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1586" r:id="rId2"/>
    <p:sldId id="1587" r:id="rId3"/>
    <p:sldId id="1592" r:id="rId4"/>
    <p:sldId id="1572" r:id="rId5"/>
    <p:sldId id="1579" r:id="rId6"/>
    <p:sldId id="1578" r:id="rId7"/>
    <p:sldId id="1576" r:id="rId8"/>
    <p:sldId id="1575" r:id="rId9"/>
    <p:sldId id="1574" r:id="rId10"/>
    <p:sldId id="1571" r:id="rId11"/>
    <p:sldId id="1573" r:id="rId12"/>
    <p:sldId id="1554" r:id="rId13"/>
    <p:sldId id="1546" r:id="rId14"/>
    <p:sldId id="1551" r:id="rId15"/>
    <p:sldId id="1591" r:id="rId16"/>
    <p:sldId id="1560" r:id="rId17"/>
    <p:sldId id="1584" r:id="rId18"/>
    <p:sldId id="1582" r:id="rId19"/>
    <p:sldId id="1585" r:id="rId20"/>
    <p:sldId id="1581" r:id="rId21"/>
    <p:sldId id="1583" r:id="rId22"/>
    <p:sldId id="1577" r:id="rId23"/>
    <p:sldId id="1568" r:id="rId24"/>
    <p:sldId id="1570" r:id="rId25"/>
    <p:sldId id="1569" r:id="rId26"/>
    <p:sldId id="1567" r:id="rId27"/>
    <p:sldId id="1566" r:id="rId28"/>
    <p:sldId id="1565" r:id="rId29"/>
    <p:sldId id="1557" r:id="rId30"/>
    <p:sldId id="1564" r:id="rId31"/>
    <p:sldId id="1563" r:id="rId32"/>
    <p:sldId id="1593" r:id="rId33"/>
    <p:sldId id="1558" r:id="rId34"/>
    <p:sldId id="1559" r:id="rId35"/>
    <p:sldId id="1594" r:id="rId36"/>
    <p:sldId id="1600" r:id="rId37"/>
    <p:sldId id="1601" r:id="rId38"/>
    <p:sldId id="1603" r:id="rId39"/>
    <p:sldId id="1596" r:id="rId40"/>
    <p:sldId id="1599" r:id="rId41"/>
    <p:sldId id="1598" r:id="rId42"/>
    <p:sldId id="1595" r:id="rId43"/>
    <p:sldId id="1588" r:id="rId44"/>
    <p:sldId id="1589" r:id="rId45"/>
    <p:sldId id="159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D7B"/>
    <a:srgbClr val="EFC964"/>
    <a:srgbClr val="D183A1"/>
    <a:srgbClr val="C6C6C6"/>
    <a:srgbClr val="29A7D0"/>
    <a:srgbClr val="E74F2D"/>
    <a:srgbClr val="7F7F7F"/>
    <a:srgbClr val="B96D00"/>
    <a:srgbClr val="F4D470"/>
    <a:srgbClr val="E947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8"/>
      </p:cViewPr>
      <p:guideLst/>
    </p:cSldViewPr>
  </p:slideViewPr>
  <p:notesTextViewPr>
    <p:cViewPr>
      <p:scale>
        <a:sx n="3" d="2"/>
        <a:sy n="3" d="2"/>
      </p:scale>
      <p:origin x="0" y="0"/>
    </p:cViewPr>
  </p:notesTextViewPr>
  <p:sorterViewPr>
    <p:cViewPr varScale="1">
      <p:scale>
        <a:sx n="100" d="100"/>
        <a:sy n="100" d="100"/>
      </p:scale>
      <p:origin x="0" y="-21228"/>
    </p:cViewPr>
  </p:sorter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11/21/2023</a:t>
            </a:fld>
            <a:endParaRPr lang="en-US" dirty="0"/>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‹Nº›</a:t>
            </a:fld>
            <a:endParaRPr lang="en-US" dirty="0"/>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11/21/2023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‹Nº›</a:t>
            </a:fld>
            <a:endParaRPr lang="en-US" dirty="0"/>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A04DE63-C153-4D74-B66F-DE587FB04E38}"/>
              </a:ext>
            </a:extLst>
          </p:cNvPr>
          <p:cNvSpPr>
            <a:spLocks noGrp="1"/>
          </p:cNvSpPr>
          <p:nvPr>
            <p:ph type="pic" sz="quarter" idx="10"/>
          </p:nvPr>
        </p:nvSpPr>
        <p:spPr>
          <a:xfrm>
            <a:off x="0" y="0"/>
            <a:ext cx="6096000" cy="5513696"/>
          </a:xfrm>
          <a:prstGeom prst="rect">
            <a:avLst/>
          </a:prstGeom>
        </p:spPr>
        <p:txBody>
          <a:bodyPr/>
          <a:lstStyle/>
          <a:p>
            <a:endParaRPr lang="en-US" dirty="0"/>
          </a:p>
        </p:txBody>
      </p:sp>
    </p:spTree>
    <p:extLst>
      <p:ext uri="{BB962C8B-B14F-4D97-AF65-F5344CB8AC3E}">
        <p14:creationId xmlns:p14="http://schemas.microsoft.com/office/powerpoint/2010/main" val="185690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lide blank ">
    <p:spTree>
      <p:nvGrpSpPr>
        <p:cNvPr id="1" name=""/>
        <p:cNvGrpSpPr/>
        <p:nvPr/>
      </p:nvGrpSpPr>
      <p:grpSpPr>
        <a:xfrm>
          <a:off x="0" y="0"/>
          <a:ext cx="0" cy="0"/>
          <a:chOff x="0" y="0"/>
          <a:chExt cx="0" cy="0"/>
        </a:xfrm>
      </p:grpSpPr>
      <p:sp>
        <p:nvSpPr>
          <p:cNvPr id="4" name="Rectángulo 3"/>
          <p:cNvSpPr/>
          <p:nvPr userDrawn="1"/>
        </p:nvSpPr>
        <p:spPr>
          <a:xfrm>
            <a:off x="0" y="0"/>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p:cNvSpPr/>
          <p:nvPr userDrawn="1"/>
        </p:nvSpPr>
        <p:spPr>
          <a:xfrm>
            <a:off x="7445829" y="6449786"/>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6004837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slide blank ">
    <p:spTree>
      <p:nvGrpSpPr>
        <p:cNvPr id="1" name=""/>
        <p:cNvGrpSpPr/>
        <p:nvPr/>
      </p:nvGrpSpPr>
      <p:grpSpPr>
        <a:xfrm>
          <a:off x="0" y="0"/>
          <a:ext cx="0" cy="0"/>
          <a:chOff x="0" y="0"/>
          <a:chExt cx="0" cy="0"/>
        </a:xfrm>
      </p:grpSpPr>
      <p:sp>
        <p:nvSpPr>
          <p:cNvPr id="2" name="Rectángulo 1"/>
          <p:cNvSpPr/>
          <p:nvPr userDrawn="1"/>
        </p:nvSpPr>
        <p:spPr>
          <a:xfrm>
            <a:off x="6574971" y="0"/>
            <a:ext cx="5617029" cy="6858000"/>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userDrawn="1"/>
        </p:nvSpPr>
        <p:spPr>
          <a:xfrm rot="16200000">
            <a:off x="-2160814" y="4272643"/>
            <a:ext cx="4746171" cy="424544"/>
          </a:xfrm>
          <a:prstGeom prst="rect">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p:cNvSpPr/>
          <p:nvPr userDrawn="1"/>
        </p:nvSpPr>
        <p:spPr>
          <a:xfrm>
            <a:off x="212271" y="6433456"/>
            <a:ext cx="4746171" cy="424544"/>
          </a:xfrm>
          <a:prstGeom prst="rect">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9708843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slide blank ">
    <p:spTree>
      <p:nvGrpSpPr>
        <p:cNvPr id="1" name=""/>
        <p:cNvGrpSpPr/>
        <p:nvPr/>
      </p:nvGrpSpPr>
      <p:grpSpPr>
        <a:xfrm>
          <a:off x="0" y="0"/>
          <a:ext cx="0" cy="0"/>
          <a:chOff x="0" y="0"/>
          <a:chExt cx="0" cy="0"/>
        </a:xfrm>
      </p:grpSpPr>
      <p:sp>
        <p:nvSpPr>
          <p:cNvPr id="2" name="Rectángulo 1"/>
          <p:cNvSpPr/>
          <p:nvPr userDrawn="1"/>
        </p:nvSpPr>
        <p:spPr>
          <a:xfrm>
            <a:off x="5544457" y="0"/>
            <a:ext cx="6647543" cy="6858000"/>
          </a:xfrm>
          <a:prstGeom prst="rect">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userDrawn="1"/>
        </p:nvSpPr>
        <p:spPr>
          <a:xfrm rot="16200000">
            <a:off x="-2160814" y="4272643"/>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p:cNvSpPr/>
          <p:nvPr userDrawn="1"/>
        </p:nvSpPr>
        <p:spPr>
          <a:xfrm>
            <a:off x="212271" y="6433456"/>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2768340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lide blank ">
    <p:spTree>
      <p:nvGrpSpPr>
        <p:cNvPr id="1" name=""/>
        <p:cNvGrpSpPr/>
        <p:nvPr/>
      </p:nvGrpSpPr>
      <p:grpSpPr>
        <a:xfrm>
          <a:off x="0" y="0"/>
          <a:ext cx="0" cy="0"/>
          <a:chOff x="0" y="0"/>
          <a:chExt cx="0" cy="0"/>
        </a:xfrm>
      </p:grpSpPr>
      <p:sp>
        <p:nvSpPr>
          <p:cNvPr id="4" name="Rectángulo 3"/>
          <p:cNvSpPr/>
          <p:nvPr userDrawn="1"/>
        </p:nvSpPr>
        <p:spPr>
          <a:xfrm>
            <a:off x="0" y="0"/>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p:cNvSpPr/>
          <p:nvPr userDrawn="1"/>
        </p:nvSpPr>
        <p:spPr>
          <a:xfrm>
            <a:off x="7445829" y="6433456"/>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p:cNvSpPr/>
          <p:nvPr userDrawn="1"/>
        </p:nvSpPr>
        <p:spPr>
          <a:xfrm rot="5400000">
            <a:off x="-2160814" y="2160813"/>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p:cNvSpPr/>
          <p:nvPr userDrawn="1"/>
        </p:nvSpPr>
        <p:spPr>
          <a:xfrm rot="5400000">
            <a:off x="9606643" y="4272642"/>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2755768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slide blank ">
    <p:spTree>
      <p:nvGrpSpPr>
        <p:cNvPr id="1" name=""/>
        <p:cNvGrpSpPr/>
        <p:nvPr/>
      </p:nvGrpSpPr>
      <p:grpSpPr>
        <a:xfrm>
          <a:off x="0" y="0"/>
          <a:ext cx="0" cy="0"/>
          <a:chOff x="0" y="0"/>
          <a:chExt cx="0" cy="0"/>
        </a:xfrm>
      </p:grpSpPr>
      <p:sp>
        <p:nvSpPr>
          <p:cNvPr id="4" name="Rectángulo 3"/>
          <p:cNvSpPr/>
          <p:nvPr userDrawn="1"/>
        </p:nvSpPr>
        <p:spPr>
          <a:xfrm>
            <a:off x="0" y="0"/>
            <a:ext cx="4746171" cy="424544"/>
          </a:xfrm>
          <a:prstGeom prst="rect">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D183A1"/>
              </a:solidFill>
            </a:endParaRPr>
          </a:p>
        </p:txBody>
      </p:sp>
      <p:sp>
        <p:nvSpPr>
          <p:cNvPr id="5" name="Rectángulo 4"/>
          <p:cNvSpPr/>
          <p:nvPr userDrawn="1"/>
        </p:nvSpPr>
        <p:spPr>
          <a:xfrm>
            <a:off x="7445829" y="6433456"/>
            <a:ext cx="4746171" cy="424544"/>
          </a:xfrm>
          <a:prstGeom prst="rect">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D183A1"/>
              </a:solidFill>
            </a:endParaRPr>
          </a:p>
        </p:txBody>
      </p:sp>
      <p:sp>
        <p:nvSpPr>
          <p:cNvPr id="8" name="Rectángulo 7"/>
          <p:cNvSpPr/>
          <p:nvPr userDrawn="1"/>
        </p:nvSpPr>
        <p:spPr>
          <a:xfrm rot="5400000">
            <a:off x="-2160814" y="2160813"/>
            <a:ext cx="4746171" cy="424544"/>
          </a:xfrm>
          <a:prstGeom prst="rect">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D183A1"/>
              </a:solidFill>
            </a:endParaRPr>
          </a:p>
        </p:txBody>
      </p:sp>
      <p:sp>
        <p:nvSpPr>
          <p:cNvPr id="9" name="Rectángulo 8"/>
          <p:cNvSpPr/>
          <p:nvPr userDrawn="1"/>
        </p:nvSpPr>
        <p:spPr>
          <a:xfrm rot="5400000">
            <a:off x="9606643" y="4272642"/>
            <a:ext cx="4746171" cy="424544"/>
          </a:xfrm>
          <a:prstGeom prst="rect">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D183A1"/>
              </a:solidFill>
            </a:endParaRPr>
          </a:p>
        </p:txBody>
      </p:sp>
    </p:spTree>
    <p:extLst>
      <p:ext uri="{BB962C8B-B14F-4D97-AF65-F5344CB8AC3E}">
        <p14:creationId xmlns:p14="http://schemas.microsoft.com/office/powerpoint/2010/main" val="45316301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lide blank ">
    <p:spTree>
      <p:nvGrpSpPr>
        <p:cNvPr id="1" name=""/>
        <p:cNvGrpSpPr/>
        <p:nvPr/>
      </p:nvGrpSpPr>
      <p:grpSpPr>
        <a:xfrm>
          <a:off x="0" y="0"/>
          <a:ext cx="0" cy="0"/>
          <a:chOff x="0" y="0"/>
          <a:chExt cx="0" cy="0"/>
        </a:xfrm>
      </p:grpSpPr>
      <p:sp>
        <p:nvSpPr>
          <p:cNvPr id="4" name="Rectángulo 3"/>
          <p:cNvSpPr/>
          <p:nvPr userDrawn="1"/>
        </p:nvSpPr>
        <p:spPr>
          <a:xfrm>
            <a:off x="6809014" y="6433456"/>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p:cNvSpPr/>
          <p:nvPr userDrawn="1"/>
        </p:nvSpPr>
        <p:spPr>
          <a:xfrm rot="5400000">
            <a:off x="-2160814" y="2160813"/>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p:cNvSpPr/>
          <p:nvPr userDrawn="1"/>
        </p:nvSpPr>
        <p:spPr>
          <a:xfrm>
            <a:off x="0" y="0"/>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831148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slide blank ">
    <p:spTree>
      <p:nvGrpSpPr>
        <p:cNvPr id="1" name=""/>
        <p:cNvGrpSpPr/>
        <p:nvPr/>
      </p:nvGrpSpPr>
      <p:grpSpPr>
        <a:xfrm>
          <a:off x="0" y="0"/>
          <a:ext cx="0" cy="0"/>
          <a:chOff x="0" y="0"/>
          <a:chExt cx="0" cy="0"/>
        </a:xfrm>
      </p:grpSpPr>
      <p:sp>
        <p:nvSpPr>
          <p:cNvPr id="4" name="Rectángulo 3"/>
          <p:cNvSpPr/>
          <p:nvPr userDrawn="1"/>
        </p:nvSpPr>
        <p:spPr>
          <a:xfrm>
            <a:off x="6809014" y="6433456"/>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p:cNvSpPr/>
          <p:nvPr userDrawn="1"/>
        </p:nvSpPr>
        <p:spPr>
          <a:xfrm rot="5400000">
            <a:off x="-2160814" y="2160813"/>
            <a:ext cx="4746171" cy="424544"/>
          </a:xfrm>
          <a:prstGeom prst="rect">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p:cNvSpPr/>
          <p:nvPr userDrawn="1"/>
        </p:nvSpPr>
        <p:spPr>
          <a:xfrm>
            <a:off x="0" y="0"/>
            <a:ext cx="4746171" cy="424544"/>
          </a:xfrm>
          <a:prstGeom prst="rect">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9818013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slide blank ">
    <p:spTree>
      <p:nvGrpSpPr>
        <p:cNvPr id="1" name=""/>
        <p:cNvGrpSpPr/>
        <p:nvPr/>
      </p:nvGrpSpPr>
      <p:grpSpPr>
        <a:xfrm>
          <a:off x="0" y="0"/>
          <a:ext cx="0" cy="0"/>
          <a:chOff x="0" y="0"/>
          <a:chExt cx="0" cy="0"/>
        </a:xfrm>
      </p:grpSpPr>
      <p:sp>
        <p:nvSpPr>
          <p:cNvPr id="5" name="Rectángulo 4"/>
          <p:cNvSpPr/>
          <p:nvPr userDrawn="1"/>
        </p:nvSpPr>
        <p:spPr>
          <a:xfrm rot="10800000">
            <a:off x="7445829" y="6433455"/>
            <a:ext cx="4746171" cy="424544"/>
          </a:xfrm>
          <a:prstGeom prst="rect">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p:cNvSpPr/>
          <p:nvPr userDrawn="1"/>
        </p:nvSpPr>
        <p:spPr>
          <a:xfrm rot="10800000">
            <a:off x="0" y="0"/>
            <a:ext cx="4746171" cy="424544"/>
          </a:xfrm>
          <a:prstGeom prst="rect">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p:cNvSpPr/>
          <p:nvPr userDrawn="1"/>
        </p:nvSpPr>
        <p:spPr>
          <a:xfrm rot="5400000">
            <a:off x="-2160814" y="2160813"/>
            <a:ext cx="4746171" cy="424544"/>
          </a:xfrm>
          <a:prstGeom prst="rect">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9396169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slide blank ">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p:cNvSpPr/>
          <p:nvPr userDrawn="1"/>
        </p:nvSpPr>
        <p:spPr>
          <a:xfrm rot="10800000">
            <a:off x="7445829" y="6466705"/>
            <a:ext cx="4746171" cy="424544"/>
          </a:xfrm>
          <a:prstGeom prst="rect">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p:cNvSpPr/>
          <p:nvPr userDrawn="1"/>
        </p:nvSpPr>
        <p:spPr>
          <a:xfrm rot="10800000">
            <a:off x="0" y="0"/>
            <a:ext cx="4746171" cy="424544"/>
          </a:xfrm>
          <a:prstGeom prst="rect">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p:cNvSpPr/>
          <p:nvPr userDrawn="1"/>
        </p:nvSpPr>
        <p:spPr>
          <a:xfrm rot="5400000">
            <a:off x="-2160814" y="2160813"/>
            <a:ext cx="4746171" cy="424544"/>
          </a:xfrm>
          <a:prstGeom prst="rect">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9534493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slide blank ">
    <p:spTree>
      <p:nvGrpSpPr>
        <p:cNvPr id="1" name=""/>
        <p:cNvGrpSpPr/>
        <p:nvPr/>
      </p:nvGrpSpPr>
      <p:grpSpPr>
        <a:xfrm>
          <a:off x="0" y="0"/>
          <a:ext cx="0" cy="0"/>
          <a:chOff x="0" y="0"/>
          <a:chExt cx="0" cy="0"/>
        </a:xfrm>
      </p:grpSpPr>
      <p:sp>
        <p:nvSpPr>
          <p:cNvPr id="3" name="Rectángulo 2"/>
          <p:cNvSpPr/>
          <p:nvPr userDrawn="1"/>
        </p:nvSpPr>
        <p:spPr>
          <a:xfrm>
            <a:off x="6580413" y="6433456"/>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p:cNvSpPr/>
          <p:nvPr userDrawn="1"/>
        </p:nvSpPr>
        <p:spPr>
          <a:xfrm>
            <a:off x="756560" y="6433456"/>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p:cNvSpPr/>
          <p:nvPr userDrawn="1"/>
        </p:nvSpPr>
        <p:spPr>
          <a:xfrm rot="16200000">
            <a:off x="9597571" y="3848098"/>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p:cNvSpPr/>
          <p:nvPr userDrawn="1"/>
        </p:nvSpPr>
        <p:spPr>
          <a:xfrm rot="16200000">
            <a:off x="-2209798" y="3848099"/>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8909176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blank ">
    <p:spTree>
      <p:nvGrpSpPr>
        <p:cNvPr id="1" name=""/>
        <p:cNvGrpSpPr/>
        <p:nvPr/>
      </p:nvGrpSpPr>
      <p:grpSpPr>
        <a:xfrm>
          <a:off x="0" y="0"/>
          <a:ext cx="0" cy="0"/>
          <a:chOff x="0" y="0"/>
          <a:chExt cx="0" cy="0"/>
        </a:xfrm>
      </p:grpSpPr>
      <p:sp>
        <p:nvSpPr>
          <p:cNvPr id="8" name="Rectangle 36">
            <a:extLst>
              <a:ext uri="{FF2B5EF4-FFF2-40B4-BE49-F238E27FC236}">
                <a16:creationId xmlns:a16="http://schemas.microsoft.com/office/drawing/2014/main" id="{F27925C7-7C76-4736-88AB-BC8AC8D3DECB}"/>
              </a:ext>
            </a:extLst>
          </p:cNvPr>
          <p:cNvSpPr>
            <a:spLocks noChangeArrowheads="1"/>
          </p:cNvSpPr>
          <p:nvPr userDrawn="1"/>
        </p:nvSpPr>
        <p:spPr bwMode="auto">
          <a:xfrm>
            <a:off x="17462" y="6630701"/>
            <a:ext cx="5107296" cy="226474"/>
          </a:xfrm>
          <a:prstGeom prst="rect">
            <a:avLst/>
          </a:prstGeom>
          <a:solidFill>
            <a:srgbClr val="FFB98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9" name="Rectangle 37">
            <a:extLst>
              <a:ext uri="{FF2B5EF4-FFF2-40B4-BE49-F238E27FC236}">
                <a16:creationId xmlns:a16="http://schemas.microsoft.com/office/drawing/2014/main" id="{C46C2D2C-BF58-4F96-8D9E-6810BC8D31E7}"/>
              </a:ext>
            </a:extLst>
          </p:cNvPr>
          <p:cNvSpPr>
            <a:spLocks noChangeArrowheads="1"/>
          </p:cNvSpPr>
          <p:nvPr userDrawn="1"/>
        </p:nvSpPr>
        <p:spPr bwMode="auto">
          <a:xfrm>
            <a:off x="5103592" y="6630701"/>
            <a:ext cx="3636275" cy="226474"/>
          </a:xfrm>
          <a:prstGeom prst="rect">
            <a:avLst/>
          </a:prstGeom>
          <a:solidFill>
            <a:srgbClr val="F8C95C"/>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0" name="Rectangle 38">
            <a:extLst>
              <a:ext uri="{FF2B5EF4-FFF2-40B4-BE49-F238E27FC236}">
                <a16:creationId xmlns:a16="http://schemas.microsoft.com/office/drawing/2014/main" id="{98061551-19C8-4CEF-A00E-211D51F4A29C}"/>
              </a:ext>
            </a:extLst>
          </p:cNvPr>
          <p:cNvSpPr>
            <a:spLocks noChangeArrowheads="1"/>
          </p:cNvSpPr>
          <p:nvPr userDrawn="1"/>
        </p:nvSpPr>
        <p:spPr bwMode="auto">
          <a:xfrm>
            <a:off x="8739867" y="6630701"/>
            <a:ext cx="2150440" cy="226474"/>
          </a:xfrm>
          <a:prstGeom prst="rect">
            <a:avLst/>
          </a:prstGeom>
          <a:solidFill>
            <a:srgbClr val="FA8D30"/>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1" name="Rectangle 39">
            <a:extLst>
              <a:ext uri="{FF2B5EF4-FFF2-40B4-BE49-F238E27FC236}">
                <a16:creationId xmlns:a16="http://schemas.microsoft.com/office/drawing/2014/main" id="{1F54899E-E381-4166-82AE-C76395A8B319}"/>
              </a:ext>
            </a:extLst>
          </p:cNvPr>
          <p:cNvSpPr>
            <a:spLocks noChangeArrowheads="1"/>
          </p:cNvSpPr>
          <p:nvPr userDrawn="1"/>
        </p:nvSpPr>
        <p:spPr bwMode="auto">
          <a:xfrm>
            <a:off x="10890307" y="6630701"/>
            <a:ext cx="1288995" cy="226474"/>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2" name="Google Shape;7;p1">
            <a:extLst>
              <a:ext uri="{FF2B5EF4-FFF2-40B4-BE49-F238E27FC236}">
                <a16:creationId xmlns:a16="http://schemas.microsoft.com/office/drawing/2014/main" id="{276229D8-0BCE-454A-B84E-9B5A58D0582C}"/>
              </a:ext>
            </a:extLst>
          </p:cNvPr>
          <p:cNvSpPr txBox="1">
            <a:spLocks noGrp="1"/>
          </p:cNvSpPr>
          <p:nvPr>
            <p:ph type="title"/>
          </p:nvPr>
        </p:nvSpPr>
        <p:spPr>
          <a:xfrm>
            <a:off x="441068" y="145221"/>
            <a:ext cx="8474700" cy="708300"/>
          </a:xfrm>
          <a:prstGeom prst="rect">
            <a:avLst/>
          </a:prstGeom>
          <a:noFill/>
          <a:ln>
            <a:noFill/>
          </a:ln>
        </p:spPr>
        <p:txBody>
          <a:bodyPr spcFirstLastPara="1" wrap="square" lIns="0" tIns="0" rIns="0" bIns="0" anchor="ctr" anchorCtr="0">
            <a:noAutofit/>
          </a:bodyPr>
          <a:lstStyle>
            <a:lvl1pPr lvl="0">
              <a:lnSpc>
                <a:spcPct val="90000"/>
              </a:lnSpc>
              <a:spcBef>
                <a:spcPts val="0"/>
              </a:spcBef>
              <a:spcAft>
                <a:spcPts val="0"/>
              </a:spcAft>
              <a:buClr>
                <a:schemeClr val="accent1"/>
              </a:buClr>
              <a:buSzPts val="3000"/>
              <a:buFont typeface="DM Sans"/>
              <a:buNone/>
              <a:defRPr sz="3200" b="1">
                <a:solidFill>
                  <a:srgbClr val="E9475A"/>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dirty="0"/>
          </a:p>
        </p:txBody>
      </p:sp>
      <p:sp>
        <p:nvSpPr>
          <p:cNvPr id="13" name="Rectangle 5">
            <a:extLst>
              <a:ext uri="{FF2B5EF4-FFF2-40B4-BE49-F238E27FC236}">
                <a16:creationId xmlns:a16="http://schemas.microsoft.com/office/drawing/2014/main" id="{9BECB99C-A83B-497E-AECA-E3B8981677AA}"/>
              </a:ext>
            </a:extLst>
          </p:cNvPr>
          <p:cNvSpPr>
            <a:spLocks noChangeArrowheads="1"/>
          </p:cNvSpPr>
          <p:nvPr userDrawn="1"/>
        </p:nvSpPr>
        <p:spPr bwMode="auto">
          <a:xfrm>
            <a:off x="-1588" y="7938"/>
            <a:ext cx="345002" cy="982866"/>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dirty="0"/>
          </a:p>
        </p:txBody>
      </p:sp>
    </p:spTree>
    <p:extLst>
      <p:ext uri="{BB962C8B-B14F-4D97-AF65-F5344CB8AC3E}">
        <p14:creationId xmlns:p14="http://schemas.microsoft.com/office/powerpoint/2010/main" val="355828564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slide blank ">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l="8156" r="4843" b="14794"/>
          <a:stretch/>
        </p:blipFill>
        <p:spPr>
          <a:xfrm>
            <a:off x="4254128" y="1099457"/>
            <a:ext cx="7908844" cy="5809344"/>
          </a:xfrm>
          <a:prstGeom prst="rect">
            <a:avLst/>
          </a:prstGeom>
        </p:spPr>
      </p:pic>
      <p:sp>
        <p:nvSpPr>
          <p:cNvPr id="5" name="Rectángulo 4"/>
          <p:cNvSpPr/>
          <p:nvPr userDrawn="1"/>
        </p:nvSpPr>
        <p:spPr>
          <a:xfrm rot="10800000">
            <a:off x="-22860" y="6484256"/>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8DD7B"/>
              </a:solidFill>
            </a:endParaRPr>
          </a:p>
        </p:txBody>
      </p:sp>
      <p:sp>
        <p:nvSpPr>
          <p:cNvPr id="6" name="Rectángulo 5"/>
          <p:cNvSpPr/>
          <p:nvPr userDrawn="1"/>
        </p:nvSpPr>
        <p:spPr>
          <a:xfrm rot="10800000">
            <a:off x="7416801" y="0"/>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00"/>
              </a:solidFill>
            </a:endParaRPr>
          </a:p>
        </p:txBody>
      </p:sp>
      <p:sp>
        <p:nvSpPr>
          <p:cNvPr id="8" name="Rectángulo 7"/>
          <p:cNvSpPr/>
          <p:nvPr userDrawn="1"/>
        </p:nvSpPr>
        <p:spPr>
          <a:xfrm rot="5400000">
            <a:off x="9625874" y="2160813"/>
            <a:ext cx="4746171" cy="424544"/>
          </a:xfrm>
          <a:prstGeom prst="rect">
            <a:avLst/>
          </a:prstGeom>
          <a:solidFill>
            <a:srgbClr val="F8D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00"/>
              </a:solidFill>
            </a:endParaRPr>
          </a:p>
        </p:txBody>
      </p:sp>
    </p:spTree>
    <p:extLst>
      <p:ext uri="{BB962C8B-B14F-4D97-AF65-F5344CB8AC3E}">
        <p14:creationId xmlns:p14="http://schemas.microsoft.com/office/powerpoint/2010/main" val="11641044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lide 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3079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lide 4">
    <p:spTree>
      <p:nvGrpSpPr>
        <p:cNvPr id="1" name=""/>
        <p:cNvGrpSpPr/>
        <p:nvPr/>
      </p:nvGrpSpPr>
      <p:grpSpPr>
        <a:xfrm>
          <a:off x="0" y="0"/>
          <a:ext cx="0" cy="0"/>
          <a:chOff x="0" y="0"/>
          <a:chExt cx="0" cy="0"/>
        </a:xfrm>
      </p:grpSpPr>
      <p:sp>
        <p:nvSpPr>
          <p:cNvPr id="27" name="그림 개체 틀 5">
            <a:extLst>
              <a:ext uri="{FF2B5EF4-FFF2-40B4-BE49-F238E27FC236}">
                <a16:creationId xmlns:a16="http://schemas.microsoft.com/office/drawing/2014/main" id="{B8C69FCC-3081-4E23-84E1-F2379509B5DD}"/>
              </a:ext>
            </a:extLst>
          </p:cNvPr>
          <p:cNvSpPr>
            <a:spLocks noGrp="1"/>
          </p:cNvSpPr>
          <p:nvPr>
            <p:ph type="pic" sz="quarter" idx="12" hasCustomPrompt="1"/>
          </p:nvPr>
        </p:nvSpPr>
        <p:spPr>
          <a:xfrm>
            <a:off x="1767304"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8" name="직사각형 2">
            <a:extLst>
              <a:ext uri="{FF2B5EF4-FFF2-40B4-BE49-F238E27FC236}">
                <a16:creationId xmlns:a16="http://schemas.microsoft.com/office/drawing/2014/main" id="{1CDA6316-4390-4AFE-AB67-293718995409}"/>
              </a:ext>
            </a:extLst>
          </p:cNvPr>
          <p:cNvSpPr/>
          <p:nvPr userDrawn="1"/>
        </p:nvSpPr>
        <p:spPr>
          <a:xfrm>
            <a:off x="0" y="0"/>
            <a:ext cx="1757779" cy="6858000"/>
          </a:xfrm>
          <a:prstGeom prst="rect">
            <a:avLst/>
          </a:prstGeom>
          <a:solidFill>
            <a:srgbClr val="E9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Rectangle 5">
            <a:extLst>
              <a:ext uri="{FF2B5EF4-FFF2-40B4-BE49-F238E27FC236}">
                <a16:creationId xmlns:a16="http://schemas.microsoft.com/office/drawing/2014/main" id="{56DF6D6D-1787-4F70-A868-AA71A0ECE429}"/>
              </a:ext>
            </a:extLst>
          </p:cNvPr>
          <p:cNvSpPr>
            <a:spLocks noChangeArrowheads="1"/>
          </p:cNvSpPr>
          <p:nvPr userDrawn="1"/>
        </p:nvSpPr>
        <p:spPr bwMode="auto">
          <a:xfrm>
            <a:off x="-1588" y="7938"/>
            <a:ext cx="345002" cy="982866"/>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dirty="0"/>
          </a:p>
        </p:txBody>
      </p:sp>
    </p:spTree>
    <p:extLst>
      <p:ext uri="{BB962C8B-B14F-4D97-AF65-F5344CB8AC3E}">
        <p14:creationId xmlns:p14="http://schemas.microsoft.com/office/powerpoint/2010/main" val="3725417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A1D8D1F3-9EB4-4312-80AD-8E40ABFC9F16}"/>
              </a:ext>
            </a:extLst>
          </p:cNvPr>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3200" b="0" baseline="0">
                <a:solidFill>
                  <a:srgbClr val="E9475A"/>
                </a:solidFill>
                <a:latin typeface="+mj-lt"/>
                <a:cs typeface="Arial" pitchFamily="34" charset="0"/>
              </a:defRPr>
            </a:lvl1pPr>
          </a:lstStyle>
          <a:p>
            <a:pPr lvl="0"/>
            <a:r>
              <a:rPr lang="en-US" altLang="ko-KR" dirty="0"/>
              <a:t>Icon Sets Layout</a:t>
            </a:r>
          </a:p>
        </p:txBody>
      </p:sp>
      <p:sp>
        <p:nvSpPr>
          <p:cNvPr id="4" name="Rounded Rectangle 2">
            <a:extLst>
              <a:ext uri="{FF2B5EF4-FFF2-40B4-BE49-F238E27FC236}">
                <a16:creationId xmlns:a16="http://schemas.microsoft.com/office/drawing/2014/main" id="{922F5DCE-EDF9-4C6A-ADDA-0F47F455138E}"/>
              </a:ext>
            </a:extLst>
          </p:cNvPr>
          <p:cNvSpPr/>
          <p:nvPr userDrawn="1"/>
        </p:nvSpPr>
        <p:spPr>
          <a:xfrm>
            <a:off x="354010" y="1131591"/>
            <a:ext cx="3560767" cy="5402561"/>
          </a:xfrm>
          <a:prstGeom prst="roundRect">
            <a:avLst>
              <a:gd name="adj" fmla="val 3968"/>
            </a:avLst>
          </a:prstGeom>
          <a:solidFill>
            <a:srgbClr val="E9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5" name="Rounded Rectangle 3">
            <a:extLst>
              <a:ext uri="{FF2B5EF4-FFF2-40B4-BE49-F238E27FC236}">
                <a16:creationId xmlns:a16="http://schemas.microsoft.com/office/drawing/2014/main" id="{D63A012C-1E75-46B7-9321-0C0FE7646212}"/>
              </a:ext>
            </a:extLst>
          </p:cNvPr>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6" name="Half Frame 4">
            <a:extLst>
              <a:ext uri="{FF2B5EF4-FFF2-40B4-BE49-F238E27FC236}">
                <a16:creationId xmlns:a16="http://schemas.microsoft.com/office/drawing/2014/main" id="{8DF781D6-04F5-4E4C-B365-62766C4C450C}"/>
              </a:ext>
            </a:extLst>
          </p:cNvPr>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7" name="TextBox 57">
            <a:extLst>
              <a:ext uri="{FF2B5EF4-FFF2-40B4-BE49-F238E27FC236}">
                <a16:creationId xmlns:a16="http://schemas.microsoft.com/office/drawing/2014/main" id="{1D0C7FA4-82F0-42D9-996B-460EB71045EB}"/>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8" name="TextBox 58">
            <a:extLst>
              <a:ext uri="{FF2B5EF4-FFF2-40B4-BE49-F238E27FC236}">
                <a16:creationId xmlns:a16="http://schemas.microsoft.com/office/drawing/2014/main" id="{25DDD7CA-DB1C-4F55-A7A5-95D5514DB60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10" name="TextBox 60">
            <a:extLst>
              <a:ext uri="{FF2B5EF4-FFF2-40B4-BE49-F238E27FC236}">
                <a16:creationId xmlns:a16="http://schemas.microsoft.com/office/drawing/2014/main" id="{A219C656-BF78-45EB-A918-2C9EE4D148F3}"/>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4833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 blank ">
    <p:spTree>
      <p:nvGrpSpPr>
        <p:cNvPr id="1" name=""/>
        <p:cNvGrpSpPr/>
        <p:nvPr/>
      </p:nvGrpSpPr>
      <p:grpSpPr>
        <a:xfrm>
          <a:off x="0" y="0"/>
          <a:ext cx="0" cy="0"/>
          <a:chOff x="0" y="0"/>
          <a:chExt cx="0" cy="0"/>
        </a:xfrm>
      </p:grpSpPr>
      <p:sp>
        <p:nvSpPr>
          <p:cNvPr id="4" name="Rectangle 36">
            <a:extLst>
              <a:ext uri="{FF2B5EF4-FFF2-40B4-BE49-F238E27FC236}">
                <a16:creationId xmlns:a16="http://schemas.microsoft.com/office/drawing/2014/main" id="{53C0E963-BBC5-4C1E-AF7C-9083E6506E8B}"/>
              </a:ext>
            </a:extLst>
          </p:cNvPr>
          <p:cNvSpPr>
            <a:spLocks noChangeArrowheads="1"/>
          </p:cNvSpPr>
          <p:nvPr userDrawn="1"/>
        </p:nvSpPr>
        <p:spPr bwMode="auto">
          <a:xfrm>
            <a:off x="17462" y="6630701"/>
            <a:ext cx="5107296" cy="226474"/>
          </a:xfrm>
          <a:prstGeom prst="rect">
            <a:avLst/>
          </a:prstGeom>
          <a:solidFill>
            <a:srgbClr val="FFB98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5" name="Rectangle 37">
            <a:extLst>
              <a:ext uri="{FF2B5EF4-FFF2-40B4-BE49-F238E27FC236}">
                <a16:creationId xmlns:a16="http://schemas.microsoft.com/office/drawing/2014/main" id="{2883F6BE-7EF8-4865-B2C0-E731C3AA8121}"/>
              </a:ext>
            </a:extLst>
          </p:cNvPr>
          <p:cNvSpPr>
            <a:spLocks noChangeArrowheads="1"/>
          </p:cNvSpPr>
          <p:nvPr userDrawn="1"/>
        </p:nvSpPr>
        <p:spPr bwMode="auto">
          <a:xfrm>
            <a:off x="5103592" y="6630701"/>
            <a:ext cx="3636275" cy="226474"/>
          </a:xfrm>
          <a:prstGeom prst="rect">
            <a:avLst/>
          </a:prstGeom>
          <a:solidFill>
            <a:srgbClr val="F8C95C"/>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6" name="Rectangle 38">
            <a:extLst>
              <a:ext uri="{FF2B5EF4-FFF2-40B4-BE49-F238E27FC236}">
                <a16:creationId xmlns:a16="http://schemas.microsoft.com/office/drawing/2014/main" id="{E30645DA-ECFF-4364-8378-02FB7209F4C9}"/>
              </a:ext>
            </a:extLst>
          </p:cNvPr>
          <p:cNvSpPr>
            <a:spLocks noChangeArrowheads="1"/>
          </p:cNvSpPr>
          <p:nvPr userDrawn="1"/>
        </p:nvSpPr>
        <p:spPr bwMode="auto">
          <a:xfrm>
            <a:off x="8739867" y="6630701"/>
            <a:ext cx="2150440" cy="226474"/>
          </a:xfrm>
          <a:prstGeom prst="rect">
            <a:avLst/>
          </a:prstGeom>
          <a:solidFill>
            <a:srgbClr val="FA8D30"/>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7" name="Rectangle 39">
            <a:extLst>
              <a:ext uri="{FF2B5EF4-FFF2-40B4-BE49-F238E27FC236}">
                <a16:creationId xmlns:a16="http://schemas.microsoft.com/office/drawing/2014/main" id="{52E2F79A-0247-4275-8273-0E86C9E95015}"/>
              </a:ext>
            </a:extLst>
          </p:cNvPr>
          <p:cNvSpPr>
            <a:spLocks noChangeArrowheads="1"/>
          </p:cNvSpPr>
          <p:nvPr userDrawn="1"/>
        </p:nvSpPr>
        <p:spPr bwMode="auto">
          <a:xfrm>
            <a:off x="10890307" y="6630701"/>
            <a:ext cx="1288995" cy="226474"/>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6" name="Google Shape;7;p1">
            <a:extLst>
              <a:ext uri="{FF2B5EF4-FFF2-40B4-BE49-F238E27FC236}">
                <a16:creationId xmlns:a16="http://schemas.microsoft.com/office/drawing/2014/main" id="{6B521205-9D36-4B4F-8B48-E8F2A5DDABAB}"/>
              </a:ext>
            </a:extLst>
          </p:cNvPr>
          <p:cNvSpPr txBox="1">
            <a:spLocks noGrp="1"/>
          </p:cNvSpPr>
          <p:nvPr>
            <p:ph type="title"/>
          </p:nvPr>
        </p:nvSpPr>
        <p:spPr>
          <a:xfrm>
            <a:off x="1858650" y="225120"/>
            <a:ext cx="8474700" cy="7083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accent1"/>
              </a:buClr>
              <a:buSzPts val="3000"/>
              <a:buFont typeface="DM Sans"/>
              <a:buNone/>
              <a:defRPr sz="3200" b="1" dirty="0">
                <a:solidFill>
                  <a:srgbClr val="E9475A"/>
                </a:solidFill>
                <a:latin typeface="DM Sans"/>
                <a:ea typeface="DM Sans"/>
                <a:cs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pPr lvl="0">
              <a:spcBef>
                <a:spcPts val="0"/>
              </a:spcBef>
              <a:spcAft>
                <a:spcPts val="0"/>
              </a:spcAft>
              <a:buClr>
                <a:schemeClr val="accent1"/>
              </a:buClr>
              <a:buSzPts val="3000"/>
              <a:buFont typeface="DM Sans"/>
            </a:pPr>
            <a:endParaRPr dirty="0"/>
          </a:p>
        </p:txBody>
      </p:sp>
    </p:spTree>
    <p:extLst>
      <p:ext uri="{BB962C8B-B14F-4D97-AF65-F5344CB8AC3E}">
        <p14:creationId xmlns:p14="http://schemas.microsoft.com/office/powerpoint/2010/main" val="36924986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lide 4">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49C3AD33-7460-441A-97EE-2DB4FF5D196F}"/>
              </a:ext>
            </a:extLst>
          </p:cNvPr>
          <p:cNvGrpSpPr/>
          <p:nvPr userDrawn="1"/>
        </p:nvGrpSpPr>
        <p:grpSpPr>
          <a:xfrm>
            <a:off x="455289" y="0"/>
            <a:ext cx="11736711" cy="671400"/>
            <a:chOff x="455289" y="0"/>
            <a:chExt cx="12403461" cy="709542"/>
          </a:xfrm>
        </p:grpSpPr>
        <p:cxnSp>
          <p:nvCxnSpPr>
            <p:cNvPr id="25" name="直接连接符 1">
              <a:extLst>
                <a:ext uri="{FF2B5EF4-FFF2-40B4-BE49-F238E27FC236}">
                  <a16:creationId xmlns:a16="http://schemas.microsoft.com/office/drawing/2014/main" id="{A1B1166F-0B74-4085-B781-0BDB6BF520F0}"/>
                </a:ext>
              </a:extLst>
            </p:cNvPr>
            <p:cNvCxnSpPr/>
            <p:nvPr userDrawn="1"/>
          </p:nvCxnSpPr>
          <p:spPr>
            <a:xfrm>
              <a:off x="455289" y="709542"/>
              <a:ext cx="10530592" cy="0"/>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矩形 2">
              <a:extLst>
                <a:ext uri="{FF2B5EF4-FFF2-40B4-BE49-F238E27FC236}">
                  <a16:creationId xmlns:a16="http://schemas.microsoft.com/office/drawing/2014/main" id="{6DF7C398-0300-4B5D-8139-0374B6AEDA21}"/>
                </a:ext>
              </a:extLst>
            </p:cNvPr>
            <p:cNvSpPr/>
            <p:nvPr userDrawn="1"/>
          </p:nvSpPr>
          <p:spPr>
            <a:xfrm>
              <a:off x="11125200" y="0"/>
              <a:ext cx="1733550" cy="709542"/>
            </a:xfrm>
            <a:prstGeom prst="rect">
              <a:avLst/>
            </a:prstGeom>
            <a:solidFill>
              <a:srgbClr val="E9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0479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lide 4">
    <p:spTree>
      <p:nvGrpSpPr>
        <p:cNvPr id="1" name=""/>
        <p:cNvGrpSpPr/>
        <p:nvPr/>
      </p:nvGrpSpPr>
      <p:grpSpPr>
        <a:xfrm>
          <a:off x="0" y="0"/>
          <a:ext cx="0" cy="0"/>
          <a:chOff x="0" y="0"/>
          <a:chExt cx="0" cy="0"/>
        </a:xfrm>
      </p:grpSpPr>
      <p:sp>
        <p:nvSpPr>
          <p:cNvPr id="12" name="직사각형 2">
            <a:extLst>
              <a:ext uri="{FF2B5EF4-FFF2-40B4-BE49-F238E27FC236}">
                <a16:creationId xmlns:a16="http://schemas.microsoft.com/office/drawing/2014/main" id="{E554E77A-C328-4FE3-9BAF-5DB71ADFFD52}"/>
              </a:ext>
            </a:extLst>
          </p:cNvPr>
          <p:cNvSpPr/>
          <p:nvPr userDrawn="1"/>
        </p:nvSpPr>
        <p:spPr>
          <a:xfrm>
            <a:off x="7810877" y="2055155"/>
            <a:ext cx="3514372" cy="3514372"/>
          </a:xfrm>
          <a:prstGeom prst="rect">
            <a:avLst/>
          </a:prstGeom>
          <a:solidFill>
            <a:srgbClr val="E9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그림 개체 틀 5">
            <a:extLst>
              <a:ext uri="{FF2B5EF4-FFF2-40B4-BE49-F238E27FC236}">
                <a16:creationId xmlns:a16="http://schemas.microsoft.com/office/drawing/2014/main" id="{B6209BF6-51E4-4FCB-9732-EC431F7FA440}"/>
              </a:ext>
            </a:extLst>
          </p:cNvPr>
          <p:cNvSpPr>
            <a:spLocks noGrp="1"/>
          </p:cNvSpPr>
          <p:nvPr userDrawn="1">
            <p:ph type="pic" sz="quarter" idx="13" hasCustomPrompt="1"/>
          </p:nvPr>
        </p:nvSpPr>
        <p:spPr>
          <a:xfrm>
            <a:off x="7550962" y="1813925"/>
            <a:ext cx="3514372" cy="3514372"/>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4" name="Rectangle 36">
            <a:extLst>
              <a:ext uri="{FF2B5EF4-FFF2-40B4-BE49-F238E27FC236}">
                <a16:creationId xmlns:a16="http://schemas.microsoft.com/office/drawing/2014/main" id="{B04A3166-E8BA-413D-B842-5A78C251ACDD}"/>
              </a:ext>
            </a:extLst>
          </p:cNvPr>
          <p:cNvSpPr>
            <a:spLocks noChangeArrowheads="1"/>
          </p:cNvSpPr>
          <p:nvPr userDrawn="1"/>
        </p:nvSpPr>
        <p:spPr bwMode="auto">
          <a:xfrm>
            <a:off x="17462" y="6630701"/>
            <a:ext cx="5107296" cy="226474"/>
          </a:xfrm>
          <a:prstGeom prst="rect">
            <a:avLst/>
          </a:prstGeom>
          <a:solidFill>
            <a:srgbClr val="FFB98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5" name="Rectangle 37">
            <a:extLst>
              <a:ext uri="{FF2B5EF4-FFF2-40B4-BE49-F238E27FC236}">
                <a16:creationId xmlns:a16="http://schemas.microsoft.com/office/drawing/2014/main" id="{A8B34280-7FEE-4235-ADBD-CE6D2C9F654C}"/>
              </a:ext>
            </a:extLst>
          </p:cNvPr>
          <p:cNvSpPr>
            <a:spLocks noChangeArrowheads="1"/>
          </p:cNvSpPr>
          <p:nvPr userDrawn="1"/>
        </p:nvSpPr>
        <p:spPr bwMode="auto">
          <a:xfrm>
            <a:off x="5103592" y="6630701"/>
            <a:ext cx="3636275" cy="226474"/>
          </a:xfrm>
          <a:prstGeom prst="rect">
            <a:avLst/>
          </a:prstGeom>
          <a:solidFill>
            <a:srgbClr val="F8C95C"/>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6" name="Rectangle 38">
            <a:extLst>
              <a:ext uri="{FF2B5EF4-FFF2-40B4-BE49-F238E27FC236}">
                <a16:creationId xmlns:a16="http://schemas.microsoft.com/office/drawing/2014/main" id="{40C4D231-281E-4CC6-91D4-D3C0A16E30AC}"/>
              </a:ext>
            </a:extLst>
          </p:cNvPr>
          <p:cNvSpPr>
            <a:spLocks noChangeArrowheads="1"/>
          </p:cNvSpPr>
          <p:nvPr userDrawn="1"/>
        </p:nvSpPr>
        <p:spPr bwMode="auto">
          <a:xfrm>
            <a:off x="8739867" y="6630701"/>
            <a:ext cx="2150440" cy="226474"/>
          </a:xfrm>
          <a:prstGeom prst="rect">
            <a:avLst/>
          </a:prstGeom>
          <a:solidFill>
            <a:srgbClr val="FA8D30"/>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7" name="Rectangle 39">
            <a:extLst>
              <a:ext uri="{FF2B5EF4-FFF2-40B4-BE49-F238E27FC236}">
                <a16:creationId xmlns:a16="http://schemas.microsoft.com/office/drawing/2014/main" id="{721A4916-9EE8-4974-9532-40B77680AE61}"/>
              </a:ext>
            </a:extLst>
          </p:cNvPr>
          <p:cNvSpPr>
            <a:spLocks noChangeArrowheads="1"/>
          </p:cNvSpPr>
          <p:nvPr userDrawn="1"/>
        </p:nvSpPr>
        <p:spPr bwMode="auto">
          <a:xfrm>
            <a:off x="10890307" y="6630701"/>
            <a:ext cx="1288995" cy="226474"/>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8" name="Google Shape;7;p1">
            <a:extLst>
              <a:ext uri="{FF2B5EF4-FFF2-40B4-BE49-F238E27FC236}">
                <a16:creationId xmlns:a16="http://schemas.microsoft.com/office/drawing/2014/main" id="{DD99C156-3FAE-4F6A-8826-CF43FB77AD49}"/>
              </a:ext>
            </a:extLst>
          </p:cNvPr>
          <p:cNvSpPr txBox="1">
            <a:spLocks noGrp="1"/>
          </p:cNvSpPr>
          <p:nvPr>
            <p:ph type="title"/>
          </p:nvPr>
        </p:nvSpPr>
        <p:spPr>
          <a:xfrm>
            <a:off x="343414" y="145221"/>
            <a:ext cx="8474700" cy="708300"/>
          </a:xfrm>
          <a:prstGeom prst="rect">
            <a:avLst/>
          </a:prstGeom>
          <a:noFill/>
          <a:ln>
            <a:noFill/>
          </a:ln>
        </p:spPr>
        <p:txBody>
          <a:bodyPr spcFirstLastPara="1" wrap="square" lIns="0" tIns="0" rIns="0" bIns="0" anchor="ctr" anchorCtr="0">
            <a:noAutofit/>
          </a:bodyPr>
          <a:lstStyle>
            <a:lvl1pPr lvl="0">
              <a:lnSpc>
                <a:spcPct val="90000"/>
              </a:lnSpc>
              <a:spcBef>
                <a:spcPts val="0"/>
              </a:spcBef>
              <a:spcAft>
                <a:spcPts val="0"/>
              </a:spcAft>
              <a:buClr>
                <a:schemeClr val="accent1"/>
              </a:buClr>
              <a:buSzPts val="3000"/>
              <a:buFont typeface="DM Sans"/>
              <a:buNone/>
              <a:defRPr sz="3000" b="1">
                <a:solidFill>
                  <a:srgbClr val="E9475A"/>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dirty="0"/>
          </a:p>
        </p:txBody>
      </p:sp>
      <p:sp>
        <p:nvSpPr>
          <p:cNvPr id="19" name="Rectangle 5">
            <a:extLst>
              <a:ext uri="{FF2B5EF4-FFF2-40B4-BE49-F238E27FC236}">
                <a16:creationId xmlns:a16="http://schemas.microsoft.com/office/drawing/2014/main" id="{B973F8A6-8C5B-45FE-89BE-E5561FD98300}"/>
              </a:ext>
            </a:extLst>
          </p:cNvPr>
          <p:cNvSpPr>
            <a:spLocks noChangeArrowheads="1"/>
          </p:cNvSpPr>
          <p:nvPr userDrawn="1"/>
        </p:nvSpPr>
        <p:spPr bwMode="auto">
          <a:xfrm>
            <a:off x="-1588" y="7938"/>
            <a:ext cx="345002" cy="982866"/>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dirty="0"/>
          </a:p>
        </p:txBody>
      </p:sp>
    </p:spTree>
    <p:extLst>
      <p:ext uri="{BB962C8B-B14F-4D97-AF65-F5344CB8AC3E}">
        <p14:creationId xmlns:p14="http://schemas.microsoft.com/office/powerpoint/2010/main" val="158467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lide 4">
    <p:spTree>
      <p:nvGrpSpPr>
        <p:cNvPr id="1" name=""/>
        <p:cNvGrpSpPr/>
        <p:nvPr/>
      </p:nvGrpSpPr>
      <p:grpSpPr>
        <a:xfrm>
          <a:off x="0" y="0"/>
          <a:ext cx="0" cy="0"/>
          <a:chOff x="0" y="0"/>
          <a:chExt cx="0" cy="0"/>
        </a:xfrm>
      </p:grpSpPr>
      <p:sp>
        <p:nvSpPr>
          <p:cNvPr id="15" name="Rectangle 5">
            <a:extLst>
              <a:ext uri="{FF2B5EF4-FFF2-40B4-BE49-F238E27FC236}">
                <a16:creationId xmlns:a16="http://schemas.microsoft.com/office/drawing/2014/main" id="{52E63B81-C013-419D-A37E-0A48B934F103}"/>
              </a:ext>
            </a:extLst>
          </p:cNvPr>
          <p:cNvSpPr>
            <a:spLocks noChangeArrowheads="1"/>
          </p:cNvSpPr>
          <p:nvPr userDrawn="1"/>
        </p:nvSpPr>
        <p:spPr bwMode="auto">
          <a:xfrm>
            <a:off x="-1588" y="7938"/>
            <a:ext cx="345044" cy="1111336"/>
          </a:xfrm>
          <a:prstGeom prst="rect">
            <a:avLst/>
          </a:prstGeom>
          <a:solidFill>
            <a:srgbClr val="FA8D30"/>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6" name="Rectangle 6">
            <a:extLst>
              <a:ext uri="{FF2B5EF4-FFF2-40B4-BE49-F238E27FC236}">
                <a16:creationId xmlns:a16="http://schemas.microsoft.com/office/drawing/2014/main" id="{131F0E37-8AD8-49C0-BAAF-85BD1C457B8D}"/>
              </a:ext>
            </a:extLst>
          </p:cNvPr>
          <p:cNvSpPr>
            <a:spLocks noChangeArrowheads="1"/>
          </p:cNvSpPr>
          <p:nvPr userDrawn="1"/>
        </p:nvSpPr>
        <p:spPr bwMode="auto">
          <a:xfrm>
            <a:off x="343456" y="7938"/>
            <a:ext cx="10198885" cy="1079583"/>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dirty="0">
              <a:solidFill>
                <a:schemeClr val="bg1"/>
              </a:solidFill>
            </a:endParaRPr>
          </a:p>
        </p:txBody>
      </p:sp>
      <p:sp>
        <p:nvSpPr>
          <p:cNvPr id="17" name="Rectangle 7">
            <a:extLst>
              <a:ext uri="{FF2B5EF4-FFF2-40B4-BE49-F238E27FC236}">
                <a16:creationId xmlns:a16="http://schemas.microsoft.com/office/drawing/2014/main" id="{B4245C4A-4D8F-4436-B1B3-6D1D518F595B}"/>
              </a:ext>
            </a:extLst>
          </p:cNvPr>
          <p:cNvSpPr>
            <a:spLocks noChangeArrowheads="1"/>
          </p:cNvSpPr>
          <p:nvPr userDrawn="1"/>
        </p:nvSpPr>
        <p:spPr bwMode="auto">
          <a:xfrm>
            <a:off x="343456" y="1089639"/>
            <a:ext cx="11850012" cy="29636"/>
          </a:xfrm>
          <a:prstGeom prst="rect">
            <a:avLst/>
          </a:prstGeom>
          <a:solidFill>
            <a:srgbClr val="E9475A"/>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8" name="Oval 34">
            <a:extLst>
              <a:ext uri="{FF2B5EF4-FFF2-40B4-BE49-F238E27FC236}">
                <a16:creationId xmlns:a16="http://schemas.microsoft.com/office/drawing/2014/main" id="{5C9DA8F5-FCAE-48DD-BBA1-0FCF4CB3A69B}"/>
              </a:ext>
            </a:extLst>
          </p:cNvPr>
          <p:cNvSpPr>
            <a:spLocks noChangeArrowheads="1"/>
          </p:cNvSpPr>
          <p:nvPr userDrawn="1"/>
        </p:nvSpPr>
        <p:spPr bwMode="auto">
          <a:xfrm>
            <a:off x="10885267" y="90495"/>
            <a:ext cx="906003" cy="910237"/>
          </a:xfrm>
          <a:prstGeom prst="ellipse">
            <a:avLst/>
          </a:prstGeom>
          <a:solidFill>
            <a:srgbClr val="28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 name="Freeform 35">
            <a:extLst>
              <a:ext uri="{FF2B5EF4-FFF2-40B4-BE49-F238E27FC236}">
                <a16:creationId xmlns:a16="http://schemas.microsoft.com/office/drawing/2014/main" id="{5FA1D167-11CE-41B7-A11F-B07B4E680F71}"/>
              </a:ext>
            </a:extLst>
          </p:cNvPr>
          <p:cNvSpPr>
            <a:spLocks/>
          </p:cNvSpPr>
          <p:nvPr userDrawn="1"/>
        </p:nvSpPr>
        <p:spPr bwMode="auto">
          <a:xfrm>
            <a:off x="10944539" y="183636"/>
            <a:ext cx="647750" cy="681619"/>
          </a:xfrm>
          <a:custGeom>
            <a:avLst/>
            <a:gdLst>
              <a:gd name="T0" fmla="*/ 38 w 204"/>
              <a:gd name="T1" fmla="*/ 0 h 215"/>
              <a:gd name="T2" fmla="*/ 29 w 204"/>
              <a:gd name="T3" fmla="*/ 35 h 215"/>
              <a:gd name="T4" fmla="*/ 28 w 204"/>
              <a:gd name="T5" fmla="*/ 56 h 215"/>
              <a:gd name="T6" fmla="*/ 38 w 204"/>
              <a:gd name="T7" fmla="*/ 66 h 215"/>
              <a:gd name="T8" fmla="*/ 61 w 204"/>
              <a:gd name="T9" fmla="*/ 67 h 215"/>
              <a:gd name="T10" fmla="*/ 71 w 204"/>
              <a:gd name="T11" fmla="*/ 75 h 215"/>
              <a:gd name="T12" fmla="*/ 80 w 204"/>
              <a:gd name="T13" fmla="*/ 92 h 215"/>
              <a:gd name="T14" fmla="*/ 85 w 204"/>
              <a:gd name="T15" fmla="*/ 109 h 215"/>
              <a:gd name="T16" fmla="*/ 104 w 204"/>
              <a:gd name="T17" fmla="*/ 131 h 215"/>
              <a:gd name="T18" fmla="*/ 106 w 204"/>
              <a:gd name="T19" fmla="*/ 120 h 215"/>
              <a:gd name="T20" fmla="*/ 111 w 204"/>
              <a:gd name="T21" fmla="*/ 113 h 215"/>
              <a:gd name="T22" fmla="*/ 120 w 204"/>
              <a:gd name="T23" fmla="*/ 111 h 215"/>
              <a:gd name="T24" fmla="*/ 123 w 204"/>
              <a:gd name="T25" fmla="*/ 113 h 215"/>
              <a:gd name="T26" fmla="*/ 124 w 204"/>
              <a:gd name="T27" fmla="*/ 122 h 215"/>
              <a:gd name="T28" fmla="*/ 131 w 204"/>
              <a:gd name="T29" fmla="*/ 118 h 215"/>
              <a:gd name="T30" fmla="*/ 134 w 204"/>
              <a:gd name="T31" fmla="*/ 115 h 215"/>
              <a:gd name="T32" fmla="*/ 133 w 204"/>
              <a:gd name="T33" fmla="*/ 107 h 215"/>
              <a:gd name="T34" fmla="*/ 121 w 204"/>
              <a:gd name="T35" fmla="*/ 105 h 215"/>
              <a:gd name="T36" fmla="*/ 108 w 204"/>
              <a:gd name="T37" fmla="*/ 100 h 215"/>
              <a:gd name="T38" fmla="*/ 110 w 204"/>
              <a:gd name="T39" fmla="*/ 80 h 215"/>
              <a:gd name="T40" fmla="*/ 102 w 204"/>
              <a:gd name="T41" fmla="*/ 64 h 215"/>
              <a:gd name="T42" fmla="*/ 118 w 204"/>
              <a:gd name="T43" fmla="*/ 24 h 215"/>
              <a:gd name="T44" fmla="*/ 166 w 204"/>
              <a:gd name="T45" fmla="*/ 16 h 215"/>
              <a:gd name="T46" fmla="*/ 196 w 204"/>
              <a:gd name="T47" fmla="*/ 40 h 215"/>
              <a:gd name="T48" fmla="*/ 202 w 204"/>
              <a:gd name="T49" fmla="*/ 66 h 215"/>
              <a:gd name="T50" fmla="*/ 179 w 204"/>
              <a:gd name="T51" fmla="*/ 104 h 215"/>
              <a:gd name="T52" fmla="*/ 195 w 204"/>
              <a:gd name="T53" fmla="*/ 149 h 215"/>
              <a:gd name="T54" fmla="*/ 185 w 204"/>
              <a:gd name="T55" fmla="*/ 186 h 215"/>
              <a:gd name="T56" fmla="*/ 153 w 204"/>
              <a:gd name="T57" fmla="*/ 211 h 215"/>
              <a:gd name="T58" fmla="*/ 125 w 204"/>
              <a:gd name="T59" fmla="*/ 212 h 215"/>
              <a:gd name="T60" fmla="*/ 101 w 204"/>
              <a:gd name="T61" fmla="*/ 200 h 215"/>
              <a:gd name="T62" fmla="*/ 94 w 204"/>
              <a:gd name="T63" fmla="*/ 182 h 215"/>
              <a:gd name="T64" fmla="*/ 89 w 204"/>
              <a:gd name="T65" fmla="*/ 170 h 215"/>
              <a:gd name="T66" fmla="*/ 72 w 204"/>
              <a:gd name="T67" fmla="*/ 178 h 215"/>
              <a:gd name="T68" fmla="*/ 61 w 204"/>
              <a:gd name="T69" fmla="*/ 190 h 215"/>
              <a:gd name="T70" fmla="*/ 43 w 204"/>
              <a:gd name="T71" fmla="*/ 188 h 215"/>
              <a:gd name="T72" fmla="*/ 36 w 204"/>
              <a:gd name="T73" fmla="*/ 175 h 215"/>
              <a:gd name="T74" fmla="*/ 43 w 204"/>
              <a:gd name="T75" fmla="*/ 173 h 215"/>
              <a:gd name="T76" fmla="*/ 52 w 204"/>
              <a:gd name="T77" fmla="*/ 176 h 215"/>
              <a:gd name="T78" fmla="*/ 63 w 204"/>
              <a:gd name="T79" fmla="*/ 159 h 215"/>
              <a:gd name="T80" fmla="*/ 76 w 204"/>
              <a:gd name="T81" fmla="*/ 146 h 215"/>
              <a:gd name="T82" fmla="*/ 89 w 204"/>
              <a:gd name="T83" fmla="*/ 145 h 215"/>
              <a:gd name="T84" fmla="*/ 96 w 204"/>
              <a:gd name="T85" fmla="*/ 150 h 215"/>
              <a:gd name="T86" fmla="*/ 107 w 204"/>
              <a:gd name="T87" fmla="*/ 151 h 215"/>
              <a:gd name="T88" fmla="*/ 118 w 204"/>
              <a:gd name="T89" fmla="*/ 144 h 215"/>
              <a:gd name="T90" fmla="*/ 107 w 204"/>
              <a:gd name="T91" fmla="*/ 143 h 215"/>
              <a:gd name="T92" fmla="*/ 93 w 204"/>
              <a:gd name="T93" fmla="*/ 137 h 215"/>
              <a:gd name="T94" fmla="*/ 80 w 204"/>
              <a:gd name="T95" fmla="*/ 121 h 215"/>
              <a:gd name="T96" fmla="*/ 72 w 204"/>
              <a:gd name="T97" fmla="*/ 105 h 215"/>
              <a:gd name="T98" fmla="*/ 65 w 204"/>
              <a:gd name="T99" fmla="*/ 89 h 215"/>
              <a:gd name="T100" fmla="*/ 55 w 204"/>
              <a:gd name="T101" fmla="*/ 86 h 215"/>
              <a:gd name="T102" fmla="*/ 43 w 204"/>
              <a:gd name="T103" fmla="*/ 87 h 215"/>
              <a:gd name="T104" fmla="*/ 23 w 204"/>
              <a:gd name="T105" fmla="*/ 87 h 215"/>
              <a:gd name="T106" fmla="*/ 8 w 204"/>
              <a:gd name="T107" fmla="*/ 75 h 215"/>
              <a:gd name="T108" fmla="*/ 0 w 204"/>
              <a:gd name="T109" fmla="*/ 46 h 215"/>
              <a:gd name="T110" fmla="*/ 18 w 204"/>
              <a:gd name="T111" fmla="*/ 19 h 215"/>
              <a:gd name="T112" fmla="*/ 38 w 204"/>
              <a:gd name="T113"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 h="215">
                <a:moveTo>
                  <a:pt x="38" y="0"/>
                </a:moveTo>
                <a:cubicBezTo>
                  <a:pt x="34" y="11"/>
                  <a:pt x="31" y="27"/>
                  <a:pt x="29" y="35"/>
                </a:cubicBezTo>
                <a:cubicBezTo>
                  <a:pt x="27" y="46"/>
                  <a:pt x="26" y="51"/>
                  <a:pt x="28" y="56"/>
                </a:cubicBezTo>
                <a:cubicBezTo>
                  <a:pt x="29" y="57"/>
                  <a:pt x="32" y="63"/>
                  <a:pt x="38" y="66"/>
                </a:cubicBezTo>
                <a:cubicBezTo>
                  <a:pt x="47" y="69"/>
                  <a:pt x="52" y="63"/>
                  <a:pt x="61" y="67"/>
                </a:cubicBezTo>
                <a:cubicBezTo>
                  <a:pt x="65" y="68"/>
                  <a:pt x="68" y="71"/>
                  <a:pt x="71" y="75"/>
                </a:cubicBezTo>
                <a:cubicBezTo>
                  <a:pt x="73" y="77"/>
                  <a:pt x="76" y="81"/>
                  <a:pt x="80" y="92"/>
                </a:cubicBezTo>
                <a:cubicBezTo>
                  <a:pt x="83" y="102"/>
                  <a:pt x="83" y="104"/>
                  <a:pt x="85" y="109"/>
                </a:cubicBezTo>
                <a:cubicBezTo>
                  <a:pt x="87" y="115"/>
                  <a:pt x="92" y="123"/>
                  <a:pt x="104" y="131"/>
                </a:cubicBezTo>
                <a:cubicBezTo>
                  <a:pt x="104" y="126"/>
                  <a:pt x="105" y="122"/>
                  <a:pt x="106" y="120"/>
                </a:cubicBezTo>
                <a:cubicBezTo>
                  <a:pt x="107" y="117"/>
                  <a:pt x="108" y="114"/>
                  <a:pt x="111" y="113"/>
                </a:cubicBezTo>
                <a:cubicBezTo>
                  <a:pt x="112" y="112"/>
                  <a:pt x="115" y="110"/>
                  <a:pt x="120" y="111"/>
                </a:cubicBezTo>
                <a:cubicBezTo>
                  <a:pt x="121" y="112"/>
                  <a:pt x="122" y="113"/>
                  <a:pt x="123" y="113"/>
                </a:cubicBezTo>
                <a:cubicBezTo>
                  <a:pt x="123" y="116"/>
                  <a:pt x="124" y="119"/>
                  <a:pt x="124" y="122"/>
                </a:cubicBezTo>
                <a:cubicBezTo>
                  <a:pt x="127" y="121"/>
                  <a:pt x="130" y="119"/>
                  <a:pt x="131" y="118"/>
                </a:cubicBezTo>
                <a:cubicBezTo>
                  <a:pt x="132" y="117"/>
                  <a:pt x="134" y="116"/>
                  <a:pt x="134" y="115"/>
                </a:cubicBezTo>
                <a:cubicBezTo>
                  <a:pt x="135" y="111"/>
                  <a:pt x="133" y="108"/>
                  <a:pt x="133" y="107"/>
                </a:cubicBezTo>
                <a:cubicBezTo>
                  <a:pt x="130" y="107"/>
                  <a:pt x="126" y="107"/>
                  <a:pt x="121" y="105"/>
                </a:cubicBezTo>
                <a:cubicBezTo>
                  <a:pt x="115" y="104"/>
                  <a:pt x="111" y="103"/>
                  <a:pt x="108" y="100"/>
                </a:cubicBezTo>
                <a:cubicBezTo>
                  <a:pt x="103" y="93"/>
                  <a:pt x="109" y="81"/>
                  <a:pt x="110" y="80"/>
                </a:cubicBezTo>
                <a:cubicBezTo>
                  <a:pt x="107" y="77"/>
                  <a:pt x="103" y="72"/>
                  <a:pt x="102" y="64"/>
                </a:cubicBezTo>
                <a:cubicBezTo>
                  <a:pt x="99" y="48"/>
                  <a:pt x="108" y="32"/>
                  <a:pt x="118" y="24"/>
                </a:cubicBezTo>
                <a:cubicBezTo>
                  <a:pt x="137" y="8"/>
                  <a:pt x="162" y="15"/>
                  <a:pt x="166" y="16"/>
                </a:cubicBezTo>
                <a:cubicBezTo>
                  <a:pt x="170" y="18"/>
                  <a:pt x="186" y="23"/>
                  <a:pt x="196" y="40"/>
                </a:cubicBezTo>
                <a:cubicBezTo>
                  <a:pt x="198" y="44"/>
                  <a:pt x="204" y="53"/>
                  <a:pt x="202" y="66"/>
                </a:cubicBezTo>
                <a:cubicBezTo>
                  <a:pt x="200" y="87"/>
                  <a:pt x="182" y="102"/>
                  <a:pt x="179" y="104"/>
                </a:cubicBezTo>
                <a:cubicBezTo>
                  <a:pt x="185" y="111"/>
                  <a:pt x="193" y="130"/>
                  <a:pt x="195" y="149"/>
                </a:cubicBezTo>
                <a:cubicBezTo>
                  <a:pt x="196" y="156"/>
                  <a:pt x="194" y="171"/>
                  <a:pt x="185" y="186"/>
                </a:cubicBezTo>
                <a:cubicBezTo>
                  <a:pt x="182" y="191"/>
                  <a:pt x="172" y="205"/>
                  <a:pt x="153" y="211"/>
                </a:cubicBezTo>
                <a:cubicBezTo>
                  <a:pt x="140" y="215"/>
                  <a:pt x="130" y="213"/>
                  <a:pt x="125" y="212"/>
                </a:cubicBezTo>
                <a:cubicBezTo>
                  <a:pt x="116" y="210"/>
                  <a:pt x="106" y="208"/>
                  <a:pt x="101" y="200"/>
                </a:cubicBezTo>
                <a:cubicBezTo>
                  <a:pt x="99" y="198"/>
                  <a:pt x="97" y="193"/>
                  <a:pt x="94" y="182"/>
                </a:cubicBezTo>
                <a:cubicBezTo>
                  <a:pt x="91" y="173"/>
                  <a:pt x="91" y="171"/>
                  <a:pt x="89" y="170"/>
                </a:cubicBezTo>
                <a:cubicBezTo>
                  <a:pt x="83" y="167"/>
                  <a:pt x="74" y="176"/>
                  <a:pt x="72" y="178"/>
                </a:cubicBezTo>
                <a:cubicBezTo>
                  <a:pt x="65" y="185"/>
                  <a:pt x="66" y="188"/>
                  <a:pt x="61" y="190"/>
                </a:cubicBezTo>
                <a:cubicBezTo>
                  <a:pt x="55" y="193"/>
                  <a:pt x="48" y="191"/>
                  <a:pt x="43" y="188"/>
                </a:cubicBezTo>
                <a:cubicBezTo>
                  <a:pt x="37" y="183"/>
                  <a:pt x="36" y="176"/>
                  <a:pt x="36" y="175"/>
                </a:cubicBezTo>
                <a:cubicBezTo>
                  <a:pt x="37" y="175"/>
                  <a:pt x="39" y="172"/>
                  <a:pt x="43" y="173"/>
                </a:cubicBezTo>
                <a:cubicBezTo>
                  <a:pt x="48" y="173"/>
                  <a:pt x="51" y="176"/>
                  <a:pt x="52" y="176"/>
                </a:cubicBezTo>
                <a:cubicBezTo>
                  <a:pt x="56" y="169"/>
                  <a:pt x="60" y="164"/>
                  <a:pt x="63" y="159"/>
                </a:cubicBezTo>
                <a:cubicBezTo>
                  <a:pt x="70" y="149"/>
                  <a:pt x="72" y="147"/>
                  <a:pt x="76" y="146"/>
                </a:cubicBezTo>
                <a:cubicBezTo>
                  <a:pt x="77" y="146"/>
                  <a:pt x="83" y="143"/>
                  <a:pt x="89" y="145"/>
                </a:cubicBezTo>
                <a:cubicBezTo>
                  <a:pt x="92" y="147"/>
                  <a:pt x="92" y="149"/>
                  <a:pt x="96" y="150"/>
                </a:cubicBezTo>
                <a:cubicBezTo>
                  <a:pt x="101" y="152"/>
                  <a:pt x="106" y="151"/>
                  <a:pt x="107" y="151"/>
                </a:cubicBezTo>
                <a:cubicBezTo>
                  <a:pt x="113" y="149"/>
                  <a:pt x="117" y="145"/>
                  <a:pt x="118" y="144"/>
                </a:cubicBezTo>
                <a:cubicBezTo>
                  <a:pt x="115" y="144"/>
                  <a:pt x="111" y="144"/>
                  <a:pt x="107" y="143"/>
                </a:cubicBezTo>
                <a:cubicBezTo>
                  <a:pt x="100" y="142"/>
                  <a:pt x="96" y="139"/>
                  <a:pt x="93" y="137"/>
                </a:cubicBezTo>
                <a:cubicBezTo>
                  <a:pt x="87" y="132"/>
                  <a:pt x="84" y="127"/>
                  <a:pt x="80" y="121"/>
                </a:cubicBezTo>
                <a:cubicBezTo>
                  <a:pt x="78" y="118"/>
                  <a:pt x="75" y="113"/>
                  <a:pt x="72" y="105"/>
                </a:cubicBezTo>
                <a:cubicBezTo>
                  <a:pt x="69" y="96"/>
                  <a:pt x="69" y="92"/>
                  <a:pt x="65" y="89"/>
                </a:cubicBezTo>
                <a:cubicBezTo>
                  <a:pt x="62" y="87"/>
                  <a:pt x="58" y="87"/>
                  <a:pt x="55" y="86"/>
                </a:cubicBezTo>
                <a:cubicBezTo>
                  <a:pt x="50" y="85"/>
                  <a:pt x="47" y="86"/>
                  <a:pt x="43" y="87"/>
                </a:cubicBezTo>
                <a:cubicBezTo>
                  <a:pt x="35" y="88"/>
                  <a:pt x="29" y="89"/>
                  <a:pt x="23" y="87"/>
                </a:cubicBezTo>
                <a:cubicBezTo>
                  <a:pt x="15" y="85"/>
                  <a:pt x="11" y="79"/>
                  <a:pt x="8" y="75"/>
                </a:cubicBezTo>
                <a:cubicBezTo>
                  <a:pt x="0" y="64"/>
                  <a:pt x="0" y="51"/>
                  <a:pt x="0" y="46"/>
                </a:cubicBezTo>
                <a:cubicBezTo>
                  <a:pt x="3" y="39"/>
                  <a:pt x="7" y="28"/>
                  <a:pt x="18" y="19"/>
                </a:cubicBezTo>
                <a:cubicBezTo>
                  <a:pt x="25" y="12"/>
                  <a:pt x="33" y="3"/>
                  <a:pt x="38" y="0"/>
                </a:cubicBezTo>
                <a:close/>
              </a:path>
            </a:pathLst>
          </a:custGeom>
          <a:solidFill>
            <a:srgbClr val="376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4" name="Google Shape;27;p5">
            <a:extLst>
              <a:ext uri="{FF2B5EF4-FFF2-40B4-BE49-F238E27FC236}">
                <a16:creationId xmlns:a16="http://schemas.microsoft.com/office/drawing/2014/main" id="{5A671028-FA37-4D9C-B5DC-9F432730DF24}"/>
              </a:ext>
            </a:extLst>
          </p:cNvPr>
          <p:cNvSpPr txBox="1">
            <a:spLocks noGrp="1"/>
          </p:cNvSpPr>
          <p:nvPr userDrawn="1">
            <p:ph type="title"/>
          </p:nvPr>
        </p:nvSpPr>
        <p:spPr>
          <a:xfrm>
            <a:off x="400730" y="226686"/>
            <a:ext cx="9222389" cy="708300"/>
          </a:xfrm>
          <a:prstGeom prst="rect">
            <a:avLst/>
          </a:prstGeom>
        </p:spPr>
        <p:txBody>
          <a:bodyPr spcFirstLastPara="1" wrap="square" lIns="0" tIns="0" rIns="0" bIns="0" anchor="ctr" anchorCtr="0">
            <a:noAutofit/>
          </a:bodyPr>
          <a:lstStyle>
            <a:lvl1pPr lvl="0">
              <a:spcBef>
                <a:spcPts val="0"/>
              </a:spcBef>
              <a:spcAft>
                <a:spcPts val="0"/>
              </a:spcAft>
              <a:buSzPts val="3000"/>
              <a:buNone/>
              <a:defRPr sz="3200">
                <a:solidFill>
                  <a:schemeClr val="bg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7" name="Rectangle 36">
            <a:extLst>
              <a:ext uri="{FF2B5EF4-FFF2-40B4-BE49-F238E27FC236}">
                <a16:creationId xmlns:a16="http://schemas.microsoft.com/office/drawing/2014/main" id="{9CC21FC8-60AD-476E-A071-71B208AA97D8}"/>
              </a:ext>
            </a:extLst>
          </p:cNvPr>
          <p:cNvSpPr>
            <a:spLocks noChangeArrowheads="1"/>
          </p:cNvSpPr>
          <p:nvPr userDrawn="1"/>
        </p:nvSpPr>
        <p:spPr bwMode="auto">
          <a:xfrm>
            <a:off x="12422" y="6632466"/>
            <a:ext cx="5107296" cy="226474"/>
          </a:xfrm>
          <a:prstGeom prst="rect">
            <a:avLst/>
          </a:prstGeom>
          <a:solidFill>
            <a:srgbClr val="FFB98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8" name="Rectangle 37">
            <a:extLst>
              <a:ext uri="{FF2B5EF4-FFF2-40B4-BE49-F238E27FC236}">
                <a16:creationId xmlns:a16="http://schemas.microsoft.com/office/drawing/2014/main" id="{0C8A2595-C2D3-4F10-9793-FB55B9DEA0EB}"/>
              </a:ext>
            </a:extLst>
          </p:cNvPr>
          <p:cNvSpPr>
            <a:spLocks noChangeArrowheads="1"/>
          </p:cNvSpPr>
          <p:nvPr userDrawn="1"/>
        </p:nvSpPr>
        <p:spPr bwMode="auto">
          <a:xfrm>
            <a:off x="5098552" y="6632466"/>
            <a:ext cx="3636275" cy="226474"/>
          </a:xfrm>
          <a:prstGeom prst="rect">
            <a:avLst/>
          </a:prstGeom>
          <a:solidFill>
            <a:srgbClr val="F8C95C"/>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9" name="Rectangle 38">
            <a:extLst>
              <a:ext uri="{FF2B5EF4-FFF2-40B4-BE49-F238E27FC236}">
                <a16:creationId xmlns:a16="http://schemas.microsoft.com/office/drawing/2014/main" id="{F91202FC-5766-4C62-BEEA-4FF3EC77D2EC}"/>
              </a:ext>
            </a:extLst>
          </p:cNvPr>
          <p:cNvSpPr>
            <a:spLocks noChangeArrowheads="1"/>
          </p:cNvSpPr>
          <p:nvPr userDrawn="1"/>
        </p:nvSpPr>
        <p:spPr bwMode="auto">
          <a:xfrm>
            <a:off x="8734827" y="6632466"/>
            <a:ext cx="2150440" cy="226474"/>
          </a:xfrm>
          <a:prstGeom prst="rect">
            <a:avLst/>
          </a:prstGeom>
          <a:solidFill>
            <a:srgbClr val="FA8D30"/>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0" name="Rectangle 39">
            <a:extLst>
              <a:ext uri="{FF2B5EF4-FFF2-40B4-BE49-F238E27FC236}">
                <a16:creationId xmlns:a16="http://schemas.microsoft.com/office/drawing/2014/main" id="{8B0D69C6-83F5-426B-AA7F-9EB72CCA939D}"/>
              </a:ext>
            </a:extLst>
          </p:cNvPr>
          <p:cNvSpPr>
            <a:spLocks noChangeArrowheads="1"/>
          </p:cNvSpPr>
          <p:nvPr userDrawn="1"/>
        </p:nvSpPr>
        <p:spPr bwMode="auto">
          <a:xfrm>
            <a:off x="10885267" y="6632466"/>
            <a:ext cx="1288995" cy="226474"/>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dirty="0"/>
          </a:p>
        </p:txBody>
      </p:sp>
    </p:spTree>
    <p:extLst>
      <p:ext uri="{BB962C8B-B14F-4D97-AF65-F5344CB8AC3E}">
        <p14:creationId xmlns:p14="http://schemas.microsoft.com/office/powerpoint/2010/main" val="231190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lide blank ">
    <p:spTree>
      <p:nvGrpSpPr>
        <p:cNvPr id="1" name=""/>
        <p:cNvGrpSpPr/>
        <p:nvPr/>
      </p:nvGrpSpPr>
      <p:grpSpPr>
        <a:xfrm>
          <a:off x="0" y="0"/>
          <a:ext cx="0" cy="0"/>
          <a:chOff x="0" y="0"/>
          <a:chExt cx="0" cy="0"/>
        </a:xfrm>
      </p:grpSpPr>
      <p:sp>
        <p:nvSpPr>
          <p:cNvPr id="4" name="Rectángulo 3"/>
          <p:cNvSpPr/>
          <p:nvPr userDrawn="1"/>
        </p:nvSpPr>
        <p:spPr>
          <a:xfrm>
            <a:off x="3918857" y="6433456"/>
            <a:ext cx="4746171" cy="424544"/>
          </a:xfrm>
          <a:prstGeom prst="rect">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p:cNvSpPr/>
          <p:nvPr userDrawn="1"/>
        </p:nvSpPr>
        <p:spPr>
          <a:xfrm>
            <a:off x="3918856" y="0"/>
            <a:ext cx="4746171" cy="424544"/>
          </a:xfrm>
          <a:prstGeom prst="rect">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556200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slide blank ">
    <p:spTree>
      <p:nvGrpSpPr>
        <p:cNvPr id="1" name=""/>
        <p:cNvGrpSpPr/>
        <p:nvPr/>
      </p:nvGrpSpPr>
      <p:grpSpPr>
        <a:xfrm>
          <a:off x="0" y="0"/>
          <a:ext cx="0" cy="0"/>
          <a:chOff x="0" y="0"/>
          <a:chExt cx="0" cy="0"/>
        </a:xfrm>
      </p:grpSpPr>
      <p:sp>
        <p:nvSpPr>
          <p:cNvPr id="4" name="Rectángulo 3"/>
          <p:cNvSpPr/>
          <p:nvPr userDrawn="1"/>
        </p:nvSpPr>
        <p:spPr>
          <a:xfrm>
            <a:off x="8238" y="6433456"/>
            <a:ext cx="4746171" cy="424544"/>
          </a:xfrm>
          <a:prstGeom prst="rect">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p:cNvSpPr/>
          <p:nvPr userDrawn="1"/>
        </p:nvSpPr>
        <p:spPr>
          <a:xfrm>
            <a:off x="7445829" y="0"/>
            <a:ext cx="4746171" cy="424544"/>
          </a:xfrm>
          <a:prstGeom prst="rect">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3400" y="567147"/>
            <a:ext cx="6350000" cy="5866309"/>
          </a:xfrm>
          <a:prstGeom prst="rect">
            <a:avLst/>
          </a:prstGeom>
        </p:spPr>
      </p:pic>
    </p:spTree>
    <p:extLst>
      <p:ext uri="{BB962C8B-B14F-4D97-AF65-F5344CB8AC3E}">
        <p14:creationId xmlns:p14="http://schemas.microsoft.com/office/powerpoint/2010/main" val="33949187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lide 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582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s://plantillaspowerpoint.org/"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1"/>
          <p:cNvSpPr txBox="1"/>
          <p:nvPr userDrawn="1"/>
        </p:nvSpPr>
        <p:spPr>
          <a:xfrm rot="16200000">
            <a:off x="-2375975" y="2685673"/>
            <a:ext cx="4446020"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es-PE" sz="1200" b="1" baseline="0" dirty="0" smtClean="0">
                <a:solidFill>
                  <a:schemeClr val="bg1">
                    <a:lumMod val="65000"/>
                  </a:schemeClr>
                </a:solidFill>
                <a:hlinkClick r:id="rId25"/>
              </a:rPr>
              <a:t>plantillaspowerpoint.org</a:t>
            </a:r>
            <a:endParaRPr lang="en-US" sz="1200" dirty="0">
              <a:solidFill>
                <a:schemeClr val="bg1">
                  <a:lumMod val="65000"/>
                </a:schemeClr>
              </a:solidFill>
            </a:endParaRPr>
          </a:p>
        </p:txBody>
      </p:sp>
      <p:pic>
        <p:nvPicPr>
          <p:cNvPr id="3" name="Imagen 2"/>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rot="16200000">
            <a:off x="-794666" y="5497703"/>
            <a:ext cx="1245186" cy="344147"/>
          </a:xfrm>
          <a:prstGeom prst="rect">
            <a:avLst/>
          </a:prstGeom>
        </p:spPr>
      </p:pic>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51" r:id="rId1"/>
    <p:sldLayoutId id="2147483665" r:id="rId2"/>
    <p:sldLayoutId id="2147483671" r:id="rId3"/>
    <p:sldLayoutId id="2147483668" r:id="rId4"/>
    <p:sldLayoutId id="2147483669" r:id="rId5"/>
    <p:sldLayoutId id="2147483670" r:id="rId6"/>
    <p:sldLayoutId id="2147483673" r:id="rId7"/>
    <p:sldLayoutId id="2147483687" r:id="rId8"/>
    <p:sldLayoutId id="2147483679" r:id="rId9"/>
    <p:sldLayoutId id="2147483676" r:id="rId10"/>
    <p:sldLayoutId id="2147483682" r:id="rId11"/>
    <p:sldLayoutId id="2147483683" r:id="rId12"/>
    <p:sldLayoutId id="2147483677" r:id="rId13"/>
    <p:sldLayoutId id="2147483686" r:id="rId14"/>
    <p:sldLayoutId id="2147483678" r:id="rId15"/>
    <p:sldLayoutId id="2147483685" r:id="rId16"/>
    <p:sldLayoutId id="2147483684" r:id="rId17"/>
    <p:sldLayoutId id="2147483688" r:id="rId18"/>
    <p:sldLayoutId id="2147483680" r:id="rId19"/>
    <p:sldLayoutId id="2147483681" r:id="rId20"/>
    <p:sldLayoutId id="2147483675" r:id="rId21"/>
    <p:sldLayoutId id="2147483672" r:id="rId22"/>
    <p:sldLayoutId id="2147483674"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emf"/><Relationship Id="rId1" Type="http://schemas.openxmlformats.org/officeDocument/2006/relationships/slideLayout" Target="../slideLayouts/slideLayout14.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image" Target="../media/image38.emf"/><Relationship Id="rId1" Type="http://schemas.openxmlformats.org/officeDocument/2006/relationships/slideLayout" Target="../slideLayouts/slideLayout14.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4.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28.emf"/><Relationship Id="rId2" Type="http://schemas.openxmlformats.org/officeDocument/2006/relationships/image" Target="../media/image49.emf"/><Relationship Id="rId1" Type="http://schemas.openxmlformats.org/officeDocument/2006/relationships/slideLayout" Target="../slideLayouts/slideLayout14.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41.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image" Target="../media/image54.emf"/><Relationship Id="rId1" Type="http://schemas.openxmlformats.org/officeDocument/2006/relationships/slideLayout" Target="../slideLayouts/slideLayout14.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 Id="rId9" Type="http://schemas.openxmlformats.org/officeDocument/2006/relationships/image" Target="../media/image6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77249" y="-36001"/>
            <a:ext cx="10237501" cy="6930001"/>
          </a:xfrm>
          <a:prstGeom prst="rect">
            <a:avLst/>
          </a:prstGeom>
        </p:spPr>
      </p:pic>
      <p:sp>
        <p:nvSpPr>
          <p:cNvPr id="17" name="TextBox 31">
            <a:extLst>
              <a:ext uri="{FF2B5EF4-FFF2-40B4-BE49-F238E27FC236}">
                <a16:creationId xmlns:a16="http://schemas.microsoft.com/office/drawing/2014/main" id="{A6D28B3F-95E2-4856-AABD-C0E09509293B}"/>
              </a:ext>
            </a:extLst>
          </p:cNvPr>
          <p:cNvSpPr txBox="1"/>
          <p:nvPr/>
        </p:nvSpPr>
        <p:spPr>
          <a:xfrm>
            <a:off x="7742278" y="3850289"/>
            <a:ext cx="4685903" cy="584775"/>
          </a:xfrm>
          <a:prstGeom prst="rect">
            <a:avLst/>
          </a:prstGeom>
          <a:noFill/>
        </p:spPr>
        <p:txBody>
          <a:bodyPr wrap="square" rtlCol="0" anchor="ctr">
            <a:spAutoFit/>
          </a:bodyPr>
          <a:lstStyle/>
          <a:p>
            <a:r>
              <a:rPr lang="en-GB" altLang="ko-KR" sz="3200" b="1" dirty="0" smtClean="0">
                <a:solidFill>
                  <a:schemeClr val="bg1">
                    <a:lumMod val="50000"/>
                  </a:schemeClr>
                </a:solidFill>
                <a:cs typeface="Arial" pitchFamily="34" charset="0"/>
              </a:rPr>
              <a:t>Presentation</a:t>
            </a:r>
            <a:endParaRPr lang="ko-KR" altLang="en-US" sz="3200" b="1" dirty="0">
              <a:solidFill>
                <a:schemeClr val="bg1">
                  <a:lumMod val="50000"/>
                </a:schemeClr>
              </a:solidFill>
              <a:cs typeface="Arial" pitchFamily="34" charset="0"/>
            </a:endParaRPr>
          </a:p>
        </p:txBody>
      </p:sp>
      <p:sp>
        <p:nvSpPr>
          <p:cNvPr id="16" name="TextBox 30">
            <a:extLst>
              <a:ext uri="{FF2B5EF4-FFF2-40B4-BE49-F238E27FC236}">
                <a16:creationId xmlns:a16="http://schemas.microsoft.com/office/drawing/2014/main" id="{F17E3718-1F91-460D-A876-7F82B36B95C6}"/>
              </a:ext>
            </a:extLst>
          </p:cNvPr>
          <p:cNvSpPr txBox="1"/>
          <p:nvPr/>
        </p:nvSpPr>
        <p:spPr>
          <a:xfrm>
            <a:off x="1420352" y="4142677"/>
            <a:ext cx="9798016" cy="1323439"/>
          </a:xfrm>
          <a:prstGeom prst="rect">
            <a:avLst/>
          </a:prstGeom>
          <a:noFill/>
        </p:spPr>
        <p:txBody>
          <a:bodyPr wrap="square" rtlCol="0" anchor="ctr">
            <a:spAutoFit/>
          </a:bodyPr>
          <a:lstStyle/>
          <a:p>
            <a:pPr algn="ctr"/>
            <a:r>
              <a:rPr lang="en-US" altLang="ko-KR" sz="8000" b="1" dirty="0">
                <a:solidFill>
                  <a:srgbClr val="EFC964"/>
                </a:solidFill>
                <a:cs typeface="Arial" pitchFamily="34" charset="0"/>
              </a:rPr>
              <a:t>NEUROSCIENCE</a:t>
            </a:r>
          </a:p>
        </p:txBody>
      </p:sp>
    </p:spTree>
    <p:extLst>
      <p:ext uri="{BB962C8B-B14F-4D97-AF65-F5344CB8AC3E}">
        <p14:creationId xmlns:p14="http://schemas.microsoft.com/office/powerpoint/2010/main" val="42220999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5C0D5B-A9E7-488B-98BA-32FA4D697A7C}"/>
              </a:ext>
            </a:extLst>
          </p:cNvPr>
          <p:cNvSpPr>
            <a:spLocks noGrp="1"/>
          </p:cNvSpPr>
          <p:nvPr>
            <p:ph type="title" idx="4294967295"/>
          </p:nvPr>
        </p:nvSpPr>
        <p:spPr>
          <a:xfrm>
            <a:off x="522514" y="590550"/>
            <a:ext cx="8474075" cy="709613"/>
          </a:xfrm>
          <a:prstGeom prst="rect">
            <a:avLst/>
          </a:prstGeom>
          <a:solidFill>
            <a:srgbClr val="F8DD7B"/>
          </a:solidFill>
        </p:spPr>
        <p:txBody>
          <a:bodyPr/>
          <a:lstStyle/>
          <a:p>
            <a:r>
              <a:rPr lang="es-ES" dirty="0" smtClean="0">
                <a:solidFill>
                  <a:schemeClr val="bg2">
                    <a:lumMod val="50000"/>
                  </a:schemeClr>
                </a:solidFill>
              </a:rPr>
              <a:t>Human Sistem</a:t>
            </a:r>
            <a:endParaRPr lang="es-PE" dirty="0">
              <a:solidFill>
                <a:schemeClr val="bg2">
                  <a:lumMod val="50000"/>
                </a:schemeClr>
              </a:solidFill>
            </a:endParaRPr>
          </a:p>
        </p:txBody>
      </p:sp>
      <p:sp>
        <p:nvSpPr>
          <p:cNvPr id="342" name="TextBox 30">
            <a:extLst>
              <a:ext uri="{FF2B5EF4-FFF2-40B4-BE49-F238E27FC236}">
                <a16:creationId xmlns:a16="http://schemas.microsoft.com/office/drawing/2014/main" id="{6315A3D7-7DAC-4AE0-82DD-235D25BFE061}"/>
              </a:ext>
            </a:extLst>
          </p:cNvPr>
          <p:cNvSpPr txBox="1">
            <a:spLocks noChangeArrowheads="1"/>
          </p:cNvSpPr>
          <p:nvPr/>
        </p:nvSpPr>
        <p:spPr bwMode="auto">
          <a:xfrm>
            <a:off x="1733534" y="2201644"/>
            <a:ext cx="357970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400" b="1" dirty="0">
                <a:latin typeface="+mn-lt"/>
                <a:cs typeface="Calibri Light" panose="020F0302020204030204" pitchFamily="34" charset="0"/>
              </a:rPr>
              <a:t>Lorem ipsum dolor </a:t>
            </a:r>
            <a:r>
              <a:rPr lang="en-US" altLang="es-MX" sz="1400" dirty="0">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400" dirty="0">
              <a:latin typeface="+mn-lt"/>
              <a:cs typeface="Calibri Light" panose="020F0302020204030204" pitchFamily="34" charset="0"/>
            </a:endParaRPr>
          </a:p>
          <a:p>
            <a:pPr algn="just" eaLnBrk="0" hangingPunct="0"/>
            <a:r>
              <a:rPr lang="en-US" altLang="es-MX" sz="1400" dirty="0">
                <a:latin typeface="+mn-lt"/>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400" dirty="0">
              <a:latin typeface="+mn-lt"/>
              <a:cs typeface="Calibri Light" panose="020F0302020204030204" pitchFamily="34" charset="0"/>
            </a:endParaRPr>
          </a:p>
          <a:p>
            <a:pPr algn="just" eaLnBrk="0" hangingPunct="0"/>
            <a:r>
              <a:rPr lang="pt-BR" altLang="es-MX" sz="1400" dirty="0">
                <a:latin typeface="+mn-lt"/>
                <a:cs typeface="Calibri Light" panose="020F0302020204030204" pitchFamily="34" charset="0"/>
              </a:rPr>
              <a:t>. </a:t>
            </a:r>
            <a:endParaRPr lang="en-US" altLang="es-MX" sz="1400" dirty="0">
              <a:latin typeface="+mn-lt"/>
              <a:cs typeface="Calibri Light" panose="020F0302020204030204" pitchFamily="34" charset="0"/>
            </a:endParaRPr>
          </a:p>
        </p:txBody>
      </p:sp>
      <p:pic>
        <p:nvPicPr>
          <p:cNvPr id="4" name="Imagen 3"/>
          <p:cNvPicPr>
            <a:picLocks noChangeAspect="1"/>
          </p:cNvPicPr>
          <p:nvPr/>
        </p:nvPicPr>
        <p:blipFill>
          <a:blip r:embed="rId2"/>
          <a:stretch>
            <a:fillRect/>
          </a:stretch>
        </p:blipFill>
        <p:spPr>
          <a:xfrm>
            <a:off x="7704600" y="664999"/>
            <a:ext cx="3997544" cy="6218401"/>
          </a:xfrm>
          <a:prstGeom prst="rect">
            <a:avLst/>
          </a:prstGeom>
        </p:spPr>
      </p:pic>
    </p:spTree>
    <p:extLst>
      <p:ext uri="{BB962C8B-B14F-4D97-AF65-F5344CB8AC3E}">
        <p14:creationId xmlns:p14="http://schemas.microsoft.com/office/powerpoint/2010/main" val="140796759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C92E05-C567-422E-96BE-957A89600280}"/>
              </a:ext>
            </a:extLst>
          </p:cNvPr>
          <p:cNvSpPr>
            <a:spLocks noGrp="1"/>
          </p:cNvSpPr>
          <p:nvPr>
            <p:ph type="title" idx="4294967295"/>
          </p:nvPr>
        </p:nvSpPr>
        <p:spPr>
          <a:xfrm>
            <a:off x="426507" y="574814"/>
            <a:ext cx="8474075" cy="708025"/>
          </a:xfrm>
          <a:prstGeom prst="rect">
            <a:avLst/>
          </a:prstGeom>
        </p:spPr>
        <p:txBody>
          <a:bodyPr/>
          <a:lstStyle/>
          <a:p>
            <a:r>
              <a:rPr lang="es-PE" dirty="0">
                <a:solidFill>
                  <a:srgbClr val="FFC000"/>
                </a:solidFill>
              </a:rPr>
              <a:t>Hemisferios</a:t>
            </a:r>
          </a:p>
        </p:txBody>
      </p:sp>
      <p:grpSp>
        <p:nvGrpSpPr>
          <p:cNvPr id="108" name="Grupo 107"/>
          <p:cNvGrpSpPr/>
          <p:nvPr/>
        </p:nvGrpSpPr>
        <p:grpSpPr>
          <a:xfrm>
            <a:off x="1656116" y="1394343"/>
            <a:ext cx="9279310" cy="4553616"/>
            <a:chOff x="808119" y="834090"/>
            <a:chExt cx="10575762" cy="5189821"/>
          </a:xfrm>
        </p:grpSpPr>
        <p:grpSp>
          <p:nvGrpSpPr>
            <p:cNvPr id="3" name="Grupo 2">
              <a:extLst>
                <a:ext uri="{FF2B5EF4-FFF2-40B4-BE49-F238E27FC236}">
                  <a16:creationId xmlns:a16="http://schemas.microsoft.com/office/drawing/2014/main" id="{A51A8EB5-9E68-4C7C-8A49-1DCEADB44CD7}"/>
                </a:ext>
              </a:extLst>
            </p:cNvPr>
            <p:cNvGrpSpPr/>
            <p:nvPr/>
          </p:nvGrpSpPr>
          <p:grpSpPr>
            <a:xfrm>
              <a:off x="3707971" y="1029417"/>
              <a:ext cx="4749829" cy="4764485"/>
              <a:chOff x="0" y="3698876"/>
              <a:chExt cx="514351" cy="515938"/>
            </a:xfrm>
          </p:grpSpPr>
          <p:sp>
            <p:nvSpPr>
              <p:cNvPr id="4" name="Freeform 7">
                <a:extLst>
                  <a:ext uri="{FF2B5EF4-FFF2-40B4-BE49-F238E27FC236}">
                    <a16:creationId xmlns:a16="http://schemas.microsoft.com/office/drawing/2014/main" id="{F9EFCE9D-E1AC-4A8A-A5DA-7B34D03AD0A7}"/>
                  </a:ext>
                </a:extLst>
              </p:cNvPr>
              <p:cNvSpPr>
                <a:spLocks/>
              </p:cNvSpPr>
              <p:nvPr/>
            </p:nvSpPr>
            <p:spPr bwMode="auto">
              <a:xfrm>
                <a:off x="449263" y="3884613"/>
                <a:ext cx="17463" cy="6350"/>
              </a:xfrm>
              <a:custGeom>
                <a:avLst/>
                <a:gdLst>
                  <a:gd name="T0" fmla="*/ 0 w 40"/>
                  <a:gd name="T1" fmla="*/ 1 h 17"/>
                  <a:gd name="T2" fmla="*/ 19 w 40"/>
                  <a:gd name="T3" fmla="*/ 8 h 17"/>
                  <a:gd name="T4" fmla="*/ 40 w 40"/>
                  <a:gd name="T5" fmla="*/ 0 h 17"/>
                  <a:gd name="T6" fmla="*/ 27 w 40"/>
                  <a:gd name="T7" fmla="*/ 13 h 17"/>
                  <a:gd name="T8" fmla="*/ 8 w 40"/>
                  <a:gd name="T9" fmla="*/ 12 h 17"/>
                  <a:gd name="T10" fmla="*/ 0 w 40"/>
                  <a:gd name="T11" fmla="*/ 1 h 17"/>
                </a:gdLst>
                <a:ahLst/>
                <a:cxnLst>
                  <a:cxn ang="0">
                    <a:pos x="T0" y="T1"/>
                  </a:cxn>
                  <a:cxn ang="0">
                    <a:pos x="T2" y="T3"/>
                  </a:cxn>
                  <a:cxn ang="0">
                    <a:pos x="T4" y="T5"/>
                  </a:cxn>
                  <a:cxn ang="0">
                    <a:pos x="T6" y="T7"/>
                  </a:cxn>
                  <a:cxn ang="0">
                    <a:pos x="T8" y="T9"/>
                  </a:cxn>
                  <a:cxn ang="0">
                    <a:pos x="T10" y="T11"/>
                  </a:cxn>
                </a:cxnLst>
                <a:rect l="0" t="0" r="r" b="b"/>
                <a:pathLst>
                  <a:path w="40" h="17">
                    <a:moveTo>
                      <a:pt x="0" y="1"/>
                    </a:moveTo>
                    <a:cubicBezTo>
                      <a:pt x="2" y="2"/>
                      <a:pt x="9" y="8"/>
                      <a:pt x="19" y="8"/>
                    </a:cubicBezTo>
                    <a:cubicBezTo>
                      <a:pt x="31" y="8"/>
                      <a:pt x="38" y="1"/>
                      <a:pt x="40" y="0"/>
                    </a:cubicBezTo>
                    <a:cubicBezTo>
                      <a:pt x="39" y="1"/>
                      <a:pt x="36" y="10"/>
                      <a:pt x="27" y="13"/>
                    </a:cubicBezTo>
                    <a:cubicBezTo>
                      <a:pt x="25" y="14"/>
                      <a:pt x="17" y="17"/>
                      <a:pt x="8" y="12"/>
                    </a:cubicBezTo>
                    <a:cubicBezTo>
                      <a:pt x="2" y="9"/>
                      <a:pt x="0" y="2"/>
                      <a:pt x="0" y="1"/>
                    </a:cubicBezTo>
                    <a:close/>
                  </a:path>
                </a:pathLst>
              </a:custGeom>
              <a:solidFill>
                <a:srgbClr val="FA8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5" name="Freeform 8">
                <a:extLst>
                  <a:ext uri="{FF2B5EF4-FFF2-40B4-BE49-F238E27FC236}">
                    <a16:creationId xmlns:a16="http://schemas.microsoft.com/office/drawing/2014/main" id="{7E95F280-1D34-4C5C-B9AF-F91DCC5948B1}"/>
                  </a:ext>
                </a:extLst>
              </p:cNvPr>
              <p:cNvSpPr>
                <a:spLocks/>
              </p:cNvSpPr>
              <p:nvPr/>
            </p:nvSpPr>
            <p:spPr bwMode="auto">
              <a:xfrm>
                <a:off x="449263" y="3884613"/>
                <a:ext cx="17463" cy="7938"/>
              </a:xfrm>
              <a:custGeom>
                <a:avLst/>
                <a:gdLst>
                  <a:gd name="T0" fmla="*/ 0 w 40"/>
                  <a:gd name="T1" fmla="*/ 1 h 17"/>
                  <a:gd name="T2" fmla="*/ 19 w 40"/>
                  <a:gd name="T3" fmla="*/ 8 h 17"/>
                  <a:gd name="T4" fmla="*/ 40 w 40"/>
                  <a:gd name="T5" fmla="*/ 0 h 17"/>
                  <a:gd name="T6" fmla="*/ 27 w 40"/>
                  <a:gd name="T7" fmla="*/ 13 h 17"/>
                  <a:gd name="T8" fmla="*/ 8 w 40"/>
                  <a:gd name="T9" fmla="*/ 12 h 17"/>
                  <a:gd name="T10" fmla="*/ 0 w 40"/>
                  <a:gd name="T11" fmla="*/ 1 h 17"/>
                </a:gdLst>
                <a:ahLst/>
                <a:cxnLst>
                  <a:cxn ang="0">
                    <a:pos x="T0" y="T1"/>
                  </a:cxn>
                  <a:cxn ang="0">
                    <a:pos x="T2" y="T3"/>
                  </a:cxn>
                  <a:cxn ang="0">
                    <a:pos x="T4" y="T5"/>
                  </a:cxn>
                  <a:cxn ang="0">
                    <a:pos x="T6" y="T7"/>
                  </a:cxn>
                  <a:cxn ang="0">
                    <a:pos x="T8" y="T9"/>
                  </a:cxn>
                  <a:cxn ang="0">
                    <a:pos x="T10" y="T11"/>
                  </a:cxn>
                </a:cxnLst>
                <a:rect l="0" t="0" r="r" b="b"/>
                <a:pathLst>
                  <a:path w="40" h="17">
                    <a:moveTo>
                      <a:pt x="0" y="1"/>
                    </a:moveTo>
                    <a:cubicBezTo>
                      <a:pt x="2" y="2"/>
                      <a:pt x="9" y="8"/>
                      <a:pt x="19" y="8"/>
                    </a:cubicBezTo>
                    <a:cubicBezTo>
                      <a:pt x="31" y="8"/>
                      <a:pt x="38" y="1"/>
                      <a:pt x="40" y="0"/>
                    </a:cubicBezTo>
                    <a:cubicBezTo>
                      <a:pt x="39" y="1"/>
                      <a:pt x="36" y="10"/>
                      <a:pt x="27" y="13"/>
                    </a:cubicBezTo>
                    <a:cubicBezTo>
                      <a:pt x="25" y="14"/>
                      <a:pt x="17" y="17"/>
                      <a:pt x="8" y="12"/>
                    </a:cubicBezTo>
                    <a:cubicBezTo>
                      <a:pt x="2" y="9"/>
                      <a:pt x="0" y="2"/>
                      <a:pt x="0" y="1"/>
                    </a:cubicBezTo>
                    <a:close/>
                  </a:path>
                </a:pathLst>
              </a:custGeom>
              <a:solidFill>
                <a:srgbClr val="FA8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6" name="Freeform 14">
                <a:extLst>
                  <a:ext uri="{FF2B5EF4-FFF2-40B4-BE49-F238E27FC236}">
                    <a16:creationId xmlns:a16="http://schemas.microsoft.com/office/drawing/2014/main" id="{10CB59A0-8DAC-4F9B-8F4B-DEF5512AA678}"/>
                  </a:ext>
                </a:extLst>
              </p:cNvPr>
              <p:cNvSpPr>
                <a:spLocks/>
              </p:cNvSpPr>
              <p:nvPr/>
            </p:nvSpPr>
            <p:spPr bwMode="auto">
              <a:xfrm>
                <a:off x="392113" y="3781426"/>
                <a:ext cx="122238" cy="169863"/>
              </a:xfrm>
              <a:custGeom>
                <a:avLst/>
                <a:gdLst>
                  <a:gd name="T0" fmla="*/ 113 w 283"/>
                  <a:gd name="T1" fmla="*/ 393 h 396"/>
                  <a:gd name="T2" fmla="*/ 103 w 283"/>
                  <a:gd name="T3" fmla="*/ 317 h 396"/>
                  <a:gd name="T4" fmla="*/ 91 w 283"/>
                  <a:gd name="T5" fmla="*/ 272 h 396"/>
                  <a:gd name="T6" fmla="*/ 0 w 283"/>
                  <a:gd name="T7" fmla="*/ 276 h 396"/>
                  <a:gd name="T8" fmla="*/ 68 w 283"/>
                  <a:gd name="T9" fmla="*/ 217 h 396"/>
                  <a:gd name="T10" fmla="*/ 31 w 283"/>
                  <a:gd name="T11" fmla="*/ 158 h 396"/>
                  <a:gd name="T12" fmla="*/ 5 w 283"/>
                  <a:gd name="T13" fmla="*/ 122 h 396"/>
                  <a:gd name="T14" fmla="*/ 126 w 283"/>
                  <a:gd name="T15" fmla="*/ 0 h 396"/>
                  <a:gd name="T16" fmla="*/ 242 w 283"/>
                  <a:gd name="T17" fmla="*/ 187 h 396"/>
                  <a:gd name="T18" fmla="*/ 283 w 283"/>
                  <a:gd name="T19" fmla="*/ 396 h 396"/>
                  <a:gd name="T20" fmla="*/ 113 w 283"/>
                  <a:gd name="T21" fmla="*/ 3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396">
                    <a:moveTo>
                      <a:pt x="113" y="393"/>
                    </a:moveTo>
                    <a:cubicBezTo>
                      <a:pt x="112" y="371"/>
                      <a:pt x="109" y="345"/>
                      <a:pt x="103" y="317"/>
                    </a:cubicBezTo>
                    <a:cubicBezTo>
                      <a:pt x="99" y="301"/>
                      <a:pt x="95" y="286"/>
                      <a:pt x="91" y="272"/>
                    </a:cubicBezTo>
                    <a:cubicBezTo>
                      <a:pt x="61" y="274"/>
                      <a:pt x="30" y="275"/>
                      <a:pt x="0" y="276"/>
                    </a:cubicBezTo>
                    <a:cubicBezTo>
                      <a:pt x="23" y="257"/>
                      <a:pt x="45" y="237"/>
                      <a:pt x="68" y="217"/>
                    </a:cubicBezTo>
                    <a:cubicBezTo>
                      <a:pt x="57" y="198"/>
                      <a:pt x="45" y="179"/>
                      <a:pt x="31" y="158"/>
                    </a:cubicBezTo>
                    <a:cubicBezTo>
                      <a:pt x="22" y="146"/>
                      <a:pt x="14" y="134"/>
                      <a:pt x="5" y="122"/>
                    </a:cubicBezTo>
                    <a:cubicBezTo>
                      <a:pt x="45" y="82"/>
                      <a:pt x="86" y="41"/>
                      <a:pt x="126" y="0"/>
                    </a:cubicBezTo>
                    <a:cubicBezTo>
                      <a:pt x="159" y="37"/>
                      <a:pt x="208" y="99"/>
                      <a:pt x="242" y="187"/>
                    </a:cubicBezTo>
                    <a:cubicBezTo>
                      <a:pt x="275" y="273"/>
                      <a:pt x="282" y="348"/>
                      <a:pt x="283" y="396"/>
                    </a:cubicBezTo>
                    <a:cubicBezTo>
                      <a:pt x="227" y="395"/>
                      <a:pt x="170" y="394"/>
                      <a:pt x="113" y="393"/>
                    </a:cubicBezTo>
                    <a:close/>
                  </a:path>
                </a:pathLst>
              </a:custGeom>
              <a:solidFill>
                <a:srgbClr val="FA8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7" name="Freeform 15">
                <a:extLst>
                  <a:ext uri="{FF2B5EF4-FFF2-40B4-BE49-F238E27FC236}">
                    <a16:creationId xmlns:a16="http://schemas.microsoft.com/office/drawing/2014/main" id="{E31AB69D-EFC7-480E-8B54-4A3FC3A9C559}"/>
                  </a:ext>
                </a:extLst>
              </p:cNvPr>
              <p:cNvSpPr>
                <a:spLocks/>
              </p:cNvSpPr>
              <p:nvPr/>
            </p:nvSpPr>
            <p:spPr bwMode="auto">
              <a:xfrm>
                <a:off x="438150" y="3856038"/>
                <a:ext cx="42863" cy="44450"/>
              </a:xfrm>
              <a:custGeom>
                <a:avLst/>
                <a:gdLst>
                  <a:gd name="T0" fmla="*/ 6 w 102"/>
                  <a:gd name="T1" fmla="*/ 2 h 104"/>
                  <a:gd name="T2" fmla="*/ 4 w 102"/>
                  <a:gd name="T3" fmla="*/ 51 h 104"/>
                  <a:gd name="T4" fmla="*/ 29 w 102"/>
                  <a:gd name="T5" fmla="*/ 97 h 104"/>
                  <a:gd name="T6" fmla="*/ 65 w 102"/>
                  <a:gd name="T7" fmla="*/ 98 h 104"/>
                  <a:gd name="T8" fmla="*/ 93 w 102"/>
                  <a:gd name="T9" fmla="*/ 0 h 104"/>
                  <a:gd name="T10" fmla="*/ 48 w 102"/>
                  <a:gd name="T11" fmla="*/ 1 h 104"/>
                  <a:gd name="T12" fmla="*/ 6 w 102"/>
                  <a:gd name="T13" fmla="*/ 2 h 104"/>
                </a:gdLst>
                <a:ahLst/>
                <a:cxnLst>
                  <a:cxn ang="0">
                    <a:pos x="T0" y="T1"/>
                  </a:cxn>
                  <a:cxn ang="0">
                    <a:pos x="T2" y="T3"/>
                  </a:cxn>
                  <a:cxn ang="0">
                    <a:pos x="T4" y="T5"/>
                  </a:cxn>
                  <a:cxn ang="0">
                    <a:pos x="T6" y="T7"/>
                  </a:cxn>
                  <a:cxn ang="0">
                    <a:pos x="T8" y="T9"/>
                  </a:cxn>
                  <a:cxn ang="0">
                    <a:pos x="T10" y="T11"/>
                  </a:cxn>
                  <a:cxn ang="0">
                    <a:pos x="T12" y="T13"/>
                  </a:cxn>
                </a:cxnLst>
                <a:rect l="0" t="0" r="r" b="b"/>
                <a:pathLst>
                  <a:path w="102" h="104">
                    <a:moveTo>
                      <a:pt x="6" y="2"/>
                    </a:moveTo>
                    <a:cubicBezTo>
                      <a:pt x="0" y="24"/>
                      <a:pt x="2" y="42"/>
                      <a:pt x="4" y="51"/>
                    </a:cubicBezTo>
                    <a:cubicBezTo>
                      <a:pt x="7" y="66"/>
                      <a:pt x="11" y="88"/>
                      <a:pt x="29" y="97"/>
                    </a:cubicBezTo>
                    <a:cubicBezTo>
                      <a:pt x="41" y="104"/>
                      <a:pt x="55" y="103"/>
                      <a:pt x="65" y="98"/>
                    </a:cubicBezTo>
                    <a:cubicBezTo>
                      <a:pt x="90" y="88"/>
                      <a:pt x="102" y="48"/>
                      <a:pt x="93" y="0"/>
                    </a:cubicBezTo>
                    <a:cubicBezTo>
                      <a:pt x="78" y="1"/>
                      <a:pt x="63" y="1"/>
                      <a:pt x="48" y="1"/>
                    </a:cubicBezTo>
                    <a:cubicBezTo>
                      <a:pt x="34" y="2"/>
                      <a:pt x="20" y="2"/>
                      <a:pt x="6" y="2"/>
                    </a:cubicBezTo>
                    <a:close/>
                  </a:path>
                </a:pathLst>
              </a:custGeom>
              <a:solidFill>
                <a:srgbClr val="F4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8" name="Freeform 141">
                <a:extLst>
                  <a:ext uri="{FF2B5EF4-FFF2-40B4-BE49-F238E27FC236}">
                    <a16:creationId xmlns:a16="http://schemas.microsoft.com/office/drawing/2014/main" id="{FFC47B30-E462-4868-AFBA-8EC55DF3ED07}"/>
                  </a:ext>
                </a:extLst>
              </p:cNvPr>
              <p:cNvSpPr>
                <a:spLocks/>
              </p:cNvSpPr>
              <p:nvPr/>
            </p:nvSpPr>
            <p:spPr bwMode="auto">
              <a:xfrm>
                <a:off x="79375" y="3698876"/>
                <a:ext cx="169863" cy="125413"/>
              </a:xfrm>
              <a:custGeom>
                <a:avLst/>
                <a:gdLst>
                  <a:gd name="T0" fmla="*/ 0 w 396"/>
                  <a:gd name="T1" fmla="*/ 168 h 290"/>
                  <a:gd name="T2" fmla="*/ 121 w 396"/>
                  <a:gd name="T3" fmla="*/ 290 h 290"/>
                  <a:gd name="T4" fmla="*/ 184 w 396"/>
                  <a:gd name="T5" fmla="*/ 239 h 290"/>
                  <a:gd name="T6" fmla="*/ 230 w 396"/>
                  <a:gd name="T7" fmla="*/ 215 h 290"/>
                  <a:gd name="T8" fmla="*/ 282 w 396"/>
                  <a:gd name="T9" fmla="*/ 275 h 290"/>
                  <a:gd name="T10" fmla="*/ 278 w 396"/>
                  <a:gd name="T11" fmla="*/ 196 h 290"/>
                  <a:gd name="T12" fmla="*/ 334 w 396"/>
                  <a:gd name="T13" fmla="*/ 181 h 290"/>
                  <a:gd name="T14" fmla="*/ 392 w 396"/>
                  <a:gd name="T15" fmla="*/ 173 h 290"/>
                  <a:gd name="T16" fmla="*/ 396 w 396"/>
                  <a:gd name="T17" fmla="*/ 0 h 290"/>
                  <a:gd name="T18" fmla="*/ 156 w 396"/>
                  <a:gd name="T19" fmla="*/ 62 h 290"/>
                  <a:gd name="T20" fmla="*/ 0 w 396"/>
                  <a:gd name="T21" fmla="*/ 16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290">
                    <a:moveTo>
                      <a:pt x="0" y="168"/>
                    </a:moveTo>
                    <a:cubicBezTo>
                      <a:pt x="40" y="209"/>
                      <a:pt x="81" y="249"/>
                      <a:pt x="121" y="290"/>
                    </a:cubicBezTo>
                    <a:cubicBezTo>
                      <a:pt x="137" y="274"/>
                      <a:pt x="158" y="256"/>
                      <a:pt x="184" y="239"/>
                    </a:cubicBezTo>
                    <a:cubicBezTo>
                      <a:pt x="201" y="229"/>
                      <a:pt x="216" y="221"/>
                      <a:pt x="230" y="215"/>
                    </a:cubicBezTo>
                    <a:cubicBezTo>
                      <a:pt x="247" y="235"/>
                      <a:pt x="265" y="255"/>
                      <a:pt x="282" y="275"/>
                    </a:cubicBezTo>
                    <a:cubicBezTo>
                      <a:pt x="281" y="249"/>
                      <a:pt x="279" y="222"/>
                      <a:pt x="278" y="196"/>
                    </a:cubicBezTo>
                    <a:cubicBezTo>
                      <a:pt x="294" y="190"/>
                      <a:pt x="313" y="185"/>
                      <a:pt x="334" y="181"/>
                    </a:cubicBezTo>
                    <a:cubicBezTo>
                      <a:pt x="355" y="177"/>
                      <a:pt x="374" y="174"/>
                      <a:pt x="392" y="173"/>
                    </a:cubicBezTo>
                    <a:cubicBezTo>
                      <a:pt x="393" y="115"/>
                      <a:pt x="394" y="57"/>
                      <a:pt x="396" y="0"/>
                    </a:cubicBezTo>
                    <a:cubicBezTo>
                      <a:pt x="340" y="3"/>
                      <a:pt x="252" y="15"/>
                      <a:pt x="156" y="62"/>
                    </a:cubicBezTo>
                    <a:cubicBezTo>
                      <a:pt x="86" y="95"/>
                      <a:pt x="35" y="136"/>
                      <a:pt x="0" y="168"/>
                    </a:cubicBezTo>
                    <a:close/>
                  </a:path>
                </a:pathLst>
              </a:custGeom>
              <a:solidFill>
                <a:srgbClr val="63C0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9" name="Freeform 142">
                <a:extLst>
                  <a:ext uri="{FF2B5EF4-FFF2-40B4-BE49-F238E27FC236}">
                    <a16:creationId xmlns:a16="http://schemas.microsoft.com/office/drawing/2014/main" id="{20082E68-555A-48E3-9C2C-41BA1BA44D85}"/>
                  </a:ext>
                </a:extLst>
              </p:cNvPr>
              <p:cNvSpPr>
                <a:spLocks/>
              </p:cNvSpPr>
              <p:nvPr/>
            </p:nvSpPr>
            <p:spPr bwMode="auto">
              <a:xfrm>
                <a:off x="1588" y="3781426"/>
                <a:ext cx="120650" cy="169863"/>
              </a:xfrm>
              <a:custGeom>
                <a:avLst/>
                <a:gdLst>
                  <a:gd name="T0" fmla="*/ 194 w 281"/>
                  <a:gd name="T1" fmla="*/ 264 h 395"/>
                  <a:gd name="T2" fmla="*/ 170 w 281"/>
                  <a:gd name="T3" fmla="*/ 336 h 395"/>
                  <a:gd name="T4" fmla="*/ 165 w 281"/>
                  <a:gd name="T5" fmla="*/ 395 h 395"/>
                  <a:gd name="T6" fmla="*/ 0 w 281"/>
                  <a:gd name="T7" fmla="*/ 394 h 395"/>
                  <a:gd name="T8" fmla="*/ 36 w 281"/>
                  <a:gd name="T9" fmla="*/ 198 h 395"/>
                  <a:gd name="T10" fmla="*/ 157 w 281"/>
                  <a:gd name="T11" fmla="*/ 0 h 395"/>
                  <a:gd name="T12" fmla="*/ 278 w 281"/>
                  <a:gd name="T13" fmla="*/ 122 h 395"/>
                  <a:gd name="T14" fmla="*/ 231 w 281"/>
                  <a:gd name="T15" fmla="*/ 186 h 395"/>
                  <a:gd name="T16" fmla="*/ 216 w 281"/>
                  <a:gd name="T17" fmla="*/ 211 h 395"/>
                  <a:gd name="T18" fmla="*/ 281 w 281"/>
                  <a:gd name="T19" fmla="*/ 270 h 395"/>
                  <a:gd name="T20" fmla="*/ 194 w 281"/>
                  <a:gd name="T21" fmla="*/ 26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395">
                    <a:moveTo>
                      <a:pt x="194" y="264"/>
                    </a:moveTo>
                    <a:cubicBezTo>
                      <a:pt x="186" y="282"/>
                      <a:pt x="176" y="307"/>
                      <a:pt x="170" y="336"/>
                    </a:cubicBezTo>
                    <a:cubicBezTo>
                      <a:pt x="166" y="359"/>
                      <a:pt x="165" y="379"/>
                      <a:pt x="165" y="395"/>
                    </a:cubicBezTo>
                    <a:cubicBezTo>
                      <a:pt x="110" y="395"/>
                      <a:pt x="55" y="394"/>
                      <a:pt x="0" y="394"/>
                    </a:cubicBezTo>
                    <a:cubicBezTo>
                      <a:pt x="0" y="347"/>
                      <a:pt x="7" y="277"/>
                      <a:pt x="36" y="198"/>
                    </a:cubicBezTo>
                    <a:cubicBezTo>
                      <a:pt x="71" y="103"/>
                      <a:pt x="123" y="37"/>
                      <a:pt x="157" y="0"/>
                    </a:cubicBezTo>
                    <a:cubicBezTo>
                      <a:pt x="198" y="41"/>
                      <a:pt x="238" y="81"/>
                      <a:pt x="278" y="122"/>
                    </a:cubicBezTo>
                    <a:cubicBezTo>
                      <a:pt x="263" y="140"/>
                      <a:pt x="247" y="161"/>
                      <a:pt x="231" y="186"/>
                    </a:cubicBezTo>
                    <a:cubicBezTo>
                      <a:pt x="226" y="194"/>
                      <a:pt x="221" y="203"/>
                      <a:pt x="216" y="211"/>
                    </a:cubicBezTo>
                    <a:cubicBezTo>
                      <a:pt x="238" y="231"/>
                      <a:pt x="260" y="250"/>
                      <a:pt x="281" y="270"/>
                    </a:cubicBezTo>
                    <a:cubicBezTo>
                      <a:pt x="252" y="268"/>
                      <a:pt x="223" y="266"/>
                      <a:pt x="194" y="264"/>
                    </a:cubicBezTo>
                    <a:close/>
                  </a:path>
                </a:pathLst>
              </a:custGeom>
              <a:solidFill>
                <a:srgbClr val="64C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10" name="Freeform 143">
                <a:extLst>
                  <a:ext uri="{FF2B5EF4-FFF2-40B4-BE49-F238E27FC236}">
                    <a16:creationId xmlns:a16="http://schemas.microsoft.com/office/drawing/2014/main" id="{DCB1DEB7-B316-431B-8B29-C1BCF49E310D}"/>
                  </a:ext>
                </a:extLst>
              </p:cNvPr>
              <p:cNvSpPr>
                <a:spLocks/>
              </p:cNvSpPr>
              <p:nvPr/>
            </p:nvSpPr>
            <p:spPr bwMode="auto">
              <a:xfrm>
                <a:off x="0" y="3967163"/>
                <a:ext cx="122238" cy="166688"/>
              </a:xfrm>
              <a:custGeom>
                <a:avLst/>
                <a:gdLst>
                  <a:gd name="T0" fmla="*/ 0 w 285"/>
                  <a:gd name="T1" fmla="*/ 1 h 392"/>
                  <a:gd name="T2" fmla="*/ 35 w 285"/>
                  <a:gd name="T3" fmla="*/ 178 h 392"/>
                  <a:gd name="T4" fmla="*/ 166 w 285"/>
                  <a:gd name="T5" fmla="*/ 392 h 392"/>
                  <a:gd name="T6" fmla="*/ 285 w 285"/>
                  <a:gd name="T7" fmla="*/ 272 h 392"/>
                  <a:gd name="T8" fmla="*/ 232 w 285"/>
                  <a:gd name="T9" fmla="*/ 203 h 392"/>
                  <a:gd name="T10" fmla="*/ 211 w 285"/>
                  <a:gd name="T11" fmla="*/ 161 h 392"/>
                  <a:gd name="T12" fmla="*/ 280 w 285"/>
                  <a:gd name="T13" fmla="*/ 103 h 392"/>
                  <a:gd name="T14" fmla="*/ 191 w 285"/>
                  <a:gd name="T15" fmla="*/ 107 h 392"/>
                  <a:gd name="T16" fmla="*/ 176 w 285"/>
                  <a:gd name="T17" fmla="*/ 51 h 392"/>
                  <a:gd name="T18" fmla="*/ 171 w 285"/>
                  <a:gd name="T19" fmla="*/ 0 h 392"/>
                  <a:gd name="T20" fmla="*/ 0 w 285"/>
                  <a:gd name="T21" fmla="*/ 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92">
                    <a:moveTo>
                      <a:pt x="0" y="1"/>
                    </a:moveTo>
                    <a:cubicBezTo>
                      <a:pt x="2" y="47"/>
                      <a:pt x="10" y="109"/>
                      <a:pt x="35" y="178"/>
                    </a:cubicBezTo>
                    <a:cubicBezTo>
                      <a:pt x="72" y="281"/>
                      <a:pt x="128" y="352"/>
                      <a:pt x="166" y="392"/>
                    </a:cubicBezTo>
                    <a:cubicBezTo>
                      <a:pt x="206" y="352"/>
                      <a:pt x="245" y="312"/>
                      <a:pt x="285" y="272"/>
                    </a:cubicBezTo>
                    <a:cubicBezTo>
                      <a:pt x="268" y="255"/>
                      <a:pt x="250" y="232"/>
                      <a:pt x="232" y="203"/>
                    </a:cubicBezTo>
                    <a:cubicBezTo>
                      <a:pt x="224" y="188"/>
                      <a:pt x="217" y="174"/>
                      <a:pt x="211" y="161"/>
                    </a:cubicBezTo>
                    <a:cubicBezTo>
                      <a:pt x="234" y="141"/>
                      <a:pt x="257" y="122"/>
                      <a:pt x="280" y="103"/>
                    </a:cubicBezTo>
                    <a:cubicBezTo>
                      <a:pt x="251" y="104"/>
                      <a:pt x="221" y="105"/>
                      <a:pt x="191" y="107"/>
                    </a:cubicBezTo>
                    <a:cubicBezTo>
                      <a:pt x="186" y="91"/>
                      <a:pt x="180" y="73"/>
                      <a:pt x="176" y="51"/>
                    </a:cubicBezTo>
                    <a:cubicBezTo>
                      <a:pt x="173" y="32"/>
                      <a:pt x="172" y="15"/>
                      <a:pt x="171" y="0"/>
                    </a:cubicBezTo>
                    <a:cubicBezTo>
                      <a:pt x="114" y="0"/>
                      <a:pt x="57" y="1"/>
                      <a:pt x="0" y="1"/>
                    </a:cubicBezTo>
                    <a:close/>
                  </a:path>
                </a:pathLst>
              </a:custGeom>
              <a:solidFill>
                <a:srgbClr val="2EA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11" name="Freeform 144">
                <a:extLst>
                  <a:ext uri="{FF2B5EF4-FFF2-40B4-BE49-F238E27FC236}">
                    <a16:creationId xmlns:a16="http://schemas.microsoft.com/office/drawing/2014/main" id="{BEAA9FA1-2ECD-4625-8F66-F447E7C50CF5}"/>
                  </a:ext>
                </a:extLst>
              </p:cNvPr>
              <p:cNvSpPr>
                <a:spLocks/>
              </p:cNvSpPr>
              <p:nvPr/>
            </p:nvSpPr>
            <p:spPr bwMode="auto">
              <a:xfrm>
                <a:off x="82550" y="4092576"/>
                <a:ext cx="166688" cy="122238"/>
              </a:xfrm>
              <a:custGeom>
                <a:avLst/>
                <a:gdLst>
                  <a:gd name="T0" fmla="*/ 213 w 389"/>
                  <a:gd name="T1" fmla="*/ 69 h 284"/>
                  <a:gd name="T2" fmla="*/ 275 w 389"/>
                  <a:gd name="T3" fmla="*/ 0 h 284"/>
                  <a:gd name="T4" fmla="*/ 270 w 389"/>
                  <a:gd name="T5" fmla="*/ 90 h 284"/>
                  <a:gd name="T6" fmla="*/ 329 w 389"/>
                  <a:gd name="T7" fmla="*/ 108 h 284"/>
                  <a:gd name="T8" fmla="*/ 388 w 389"/>
                  <a:gd name="T9" fmla="*/ 114 h 284"/>
                  <a:gd name="T10" fmla="*/ 389 w 389"/>
                  <a:gd name="T11" fmla="*/ 284 h 284"/>
                  <a:gd name="T12" fmla="*/ 175 w 389"/>
                  <a:gd name="T13" fmla="*/ 239 h 284"/>
                  <a:gd name="T14" fmla="*/ 0 w 389"/>
                  <a:gd name="T15" fmla="*/ 122 h 284"/>
                  <a:gd name="T16" fmla="*/ 117 w 389"/>
                  <a:gd name="T17" fmla="*/ 3 h 284"/>
                  <a:gd name="T18" fmla="*/ 173 w 389"/>
                  <a:gd name="T19" fmla="*/ 44 h 284"/>
                  <a:gd name="T20" fmla="*/ 213 w 389"/>
                  <a:gd name="T21" fmla="*/ 6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 h="284">
                    <a:moveTo>
                      <a:pt x="213" y="69"/>
                    </a:moveTo>
                    <a:cubicBezTo>
                      <a:pt x="234" y="46"/>
                      <a:pt x="254" y="23"/>
                      <a:pt x="275" y="0"/>
                    </a:cubicBezTo>
                    <a:cubicBezTo>
                      <a:pt x="273" y="30"/>
                      <a:pt x="272" y="60"/>
                      <a:pt x="270" y="90"/>
                    </a:cubicBezTo>
                    <a:cubicBezTo>
                      <a:pt x="286" y="97"/>
                      <a:pt x="306" y="104"/>
                      <a:pt x="329" y="108"/>
                    </a:cubicBezTo>
                    <a:cubicBezTo>
                      <a:pt x="352" y="113"/>
                      <a:pt x="372" y="114"/>
                      <a:pt x="388" y="114"/>
                    </a:cubicBezTo>
                    <a:cubicBezTo>
                      <a:pt x="388" y="171"/>
                      <a:pt x="389" y="228"/>
                      <a:pt x="389" y="284"/>
                    </a:cubicBezTo>
                    <a:cubicBezTo>
                      <a:pt x="342" y="284"/>
                      <a:pt x="263" y="277"/>
                      <a:pt x="175" y="239"/>
                    </a:cubicBezTo>
                    <a:cubicBezTo>
                      <a:pt x="91" y="204"/>
                      <a:pt x="33" y="155"/>
                      <a:pt x="0" y="122"/>
                    </a:cubicBezTo>
                    <a:cubicBezTo>
                      <a:pt x="39" y="83"/>
                      <a:pt x="78" y="43"/>
                      <a:pt x="117" y="3"/>
                    </a:cubicBezTo>
                    <a:cubicBezTo>
                      <a:pt x="134" y="17"/>
                      <a:pt x="153" y="31"/>
                      <a:pt x="173" y="44"/>
                    </a:cubicBezTo>
                    <a:cubicBezTo>
                      <a:pt x="187" y="53"/>
                      <a:pt x="200" y="62"/>
                      <a:pt x="213" y="69"/>
                    </a:cubicBezTo>
                    <a:close/>
                  </a:path>
                </a:pathLst>
              </a:custGeom>
              <a:solidFill>
                <a:srgbClr val="175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12" name="Freeform 145">
                <a:extLst>
                  <a:ext uri="{FF2B5EF4-FFF2-40B4-BE49-F238E27FC236}">
                    <a16:creationId xmlns:a16="http://schemas.microsoft.com/office/drawing/2014/main" id="{777C25DE-96C4-472E-8646-697B54B5DC98}"/>
                  </a:ext>
                </a:extLst>
              </p:cNvPr>
              <p:cNvSpPr>
                <a:spLocks/>
              </p:cNvSpPr>
              <p:nvPr/>
            </p:nvSpPr>
            <p:spPr bwMode="auto">
              <a:xfrm>
                <a:off x="265113" y="4092576"/>
                <a:ext cx="168275" cy="120650"/>
              </a:xfrm>
              <a:custGeom>
                <a:avLst/>
                <a:gdLst>
                  <a:gd name="T0" fmla="*/ 2 w 392"/>
                  <a:gd name="T1" fmla="*/ 113 h 282"/>
                  <a:gd name="T2" fmla="*/ 0 w 392"/>
                  <a:gd name="T3" fmla="*/ 282 h 282"/>
                  <a:gd name="T4" fmla="*/ 177 w 392"/>
                  <a:gd name="T5" fmla="*/ 253 h 282"/>
                  <a:gd name="T6" fmla="*/ 392 w 392"/>
                  <a:gd name="T7" fmla="*/ 124 h 282"/>
                  <a:gd name="T8" fmla="*/ 272 w 392"/>
                  <a:gd name="T9" fmla="*/ 1 h 282"/>
                  <a:gd name="T10" fmla="*/ 221 w 392"/>
                  <a:gd name="T11" fmla="*/ 44 h 282"/>
                  <a:gd name="T12" fmla="*/ 174 w 392"/>
                  <a:gd name="T13" fmla="*/ 68 h 282"/>
                  <a:gd name="T14" fmla="*/ 113 w 392"/>
                  <a:gd name="T15" fmla="*/ 0 h 282"/>
                  <a:gd name="T16" fmla="*/ 119 w 392"/>
                  <a:gd name="T17" fmla="*/ 90 h 282"/>
                  <a:gd name="T18" fmla="*/ 72 w 392"/>
                  <a:gd name="T19" fmla="*/ 105 h 282"/>
                  <a:gd name="T20" fmla="*/ 2 w 392"/>
                  <a:gd name="T21" fmla="*/ 11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282">
                    <a:moveTo>
                      <a:pt x="2" y="113"/>
                    </a:moveTo>
                    <a:cubicBezTo>
                      <a:pt x="1" y="169"/>
                      <a:pt x="1" y="226"/>
                      <a:pt x="0" y="282"/>
                    </a:cubicBezTo>
                    <a:cubicBezTo>
                      <a:pt x="45" y="282"/>
                      <a:pt x="107" y="277"/>
                      <a:pt x="177" y="253"/>
                    </a:cubicBezTo>
                    <a:cubicBezTo>
                      <a:pt x="282" y="218"/>
                      <a:pt x="353" y="160"/>
                      <a:pt x="392" y="124"/>
                    </a:cubicBezTo>
                    <a:cubicBezTo>
                      <a:pt x="352" y="83"/>
                      <a:pt x="312" y="42"/>
                      <a:pt x="272" y="1"/>
                    </a:cubicBezTo>
                    <a:cubicBezTo>
                      <a:pt x="260" y="14"/>
                      <a:pt x="243" y="29"/>
                      <a:pt x="221" y="44"/>
                    </a:cubicBezTo>
                    <a:cubicBezTo>
                      <a:pt x="204" y="55"/>
                      <a:pt x="188" y="63"/>
                      <a:pt x="174" y="68"/>
                    </a:cubicBezTo>
                    <a:cubicBezTo>
                      <a:pt x="154" y="45"/>
                      <a:pt x="134" y="23"/>
                      <a:pt x="113" y="0"/>
                    </a:cubicBezTo>
                    <a:cubicBezTo>
                      <a:pt x="115" y="30"/>
                      <a:pt x="117" y="60"/>
                      <a:pt x="119" y="90"/>
                    </a:cubicBezTo>
                    <a:cubicBezTo>
                      <a:pt x="106" y="95"/>
                      <a:pt x="90" y="101"/>
                      <a:pt x="72" y="105"/>
                    </a:cubicBezTo>
                    <a:cubicBezTo>
                      <a:pt x="45" y="112"/>
                      <a:pt x="21" y="113"/>
                      <a:pt x="2" y="113"/>
                    </a:cubicBezTo>
                    <a:close/>
                  </a:path>
                </a:pathLst>
              </a:custGeom>
              <a:solidFill>
                <a:srgbClr val="8F1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13" name="Freeform 146">
                <a:extLst>
                  <a:ext uri="{FF2B5EF4-FFF2-40B4-BE49-F238E27FC236}">
                    <a16:creationId xmlns:a16="http://schemas.microsoft.com/office/drawing/2014/main" id="{B5748DCA-C225-4D06-8A68-2F3A363F292C}"/>
                  </a:ext>
                </a:extLst>
              </p:cNvPr>
              <p:cNvSpPr>
                <a:spLocks/>
              </p:cNvSpPr>
              <p:nvPr/>
            </p:nvSpPr>
            <p:spPr bwMode="auto">
              <a:xfrm>
                <a:off x="392113" y="3967163"/>
                <a:ext cx="120650" cy="166688"/>
              </a:xfrm>
              <a:custGeom>
                <a:avLst/>
                <a:gdLst>
                  <a:gd name="T0" fmla="*/ 0 w 281"/>
                  <a:gd name="T1" fmla="*/ 272 h 392"/>
                  <a:gd name="T2" fmla="*/ 122 w 281"/>
                  <a:gd name="T3" fmla="*/ 392 h 392"/>
                  <a:gd name="T4" fmla="*/ 229 w 281"/>
                  <a:gd name="T5" fmla="*/ 233 h 392"/>
                  <a:gd name="T6" fmla="*/ 281 w 281"/>
                  <a:gd name="T7" fmla="*/ 3 h 392"/>
                  <a:gd name="T8" fmla="*/ 114 w 281"/>
                  <a:gd name="T9" fmla="*/ 0 h 392"/>
                  <a:gd name="T10" fmla="*/ 108 w 281"/>
                  <a:gd name="T11" fmla="*/ 64 h 392"/>
                  <a:gd name="T12" fmla="*/ 97 w 281"/>
                  <a:gd name="T13" fmla="*/ 109 h 392"/>
                  <a:gd name="T14" fmla="*/ 5 w 281"/>
                  <a:gd name="T15" fmla="*/ 107 h 392"/>
                  <a:gd name="T16" fmla="*/ 70 w 281"/>
                  <a:gd name="T17" fmla="*/ 163 h 392"/>
                  <a:gd name="T18" fmla="*/ 36 w 281"/>
                  <a:gd name="T19" fmla="*/ 229 h 392"/>
                  <a:gd name="T20" fmla="*/ 0 w 281"/>
                  <a:gd name="T21"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392">
                    <a:moveTo>
                      <a:pt x="0" y="272"/>
                    </a:moveTo>
                    <a:cubicBezTo>
                      <a:pt x="41" y="312"/>
                      <a:pt x="81" y="352"/>
                      <a:pt x="122" y="392"/>
                    </a:cubicBezTo>
                    <a:cubicBezTo>
                      <a:pt x="154" y="359"/>
                      <a:pt x="196" y="306"/>
                      <a:pt x="229" y="233"/>
                    </a:cubicBezTo>
                    <a:cubicBezTo>
                      <a:pt x="272" y="139"/>
                      <a:pt x="280" y="54"/>
                      <a:pt x="281" y="3"/>
                    </a:cubicBezTo>
                    <a:cubicBezTo>
                      <a:pt x="226" y="2"/>
                      <a:pt x="170" y="1"/>
                      <a:pt x="114" y="0"/>
                    </a:cubicBezTo>
                    <a:cubicBezTo>
                      <a:pt x="114" y="19"/>
                      <a:pt x="112" y="41"/>
                      <a:pt x="108" y="64"/>
                    </a:cubicBezTo>
                    <a:cubicBezTo>
                      <a:pt x="105" y="81"/>
                      <a:pt x="101" y="96"/>
                      <a:pt x="97" y="109"/>
                    </a:cubicBezTo>
                    <a:cubicBezTo>
                      <a:pt x="66" y="108"/>
                      <a:pt x="36" y="108"/>
                      <a:pt x="5" y="107"/>
                    </a:cubicBezTo>
                    <a:cubicBezTo>
                      <a:pt x="27" y="125"/>
                      <a:pt x="49" y="144"/>
                      <a:pt x="70" y="163"/>
                    </a:cubicBezTo>
                    <a:cubicBezTo>
                      <a:pt x="63" y="181"/>
                      <a:pt x="53" y="205"/>
                      <a:pt x="36" y="229"/>
                    </a:cubicBezTo>
                    <a:cubicBezTo>
                      <a:pt x="24" y="247"/>
                      <a:pt x="11" y="261"/>
                      <a:pt x="0" y="272"/>
                    </a:cubicBezTo>
                    <a:close/>
                  </a:path>
                </a:pathLst>
              </a:custGeom>
              <a:solidFill>
                <a:srgbClr val="E94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14" name="Freeform 147">
                <a:extLst>
                  <a:ext uri="{FF2B5EF4-FFF2-40B4-BE49-F238E27FC236}">
                    <a16:creationId xmlns:a16="http://schemas.microsoft.com/office/drawing/2014/main" id="{CA7FD75F-C1EA-47C0-92F3-ACBA81D6DB1F}"/>
                  </a:ext>
                </a:extLst>
              </p:cNvPr>
              <p:cNvSpPr>
                <a:spLocks/>
              </p:cNvSpPr>
              <p:nvPr/>
            </p:nvSpPr>
            <p:spPr bwMode="auto">
              <a:xfrm>
                <a:off x="265113" y="3698876"/>
                <a:ext cx="168275" cy="122238"/>
              </a:xfrm>
              <a:custGeom>
                <a:avLst/>
                <a:gdLst>
                  <a:gd name="T0" fmla="*/ 0 w 391"/>
                  <a:gd name="T1" fmla="*/ 173 h 286"/>
                  <a:gd name="T2" fmla="*/ 0 w 391"/>
                  <a:gd name="T3" fmla="*/ 0 h 286"/>
                  <a:gd name="T4" fmla="*/ 184 w 391"/>
                  <a:gd name="T5" fmla="*/ 36 h 286"/>
                  <a:gd name="T6" fmla="*/ 391 w 391"/>
                  <a:gd name="T7" fmla="*/ 166 h 286"/>
                  <a:gd name="T8" fmla="*/ 272 w 391"/>
                  <a:gd name="T9" fmla="*/ 286 h 286"/>
                  <a:gd name="T10" fmla="*/ 207 w 391"/>
                  <a:gd name="T11" fmla="*/ 235 h 286"/>
                  <a:gd name="T12" fmla="*/ 169 w 391"/>
                  <a:gd name="T13" fmla="*/ 217 h 286"/>
                  <a:gd name="T14" fmla="*/ 115 w 391"/>
                  <a:gd name="T15" fmla="*/ 277 h 286"/>
                  <a:gd name="T16" fmla="*/ 120 w 391"/>
                  <a:gd name="T17" fmla="*/ 196 h 286"/>
                  <a:gd name="T18" fmla="*/ 60 w 391"/>
                  <a:gd name="T19" fmla="*/ 178 h 286"/>
                  <a:gd name="T20" fmla="*/ 0 w 391"/>
                  <a:gd name="T21" fmla="*/ 17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286">
                    <a:moveTo>
                      <a:pt x="0" y="173"/>
                    </a:moveTo>
                    <a:cubicBezTo>
                      <a:pt x="0" y="116"/>
                      <a:pt x="0" y="58"/>
                      <a:pt x="0" y="0"/>
                    </a:cubicBezTo>
                    <a:cubicBezTo>
                      <a:pt x="46" y="2"/>
                      <a:pt x="111" y="10"/>
                      <a:pt x="184" y="36"/>
                    </a:cubicBezTo>
                    <a:cubicBezTo>
                      <a:pt x="284" y="73"/>
                      <a:pt x="353" y="130"/>
                      <a:pt x="391" y="166"/>
                    </a:cubicBezTo>
                    <a:cubicBezTo>
                      <a:pt x="351" y="206"/>
                      <a:pt x="312" y="246"/>
                      <a:pt x="272" y="286"/>
                    </a:cubicBezTo>
                    <a:cubicBezTo>
                      <a:pt x="257" y="271"/>
                      <a:pt x="236" y="252"/>
                      <a:pt x="207" y="235"/>
                    </a:cubicBezTo>
                    <a:cubicBezTo>
                      <a:pt x="194" y="228"/>
                      <a:pt x="181" y="222"/>
                      <a:pt x="169" y="217"/>
                    </a:cubicBezTo>
                    <a:cubicBezTo>
                      <a:pt x="151" y="237"/>
                      <a:pt x="133" y="257"/>
                      <a:pt x="115" y="277"/>
                    </a:cubicBezTo>
                    <a:cubicBezTo>
                      <a:pt x="117" y="250"/>
                      <a:pt x="118" y="223"/>
                      <a:pt x="120" y="196"/>
                    </a:cubicBezTo>
                    <a:cubicBezTo>
                      <a:pt x="105" y="190"/>
                      <a:pt x="84" y="183"/>
                      <a:pt x="60" y="178"/>
                    </a:cubicBezTo>
                    <a:cubicBezTo>
                      <a:pt x="37" y="174"/>
                      <a:pt x="17" y="173"/>
                      <a:pt x="0" y="173"/>
                    </a:cubicBezTo>
                    <a:close/>
                  </a:path>
                </a:pathLst>
              </a:custGeom>
              <a:solidFill>
                <a:srgbClr val="F8C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15" name="Freeform 148">
                <a:extLst>
                  <a:ext uri="{FF2B5EF4-FFF2-40B4-BE49-F238E27FC236}">
                    <a16:creationId xmlns:a16="http://schemas.microsoft.com/office/drawing/2014/main" id="{C3FA40FC-617A-4667-BED7-D28A41DD51AA}"/>
                  </a:ext>
                </a:extLst>
              </p:cNvPr>
              <p:cNvSpPr>
                <a:spLocks/>
              </p:cNvSpPr>
              <p:nvPr/>
            </p:nvSpPr>
            <p:spPr bwMode="auto">
              <a:xfrm>
                <a:off x="319088" y="3733801"/>
                <a:ext cx="49213" cy="42863"/>
              </a:xfrm>
              <a:custGeom>
                <a:avLst/>
                <a:gdLst>
                  <a:gd name="T0" fmla="*/ 34 w 117"/>
                  <a:gd name="T1" fmla="*/ 29 h 101"/>
                  <a:gd name="T2" fmla="*/ 41 w 117"/>
                  <a:gd name="T3" fmla="*/ 18 h 101"/>
                  <a:gd name="T4" fmla="*/ 52 w 117"/>
                  <a:gd name="T5" fmla="*/ 8 h 101"/>
                  <a:gd name="T6" fmla="*/ 96 w 117"/>
                  <a:gd name="T7" fmla="*/ 12 h 101"/>
                  <a:gd name="T8" fmla="*/ 112 w 117"/>
                  <a:gd name="T9" fmla="*/ 33 h 101"/>
                  <a:gd name="T10" fmla="*/ 109 w 117"/>
                  <a:gd name="T11" fmla="*/ 65 h 101"/>
                  <a:gd name="T12" fmla="*/ 74 w 117"/>
                  <a:gd name="T13" fmla="*/ 94 h 101"/>
                  <a:gd name="T14" fmla="*/ 25 w 117"/>
                  <a:gd name="T15" fmla="*/ 87 h 101"/>
                  <a:gd name="T16" fmla="*/ 3 w 117"/>
                  <a:gd name="T17" fmla="*/ 60 h 101"/>
                  <a:gd name="T18" fmla="*/ 0 w 117"/>
                  <a:gd name="T19" fmla="*/ 44 h 101"/>
                  <a:gd name="T20" fmla="*/ 3 w 117"/>
                  <a:gd name="T21" fmla="*/ 30 h 101"/>
                  <a:gd name="T22" fmla="*/ 18 w 117"/>
                  <a:gd name="T23" fmla="*/ 22 h 101"/>
                  <a:gd name="T24" fmla="*/ 27 w 117"/>
                  <a:gd name="T25" fmla="*/ 26 h 101"/>
                  <a:gd name="T26" fmla="*/ 34 w 117"/>
                  <a:gd name="T27"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01">
                    <a:moveTo>
                      <a:pt x="34" y="29"/>
                    </a:moveTo>
                    <a:cubicBezTo>
                      <a:pt x="36" y="26"/>
                      <a:pt x="38" y="22"/>
                      <a:pt x="41" y="18"/>
                    </a:cubicBezTo>
                    <a:cubicBezTo>
                      <a:pt x="42" y="17"/>
                      <a:pt x="47" y="11"/>
                      <a:pt x="52" y="8"/>
                    </a:cubicBezTo>
                    <a:cubicBezTo>
                      <a:pt x="64" y="0"/>
                      <a:pt x="83" y="3"/>
                      <a:pt x="96" y="12"/>
                    </a:cubicBezTo>
                    <a:cubicBezTo>
                      <a:pt x="99" y="14"/>
                      <a:pt x="108" y="21"/>
                      <a:pt x="112" y="33"/>
                    </a:cubicBezTo>
                    <a:cubicBezTo>
                      <a:pt x="117" y="48"/>
                      <a:pt x="111" y="61"/>
                      <a:pt x="109" y="65"/>
                    </a:cubicBezTo>
                    <a:cubicBezTo>
                      <a:pt x="100" y="85"/>
                      <a:pt x="80" y="92"/>
                      <a:pt x="74" y="94"/>
                    </a:cubicBezTo>
                    <a:cubicBezTo>
                      <a:pt x="71" y="95"/>
                      <a:pt x="47" y="101"/>
                      <a:pt x="25" y="87"/>
                    </a:cubicBezTo>
                    <a:cubicBezTo>
                      <a:pt x="11" y="78"/>
                      <a:pt x="5" y="64"/>
                      <a:pt x="3" y="60"/>
                    </a:cubicBezTo>
                    <a:cubicBezTo>
                      <a:pt x="0" y="53"/>
                      <a:pt x="0" y="47"/>
                      <a:pt x="0" y="44"/>
                    </a:cubicBezTo>
                    <a:cubicBezTo>
                      <a:pt x="0" y="39"/>
                      <a:pt x="0" y="34"/>
                      <a:pt x="3" y="30"/>
                    </a:cubicBezTo>
                    <a:cubicBezTo>
                      <a:pt x="7" y="25"/>
                      <a:pt x="13" y="22"/>
                      <a:pt x="18" y="22"/>
                    </a:cubicBezTo>
                    <a:cubicBezTo>
                      <a:pt x="20" y="23"/>
                      <a:pt x="23" y="24"/>
                      <a:pt x="27" y="26"/>
                    </a:cubicBezTo>
                    <a:cubicBezTo>
                      <a:pt x="30" y="27"/>
                      <a:pt x="33" y="28"/>
                      <a:pt x="34" y="29"/>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16" name="Oval 149">
                <a:extLst>
                  <a:ext uri="{FF2B5EF4-FFF2-40B4-BE49-F238E27FC236}">
                    <a16:creationId xmlns:a16="http://schemas.microsoft.com/office/drawing/2014/main" id="{BC810122-B590-4143-AE43-B0CD458D5C41}"/>
                  </a:ext>
                </a:extLst>
              </p:cNvPr>
              <p:cNvSpPr>
                <a:spLocks noChangeArrowheads="1"/>
              </p:cNvSpPr>
              <p:nvPr/>
            </p:nvSpPr>
            <p:spPr bwMode="auto">
              <a:xfrm>
                <a:off x="338138" y="3741738"/>
                <a:ext cx="7938" cy="7938"/>
              </a:xfrm>
              <a:prstGeom prst="ellipse">
                <a:avLst/>
              </a:prstGeom>
              <a:solidFill>
                <a:srgbClr val="2F9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17" name="Oval 150">
                <a:extLst>
                  <a:ext uri="{FF2B5EF4-FFF2-40B4-BE49-F238E27FC236}">
                    <a16:creationId xmlns:a16="http://schemas.microsoft.com/office/drawing/2014/main" id="{32F0268B-235C-43EB-8A4D-6D3CCCCA9D34}"/>
                  </a:ext>
                </a:extLst>
              </p:cNvPr>
              <p:cNvSpPr>
                <a:spLocks noChangeArrowheads="1"/>
              </p:cNvSpPr>
              <p:nvPr/>
            </p:nvSpPr>
            <p:spPr bwMode="auto">
              <a:xfrm>
                <a:off x="350838" y="3741738"/>
                <a:ext cx="6350" cy="7938"/>
              </a:xfrm>
              <a:prstGeom prst="ellipse">
                <a:avLst/>
              </a:prstGeom>
              <a:solidFill>
                <a:srgbClr val="F8C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18" name="Oval 151">
                <a:extLst>
                  <a:ext uri="{FF2B5EF4-FFF2-40B4-BE49-F238E27FC236}">
                    <a16:creationId xmlns:a16="http://schemas.microsoft.com/office/drawing/2014/main" id="{E1C2800D-B4FC-4893-BA2A-14BF37A20810}"/>
                  </a:ext>
                </a:extLst>
              </p:cNvPr>
              <p:cNvSpPr>
                <a:spLocks noChangeArrowheads="1"/>
              </p:cNvSpPr>
              <p:nvPr/>
            </p:nvSpPr>
            <p:spPr bwMode="auto">
              <a:xfrm>
                <a:off x="322263" y="3746501"/>
                <a:ext cx="7938" cy="6350"/>
              </a:xfrm>
              <a:prstGeom prst="ellipse">
                <a:avLst/>
              </a:prstGeom>
              <a:solidFill>
                <a:srgbClr val="F8C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19" name="Oval 152">
                <a:extLst>
                  <a:ext uri="{FF2B5EF4-FFF2-40B4-BE49-F238E27FC236}">
                    <a16:creationId xmlns:a16="http://schemas.microsoft.com/office/drawing/2014/main" id="{233EA31F-DD77-4E05-8CF3-570D20F62E4E}"/>
                  </a:ext>
                </a:extLst>
              </p:cNvPr>
              <p:cNvSpPr>
                <a:spLocks noChangeArrowheads="1"/>
              </p:cNvSpPr>
              <p:nvPr/>
            </p:nvSpPr>
            <p:spPr bwMode="auto">
              <a:xfrm>
                <a:off x="327025" y="3759201"/>
                <a:ext cx="7938" cy="7938"/>
              </a:xfrm>
              <a:prstGeom prst="ellipse">
                <a:avLst/>
              </a:prstGeom>
              <a:solidFill>
                <a:srgbClr val="F8C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20" name="Oval 153">
                <a:extLst>
                  <a:ext uri="{FF2B5EF4-FFF2-40B4-BE49-F238E27FC236}">
                    <a16:creationId xmlns:a16="http://schemas.microsoft.com/office/drawing/2014/main" id="{AA3DB240-43AB-4CFF-BDA5-03CFC45C5CA0}"/>
                  </a:ext>
                </a:extLst>
              </p:cNvPr>
              <p:cNvSpPr>
                <a:spLocks noChangeArrowheads="1"/>
              </p:cNvSpPr>
              <p:nvPr/>
            </p:nvSpPr>
            <p:spPr bwMode="auto">
              <a:xfrm>
                <a:off x="338138" y="3762376"/>
                <a:ext cx="7938" cy="7938"/>
              </a:xfrm>
              <a:prstGeom prst="ellipse">
                <a:avLst/>
              </a:prstGeom>
              <a:solidFill>
                <a:srgbClr val="F8C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21" name="Oval 154">
                <a:extLst>
                  <a:ext uri="{FF2B5EF4-FFF2-40B4-BE49-F238E27FC236}">
                    <a16:creationId xmlns:a16="http://schemas.microsoft.com/office/drawing/2014/main" id="{41648916-BBA7-47F7-ABE7-8448B02D100A}"/>
                  </a:ext>
                </a:extLst>
              </p:cNvPr>
              <p:cNvSpPr>
                <a:spLocks noChangeArrowheads="1"/>
              </p:cNvSpPr>
              <p:nvPr/>
            </p:nvSpPr>
            <p:spPr bwMode="auto">
              <a:xfrm>
                <a:off x="338138" y="3741738"/>
                <a:ext cx="7938" cy="7938"/>
              </a:xfrm>
              <a:prstGeom prst="ellipse">
                <a:avLst/>
              </a:prstGeom>
              <a:solidFill>
                <a:srgbClr val="F8C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22" name="Oval 155">
                <a:extLst>
                  <a:ext uri="{FF2B5EF4-FFF2-40B4-BE49-F238E27FC236}">
                    <a16:creationId xmlns:a16="http://schemas.microsoft.com/office/drawing/2014/main" id="{E6F5D872-8531-4BEF-A25A-FC8F48196B94}"/>
                  </a:ext>
                </a:extLst>
              </p:cNvPr>
              <p:cNvSpPr>
                <a:spLocks noChangeArrowheads="1"/>
              </p:cNvSpPr>
              <p:nvPr/>
            </p:nvSpPr>
            <p:spPr bwMode="auto">
              <a:xfrm>
                <a:off x="349250" y="3760788"/>
                <a:ext cx="7938" cy="6350"/>
              </a:xfrm>
              <a:prstGeom prst="ellipse">
                <a:avLst/>
              </a:prstGeom>
              <a:solidFill>
                <a:srgbClr val="F8C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23" name="Oval 156">
                <a:extLst>
                  <a:ext uri="{FF2B5EF4-FFF2-40B4-BE49-F238E27FC236}">
                    <a16:creationId xmlns:a16="http://schemas.microsoft.com/office/drawing/2014/main" id="{F7AAB24B-3529-4118-9D9A-4F3F0A36364F}"/>
                  </a:ext>
                </a:extLst>
              </p:cNvPr>
              <p:cNvSpPr>
                <a:spLocks noChangeArrowheads="1"/>
              </p:cNvSpPr>
              <p:nvPr/>
            </p:nvSpPr>
            <p:spPr bwMode="auto">
              <a:xfrm>
                <a:off x="355600" y="3751263"/>
                <a:ext cx="6350" cy="7938"/>
              </a:xfrm>
              <a:prstGeom prst="ellipse">
                <a:avLst/>
              </a:prstGeom>
              <a:solidFill>
                <a:srgbClr val="F8C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24" name="Oval 157">
                <a:extLst>
                  <a:ext uri="{FF2B5EF4-FFF2-40B4-BE49-F238E27FC236}">
                    <a16:creationId xmlns:a16="http://schemas.microsoft.com/office/drawing/2014/main" id="{56E7AF19-EADD-4BB3-904C-8385EF69C7BA}"/>
                  </a:ext>
                </a:extLst>
              </p:cNvPr>
              <p:cNvSpPr>
                <a:spLocks noChangeArrowheads="1"/>
              </p:cNvSpPr>
              <p:nvPr/>
            </p:nvSpPr>
            <p:spPr bwMode="auto">
              <a:xfrm>
                <a:off x="446088" y="3862388"/>
                <a:ext cx="9525" cy="9525"/>
              </a:xfrm>
              <a:prstGeom prst="ellipse">
                <a:avLst/>
              </a:prstGeom>
              <a:solidFill>
                <a:srgbClr val="E69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25" name="Oval 158">
                <a:extLst>
                  <a:ext uri="{FF2B5EF4-FFF2-40B4-BE49-F238E27FC236}">
                    <a16:creationId xmlns:a16="http://schemas.microsoft.com/office/drawing/2014/main" id="{75744CE8-497C-4B46-974C-AE4810ADBE39}"/>
                  </a:ext>
                </a:extLst>
              </p:cNvPr>
              <p:cNvSpPr>
                <a:spLocks noChangeArrowheads="1"/>
              </p:cNvSpPr>
              <p:nvPr/>
            </p:nvSpPr>
            <p:spPr bwMode="auto">
              <a:xfrm>
                <a:off x="461963" y="3862388"/>
                <a:ext cx="9525" cy="9525"/>
              </a:xfrm>
              <a:prstGeom prst="ellipse">
                <a:avLst/>
              </a:prstGeom>
              <a:solidFill>
                <a:srgbClr val="E69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26" name="Freeform 159">
                <a:extLst>
                  <a:ext uri="{FF2B5EF4-FFF2-40B4-BE49-F238E27FC236}">
                    <a16:creationId xmlns:a16="http://schemas.microsoft.com/office/drawing/2014/main" id="{EDB16B8F-FD60-4B5D-B961-1CB3DFCB2B5C}"/>
                  </a:ext>
                </a:extLst>
              </p:cNvPr>
              <p:cNvSpPr>
                <a:spLocks/>
              </p:cNvSpPr>
              <p:nvPr/>
            </p:nvSpPr>
            <p:spPr bwMode="auto">
              <a:xfrm>
                <a:off x="450850" y="3884613"/>
                <a:ext cx="15875" cy="6350"/>
              </a:xfrm>
              <a:custGeom>
                <a:avLst/>
                <a:gdLst>
                  <a:gd name="T0" fmla="*/ 0 w 38"/>
                  <a:gd name="T1" fmla="*/ 0 h 16"/>
                  <a:gd name="T2" fmla="*/ 7 w 38"/>
                  <a:gd name="T3" fmla="*/ 4 h 16"/>
                  <a:gd name="T4" fmla="*/ 38 w 38"/>
                  <a:gd name="T5" fmla="*/ 1 h 16"/>
                  <a:gd name="T6" fmla="*/ 24 w 38"/>
                  <a:gd name="T7" fmla="*/ 13 h 16"/>
                  <a:gd name="T8" fmla="*/ 6 w 38"/>
                  <a:gd name="T9" fmla="*/ 9 h 16"/>
                  <a:gd name="T10" fmla="*/ 0 w 38"/>
                  <a:gd name="T11" fmla="*/ 0 h 16"/>
                </a:gdLst>
                <a:ahLst/>
                <a:cxnLst>
                  <a:cxn ang="0">
                    <a:pos x="T0" y="T1"/>
                  </a:cxn>
                  <a:cxn ang="0">
                    <a:pos x="T2" y="T3"/>
                  </a:cxn>
                  <a:cxn ang="0">
                    <a:pos x="T4" y="T5"/>
                  </a:cxn>
                  <a:cxn ang="0">
                    <a:pos x="T6" y="T7"/>
                  </a:cxn>
                  <a:cxn ang="0">
                    <a:pos x="T8" y="T9"/>
                  </a:cxn>
                  <a:cxn ang="0">
                    <a:pos x="T10" y="T11"/>
                  </a:cxn>
                </a:cxnLst>
                <a:rect l="0" t="0" r="r" b="b"/>
                <a:pathLst>
                  <a:path w="38" h="16">
                    <a:moveTo>
                      <a:pt x="0" y="0"/>
                    </a:moveTo>
                    <a:cubicBezTo>
                      <a:pt x="2" y="2"/>
                      <a:pt x="5" y="3"/>
                      <a:pt x="7" y="4"/>
                    </a:cubicBezTo>
                    <a:cubicBezTo>
                      <a:pt x="21" y="11"/>
                      <a:pt x="36" y="2"/>
                      <a:pt x="38" y="1"/>
                    </a:cubicBezTo>
                    <a:cubicBezTo>
                      <a:pt x="38" y="2"/>
                      <a:pt x="34" y="10"/>
                      <a:pt x="24" y="13"/>
                    </a:cubicBezTo>
                    <a:cubicBezTo>
                      <a:pt x="23" y="13"/>
                      <a:pt x="14" y="16"/>
                      <a:pt x="6" y="9"/>
                    </a:cubicBezTo>
                    <a:cubicBezTo>
                      <a:pt x="2" y="6"/>
                      <a:pt x="0" y="2"/>
                      <a:pt x="0" y="0"/>
                    </a:cubicBezTo>
                    <a:close/>
                  </a:path>
                </a:pathLst>
              </a:custGeom>
              <a:solidFill>
                <a:srgbClr val="FA8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27" name="Freeform 160">
                <a:extLst>
                  <a:ext uri="{FF2B5EF4-FFF2-40B4-BE49-F238E27FC236}">
                    <a16:creationId xmlns:a16="http://schemas.microsoft.com/office/drawing/2014/main" id="{92F8B00D-B016-4DA2-877E-5BE6B80752FB}"/>
                  </a:ext>
                </a:extLst>
              </p:cNvPr>
              <p:cNvSpPr>
                <a:spLocks/>
              </p:cNvSpPr>
              <p:nvPr/>
            </p:nvSpPr>
            <p:spPr bwMode="auto">
              <a:xfrm>
                <a:off x="433388" y="4019551"/>
                <a:ext cx="52388" cy="49213"/>
              </a:xfrm>
              <a:custGeom>
                <a:avLst/>
                <a:gdLst>
                  <a:gd name="T0" fmla="*/ 64 w 125"/>
                  <a:gd name="T1" fmla="*/ 101 h 115"/>
                  <a:gd name="T2" fmla="*/ 53 w 125"/>
                  <a:gd name="T3" fmla="*/ 110 h 115"/>
                  <a:gd name="T4" fmla="*/ 22 w 125"/>
                  <a:gd name="T5" fmla="*/ 106 h 115"/>
                  <a:gd name="T6" fmla="*/ 17 w 125"/>
                  <a:gd name="T7" fmla="*/ 76 h 115"/>
                  <a:gd name="T8" fmla="*/ 8 w 125"/>
                  <a:gd name="T9" fmla="*/ 68 h 115"/>
                  <a:gd name="T10" fmla="*/ 6 w 125"/>
                  <a:gd name="T11" fmla="*/ 42 h 115"/>
                  <a:gd name="T12" fmla="*/ 19 w 125"/>
                  <a:gd name="T13" fmla="*/ 29 h 115"/>
                  <a:gd name="T14" fmla="*/ 37 w 125"/>
                  <a:gd name="T15" fmla="*/ 27 h 115"/>
                  <a:gd name="T16" fmla="*/ 39 w 125"/>
                  <a:gd name="T17" fmla="*/ 15 h 115"/>
                  <a:gd name="T18" fmla="*/ 55 w 125"/>
                  <a:gd name="T19" fmla="*/ 3 h 115"/>
                  <a:gd name="T20" fmla="*/ 76 w 125"/>
                  <a:gd name="T21" fmla="*/ 4 h 115"/>
                  <a:gd name="T22" fmla="*/ 87 w 125"/>
                  <a:gd name="T23" fmla="*/ 15 h 115"/>
                  <a:gd name="T24" fmla="*/ 89 w 125"/>
                  <a:gd name="T25" fmla="*/ 26 h 115"/>
                  <a:gd name="T26" fmla="*/ 107 w 125"/>
                  <a:gd name="T27" fmla="*/ 26 h 115"/>
                  <a:gd name="T28" fmla="*/ 123 w 125"/>
                  <a:gd name="T29" fmla="*/ 55 h 115"/>
                  <a:gd name="T30" fmla="*/ 111 w 125"/>
                  <a:gd name="T31" fmla="*/ 74 h 115"/>
                  <a:gd name="T32" fmla="*/ 112 w 125"/>
                  <a:gd name="T33" fmla="*/ 96 h 115"/>
                  <a:gd name="T34" fmla="*/ 84 w 125"/>
                  <a:gd name="T35" fmla="*/ 113 h 115"/>
                  <a:gd name="T36" fmla="*/ 68 w 125"/>
                  <a:gd name="T37" fmla="*/ 106 h 115"/>
                  <a:gd name="T38" fmla="*/ 64 w 125"/>
                  <a:gd name="T39" fmla="*/ 10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15">
                    <a:moveTo>
                      <a:pt x="64" y="101"/>
                    </a:moveTo>
                    <a:cubicBezTo>
                      <a:pt x="62" y="103"/>
                      <a:pt x="59" y="107"/>
                      <a:pt x="53" y="110"/>
                    </a:cubicBezTo>
                    <a:cubicBezTo>
                      <a:pt x="45" y="113"/>
                      <a:pt x="31" y="115"/>
                      <a:pt x="22" y="106"/>
                    </a:cubicBezTo>
                    <a:cubicBezTo>
                      <a:pt x="15" y="98"/>
                      <a:pt x="13" y="87"/>
                      <a:pt x="17" y="76"/>
                    </a:cubicBezTo>
                    <a:cubicBezTo>
                      <a:pt x="15" y="75"/>
                      <a:pt x="11" y="72"/>
                      <a:pt x="8" y="68"/>
                    </a:cubicBezTo>
                    <a:cubicBezTo>
                      <a:pt x="8" y="67"/>
                      <a:pt x="0" y="55"/>
                      <a:pt x="6" y="42"/>
                    </a:cubicBezTo>
                    <a:cubicBezTo>
                      <a:pt x="10" y="34"/>
                      <a:pt x="17" y="30"/>
                      <a:pt x="19" y="29"/>
                    </a:cubicBezTo>
                    <a:cubicBezTo>
                      <a:pt x="27" y="25"/>
                      <a:pt x="34" y="26"/>
                      <a:pt x="37" y="27"/>
                    </a:cubicBezTo>
                    <a:cubicBezTo>
                      <a:pt x="36" y="24"/>
                      <a:pt x="36" y="19"/>
                      <a:pt x="39" y="15"/>
                    </a:cubicBezTo>
                    <a:cubicBezTo>
                      <a:pt x="43" y="7"/>
                      <a:pt x="51" y="4"/>
                      <a:pt x="55" y="3"/>
                    </a:cubicBezTo>
                    <a:cubicBezTo>
                      <a:pt x="59" y="2"/>
                      <a:pt x="67" y="0"/>
                      <a:pt x="76" y="4"/>
                    </a:cubicBezTo>
                    <a:cubicBezTo>
                      <a:pt x="78" y="5"/>
                      <a:pt x="84" y="8"/>
                      <a:pt x="87" y="15"/>
                    </a:cubicBezTo>
                    <a:cubicBezTo>
                      <a:pt x="90" y="20"/>
                      <a:pt x="90" y="24"/>
                      <a:pt x="89" y="26"/>
                    </a:cubicBezTo>
                    <a:cubicBezTo>
                      <a:pt x="92" y="25"/>
                      <a:pt x="99" y="23"/>
                      <a:pt x="107" y="26"/>
                    </a:cubicBezTo>
                    <a:cubicBezTo>
                      <a:pt x="118" y="31"/>
                      <a:pt x="125" y="43"/>
                      <a:pt x="123" y="55"/>
                    </a:cubicBezTo>
                    <a:cubicBezTo>
                      <a:pt x="121" y="66"/>
                      <a:pt x="112" y="72"/>
                      <a:pt x="111" y="74"/>
                    </a:cubicBezTo>
                    <a:cubicBezTo>
                      <a:pt x="112" y="76"/>
                      <a:pt x="116" y="85"/>
                      <a:pt x="112" y="96"/>
                    </a:cubicBezTo>
                    <a:cubicBezTo>
                      <a:pt x="107" y="108"/>
                      <a:pt x="94" y="114"/>
                      <a:pt x="84" y="113"/>
                    </a:cubicBezTo>
                    <a:cubicBezTo>
                      <a:pt x="82" y="113"/>
                      <a:pt x="74" y="112"/>
                      <a:pt x="68" y="106"/>
                    </a:cubicBezTo>
                    <a:cubicBezTo>
                      <a:pt x="66" y="104"/>
                      <a:pt x="65" y="102"/>
                      <a:pt x="64" y="101"/>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28" name="Oval 161">
                <a:extLst>
                  <a:ext uri="{FF2B5EF4-FFF2-40B4-BE49-F238E27FC236}">
                    <a16:creationId xmlns:a16="http://schemas.microsoft.com/office/drawing/2014/main" id="{FA6F24D4-7103-4295-A6C7-EC9B3CB71781}"/>
                  </a:ext>
                </a:extLst>
              </p:cNvPr>
              <p:cNvSpPr>
                <a:spLocks noChangeArrowheads="1"/>
              </p:cNvSpPr>
              <p:nvPr/>
            </p:nvSpPr>
            <p:spPr bwMode="auto">
              <a:xfrm>
                <a:off x="447675" y="4033838"/>
                <a:ext cx="23813" cy="25400"/>
              </a:xfrm>
              <a:prstGeom prst="ellipse">
                <a:avLst/>
              </a:prstGeom>
              <a:solidFill>
                <a:srgbClr val="DF4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29" name="Oval 162">
                <a:extLst>
                  <a:ext uri="{FF2B5EF4-FFF2-40B4-BE49-F238E27FC236}">
                    <a16:creationId xmlns:a16="http://schemas.microsoft.com/office/drawing/2014/main" id="{6352CA5F-B547-4BBF-A921-DF62048CD828}"/>
                  </a:ext>
                </a:extLst>
              </p:cNvPr>
              <p:cNvSpPr>
                <a:spLocks noChangeArrowheads="1"/>
              </p:cNvSpPr>
              <p:nvPr/>
            </p:nvSpPr>
            <p:spPr bwMode="auto">
              <a:xfrm>
                <a:off x="454025" y="4038601"/>
                <a:ext cx="12700" cy="14288"/>
              </a:xfrm>
              <a:prstGeom prst="ellipse">
                <a:avLst/>
              </a:prstGeom>
              <a:solidFill>
                <a:srgbClr val="F5F2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30" name="Freeform 163">
                <a:extLst>
                  <a:ext uri="{FF2B5EF4-FFF2-40B4-BE49-F238E27FC236}">
                    <a16:creationId xmlns:a16="http://schemas.microsoft.com/office/drawing/2014/main" id="{500A2D70-D310-42CD-92EB-A572F9031AAE}"/>
                  </a:ext>
                </a:extLst>
              </p:cNvPr>
              <p:cNvSpPr>
                <a:spLocks/>
              </p:cNvSpPr>
              <p:nvPr/>
            </p:nvSpPr>
            <p:spPr bwMode="auto">
              <a:xfrm>
                <a:off x="315913" y="4149726"/>
                <a:ext cx="33338" cy="36513"/>
              </a:xfrm>
              <a:custGeom>
                <a:avLst/>
                <a:gdLst>
                  <a:gd name="T0" fmla="*/ 3 w 76"/>
                  <a:gd name="T1" fmla="*/ 14 h 86"/>
                  <a:gd name="T2" fmla="*/ 26 w 76"/>
                  <a:gd name="T3" fmla="*/ 0 h 86"/>
                  <a:gd name="T4" fmla="*/ 35 w 76"/>
                  <a:gd name="T5" fmla="*/ 0 h 86"/>
                  <a:gd name="T6" fmla="*/ 35 w 76"/>
                  <a:gd name="T7" fmla="*/ 65 h 86"/>
                  <a:gd name="T8" fmla="*/ 50 w 76"/>
                  <a:gd name="T9" fmla="*/ 63 h 86"/>
                  <a:gd name="T10" fmla="*/ 69 w 76"/>
                  <a:gd name="T11" fmla="*/ 66 h 86"/>
                  <a:gd name="T12" fmla="*/ 75 w 76"/>
                  <a:gd name="T13" fmla="*/ 72 h 86"/>
                  <a:gd name="T14" fmla="*/ 67 w 76"/>
                  <a:gd name="T15" fmla="*/ 84 h 86"/>
                  <a:gd name="T16" fmla="*/ 52 w 76"/>
                  <a:gd name="T17" fmla="*/ 86 h 86"/>
                  <a:gd name="T18" fmla="*/ 32 w 76"/>
                  <a:gd name="T19" fmla="*/ 83 h 86"/>
                  <a:gd name="T20" fmla="*/ 27 w 76"/>
                  <a:gd name="T21" fmla="*/ 79 h 86"/>
                  <a:gd name="T22" fmla="*/ 27 w 76"/>
                  <a:gd name="T23" fmla="*/ 72 h 86"/>
                  <a:gd name="T24" fmla="*/ 26 w 76"/>
                  <a:gd name="T25" fmla="*/ 10 h 86"/>
                  <a:gd name="T26" fmla="*/ 8 w 76"/>
                  <a:gd name="T27" fmla="*/ 23 h 86"/>
                  <a:gd name="T28" fmla="*/ 2 w 76"/>
                  <a:gd name="T29" fmla="*/ 21 h 86"/>
                  <a:gd name="T30" fmla="*/ 3 w 76"/>
                  <a:gd name="T31"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86">
                    <a:moveTo>
                      <a:pt x="3" y="14"/>
                    </a:moveTo>
                    <a:cubicBezTo>
                      <a:pt x="11" y="10"/>
                      <a:pt x="18" y="5"/>
                      <a:pt x="26" y="0"/>
                    </a:cubicBezTo>
                    <a:cubicBezTo>
                      <a:pt x="29" y="0"/>
                      <a:pt x="32" y="0"/>
                      <a:pt x="35" y="0"/>
                    </a:cubicBezTo>
                    <a:cubicBezTo>
                      <a:pt x="35" y="21"/>
                      <a:pt x="35" y="43"/>
                      <a:pt x="35" y="65"/>
                    </a:cubicBezTo>
                    <a:cubicBezTo>
                      <a:pt x="41" y="64"/>
                      <a:pt x="47" y="63"/>
                      <a:pt x="50" y="63"/>
                    </a:cubicBezTo>
                    <a:cubicBezTo>
                      <a:pt x="62" y="63"/>
                      <a:pt x="67" y="65"/>
                      <a:pt x="69" y="66"/>
                    </a:cubicBezTo>
                    <a:cubicBezTo>
                      <a:pt x="72" y="67"/>
                      <a:pt x="74" y="69"/>
                      <a:pt x="75" y="72"/>
                    </a:cubicBezTo>
                    <a:cubicBezTo>
                      <a:pt x="76" y="75"/>
                      <a:pt x="73" y="80"/>
                      <a:pt x="67" y="84"/>
                    </a:cubicBezTo>
                    <a:cubicBezTo>
                      <a:pt x="61" y="85"/>
                      <a:pt x="56" y="86"/>
                      <a:pt x="52" y="86"/>
                    </a:cubicBezTo>
                    <a:cubicBezTo>
                      <a:pt x="45" y="86"/>
                      <a:pt x="38" y="86"/>
                      <a:pt x="32" y="83"/>
                    </a:cubicBezTo>
                    <a:cubicBezTo>
                      <a:pt x="30" y="81"/>
                      <a:pt x="28" y="80"/>
                      <a:pt x="27" y="79"/>
                    </a:cubicBezTo>
                    <a:cubicBezTo>
                      <a:pt x="27" y="77"/>
                      <a:pt x="27" y="74"/>
                      <a:pt x="27" y="72"/>
                    </a:cubicBezTo>
                    <a:cubicBezTo>
                      <a:pt x="26" y="51"/>
                      <a:pt x="26" y="30"/>
                      <a:pt x="26" y="10"/>
                    </a:cubicBezTo>
                    <a:cubicBezTo>
                      <a:pt x="20" y="14"/>
                      <a:pt x="14" y="19"/>
                      <a:pt x="8" y="23"/>
                    </a:cubicBezTo>
                    <a:cubicBezTo>
                      <a:pt x="5" y="24"/>
                      <a:pt x="3" y="23"/>
                      <a:pt x="2" y="21"/>
                    </a:cubicBezTo>
                    <a:cubicBezTo>
                      <a:pt x="0" y="19"/>
                      <a:pt x="1" y="16"/>
                      <a:pt x="3" y="14"/>
                    </a:cubicBezTo>
                    <a:close/>
                  </a:path>
                </a:pathLst>
              </a:custGeom>
              <a:solidFill>
                <a:srgbClr val="F7F0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31" name="Freeform 164">
                <a:extLst>
                  <a:ext uri="{FF2B5EF4-FFF2-40B4-BE49-F238E27FC236}">
                    <a16:creationId xmlns:a16="http://schemas.microsoft.com/office/drawing/2014/main" id="{E79854D3-8785-47A4-A512-396E386F0380}"/>
                  </a:ext>
                </a:extLst>
              </p:cNvPr>
              <p:cNvSpPr>
                <a:spLocks/>
              </p:cNvSpPr>
              <p:nvPr/>
            </p:nvSpPr>
            <p:spPr bwMode="auto">
              <a:xfrm>
                <a:off x="334963" y="4137026"/>
                <a:ext cx="31750" cy="38100"/>
              </a:xfrm>
              <a:custGeom>
                <a:avLst/>
                <a:gdLst>
                  <a:gd name="T0" fmla="*/ 3 w 75"/>
                  <a:gd name="T1" fmla="*/ 16 h 88"/>
                  <a:gd name="T2" fmla="*/ 27 w 75"/>
                  <a:gd name="T3" fmla="*/ 1 h 88"/>
                  <a:gd name="T4" fmla="*/ 31 w 75"/>
                  <a:gd name="T5" fmla="*/ 0 h 88"/>
                  <a:gd name="T6" fmla="*/ 36 w 75"/>
                  <a:gd name="T7" fmla="*/ 1 h 88"/>
                  <a:gd name="T8" fmla="*/ 36 w 75"/>
                  <a:gd name="T9" fmla="*/ 67 h 88"/>
                  <a:gd name="T10" fmla="*/ 49 w 75"/>
                  <a:gd name="T11" fmla="*/ 65 h 88"/>
                  <a:gd name="T12" fmla="*/ 67 w 75"/>
                  <a:gd name="T13" fmla="*/ 68 h 88"/>
                  <a:gd name="T14" fmla="*/ 74 w 75"/>
                  <a:gd name="T15" fmla="*/ 72 h 88"/>
                  <a:gd name="T16" fmla="*/ 75 w 75"/>
                  <a:gd name="T17" fmla="*/ 77 h 88"/>
                  <a:gd name="T18" fmla="*/ 68 w 75"/>
                  <a:gd name="T19" fmla="*/ 85 h 88"/>
                  <a:gd name="T20" fmla="*/ 50 w 75"/>
                  <a:gd name="T21" fmla="*/ 88 h 88"/>
                  <a:gd name="T22" fmla="*/ 38 w 75"/>
                  <a:gd name="T23" fmla="*/ 87 h 88"/>
                  <a:gd name="T24" fmla="*/ 28 w 75"/>
                  <a:gd name="T25" fmla="*/ 81 h 88"/>
                  <a:gd name="T26" fmla="*/ 27 w 75"/>
                  <a:gd name="T27" fmla="*/ 34 h 88"/>
                  <a:gd name="T28" fmla="*/ 7 w 75"/>
                  <a:gd name="T29" fmla="*/ 45 h 88"/>
                  <a:gd name="T30" fmla="*/ 2 w 75"/>
                  <a:gd name="T31" fmla="*/ 45 h 88"/>
                  <a:gd name="T32" fmla="*/ 2 w 75"/>
                  <a:gd name="T33" fmla="*/ 38 h 88"/>
                  <a:gd name="T34" fmla="*/ 27 w 75"/>
                  <a:gd name="T35" fmla="*/ 22 h 88"/>
                  <a:gd name="T36" fmla="*/ 27 w 75"/>
                  <a:gd name="T37" fmla="*/ 13 h 88"/>
                  <a:gd name="T38" fmla="*/ 9 w 75"/>
                  <a:gd name="T39" fmla="*/ 24 h 88"/>
                  <a:gd name="T40" fmla="*/ 3 w 75"/>
                  <a:gd name="T41" fmla="*/ 23 h 88"/>
                  <a:gd name="T42" fmla="*/ 3 w 75"/>
                  <a:gd name="T43"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88">
                    <a:moveTo>
                      <a:pt x="3" y="16"/>
                    </a:moveTo>
                    <a:cubicBezTo>
                      <a:pt x="11" y="11"/>
                      <a:pt x="19" y="6"/>
                      <a:pt x="27" y="1"/>
                    </a:cubicBezTo>
                    <a:cubicBezTo>
                      <a:pt x="28" y="0"/>
                      <a:pt x="29" y="0"/>
                      <a:pt x="31" y="0"/>
                    </a:cubicBezTo>
                    <a:cubicBezTo>
                      <a:pt x="33" y="0"/>
                      <a:pt x="35" y="1"/>
                      <a:pt x="36" y="1"/>
                    </a:cubicBezTo>
                    <a:cubicBezTo>
                      <a:pt x="36" y="23"/>
                      <a:pt x="36" y="45"/>
                      <a:pt x="36" y="67"/>
                    </a:cubicBezTo>
                    <a:cubicBezTo>
                      <a:pt x="41" y="66"/>
                      <a:pt x="46" y="66"/>
                      <a:pt x="49" y="65"/>
                    </a:cubicBezTo>
                    <a:cubicBezTo>
                      <a:pt x="56" y="65"/>
                      <a:pt x="61" y="66"/>
                      <a:pt x="67" y="68"/>
                    </a:cubicBezTo>
                    <a:cubicBezTo>
                      <a:pt x="70" y="69"/>
                      <a:pt x="72" y="70"/>
                      <a:pt x="74" y="72"/>
                    </a:cubicBezTo>
                    <a:cubicBezTo>
                      <a:pt x="74" y="72"/>
                      <a:pt x="75" y="74"/>
                      <a:pt x="75" y="77"/>
                    </a:cubicBezTo>
                    <a:cubicBezTo>
                      <a:pt x="75" y="81"/>
                      <a:pt x="70" y="83"/>
                      <a:pt x="68" y="85"/>
                    </a:cubicBezTo>
                    <a:cubicBezTo>
                      <a:pt x="62" y="88"/>
                      <a:pt x="56" y="88"/>
                      <a:pt x="50" y="88"/>
                    </a:cubicBezTo>
                    <a:cubicBezTo>
                      <a:pt x="45" y="88"/>
                      <a:pt x="42" y="88"/>
                      <a:pt x="38" y="87"/>
                    </a:cubicBezTo>
                    <a:cubicBezTo>
                      <a:pt x="33" y="85"/>
                      <a:pt x="30" y="83"/>
                      <a:pt x="28" y="81"/>
                    </a:cubicBezTo>
                    <a:cubicBezTo>
                      <a:pt x="27" y="65"/>
                      <a:pt x="27" y="49"/>
                      <a:pt x="27" y="34"/>
                    </a:cubicBezTo>
                    <a:cubicBezTo>
                      <a:pt x="20" y="38"/>
                      <a:pt x="14" y="41"/>
                      <a:pt x="7" y="45"/>
                    </a:cubicBezTo>
                    <a:cubicBezTo>
                      <a:pt x="5" y="46"/>
                      <a:pt x="3" y="46"/>
                      <a:pt x="2" y="45"/>
                    </a:cubicBezTo>
                    <a:cubicBezTo>
                      <a:pt x="0" y="43"/>
                      <a:pt x="0" y="40"/>
                      <a:pt x="2" y="38"/>
                    </a:cubicBezTo>
                    <a:cubicBezTo>
                      <a:pt x="10" y="33"/>
                      <a:pt x="18" y="28"/>
                      <a:pt x="27" y="22"/>
                    </a:cubicBezTo>
                    <a:cubicBezTo>
                      <a:pt x="27" y="19"/>
                      <a:pt x="27" y="16"/>
                      <a:pt x="27" y="13"/>
                    </a:cubicBezTo>
                    <a:cubicBezTo>
                      <a:pt x="21" y="16"/>
                      <a:pt x="15" y="20"/>
                      <a:pt x="9" y="24"/>
                    </a:cubicBezTo>
                    <a:cubicBezTo>
                      <a:pt x="7" y="25"/>
                      <a:pt x="5" y="25"/>
                      <a:pt x="3" y="23"/>
                    </a:cubicBezTo>
                    <a:cubicBezTo>
                      <a:pt x="1" y="21"/>
                      <a:pt x="1" y="18"/>
                      <a:pt x="3" y="16"/>
                    </a:cubicBezTo>
                    <a:close/>
                  </a:path>
                </a:pathLst>
              </a:custGeom>
              <a:solidFill>
                <a:srgbClr val="F6E1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32" name="Freeform 165">
                <a:extLst>
                  <a:ext uri="{FF2B5EF4-FFF2-40B4-BE49-F238E27FC236}">
                    <a16:creationId xmlns:a16="http://schemas.microsoft.com/office/drawing/2014/main" id="{DD7E16DB-59B1-4C23-9E14-4D4C105EB60B}"/>
                  </a:ext>
                </a:extLst>
              </p:cNvPr>
              <p:cNvSpPr>
                <a:spLocks noEditPoints="1"/>
              </p:cNvSpPr>
              <p:nvPr/>
            </p:nvSpPr>
            <p:spPr bwMode="auto">
              <a:xfrm>
                <a:off x="158750" y="3722688"/>
                <a:ext cx="33338" cy="61913"/>
              </a:xfrm>
              <a:custGeom>
                <a:avLst/>
                <a:gdLst>
                  <a:gd name="T0" fmla="*/ 13 w 77"/>
                  <a:gd name="T1" fmla="*/ 145 h 145"/>
                  <a:gd name="T2" fmla="*/ 10 w 77"/>
                  <a:gd name="T3" fmla="*/ 144 h 145"/>
                  <a:gd name="T4" fmla="*/ 2 w 77"/>
                  <a:gd name="T5" fmla="*/ 116 h 145"/>
                  <a:gd name="T6" fmla="*/ 16 w 77"/>
                  <a:gd name="T7" fmla="*/ 64 h 145"/>
                  <a:gd name="T8" fmla="*/ 43 w 77"/>
                  <a:gd name="T9" fmla="*/ 18 h 145"/>
                  <a:gd name="T10" fmla="*/ 68 w 77"/>
                  <a:gd name="T11" fmla="*/ 3 h 145"/>
                  <a:gd name="T12" fmla="*/ 76 w 77"/>
                  <a:gd name="T13" fmla="*/ 31 h 145"/>
                  <a:gd name="T14" fmla="*/ 61 w 77"/>
                  <a:gd name="T15" fmla="*/ 83 h 145"/>
                  <a:gd name="T16" fmla="*/ 13 w 77"/>
                  <a:gd name="T17" fmla="*/ 145 h 145"/>
                  <a:gd name="T18" fmla="*/ 65 w 77"/>
                  <a:gd name="T19" fmla="*/ 6 h 145"/>
                  <a:gd name="T20" fmla="*/ 46 w 77"/>
                  <a:gd name="T21" fmla="*/ 20 h 145"/>
                  <a:gd name="T22" fmla="*/ 20 w 77"/>
                  <a:gd name="T23" fmla="*/ 66 h 145"/>
                  <a:gd name="T24" fmla="*/ 6 w 77"/>
                  <a:gd name="T25" fmla="*/ 116 h 145"/>
                  <a:gd name="T26" fmla="*/ 11 w 77"/>
                  <a:gd name="T27" fmla="*/ 141 h 145"/>
                  <a:gd name="T28" fmla="*/ 58 w 77"/>
                  <a:gd name="T29" fmla="*/ 81 h 145"/>
                  <a:gd name="T30" fmla="*/ 72 w 77"/>
                  <a:gd name="T31" fmla="*/ 31 h 145"/>
                  <a:gd name="T32" fmla="*/ 67 w 77"/>
                  <a:gd name="T33" fmla="*/ 7 h 145"/>
                  <a:gd name="T34" fmla="*/ 65 w 77"/>
                  <a:gd name="T35" fmla="*/ 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145">
                    <a:moveTo>
                      <a:pt x="13" y="145"/>
                    </a:moveTo>
                    <a:cubicBezTo>
                      <a:pt x="12" y="145"/>
                      <a:pt x="11" y="145"/>
                      <a:pt x="10" y="144"/>
                    </a:cubicBezTo>
                    <a:cubicBezTo>
                      <a:pt x="3" y="142"/>
                      <a:pt x="0" y="132"/>
                      <a:pt x="2" y="116"/>
                    </a:cubicBezTo>
                    <a:cubicBezTo>
                      <a:pt x="4" y="101"/>
                      <a:pt x="9" y="83"/>
                      <a:pt x="16" y="64"/>
                    </a:cubicBezTo>
                    <a:cubicBezTo>
                      <a:pt x="24" y="46"/>
                      <a:pt x="34" y="29"/>
                      <a:pt x="43" y="18"/>
                    </a:cubicBezTo>
                    <a:cubicBezTo>
                      <a:pt x="53" y="5"/>
                      <a:pt x="62" y="0"/>
                      <a:pt x="68" y="3"/>
                    </a:cubicBezTo>
                    <a:cubicBezTo>
                      <a:pt x="75" y="6"/>
                      <a:pt x="77" y="15"/>
                      <a:pt x="76" y="31"/>
                    </a:cubicBezTo>
                    <a:cubicBezTo>
                      <a:pt x="74" y="46"/>
                      <a:pt x="69" y="64"/>
                      <a:pt x="61" y="83"/>
                    </a:cubicBezTo>
                    <a:cubicBezTo>
                      <a:pt x="48" y="114"/>
                      <a:pt x="28" y="145"/>
                      <a:pt x="13" y="145"/>
                    </a:cubicBezTo>
                    <a:close/>
                    <a:moveTo>
                      <a:pt x="65" y="6"/>
                    </a:moveTo>
                    <a:cubicBezTo>
                      <a:pt x="60" y="6"/>
                      <a:pt x="53" y="11"/>
                      <a:pt x="46" y="20"/>
                    </a:cubicBezTo>
                    <a:cubicBezTo>
                      <a:pt x="37" y="31"/>
                      <a:pt x="28" y="47"/>
                      <a:pt x="20" y="66"/>
                    </a:cubicBezTo>
                    <a:cubicBezTo>
                      <a:pt x="13" y="84"/>
                      <a:pt x="8" y="102"/>
                      <a:pt x="6" y="116"/>
                    </a:cubicBezTo>
                    <a:cubicBezTo>
                      <a:pt x="5" y="130"/>
                      <a:pt x="7" y="139"/>
                      <a:pt x="11" y="141"/>
                    </a:cubicBezTo>
                    <a:cubicBezTo>
                      <a:pt x="20" y="144"/>
                      <a:pt x="41" y="121"/>
                      <a:pt x="58" y="81"/>
                    </a:cubicBezTo>
                    <a:cubicBezTo>
                      <a:pt x="65" y="63"/>
                      <a:pt x="70" y="45"/>
                      <a:pt x="72" y="31"/>
                    </a:cubicBezTo>
                    <a:cubicBezTo>
                      <a:pt x="73" y="17"/>
                      <a:pt x="71" y="8"/>
                      <a:pt x="67" y="7"/>
                    </a:cubicBezTo>
                    <a:cubicBezTo>
                      <a:pt x="66" y="6"/>
                      <a:pt x="65" y="6"/>
                      <a:pt x="6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33" name="Freeform 166">
                <a:extLst>
                  <a:ext uri="{FF2B5EF4-FFF2-40B4-BE49-F238E27FC236}">
                    <a16:creationId xmlns:a16="http://schemas.microsoft.com/office/drawing/2014/main" id="{21366FE2-F1C5-4C45-BDB1-F71466423A0E}"/>
                  </a:ext>
                </a:extLst>
              </p:cNvPr>
              <p:cNvSpPr>
                <a:spLocks noEditPoints="1"/>
              </p:cNvSpPr>
              <p:nvPr/>
            </p:nvSpPr>
            <p:spPr bwMode="auto">
              <a:xfrm>
                <a:off x="142875" y="3733801"/>
                <a:ext cx="63500" cy="34925"/>
              </a:xfrm>
              <a:custGeom>
                <a:avLst/>
                <a:gdLst>
                  <a:gd name="T0" fmla="*/ 128 w 150"/>
                  <a:gd name="T1" fmla="*/ 82 h 82"/>
                  <a:gd name="T2" fmla="*/ 119 w 150"/>
                  <a:gd name="T3" fmla="*/ 81 h 82"/>
                  <a:gd name="T4" fmla="*/ 68 w 150"/>
                  <a:gd name="T5" fmla="*/ 67 h 82"/>
                  <a:gd name="T6" fmla="*/ 6 w 150"/>
                  <a:gd name="T7" fmla="*/ 15 h 82"/>
                  <a:gd name="T8" fmla="*/ 86 w 150"/>
                  <a:gd name="T9" fmla="*/ 22 h 82"/>
                  <a:gd name="T10" fmla="*/ 133 w 150"/>
                  <a:gd name="T11" fmla="*/ 49 h 82"/>
                  <a:gd name="T12" fmla="*/ 148 w 150"/>
                  <a:gd name="T13" fmla="*/ 74 h 82"/>
                  <a:gd name="T14" fmla="*/ 128 w 150"/>
                  <a:gd name="T15" fmla="*/ 82 h 82"/>
                  <a:gd name="T16" fmla="*/ 26 w 150"/>
                  <a:gd name="T17" fmla="*/ 11 h 82"/>
                  <a:gd name="T18" fmla="*/ 10 w 150"/>
                  <a:gd name="T19" fmla="*/ 17 h 82"/>
                  <a:gd name="T20" fmla="*/ 69 w 150"/>
                  <a:gd name="T21" fmla="*/ 63 h 82"/>
                  <a:gd name="T22" fmla="*/ 120 w 150"/>
                  <a:gd name="T23" fmla="*/ 77 h 82"/>
                  <a:gd name="T24" fmla="*/ 144 w 150"/>
                  <a:gd name="T25" fmla="*/ 72 h 82"/>
                  <a:gd name="T26" fmla="*/ 130 w 150"/>
                  <a:gd name="T27" fmla="*/ 52 h 82"/>
                  <a:gd name="T28" fmla="*/ 85 w 150"/>
                  <a:gd name="T29" fmla="*/ 26 h 82"/>
                  <a:gd name="T30" fmla="*/ 26 w 150"/>
                  <a:gd name="T31" fmla="*/ 1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82">
                    <a:moveTo>
                      <a:pt x="128" y="82"/>
                    </a:moveTo>
                    <a:cubicBezTo>
                      <a:pt x="125" y="82"/>
                      <a:pt x="122" y="82"/>
                      <a:pt x="119" y="81"/>
                    </a:cubicBezTo>
                    <a:cubicBezTo>
                      <a:pt x="104" y="80"/>
                      <a:pt x="86" y="75"/>
                      <a:pt x="68" y="67"/>
                    </a:cubicBezTo>
                    <a:cubicBezTo>
                      <a:pt x="33" y="53"/>
                      <a:pt x="0" y="30"/>
                      <a:pt x="6" y="15"/>
                    </a:cubicBezTo>
                    <a:cubicBezTo>
                      <a:pt x="12" y="0"/>
                      <a:pt x="52" y="8"/>
                      <a:pt x="86" y="22"/>
                    </a:cubicBezTo>
                    <a:cubicBezTo>
                      <a:pt x="105" y="30"/>
                      <a:pt x="121" y="39"/>
                      <a:pt x="133" y="49"/>
                    </a:cubicBezTo>
                    <a:cubicBezTo>
                      <a:pt x="145" y="59"/>
                      <a:pt x="150" y="68"/>
                      <a:pt x="148" y="74"/>
                    </a:cubicBezTo>
                    <a:cubicBezTo>
                      <a:pt x="145" y="79"/>
                      <a:pt x="139" y="82"/>
                      <a:pt x="128" y="82"/>
                    </a:cubicBezTo>
                    <a:close/>
                    <a:moveTo>
                      <a:pt x="26" y="11"/>
                    </a:moveTo>
                    <a:cubicBezTo>
                      <a:pt x="17" y="11"/>
                      <a:pt x="11" y="13"/>
                      <a:pt x="10" y="17"/>
                    </a:cubicBezTo>
                    <a:cubicBezTo>
                      <a:pt x="6" y="26"/>
                      <a:pt x="30" y="47"/>
                      <a:pt x="69" y="63"/>
                    </a:cubicBezTo>
                    <a:cubicBezTo>
                      <a:pt x="87" y="71"/>
                      <a:pt x="105" y="76"/>
                      <a:pt x="120" y="77"/>
                    </a:cubicBezTo>
                    <a:cubicBezTo>
                      <a:pt x="133" y="79"/>
                      <a:pt x="142" y="77"/>
                      <a:pt x="144" y="72"/>
                    </a:cubicBezTo>
                    <a:cubicBezTo>
                      <a:pt x="146" y="68"/>
                      <a:pt x="141" y="60"/>
                      <a:pt x="130" y="52"/>
                    </a:cubicBezTo>
                    <a:cubicBezTo>
                      <a:pt x="119" y="43"/>
                      <a:pt x="103" y="33"/>
                      <a:pt x="85" y="26"/>
                    </a:cubicBezTo>
                    <a:cubicBezTo>
                      <a:pt x="61" y="16"/>
                      <a:pt x="40" y="11"/>
                      <a:pt x="2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34" name="Oval 167">
                <a:extLst>
                  <a:ext uri="{FF2B5EF4-FFF2-40B4-BE49-F238E27FC236}">
                    <a16:creationId xmlns:a16="http://schemas.microsoft.com/office/drawing/2014/main" id="{04C35F30-2C7A-454C-A6EB-8125A2BCB518}"/>
                  </a:ext>
                </a:extLst>
              </p:cNvPr>
              <p:cNvSpPr>
                <a:spLocks noChangeArrowheads="1"/>
              </p:cNvSpPr>
              <p:nvPr/>
            </p:nvSpPr>
            <p:spPr bwMode="auto">
              <a:xfrm>
                <a:off x="168275" y="3746501"/>
                <a:ext cx="12700" cy="12700"/>
              </a:xfrm>
              <a:prstGeom prst="ellipse">
                <a:avLst/>
              </a:prstGeom>
              <a:solidFill>
                <a:srgbClr val="E3F0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35" name="Oval 168">
                <a:extLst>
                  <a:ext uri="{FF2B5EF4-FFF2-40B4-BE49-F238E27FC236}">
                    <a16:creationId xmlns:a16="http://schemas.microsoft.com/office/drawing/2014/main" id="{DB9F373D-D949-4A18-97B2-D74E2FC0A7CD}"/>
                  </a:ext>
                </a:extLst>
              </p:cNvPr>
              <p:cNvSpPr>
                <a:spLocks noChangeArrowheads="1"/>
              </p:cNvSpPr>
              <p:nvPr/>
            </p:nvSpPr>
            <p:spPr bwMode="auto">
              <a:xfrm>
                <a:off x="171450" y="3770313"/>
                <a:ext cx="7938" cy="7938"/>
              </a:xfrm>
              <a:prstGeom prst="ellipse">
                <a:avLst/>
              </a:prstGeom>
              <a:solidFill>
                <a:srgbClr val="E3F0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36" name="Oval 169">
                <a:extLst>
                  <a:ext uri="{FF2B5EF4-FFF2-40B4-BE49-F238E27FC236}">
                    <a16:creationId xmlns:a16="http://schemas.microsoft.com/office/drawing/2014/main" id="{1BD3C5A9-2478-494B-9486-78EC8BFB1958}"/>
                  </a:ext>
                </a:extLst>
              </p:cNvPr>
              <p:cNvSpPr>
                <a:spLocks noChangeArrowheads="1"/>
              </p:cNvSpPr>
              <p:nvPr/>
            </p:nvSpPr>
            <p:spPr bwMode="auto">
              <a:xfrm>
                <a:off x="155575" y="3735388"/>
                <a:ext cx="7938" cy="9525"/>
              </a:xfrm>
              <a:prstGeom prst="ellipse">
                <a:avLst/>
              </a:prstGeom>
              <a:solidFill>
                <a:srgbClr val="E3F0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37" name="Freeform 170">
                <a:extLst>
                  <a:ext uri="{FF2B5EF4-FFF2-40B4-BE49-F238E27FC236}">
                    <a16:creationId xmlns:a16="http://schemas.microsoft.com/office/drawing/2014/main" id="{26389A91-D260-456F-817A-778567A76945}"/>
                  </a:ext>
                </a:extLst>
              </p:cNvPr>
              <p:cNvSpPr>
                <a:spLocks/>
              </p:cNvSpPr>
              <p:nvPr/>
            </p:nvSpPr>
            <p:spPr bwMode="auto">
              <a:xfrm>
                <a:off x="39688" y="3849688"/>
                <a:ext cx="25400" cy="49213"/>
              </a:xfrm>
              <a:custGeom>
                <a:avLst/>
                <a:gdLst>
                  <a:gd name="T0" fmla="*/ 2 w 62"/>
                  <a:gd name="T1" fmla="*/ 69 h 114"/>
                  <a:gd name="T2" fmla="*/ 25 w 62"/>
                  <a:gd name="T3" fmla="*/ 69 h 114"/>
                  <a:gd name="T4" fmla="*/ 25 w 62"/>
                  <a:gd name="T5" fmla="*/ 86 h 114"/>
                  <a:gd name="T6" fmla="*/ 29 w 62"/>
                  <a:gd name="T7" fmla="*/ 88 h 114"/>
                  <a:gd name="T8" fmla="*/ 33 w 62"/>
                  <a:gd name="T9" fmla="*/ 87 h 114"/>
                  <a:gd name="T10" fmla="*/ 33 w 62"/>
                  <a:gd name="T11" fmla="*/ 80 h 114"/>
                  <a:gd name="T12" fmla="*/ 33 w 62"/>
                  <a:gd name="T13" fmla="*/ 71 h 114"/>
                  <a:gd name="T14" fmla="*/ 26 w 62"/>
                  <a:gd name="T15" fmla="*/ 64 h 114"/>
                  <a:gd name="T16" fmla="*/ 10 w 62"/>
                  <a:gd name="T17" fmla="*/ 57 h 114"/>
                  <a:gd name="T18" fmla="*/ 1 w 62"/>
                  <a:gd name="T19" fmla="*/ 28 h 114"/>
                  <a:gd name="T20" fmla="*/ 6 w 62"/>
                  <a:gd name="T21" fmla="*/ 16 h 114"/>
                  <a:gd name="T22" fmla="*/ 24 w 62"/>
                  <a:gd name="T23" fmla="*/ 8 h 114"/>
                  <a:gd name="T24" fmla="*/ 25 w 62"/>
                  <a:gd name="T25" fmla="*/ 0 h 114"/>
                  <a:gd name="T26" fmla="*/ 36 w 62"/>
                  <a:gd name="T27" fmla="*/ 0 h 114"/>
                  <a:gd name="T28" fmla="*/ 36 w 62"/>
                  <a:gd name="T29" fmla="*/ 8 h 114"/>
                  <a:gd name="T30" fmla="*/ 46 w 62"/>
                  <a:gd name="T31" fmla="*/ 10 h 114"/>
                  <a:gd name="T32" fmla="*/ 54 w 62"/>
                  <a:gd name="T33" fmla="*/ 15 h 114"/>
                  <a:gd name="T34" fmla="*/ 59 w 62"/>
                  <a:gd name="T35" fmla="*/ 35 h 114"/>
                  <a:gd name="T36" fmla="*/ 33 w 62"/>
                  <a:gd name="T37" fmla="*/ 36 h 114"/>
                  <a:gd name="T38" fmla="*/ 33 w 62"/>
                  <a:gd name="T39" fmla="*/ 26 h 114"/>
                  <a:gd name="T40" fmla="*/ 30 w 62"/>
                  <a:gd name="T41" fmla="*/ 22 h 114"/>
                  <a:gd name="T42" fmla="*/ 27 w 62"/>
                  <a:gd name="T43" fmla="*/ 26 h 114"/>
                  <a:gd name="T44" fmla="*/ 26 w 62"/>
                  <a:gd name="T45" fmla="*/ 31 h 114"/>
                  <a:gd name="T46" fmla="*/ 27 w 62"/>
                  <a:gd name="T47" fmla="*/ 36 h 114"/>
                  <a:gd name="T48" fmla="*/ 43 w 62"/>
                  <a:gd name="T49" fmla="*/ 47 h 114"/>
                  <a:gd name="T50" fmla="*/ 54 w 62"/>
                  <a:gd name="T51" fmla="*/ 53 h 114"/>
                  <a:gd name="T52" fmla="*/ 56 w 62"/>
                  <a:gd name="T53" fmla="*/ 56 h 114"/>
                  <a:gd name="T54" fmla="*/ 61 w 62"/>
                  <a:gd name="T55" fmla="*/ 68 h 114"/>
                  <a:gd name="T56" fmla="*/ 59 w 62"/>
                  <a:gd name="T57" fmla="*/ 89 h 114"/>
                  <a:gd name="T58" fmla="*/ 53 w 62"/>
                  <a:gd name="T59" fmla="*/ 98 h 114"/>
                  <a:gd name="T60" fmla="*/ 37 w 62"/>
                  <a:gd name="T61" fmla="*/ 104 h 114"/>
                  <a:gd name="T62" fmla="*/ 37 w 62"/>
                  <a:gd name="T63" fmla="*/ 114 h 114"/>
                  <a:gd name="T64" fmla="*/ 26 w 62"/>
                  <a:gd name="T65" fmla="*/ 113 h 114"/>
                  <a:gd name="T66" fmla="*/ 25 w 62"/>
                  <a:gd name="T67" fmla="*/ 105 h 114"/>
                  <a:gd name="T68" fmla="*/ 13 w 62"/>
                  <a:gd name="T69" fmla="*/ 101 h 114"/>
                  <a:gd name="T70" fmla="*/ 1 w 62"/>
                  <a:gd name="T71" fmla="*/ 79 h 114"/>
                  <a:gd name="T72" fmla="*/ 2 w 62"/>
                  <a:gd name="T73" fmla="*/ 6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4">
                    <a:moveTo>
                      <a:pt x="2" y="69"/>
                    </a:moveTo>
                    <a:cubicBezTo>
                      <a:pt x="10" y="69"/>
                      <a:pt x="17" y="69"/>
                      <a:pt x="25" y="69"/>
                    </a:cubicBezTo>
                    <a:cubicBezTo>
                      <a:pt x="25" y="75"/>
                      <a:pt x="25" y="80"/>
                      <a:pt x="25" y="86"/>
                    </a:cubicBezTo>
                    <a:cubicBezTo>
                      <a:pt x="26" y="86"/>
                      <a:pt x="27" y="88"/>
                      <a:pt x="29" y="88"/>
                    </a:cubicBezTo>
                    <a:cubicBezTo>
                      <a:pt x="31" y="88"/>
                      <a:pt x="32" y="87"/>
                      <a:pt x="33" y="87"/>
                    </a:cubicBezTo>
                    <a:cubicBezTo>
                      <a:pt x="33" y="85"/>
                      <a:pt x="33" y="83"/>
                      <a:pt x="33" y="80"/>
                    </a:cubicBezTo>
                    <a:cubicBezTo>
                      <a:pt x="34" y="76"/>
                      <a:pt x="34" y="73"/>
                      <a:pt x="33" y="71"/>
                    </a:cubicBezTo>
                    <a:cubicBezTo>
                      <a:pt x="32" y="68"/>
                      <a:pt x="30" y="67"/>
                      <a:pt x="26" y="64"/>
                    </a:cubicBezTo>
                    <a:cubicBezTo>
                      <a:pt x="17" y="59"/>
                      <a:pt x="14" y="60"/>
                      <a:pt x="10" y="57"/>
                    </a:cubicBezTo>
                    <a:cubicBezTo>
                      <a:pt x="1" y="51"/>
                      <a:pt x="0" y="37"/>
                      <a:pt x="1" y="28"/>
                    </a:cubicBezTo>
                    <a:cubicBezTo>
                      <a:pt x="2" y="25"/>
                      <a:pt x="3" y="20"/>
                      <a:pt x="6" y="16"/>
                    </a:cubicBezTo>
                    <a:cubicBezTo>
                      <a:pt x="12" y="8"/>
                      <a:pt x="22" y="8"/>
                      <a:pt x="24" y="8"/>
                    </a:cubicBezTo>
                    <a:cubicBezTo>
                      <a:pt x="25" y="5"/>
                      <a:pt x="25" y="3"/>
                      <a:pt x="25" y="0"/>
                    </a:cubicBezTo>
                    <a:cubicBezTo>
                      <a:pt x="29" y="0"/>
                      <a:pt x="32" y="0"/>
                      <a:pt x="36" y="0"/>
                    </a:cubicBezTo>
                    <a:cubicBezTo>
                      <a:pt x="36" y="3"/>
                      <a:pt x="36" y="5"/>
                      <a:pt x="36" y="8"/>
                    </a:cubicBezTo>
                    <a:cubicBezTo>
                      <a:pt x="38" y="8"/>
                      <a:pt x="42" y="8"/>
                      <a:pt x="46" y="10"/>
                    </a:cubicBezTo>
                    <a:cubicBezTo>
                      <a:pt x="47" y="10"/>
                      <a:pt x="51" y="12"/>
                      <a:pt x="54" y="15"/>
                    </a:cubicBezTo>
                    <a:cubicBezTo>
                      <a:pt x="61" y="23"/>
                      <a:pt x="59" y="34"/>
                      <a:pt x="59" y="35"/>
                    </a:cubicBezTo>
                    <a:cubicBezTo>
                      <a:pt x="50" y="35"/>
                      <a:pt x="42" y="36"/>
                      <a:pt x="33" y="36"/>
                    </a:cubicBezTo>
                    <a:cubicBezTo>
                      <a:pt x="33" y="33"/>
                      <a:pt x="33" y="30"/>
                      <a:pt x="33" y="26"/>
                    </a:cubicBezTo>
                    <a:cubicBezTo>
                      <a:pt x="33" y="24"/>
                      <a:pt x="32" y="23"/>
                      <a:pt x="30" y="22"/>
                    </a:cubicBezTo>
                    <a:cubicBezTo>
                      <a:pt x="29" y="22"/>
                      <a:pt x="27" y="24"/>
                      <a:pt x="27" y="26"/>
                    </a:cubicBezTo>
                    <a:cubicBezTo>
                      <a:pt x="27" y="27"/>
                      <a:pt x="26" y="29"/>
                      <a:pt x="26" y="31"/>
                    </a:cubicBezTo>
                    <a:cubicBezTo>
                      <a:pt x="26" y="33"/>
                      <a:pt x="27" y="35"/>
                      <a:pt x="27" y="36"/>
                    </a:cubicBezTo>
                    <a:cubicBezTo>
                      <a:pt x="28" y="40"/>
                      <a:pt x="33" y="42"/>
                      <a:pt x="43" y="47"/>
                    </a:cubicBezTo>
                    <a:cubicBezTo>
                      <a:pt x="47" y="48"/>
                      <a:pt x="50" y="50"/>
                      <a:pt x="54" y="53"/>
                    </a:cubicBezTo>
                    <a:cubicBezTo>
                      <a:pt x="55" y="54"/>
                      <a:pt x="55" y="55"/>
                      <a:pt x="56" y="56"/>
                    </a:cubicBezTo>
                    <a:cubicBezTo>
                      <a:pt x="58" y="58"/>
                      <a:pt x="60" y="61"/>
                      <a:pt x="61" y="68"/>
                    </a:cubicBezTo>
                    <a:cubicBezTo>
                      <a:pt x="61" y="74"/>
                      <a:pt x="62" y="81"/>
                      <a:pt x="59" y="89"/>
                    </a:cubicBezTo>
                    <a:cubicBezTo>
                      <a:pt x="58" y="92"/>
                      <a:pt x="56" y="95"/>
                      <a:pt x="53" y="98"/>
                    </a:cubicBezTo>
                    <a:cubicBezTo>
                      <a:pt x="47" y="104"/>
                      <a:pt x="40" y="104"/>
                      <a:pt x="37" y="104"/>
                    </a:cubicBezTo>
                    <a:cubicBezTo>
                      <a:pt x="37" y="108"/>
                      <a:pt x="37" y="111"/>
                      <a:pt x="37" y="114"/>
                    </a:cubicBezTo>
                    <a:cubicBezTo>
                      <a:pt x="33" y="114"/>
                      <a:pt x="29" y="113"/>
                      <a:pt x="26" y="113"/>
                    </a:cubicBezTo>
                    <a:cubicBezTo>
                      <a:pt x="26" y="110"/>
                      <a:pt x="25" y="108"/>
                      <a:pt x="25" y="105"/>
                    </a:cubicBezTo>
                    <a:cubicBezTo>
                      <a:pt x="22" y="105"/>
                      <a:pt x="17" y="104"/>
                      <a:pt x="13" y="101"/>
                    </a:cubicBezTo>
                    <a:cubicBezTo>
                      <a:pt x="2" y="95"/>
                      <a:pt x="1" y="82"/>
                      <a:pt x="1" y="79"/>
                    </a:cubicBezTo>
                    <a:cubicBezTo>
                      <a:pt x="1" y="75"/>
                      <a:pt x="1" y="71"/>
                      <a:pt x="2" y="69"/>
                    </a:cubicBezTo>
                    <a:close/>
                  </a:path>
                </a:pathLst>
              </a:custGeom>
              <a:solidFill>
                <a:srgbClr val="F5F6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38" name="Freeform 171">
                <a:extLst>
                  <a:ext uri="{FF2B5EF4-FFF2-40B4-BE49-F238E27FC236}">
                    <a16:creationId xmlns:a16="http://schemas.microsoft.com/office/drawing/2014/main" id="{CD35E408-A1D2-42FC-ACBD-5C32826C3E7C}"/>
                  </a:ext>
                </a:extLst>
              </p:cNvPr>
              <p:cNvSpPr>
                <a:spLocks/>
              </p:cNvSpPr>
              <p:nvPr/>
            </p:nvSpPr>
            <p:spPr bwMode="auto">
              <a:xfrm>
                <a:off x="23813" y="4011613"/>
                <a:ext cx="58738" cy="30163"/>
              </a:xfrm>
              <a:custGeom>
                <a:avLst/>
                <a:gdLst>
                  <a:gd name="T0" fmla="*/ 0 w 137"/>
                  <a:gd name="T1" fmla="*/ 69 h 71"/>
                  <a:gd name="T2" fmla="*/ 135 w 137"/>
                  <a:gd name="T3" fmla="*/ 71 h 71"/>
                  <a:gd name="T4" fmla="*/ 135 w 137"/>
                  <a:gd name="T5" fmla="*/ 60 h 71"/>
                  <a:gd name="T6" fmla="*/ 124 w 137"/>
                  <a:gd name="T7" fmla="*/ 46 h 71"/>
                  <a:gd name="T8" fmla="*/ 124 w 137"/>
                  <a:gd name="T9" fmla="*/ 36 h 71"/>
                  <a:gd name="T10" fmla="*/ 114 w 137"/>
                  <a:gd name="T11" fmla="*/ 17 h 71"/>
                  <a:gd name="T12" fmla="*/ 63 w 137"/>
                  <a:gd name="T13" fmla="*/ 4 h 71"/>
                  <a:gd name="T14" fmla="*/ 28 w 137"/>
                  <a:gd name="T15" fmla="*/ 26 h 71"/>
                  <a:gd name="T16" fmla="*/ 9 w 137"/>
                  <a:gd name="T17" fmla="*/ 41 h 71"/>
                  <a:gd name="T18" fmla="*/ 0 w 137"/>
                  <a:gd name="T19"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71">
                    <a:moveTo>
                      <a:pt x="0" y="69"/>
                    </a:moveTo>
                    <a:cubicBezTo>
                      <a:pt x="45" y="70"/>
                      <a:pt x="90" y="70"/>
                      <a:pt x="135" y="71"/>
                    </a:cubicBezTo>
                    <a:cubicBezTo>
                      <a:pt x="136" y="69"/>
                      <a:pt x="137" y="65"/>
                      <a:pt x="135" y="60"/>
                    </a:cubicBezTo>
                    <a:cubicBezTo>
                      <a:pt x="133" y="51"/>
                      <a:pt x="125" y="47"/>
                      <a:pt x="124" y="46"/>
                    </a:cubicBezTo>
                    <a:cubicBezTo>
                      <a:pt x="124" y="44"/>
                      <a:pt x="125" y="40"/>
                      <a:pt x="124" y="36"/>
                    </a:cubicBezTo>
                    <a:cubicBezTo>
                      <a:pt x="123" y="26"/>
                      <a:pt x="117" y="20"/>
                      <a:pt x="114" y="17"/>
                    </a:cubicBezTo>
                    <a:cubicBezTo>
                      <a:pt x="102" y="5"/>
                      <a:pt x="82" y="0"/>
                      <a:pt x="63" y="4"/>
                    </a:cubicBezTo>
                    <a:cubicBezTo>
                      <a:pt x="43" y="8"/>
                      <a:pt x="32" y="22"/>
                      <a:pt x="28" y="26"/>
                    </a:cubicBezTo>
                    <a:cubicBezTo>
                      <a:pt x="25" y="28"/>
                      <a:pt x="16" y="32"/>
                      <a:pt x="9" y="41"/>
                    </a:cubicBezTo>
                    <a:cubicBezTo>
                      <a:pt x="0" y="52"/>
                      <a:pt x="0" y="65"/>
                      <a:pt x="0" y="69"/>
                    </a:cubicBezTo>
                    <a:close/>
                  </a:path>
                </a:pathLst>
              </a:custGeom>
              <a:solidFill>
                <a:srgbClr val="F6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39" name="Freeform 172">
                <a:extLst>
                  <a:ext uri="{FF2B5EF4-FFF2-40B4-BE49-F238E27FC236}">
                    <a16:creationId xmlns:a16="http://schemas.microsoft.com/office/drawing/2014/main" id="{F49B9E07-30A8-4704-AEDE-FB9FAA53B488}"/>
                  </a:ext>
                </a:extLst>
              </p:cNvPr>
              <p:cNvSpPr>
                <a:spLocks/>
              </p:cNvSpPr>
              <p:nvPr/>
            </p:nvSpPr>
            <p:spPr bwMode="auto">
              <a:xfrm>
                <a:off x="38100" y="4016376"/>
                <a:ext cx="15875" cy="9525"/>
              </a:xfrm>
              <a:custGeom>
                <a:avLst/>
                <a:gdLst>
                  <a:gd name="T0" fmla="*/ 0 w 37"/>
                  <a:gd name="T1" fmla="*/ 24 h 25"/>
                  <a:gd name="T2" fmla="*/ 11 w 37"/>
                  <a:gd name="T3" fmla="*/ 9 h 25"/>
                  <a:gd name="T4" fmla="*/ 37 w 37"/>
                  <a:gd name="T5" fmla="*/ 0 h 25"/>
                  <a:gd name="T6" fmla="*/ 37 w 37"/>
                  <a:gd name="T7" fmla="*/ 25 h 25"/>
                  <a:gd name="T8" fmla="*/ 0 w 37"/>
                  <a:gd name="T9" fmla="*/ 24 h 25"/>
                </a:gdLst>
                <a:ahLst/>
                <a:cxnLst>
                  <a:cxn ang="0">
                    <a:pos x="T0" y="T1"/>
                  </a:cxn>
                  <a:cxn ang="0">
                    <a:pos x="T2" y="T3"/>
                  </a:cxn>
                  <a:cxn ang="0">
                    <a:pos x="T4" y="T5"/>
                  </a:cxn>
                  <a:cxn ang="0">
                    <a:pos x="T6" y="T7"/>
                  </a:cxn>
                  <a:cxn ang="0">
                    <a:pos x="T8" y="T9"/>
                  </a:cxn>
                </a:cxnLst>
                <a:rect l="0" t="0" r="r" b="b"/>
                <a:pathLst>
                  <a:path w="37" h="25">
                    <a:moveTo>
                      <a:pt x="0" y="24"/>
                    </a:moveTo>
                    <a:cubicBezTo>
                      <a:pt x="2" y="21"/>
                      <a:pt x="5" y="15"/>
                      <a:pt x="11" y="9"/>
                    </a:cubicBezTo>
                    <a:cubicBezTo>
                      <a:pt x="21" y="1"/>
                      <a:pt x="33" y="0"/>
                      <a:pt x="37" y="0"/>
                    </a:cubicBezTo>
                    <a:cubicBezTo>
                      <a:pt x="37" y="9"/>
                      <a:pt x="37" y="17"/>
                      <a:pt x="37" y="25"/>
                    </a:cubicBezTo>
                    <a:cubicBezTo>
                      <a:pt x="25" y="25"/>
                      <a:pt x="13" y="24"/>
                      <a:pt x="0" y="24"/>
                    </a:cubicBezTo>
                    <a:close/>
                  </a:path>
                </a:pathLst>
              </a:custGeom>
              <a:solidFill>
                <a:srgbClr val="39A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40" name="Freeform 173">
                <a:extLst>
                  <a:ext uri="{FF2B5EF4-FFF2-40B4-BE49-F238E27FC236}">
                    <a16:creationId xmlns:a16="http://schemas.microsoft.com/office/drawing/2014/main" id="{73B228BA-2044-42DD-8BAB-C534A559EFA3}"/>
                  </a:ext>
                </a:extLst>
              </p:cNvPr>
              <p:cNvSpPr>
                <a:spLocks/>
              </p:cNvSpPr>
              <p:nvPr/>
            </p:nvSpPr>
            <p:spPr bwMode="auto">
              <a:xfrm>
                <a:off x="57150" y="4016376"/>
                <a:ext cx="15875" cy="9525"/>
              </a:xfrm>
              <a:custGeom>
                <a:avLst/>
                <a:gdLst>
                  <a:gd name="T0" fmla="*/ 0 w 37"/>
                  <a:gd name="T1" fmla="*/ 0 h 24"/>
                  <a:gd name="T2" fmla="*/ 0 w 37"/>
                  <a:gd name="T3" fmla="*/ 24 h 24"/>
                  <a:gd name="T4" fmla="*/ 37 w 37"/>
                  <a:gd name="T5" fmla="*/ 24 h 24"/>
                  <a:gd name="T6" fmla="*/ 24 w 37"/>
                  <a:gd name="T7" fmla="*/ 9 h 24"/>
                  <a:gd name="T8" fmla="*/ 0 w 37"/>
                  <a:gd name="T9" fmla="*/ 0 h 24"/>
                </a:gdLst>
                <a:ahLst/>
                <a:cxnLst>
                  <a:cxn ang="0">
                    <a:pos x="T0" y="T1"/>
                  </a:cxn>
                  <a:cxn ang="0">
                    <a:pos x="T2" y="T3"/>
                  </a:cxn>
                  <a:cxn ang="0">
                    <a:pos x="T4" y="T5"/>
                  </a:cxn>
                  <a:cxn ang="0">
                    <a:pos x="T6" y="T7"/>
                  </a:cxn>
                  <a:cxn ang="0">
                    <a:pos x="T8" y="T9"/>
                  </a:cxn>
                </a:cxnLst>
                <a:rect l="0" t="0" r="r" b="b"/>
                <a:pathLst>
                  <a:path w="37" h="24">
                    <a:moveTo>
                      <a:pt x="0" y="0"/>
                    </a:moveTo>
                    <a:cubicBezTo>
                      <a:pt x="0" y="8"/>
                      <a:pt x="0" y="16"/>
                      <a:pt x="0" y="24"/>
                    </a:cubicBezTo>
                    <a:cubicBezTo>
                      <a:pt x="12" y="24"/>
                      <a:pt x="25" y="24"/>
                      <a:pt x="37" y="24"/>
                    </a:cubicBezTo>
                    <a:cubicBezTo>
                      <a:pt x="35" y="20"/>
                      <a:pt x="32" y="14"/>
                      <a:pt x="24" y="9"/>
                    </a:cubicBezTo>
                    <a:cubicBezTo>
                      <a:pt x="14" y="1"/>
                      <a:pt x="4" y="0"/>
                      <a:pt x="0" y="0"/>
                    </a:cubicBezTo>
                    <a:close/>
                  </a:path>
                </a:pathLst>
              </a:custGeom>
              <a:solidFill>
                <a:srgbClr val="39A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41" name="Oval 174">
                <a:extLst>
                  <a:ext uri="{FF2B5EF4-FFF2-40B4-BE49-F238E27FC236}">
                    <a16:creationId xmlns:a16="http://schemas.microsoft.com/office/drawing/2014/main" id="{069A526B-DCB8-4704-B6B0-24323F84501E}"/>
                  </a:ext>
                </a:extLst>
              </p:cNvPr>
              <p:cNvSpPr>
                <a:spLocks noChangeArrowheads="1"/>
              </p:cNvSpPr>
              <p:nvPr/>
            </p:nvSpPr>
            <p:spPr bwMode="auto">
              <a:xfrm>
                <a:off x="33338" y="4035426"/>
                <a:ext cx="11113" cy="11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42" name="Freeform 175">
                <a:extLst>
                  <a:ext uri="{FF2B5EF4-FFF2-40B4-BE49-F238E27FC236}">
                    <a16:creationId xmlns:a16="http://schemas.microsoft.com/office/drawing/2014/main" id="{AE1DBB1C-450D-465F-A628-019CE889AA7F}"/>
                  </a:ext>
                </a:extLst>
              </p:cNvPr>
              <p:cNvSpPr>
                <a:spLocks noEditPoints="1"/>
              </p:cNvSpPr>
              <p:nvPr/>
            </p:nvSpPr>
            <p:spPr bwMode="auto">
              <a:xfrm>
                <a:off x="31750" y="4035426"/>
                <a:ext cx="12700" cy="12700"/>
              </a:xfrm>
              <a:custGeom>
                <a:avLst/>
                <a:gdLst>
                  <a:gd name="T0" fmla="*/ 14 w 29"/>
                  <a:gd name="T1" fmla="*/ 28 h 28"/>
                  <a:gd name="T2" fmla="*/ 0 w 29"/>
                  <a:gd name="T3" fmla="*/ 14 h 28"/>
                  <a:gd name="T4" fmla="*/ 14 w 29"/>
                  <a:gd name="T5" fmla="*/ 0 h 28"/>
                  <a:gd name="T6" fmla="*/ 29 w 29"/>
                  <a:gd name="T7" fmla="*/ 14 h 28"/>
                  <a:gd name="T8" fmla="*/ 14 w 29"/>
                  <a:gd name="T9" fmla="*/ 28 h 28"/>
                  <a:gd name="T10" fmla="*/ 14 w 29"/>
                  <a:gd name="T11" fmla="*/ 3 h 28"/>
                  <a:gd name="T12" fmla="*/ 3 w 29"/>
                  <a:gd name="T13" fmla="*/ 14 h 28"/>
                  <a:gd name="T14" fmla="*/ 14 w 29"/>
                  <a:gd name="T15" fmla="*/ 25 h 28"/>
                  <a:gd name="T16" fmla="*/ 26 w 29"/>
                  <a:gd name="T17" fmla="*/ 14 h 28"/>
                  <a:gd name="T18" fmla="*/ 14 w 29"/>
                  <a:gd name="T1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4" y="28"/>
                    </a:moveTo>
                    <a:cubicBezTo>
                      <a:pt x="6" y="28"/>
                      <a:pt x="0" y="22"/>
                      <a:pt x="0" y="14"/>
                    </a:cubicBezTo>
                    <a:cubicBezTo>
                      <a:pt x="0" y="6"/>
                      <a:pt x="6" y="0"/>
                      <a:pt x="14" y="0"/>
                    </a:cubicBezTo>
                    <a:cubicBezTo>
                      <a:pt x="22" y="0"/>
                      <a:pt x="29" y="6"/>
                      <a:pt x="29" y="14"/>
                    </a:cubicBezTo>
                    <a:cubicBezTo>
                      <a:pt x="29" y="22"/>
                      <a:pt x="22" y="28"/>
                      <a:pt x="14" y="28"/>
                    </a:cubicBezTo>
                    <a:close/>
                    <a:moveTo>
                      <a:pt x="14" y="3"/>
                    </a:moveTo>
                    <a:cubicBezTo>
                      <a:pt x="8" y="3"/>
                      <a:pt x="3" y="8"/>
                      <a:pt x="3" y="14"/>
                    </a:cubicBezTo>
                    <a:cubicBezTo>
                      <a:pt x="3" y="20"/>
                      <a:pt x="8" y="25"/>
                      <a:pt x="14" y="25"/>
                    </a:cubicBezTo>
                    <a:cubicBezTo>
                      <a:pt x="21" y="25"/>
                      <a:pt x="26" y="20"/>
                      <a:pt x="26" y="14"/>
                    </a:cubicBezTo>
                    <a:cubicBezTo>
                      <a:pt x="26" y="8"/>
                      <a:pt x="21" y="3"/>
                      <a:pt x="14" y="3"/>
                    </a:cubicBezTo>
                    <a:close/>
                  </a:path>
                </a:pathLst>
              </a:custGeom>
              <a:solidFill>
                <a:srgbClr val="2EA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43" name="Oval 176">
                <a:extLst>
                  <a:ext uri="{FF2B5EF4-FFF2-40B4-BE49-F238E27FC236}">
                    <a16:creationId xmlns:a16="http://schemas.microsoft.com/office/drawing/2014/main" id="{1A34B30F-CC67-4FD5-B08E-19CDB38B3CF6}"/>
                  </a:ext>
                </a:extLst>
              </p:cNvPr>
              <p:cNvSpPr>
                <a:spLocks noChangeArrowheads="1"/>
              </p:cNvSpPr>
              <p:nvPr/>
            </p:nvSpPr>
            <p:spPr bwMode="auto">
              <a:xfrm>
                <a:off x="66675" y="4035426"/>
                <a:ext cx="11113" cy="11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44" name="Freeform 177">
                <a:extLst>
                  <a:ext uri="{FF2B5EF4-FFF2-40B4-BE49-F238E27FC236}">
                    <a16:creationId xmlns:a16="http://schemas.microsoft.com/office/drawing/2014/main" id="{9A3E00D6-25E1-437E-846F-00D07812C39A}"/>
                  </a:ext>
                </a:extLst>
              </p:cNvPr>
              <p:cNvSpPr>
                <a:spLocks noEditPoints="1"/>
              </p:cNvSpPr>
              <p:nvPr/>
            </p:nvSpPr>
            <p:spPr bwMode="auto">
              <a:xfrm>
                <a:off x="66675" y="4035426"/>
                <a:ext cx="12700" cy="12700"/>
              </a:xfrm>
              <a:custGeom>
                <a:avLst/>
                <a:gdLst>
                  <a:gd name="T0" fmla="*/ 14 w 29"/>
                  <a:gd name="T1" fmla="*/ 28 h 28"/>
                  <a:gd name="T2" fmla="*/ 0 w 29"/>
                  <a:gd name="T3" fmla="*/ 14 h 28"/>
                  <a:gd name="T4" fmla="*/ 14 w 29"/>
                  <a:gd name="T5" fmla="*/ 0 h 28"/>
                  <a:gd name="T6" fmla="*/ 29 w 29"/>
                  <a:gd name="T7" fmla="*/ 14 h 28"/>
                  <a:gd name="T8" fmla="*/ 14 w 29"/>
                  <a:gd name="T9" fmla="*/ 28 h 28"/>
                  <a:gd name="T10" fmla="*/ 14 w 29"/>
                  <a:gd name="T11" fmla="*/ 3 h 28"/>
                  <a:gd name="T12" fmla="*/ 3 w 29"/>
                  <a:gd name="T13" fmla="*/ 14 h 28"/>
                  <a:gd name="T14" fmla="*/ 14 w 29"/>
                  <a:gd name="T15" fmla="*/ 25 h 28"/>
                  <a:gd name="T16" fmla="*/ 26 w 29"/>
                  <a:gd name="T17" fmla="*/ 14 h 28"/>
                  <a:gd name="T18" fmla="*/ 14 w 29"/>
                  <a:gd name="T1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4" y="28"/>
                    </a:moveTo>
                    <a:cubicBezTo>
                      <a:pt x="6" y="28"/>
                      <a:pt x="0" y="22"/>
                      <a:pt x="0" y="14"/>
                    </a:cubicBezTo>
                    <a:cubicBezTo>
                      <a:pt x="0" y="6"/>
                      <a:pt x="6" y="0"/>
                      <a:pt x="14" y="0"/>
                    </a:cubicBezTo>
                    <a:cubicBezTo>
                      <a:pt x="22" y="0"/>
                      <a:pt x="29" y="6"/>
                      <a:pt x="29" y="14"/>
                    </a:cubicBezTo>
                    <a:cubicBezTo>
                      <a:pt x="29" y="22"/>
                      <a:pt x="22" y="28"/>
                      <a:pt x="14" y="28"/>
                    </a:cubicBezTo>
                    <a:close/>
                    <a:moveTo>
                      <a:pt x="14" y="3"/>
                    </a:moveTo>
                    <a:cubicBezTo>
                      <a:pt x="8" y="3"/>
                      <a:pt x="3" y="8"/>
                      <a:pt x="3" y="14"/>
                    </a:cubicBezTo>
                    <a:cubicBezTo>
                      <a:pt x="3" y="20"/>
                      <a:pt x="8" y="25"/>
                      <a:pt x="14" y="25"/>
                    </a:cubicBezTo>
                    <a:cubicBezTo>
                      <a:pt x="21" y="25"/>
                      <a:pt x="26" y="20"/>
                      <a:pt x="26" y="14"/>
                    </a:cubicBezTo>
                    <a:cubicBezTo>
                      <a:pt x="26" y="8"/>
                      <a:pt x="21" y="3"/>
                      <a:pt x="14" y="3"/>
                    </a:cubicBezTo>
                    <a:close/>
                  </a:path>
                </a:pathLst>
              </a:custGeom>
              <a:solidFill>
                <a:srgbClr val="2EA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45" name="Freeform 178">
                <a:extLst>
                  <a:ext uri="{FF2B5EF4-FFF2-40B4-BE49-F238E27FC236}">
                    <a16:creationId xmlns:a16="http://schemas.microsoft.com/office/drawing/2014/main" id="{5825410C-7C55-4A2F-88A9-D6C38000B6A4}"/>
                  </a:ext>
                </a:extLst>
              </p:cNvPr>
              <p:cNvSpPr>
                <a:spLocks/>
              </p:cNvSpPr>
              <p:nvPr/>
            </p:nvSpPr>
            <p:spPr bwMode="auto">
              <a:xfrm>
                <a:off x="152400" y="4140201"/>
                <a:ext cx="47625" cy="47625"/>
              </a:xfrm>
              <a:custGeom>
                <a:avLst/>
                <a:gdLst>
                  <a:gd name="T0" fmla="*/ 13 w 109"/>
                  <a:gd name="T1" fmla="*/ 63 h 111"/>
                  <a:gd name="T2" fmla="*/ 15 w 109"/>
                  <a:gd name="T3" fmla="*/ 73 h 111"/>
                  <a:gd name="T4" fmla="*/ 20 w 109"/>
                  <a:gd name="T5" fmla="*/ 79 h 111"/>
                  <a:gd name="T6" fmla="*/ 11 w 109"/>
                  <a:gd name="T7" fmla="*/ 89 h 111"/>
                  <a:gd name="T8" fmla="*/ 23 w 109"/>
                  <a:gd name="T9" fmla="*/ 99 h 111"/>
                  <a:gd name="T10" fmla="*/ 30 w 109"/>
                  <a:gd name="T11" fmla="*/ 91 h 111"/>
                  <a:gd name="T12" fmla="*/ 37 w 109"/>
                  <a:gd name="T13" fmla="*/ 96 h 111"/>
                  <a:gd name="T14" fmla="*/ 46 w 109"/>
                  <a:gd name="T15" fmla="*/ 98 h 111"/>
                  <a:gd name="T16" fmla="*/ 46 w 109"/>
                  <a:gd name="T17" fmla="*/ 110 h 111"/>
                  <a:gd name="T18" fmla="*/ 62 w 109"/>
                  <a:gd name="T19" fmla="*/ 111 h 111"/>
                  <a:gd name="T20" fmla="*/ 63 w 109"/>
                  <a:gd name="T21" fmla="*/ 98 h 111"/>
                  <a:gd name="T22" fmla="*/ 72 w 109"/>
                  <a:gd name="T23" fmla="*/ 95 h 111"/>
                  <a:gd name="T24" fmla="*/ 80 w 109"/>
                  <a:gd name="T25" fmla="*/ 91 h 111"/>
                  <a:gd name="T26" fmla="*/ 88 w 109"/>
                  <a:gd name="T27" fmla="*/ 100 h 111"/>
                  <a:gd name="T28" fmla="*/ 99 w 109"/>
                  <a:gd name="T29" fmla="*/ 90 h 111"/>
                  <a:gd name="T30" fmla="*/ 90 w 109"/>
                  <a:gd name="T31" fmla="*/ 80 h 111"/>
                  <a:gd name="T32" fmla="*/ 96 w 109"/>
                  <a:gd name="T33" fmla="*/ 72 h 111"/>
                  <a:gd name="T34" fmla="*/ 98 w 109"/>
                  <a:gd name="T35" fmla="*/ 64 h 111"/>
                  <a:gd name="T36" fmla="*/ 109 w 109"/>
                  <a:gd name="T37" fmla="*/ 64 h 111"/>
                  <a:gd name="T38" fmla="*/ 109 w 109"/>
                  <a:gd name="T39" fmla="*/ 48 h 111"/>
                  <a:gd name="T40" fmla="*/ 98 w 109"/>
                  <a:gd name="T41" fmla="*/ 49 h 111"/>
                  <a:gd name="T42" fmla="*/ 95 w 109"/>
                  <a:gd name="T43" fmla="*/ 39 h 111"/>
                  <a:gd name="T44" fmla="*/ 90 w 109"/>
                  <a:gd name="T45" fmla="*/ 31 h 111"/>
                  <a:gd name="T46" fmla="*/ 100 w 109"/>
                  <a:gd name="T47" fmla="*/ 22 h 111"/>
                  <a:gd name="T48" fmla="*/ 88 w 109"/>
                  <a:gd name="T49" fmla="*/ 11 h 111"/>
                  <a:gd name="T50" fmla="*/ 80 w 109"/>
                  <a:gd name="T51" fmla="*/ 20 h 111"/>
                  <a:gd name="T52" fmla="*/ 72 w 109"/>
                  <a:gd name="T53" fmla="*/ 16 h 111"/>
                  <a:gd name="T54" fmla="*/ 63 w 109"/>
                  <a:gd name="T55" fmla="*/ 14 h 111"/>
                  <a:gd name="T56" fmla="*/ 63 w 109"/>
                  <a:gd name="T57" fmla="*/ 1 h 111"/>
                  <a:gd name="T58" fmla="*/ 47 w 109"/>
                  <a:gd name="T59" fmla="*/ 0 h 111"/>
                  <a:gd name="T60" fmla="*/ 46 w 109"/>
                  <a:gd name="T61" fmla="*/ 13 h 111"/>
                  <a:gd name="T62" fmla="*/ 37 w 109"/>
                  <a:gd name="T63" fmla="*/ 15 h 111"/>
                  <a:gd name="T64" fmla="*/ 31 w 109"/>
                  <a:gd name="T65" fmla="*/ 20 h 111"/>
                  <a:gd name="T66" fmla="*/ 22 w 109"/>
                  <a:gd name="T67" fmla="*/ 11 h 111"/>
                  <a:gd name="T68" fmla="*/ 11 w 109"/>
                  <a:gd name="T69" fmla="*/ 22 h 111"/>
                  <a:gd name="T70" fmla="*/ 20 w 109"/>
                  <a:gd name="T71" fmla="*/ 31 h 111"/>
                  <a:gd name="T72" fmla="*/ 15 w 109"/>
                  <a:gd name="T73" fmla="*/ 40 h 111"/>
                  <a:gd name="T74" fmla="*/ 12 w 109"/>
                  <a:gd name="T75" fmla="*/ 49 h 111"/>
                  <a:gd name="T76" fmla="*/ 1 w 109"/>
                  <a:gd name="T77" fmla="*/ 48 h 111"/>
                  <a:gd name="T78" fmla="*/ 0 w 109"/>
                  <a:gd name="T79" fmla="*/ 62 h 111"/>
                  <a:gd name="T80" fmla="*/ 13 w 109"/>
                  <a:gd name="T81"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11">
                    <a:moveTo>
                      <a:pt x="13" y="63"/>
                    </a:moveTo>
                    <a:cubicBezTo>
                      <a:pt x="13" y="65"/>
                      <a:pt x="14" y="69"/>
                      <a:pt x="15" y="73"/>
                    </a:cubicBezTo>
                    <a:cubicBezTo>
                      <a:pt x="17" y="76"/>
                      <a:pt x="19" y="78"/>
                      <a:pt x="20" y="79"/>
                    </a:cubicBezTo>
                    <a:cubicBezTo>
                      <a:pt x="17" y="82"/>
                      <a:pt x="14" y="86"/>
                      <a:pt x="11" y="89"/>
                    </a:cubicBezTo>
                    <a:cubicBezTo>
                      <a:pt x="15" y="92"/>
                      <a:pt x="19" y="96"/>
                      <a:pt x="23" y="99"/>
                    </a:cubicBezTo>
                    <a:cubicBezTo>
                      <a:pt x="25" y="97"/>
                      <a:pt x="28" y="94"/>
                      <a:pt x="30" y="91"/>
                    </a:cubicBezTo>
                    <a:cubicBezTo>
                      <a:pt x="32" y="93"/>
                      <a:pt x="34" y="95"/>
                      <a:pt x="37" y="96"/>
                    </a:cubicBezTo>
                    <a:cubicBezTo>
                      <a:pt x="41" y="98"/>
                      <a:pt x="44" y="98"/>
                      <a:pt x="46" y="98"/>
                    </a:cubicBezTo>
                    <a:cubicBezTo>
                      <a:pt x="46" y="102"/>
                      <a:pt x="46" y="106"/>
                      <a:pt x="46" y="110"/>
                    </a:cubicBezTo>
                    <a:cubicBezTo>
                      <a:pt x="52" y="111"/>
                      <a:pt x="57" y="111"/>
                      <a:pt x="62" y="111"/>
                    </a:cubicBezTo>
                    <a:cubicBezTo>
                      <a:pt x="63" y="107"/>
                      <a:pt x="63" y="102"/>
                      <a:pt x="63" y="98"/>
                    </a:cubicBezTo>
                    <a:cubicBezTo>
                      <a:pt x="65" y="97"/>
                      <a:pt x="69" y="97"/>
                      <a:pt x="72" y="95"/>
                    </a:cubicBezTo>
                    <a:cubicBezTo>
                      <a:pt x="76" y="94"/>
                      <a:pt x="79" y="92"/>
                      <a:pt x="80" y="91"/>
                    </a:cubicBezTo>
                    <a:cubicBezTo>
                      <a:pt x="83" y="94"/>
                      <a:pt x="85" y="97"/>
                      <a:pt x="88" y="100"/>
                    </a:cubicBezTo>
                    <a:cubicBezTo>
                      <a:pt x="91" y="97"/>
                      <a:pt x="95" y="93"/>
                      <a:pt x="99" y="90"/>
                    </a:cubicBezTo>
                    <a:cubicBezTo>
                      <a:pt x="96" y="87"/>
                      <a:pt x="93" y="83"/>
                      <a:pt x="90" y="80"/>
                    </a:cubicBezTo>
                    <a:cubicBezTo>
                      <a:pt x="92" y="79"/>
                      <a:pt x="94" y="76"/>
                      <a:pt x="96" y="72"/>
                    </a:cubicBezTo>
                    <a:cubicBezTo>
                      <a:pt x="98" y="69"/>
                      <a:pt x="98" y="66"/>
                      <a:pt x="98" y="64"/>
                    </a:cubicBezTo>
                    <a:cubicBezTo>
                      <a:pt x="102" y="64"/>
                      <a:pt x="105" y="64"/>
                      <a:pt x="109" y="64"/>
                    </a:cubicBezTo>
                    <a:cubicBezTo>
                      <a:pt x="109" y="58"/>
                      <a:pt x="109" y="53"/>
                      <a:pt x="109" y="48"/>
                    </a:cubicBezTo>
                    <a:cubicBezTo>
                      <a:pt x="106" y="48"/>
                      <a:pt x="102" y="48"/>
                      <a:pt x="98" y="49"/>
                    </a:cubicBezTo>
                    <a:cubicBezTo>
                      <a:pt x="98" y="46"/>
                      <a:pt x="97" y="43"/>
                      <a:pt x="95" y="39"/>
                    </a:cubicBezTo>
                    <a:cubicBezTo>
                      <a:pt x="94" y="36"/>
                      <a:pt x="92" y="33"/>
                      <a:pt x="90" y="31"/>
                    </a:cubicBezTo>
                    <a:cubicBezTo>
                      <a:pt x="94" y="28"/>
                      <a:pt x="97" y="25"/>
                      <a:pt x="100" y="22"/>
                    </a:cubicBezTo>
                    <a:cubicBezTo>
                      <a:pt x="96" y="18"/>
                      <a:pt x="92" y="14"/>
                      <a:pt x="88" y="11"/>
                    </a:cubicBezTo>
                    <a:cubicBezTo>
                      <a:pt x="85" y="14"/>
                      <a:pt x="83" y="17"/>
                      <a:pt x="80" y="20"/>
                    </a:cubicBezTo>
                    <a:cubicBezTo>
                      <a:pt x="79" y="19"/>
                      <a:pt x="76" y="17"/>
                      <a:pt x="72" y="16"/>
                    </a:cubicBezTo>
                    <a:cubicBezTo>
                      <a:pt x="69" y="15"/>
                      <a:pt x="66" y="14"/>
                      <a:pt x="63" y="14"/>
                    </a:cubicBezTo>
                    <a:cubicBezTo>
                      <a:pt x="63" y="9"/>
                      <a:pt x="63" y="5"/>
                      <a:pt x="63" y="1"/>
                    </a:cubicBezTo>
                    <a:cubicBezTo>
                      <a:pt x="57" y="1"/>
                      <a:pt x="52" y="0"/>
                      <a:pt x="47" y="0"/>
                    </a:cubicBezTo>
                    <a:cubicBezTo>
                      <a:pt x="47" y="5"/>
                      <a:pt x="47" y="9"/>
                      <a:pt x="46" y="13"/>
                    </a:cubicBezTo>
                    <a:cubicBezTo>
                      <a:pt x="45" y="13"/>
                      <a:pt x="41" y="13"/>
                      <a:pt x="37" y="15"/>
                    </a:cubicBezTo>
                    <a:cubicBezTo>
                      <a:pt x="34" y="17"/>
                      <a:pt x="32" y="19"/>
                      <a:pt x="31" y="20"/>
                    </a:cubicBezTo>
                    <a:cubicBezTo>
                      <a:pt x="28" y="17"/>
                      <a:pt x="25" y="14"/>
                      <a:pt x="22" y="11"/>
                    </a:cubicBezTo>
                    <a:cubicBezTo>
                      <a:pt x="19" y="15"/>
                      <a:pt x="15" y="19"/>
                      <a:pt x="11" y="22"/>
                    </a:cubicBezTo>
                    <a:cubicBezTo>
                      <a:pt x="14" y="25"/>
                      <a:pt x="17" y="28"/>
                      <a:pt x="20" y="31"/>
                    </a:cubicBezTo>
                    <a:cubicBezTo>
                      <a:pt x="19" y="33"/>
                      <a:pt x="17" y="36"/>
                      <a:pt x="15" y="40"/>
                    </a:cubicBezTo>
                    <a:cubicBezTo>
                      <a:pt x="14" y="43"/>
                      <a:pt x="13" y="47"/>
                      <a:pt x="12" y="49"/>
                    </a:cubicBezTo>
                    <a:cubicBezTo>
                      <a:pt x="9" y="48"/>
                      <a:pt x="5" y="49"/>
                      <a:pt x="1" y="48"/>
                    </a:cubicBezTo>
                    <a:cubicBezTo>
                      <a:pt x="1" y="53"/>
                      <a:pt x="1" y="57"/>
                      <a:pt x="0" y="62"/>
                    </a:cubicBezTo>
                    <a:cubicBezTo>
                      <a:pt x="5" y="63"/>
                      <a:pt x="9" y="63"/>
                      <a:pt x="13" y="63"/>
                    </a:cubicBezTo>
                    <a:close/>
                  </a:path>
                </a:pathLst>
              </a:custGeom>
              <a:solidFill>
                <a:srgbClr val="F1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46" name="Oval 179">
                <a:extLst>
                  <a:ext uri="{FF2B5EF4-FFF2-40B4-BE49-F238E27FC236}">
                    <a16:creationId xmlns:a16="http://schemas.microsoft.com/office/drawing/2014/main" id="{D0B01071-5918-4150-A24D-23AAF17AEB50}"/>
                  </a:ext>
                </a:extLst>
              </p:cNvPr>
              <p:cNvSpPr>
                <a:spLocks noChangeArrowheads="1"/>
              </p:cNvSpPr>
              <p:nvPr/>
            </p:nvSpPr>
            <p:spPr bwMode="auto">
              <a:xfrm>
                <a:off x="163513" y="4149726"/>
                <a:ext cx="26988" cy="26988"/>
              </a:xfrm>
              <a:prstGeom prst="ellipse">
                <a:avLst/>
              </a:prstGeom>
              <a:solidFill>
                <a:srgbClr val="175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47" name="Oval 180">
                <a:extLst>
                  <a:ext uri="{FF2B5EF4-FFF2-40B4-BE49-F238E27FC236}">
                    <a16:creationId xmlns:a16="http://schemas.microsoft.com/office/drawing/2014/main" id="{A3B29849-5614-469E-BCA3-0A4C4A8C1088}"/>
                  </a:ext>
                </a:extLst>
              </p:cNvPr>
              <p:cNvSpPr>
                <a:spLocks noChangeArrowheads="1"/>
              </p:cNvSpPr>
              <p:nvPr/>
            </p:nvSpPr>
            <p:spPr bwMode="auto">
              <a:xfrm>
                <a:off x="168275" y="4156076"/>
                <a:ext cx="17463" cy="15875"/>
              </a:xfrm>
              <a:prstGeom prst="ellipse">
                <a:avLst/>
              </a:prstGeom>
              <a:solidFill>
                <a:srgbClr val="F5F4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200" dirty="0"/>
              </a:p>
            </p:txBody>
          </p:sp>
          <p:sp>
            <p:nvSpPr>
              <p:cNvPr id="48" name="Freeform 181">
                <a:extLst>
                  <a:ext uri="{FF2B5EF4-FFF2-40B4-BE49-F238E27FC236}">
                    <a16:creationId xmlns:a16="http://schemas.microsoft.com/office/drawing/2014/main" id="{130739D7-7739-4D03-AE1B-F8D1291D001F}"/>
                  </a:ext>
                </a:extLst>
              </p:cNvPr>
              <p:cNvSpPr>
                <a:spLocks/>
              </p:cNvSpPr>
              <p:nvPr/>
            </p:nvSpPr>
            <p:spPr bwMode="auto">
              <a:xfrm>
                <a:off x="123825" y="3822701"/>
                <a:ext cx="131763" cy="263525"/>
              </a:xfrm>
              <a:custGeom>
                <a:avLst/>
                <a:gdLst>
                  <a:gd name="T0" fmla="*/ 274 w 307"/>
                  <a:gd name="T1" fmla="*/ 493 h 613"/>
                  <a:gd name="T2" fmla="*/ 285 w 307"/>
                  <a:gd name="T3" fmla="*/ 550 h 613"/>
                  <a:gd name="T4" fmla="*/ 211 w 307"/>
                  <a:gd name="T5" fmla="*/ 613 h 613"/>
                  <a:gd name="T6" fmla="*/ 145 w 307"/>
                  <a:gd name="T7" fmla="*/ 569 h 613"/>
                  <a:gd name="T8" fmla="*/ 139 w 307"/>
                  <a:gd name="T9" fmla="*/ 541 h 613"/>
                  <a:gd name="T10" fmla="*/ 81 w 307"/>
                  <a:gd name="T11" fmla="*/ 525 h 613"/>
                  <a:gd name="T12" fmla="*/ 29 w 307"/>
                  <a:gd name="T13" fmla="*/ 438 h 613"/>
                  <a:gd name="T14" fmla="*/ 39 w 307"/>
                  <a:gd name="T15" fmla="*/ 402 h 613"/>
                  <a:gd name="T16" fmla="*/ 3 w 307"/>
                  <a:gd name="T17" fmla="*/ 348 h 613"/>
                  <a:gd name="T18" fmla="*/ 22 w 307"/>
                  <a:gd name="T19" fmla="*/ 294 h 613"/>
                  <a:gd name="T20" fmla="*/ 20 w 307"/>
                  <a:gd name="T21" fmla="*/ 248 h 613"/>
                  <a:gd name="T22" fmla="*/ 40 w 307"/>
                  <a:gd name="T23" fmla="*/ 211 h 613"/>
                  <a:gd name="T24" fmla="*/ 45 w 307"/>
                  <a:gd name="T25" fmla="*/ 133 h 613"/>
                  <a:gd name="T26" fmla="*/ 135 w 307"/>
                  <a:gd name="T27" fmla="*/ 78 h 613"/>
                  <a:gd name="T28" fmla="*/ 171 w 307"/>
                  <a:gd name="T29" fmla="*/ 22 h 613"/>
                  <a:gd name="T30" fmla="*/ 237 w 307"/>
                  <a:gd name="T31" fmla="*/ 11 h 613"/>
                  <a:gd name="T32" fmla="*/ 277 w 307"/>
                  <a:gd name="T33" fmla="*/ 50 h 613"/>
                  <a:gd name="T34" fmla="*/ 280 w 307"/>
                  <a:gd name="T35" fmla="*/ 108 h 613"/>
                  <a:gd name="T36" fmla="*/ 293 w 307"/>
                  <a:gd name="T37" fmla="*/ 127 h 613"/>
                  <a:gd name="T38" fmla="*/ 267 w 307"/>
                  <a:gd name="T39" fmla="*/ 173 h 613"/>
                  <a:gd name="T40" fmla="*/ 294 w 307"/>
                  <a:gd name="T41" fmla="*/ 201 h 613"/>
                  <a:gd name="T42" fmla="*/ 285 w 307"/>
                  <a:gd name="T43" fmla="*/ 270 h 613"/>
                  <a:gd name="T44" fmla="*/ 294 w 307"/>
                  <a:gd name="T45" fmla="*/ 295 h 613"/>
                  <a:gd name="T46" fmla="*/ 293 w 307"/>
                  <a:gd name="T47" fmla="*/ 332 h 613"/>
                  <a:gd name="T48" fmla="*/ 271 w 307"/>
                  <a:gd name="T49" fmla="*/ 363 h 613"/>
                  <a:gd name="T50" fmla="*/ 289 w 307"/>
                  <a:gd name="T51" fmla="*/ 391 h 613"/>
                  <a:gd name="T52" fmla="*/ 274 w 307"/>
                  <a:gd name="T53" fmla="*/ 49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7" h="613">
                    <a:moveTo>
                      <a:pt x="274" y="493"/>
                    </a:moveTo>
                    <a:cubicBezTo>
                      <a:pt x="278" y="500"/>
                      <a:pt x="291" y="522"/>
                      <a:pt x="285" y="550"/>
                    </a:cubicBezTo>
                    <a:cubicBezTo>
                      <a:pt x="278" y="583"/>
                      <a:pt x="248" y="613"/>
                      <a:pt x="211" y="613"/>
                    </a:cubicBezTo>
                    <a:cubicBezTo>
                      <a:pt x="181" y="612"/>
                      <a:pt x="156" y="593"/>
                      <a:pt x="145" y="569"/>
                    </a:cubicBezTo>
                    <a:cubicBezTo>
                      <a:pt x="140" y="558"/>
                      <a:pt x="139" y="548"/>
                      <a:pt x="139" y="541"/>
                    </a:cubicBezTo>
                    <a:cubicBezTo>
                      <a:pt x="126" y="541"/>
                      <a:pt x="103" y="539"/>
                      <a:pt x="81" y="525"/>
                    </a:cubicBezTo>
                    <a:cubicBezTo>
                      <a:pt x="79" y="524"/>
                      <a:pt x="27" y="491"/>
                      <a:pt x="29" y="438"/>
                    </a:cubicBezTo>
                    <a:cubicBezTo>
                      <a:pt x="29" y="422"/>
                      <a:pt x="35" y="410"/>
                      <a:pt x="39" y="402"/>
                    </a:cubicBezTo>
                    <a:cubicBezTo>
                      <a:pt x="36" y="401"/>
                      <a:pt x="6" y="384"/>
                      <a:pt x="3" y="348"/>
                    </a:cubicBezTo>
                    <a:cubicBezTo>
                      <a:pt x="0" y="318"/>
                      <a:pt x="19" y="297"/>
                      <a:pt x="22" y="294"/>
                    </a:cubicBezTo>
                    <a:cubicBezTo>
                      <a:pt x="19" y="287"/>
                      <a:pt x="14" y="269"/>
                      <a:pt x="20" y="248"/>
                    </a:cubicBezTo>
                    <a:cubicBezTo>
                      <a:pt x="25" y="229"/>
                      <a:pt x="35" y="217"/>
                      <a:pt x="40" y="211"/>
                    </a:cubicBezTo>
                    <a:cubicBezTo>
                      <a:pt x="38" y="204"/>
                      <a:pt x="27" y="169"/>
                      <a:pt x="45" y="133"/>
                    </a:cubicBezTo>
                    <a:cubicBezTo>
                      <a:pt x="61" y="100"/>
                      <a:pt x="96" y="79"/>
                      <a:pt x="135" y="78"/>
                    </a:cubicBezTo>
                    <a:cubicBezTo>
                      <a:pt x="136" y="71"/>
                      <a:pt x="143" y="41"/>
                      <a:pt x="171" y="22"/>
                    </a:cubicBezTo>
                    <a:cubicBezTo>
                      <a:pt x="177" y="18"/>
                      <a:pt x="205" y="0"/>
                      <a:pt x="237" y="11"/>
                    </a:cubicBezTo>
                    <a:cubicBezTo>
                      <a:pt x="264" y="20"/>
                      <a:pt x="275" y="45"/>
                      <a:pt x="277" y="50"/>
                    </a:cubicBezTo>
                    <a:cubicBezTo>
                      <a:pt x="290" y="77"/>
                      <a:pt x="282" y="102"/>
                      <a:pt x="280" y="108"/>
                    </a:cubicBezTo>
                    <a:cubicBezTo>
                      <a:pt x="284" y="111"/>
                      <a:pt x="290" y="117"/>
                      <a:pt x="293" y="127"/>
                    </a:cubicBezTo>
                    <a:cubicBezTo>
                      <a:pt x="297" y="143"/>
                      <a:pt x="287" y="162"/>
                      <a:pt x="267" y="173"/>
                    </a:cubicBezTo>
                    <a:cubicBezTo>
                      <a:pt x="273" y="176"/>
                      <a:pt x="287" y="185"/>
                      <a:pt x="294" y="201"/>
                    </a:cubicBezTo>
                    <a:cubicBezTo>
                      <a:pt x="304" y="223"/>
                      <a:pt x="300" y="249"/>
                      <a:pt x="285" y="270"/>
                    </a:cubicBezTo>
                    <a:cubicBezTo>
                      <a:pt x="288" y="275"/>
                      <a:pt x="292" y="284"/>
                      <a:pt x="294" y="295"/>
                    </a:cubicBezTo>
                    <a:cubicBezTo>
                      <a:pt x="296" y="303"/>
                      <a:pt x="299" y="316"/>
                      <a:pt x="293" y="332"/>
                    </a:cubicBezTo>
                    <a:cubicBezTo>
                      <a:pt x="288" y="349"/>
                      <a:pt x="276" y="359"/>
                      <a:pt x="271" y="363"/>
                    </a:cubicBezTo>
                    <a:cubicBezTo>
                      <a:pt x="278" y="370"/>
                      <a:pt x="284" y="380"/>
                      <a:pt x="289" y="391"/>
                    </a:cubicBezTo>
                    <a:cubicBezTo>
                      <a:pt x="307" y="439"/>
                      <a:pt x="279" y="485"/>
                      <a:pt x="274" y="493"/>
                    </a:cubicBezTo>
                    <a:close/>
                  </a:path>
                </a:pathLst>
              </a:custGeom>
              <a:noFill/>
              <a:ln w="6350" cap="flat">
                <a:solidFill>
                  <a:srgbClr val="2CA4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49" name="Freeform 182">
                <a:extLst>
                  <a:ext uri="{FF2B5EF4-FFF2-40B4-BE49-F238E27FC236}">
                    <a16:creationId xmlns:a16="http://schemas.microsoft.com/office/drawing/2014/main" id="{C4817FEC-23C2-4A20-86D8-B54C14AF3EEE}"/>
                  </a:ext>
                </a:extLst>
              </p:cNvPr>
              <p:cNvSpPr>
                <a:spLocks/>
              </p:cNvSpPr>
              <p:nvPr/>
            </p:nvSpPr>
            <p:spPr bwMode="auto">
              <a:xfrm>
                <a:off x="190500" y="3937001"/>
                <a:ext cx="36513" cy="68263"/>
              </a:xfrm>
              <a:custGeom>
                <a:avLst/>
                <a:gdLst>
                  <a:gd name="T0" fmla="*/ 75 w 87"/>
                  <a:gd name="T1" fmla="*/ 0 h 160"/>
                  <a:gd name="T2" fmla="*/ 84 w 87"/>
                  <a:gd name="T3" fmla="*/ 23 h 160"/>
                  <a:gd name="T4" fmla="*/ 38 w 87"/>
                  <a:gd name="T5" fmla="*/ 93 h 160"/>
                  <a:gd name="T6" fmla="*/ 8 w 87"/>
                  <a:gd name="T7" fmla="*/ 93 h 160"/>
                  <a:gd name="T8" fmla="*/ 19 w 87"/>
                  <a:gd name="T9" fmla="*/ 95 h 160"/>
                  <a:gd name="T10" fmla="*/ 51 w 87"/>
                  <a:gd name="T11" fmla="*/ 99 h 160"/>
                  <a:gd name="T12" fmla="*/ 63 w 87"/>
                  <a:gd name="T13" fmla="*/ 108 h 160"/>
                  <a:gd name="T14" fmla="*/ 71 w 87"/>
                  <a:gd name="T15" fmla="*/ 128 h 160"/>
                  <a:gd name="T16" fmla="*/ 40 w 87"/>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60">
                    <a:moveTo>
                      <a:pt x="75" y="0"/>
                    </a:moveTo>
                    <a:cubicBezTo>
                      <a:pt x="78" y="4"/>
                      <a:pt x="83" y="13"/>
                      <a:pt x="84" y="23"/>
                    </a:cubicBezTo>
                    <a:cubicBezTo>
                      <a:pt x="87" y="52"/>
                      <a:pt x="68" y="85"/>
                      <a:pt x="38" y="93"/>
                    </a:cubicBezTo>
                    <a:cubicBezTo>
                      <a:pt x="18" y="99"/>
                      <a:pt x="0" y="91"/>
                      <a:pt x="8" y="93"/>
                    </a:cubicBezTo>
                    <a:cubicBezTo>
                      <a:pt x="16" y="96"/>
                      <a:pt x="6" y="94"/>
                      <a:pt x="19" y="95"/>
                    </a:cubicBezTo>
                    <a:cubicBezTo>
                      <a:pt x="35" y="97"/>
                      <a:pt x="41" y="94"/>
                      <a:pt x="51" y="99"/>
                    </a:cubicBezTo>
                    <a:cubicBezTo>
                      <a:pt x="58" y="102"/>
                      <a:pt x="62" y="107"/>
                      <a:pt x="63" y="108"/>
                    </a:cubicBezTo>
                    <a:cubicBezTo>
                      <a:pt x="68" y="114"/>
                      <a:pt x="71" y="121"/>
                      <a:pt x="71" y="128"/>
                    </a:cubicBezTo>
                    <a:cubicBezTo>
                      <a:pt x="71" y="141"/>
                      <a:pt x="59" y="155"/>
                      <a:pt x="40" y="160"/>
                    </a:cubicBezTo>
                  </a:path>
                </a:pathLst>
              </a:custGeom>
              <a:noFill/>
              <a:ln w="6350" cap="rnd">
                <a:solidFill>
                  <a:srgbClr val="2CA4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50" name="Freeform 183">
                <a:extLst>
                  <a:ext uri="{FF2B5EF4-FFF2-40B4-BE49-F238E27FC236}">
                    <a16:creationId xmlns:a16="http://schemas.microsoft.com/office/drawing/2014/main" id="{599D3EA2-D500-462B-B9FB-3C2F85E00A61}"/>
                  </a:ext>
                </a:extLst>
              </p:cNvPr>
              <p:cNvSpPr>
                <a:spLocks/>
              </p:cNvSpPr>
              <p:nvPr/>
            </p:nvSpPr>
            <p:spPr bwMode="auto">
              <a:xfrm>
                <a:off x="153988" y="3900488"/>
                <a:ext cx="26988" cy="36513"/>
              </a:xfrm>
              <a:custGeom>
                <a:avLst/>
                <a:gdLst>
                  <a:gd name="T0" fmla="*/ 0 w 62"/>
                  <a:gd name="T1" fmla="*/ 6 h 86"/>
                  <a:gd name="T2" fmla="*/ 35 w 62"/>
                  <a:gd name="T3" fmla="*/ 8 h 86"/>
                  <a:gd name="T4" fmla="*/ 57 w 62"/>
                  <a:gd name="T5" fmla="*/ 35 h 86"/>
                  <a:gd name="T6" fmla="*/ 32 w 62"/>
                  <a:gd name="T7" fmla="*/ 86 h 86"/>
                </a:gdLst>
                <a:ahLst/>
                <a:cxnLst>
                  <a:cxn ang="0">
                    <a:pos x="T0" y="T1"/>
                  </a:cxn>
                  <a:cxn ang="0">
                    <a:pos x="T2" y="T3"/>
                  </a:cxn>
                  <a:cxn ang="0">
                    <a:pos x="T4" y="T5"/>
                  </a:cxn>
                  <a:cxn ang="0">
                    <a:pos x="T6" y="T7"/>
                  </a:cxn>
                </a:cxnLst>
                <a:rect l="0" t="0" r="r" b="b"/>
                <a:pathLst>
                  <a:path w="62" h="86">
                    <a:moveTo>
                      <a:pt x="0" y="6"/>
                    </a:moveTo>
                    <a:cubicBezTo>
                      <a:pt x="3" y="5"/>
                      <a:pt x="19" y="0"/>
                      <a:pt x="35" y="8"/>
                    </a:cubicBezTo>
                    <a:cubicBezTo>
                      <a:pt x="37" y="9"/>
                      <a:pt x="53" y="17"/>
                      <a:pt x="57" y="35"/>
                    </a:cubicBezTo>
                    <a:cubicBezTo>
                      <a:pt x="62" y="53"/>
                      <a:pt x="52" y="74"/>
                      <a:pt x="32" y="86"/>
                    </a:cubicBezTo>
                  </a:path>
                </a:pathLst>
              </a:custGeom>
              <a:noFill/>
              <a:ln w="6350" cap="rnd">
                <a:solidFill>
                  <a:srgbClr val="2CA4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51" name="Freeform 184">
                <a:extLst>
                  <a:ext uri="{FF2B5EF4-FFF2-40B4-BE49-F238E27FC236}">
                    <a16:creationId xmlns:a16="http://schemas.microsoft.com/office/drawing/2014/main" id="{8FB03491-05F6-413D-ADC0-9F5517A8838E}"/>
                  </a:ext>
                </a:extLst>
              </p:cNvPr>
              <p:cNvSpPr>
                <a:spLocks/>
              </p:cNvSpPr>
              <p:nvPr/>
            </p:nvSpPr>
            <p:spPr bwMode="auto">
              <a:xfrm>
                <a:off x="131763" y="3937001"/>
                <a:ext cx="31750" cy="30163"/>
              </a:xfrm>
              <a:custGeom>
                <a:avLst/>
                <a:gdLst>
                  <a:gd name="T0" fmla="*/ 74 w 74"/>
                  <a:gd name="T1" fmla="*/ 69 h 70"/>
                  <a:gd name="T2" fmla="*/ 28 w 74"/>
                  <a:gd name="T3" fmla="*/ 55 h 70"/>
                  <a:gd name="T4" fmla="*/ 0 w 74"/>
                  <a:gd name="T5" fmla="*/ 0 h 70"/>
                </a:gdLst>
                <a:ahLst/>
                <a:cxnLst>
                  <a:cxn ang="0">
                    <a:pos x="T0" y="T1"/>
                  </a:cxn>
                  <a:cxn ang="0">
                    <a:pos x="T2" y="T3"/>
                  </a:cxn>
                  <a:cxn ang="0">
                    <a:pos x="T4" y="T5"/>
                  </a:cxn>
                </a:cxnLst>
                <a:rect l="0" t="0" r="r" b="b"/>
                <a:pathLst>
                  <a:path w="74" h="70">
                    <a:moveTo>
                      <a:pt x="74" y="69"/>
                    </a:moveTo>
                    <a:cubicBezTo>
                      <a:pt x="67" y="70"/>
                      <a:pt x="47" y="70"/>
                      <a:pt x="28" y="55"/>
                    </a:cubicBezTo>
                    <a:cubicBezTo>
                      <a:pt x="2" y="35"/>
                      <a:pt x="0" y="4"/>
                      <a:pt x="0" y="0"/>
                    </a:cubicBezTo>
                  </a:path>
                </a:pathLst>
              </a:custGeom>
              <a:noFill/>
              <a:ln w="6350" cap="rnd">
                <a:solidFill>
                  <a:srgbClr val="2CA4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52" name="Line 185">
                <a:extLst>
                  <a:ext uri="{FF2B5EF4-FFF2-40B4-BE49-F238E27FC236}">
                    <a16:creationId xmlns:a16="http://schemas.microsoft.com/office/drawing/2014/main" id="{DC73B136-A6A2-4DFF-B80B-5946318F89A9}"/>
                  </a:ext>
                </a:extLst>
              </p:cNvPr>
              <p:cNvSpPr>
                <a:spLocks noChangeShapeType="1"/>
              </p:cNvSpPr>
              <p:nvPr/>
            </p:nvSpPr>
            <p:spPr bwMode="auto">
              <a:xfrm>
                <a:off x="203200" y="3960813"/>
                <a:ext cx="0" cy="0"/>
              </a:xfrm>
              <a:prstGeom prst="line">
                <a:avLst/>
              </a:prstGeom>
              <a:noFill/>
              <a:ln w="6350" cap="flat">
                <a:solidFill>
                  <a:srgbClr val="2CA4C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53" name="Freeform 186">
                <a:extLst>
                  <a:ext uri="{FF2B5EF4-FFF2-40B4-BE49-F238E27FC236}">
                    <a16:creationId xmlns:a16="http://schemas.microsoft.com/office/drawing/2014/main" id="{0AEBF2ED-E886-471B-948F-D307A02D062C}"/>
                  </a:ext>
                </a:extLst>
              </p:cNvPr>
              <p:cNvSpPr>
                <a:spLocks/>
              </p:cNvSpPr>
              <p:nvPr/>
            </p:nvSpPr>
            <p:spPr bwMode="auto">
              <a:xfrm>
                <a:off x="180975" y="4027488"/>
                <a:ext cx="17463" cy="36513"/>
              </a:xfrm>
              <a:custGeom>
                <a:avLst/>
                <a:gdLst>
                  <a:gd name="T0" fmla="*/ 38 w 38"/>
                  <a:gd name="T1" fmla="*/ 0 h 85"/>
                  <a:gd name="T2" fmla="*/ 11 w 38"/>
                  <a:gd name="T3" fmla="*/ 31 h 85"/>
                  <a:gd name="T4" fmla="*/ 9 w 38"/>
                  <a:gd name="T5" fmla="*/ 85 h 85"/>
                </a:gdLst>
                <a:ahLst/>
                <a:cxnLst>
                  <a:cxn ang="0">
                    <a:pos x="T0" y="T1"/>
                  </a:cxn>
                  <a:cxn ang="0">
                    <a:pos x="T2" y="T3"/>
                  </a:cxn>
                  <a:cxn ang="0">
                    <a:pos x="T4" y="T5"/>
                  </a:cxn>
                </a:cxnLst>
                <a:rect l="0" t="0" r="r" b="b"/>
                <a:pathLst>
                  <a:path w="38" h="85">
                    <a:moveTo>
                      <a:pt x="38" y="0"/>
                    </a:moveTo>
                    <a:cubicBezTo>
                      <a:pt x="32" y="3"/>
                      <a:pt x="19" y="13"/>
                      <a:pt x="11" y="31"/>
                    </a:cubicBezTo>
                    <a:cubicBezTo>
                      <a:pt x="0" y="57"/>
                      <a:pt x="7" y="80"/>
                      <a:pt x="9" y="85"/>
                    </a:cubicBezTo>
                  </a:path>
                </a:pathLst>
              </a:custGeom>
              <a:noFill/>
              <a:ln w="6350" cap="rnd">
                <a:solidFill>
                  <a:srgbClr val="2CA4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54" name="Freeform 187">
                <a:extLst>
                  <a:ext uri="{FF2B5EF4-FFF2-40B4-BE49-F238E27FC236}">
                    <a16:creationId xmlns:a16="http://schemas.microsoft.com/office/drawing/2014/main" id="{FAEB43F5-B957-4F0E-9018-38C43D30F60B}"/>
                  </a:ext>
                </a:extLst>
              </p:cNvPr>
              <p:cNvSpPr>
                <a:spLocks/>
              </p:cNvSpPr>
              <p:nvPr/>
            </p:nvSpPr>
            <p:spPr bwMode="auto">
              <a:xfrm>
                <a:off x="182563" y="3856038"/>
                <a:ext cx="28575" cy="12700"/>
              </a:xfrm>
              <a:custGeom>
                <a:avLst/>
                <a:gdLst>
                  <a:gd name="T0" fmla="*/ 66 w 66"/>
                  <a:gd name="T1" fmla="*/ 29 h 29"/>
                  <a:gd name="T2" fmla="*/ 36 w 66"/>
                  <a:gd name="T3" fmla="*/ 8 h 29"/>
                  <a:gd name="T4" fmla="*/ 0 w 66"/>
                  <a:gd name="T5" fmla="*/ 0 h 29"/>
                </a:gdLst>
                <a:ahLst/>
                <a:cxnLst>
                  <a:cxn ang="0">
                    <a:pos x="T0" y="T1"/>
                  </a:cxn>
                  <a:cxn ang="0">
                    <a:pos x="T2" y="T3"/>
                  </a:cxn>
                  <a:cxn ang="0">
                    <a:pos x="T4" y="T5"/>
                  </a:cxn>
                </a:cxnLst>
                <a:rect l="0" t="0" r="r" b="b"/>
                <a:pathLst>
                  <a:path w="66" h="29">
                    <a:moveTo>
                      <a:pt x="66" y="29"/>
                    </a:moveTo>
                    <a:cubicBezTo>
                      <a:pt x="61" y="24"/>
                      <a:pt x="51" y="14"/>
                      <a:pt x="36" y="8"/>
                    </a:cubicBezTo>
                    <a:cubicBezTo>
                      <a:pt x="21" y="1"/>
                      <a:pt x="7" y="0"/>
                      <a:pt x="0" y="0"/>
                    </a:cubicBezTo>
                  </a:path>
                </a:pathLst>
              </a:custGeom>
              <a:noFill/>
              <a:ln w="6350" cap="rnd">
                <a:solidFill>
                  <a:srgbClr val="2CA4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55" name="Freeform 188">
                <a:extLst>
                  <a:ext uri="{FF2B5EF4-FFF2-40B4-BE49-F238E27FC236}">
                    <a16:creationId xmlns:a16="http://schemas.microsoft.com/office/drawing/2014/main" id="{1C4A2FB3-A97B-44E0-9309-CBA9BE86E35E}"/>
                  </a:ext>
                </a:extLst>
              </p:cNvPr>
              <p:cNvSpPr>
                <a:spLocks/>
              </p:cNvSpPr>
              <p:nvPr/>
            </p:nvSpPr>
            <p:spPr bwMode="auto">
              <a:xfrm>
                <a:off x="192088" y="3862388"/>
                <a:ext cx="34925" cy="31750"/>
              </a:xfrm>
              <a:custGeom>
                <a:avLst/>
                <a:gdLst>
                  <a:gd name="T0" fmla="*/ 0 w 80"/>
                  <a:gd name="T1" fmla="*/ 66 h 74"/>
                  <a:gd name="T2" fmla="*/ 49 w 80"/>
                  <a:gd name="T3" fmla="*/ 61 h 74"/>
                  <a:gd name="T4" fmla="*/ 76 w 80"/>
                  <a:gd name="T5" fmla="*/ 0 h 74"/>
                </a:gdLst>
                <a:ahLst/>
                <a:cxnLst>
                  <a:cxn ang="0">
                    <a:pos x="T0" y="T1"/>
                  </a:cxn>
                  <a:cxn ang="0">
                    <a:pos x="T2" y="T3"/>
                  </a:cxn>
                  <a:cxn ang="0">
                    <a:pos x="T4" y="T5"/>
                  </a:cxn>
                </a:cxnLst>
                <a:rect l="0" t="0" r="r" b="b"/>
                <a:pathLst>
                  <a:path w="80" h="74">
                    <a:moveTo>
                      <a:pt x="0" y="66"/>
                    </a:moveTo>
                    <a:cubicBezTo>
                      <a:pt x="4" y="67"/>
                      <a:pt x="27" y="74"/>
                      <a:pt x="49" y="61"/>
                    </a:cubicBezTo>
                    <a:cubicBezTo>
                      <a:pt x="69" y="49"/>
                      <a:pt x="80" y="25"/>
                      <a:pt x="76" y="0"/>
                    </a:cubicBezTo>
                  </a:path>
                </a:pathLst>
              </a:custGeom>
              <a:noFill/>
              <a:ln w="6350" cap="rnd">
                <a:solidFill>
                  <a:srgbClr val="2CA4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56" name="Freeform 189">
                <a:extLst>
                  <a:ext uri="{FF2B5EF4-FFF2-40B4-BE49-F238E27FC236}">
                    <a16:creationId xmlns:a16="http://schemas.microsoft.com/office/drawing/2014/main" id="{B4C571F8-D29B-45DD-96E7-40E140B85C23}"/>
                  </a:ext>
                </a:extLst>
              </p:cNvPr>
              <p:cNvSpPr>
                <a:spLocks/>
              </p:cNvSpPr>
              <p:nvPr/>
            </p:nvSpPr>
            <p:spPr bwMode="auto">
              <a:xfrm>
                <a:off x="147638" y="3984626"/>
                <a:ext cx="23813" cy="36513"/>
              </a:xfrm>
              <a:custGeom>
                <a:avLst/>
                <a:gdLst>
                  <a:gd name="T0" fmla="*/ 0 w 57"/>
                  <a:gd name="T1" fmla="*/ 0 h 86"/>
                  <a:gd name="T2" fmla="*/ 41 w 57"/>
                  <a:gd name="T3" fmla="*/ 17 h 86"/>
                  <a:gd name="T4" fmla="*/ 41 w 57"/>
                  <a:gd name="T5" fmla="*/ 86 h 86"/>
                </a:gdLst>
                <a:ahLst/>
                <a:cxnLst>
                  <a:cxn ang="0">
                    <a:pos x="T0" y="T1"/>
                  </a:cxn>
                  <a:cxn ang="0">
                    <a:pos x="T2" y="T3"/>
                  </a:cxn>
                  <a:cxn ang="0">
                    <a:pos x="T4" y="T5"/>
                  </a:cxn>
                </a:cxnLst>
                <a:rect l="0" t="0" r="r" b="b"/>
                <a:pathLst>
                  <a:path w="57" h="86">
                    <a:moveTo>
                      <a:pt x="0" y="0"/>
                    </a:moveTo>
                    <a:cubicBezTo>
                      <a:pt x="3" y="0"/>
                      <a:pt x="26" y="0"/>
                      <a:pt x="41" y="17"/>
                    </a:cubicBezTo>
                    <a:cubicBezTo>
                      <a:pt x="56" y="35"/>
                      <a:pt x="57" y="63"/>
                      <a:pt x="41" y="86"/>
                    </a:cubicBezTo>
                  </a:path>
                </a:pathLst>
              </a:custGeom>
              <a:noFill/>
              <a:ln w="6350" cap="rnd">
                <a:solidFill>
                  <a:srgbClr val="2CA4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57" name="Freeform 190">
                <a:extLst>
                  <a:ext uri="{FF2B5EF4-FFF2-40B4-BE49-F238E27FC236}">
                    <a16:creationId xmlns:a16="http://schemas.microsoft.com/office/drawing/2014/main" id="{8B9D41FD-CD0A-428D-A426-1466929B3324}"/>
                  </a:ext>
                </a:extLst>
              </p:cNvPr>
              <p:cNvSpPr>
                <a:spLocks/>
              </p:cNvSpPr>
              <p:nvPr/>
            </p:nvSpPr>
            <p:spPr bwMode="auto">
              <a:xfrm>
                <a:off x="260350" y="3822701"/>
                <a:ext cx="131763" cy="263525"/>
              </a:xfrm>
              <a:custGeom>
                <a:avLst/>
                <a:gdLst>
                  <a:gd name="T0" fmla="*/ 33 w 307"/>
                  <a:gd name="T1" fmla="*/ 493 h 613"/>
                  <a:gd name="T2" fmla="*/ 22 w 307"/>
                  <a:gd name="T3" fmla="*/ 550 h 613"/>
                  <a:gd name="T4" fmla="*/ 96 w 307"/>
                  <a:gd name="T5" fmla="*/ 613 h 613"/>
                  <a:gd name="T6" fmla="*/ 162 w 307"/>
                  <a:gd name="T7" fmla="*/ 569 h 613"/>
                  <a:gd name="T8" fmla="*/ 168 w 307"/>
                  <a:gd name="T9" fmla="*/ 541 h 613"/>
                  <a:gd name="T10" fmla="*/ 226 w 307"/>
                  <a:gd name="T11" fmla="*/ 525 h 613"/>
                  <a:gd name="T12" fmla="*/ 278 w 307"/>
                  <a:gd name="T13" fmla="*/ 438 h 613"/>
                  <a:gd name="T14" fmla="*/ 268 w 307"/>
                  <a:gd name="T15" fmla="*/ 402 h 613"/>
                  <a:gd name="T16" fmla="*/ 304 w 307"/>
                  <a:gd name="T17" fmla="*/ 348 h 613"/>
                  <a:gd name="T18" fmla="*/ 285 w 307"/>
                  <a:gd name="T19" fmla="*/ 294 h 613"/>
                  <a:gd name="T20" fmla="*/ 287 w 307"/>
                  <a:gd name="T21" fmla="*/ 248 h 613"/>
                  <a:gd name="T22" fmla="*/ 267 w 307"/>
                  <a:gd name="T23" fmla="*/ 211 h 613"/>
                  <a:gd name="T24" fmla="*/ 262 w 307"/>
                  <a:gd name="T25" fmla="*/ 133 h 613"/>
                  <a:gd name="T26" fmla="*/ 172 w 307"/>
                  <a:gd name="T27" fmla="*/ 78 h 613"/>
                  <a:gd name="T28" fmla="*/ 136 w 307"/>
                  <a:gd name="T29" fmla="*/ 22 h 613"/>
                  <a:gd name="T30" fmla="*/ 70 w 307"/>
                  <a:gd name="T31" fmla="*/ 11 h 613"/>
                  <a:gd name="T32" fmla="*/ 30 w 307"/>
                  <a:gd name="T33" fmla="*/ 50 h 613"/>
                  <a:gd name="T34" fmla="*/ 27 w 307"/>
                  <a:gd name="T35" fmla="*/ 108 h 613"/>
                  <a:gd name="T36" fmla="*/ 14 w 307"/>
                  <a:gd name="T37" fmla="*/ 127 h 613"/>
                  <a:gd name="T38" fmla="*/ 40 w 307"/>
                  <a:gd name="T39" fmla="*/ 173 h 613"/>
                  <a:gd name="T40" fmla="*/ 13 w 307"/>
                  <a:gd name="T41" fmla="*/ 201 h 613"/>
                  <a:gd name="T42" fmla="*/ 22 w 307"/>
                  <a:gd name="T43" fmla="*/ 270 h 613"/>
                  <a:gd name="T44" fmla="*/ 13 w 307"/>
                  <a:gd name="T45" fmla="*/ 295 h 613"/>
                  <a:gd name="T46" fmla="*/ 14 w 307"/>
                  <a:gd name="T47" fmla="*/ 332 h 613"/>
                  <a:gd name="T48" fmla="*/ 36 w 307"/>
                  <a:gd name="T49" fmla="*/ 363 h 613"/>
                  <a:gd name="T50" fmla="*/ 18 w 307"/>
                  <a:gd name="T51" fmla="*/ 391 h 613"/>
                  <a:gd name="T52" fmla="*/ 33 w 307"/>
                  <a:gd name="T53" fmla="*/ 49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7" h="613">
                    <a:moveTo>
                      <a:pt x="33" y="493"/>
                    </a:moveTo>
                    <a:cubicBezTo>
                      <a:pt x="29" y="500"/>
                      <a:pt x="16" y="522"/>
                      <a:pt x="22" y="550"/>
                    </a:cubicBezTo>
                    <a:cubicBezTo>
                      <a:pt x="29" y="583"/>
                      <a:pt x="59" y="613"/>
                      <a:pt x="96" y="613"/>
                    </a:cubicBezTo>
                    <a:cubicBezTo>
                      <a:pt x="126" y="612"/>
                      <a:pt x="151" y="593"/>
                      <a:pt x="162" y="569"/>
                    </a:cubicBezTo>
                    <a:cubicBezTo>
                      <a:pt x="167" y="558"/>
                      <a:pt x="168" y="548"/>
                      <a:pt x="168" y="541"/>
                    </a:cubicBezTo>
                    <a:cubicBezTo>
                      <a:pt x="181" y="541"/>
                      <a:pt x="204" y="539"/>
                      <a:pt x="226" y="525"/>
                    </a:cubicBezTo>
                    <a:cubicBezTo>
                      <a:pt x="228" y="524"/>
                      <a:pt x="280" y="491"/>
                      <a:pt x="278" y="438"/>
                    </a:cubicBezTo>
                    <a:cubicBezTo>
                      <a:pt x="278" y="422"/>
                      <a:pt x="272" y="410"/>
                      <a:pt x="268" y="402"/>
                    </a:cubicBezTo>
                    <a:cubicBezTo>
                      <a:pt x="270" y="401"/>
                      <a:pt x="301" y="384"/>
                      <a:pt x="304" y="348"/>
                    </a:cubicBezTo>
                    <a:cubicBezTo>
                      <a:pt x="307" y="318"/>
                      <a:pt x="288" y="297"/>
                      <a:pt x="285" y="294"/>
                    </a:cubicBezTo>
                    <a:cubicBezTo>
                      <a:pt x="288" y="287"/>
                      <a:pt x="293" y="269"/>
                      <a:pt x="287" y="248"/>
                    </a:cubicBezTo>
                    <a:cubicBezTo>
                      <a:pt x="282" y="229"/>
                      <a:pt x="272" y="217"/>
                      <a:pt x="267" y="211"/>
                    </a:cubicBezTo>
                    <a:cubicBezTo>
                      <a:pt x="269" y="204"/>
                      <a:pt x="280" y="169"/>
                      <a:pt x="262" y="133"/>
                    </a:cubicBezTo>
                    <a:cubicBezTo>
                      <a:pt x="246" y="100"/>
                      <a:pt x="211" y="79"/>
                      <a:pt x="172" y="78"/>
                    </a:cubicBezTo>
                    <a:cubicBezTo>
                      <a:pt x="171" y="71"/>
                      <a:pt x="164" y="41"/>
                      <a:pt x="136" y="22"/>
                    </a:cubicBezTo>
                    <a:cubicBezTo>
                      <a:pt x="130" y="18"/>
                      <a:pt x="102" y="0"/>
                      <a:pt x="70" y="11"/>
                    </a:cubicBezTo>
                    <a:cubicBezTo>
                      <a:pt x="43" y="20"/>
                      <a:pt x="32" y="45"/>
                      <a:pt x="30" y="50"/>
                    </a:cubicBezTo>
                    <a:cubicBezTo>
                      <a:pt x="17" y="77"/>
                      <a:pt x="25" y="102"/>
                      <a:pt x="27" y="108"/>
                    </a:cubicBezTo>
                    <a:cubicBezTo>
                      <a:pt x="23" y="111"/>
                      <a:pt x="17" y="117"/>
                      <a:pt x="14" y="127"/>
                    </a:cubicBezTo>
                    <a:cubicBezTo>
                      <a:pt x="10" y="143"/>
                      <a:pt x="20" y="162"/>
                      <a:pt x="40" y="173"/>
                    </a:cubicBezTo>
                    <a:cubicBezTo>
                      <a:pt x="34" y="176"/>
                      <a:pt x="20" y="185"/>
                      <a:pt x="13" y="201"/>
                    </a:cubicBezTo>
                    <a:cubicBezTo>
                      <a:pt x="3" y="223"/>
                      <a:pt x="7" y="249"/>
                      <a:pt x="22" y="270"/>
                    </a:cubicBezTo>
                    <a:cubicBezTo>
                      <a:pt x="19" y="275"/>
                      <a:pt x="15" y="284"/>
                      <a:pt x="13" y="295"/>
                    </a:cubicBezTo>
                    <a:cubicBezTo>
                      <a:pt x="11" y="303"/>
                      <a:pt x="8" y="316"/>
                      <a:pt x="14" y="332"/>
                    </a:cubicBezTo>
                    <a:cubicBezTo>
                      <a:pt x="19" y="349"/>
                      <a:pt x="31" y="359"/>
                      <a:pt x="36" y="363"/>
                    </a:cubicBezTo>
                    <a:cubicBezTo>
                      <a:pt x="29" y="370"/>
                      <a:pt x="23" y="380"/>
                      <a:pt x="18" y="391"/>
                    </a:cubicBezTo>
                    <a:cubicBezTo>
                      <a:pt x="0" y="439"/>
                      <a:pt x="28" y="485"/>
                      <a:pt x="33" y="493"/>
                    </a:cubicBezTo>
                    <a:close/>
                  </a:path>
                </a:pathLst>
              </a:custGeom>
              <a:noFill/>
              <a:ln w="6350" cap="flat">
                <a:solidFill>
                  <a:srgbClr val="F68D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58" name="Freeform 191">
                <a:extLst>
                  <a:ext uri="{FF2B5EF4-FFF2-40B4-BE49-F238E27FC236}">
                    <a16:creationId xmlns:a16="http://schemas.microsoft.com/office/drawing/2014/main" id="{73ED2A71-865B-43E6-B78E-6EA52292E109}"/>
                  </a:ext>
                </a:extLst>
              </p:cNvPr>
              <p:cNvSpPr>
                <a:spLocks/>
              </p:cNvSpPr>
              <p:nvPr/>
            </p:nvSpPr>
            <p:spPr bwMode="auto">
              <a:xfrm>
                <a:off x="325438" y="3941763"/>
                <a:ext cx="26988" cy="36513"/>
              </a:xfrm>
              <a:custGeom>
                <a:avLst/>
                <a:gdLst>
                  <a:gd name="T0" fmla="*/ 62 w 62"/>
                  <a:gd name="T1" fmla="*/ 7 h 86"/>
                  <a:gd name="T2" fmla="*/ 27 w 62"/>
                  <a:gd name="T3" fmla="*/ 8 h 86"/>
                  <a:gd name="T4" fmla="*/ 5 w 62"/>
                  <a:gd name="T5" fmla="*/ 35 h 86"/>
                  <a:gd name="T6" fmla="*/ 31 w 62"/>
                  <a:gd name="T7" fmla="*/ 86 h 86"/>
                </a:gdLst>
                <a:ahLst/>
                <a:cxnLst>
                  <a:cxn ang="0">
                    <a:pos x="T0" y="T1"/>
                  </a:cxn>
                  <a:cxn ang="0">
                    <a:pos x="T2" y="T3"/>
                  </a:cxn>
                  <a:cxn ang="0">
                    <a:pos x="T4" y="T5"/>
                  </a:cxn>
                  <a:cxn ang="0">
                    <a:pos x="T6" y="T7"/>
                  </a:cxn>
                </a:cxnLst>
                <a:rect l="0" t="0" r="r" b="b"/>
                <a:pathLst>
                  <a:path w="62" h="86">
                    <a:moveTo>
                      <a:pt x="62" y="7"/>
                    </a:moveTo>
                    <a:cubicBezTo>
                      <a:pt x="59" y="6"/>
                      <a:pt x="43" y="0"/>
                      <a:pt x="27" y="8"/>
                    </a:cubicBezTo>
                    <a:cubicBezTo>
                      <a:pt x="25" y="9"/>
                      <a:pt x="9" y="18"/>
                      <a:pt x="5" y="35"/>
                    </a:cubicBezTo>
                    <a:cubicBezTo>
                      <a:pt x="0" y="54"/>
                      <a:pt x="11" y="75"/>
                      <a:pt x="31" y="86"/>
                    </a:cubicBezTo>
                  </a:path>
                </a:pathLst>
              </a:custGeom>
              <a:noFill/>
              <a:ln w="6350" cap="rnd">
                <a:solidFill>
                  <a:srgbClr val="F68D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59" name="Freeform 192">
                <a:extLst>
                  <a:ext uri="{FF2B5EF4-FFF2-40B4-BE49-F238E27FC236}">
                    <a16:creationId xmlns:a16="http://schemas.microsoft.com/office/drawing/2014/main" id="{4299EA2F-3AF5-402E-8776-035FE5CBDDEC}"/>
                  </a:ext>
                </a:extLst>
              </p:cNvPr>
              <p:cNvSpPr>
                <a:spLocks/>
              </p:cNvSpPr>
              <p:nvPr/>
            </p:nvSpPr>
            <p:spPr bwMode="auto">
              <a:xfrm>
                <a:off x="352425" y="3937001"/>
                <a:ext cx="31750" cy="30163"/>
              </a:xfrm>
              <a:custGeom>
                <a:avLst/>
                <a:gdLst>
                  <a:gd name="T0" fmla="*/ 0 w 74"/>
                  <a:gd name="T1" fmla="*/ 69 h 70"/>
                  <a:gd name="T2" fmla="*/ 46 w 74"/>
                  <a:gd name="T3" fmla="*/ 55 h 70"/>
                  <a:gd name="T4" fmla="*/ 74 w 74"/>
                  <a:gd name="T5" fmla="*/ 0 h 70"/>
                </a:gdLst>
                <a:ahLst/>
                <a:cxnLst>
                  <a:cxn ang="0">
                    <a:pos x="T0" y="T1"/>
                  </a:cxn>
                  <a:cxn ang="0">
                    <a:pos x="T2" y="T3"/>
                  </a:cxn>
                  <a:cxn ang="0">
                    <a:pos x="T4" y="T5"/>
                  </a:cxn>
                </a:cxnLst>
                <a:rect l="0" t="0" r="r" b="b"/>
                <a:pathLst>
                  <a:path w="74" h="70">
                    <a:moveTo>
                      <a:pt x="0" y="69"/>
                    </a:moveTo>
                    <a:cubicBezTo>
                      <a:pt x="7" y="70"/>
                      <a:pt x="27" y="70"/>
                      <a:pt x="46" y="55"/>
                    </a:cubicBezTo>
                    <a:cubicBezTo>
                      <a:pt x="72" y="35"/>
                      <a:pt x="74" y="4"/>
                      <a:pt x="74" y="0"/>
                    </a:cubicBezTo>
                  </a:path>
                </a:pathLst>
              </a:custGeom>
              <a:noFill/>
              <a:ln w="6350" cap="rnd">
                <a:solidFill>
                  <a:srgbClr val="F68D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60" name="Freeform 193">
                <a:extLst>
                  <a:ext uri="{FF2B5EF4-FFF2-40B4-BE49-F238E27FC236}">
                    <a16:creationId xmlns:a16="http://schemas.microsoft.com/office/drawing/2014/main" id="{92872B1B-15BA-44CD-9250-F3C1BF92BCEC}"/>
                  </a:ext>
                </a:extLst>
              </p:cNvPr>
              <p:cNvSpPr>
                <a:spLocks/>
              </p:cNvSpPr>
              <p:nvPr/>
            </p:nvSpPr>
            <p:spPr bwMode="auto">
              <a:xfrm>
                <a:off x="317500" y="4027488"/>
                <a:ext cx="15875" cy="36513"/>
              </a:xfrm>
              <a:custGeom>
                <a:avLst/>
                <a:gdLst>
                  <a:gd name="T0" fmla="*/ 0 w 38"/>
                  <a:gd name="T1" fmla="*/ 0 h 85"/>
                  <a:gd name="T2" fmla="*/ 27 w 38"/>
                  <a:gd name="T3" fmla="*/ 31 h 85"/>
                  <a:gd name="T4" fmla="*/ 29 w 38"/>
                  <a:gd name="T5" fmla="*/ 85 h 85"/>
                </a:gdLst>
                <a:ahLst/>
                <a:cxnLst>
                  <a:cxn ang="0">
                    <a:pos x="T0" y="T1"/>
                  </a:cxn>
                  <a:cxn ang="0">
                    <a:pos x="T2" y="T3"/>
                  </a:cxn>
                  <a:cxn ang="0">
                    <a:pos x="T4" y="T5"/>
                  </a:cxn>
                </a:cxnLst>
                <a:rect l="0" t="0" r="r" b="b"/>
                <a:pathLst>
                  <a:path w="38" h="85">
                    <a:moveTo>
                      <a:pt x="0" y="0"/>
                    </a:moveTo>
                    <a:cubicBezTo>
                      <a:pt x="6" y="3"/>
                      <a:pt x="19" y="13"/>
                      <a:pt x="27" y="31"/>
                    </a:cubicBezTo>
                    <a:cubicBezTo>
                      <a:pt x="38" y="57"/>
                      <a:pt x="31" y="80"/>
                      <a:pt x="29" y="85"/>
                    </a:cubicBezTo>
                  </a:path>
                </a:pathLst>
              </a:custGeom>
              <a:noFill/>
              <a:ln w="6350" cap="rnd">
                <a:solidFill>
                  <a:srgbClr val="F68D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61" name="Freeform 194">
                <a:extLst>
                  <a:ext uri="{FF2B5EF4-FFF2-40B4-BE49-F238E27FC236}">
                    <a16:creationId xmlns:a16="http://schemas.microsoft.com/office/drawing/2014/main" id="{3B0B2086-B079-4EE6-8B99-F39FBB4AADC0}"/>
                  </a:ext>
                </a:extLst>
              </p:cNvPr>
              <p:cNvSpPr>
                <a:spLocks/>
              </p:cNvSpPr>
              <p:nvPr/>
            </p:nvSpPr>
            <p:spPr bwMode="auto">
              <a:xfrm>
                <a:off x="304800" y="3856038"/>
                <a:ext cx="26988" cy="12700"/>
              </a:xfrm>
              <a:custGeom>
                <a:avLst/>
                <a:gdLst>
                  <a:gd name="T0" fmla="*/ 0 w 66"/>
                  <a:gd name="T1" fmla="*/ 29 h 29"/>
                  <a:gd name="T2" fmla="*/ 30 w 66"/>
                  <a:gd name="T3" fmla="*/ 8 h 29"/>
                  <a:gd name="T4" fmla="*/ 66 w 66"/>
                  <a:gd name="T5" fmla="*/ 0 h 29"/>
                </a:gdLst>
                <a:ahLst/>
                <a:cxnLst>
                  <a:cxn ang="0">
                    <a:pos x="T0" y="T1"/>
                  </a:cxn>
                  <a:cxn ang="0">
                    <a:pos x="T2" y="T3"/>
                  </a:cxn>
                  <a:cxn ang="0">
                    <a:pos x="T4" y="T5"/>
                  </a:cxn>
                </a:cxnLst>
                <a:rect l="0" t="0" r="r" b="b"/>
                <a:pathLst>
                  <a:path w="66" h="29">
                    <a:moveTo>
                      <a:pt x="0" y="29"/>
                    </a:moveTo>
                    <a:cubicBezTo>
                      <a:pt x="5" y="24"/>
                      <a:pt x="15" y="14"/>
                      <a:pt x="30" y="8"/>
                    </a:cubicBezTo>
                    <a:cubicBezTo>
                      <a:pt x="45" y="1"/>
                      <a:pt x="59" y="0"/>
                      <a:pt x="66" y="0"/>
                    </a:cubicBezTo>
                  </a:path>
                </a:pathLst>
              </a:custGeom>
              <a:noFill/>
              <a:ln w="6350" cap="rnd">
                <a:solidFill>
                  <a:srgbClr val="F68D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62" name="Line 195">
                <a:extLst>
                  <a:ext uri="{FF2B5EF4-FFF2-40B4-BE49-F238E27FC236}">
                    <a16:creationId xmlns:a16="http://schemas.microsoft.com/office/drawing/2014/main" id="{62B63302-7BEC-4729-B653-0E7024F02A10}"/>
                  </a:ext>
                </a:extLst>
              </p:cNvPr>
              <p:cNvSpPr>
                <a:spLocks noChangeShapeType="1"/>
              </p:cNvSpPr>
              <p:nvPr/>
            </p:nvSpPr>
            <p:spPr bwMode="auto">
              <a:xfrm>
                <a:off x="319088" y="3870326"/>
                <a:ext cx="0" cy="0"/>
              </a:xfrm>
              <a:prstGeom prst="line">
                <a:avLst/>
              </a:prstGeom>
              <a:noFill/>
              <a:ln w="6350" cap="rnd">
                <a:solidFill>
                  <a:srgbClr val="F68D3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63" name="Freeform 196">
                <a:extLst>
                  <a:ext uri="{FF2B5EF4-FFF2-40B4-BE49-F238E27FC236}">
                    <a16:creationId xmlns:a16="http://schemas.microsoft.com/office/drawing/2014/main" id="{CE21F7FB-B24C-4EE6-8346-B531949BB81E}"/>
                  </a:ext>
                </a:extLst>
              </p:cNvPr>
              <p:cNvSpPr>
                <a:spLocks/>
              </p:cNvSpPr>
              <p:nvPr/>
            </p:nvSpPr>
            <p:spPr bwMode="auto">
              <a:xfrm>
                <a:off x="287338" y="3862388"/>
                <a:ext cx="38100" cy="41275"/>
              </a:xfrm>
              <a:custGeom>
                <a:avLst/>
                <a:gdLst>
                  <a:gd name="T0" fmla="*/ 14 w 91"/>
                  <a:gd name="T1" fmla="*/ 0 h 96"/>
                  <a:gd name="T2" fmla="*/ 3 w 91"/>
                  <a:gd name="T3" fmla="*/ 26 h 96"/>
                  <a:gd name="T4" fmla="*/ 46 w 91"/>
                  <a:gd name="T5" fmla="*/ 89 h 96"/>
                  <a:gd name="T6" fmla="*/ 91 w 91"/>
                  <a:gd name="T7" fmla="*/ 89 h 96"/>
                </a:gdLst>
                <a:ahLst/>
                <a:cxnLst>
                  <a:cxn ang="0">
                    <a:pos x="T0" y="T1"/>
                  </a:cxn>
                  <a:cxn ang="0">
                    <a:pos x="T2" y="T3"/>
                  </a:cxn>
                  <a:cxn ang="0">
                    <a:pos x="T4" y="T5"/>
                  </a:cxn>
                  <a:cxn ang="0">
                    <a:pos x="T6" y="T7"/>
                  </a:cxn>
                </a:cxnLst>
                <a:rect l="0" t="0" r="r" b="b"/>
                <a:pathLst>
                  <a:path w="91" h="96">
                    <a:moveTo>
                      <a:pt x="14" y="0"/>
                    </a:moveTo>
                    <a:cubicBezTo>
                      <a:pt x="10" y="5"/>
                      <a:pt x="5" y="14"/>
                      <a:pt x="3" y="26"/>
                    </a:cubicBezTo>
                    <a:cubicBezTo>
                      <a:pt x="0" y="53"/>
                      <a:pt x="21" y="80"/>
                      <a:pt x="46" y="89"/>
                    </a:cubicBezTo>
                    <a:cubicBezTo>
                      <a:pt x="66" y="96"/>
                      <a:pt x="83" y="91"/>
                      <a:pt x="91" y="89"/>
                    </a:cubicBezTo>
                  </a:path>
                </a:pathLst>
              </a:custGeom>
              <a:noFill/>
              <a:ln w="6350" cap="rnd">
                <a:solidFill>
                  <a:srgbClr val="F68D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64" name="Freeform 197">
                <a:extLst>
                  <a:ext uri="{FF2B5EF4-FFF2-40B4-BE49-F238E27FC236}">
                    <a16:creationId xmlns:a16="http://schemas.microsoft.com/office/drawing/2014/main" id="{9B27D5A2-5C5D-4E4C-B5C5-DC237582B51E}"/>
                  </a:ext>
                </a:extLst>
              </p:cNvPr>
              <p:cNvSpPr>
                <a:spLocks/>
              </p:cNvSpPr>
              <p:nvPr/>
            </p:nvSpPr>
            <p:spPr bwMode="auto">
              <a:xfrm>
                <a:off x="293688" y="3902076"/>
                <a:ext cx="14288" cy="28575"/>
              </a:xfrm>
              <a:custGeom>
                <a:avLst/>
                <a:gdLst>
                  <a:gd name="T0" fmla="*/ 32 w 32"/>
                  <a:gd name="T1" fmla="*/ 67 h 67"/>
                  <a:gd name="T2" fmla="*/ 3 w 32"/>
                  <a:gd name="T3" fmla="*/ 39 h 67"/>
                  <a:gd name="T4" fmla="*/ 30 w 32"/>
                  <a:gd name="T5" fmla="*/ 0 h 67"/>
                </a:gdLst>
                <a:ahLst/>
                <a:cxnLst>
                  <a:cxn ang="0">
                    <a:pos x="T0" y="T1"/>
                  </a:cxn>
                  <a:cxn ang="0">
                    <a:pos x="T2" y="T3"/>
                  </a:cxn>
                  <a:cxn ang="0">
                    <a:pos x="T4" y="T5"/>
                  </a:cxn>
                </a:cxnLst>
                <a:rect l="0" t="0" r="r" b="b"/>
                <a:pathLst>
                  <a:path w="32" h="67">
                    <a:moveTo>
                      <a:pt x="32" y="67"/>
                    </a:moveTo>
                    <a:cubicBezTo>
                      <a:pt x="17" y="64"/>
                      <a:pt x="5" y="53"/>
                      <a:pt x="3" y="39"/>
                    </a:cubicBezTo>
                    <a:cubicBezTo>
                      <a:pt x="0" y="23"/>
                      <a:pt x="11" y="5"/>
                      <a:pt x="30" y="0"/>
                    </a:cubicBezTo>
                  </a:path>
                </a:pathLst>
              </a:custGeom>
              <a:noFill/>
              <a:ln w="6350" cap="rnd">
                <a:solidFill>
                  <a:srgbClr val="F68D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65" name="Freeform 198">
                <a:extLst>
                  <a:ext uri="{FF2B5EF4-FFF2-40B4-BE49-F238E27FC236}">
                    <a16:creationId xmlns:a16="http://schemas.microsoft.com/office/drawing/2014/main" id="{1616A40F-815E-4CC5-B8B1-C910ED518BAB}"/>
                  </a:ext>
                </a:extLst>
              </p:cNvPr>
              <p:cNvSpPr>
                <a:spLocks/>
              </p:cNvSpPr>
              <p:nvPr/>
            </p:nvSpPr>
            <p:spPr bwMode="auto">
              <a:xfrm>
                <a:off x="298450" y="4003676"/>
                <a:ext cx="23813" cy="31750"/>
              </a:xfrm>
              <a:custGeom>
                <a:avLst/>
                <a:gdLst>
                  <a:gd name="T0" fmla="*/ 16 w 54"/>
                  <a:gd name="T1" fmla="*/ 75 h 75"/>
                  <a:gd name="T2" fmla="*/ 3 w 54"/>
                  <a:gd name="T3" fmla="*/ 38 h 75"/>
                  <a:gd name="T4" fmla="*/ 54 w 54"/>
                  <a:gd name="T5" fmla="*/ 1 h 75"/>
                </a:gdLst>
                <a:ahLst/>
                <a:cxnLst>
                  <a:cxn ang="0">
                    <a:pos x="T0" y="T1"/>
                  </a:cxn>
                  <a:cxn ang="0">
                    <a:pos x="T2" y="T3"/>
                  </a:cxn>
                  <a:cxn ang="0">
                    <a:pos x="T4" y="T5"/>
                  </a:cxn>
                </a:cxnLst>
                <a:rect l="0" t="0" r="r" b="b"/>
                <a:pathLst>
                  <a:path w="54" h="75">
                    <a:moveTo>
                      <a:pt x="16" y="75"/>
                    </a:moveTo>
                    <a:cubicBezTo>
                      <a:pt x="14" y="73"/>
                      <a:pt x="0" y="58"/>
                      <a:pt x="3" y="38"/>
                    </a:cubicBezTo>
                    <a:cubicBezTo>
                      <a:pt x="6" y="18"/>
                      <a:pt x="27" y="0"/>
                      <a:pt x="54" y="1"/>
                    </a:cubicBezTo>
                  </a:path>
                </a:pathLst>
              </a:custGeom>
              <a:noFill/>
              <a:ln w="6350" cap="rnd">
                <a:solidFill>
                  <a:srgbClr val="F68D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66" name="Freeform 199">
                <a:extLst>
                  <a:ext uri="{FF2B5EF4-FFF2-40B4-BE49-F238E27FC236}">
                    <a16:creationId xmlns:a16="http://schemas.microsoft.com/office/drawing/2014/main" id="{013C2B95-73D4-4BF3-9A1B-F407B5C31BCC}"/>
                  </a:ext>
                </a:extLst>
              </p:cNvPr>
              <p:cNvSpPr>
                <a:spLocks/>
              </p:cNvSpPr>
              <p:nvPr/>
            </p:nvSpPr>
            <p:spPr bwMode="auto">
              <a:xfrm>
                <a:off x="285750" y="3956051"/>
                <a:ext cx="17463" cy="33338"/>
              </a:xfrm>
              <a:custGeom>
                <a:avLst/>
                <a:gdLst>
                  <a:gd name="T0" fmla="*/ 38 w 40"/>
                  <a:gd name="T1" fmla="*/ 0 h 79"/>
                  <a:gd name="T2" fmla="*/ 6 w 40"/>
                  <a:gd name="T3" fmla="*/ 26 h 79"/>
                  <a:gd name="T4" fmla="*/ 40 w 40"/>
                  <a:gd name="T5" fmla="*/ 79 h 79"/>
                </a:gdLst>
                <a:ahLst/>
                <a:cxnLst>
                  <a:cxn ang="0">
                    <a:pos x="T0" y="T1"/>
                  </a:cxn>
                  <a:cxn ang="0">
                    <a:pos x="T2" y="T3"/>
                  </a:cxn>
                  <a:cxn ang="0">
                    <a:pos x="T4" y="T5"/>
                  </a:cxn>
                </a:cxnLst>
                <a:rect l="0" t="0" r="r" b="b"/>
                <a:pathLst>
                  <a:path w="40" h="79">
                    <a:moveTo>
                      <a:pt x="38" y="0"/>
                    </a:moveTo>
                    <a:cubicBezTo>
                      <a:pt x="22" y="3"/>
                      <a:pt x="10" y="13"/>
                      <a:pt x="6" y="26"/>
                    </a:cubicBezTo>
                    <a:cubicBezTo>
                      <a:pt x="0" y="45"/>
                      <a:pt x="13" y="71"/>
                      <a:pt x="40" y="79"/>
                    </a:cubicBezTo>
                  </a:path>
                </a:pathLst>
              </a:custGeom>
              <a:noFill/>
              <a:ln w="6350" cap="rnd">
                <a:solidFill>
                  <a:srgbClr val="F68D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sp>
            <p:nvSpPr>
              <p:cNvPr id="67" name="Freeform 200">
                <a:extLst>
                  <a:ext uri="{FF2B5EF4-FFF2-40B4-BE49-F238E27FC236}">
                    <a16:creationId xmlns:a16="http://schemas.microsoft.com/office/drawing/2014/main" id="{EC27371B-5CF7-4710-83BD-EEF15B544E7F}"/>
                  </a:ext>
                </a:extLst>
              </p:cNvPr>
              <p:cNvSpPr>
                <a:spLocks/>
              </p:cNvSpPr>
              <p:nvPr/>
            </p:nvSpPr>
            <p:spPr bwMode="auto">
              <a:xfrm>
                <a:off x="203200" y="3898901"/>
                <a:ext cx="15875" cy="23813"/>
              </a:xfrm>
              <a:custGeom>
                <a:avLst/>
                <a:gdLst>
                  <a:gd name="T0" fmla="*/ 21 w 40"/>
                  <a:gd name="T1" fmla="*/ 0 h 59"/>
                  <a:gd name="T2" fmla="*/ 38 w 40"/>
                  <a:gd name="T3" fmla="*/ 31 h 59"/>
                  <a:gd name="T4" fmla="*/ 0 w 40"/>
                  <a:gd name="T5" fmla="*/ 56 h 59"/>
                </a:gdLst>
                <a:ahLst/>
                <a:cxnLst>
                  <a:cxn ang="0">
                    <a:pos x="T0" y="T1"/>
                  </a:cxn>
                  <a:cxn ang="0">
                    <a:pos x="T2" y="T3"/>
                  </a:cxn>
                  <a:cxn ang="0">
                    <a:pos x="T4" y="T5"/>
                  </a:cxn>
                </a:cxnLst>
                <a:rect l="0" t="0" r="r" b="b"/>
                <a:pathLst>
                  <a:path w="40" h="59">
                    <a:moveTo>
                      <a:pt x="21" y="0"/>
                    </a:moveTo>
                    <a:cubicBezTo>
                      <a:pt x="33" y="6"/>
                      <a:pt x="40" y="19"/>
                      <a:pt x="38" y="31"/>
                    </a:cubicBezTo>
                    <a:cubicBezTo>
                      <a:pt x="36" y="46"/>
                      <a:pt x="20" y="59"/>
                      <a:pt x="0" y="56"/>
                    </a:cubicBezTo>
                  </a:path>
                </a:pathLst>
              </a:custGeom>
              <a:noFill/>
              <a:ln w="6350" cap="rnd">
                <a:solidFill>
                  <a:srgbClr val="2CA4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1200" dirty="0"/>
              </a:p>
            </p:txBody>
          </p:sp>
        </p:grpSp>
        <p:cxnSp>
          <p:nvCxnSpPr>
            <p:cNvPr id="68" name="Straight Connector 25">
              <a:extLst>
                <a:ext uri="{FF2B5EF4-FFF2-40B4-BE49-F238E27FC236}">
                  <a16:creationId xmlns:a16="http://schemas.microsoft.com/office/drawing/2014/main" id="{01517FE3-F42B-41BF-8CEE-47637C656BFB}"/>
                </a:ext>
              </a:extLst>
            </p:cNvPr>
            <p:cNvCxnSpPr>
              <a:cxnSpLocks/>
            </p:cNvCxnSpPr>
            <p:nvPr/>
          </p:nvCxnSpPr>
          <p:spPr>
            <a:xfrm>
              <a:off x="808119" y="1189310"/>
              <a:ext cx="4206240" cy="0"/>
            </a:xfrm>
            <a:prstGeom prst="line">
              <a:avLst/>
            </a:prstGeom>
            <a:ln cap="flat">
              <a:solidFill>
                <a:schemeClr val="accent1"/>
              </a:solidFill>
              <a:bevel/>
              <a:headEnd type="oval"/>
              <a:tailEnd type="oval"/>
            </a:ln>
          </p:spPr>
          <p:style>
            <a:lnRef idx="1">
              <a:schemeClr val="accent1"/>
            </a:lnRef>
            <a:fillRef idx="0">
              <a:schemeClr val="accent1"/>
            </a:fillRef>
            <a:effectRef idx="0">
              <a:schemeClr val="accent1"/>
            </a:effectRef>
            <a:fontRef idx="minor">
              <a:schemeClr val="tx1"/>
            </a:fontRef>
          </p:style>
        </p:cxnSp>
        <p:grpSp>
          <p:nvGrpSpPr>
            <p:cNvPr id="69" name="Group 31">
              <a:extLst>
                <a:ext uri="{FF2B5EF4-FFF2-40B4-BE49-F238E27FC236}">
                  <a16:creationId xmlns:a16="http://schemas.microsoft.com/office/drawing/2014/main" id="{0FDF2089-0EBE-4ECC-B0DD-06782311767D}"/>
                </a:ext>
              </a:extLst>
            </p:cNvPr>
            <p:cNvGrpSpPr/>
            <p:nvPr/>
          </p:nvGrpSpPr>
          <p:grpSpPr>
            <a:xfrm>
              <a:off x="893204" y="834090"/>
              <a:ext cx="3445461" cy="884328"/>
              <a:chOff x="578400" y="4074290"/>
              <a:chExt cx="1622393" cy="884328"/>
            </a:xfrm>
          </p:grpSpPr>
          <p:sp>
            <p:nvSpPr>
              <p:cNvPr id="70" name="TextBox 32">
                <a:extLst>
                  <a:ext uri="{FF2B5EF4-FFF2-40B4-BE49-F238E27FC236}">
                    <a16:creationId xmlns:a16="http://schemas.microsoft.com/office/drawing/2014/main" id="{0E18BAD3-363A-4245-B056-EA2CB23E087A}"/>
                  </a:ext>
                </a:extLst>
              </p:cNvPr>
              <p:cNvSpPr txBox="1"/>
              <p:nvPr/>
            </p:nvSpPr>
            <p:spPr>
              <a:xfrm>
                <a:off x="578400" y="4496953"/>
                <a:ext cx="1622393" cy="461665"/>
              </a:xfrm>
              <a:prstGeom prst="rect">
                <a:avLst/>
              </a:prstGeom>
              <a:noFill/>
            </p:spPr>
            <p:txBody>
              <a:bodyPr wrap="square" rtlCol="0">
                <a:spAutoFit/>
              </a:bodyPr>
              <a:lstStyle/>
              <a:p>
                <a:r>
                  <a:rPr lang="en-US" altLang="ko-KR" sz="1200" dirty="0">
                    <a:ea typeface="FZShuTi" pitchFamily="2" charset="-122"/>
                    <a:cs typeface="Arial" pitchFamily="34" charset="0"/>
                  </a:rPr>
                  <a:t>Example Text : Get a modern PowerPoint  Presentation that is beautifully designed. </a:t>
                </a:r>
              </a:p>
            </p:txBody>
          </p:sp>
          <p:sp>
            <p:nvSpPr>
              <p:cNvPr id="71" name="TextBox 33">
                <a:extLst>
                  <a:ext uri="{FF2B5EF4-FFF2-40B4-BE49-F238E27FC236}">
                    <a16:creationId xmlns:a16="http://schemas.microsoft.com/office/drawing/2014/main" id="{D1D12108-C581-4B3D-9E46-A8564F42616C}"/>
                  </a:ext>
                </a:extLst>
              </p:cNvPr>
              <p:cNvSpPr txBox="1"/>
              <p:nvPr/>
            </p:nvSpPr>
            <p:spPr>
              <a:xfrm>
                <a:off x="578400" y="4074290"/>
                <a:ext cx="1622393" cy="276999"/>
              </a:xfrm>
              <a:prstGeom prst="rect">
                <a:avLst/>
              </a:prstGeom>
              <a:noFill/>
            </p:spPr>
            <p:txBody>
              <a:bodyPr wrap="square" lIns="108000" rIns="108000" rtlCol="0">
                <a:spAutoFit/>
              </a:bodyPr>
              <a:lstStyle/>
              <a:p>
                <a:r>
                  <a:rPr lang="en-US" altLang="ko-KR" sz="1200" b="1" dirty="0">
                    <a:cs typeface="Arial" pitchFamily="34" charset="0"/>
                  </a:rPr>
                  <a:t>Contents Here</a:t>
                </a:r>
                <a:endParaRPr lang="ko-KR" altLang="en-US" sz="1200" b="1" dirty="0">
                  <a:cs typeface="Arial" pitchFamily="34" charset="0"/>
                </a:endParaRPr>
              </a:p>
            </p:txBody>
          </p:sp>
        </p:grpSp>
        <p:cxnSp>
          <p:nvCxnSpPr>
            <p:cNvPr id="72" name="Straight Connector 36">
              <a:extLst>
                <a:ext uri="{FF2B5EF4-FFF2-40B4-BE49-F238E27FC236}">
                  <a16:creationId xmlns:a16="http://schemas.microsoft.com/office/drawing/2014/main" id="{15E78E46-9C89-41A3-B6C7-467CDAE697B0}"/>
                </a:ext>
              </a:extLst>
            </p:cNvPr>
            <p:cNvCxnSpPr>
              <a:cxnSpLocks/>
            </p:cNvCxnSpPr>
            <p:nvPr/>
          </p:nvCxnSpPr>
          <p:spPr>
            <a:xfrm>
              <a:off x="808119" y="2219517"/>
              <a:ext cx="4389120" cy="0"/>
            </a:xfrm>
            <a:prstGeom prst="line">
              <a:avLst/>
            </a:prstGeom>
            <a:ln cap="flat">
              <a:solidFill>
                <a:schemeClr val="accent2"/>
              </a:solidFill>
              <a:bevel/>
              <a:headEnd type="oval"/>
              <a:tailEnd type="oval"/>
            </a:ln>
          </p:spPr>
          <p:style>
            <a:lnRef idx="1">
              <a:schemeClr val="accent1"/>
            </a:lnRef>
            <a:fillRef idx="0">
              <a:schemeClr val="accent1"/>
            </a:fillRef>
            <a:effectRef idx="0">
              <a:schemeClr val="accent1"/>
            </a:effectRef>
            <a:fontRef idx="minor">
              <a:schemeClr val="tx1"/>
            </a:fontRef>
          </p:style>
        </p:cxnSp>
        <p:grpSp>
          <p:nvGrpSpPr>
            <p:cNvPr id="73" name="Group 37">
              <a:extLst>
                <a:ext uri="{FF2B5EF4-FFF2-40B4-BE49-F238E27FC236}">
                  <a16:creationId xmlns:a16="http://schemas.microsoft.com/office/drawing/2014/main" id="{3DC84632-092A-4C6B-9B48-8A4216A4BD93}"/>
                </a:ext>
              </a:extLst>
            </p:cNvPr>
            <p:cNvGrpSpPr/>
            <p:nvPr/>
          </p:nvGrpSpPr>
          <p:grpSpPr>
            <a:xfrm>
              <a:off x="893204" y="1864297"/>
              <a:ext cx="3445461" cy="884328"/>
              <a:chOff x="578400" y="4074290"/>
              <a:chExt cx="1622393" cy="884328"/>
            </a:xfrm>
          </p:grpSpPr>
          <p:sp>
            <p:nvSpPr>
              <p:cNvPr id="74" name="TextBox 38">
                <a:extLst>
                  <a:ext uri="{FF2B5EF4-FFF2-40B4-BE49-F238E27FC236}">
                    <a16:creationId xmlns:a16="http://schemas.microsoft.com/office/drawing/2014/main" id="{9ABD8258-B082-4EFD-AB37-4BFFE05285E1}"/>
                  </a:ext>
                </a:extLst>
              </p:cNvPr>
              <p:cNvSpPr txBox="1"/>
              <p:nvPr/>
            </p:nvSpPr>
            <p:spPr>
              <a:xfrm>
                <a:off x="578400" y="4496953"/>
                <a:ext cx="1622393" cy="461665"/>
              </a:xfrm>
              <a:prstGeom prst="rect">
                <a:avLst/>
              </a:prstGeom>
              <a:noFill/>
            </p:spPr>
            <p:txBody>
              <a:bodyPr wrap="square" rtlCol="0">
                <a:spAutoFit/>
              </a:bodyPr>
              <a:lstStyle/>
              <a:p>
                <a:r>
                  <a:rPr lang="en-US" altLang="ko-KR" sz="1200" dirty="0">
                    <a:ea typeface="FZShuTi" pitchFamily="2" charset="-122"/>
                    <a:cs typeface="Arial" pitchFamily="34" charset="0"/>
                  </a:rPr>
                  <a:t>Example Text : Get a modern PowerPoint  Presentation that is beautifully designed. </a:t>
                </a:r>
              </a:p>
            </p:txBody>
          </p:sp>
          <p:sp>
            <p:nvSpPr>
              <p:cNvPr id="75" name="TextBox 39">
                <a:extLst>
                  <a:ext uri="{FF2B5EF4-FFF2-40B4-BE49-F238E27FC236}">
                    <a16:creationId xmlns:a16="http://schemas.microsoft.com/office/drawing/2014/main" id="{4FE30573-1EA3-43F2-824E-FA9D5347D628}"/>
                  </a:ext>
                </a:extLst>
              </p:cNvPr>
              <p:cNvSpPr txBox="1"/>
              <p:nvPr/>
            </p:nvSpPr>
            <p:spPr>
              <a:xfrm>
                <a:off x="578400" y="4074290"/>
                <a:ext cx="1622393" cy="276999"/>
              </a:xfrm>
              <a:prstGeom prst="rect">
                <a:avLst/>
              </a:prstGeom>
              <a:noFill/>
            </p:spPr>
            <p:txBody>
              <a:bodyPr wrap="square" lIns="108000" rIns="108000" rtlCol="0">
                <a:spAutoFit/>
              </a:bodyPr>
              <a:lstStyle/>
              <a:p>
                <a:r>
                  <a:rPr lang="en-US" altLang="ko-KR" sz="1200" b="1" dirty="0">
                    <a:cs typeface="Arial" pitchFamily="34" charset="0"/>
                  </a:rPr>
                  <a:t>Contents Here</a:t>
                </a:r>
                <a:endParaRPr lang="ko-KR" altLang="en-US" sz="1200" b="1" dirty="0">
                  <a:cs typeface="Arial" pitchFamily="34" charset="0"/>
                </a:endParaRPr>
              </a:p>
            </p:txBody>
          </p:sp>
        </p:grpSp>
        <p:cxnSp>
          <p:nvCxnSpPr>
            <p:cNvPr id="76" name="Straight Connector 41">
              <a:extLst>
                <a:ext uri="{FF2B5EF4-FFF2-40B4-BE49-F238E27FC236}">
                  <a16:creationId xmlns:a16="http://schemas.microsoft.com/office/drawing/2014/main" id="{0869F8DD-C37D-4BCB-9825-0B8D340A6758}"/>
                </a:ext>
              </a:extLst>
            </p:cNvPr>
            <p:cNvCxnSpPr>
              <a:cxnSpLocks/>
            </p:cNvCxnSpPr>
            <p:nvPr/>
          </p:nvCxnSpPr>
          <p:spPr>
            <a:xfrm>
              <a:off x="808120" y="3249724"/>
              <a:ext cx="3530545" cy="0"/>
            </a:xfrm>
            <a:prstGeom prst="line">
              <a:avLst/>
            </a:prstGeom>
            <a:ln cap="flat">
              <a:solidFill>
                <a:schemeClr val="accent3"/>
              </a:solidFill>
              <a:bevel/>
              <a:headEnd type="oval"/>
              <a:tailEnd type="oval"/>
            </a:ln>
          </p:spPr>
          <p:style>
            <a:lnRef idx="1">
              <a:schemeClr val="accent1"/>
            </a:lnRef>
            <a:fillRef idx="0">
              <a:schemeClr val="accent1"/>
            </a:fillRef>
            <a:effectRef idx="0">
              <a:schemeClr val="accent1"/>
            </a:effectRef>
            <a:fontRef idx="minor">
              <a:schemeClr val="tx1"/>
            </a:fontRef>
          </p:style>
        </p:cxnSp>
        <p:grpSp>
          <p:nvGrpSpPr>
            <p:cNvPr id="77" name="Group 42">
              <a:extLst>
                <a:ext uri="{FF2B5EF4-FFF2-40B4-BE49-F238E27FC236}">
                  <a16:creationId xmlns:a16="http://schemas.microsoft.com/office/drawing/2014/main" id="{F529C4F7-D4EF-40B0-9540-7F9BFF709A11}"/>
                </a:ext>
              </a:extLst>
            </p:cNvPr>
            <p:cNvGrpSpPr/>
            <p:nvPr/>
          </p:nvGrpSpPr>
          <p:grpSpPr>
            <a:xfrm>
              <a:off x="893204" y="2894504"/>
              <a:ext cx="3445461" cy="884328"/>
              <a:chOff x="578400" y="4074290"/>
              <a:chExt cx="1622393" cy="884328"/>
            </a:xfrm>
          </p:grpSpPr>
          <p:sp>
            <p:nvSpPr>
              <p:cNvPr id="78" name="TextBox 43">
                <a:extLst>
                  <a:ext uri="{FF2B5EF4-FFF2-40B4-BE49-F238E27FC236}">
                    <a16:creationId xmlns:a16="http://schemas.microsoft.com/office/drawing/2014/main" id="{7BA7080B-B861-46CB-8E31-729A68DA8966}"/>
                  </a:ext>
                </a:extLst>
              </p:cNvPr>
              <p:cNvSpPr txBox="1"/>
              <p:nvPr/>
            </p:nvSpPr>
            <p:spPr>
              <a:xfrm>
                <a:off x="578400" y="4496953"/>
                <a:ext cx="1622393" cy="461665"/>
              </a:xfrm>
              <a:prstGeom prst="rect">
                <a:avLst/>
              </a:prstGeom>
              <a:noFill/>
            </p:spPr>
            <p:txBody>
              <a:bodyPr wrap="square" rtlCol="0">
                <a:spAutoFit/>
              </a:bodyPr>
              <a:lstStyle/>
              <a:p>
                <a:r>
                  <a:rPr lang="en-US" altLang="ko-KR" sz="1200" dirty="0">
                    <a:ea typeface="FZShuTi" pitchFamily="2" charset="-122"/>
                    <a:cs typeface="Arial" pitchFamily="34" charset="0"/>
                  </a:rPr>
                  <a:t>Example Text : Get a modern PowerPoint  Presentation that is beautifully designed. </a:t>
                </a:r>
              </a:p>
            </p:txBody>
          </p:sp>
          <p:sp>
            <p:nvSpPr>
              <p:cNvPr id="79" name="TextBox 44">
                <a:extLst>
                  <a:ext uri="{FF2B5EF4-FFF2-40B4-BE49-F238E27FC236}">
                    <a16:creationId xmlns:a16="http://schemas.microsoft.com/office/drawing/2014/main" id="{67537D1B-AC13-4F43-AAAD-7EF19B6F0816}"/>
                  </a:ext>
                </a:extLst>
              </p:cNvPr>
              <p:cNvSpPr txBox="1"/>
              <p:nvPr/>
            </p:nvSpPr>
            <p:spPr>
              <a:xfrm>
                <a:off x="578400" y="4074290"/>
                <a:ext cx="1622393" cy="276999"/>
              </a:xfrm>
              <a:prstGeom prst="rect">
                <a:avLst/>
              </a:prstGeom>
              <a:noFill/>
            </p:spPr>
            <p:txBody>
              <a:bodyPr wrap="square" lIns="108000" rIns="108000" rtlCol="0">
                <a:spAutoFit/>
              </a:bodyPr>
              <a:lstStyle/>
              <a:p>
                <a:r>
                  <a:rPr lang="en-US" altLang="ko-KR" sz="1200" b="1" dirty="0">
                    <a:cs typeface="Arial" pitchFamily="34" charset="0"/>
                  </a:rPr>
                  <a:t>Contents Here</a:t>
                </a:r>
                <a:endParaRPr lang="ko-KR" altLang="en-US" sz="1200" b="1" dirty="0">
                  <a:cs typeface="Arial" pitchFamily="34" charset="0"/>
                </a:endParaRPr>
              </a:p>
            </p:txBody>
          </p:sp>
        </p:grpSp>
        <p:cxnSp>
          <p:nvCxnSpPr>
            <p:cNvPr id="80" name="Straight Connector 46">
              <a:extLst>
                <a:ext uri="{FF2B5EF4-FFF2-40B4-BE49-F238E27FC236}">
                  <a16:creationId xmlns:a16="http://schemas.microsoft.com/office/drawing/2014/main" id="{70E3308B-FE46-4CAD-BB10-75060ADBF605}"/>
                </a:ext>
              </a:extLst>
            </p:cNvPr>
            <p:cNvCxnSpPr>
              <a:cxnSpLocks/>
            </p:cNvCxnSpPr>
            <p:nvPr/>
          </p:nvCxnSpPr>
          <p:spPr>
            <a:xfrm>
              <a:off x="808120" y="4279931"/>
              <a:ext cx="3530545" cy="0"/>
            </a:xfrm>
            <a:prstGeom prst="line">
              <a:avLst/>
            </a:prstGeom>
            <a:ln cap="flat">
              <a:solidFill>
                <a:schemeClr val="accent4"/>
              </a:solidFill>
              <a:bevel/>
              <a:headEnd type="oval"/>
              <a:tailEnd type="oval"/>
            </a:ln>
          </p:spPr>
          <p:style>
            <a:lnRef idx="1">
              <a:schemeClr val="accent1"/>
            </a:lnRef>
            <a:fillRef idx="0">
              <a:schemeClr val="accent1"/>
            </a:fillRef>
            <a:effectRef idx="0">
              <a:schemeClr val="accent1"/>
            </a:effectRef>
            <a:fontRef idx="minor">
              <a:schemeClr val="tx1"/>
            </a:fontRef>
          </p:style>
        </p:cxnSp>
        <p:grpSp>
          <p:nvGrpSpPr>
            <p:cNvPr id="81" name="Group 47">
              <a:extLst>
                <a:ext uri="{FF2B5EF4-FFF2-40B4-BE49-F238E27FC236}">
                  <a16:creationId xmlns:a16="http://schemas.microsoft.com/office/drawing/2014/main" id="{498CF5EF-83CE-49D8-8482-EEE25BFC3CFA}"/>
                </a:ext>
              </a:extLst>
            </p:cNvPr>
            <p:cNvGrpSpPr/>
            <p:nvPr/>
          </p:nvGrpSpPr>
          <p:grpSpPr>
            <a:xfrm>
              <a:off x="893204" y="3924711"/>
              <a:ext cx="3445461" cy="884328"/>
              <a:chOff x="578400" y="4074290"/>
              <a:chExt cx="1622393" cy="884328"/>
            </a:xfrm>
          </p:grpSpPr>
          <p:sp>
            <p:nvSpPr>
              <p:cNvPr id="82" name="TextBox 48">
                <a:extLst>
                  <a:ext uri="{FF2B5EF4-FFF2-40B4-BE49-F238E27FC236}">
                    <a16:creationId xmlns:a16="http://schemas.microsoft.com/office/drawing/2014/main" id="{A56355D1-5C84-4CC0-AC1F-167D4114D8DF}"/>
                  </a:ext>
                </a:extLst>
              </p:cNvPr>
              <p:cNvSpPr txBox="1"/>
              <p:nvPr/>
            </p:nvSpPr>
            <p:spPr>
              <a:xfrm>
                <a:off x="578400" y="4496953"/>
                <a:ext cx="1622393" cy="461665"/>
              </a:xfrm>
              <a:prstGeom prst="rect">
                <a:avLst/>
              </a:prstGeom>
              <a:noFill/>
            </p:spPr>
            <p:txBody>
              <a:bodyPr wrap="square" rtlCol="0">
                <a:spAutoFit/>
              </a:bodyPr>
              <a:lstStyle/>
              <a:p>
                <a:r>
                  <a:rPr lang="en-US" altLang="ko-KR" sz="1200" dirty="0">
                    <a:ea typeface="FZShuTi" pitchFamily="2" charset="-122"/>
                    <a:cs typeface="Arial" pitchFamily="34" charset="0"/>
                  </a:rPr>
                  <a:t>Example Text : Get a modern PowerPoint  Presentation that is beautifully designed. </a:t>
                </a:r>
              </a:p>
            </p:txBody>
          </p:sp>
          <p:sp>
            <p:nvSpPr>
              <p:cNvPr id="83" name="TextBox 49">
                <a:extLst>
                  <a:ext uri="{FF2B5EF4-FFF2-40B4-BE49-F238E27FC236}">
                    <a16:creationId xmlns:a16="http://schemas.microsoft.com/office/drawing/2014/main" id="{006DF8DE-906E-439B-9380-FA50DE5E37E7}"/>
                  </a:ext>
                </a:extLst>
              </p:cNvPr>
              <p:cNvSpPr txBox="1"/>
              <p:nvPr/>
            </p:nvSpPr>
            <p:spPr>
              <a:xfrm>
                <a:off x="578400" y="4074290"/>
                <a:ext cx="1622393" cy="276999"/>
              </a:xfrm>
              <a:prstGeom prst="rect">
                <a:avLst/>
              </a:prstGeom>
              <a:noFill/>
            </p:spPr>
            <p:txBody>
              <a:bodyPr wrap="square" lIns="108000" rIns="108000" rtlCol="0">
                <a:spAutoFit/>
              </a:bodyPr>
              <a:lstStyle/>
              <a:p>
                <a:r>
                  <a:rPr lang="en-US" altLang="ko-KR" sz="1200" b="1" dirty="0">
                    <a:cs typeface="Arial" pitchFamily="34" charset="0"/>
                  </a:rPr>
                  <a:t>Contents Here</a:t>
                </a:r>
                <a:endParaRPr lang="ko-KR" altLang="en-US" sz="1200" b="1" dirty="0">
                  <a:cs typeface="Arial" pitchFamily="34" charset="0"/>
                </a:endParaRPr>
              </a:p>
            </p:txBody>
          </p:sp>
        </p:grpSp>
        <p:cxnSp>
          <p:nvCxnSpPr>
            <p:cNvPr id="84" name="Straight Connector 51">
              <a:extLst>
                <a:ext uri="{FF2B5EF4-FFF2-40B4-BE49-F238E27FC236}">
                  <a16:creationId xmlns:a16="http://schemas.microsoft.com/office/drawing/2014/main" id="{71E195EA-3C00-46AC-9627-95FD819498E5}"/>
                </a:ext>
              </a:extLst>
            </p:cNvPr>
            <p:cNvCxnSpPr>
              <a:cxnSpLocks/>
            </p:cNvCxnSpPr>
            <p:nvPr/>
          </p:nvCxnSpPr>
          <p:spPr>
            <a:xfrm>
              <a:off x="808120" y="5310137"/>
              <a:ext cx="2926080" cy="0"/>
            </a:xfrm>
            <a:prstGeom prst="line">
              <a:avLst/>
            </a:prstGeom>
            <a:ln cap="flat">
              <a:solidFill>
                <a:schemeClr val="accent5"/>
              </a:solidFill>
              <a:bevel/>
              <a:headEnd type="oval"/>
              <a:tailEnd type="oval"/>
            </a:ln>
          </p:spPr>
          <p:style>
            <a:lnRef idx="1">
              <a:schemeClr val="accent1"/>
            </a:lnRef>
            <a:fillRef idx="0">
              <a:schemeClr val="accent1"/>
            </a:fillRef>
            <a:effectRef idx="0">
              <a:schemeClr val="accent1"/>
            </a:effectRef>
            <a:fontRef idx="minor">
              <a:schemeClr val="tx1"/>
            </a:fontRef>
          </p:style>
        </p:cxnSp>
        <p:grpSp>
          <p:nvGrpSpPr>
            <p:cNvPr id="85" name="Group 52">
              <a:extLst>
                <a:ext uri="{FF2B5EF4-FFF2-40B4-BE49-F238E27FC236}">
                  <a16:creationId xmlns:a16="http://schemas.microsoft.com/office/drawing/2014/main" id="{3D4F4F5E-08BB-4D13-84B5-D003A21F3643}"/>
                </a:ext>
              </a:extLst>
            </p:cNvPr>
            <p:cNvGrpSpPr/>
            <p:nvPr/>
          </p:nvGrpSpPr>
          <p:grpSpPr>
            <a:xfrm>
              <a:off x="893204" y="4954917"/>
              <a:ext cx="2853820" cy="1068994"/>
              <a:chOff x="578400" y="4074290"/>
              <a:chExt cx="1343802" cy="1068994"/>
            </a:xfrm>
          </p:grpSpPr>
          <p:sp>
            <p:nvSpPr>
              <p:cNvPr id="86" name="TextBox 53">
                <a:extLst>
                  <a:ext uri="{FF2B5EF4-FFF2-40B4-BE49-F238E27FC236}">
                    <a16:creationId xmlns:a16="http://schemas.microsoft.com/office/drawing/2014/main" id="{54363528-EF2F-43D8-BCA6-2EDA0FDAB326}"/>
                  </a:ext>
                </a:extLst>
              </p:cNvPr>
              <p:cNvSpPr txBox="1"/>
              <p:nvPr/>
            </p:nvSpPr>
            <p:spPr>
              <a:xfrm>
                <a:off x="578400" y="4496953"/>
                <a:ext cx="1343802" cy="646331"/>
              </a:xfrm>
              <a:prstGeom prst="rect">
                <a:avLst/>
              </a:prstGeom>
              <a:noFill/>
            </p:spPr>
            <p:txBody>
              <a:bodyPr wrap="square" rtlCol="0">
                <a:spAutoFit/>
              </a:bodyPr>
              <a:lstStyle/>
              <a:p>
                <a:r>
                  <a:rPr lang="en-US" altLang="ko-KR" sz="1200" dirty="0">
                    <a:ea typeface="FZShuTi" pitchFamily="2" charset="-122"/>
                    <a:cs typeface="Arial" pitchFamily="34" charset="0"/>
                  </a:rPr>
                  <a:t>Example Text : Get a modern PowerPoint  Presentation that is beautifully designed. </a:t>
                </a:r>
              </a:p>
            </p:txBody>
          </p:sp>
          <p:sp>
            <p:nvSpPr>
              <p:cNvPr id="87" name="TextBox 54">
                <a:extLst>
                  <a:ext uri="{FF2B5EF4-FFF2-40B4-BE49-F238E27FC236}">
                    <a16:creationId xmlns:a16="http://schemas.microsoft.com/office/drawing/2014/main" id="{73B453C7-46CF-4E5B-8FEB-98E0C73DEDDF}"/>
                  </a:ext>
                </a:extLst>
              </p:cNvPr>
              <p:cNvSpPr txBox="1"/>
              <p:nvPr/>
            </p:nvSpPr>
            <p:spPr>
              <a:xfrm>
                <a:off x="578400" y="4074290"/>
                <a:ext cx="1343802" cy="276999"/>
              </a:xfrm>
              <a:prstGeom prst="rect">
                <a:avLst/>
              </a:prstGeom>
              <a:noFill/>
            </p:spPr>
            <p:txBody>
              <a:bodyPr wrap="square" lIns="108000" rIns="108000" rtlCol="0">
                <a:spAutoFit/>
              </a:bodyPr>
              <a:lstStyle/>
              <a:p>
                <a:r>
                  <a:rPr lang="en-US" altLang="ko-KR" sz="1200" b="1" dirty="0">
                    <a:cs typeface="Arial" pitchFamily="34" charset="0"/>
                  </a:rPr>
                  <a:t>Contents Here</a:t>
                </a:r>
                <a:endParaRPr lang="ko-KR" altLang="en-US" sz="1200" b="1" dirty="0">
                  <a:cs typeface="Arial" pitchFamily="34" charset="0"/>
                </a:endParaRPr>
              </a:p>
            </p:txBody>
          </p:sp>
        </p:grpSp>
        <p:cxnSp>
          <p:nvCxnSpPr>
            <p:cNvPr id="88" name="Straight Connector 81">
              <a:extLst>
                <a:ext uri="{FF2B5EF4-FFF2-40B4-BE49-F238E27FC236}">
                  <a16:creationId xmlns:a16="http://schemas.microsoft.com/office/drawing/2014/main" id="{D21AB670-64A8-476E-BF25-1DAE76A793DD}"/>
                </a:ext>
              </a:extLst>
            </p:cNvPr>
            <p:cNvCxnSpPr>
              <a:cxnSpLocks/>
            </p:cNvCxnSpPr>
            <p:nvPr/>
          </p:nvCxnSpPr>
          <p:spPr>
            <a:xfrm>
              <a:off x="7177639" y="1189310"/>
              <a:ext cx="4206240" cy="0"/>
            </a:xfrm>
            <a:prstGeom prst="line">
              <a:avLst/>
            </a:prstGeom>
            <a:ln cap="flat">
              <a:solidFill>
                <a:schemeClr val="accent1"/>
              </a:solidFill>
              <a:bevel/>
              <a:headEnd type="oval"/>
              <a:tailEnd type="oval"/>
            </a:ln>
          </p:spPr>
          <p:style>
            <a:lnRef idx="1">
              <a:schemeClr val="accent1"/>
            </a:lnRef>
            <a:fillRef idx="0">
              <a:schemeClr val="accent1"/>
            </a:fillRef>
            <a:effectRef idx="0">
              <a:schemeClr val="accent1"/>
            </a:effectRef>
            <a:fontRef idx="minor">
              <a:schemeClr val="tx1"/>
            </a:fontRef>
          </p:style>
        </p:cxnSp>
        <p:grpSp>
          <p:nvGrpSpPr>
            <p:cNvPr id="89" name="Group 82">
              <a:extLst>
                <a:ext uri="{FF2B5EF4-FFF2-40B4-BE49-F238E27FC236}">
                  <a16:creationId xmlns:a16="http://schemas.microsoft.com/office/drawing/2014/main" id="{70A66064-F321-457D-B72D-5A255F1794EC}"/>
                </a:ext>
              </a:extLst>
            </p:cNvPr>
            <p:cNvGrpSpPr/>
            <p:nvPr/>
          </p:nvGrpSpPr>
          <p:grpSpPr>
            <a:xfrm>
              <a:off x="7938419" y="834090"/>
              <a:ext cx="3445461" cy="884328"/>
              <a:chOff x="896570" y="4074290"/>
              <a:chExt cx="1622393" cy="884328"/>
            </a:xfrm>
          </p:grpSpPr>
          <p:sp>
            <p:nvSpPr>
              <p:cNvPr id="90" name="TextBox 83">
                <a:extLst>
                  <a:ext uri="{FF2B5EF4-FFF2-40B4-BE49-F238E27FC236}">
                    <a16:creationId xmlns:a16="http://schemas.microsoft.com/office/drawing/2014/main" id="{42B38232-6558-46CF-949E-4D2FD385D7B5}"/>
                  </a:ext>
                </a:extLst>
              </p:cNvPr>
              <p:cNvSpPr txBox="1"/>
              <p:nvPr/>
            </p:nvSpPr>
            <p:spPr>
              <a:xfrm>
                <a:off x="896570" y="4496953"/>
                <a:ext cx="1622393" cy="461665"/>
              </a:xfrm>
              <a:prstGeom prst="rect">
                <a:avLst/>
              </a:prstGeom>
              <a:noFill/>
            </p:spPr>
            <p:txBody>
              <a:bodyPr wrap="square" rtlCol="0">
                <a:spAutoFit/>
              </a:bodyPr>
              <a:lstStyle/>
              <a:p>
                <a:pPr algn="r"/>
                <a:r>
                  <a:rPr lang="en-US" altLang="ko-KR" sz="1200" dirty="0">
                    <a:ea typeface="FZShuTi" pitchFamily="2" charset="-122"/>
                    <a:cs typeface="Arial" pitchFamily="34" charset="0"/>
                  </a:rPr>
                  <a:t>Example Text : Get a modern PowerPoint  Presentation that is beautifully designed. </a:t>
                </a:r>
              </a:p>
            </p:txBody>
          </p:sp>
          <p:sp>
            <p:nvSpPr>
              <p:cNvPr id="91" name="TextBox 84">
                <a:extLst>
                  <a:ext uri="{FF2B5EF4-FFF2-40B4-BE49-F238E27FC236}">
                    <a16:creationId xmlns:a16="http://schemas.microsoft.com/office/drawing/2014/main" id="{E0BC54FA-A5D6-40A9-B6B5-C35EDB711933}"/>
                  </a:ext>
                </a:extLst>
              </p:cNvPr>
              <p:cNvSpPr txBox="1"/>
              <p:nvPr/>
            </p:nvSpPr>
            <p:spPr>
              <a:xfrm>
                <a:off x="896570" y="4074290"/>
                <a:ext cx="1622393" cy="276999"/>
              </a:xfrm>
              <a:prstGeom prst="rect">
                <a:avLst/>
              </a:prstGeom>
              <a:noFill/>
            </p:spPr>
            <p:txBody>
              <a:bodyPr wrap="square" lIns="108000" rIns="108000" rtlCol="0">
                <a:spAutoFit/>
              </a:bodyPr>
              <a:lstStyle/>
              <a:p>
                <a:pPr algn="r"/>
                <a:r>
                  <a:rPr lang="en-US" altLang="ko-KR" sz="1200" b="1" dirty="0">
                    <a:cs typeface="Arial" pitchFamily="34" charset="0"/>
                  </a:rPr>
                  <a:t>Contents Here</a:t>
                </a:r>
                <a:endParaRPr lang="ko-KR" altLang="en-US" sz="1200" b="1" dirty="0">
                  <a:cs typeface="Arial" pitchFamily="34" charset="0"/>
                </a:endParaRPr>
              </a:p>
            </p:txBody>
          </p:sp>
        </p:grpSp>
        <p:cxnSp>
          <p:nvCxnSpPr>
            <p:cNvPr id="92" name="Straight Connector 86">
              <a:extLst>
                <a:ext uri="{FF2B5EF4-FFF2-40B4-BE49-F238E27FC236}">
                  <a16:creationId xmlns:a16="http://schemas.microsoft.com/office/drawing/2014/main" id="{170CD486-802F-48E3-AB22-DF1F3CDFCFDF}"/>
                </a:ext>
              </a:extLst>
            </p:cNvPr>
            <p:cNvCxnSpPr>
              <a:cxnSpLocks/>
            </p:cNvCxnSpPr>
            <p:nvPr/>
          </p:nvCxnSpPr>
          <p:spPr>
            <a:xfrm>
              <a:off x="6994760" y="2219517"/>
              <a:ext cx="4389120" cy="0"/>
            </a:xfrm>
            <a:prstGeom prst="line">
              <a:avLst/>
            </a:prstGeom>
            <a:ln cap="flat">
              <a:solidFill>
                <a:schemeClr val="accent2"/>
              </a:solidFill>
              <a:bevel/>
              <a:headEnd type="oval"/>
              <a:tailEnd type="oval"/>
            </a:ln>
          </p:spPr>
          <p:style>
            <a:lnRef idx="1">
              <a:schemeClr val="accent1"/>
            </a:lnRef>
            <a:fillRef idx="0">
              <a:schemeClr val="accent1"/>
            </a:fillRef>
            <a:effectRef idx="0">
              <a:schemeClr val="accent1"/>
            </a:effectRef>
            <a:fontRef idx="minor">
              <a:schemeClr val="tx1"/>
            </a:fontRef>
          </p:style>
        </p:cxnSp>
        <p:grpSp>
          <p:nvGrpSpPr>
            <p:cNvPr id="93" name="Group 87">
              <a:extLst>
                <a:ext uri="{FF2B5EF4-FFF2-40B4-BE49-F238E27FC236}">
                  <a16:creationId xmlns:a16="http://schemas.microsoft.com/office/drawing/2014/main" id="{1078B256-7061-4E3A-910C-B0DC14398B7B}"/>
                </a:ext>
              </a:extLst>
            </p:cNvPr>
            <p:cNvGrpSpPr/>
            <p:nvPr/>
          </p:nvGrpSpPr>
          <p:grpSpPr>
            <a:xfrm>
              <a:off x="7938419" y="1864297"/>
              <a:ext cx="3445461" cy="884328"/>
              <a:chOff x="982684" y="4074290"/>
              <a:chExt cx="1622393" cy="884328"/>
            </a:xfrm>
          </p:grpSpPr>
          <p:sp>
            <p:nvSpPr>
              <p:cNvPr id="94" name="TextBox 88">
                <a:extLst>
                  <a:ext uri="{FF2B5EF4-FFF2-40B4-BE49-F238E27FC236}">
                    <a16:creationId xmlns:a16="http://schemas.microsoft.com/office/drawing/2014/main" id="{4FB9AB57-93C5-4910-8A1A-7CCC461349A8}"/>
                  </a:ext>
                </a:extLst>
              </p:cNvPr>
              <p:cNvSpPr txBox="1"/>
              <p:nvPr/>
            </p:nvSpPr>
            <p:spPr>
              <a:xfrm>
                <a:off x="982684" y="4496953"/>
                <a:ext cx="1622393" cy="461665"/>
              </a:xfrm>
              <a:prstGeom prst="rect">
                <a:avLst/>
              </a:prstGeom>
              <a:noFill/>
            </p:spPr>
            <p:txBody>
              <a:bodyPr wrap="square" rtlCol="0">
                <a:spAutoFit/>
              </a:bodyPr>
              <a:lstStyle/>
              <a:p>
                <a:pPr algn="r"/>
                <a:r>
                  <a:rPr lang="en-US" altLang="ko-KR" sz="1200" dirty="0">
                    <a:ea typeface="FZShuTi" pitchFamily="2" charset="-122"/>
                    <a:cs typeface="Arial" pitchFamily="34" charset="0"/>
                  </a:rPr>
                  <a:t>Example Text : Get a modern PowerPoint  Presentation that is beautifully designed. </a:t>
                </a:r>
              </a:p>
            </p:txBody>
          </p:sp>
          <p:sp>
            <p:nvSpPr>
              <p:cNvPr id="95" name="TextBox 89">
                <a:extLst>
                  <a:ext uri="{FF2B5EF4-FFF2-40B4-BE49-F238E27FC236}">
                    <a16:creationId xmlns:a16="http://schemas.microsoft.com/office/drawing/2014/main" id="{6BFC04BC-B75E-4D29-92F4-F5F6061A171E}"/>
                  </a:ext>
                </a:extLst>
              </p:cNvPr>
              <p:cNvSpPr txBox="1"/>
              <p:nvPr/>
            </p:nvSpPr>
            <p:spPr>
              <a:xfrm>
                <a:off x="982684" y="4074290"/>
                <a:ext cx="1622393" cy="276999"/>
              </a:xfrm>
              <a:prstGeom prst="rect">
                <a:avLst/>
              </a:prstGeom>
              <a:noFill/>
            </p:spPr>
            <p:txBody>
              <a:bodyPr wrap="square" lIns="108000" rIns="108000" rtlCol="0">
                <a:spAutoFit/>
              </a:bodyPr>
              <a:lstStyle/>
              <a:p>
                <a:pPr algn="r"/>
                <a:r>
                  <a:rPr lang="en-US" altLang="ko-KR" sz="1200" b="1" dirty="0">
                    <a:cs typeface="Arial" pitchFamily="34" charset="0"/>
                  </a:rPr>
                  <a:t>Contents Here</a:t>
                </a:r>
                <a:endParaRPr lang="ko-KR" altLang="en-US" sz="1200" b="1" dirty="0">
                  <a:cs typeface="Arial" pitchFamily="34" charset="0"/>
                </a:endParaRPr>
              </a:p>
            </p:txBody>
          </p:sp>
        </p:grpSp>
        <p:cxnSp>
          <p:nvCxnSpPr>
            <p:cNvPr id="96" name="Straight Connector 91">
              <a:extLst>
                <a:ext uri="{FF2B5EF4-FFF2-40B4-BE49-F238E27FC236}">
                  <a16:creationId xmlns:a16="http://schemas.microsoft.com/office/drawing/2014/main" id="{75D42AE1-EDF8-4760-96EE-886B7E1B559C}"/>
                </a:ext>
              </a:extLst>
            </p:cNvPr>
            <p:cNvCxnSpPr>
              <a:cxnSpLocks/>
            </p:cNvCxnSpPr>
            <p:nvPr/>
          </p:nvCxnSpPr>
          <p:spPr>
            <a:xfrm>
              <a:off x="7853335" y="3249724"/>
              <a:ext cx="3530545" cy="0"/>
            </a:xfrm>
            <a:prstGeom prst="line">
              <a:avLst/>
            </a:prstGeom>
            <a:ln cap="flat">
              <a:solidFill>
                <a:schemeClr val="accent3"/>
              </a:solidFill>
              <a:bevel/>
              <a:headEnd type="oval"/>
              <a:tailEnd type="oval"/>
            </a:ln>
          </p:spPr>
          <p:style>
            <a:lnRef idx="1">
              <a:schemeClr val="accent1"/>
            </a:lnRef>
            <a:fillRef idx="0">
              <a:schemeClr val="accent1"/>
            </a:fillRef>
            <a:effectRef idx="0">
              <a:schemeClr val="accent1"/>
            </a:effectRef>
            <a:fontRef idx="minor">
              <a:schemeClr val="tx1"/>
            </a:fontRef>
          </p:style>
        </p:cxnSp>
        <p:grpSp>
          <p:nvGrpSpPr>
            <p:cNvPr id="97" name="Group 92">
              <a:extLst>
                <a:ext uri="{FF2B5EF4-FFF2-40B4-BE49-F238E27FC236}">
                  <a16:creationId xmlns:a16="http://schemas.microsoft.com/office/drawing/2014/main" id="{2998F7E0-778C-41CC-B9DB-9280E713BE78}"/>
                </a:ext>
              </a:extLst>
            </p:cNvPr>
            <p:cNvGrpSpPr/>
            <p:nvPr/>
          </p:nvGrpSpPr>
          <p:grpSpPr>
            <a:xfrm>
              <a:off x="7938419" y="2894504"/>
              <a:ext cx="3445461" cy="884328"/>
              <a:chOff x="578400" y="4074290"/>
              <a:chExt cx="1622393" cy="884328"/>
            </a:xfrm>
          </p:grpSpPr>
          <p:sp>
            <p:nvSpPr>
              <p:cNvPr id="98" name="TextBox 93">
                <a:extLst>
                  <a:ext uri="{FF2B5EF4-FFF2-40B4-BE49-F238E27FC236}">
                    <a16:creationId xmlns:a16="http://schemas.microsoft.com/office/drawing/2014/main" id="{00A9EE9B-C4E0-4263-B16E-234A3474D321}"/>
                  </a:ext>
                </a:extLst>
              </p:cNvPr>
              <p:cNvSpPr txBox="1"/>
              <p:nvPr/>
            </p:nvSpPr>
            <p:spPr>
              <a:xfrm>
                <a:off x="578400" y="4496953"/>
                <a:ext cx="1622393" cy="461665"/>
              </a:xfrm>
              <a:prstGeom prst="rect">
                <a:avLst/>
              </a:prstGeom>
              <a:noFill/>
            </p:spPr>
            <p:txBody>
              <a:bodyPr wrap="square" rtlCol="0">
                <a:spAutoFit/>
              </a:bodyPr>
              <a:lstStyle/>
              <a:p>
                <a:pPr algn="r"/>
                <a:r>
                  <a:rPr lang="en-US" altLang="ko-KR" sz="1200" dirty="0">
                    <a:ea typeface="FZShuTi" pitchFamily="2" charset="-122"/>
                    <a:cs typeface="Arial" pitchFamily="34" charset="0"/>
                  </a:rPr>
                  <a:t>Example Text : Get a modern PowerPoint  Presentation that is beautifully designed. </a:t>
                </a:r>
              </a:p>
            </p:txBody>
          </p:sp>
          <p:sp>
            <p:nvSpPr>
              <p:cNvPr id="99" name="TextBox 94">
                <a:extLst>
                  <a:ext uri="{FF2B5EF4-FFF2-40B4-BE49-F238E27FC236}">
                    <a16:creationId xmlns:a16="http://schemas.microsoft.com/office/drawing/2014/main" id="{95E55156-54FF-4E7D-ABB0-067751A97083}"/>
                  </a:ext>
                </a:extLst>
              </p:cNvPr>
              <p:cNvSpPr txBox="1"/>
              <p:nvPr/>
            </p:nvSpPr>
            <p:spPr>
              <a:xfrm>
                <a:off x="578400" y="4074290"/>
                <a:ext cx="1622393" cy="276999"/>
              </a:xfrm>
              <a:prstGeom prst="rect">
                <a:avLst/>
              </a:prstGeom>
              <a:noFill/>
            </p:spPr>
            <p:txBody>
              <a:bodyPr wrap="square" lIns="108000" rIns="108000" rtlCol="0">
                <a:spAutoFit/>
              </a:bodyPr>
              <a:lstStyle/>
              <a:p>
                <a:pPr algn="r"/>
                <a:r>
                  <a:rPr lang="en-US" altLang="ko-KR" sz="1200" b="1" dirty="0">
                    <a:cs typeface="Arial" pitchFamily="34" charset="0"/>
                  </a:rPr>
                  <a:t>Contents Here</a:t>
                </a:r>
                <a:endParaRPr lang="ko-KR" altLang="en-US" sz="1200" b="1" dirty="0">
                  <a:cs typeface="Arial" pitchFamily="34" charset="0"/>
                </a:endParaRPr>
              </a:p>
            </p:txBody>
          </p:sp>
        </p:grpSp>
        <p:cxnSp>
          <p:nvCxnSpPr>
            <p:cNvPr id="100" name="Straight Connector 96">
              <a:extLst>
                <a:ext uri="{FF2B5EF4-FFF2-40B4-BE49-F238E27FC236}">
                  <a16:creationId xmlns:a16="http://schemas.microsoft.com/office/drawing/2014/main" id="{12631308-FE6F-4C9D-A344-E643B9D857E3}"/>
                </a:ext>
              </a:extLst>
            </p:cNvPr>
            <p:cNvCxnSpPr>
              <a:cxnSpLocks/>
            </p:cNvCxnSpPr>
            <p:nvPr/>
          </p:nvCxnSpPr>
          <p:spPr>
            <a:xfrm>
              <a:off x="7853335" y="4279931"/>
              <a:ext cx="3530545" cy="0"/>
            </a:xfrm>
            <a:prstGeom prst="line">
              <a:avLst/>
            </a:prstGeom>
            <a:ln cap="flat">
              <a:solidFill>
                <a:schemeClr val="accent4"/>
              </a:solidFill>
              <a:bevel/>
              <a:headEnd type="oval"/>
              <a:tailEnd type="oval"/>
            </a:ln>
          </p:spPr>
          <p:style>
            <a:lnRef idx="1">
              <a:schemeClr val="accent1"/>
            </a:lnRef>
            <a:fillRef idx="0">
              <a:schemeClr val="accent1"/>
            </a:fillRef>
            <a:effectRef idx="0">
              <a:schemeClr val="accent1"/>
            </a:effectRef>
            <a:fontRef idx="minor">
              <a:schemeClr val="tx1"/>
            </a:fontRef>
          </p:style>
        </p:cxnSp>
        <p:grpSp>
          <p:nvGrpSpPr>
            <p:cNvPr id="101" name="Group 97">
              <a:extLst>
                <a:ext uri="{FF2B5EF4-FFF2-40B4-BE49-F238E27FC236}">
                  <a16:creationId xmlns:a16="http://schemas.microsoft.com/office/drawing/2014/main" id="{7674DFD9-2FBB-49E1-B662-5663E47FDBED}"/>
                </a:ext>
              </a:extLst>
            </p:cNvPr>
            <p:cNvGrpSpPr/>
            <p:nvPr/>
          </p:nvGrpSpPr>
          <p:grpSpPr>
            <a:xfrm>
              <a:off x="7938419" y="3924711"/>
              <a:ext cx="3445461" cy="884328"/>
              <a:chOff x="578400" y="4074290"/>
              <a:chExt cx="1622393" cy="884328"/>
            </a:xfrm>
          </p:grpSpPr>
          <p:sp>
            <p:nvSpPr>
              <p:cNvPr id="102" name="TextBox 98">
                <a:extLst>
                  <a:ext uri="{FF2B5EF4-FFF2-40B4-BE49-F238E27FC236}">
                    <a16:creationId xmlns:a16="http://schemas.microsoft.com/office/drawing/2014/main" id="{36F33D3C-7C6D-4619-9D90-26568EE1B7B4}"/>
                  </a:ext>
                </a:extLst>
              </p:cNvPr>
              <p:cNvSpPr txBox="1"/>
              <p:nvPr/>
            </p:nvSpPr>
            <p:spPr>
              <a:xfrm>
                <a:off x="578400" y="4496953"/>
                <a:ext cx="1622393" cy="461665"/>
              </a:xfrm>
              <a:prstGeom prst="rect">
                <a:avLst/>
              </a:prstGeom>
              <a:noFill/>
            </p:spPr>
            <p:txBody>
              <a:bodyPr wrap="square" rtlCol="0">
                <a:spAutoFit/>
              </a:bodyPr>
              <a:lstStyle/>
              <a:p>
                <a:pPr algn="r"/>
                <a:r>
                  <a:rPr lang="en-US" altLang="ko-KR" sz="1200" dirty="0">
                    <a:ea typeface="FZShuTi" pitchFamily="2" charset="-122"/>
                    <a:cs typeface="Arial" pitchFamily="34" charset="0"/>
                  </a:rPr>
                  <a:t>Example Text : Get a modern PowerPoint  Presentation that is beautifully designed. </a:t>
                </a:r>
              </a:p>
            </p:txBody>
          </p:sp>
          <p:sp>
            <p:nvSpPr>
              <p:cNvPr id="103" name="TextBox 99">
                <a:extLst>
                  <a:ext uri="{FF2B5EF4-FFF2-40B4-BE49-F238E27FC236}">
                    <a16:creationId xmlns:a16="http://schemas.microsoft.com/office/drawing/2014/main" id="{EB6E4A60-D303-4414-BB1A-899720960CBE}"/>
                  </a:ext>
                </a:extLst>
              </p:cNvPr>
              <p:cNvSpPr txBox="1"/>
              <p:nvPr/>
            </p:nvSpPr>
            <p:spPr>
              <a:xfrm>
                <a:off x="578400" y="4074290"/>
                <a:ext cx="1622393" cy="276999"/>
              </a:xfrm>
              <a:prstGeom prst="rect">
                <a:avLst/>
              </a:prstGeom>
              <a:noFill/>
            </p:spPr>
            <p:txBody>
              <a:bodyPr wrap="square" lIns="108000" rIns="108000" rtlCol="0">
                <a:spAutoFit/>
              </a:bodyPr>
              <a:lstStyle/>
              <a:p>
                <a:pPr algn="r"/>
                <a:r>
                  <a:rPr lang="en-US" altLang="ko-KR" sz="1200" b="1" dirty="0">
                    <a:cs typeface="Arial" pitchFamily="34" charset="0"/>
                  </a:rPr>
                  <a:t>Contents Here</a:t>
                </a:r>
                <a:endParaRPr lang="ko-KR" altLang="en-US" sz="1200" b="1" dirty="0">
                  <a:cs typeface="Arial" pitchFamily="34" charset="0"/>
                </a:endParaRPr>
              </a:p>
            </p:txBody>
          </p:sp>
        </p:grpSp>
        <p:cxnSp>
          <p:nvCxnSpPr>
            <p:cNvPr id="104" name="Straight Connector 101">
              <a:extLst>
                <a:ext uri="{FF2B5EF4-FFF2-40B4-BE49-F238E27FC236}">
                  <a16:creationId xmlns:a16="http://schemas.microsoft.com/office/drawing/2014/main" id="{8D95AEB9-0FF8-445B-A7C8-D2AF64CD75B6}"/>
                </a:ext>
              </a:extLst>
            </p:cNvPr>
            <p:cNvCxnSpPr>
              <a:cxnSpLocks/>
            </p:cNvCxnSpPr>
            <p:nvPr/>
          </p:nvCxnSpPr>
          <p:spPr>
            <a:xfrm>
              <a:off x="8457800" y="5310137"/>
              <a:ext cx="2926080" cy="0"/>
            </a:xfrm>
            <a:prstGeom prst="line">
              <a:avLst/>
            </a:prstGeom>
            <a:ln cap="flat">
              <a:solidFill>
                <a:schemeClr val="accent5"/>
              </a:solidFill>
              <a:bevel/>
              <a:headEnd type="oval"/>
              <a:tailEnd type="oval"/>
            </a:ln>
          </p:spPr>
          <p:style>
            <a:lnRef idx="1">
              <a:schemeClr val="accent1"/>
            </a:lnRef>
            <a:fillRef idx="0">
              <a:schemeClr val="accent1"/>
            </a:fillRef>
            <a:effectRef idx="0">
              <a:schemeClr val="accent1"/>
            </a:effectRef>
            <a:fontRef idx="minor">
              <a:schemeClr val="tx1"/>
            </a:fontRef>
          </p:style>
        </p:cxnSp>
        <p:grpSp>
          <p:nvGrpSpPr>
            <p:cNvPr id="105" name="Group 102">
              <a:extLst>
                <a:ext uri="{FF2B5EF4-FFF2-40B4-BE49-F238E27FC236}">
                  <a16:creationId xmlns:a16="http://schemas.microsoft.com/office/drawing/2014/main" id="{0A87ECC9-FC68-435D-800E-39BFC4E25937}"/>
                </a:ext>
              </a:extLst>
            </p:cNvPr>
            <p:cNvGrpSpPr/>
            <p:nvPr/>
          </p:nvGrpSpPr>
          <p:grpSpPr>
            <a:xfrm>
              <a:off x="8457800" y="4954917"/>
              <a:ext cx="2926081" cy="1068994"/>
              <a:chOff x="822965" y="4074290"/>
              <a:chExt cx="1377828" cy="1068994"/>
            </a:xfrm>
          </p:grpSpPr>
          <p:sp>
            <p:nvSpPr>
              <p:cNvPr id="106" name="TextBox 103">
                <a:extLst>
                  <a:ext uri="{FF2B5EF4-FFF2-40B4-BE49-F238E27FC236}">
                    <a16:creationId xmlns:a16="http://schemas.microsoft.com/office/drawing/2014/main" id="{E1CC2F0C-B334-4D8E-9390-230760664B9F}"/>
                  </a:ext>
                </a:extLst>
              </p:cNvPr>
              <p:cNvSpPr txBox="1"/>
              <p:nvPr/>
            </p:nvSpPr>
            <p:spPr>
              <a:xfrm>
                <a:off x="822965" y="4496953"/>
                <a:ext cx="1377828" cy="646331"/>
              </a:xfrm>
              <a:prstGeom prst="rect">
                <a:avLst/>
              </a:prstGeom>
              <a:noFill/>
            </p:spPr>
            <p:txBody>
              <a:bodyPr wrap="square" rtlCol="0">
                <a:spAutoFit/>
              </a:bodyPr>
              <a:lstStyle/>
              <a:p>
                <a:pPr algn="r"/>
                <a:r>
                  <a:rPr lang="en-US" altLang="ko-KR" sz="1200" dirty="0">
                    <a:ea typeface="FZShuTi" pitchFamily="2" charset="-122"/>
                    <a:cs typeface="Arial" pitchFamily="34" charset="0"/>
                  </a:rPr>
                  <a:t>Example Text : Get a modern PowerPoint  Presentation that is beautifully designed. </a:t>
                </a:r>
              </a:p>
            </p:txBody>
          </p:sp>
          <p:sp>
            <p:nvSpPr>
              <p:cNvPr id="107" name="TextBox 104">
                <a:extLst>
                  <a:ext uri="{FF2B5EF4-FFF2-40B4-BE49-F238E27FC236}">
                    <a16:creationId xmlns:a16="http://schemas.microsoft.com/office/drawing/2014/main" id="{E789B389-D70D-415D-9D3B-AC185905BBF1}"/>
                  </a:ext>
                </a:extLst>
              </p:cNvPr>
              <p:cNvSpPr txBox="1"/>
              <p:nvPr/>
            </p:nvSpPr>
            <p:spPr>
              <a:xfrm>
                <a:off x="822965" y="4074290"/>
                <a:ext cx="1377828" cy="276999"/>
              </a:xfrm>
              <a:prstGeom prst="rect">
                <a:avLst/>
              </a:prstGeom>
              <a:noFill/>
            </p:spPr>
            <p:txBody>
              <a:bodyPr wrap="square" lIns="108000" rIns="108000" rtlCol="0">
                <a:spAutoFit/>
              </a:bodyPr>
              <a:lstStyle/>
              <a:p>
                <a:pPr algn="r"/>
                <a:r>
                  <a:rPr lang="en-US" altLang="ko-KR" sz="1200" b="1" dirty="0">
                    <a:cs typeface="Arial" pitchFamily="34" charset="0"/>
                  </a:rPr>
                  <a:t>Contents Here</a:t>
                </a:r>
                <a:endParaRPr lang="ko-KR" altLang="en-US" sz="1200" b="1" dirty="0">
                  <a:cs typeface="Arial" pitchFamily="34" charset="0"/>
                </a:endParaRPr>
              </a:p>
            </p:txBody>
          </p:sp>
        </p:grpSp>
      </p:grpSp>
    </p:spTree>
    <p:extLst>
      <p:ext uri="{BB962C8B-B14F-4D97-AF65-F5344CB8AC3E}">
        <p14:creationId xmlns:p14="http://schemas.microsoft.com/office/powerpoint/2010/main" val="243379831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12">
            <a:extLst>
              <a:ext uri="{FF2B5EF4-FFF2-40B4-BE49-F238E27FC236}">
                <a16:creationId xmlns:a16="http://schemas.microsoft.com/office/drawing/2014/main" id="{85B9BEE6-37F9-4D8E-BA3E-63ADF088598A}"/>
              </a:ext>
            </a:extLst>
          </p:cNvPr>
          <p:cNvSpPr txBox="1"/>
          <p:nvPr/>
        </p:nvSpPr>
        <p:spPr>
          <a:xfrm>
            <a:off x="4415321" y="5032169"/>
            <a:ext cx="3688628" cy="1323439"/>
          </a:xfrm>
          <a:prstGeom prst="rect">
            <a:avLst/>
          </a:prstGeom>
          <a:noFill/>
        </p:spPr>
        <p:txBody>
          <a:bodyPr wrap="square" rtlCol="0">
            <a:spAutoFit/>
          </a:bodyPr>
          <a:lstStyle/>
          <a:p>
            <a:pPr algn="ctr"/>
            <a:r>
              <a:rPr lang="en-US" altLang="ko-KR" sz="4000" b="1" spc="300" dirty="0">
                <a:solidFill>
                  <a:srgbClr val="E74F2D"/>
                </a:solidFill>
                <a:cs typeface="Calibri" pitchFamily="34" charset="0"/>
              </a:rPr>
              <a:t>ORGANIC </a:t>
            </a:r>
            <a:r>
              <a:rPr lang="en-US" altLang="ko-KR" sz="4000" b="1" spc="300" dirty="0" smtClean="0">
                <a:solidFill>
                  <a:srgbClr val="E74F2D"/>
                </a:solidFill>
                <a:cs typeface="Calibri" pitchFamily="34" charset="0"/>
              </a:rPr>
              <a:t>PERIFERICO </a:t>
            </a:r>
            <a:endParaRPr lang="ko-KR" altLang="en-US" sz="4000" b="1" spc="300" dirty="0">
              <a:solidFill>
                <a:srgbClr val="E74F2D"/>
              </a:solidFill>
              <a:cs typeface="Calibri" pitchFamily="34" charset="0"/>
            </a:endParaRPr>
          </a:p>
        </p:txBody>
      </p:sp>
      <p:cxnSp>
        <p:nvCxnSpPr>
          <p:cNvPr id="51" name="Straight Connector 14">
            <a:extLst>
              <a:ext uri="{FF2B5EF4-FFF2-40B4-BE49-F238E27FC236}">
                <a16:creationId xmlns:a16="http://schemas.microsoft.com/office/drawing/2014/main" id="{FC9F488B-6ECD-477F-AD02-AEF46CFA2D58}"/>
              </a:ext>
            </a:extLst>
          </p:cNvPr>
          <p:cNvCxnSpPr>
            <a:cxnSpLocks/>
          </p:cNvCxnSpPr>
          <p:nvPr/>
        </p:nvCxnSpPr>
        <p:spPr>
          <a:xfrm>
            <a:off x="4510958" y="5204117"/>
            <a:ext cx="0" cy="979544"/>
          </a:xfrm>
          <a:prstGeom prst="line">
            <a:avLst/>
          </a:prstGeom>
          <a:ln w="317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17">
            <a:extLst>
              <a:ext uri="{FF2B5EF4-FFF2-40B4-BE49-F238E27FC236}">
                <a16:creationId xmlns:a16="http://schemas.microsoft.com/office/drawing/2014/main" id="{6746877C-D882-40DA-897A-7607E9D10AAB}"/>
              </a:ext>
            </a:extLst>
          </p:cNvPr>
          <p:cNvCxnSpPr>
            <a:cxnSpLocks/>
          </p:cNvCxnSpPr>
          <p:nvPr/>
        </p:nvCxnSpPr>
        <p:spPr>
          <a:xfrm>
            <a:off x="7980299" y="5204117"/>
            <a:ext cx="0" cy="979544"/>
          </a:xfrm>
          <a:prstGeom prst="line">
            <a:avLst/>
          </a:prstGeom>
          <a:ln w="317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18">
            <a:extLst>
              <a:ext uri="{FF2B5EF4-FFF2-40B4-BE49-F238E27FC236}">
                <a16:creationId xmlns:a16="http://schemas.microsoft.com/office/drawing/2014/main" id="{AECEF808-EB51-4025-AFC0-617C0C21DC0A}"/>
              </a:ext>
            </a:extLst>
          </p:cNvPr>
          <p:cNvGrpSpPr/>
          <p:nvPr/>
        </p:nvGrpSpPr>
        <p:grpSpPr>
          <a:xfrm>
            <a:off x="820994" y="4267374"/>
            <a:ext cx="3422101" cy="1191037"/>
            <a:chOff x="4822352" y="1916832"/>
            <a:chExt cx="3422056" cy="1191037"/>
          </a:xfrm>
        </p:grpSpPr>
        <p:sp>
          <p:nvSpPr>
            <p:cNvPr id="54" name="Text Placeholder 10">
              <a:extLst>
                <a:ext uri="{FF2B5EF4-FFF2-40B4-BE49-F238E27FC236}">
                  <a16:creationId xmlns:a16="http://schemas.microsoft.com/office/drawing/2014/main" id="{D25EC109-D78B-4110-BF51-B64C5EC19A67}"/>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000" b="1" dirty="0">
                  <a:solidFill>
                    <a:schemeClr val="tx1">
                      <a:lumMod val="75000"/>
                      <a:lumOff val="25000"/>
                    </a:schemeClr>
                  </a:solidFill>
                  <a:cs typeface="Arial" pitchFamily="34" charset="0"/>
                </a:rPr>
                <a:t>Portfolio  Designed</a:t>
              </a:r>
            </a:p>
          </p:txBody>
        </p:sp>
        <p:sp>
          <p:nvSpPr>
            <p:cNvPr id="55" name="TextBox 20">
              <a:extLst>
                <a:ext uri="{FF2B5EF4-FFF2-40B4-BE49-F238E27FC236}">
                  <a16:creationId xmlns:a16="http://schemas.microsoft.com/office/drawing/2014/main" id="{0FEFA5F4-13B7-43FD-B26C-E03E726ADC52}"/>
                </a:ext>
              </a:extLst>
            </p:cNvPr>
            <p:cNvSpPr txBox="1"/>
            <p:nvPr/>
          </p:nvSpPr>
          <p:spPr>
            <a:xfrm>
              <a:off x="4822352" y="2276872"/>
              <a:ext cx="3422056"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grpSp>
        <p:nvGrpSpPr>
          <p:cNvPr id="56" name="Group 21">
            <a:extLst>
              <a:ext uri="{FF2B5EF4-FFF2-40B4-BE49-F238E27FC236}">
                <a16:creationId xmlns:a16="http://schemas.microsoft.com/office/drawing/2014/main" id="{E3CD5FCA-D9D8-4609-9DD0-B508E0BF49F9}"/>
              </a:ext>
            </a:extLst>
          </p:cNvPr>
          <p:cNvGrpSpPr/>
          <p:nvPr/>
        </p:nvGrpSpPr>
        <p:grpSpPr>
          <a:xfrm>
            <a:off x="8429869" y="4267374"/>
            <a:ext cx="3422101" cy="1191037"/>
            <a:chOff x="4822352" y="1916832"/>
            <a:chExt cx="3422056" cy="1191037"/>
          </a:xfrm>
        </p:grpSpPr>
        <p:sp>
          <p:nvSpPr>
            <p:cNvPr id="57" name="Text Placeholder 10">
              <a:extLst>
                <a:ext uri="{FF2B5EF4-FFF2-40B4-BE49-F238E27FC236}">
                  <a16:creationId xmlns:a16="http://schemas.microsoft.com/office/drawing/2014/main" id="{4139D1BD-9A2C-43DE-BB92-C397FD1D4FC8}"/>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dirty="0">
                  <a:solidFill>
                    <a:schemeClr val="tx1">
                      <a:lumMod val="75000"/>
                      <a:lumOff val="25000"/>
                    </a:schemeClr>
                  </a:solidFill>
                  <a:cs typeface="Arial" pitchFamily="34" charset="0"/>
                </a:rPr>
                <a:t>Portfolio  Designed</a:t>
              </a:r>
            </a:p>
          </p:txBody>
        </p:sp>
        <p:sp>
          <p:nvSpPr>
            <p:cNvPr id="58" name="TextBox 23">
              <a:extLst>
                <a:ext uri="{FF2B5EF4-FFF2-40B4-BE49-F238E27FC236}">
                  <a16:creationId xmlns:a16="http://schemas.microsoft.com/office/drawing/2014/main" id="{EDC96FFF-3ADD-4F9B-8D66-A9194E385471}"/>
                </a:ext>
              </a:extLst>
            </p:cNvPr>
            <p:cNvSpPr txBox="1"/>
            <p:nvPr/>
          </p:nvSpPr>
          <p:spPr>
            <a:xfrm>
              <a:off x="4822352" y="2276872"/>
              <a:ext cx="3422056"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sp>
        <p:nvSpPr>
          <p:cNvPr id="59" name="TextBox 59">
            <a:extLst>
              <a:ext uri="{FF2B5EF4-FFF2-40B4-BE49-F238E27FC236}">
                <a16:creationId xmlns:a16="http://schemas.microsoft.com/office/drawing/2014/main" id="{6B8C2C1D-3CB8-499B-90D3-3B6D1A56E617}"/>
              </a:ext>
            </a:extLst>
          </p:cNvPr>
          <p:cNvSpPr txBox="1"/>
          <p:nvPr/>
        </p:nvSpPr>
        <p:spPr>
          <a:xfrm>
            <a:off x="8754752" y="1631272"/>
            <a:ext cx="3097218" cy="2246769"/>
          </a:xfrm>
          <a:prstGeom prst="rect">
            <a:avLst/>
          </a:prstGeom>
          <a:noFill/>
        </p:spPr>
        <p:txBody>
          <a:bodyPr wrap="square" rtlCol="0" anchor="ctr">
            <a:spAutoFit/>
          </a:bodyPr>
          <a:lstStyle/>
          <a:p>
            <a:r>
              <a:rPr lang="en-GB" altLang="ko-KR" sz="2800" dirty="0" smtClean="0">
                <a:solidFill>
                  <a:srgbClr val="29A7D0"/>
                </a:solidFill>
                <a:cs typeface="Arial" pitchFamily="34" charset="0"/>
              </a:rPr>
              <a:t>THEME PPT </a:t>
            </a:r>
            <a:r>
              <a:rPr lang="en-GB" altLang="ko-KR" sz="2800" dirty="0">
                <a:solidFill>
                  <a:srgbClr val="29A7D0"/>
                </a:solidFill>
                <a:cs typeface="Arial" pitchFamily="34" charset="0"/>
              </a:rPr>
              <a:t>Layout</a:t>
            </a:r>
          </a:p>
          <a:p>
            <a:r>
              <a:rPr lang="en-GB" altLang="ko-KR" sz="2800" dirty="0">
                <a:solidFill>
                  <a:srgbClr val="29A7D0"/>
                </a:solidFill>
                <a:cs typeface="Arial" pitchFamily="34" charset="0"/>
              </a:rPr>
              <a:t>Clean Text Slide for your Presentation</a:t>
            </a:r>
            <a:endParaRPr lang="ko-KR" altLang="en-US" sz="2800" dirty="0">
              <a:solidFill>
                <a:srgbClr val="29A7D0"/>
              </a:solidFill>
              <a:cs typeface="Arial" pitchFamily="34" charset="0"/>
            </a:endParaRPr>
          </a:p>
        </p:txBody>
      </p:sp>
      <p:sp>
        <p:nvSpPr>
          <p:cNvPr id="60" name="TextBox 60">
            <a:extLst>
              <a:ext uri="{FF2B5EF4-FFF2-40B4-BE49-F238E27FC236}">
                <a16:creationId xmlns:a16="http://schemas.microsoft.com/office/drawing/2014/main" id="{76BBE790-3F78-484F-A106-CD86E17A944A}"/>
              </a:ext>
            </a:extLst>
          </p:cNvPr>
          <p:cNvSpPr txBox="1"/>
          <p:nvPr/>
        </p:nvSpPr>
        <p:spPr>
          <a:xfrm>
            <a:off x="619720" y="2092937"/>
            <a:ext cx="3730201" cy="1569660"/>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a:p>
            <a:pPr algn="r"/>
            <a:endParaRPr lang="en-US" altLang="ko-KR" sz="1200" dirty="0">
              <a:solidFill>
                <a:schemeClr val="tx1">
                  <a:lumMod val="75000"/>
                  <a:lumOff val="25000"/>
                </a:schemeClr>
              </a:solidFill>
              <a:cs typeface="Arial" pitchFamily="34" charset="0"/>
            </a:endParaRPr>
          </a:p>
          <a:p>
            <a:pPr algn="r"/>
            <a:r>
              <a:rPr lang="en-US" altLang="ko-KR" sz="1200" dirty="0">
                <a:solidFill>
                  <a:schemeClr val="tx1">
                    <a:lumMod val="75000"/>
                    <a:lumOff val="25000"/>
                  </a:schemeClr>
                </a:solidFill>
                <a:cs typeface="Arial" pitchFamily="34" charset="0"/>
              </a:rPr>
              <a:t>Easy to change colors, photos and Text. You can simply impress your audience and add a unique zing and appeal to your Presentations. </a:t>
            </a:r>
          </a:p>
        </p:txBody>
      </p:sp>
      <p:pic>
        <p:nvPicPr>
          <p:cNvPr id="2" name="Imagen 1"/>
          <p:cNvPicPr>
            <a:picLocks noChangeAspect="1"/>
          </p:cNvPicPr>
          <p:nvPr/>
        </p:nvPicPr>
        <p:blipFill>
          <a:blip r:embed="rId2"/>
          <a:stretch>
            <a:fillRect/>
          </a:stretch>
        </p:blipFill>
        <p:spPr>
          <a:xfrm>
            <a:off x="3022105" y="0"/>
            <a:ext cx="5427331" cy="3846286"/>
          </a:xfrm>
          <a:prstGeom prst="rect">
            <a:avLst/>
          </a:prstGeom>
        </p:spPr>
      </p:pic>
    </p:spTree>
    <p:extLst>
      <p:ext uri="{BB962C8B-B14F-4D97-AF65-F5344CB8AC3E}">
        <p14:creationId xmlns:p14="http://schemas.microsoft.com/office/powerpoint/2010/main" val="34678962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F7D4C5DF-0F7B-4D09-92E5-604072AF6806}"/>
              </a:ext>
            </a:extLst>
          </p:cNvPr>
          <p:cNvSpPr/>
          <p:nvPr/>
        </p:nvSpPr>
        <p:spPr>
          <a:xfrm>
            <a:off x="1" y="2462553"/>
            <a:ext cx="4231532" cy="46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8" name="Group 5">
            <a:extLst>
              <a:ext uri="{FF2B5EF4-FFF2-40B4-BE49-F238E27FC236}">
                <a16:creationId xmlns:a16="http://schemas.microsoft.com/office/drawing/2014/main" id="{6F67DC44-508B-4159-806C-3975A77322F6}"/>
              </a:ext>
            </a:extLst>
          </p:cNvPr>
          <p:cNvGrpSpPr/>
          <p:nvPr/>
        </p:nvGrpSpPr>
        <p:grpSpPr>
          <a:xfrm>
            <a:off x="713379" y="2542667"/>
            <a:ext cx="3333328" cy="3220089"/>
            <a:chOff x="720001" y="2446968"/>
            <a:chExt cx="3401927" cy="3220089"/>
          </a:xfrm>
        </p:grpSpPr>
        <p:sp>
          <p:nvSpPr>
            <p:cNvPr id="12" name="TextBox 6">
              <a:extLst>
                <a:ext uri="{FF2B5EF4-FFF2-40B4-BE49-F238E27FC236}">
                  <a16:creationId xmlns:a16="http://schemas.microsoft.com/office/drawing/2014/main" id="{FE67604E-F7A1-4104-A0B4-AC6DC23C8306}"/>
                </a:ext>
              </a:extLst>
            </p:cNvPr>
            <p:cNvSpPr txBox="1"/>
            <p:nvPr/>
          </p:nvSpPr>
          <p:spPr>
            <a:xfrm>
              <a:off x="720002" y="2446968"/>
              <a:ext cx="3401926" cy="307777"/>
            </a:xfrm>
            <a:prstGeom prst="rect">
              <a:avLst/>
            </a:prstGeom>
            <a:noFill/>
          </p:spPr>
          <p:txBody>
            <a:bodyPr wrap="square" rtlCol="0" anchor="ctr">
              <a:spAutoFit/>
            </a:bodyPr>
            <a:lstStyle/>
            <a:p>
              <a:r>
                <a:rPr lang="en-US" altLang="ko-KR" sz="1400" b="1" dirty="0">
                  <a:solidFill>
                    <a:schemeClr val="bg1"/>
                  </a:solidFill>
                  <a:cs typeface="Arial" pitchFamily="34" charset="0"/>
                </a:rPr>
                <a:t>Simple PowerPoint Presentation</a:t>
              </a:r>
              <a:endParaRPr lang="ko-KR" altLang="en-US" sz="1400" b="1" dirty="0">
                <a:solidFill>
                  <a:schemeClr val="bg1"/>
                </a:solidFill>
                <a:cs typeface="Arial" pitchFamily="34" charset="0"/>
              </a:endParaRPr>
            </a:p>
          </p:txBody>
        </p:sp>
        <p:sp>
          <p:nvSpPr>
            <p:cNvPr id="13" name="TextBox 7">
              <a:extLst>
                <a:ext uri="{FF2B5EF4-FFF2-40B4-BE49-F238E27FC236}">
                  <a16:creationId xmlns:a16="http://schemas.microsoft.com/office/drawing/2014/main" id="{AD499E1B-5816-4356-8D70-AE728DCAD466}"/>
                </a:ext>
              </a:extLst>
            </p:cNvPr>
            <p:cNvSpPr txBox="1"/>
            <p:nvPr/>
          </p:nvSpPr>
          <p:spPr>
            <a:xfrm>
              <a:off x="720001" y="2989401"/>
              <a:ext cx="3401927" cy="2677656"/>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You can simply impress your audience and add a unique zing and appeal to your Presentations. </a:t>
              </a:r>
            </a:p>
            <a:p>
              <a:endParaRPr lang="en-US" altLang="ko-KR" sz="1200" dirty="0">
                <a:cs typeface="Arial" pitchFamily="34" charset="0"/>
              </a:endParaRPr>
            </a:p>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a:t>
              </a:r>
            </a:p>
          </p:txBody>
        </p:sp>
      </p:grpSp>
      <p:grpSp>
        <p:nvGrpSpPr>
          <p:cNvPr id="9" name="Group 8">
            <a:extLst>
              <a:ext uri="{FF2B5EF4-FFF2-40B4-BE49-F238E27FC236}">
                <a16:creationId xmlns:a16="http://schemas.microsoft.com/office/drawing/2014/main" id="{16437793-B320-49F4-A0F4-B0ACA3F86F92}"/>
              </a:ext>
            </a:extLst>
          </p:cNvPr>
          <p:cNvGrpSpPr/>
          <p:nvPr/>
        </p:nvGrpSpPr>
        <p:grpSpPr>
          <a:xfrm>
            <a:off x="713378" y="1788840"/>
            <a:ext cx="3131919" cy="567656"/>
            <a:chOff x="6324699" y="2356411"/>
            <a:chExt cx="2736305" cy="567656"/>
          </a:xfrm>
        </p:grpSpPr>
        <p:sp>
          <p:nvSpPr>
            <p:cNvPr id="10" name="TextBox 9">
              <a:extLst>
                <a:ext uri="{FF2B5EF4-FFF2-40B4-BE49-F238E27FC236}">
                  <a16:creationId xmlns:a16="http://schemas.microsoft.com/office/drawing/2014/main" id="{5B5884C0-0E05-47B3-BF95-5F6F7CAB4206}"/>
                </a:ext>
              </a:extLst>
            </p:cNvPr>
            <p:cNvSpPr txBox="1"/>
            <p:nvPr/>
          </p:nvSpPr>
          <p:spPr>
            <a:xfrm>
              <a:off x="6324700" y="2616290"/>
              <a:ext cx="2736304" cy="307777"/>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Simple PowerPoint Presentation </a:t>
              </a:r>
            </a:p>
          </p:txBody>
        </p:sp>
        <p:sp>
          <p:nvSpPr>
            <p:cNvPr id="11" name="TextBox 10">
              <a:extLst>
                <a:ext uri="{FF2B5EF4-FFF2-40B4-BE49-F238E27FC236}">
                  <a16:creationId xmlns:a16="http://schemas.microsoft.com/office/drawing/2014/main" id="{B316826C-9F44-40AA-A929-1F704A613363}"/>
                </a:ext>
              </a:extLst>
            </p:cNvPr>
            <p:cNvSpPr txBox="1"/>
            <p:nvPr/>
          </p:nvSpPr>
          <p:spPr>
            <a:xfrm>
              <a:off x="6324699" y="2356411"/>
              <a:ext cx="2736304" cy="307777"/>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Add Contents Title</a:t>
              </a:r>
              <a:endParaRPr lang="ko-KR" altLang="en-US" sz="1400" b="1" dirty="0">
                <a:solidFill>
                  <a:schemeClr val="tx1">
                    <a:lumMod val="65000"/>
                    <a:lumOff val="35000"/>
                  </a:schemeClr>
                </a:solidFill>
                <a:cs typeface="Arial" pitchFamily="34" charset="0"/>
              </a:endParaRPr>
            </a:p>
          </p:txBody>
        </p:sp>
      </p:grpSp>
      <p:sp>
        <p:nvSpPr>
          <p:cNvPr id="14" name="Rectangle 14">
            <a:extLst>
              <a:ext uri="{FF2B5EF4-FFF2-40B4-BE49-F238E27FC236}">
                <a16:creationId xmlns:a16="http://schemas.microsoft.com/office/drawing/2014/main" id="{A69E99DC-EE3E-493B-B259-FBD10C0C469F}"/>
              </a:ext>
            </a:extLst>
          </p:cNvPr>
          <p:cNvSpPr/>
          <p:nvPr/>
        </p:nvSpPr>
        <p:spPr>
          <a:xfrm>
            <a:off x="7960468" y="2462553"/>
            <a:ext cx="4231532" cy="46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a:p>
        </p:txBody>
      </p:sp>
      <p:grpSp>
        <p:nvGrpSpPr>
          <p:cNvPr id="15" name="Group 15">
            <a:extLst>
              <a:ext uri="{FF2B5EF4-FFF2-40B4-BE49-F238E27FC236}">
                <a16:creationId xmlns:a16="http://schemas.microsoft.com/office/drawing/2014/main" id="{0F380D15-400C-42AA-B24E-FD4C9983BF1D}"/>
              </a:ext>
            </a:extLst>
          </p:cNvPr>
          <p:cNvGrpSpPr/>
          <p:nvPr/>
        </p:nvGrpSpPr>
        <p:grpSpPr>
          <a:xfrm>
            <a:off x="8158279" y="2542667"/>
            <a:ext cx="3333328" cy="3220089"/>
            <a:chOff x="193825" y="2446968"/>
            <a:chExt cx="3401927" cy="3220089"/>
          </a:xfrm>
        </p:grpSpPr>
        <p:sp>
          <p:nvSpPr>
            <p:cNvPr id="16" name="TextBox 19">
              <a:extLst>
                <a:ext uri="{FF2B5EF4-FFF2-40B4-BE49-F238E27FC236}">
                  <a16:creationId xmlns:a16="http://schemas.microsoft.com/office/drawing/2014/main" id="{06E6E326-0BB3-47FD-BA16-BDFC1489C736}"/>
                </a:ext>
              </a:extLst>
            </p:cNvPr>
            <p:cNvSpPr txBox="1"/>
            <p:nvPr/>
          </p:nvSpPr>
          <p:spPr>
            <a:xfrm>
              <a:off x="193826" y="2446968"/>
              <a:ext cx="3401926" cy="307777"/>
            </a:xfrm>
            <a:prstGeom prst="rect">
              <a:avLst/>
            </a:prstGeom>
            <a:noFill/>
          </p:spPr>
          <p:txBody>
            <a:bodyPr wrap="square" rtlCol="0" anchor="ctr">
              <a:spAutoFit/>
            </a:bodyPr>
            <a:lstStyle/>
            <a:p>
              <a:pPr algn="r"/>
              <a:r>
                <a:rPr lang="en-US" altLang="ko-KR" sz="1400" b="1" dirty="0">
                  <a:solidFill>
                    <a:schemeClr val="bg1"/>
                  </a:solidFill>
                  <a:cs typeface="Arial" pitchFamily="34" charset="0"/>
                </a:rPr>
                <a:t>Simple PowerPoint Presentation</a:t>
              </a:r>
              <a:endParaRPr lang="ko-KR" altLang="en-US" sz="1400" b="1" dirty="0">
                <a:solidFill>
                  <a:schemeClr val="bg1"/>
                </a:solidFill>
                <a:cs typeface="Arial" pitchFamily="34" charset="0"/>
              </a:endParaRPr>
            </a:p>
          </p:txBody>
        </p:sp>
        <p:sp>
          <p:nvSpPr>
            <p:cNvPr id="17" name="TextBox 20">
              <a:extLst>
                <a:ext uri="{FF2B5EF4-FFF2-40B4-BE49-F238E27FC236}">
                  <a16:creationId xmlns:a16="http://schemas.microsoft.com/office/drawing/2014/main" id="{B61AD066-8938-49BB-A8D0-8BD17DA54D83}"/>
                </a:ext>
              </a:extLst>
            </p:cNvPr>
            <p:cNvSpPr txBox="1"/>
            <p:nvPr/>
          </p:nvSpPr>
          <p:spPr>
            <a:xfrm>
              <a:off x="193825" y="2989401"/>
              <a:ext cx="3401927" cy="2677656"/>
            </a:xfrm>
            <a:prstGeom prst="rect">
              <a:avLst/>
            </a:prstGeom>
            <a:noFill/>
          </p:spPr>
          <p:txBody>
            <a:bodyPr wrap="square" rtlCol="0">
              <a:spAutoFit/>
            </a:bodyPr>
            <a:lstStyle/>
            <a:p>
              <a:pPr algn="r"/>
              <a:r>
                <a:rPr lang="en-US" altLang="ko-KR" sz="1200" dirty="0">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You can simply impress your audience and add a unique zing and appeal to your Presentations. </a:t>
              </a:r>
            </a:p>
            <a:p>
              <a:pPr algn="r"/>
              <a:endParaRPr lang="en-US" altLang="ko-KR" sz="1200" dirty="0">
                <a:cs typeface="Arial" pitchFamily="34" charset="0"/>
              </a:endParaRPr>
            </a:p>
            <a:p>
              <a:pPr algn="r"/>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a:t>
              </a:r>
            </a:p>
          </p:txBody>
        </p:sp>
      </p:grpSp>
      <p:grpSp>
        <p:nvGrpSpPr>
          <p:cNvPr id="18" name="Group 16">
            <a:extLst>
              <a:ext uri="{FF2B5EF4-FFF2-40B4-BE49-F238E27FC236}">
                <a16:creationId xmlns:a16="http://schemas.microsoft.com/office/drawing/2014/main" id="{68CFB1DD-3BB0-4756-AA27-187515B62DD9}"/>
              </a:ext>
            </a:extLst>
          </p:cNvPr>
          <p:cNvGrpSpPr/>
          <p:nvPr/>
        </p:nvGrpSpPr>
        <p:grpSpPr>
          <a:xfrm>
            <a:off x="8359691" y="1788840"/>
            <a:ext cx="3131917" cy="567656"/>
            <a:chOff x="6050230" y="2356411"/>
            <a:chExt cx="2736304" cy="567656"/>
          </a:xfrm>
        </p:grpSpPr>
        <p:sp>
          <p:nvSpPr>
            <p:cNvPr id="19" name="TextBox 17">
              <a:extLst>
                <a:ext uri="{FF2B5EF4-FFF2-40B4-BE49-F238E27FC236}">
                  <a16:creationId xmlns:a16="http://schemas.microsoft.com/office/drawing/2014/main" id="{7875A721-B269-43FD-B443-98AC443DF497}"/>
                </a:ext>
              </a:extLst>
            </p:cNvPr>
            <p:cNvSpPr txBox="1"/>
            <p:nvPr/>
          </p:nvSpPr>
          <p:spPr>
            <a:xfrm>
              <a:off x="6050230" y="2616290"/>
              <a:ext cx="2736304" cy="307777"/>
            </a:xfrm>
            <a:prstGeom prst="rect">
              <a:avLst/>
            </a:prstGeom>
            <a:noFill/>
          </p:spPr>
          <p:txBody>
            <a:bodyPr wrap="square" rtlCol="0">
              <a:spAutoFit/>
            </a:bodyPr>
            <a:lstStyle/>
            <a:p>
              <a:pPr algn="r"/>
              <a:r>
                <a:rPr lang="en-US" altLang="ko-KR" sz="1400" b="1" dirty="0">
                  <a:solidFill>
                    <a:schemeClr val="tx1">
                      <a:lumMod val="65000"/>
                      <a:lumOff val="35000"/>
                    </a:schemeClr>
                  </a:solidFill>
                  <a:cs typeface="Arial" pitchFamily="34" charset="0"/>
                </a:rPr>
                <a:t>Simple PowerPoint Presentation </a:t>
              </a:r>
            </a:p>
          </p:txBody>
        </p:sp>
        <p:sp>
          <p:nvSpPr>
            <p:cNvPr id="20" name="TextBox 18">
              <a:extLst>
                <a:ext uri="{FF2B5EF4-FFF2-40B4-BE49-F238E27FC236}">
                  <a16:creationId xmlns:a16="http://schemas.microsoft.com/office/drawing/2014/main" id="{9A8BD376-1AA5-4B37-BA9B-45377FB1E099}"/>
                </a:ext>
              </a:extLst>
            </p:cNvPr>
            <p:cNvSpPr txBox="1"/>
            <p:nvPr/>
          </p:nvSpPr>
          <p:spPr>
            <a:xfrm>
              <a:off x="6050230" y="2356411"/>
              <a:ext cx="2736304" cy="307777"/>
            </a:xfrm>
            <a:prstGeom prst="rect">
              <a:avLst/>
            </a:prstGeom>
            <a:noFill/>
          </p:spPr>
          <p:txBody>
            <a:bodyPr wrap="square" rtlCol="0">
              <a:spAutoFit/>
            </a:bodyPr>
            <a:lstStyle/>
            <a:p>
              <a:pPr algn="r"/>
              <a:r>
                <a:rPr lang="en-US" altLang="ko-KR" sz="1400" b="1" dirty="0">
                  <a:solidFill>
                    <a:schemeClr val="tx1">
                      <a:lumMod val="65000"/>
                      <a:lumOff val="35000"/>
                    </a:schemeClr>
                  </a:solidFill>
                  <a:cs typeface="Arial" pitchFamily="34" charset="0"/>
                </a:rPr>
                <a:t>Add Contents Title</a:t>
              </a:r>
              <a:endParaRPr lang="ko-KR" altLang="en-US" sz="1400" b="1" dirty="0">
                <a:solidFill>
                  <a:schemeClr val="tx1">
                    <a:lumMod val="65000"/>
                    <a:lumOff val="35000"/>
                  </a:schemeClr>
                </a:solidFill>
                <a:cs typeface="Arial" pitchFamily="34" charset="0"/>
              </a:endParaRPr>
            </a:p>
          </p:txBody>
        </p:sp>
      </p:grpSp>
      <p:sp>
        <p:nvSpPr>
          <p:cNvPr id="21" name="Título 1">
            <a:extLst>
              <a:ext uri="{FF2B5EF4-FFF2-40B4-BE49-F238E27FC236}">
                <a16:creationId xmlns:a16="http://schemas.microsoft.com/office/drawing/2014/main" id="{6FC92E05-C567-422E-96BE-957A89600280}"/>
              </a:ext>
            </a:extLst>
          </p:cNvPr>
          <p:cNvSpPr txBox="1">
            <a:spLocks/>
          </p:cNvSpPr>
          <p:nvPr/>
        </p:nvSpPr>
        <p:spPr>
          <a:xfrm>
            <a:off x="691459" y="346374"/>
            <a:ext cx="8474075" cy="708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mtClean="0">
                <a:solidFill>
                  <a:srgbClr val="FFC000"/>
                </a:solidFill>
              </a:rPr>
              <a:t>Hemisferios</a:t>
            </a:r>
            <a:endParaRPr lang="es-PE" dirty="0">
              <a:solidFill>
                <a:srgbClr val="FFC000"/>
              </a:solidFill>
            </a:endParaRPr>
          </a:p>
        </p:txBody>
      </p:sp>
      <p:pic>
        <p:nvPicPr>
          <p:cNvPr id="2" name="Imagen 1"/>
          <p:cNvPicPr>
            <a:picLocks noChangeAspect="1"/>
          </p:cNvPicPr>
          <p:nvPr/>
        </p:nvPicPr>
        <p:blipFill>
          <a:blip r:embed="rId2"/>
          <a:stretch>
            <a:fillRect/>
          </a:stretch>
        </p:blipFill>
        <p:spPr>
          <a:xfrm>
            <a:off x="4604341" y="1331056"/>
            <a:ext cx="2996304" cy="4636814"/>
          </a:xfrm>
          <a:prstGeom prst="rect">
            <a:avLst/>
          </a:prstGeom>
        </p:spPr>
      </p:pic>
    </p:spTree>
    <p:extLst>
      <p:ext uri="{BB962C8B-B14F-4D97-AF65-F5344CB8AC3E}">
        <p14:creationId xmlns:p14="http://schemas.microsoft.com/office/powerpoint/2010/main" val="22187082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3">
            <a:extLst>
              <a:ext uri="{FF2B5EF4-FFF2-40B4-BE49-F238E27FC236}">
                <a16:creationId xmlns:a16="http://schemas.microsoft.com/office/drawing/2014/main" id="{76049133-5EAD-40DC-8507-6688D377A018}"/>
              </a:ext>
            </a:extLst>
          </p:cNvPr>
          <p:cNvGrpSpPr/>
          <p:nvPr/>
        </p:nvGrpSpPr>
        <p:grpSpPr>
          <a:xfrm>
            <a:off x="2237945" y="2108848"/>
            <a:ext cx="3578911" cy="711368"/>
            <a:chOff x="3017859" y="4310610"/>
            <a:chExt cx="1870812" cy="711368"/>
          </a:xfrm>
        </p:grpSpPr>
        <p:sp>
          <p:nvSpPr>
            <p:cNvPr id="5" name="TextBox 44">
              <a:extLst>
                <a:ext uri="{FF2B5EF4-FFF2-40B4-BE49-F238E27FC236}">
                  <a16:creationId xmlns:a16="http://schemas.microsoft.com/office/drawing/2014/main" id="{EE61D7CD-CAE0-466A-A6CE-A047558FC243}"/>
                </a:ext>
              </a:extLst>
            </p:cNvPr>
            <p:cNvSpPr txBox="1"/>
            <p:nvPr/>
          </p:nvSpPr>
          <p:spPr>
            <a:xfrm>
              <a:off x="3021856" y="4560313"/>
              <a:ext cx="186681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6" name="TextBox 45">
              <a:extLst>
                <a:ext uri="{FF2B5EF4-FFF2-40B4-BE49-F238E27FC236}">
                  <a16:creationId xmlns:a16="http://schemas.microsoft.com/office/drawing/2014/main" id="{E4CD0CC3-EC3C-4BCE-B323-55C530B7B2B4}"/>
                </a:ext>
              </a:extLst>
            </p:cNvPr>
            <p:cNvSpPr txBox="1"/>
            <p:nvPr/>
          </p:nvSpPr>
          <p:spPr>
            <a:xfrm>
              <a:off x="3017859" y="4310610"/>
              <a:ext cx="187081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7" name="Group 46">
            <a:extLst>
              <a:ext uri="{FF2B5EF4-FFF2-40B4-BE49-F238E27FC236}">
                <a16:creationId xmlns:a16="http://schemas.microsoft.com/office/drawing/2014/main" id="{B995097C-00CA-4672-9449-06504E751314}"/>
              </a:ext>
            </a:extLst>
          </p:cNvPr>
          <p:cNvGrpSpPr/>
          <p:nvPr/>
        </p:nvGrpSpPr>
        <p:grpSpPr>
          <a:xfrm>
            <a:off x="2237945" y="2994042"/>
            <a:ext cx="3578911" cy="711368"/>
            <a:chOff x="3017859" y="4310610"/>
            <a:chExt cx="1870812" cy="711368"/>
          </a:xfrm>
        </p:grpSpPr>
        <p:sp>
          <p:nvSpPr>
            <p:cNvPr id="8" name="TextBox 47">
              <a:extLst>
                <a:ext uri="{FF2B5EF4-FFF2-40B4-BE49-F238E27FC236}">
                  <a16:creationId xmlns:a16="http://schemas.microsoft.com/office/drawing/2014/main" id="{DE42D73F-6030-467F-A574-0B86D20743A2}"/>
                </a:ext>
              </a:extLst>
            </p:cNvPr>
            <p:cNvSpPr txBox="1"/>
            <p:nvPr/>
          </p:nvSpPr>
          <p:spPr>
            <a:xfrm>
              <a:off x="3021856" y="4560313"/>
              <a:ext cx="186681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9" name="TextBox 48">
              <a:extLst>
                <a:ext uri="{FF2B5EF4-FFF2-40B4-BE49-F238E27FC236}">
                  <a16:creationId xmlns:a16="http://schemas.microsoft.com/office/drawing/2014/main" id="{122CB5E5-1561-4DDD-9412-A189A4E4CB6B}"/>
                </a:ext>
              </a:extLst>
            </p:cNvPr>
            <p:cNvSpPr txBox="1"/>
            <p:nvPr/>
          </p:nvSpPr>
          <p:spPr>
            <a:xfrm>
              <a:off x="3017859" y="4310610"/>
              <a:ext cx="187081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0" name="Group 49">
            <a:extLst>
              <a:ext uri="{FF2B5EF4-FFF2-40B4-BE49-F238E27FC236}">
                <a16:creationId xmlns:a16="http://schemas.microsoft.com/office/drawing/2014/main" id="{545A55D2-37CF-4E6B-8C89-BF8E35BB0B2C}"/>
              </a:ext>
            </a:extLst>
          </p:cNvPr>
          <p:cNvGrpSpPr/>
          <p:nvPr/>
        </p:nvGrpSpPr>
        <p:grpSpPr>
          <a:xfrm>
            <a:off x="2237945" y="3879238"/>
            <a:ext cx="3578911" cy="711368"/>
            <a:chOff x="3017859" y="4310610"/>
            <a:chExt cx="1870812" cy="711368"/>
          </a:xfrm>
        </p:grpSpPr>
        <p:sp>
          <p:nvSpPr>
            <p:cNvPr id="11" name="TextBox 50">
              <a:extLst>
                <a:ext uri="{FF2B5EF4-FFF2-40B4-BE49-F238E27FC236}">
                  <a16:creationId xmlns:a16="http://schemas.microsoft.com/office/drawing/2014/main" id="{925CD4BC-4C38-462D-B541-CF876868BA99}"/>
                </a:ext>
              </a:extLst>
            </p:cNvPr>
            <p:cNvSpPr txBox="1"/>
            <p:nvPr/>
          </p:nvSpPr>
          <p:spPr>
            <a:xfrm>
              <a:off x="3021856" y="4560313"/>
              <a:ext cx="186681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2" name="TextBox 51">
              <a:extLst>
                <a:ext uri="{FF2B5EF4-FFF2-40B4-BE49-F238E27FC236}">
                  <a16:creationId xmlns:a16="http://schemas.microsoft.com/office/drawing/2014/main" id="{979F8AE3-FEAD-4A6B-B16F-34F546C45F6C}"/>
                </a:ext>
              </a:extLst>
            </p:cNvPr>
            <p:cNvSpPr txBox="1"/>
            <p:nvPr/>
          </p:nvSpPr>
          <p:spPr>
            <a:xfrm>
              <a:off x="3017859" y="4310610"/>
              <a:ext cx="187081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3" name="Oval 52">
            <a:extLst>
              <a:ext uri="{FF2B5EF4-FFF2-40B4-BE49-F238E27FC236}">
                <a16:creationId xmlns:a16="http://schemas.microsoft.com/office/drawing/2014/main" id="{97236F3C-49DB-4162-BCF3-127C4A85D091}"/>
              </a:ext>
            </a:extLst>
          </p:cNvPr>
          <p:cNvSpPr/>
          <p:nvPr/>
        </p:nvSpPr>
        <p:spPr>
          <a:xfrm>
            <a:off x="1318874" y="2140498"/>
            <a:ext cx="682337" cy="648072"/>
          </a:xfrm>
          <a:prstGeom prst="ellipse">
            <a:avLst/>
          </a:prstGeom>
          <a:solidFill>
            <a:srgbClr val="D183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Oval 53">
            <a:extLst>
              <a:ext uri="{FF2B5EF4-FFF2-40B4-BE49-F238E27FC236}">
                <a16:creationId xmlns:a16="http://schemas.microsoft.com/office/drawing/2014/main" id="{30EF93D5-5A66-4D40-AE8E-10529A0CC25D}"/>
              </a:ext>
            </a:extLst>
          </p:cNvPr>
          <p:cNvSpPr/>
          <p:nvPr/>
        </p:nvSpPr>
        <p:spPr>
          <a:xfrm>
            <a:off x="1317868" y="3870775"/>
            <a:ext cx="682337" cy="648072"/>
          </a:xfrm>
          <a:prstGeom prst="ellipse">
            <a:avLst/>
          </a:prstGeom>
          <a:solidFill>
            <a:srgbClr val="D183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Oval 54">
            <a:extLst>
              <a:ext uri="{FF2B5EF4-FFF2-40B4-BE49-F238E27FC236}">
                <a16:creationId xmlns:a16="http://schemas.microsoft.com/office/drawing/2014/main" id="{BD6983FC-DF57-4D9F-AC15-4260C2252AAF}"/>
              </a:ext>
            </a:extLst>
          </p:cNvPr>
          <p:cNvSpPr/>
          <p:nvPr/>
        </p:nvSpPr>
        <p:spPr>
          <a:xfrm>
            <a:off x="1317868" y="4755970"/>
            <a:ext cx="682337" cy="648072"/>
          </a:xfrm>
          <a:prstGeom prst="ellipse">
            <a:avLst/>
          </a:prstGeom>
          <a:solidFill>
            <a:srgbClr val="D183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6" name="Group 55">
            <a:extLst>
              <a:ext uri="{FF2B5EF4-FFF2-40B4-BE49-F238E27FC236}">
                <a16:creationId xmlns:a16="http://schemas.microsoft.com/office/drawing/2014/main" id="{387CD857-5EFC-45F7-9F71-6E0869F1619A}"/>
              </a:ext>
            </a:extLst>
          </p:cNvPr>
          <p:cNvGrpSpPr/>
          <p:nvPr/>
        </p:nvGrpSpPr>
        <p:grpSpPr>
          <a:xfrm>
            <a:off x="2237945" y="4764432"/>
            <a:ext cx="3578911" cy="711368"/>
            <a:chOff x="3017859" y="4310610"/>
            <a:chExt cx="1870812" cy="711368"/>
          </a:xfrm>
        </p:grpSpPr>
        <p:sp>
          <p:nvSpPr>
            <p:cNvPr id="17" name="TextBox 56">
              <a:extLst>
                <a:ext uri="{FF2B5EF4-FFF2-40B4-BE49-F238E27FC236}">
                  <a16:creationId xmlns:a16="http://schemas.microsoft.com/office/drawing/2014/main" id="{7C2A9E03-4014-45C9-A176-78ED1C24DFAB}"/>
                </a:ext>
              </a:extLst>
            </p:cNvPr>
            <p:cNvSpPr txBox="1"/>
            <p:nvPr/>
          </p:nvSpPr>
          <p:spPr>
            <a:xfrm>
              <a:off x="3021856" y="4560313"/>
              <a:ext cx="186681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8" name="TextBox 57">
              <a:extLst>
                <a:ext uri="{FF2B5EF4-FFF2-40B4-BE49-F238E27FC236}">
                  <a16:creationId xmlns:a16="http://schemas.microsoft.com/office/drawing/2014/main" id="{499B08DD-3F73-43EA-BFFB-0894896C9E3A}"/>
                </a:ext>
              </a:extLst>
            </p:cNvPr>
            <p:cNvSpPr txBox="1"/>
            <p:nvPr/>
          </p:nvSpPr>
          <p:spPr>
            <a:xfrm>
              <a:off x="3017859" y="4310610"/>
              <a:ext cx="187081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9" name="Freeform 9">
            <a:extLst>
              <a:ext uri="{FF2B5EF4-FFF2-40B4-BE49-F238E27FC236}">
                <a16:creationId xmlns:a16="http://schemas.microsoft.com/office/drawing/2014/main" id="{278643EC-64FC-4782-8A6D-799D0214B75A}"/>
              </a:ext>
            </a:extLst>
          </p:cNvPr>
          <p:cNvSpPr>
            <a:spLocks noEditPoints="1"/>
          </p:cNvSpPr>
          <p:nvPr/>
        </p:nvSpPr>
        <p:spPr bwMode="auto">
          <a:xfrm>
            <a:off x="1501934" y="4011585"/>
            <a:ext cx="294743" cy="393830"/>
          </a:xfrm>
          <a:custGeom>
            <a:avLst/>
            <a:gdLst>
              <a:gd name="T0" fmla="*/ 2311 w 2753"/>
              <a:gd name="T1" fmla="*/ 580 h 3873"/>
              <a:gd name="T2" fmla="*/ 2433 w 2753"/>
              <a:gd name="T3" fmla="*/ 735 h 3873"/>
              <a:gd name="T4" fmla="*/ 2415 w 2753"/>
              <a:gd name="T5" fmla="*/ 948 h 3873"/>
              <a:gd name="T6" fmla="*/ 2253 w 2753"/>
              <a:gd name="T7" fmla="*/ 1073 h 3873"/>
              <a:gd name="T8" fmla="*/ 2037 w 2753"/>
              <a:gd name="T9" fmla="*/ 1138 h 3873"/>
              <a:gd name="T10" fmla="*/ 1946 w 2753"/>
              <a:gd name="T11" fmla="*/ 1260 h 3873"/>
              <a:gd name="T12" fmla="*/ 2039 w 2753"/>
              <a:gd name="T13" fmla="*/ 1346 h 3873"/>
              <a:gd name="T14" fmla="*/ 2400 w 2753"/>
              <a:gd name="T15" fmla="*/ 1671 h 3873"/>
              <a:gd name="T16" fmla="*/ 2649 w 2753"/>
              <a:gd name="T17" fmla="*/ 2118 h 3873"/>
              <a:gd name="T18" fmla="*/ 2746 w 2753"/>
              <a:gd name="T19" fmla="*/ 2586 h 3873"/>
              <a:gd name="T20" fmla="*/ 2739 w 2753"/>
              <a:gd name="T21" fmla="*/ 3028 h 3873"/>
              <a:gd name="T22" fmla="*/ 2671 w 2753"/>
              <a:gd name="T23" fmla="*/ 3397 h 3873"/>
              <a:gd name="T24" fmla="*/ 2597 w 2753"/>
              <a:gd name="T25" fmla="*/ 3648 h 3873"/>
              <a:gd name="T26" fmla="*/ 2533 w 2753"/>
              <a:gd name="T27" fmla="*/ 3764 h 3873"/>
              <a:gd name="T28" fmla="*/ 2319 w 2753"/>
              <a:gd name="T29" fmla="*/ 3855 h 3873"/>
              <a:gd name="T30" fmla="*/ 1959 w 2753"/>
              <a:gd name="T31" fmla="*/ 3868 h 3873"/>
              <a:gd name="T32" fmla="*/ 1531 w 2753"/>
              <a:gd name="T33" fmla="*/ 3768 h 3873"/>
              <a:gd name="T34" fmla="*/ 1146 w 2753"/>
              <a:gd name="T35" fmla="*/ 3597 h 3873"/>
              <a:gd name="T36" fmla="*/ 846 w 2753"/>
              <a:gd name="T37" fmla="*/ 3420 h 3873"/>
              <a:gd name="T38" fmla="*/ 669 w 2753"/>
              <a:gd name="T39" fmla="*/ 3297 h 3873"/>
              <a:gd name="T40" fmla="*/ 562 w 2753"/>
              <a:gd name="T41" fmla="*/ 3206 h 3873"/>
              <a:gd name="T42" fmla="*/ 189 w 2753"/>
              <a:gd name="T43" fmla="*/ 2718 h 3873"/>
              <a:gd name="T44" fmla="*/ 0 w 2753"/>
              <a:gd name="T45" fmla="*/ 2148 h 3873"/>
              <a:gd name="T46" fmla="*/ 79 w 2753"/>
              <a:gd name="T47" fmla="*/ 1729 h 3873"/>
              <a:gd name="T48" fmla="*/ 217 w 2753"/>
              <a:gd name="T49" fmla="*/ 1491 h 3873"/>
              <a:gd name="T50" fmla="*/ 319 w 2753"/>
              <a:gd name="T51" fmla="*/ 1380 h 3873"/>
              <a:gd name="T52" fmla="*/ 368 w 2753"/>
              <a:gd name="T53" fmla="*/ 1135 h 3873"/>
              <a:gd name="T54" fmla="*/ 353 w 2753"/>
              <a:gd name="T55" fmla="*/ 831 h 3873"/>
              <a:gd name="T56" fmla="*/ 384 w 2753"/>
              <a:gd name="T57" fmla="*/ 675 h 3873"/>
              <a:gd name="T58" fmla="*/ 559 w 2753"/>
              <a:gd name="T59" fmla="*/ 591 h 3873"/>
              <a:gd name="T60" fmla="*/ 699 w 2753"/>
              <a:gd name="T61" fmla="*/ 664 h 3873"/>
              <a:gd name="T62" fmla="*/ 769 w 2753"/>
              <a:gd name="T63" fmla="*/ 866 h 3873"/>
              <a:gd name="T64" fmla="*/ 791 w 2753"/>
              <a:gd name="T65" fmla="*/ 1115 h 3873"/>
              <a:gd name="T66" fmla="*/ 1008 w 2753"/>
              <a:gd name="T67" fmla="*/ 1053 h 3873"/>
              <a:gd name="T68" fmla="*/ 1433 w 2753"/>
              <a:gd name="T69" fmla="*/ 700 h 3873"/>
              <a:gd name="T70" fmla="*/ 1737 w 2753"/>
              <a:gd name="T71" fmla="*/ 600 h 3873"/>
              <a:gd name="T72" fmla="*/ 2062 w 2753"/>
              <a:gd name="T73" fmla="*/ 557 h 3873"/>
              <a:gd name="T74" fmla="*/ 1277 w 2753"/>
              <a:gd name="T75" fmla="*/ 18 h 3873"/>
              <a:gd name="T76" fmla="*/ 1315 w 2753"/>
              <a:gd name="T77" fmla="*/ 111 h 3873"/>
              <a:gd name="T78" fmla="*/ 1329 w 2753"/>
              <a:gd name="T79" fmla="*/ 229 h 3873"/>
              <a:gd name="T80" fmla="*/ 1389 w 2753"/>
              <a:gd name="T81" fmla="*/ 278 h 3873"/>
              <a:gd name="T82" fmla="*/ 1471 w 2753"/>
              <a:gd name="T83" fmla="*/ 138 h 3873"/>
              <a:gd name="T84" fmla="*/ 1600 w 2753"/>
              <a:gd name="T85" fmla="*/ 22 h 3873"/>
              <a:gd name="T86" fmla="*/ 1671 w 2753"/>
              <a:gd name="T87" fmla="*/ 108 h 3873"/>
              <a:gd name="T88" fmla="*/ 1649 w 2753"/>
              <a:gd name="T89" fmla="*/ 249 h 3873"/>
              <a:gd name="T90" fmla="*/ 1666 w 2753"/>
              <a:gd name="T91" fmla="*/ 408 h 3873"/>
              <a:gd name="T92" fmla="*/ 1775 w 2753"/>
              <a:gd name="T93" fmla="*/ 511 h 3873"/>
              <a:gd name="T94" fmla="*/ 1529 w 2753"/>
              <a:gd name="T95" fmla="*/ 580 h 3873"/>
              <a:gd name="T96" fmla="*/ 1239 w 2753"/>
              <a:gd name="T97" fmla="*/ 735 h 3873"/>
              <a:gd name="T98" fmla="*/ 995 w 2753"/>
              <a:gd name="T99" fmla="*/ 958 h 3873"/>
              <a:gd name="T100" fmla="*/ 871 w 2753"/>
              <a:gd name="T101" fmla="*/ 1124 h 3873"/>
              <a:gd name="T102" fmla="*/ 855 w 2753"/>
              <a:gd name="T103" fmla="*/ 1100 h 3873"/>
              <a:gd name="T104" fmla="*/ 826 w 2753"/>
              <a:gd name="T105" fmla="*/ 798 h 3873"/>
              <a:gd name="T106" fmla="*/ 837 w 2753"/>
              <a:gd name="T107" fmla="*/ 658 h 3873"/>
              <a:gd name="T108" fmla="*/ 897 w 2753"/>
              <a:gd name="T109" fmla="*/ 555 h 3873"/>
              <a:gd name="T110" fmla="*/ 704 w 2753"/>
              <a:gd name="T111" fmla="*/ 437 h 3873"/>
              <a:gd name="T112" fmla="*/ 609 w 2753"/>
              <a:gd name="T113" fmla="*/ 320 h 3873"/>
              <a:gd name="T114" fmla="*/ 691 w 2753"/>
              <a:gd name="T115" fmla="*/ 206 h 3873"/>
              <a:gd name="T116" fmla="*/ 886 w 2753"/>
              <a:gd name="T117" fmla="*/ 251 h 3873"/>
              <a:gd name="T118" fmla="*/ 1144 w 2753"/>
              <a:gd name="T119" fmla="*/ 375 h 3873"/>
              <a:gd name="T120" fmla="*/ 1115 w 2753"/>
              <a:gd name="T121" fmla="*/ 189 h 3873"/>
              <a:gd name="T122" fmla="*/ 1120 w 2753"/>
              <a:gd name="T123" fmla="*/ 38 h 3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3" h="3873">
                <a:moveTo>
                  <a:pt x="2122" y="555"/>
                </a:moveTo>
                <a:lnTo>
                  <a:pt x="2180" y="557"/>
                </a:lnTo>
                <a:lnTo>
                  <a:pt x="2231" y="560"/>
                </a:lnTo>
                <a:lnTo>
                  <a:pt x="2275" y="568"/>
                </a:lnTo>
                <a:lnTo>
                  <a:pt x="2311" y="580"/>
                </a:lnTo>
                <a:lnTo>
                  <a:pt x="2346" y="598"/>
                </a:lnTo>
                <a:lnTo>
                  <a:pt x="2375" y="626"/>
                </a:lnTo>
                <a:lnTo>
                  <a:pt x="2399" y="658"/>
                </a:lnTo>
                <a:lnTo>
                  <a:pt x="2419" y="695"/>
                </a:lnTo>
                <a:lnTo>
                  <a:pt x="2433" y="735"/>
                </a:lnTo>
                <a:lnTo>
                  <a:pt x="2442" y="777"/>
                </a:lnTo>
                <a:lnTo>
                  <a:pt x="2444" y="820"/>
                </a:lnTo>
                <a:lnTo>
                  <a:pt x="2440" y="864"/>
                </a:lnTo>
                <a:lnTo>
                  <a:pt x="2431" y="908"/>
                </a:lnTo>
                <a:lnTo>
                  <a:pt x="2415" y="948"/>
                </a:lnTo>
                <a:lnTo>
                  <a:pt x="2391" y="984"/>
                </a:lnTo>
                <a:lnTo>
                  <a:pt x="2364" y="1013"/>
                </a:lnTo>
                <a:lnTo>
                  <a:pt x="2331" y="1037"/>
                </a:lnTo>
                <a:lnTo>
                  <a:pt x="2293" y="1057"/>
                </a:lnTo>
                <a:lnTo>
                  <a:pt x="2253" y="1073"/>
                </a:lnTo>
                <a:lnTo>
                  <a:pt x="2211" y="1086"/>
                </a:lnTo>
                <a:lnTo>
                  <a:pt x="2166" y="1098"/>
                </a:lnTo>
                <a:lnTo>
                  <a:pt x="2122" y="1111"/>
                </a:lnTo>
                <a:lnTo>
                  <a:pt x="2079" y="1124"/>
                </a:lnTo>
                <a:lnTo>
                  <a:pt x="2037" y="1138"/>
                </a:lnTo>
                <a:lnTo>
                  <a:pt x="1999" y="1157"/>
                </a:lnTo>
                <a:lnTo>
                  <a:pt x="1962" y="1178"/>
                </a:lnTo>
                <a:lnTo>
                  <a:pt x="1931" y="1204"/>
                </a:lnTo>
                <a:lnTo>
                  <a:pt x="1935" y="1235"/>
                </a:lnTo>
                <a:lnTo>
                  <a:pt x="1946" y="1260"/>
                </a:lnTo>
                <a:lnTo>
                  <a:pt x="1959" y="1282"/>
                </a:lnTo>
                <a:lnTo>
                  <a:pt x="1977" y="1302"/>
                </a:lnTo>
                <a:lnTo>
                  <a:pt x="1997" y="1318"/>
                </a:lnTo>
                <a:lnTo>
                  <a:pt x="2019" y="1333"/>
                </a:lnTo>
                <a:lnTo>
                  <a:pt x="2039" y="1346"/>
                </a:lnTo>
                <a:lnTo>
                  <a:pt x="2060" y="1360"/>
                </a:lnTo>
                <a:lnTo>
                  <a:pt x="2159" y="1433"/>
                </a:lnTo>
                <a:lnTo>
                  <a:pt x="2248" y="1509"/>
                </a:lnTo>
                <a:lnTo>
                  <a:pt x="2328" y="1588"/>
                </a:lnTo>
                <a:lnTo>
                  <a:pt x="2400" y="1671"/>
                </a:lnTo>
                <a:lnTo>
                  <a:pt x="2464" y="1757"/>
                </a:lnTo>
                <a:lnTo>
                  <a:pt x="2522" y="1844"/>
                </a:lnTo>
                <a:lnTo>
                  <a:pt x="2571" y="1933"/>
                </a:lnTo>
                <a:lnTo>
                  <a:pt x="2613" y="2026"/>
                </a:lnTo>
                <a:lnTo>
                  <a:pt x="2649" y="2118"/>
                </a:lnTo>
                <a:lnTo>
                  <a:pt x="2679" y="2211"/>
                </a:lnTo>
                <a:lnTo>
                  <a:pt x="2704" y="2304"/>
                </a:lnTo>
                <a:lnTo>
                  <a:pt x="2722" y="2398"/>
                </a:lnTo>
                <a:lnTo>
                  <a:pt x="2737" y="2493"/>
                </a:lnTo>
                <a:lnTo>
                  <a:pt x="2746" y="2586"/>
                </a:lnTo>
                <a:lnTo>
                  <a:pt x="2751" y="2677"/>
                </a:lnTo>
                <a:lnTo>
                  <a:pt x="2753" y="2768"/>
                </a:lnTo>
                <a:lnTo>
                  <a:pt x="2751" y="2857"/>
                </a:lnTo>
                <a:lnTo>
                  <a:pt x="2746" y="2942"/>
                </a:lnTo>
                <a:lnTo>
                  <a:pt x="2739" y="3028"/>
                </a:lnTo>
                <a:lnTo>
                  <a:pt x="2728" y="3108"/>
                </a:lnTo>
                <a:lnTo>
                  <a:pt x="2715" y="3186"/>
                </a:lnTo>
                <a:lnTo>
                  <a:pt x="2702" y="3260"/>
                </a:lnTo>
                <a:lnTo>
                  <a:pt x="2688" y="3331"/>
                </a:lnTo>
                <a:lnTo>
                  <a:pt x="2671" y="3397"/>
                </a:lnTo>
                <a:lnTo>
                  <a:pt x="2657" y="3458"/>
                </a:lnTo>
                <a:lnTo>
                  <a:pt x="2640" y="3515"/>
                </a:lnTo>
                <a:lnTo>
                  <a:pt x="2624" y="3564"/>
                </a:lnTo>
                <a:lnTo>
                  <a:pt x="2609" y="3609"/>
                </a:lnTo>
                <a:lnTo>
                  <a:pt x="2597" y="3648"/>
                </a:lnTo>
                <a:lnTo>
                  <a:pt x="2584" y="3680"/>
                </a:lnTo>
                <a:lnTo>
                  <a:pt x="2573" y="3704"/>
                </a:lnTo>
                <a:lnTo>
                  <a:pt x="2566" y="3722"/>
                </a:lnTo>
                <a:lnTo>
                  <a:pt x="2560" y="3733"/>
                </a:lnTo>
                <a:lnTo>
                  <a:pt x="2533" y="3764"/>
                </a:lnTo>
                <a:lnTo>
                  <a:pt x="2499" y="3789"/>
                </a:lnTo>
                <a:lnTo>
                  <a:pt x="2459" y="3811"/>
                </a:lnTo>
                <a:lnTo>
                  <a:pt x="2415" y="3829"/>
                </a:lnTo>
                <a:lnTo>
                  <a:pt x="2368" y="3844"/>
                </a:lnTo>
                <a:lnTo>
                  <a:pt x="2319" y="3855"/>
                </a:lnTo>
                <a:lnTo>
                  <a:pt x="2269" y="3862"/>
                </a:lnTo>
                <a:lnTo>
                  <a:pt x="2220" y="3868"/>
                </a:lnTo>
                <a:lnTo>
                  <a:pt x="2133" y="3873"/>
                </a:lnTo>
                <a:lnTo>
                  <a:pt x="2046" y="3873"/>
                </a:lnTo>
                <a:lnTo>
                  <a:pt x="1959" y="3868"/>
                </a:lnTo>
                <a:lnTo>
                  <a:pt x="1871" y="3855"/>
                </a:lnTo>
                <a:lnTo>
                  <a:pt x="1784" y="3838"/>
                </a:lnTo>
                <a:lnTo>
                  <a:pt x="1699" y="3818"/>
                </a:lnTo>
                <a:lnTo>
                  <a:pt x="1613" y="3795"/>
                </a:lnTo>
                <a:lnTo>
                  <a:pt x="1531" y="3768"/>
                </a:lnTo>
                <a:lnTo>
                  <a:pt x="1449" y="3737"/>
                </a:lnTo>
                <a:lnTo>
                  <a:pt x="1369" y="3704"/>
                </a:lnTo>
                <a:lnTo>
                  <a:pt x="1293" y="3669"/>
                </a:lnTo>
                <a:lnTo>
                  <a:pt x="1219" y="3635"/>
                </a:lnTo>
                <a:lnTo>
                  <a:pt x="1146" y="3597"/>
                </a:lnTo>
                <a:lnTo>
                  <a:pt x="1079" y="3560"/>
                </a:lnTo>
                <a:lnTo>
                  <a:pt x="1015" y="3524"/>
                </a:lnTo>
                <a:lnTo>
                  <a:pt x="953" y="3488"/>
                </a:lnTo>
                <a:lnTo>
                  <a:pt x="899" y="3453"/>
                </a:lnTo>
                <a:lnTo>
                  <a:pt x="846" y="3420"/>
                </a:lnTo>
                <a:lnTo>
                  <a:pt x="800" y="3389"/>
                </a:lnTo>
                <a:lnTo>
                  <a:pt x="759" y="3360"/>
                </a:lnTo>
                <a:lnTo>
                  <a:pt x="722" y="3335"/>
                </a:lnTo>
                <a:lnTo>
                  <a:pt x="693" y="3313"/>
                </a:lnTo>
                <a:lnTo>
                  <a:pt x="669" y="3297"/>
                </a:lnTo>
                <a:lnTo>
                  <a:pt x="653" y="3284"/>
                </a:lnTo>
                <a:lnTo>
                  <a:pt x="642" y="3275"/>
                </a:lnTo>
                <a:lnTo>
                  <a:pt x="640" y="3273"/>
                </a:lnTo>
                <a:lnTo>
                  <a:pt x="644" y="3277"/>
                </a:lnTo>
                <a:lnTo>
                  <a:pt x="562" y="3206"/>
                </a:lnTo>
                <a:lnTo>
                  <a:pt x="482" y="3124"/>
                </a:lnTo>
                <a:lnTo>
                  <a:pt x="402" y="3033"/>
                </a:lnTo>
                <a:lnTo>
                  <a:pt x="326" y="2935"/>
                </a:lnTo>
                <a:lnTo>
                  <a:pt x="255" y="2829"/>
                </a:lnTo>
                <a:lnTo>
                  <a:pt x="189" y="2718"/>
                </a:lnTo>
                <a:lnTo>
                  <a:pt x="131" y="2604"/>
                </a:lnTo>
                <a:lnTo>
                  <a:pt x="82" y="2484"/>
                </a:lnTo>
                <a:lnTo>
                  <a:pt x="40" y="2362"/>
                </a:lnTo>
                <a:lnTo>
                  <a:pt x="11" y="2240"/>
                </a:lnTo>
                <a:lnTo>
                  <a:pt x="0" y="2148"/>
                </a:lnTo>
                <a:lnTo>
                  <a:pt x="0" y="2057"/>
                </a:lnTo>
                <a:lnTo>
                  <a:pt x="9" y="1969"/>
                </a:lnTo>
                <a:lnTo>
                  <a:pt x="26" y="1886"/>
                </a:lnTo>
                <a:lnTo>
                  <a:pt x="51" y="1804"/>
                </a:lnTo>
                <a:lnTo>
                  <a:pt x="79" y="1729"/>
                </a:lnTo>
                <a:lnTo>
                  <a:pt x="111" y="1658"/>
                </a:lnTo>
                <a:lnTo>
                  <a:pt x="146" y="1595"/>
                </a:lnTo>
                <a:lnTo>
                  <a:pt x="180" y="1537"/>
                </a:lnTo>
                <a:lnTo>
                  <a:pt x="197" y="1513"/>
                </a:lnTo>
                <a:lnTo>
                  <a:pt x="217" y="1491"/>
                </a:lnTo>
                <a:lnTo>
                  <a:pt x="237" y="1471"/>
                </a:lnTo>
                <a:lnTo>
                  <a:pt x="259" y="1451"/>
                </a:lnTo>
                <a:lnTo>
                  <a:pt x="279" y="1429"/>
                </a:lnTo>
                <a:lnTo>
                  <a:pt x="300" y="1406"/>
                </a:lnTo>
                <a:lnTo>
                  <a:pt x="319" y="1380"/>
                </a:lnTo>
                <a:lnTo>
                  <a:pt x="335" y="1349"/>
                </a:lnTo>
                <a:lnTo>
                  <a:pt x="349" y="1313"/>
                </a:lnTo>
                <a:lnTo>
                  <a:pt x="359" y="1269"/>
                </a:lnTo>
                <a:lnTo>
                  <a:pt x="364" y="1220"/>
                </a:lnTo>
                <a:lnTo>
                  <a:pt x="368" y="1135"/>
                </a:lnTo>
                <a:lnTo>
                  <a:pt x="366" y="1058"/>
                </a:lnTo>
                <a:lnTo>
                  <a:pt x="364" y="989"/>
                </a:lnTo>
                <a:lnTo>
                  <a:pt x="360" y="929"/>
                </a:lnTo>
                <a:lnTo>
                  <a:pt x="357" y="877"/>
                </a:lnTo>
                <a:lnTo>
                  <a:pt x="353" y="831"/>
                </a:lnTo>
                <a:lnTo>
                  <a:pt x="353" y="789"/>
                </a:lnTo>
                <a:lnTo>
                  <a:pt x="355" y="755"/>
                </a:lnTo>
                <a:lnTo>
                  <a:pt x="359" y="724"/>
                </a:lnTo>
                <a:lnTo>
                  <a:pt x="369" y="698"/>
                </a:lnTo>
                <a:lnTo>
                  <a:pt x="384" y="675"/>
                </a:lnTo>
                <a:lnTo>
                  <a:pt x="406" y="653"/>
                </a:lnTo>
                <a:lnTo>
                  <a:pt x="435" y="635"/>
                </a:lnTo>
                <a:lnTo>
                  <a:pt x="473" y="617"/>
                </a:lnTo>
                <a:lnTo>
                  <a:pt x="520" y="600"/>
                </a:lnTo>
                <a:lnTo>
                  <a:pt x="559" y="591"/>
                </a:lnTo>
                <a:lnTo>
                  <a:pt x="593" y="591"/>
                </a:lnTo>
                <a:lnTo>
                  <a:pt x="624" y="598"/>
                </a:lnTo>
                <a:lnTo>
                  <a:pt x="651" y="615"/>
                </a:lnTo>
                <a:lnTo>
                  <a:pt x="677" y="635"/>
                </a:lnTo>
                <a:lnTo>
                  <a:pt x="699" y="664"/>
                </a:lnTo>
                <a:lnTo>
                  <a:pt x="717" y="697"/>
                </a:lnTo>
                <a:lnTo>
                  <a:pt x="733" y="733"/>
                </a:lnTo>
                <a:lnTo>
                  <a:pt x="748" y="775"/>
                </a:lnTo>
                <a:lnTo>
                  <a:pt x="760" y="818"/>
                </a:lnTo>
                <a:lnTo>
                  <a:pt x="769" y="866"/>
                </a:lnTo>
                <a:lnTo>
                  <a:pt x="777" y="915"/>
                </a:lnTo>
                <a:lnTo>
                  <a:pt x="782" y="964"/>
                </a:lnTo>
                <a:lnTo>
                  <a:pt x="788" y="1015"/>
                </a:lnTo>
                <a:lnTo>
                  <a:pt x="789" y="1066"/>
                </a:lnTo>
                <a:lnTo>
                  <a:pt x="791" y="1115"/>
                </a:lnTo>
                <a:lnTo>
                  <a:pt x="791" y="1164"/>
                </a:lnTo>
                <a:lnTo>
                  <a:pt x="791" y="1420"/>
                </a:lnTo>
                <a:lnTo>
                  <a:pt x="884" y="1224"/>
                </a:lnTo>
                <a:lnTo>
                  <a:pt x="942" y="1137"/>
                </a:lnTo>
                <a:lnTo>
                  <a:pt x="1008" y="1053"/>
                </a:lnTo>
                <a:lnTo>
                  <a:pt x="1080" y="969"/>
                </a:lnTo>
                <a:lnTo>
                  <a:pt x="1160" y="893"/>
                </a:lnTo>
                <a:lnTo>
                  <a:pt x="1248" y="820"/>
                </a:lnTo>
                <a:lnTo>
                  <a:pt x="1339" y="757"/>
                </a:lnTo>
                <a:lnTo>
                  <a:pt x="1433" y="700"/>
                </a:lnTo>
                <a:lnTo>
                  <a:pt x="1531" y="657"/>
                </a:lnTo>
                <a:lnTo>
                  <a:pt x="1573" y="642"/>
                </a:lnTo>
                <a:lnTo>
                  <a:pt x="1622" y="628"/>
                </a:lnTo>
                <a:lnTo>
                  <a:pt x="1679" y="613"/>
                </a:lnTo>
                <a:lnTo>
                  <a:pt x="1737" y="600"/>
                </a:lnTo>
                <a:lnTo>
                  <a:pt x="1800" y="588"/>
                </a:lnTo>
                <a:lnTo>
                  <a:pt x="1866" y="577"/>
                </a:lnTo>
                <a:lnTo>
                  <a:pt x="1931" y="568"/>
                </a:lnTo>
                <a:lnTo>
                  <a:pt x="1999" y="562"/>
                </a:lnTo>
                <a:lnTo>
                  <a:pt x="2062" y="557"/>
                </a:lnTo>
                <a:lnTo>
                  <a:pt x="2122" y="555"/>
                </a:lnTo>
                <a:close/>
                <a:moveTo>
                  <a:pt x="1200" y="0"/>
                </a:moveTo>
                <a:lnTo>
                  <a:pt x="1231" y="2"/>
                </a:lnTo>
                <a:lnTo>
                  <a:pt x="1257" y="8"/>
                </a:lnTo>
                <a:lnTo>
                  <a:pt x="1277" y="18"/>
                </a:lnTo>
                <a:lnTo>
                  <a:pt x="1291" y="31"/>
                </a:lnTo>
                <a:lnTo>
                  <a:pt x="1300" y="48"/>
                </a:lnTo>
                <a:lnTo>
                  <a:pt x="1308" y="68"/>
                </a:lnTo>
                <a:lnTo>
                  <a:pt x="1311" y="89"/>
                </a:lnTo>
                <a:lnTo>
                  <a:pt x="1315" y="111"/>
                </a:lnTo>
                <a:lnTo>
                  <a:pt x="1315" y="137"/>
                </a:lnTo>
                <a:lnTo>
                  <a:pt x="1317" y="160"/>
                </a:lnTo>
                <a:lnTo>
                  <a:pt x="1320" y="186"/>
                </a:lnTo>
                <a:lnTo>
                  <a:pt x="1324" y="208"/>
                </a:lnTo>
                <a:lnTo>
                  <a:pt x="1329" y="229"/>
                </a:lnTo>
                <a:lnTo>
                  <a:pt x="1339" y="249"/>
                </a:lnTo>
                <a:lnTo>
                  <a:pt x="1349" y="266"/>
                </a:lnTo>
                <a:lnTo>
                  <a:pt x="1364" y="278"/>
                </a:lnTo>
                <a:lnTo>
                  <a:pt x="1375" y="278"/>
                </a:lnTo>
                <a:lnTo>
                  <a:pt x="1389" y="278"/>
                </a:lnTo>
                <a:lnTo>
                  <a:pt x="1400" y="280"/>
                </a:lnTo>
                <a:lnTo>
                  <a:pt x="1420" y="246"/>
                </a:lnTo>
                <a:lnTo>
                  <a:pt x="1439" y="209"/>
                </a:lnTo>
                <a:lnTo>
                  <a:pt x="1455" y="173"/>
                </a:lnTo>
                <a:lnTo>
                  <a:pt x="1471" y="138"/>
                </a:lnTo>
                <a:lnTo>
                  <a:pt x="1489" y="104"/>
                </a:lnTo>
                <a:lnTo>
                  <a:pt x="1511" y="71"/>
                </a:lnTo>
                <a:lnTo>
                  <a:pt x="1537" y="42"/>
                </a:lnTo>
                <a:lnTo>
                  <a:pt x="1568" y="18"/>
                </a:lnTo>
                <a:lnTo>
                  <a:pt x="1600" y="22"/>
                </a:lnTo>
                <a:lnTo>
                  <a:pt x="1626" y="29"/>
                </a:lnTo>
                <a:lnTo>
                  <a:pt x="1646" y="44"/>
                </a:lnTo>
                <a:lnTo>
                  <a:pt x="1659" y="62"/>
                </a:lnTo>
                <a:lnTo>
                  <a:pt x="1668" y="82"/>
                </a:lnTo>
                <a:lnTo>
                  <a:pt x="1671" y="108"/>
                </a:lnTo>
                <a:lnTo>
                  <a:pt x="1673" y="133"/>
                </a:lnTo>
                <a:lnTo>
                  <a:pt x="1669" y="162"/>
                </a:lnTo>
                <a:lnTo>
                  <a:pt x="1664" y="191"/>
                </a:lnTo>
                <a:lnTo>
                  <a:pt x="1657" y="220"/>
                </a:lnTo>
                <a:lnTo>
                  <a:pt x="1649" y="249"/>
                </a:lnTo>
                <a:lnTo>
                  <a:pt x="1640" y="278"/>
                </a:lnTo>
                <a:lnTo>
                  <a:pt x="1633" y="304"/>
                </a:lnTo>
                <a:lnTo>
                  <a:pt x="1626" y="329"/>
                </a:lnTo>
                <a:lnTo>
                  <a:pt x="1620" y="349"/>
                </a:lnTo>
                <a:lnTo>
                  <a:pt x="1666" y="408"/>
                </a:lnTo>
                <a:lnTo>
                  <a:pt x="1717" y="458"/>
                </a:lnTo>
                <a:lnTo>
                  <a:pt x="1771" y="502"/>
                </a:lnTo>
                <a:lnTo>
                  <a:pt x="1773" y="504"/>
                </a:lnTo>
                <a:lnTo>
                  <a:pt x="1773" y="508"/>
                </a:lnTo>
                <a:lnTo>
                  <a:pt x="1775" y="511"/>
                </a:lnTo>
                <a:lnTo>
                  <a:pt x="1775" y="515"/>
                </a:lnTo>
                <a:lnTo>
                  <a:pt x="1777" y="517"/>
                </a:lnTo>
                <a:lnTo>
                  <a:pt x="1686" y="535"/>
                </a:lnTo>
                <a:lnTo>
                  <a:pt x="1604" y="557"/>
                </a:lnTo>
                <a:lnTo>
                  <a:pt x="1529" y="580"/>
                </a:lnTo>
                <a:lnTo>
                  <a:pt x="1462" y="606"/>
                </a:lnTo>
                <a:lnTo>
                  <a:pt x="1400" y="635"/>
                </a:lnTo>
                <a:lnTo>
                  <a:pt x="1342" y="666"/>
                </a:lnTo>
                <a:lnTo>
                  <a:pt x="1289" y="700"/>
                </a:lnTo>
                <a:lnTo>
                  <a:pt x="1239" y="735"/>
                </a:lnTo>
                <a:lnTo>
                  <a:pt x="1189" y="773"/>
                </a:lnTo>
                <a:lnTo>
                  <a:pt x="1140" y="813"/>
                </a:lnTo>
                <a:lnTo>
                  <a:pt x="1091" y="857"/>
                </a:lnTo>
                <a:lnTo>
                  <a:pt x="1039" y="908"/>
                </a:lnTo>
                <a:lnTo>
                  <a:pt x="995" y="958"/>
                </a:lnTo>
                <a:lnTo>
                  <a:pt x="955" y="1009"/>
                </a:lnTo>
                <a:lnTo>
                  <a:pt x="919" y="1060"/>
                </a:lnTo>
                <a:lnTo>
                  <a:pt x="880" y="1111"/>
                </a:lnTo>
                <a:lnTo>
                  <a:pt x="877" y="1115"/>
                </a:lnTo>
                <a:lnTo>
                  <a:pt x="871" y="1124"/>
                </a:lnTo>
                <a:lnTo>
                  <a:pt x="866" y="1135"/>
                </a:lnTo>
                <a:lnTo>
                  <a:pt x="860" y="1146"/>
                </a:lnTo>
                <a:lnTo>
                  <a:pt x="855" y="1153"/>
                </a:lnTo>
                <a:lnTo>
                  <a:pt x="851" y="1157"/>
                </a:lnTo>
                <a:lnTo>
                  <a:pt x="855" y="1100"/>
                </a:lnTo>
                <a:lnTo>
                  <a:pt x="855" y="1038"/>
                </a:lnTo>
                <a:lnTo>
                  <a:pt x="851" y="977"/>
                </a:lnTo>
                <a:lnTo>
                  <a:pt x="844" y="913"/>
                </a:lnTo>
                <a:lnTo>
                  <a:pt x="835" y="853"/>
                </a:lnTo>
                <a:lnTo>
                  <a:pt x="826" y="798"/>
                </a:lnTo>
                <a:lnTo>
                  <a:pt x="813" y="751"/>
                </a:lnTo>
                <a:lnTo>
                  <a:pt x="800" y="713"/>
                </a:lnTo>
                <a:lnTo>
                  <a:pt x="809" y="698"/>
                </a:lnTo>
                <a:lnTo>
                  <a:pt x="822" y="678"/>
                </a:lnTo>
                <a:lnTo>
                  <a:pt x="837" y="658"/>
                </a:lnTo>
                <a:lnTo>
                  <a:pt x="853" y="637"/>
                </a:lnTo>
                <a:lnTo>
                  <a:pt x="869" y="615"/>
                </a:lnTo>
                <a:lnTo>
                  <a:pt x="882" y="593"/>
                </a:lnTo>
                <a:lnTo>
                  <a:pt x="891" y="573"/>
                </a:lnTo>
                <a:lnTo>
                  <a:pt x="897" y="555"/>
                </a:lnTo>
                <a:lnTo>
                  <a:pt x="897" y="540"/>
                </a:lnTo>
                <a:lnTo>
                  <a:pt x="840" y="511"/>
                </a:lnTo>
                <a:lnTo>
                  <a:pt x="788" y="484"/>
                </a:lnTo>
                <a:lnTo>
                  <a:pt x="742" y="460"/>
                </a:lnTo>
                <a:lnTo>
                  <a:pt x="704" y="437"/>
                </a:lnTo>
                <a:lnTo>
                  <a:pt x="669" y="415"/>
                </a:lnTo>
                <a:lnTo>
                  <a:pt x="644" y="393"/>
                </a:lnTo>
                <a:lnTo>
                  <a:pt x="624" y="371"/>
                </a:lnTo>
                <a:lnTo>
                  <a:pt x="613" y="348"/>
                </a:lnTo>
                <a:lnTo>
                  <a:pt x="609" y="320"/>
                </a:lnTo>
                <a:lnTo>
                  <a:pt x="615" y="291"/>
                </a:lnTo>
                <a:lnTo>
                  <a:pt x="628" y="258"/>
                </a:lnTo>
                <a:lnTo>
                  <a:pt x="646" y="233"/>
                </a:lnTo>
                <a:lnTo>
                  <a:pt x="666" y="215"/>
                </a:lnTo>
                <a:lnTo>
                  <a:pt x="691" y="206"/>
                </a:lnTo>
                <a:lnTo>
                  <a:pt x="720" y="202"/>
                </a:lnTo>
                <a:lnTo>
                  <a:pt x="755" y="206"/>
                </a:lnTo>
                <a:lnTo>
                  <a:pt x="793" y="215"/>
                </a:lnTo>
                <a:lnTo>
                  <a:pt x="837" y="231"/>
                </a:lnTo>
                <a:lnTo>
                  <a:pt x="886" y="251"/>
                </a:lnTo>
                <a:lnTo>
                  <a:pt x="940" y="277"/>
                </a:lnTo>
                <a:lnTo>
                  <a:pt x="1000" y="308"/>
                </a:lnTo>
                <a:lnTo>
                  <a:pt x="1066" y="340"/>
                </a:lnTo>
                <a:lnTo>
                  <a:pt x="1137" y="378"/>
                </a:lnTo>
                <a:lnTo>
                  <a:pt x="1144" y="375"/>
                </a:lnTo>
                <a:lnTo>
                  <a:pt x="1142" y="338"/>
                </a:lnTo>
                <a:lnTo>
                  <a:pt x="1137" y="302"/>
                </a:lnTo>
                <a:lnTo>
                  <a:pt x="1129" y="264"/>
                </a:lnTo>
                <a:lnTo>
                  <a:pt x="1122" y="228"/>
                </a:lnTo>
                <a:lnTo>
                  <a:pt x="1115" y="189"/>
                </a:lnTo>
                <a:lnTo>
                  <a:pt x="1109" y="155"/>
                </a:lnTo>
                <a:lnTo>
                  <a:pt x="1106" y="120"/>
                </a:lnTo>
                <a:lnTo>
                  <a:pt x="1106" y="89"/>
                </a:lnTo>
                <a:lnTo>
                  <a:pt x="1111" y="62"/>
                </a:lnTo>
                <a:lnTo>
                  <a:pt x="1120" y="38"/>
                </a:lnTo>
                <a:lnTo>
                  <a:pt x="1137" y="18"/>
                </a:lnTo>
                <a:lnTo>
                  <a:pt x="1160" y="4"/>
                </a:lnTo>
                <a:lnTo>
                  <a:pt x="120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0" name="Freeform 9">
            <a:extLst>
              <a:ext uri="{FF2B5EF4-FFF2-40B4-BE49-F238E27FC236}">
                <a16:creationId xmlns:a16="http://schemas.microsoft.com/office/drawing/2014/main" id="{9DBDA35E-55A0-479D-B44B-2D1D3E40EF6B}"/>
              </a:ext>
            </a:extLst>
          </p:cNvPr>
          <p:cNvSpPr>
            <a:spLocks noEditPoints="1"/>
          </p:cNvSpPr>
          <p:nvPr/>
        </p:nvSpPr>
        <p:spPr bwMode="auto">
          <a:xfrm>
            <a:off x="1388538" y="2311150"/>
            <a:ext cx="535648" cy="356790"/>
          </a:xfrm>
          <a:custGeom>
            <a:avLst/>
            <a:gdLst>
              <a:gd name="T0" fmla="*/ 1182 w 4436"/>
              <a:gd name="T1" fmla="*/ 1064 h 3111"/>
              <a:gd name="T2" fmla="*/ 1302 w 4436"/>
              <a:gd name="T3" fmla="*/ 1351 h 3111"/>
              <a:gd name="T4" fmla="*/ 1236 w 4436"/>
              <a:gd name="T5" fmla="*/ 1649 h 3111"/>
              <a:gd name="T6" fmla="*/ 976 w 4436"/>
              <a:gd name="T7" fmla="*/ 1793 h 3111"/>
              <a:gd name="T8" fmla="*/ 702 w 4436"/>
              <a:gd name="T9" fmla="*/ 1633 h 3111"/>
              <a:gd name="T10" fmla="*/ 611 w 4436"/>
              <a:gd name="T11" fmla="*/ 1300 h 3111"/>
              <a:gd name="T12" fmla="*/ 744 w 4436"/>
              <a:gd name="T13" fmla="*/ 1027 h 3111"/>
              <a:gd name="T14" fmla="*/ 3564 w 4436"/>
              <a:gd name="T15" fmla="*/ 958 h 3111"/>
              <a:gd name="T16" fmla="*/ 3798 w 4436"/>
              <a:gd name="T17" fmla="*/ 1113 h 3111"/>
              <a:gd name="T18" fmla="*/ 3851 w 4436"/>
              <a:gd name="T19" fmla="*/ 1396 h 3111"/>
              <a:gd name="T20" fmla="*/ 3749 w 4436"/>
              <a:gd name="T21" fmla="*/ 1671 h 3111"/>
              <a:gd name="T22" fmla="*/ 3520 w 4436"/>
              <a:gd name="T23" fmla="*/ 1795 h 3111"/>
              <a:gd name="T24" fmla="*/ 3235 w 4436"/>
              <a:gd name="T25" fmla="*/ 1644 h 3111"/>
              <a:gd name="T26" fmla="*/ 3167 w 4436"/>
              <a:gd name="T27" fmla="*/ 1302 h 3111"/>
              <a:gd name="T28" fmla="*/ 3325 w 4436"/>
              <a:gd name="T29" fmla="*/ 1027 h 3111"/>
              <a:gd name="T30" fmla="*/ 2318 w 4436"/>
              <a:gd name="T31" fmla="*/ 2 h 3111"/>
              <a:gd name="T32" fmla="*/ 2613 w 4436"/>
              <a:gd name="T33" fmla="*/ 102 h 3111"/>
              <a:gd name="T34" fmla="*/ 2871 w 4436"/>
              <a:gd name="T35" fmla="*/ 233 h 3111"/>
              <a:gd name="T36" fmla="*/ 3215 w 4436"/>
              <a:gd name="T37" fmla="*/ 218 h 3111"/>
              <a:gd name="T38" fmla="*/ 3642 w 4436"/>
              <a:gd name="T39" fmla="*/ 153 h 3111"/>
              <a:gd name="T40" fmla="*/ 4082 w 4436"/>
              <a:gd name="T41" fmla="*/ 240 h 3111"/>
              <a:gd name="T42" fmla="*/ 4364 w 4436"/>
              <a:gd name="T43" fmla="*/ 467 h 3111"/>
              <a:gd name="T44" fmla="*/ 4418 w 4436"/>
              <a:gd name="T45" fmla="*/ 884 h 3111"/>
              <a:gd name="T46" fmla="*/ 4222 w 4436"/>
              <a:gd name="T47" fmla="*/ 1284 h 3111"/>
              <a:gd name="T48" fmla="*/ 3955 w 4436"/>
              <a:gd name="T49" fmla="*/ 1565 h 3111"/>
              <a:gd name="T50" fmla="*/ 3944 w 4436"/>
              <a:gd name="T51" fmla="*/ 1400 h 3111"/>
              <a:gd name="T52" fmla="*/ 3880 w 4436"/>
              <a:gd name="T53" fmla="*/ 1027 h 3111"/>
              <a:gd name="T54" fmla="*/ 4071 w 4436"/>
              <a:gd name="T55" fmla="*/ 1022 h 3111"/>
              <a:gd name="T56" fmla="*/ 4236 w 4436"/>
              <a:gd name="T57" fmla="*/ 831 h 3111"/>
              <a:gd name="T58" fmla="*/ 4167 w 4436"/>
              <a:gd name="T59" fmla="*/ 562 h 3111"/>
              <a:gd name="T60" fmla="*/ 3938 w 4436"/>
              <a:gd name="T61" fmla="*/ 438 h 3111"/>
              <a:gd name="T62" fmla="*/ 3584 w 4436"/>
              <a:gd name="T63" fmla="*/ 431 h 3111"/>
              <a:gd name="T64" fmla="*/ 3165 w 4436"/>
              <a:gd name="T65" fmla="*/ 582 h 3111"/>
              <a:gd name="T66" fmla="*/ 2933 w 4436"/>
              <a:gd name="T67" fmla="*/ 918 h 3111"/>
              <a:gd name="T68" fmla="*/ 2865 w 4436"/>
              <a:gd name="T69" fmla="*/ 1396 h 3111"/>
              <a:gd name="T70" fmla="*/ 2738 w 4436"/>
              <a:gd name="T71" fmla="*/ 1847 h 3111"/>
              <a:gd name="T72" fmla="*/ 2513 w 4436"/>
              <a:gd name="T73" fmla="*/ 2264 h 3111"/>
              <a:gd name="T74" fmla="*/ 2347 w 4436"/>
              <a:gd name="T75" fmla="*/ 2738 h 3111"/>
              <a:gd name="T76" fmla="*/ 2309 w 4436"/>
              <a:gd name="T77" fmla="*/ 3084 h 3111"/>
              <a:gd name="T78" fmla="*/ 2198 w 4436"/>
              <a:gd name="T79" fmla="*/ 3104 h 3111"/>
              <a:gd name="T80" fmla="*/ 2155 w 4436"/>
              <a:gd name="T81" fmla="*/ 2942 h 3111"/>
              <a:gd name="T82" fmla="*/ 2029 w 4436"/>
              <a:gd name="T83" fmla="*/ 2424 h 3111"/>
              <a:gd name="T84" fmla="*/ 1798 w 4436"/>
              <a:gd name="T85" fmla="*/ 2005 h 3111"/>
              <a:gd name="T86" fmla="*/ 1615 w 4436"/>
              <a:gd name="T87" fmla="*/ 1584 h 3111"/>
              <a:gd name="T88" fmla="*/ 1542 w 4436"/>
              <a:gd name="T89" fmla="*/ 1105 h 3111"/>
              <a:gd name="T90" fmla="*/ 1407 w 4436"/>
              <a:gd name="T91" fmla="*/ 691 h 3111"/>
              <a:gd name="T92" fmla="*/ 1093 w 4436"/>
              <a:gd name="T93" fmla="*/ 475 h 3111"/>
              <a:gd name="T94" fmla="*/ 640 w 4436"/>
              <a:gd name="T95" fmla="*/ 424 h 3111"/>
              <a:gd name="T96" fmla="*/ 360 w 4436"/>
              <a:gd name="T97" fmla="*/ 509 h 3111"/>
              <a:gd name="T98" fmla="*/ 191 w 4436"/>
              <a:gd name="T99" fmla="*/ 715 h 3111"/>
              <a:gd name="T100" fmla="*/ 260 w 4436"/>
              <a:gd name="T101" fmla="*/ 965 h 3111"/>
              <a:gd name="T102" fmla="*/ 451 w 4436"/>
              <a:gd name="T103" fmla="*/ 1044 h 3111"/>
              <a:gd name="T104" fmla="*/ 513 w 4436"/>
              <a:gd name="T105" fmla="*/ 1213 h 3111"/>
              <a:gd name="T106" fmla="*/ 547 w 4436"/>
              <a:gd name="T107" fmla="*/ 1607 h 3111"/>
              <a:gd name="T108" fmla="*/ 204 w 4436"/>
              <a:gd name="T109" fmla="*/ 1264 h 3111"/>
              <a:gd name="T110" fmla="*/ 16 w 4436"/>
              <a:gd name="T111" fmla="*/ 889 h 3111"/>
              <a:gd name="T112" fmla="*/ 69 w 4436"/>
              <a:gd name="T113" fmla="*/ 493 h 3111"/>
              <a:gd name="T114" fmla="*/ 371 w 4436"/>
              <a:gd name="T115" fmla="*/ 240 h 3111"/>
              <a:gd name="T116" fmla="*/ 815 w 4436"/>
              <a:gd name="T117" fmla="*/ 145 h 3111"/>
              <a:gd name="T118" fmla="*/ 1333 w 4436"/>
              <a:gd name="T119" fmla="*/ 215 h 3111"/>
              <a:gd name="T120" fmla="*/ 1669 w 4436"/>
              <a:gd name="T121" fmla="*/ 235 h 3111"/>
              <a:gd name="T122" fmla="*/ 1876 w 4436"/>
              <a:gd name="T123" fmla="*/ 115 h 3111"/>
              <a:gd name="T124" fmla="*/ 2125 w 4436"/>
              <a:gd name="T125" fmla="*/ 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36" h="3111">
                <a:moveTo>
                  <a:pt x="951" y="956"/>
                </a:moveTo>
                <a:lnTo>
                  <a:pt x="1005" y="964"/>
                </a:lnTo>
                <a:lnTo>
                  <a:pt x="1056" y="978"/>
                </a:lnTo>
                <a:lnTo>
                  <a:pt x="1104" y="1002"/>
                </a:lnTo>
                <a:lnTo>
                  <a:pt x="1144" y="1029"/>
                </a:lnTo>
                <a:lnTo>
                  <a:pt x="1182" y="1064"/>
                </a:lnTo>
                <a:lnTo>
                  <a:pt x="1213" y="1104"/>
                </a:lnTo>
                <a:lnTo>
                  <a:pt x="1240" y="1147"/>
                </a:lnTo>
                <a:lnTo>
                  <a:pt x="1264" y="1196"/>
                </a:lnTo>
                <a:lnTo>
                  <a:pt x="1282" y="1245"/>
                </a:lnTo>
                <a:lnTo>
                  <a:pt x="1295" y="1298"/>
                </a:lnTo>
                <a:lnTo>
                  <a:pt x="1302" y="1351"/>
                </a:lnTo>
                <a:lnTo>
                  <a:pt x="1304" y="1404"/>
                </a:lnTo>
                <a:lnTo>
                  <a:pt x="1302" y="1458"/>
                </a:lnTo>
                <a:lnTo>
                  <a:pt x="1293" y="1509"/>
                </a:lnTo>
                <a:lnTo>
                  <a:pt x="1280" y="1560"/>
                </a:lnTo>
                <a:lnTo>
                  <a:pt x="1262" y="1605"/>
                </a:lnTo>
                <a:lnTo>
                  <a:pt x="1236" y="1649"/>
                </a:lnTo>
                <a:lnTo>
                  <a:pt x="1207" y="1689"/>
                </a:lnTo>
                <a:lnTo>
                  <a:pt x="1173" y="1724"/>
                </a:lnTo>
                <a:lnTo>
                  <a:pt x="1131" y="1751"/>
                </a:lnTo>
                <a:lnTo>
                  <a:pt x="1084" y="1773"/>
                </a:lnTo>
                <a:lnTo>
                  <a:pt x="1033" y="1787"/>
                </a:lnTo>
                <a:lnTo>
                  <a:pt x="976" y="1793"/>
                </a:lnTo>
                <a:lnTo>
                  <a:pt x="922" y="1785"/>
                </a:lnTo>
                <a:lnTo>
                  <a:pt x="871" y="1771"/>
                </a:lnTo>
                <a:lnTo>
                  <a:pt x="822" y="1747"/>
                </a:lnTo>
                <a:lnTo>
                  <a:pt x="778" y="1715"/>
                </a:lnTo>
                <a:lnTo>
                  <a:pt x="738" y="1676"/>
                </a:lnTo>
                <a:lnTo>
                  <a:pt x="702" y="1633"/>
                </a:lnTo>
                <a:lnTo>
                  <a:pt x="671" y="1584"/>
                </a:lnTo>
                <a:lnTo>
                  <a:pt x="645" y="1531"/>
                </a:lnTo>
                <a:lnTo>
                  <a:pt x="627" y="1475"/>
                </a:lnTo>
                <a:lnTo>
                  <a:pt x="615" y="1418"/>
                </a:lnTo>
                <a:lnTo>
                  <a:pt x="609" y="1360"/>
                </a:lnTo>
                <a:lnTo>
                  <a:pt x="611" y="1300"/>
                </a:lnTo>
                <a:lnTo>
                  <a:pt x="620" y="1244"/>
                </a:lnTo>
                <a:lnTo>
                  <a:pt x="636" y="1185"/>
                </a:lnTo>
                <a:lnTo>
                  <a:pt x="656" y="1135"/>
                </a:lnTo>
                <a:lnTo>
                  <a:pt x="680" y="1093"/>
                </a:lnTo>
                <a:lnTo>
                  <a:pt x="709" y="1056"/>
                </a:lnTo>
                <a:lnTo>
                  <a:pt x="744" y="1027"/>
                </a:lnTo>
                <a:lnTo>
                  <a:pt x="785" y="1002"/>
                </a:lnTo>
                <a:lnTo>
                  <a:pt x="835" y="978"/>
                </a:lnTo>
                <a:lnTo>
                  <a:pt x="893" y="960"/>
                </a:lnTo>
                <a:lnTo>
                  <a:pt x="951" y="956"/>
                </a:lnTo>
                <a:close/>
                <a:moveTo>
                  <a:pt x="3504" y="955"/>
                </a:moveTo>
                <a:lnTo>
                  <a:pt x="3564" y="958"/>
                </a:lnTo>
                <a:lnTo>
                  <a:pt x="3616" y="969"/>
                </a:lnTo>
                <a:lnTo>
                  <a:pt x="3664" y="987"/>
                </a:lnTo>
                <a:lnTo>
                  <a:pt x="3705" y="1011"/>
                </a:lnTo>
                <a:lnTo>
                  <a:pt x="3742" y="1040"/>
                </a:lnTo>
                <a:lnTo>
                  <a:pt x="3773" y="1075"/>
                </a:lnTo>
                <a:lnTo>
                  <a:pt x="3798" y="1113"/>
                </a:lnTo>
                <a:lnTo>
                  <a:pt x="3818" y="1155"/>
                </a:lnTo>
                <a:lnTo>
                  <a:pt x="3835" y="1200"/>
                </a:lnTo>
                <a:lnTo>
                  <a:pt x="3845" y="1247"/>
                </a:lnTo>
                <a:lnTo>
                  <a:pt x="3853" y="1296"/>
                </a:lnTo>
                <a:lnTo>
                  <a:pt x="3853" y="1347"/>
                </a:lnTo>
                <a:lnTo>
                  <a:pt x="3851" y="1396"/>
                </a:lnTo>
                <a:lnTo>
                  <a:pt x="3844" y="1447"/>
                </a:lnTo>
                <a:lnTo>
                  <a:pt x="3833" y="1496"/>
                </a:lnTo>
                <a:lnTo>
                  <a:pt x="3818" y="1544"/>
                </a:lnTo>
                <a:lnTo>
                  <a:pt x="3798" y="1589"/>
                </a:lnTo>
                <a:lnTo>
                  <a:pt x="3775" y="1633"/>
                </a:lnTo>
                <a:lnTo>
                  <a:pt x="3749" y="1671"/>
                </a:lnTo>
                <a:lnTo>
                  <a:pt x="3718" y="1705"/>
                </a:lnTo>
                <a:lnTo>
                  <a:pt x="3685" y="1736"/>
                </a:lnTo>
                <a:lnTo>
                  <a:pt x="3649" y="1760"/>
                </a:lnTo>
                <a:lnTo>
                  <a:pt x="3609" y="1778"/>
                </a:lnTo>
                <a:lnTo>
                  <a:pt x="3565" y="1791"/>
                </a:lnTo>
                <a:lnTo>
                  <a:pt x="3520" y="1795"/>
                </a:lnTo>
                <a:lnTo>
                  <a:pt x="3473" y="1791"/>
                </a:lnTo>
                <a:lnTo>
                  <a:pt x="3413" y="1776"/>
                </a:lnTo>
                <a:lnTo>
                  <a:pt x="3360" y="1755"/>
                </a:lnTo>
                <a:lnTo>
                  <a:pt x="3313" y="1724"/>
                </a:lnTo>
                <a:lnTo>
                  <a:pt x="3271" y="1687"/>
                </a:lnTo>
                <a:lnTo>
                  <a:pt x="3235" y="1644"/>
                </a:lnTo>
                <a:lnTo>
                  <a:pt x="3205" y="1596"/>
                </a:lnTo>
                <a:lnTo>
                  <a:pt x="3184" y="1544"/>
                </a:lnTo>
                <a:lnTo>
                  <a:pt x="3169" y="1487"/>
                </a:lnTo>
                <a:lnTo>
                  <a:pt x="3160" y="1427"/>
                </a:lnTo>
                <a:lnTo>
                  <a:pt x="3160" y="1365"/>
                </a:lnTo>
                <a:lnTo>
                  <a:pt x="3167" y="1302"/>
                </a:lnTo>
                <a:lnTo>
                  <a:pt x="3184" y="1238"/>
                </a:lnTo>
                <a:lnTo>
                  <a:pt x="3207" y="1175"/>
                </a:lnTo>
                <a:lnTo>
                  <a:pt x="3233" y="1127"/>
                </a:lnTo>
                <a:lnTo>
                  <a:pt x="3260" y="1087"/>
                </a:lnTo>
                <a:lnTo>
                  <a:pt x="3291" y="1053"/>
                </a:lnTo>
                <a:lnTo>
                  <a:pt x="3325" y="1027"/>
                </a:lnTo>
                <a:lnTo>
                  <a:pt x="3362" y="1004"/>
                </a:lnTo>
                <a:lnTo>
                  <a:pt x="3405" y="985"/>
                </a:lnTo>
                <a:lnTo>
                  <a:pt x="3451" y="969"/>
                </a:lnTo>
                <a:lnTo>
                  <a:pt x="3504" y="955"/>
                </a:lnTo>
                <a:close/>
                <a:moveTo>
                  <a:pt x="2253" y="0"/>
                </a:moveTo>
                <a:lnTo>
                  <a:pt x="2318" y="2"/>
                </a:lnTo>
                <a:lnTo>
                  <a:pt x="2378" y="9"/>
                </a:lnTo>
                <a:lnTo>
                  <a:pt x="2433" y="22"/>
                </a:lnTo>
                <a:lnTo>
                  <a:pt x="2482" y="38"/>
                </a:lnTo>
                <a:lnTo>
                  <a:pt x="2529" y="58"/>
                </a:lnTo>
                <a:lnTo>
                  <a:pt x="2571" y="80"/>
                </a:lnTo>
                <a:lnTo>
                  <a:pt x="2613" y="102"/>
                </a:lnTo>
                <a:lnTo>
                  <a:pt x="2653" y="127"/>
                </a:lnTo>
                <a:lnTo>
                  <a:pt x="2693" y="151"/>
                </a:lnTo>
                <a:lnTo>
                  <a:pt x="2735" y="175"/>
                </a:lnTo>
                <a:lnTo>
                  <a:pt x="2776" y="196"/>
                </a:lnTo>
                <a:lnTo>
                  <a:pt x="2822" y="216"/>
                </a:lnTo>
                <a:lnTo>
                  <a:pt x="2871" y="233"/>
                </a:lnTo>
                <a:lnTo>
                  <a:pt x="2924" y="247"/>
                </a:lnTo>
                <a:lnTo>
                  <a:pt x="2982" y="255"/>
                </a:lnTo>
                <a:lnTo>
                  <a:pt x="3042" y="253"/>
                </a:lnTo>
                <a:lnTo>
                  <a:pt x="3100" y="245"/>
                </a:lnTo>
                <a:lnTo>
                  <a:pt x="3158" y="233"/>
                </a:lnTo>
                <a:lnTo>
                  <a:pt x="3215" y="218"/>
                </a:lnTo>
                <a:lnTo>
                  <a:pt x="3267" y="204"/>
                </a:lnTo>
                <a:lnTo>
                  <a:pt x="3316" y="191"/>
                </a:lnTo>
                <a:lnTo>
                  <a:pt x="3393" y="175"/>
                </a:lnTo>
                <a:lnTo>
                  <a:pt x="3473" y="162"/>
                </a:lnTo>
                <a:lnTo>
                  <a:pt x="3556" y="155"/>
                </a:lnTo>
                <a:lnTo>
                  <a:pt x="3642" y="153"/>
                </a:lnTo>
                <a:lnTo>
                  <a:pt x="3727" y="156"/>
                </a:lnTo>
                <a:lnTo>
                  <a:pt x="3809" y="164"/>
                </a:lnTo>
                <a:lnTo>
                  <a:pt x="3887" y="176"/>
                </a:lnTo>
                <a:lnTo>
                  <a:pt x="3960" y="195"/>
                </a:lnTo>
                <a:lnTo>
                  <a:pt x="4022" y="216"/>
                </a:lnTo>
                <a:lnTo>
                  <a:pt x="4082" y="240"/>
                </a:lnTo>
                <a:lnTo>
                  <a:pt x="4138" y="269"/>
                </a:lnTo>
                <a:lnTo>
                  <a:pt x="4193" y="300"/>
                </a:lnTo>
                <a:lnTo>
                  <a:pt x="4244" y="335"/>
                </a:lnTo>
                <a:lnTo>
                  <a:pt x="4289" y="375"/>
                </a:lnTo>
                <a:lnTo>
                  <a:pt x="4329" y="418"/>
                </a:lnTo>
                <a:lnTo>
                  <a:pt x="4364" y="467"/>
                </a:lnTo>
                <a:lnTo>
                  <a:pt x="4398" y="533"/>
                </a:lnTo>
                <a:lnTo>
                  <a:pt x="4420" y="602"/>
                </a:lnTo>
                <a:lnTo>
                  <a:pt x="4433" y="671"/>
                </a:lnTo>
                <a:lnTo>
                  <a:pt x="4436" y="742"/>
                </a:lnTo>
                <a:lnTo>
                  <a:pt x="4431" y="813"/>
                </a:lnTo>
                <a:lnTo>
                  <a:pt x="4418" y="884"/>
                </a:lnTo>
                <a:lnTo>
                  <a:pt x="4398" y="955"/>
                </a:lnTo>
                <a:lnTo>
                  <a:pt x="4371" y="1024"/>
                </a:lnTo>
                <a:lnTo>
                  <a:pt x="4340" y="1091"/>
                </a:lnTo>
                <a:lnTo>
                  <a:pt x="4304" y="1158"/>
                </a:lnTo>
                <a:lnTo>
                  <a:pt x="4265" y="1222"/>
                </a:lnTo>
                <a:lnTo>
                  <a:pt x="4222" y="1284"/>
                </a:lnTo>
                <a:lnTo>
                  <a:pt x="4178" y="1342"/>
                </a:lnTo>
                <a:lnTo>
                  <a:pt x="4133" y="1396"/>
                </a:lnTo>
                <a:lnTo>
                  <a:pt x="4087" y="1445"/>
                </a:lnTo>
                <a:lnTo>
                  <a:pt x="4042" y="1491"/>
                </a:lnTo>
                <a:lnTo>
                  <a:pt x="3996" y="1531"/>
                </a:lnTo>
                <a:lnTo>
                  <a:pt x="3955" y="1565"/>
                </a:lnTo>
                <a:lnTo>
                  <a:pt x="3916" y="1595"/>
                </a:lnTo>
                <a:lnTo>
                  <a:pt x="3904" y="1595"/>
                </a:lnTo>
                <a:lnTo>
                  <a:pt x="3904" y="1591"/>
                </a:lnTo>
                <a:lnTo>
                  <a:pt x="3924" y="1531"/>
                </a:lnTo>
                <a:lnTo>
                  <a:pt x="3936" y="1467"/>
                </a:lnTo>
                <a:lnTo>
                  <a:pt x="3944" y="1400"/>
                </a:lnTo>
                <a:lnTo>
                  <a:pt x="3944" y="1333"/>
                </a:lnTo>
                <a:lnTo>
                  <a:pt x="3940" y="1265"/>
                </a:lnTo>
                <a:lnTo>
                  <a:pt x="3933" y="1200"/>
                </a:lnTo>
                <a:lnTo>
                  <a:pt x="3918" y="1138"/>
                </a:lnTo>
                <a:lnTo>
                  <a:pt x="3902" y="1080"/>
                </a:lnTo>
                <a:lnTo>
                  <a:pt x="3880" y="1027"/>
                </a:lnTo>
                <a:lnTo>
                  <a:pt x="3880" y="1024"/>
                </a:lnTo>
                <a:lnTo>
                  <a:pt x="3916" y="1025"/>
                </a:lnTo>
                <a:lnTo>
                  <a:pt x="3955" y="1027"/>
                </a:lnTo>
                <a:lnTo>
                  <a:pt x="3993" y="1027"/>
                </a:lnTo>
                <a:lnTo>
                  <a:pt x="4033" y="1025"/>
                </a:lnTo>
                <a:lnTo>
                  <a:pt x="4071" y="1022"/>
                </a:lnTo>
                <a:lnTo>
                  <a:pt x="4107" y="1016"/>
                </a:lnTo>
                <a:lnTo>
                  <a:pt x="4140" y="1005"/>
                </a:lnTo>
                <a:lnTo>
                  <a:pt x="4171" y="993"/>
                </a:lnTo>
                <a:lnTo>
                  <a:pt x="4195" y="976"/>
                </a:lnTo>
                <a:lnTo>
                  <a:pt x="4213" y="955"/>
                </a:lnTo>
                <a:lnTo>
                  <a:pt x="4236" y="831"/>
                </a:lnTo>
                <a:lnTo>
                  <a:pt x="4242" y="775"/>
                </a:lnTo>
                <a:lnTo>
                  <a:pt x="4240" y="724"/>
                </a:lnTo>
                <a:lnTo>
                  <a:pt x="4231" y="676"/>
                </a:lnTo>
                <a:lnTo>
                  <a:pt x="4215" y="635"/>
                </a:lnTo>
                <a:lnTo>
                  <a:pt x="4193" y="596"/>
                </a:lnTo>
                <a:lnTo>
                  <a:pt x="4167" y="562"/>
                </a:lnTo>
                <a:lnTo>
                  <a:pt x="4136" y="533"/>
                </a:lnTo>
                <a:lnTo>
                  <a:pt x="4102" y="505"/>
                </a:lnTo>
                <a:lnTo>
                  <a:pt x="4065" y="484"/>
                </a:lnTo>
                <a:lnTo>
                  <a:pt x="4027" y="465"/>
                </a:lnTo>
                <a:lnTo>
                  <a:pt x="3987" y="451"/>
                </a:lnTo>
                <a:lnTo>
                  <a:pt x="3938" y="438"/>
                </a:lnTo>
                <a:lnTo>
                  <a:pt x="3884" y="427"/>
                </a:lnTo>
                <a:lnTo>
                  <a:pt x="3824" y="422"/>
                </a:lnTo>
                <a:lnTo>
                  <a:pt x="3762" y="418"/>
                </a:lnTo>
                <a:lnTo>
                  <a:pt x="3700" y="418"/>
                </a:lnTo>
                <a:lnTo>
                  <a:pt x="3640" y="424"/>
                </a:lnTo>
                <a:lnTo>
                  <a:pt x="3584" y="431"/>
                </a:lnTo>
                <a:lnTo>
                  <a:pt x="3500" y="449"/>
                </a:lnTo>
                <a:lnTo>
                  <a:pt x="3424" y="467"/>
                </a:lnTo>
                <a:lnTo>
                  <a:pt x="3351" y="491"/>
                </a:lnTo>
                <a:lnTo>
                  <a:pt x="3284" y="516"/>
                </a:lnTo>
                <a:lnTo>
                  <a:pt x="3222" y="547"/>
                </a:lnTo>
                <a:lnTo>
                  <a:pt x="3165" y="582"/>
                </a:lnTo>
                <a:lnTo>
                  <a:pt x="3113" y="622"/>
                </a:lnTo>
                <a:lnTo>
                  <a:pt x="3067" y="669"/>
                </a:lnTo>
                <a:lnTo>
                  <a:pt x="3025" y="720"/>
                </a:lnTo>
                <a:lnTo>
                  <a:pt x="2989" y="780"/>
                </a:lnTo>
                <a:lnTo>
                  <a:pt x="2958" y="845"/>
                </a:lnTo>
                <a:lnTo>
                  <a:pt x="2933" y="918"/>
                </a:lnTo>
                <a:lnTo>
                  <a:pt x="2913" y="993"/>
                </a:lnTo>
                <a:lnTo>
                  <a:pt x="2900" y="1069"/>
                </a:lnTo>
                <a:lnTo>
                  <a:pt x="2889" y="1151"/>
                </a:lnTo>
                <a:lnTo>
                  <a:pt x="2882" y="1231"/>
                </a:lnTo>
                <a:lnTo>
                  <a:pt x="2875" y="1315"/>
                </a:lnTo>
                <a:lnTo>
                  <a:pt x="2865" y="1396"/>
                </a:lnTo>
                <a:lnTo>
                  <a:pt x="2856" y="1476"/>
                </a:lnTo>
                <a:lnTo>
                  <a:pt x="2844" y="1555"/>
                </a:lnTo>
                <a:lnTo>
                  <a:pt x="2827" y="1629"/>
                </a:lnTo>
                <a:lnTo>
                  <a:pt x="2804" y="1698"/>
                </a:lnTo>
                <a:lnTo>
                  <a:pt x="2773" y="1775"/>
                </a:lnTo>
                <a:lnTo>
                  <a:pt x="2738" y="1847"/>
                </a:lnTo>
                <a:lnTo>
                  <a:pt x="2702" y="1918"/>
                </a:lnTo>
                <a:lnTo>
                  <a:pt x="2664" y="1987"/>
                </a:lnTo>
                <a:lnTo>
                  <a:pt x="2625" y="2056"/>
                </a:lnTo>
                <a:lnTo>
                  <a:pt x="2587" y="2124"/>
                </a:lnTo>
                <a:lnTo>
                  <a:pt x="2549" y="2193"/>
                </a:lnTo>
                <a:lnTo>
                  <a:pt x="2513" y="2264"/>
                </a:lnTo>
                <a:lnTo>
                  <a:pt x="2476" y="2335"/>
                </a:lnTo>
                <a:lnTo>
                  <a:pt x="2444" y="2409"/>
                </a:lnTo>
                <a:lnTo>
                  <a:pt x="2415" y="2485"/>
                </a:lnTo>
                <a:lnTo>
                  <a:pt x="2387" y="2565"/>
                </a:lnTo>
                <a:lnTo>
                  <a:pt x="2365" y="2649"/>
                </a:lnTo>
                <a:lnTo>
                  <a:pt x="2347" y="2738"/>
                </a:lnTo>
                <a:lnTo>
                  <a:pt x="2336" y="2833"/>
                </a:lnTo>
                <a:lnTo>
                  <a:pt x="2331" y="2933"/>
                </a:lnTo>
                <a:lnTo>
                  <a:pt x="2333" y="3038"/>
                </a:lnTo>
                <a:lnTo>
                  <a:pt x="2324" y="3056"/>
                </a:lnTo>
                <a:lnTo>
                  <a:pt x="2316" y="3071"/>
                </a:lnTo>
                <a:lnTo>
                  <a:pt x="2309" y="3084"/>
                </a:lnTo>
                <a:lnTo>
                  <a:pt x="2300" y="3095"/>
                </a:lnTo>
                <a:lnTo>
                  <a:pt x="2287" y="3104"/>
                </a:lnTo>
                <a:lnTo>
                  <a:pt x="2269" y="3109"/>
                </a:lnTo>
                <a:lnTo>
                  <a:pt x="2244" y="3111"/>
                </a:lnTo>
                <a:lnTo>
                  <a:pt x="2218" y="3109"/>
                </a:lnTo>
                <a:lnTo>
                  <a:pt x="2198" y="3104"/>
                </a:lnTo>
                <a:lnTo>
                  <a:pt x="2184" y="3096"/>
                </a:lnTo>
                <a:lnTo>
                  <a:pt x="2173" y="3085"/>
                </a:lnTo>
                <a:lnTo>
                  <a:pt x="2165" y="3073"/>
                </a:lnTo>
                <a:lnTo>
                  <a:pt x="2160" y="3060"/>
                </a:lnTo>
                <a:lnTo>
                  <a:pt x="2156" y="3047"/>
                </a:lnTo>
                <a:lnTo>
                  <a:pt x="2155" y="2942"/>
                </a:lnTo>
                <a:lnTo>
                  <a:pt x="2147" y="2844"/>
                </a:lnTo>
                <a:lnTo>
                  <a:pt x="2133" y="2749"/>
                </a:lnTo>
                <a:lnTo>
                  <a:pt x="2115" y="2662"/>
                </a:lnTo>
                <a:lnTo>
                  <a:pt x="2089" y="2578"/>
                </a:lnTo>
                <a:lnTo>
                  <a:pt x="2062" y="2498"/>
                </a:lnTo>
                <a:lnTo>
                  <a:pt x="2029" y="2424"/>
                </a:lnTo>
                <a:lnTo>
                  <a:pt x="1995" y="2349"/>
                </a:lnTo>
                <a:lnTo>
                  <a:pt x="1956" y="2278"/>
                </a:lnTo>
                <a:lnTo>
                  <a:pt x="1918" y="2209"/>
                </a:lnTo>
                <a:lnTo>
                  <a:pt x="1878" y="2142"/>
                </a:lnTo>
                <a:lnTo>
                  <a:pt x="1838" y="2073"/>
                </a:lnTo>
                <a:lnTo>
                  <a:pt x="1798" y="2005"/>
                </a:lnTo>
                <a:lnTo>
                  <a:pt x="1760" y="1936"/>
                </a:lnTo>
                <a:lnTo>
                  <a:pt x="1724" y="1865"/>
                </a:lnTo>
                <a:lnTo>
                  <a:pt x="1687" y="1795"/>
                </a:lnTo>
                <a:lnTo>
                  <a:pt x="1656" y="1720"/>
                </a:lnTo>
                <a:lnTo>
                  <a:pt x="1633" y="1653"/>
                </a:lnTo>
                <a:lnTo>
                  <a:pt x="1615" y="1584"/>
                </a:lnTo>
                <a:lnTo>
                  <a:pt x="1600" y="1507"/>
                </a:lnTo>
                <a:lnTo>
                  <a:pt x="1587" y="1429"/>
                </a:lnTo>
                <a:lnTo>
                  <a:pt x="1575" y="1349"/>
                </a:lnTo>
                <a:lnTo>
                  <a:pt x="1565" y="1267"/>
                </a:lnTo>
                <a:lnTo>
                  <a:pt x="1555" y="1185"/>
                </a:lnTo>
                <a:lnTo>
                  <a:pt x="1542" y="1105"/>
                </a:lnTo>
                <a:lnTo>
                  <a:pt x="1529" y="1025"/>
                </a:lnTo>
                <a:lnTo>
                  <a:pt x="1515" y="949"/>
                </a:lnTo>
                <a:lnTo>
                  <a:pt x="1495" y="876"/>
                </a:lnTo>
                <a:lnTo>
                  <a:pt x="1471" y="809"/>
                </a:lnTo>
                <a:lnTo>
                  <a:pt x="1442" y="745"/>
                </a:lnTo>
                <a:lnTo>
                  <a:pt x="1407" y="691"/>
                </a:lnTo>
                <a:lnTo>
                  <a:pt x="1369" y="644"/>
                </a:lnTo>
                <a:lnTo>
                  <a:pt x="1324" y="602"/>
                </a:lnTo>
                <a:lnTo>
                  <a:pt x="1273" y="562"/>
                </a:lnTo>
                <a:lnTo>
                  <a:pt x="1216" y="529"/>
                </a:lnTo>
                <a:lnTo>
                  <a:pt x="1156" y="500"/>
                </a:lnTo>
                <a:lnTo>
                  <a:pt x="1093" y="475"/>
                </a:lnTo>
                <a:lnTo>
                  <a:pt x="1025" y="453"/>
                </a:lnTo>
                <a:lnTo>
                  <a:pt x="956" y="435"/>
                </a:lnTo>
                <a:lnTo>
                  <a:pt x="800" y="424"/>
                </a:lnTo>
                <a:lnTo>
                  <a:pt x="749" y="418"/>
                </a:lnTo>
                <a:lnTo>
                  <a:pt x="695" y="418"/>
                </a:lnTo>
                <a:lnTo>
                  <a:pt x="640" y="424"/>
                </a:lnTo>
                <a:lnTo>
                  <a:pt x="585" y="433"/>
                </a:lnTo>
                <a:lnTo>
                  <a:pt x="536" y="444"/>
                </a:lnTo>
                <a:lnTo>
                  <a:pt x="493" y="455"/>
                </a:lnTo>
                <a:lnTo>
                  <a:pt x="447" y="471"/>
                </a:lnTo>
                <a:lnTo>
                  <a:pt x="402" y="489"/>
                </a:lnTo>
                <a:lnTo>
                  <a:pt x="360" y="509"/>
                </a:lnTo>
                <a:lnTo>
                  <a:pt x="320" y="535"/>
                </a:lnTo>
                <a:lnTo>
                  <a:pt x="284" y="562"/>
                </a:lnTo>
                <a:lnTo>
                  <a:pt x="251" y="595"/>
                </a:lnTo>
                <a:lnTo>
                  <a:pt x="224" y="631"/>
                </a:lnTo>
                <a:lnTo>
                  <a:pt x="204" y="671"/>
                </a:lnTo>
                <a:lnTo>
                  <a:pt x="191" y="715"/>
                </a:lnTo>
                <a:lnTo>
                  <a:pt x="187" y="760"/>
                </a:lnTo>
                <a:lnTo>
                  <a:pt x="191" y="805"/>
                </a:lnTo>
                <a:lnTo>
                  <a:pt x="202" y="849"/>
                </a:lnTo>
                <a:lnTo>
                  <a:pt x="216" y="893"/>
                </a:lnTo>
                <a:lnTo>
                  <a:pt x="236" y="931"/>
                </a:lnTo>
                <a:lnTo>
                  <a:pt x="260" y="965"/>
                </a:lnTo>
                <a:lnTo>
                  <a:pt x="285" y="996"/>
                </a:lnTo>
                <a:lnTo>
                  <a:pt x="313" y="1020"/>
                </a:lnTo>
                <a:lnTo>
                  <a:pt x="340" y="1035"/>
                </a:lnTo>
                <a:lnTo>
                  <a:pt x="378" y="1045"/>
                </a:lnTo>
                <a:lnTo>
                  <a:pt x="415" y="1047"/>
                </a:lnTo>
                <a:lnTo>
                  <a:pt x="451" y="1044"/>
                </a:lnTo>
                <a:lnTo>
                  <a:pt x="487" y="1036"/>
                </a:lnTo>
                <a:lnTo>
                  <a:pt x="522" y="1027"/>
                </a:lnTo>
                <a:lnTo>
                  <a:pt x="555" y="1018"/>
                </a:lnTo>
                <a:lnTo>
                  <a:pt x="587" y="1011"/>
                </a:lnTo>
                <a:lnTo>
                  <a:pt x="527" y="1147"/>
                </a:lnTo>
                <a:lnTo>
                  <a:pt x="513" y="1213"/>
                </a:lnTo>
                <a:lnTo>
                  <a:pt x="505" y="1280"/>
                </a:lnTo>
                <a:lnTo>
                  <a:pt x="505" y="1349"/>
                </a:lnTo>
                <a:lnTo>
                  <a:pt x="511" y="1416"/>
                </a:lnTo>
                <a:lnTo>
                  <a:pt x="520" y="1484"/>
                </a:lnTo>
                <a:lnTo>
                  <a:pt x="533" y="1547"/>
                </a:lnTo>
                <a:lnTo>
                  <a:pt x="547" y="1607"/>
                </a:lnTo>
                <a:lnTo>
                  <a:pt x="482" y="1560"/>
                </a:lnTo>
                <a:lnTo>
                  <a:pt x="420" y="1507"/>
                </a:lnTo>
                <a:lnTo>
                  <a:pt x="360" y="1451"/>
                </a:lnTo>
                <a:lnTo>
                  <a:pt x="305" y="1391"/>
                </a:lnTo>
                <a:lnTo>
                  <a:pt x="253" y="1327"/>
                </a:lnTo>
                <a:lnTo>
                  <a:pt x="204" y="1264"/>
                </a:lnTo>
                <a:lnTo>
                  <a:pt x="165" y="1209"/>
                </a:lnTo>
                <a:lnTo>
                  <a:pt x="129" y="1155"/>
                </a:lnTo>
                <a:lnTo>
                  <a:pt x="96" y="1095"/>
                </a:lnTo>
                <a:lnTo>
                  <a:pt x="65" y="1033"/>
                </a:lnTo>
                <a:lnTo>
                  <a:pt x="40" y="967"/>
                </a:lnTo>
                <a:lnTo>
                  <a:pt x="16" y="889"/>
                </a:lnTo>
                <a:lnTo>
                  <a:pt x="4" y="813"/>
                </a:lnTo>
                <a:lnTo>
                  <a:pt x="0" y="742"/>
                </a:lnTo>
                <a:lnTo>
                  <a:pt x="5" y="675"/>
                </a:lnTo>
                <a:lnTo>
                  <a:pt x="18" y="609"/>
                </a:lnTo>
                <a:lnTo>
                  <a:pt x="40" y="549"/>
                </a:lnTo>
                <a:lnTo>
                  <a:pt x="69" y="493"/>
                </a:lnTo>
                <a:lnTo>
                  <a:pt x="105" y="440"/>
                </a:lnTo>
                <a:lnTo>
                  <a:pt x="147" y="393"/>
                </a:lnTo>
                <a:lnTo>
                  <a:pt x="195" y="347"/>
                </a:lnTo>
                <a:lnTo>
                  <a:pt x="249" y="307"/>
                </a:lnTo>
                <a:lnTo>
                  <a:pt x="307" y="273"/>
                </a:lnTo>
                <a:lnTo>
                  <a:pt x="371" y="240"/>
                </a:lnTo>
                <a:lnTo>
                  <a:pt x="436" y="213"/>
                </a:lnTo>
                <a:lnTo>
                  <a:pt x="507" y="191"/>
                </a:lnTo>
                <a:lnTo>
                  <a:pt x="580" y="173"/>
                </a:lnTo>
                <a:lnTo>
                  <a:pt x="656" y="158"/>
                </a:lnTo>
                <a:lnTo>
                  <a:pt x="735" y="151"/>
                </a:lnTo>
                <a:lnTo>
                  <a:pt x="815" y="145"/>
                </a:lnTo>
                <a:lnTo>
                  <a:pt x="895" y="147"/>
                </a:lnTo>
                <a:lnTo>
                  <a:pt x="975" y="153"/>
                </a:lnTo>
                <a:lnTo>
                  <a:pt x="1056" y="164"/>
                </a:lnTo>
                <a:lnTo>
                  <a:pt x="1236" y="187"/>
                </a:lnTo>
                <a:lnTo>
                  <a:pt x="1282" y="200"/>
                </a:lnTo>
                <a:lnTo>
                  <a:pt x="1333" y="215"/>
                </a:lnTo>
                <a:lnTo>
                  <a:pt x="1385" y="231"/>
                </a:lnTo>
                <a:lnTo>
                  <a:pt x="1444" y="244"/>
                </a:lnTo>
                <a:lnTo>
                  <a:pt x="1502" y="253"/>
                </a:lnTo>
                <a:lnTo>
                  <a:pt x="1562" y="255"/>
                </a:lnTo>
                <a:lnTo>
                  <a:pt x="1624" y="247"/>
                </a:lnTo>
                <a:lnTo>
                  <a:pt x="1669" y="235"/>
                </a:lnTo>
                <a:lnTo>
                  <a:pt x="1709" y="220"/>
                </a:lnTo>
                <a:lnTo>
                  <a:pt x="1745" y="202"/>
                </a:lnTo>
                <a:lnTo>
                  <a:pt x="1780" y="182"/>
                </a:lnTo>
                <a:lnTo>
                  <a:pt x="1813" y="160"/>
                </a:lnTo>
                <a:lnTo>
                  <a:pt x="1844" y="136"/>
                </a:lnTo>
                <a:lnTo>
                  <a:pt x="1876" y="115"/>
                </a:lnTo>
                <a:lnTo>
                  <a:pt x="1909" y="93"/>
                </a:lnTo>
                <a:lnTo>
                  <a:pt x="1944" y="71"/>
                </a:lnTo>
                <a:lnTo>
                  <a:pt x="1982" y="51"/>
                </a:lnTo>
                <a:lnTo>
                  <a:pt x="2025" y="35"/>
                </a:lnTo>
                <a:lnTo>
                  <a:pt x="2073" y="20"/>
                </a:lnTo>
                <a:lnTo>
                  <a:pt x="2125" y="9"/>
                </a:lnTo>
                <a:lnTo>
                  <a:pt x="2185" y="2"/>
                </a:lnTo>
                <a:lnTo>
                  <a:pt x="225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1" name="Freeform 9">
            <a:extLst>
              <a:ext uri="{FF2B5EF4-FFF2-40B4-BE49-F238E27FC236}">
                <a16:creationId xmlns:a16="http://schemas.microsoft.com/office/drawing/2014/main" id="{2DF11627-EC6A-4DAF-85FA-35D2A10AE7D7}"/>
              </a:ext>
            </a:extLst>
          </p:cNvPr>
          <p:cNvSpPr>
            <a:spLocks noEditPoints="1"/>
          </p:cNvSpPr>
          <p:nvPr/>
        </p:nvSpPr>
        <p:spPr bwMode="auto">
          <a:xfrm>
            <a:off x="1449507" y="4952545"/>
            <a:ext cx="470389" cy="324307"/>
          </a:xfrm>
          <a:custGeom>
            <a:avLst/>
            <a:gdLst>
              <a:gd name="T0" fmla="*/ 1418 w 1846"/>
              <a:gd name="T1" fmla="*/ 21 h 1340"/>
              <a:gd name="T2" fmla="*/ 1609 w 1846"/>
              <a:gd name="T3" fmla="*/ 47 h 1340"/>
              <a:gd name="T4" fmla="*/ 1771 w 1846"/>
              <a:gd name="T5" fmla="*/ 100 h 1340"/>
              <a:gd name="T6" fmla="*/ 1840 w 1846"/>
              <a:gd name="T7" fmla="*/ 191 h 1340"/>
              <a:gd name="T8" fmla="*/ 1787 w 1846"/>
              <a:gd name="T9" fmla="*/ 294 h 1340"/>
              <a:gd name="T10" fmla="*/ 1673 w 1846"/>
              <a:gd name="T11" fmla="*/ 385 h 1340"/>
              <a:gd name="T12" fmla="*/ 1560 w 1846"/>
              <a:gd name="T13" fmla="*/ 447 h 1340"/>
              <a:gd name="T14" fmla="*/ 1462 w 1846"/>
              <a:gd name="T15" fmla="*/ 498 h 1340"/>
              <a:gd name="T16" fmla="*/ 1380 w 1846"/>
              <a:gd name="T17" fmla="*/ 565 h 1340"/>
              <a:gd name="T18" fmla="*/ 1289 w 1846"/>
              <a:gd name="T19" fmla="*/ 605 h 1340"/>
              <a:gd name="T20" fmla="*/ 1198 w 1846"/>
              <a:gd name="T21" fmla="*/ 596 h 1340"/>
              <a:gd name="T22" fmla="*/ 1140 w 1846"/>
              <a:gd name="T23" fmla="*/ 527 h 1340"/>
              <a:gd name="T24" fmla="*/ 1107 w 1846"/>
              <a:gd name="T25" fmla="*/ 447 h 1340"/>
              <a:gd name="T26" fmla="*/ 1091 w 1846"/>
              <a:gd name="T27" fmla="*/ 371 h 1340"/>
              <a:gd name="T28" fmla="*/ 1091 w 1846"/>
              <a:gd name="T29" fmla="*/ 232 h 1340"/>
              <a:gd name="T30" fmla="*/ 1106 w 1846"/>
              <a:gd name="T31" fmla="*/ 129 h 1340"/>
              <a:gd name="T32" fmla="*/ 1138 w 1846"/>
              <a:gd name="T33" fmla="*/ 80 h 1340"/>
              <a:gd name="T34" fmla="*/ 1213 w 1846"/>
              <a:gd name="T35" fmla="*/ 32 h 1340"/>
              <a:gd name="T36" fmla="*/ 606 w 1846"/>
              <a:gd name="T37" fmla="*/ 0 h 1340"/>
              <a:gd name="T38" fmla="*/ 749 w 1846"/>
              <a:gd name="T39" fmla="*/ 9 h 1340"/>
              <a:gd name="T40" fmla="*/ 882 w 1846"/>
              <a:gd name="T41" fmla="*/ 45 h 1340"/>
              <a:gd name="T42" fmla="*/ 978 w 1846"/>
              <a:gd name="T43" fmla="*/ 111 h 1340"/>
              <a:gd name="T44" fmla="*/ 1018 w 1846"/>
              <a:gd name="T45" fmla="*/ 229 h 1340"/>
              <a:gd name="T46" fmla="*/ 1018 w 1846"/>
              <a:gd name="T47" fmla="*/ 401 h 1340"/>
              <a:gd name="T48" fmla="*/ 1049 w 1846"/>
              <a:gd name="T49" fmla="*/ 511 h 1340"/>
              <a:gd name="T50" fmla="*/ 1086 w 1846"/>
              <a:gd name="T51" fmla="*/ 600 h 1340"/>
              <a:gd name="T52" fmla="*/ 1071 w 1846"/>
              <a:gd name="T53" fmla="*/ 678 h 1340"/>
              <a:gd name="T54" fmla="*/ 1029 w 1846"/>
              <a:gd name="T55" fmla="*/ 731 h 1340"/>
              <a:gd name="T56" fmla="*/ 940 w 1846"/>
              <a:gd name="T57" fmla="*/ 807 h 1340"/>
              <a:gd name="T58" fmla="*/ 780 w 1846"/>
              <a:gd name="T59" fmla="*/ 907 h 1340"/>
              <a:gd name="T60" fmla="*/ 658 w 1846"/>
              <a:gd name="T61" fmla="*/ 1016 h 1340"/>
              <a:gd name="T62" fmla="*/ 564 w 1846"/>
              <a:gd name="T63" fmla="*/ 1147 h 1340"/>
              <a:gd name="T64" fmla="*/ 458 w 1846"/>
              <a:gd name="T65" fmla="*/ 1252 h 1340"/>
              <a:gd name="T66" fmla="*/ 344 w 1846"/>
              <a:gd name="T67" fmla="*/ 1320 h 1340"/>
              <a:gd name="T68" fmla="*/ 246 w 1846"/>
              <a:gd name="T69" fmla="*/ 1340 h 1340"/>
              <a:gd name="T70" fmla="*/ 169 w 1846"/>
              <a:gd name="T71" fmla="*/ 1287 h 1340"/>
              <a:gd name="T72" fmla="*/ 93 w 1846"/>
              <a:gd name="T73" fmla="*/ 1156 h 1340"/>
              <a:gd name="T74" fmla="*/ 33 w 1846"/>
              <a:gd name="T75" fmla="*/ 974 h 1340"/>
              <a:gd name="T76" fmla="*/ 2 w 1846"/>
              <a:gd name="T77" fmla="*/ 760 h 1340"/>
              <a:gd name="T78" fmla="*/ 11 w 1846"/>
              <a:gd name="T79" fmla="*/ 540 h 1340"/>
              <a:gd name="T80" fmla="*/ 77 w 1846"/>
              <a:gd name="T81" fmla="*/ 332 h 1340"/>
              <a:gd name="T82" fmla="*/ 211 w 1846"/>
              <a:gd name="T83" fmla="*/ 161 h 1340"/>
              <a:gd name="T84" fmla="*/ 364 w 1846"/>
              <a:gd name="T85" fmla="*/ 60 h 1340"/>
              <a:gd name="T86" fmla="*/ 509 w 1846"/>
              <a:gd name="T87" fmla="*/ 1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6" h="1340">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2" name="Freeform 9">
            <a:extLst>
              <a:ext uri="{FF2B5EF4-FFF2-40B4-BE49-F238E27FC236}">
                <a16:creationId xmlns:a16="http://schemas.microsoft.com/office/drawing/2014/main" id="{AF3EED7C-C8A9-4118-9BA8-245FEDB08369}"/>
              </a:ext>
            </a:extLst>
          </p:cNvPr>
          <p:cNvSpPr>
            <a:spLocks/>
          </p:cNvSpPr>
          <p:nvPr/>
        </p:nvSpPr>
        <p:spPr bwMode="auto">
          <a:xfrm>
            <a:off x="1382832" y="4904230"/>
            <a:ext cx="426528" cy="414850"/>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3" name="Oval 34">
            <a:extLst>
              <a:ext uri="{FF2B5EF4-FFF2-40B4-BE49-F238E27FC236}">
                <a16:creationId xmlns:a16="http://schemas.microsoft.com/office/drawing/2014/main" id="{D1FBCE97-544D-41ED-9AC1-5EB149A84FDD}"/>
              </a:ext>
            </a:extLst>
          </p:cNvPr>
          <p:cNvSpPr>
            <a:spLocks noChangeArrowheads="1"/>
          </p:cNvSpPr>
          <p:nvPr/>
        </p:nvSpPr>
        <p:spPr bwMode="auto">
          <a:xfrm>
            <a:off x="1344886" y="2992591"/>
            <a:ext cx="679450" cy="682625"/>
          </a:xfrm>
          <a:prstGeom prst="ellipse">
            <a:avLst/>
          </a:prstGeom>
          <a:solidFill>
            <a:srgbClr val="D183A1"/>
          </a:solidFill>
          <a:ln>
            <a:noFill/>
          </a:ln>
          <a:extLst/>
        </p:spPr>
        <p:txBody>
          <a:bodyPr vert="horz" wrap="square" lIns="91440" tIns="45720" rIns="91440" bIns="45720" numCol="1" anchor="t" anchorCtr="0" compatLnSpc="1">
            <a:prstTxWarp prst="textNoShape">
              <a:avLst/>
            </a:prstTxWarp>
          </a:bodyPr>
          <a:lstStyle/>
          <a:p>
            <a:endParaRPr lang="es-PE" dirty="0"/>
          </a:p>
        </p:txBody>
      </p:sp>
      <p:grpSp>
        <p:nvGrpSpPr>
          <p:cNvPr id="24" name="Grupo 23">
            <a:extLst>
              <a:ext uri="{FF2B5EF4-FFF2-40B4-BE49-F238E27FC236}">
                <a16:creationId xmlns:a16="http://schemas.microsoft.com/office/drawing/2014/main" id="{BB2B27FB-BBA2-49F8-B70B-118B3F342F85}"/>
              </a:ext>
            </a:extLst>
          </p:cNvPr>
          <p:cNvGrpSpPr/>
          <p:nvPr/>
        </p:nvGrpSpPr>
        <p:grpSpPr>
          <a:xfrm>
            <a:off x="1430982" y="3088546"/>
            <a:ext cx="507257" cy="455961"/>
            <a:chOff x="6403975" y="3382963"/>
            <a:chExt cx="282575" cy="254000"/>
          </a:xfrm>
        </p:grpSpPr>
        <p:sp>
          <p:nvSpPr>
            <p:cNvPr id="25" name="Freeform 809">
              <a:extLst>
                <a:ext uri="{FF2B5EF4-FFF2-40B4-BE49-F238E27FC236}">
                  <a16:creationId xmlns:a16="http://schemas.microsoft.com/office/drawing/2014/main" id="{59D0697F-8704-47A1-9816-C1032B2680FC}"/>
                </a:ext>
              </a:extLst>
            </p:cNvPr>
            <p:cNvSpPr>
              <a:spLocks/>
            </p:cNvSpPr>
            <p:nvPr/>
          </p:nvSpPr>
          <p:spPr bwMode="auto">
            <a:xfrm>
              <a:off x="6403975" y="3424238"/>
              <a:ext cx="282575" cy="212725"/>
            </a:xfrm>
            <a:custGeom>
              <a:avLst/>
              <a:gdLst>
                <a:gd name="T0" fmla="*/ 340 w 400"/>
                <a:gd name="T1" fmla="*/ 299 h 299"/>
                <a:gd name="T2" fmla="*/ 60 w 400"/>
                <a:gd name="T3" fmla="*/ 299 h 299"/>
                <a:gd name="T4" fmla="*/ 0 w 400"/>
                <a:gd name="T5" fmla="*/ 239 h 299"/>
                <a:gd name="T6" fmla="*/ 0 w 400"/>
                <a:gd name="T7" fmla="*/ 60 h 299"/>
                <a:gd name="T8" fmla="*/ 60 w 400"/>
                <a:gd name="T9" fmla="*/ 0 h 299"/>
                <a:gd name="T10" fmla="*/ 340 w 400"/>
                <a:gd name="T11" fmla="*/ 0 h 299"/>
                <a:gd name="T12" fmla="*/ 400 w 400"/>
                <a:gd name="T13" fmla="*/ 60 h 299"/>
                <a:gd name="T14" fmla="*/ 400 w 400"/>
                <a:gd name="T15" fmla="*/ 239 h 299"/>
                <a:gd name="T16" fmla="*/ 340 w 400"/>
                <a:gd name="T1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299">
                  <a:moveTo>
                    <a:pt x="340" y="299"/>
                  </a:moveTo>
                  <a:cubicBezTo>
                    <a:pt x="60" y="299"/>
                    <a:pt x="60" y="299"/>
                    <a:pt x="60" y="299"/>
                  </a:cubicBezTo>
                  <a:cubicBezTo>
                    <a:pt x="27" y="299"/>
                    <a:pt x="0" y="272"/>
                    <a:pt x="0" y="239"/>
                  </a:cubicBezTo>
                  <a:cubicBezTo>
                    <a:pt x="0" y="60"/>
                    <a:pt x="0" y="60"/>
                    <a:pt x="0" y="60"/>
                  </a:cubicBezTo>
                  <a:cubicBezTo>
                    <a:pt x="0" y="27"/>
                    <a:pt x="27" y="0"/>
                    <a:pt x="60" y="0"/>
                  </a:cubicBezTo>
                  <a:cubicBezTo>
                    <a:pt x="340" y="0"/>
                    <a:pt x="340" y="0"/>
                    <a:pt x="340" y="0"/>
                  </a:cubicBezTo>
                  <a:cubicBezTo>
                    <a:pt x="373" y="0"/>
                    <a:pt x="400" y="27"/>
                    <a:pt x="400" y="60"/>
                  </a:cubicBezTo>
                  <a:cubicBezTo>
                    <a:pt x="400" y="239"/>
                    <a:pt x="400" y="239"/>
                    <a:pt x="400" y="239"/>
                  </a:cubicBezTo>
                  <a:cubicBezTo>
                    <a:pt x="400" y="272"/>
                    <a:pt x="373" y="299"/>
                    <a:pt x="340" y="29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6" name="Freeform 810">
              <a:extLst>
                <a:ext uri="{FF2B5EF4-FFF2-40B4-BE49-F238E27FC236}">
                  <a16:creationId xmlns:a16="http://schemas.microsoft.com/office/drawing/2014/main" id="{57F7FDE7-1E61-433B-ABD6-40F168976B9A}"/>
                </a:ext>
              </a:extLst>
            </p:cNvPr>
            <p:cNvSpPr>
              <a:spLocks/>
            </p:cNvSpPr>
            <p:nvPr/>
          </p:nvSpPr>
          <p:spPr bwMode="auto">
            <a:xfrm>
              <a:off x="6483350" y="3382963"/>
              <a:ext cx="123825" cy="47625"/>
            </a:xfrm>
            <a:custGeom>
              <a:avLst/>
              <a:gdLst>
                <a:gd name="T0" fmla="*/ 0 w 175"/>
                <a:gd name="T1" fmla="*/ 68 h 68"/>
                <a:gd name="T2" fmla="*/ 1 w 175"/>
                <a:gd name="T3" fmla="*/ 56 h 68"/>
                <a:gd name="T4" fmla="*/ 16 w 175"/>
                <a:gd name="T5" fmla="*/ 25 h 68"/>
                <a:gd name="T6" fmla="*/ 48 w 175"/>
                <a:gd name="T7" fmla="*/ 4 h 68"/>
                <a:gd name="T8" fmla="*/ 75 w 175"/>
                <a:gd name="T9" fmla="*/ 2 h 68"/>
                <a:gd name="T10" fmla="*/ 119 w 175"/>
                <a:gd name="T11" fmla="*/ 2 h 68"/>
                <a:gd name="T12" fmla="*/ 139 w 175"/>
                <a:gd name="T13" fmla="*/ 9 h 68"/>
                <a:gd name="T14" fmla="*/ 157 w 175"/>
                <a:gd name="T15" fmla="*/ 22 h 68"/>
                <a:gd name="T16" fmla="*/ 172 w 175"/>
                <a:gd name="T17" fmla="*/ 46 h 68"/>
                <a:gd name="T18" fmla="*/ 175 w 175"/>
                <a:gd name="T19" fmla="*/ 66 h 68"/>
                <a:gd name="T20" fmla="*/ 154 w 175"/>
                <a:gd name="T21" fmla="*/ 67 h 68"/>
                <a:gd name="T22" fmla="*/ 151 w 175"/>
                <a:gd name="T23" fmla="*/ 52 h 68"/>
                <a:gd name="T24" fmla="*/ 135 w 175"/>
                <a:gd name="T25" fmla="*/ 32 h 68"/>
                <a:gd name="T26" fmla="*/ 118 w 175"/>
                <a:gd name="T27" fmla="*/ 25 h 68"/>
                <a:gd name="T28" fmla="*/ 99 w 175"/>
                <a:gd name="T29" fmla="*/ 23 h 68"/>
                <a:gd name="T30" fmla="*/ 58 w 175"/>
                <a:gd name="T31" fmla="*/ 24 h 68"/>
                <a:gd name="T32" fmla="*/ 40 w 175"/>
                <a:gd name="T33" fmla="*/ 32 h 68"/>
                <a:gd name="T34" fmla="*/ 25 w 175"/>
                <a:gd name="T35" fmla="*/ 53 h 68"/>
                <a:gd name="T36" fmla="*/ 23 w 175"/>
                <a:gd name="T37" fmla="*/ 68 h 68"/>
                <a:gd name="T38" fmla="*/ 0 w 175"/>
                <a:gd name="T3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68">
                  <a:moveTo>
                    <a:pt x="0" y="68"/>
                  </a:moveTo>
                  <a:cubicBezTo>
                    <a:pt x="0" y="65"/>
                    <a:pt x="0" y="61"/>
                    <a:pt x="1" y="56"/>
                  </a:cubicBezTo>
                  <a:cubicBezTo>
                    <a:pt x="3" y="40"/>
                    <a:pt x="12" y="29"/>
                    <a:pt x="16" y="25"/>
                  </a:cubicBezTo>
                  <a:cubicBezTo>
                    <a:pt x="28" y="12"/>
                    <a:pt x="42" y="6"/>
                    <a:pt x="48" y="4"/>
                  </a:cubicBezTo>
                  <a:cubicBezTo>
                    <a:pt x="59" y="3"/>
                    <a:pt x="68" y="2"/>
                    <a:pt x="75" y="2"/>
                  </a:cubicBezTo>
                  <a:cubicBezTo>
                    <a:pt x="103" y="0"/>
                    <a:pt x="115" y="2"/>
                    <a:pt x="119" y="2"/>
                  </a:cubicBezTo>
                  <a:cubicBezTo>
                    <a:pt x="131" y="5"/>
                    <a:pt x="137" y="8"/>
                    <a:pt x="139" y="9"/>
                  </a:cubicBezTo>
                  <a:cubicBezTo>
                    <a:pt x="143" y="11"/>
                    <a:pt x="150" y="15"/>
                    <a:pt x="157" y="22"/>
                  </a:cubicBezTo>
                  <a:cubicBezTo>
                    <a:pt x="167" y="33"/>
                    <a:pt x="171" y="43"/>
                    <a:pt x="172" y="46"/>
                  </a:cubicBezTo>
                  <a:cubicBezTo>
                    <a:pt x="174" y="54"/>
                    <a:pt x="175" y="61"/>
                    <a:pt x="175" y="66"/>
                  </a:cubicBezTo>
                  <a:cubicBezTo>
                    <a:pt x="168" y="66"/>
                    <a:pt x="161" y="66"/>
                    <a:pt x="154" y="67"/>
                  </a:cubicBezTo>
                  <a:cubicBezTo>
                    <a:pt x="154" y="63"/>
                    <a:pt x="153" y="58"/>
                    <a:pt x="151" y="52"/>
                  </a:cubicBezTo>
                  <a:cubicBezTo>
                    <a:pt x="146" y="41"/>
                    <a:pt x="138" y="34"/>
                    <a:pt x="135" y="32"/>
                  </a:cubicBezTo>
                  <a:cubicBezTo>
                    <a:pt x="129" y="28"/>
                    <a:pt x="123" y="26"/>
                    <a:pt x="118" y="25"/>
                  </a:cubicBezTo>
                  <a:cubicBezTo>
                    <a:pt x="112" y="24"/>
                    <a:pt x="106" y="24"/>
                    <a:pt x="99" y="23"/>
                  </a:cubicBezTo>
                  <a:cubicBezTo>
                    <a:pt x="85" y="23"/>
                    <a:pt x="71" y="23"/>
                    <a:pt x="58" y="24"/>
                  </a:cubicBezTo>
                  <a:cubicBezTo>
                    <a:pt x="54" y="25"/>
                    <a:pt x="47" y="27"/>
                    <a:pt x="40" y="32"/>
                  </a:cubicBezTo>
                  <a:cubicBezTo>
                    <a:pt x="38" y="34"/>
                    <a:pt x="29" y="41"/>
                    <a:pt x="25" y="53"/>
                  </a:cubicBezTo>
                  <a:cubicBezTo>
                    <a:pt x="23" y="59"/>
                    <a:pt x="23" y="64"/>
                    <a:pt x="23" y="68"/>
                  </a:cubicBezTo>
                  <a:cubicBezTo>
                    <a:pt x="15" y="68"/>
                    <a:pt x="8" y="68"/>
                    <a:pt x="0" y="6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7" name="Oval 811">
              <a:extLst>
                <a:ext uri="{FF2B5EF4-FFF2-40B4-BE49-F238E27FC236}">
                  <a16:creationId xmlns:a16="http://schemas.microsoft.com/office/drawing/2014/main" id="{FC737046-81D0-4183-BC52-74317B089861}"/>
                </a:ext>
              </a:extLst>
            </p:cNvPr>
            <p:cNvSpPr>
              <a:spLocks noChangeArrowheads="1"/>
            </p:cNvSpPr>
            <p:nvPr/>
          </p:nvSpPr>
          <p:spPr bwMode="auto">
            <a:xfrm>
              <a:off x="6472238" y="3459163"/>
              <a:ext cx="146050" cy="146050"/>
            </a:xfrm>
            <a:prstGeom prst="ellipse">
              <a:avLst/>
            </a:prstGeom>
            <a:solidFill>
              <a:srgbClr val="D18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 name="Freeform 812">
              <a:extLst>
                <a:ext uri="{FF2B5EF4-FFF2-40B4-BE49-F238E27FC236}">
                  <a16:creationId xmlns:a16="http://schemas.microsoft.com/office/drawing/2014/main" id="{17D73ADC-BF31-49D8-82E8-F85FD8AEEA48}"/>
                </a:ext>
              </a:extLst>
            </p:cNvPr>
            <p:cNvSpPr>
              <a:spLocks/>
            </p:cNvSpPr>
            <p:nvPr/>
          </p:nvSpPr>
          <p:spPr bwMode="auto">
            <a:xfrm>
              <a:off x="6527800" y="3484563"/>
              <a:ext cx="33338" cy="95250"/>
            </a:xfrm>
            <a:custGeom>
              <a:avLst/>
              <a:gdLst>
                <a:gd name="T0" fmla="*/ 40 w 46"/>
                <a:gd name="T1" fmla="*/ 136 h 136"/>
                <a:gd name="T2" fmla="*/ 7 w 46"/>
                <a:gd name="T3" fmla="*/ 136 h 136"/>
                <a:gd name="T4" fmla="*/ 0 w 46"/>
                <a:gd name="T5" fmla="*/ 130 h 136"/>
                <a:gd name="T6" fmla="*/ 0 w 46"/>
                <a:gd name="T7" fmla="*/ 6 h 136"/>
                <a:gd name="T8" fmla="*/ 7 w 46"/>
                <a:gd name="T9" fmla="*/ 0 h 136"/>
                <a:gd name="T10" fmla="*/ 40 w 46"/>
                <a:gd name="T11" fmla="*/ 0 h 136"/>
                <a:gd name="T12" fmla="*/ 46 w 46"/>
                <a:gd name="T13" fmla="*/ 6 h 136"/>
                <a:gd name="T14" fmla="*/ 46 w 46"/>
                <a:gd name="T15" fmla="*/ 130 h 136"/>
                <a:gd name="T16" fmla="*/ 40 w 46"/>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6">
                  <a:moveTo>
                    <a:pt x="40" y="136"/>
                  </a:moveTo>
                  <a:cubicBezTo>
                    <a:pt x="7" y="136"/>
                    <a:pt x="7" y="136"/>
                    <a:pt x="7" y="136"/>
                  </a:cubicBezTo>
                  <a:cubicBezTo>
                    <a:pt x="3" y="136"/>
                    <a:pt x="0" y="133"/>
                    <a:pt x="0" y="130"/>
                  </a:cubicBezTo>
                  <a:cubicBezTo>
                    <a:pt x="0" y="6"/>
                    <a:pt x="0" y="6"/>
                    <a:pt x="0" y="6"/>
                  </a:cubicBezTo>
                  <a:cubicBezTo>
                    <a:pt x="0" y="3"/>
                    <a:pt x="3" y="0"/>
                    <a:pt x="7" y="0"/>
                  </a:cubicBezTo>
                  <a:cubicBezTo>
                    <a:pt x="40" y="0"/>
                    <a:pt x="40" y="0"/>
                    <a:pt x="40" y="0"/>
                  </a:cubicBezTo>
                  <a:cubicBezTo>
                    <a:pt x="44" y="0"/>
                    <a:pt x="46" y="3"/>
                    <a:pt x="46" y="6"/>
                  </a:cubicBezTo>
                  <a:cubicBezTo>
                    <a:pt x="46" y="130"/>
                    <a:pt x="46" y="130"/>
                    <a:pt x="46" y="130"/>
                  </a:cubicBezTo>
                  <a:cubicBezTo>
                    <a:pt x="46" y="133"/>
                    <a:pt x="44" y="136"/>
                    <a:pt x="40" y="1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 name="Freeform 813">
              <a:extLst>
                <a:ext uri="{FF2B5EF4-FFF2-40B4-BE49-F238E27FC236}">
                  <a16:creationId xmlns:a16="http://schemas.microsoft.com/office/drawing/2014/main" id="{83E97FA2-91BE-4D89-AE8A-4090D504E2D8}"/>
                </a:ext>
              </a:extLst>
            </p:cNvPr>
            <p:cNvSpPr>
              <a:spLocks/>
            </p:cNvSpPr>
            <p:nvPr/>
          </p:nvSpPr>
          <p:spPr bwMode="auto">
            <a:xfrm>
              <a:off x="6497638" y="3516313"/>
              <a:ext cx="95250" cy="31750"/>
            </a:xfrm>
            <a:custGeom>
              <a:avLst/>
              <a:gdLst>
                <a:gd name="T0" fmla="*/ 135 w 135"/>
                <a:gd name="T1" fmla="*/ 6 h 46"/>
                <a:gd name="T2" fmla="*/ 135 w 135"/>
                <a:gd name="T3" fmla="*/ 40 h 46"/>
                <a:gd name="T4" fmla="*/ 129 w 135"/>
                <a:gd name="T5" fmla="*/ 46 h 46"/>
                <a:gd name="T6" fmla="*/ 6 w 135"/>
                <a:gd name="T7" fmla="*/ 46 h 46"/>
                <a:gd name="T8" fmla="*/ 0 w 135"/>
                <a:gd name="T9" fmla="*/ 40 h 46"/>
                <a:gd name="T10" fmla="*/ 0 w 135"/>
                <a:gd name="T11" fmla="*/ 6 h 46"/>
                <a:gd name="T12" fmla="*/ 6 w 135"/>
                <a:gd name="T13" fmla="*/ 0 h 46"/>
                <a:gd name="T14" fmla="*/ 129 w 135"/>
                <a:gd name="T15" fmla="*/ 0 h 46"/>
                <a:gd name="T16" fmla="*/ 135 w 135"/>
                <a:gd name="T1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46">
                  <a:moveTo>
                    <a:pt x="135" y="6"/>
                  </a:moveTo>
                  <a:cubicBezTo>
                    <a:pt x="135" y="40"/>
                    <a:pt x="135" y="40"/>
                    <a:pt x="135" y="40"/>
                  </a:cubicBezTo>
                  <a:cubicBezTo>
                    <a:pt x="135" y="43"/>
                    <a:pt x="133" y="46"/>
                    <a:pt x="129" y="46"/>
                  </a:cubicBezTo>
                  <a:cubicBezTo>
                    <a:pt x="6" y="46"/>
                    <a:pt x="6" y="46"/>
                    <a:pt x="6" y="46"/>
                  </a:cubicBezTo>
                  <a:cubicBezTo>
                    <a:pt x="3" y="46"/>
                    <a:pt x="0" y="43"/>
                    <a:pt x="0" y="40"/>
                  </a:cubicBezTo>
                  <a:cubicBezTo>
                    <a:pt x="0" y="6"/>
                    <a:pt x="0" y="6"/>
                    <a:pt x="0" y="6"/>
                  </a:cubicBezTo>
                  <a:cubicBezTo>
                    <a:pt x="0" y="2"/>
                    <a:pt x="3" y="0"/>
                    <a:pt x="6" y="0"/>
                  </a:cubicBezTo>
                  <a:cubicBezTo>
                    <a:pt x="129" y="0"/>
                    <a:pt x="129" y="0"/>
                    <a:pt x="129" y="0"/>
                  </a:cubicBezTo>
                  <a:cubicBezTo>
                    <a:pt x="133" y="0"/>
                    <a:pt x="135" y="2"/>
                    <a:pt x="135"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956" name="Título 1">
            <a:extLst>
              <a:ext uri="{FF2B5EF4-FFF2-40B4-BE49-F238E27FC236}">
                <a16:creationId xmlns:a16="http://schemas.microsoft.com/office/drawing/2014/main" id="{6FC92E05-C567-422E-96BE-957A89600280}"/>
              </a:ext>
            </a:extLst>
          </p:cNvPr>
          <p:cNvSpPr txBox="1">
            <a:spLocks/>
          </p:cNvSpPr>
          <p:nvPr/>
        </p:nvSpPr>
        <p:spPr>
          <a:xfrm>
            <a:off x="493832" y="559944"/>
            <a:ext cx="8474075" cy="708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dirty="0" smtClean="0">
                <a:solidFill>
                  <a:srgbClr val="D183A1"/>
                </a:solidFill>
              </a:rPr>
              <a:t>Hemisferios</a:t>
            </a:r>
            <a:endParaRPr lang="es-PE" dirty="0">
              <a:solidFill>
                <a:srgbClr val="D183A1"/>
              </a:solidFill>
            </a:endParaRPr>
          </a:p>
        </p:txBody>
      </p:sp>
      <p:pic>
        <p:nvPicPr>
          <p:cNvPr id="3" name="Imagen 2"/>
          <p:cNvPicPr>
            <a:picLocks noChangeAspect="1"/>
          </p:cNvPicPr>
          <p:nvPr/>
        </p:nvPicPr>
        <p:blipFill>
          <a:blip r:embed="rId2"/>
          <a:stretch>
            <a:fillRect/>
          </a:stretch>
        </p:blipFill>
        <p:spPr>
          <a:xfrm>
            <a:off x="4958455" y="2082993"/>
            <a:ext cx="7512946" cy="4790000"/>
          </a:xfrm>
          <a:prstGeom prst="rect">
            <a:avLst/>
          </a:prstGeom>
        </p:spPr>
      </p:pic>
    </p:spTree>
    <p:extLst>
      <p:ext uri="{BB962C8B-B14F-4D97-AF65-F5344CB8AC3E}">
        <p14:creationId xmlns:p14="http://schemas.microsoft.com/office/powerpoint/2010/main" val="83358149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FB2C88-9F4E-44E2-A19A-FA5A63F76924}"/>
              </a:ext>
            </a:extLst>
          </p:cNvPr>
          <p:cNvSpPr>
            <a:spLocks noGrp="1"/>
          </p:cNvSpPr>
          <p:nvPr>
            <p:ph type="title" idx="4294967295"/>
          </p:nvPr>
        </p:nvSpPr>
        <p:spPr>
          <a:xfrm>
            <a:off x="273907" y="293339"/>
            <a:ext cx="8474075" cy="709612"/>
          </a:xfrm>
          <a:prstGeom prst="rect">
            <a:avLst/>
          </a:prstGeom>
        </p:spPr>
        <p:txBody>
          <a:bodyPr/>
          <a:lstStyle/>
          <a:p>
            <a:r>
              <a:rPr lang="es-ES" dirty="0" smtClean="0">
                <a:solidFill>
                  <a:srgbClr val="FFC000"/>
                </a:solidFill>
              </a:rPr>
              <a:t>Contenido</a:t>
            </a:r>
            <a:endParaRPr lang="es-PE" dirty="0">
              <a:solidFill>
                <a:srgbClr val="FFC000"/>
              </a:solidFill>
            </a:endParaRPr>
          </a:p>
        </p:txBody>
      </p:sp>
      <p:grpSp>
        <p:nvGrpSpPr>
          <p:cNvPr id="10" name="Group 29">
            <a:extLst>
              <a:ext uri="{FF2B5EF4-FFF2-40B4-BE49-F238E27FC236}">
                <a16:creationId xmlns:a16="http://schemas.microsoft.com/office/drawing/2014/main" id="{ED646D24-A34A-456D-B44F-F5D688199F49}"/>
              </a:ext>
            </a:extLst>
          </p:cNvPr>
          <p:cNvGrpSpPr/>
          <p:nvPr/>
        </p:nvGrpSpPr>
        <p:grpSpPr>
          <a:xfrm>
            <a:off x="7669230" y="3842439"/>
            <a:ext cx="3374607" cy="610568"/>
            <a:chOff x="1013692" y="2833009"/>
            <a:chExt cx="3793166" cy="686298"/>
          </a:xfrm>
        </p:grpSpPr>
        <p:sp>
          <p:nvSpPr>
            <p:cNvPr id="45" name="TextBox 30">
              <a:extLst>
                <a:ext uri="{FF2B5EF4-FFF2-40B4-BE49-F238E27FC236}">
                  <a16:creationId xmlns:a16="http://schemas.microsoft.com/office/drawing/2014/main" id="{5DCF57B2-3AAF-42CC-A2EE-F9BB79E9EF35}"/>
                </a:ext>
              </a:extLst>
            </p:cNvPr>
            <p:cNvSpPr txBox="1"/>
            <p:nvPr/>
          </p:nvSpPr>
          <p:spPr>
            <a:xfrm>
              <a:off x="1034858" y="2833009"/>
              <a:ext cx="1034257" cy="276999"/>
            </a:xfrm>
            <a:prstGeom prst="rect">
              <a:avLst/>
            </a:prstGeom>
            <a:noFill/>
          </p:spPr>
          <p:txBody>
            <a:bodyPr wrap="none" rtlCol="0" anchor="ctr">
              <a:spAutoFit/>
            </a:bodyPr>
            <a:lstStyle/>
            <a:p>
              <a:r>
                <a:rPr lang="en-US" altLang="ko-KR" b="1" dirty="0">
                  <a:solidFill>
                    <a:schemeClr val="tx1">
                      <a:lumMod val="75000"/>
                      <a:lumOff val="25000"/>
                    </a:schemeClr>
                  </a:solidFill>
                </a:rPr>
                <a:t>Content Here</a:t>
              </a:r>
              <a:endParaRPr lang="ko-KR" altLang="en-US" b="1" dirty="0">
                <a:solidFill>
                  <a:schemeClr val="tx1">
                    <a:lumMod val="75000"/>
                    <a:lumOff val="25000"/>
                  </a:schemeClr>
                </a:solidFill>
              </a:endParaRPr>
            </a:p>
          </p:txBody>
        </p:sp>
        <p:sp>
          <p:nvSpPr>
            <p:cNvPr id="46" name="순서도: 처리 6">
              <a:extLst>
                <a:ext uri="{FF2B5EF4-FFF2-40B4-BE49-F238E27FC236}">
                  <a16:creationId xmlns:a16="http://schemas.microsoft.com/office/drawing/2014/main" id="{6BBEC21F-7621-4DB2-85AA-8E56AF590974}"/>
                </a:ext>
              </a:extLst>
            </p:cNvPr>
            <p:cNvSpPr/>
            <p:nvPr/>
          </p:nvSpPr>
          <p:spPr>
            <a:xfrm>
              <a:off x="1013692"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순서도: 처리 56">
              <a:extLst>
                <a:ext uri="{FF2B5EF4-FFF2-40B4-BE49-F238E27FC236}">
                  <a16:creationId xmlns:a16="http://schemas.microsoft.com/office/drawing/2014/main" id="{40CF87F7-1A2F-49E4-B738-35393F5E6BF5}"/>
                </a:ext>
              </a:extLst>
            </p:cNvPr>
            <p:cNvSpPr/>
            <p:nvPr/>
          </p:nvSpPr>
          <p:spPr>
            <a:xfrm>
              <a:off x="1165261"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순서도: 처리 57">
              <a:extLst>
                <a:ext uri="{FF2B5EF4-FFF2-40B4-BE49-F238E27FC236}">
                  <a16:creationId xmlns:a16="http://schemas.microsoft.com/office/drawing/2014/main" id="{EB8848B2-D4F9-4080-94F9-DA4576B57AA0}"/>
                </a:ext>
              </a:extLst>
            </p:cNvPr>
            <p:cNvSpPr/>
            <p:nvPr/>
          </p:nvSpPr>
          <p:spPr>
            <a:xfrm>
              <a:off x="1316830"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순서도: 처리 58">
              <a:extLst>
                <a:ext uri="{FF2B5EF4-FFF2-40B4-BE49-F238E27FC236}">
                  <a16:creationId xmlns:a16="http://schemas.microsoft.com/office/drawing/2014/main" id="{14335FE6-09A7-4BAC-ABB2-B0326B8B8277}"/>
                </a:ext>
              </a:extLst>
            </p:cNvPr>
            <p:cNvSpPr/>
            <p:nvPr/>
          </p:nvSpPr>
          <p:spPr>
            <a:xfrm>
              <a:off x="1468399"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0" name="순서도: 처리 59">
              <a:extLst>
                <a:ext uri="{FF2B5EF4-FFF2-40B4-BE49-F238E27FC236}">
                  <a16:creationId xmlns:a16="http://schemas.microsoft.com/office/drawing/2014/main" id="{590A408F-1269-46C2-882D-6DB01B37768F}"/>
                </a:ext>
              </a:extLst>
            </p:cNvPr>
            <p:cNvSpPr/>
            <p:nvPr/>
          </p:nvSpPr>
          <p:spPr>
            <a:xfrm>
              <a:off x="1619968"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1" name="순서도: 처리 60">
              <a:extLst>
                <a:ext uri="{FF2B5EF4-FFF2-40B4-BE49-F238E27FC236}">
                  <a16:creationId xmlns:a16="http://schemas.microsoft.com/office/drawing/2014/main" id="{65374D2D-41EA-4D0B-BBBD-42909E7386AD}"/>
                </a:ext>
              </a:extLst>
            </p:cNvPr>
            <p:cNvSpPr/>
            <p:nvPr/>
          </p:nvSpPr>
          <p:spPr>
            <a:xfrm>
              <a:off x="1771537"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2" name="순서도: 처리 61">
              <a:extLst>
                <a:ext uri="{FF2B5EF4-FFF2-40B4-BE49-F238E27FC236}">
                  <a16:creationId xmlns:a16="http://schemas.microsoft.com/office/drawing/2014/main" id="{6F905DD6-C07C-41E2-901E-7E0AECFA57A7}"/>
                </a:ext>
              </a:extLst>
            </p:cNvPr>
            <p:cNvSpPr/>
            <p:nvPr/>
          </p:nvSpPr>
          <p:spPr>
            <a:xfrm>
              <a:off x="1923106"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3" name="순서도: 처리 62">
              <a:extLst>
                <a:ext uri="{FF2B5EF4-FFF2-40B4-BE49-F238E27FC236}">
                  <a16:creationId xmlns:a16="http://schemas.microsoft.com/office/drawing/2014/main" id="{1893C55C-02B5-440A-8C3E-D089EFA078B4}"/>
                </a:ext>
              </a:extLst>
            </p:cNvPr>
            <p:cNvSpPr/>
            <p:nvPr/>
          </p:nvSpPr>
          <p:spPr>
            <a:xfrm>
              <a:off x="2074675"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4" name="순서도: 처리 63">
              <a:extLst>
                <a:ext uri="{FF2B5EF4-FFF2-40B4-BE49-F238E27FC236}">
                  <a16:creationId xmlns:a16="http://schemas.microsoft.com/office/drawing/2014/main" id="{467011A1-73F7-430B-9B30-A5CFB9253A21}"/>
                </a:ext>
              </a:extLst>
            </p:cNvPr>
            <p:cNvSpPr/>
            <p:nvPr/>
          </p:nvSpPr>
          <p:spPr>
            <a:xfrm>
              <a:off x="2226244"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순서도: 처리 64">
              <a:extLst>
                <a:ext uri="{FF2B5EF4-FFF2-40B4-BE49-F238E27FC236}">
                  <a16:creationId xmlns:a16="http://schemas.microsoft.com/office/drawing/2014/main" id="{57AEAC50-62D8-45AF-A08D-A2CA7CAC3693}"/>
                </a:ext>
              </a:extLst>
            </p:cNvPr>
            <p:cNvSpPr/>
            <p:nvPr/>
          </p:nvSpPr>
          <p:spPr>
            <a:xfrm>
              <a:off x="2377813"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순서도: 처리 65">
              <a:extLst>
                <a:ext uri="{FF2B5EF4-FFF2-40B4-BE49-F238E27FC236}">
                  <a16:creationId xmlns:a16="http://schemas.microsoft.com/office/drawing/2014/main" id="{92B9CABF-37B2-46E5-B7CA-90F96D45F75C}"/>
                </a:ext>
              </a:extLst>
            </p:cNvPr>
            <p:cNvSpPr/>
            <p:nvPr/>
          </p:nvSpPr>
          <p:spPr>
            <a:xfrm>
              <a:off x="2529382"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순서도: 처리 66">
              <a:extLst>
                <a:ext uri="{FF2B5EF4-FFF2-40B4-BE49-F238E27FC236}">
                  <a16:creationId xmlns:a16="http://schemas.microsoft.com/office/drawing/2014/main" id="{E12AA052-FD2C-472F-B009-95E11DFBFF81}"/>
                </a:ext>
              </a:extLst>
            </p:cNvPr>
            <p:cNvSpPr/>
            <p:nvPr/>
          </p:nvSpPr>
          <p:spPr>
            <a:xfrm>
              <a:off x="2680951"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순서도: 처리 67">
              <a:extLst>
                <a:ext uri="{FF2B5EF4-FFF2-40B4-BE49-F238E27FC236}">
                  <a16:creationId xmlns:a16="http://schemas.microsoft.com/office/drawing/2014/main" id="{569257E3-3B76-4E9B-B32E-7024577761F2}"/>
                </a:ext>
              </a:extLst>
            </p:cNvPr>
            <p:cNvSpPr/>
            <p:nvPr/>
          </p:nvSpPr>
          <p:spPr>
            <a:xfrm>
              <a:off x="2832520"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순서도: 처리 68">
              <a:extLst>
                <a:ext uri="{FF2B5EF4-FFF2-40B4-BE49-F238E27FC236}">
                  <a16:creationId xmlns:a16="http://schemas.microsoft.com/office/drawing/2014/main" id="{6D276AB8-5C47-4A8B-8CCC-F5930E37F1D4}"/>
                </a:ext>
              </a:extLst>
            </p:cNvPr>
            <p:cNvSpPr/>
            <p:nvPr/>
          </p:nvSpPr>
          <p:spPr>
            <a:xfrm>
              <a:off x="2984089"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순서도: 처리 69">
              <a:extLst>
                <a:ext uri="{FF2B5EF4-FFF2-40B4-BE49-F238E27FC236}">
                  <a16:creationId xmlns:a16="http://schemas.microsoft.com/office/drawing/2014/main" id="{146F7C4D-3491-429B-92FD-0CF294246AFD}"/>
                </a:ext>
              </a:extLst>
            </p:cNvPr>
            <p:cNvSpPr/>
            <p:nvPr/>
          </p:nvSpPr>
          <p:spPr>
            <a:xfrm>
              <a:off x="3135658"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순서도: 처리 71">
              <a:extLst>
                <a:ext uri="{FF2B5EF4-FFF2-40B4-BE49-F238E27FC236}">
                  <a16:creationId xmlns:a16="http://schemas.microsoft.com/office/drawing/2014/main" id="{A257DEEA-1E98-4A20-8B76-A877DF6D6074}"/>
                </a:ext>
              </a:extLst>
            </p:cNvPr>
            <p:cNvSpPr/>
            <p:nvPr/>
          </p:nvSpPr>
          <p:spPr>
            <a:xfrm>
              <a:off x="3287227"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순서도: 처리 72">
              <a:extLst>
                <a:ext uri="{FF2B5EF4-FFF2-40B4-BE49-F238E27FC236}">
                  <a16:creationId xmlns:a16="http://schemas.microsoft.com/office/drawing/2014/main" id="{0D266B19-C335-4A09-B261-0754D90A8225}"/>
                </a:ext>
              </a:extLst>
            </p:cNvPr>
            <p:cNvSpPr/>
            <p:nvPr/>
          </p:nvSpPr>
          <p:spPr>
            <a:xfrm>
              <a:off x="3438796"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순서도: 처리 73">
              <a:extLst>
                <a:ext uri="{FF2B5EF4-FFF2-40B4-BE49-F238E27FC236}">
                  <a16:creationId xmlns:a16="http://schemas.microsoft.com/office/drawing/2014/main" id="{16AEF30C-BF96-4C9A-9320-B83737ACCC42}"/>
                </a:ext>
              </a:extLst>
            </p:cNvPr>
            <p:cNvSpPr/>
            <p:nvPr/>
          </p:nvSpPr>
          <p:spPr>
            <a:xfrm>
              <a:off x="3590365"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순서도: 처리 74">
              <a:extLst>
                <a:ext uri="{FF2B5EF4-FFF2-40B4-BE49-F238E27FC236}">
                  <a16:creationId xmlns:a16="http://schemas.microsoft.com/office/drawing/2014/main" id="{EB0E3BCD-3B70-4CB8-AB73-C8040532E60E}"/>
                </a:ext>
              </a:extLst>
            </p:cNvPr>
            <p:cNvSpPr/>
            <p:nvPr/>
          </p:nvSpPr>
          <p:spPr>
            <a:xfrm>
              <a:off x="3741934"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순서도: 처리 75">
              <a:extLst>
                <a:ext uri="{FF2B5EF4-FFF2-40B4-BE49-F238E27FC236}">
                  <a16:creationId xmlns:a16="http://schemas.microsoft.com/office/drawing/2014/main" id="{EB6A2E39-D9A3-44CF-8DAB-D7F4A8C1E3EC}"/>
                </a:ext>
              </a:extLst>
            </p:cNvPr>
            <p:cNvSpPr/>
            <p:nvPr/>
          </p:nvSpPr>
          <p:spPr>
            <a:xfrm>
              <a:off x="3893502"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TextBox 51">
              <a:extLst>
                <a:ext uri="{FF2B5EF4-FFF2-40B4-BE49-F238E27FC236}">
                  <a16:creationId xmlns:a16="http://schemas.microsoft.com/office/drawing/2014/main" id="{C77EDE2A-2865-485C-B42B-303608F920A4}"/>
                </a:ext>
              </a:extLst>
            </p:cNvPr>
            <p:cNvSpPr txBox="1"/>
            <p:nvPr/>
          </p:nvSpPr>
          <p:spPr>
            <a:xfrm>
              <a:off x="4073965" y="3057642"/>
              <a:ext cx="732893" cy="461665"/>
            </a:xfrm>
            <a:prstGeom prst="rect">
              <a:avLst/>
            </a:prstGeom>
            <a:noFill/>
          </p:spPr>
          <p:txBody>
            <a:bodyPr wrap="none" rtlCol="0" anchor="ctr">
              <a:spAutoFit/>
            </a:bodyPr>
            <a:lstStyle/>
            <a:p>
              <a:r>
                <a:rPr lang="en-US" altLang="ko-KR" sz="2400" b="1" dirty="0">
                  <a:solidFill>
                    <a:schemeClr val="accent1"/>
                  </a:solidFill>
                </a:rPr>
                <a:t>50</a:t>
              </a:r>
              <a:r>
                <a:rPr lang="en-US" altLang="ko-KR" b="1" dirty="0">
                  <a:solidFill>
                    <a:schemeClr val="accent1"/>
                  </a:solidFill>
                </a:rPr>
                <a:t>%</a:t>
              </a:r>
              <a:endParaRPr lang="ko-KR" altLang="en-US" b="1" dirty="0">
                <a:solidFill>
                  <a:schemeClr val="accent1"/>
                </a:solidFill>
              </a:endParaRPr>
            </a:p>
          </p:txBody>
        </p:sp>
      </p:grpSp>
      <p:grpSp>
        <p:nvGrpSpPr>
          <p:cNvPr id="11" name="Group 52">
            <a:extLst>
              <a:ext uri="{FF2B5EF4-FFF2-40B4-BE49-F238E27FC236}">
                <a16:creationId xmlns:a16="http://schemas.microsoft.com/office/drawing/2014/main" id="{8F193DC4-CA59-458E-9624-7456072665A2}"/>
              </a:ext>
            </a:extLst>
          </p:cNvPr>
          <p:cNvGrpSpPr/>
          <p:nvPr/>
        </p:nvGrpSpPr>
        <p:grpSpPr>
          <a:xfrm>
            <a:off x="945765" y="3901290"/>
            <a:ext cx="3450086" cy="610568"/>
            <a:chOff x="7394185" y="2852938"/>
            <a:chExt cx="3878007" cy="686298"/>
          </a:xfrm>
        </p:grpSpPr>
        <p:sp>
          <p:nvSpPr>
            <p:cNvPr id="23" name="TextBox 53">
              <a:extLst>
                <a:ext uri="{FF2B5EF4-FFF2-40B4-BE49-F238E27FC236}">
                  <a16:creationId xmlns:a16="http://schemas.microsoft.com/office/drawing/2014/main" id="{7896A355-ECCD-4951-BF01-4B65FF4D0B8F}"/>
                </a:ext>
              </a:extLst>
            </p:cNvPr>
            <p:cNvSpPr txBox="1"/>
            <p:nvPr/>
          </p:nvSpPr>
          <p:spPr>
            <a:xfrm>
              <a:off x="7394185" y="2852938"/>
              <a:ext cx="1034257" cy="276999"/>
            </a:xfrm>
            <a:prstGeom prst="rect">
              <a:avLst/>
            </a:prstGeom>
            <a:noFill/>
          </p:spPr>
          <p:txBody>
            <a:bodyPr wrap="none" rtlCol="0" anchor="ctr">
              <a:spAutoFit/>
            </a:bodyPr>
            <a:lstStyle/>
            <a:p>
              <a:r>
                <a:rPr lang="en-US" altLang="ko-KR" b="1" dirty="0">
                  <a:solidFill>
                    <a:schemeClr val="tx1">
                      <a:lumMod val="75000"/>
                      <a:lumOff val="25000"/>
                    </a:schemeClr>
                  </a:solidFill>
                </a:rPr>
                <a:t>Content Here</a:t>
              </a:r>
              <a:endParaRPr lang="ko-KR" altLang="en-US" b="1" dirty="0">
                <a:solidFill>
                  <a:schemeClr val="tx1">
                    <a:lumMod val="75000"/>
                    <a:lumOff val="25000"/>
                  </a:schemeClr>
                </a:solidFill>
              </a:endParaRPr>
            </a:p>
          </p:txBody>
        </p:sp>
        <p:sp>
          <p:nvSpPr>
            <p:cNvPr id="24" name="순서도: 처리 250">
              <a:extLst>
                <a:ext uri="{FF2B5EF4-FFF2-40B4-BE49-F238E27FC236}">
                  <a16:creationId xmlns:a16="http://schemas.microsoft.com/office/drawing/2014/main" id="{3F394D4C-F9E5-4D80-B82B-D70852554923}"/>
                </a:ext>
              </a:extLst>
            </p:cNvPr>
            <p:cNvSpPr/>
            <p:nvPr/>
          </p:nvSpPr>
          <p:spPr>
            <a:xfrm>
              <a:off x="7479026"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순서도: 처리 251">
              <a:extLst>
                <a:ext uri="{FF2B5EF4-FFF2-40B4-BE49-F238E27FC236}">
                  <a16:creationId xmlns:a16="http://schemas.microsoft.com/office/drawing/2014/main" id="{884E7240-A4EB-4F87-A563-97B1AFC3C3DF}"/>
                </a:ext>
              </a:extLst>
            </p:cNvPr>
            <p:cNvSpPr/>
            <p:nvPr/>
          </p:nvSpPr>
          <p:spPr>
            <a:xfrm>
              <a:off x="7630595"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순서도: 처리 252">
              <a:extLst>
                <a:ext uri="{FF2B5EF4-FFF2-40B4-BE49-F238E27FC236}">
                  <a16:creationId xmlns:a16="http://schemas.microsoft.com/office/drawing/2014/main" id="{D54750FC-015E-42A8-98B9-2FF01BF57449}"/>
                </a:ext>
              </a:extLst>
            </p:cNvPr>
            <p:cNvSpPr/>
            <p:nvPr/>
          </p:nvSpPr>
          <p:spPr>
            <a:xfrm>
              <a:off x="7782164"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순서도: 처리 253">
              <a:extLst>
                <a:ext uri="{FF2B5EF4-FFF2-40B4-BE49-F238E27FC236}">
                  <a16:creationId xmlns:a16="http://schemas.microsoft.com/office/drawing/2014/main" id="{0E10C78D-C690-4F61-9D25-13EC44633058}"/>
                </a:ext>
              </a:extLst>
            </p:cNvPr>
            <p:cNvSpPr/>
            <p:nvPr/>
          </p:nvSpPr>
          <p:spPr>
            <a:xfrm>
              <a:off x="7933733"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순서도: 처리 254">
              <a:extLst>
                <a:ext uri="{FF2B5EF4-FFF2-40B4-BE49-F238E27FC236}">
                  <a16:creationId xmlns:a16="http://schemas.microsoft.com/office/drawing/2014/main" id="{42ACBDDD-5B85-45A4-B08C-3DE04D6F29FC}"/>
                </a:ext>
              </a:extLst>
            </p:cNvPr>
            <p:cNvSpPr/>
            <p:nvPr/>
          </p:nvSpPr>
          <p:spPr>
            <a:xfrm>
              <a:off x="8085302"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9" name="순서도: 처리 255">
              <a:extLst>
                <a:ext uri="{FF2B5EF4-FFF2-40B4-BE49-F238E27FC236}">
                  <a16:creationId xmlns:a16="http://schemas.microsoft.com/office/drawing/2014/main" id="{751E916C-AE03-4248-98D8-AAAA3E5FF823}"/>
                </a:ext>
              </a:extLst>
            </p:cNvPr>
            <p:cNvSpPr/>
            <p:nvPr/>
          </p:nvSpPr>
          <p:spPr>
            <a:xfrm>
              <a:off x="8236871"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순서도: 처리 256">
              <a:extLst>
                <a:ext uri="{FF2B5EF4-FFF2-40B4-BE49-F238E27FC236}">
                  <a16:creationId xmlns:a16="http://schemas.microsoft.com/office/drawing/2014/main" id="{39DBC39A-A427-4585-8364-E97D7217E58C}"/>
                </a:ext>
              </a:extLst>
            </p:cNvPr>
            <p:cNvSpPr/>
            <p:nvPr/>
          </p:nvSpPr>
          <p:spPr>
            <a:xfrm>
              <a:off x="8388440"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순서도: 처리 257">
              <a:extLst>
                <a:ext uri="{FF2B5EF4-FFF2-40B4-BE49-F238E27FC236}">
                  <a16:creationId xmlns:a16="http://schemas.microsoft.com/office/drawing/2014/main" id="{405DECC3-E9E3-4350-B109-4EA1505B6112}"/>
                </a:ext>
              </a:extLst>
            </p:cNvPr>
            <p:cNvSpPr/>
            <p:nvPr/>
          </p:nvSpPr>
          <p:spPr>
            <a:xfrm>
              <a:off x="8540009"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순서도: 처리 258">
              <a:extLst>
                <a:ext uri="{FF2B5EF4-FFF2-40B4-BE49-F238E27FC236}">
                  <a16:creationId xmlns:a16="http://schemas.microsoft.com/office/drawing/2014/main" id="{7CD79C90-8A4A-4E6C-AA78-130540A86ECD}"/>
                </a:ext>
              </a:extLst>
            </p:cNvPr>
            <p:cNvSpPr/>
            <p:nvPr/>
          </p:nvSpPr>
          <p:spPr>
            <a:xfrm>
              <a:off x="8691578"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순서도: 처리 259">
              <a:extLst>
                <a:ext uri="{FF2B5EF4-FFF2-40B4-BE49-F238E27FC236}">
                  <a16:creationId xmlns:a16="http://schemas.microsoft.com/office/drawing/2014/main" id="{5C45A82A-08E1-4B1A-A1F5-7E122469BC93}"/>
                </a:ext>
              </a:extLst>
            </p:cNvPr>
            <p:cNvSpPr/>
            <p:nvPr/>
          </p:nvSpPr>
          <p:spPr>
            <a:xfrm>
              <a:off x="8843147"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순서도: 처리 260">
              <a:extLst>
                <a:ext uri="{FF2B5EF4-FFF2-40B4-BE49-F238E27FC236}">
                  <a16:creationId xmlns:a16="http://schemas.microsoft.com/office/drawing/2014/main" id="{7D6B1434-C69E-481A-BDB9-A4ACAA11F153}"/>
                </a:ext>
              </a:extLst>
            </p:cNvPr>
            <p:cNvSpPr/>
            <p:nvPr/>
          </p:nvSpPr>
          <p:spPr>
            <a:xfrm>
              <a:off x="8994716"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순서도: 처리 261">
              <a:extLst>
                <a:ext uri="{FF2B5EF4-FFF2-40B4-BE49-F238E27FC236}">
                  <a16:creationId xmlns:a16="http://schemas.microsoft.com/office/drawing/2014/main" id="{ACF6E63D-9B26-431C-B69F-7223BF0E4737}"/>
                </a:ext>
              </a:extLst>
            </p:cNvPr>
            <p:cNvSpPr/>
            <p:nvPr/>
          </p:nvSpPr>
          <p:spPr>
            <a:xfrm>
              <a:off x="9146285"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순서도: 처리 262">
              <a:extLst>
                <a:ext uri="{FF2B5EF4-FFF2-40B4-BE49-F238E27FC236}">
                  <a16:creationId xmlns:a16="http://schemas.microsoft.com/office/drawing/2014/main" id="{E6AEE0A1-A587-4405-8881-A196FAB8A8A5}"/>
                </a:ext>
              </a:extLst>
            </p:cNvPr>
            <p:cNvSpPr/>
            <p:nvPr/>
          </p:nvSpPr>
          <p:spPr>
            <a:xfrm>
              <a:off x="9297854"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순서도: 처리 263">
              <a:extLst>
                <a:ext uri="{FF2B5EF4-FFF2-40B4-BE49-F238E27FC236}">
                  <a16:creationId xmlns:a16="http://schemas.microsoft.com/office/drawing/2014/main" id="{CC8D855B-ED55-4E39-83DE-507E8045B79F}"/>
                </a:ext>
              </a:extLst>
            </p:cNvPr>
            <p:cNvSpPr/>
            <p:nvPr/>
          </p:nvSpPr>
          <p:spPr>
            <a:xfrm>
              <a:off x="9449423"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순서도: 처리 264">
              <a:extLst>
                <a:ext uri="{FF2B5EF4-FFF2-40B4-BE49-F238E27FC236}">
                  <a16:creationId xmlns:a16="http://schemas.microsoft.com/office/drawing/2014/main" id="{A1AC38A2-A524-4707-8EA3-D292185A1C85}"/>
                </a:ext>
              </a:extLst>
            </p:cNvPr>
            <p:cNvSpPr/>
            <p:nvPr/>
          </p:nvSpPr>
          <p:spPr>
            <a:xfrm>
              <a:off x="9600992"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순서도: 처리 265">
              <a:extLst>
                <a:ext uri="{FF2B5EF4-FFF2-40B4-BE49-F238E27FC236}">
                  <a16:creationId xmlns:a16="http://schemas.microsoft.com/office/drawing/2014/main" id="{737C8DC1-73CA-4FE1-9CBE-B25418001BD3}"/>
                </a:ext>
              </a:extLst>
            </p:cNvPr>
            <p:cNvSpPr/>
            <p:nvPr/>
          </p:nvSpPr>
          <p:spPr>
            <a:xfrm>
              <a:off x="9752561"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0" name="순서도: 처리 266">
              <a:extLst>
                <a:ext uri="{FF2B5EF4-FFF2-40B4-BE49-F238E27FC236}">
                  <a16:creationId xmlns:a16="http://schemas.microsoft.com/office/drawing/2014/main" id="{90E46D6C-6A1E-4C83-9517-A8E4546887D9}"/>
                </a:ext>
              </a:extLst>
            </p:cNvPr>
            <p:cNvSpPr/>
            <p:nvPr/>
          </p:nvSpPr>
          <p:spPr>
            <a:xfrm>
              <a:off x="9904130"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순서도: 처리 267">
              <a:extLst>
                <a:ext uri="{FF2B5EF4-FFF2-40B4-BE49-F238E27FC236}">
                  <a16:creationId xmlns:a16="http://schemas.microsoft.com/office/drawing/2014/main" id="{BE2F4483-0CB1-41F2-B703-2B43AAD3EDBE}"/>
                </a:ext>
              </a:extLst>
            </p:cNvPr>
            <p:cNvSpPr/>
            <p:nvPr/>
          </p:nvSpPr>
          <p:spPr>
            <a:xfrm>
              <a:off x="10055699"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순서도: 처리 268">
              <a:extLst>
                <a:ext uri="{FF2B5EF4-FFF2-40B4-BE49-F238E27FC236}">
                  <a16:creationId xmlns:a16="http://schemas.microsoft.com/office/drawing/2014/main" id="{9909113E-2D4E-4D57-B581-995A9514E776}"/>
                </a:ext>
              </a:extLst>
            </p:cNvPr>
            <p:cNvSpPr/>
            <p:nvPr/>
          </p:nvSpPr>
          <p:spPr>
            <a:xfrm>
              <a:off x="10207268"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3" name="순서도: 처리 269">
              <a:extLst>
                <a:ext uri="{FF2B5EF4-FFF2-40B4-BE49-F238E27FC236}">
                  <a16:creationId xmlns:a16="http://schemas.microsoft.com/office/drawing/2014/main" id="{149AB3CD-8068-45E4-8AF4-0D14B0055739}"/>
                </a:ext>
              </a:extLst>
            </p:cNvPr>
            <p:cNvSpPr/>
            <p:nvPr/>
          </p:nvSpPr>
          <p:spPr>
            <a:xfrm>
              <a:off x="10358836"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4" name="TextBox 74">
              <a:extLst>
                <a:ext uri="{FF2B5EF4-FFF2-40B4-BE49-F238E27FC236}">
                  <a16:creationId xmlns:a16="http://schemas.microsoft.com/office/drawing/2014/main" id="{B947FAB5-196F-45BB-B3DB-EE65CAE84E4D}"/>
                </a:ext>
              </a:extLst>
            </p:cNvPr>
            <p:cNvSpPr txBox="1"/>
            <p:nvPr/>
          </p:nvSpPr>
          <p:spPr>
            <a:xfrm>
              <a:off x="10539299" y="3077571"/>
              <a:ext cx="732893" cy="461665"/>
            </a:xfrm>
            <a:prstGeom prst="rect">
              <a:avLst/>
            </a:prstGeom>
            <a:noFill/>
          </p:spPr>
          <p:txBody>
            <a:bodyPr wrap="none" rtlCol="0" anchor="ctr">
              <a:spAutoFit/>
            </a:bodyPr>
            <a:lstStyle/>
            <a:p>
              <a:r>
                <a:rPr lang="en-US" altLang="ko-KR" sz="2400" b="1" dirty="0">
                  <a:solidFill>
                    <a:schemeClr val="accent2"/>
                  </a:solidFill>
                </a:rPr>
                <a:t>60</a:t>
              </a:r>
              <a:r>
                <a:rPr lang="en-US" altLang="ko-KR" b="1" dirty="0">
                  <a:solidFill>
                    <a:schemeClr val="accent2"/>
                  </a:solidFill>
                </a:rPr>
                <a:t>%</a:t>
              </a:r>
              <a:endParaRPr lang="ko-KR" altLang="en-US" b="1" dirty="0">
                <a:solidFill>
                  <a:schemeClr val="accent2"/>
                </a:solidFill>
              </a:endParaRPr>
            </a:p>
          </p:txBody>
        </p:sp>
      </p:grpSp>
      <p:grpSp>
        <p:nvGrpSpPr>
          <p:cNvPr id="12" name="Group 75">
            <a:extLst>
              <a:ext uri="{FF2B5EF4-FFF2-40B4-BE49-F238E27FC236}">
                <a16:creationId xmlns:a16="http://schemas.microsoft.com/office/drawing/2014/main" id="{FD043116-8C17-438E-90C4-735C4D7DF687}"/>
              </a:ext>
            </a:extLst>
          </p:cNvPr>
          <p:cNvGrpSpPr/>
          <p:nvPr/>
        </p:nvGrpSpPr>
        <p:grpSpPr>
          <a:xfrm>
            <a:off x="979353" y="4751250"/>
            <a:ext cx="4242348" cy="1438509"/>
            <a:chOff x="720000" y="4898547"/>
            <a:chExt cx="5796216" cy="1425288"/>
          </a:xfrm>
          <a:effectLst/>
        </p:grpSpPr>
        <p:sp>
          <p:nvSpPr>
            <p:cNvPr id="21" name="Rectangle 76">
              <a:extLst>
                <a:ext uri="{FF2B5EF4-FFF2-40B4-BE49-F238E27FC236}">
                  <a16:creationId xmlns:a16="http://schemas.microsoft.com/office/drawing/2014/main" id="{0EC642A9-A231-4F51-8619-D07F404B251C}"/>
                </a:ext>
              </a:extLst>
            </p:cNvPr>
            <p:cNvSpPr/>
            <p:nvPr/>
          </p:nvSpPr>
          <p:spPr>
            <a:xfrm>
              <a:off x="720000" y="5229200"/>
              <a:ext cx="5796216" cy="1094635"/>
            </a:xfrm>
            <a:prstGeom prst="rect">
              <a:avLst/>
            </a:prstGeom>
            <a:solidFill>
              <a:schemeClr val="bg1"/>
            </a:solidFill>
            <a:ln w="63500">
              <a:solidFill>
                <a:srgbClr val="D18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ound Same Side Corner Rectangle 23">
              <a:extLst>
                <a:ext uri="{FF2B5EF4-FFF2-40B4-BE49-F238E27FC236}">
                  <a16:creationId xmlns:a16="http://schemas.microsoft.com/office/drawing/2014/main" id="{77C059D0-86E4-417E-83EB-B00C08A8A462}"/>
                </a:ext>
              </a:extLst>
            </p:cNvPr>
            <p:cNvSpPr/>
            <p:nvPr/>
          </p:nvSpPr>
          <p:spPr>
            <a:xfrm>
              <a:off x="720000" y="4898547"/>
              <a:ext cx="5796216" cy="426626"/>
            </a:xfrm>
            <a:prstGeom prst="round2SameRect">
              <a:avLst/>
            </a:prstGeom>
            <a:solidFill>
              <a:srgbClr val="D183A1"/>
            </a:solidFill>
            <a:ln w="63500">
              <a:solidFill>
                <a:srgbClr val="D183A1"/>
              </a:solidFill>
            </a:ln>
          </p:spPr>
          <p:txBody>
            <a:bodyPr wrap="square" rtlCol="0">
              <a:spAutoFit/>
            </a:bodyPr>
            <a:lstStyle/>
            <a:p>
              <a:pPr algn="ctr"/>
              <a:endParaRPr lang="ko-KR" altLang="en-US" sz="2400" b="1">
                <a:solidFill>
                  <a:schemeClr val="bg1"/>
                </a:solidFill>
                <a:cs typeface="Arial" pitchFamily="34" charset="0"/>
              </a:endParaRPr>
            </a:p>
          </p:txBody>
        </p:sp>
      </p:grpSp>
      <p:sp>
        <p:nvSpPr>
          <p:cNvPr id="13" name="TextBox 78">
            <a:extLst>
              <a:ext uri="{FF2B5EF4-FFF2-40B4-BE49-F238E27FC236}">
                <a16:creationId xmlns:a16="http://schemas.microsoft.com/office/drawing/2014/main" id="{B5758AC1-47C2-4500-83B2-947A9B19F26B}"/>
              </a:ext>
            </a:extLst>
          </p:cNvPr>
          <p:cNvSpPr txBox="1"/>
          <p:nvPr/>
        </p:nvSpPr>
        <p:spPr>
          <a:xfrm>
            <a:off x="1182243" y="4830559"/>
            <a:ext cx="3860484" cy="273815"/>
          </a:xfrm>
          <a:prstGeom prst="rect">
            <a:avLst/>
          </a:prstGeom>
          <a:solidFill>
            <a:srgbClr val="D183A1"/>
          </a:solidFill>
        </p:spPr>
        <p:txBody>
          <a:bodyPr wrap="square" rtlCol="0">
            <a:spAutoFit/>
          </a:bodyPr>
          <a:lstStyle/>
          <a:p>
            <a:r>
              <a:rPr lang="en-US" altLang="ko-KR" sz="1400" b="1" dirty="0">
                <a:solidFill>
                  <a:schemeClr val="bg1"/>
                </a:solidFill>
                <a:cs typeface="Arial" pitchFamily="34" charset="0"/>
              </a:rPr>
              <a:t>Simple PowerPoint Presentation </a:t>
            </a:r>
            <a:endParaRPr lang="ko-KR" altLang="en-US" sz="1400" b="1" dirty="0">
              <a:solidFill>
                <a:schemeClr val="bg1"/>
              </a:solidFill>
              <a:cs typeface="Arial" pitchFamily="34" charset="0"/>
            </a:endParaRPr>
          </a:p>
        </p:txBody>
      </p:sp>
      <p:sp>
        <p:nvSpPr>
          <p:cNvPr id="14" name="TextBox 80">
            <a:extLst>
              <a:ext uri="{FF2B5EF4-FFF2-40B4-BE49-F238E27FC236}">
                <a16:creationId xmlns:a16="http://schemas.microsoft.com/office/drawing/2014/main" id="{2E76AFE0-9156-4D35-95DA-A6F47375D126}"/>
              </a:ext>
            </a:extLst>
          </p:cNvPr>
          <p:cNvSpPr txBox="1"/>
          <p:nvPr/>
        </p:nvSpPr>
        <p:spPr>
          <a:xfrm>
            <a:off x="1182243" y="5278127"/>
            <a:ext cx="3860484" cy="410721"/>
          </a:xfrm>
          <a:prstGeom prst="rect">
            <a:avLst/>
          </a:prstGeom>
          <a:noFill/>
        </p:spPr>
        <p:txBody>
          <a:bodyPr wrap="square" rtlCol="0">
            <a:spAutoFit/>
          </a:bodyPr>
          <a:lstStyle/>
          <a:p>
            <a:pPr marL="171459" indent="-171459">
              <a:buFont typeface="Wingdings" pitchFamily="2" charset="2"/>
              <a:buChar char="l"/>
            </a:pPr>
            <a:r>
              <a:rPr lang="en-US" altLang="ko-KR" sz="1200" dirty="0">
                <a:solidFill>
                  <a:srgbClr val="262626"/>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p:txBody>
      </p:sp>
      <p:grpSp>
        <p:nvGrpSpPr>
          <p:cNvPr id="15" name="Group 82">
            <a:extLst>
              <a:ext uri="{FF2B5EF4-FFF2-40B4-BE49-F238E27FC236}">
                <a16:creationId xmlns:a16="http://schemas.microsoft.com/office/drawing/2014/main" id="{59C5CB56-7BDB-4BBF-B0AB-68F025B6B795}"/>
              </a:ext>
            </a:extLst>
          </p:cNvPr>
          <p:cNvGrpSpPr/>
          <p:nvPr/>
        </p:nvGrpSpPr>
        <p:grpSpPr>
          <a:xfrm>
            <a:off x="6801489" y="4692399"/>
            <a:ext cx="4242348" cy="1438509"/>
            <a:chOff x="6192627" y="4688368"/>
            <a:chExt cx="4768535" cy="1616930"/>
          </a:xfrm>
        </p:grpSpPr>
        <p:grpSp>
          <p:nvGrpSpPr>
            <p:cNvPr id="16" name="Group 83">
              <a:extLst>
                <a:ext uri="{FF2B5EF4-FFF2-40B4-BE49-F238E27FC236}">
                  <a16:creationId xmlns:a16="http://schemas.microsoft.com/office/drawing/2014/main" id="{9F74FF5E-42B5-4D43-8459-73F6791BD6CC}"/>
                </a:ext>
              </a:extLst>
            </p:cNvPr>
            <p:cNvGrpSpPr/>
            <p:nvPr/>
          </p:nvGrpSpPr>
          <p:grpSpPr>
            <a:xfrm>
              <a:off x="6192627" y="4688368"/>
              <a:ext cx="4768535" cy="1616930"/>
              <a:chOff x="720000" y="4898547"/>
              <a:chExt cx="5796216" cy="1425288"/>
            </a:xfrm>
            <a:effectLst/>
          </p:grpSpPr>
          <p:sp>
            <p:nvSpPr>
              <p:cNvPr id="19" name="Rectangle 88">
                <a:extLst>
                  <a:ext uri="{FF2B5EF4-FFF2-40B4-BE49-F238E27FC236}">
                    <a16:creationId xmlns:a16="http://schemas.microsoft.com/office/drawing/2014/main" id="{F8586A0C-F46E-41F1-82E7-75CDB2BC7FA1}"/>
                  </a:ext>
                </a:extLst>
              </p:cNvPr>
              <p:cNvSpPr/>
              <p:nvPr/>
            </p:nvSpPr>
            <p:spPr>
              <a:xfrm>
                <a:off x="720000" y="5229200"/>
                <a:ext cx="5796216" cy="1094635"/>
              </a:xfrm>
              <a:prstGeom prst="rect">
                <a:avLst/>
              </a:prstGeom>
              <a:solidFill>
                <a:schemeClr val="bg1"/>
              </a:solidFill>
              <a:ln w="63500">
                <a:solidFill>
                  <a:srgbClr val="EFC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 Same Side Corner Rectangle 26">
                <a:extLst>
                  <a:ext uri="{FF2B5EF4-FFF2-40B4-BE49-F238E27FC236}">
                    <a16:creationId xmlns:a16="http://schemas.microsoft.com/office/drawing/2014/main" id="{421677B3-5D5A-485A-B037-D58A64AD5CE9}"/>
                  </a:ext>
                </a:extLst>
              </p:cNvPr>
              <p:cNvSpPr/>
              <p:nvPr/>
            </p:nvSpPr>
            <p:spPr>
              <a:xfrm>
                <a:off x="720000" y="4898547"/>
                <a:ext cx="5796216" cy="426626"/>
              </a:xfrm>
              <a:prstGeom prst="round2SameRect">
                <a:avLst/>
              </a:prstGeom>
              <a:solidFill>
                <a:srgbClr val="EFC964"/>
              </a:solidFill>
              <a:ln w="63500">
                <a:solidFill>
                  <a:srgbClr val="EFC964"/>
                </a:solidFill>
              </a:ln>
            </p:spPr>
            <p:txBody>
              <a:bodyPr wrap="square" rtlCol="0">
                <a:spAutoFit/>
              </a:bodyPr>
              <a:lstStyle/>
              <a:p>
                <a:pPr algn="ctr"/>
                <a:endParaRPr lang="ko-KR" altLang="en-US" sz="2400" b="1">
                  <a:solidFill>
                    <a:schemeClr val="bg1"/>
                  </a:solidFill>
                  <a:cs typeface="Arial" pitchFamily="34" charset="0"/>
                </a:endParaRPr>
              </a:p>
            </p:txBody>
          </p:sp>
        </p:grpSp>
        <p:sp>
          <p:nvSpPr>
            <p:cNvPr id="17" name="TextBox 84">
              <a:extLst>
                <a:ext uri="{FF2B5EF4-FFF2-40B4-BE49-F238E27FC236}">
                  <a16:creationId xmlns:a16="http://schemas.microsoft.com/office/drawing/2014/main" id="{00059DA8-6D8D-4261-94B7-51040DD6C0FB}"/>
                </a:ext>
              </a:extLst>
            </p:cNvPr>
            <p:cNvSpPr txBox="1"/>
            <p:nvPr/>
          </p:nvSpPr>
          <p:spPr>
            <a:xfrm>
              <a:off x="6408550" y="4777514"/>
              <a:ext cx="4339308" cy="307777"/>
            </a:xfrm>
            <a:prstGeom prst="rect">
              <a:avLst/>
            </a:prstGeom>
            <a:noFill/>
            <a:ln>
              <a:solidFill>
                <a:schemeClr val="bg1">
                  <a:lumMod val="65000"/>
                </a:schemeClr>
              </a:solidFill>
            </a:ln>
          </p:spPr>
          <p:txBody>
            <a:bodyPr wrap="square" rtlCol="0">
              <a:spAutoFit/>
            </a:bodyPr>
            <a:lstStyle/>
            <a:p>
              <a:r>
                <a:rPr lang="en-US" altLang="ko-KR" sz="1400" b="1" dirty="0">
                  <a:solidFill>
                    <a:schemeClr val="bg1"/>
                  </a:solidFill>
                  <a:cs typeface="Arial" pitchFamily="34" charset="0"/>
                </a:rPr>
                <a:t>Simple PowerPoint Presentation </a:t>
              </a:r>
              <a:endParaRPr lang="ko-KR" altLang="en-US" sz="1400" b="1" dirty="0">
                <a:solidFill>
                  <a:schemeClr val="bg1"/>
                </a:solidFill>
                <a:cs typeface="Arial" pitchFamily="34" charset="0"/>
              </a:endParaRPr>
            </a:p>
          </p:txBody>
        </p:sp>
        <p:sp>
          <p:nvSpPr>
            <p:cNvPr id="18" name="TextBox 86">
              <a:extLst>
                <a:ext uri="{FF2B5EF4-FFF2-40B4-BE49-F238E27FC236}">
                  <a16:creationId xmlns:a16="http://schemas.microsoft.com/office/drawing/2014/main" id="{3380AB1D-E99F-41DB-8C80-60C01A5A2C34}"/>
                </a:ext>
              </a:extLst>
            </p:cNvPr>
            <p:cNvSpPr txBox="1"/>
            <p:nvPr/>
          </p:nvSpPr>
          <p:spPr>
            <a:xfrm>
              <a:off x="6408550" y="5280594"/>
              <a:ext cx="4339308" cy="461664"/>
            </a:xfrm>
            <a:prstGeom prst="rect">
              <a:avLst/>
            </a:prstGeom>
            <a:noFill/>
            <a:ln>
              <a:solidFill>
                <a:schemeClr val="bg1">
                  <a:lumMod val="65000"/>
                </a:schemeClr>
              </a:solidFill>
            </a:ln>
          </p:spPr>
          <p:txBody>
            <a:bodyPr wrap="square" rtlCol="0">
              <a:spAutoFit/>
            </a:bodyPr>
            <a:lstStyle/>
            <a:p>
              <a:pPr marL="171459" indent="-171459">
                <a:buFont typeface="Wingdings" pitchFamily="2" charset="2"/>
                <a:buChar char="l"/>
              </a:pPr>
              <a:r>
                <a:rPr lang="en-US" altLang="ko-KR" sz="1200" dirty="0">
                  <a:solidFill>
                    <a:srgbClr val="262626"/>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p:txBody>
        </p:sp>
      </p:grpSp>
      <p:pic>
        <p:nvPicPr>
          <p:cNvPr id="89" name="Imagen 88"/>
          <p:cNvPicPr>
            <a:picLocks noChangeAspect="1"/>
          </p:cNvPicPr>
          <p:nvPr/>
        </p:nvPicPr>
        <p:blipFill>
          <a:blip r:embed="rId2"/>
          <a:stretch>
            <a:fillRect/>
          </a:stretch>
        </p:blipFill>
        <p:spPr>
          <a:xfrm>
            <a:off x="1786017" y="1184064"/>
            <a:ext cx="1754721" cy="2463149"/>
          </a:xfrm>
          <a:prstGeom prst="rect">
            <a:avLst/>
          </a:prstGeom>
        </p:spPr>
      </p:pic>
      <p:pic>
        <p:nvPicPr>
          <p:cNvPr id="90" name="Imagen 89"/>
          <p:cNvPicPr>
            <a:picLocks noChangeAspect="1"/>
          </p:cNvPicPr>
          <p:nvPr/>
        </p:nvPicPr>
        <p:blipFill>
          <a:blip r:embed="rId3"/>
          <a:stretch>
            <a:fillRect/>
          </a:stretch>
        </p:blipFill>
        <p:spPr>
          <a:xfrm>
            <a:off x="8275014" y="1106620"/>
            <a:ext cx="1755000" cy="2733750"/>
          </a:xfrm>
          <a:prstGeom prst="rect">
            <a:avLst/>
          </a:prstGeom>
        </p:spPr>
      </p:pic>
    </p:spTree>
    <p:extLst>
      <p:ext uri="{BB962C8B-B14F-4D97-AF65-F5344CB8AC3E}">
        <p14:creationId xmlns:p14="http://schemas.microsoft.com/office/powerpoint/2010/main" val="29964240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2818F-75D1-4CF1-83A9-78FE28E39254}"/>
              </a:ext>
            </a:extLst>
          </p:cNvPr>
          <p:cNvSpPr>
            <a:spLocks noGrp="1"/>
          </p:cNvSpPr>
          <p:nvPr>
            <p:ph type="title" idx="4294967295"/>
          </p:nvPr>
        </p:nvSpPr>
        <p:spPr>
          <a:xfrm>
            <a:off x="369534" y="459136"/>
            <a:ext cx="8474075" cy="709612"/>
          </a:xfrm>
          <a:prstGeom prst="rect">
            <a:avLst/>
          </a:prstGeom>
        </p:spPr>
        <p:txBody>
          <a:bodyPr/>
          <a:lstStyle/>
          <a:p>
            <a:r>
              <a:rPr lang="es-PE" dirty="0">
                <a:solidFill>
                  <a:srgbClr val="F8DD7B"/>
                </a:solidFill>
              </a:rPr>
              <a:t>Anatomía humana</a:t>
            </a:r>
          </a:p>
        </p:txBody>
      </p:sp>
      <p:sp>
        <p:nvSpPr>
          <p:cNvPr id="4" name="Rectangle 2">
            <a:extLst>
              <a:ext uri="{FF2B5EF4-FFF2-40B4-BE49-F238E27FC236}">
                <a16:creationId xmlns:a16="http://schemas.microsoft.com/office/drawing/2014/main" id="{0F4333D5-C55A-42C9-8AD2-56D6CFFEC50E}"/>
              </a:ext>
            </a:extLst>
          </p:cNvPr>
          <p:cNvSpPr>
            <a:spLocks/>
          </p:cNvSpPr>
          <p:nvPr/>
        </p:nvSpPr>
        <p:spPr bwMode="auto">
          <a:xfrm>
            <a:off x="853776" y="1286208"/>
            <a:ext cx="7642897" cy="6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round/>
                <a:headEnd/>
                <a:tailEnd/>
              </a14:hiddenLine>
            </a:ext>
          </a:extLst>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lnSpc>
                <a:spcPct val="150000"/>
              </a:lnSpc>
            </a:pPr>
            <a:r>
              <a:rPr lang="en-US" altLang="es-PE" sz="1200" dirty="0">
                <a:solidFill>
                  <a:schemeClr val="tx1"/>
                </a:solidFill>
                <a:latin typeface="+mn-lt"/>
                <a:ea typeface="MS PGothic" panose="020B0600070205080204" pitchFamily="34" charset="-128"/>
                <a:sym typeface="Aller Bold" charset="0"/>
              </a:rPr>
              <a:t>Some cool things here.</a:t>
            </a:r>
            <a:endParaRPr lang="en-US" altLang="es-PE" sz="1200" dirty="0">
              <a:solidFill>
                <a:schemeClr val="tx1"/>
              </a:solidFill>
              <a:latin typeface="+mn-lt"/>
              <a:ea typeface="MS PGothic" panose="020B0600070205080204" pitchFamily="34" charset="-128"/>
              <a:sym typeface="Aller Light" charset="0"/>
            </a:endParaRPr>
          </a:p>
          <a:p>
            <a:pPr eaLnBrk="1" hangingPunct="1">
              <a:lnSpc>
                <a:spcPct val="150000"/>
              </a:lnSpc>
            </a:pPr>
            <a:r>
              <a:rPr lang="en-US" altLang="es-PE" sz="1200" dirty="0">
                <a:solidFill>
                  <a:schemeClr val="tx1"/>
                </a:solidFill>
                <a:latin typeface="+mn-lt"/>
                <a:ea typeface="MS PGothic" panose="020B0600070205080204" pitchFamily="34" charset="-128"/>
                <a:sym typeface="Aller Light Italic" charset="0"/>
              </a:rPr>
              <a:t>Maecenas vitae ante quis, dapibus consectetur ipsum. Fusce eu sapien vel sapien maximus suscipit et non dui. Curabitur venenatis fermentum fringilla. Aliquam auctor id tortor nec iaculis. Sed risus enim, tristique id nibh eu, auctor finibus orci.</a:t>
            </a:r>
          </a:p>
        </p:txBody>
      </p:sp>
      <p:sp>
        <p:nvSpPr>
          <p:cNvPr id="6" name="Rectangle 4">
            <a:extLst>
              <a:ext uri="{FF2B5EF4-FFF2-40B4-BE49-F238E27FC236}">
                <a16:creationId xmlns:a16="http://schemas.microsoft.com/office/drawing/2014/main" id="{B7BC6943-F725-4179-9267-2EB9362BFD59}"/>
              </a:ext>
            </a:extLst>
          </p:cNvPr>
          <p:cNvSpPr>
            <a:spLocks/>
          </p:cNvSpPr>
          <p:nvPr/>
        </p:nvSpPr>
        <p:spPr bwMode="auto">
          <a:xfrm>
            <a:off x="3433589" y="2669974"/>
            <a:ext cx="2393166" cy="34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62" tIns="18062" rIns="18062" bIns="18062"/>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algn="ctr" eaLnBrk="1" hangingPunct="1">
              <a:spcBef>
                <a:spcPts val="1400"/>
              </a:spcBef>
            </a:pPr>
            <a:r>
              <a:rPr lang="en-US" altLang="es-PE" sz="1200" dirty="0">
                <a:solidFill>
                  <a:schemeClr val="tx1"/>
                </a:solidFill>
                <a:latin typeface="+mn-lt"/>
                <a:ea typeface="MS PGothic" panose="020B0600070205080204" pitchFamily="34" charset="-128"/>
                <a:sym typeface="Lora" charset="0"/>
              </a:rPr>
              <a:t>Praesent quam justo, tempor ac sollicitudin sed, mattis vel arcu. </a:t>
            </a:r>
          </a:p>
        </p:txBody>
      </p:sp>
      <p:grpSp>
        <p:nvGrpSpPr>
          <p:cNvPr id="7" name="Group 11">
            <a:extLst>
              <a:ext uri="{FF2B5EF4-FFF2-40B4-BE49-F238E27FC236}">
                <a16:creationId xmlns:a16="http://schemas.microsoft.com/office/drawing/2014/main" id="{55971ED8-25D6-49A0-B6F1-A1F8899E564A}"/>
              </a:ext>
            </a:extLst>
          </p:cNvPr>
          <p:cNvGrpSpPr>
            <a:grpSpLocks/>
          </p:cNvGrpSpPr>
          <p:nvPr/>
        </p:nvGrpSpPr>
        <p:grpSpPr bwMode="auto">
          <a:xfrm>
            <a:off x="2241833" y="2318133"/>
            <a:ext cx="651121" cy="1826786"/>
            <a:chOff x="0" y="0"/>
            <a:chExt cx="607" cy="1702"/>
          </a:xfrm>
        </p:grpSpPr>
        <p:grpSp>
          <p:nvGrpSpPr>
            <p:cNvPr id="8" name="Group 7">
              <a:extLst>
                <a:ext uri="{FF2B5EF4-FFF2-40B4-BE49-F238E27FC236}">
                  <a16:creationId xmlns:a16="http://schemas.microsoft.com/office/drawing/2014/main" id="{2AA08C5B-826D-4E8A-9D13-A5EC7CC7923E}"/>
                </a:ext>
              </a:extLst>
            </p:cNvPr>
            <p:cNvGrpSpPr>
              <a:grpSpLocks/>
            </p:cNvGrpSpPr>
            <p:nvPr/>
          </p:nvGrpSpPr>
          <p:grpSpPr bwMode="auto">
            <a:xfrm>
              <a:off x="72" y="0"/>
              <a:ext cx="459" cy="458"/>
              <a:chOff x="0" y="0"/>
              <a:chExt cx="458" cy="458"/>
            </a:xfrm>
          </p:grpSpPr>
          <p:sp>
            <p:nvSpPr>
              <p:cNvPr id="12" name="Oval 5">
                <a:extLst>
                  <a:ext uri="{FF2B5EF4-FFF2-40B4-BE49-F238E27FC236}">
                    <a16:creationId xmlns:a16="http://schemas.microsoft.com/office/drawing/2014/main" id="{61F1E5C0-74D9-4544-9EF8-C68DC49F2487}"/>
                  </a:ext>
                </a:extLst>
              </p:cNvPr>
              <p:cNvSpPr>
                <a:spLocks/>
              </p:cNvSpPr>
              <p:nvPr/>
            </p:nvSpPr>
            <p:spPr bwMode="auto">
              <a:xfrm>
                <a:off x="0" y="0"/>
                <a:ext cx="458" cy="458"/>
              </a:xfrm>
              <a:prstGeom prst="ellipse">
                <a:avLst/>
              </a:prstGeom>
              <a:solidFill>
                <a:srgbClr val="344868"/>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endParaRPr lang="es-PE" altLang="es-PE" sz="1200" dirty="0">
                  <a:latin typeface="+mn-lt"/>
                </a:endParaRPr>
              </a:p>
            </p:txBody>
          </p:sp>
          <p:sp>
            <p:nvSpPr>
              <p:cNvPr id="13" name="Oval 6">
                <a:extLst>
                  <a:ext uri="{FF2B5EF4-FFF2-40B4-BE49-F238E27FC236}">
                    <a16:creationId xmlns:a16="http://schemas.microsoft.com/office/drawing/2014/main" id="{43241636-6144-4575-86DF-EA4C079B09BE}"/>
                  </a:ext>
                </a:extLst>
              </p:cNvPr>
              <p:cNvSpPr>
                <a:spLocks/>
              </p:cNvSpPr>
              <p:nvPr/>
            </p:nvSpPr>
            <p:spPr bwMode="auto">
              <a:xfrm>
                <a:off x="57" y="68"/>
                <a:ext cx="342" cy="319"/>
              </a:xfrm>
              <a:prstGeom prst="ellipse">
                <a:avLst/>
              </a:prstGeom>
              <a:solidFill>
                <a:srgbClr val="CF5A6A"/>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endParaRPr lang="es-PE" altLang="es-PE" sz="1200" dirty="0">
                  <a:latin typeface="+mn-lt"/>
                </a:endParaRPr>
              </a:p>
            </p:txBody>
          </p:sp>
        </p:grpSp>
        <p:grpSp>
          <p:nvGrpSpPr>
            <p:cNvPr id="9" name="Group 10">
              <a:extLst>
                <a:ext uri="{FF2B5EF4-FFF2-40B4-BE49-F238E27FC236}">
                  <a16:creationId xmlns:a16="http://schemas.microsoft.com/office/drawing/2014/main" id="{04334959-6DD1-4E54-8384-90268968EBFD}"/>
                </a:ext>
              </a:extLst>
            </p:cNvPr>
            <p:cNvGrpSpPr>
              <a:grpSpLocks/>
            </p:cNvGrpSpPr>
            <p:nvPr/>
          </p:nvGrpSpPr>
          <p:grpSpPr bwMode="auto">
            <a:xfrm>
              <a:off x="0" y="417"/>
              <a:ext cx="607" cy="1285"/>
              <a:chOff x="0" y="0"/>
              <a:chExt cx="607" cy="1285"/>
            </a:xfrm>
          </p:grpSpPr>
          <p:sp>
            <p:nvSpPr>
              <p:cNvPr id="10" name="AutoShape 8">
                <a:extLst>
                  <a:ext uri="{FF2B5EF4-FFF2-40B4-BE49-F238E27FC236}">
                    <a16:creationId xmlns:a16="http://schemas.microsoft.com/office/drawing/2014/main" id="{2E6392C2-DDDA-4984-81F2-554CFA45E5BC}"/>
                  </a:ext>
                </a:extLst>
              </p:cNvPr>
              <p:cNvSpPr>
                <a:spLocks/>
              </p:cNvSpPr>
              <p:nvPr/>
            </p:nvSpPr>
            <p:spPr bwMode="auto">
              <a:xfrm>
                <a:off x="0" y="97"/>
                <a:ext cx="607" cy="1188"/>
              </a:xfrm>
              <a:custGeom>
                <a:avLst/>
                <a:gdLst>
                  <a:gd name="T0" fmla="*/ 21600 w 21600"/>
                  <a:gd name="T1" fmla="*/ 10699 h 21600"/>
                  <a:gd name="T2" fmla="*/ 19554 w 21600"/>
                  <a:gd name="T3" fmla="*/ 11680 h 21600"/>
                  <a:gd name="T4" fmla="*/ 17507 w 21600"/>
                  <a:gd name="T5" fmla="*/ 10699 h 21600"/>
                  <a:gd name="T6" fmla="*/ 17507 w 21600"/>
                  <a:gd name="T7" fmla="*/ 3613 h 21600"/>
                  <a:gd name="T8" fmla="*/ 16598 w 21600"/>
                  <a:gd name="T9" fmla="*/ 3613 h 21600"/>
                  <a:gd name="T10" fmla="*/ 16598 w 21600"/>
                  <a:gd name="T11" fmla="*/ 20510 h 21600"/>
                  <a:gd name="T12" fmla="*/ 14097 w 21600"/>
                  <a:gd name="T13" fmla="*/ 21600 h 21600"/>
                  <a:gd name="T14" fmla="*/ 11368 w 21600"/>
                  <a:gd name="T15" fmla="*/ 20510 h 21600"/>
                  <a:gd name="T16" fmla="*/ 11368 w 21600"/>
                  <a:gd name="T17" fmla="*/ 10590 h 21600"/>
                  <a:gd name="T18" fmla="*/ 10232 w 21600"/>
                  <a:gd name="T19" fmla="*/ 10590 h 21600"/>
                  <a:gd name="T20" fmla="*/ 10232 w 21600"/>
                  <a:gd name="T21" fmla="*/ 20510 h 21600"/>
                  <a:gd name="T22" fmla="*/ 7503 w 21600"/>
                  <a:gd name="T23" fmla="*/ 21600 h 21600"/>
                  <a:gd name="T24" fmla="*/ 5002 w 21600"/>
                  <a:gd name="T25" fmla="*/ 20510 h 21600"/>
                  <a:gd name="T26" fmla="*/ 5002 w 21600"/>
                  <a:gd name="T27" fmla="*/ 3613 h 21600"/>
                  <a:gd name="T28" fmla="*/ 4093 w 21600"/>
                  <a:gd name="T29" fmla="*/ 3613 h 21600"/>
                  <a:gd name="T30" fmla="*/ 4093 w 21600"/>
                  <a:gd name="T31" fmla="*/ 10699 h 21600"/>
                  <a:gd name="T32" fmla="*/ 2046 w 21600"/>
                  <a:gd name="T33" fmla="*/ 11680 h 21600"/>
                  <a:gd name="T34" fmla="*/ 0 w 21600"/>
                  <a:gd name="T35" fmla="*/ 10699 h 21600"/>
                  <a:gd name="T36" fmla="*/ 0 w 21600"/>
                  <a:gd name="T37" fmla="*/ 2632 h 21600"/>
                  <a:gd name="T38" fmla="*/ 3978 w 21600"/>
                  <a:gd name="T39" fmla="*/ 0 h 21600"/>
                  <a:gd name="T40" fmla="*/ 17370 w 21600"/>
                  <a:gd name="T41" fmla="*/ 0 h 21600"/>
                  <a:gd name="T42" fmla="*/ 21600 w 21600"/>
                  <a:gd name="T43" fmla="*/ 2632 h 21600"/>
                  <a:gd name="T44" fmla="*/ 21600 w 21600"/>
                  <a:gd name="T45" fmla="*/ 10699 h 21600"/>
                  <a:gd name="T46" fmla="*/ 21600 w 21600"/>
                  <a:gd name="T47" fmla="*/ 1069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00" h="21600">
                    <a:moveTo>
                      <a:pt x="21600" y="10699"/>
                    </a:moveTo>
                    <a:cubicBezTo>
                      <a:pt x="21600" y="11353"/>
                      <a:pt x="20918" y="11680"/>
                      <a:pt x="19554" y="11680"/>
                    </a:cubicBezTo>
                    <a:cubicBezTo>
                      <a:pt x="18189" y="11680"/>
                      <a:pt x="17507" y="11353"/>
                      <a:pt x="17507" y="10699"/>
                    </a:cubicBezTo>
                    <a:cubicBezTo>
                      <a:pt x="17507" y="3613"/>
                      <a:pt x="17507" y="3613"/>
                      <a:pt x="17507" y="3613"/>
                    </a:cubicBezTo>
                    <a:cubicBezTo>
                      <a:pt x="16598" y="3613"/>
                      <a:pt x="16598" y="3613"/>
                      <a:pt x="16598" y="3613"/>
                    </a:cubicBezTo>
                    <a:cubicBezTo>
                      <a:pt x="16598" y="20510"/>
                      <a:pt x="16598" y="20510"/>
                      <a:pt x="16598" y="20510"/>
                    </a:cubicBezTo>
                    <a:cubicBezTo>
                      <a:pt x="16598" y="21273"/>
                      <a:pt x="15688" y="21600"/>
                      <a:pt x="14097" y="21600"/>
                    </a:cubicBezTo>
                    <a:cubicBezTo>
                      <a:pt x="12278" y="21600"/>
                      <a:pt x="11368" y="21273"/>
                      <a:pt x="11368" y="20510"/>
                    </a:cubicBezTo>
                    <a:cubicBezTo>
                      <a:pt x="11368" y="10590"/>
                      <a:pt x="11368" y="10590"/>
                      <a:pt x="11368" y="10590"/>
                    </a:cubicBezTo>
                    <a:cubicBezTo>
                      <a:pt x="10232" y="10590"/>
                      <a:pt x="10232" y="10590"/>
                      <a:pt x="10232" y="10590"/>
                    </a:cubicBezTo>
                    <a:cubicBezTo>
                      <a:pt x="10232" y="20510"/>
                      <a:pt x="10232" y="20510"/>
                      <a:pt x="10232" y="20510"/>
                    </a:cubicBezTo>
                    <a:cubicBezTo>
                      <a:pt x="10232" y="21273"/>
                      <a:pt x="9322" y="21600"/>
                      <a:pt x="7503" y="21600"/>
                    </a:cubicBezTo>
                    <a:cubicBezTo>
                      <a:pt x="5912" y="21600"/>
                      <a:pt x="5002" y="21273"/>
                      <a:pt x="5002" y="20510"/>
                    </a:cubicBezTo>
                    <a:cubicBezTo>
                      <a:pt x="5002" y="3613"/>
                      <a:pt x="5002" y="3613"/>
                      <a:pt x="5002" y="3613"/>
                    </a:cubicBezTo>
                    <a:cubicBezTo>
                      <a:pt x="4093" y="3613"/>
                      <a:pt x="4093" y="3613"/>
                      <a:pt x="4093" y="3613"/>
                    </a:cubicBezTo>
                    <a:cubicBezTo>
                      <a:pt x="4093" y="10699"/>
                      <a:pt x="4093" y="10699"/>
                      <a:pt x="4093" y="10699"/>
                    </a:cubicBezTo>
                    <a:cubicBezTo>
                      <a:pt x="4093" y="11353"/>
                      <a:pt x="3411" y="11680"/>
                      <a:pt x="2046" y="11680"/>
                    </a:cubicBezTo>
                    <a:cubicBezTo>
                      <a:pt x="682" y="11680"/>
                      <a:pt x="0" y="11353"/>
                      <a:pt x="0" y="10699"/>
                    </a:cubicBezTo>
                    <a:cubicBezTo>
                      <a:pt x="0" y="2632"/>
                      <a:pt x="0" y="2632"/>
                      <a:pt x="0" y="2632"/>
                    </a:cubicBezTo>
                    <a:cubicBezTo>
                      <a:pt x="0" y="1324"/>
                      <a:pt x="340" y="0"/>
                      <a:pt x="3978" y="0"/>
                    </a:cubicBezTo>
                    <a:cubicBezTo>
                      <a:pt x="14664" y="0"/>
                      <a:pt x="17370" y="0"/>
                      <a:pt x="17370" y="0"/>
                    </a:cubicBezTo>
                    <a:cubicBezTo>
                      <a:pt x="21008" y="0"/>
                      <a:pt x="21600" y="1324"/>
                      <a:pt x="21600" y="2632"/>
                    </a:cubicBezTo>
                    <a:lnTo>
                      <a:pt x="21600" y="10699"/>
                    </a:lnTo>
                    <a:close/>
                    <a:moveTo>
                      <a:pt x="21600" y="10699"/>
                    </a:moveTo>
                  </a:path>
                </a:pathLst>
              </a:custGeom>
              <a:solidFill>
                <a:srgbClr val="344868"/>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s-PE" sz="1200" dirty="0"/>
              </a:p>
            </p:txBody>
          </p:sp>
          <p:sp>
            <p:nvSpPr>
              <p:cNvPr id="11" name="AutoShape 9">
                <a:extLst>
                  <a:ext uri="{FF2B5EF4-FFF2-40B4-BE49-F238E27FC236}">
                    <a16:creationId xmlns:a16="http://schemas.microsoft.com/office/drawing/2014/main" id="{55BB98FB-F282-4A10-9C2F-B7FF31E4C1AD}"/>
                  </a:ext>
                </a:extLst>
              </p:cNvPr>
              <p:cNvSpPr>
                <a:spLocks/>
              </p:cNvSpPr>
              <p:nvPr/>
            </p:nvSpPr>
            <p:spPr bwMode="auto">
              <a:xfrm>
                <a:off x="261" y="0"/>
                <a:ext cx="93" cy="212"/>
              </a:xfrm>
              <a:custGeom>
                <a:avLst/>
                <a:gdLst>
                  <a:gd name="T0" fmla="*/ 0 w 21600"/>
                  <a:gd name="T1" fmla="*/ 0 h 21600"/>
                  <a:gd name="T2" fmla="*/ 234 w 21600"/>
                  <a:gd name="T3" fmla="*/ 21600 h 21600"/>
                  <a:gd name="T4" fmla="*/ 21600 w 21600"/>
                  <a:gd name="T5" fmla="*/ 21600 h 21600"/>
                  <a:gd name="T6" fmla="*/ 20806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cubicBezTo>
                      <a:pt x="420" y="21080"/>
                      <a:pt x="234" y="21600"/>
                      <a:pt x="234" y="21600"/>
                    </a:cubicBezTo>
                    <a:lnTo>
                      <a:pt x="21600" y="21600"/>
                    </a:lnTo>
                    <a:lnTo>
                      <a:pt x="20806" y="0"/>
                    </a:lnTo>
                    <a:lnTo>
                      <a:pt x="0" y="0"/>
                    </a:lnTo>
                    <a:close/>
                    <a:moveTo>
                      <a:pt x="0" y="0"/>
                    </a:moveTo>
                  </a:path>
                </a:pathLst>
              </a:custGeom>
              <a:solidFill>
                <a:srgbClr val="344868"/>
              </a:solidFill>
              <a:ln w="12700" cap="flat">
                <a:solidFill>
                  <a:srgbClr val="000000">
                    <a:alpha val="0"/>
                  </a:srgbClr>
                </a:solidFill>
                <a:prstDash val="solid"/>
                <a:miter lim="800000"/>
                <a:headEnd type="none" w="med" len="med"/>
                <a:tailEnd type="none" w="med" len="med"/>
              </a:ln>
            </p:spPr>
            <p:txBody>
              <a:bodyPr lIns="0" tIns="0" rIns="0" bIns="0"/>
              <a:lstStyle/>
              <a:p>
                <a:endParaRPr lang="es-PE" sz="1200" dirty="0"/>
              </a:p>
            </p:txBody>
          </p:sp>
        </p:grpSp>
      </p:grpSp>
      <p:sp>
        <p:nvSpPr>
          <p:cNvPr id="14" name="Line 12">
            <a:extLst>
              <a:ext uri="{FF2B5EF4-FFF2-40B4-BE49-F238E27FC236}">
                <a16:creationId xmlns:a16="http://schemas.microsoft.com/office/drawing/2014/main" id="{C8CF06BC-F176-4971-BC77-36079D569079}"/>
              </a:ext>
            </a:extLst>
          </p:cNvPr>
          <p:cNvSpPr>
            <a:spLocks noChangeShapeType="1"/>
          </p:cNvSpPr>
          <p:nvPr/>
        </p:nvSpPr>
        <p:spPr bwMode="auto">
          <a:xfrm rot="10800000" flipH="1">
            <a:off x="3176144" y="3182719"/>
            <a:ext cx="2860857" cy="18235"/>
          </a:xfrm>
          <a:prstGeom prst="line">
            <a:avLst/>
          </a:prstGeom>
          <a:noFill/>
          <a:ln w="50800">
            <a:solidFill>
              <a:srgbClr val="CF5A6A"/>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s-PE" sz="1200" dirty="0"/>
          </a:p>
        </p:txBody>
      </p:sp>
      <p:sp>
        <p:nvSpPr>
          <p:cNvPr id="15" name="Rectangle 13">
            <a:extLst>
              <a:ext uri="{FF2B5EF4-FFF2-40B4-BE49-F238E27FC236}">
                <a16:creationId xmlns:a16="http://schemas.microsoft.com/office/drawing/2014/main" id="{1B1E5BAB-D1C5-4048-AFB4-FEB63570B0A6}"/>
              </a:ext>
            </a:extLst>
          </p:cNvPr>
          <p:cNvSpPr>
            <a:spLocks/>
          </p:cNvSpPr>
          <p:nvPr/>
        </p:nvSpPr>
        <p:spPr bwMode="auto">
          <a:xfrm>
            <a:off x="3408917" y="4982688"/>
            <a:ext cx="2684936" cy="34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62" tIns="18062" rIns="18062" bIns="18062"/>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algn="ctr" eaLnBrk="1" hangingPunct="1">
              <a:spcBef>
                <a:spcPts val="1400"/>
              </a:spcBef>
            </a:pPr>
            <a:r>
              <a:rPr lang="en-US" altLang="es-PE" sz="1200" dirty="0">
                <a:solidFill>
                  <a:schemeClr val="tx1"/>
                </a:solidFill>
                <a:latin typeface="+mn-lt"/>
                <a:ea typeface="MS PGothic" panose="020B0600070205080204" pitchFamily="34" charset="-128"/>
                <a:sym typeface="Lora" charset="0"/>
              </a:rPr>
              <a:t>Proin ac nibh quis metus tristique sagittis vel ac ligulnean dictum fringilla.</a:t>
            </a:r>
          </a:p>
        </p:txBody>
      </p:sp>
      <p:grpSp>
        <p:nvGrpSpPr>
          <p:cNvPr id="16" name="Group 20">
            <a:extLst>
              <a:ext uri="{FF2B5EF4-FFF2-40B4-BE49-F238E27FC236}">
                <a16:creationId xmlns:a16="http://schemas.microsoft.com/office/drawing/2014/main" id="{1176CB75-894B-4835-B7DC-68C798F9E6BF}"/>
              </a:ext>
            </a:extLst>
          </p:cNvPr>
          <p:cNvGrpSpPr>
            <a:grpSpLocks/>
          </p:cNvGrpSpPr>
          <p:nvPr/>
        </p:nvGrpSpPr>
        <p:grpSpPr bwMode="auto">
          <a:xfrm>
            <a:off x="2284741" y="4474235"/>
            <a:ext cx="652194" cy="1826786"/>
            <a:chOff x="0" y="0"/>
            <a:chExt cx="607" cy="1702"/>
          </a:xfrm>
        </p:grpSpPr>
        <p:grpSp>
          <p:nvGrpSpPr>
            <p:cNvPr id="17" name="Group 16">
              <a:extLst>
                <a:ext uri="{FF2B5EF4-FFF2-40B4-BE49-F238E27FC236}">
                  <a16:creationId xmlns:a16="http://schemas.microsoft.com/office/drawing/2014/main" id="{88D1FFB6-79BC-46B9-807F-1E2F965D8413}"/>
                </a:ext>
              </a:extLst>
            </p:cNvPr>
            <p:cNvGrpSpPr>
              <a:grpSpLocks/>
            </p:cNvGrpSpPr>
            <p:nvPr/>
          </p:nvGrpSpPr>
          <p:grpSpPr bwMode="auto">
            <a:xfrm>
              <a:off x="72" y="0"/>
              <a:ext cx="459" cy="458"/>
              <a:chOff x="0" y="0"/>
              <a:chExt cx="458" cy="458"/>
            </a:xfrm>
          </p:grpSpPr>
          <p:sp>
            <p:nvSpPr>
              <p:cNvPr id="21" name="Oval 14">
                <a:extLst>
                  <a:ext uri="{FF2B5EF4-FFF2-40B4-BE49-F238E27FC236}">
                    <a16:creationId xmlns:a16="http://schemas.microsoft.com/office/drawing/2014/main" id="{034A9B8F-1B3E-4A98-8A16-BE6A741D3687}"/>
                  </a:ext>
                </a:extLst>
              </p:cNvPr>
              <p:cNvSpPr>
                <a:spLocks/>
              </p:cNvSpPr>
              <p:nvPr/>
            </p:nvSpPr>
            <p:spPr bwMode="auto">
              <a:xfrm>
                <a:off x="0" y="0"/>
                <a:ext cx="458" cy="458"/>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endParaRPr lang="es-PE" altLang="es-PE" sz="1200" dirty="0">
                  <a:latin typeface="+mn-lt"/>
                </a:endParaRPr>
              </a:p>
            </p:txBody>
          </p:sp>
          <p:sp>
            <p:nvSpPr>
              <p:cNvPr id="22" name="Oval 15">
                <a:extLst>
                  <a:ext uri="{FF2B5EF4-FFF2-40B4-BE49-F238E27FC236}">
                    <a16:creationId xmlns:a16="http://schemas.microsoft.com/office/drawing/2014/main" id="{8F207886-63DE-4604-83AC-D317B9C3800C}"/>
                  </a:ext>
                </a:extLst>
              </p:cNvPr>
              <p:cNvSpPr>
                <a:spLocks/>
              </p:cNvSpPr>
              <p:nvPr/>
            </p:nvSpPr>
            <p:spPr bwMode="auto">
              <a:xfrm>
                <a:off x="57" y="68"/>
                <a:ext cx="342" cy="319"/>
              </a:xfrm>
              <a:prstGeom prst="ellipse">
                <a:avLst/>
              </a:prstGeom>
              <a:solidFill>
                <a:srgbClr val="CF5A6A"/>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endParaRPr lang="es-PE" altLang="es-PE" sz="1200" dirty="0">
                  <a:latin typeface="+mn-lt"/>
                </a:endParaRPr>
              </a:p>
            </p:txBody>
          </p:sp>
        </p:grpSp>
        <p:grpSp>
          <p:nvGrpSpPr>
            <p:cNvPr id="18" name="Group 19">
              <a:extLst>
                <a:ext uri="{FF2B5EF4-FFF2-40B4-BE49-F238E27FC236}">
                  <a16:creationId xmlns:a16="http://schemas.microsoft.com/office/drawing/2014/main" id="{193D08E3-F9B1-4A7F-9AA6-417CD9F44FBA}"/>
                </a:ext>
              </a:extLst>
            </p:cNvPr>
            <p:cNvGrpSpPr>
              <a:grpSpLocks/>
            </p:cNvGrpSpPr>
            <p:nvPr/>
          </p:nvGrpSpPr>
          <p:grpSpPr bwMode="auto">
            <a:xfrm>
              <a:off x="0" y="417"/>
              <a:ext cx="607" cy="1285"/>
              <a:chOff x="0" y="0"/>
              <a:chExt cx="607" cy="1285"/>
            </a:xfrm>
          </p:grpSpPr>
          <p:sp>
            <p:nvSpPr>
              <p:cNvPr id="19" name="AutoShape 17">
                <a:extLst>
                  <a:ext uri="{FF2B5EF4-FFF2-40B4-BE49-F238E27FC236}">
                    <a16:creationId xmlns:a16="http://schemas.microsoft.com/office/drawing/2014/main" id="{AD7FC601-08A8-4BDD-8E2A-6CF86896694E}"/>
                  </a:ext>
                </a:extLst>
              </p:cNvPr>
              <p:cNvSpPr>
                <a:spLocks/>
              </p:cNvSpPr>
              <p:nvPr/>
            </p:nvSpPr>
            <p:spPr bwMode="auto">
              <a:xfrm>
                <a:off x="0" y="97"/>
                <a:ext cx="607" cy="1188"/>
              </a:xfrm>
              <a:custGeom>
                <a:avLst/>
                <a:gdLst>
                  <a:gd name="T0" fmla="*/ 21600 w 21600"/>
                  <a:gd name="T1" fmla="*/ 10699 h 21600"/>
                  <a:gd name="T2" fmla="*/ 19554 w 21600"/>
                  <a:gd name="T3" fmla="*/ 11680 h 21600"/>
                  <a:gd name="T4" fmla="*/ 17507 w 21600"/>
                  <a:gd name="T5" fmla="*/ 10699 h 21600"/>
                  <a:gd name="T6" fmla="*/ 17507 w 21600"/>
                  <a:gd name="T7" fmla="*/ 3613 h 21600"/>
                  <a:gd name="T8" fmla="*/ 16598 w 21600"/>
                  <a:gd name="T9" fmla="*/ 3613 h 21600"/>
                  <a:gd name="T10" fmla="*/ 16598 w 21600"/>
                  <a:gd name="T11" fmla="*/ 20510 h 21600"/>
                  <a:gd name="T12" fmla="*/ 14097 w 21600"/>
                  <a:gd name="T13" fmla="*/ 21600 h 21600"/>
                  <a:gd name="T14" fmla="*/ 11368 w 21600"/>
                  <a:gd name="T15" fmla="*/ 20510 h 21600"/>
                  <a:gd name="T16" fmla="*/ 11368 w 21600"/>
                  <a:gd name="T17" fmla="*/ 10590 h 21600"/>
                  <a:gd name="T18" fmla="*/ 10232 w 21600"/>
                  <a:gd name="T19" fmla="*/ 10590 h 21600"/>
                  <a:gd name="T20" fmla="*/ 10232 w 21600"/>
                  <a:gd name="T21" fmla="*/ 20510 h 21600"/>
                  <a:gd name="T22" fmla="*/ 7503 w 21600"/>
                  <a:gd name="T23" fmla="*/ 21600 h 21600"/>
                  <a:gd name="T24" fmla="*/ 5002 w 21600"/>
                  <a:gd name="T25" fmla="*/ 20510 h 21600"/>
                  <a:gd name="T26" fmla="*/ 5002 w 21600"/>
                  <a:gd name="T27" fmla="*/ 3613 h 21600"/>
                  <a:gd name="T28" fmla="*/ 4093 w 21600"/>
                  <a:gd name="T29" fmla="*/ 3613 h 21600"/>
                  <a:gd name="T30" fmla="*/ 4093 w 21600"/>
                  <a:gd name="T31" fmla="*/ 10699 h 21600"/>
                  <a:gd name="T32" fmla="*/ 2046 w 21600"/>
                  <a:gd name="T33" fmla="*/ 11680 h 21600"/>
                  <a:gd name="T34" fmla="*/ 0 w 21600"/>
                  <a:gd name="T35" fmla="*/ 10699 h 21600"/>
                  <a:gd name="T36" fmla="*/ 0 w 21600"/>
                  <a:gd name="T37" fmla="*/ 2632 h 21600"/>
                  <a:gd name="T38" fmla="*/ 3978 w 21600"/>
                  <a:gd name="T39" fmla="*/ 0 h 21600"/>
                  <a:gd name="T40" fmla="*/ 17370 w 21600"/>
                  <a:gd name="T41" fmla="*/ 0 h 21600"/>
                  <a:gd name="T42" fmla="*/ 21600 w 21600"/>
                  <a:gd name="T43" fmla="*/ 2632 h 21600"/>
                  <a:gd name="T44" fmla="*/ 21600 w 21600"/>
                  <a:gd name="T45" fmla="*/ 10699 h 21600"/>
                  <a:gd name="T46" fmla="*/ 21600 w 21600"/>
                  <a:gd name="T47" fmla="*/ 1069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00" h="21600">
                    <a:moveTo>
                      <a:pt x="21600" y="10699"/>
                    </a:moveTo>
                    <a:cubicBezTo>
                      <a:pt x="21600" y="11353"/>
                      <a:pt x="20918" y="11680"/>
                      <a:pt x="19554" y="11680"/>
                    </a:cubicBezTo>
                    <a:cubicBezTo>
                      <a:pt x="18189" y="11680"/>
                      <a:pt x="17507" y="11353"/>
                      <a:pt x="17507" y="10699"/>
                    </a:cubicBezTo>
                    <a:cubicBezTo>
                      <a:pt x="17507" y="3613"/>
                      <a:pt x="17507" y="3613"/>
                      <a:pt x="17507" y="3613"/>
                    </a:cubicBezTo>
                    <a:cubicBezTo>
                      <a:pt x="16598" y="3613"/>
                      <a:pt x="16598" y="3613"/>
                      <a:pt x="16598" y="3613"/>
                    </a:cubicBezTo>
                    <a:cubicBezTo>
                      <a:pt x="16598" y="20510"/>
                      <a:pt x="16598" y="20510"/>
                      <a:pt x="16598" y="20510"/>
                    </a:cubicBezTo>
                    <a:cubicBezTo>
                      <a:pt x="16598" y="21273"/>
                      <a:pt x="15688" y="21600"/>
                      <a:pt x="14097" y="21600"/>
                    </a:cubicBezTo>
                    <a:cubicBezTo>
                      <a:pt x="12278" y="21600"/>
                      <a:pt x="11368" y="21273"/>
                      <a:pt x="11368" y="20510"/>
                    </a:cubicBezTo>
                    <a:cubicBezTo>
                      <a:pt x="11368" y="10590"/>
                      <a:pt x="11368" y="10590"/>
                      <a:pt x="11368" y="10590"/>
                    </a:cubicBezTo>
                    <a:cubicBezTo>
                      <a:pt x="10232" y="10590"/>
                      <a:pt x="10232" y="10590"/>
                      <a:pt x="10232" y="10590"/>
                    </a:cubicBezTo>
                    <a:cubicBezTo>
                      <a:pt x="10232" y="20510"/>
                      <a:pt x="10232" y="20510"/>
                      <a:pt x="10232" y="20510"/>
                    </a:cubicBezTo>
                    <a:cubicBezTo>
                      <a:pt x="10232" y="21273"/>
                      <a:pt x="9322" y="21600"/>
                      <a:pt x="7503" y="21600"/>
                    </a:cubicBezTo>
                    <a:cubicBezTo>
                      <a:pt x="5912" y="21600"/>
                      <a:pt x="5002" y="21273"/>
                      <a:pt x="5002" y="20510"/>
                    </a:cubicBezTo>
                    <a:cubicBezTo>
                      <a:pt x="5002" y="3613"/>
                      <a:pt x="5002" y="3613"/>
                      <a:pt x="5002" y="3613"/>
                    </a:cubicBezTo>
                    <a:cubicBezTo>
                      <a:pt x="4093" y="3613"/>
                      <a:pt x="4093" y="3613"/>
                      <a:pt x="4093" y="3613"/>
                    </a:cubicBezTo>
                    <a:cubicBezTo>
                      <a:pt x="4093" y="10699"/>
                      <a:pt x="4093" y="10699"/>
                      <a:pt x="4093" y="10699"/>
                    </a:cubicBezTo>
                    <a:cubicBezTo>
                      <a:pt x="4093" y="11353"/>
                      <a:pt x="3411" y="11680"/>
                      <a:pt x="2046" y="11680"/>
                    </a:cubicBezTo>
                    <a:cubicBezTo>
                      <a:pt x="682" y="11680"/>
                      <a:pt x="0" y="11353"/>
                      <a:pt x="0" y="10699"/>
                    </a:cubicBezTo>
                    <a:cubicBezTo>
                      <a:pt x="0" y="2632"/>
                      <a:pt x="0" y="2632"/>
                      <a:pt x="0" y="2632"/>
                    </a:cubicBezTo>
                    <a:cubicBezTo>
                      <a:pt x="0" y="1324"/>
                      <a:pt x="340" y="0"/>
                      <a:pt x="3978" y="0"/>
                    </a:cubicBezTo>
                    <a:cubicBezTo>
                      <a:pt x="14664" y="0"/>
                      <a:pt x="17370" y="0"/>
                      <a:pt x="17370" y="0"/>
                    </a:cubicBezTo>
                    <a:cubicBezTo>
                      <a:pt x="21008" y="0"/>
                      <a:pt x="21600" y="1324"/>
                      <a:pt x="21600" y="2632"/>
                    </a:cubicBezTo>
                    <a:lnTo>
                      <a:pt x="21600" y="10699"/>
                    </a:lnTo>
                    <a:close/>
                    <a:moveTo>
                      <a:pt x="21600" y="10699"/>
                    </a:moveTo>
                  </a:path>
                </a:pathLst>
              </a:cu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s-PE" sz="1200" dirty="0"/>
              </a:p>
            </p:txBody>
          </p:sp>
          <p:sp>
            <p:nvSpPr>
              <p:cNvPr id="20" name="AutoShape 18">
                <a:extLst>
                  <a:ext uri="{FF2B5EF4-FFF2-40B4-BE49-F238E27FC236}">
                    <a16:creationId xmlns:a16="http://schemas.microsoft.com/office/drawing/2014/main" id="{305D0838-803C-4F32-A87E-0B35D6391A25}"/>
                  </a:ext>
                </a:extLst>
              </p:cNvPr>
              <p:cNvSpPr>
                <a:spLocks/>
              </p:cNvSpPr>
              <p:nvPr/>
            </p:nvSpPr>
            <p:spPr bwMode="auto">
              <a:xfrm>
                <a:off x="261" y="0"/>
                <a:ext cx="93" cy="212"/>
              </a:xfrm>
              <a:custGeom>
                <a:avLst/>
                <a:gdLst>
                  <a:gd name="T0" fmla="*/ 0 w 21600"/>
                  <a:gd name="T1" fmla="*/ 0 h 21600"/>
                  <a:gd name="T2" fmla="*/ 234 w 21600"/>
                  <a:gd name="T3" fmla="*/ 21600 h 21600"/>
                  <a:gd name="T4" fmla="*/ 21600 w 21600"/>
                  <a:gd name="T5" fmla="*/ 21600 h 21600"/>
                  <a:gd name="T6" fmla="*/ 20806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cubicBezTo>
                      <a:pt x="420" y="21080"/>
                      <a:pt x="234" y="21600"/>
                      <a:pt x="234" y="21600"/>
                    </a:cubicBezTo>
                    <a:lnTo>
                      <a:pt x="21600" y="21600"/>
                    </a:lnTo>
                    <a:lnTo>
                      <a:pt x="20806" y="0"/>
                    </a:lnTo>
                    <a:lnTo>
                      <a:pt x="0" y="0"/>
                    </a:lnTo>
                    <a:close/>
                    <a:moveTo>
                      <a:pt x="0" y="0"/>
                    </a:moveTo>
                  </a:path>
                </a:pathLst>
              </a:custGeom>
              <a:solidFill>
                <a:schemeClr val="accent1"/>
              </a:solidFill>
              <a:ln w="12700" cap="flat">
                <a:solidFill>
                  <a:srgbClr val="000000">
                    <a:alpha val="0"/>
                  </a:srgbClr>
                </a:solidFill>
                <a:prstDash val="solid"/>
                <a:miter lim="800000"/>
                <a:headEnd type="none" w="med" len="med"/>
                <a:tailEnd type="none" w="med" len="med"/>
              </a:ln>
            </p:spPr>
            <p:txBody>
              <a:bodyPr lIns="0" tIns="0" rIns="0" bIns="0"/>
              <a:lstStyle/>
              <a:p>
                <a:endParaRPr lang="es-PE" sz="1200" dirty="0"/>
              </a:p>
            </p:txBody>
          </p:sp>
        </p:grpSp>
      </p:grpSp>
      <p:sp>
        <p:nvSpPr>
          <p:cNvPr id="23" name="Line 21">
            <a:extLst>
              <a:ext uri="{FF2B5EF4-FFF2-40B4-BE49-F238E27FC236}">
                <a16:creationId xmlns:a16="http://schemas.microsoft.com/office/drawing/2014/main" id="{ACD2BB46-C381-4584-87C9-13221EAFBCA4}"/>
              </a:ext>
            </a:extLst>
          </p:cNvPr>
          <p:cNvSpPr>
            <a:spLocks noChangeShapeType="1"/>
          </p:cNvSpPr>
          <p:nvPr/>
        </p:nvSpPr>
        <p:spPr bwMode="auto">
          <a:xfrm>
            <a:off x="3187944" y="5515814"/>
            <a:ext cx="3058231" cy="0"/>
          </a:xfrm>
          <a:prstGeom prst="line">
            <a:avLst/>
          </a:prstGeom>
          <a:noFill/>
          <a:ln w="50800">
            <a:solidFill>
              <a:srgbClr val="CF5A6A"/>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s-PE" sz="1200" dirty="0"/>
          </a:p>
        </p:txBody>
      </p:sp>
      <p:sp>
        <p:nvSpPr>
          <p:cNvPr id="24" name="Oval 22">
            <a:extLst>
              <a:ext uri="{FF2B5EF4-FFF2-40B4-BE49-F238E27FC236}">
                <a16:creationId xmlns:a16="http://schemas.microsoft.com/office/drawing/2014/main" id="{421D1D1A-D108-43A0-9CC5-AE85EF8DBCDC}"/>
              </a:ext>
            </a:extLst>
          </p:cNvPr>
          <p:cNvSpPr>
            <a:spLocks/>
          </p:cNvSpPr>
          <p:nvPr/>
        </p:nvSpPr>
        <p:spPr bwMode="auto">
          <a:xfrm>
            <a:off x="836613" y="2756862"/>
            <a:ext cx="1115595" cy="1115595"/>
          </a:xfrm>
          <a:prstGeom prst="ellipse">
            <a:avLst/>
          </a:prstGeom>
          <a:solidFill>
            <a:schemeClr val="bg1">
              <a:lumMod val="65000"/>
            </a:schemeClr>
          </a:solidFill>
          <a:ln>
            <a:noFill/>
          </a:ln>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endParaRPr lang="es-PE" altLang="es-PE" sz="1200" dirty="0">
              <a:highlight>
                <a:srgbClr val="FFFF00"/>
              </a:highlight>
              <a:latin typeface="+mn-lt"/>
            </a:endParaRPr>
          </a:p>
        </p:txBody>
      </p:sp>
      <p:sp>
        <p:nvSpPr>
          <p:cNvPr id="25" name="Rectangle 23">
            <a:extLst>
              <a:ext uri="{FF2B5EF4-FFF2-40B4-BE49-F238E27FC236}">
                <a16:creationId xmlns:a16="http://schemas.microsoft.com/office/drawing/2014/main" id="{17FAC12B-BF52-439B-88C2-00887C188B20}"/>
              </a:ext>
            </a:extLst>
          </p:cNvPr>
          <p:cNvSpPr>
            <a:spLocks/>
          </p:cNvSpPr>
          <p:nvPr/>
        </p:nvSpPr>
        <p:spPr bwMode="auto">
          <a:xfrm>
            <a:off x="1113366" y="2901788"/>
            <a:ext cx="726209" cy="52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round/>
                <a:headEnd/>
                <a:tailEnd/>
              </a14:hiddenLine>
            </a:ext>
          </a:extLst>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lnSpc>
                <a:spcPct val="150000"/>
              </a:lnSpc>
            </a:pPr>
            <a:r>
              <a:rPr lang="en-US" altLang="es-PE" sz="2800" dirty="0">
                <a:solidFill>
                  <a:srgbClr val="FEFEFE"/>
                </a:solidFill>
                <a:latin typeface="+mn-lt"/>
                <a:ea typeface="MS PGothic" panose="020B0600070205080204" pitchFamily="34" charset="-128"/>
                <a:sym typeface="Aller Bold" charset="0"/>
              </a:rPr>
              <a:t>80%</a:t>
            </a:r>
          </a:p>
        </p:txBody>
      </p:sp>
      <p:sp>
        <p:nvSpPr>
          <p:cNvPr id="26" name="Oval 24">
            <a:extLst>
              <a:ext uri="{FF2B5EF4-FFF2-40B4-BE49-F238E27FC236}">
                <a16:creationId xmlns:a16="http://schemas.microsoft.com/office/drawing/2014/main" id="{4FCFEBFF-89E2-485E-BA24-BE62B934D11F}"/>
              </a:ext>
            </a:extLst>
          </p:cNvPr>
          <p:cNvSpPr>
            <a:spLocks/>
          </p:cNvSpPr>
          <p:nvPr/>
        </p:nvSpPr>
        <p:spPr bwMode="auto">
          <a:xfrm>
            <a:off x="837685" y="4966598"/>
            <a:ext cx="1115595" cy="1115595"/>
          </a:xfrm>
          <a:prstGeom prst="ellipse">
            <a:avLst/>
          </a:prstGeom>
          <a:solidFill>
            <a:schemeClr val="bg1">
              <a:lumMod val="65000"/>
            </a:schemeClr>
          </a:solidFill>
          <a:ln>
            <a:noFill/>
          </a:ln>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endParaRPr lang="es-PE" altLang="es-PE" sz="1200" dirty="0">
              <a:latin typeface="+mn-lt"/>
            </a:endParaRPr>
          </a:p>
        </p:txBody>
      </p:sp>
      <p:sp>
        <p:nvSpPr>
          <p:cNvPr id="27" name="Rectangle 25">
            <a:extLst>
              <a:ext uri="{FF2B5EF4-FFF2-40B4-BE49-F238E27FC236}">
                <a16:creationId xmlns:a16="http://schemas.microsoft.com/office/drawing/2014/main" id="{3539F4F7-F948-4CF6-9483-0BDDD624133B}"/>
              </a:ext>
            </a:extLst>
          </p:cNvPr>
          <p:cNvSpPr>
            <a:spLocks/>
          </p:cNvSpPr>
          <p:nvPr/>
        </p:nvSpPr>
        <p:spPr bwMode="auto">
          <a:xfrm>
            <a:off x="1115512" y="5129280"/>
            <a:ext cx="725137" cy="51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round/>
                <a:headEnd/>
                <a:tailEnd/>
              </a14:hiddenLine>
            </a:ext>
          </a:extLst>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lnSpc>
                <a:spcPct val="150000"/>
              </a:lnSpc>
            </a:pPr>
            <a:r>
              <a:rPr lang="en-US" altLang="es-PE" sz="2800" dirty="0">
                <a:solidFill>
                  <a:srgbClr val="1A1A1A"/>
                </a:solidFill>
                <a:latin typeface="+mn-lt"/>
                <a:ea typeface="MS PGothic" panose="020B0600070205080204" pitchFamily="34" charset="-128"/>
                <a:sym typeface="Aller Bold" charset="0"/>
              </a:rPr>
              <a:t>67%</a:t>
            </a:r>
          </a:p>
        </p:txBody>
      </p:sp>
      <p:pic>
        <p:nvPicPr>
          <p:cNvPr id="3" name="Imagen 2"/>
          <p:cNvPicPr>
            <a:picLocks noChangeAspect="1"/>
          </p:cNvPicPr>
          <p:nvPr/>
        </p:nvPicPr>
        <p:blipFill>
          <a:blip r:embed="rId2"/>
          <a:stretch>
            <a:fillRect/>
          </a:stretch>
        </p:blipFill>
        <p:spPr>
          <a:xfrm>
            <a:off x="7058200" y="2319774"/>
            <a:ext cx="4048651" cy="3650290"/>
          </a:xfrm>
          <a:prstGeom prst="rect">
            <a:avLst/>
          </a:prstGeom>
        </p:spPr>
      </p:pic>
    </p:spTree>
    <p:extLst>
      <p:ext uri="{BB962C8B-B14F-4D97-AF65-F5344CB8AC3E}">
        <p14:creationId xmlns:p14="http://schemas.microsoft.com/office/powerpoint/2010/main" val="83023213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8008B-4425-472C-8594-314B04608353}"/>
              </a:ext>
            </a:extLst>
          </p:cNvPr>
          <p:cNvSpPr>
            <a:spLocks noGrp="1"/>
          </p:cNvSpPr>
          <p:nvPr>
            <p:ph type="title" idx="4294967295"/>
          </p:nvPr>
        </p:nvSpPr>
        <p:spPr>
          <a:xfrm>
            <a:off x="357985" y="667877"/>
            <a:ext cx="8474075" cy="708025"/>
          </a:xfrm>
          <a:prstGeom prst="rect">
            <a:avLst/>
          </a:prstGeom>
        </p:spPr>
        <p:txBody>
          <a:bodyPr/>
          <a:lstStyle/>
          <a:p>
            <a:r>
              <a:rPr lang="es-PE" dirty="0">
                <a:solidFill>
                  <a:srgbClr val="EFC964"/>
                </a:solidFill>
              </a:rPr>
              <a:t>Infographic Style</a:t>
            </a:r>
          </a:p>
        </p:txBody>
      </p:sp>
      <p:grpSp>
        <p:nvGrpSpPr>
          <p:cNvPr id="35" name="Group 2">
            <a:extLst>
              <a:ext uri="{FF2B5EF4-FFF2-40B4-BE49-F238E27FC236}">
                <a16:creationId xmlns:a16="http://schemas.microsoft.com/office/drawing/2014/main" id="{4F05D5E8-28E5-4EB6-B1AE-00301E43C19D}"/>
              </a:ext>
            </a:extLst>
          </p:cNvPr>
          <p:cNvGrpSpPr>
            <a:grpSpLocks noChangeAspect="1"/>
          </p:cNvGrpSpPr>
          <p:nvPr/>
        </p:nvGrpSpPr>
        <p:grpSpPr>
          <a:xfrm>
            <a:off x="6347026" y="2148851"/>
            <a:ext cx="1109955" cy="3960000"/>
            <a:chOff x="3303186" y="2057490"/>
            <a:chExt cx="1009050" cy="3600000"/>
          </a:xfrm>
        </p:grpSpPr>
        <p:sp>
          <p:nvSpPr>
            <p:cNvPr id="36" name="Freeform 9">
              <a:extLst>
                <a:ext uri="{FF2B5EF4-FFF2-40B4-BE49-F238E27FC236}">
                  <a16:creationId xmlns:a16="http://schemas.microsoft.com/office/drawing/2014/main" id="{24ABDE12-30F7-45F4-9B25-D4940B433B5A}"/>
                </a:ext>
              </a:extLst>
            </p:cNvPr>
            <p:cNvSpPr>
              <a:spLocks noChangeAspect="1"/>
            </p:cNvSpPr>
            <p:nvPr/>
          </p:nvSpPr>
          <p:spPr bwMode="auto">
            <a:xfrm>
              <a:off x="3636908" y="2057490"/>
              <a:ext cx="341606" cy="360000"/>
            </a:xfrm>
            <a:custGeom>
              <a:avLst/>
              <a:gdLst/>
              <a:ahLst/>
              <a:cxnLst/>
              <a:rect l="l" t="t" r="r" b="b"/>
              <a:pathLst>
                <a:path w="341606" h="360000">
                  <a:moveTo>
                    <a:pt x="119562" y="0"/>
                  </a:moveTo>
                  <a:lnTo>
                    <a:pt x="166861" y="3942"/>
                  </a:lnTo>
                  <a:lnTo>
                    <a:pt x="207591" y="15766"/>
                  </a:lnTo>
                  <a:lnTo>
                    <a:pt x="240438" y="35475"/>
                  </a:lnTo>
                  <a:lnTo>
                    <a:pt x="269343" y="59124"/>
                  </a:lnTo>
                  <a:lnTo>
                    <a:pt x="292993" y="90657"/>
                  </a:lnTo>
                  <a:lnTo>
                    <a:pt x="312701" y="123504"/>
                  </a:lnTo>
                  <a:lnTo>
                    <a:pt x="324525" y="161606"/>
                  </a:lnTo>
                  <a:lnTo>
                    <a:pt x="324525" y="240438"/>
                  </a:lnTo>
                  <a:lnTo>
                    <a:pt x="341606" y="262774"/>
                  </a:lnTo>
                  <a:lnTo>
                    <a:pt x="333723" y="290365"/>
                  </a:lnTo>
                  <a:lnTo>
                    <a:pt x="324525" y="315329"/>
                  </a:lnTo>
                  <a:lnTo>
                    <a:pt x="310073" y="336351"/>
                  </a:lnTo>
                  <a:lnTo>
                    <a:pt x="298248" y="356059"/>
                  </a:lnTo>
                  <a:lnTo>
                    <a:pt x="295538" y="360000"/>
                  </a:lnTo>
                  <a:lnTo>
                    <a:pt x="59190" y="360000"/>
                  </a:lnTo>
                  <a:lnTo>
                    <a:pt x="44672" y="342920"/>
                  </a:lnTo>
                  <a:lnTo>
                    <a:pt x="23650" y="316642"/>
                  </a:lnTo>
                  <a:lnTo>
                    <a:pt x="6570" y="290365"/>
                  </a:lnTo>
                  <a:lnTo>
                    <a:pt x="0" y="266715"/>
                  </a:lnTo>
                  <a:lnTo>
                    <a:pt x="6570" y="250949"/>
                  </a:lnTo>
                  <a:lnTo>
                    <a:pt x="6570" y="228613"/>
                  </a:lnTo>
                  <a:lnTo>
                    <a:pt x="2628" y="202336"/>
                  </a:lnTo>
                  <a:lnTo>
                    <a:pt x="2628" y="178686"/>
                  </a:lnTo>
                  <a:lnTo>
                    <a:pt x="3942" y="152409"/>
                  </a:lnTo>
                  <a:lnTo>
                    <a:pt x="18394" y="109051"/>
                  </a:lnTo>
                  <a:lnTo>
                    <a:pt x="42044" y="70949"/>
                  </a:lnTo>
                  <a:lnTo>
                    <a:pt x="70949" y="35475"/>
                  </a:lnTo>
                  <a:lnTo>
                    <a:pt x="97226" y="3942"/>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37" name="Freeform 9">
              <a:extLst>
                <a:ext uri="{FF2B5EF4-FFF2-40B4-BE49-F238E27FC236}">
                  <a16:creationId xmlns:a16="http://schemas.microsoft.com/office/drawing/2014/main" id="{E9C9BD73-DF11-4FBC-BBAA-0E23F1818E67}"/>
                </a:ext>
              </a:extLst>
            </p:cNvPr>
            <p:cNvSpPr>
              <a:spLocks noChangeAspect="1"/>
            </p:cNvSpPr>
            <p:nvPr/>
          </p:nvSpPr>
          <p:spPr bwMode="auto">
            <a:xfrm>
              <a:off x="3403185" y="2417490"/>
              <a:ext cx="809052" cy="360000"/>
            </a:xfrm>
            <a:custGeom>
              <a:avLst/>
              <a:gdLst/>
              <a:ahLst/>
              <a:cxnLst/>
              <a:rect l="l" t="t" r="r" b="b"/>
              <a:pathLst>
                <a:path w="809052" h="360000">
                  <a:moveTo>
                    <a:pt x="287408" y="0"/>
                  </a:moveTo>
                  <a:lnTo>
                    <a:pt x="523757" y="0"/>
                  </a:lnTo>
                  <a:lnTo>
                    <a:pt x="512014" y="17080"/>
                  </a:lnTo>
                  <a:lnTo>
                    <a:pt x="500189" y="38102"/>
                  </a:lnTo>
                  <a:lnTo>
                    <a:pt x="494933" y="64380"/>
                  </a:lnTo>
                  <a:lnTo>
                    <a:pt x="493619" y="98540"/>
                  </a:lnTo>
                  <a:lnTo>
                    <a:pt x="500189" y="139270"/>
                  </a:lnTo>
                  <a:lnTo>
                    <a:pt x="531722" y="151095"/>
                  </a:lnTo>
                  <a:lnTo>
                    <a:pt x="569824" y="165548"/>
                  </a:lnTo>
                  <a:lnTo>
                    <a:pt x="610554" y="177372"/>
                  </a:lnTo>
                  <a:lnTo>
                    <a:pt x="651284" y="191825"/>
                  </a:lnTo>
                  <a:lnTo>
                    <a:pt x="690700" y="206278"/>
                  </a:lnTo>
                  <a:lnTo>
                    <a:pt x="727488" y="224672"/>
                  </a:lnTo>
                  <a:lnTo>
                    <a:pt x="756393" y="244380"/>
                  </a:lnTo>
                  <a:lnTo>
                    <a:pt x="780042" y="270657"/>
                  </a:lnTo>
                  <a:lnTo>
                    <a:pt x="798437" y="311387"/>
                  </a:lnTo>
                  <a:lnTo>
                    <a:pt x="808948" y="356059"/>
                  </a:lnTo>
                  <a:lnTo>
                    <a:pt x="809052" y="360000"/>
                  </a:lnTo>
                  <a:lnTo>
                    <a:pt x="0" y="360000"/>
                  </a:lnTo>
                  <a:lnTo>
                    <a:pt x="919" y="350803"/>
                  </a:lnTo>
                  <a:lnTo>
                    <a:pt x="12744" y="306132"/>
                  </a:lnTo>
                  <a:lnTo>
                    <a:pt x="32452" y="265402"/>
                  </a:lnTo>
                  <a:lnTo>
                    <a:pt x="56102" y="241752"/>
                  </a:lnTo>
                  <a:lnTo>
                    <a:pt x="85007" y="224672"/>
                  </a:lnTo>
                  <a:lnTo>
                    <a:pt x="117853" y="212847"/>
                  </a:lnTo>
                  <a:lnTo>
                    <a:pt x="155956" y="203650"/>
                  </a:lnTo>
                  <a:lnTo>
                    <a:pt x="194058" y="193139"/>
                  </a:lnTo>
                  <a:lnTo>
                    <a:pt x="232160" y="181314"/>
                  </a:lnTo>
                  <a:lnTo>
                    <a:pt x="263693" y="169489"/>
                  </a:lnTo>
                  <a:lnTo>
                    <a:pt x="292598" y="151095"/>
                  </a:lnTo>
                  <a:lnTo>
                    <a:pt x="310992" y="127445"/>
                  </a:lnTo>
                  <a:lnTo>
                    <a:pt x="325444" y="95913"/>
                  </a:lnTo>
                  <a:lnTo>
                    <a:pt x="322817" y="67007"/>
                  </a:lnTo>
                  <a:lnTo>
                    <a:pt x="313620" y="38102"/>
                  </a:lnTo>
                  <a:lnTo>
                    <a:pt x="295226" y="9197"/>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38" name="Freeform 9">
              <a:extLst>
                <a:ext uri="{FF2B5EF4-FFF2-40B4-BE49-F238E27FC236}">
                  <a16:creationId xmlns:a16="http://schemas.microsoft.com/office/drawing/2014/main" id="{813DC66B-21A7-472A-93C3-7F02932B4221}"/>
                </a:ext>
              </a:extLst>
            </p:cNvPr>
            <p:cNvSpPr>
              <a:spLocks noChangeAspect="1"/>
            </p:cNvSpPr>
            <p:nvPr/>
          </p:nvSpPr>
          <p:spPr bwMode="auto">
            <a:xfrm>
              <a:off x="3372324" y="2777490"/>
              <a:ext cx="870775" cy="360000"/>
            </a:xfrm>
            <a:custGeom>
              <a:avLst/>
              <a:gdLst/>
              <a:ahLst/>
              <a:cxnLst/>
              <a:rect l="l" t="t" r="r" b="b"/>
              <a:pathLst>
                <a:path w="870775" h="360000">
                  <a:moveTo>
                    <a:pt x="29253" y="0"/>
                  </a:moveTo>
                  <a:lnTo>
                    <a:pt x="838304" y="0"/>
                  </a:lnTo>
                  <a:lnTo>
                    <a:pt x="839514" y="45986"/>
                  </a:lnTo>
                  <a:lnTo>
                    <a:pt x="842142" y="98540"/>
                  </a:lnTo>
                  <a:lnTo>
                    <a:pt x="842142" y="153723"/>
                  </a:lnTo>
                  <a:lnTo>
                    <a:pt x="850025" y="208905"/>
                  </a:lnTo>
                  <a:lnTo>
                    <a:pt x="864478" y="306132"/>
                  </a:lnTo>
                  <a:lnTo>
                    <a:pt x="870775" y="360000"/>
                  </a:lnTo>
                  <a:lnTo>
                    <a:pt x="729003" y="360000"/>
                  </a:lnTo>
                  <a:lnTo>
                    <a:pt x="725208" y="342920"/>
                  </a:lnTo>
                  <a:lnTo>
                    <a:pt x="719953" y="316643"/>
                  </a:lnTo>
                  <a:lnTo>
                    <a:pt x="718639" y="287737"/>
                  </a:lnTo>
                  <a:lnTo>
                    <a:pt x="713383" y="258832"/>
                  </a:lnTo>
                  <a:lnTo>
                    <a:pt x="704186" y="235183"/>
                  </a:lnTo>
                  <a:lnTo>
                    <a:pt x="692361" y="218102"/>
                  </a:lnTo>
                  <a:lnTo>
                    <a:pt x="684478" y="253577"/>
                  </a:lnTo>
                  <a:lnTo>
                    <a:pt x="675281" y="287737"/>
                  </a:lnTo>
                  <a:lnTo>
                    <a:pt x="660829" y="320584"/>
                  </a:lnTo>
                  <a:lnTo>
                    <a:pt x="646376" y="357372"/>
                  </a:lnTo>
                  <a:lnTo>
                    <a:pt x="645561" y="360000"/>
                  </a:lnTo>
                  <a:lnTo>
                    <a:pt x="225857" y="360000"/>
                  </a:lnTo>
                  <a:lnTo>
                    <a:pt x="214114" y="331095"/>
                  </a:lnTo>
                  <a:lnTo>
                    <a:pt x="197033" y="290365"/>
                  </a:lnTo>
                  <a:lnTo>
                    <a:pt x="182581" y="252263"/>
                  </a:lnTo>
                  <a:lnTo>
                    <a:pt x="170756" y="214161"/>
                  </a:lnTo>
                  <a:lnTo>
                    <a:pt x="166814" y="214161"/>
                  </a:lnTo>
                  <a:lnTo>
                    <a:pt x="154990" y="290365"/>
                  </a:lnTo>
                  <a:lnTo>
                    <a:pt x="138824" y="360000"/>
                  </a:lnTo>
                  <a:lnTo>
                    <a:pt x="0" y="360000"/>
                  </a:lnTo>
                  <a:lnTo>
                    <a:pt x="13092" y="266716"/>
                  </a:lnTo>
                  <a:lnTo>
                    <a:pt x="20975" y="211533"/>
                  </a:lnTo>
                  <a:lnTo>
                    <a:pt x="23603" y="153723"/>
                  </a:lnTo>
                  <a:lnTo>
                    <a:pt x="23603" y="98540"/>
                  </a:lnTo>
                  <a:lnTo>
                    <a:pt x="24917" y="43358"/>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39" name="Freeform 9">
              <a:extLst>
                <a:ext uri="{FF2B5EF4-FFF2-40B4-BE49-F238E27FC236}">
                  <a16:creationId xmlns:a16="http://schemas.microsoft.com/office/drawing/2014/main" id="{DB6204F1-3390-4588-BFAD-59023ED26840}"/>
                </a:ext>
              </a:extLst>
            </p:cNvPr>
            <p:cNvSpPr>
              <a:spLocks noChangeAspect="1"/>
            </p:cNvSpPr>
            <p:nvPr/>
          </p:nvSpPr>
          <p:spPr bwMode="auto">
            <a:xfrm>
              <a:off x="3335656" y="3137490"/>
              <a:ext cx="944111" cy="360000"/>
            </a:xfrm>
            <a:custGeom>
              <a:avLst/>
              <a:gdLst/>
              <a:ahLst/>
              <a:cxnLst/>
              <a:rect l="l" t="t" r="r" b="b"/>
              <a:pathLst>
                <a:path w="944111" h="360000">
                  <a:moveTo>
                    <a:pt x="768466" y="0"/>
                  </a:moveTo>
                  <a:lnTo>
                    <a:pt x="910237" y="0"/>
                  </a:lnTo>
                  <a:lnTo>
                    <a:pt x="915766" y="47299"/>
                  </a:lnTo>
                  <a:lnTo>
                    <a:pt x="927591" y="143212"/>
                  </a:lnTo>
                  <a:lnTo>
                    <a:pt x="942043" y="233869"/>
                  </a:lnTo>
                  <a:lnTo>
                    <a:pt x="944111" y="360000"/>
                  </a:lnTo>
                  <a:lnTo>
                    <a:pt x="814598" y="360000"/>
                  </a:lnTo>
                  <a:lnTo>
                    <a:pt x="810656" y="147154"/>
                  </a:lnTo>
                  <a:lnTo>
                    <a:pt x="769926" y="6570"/>
                  </a:lnTo>
                  <a:close/>
                  <a:moveTo>
                    <a:pt x="265319" y="0"/>
                  </a:moveTo>
                  <a:lnTo>
                    <a:pt x="685024" y="0"/>
                  </a:lnTo>
                  <a:lnTo>
                    <a:pt x="674014" y="35475"/>
                  </a:lnTo>
                  <a:lnTo>
                    <a:pt x="667445" y="76205"/>
                  </a:lnTo>
                  <a:lnTo>
                    <a:pt x="667445" y="118248"/>
                  </a:lnTo>
                  <a:lnTo>
                    <a:pt x="674014" y="164234"/>
                  </a:lnTo>
                  <a:lnTo>
                    <a:pt x="688467" y="211533"/>
                  </a:lnTo>
                  <a:lnTo>
                    <a:pt x="706861" y="257518"/>
                  </a:lnTo>
                  <a:lnTo>
                    <a:pt x="729197" y="302190"/>
                  </a:lnTo>
                  <a:lnTo>
                    <a:pt x="752846" y="350803"/>
                  </a:lnTo>
                  <a:lnTo>
                    <a:pt x="756934" y="360000"/>
                  </a:lnTo>
                  <a:lnTo>
                    <a:pt x="195391" y="360000"/>
                  </a:lnTo>
                  <a:lnTo>
                    <a:pt x="220730" y="300876"/>
                  </a:lnTo>
                  <a:lnTo>
                    <a:pt x="250949" y="231241"/>
                  </a:lnTo>
                  <a:lnTo>
                    <a:pt x="274599" y="158978"/>
                  </a:lnTo>
                  <a:lnTo>
                    <a:pt x="282482" y="109051"/>
                  </a:lnTo>
                  <a:lnTo>
                    <a:pt x="279854" y="61752"/>
                  </a:lnTo>
                  <a:lnTo>
                    <a:pt x="270657" y="13139"/>
                  </a:lnTo>
                  <a:close/>
                  <a:moveTo>
                    <a:pt x="39463" y="0"/>
                  </a:moveTo>
                  <a:lnTo>
                    <a:pt x="178287" y="0"/>
                  </a:lnTo>
                  <a:lnTo>
                    <a:pt x="177372" y="3942"/>
                  </a:lnTo>
                  <a:lnTo>
                    <a:pt x="155037" y="73577"/>
                  </a:lnTo>
                  <a:lnTo>
                    <a:pt x="139270" y="143212"/>
                  </a:lnTo>
                  <a:lnTo>
                    <a:pt x="131387" y="193139"/>
                  </a:lnTo>
                  <a:lnTo>
                    <a:pt x="131387" y="240438"/>
                  </a:lnTo>
                  <a:lnTo>
                    <a:pt x="134015" y="287737"/>
                  </a:lnTo>
                  <a:lnTo>
                    <a:pt x="134015" y="336351"/>
                  </a:lnTo>
                  <a:lnTo>
                    <a:pt x="130432" y="360000"/>
                  </a:lnTo>
                  <a:lnTo>
                    <a:pt x="0" y="360000"/>
                  </a:lnTo>
                  <a:lnTo>
                    <a:pt x="0" y="281168"/>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40" name="Freeform 9">
              <a:extLst>
                <a:ext uri="{FF2B5EF4-FFF2-40B4-BE49-F238E27FC236}">
                  <a16:creationId xmlns:a16="http://schemas.microsoft.com/office/drawing/2014/main" id="{654922F3-147B-438A-B9E7-4039622BCFEC}"/>
                </a:ext>
              </a:extLst>
            </p:cNvPr>
            <p:cNvSpPr>
              <a:spLocks noChangeAspect="1"/>
            </p:cNvSpPr>
            <p:nvPr/>
          </p:nvSpPr>
          <p:spPr bwMode="auto">
            <a:xfrm>
              <a:off x="3307403" y="3497490"/>
              <a:ext cx="1000616" cy="360000"/>
            </a:xfrm>
            <a:custGeom>
              <a:avLst/>
              <a:gdLst/>
              <a:ahLst/>
              <a:cxnLst/>
              <a:rect l="l" t="t" r="r" b="b"/>
              <a:pathLst>
                <a:path w="1000616" h="360000">
                  <a:moveTo>
                    <a:pt x="841638" y="0"/>
                  </a:moveTo>
                  <a:lnTo>
                    <a:pt x="971151" y="0"/>
                  </a:lnTo>
                  <a:lnTo>
                    <a:pt x="973025" y="114307"/>
                  </a:lnTo>
                  <a:lnTo>
                    <a:pt x="973025" y="224672"/>
                  </a:lnTo>
                  <a:lnTo>
                    <a:pt x="980908" y="250949"/>
                  </a:lnTo>
                  <a:lnTo>
                    <a:pt x="987477" y="282482"/>
                  </a:lnTo>
                  <a:lnTo>
                    <a:pt x="995360" y="315329"/>
                  </a:lnTo>
                  <a:lnTo>
                    <a:pt x="999302" y="350803"/>
                  </a:lnTo>
                  <a:lnTo>
                    <a:pt x="1000616" y="360000"/>
                  </a:lnTo>
                  <a:lnTo>
                    <a:pt x="902076" y="360000"/>
                  </a:lnTo>
                  <a:lnTo>
                    <a:pt x="902076" y="332409"/>
                  </a:lnTo>
                  <a:lnTo>
                    <a:pt x="906017" y="294307"/>
                  </a:lnTo>
                  <a:lnTo>
                    <a:pt x="911273" y="274599"/>
                  </a:lnTo>
                  <a:lnTo>
                    <a:pt x="917842" y="250949"/>
                  </a:lnTo>
                  <a:lnTo>
                    <a:pt x="916528" y="224672"/>
                  </a:lnTo>
                  <a:close/>
                  <a:moveTo>
                    <a:pt x="222431" y="0"/>
                  </a:moveTo>
                  <a:lnTo>
                    <a:pt x="783974" y="0"/>
                  </a:lnTo>
                  <a:lnTo>
                    <a:pt x="800908" y="38102"/>
                  </a:lnTo>
                  <a:lnTo>
                    <a:pt x="820616" y="90657"/>
                  </a:lnTo>
                  <a:lnTo>
                    <a:pt x="835069" y="145840"/>
                  </a:lnTo>
                  <a:lnTo>
                    <a:pt x="844266" y="203650"/>
                  </a:lnTo>
                  <a:lnTo>
                    <a:pt x="846893" y="268029"/>
                  </a:lnTo>
                  <a:lnTo>
                    <a:pt x="837696" y="335037"/>
                  </a:lnTo>
                  <a:lnTo>
                    <a:pt x="833371" y="360000"/>
                  </a:lnTo>
                  <a:lnTo>
                    <a:pt x="164946" y="360000"/>
                  </a:lnTo>
                  <a:lnTo>
                    <a:pt x="163683" y="350803"/>
                  </a:lnTo>
                  <a:lnTo>
                    <a:pt x="158427" y="283796"/>
                  </a:lnTo>
                  <a:lnTo>
                    <a:pt x="158427" y="222044"/>
                  </a:lnTo>
                  <a:lnTo>
                    <a:pt x="166310" y="166862"/>
                  </a:lnTo>
                  <a:lnTo>
                    <a:pt x="187332" y="88029"/>
                  </a:lnTo>
                  <a:lnTo>
                    <a:pt x="216237" y="14453"/>
                  </a:lnTo>
                  <a:close/>
                  <a:moveTo>
                    <a:pt x="27040" y="0"/>
                  </a:moveTo>
                  <a:lnTo>
                    <a:pt x="157471" y="0"/>
                  </a:lnTo>
                  <a:lnTo>
                    <a:pt x="154485" y="19708"/>
                  </a:lnTo>
                  <a:lnTo>
                    <a:pt x="142661" y="64380"/>
                  </a:lnTo>
                  <a:lnTo>
                    <a:pt x="122953" y="111679"/>
                  </a:lnTo>
                  <a:lnTo>
                    <a:pt x="105872" y="166862"/>
                  </a:lnTo>
                  <a:lnTo>
                    <a:pt x="91420" y="224672"/>
                  </a:lnTo>
                  <a:lnTo>
                    <a:pt x="82223" y="282482"/>
                  </a:lnTo>
                  <a:lnTo>
                    <a:pt x="79595" y="344234"/>
                  </a:lnTo>
                  <a:lnTo>
                    <a:pt x="82749" y="360000"/>
                  </a:lnTo>
                  <a:lnTo>
                    <a:pt x="0" y="360000"/>
                  </a:lnTo>
                  <a:lnTo>
                    <a:pt x="763" y="348175"/>
                  </a:lnTo>
                  <a:lnTo>
                    <a:pt x="8646" y="303504"/>
                  </a:lnTo>
                  <a:lnTo>
                    <a:pt x="17843" y="256205"/>
                  </a:lnTo>
                  <a:lnTo>
                    <a:pt x="27040" y="203650"/>
                  </a:lnTo>
                  <a:close/>
                </a:path>
              </a:pathLst>
            </a:custGeom>
            <a:solidFill>
              <a:srgbClr val="AFAFA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41" name="Freeform 9">
              <a:extLst>
                <a:ext uri="{FF2B5EF4-FFF2-40B4-BE49-F238E27FC236}">
                  <a16:creationId xmlns:a16="http://schemas.microsoft.com/office/drawing/2014/main" id="{1CDE693D-078A-4599-841E-55CA02E74484}"/>
                </a:ext>
              </a:extLst>
            </p:cNvPr>
            <p:cNvSpPr>
              <a:spLocks noChangeAspect="1"/>
            </p:cNvSpPr>
            <p:nvPr/>
          </p:nvSpPr>
          <p:spPr bwMode="auto">
            <a:xfrm>
              <a:off x="3303186" y="3857490"/>
              <a:ext cx="1009050" cy="360000"/>
            </a:xfrm>
            <a:custGeom>
              <a:avLst/>
              <a:gdLst/>
              <a:ahLst/>
              <a:cxnLst/>
              <a:rect l="l" t="t" r="r" b="b"/>
              <a:pathLst>
                <a:path w="1009050" h="360000">
                  <a:moveTo>
                    <a:pt x="903941" y="0"/>
                  </a:moveTo>
                  <a:lnTo>
                    <a:pt x="1002481" y="0"/>
                  </a:lnTo>
                  <a:lnTo>
                    <a:pt x="1006422" y="27591"/>
                  </a:lnTo>
                  <a:lnTo>
                    <a:pt x="1009050" y="60438"/>
                  </a:lnTo>
                  <a:lnTo>
                    <a:pt x="1003795" y="91971"/>
                  </a:lnTo>
                  <a:lnTo>
                    <a:pt x="994598" y="115621"/>
                  </a:lnTo>
                  <a:lnTo>
                    <a:pt x="974890" y="136643"/>
                  </a:lnTo>
                  <a:lnTo>
                    <a:pt x="948612" y="148467"/>
                  </a:lnTo>
                  <a:lnTo>
                    <a:pt x="936788" y="141898"/>
                  </a:lnTo>
                  <a:lnTo>
                    <a:pt x="918393" y="141898"/>
                  </a:lnTo>
                  <a:lnTo>
                    <a:pt x="896058" y="144526"/>
                  </a:lnTo>
                  <a:lnTo>
                    <a:pt x="877663" y="144526"/>
                  </a:lnTo>
                  <a:lnTo>
                    <a:pt x="865839" y="95913"/>
                  </a:lnTo>
                  <a:lnTo>
                    <a:pt x="889488" y="74891"/>
                  </a:lnTo>
                  <a:lnTo>
                    <a:pt x="901313" y="53869"/>
                  </a:lnTo>
                  <a:lnTo>
                    <a:pt x="903941" y="31533"/>
                  </a:lnTo>
                  <a:lnTo>
                    <a:pt x="903941" y="2628"/>
                  </a:lnTo>
                  <a:close/>
                  <a:moveTo>
                    <a:pt x="166810" y="0"/>
                  </a:moveTo>
                  <a:lnTo>
                    <a:pt x="835236" y="0"/>
                  </a:lnTo>
                  <a:lnTo>
                    <a:pt x="772866" y="360000"/>
                  </a:lnTo>
                  <a:lnTo>
                    <a:pt x="545518" y="360000"/>
                  </a:lnTo>
                  <a:lnTo>
                    <a:pt x="533430" y="299562"/>
                  </a:lnTo>
                  <a:lnTo>
                    <a:pt x="518978" y="191825"/>
                  </a:lnTo>
                  <a:lnTo>
                    <a:pt x="509781" y="80146"/>
                  </a:lnTo>
                  <a:lnTo>
                    <a:pt x="501897" y="80146"/>
                  </a:lnTo>
                  <a:lnTo>
                    <a:pt x="501897" y="86716"/>
                  </a:lnTo>
                  <a:lnTo>
                    <a:pt x="467177" y="360000"/>
                  </a:lnTo>
                  <a:lnTo>
                    <a:pt x="239309" y="360000"/>
                  </a:lnTo>
                  <a:lnTo>
                    <a:pt x="239124" y="358686"/>
                  </a:lnTo>
                  <a:lnTo>
                    <a:pt x="229927" y="311387"/>
                  </a:lnTo>
                  <a:lnTo>
                    <a:pt x="218102" y="256205"/>
                  </a:lnTo>
                  <a:lnTo>
                    <a:pt x="203650" y="194453"/>
                  </a:lnTo>
                  <a:lnTo>
                    <a:pt x="189197" y="127446"/>
                  </a:lnTo>
                  <a:lnTo>
                    <a:pt x="174745" y="57810"/>
                  </a:lnTo>
                  <a:close/>
                  <a:moveTo>
                    <a:pt x="1865" y="0"/>
                  </a:moveTo>
                  <a:lnTo>
                    <a:pt x="84613" y="0"/>
                  </a:lnTo>
                  <a:lnTo>
                    <a:pt x="93285" y="43358"/>
                  </a:lnTo>
                  <a:lnTo>
                    <a:pt x="141898" y="106424"/>
                  </a:lnTo>
                  <a:lnTo>
                    <a:pt x="136642" y="112993"/>
                  </a:lnTo>
                  <a:lnTo>
                    <a:pt x="131387" y="118248"/>
                  </a:lnTo>
                  <a:lnTo>
                    <a:pt x="131387" y="122190"/>
                  </a:lnTo>
                  <a:lnTo>
                    <a:pt x="131387" y="130073"/>
                  </a:lnTo>
                  <a:lnTo>
                    <a:pt x="130073" y="134015"/>
                  </a:lnTo>
                  <a:lnTo>
                    <a:pt x="130073" y="144526"/>
                  </a:lnTo>
                  <a:lnTo>
                    <a:pt x="103796" y="145840"/>
                  </a:lnTo>
                  <a:lnTo>
                    <a:pt x="81460" y="145840"/>
                  </a:lnTo>
                  <a:lnTo>
                    <a:pt x="63066" y="145840"/>
                  </a:lnTo>
                  <a:lnTo>
                    <a:pt x="40730" y="148467"/>
                  </a:lnTo>
                  <a:lnTo>
                    <a:pt x="17081" y="107737"/>
                  </a:lnTo>
                  <a:lnTo>
                    <a:pt x="5256" y="69635"/>
                  </a:lnTo>
                  <a:lnTo>
                    <a:pt x="0" y="28905"/>
                  </a:lnTo>
                  <a:close/>
                </a:path>
              </a:pathLst>
            </a:custGeom>
            <a:solidFill>
              <a:srgbClr val="AFAFA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42" name="Freeform 9">
              <a:extLst>
                <a:ext uri="{FF2B5EF4-FFF2-40B4-BE49-F238E27FC236}">
                  <a16:creationId xmlns:a16="http://schemas.microsoft.com/office/drawing/2014/main" id="{128AEE1B-0682-42B1-9306-55803C38ECAE}"/>
                </a:ext>
              </a:extLst>
            </p:cNvPr>
            <p:cNvSpPr>
              <a:spLocks noChangeAspect="1"/>
            </p:cNvSpPr>
            <p:nvPr/>
          </p:nvSpPr>
          <p:spPr bwMode="auto">
            <a:xfrm>
              <a:off x="3507962" y="4217490"/>
              <a:ext cx="599498" cy="360000"/>
            </a:xfrm>
            <a:custGeom>
              <a:avLst/>
              <a:gdLst/>
              <a:ahLst/>
              <a:cxnLst/>
              <a:rect l="l" t="t" r="r" b="b"/>
              <a:pathLst>
                <a:path w="599498" h="360000">
                  <a:moveTo>
                    <a:pt x="334360" y="0"/>
                  </a:moveTo>
                  <a:lnTo>
                    <a:pt x="561707" y="0"/>
                  </a:lnTo>
                  <a:lnTo>
                    <a:pt x="553513" y="47299"/>
                  </a:lnTo>
                  <a:lnTo>
                    <a:pt x="564024" y="118248"/>
                  </a:lnTo>
                  <a:lnTo>
                    <a:pt x="575849" y="194453"/>
                  </a:lnTo>
                  <a:lnTo>
                    <a:pt x="587673" y="271971"/>
                  </a:lnTo>
                  <a:lnTo>
                    <a:pt x="599498" y="352117"/>
                  </a:lnTo>
                  <a:lnTo>
                    <a:pt x="599498" y="360000"/>
                  </a:lnTo>
                  <a:lnTo>
                    <a:pt x="379532" y="360000"/>
                  </a:lnTo>
                  <a:lnTo>
                    <a:pt x="386652" y="328467"/>
                  </a:lnTo>
                  <a:lnTo>
                    <a:pt x="389280" y="287737"/>
                  </a:lnTo>
                  <a:lnTo>
                    <a:pt x="386652" y="245694"/>
                  </a:lnTo>
                  <a:lnTo>
                    <a:pt x="365630" y="144526"/>
                  </a:lnTo>
                  <a:lnTo>
                    <a:pt x="343294" y="44672"/>
                  </a:lnTo>
                  <a:close/>
                  <a:moveTo>
                    <a:pt x="28151" y="0"/>
                  </a:moveTo>
                  <a:lnTo>
                    <a:pt x="256019" y="0"/>
                  </a:lnTo>
                  <a:lnTo>
                    <a:pt x="250010" y="47299"/>
                  </a:lnTo>
                  <a:lnTo>
                    <a:pt x="207966" y="214161"/>
                  </a:lnTo>
                  <a:lnTo>
                    <a:pt x="200083" y="285110"/>
                  </a:lnTo>
                  <a:lnTo>
                    <a:pt x="205338" y="354745"/>
                  </a:lnTo>
                  <a:lnTo>
                    <a:pt x="205853" y="360000"/>
                  </a:lnTo>
                  <a:lnTo>
                    <a:pt x="0" y="360000"/>
                  </a:lnTo>
                  <a:lnTo>
                    <a:pt x="9572" y="292993"/>
                  </a:lnTo>
                  <a:lnTo>
                    <a:pt x="24024" y="220730"/>
                  </a:lnTo>
                  <a:lnTo>
                    <a:pt x="33222" y="147153"/>
                  </a:lnTo>
                  <a:lnTo>
                    <a:pt x="38477" y="73577"/>
                  </a:lnTo>
                  <a:close/>
                </a:path>
              </a:pathLst>
            </a:custGeom>
            <a:solidFill>
              <a:srgbClr val="AFAFA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43" name="Freeform 9">
              <a:extLst>
                <a:ext uri="{FF2B5EF4-FFF2-40B4-BE49-F238E27FC236}">
                  <a16:creationId xmlns:a16="http://schemas.microsoft.com/office/drawing/2014/main" id="{740C8BC5-DA8D-4382-9C43-50978E14A7F0}"/>
                </a:ext>
              </a:extLst>
            </p:cNvPr>
            <p:cNvSpPr>
              <a:spLocks noChangeAspect="1"/>
            </p:cNvSpPr>
            <p:nvPr/>
          </p:nvSpPr>
          <p:spPr bwMode="auto">
            <a:xfrm>
              <a:off x="3505522" y="4577490"/>
              <a:ext cx="604379" cy="360000"/>
            </a:xfrm>
            <a:custGeom>
              <a:avLst/>
              <a:gdLst/>
              <a:ahLst/>
              <a:cxnLst/>
              <a:rect l="l" t="t" r="r" b="b"/>
              <a:pathLst>
                <a:path w="604379" h="360000">
                  <a:moveTo>
                    <a:pt x="384412" y="0"/>
                  </a:moveTo>
                  <a:lnTo>
                    <a:pt x="604379" y="0"/>
                  </a:lnTo>
                  <a:lnTo>
                    <a:pt x="604379" y="70949"/>
                  </a:lnTo>
                  <a:lnTo>
                    <a:pt x="596496" y="152409"/>
                  </a:lnTo>
                  <a:lnTo>
                    <a:pt x="558752" y="360000"/>
                  </a:lnTo>
                  <a:lnTo>
                    <a:pt x="394161" y="360000"/>
                  </a:lnTo>
                  <a:lnTo>
                    <a:pt x="382336" y="286424"/>
                  </a:lnTo>
                  <a:lnTo>
                    <a:pt x="370511" y="204964"/>
                  </a:lnTo>
                  <a:lnTo>
                    <a:pt x="367883" y="123504"/>
                  </a:lnTo>
                  <a:lnTo>
                    <a:pt x="374453" y="43358"/>
                  </a:lnTo>
                  <a:lnTo>
                    <a:pt x="382336" y="9197"/>
                  </a:lnTo>
                  <a:close/>
                  <a:moveTo>
                    <a:pt x="4881" y="0"/>
                  </a:moveTo>
                  <a:lnTo>
                    <a:pt x="210734" y="0"/>
                  </a:lnTo>
                  <a:lnTo>
                    <a:pt x="216788" y="61752"/>
                  </a:lnTo>
                  <a:lnTo>
                    <a:pt x="227299" y="131387"/>
                  </a:lnTo>
                  <a:lnTo>
                    <a:pt x="228613" y="202336"/>
                  </a:lnTo>
                  <a:lnTo>
                    <a:pt x="224672" y="274599"/>
                  </a:lnTo>
                  <a:lnTo>
                    <a:pt x="216788" y="307445"/>
                  </a:lnTo>
                  <a:lnTo>
                    <a:pt x="210219" y="350803"/>
                  </a:lnTo>
                  <a:lnTo>
                    <a:pt x="208525" y="360000"/>
                  </a:lnTo>
                  <a:lnTo>
                    <a:pt x="52323" y="360000"/>
                  </a:lnTo>
                  <a:lnTo>
                    <a:pt x="44672" y="324526"/>
                  </a:lnTo>
                  <a:lnTo>
                    <a:pt x="30219" y="262774"/>
                  </a:lnTo>
                  <a:lnTo>
                    <a:pt x="18395" y="204964"/>
                  </a:lnTo>
                  <a:lnTo>
                    <a:pt x="6570" y="152409"/>
                  </a:lnTo>
                  <a:lnTo>
                    <a:pt x="0" y="81460"/>
                  </a:lnTo>
                  <a:lnTo>
                    <a:pt x="3942" y="6570"/>
                  </a:lnTo>
                  <a:close/>
                </a:path>
              </a:pathLst>
            </a:custGeom>
            <a:solidFill>
              <a:srgbClr val="AFAFA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44" name="Freeform 9">
              <a:extLst>
                <a:ext uri="{FF2B5EF4-FFF2-40B4-BE49-F238E27FC236}">
                  <a16:creationId xmlns:a16="http://schemas.microsoft.com/office/drawing/2014/main" id="{E5786C37-00A0-4B38-8F29-AD774316316D}"/>
                </a:ext>
              </a:extLst>
            </p:cNvPr>
            <p:cNvSpPr>
              <a:spLocks noChangeAspect="1"/>
            </p:cNvSpPr>
            <p:nvPr/>
          </p:nvSpPr>
          <p:spPr bwMode="auto">
            <a:xfrm>
              <a:off x="3554497" y="4937490"/>
              <a:ext cx="506429" cy="360000"/>
            </a:xfrm>
            <a:custGeom>
              <a:avLst/>
              <a:gdLst/>
              <a:ahLst/>
              <a:cxnLst/>
              <a:rect l="l" t="t" r="r" b="b"/>
              <a:pathLst>
                <a:path w="506429" h="360000">
                  <a:moveTo>
                    <a:pt x="341838" y="0"/>
                  </a:moveTo>
                  <a:lnTo>
                    <a:pt x="506429" y="0"/>
                  </a:lnTo>
                  <a:lnTo>
                    <a:pt x="475852" y="168175"/>
                  </a:lnTo>
                  <a:lnTo>
                    <a:pt x="465341" y="208905"/>
                  </a:lnTo>
                  <a:lnTo>
                    <a:pt x="456144" y="256205"/>
                  </a:lnTo>
                  <a:lnTo>
                    <a:pt x="446947" y="306132"/>
                  </a:lnTo>
                  <a:lnTo>
                    <a:pt x="444319" y="356059"/>
                  </a:lnTo>
                  <a:lnTo>
                    <a:pt x="444713" y="360000"/>
                  </a:lnTo>
                  <a:lnTo>
                    <a:pt x="332217" y="360000"/>
                  </a:lnTo>
                  <a:lnTo>
                    <a:pt x="332640" y="353431"/>
                  </a:lnTo>
                  <a:lnTo>
                    <a:pt x="339210" y="314015"/>
                  </a:lnTo>
                  <a:lnTo>
                    <a:pt x="345779" y="270657"/>
                  </a:lnTo>
                  <a:lnTo>
                    <a:pt x="356290" y="224672"/>
                  </a:lnTo>
                  <a:lnTo>
                    <a:pt x="360232" y="177372"/>
                  </a:lnTo>
                  <a:lnTo>
                    <a:pt x="360232" y="124818"/>
                  </a:lnTo>
                  <a:lnTo>
                    <a:pt x="356290" y="67008"/>
                  </a:lnTo>
                  <a:close/>
                  <a:moveTo>
                    <a:pt x="0" y="0"/>
                  </a:moveTo>
                  <a:lnTo>
                    <a:pt x="156202" y="0"/>
                  </a:lnTo>
                  <a:lnTo>
                    <a:pt x="148699" y="40730"/>
                  </a:lnTo>
                  <a:lnTo>
                    <a:pt x="140816" y="93285"/>
                  </a:lnTo>
                  <a:lnTo>
                    <a:pt x="135560" y="145840"/>
                  </a:lnTo>
                  <a:lnTo>
                    <a:pt x="134247" y="198394"/>
                  </a:lnTo>
                  <a:lnTo>
                    <a:pt x="135560" y="247008"/>
                  </a:lnTo>
                  <a:lnTo>
                    <a:pt x="146071" y="287737"/>
                  </a:lnTo>
                  <a:lnTo>
                    <a:pt x="181629" y="360000"/>
                  </a:lnTo>
                  <a:lnTo>
                    <a:pt x="54693" y="360000"/>
                  </a:lnTo>
                  <a:lnTo>
                    <a:pt x="52787" y="311387"/>
                  </a:lnTo>
                  <a:lnTo>
                    <a:pt x="44904" y="241752"/>
                  </a:lnTo>
                  <a:lnTo>
                    <a:pt x="33079" y="169489"/>
                  </a:lnTo>
                  <a:lnTo>
                    <a:pt x="21254" y="98540"/>
                  </a:lnTo>
                  <a:lnTo>
                    <a:pt x="6801" y="31533"/>
                  </a:lnTo>
                  <a:close/>
                </a:path>
              </a:pathLst>
            </a:custGeom>
            <a:solidFill>
              <a:srgbClr val="AFAFA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45" name="Freeform 9">
              <a:extLst>
                <a:ext uri="{FF2B5EF4-FFF2-40B4-BE49-F238E27FC236}">
                  <a16:creationId xmlns:a16="http://schemas.microsoft.com/office/drawing/2014/main" id="{E249BDE0-8C12-412A-814F-0AB3B287A558}"/>
                </a:ext>
              </a:extLst>
            </p:cNvPr>
            <p:cNvSpPr>
              <a:spLocks noChangeAspect="1"/>
            </p:cNvSpPr>
            <p:nvPr/>
          </p:nvSpPr>
          <p:spPr bwMode="auto">
            <a:xfrm>
              <a:off x="3556106" y="5297490"/>
              <a:ext cx="503211" cy="360000"/>
            </a:xfrm>
            <a:custGeom>
              <a:avLst/>
              <a:gdLst/>
              <a:ahLst/>
              <a:cxnLst/>
              <a:rect l="l" t="t" r="r" b="b"/>
              <a:pathLst>
                <a:path w="503211" h="360000">
                  <a:moveTo>
                    <a:pt x="329356" y="0"/>
                  </a:moveTo>
                  <a:lnTo>
                    <a:pt x="441853" y="0"/>
                  </a:lnTo>
                  <a:lnTo>
                    <a:pt x="446715" y="48613"/>
                  </a:lnTo>
                  <a:lnTo>
                    <a:pt x="503211" y="302190"/>
                  </a:lnTo>
                  <a:lnTo>
                    <a:pt x="472992" y="321898"/>
                  </a:lnTo>
                  <a:lnTo>
                    <a:pt x="438831" y="337664"/>
                  </a:lnTo>
                  <a:lnTo>
                    <a:pt x="400729" y="352117"/>
                  </a:lnTo>
                  <a:lnTo>
                    <a:pt x="357372" y="360000"/>
                  </a:lnTo>
                  <a:lnTo>
                    <a:pt x="342919" y="325840"/>
                  </a:lnTo>
                  <a:lnTo>
                    <a:pt x="336350" y="290365"/>
                  </a:lnTo>
                  <a:lnTo>
                    <a:pt x="333722" y="249635"/>
                  </a:lnTo>
                  <a:lnTo>
                    <a:pt x="336350" y="208905"/>
                  </a:lnTo>
                  <a:lnTo>
                    <a:pt x="338978" y="164234"/>
                  </a:lnTo>
                  <a:lnTo>
                    <a:pt x="336350" y="118248"/>
                  </a:lnTo>
                  <a:lnTo>
                    <a:pt x="331094" y="74891"/>
                  </a:lnTo>
                  <a:lnTo>
                    <a:pt x="327153" y="34161"/>
                  </a:lnTo>
                  <a:close/>
                  <a:moveTo>
                    <a:pt x="51833" y="0"/>
                  </a:moveTo>
                  <a:lnTo>
                    <a:pt x="178769" y="0"/>
                  </a:lnTo>
                  <a:lnTo>
                    <a:pt x="183941" y="10511"/>
                  </a:lnTo>
                  <a:lnTo>
                    <a:pt x="169489" y="59124"/>
                  </a:lnTo>
                  <a:lnTo>
                    <a:pt x="158978" y="118248"/>
                  </a:lnTo>
                  <a:lnTo>
                    <a:pt x="158978" y="180000"/>
                  </a:lnTo>
                  <a:lnTo>
                    <a:pt x="164233" y="237810"/>
                  </a:lnTo>
                  <a:lnTo>
                    <a:pt x="164233" y="292993"/>
                  </a:lnTo>
                  <a:lnTo>
                    <a:pt x="157664" y="342920"/>
                  </a:lnTo>
                  <a:lnTo>
                    <a:pt x="131387" y="352117"/>
                  </a:lnTo>
                  <a:lnTo>
                    <a:pt x="99854" y="354745"/>
                  </a:lnTo>
                  <a:lnTo>
                    <a:pt x="70949" y="345548"/>
                  </a:lnTo>
                  <a:lnTo>
                    <a:pt x="42044" y="331095"/>
                  </a:lnTo>
                  <a:lnTo>
                    <a:pt x="18394" y="307445"/>
                  </a:lnTo>
                  <a:lnTo>
                    <a:pt x="3941" y="278540"/>
                  </a:lnTo>
                  <a:lnTo>
                    <a:pt x="0" y="243066"/>
                  </a:lnTo>
                  <a:lnTo>
                    <a:pt x="23649" y="197081"/>
                  </a:lnTo>
                  <a:lnTo>
                    <a:pt x="40730" y="141898"/>
                  </a:lnTo>
                  <a:lnTo>
                    <a:pt x="47299" y="82774"/>
                  </a:lnTo>
                  <a:lnTo>
                    <a:pt x="52554" y="18394"/>
                  </a:lnTo>
                  <a:close/>
                </a:path>
              </a:pathLst>
            </a:custGeom>
            <a:solidFill>
              <a:srgbClr val="AFAFA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grpSp>
      <p:grpSp>
        <p:nvGrpSpPr>
          <p:cNvPr id="46" name="Group 13">
            <a:extLst>
              <a:ext uri="{FF2B5EF4-FFF2-40B4-BE49-F238E27FC236}">
                <a16:creationId xmlns:a16="http://schemas.microsoft.com/office/drawing/2014/main" id="{9A462097-F2DB-45DB-BE1F-006C8E07F1A6}"/>
              </a:ext>
            </a:extLst>
          </p:cNvPr>
          <p:cNvGrpSpPr>
            <a:grpSpLocks noChangeAspect="1"/>
          </p:cNvGrpSpPr>
          <p:nvPr/>
        </p:nvGrpSpPr>
        <p:grpSpPr>
          <a:xfrm>
            <a:off x="4595023" y="1788851"/>
            <a:ext cx="1242107" cy="4320000"/>
            <a:chOff x="1755471" y="2057490"/>
            <a:chExt cx="1035089" cy="3600000"/>
          </a:xfrm>
        </p:grpSpPr>
        <p:sp>
          <p:nvSpPr>
            <p:cNvPr id="47" name="Freeform 18">
              <a:extLst>
                <a:ext uri="{FF2B5EF4-FFF2-40B4-BE49-F238E27FC236}">
                  <a16:creationId xmlns:a16="http://schemas.microsoft.com/office/drawing/2014/main" id="{4D70AED4-23B1-4304-A414-A1CA8936F844}"/>
                </a:ext>
              </a:extLst>
            </p:cNvPr>
            <p:cNvSpPr>
              <a:spLocks noChangeAspect="1"/>
            </p:cNvSpPr>
            <p:nvPr/>
          </p:nvSpPr>
          <p:spPr bwMode="auto">
            <a:xfrm>
              <a:off x="2099500" y="2057490"/>
              <a:ext cx="347031" cy="360000"/>
            </a:xfrm>
            <a:custGeom>
              <a:avLst/>
              <a:gdLst/>
              <a:ahLst/>
              <a:cxnLst/>
              <a:rect l="l" t="t" r="r" b="b"/>
              <a:pathLst>
                <a:path w="347031" h="360000">
                  <a:moveTo>
                    <a:pt x="168112" y="0"/>
                  </a:moveTo>
                  <a:lnTo>
                    <a:pt x="267778" y="32422"/>
                  </a:lnTo>
                  <a:lnTo>
                    <a:pt x="302602" y="87659"/>
                  </a:lnTo>
                  <a:lnTo>
                    <a:pt x="307405" y="91261"/>
                  </a:lnTo>
                  <a:lnTo>
                    <a:pt x="313409" y="93663"/>
                  </a:lnTo>
                  <a:lnTo>
                    <a:pt x="318212" y="93663"/>
                  </a:lnTo>
                  <a:lnTo>
                    <a:pt x="323015" y="96064"/>
                  </a:lnTo>
                  <a:lnTo>
                    <a:pt x="325417" y="96064"/>
                  </a:lnTo>
                  <a:lnTo>
                    <a:pt x="329019" y="100867"/>
                  </a:lnTo>
                  <a:lnTo>
                    <a:pt x="331421" y="104470"/>
                  </a:lnTo>
                  <a:lnTo>
                    <a:pt x="336224" y="111675"/>
                  </a:lnTo>
                  <a:lnTo>
                    <a:pt x="336224" y="187325"/>
                  </a:lnTo>
                  <a:lnTo>
                    <a:pt x="337425" y="216144"/>
                  </a:lnTo>
                  <a:lnTo>
                    <a:pt x="342228" y="242562"/>
                  </a:lnTo>
                  <a:lnTo>
                    <a:pt x="347031" y="266578"/>
                  </a:lnTo>
                  <a:lnTo>
                    <a:pt x="347031" y="288192"/>
                  </a:lnTo>
                  <a:lnTo>
                    <a:pt x="337425" y="314610"/>
                  </a:lnTo>
                  <a:lnTo>
                    <a:pt x="325417" y="338626"/>
                  </a:lnTo>
                  <a:lnTo>
                    <a:pt x="311524" y="360000"/>
                  </a:lnTo>
                  <a:lnTo>
                    <a:pt x="42055" y="360000"/>
                  </a:lnTo>
                  <a:lnTo>
                    <a:pt x="38426" y="351835"/>
                  </a:lnTo>
                  <a:lnTo>
                    <a:pt x="27619" y="336224"/>
                  </a:lnTo>
                  <a:lnTo>
                    <a:pt x="16811" y="323015"/>
                  </a:lnTo>
                  <a:lnTo>
                    <a:pt x="6004" y="305003"/>
                  </a:lnTo>
                  <a:lnTo>
                    <a:pt x="0" y="283389"/>
                  </a:lnTo>
                  <a:lnTo>
                    <a:pt x="0" y="268979"/>
                  </a:lnTo>
                  <a:lnTo>
                    <a:pt x="3603" y="256971"/>
                  </a:lnTo>
                  <a:lnTo>
                    <a:pt x="8406" y="248566"/>
                  </a:lnTo>
                  <a:lnTo>
                    <a:pt x="14410" y="240160"/>
                  </a:lnTo>
                  <a:lnTo>
                    <a:pt x="19213" y="231755"/>
                  </a:lnTo>
                  <a:lnTo>
                    <a:pt x="3603" y="159707"/>
                  </a:lnTo>
                  <a:lnTo>
                    <a:pt x="16811" y="124883"/>
                  </a:lnTo>
                  <a:lnTo>
                    <a:pt x="37225" y="88859"/>
                  </a:lnTo>
                  <a:lnTo>
                    <a:pt x="64843" y="56438"/>
                  </a:lnTo>
                  <a:lnTo>
                    <a:pt x="97265" y="30020"/>
                  </a:lnTo>
                  <a:lnTo>
                    <a:pt x="133289" y="10807"/>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48" name="Freeform 18">
              <a:extLst>
                <a:ext uri="{FF2B5EF4-FFF2-40B4-BE49-F238E27FC236}">
                  <a16:creationId xmlns:a16="http://schemas.microsoft.com/office/drawing/2014/main" id="{E46A0FAE-ED2E-4EAD-A94D-301EDB361E23}"/>
                </a:ext>
              </a:extLst>
            </p:cNvPr>
            <p:cNvSpPr>
              <a:spLocks noChangeAspect="1"/>
            </p:cNvSpPr>
            <p:nvPr/>
          </p:nvSpPr>
          <p:spPr bwMode="auto">
            <a:xfrm>
              <a:off x="1805171" y="2417490"/>
              <a:ext cx="935688" cy="360000"/>
            </a:xfrm>
            <a:custGeom>
              <a:avLst/>
              <a:gdLst/>
              <a:ahLst/>
              <a:cxnLst/>
              <a:rect l="l" t="t" r="r" b="b"/>
              <a:pathLst>
                <a:path w="935688" h="360000">
                  <a:moveTo>
                    <a:pt x="349509" y="0"/>
                  </a:moveTo>
                  <a:lnTo>
                    <a:pt x="618978" y="0"/>
                  </a:lnTo>
                  <a:lnTo>
                    <a:pt x="617260" y="2642"/>
                  </a:lnTo>
                  <a:lnTo>
                    <a:pt x="601650" y="29060"/>
                  </a:lnTo>
                  <a:lnTo>
                    <a:pt x="588441" y="53076"/>
                  </a:lnTo>
                  <a:lnTo>
                    <a:pt x="580036" y="80694"/>
                  </a:lnTo>
                  <a:lnTo>
                    <a:pt x="577634" y="111915"/>
                  </a:lnTo>
                  <a:lnTo>
                    <a:pt x="586040" y="144336"/>
                  </a:lnTo>
                  <a:lnTo>
                    <a:pt x="601650" y="165951"/>
                  </a:lnTo>
                  <a:lnTo>
                    <a:pt x="623264" y="183963"/>
                  </a:lnTo>
                  <a:lnTo>
                    <a:pt x="652084" y="197172"/>
                  </a:lnTo>
                  <a:lnTo>
                    <a:pt x="684505" y="207979"/>
                  </a:lnTo>
                  <a:lnTo>
                    <a:pt x="721730" y="218786"/>
                  </a:lnTo>
                  <a:lnTo>
                    <a:pt x="758955" y="227192"/>
                  </a:lnTo>
                  <a:lnTo>
                    <a:pt x="796179" y="237999"/>
                  </a:lnTo>
                  <a:lnTo>
                    <a:pt x="833404" y="248806"/>
                  </a:lnTo>
                  <a:lnTo>
                    <a:pt x="863424" y="264416"/>
                  </a:lnTo>
                  <a:lnTo>
                    <a:pt x="892243" y="283629"/>
                  </a:lnTo>
                  <a:lnTo>
                    <a:pt x="911456" y="307645"/>
                  </a:lnTo>
                  <a:lnTo>
                    <a:pt x="931870" y="347272"/>
                  </a:lnTo>
                  <a:lnTo>
                    <a:pt x="935688" y="360000"/>
                  </a:lnTo>
                  <a:lnTo>
                    <a:pt x="0" y="360000"/>
                  </a:lnTo>
                  <a:lnTo>
                    <a:pt x="3652" y="344870"/>
                  </a:lnTo>
                  <a:lnTo>
                    <a:pt x="14459" y="320854"/>
                  </a:lnTo>
                  <a:lnTo>
                    <a:pt x="38475" y="293236"/>
                  </a:lnTo>
                  <a:lnTo>
                    <a:pt x="67294" y="269220"/>
                  </a:lnTo>
                  <a:lnTo>
                    <a:pt x="102117" y="251208"/>
                  </a:lnTo>
                  <a:lnTo>
                    <a:pt x="139342" y="235597"/>
                  </a:lnTo>
                  <a:lnTo>
                    <a:pt x="177768" y="222388"/>
                  </a:lnTo>
                  <a:lnTo>
                    <a:pt x="217394" y="211581"/>
                  </a:lnTo>
                  <a:lnTo>
                    <a:pt x="257021" y="198372"/>
                  </a:lnTo>
                  <a:lnTo>
                    <a:pt x="294245" y="183963"/>
                  </a:lnTo>
                  <a:lnTo>
                    <a:pt x="326667" y="163549"/>
                  </a:lnTo>
                  <a:lnTo>
                    <a:pt x="355486" y="139533"/>
                  </a:lnTo>
                  <a:lnTo>
                    <a:pt x="355486" y="109513"/>
                  </a:lnTo>
                  <a:lnTo>
                    <a:pt x="356687" y="77092"/>
                  </a:lnTo>
                  <a:lnTo>
                    <a:pt x="356687" y="43469"/>
                  </a:lnTo>
                  <a:lnTo>
                    <a:pt x="355486" y="13449"/>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49" name="Freeform 18">
              <a:extLst>
                <a:ext uri="{FF2B5EF4-FFF2-40B4-BE49-F238E27FC236}">
                  <a16:creationId xmlns:a16="http://schemas.microsoft.com/office/drawing/2014/main" id="{168BC833-499D-4FED-9644-007DDC92F041}"/>
                </a:ext>
              </a:extLst>
            </p:cNvPr>
            <p:cNvSpPr>
              <a:spLocks noChangeAspect="1"/>
            </p:cNvSpPr>
            <p:nvPr/>
          </p:nvSpPr>
          <p:spPr bwMode="auto">
            <a:xfrm>
              <a:off x="1765678" y="2777490"/>
              <a:ext cx="1014675" cy="360000"/>
            </a:xfrm>
            <a:custGeom>
              <a:avLst/>
              <a:gdLst/>
              <a:ahLst/>
              <a:cxnLst/>
              <a:rect l="l" t="t" r="r" b="b"/>
              <a:pathLst>
                <a:path w="1014675" h="360000">
                  <a:moveTo>
                    <a:pt x="44380" y="0"/>
                  </a:moveTo>
                  <a:lnTo>
                    <a:pt x="980068" y="0"/>
                  </a:lnTo>
                  <a:lnTo>
                    <a:pt x="990659" y="35304"/>
                  </a:lnTo>
                  <a:lnTo>
                    <a:pt x="1001467" y="89340"/>
                  </a:lnTo>
                  <a:lnTo>
                    <a:pt x="1008671" y="146978"/>
                  </a:lnTo>
                  <a:lnTo>
                    <a:pt x="1013475" y="209420"/>
                  </a:lnTo>
                  <a:lnTo>
                    <a:pt x="1014675" y="270661"/>
                  </a:lnTo>
                  <a:lnTo>
                    <a:pt x="1014675" y="331901"/>
                  </a:lnTo>
                  <a:lnTo>
                    <a:pt x="1014675" y="360000"/>
                  </a:lnTo>
                  <a:lnTo>
                    <a:pt x="827351" y="360000"/>
                  </a:lnTo>
                  <a:lnTo>
                    <a:pt x="827351" y="341508"/>
                  </a:lnTo>
                  <a:lnTo>
                    <a:pt x="822547" y="305484"/>
                  </a:lnTo>
                  <a:lnTo>
                    <a:pt x="814142" y="277865"/>
                  </a:lnTo>
                  <a:lnTo>
                    <a:pt x="798531" y="256251"/>
                  </a:lnTo>
                  <a:lnTo>
                    <a:pt x="794929" y="251448"/>
                  </a:lnTo>
                  <a:lnTo>
                    <a:pt x="794929" y="347512"/>
                  </a:lnTo>
                  <a:lnTo>
                    <a:pt x="790000" y="360000"/>
                  </a:lnTo>
                  <a:lnTo>
                    <a:pt x="231522" y="360000"/>
                  </a:lnTo>
                  <a:lnTo>
                    <a:pt x="226951" y="251448"/>
                  </a:lnTo>
                  <a:lnTo>
                    <a:pt x="222148" y="256251"/>
                  </a:lnTo>
                  <a:lnTo>
                    <a:pt x="208939" y="283869"/>
                  </a:lnTo>
                  <a:lnTo>
                    <a:pt x="202935" y="318693"/>
                  </a:lnTo>
                  <a:lnTo>
                    <a:pt x="198132" y="355917"/>
                  </a:lnTo>
                  <a:lnTo>
                    <a:pt x="198132" y="360000"/>
                  </a:lnTo>
                  <a:lnTo>
                    <a:pt x="2103" y="360000"/>
                  </a:lnTo>
                  <a:lnTo>
                    <a:pt x="0" y="321094"/>
                  </a:lnTo>
                  <a:lnTo>
                    <a:pt x="2402" y="270661"/>
                  </a:lnTo>
                  <a:lnTo>
                    <a:pt x="6004" y="219026"/>
                  </a:lnTo>
                  <a:lnTo>
                    <a:pt x="13209" y="163789"/>
                  </a:lnTo>
                  <a:lnTo>
                    <a:pt x="19213" y="112155"/>
                  </a:lnTo>
                  <a:lnTo>
                    <a:pt x="28819" y="64123"/>
                  </a:lnTo>
                  <a:lnTo>
                    <a:pt x="39626" y="19693"/>
                  </a:lnTo>
                  <a:close/>
                </a:path>
              </a:pathLst>
            </a:custGeom>
            <a:solidFill>
              <a:srgbClr val="F8DD7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50" name="Freeform 18">
              <a:extLst>
                <a:ext uri="{FF2B5EF4-FFF2-40B4-BE49-F238E27FC236}">
                  <a16:creationId xmlns:a16="http://schemas.microsoft.com/office/drawing/2014/main" id="{C8BFBCFB-6B23-4D43-A030-2AA26500F548}"/>
                </a:ext>
              </a:extLst>
            </p:cNvPr>
            <p:cNvSpPr>
              <a:spLocks noChangeAspect="1"/>
            </p:cNvSpPr>
            <p:nvPr/>
          </p:nvSpPr>
          <p:spPr bwMode="auto">
            <a:xfrm>
              <a:off x="1755471" y="3137490"/>
              <a:ext cx="1035089" cy="360000"/>
            </a:xfrm>
            <a:custGeom>
              <a:avLst/>
              <a:gdLst/>
              <a:ahLst/>
              <a:cxnLst/>
              <a:rect l="l" t="t" r="r" b="b"/>
              <a:pathLst>
                <a:path w="1035089" h="360000">
                  <a:moveTo>
                    <a:pt x="834556" y="0"/>
                  </a:moveTo>
                  <a:lnTo>
                    <a:pt x="1021880" y="0"/>
                  </a:lnTo>
                  <a:lnTo>
                    <a:pt x="1021880" y="30741"/>
                  </a:lnTo>
                  <a:lnTo>
                    <a:pt x="1021880" y="88379"/>
                  </a:lnTo>
                  <a:lnTo>
                    <a:pt x="1035089" y="273302"/>
                  </a:lnTo>
                  <a:lnTo>
                    <a:pt x="1024686" y="360000"/>
                  </a:lnTo>
                  <a:lnTo>
                    <a:pt x="864533" y="360000"/>
                  </a:lnTo>
                  <a:lnTo>
                    <a:pt x="866977" y="188046"/>
                  </a:lnTo>
                  <a:lnTo>
                    <a:pt x="842961" y="120801"/>
                  </a:lnTo>
                  <a:lnTo>
                    <a:pt x="839359" y="89580"/>
                  </a:lnTo>
                  <a:lnTo>
                    <a:pt x="836957" y="54757"/>
                  </a:lnTo>
                  <a:lnTo>
                    <a:pt x="834556" y="17532"/>
                  </a:lnTo>
                  <a:close/>
                  <a:moveTo>
                    <a:pt x="238727" y="0"/>
                  </a:moveTo>
                  <a:lnTo>
                    <a:pt x="797204" y="0"/>
                  </a:lnTo>
                  <a:lnTo>
                    <a:pt x="784122" y="33142"/>
                  </a:lnTo>
                  <a:lnTo>
                    <a:pt x="773315" y="83576"/>
                  </a:lnTo>
                  <a:lnTo>
                    <a:pt x="770913" y="137612"/>
                  </a:lnTo>
                  <a:lnTo>
                    <a:pt x="770913" y="192849"/>
                  </a:lnTo>
                  <a:lnTo>
                    <a:pt x="778118" y="246885"/>
                  </a:lnTo>
                  <a:lnTo>
                    <a:pt x="786524" y="299720"/>
                  </a:lnTo>
                  <a:lnTo>
                    <a:pt x="794929" y="345350"/>
                  </a:lnTo>
                  <a:lnTo>
                    <a:pt x="797162" y="360000"/>
                  </a:lnTo>
                  <a:lnTo>
                    <a:pt x="241814" y="360000"/>
                  </a:lnTo>
                  <a:lnTo>
                    <a:pt x="244963" y="347752"/>
                  </a:lnTo>
                  <a:lnTo>
                    <a:pt x="255770" y="304523"/>
                  </a:lnTo>
                  <a:lnTo>
                    <a:pt x="266578" y="256491"/>
                  </a:lnTo>
                  <a:lnTo>
                    <a:pt x="271381" y="206058"/>
                  </a:lnTo>
                  <a:lnTo>
                    <a:pt x="266578" y="155624"/>
                  </a:lnTo>
                  <a:lnTo>
                    <a:pt x="238959" y="5524"/>
                  </a:lnTo>
                  <a:close/>
                  <a:moveTo>
                    <a:pt x="9308" y="0"/>
                  </a:moveTo>
                  <a:lnTo>
                    <a:pt x="205337" y="0"/>
                  </a:lnTo>
                  <a:lnTo>
                    <a:pt x="205337" y="35544"/>
                  </a:lnTo>
                  <a:lnTo>
                    <a:pt x="201734" y="75170"/>
                  </a:lnTo>
                  <a:lnTo>
                    <a:pt x="194530" y="112395"/>
                  </a:lnTo>
                  <a:lnTo>
                    <a:pt x="166911" y="201254"/>
                  </a:lnTo>
                  <a:lnTo>
                    <a:pt x="162108" y="249286"/>
                  </a:lnTo>
                  <a:lnTo>
                    <a:pt x="162108" y="297318"/>
                  </a:lnTo>
                  <a:lnTo>
                    <a:pt x="168112" y="347752"/>
                  </a:lnTo>
                  <a:lnTo>
                    <a:pt x="169337" y="360000"/>
                  </a:lnTo>
                  <a:lnTo>
                    <a:pt x="6031" y="360000"/>
                  </a:lnTo>
                  <a:lnTo>
                    <a:pt x="2402" y="288913"/>
                  </a:lnTo>
                  <a:lnTo>
                    <a:pt x="0" y="246885"/>
                  </a:lnTo>
                  <a:lnTo>
                    <a:pt x="2402" y="206058"/>
                  </a:lnTo>
                  <a:lnTo>
                    <a:pt x="9607" y="166431"/>
                  </a:lnTo>
                  <a:lnTo>
                    <a:pt x="15611" y="126805"/>
                  </a:lnTo>
                  <a:lnTo>
                    <a:pt x="18012" y="83576"/>
                  </a:lnTo>
                  <a:lnTo>
                    <a:pt x="13209" y="40347"/>
                  </a:lnTo>
                  <a:lnTo>
                    <a:pt x="9607" y="5524"/>
                  </a:lnTo>
                  <a:close/>
                </a:path>
              </a:pathLst>
            </a:custGeom>
            <a:solidFill>
              <a:srgbClr val="F8DD7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51" name="Freeform 18">
              <a:extLst>
                <a:ext uri="{FF2B5EF4-FFF2-40B4-BE49-F238E27FC236}">
                  <a16:creationId xmlns:a16="http://schemas.microsoft.com/office/drawing/2014/main" id="{827B4B4C-5FB7-4017-9A15-B5B050E7DF8B}"/>
                </a:ext>
              </a:extLst>
            </p:cNvPr>
            <p:cNvSpPr>
              <a:spLocks noChangeAspect="1"/>
            </p:cNvSpPr>
            <p:nvPr/>
          </p:nvSpPr>
          <p:spPr bwMode="auto">
            <a:xfrm>
              <a:off x="1763688" y="3497490"/>
              <a:ext cx="1018654" cy="360000"/>
            </a:xfrm>
            <a:custGeom>
              <a:avLst/>
              <a:gdLst/>
              <a:ahLst/>
              <a:cxnLst/>
              <a:rect l="l" t="t" r="r" b="b"/>
              <a:pathLst>
                <a:path w="1018654" h="360000">
                  <a:moveTo>
                    <a:pt x="858501" y="0"/>
                  </a:moveTo>
                  <a:lnTo>
                    <a:pt x="1018654" y="0"/>
                  </a:lnTo>
                  <a:lnTo>
                    <a:pt x="1014649" y="33382"/>
                  </a:lnTo>
                  <a:lnTo>
                    <a:pt x="1007444" y="155864"/>
                  </a:lnTo>
                  <a:lnTo>
                    <a:pt x="1009845" y="273543"/>
                  </a:lnTo>
                  <a:lnTo>
                    <a:pt x="1016085" y="360000"/>
                  </a:lnTo>
                  <a:lnTo>
                    <a:pt x="911780" y="360000"/>
                  </a:lnTo>
                  <a:lnTo>
                    <a:pt x="916183" y="352795"/>
                  </a:lnTo>
                  <a:lnTo>
                    <a:pt x="916183" y="323976"/>
                  </a:lnTo>
                  <a:lnTo>
                    <a:pt x="913781" y="291555"/>
                  </a:lnTo>
                  <a:lnTo>
                    <a:pt x="905376" y="256731"/>
                  </a:lnTo>
                  <a:lnTo>
                    <a:pt x="895769" y="217105"/>
                  </a:lnTo>
                  <a:lnTo>
                    <a:pt x="884962" y="179880"/>
                  </a:lnTo>
                  <a:lnTo>
                    <a:pt x="874155" y="142655"/>
                  </a:lnTo>
                  <a:lnTo>
                    <a:pt x="863348" y="110234"/>
                  </a:lnTo>
                  <a:lnTo>
                    <a:pt x="857344" y="81414"/>
                  </a:lnTo>
                  <a:close/>
                  <a:moveTo>
                    <a:pt x="235783" y="0"/>
                  </a:moveTo>
                  <a:lnTo>
                    <a:pt x="791131" y="0"/>
                  </a:lnTo>
                  <a:lnTo>
                    <a:pt x="846004" y="360000"/>
                  </a:lnTo>
                  <a:lnTo>
                    <a:pt x="181933" y="360000"/>
                  </a:lnTo>
                  <a:lnTo>
                    <a:pt x="228125" y="29780"/>
                  </a:lnTo>
                  <a:close/>
                  <a:moveTo>
                    <a:pt x="0" y="0"/>
                  </a:moveTo>
                  <a:lnTo>
                    <a:pt x="163306" y="0"/>
                  </a:lnTo>
                  <a:lnTo>
                    <a:pt x="166884" y="35784"/>
                  </a:lnTo>
                  <a:lnTo>
                    <a:pt x="166884" y="83816"/>
                  </a:lnTo>
                  <a:lnTo>
                    <a:pt x="160880" y="131848"/>
                  </a:lnTo>
                  <a:lnTo>
                    <a:pt x="156077" y="151061"/>
                  </a:lnTo>
                  <a:lnTo>
                    <a:pt x="147671" y="177479"/>
                  </a:lnTo>
                  <a:lnTo>
                    <a:pt x="136864" y="208699"/>
                  </a:lnTo>
                  <a:lnTo>
                    <a:pt x="126057" y="243523"/>
                  </a:lnTo>
                  <a:lnTo>
                    <a:pt x="116451" y="275944"/>
                  </a:lnTo>
                  <a:lnTo>
                    <a:pt x="112848" y="308366"/>
                  </a:lnTo>
                  <a:lnTo>
                    <a:pt x="110447" y="337185"/>
                  </a:lnTo>
                  <a:lnTo>
                    <a:pt x="112728" y="360000"/>
                  </a:lnTo>
                  <a:lnTo>
                    <a:pt x="14833" y="360000"/>
                  </a:lnTo>
                  <a:lnTo>
                    <a:pt x="16784" y="328779"/>
                  </a:lnTo>
                  <a:close/>
                </a:path>
              </a:pathLst>
            </a:custGeom>
            <a:solidFill>
              <a:srgbClr val="F8DD7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solidFill>
                <a:effectLst/>
                <a:uLnTx/>
                <a:uFillTx/>
              </a:endParaRPr>
            </a:p>
          </p:txBody>
        </p:sp>
        <p:sp>
          <p:nvSpPr>
            <p:cNvPr id="52" name="Freeform 18">
              <a:extLst>
                <a:ext uri="{FF2B5EF4-FFF2-40B4-BE49-F238E27FC236}">
                  <a16:creationId xmlns:a16="http://schemas.microsoft.com/office/drawing/2014/main" id="{99B0B3D9-9A31-4BCB-90CD-B25C4B7162C2}"/>
                </a:ext>
              </a:extLst>
            </p:cNvPr>
            <p:cNvSpPr>
              <a:spLocks noChangeAspect="1"/>
            </p:cNvSpPr>
            <p:nvPr/>
          </p:nvSpPr>
          <p:spPr bwMode="auto">
            <a:xfrm>
              <a:off x="1756672" y="3857490"/>
              <a:ext cx="1032687" cy="360000"/>
            </a:xfrm>
            <a:custGeom>
              <a:avLst/>
              <a:gdLst/>
              <a:ahLst/>
              <a:cxnLst/>
              <a:rect l="l" t="t" r="r" b="b"/>
              <a:pathLst>
                <a:path w="1032687" h="360000">
                  <a:moveTo>
                    <a:pt x="915409" y="0"/>
                  </a:moveTo>
                  <a:lnTo>
                    <a:pt x="1019713" y="0"/>
                  </a:lnTo>
                  <a:lnTo>
                    <a:pt x="1021880" y="30020"/>
                  </a:lnTo>
                  <a:lnTo>
                    <a:pt x="1032687" y="140494"/>
                  </a:lnTo>
                  <a:lnTo>
                    <a:pt x="1032687" y="180120"/>
                  </a:lnTo>
                  <a:lnTo>
                    <a:pt x="1021880" y="212542"/>
                  </a:lnTo>
                  <a:lnTo>
                    <a:pt x="1005069" y="243763"/>
                  </a:lnTo>
                  <a:lnTo>
                    <a:pt x="978651" y="270180"/>
                  </a:lnTo>
                  <a:lnTo>
                    <a:pt x="949832" y="291795"/>
                  </a:lnTo>
                  <a:lnTo>
                    <a:pt x="919812" y="306204"/>
                  </a:lnTo>
                  <a:lnTo>
                    <a:pt x="888591" y="318212"/>
                  </a:lnTo>
                  <a:lnTo>
                    <a:pt x="888591" y="308606"/>
                  </a:lnTo>
                  <a:lnTo>
                    <a:pt x="886190" y="302602"/>
                  </a:lnTo>
                  <a:lnTo>
                    <a:pt x="884989" y="295397"/>
                  </a:lnTo>
                  <a:lnTo>
                    <a:pt x="884989" y="291795"/>
                  </a:lnTo>
                  <a:lnTo>
                    <a:pt x="884989" y="284590"/>
                  </a:lnTo>
                  <a:lnTo>
                    <a:pt x="884989" y="276184"/>
                  </a:lnTo>
                  <a:lnTo>
                    <a:pt x="890993" y="270180"/>
                  </a:lnTo>
                  <a:lnTo>
                    <a:pt x="898198" y="265377"/>
                  </a:lnTo>
                  <a:lnTo>
                    <a:pt x="901800" y="258172"/>
                  </a:lnTo>
                  <a:lnTo>
                    <a:pt x="906603" y="249767"/>
                  </a:lnTo>
                  <a:lnTo>
                    <a:pt x="909005" y="241361"/>
                  </a:lnTo>
                  <a:lnTo>
                    <a:pt x="904202" y="238959"/>
                  </a:lnTo>
                  <a:lnTo>
                    <a:pt x="899398" y="238959"/>
                  </a:lnTo>
                  <a:lnTo>
                    <a:pt x="898198" y="238959"/>
                  </a:lnTo>
                  <a:lnTo>
                    <a:pt x="898198" y="236558"/>
                  </a:lnTo>
                  <a:lnTo>
                    <a:pt x="898198" y="234156"/>
                  </a:lnTo>
                  <a:lnTo>
                    <a:pt x="895796" y="232955"/>
                  </a:lnTo>
                  <a:lnTo>
                    <a:pt x="895796" y="225751"/>
                  </a:lnTo>
                  <a:lnTo>
                    <a:pt x="922214" y="210140"/>
                  </a:lnTo>
                  <a:lnTo>
                    <a:pt x="946230" y="190927"/>
                  </a:lnTo>
                  <a:lnTo>
                    <a:pt x="967844" y="169313"/>
                  </a:lnTo>
                  <a:lnTo>
                    <a:pt x="965442" y="158506"/>
                  </a:lnTo>
                  <a:lnTo>
                    <a:pt x="963041" y="150100"/>
                  </a:lnTo>
                  <a:lnTo>
                    <a:pt x="960639" y="142895"/>
                  </a:lnTo>
                  <a:lnTo>
                    <a:pt x="957037" y="136891"/>
                  </a:lnTo>
                  <a:lnTo>
                    <a:pt x="943828" y="129687"/>
                  </a:lnTo>
                  <a:lnTo>
                    <a:pt x="933021" y="136891"/>
                  </a:lnTo>
                  <a:lnTo>
                    <a:pt x="928218" y="151301"/>
                  </a:lnTo>
                  <a:lnTo>
                    <a:pt x="923414" y="166911"/>
                  </a:lnTo>
                  <a:lnTo>
                    <a:pt x="917410" y="177719"/>
                  </a:lnTo>
                  <a:lnTo>
                    <a:pt x="906603" y="188526"/>
                  </a:lnTo>
                  <a:lnTo>
                    <a:pt x="888591" y="193329"/>
                  </a:lnTo>
                  <a:lnTo>
                    <a:pt x="880186" y="57639"/>
                  </a:lnTo>
                  <a:close/>
                  <a:moveTo>
                    <a:pt x="185562" y="0"/>
                  </a:moveTo>
                  <a:lnTo>
                    <a:pt x="849633" y="0"/>
                  </a:lnTo>
                  <a:lnTo>
                    <a:pt x="871780" y="145297"/>
                  </a:lnTo>
                  <a:lnTo>
                    <a:pt x="874182" y="188526"/>
                  </a:lnTo>
                  <a:lnTo>
                    <a:pt x="871780" y="238959"/>
                  </a:lnTo>
                  <a:lnTo>
                    <a:pt x="864575" y="294196"/>
                  </a:lnTo>
                  <a:lnTo>
                    <a:pt x="858571" y="348232"/>
                  </a:lnTo>
                  <a:lnTo>
                    <a:pt x="856819" y="360000"/>
                  </a:lnTo>
                  <a:lnTo>
                    <a:pt x="588348" y="360000"/>
                  </a:lnTo>
                  <a:lnTo>
                    <a:pt x="587191" y="342228"/>
                  </a:lnTo>
                  <a:lnTo>
                    <a:pt x="524749" y="49233"/>
                  </a:lnTo>
                  <a:lnTo>
                    <a:pt x="515143" y="49233"/>
                  </a:lnTo>
                  <a:lnTo>
                    <a:pt x="509139" y="68446"/>
                  </a:lnTo>
                  <a:lnTo>
                    <a:pt x="504335" y="92462"/>
                  </a:lnTo>
                  <a:lnTo>
                    <a:pt x="504335" y="121281"/>
                  </a:lnTo>
                  <a:lnTo>
                    <a:pt x="485123" y="171715"/>
                  </a:lnTo>
                  <a:lnTo>
                    <a:pt x="474315" y="223349"/>
                  </a:lnTo>
                  <a:lnTo>
                    <a:pt x="467111" y="280988"/>
                  </a:lnTo>
                  <a:lnTo>
                    <a:pt x="465910" y="339827"/>
                  </a:lnTo>
                  <a:lnTo>
                    <a:pt x="464328" y="360000"/>
                  </a:lnTo>
                  <a:lnTo>
                    <a:pt x="184454" y="360000"/>
                  </a:lnTo>
                  <a:lnTo>
                    <a:pt x="178919" y="319413"/>
                  </a:lnTo>
                  <a:lnTo>
                    <a:pt x="175316" y="262976"/>
                  </a:lnTo>
                  <a:lnTo>
                    <a:pt x="170513" y="208939"/>
                  </a:lnTo>
                  <a:lnTo>
                    <a:pt x="168112" y="156104"/>
                  </a:lnTo>
                  <a:lnTo>
                    <a:pt x="170513" y="110474"/>
                  </a:lnTo>
                  <a:lnTo>
                    <a:pt x="175316" y="73249"/>
                  </a:lnTo>
                  <a:close/>
                  <a:moveTo>
                    <a:pt x="18462" y="0"/>
                  </a:moveTo>
                  <a:lnTo>
                    <a:pt x="116357" y="0"/>
                  </a:lnTo>
                  <a:lnTo>
                    <a:pt x="116477" y="1201"/>
                  </a:lnTo>
                  <a:lnTo>
                    <a:pt x="151300" y="54036"/>
                  </a:lnTo>
                  <a:lnTo>
                    <a:pt x="144096" y="188526"/>
                  </a:lnTo>
                  <a:lnTo>
                    <a:pt x="127284" y="193329"/>
                  </a:lnTo>
                  <a:lnTo>
                    <a:pt x="116477" y="169313"/>
                  </a:lnTo>
                  <a:lnTo>
                    <a:pt x="106871" y="140494"/>
                  </a:lnTo>
                  <a:lnTo>
                    <a:pt x="79252" y="129687"/>
                  </a:lnTo>
                  <a:lnTo>
                    <a:pt x="72048" y="164510"/>
                  </a:lnTo>
                  <a:lnTo>
                    <a:pt x="96064" y="188526"/>
                  </a:lnTo>
                  <a:lnTo>
                    <a:pt x="122481" y="214943"/>
                  </a:lnTo>
                  <a:lnTo>
                    <a:pt x="140493" y="241361"/>
                  </a:lnTo>
                  <a:lnTo>
                    <a:pt x="135690" y="243763"/>
                  </a:lnTo>
                  <a:lnTo>
                    <a:pt x="130887" y="243763"/>
                  </a:lnTo>
                  <a:lnTo>
                    <a:pt x="129686" y="243763"/>
                  </a:lnTo>
                  <a:lnTo>
                    <a:pt x="129686" y="246164"/>
                  </a:lnTo>
                  <a:lnTo>
                    <a:pt x="129686" y="247365"/>
                  </a:lnTo>
                  <a:lnTo>
                    <a:pt x="127284" y="249767"/>
                  </a:lnTo>
                  <a:lnTo>
                    <a:pt x="127284" y="256972"/>
                  </a:lnTo>
                  <a:lnTo>
                    <a:pt x="140493" y="262976"/>
                  </a:lnTo>
                  <a:lnTo>
                    <a:pt x="146497" y="276184"/>
                  </a:lnTo>
                  <a:lnTo>
                    <a:pt x="151300" y="294196"/>
                  </a:lnTo>
                  <a:lnTo>
                    <a:pt x="146497" y="300200"/>
                  </a:lnTo>
                  <a:lnTo>
                    <a:pt x="144096" y="306204"/>
                  </a:lnTo>
                  <a:lnTo>
                    <a:pt x="140493" y="313409"/>
                  </a:lnTo>
                  <a:lnTo>
                    <a:pt x="135690" y="318212"/>
                  </a:lnTo>
                  <a:lnTo>
                    <a:pt x="111674" y="302602"/>
                  </a:lnTo>
                  <a:lnTo>
                    <a:pt x="87658" y="289393"/>
                  </a:lnTo>
                  <a:lnTo>
                    <a:pt x="66044" y="276184"/>
                  </a:lnTo>
                  <a:lnTo>
                    <a:pt x="44429" y="258172"/>
                  </a:lnTo>
                  <a:lnTo>
                    <a:pt x="26417" y="236558"/>
                  </a:lnTo>
                  <a:lnTo>
                    <a:pt x="10807" y="208939"/>
                  </a:lnTo>
                  <a:lnTo>
                    <a:pt x="0" y="169313"/>
                  </a:lnTo>
                  <a:lnTo>
                    <a:pt x="0" y="129687"/>
                  </a:lnTo>
                  <a:lnTo>
                    <a:pt x="4803" y="90060"/>
                  </a:lnTo>
                  <a:lnTo>
                    <a:pt x="10807" y="49233"/>
                  </a:lnTo>
                  <a:lnTo>
                    <a:pt x="18012" y="7205"/>
                  </a:lnTo>
                  <a:close/>
                </a:path>
              </a:pathLst>
            </a:custGeom>
            <a:solidFill>
              <a:srgbClr val="F8DD7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53" name="Freeform 18">
              <a:extLst>
                <a:ext uri="{FF2B5EF4-FFF2-40B4-BE49-F238E27FC236}">
                  <a16:creationId xmlns:a16="http://schemas.microsoft.com/office/drawing/2014/main" id="{FF7A5583-F993-4648-95D2-73895C5F7221}"/>
                </a:ext>
              </a:extLst>
            </p:cNvPr>
            <p:cNvSpPr>
              <a:spLocks noChangeAspect="1"/>
            </p:cNvSpPr>
            <p:nvPr/>
          </p:nvSpPr>
          <p:spPr bwMode="auto">
            <a:xfrm>
              <a:off x="1941253" y="4217490"/>
              <a:ext cx="698451" cy="360000"/>
            </a:xfrm>
            <a:custGeom>
              <a:avLst/>
              <a:gdLst/>
              <a:ahLst/>
              <a:cxnLst/>
              <a:rect l="l" t="t" r="r" b="b"/>
              <a:pathLst>
                <a:path w="698451" h="360000">
                  <a:moveTo>
                    <a:pt x="405233" y="0"/>
                  </a:moveTo>
                  <a:lnTo>
                    <a:pt x="673705" y="0"/>
                  </a:lnTo>
                  <a:lnTo>
                    <a:pt x="667052" y="44670"/>
                  </a:lnTo>
                  <a:lnTo>
                    <a:pt x="664650" y="99907"/>
                  </a:lnTo>
                  <a:lnTo>
                    <a:pt x="664650" y="150340"/>
                  </a:lnTo>
                  <a:lnTo>
                    <a:pt x="670654" y="210380"/>
                  </a:lnTo>
                  <a:lnTo>
                    <a:pt x="681461" y="274023"/>
                  </a:lnTo>
                  <a:lnTo>
                    <a:pt x="694670" y="340067"/>
                  </a:lnTo>
                  <a:lnTo>
                    <a:pt x="698451" y="360000"/>
                  </a:lnTo>
                  <a:lnTo>
                    <a:pt x="479985" y="360000"/>
                  </a:lnTo>
                  <a:lnTo>
                    <a:pt x="472522" y="332862"/>
                  </a:lnTo>
                  <a:lnTo>
                    <a:pt x="452109" y="284830"/>
                  </a:lnTo>
                  <a:lnTo>
                    <a:pt x="432896" y="234396"/>
                  </a:lnTo>
                  <a:lnTo>
                    <a:pt x="417285" y="185164"/>
                  </a:lnTo>
                  <a:close/>
                  <a:moveTo>
                    <a:pt x="1339" y="0"/>
                  </a:moveTo>
                  <a:lnTo>
                    <a:pt x="281214" y="0"/>
                  </a:lnTo>
                  <a:lnTo>
                    <a:pt x="277993" y="41068"/>
                  </a:lnTo>
                  <a:lnTo>
                    <a:pt x="273189" y="103509"/>
                  </a:lnTo>
                  <a:lnTo>
                    <a:pt x="264784" y="164750"/>
                  </a:lnTo>
                  <a:lnTo>
                    <a:pt x="249173" y="223589"/>
                  </a:lnTo>
                  <a:lnTo>
                    <a:pt x="229961" y="278826"/>
                  </a:lnTo>
                  <a:lnTo>
                    <a:pt x="210748" y="332862"/>
                  </a:lnTo>
                  <a:lnTo>
                    <a:pt x="203964" y="360000"/>
                  </a:lnTo>
                  <a:lnTo>
                    <a:pt x="0" y="360000"/>
                  </a:lnTo>
                  <a:lnTo>
                    <a:pt x="5411" y="326858"/>
                  </a:lnTo>
                  <a:lnTo>
                    <a:pt x="13817" y="268019"/>
                  </a:lnTo>
                  <a:lnTo>
                    <a:pt x="19821" y="206778"/>
                  </a:lnTo>
                  <a:lnTo>
                    <a:pt x="19821" y="150340"/>
                  </a:lnTo>
                  <a:lnTo>
                    <a:pt x="16218" y="97505"/>
                  </a:lnTo>
                  <a:lnTo>
                    <a:pt x="9014" y="57879"/>
                  </a:lnTo>
                  <a:lnTo>
                    <a:pt x="3010" y="12248"/>
                  </a:lnTo>
                  <a:close/>
                </a:path>
              </a:pathLst>
            </a:custGeom>
            <a:solidFill>
              <a:srgbClr val="F8DD7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54" name="Freeform 18">
              <a:extLst>
                <a:ext uri="{FF2B5EF4-FFF2-40B4-BE49-F238E27FC236}">
                  <a16:creationId xmlns:a16="http://schemas.microsoft.com/office/drawing/2014/main" id="{442B2C96-A8C9-4DD0-AA75-BF65ADDB4450}"/>
                </a:ext>
              </a:extLst>
            </p:cNvPr>
            <p:cNvSpPr>
              <a:spLocks noChangeAspect="1"/>
            </p:cNvSpPr>
            <p:nvPr/>
          </p:nvSpPr>
          <p:spPr bwMode="auto">
            <a:xfrm>
              <a:off x="1906903" y="4577490"/>
              <a:ext cx="748098" cy="360000"/>
            </a:xfrm>
            <a:custGeom>
              <a:avLst/>
              <a:gdLst/>
              <a:ahLst/>
              <a:cxnLst/>
              <a:rect l="l" t="t" r="r" b="b"/>
              <a:pathLst>
                <a:path w="748098" h="360000">
                  <a:moveTo>
                    <a:pt x="509397" y="0"/>
                  </a:moveTo>
                  <a:lnTo>
                    <a:pt x="727863" y="0"/>
                  </a:lnTo>
                  <a:lnTo>
                    <a:pt x="737291" y="49713"/>
                  </a:lnTo>
                  <a:lnTo>
                    <a:pt x="745696" y="119360"/>
                  </a:lnTo>
                  <a:lnTo>
                    <a:pt x="748098" y="189006"/>
                  </a:lnTo>
                  <a:lnTo>
                    <a:pt x="742094" y="257452"/>
                  </a:lnTo>
                  <a:lnTo>
                    <a:pt x="721680" y="346311"/>
                  </a:lnTo>
                  <a:lnTo>
                    <a:pt x="718595" y="360000"/>
                  </a:lnTo>
                  <a:lnTo>
                    <a:pt x="503439" y="360000"/>
                  </a:lnTo>
                  <a:lnTo>
                    <a:pt x="491127" y="300681"/>
                  </a:lnTo>
                  <a:lnTo>
                    <a:pt x="486324" y="234637"/>
                  </a:lnTo>
                  <a:lnTo>
                    <a:pt x="491127" y="169793"/>
                  </a:lnTo>
                  <a:lnTo>
                    <a:pt x="515143" y="20894"/>
                  </a:lnTo>
                  <a:close/>
                  <a:moveTo>
                    <a:pt x="29412" y="0"/>
                  </a:moveTo>
                  <a:lnTo>
                    <a:pt x="233375" y="0"/>
                  </a:lnTo>
                  <a:lnTo>
                    <a:pt x="226951" y="25697"/>
                  </a:lnTo>
                  <a:lnTo>
                    <a:pt x="250967" y="132569"/>
                  </a:lnTo>
                  <a:lnTo>
                    <a:pt x="250967" y="318693"/>
                  </a:lnTo>
                  <a:lnTo>
                    <a:pt x="241788" y="360000"/>
                  </a:lnTo>
                  <a:lnTo>
                    <a:pt x="31112" y="360000"/>
                  </a:lnTo>
                  <a:lnTo>
                    <a:pt x="27618" y="348713"/>
                  </a:lnTo>
                  <a:lnTo>
                    <a:pt x="12008" y="298279"/>
                  </a:lnTo>
                  <a:lnTo>
                    <a:pt x="3602" y="244243"/>
                  </a:lnTo>
                  <a:lnTo>
                    <a:pt x="0" y="186605"/>
                  </a:lnTo>
                  <a:lnTo>
                    <a:pt x="6004" y="126565"/>
                  </a:lnTo>
                  <a:lnTo>
                    <a:pt x="14410" y="79733"/>
                  </a:lnTo>
                  <a:lnTo>
                    <a:pt x="25217" y="25697"/>
                  </a:lnTo>
                  <a:close/>
                </a:path>
              </a:pathLst>
            </a:custGeom>
            <a:solidFill>
              <a:srgbClr val="F8DD7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55" name="Freeform 18">
              <a:extLst>
                <a:ext uri="{FF2B5EF4-FFF2-40B4-BE49-F238E27FC236}">
                  <a16:creationId xmlns:a16="http://schemas.microsoft.com/office/drawing/2014/main" id="{D4C22FCE-550A-4CC0-853C-3C1ACADB9D76}"/>
                </a:ext>
              </a:extLst>
            </p:cNvPr>
            <p:cNvSpPr>
              <a:spLocks noChangeAspect="1"/>
            </p:cNvSpPr>
            <p:nvPr/>
          </p:nvSpPr>
          <p:spPr bwMode="auto">
            <a:xfrm>
              <a:off x="1937210" y="4937490"/>
              <a:ext cx="687484" cy="360000"/>
            </a:xfrm>
            <a:custGeom>
              <a:avLst/>
              <a:gdLst/>
              <a:ahLst/>
              <a:cxnLst/>
              <a:rect l="l" t="t" r="r" b="b"/>
              <a:pathLst>
                <a:path w="687484" h="360000">
                  <a:moveTo>
                    <a:pt x="472326" y="0"/>
                  </a:moveTo>
                  <a:lnTo>
                    <a:pt x="687484" y="0"/>
                  </a:lnTo>
                  <a:lnTo>
                    <a:pt x="671356" y="71568"/>
                  </a:lnTo>
                  <a:lnTo>
                    <a:pt x="652143" y="159226"/>
                  </a:lnTo>
                  <a:lnTo>
                    <a:pt x="634131" y="250487"/>
                  </a:lnTo>
                  <a:lnTo>
                    <a:pt x="618520" y="346551"/>
                  </a:lnTo>
                  <a:lnTo>
                    <a:pt x="618184" y="360000"/>
                  </a:lnTo>
                  <a:lnTo>
                    <a:pt x="473658" y="360000"/>
                  </a:lnTo>
                  <a:lnTo>
                    <a:pt x="474425" y="357358"/>
                  </a:lnTo>
                  <a:lnTo>
                    <a:pt x="485232" y="318933"/>
                  </a:lnTo>
                  <a:lnTo>
                    <a:pt x="497240" y="274503"/>
                  </a:lnTo>
                  <a:lnTo>
                    <a:pt x="503244" y="228873"/>
                  </a:lnTo>
                  <a:lnTo>
                    <a:pt x="505645" y="176037"/>
                  </a:lnTo>
                  <a:lnTo>
                    <a:pt x="498441" y="122001"/>
                  </a:lnTo>
                  <a:lnTo>
                    <a:pt x="485232" y="65564"/>
                  </a:lnTo>
                  <a:lnTo>
                    <a:pt x="473224" y="4323"/>
                  </a:lnTo>
                  <a:close/>
                  <a:moveTo>
                    <a:pt x="0" y="0"/>
                  </a:moveTo>
                  <a:lnTo>
                    <a:pt x="210676" y="0"/>
                  </a:lnTo>
                  <a:lnTo>
                    <a:pt x="210249" y="1921"/>
                  </a:lnTo>
                  <a:lnTo>
                    <a:pt x="199442" y="47552"/>
                  </a:lnTo>
                  <a:lnTo>
                    <a:pt x="191036" y="100387"/>
                  </a:lnTo>
                  <a:lnTo>
                    <a:pt x="186233" y="152021"/>
                  </a:lnTo>
                  <a:lnTo>
                    <a:pt x="191036" y="204857"/>
                  </a:lnTo>
                  <a:lnTo>
                    <a:pt x="195839" y="318933"/>
                  </a:lnTo>
                  <a:lnTo>
                    <a:pt x="214743" y="360000"/>
                  </a:lnTo>
                  <a:lnTo>
                    <a:pt x="67388" y="360000"/>
                  </a:lnTo>
                  <a:lnTo>
                    <a:pt x="68554" y="327338"/>
                  </a:lnTo>
                  <a:lnTo>
                    <a:pt x="64952" y="257692"/>
                  </a:lnTo>
                  <a:lnTo>
                    <a:pt x="55346" y="189246"/>
                  </a:lnTo>
                  <a:lnTo>
                    <a:pt x="42137" y="126805"/>
                  </a:lnTo>
                  <a:lnTo>
                    <a:pt x="27727" y="82375"/>
                  </a:lnTo>
                  <a:lnTo>
                    <a:pt x="12117" y="39146"/>
                  </a:lnTo>
                  <a:close/>
                </a:path>
              </a:pathLst>
            </a:custGeom>
            <a:solidFill>
              <a:srgbClr val="F8DD7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56" name="Freeform 18">
              <a:extLst>
                <a:ext uri="{FF2B5EF4-FFF2-40B4-BE49-F238E27FC236}">
                  <a16:creationId xmlns:a16="http://schemas.microsoft.com/office/drawing/2014/main" id="{FA662794-B3A6-4DBA-841C-038A6DD3A11B}"/>
                </a:ext>
              </a:extLst>
            </p:cNvPr>
            <p:cNvSpPr>
              <a:spLocks noChangeAspect="1"/>
            </p:cNvSpPr>
            <p:nvPr/>
          </p:nvSpPr>
          <p:spPr bwMode="auto">
            <a:xfrm>
              <a:off x="1943060" y="5297490"/>
              <a:ext cx="691661" cy="360000"/>
            </a:xfrm>
            <a:custGeom>
              <a:avLst/>
              <a:gdLst/>
              <a:ahLst/>
              <a:cxnLst/>
              <a:rect l="l" t="t" r="r" b="b"/>
              <a:pathLst>
                <a:path w="691661" h="360000">
                  <a:moveTo>
                    <a:pt x="469947" y="0"/>
                  </a:moveTo>
                  <a:lnTo>
                    <a:pt x="614473" y="0"/>
                  </a:lnTo>
                  <a:lnTo>
                    <a:pt x="613609" y="34583"/>
                  </a:lnTo>
                  <a:lnTo>
                    <a:pt x="619613" y="76611"/>
                  </a:lnTo>
                  <a:lnTo>
                    <a:pt x="630420" y="117438"/>
                  </a:lnTo>
                  <a:lnTo>
                    <a:pt x="646030" y="157065"/>
                  </a:lnTo>
                  <a:lnTo>
                    <a:pt x="661641" y="196691"/>
                  </a:lnTo>
                  <a:lnTo>
                    <a:pt x="676050" y="235117"/>
                  </a:lnTo>
                  <a:lnTo>
                    <a:pt x="686857" y="274743"/>
                  </a:lnTo>
                  <a:lnTo>
                    <a:pt x="691661" y="319173"/>
                  </a:lnTo>
                  <a:lnTo>
                    <a:pt x="648432" y="338386"/>
                  </a:lnTo>
                  <a:lnTo>
                    <a:pt x="600400" y="349193"/>
                  </a:lnTo>
                  <a:lnTo>
                    <a:pt x="547565" y="351595"/>
                  </a:lnTo>
                  <a:lnTo>
                    <a:pt x="491127" y="349193"/>
                  </a:lnTo>
                  <a:lnTo>
                    <a:pt x="480320" y="316771"/>
                  </a:lnTo>
                  <a:lnTo>
                    <a:pt x="470714" y="277145"/>
                  </a:lnTo>
                  <a:lnTo>
                    <a:pt x="467111" y="235117"/>
                  </a:lnTo>
                  <a:lnTo>
                    <a:pt x="470714" y="189486"/>
                  </a:lnTo>
                  <a:lnTo>
                    <a:pt x="475517" y="103029"/>
                  </a:lnTo>
                  <a:lnTo>
                    <a:pt x="470714" y="89820"/>
                  </a:lnTo>
                  <a:lnTo>
                    <a:pt x="464710" y="74210"/>
                  </a:lnTo>
                  <a:lnTo>
                    <a:pt x="459906" y="56198"/>
                  </a:lnTo>
                  <a:lnTo>
                    <a:pt x="459906" y="34583"/>
                  </a:lnTo>
                  <a:close/>
                  <a:moveTo>
                    <a:pt x="63677" y="0"/>
                  </a:moveTo>
                  <a:lnTo>
                    <a:pt x="211032" y="0"/>
                  </a:lnTo>
                  <a:lnTo>
                    <a:pt x="226951" y="34583"/>
                  </a:lnTo>
                  <a:lnTo>
                    <a:pt x="226951" y="54997"/>
                  </a:lnTo>
                  <a:lnTo>
                    <a:pt x="222148" y="71808"/>
                  </a:lnTo>
                  <a:lnTo>
                    <a:pt x="216144" y="89820"/>
                  </a:lnTo>
                  <a:lnTo>
                    <a:pt x="211341" y="103029"/>
                  </a:lnTo>
                  <a:lnTo>
                    <a:pt x="206538" y="148659"/>
                  </a:lnTo>
                  <a:lnTo>
                    <a:pt x="208939" y="196691"/>
                  </a:lnTo>
                  <a:lnTo>
                    <a:pt x="211341" y="244723"/>
                  </a:lnTo>
                  <a:lnTo>
                    <a:pt x="213743" y="295157"/>
                  </a:lnTo>
                  <a:lnTo>
                    <a:pt x="206538" y="343189"/>
                  </a:lnTo>
                  <a:lnTo>
                    <a:pt x="195731" y="343189"/>
                  </a:lnTo>
                  <a:lnTo>
                    <a:pt x="174116" y="353996"/>
                  </a:lnTo>
                  <a:lnTo>
                    <a:pt x="145297" y="360000"/>
                  </a:lnTo>
                  <a:lnTo>
                    <a:pt x="117679" y="360000"/>
                  </a:lnTo>
                  <a:lnTo>
                    <a:pt x="88859" y="357599"/>
                  </a:lnTo>
                  <a:lnTo>
                    <a:pt x="61241" y="349193"/>
                  </a:lnTo>
                  <a:lnTo>
                    <a:pt x="37225" y="338386"/>
                  </a:lnTo>
                  <a:lnTo>
                    <a:pt x="16811" y="320374"/>
                  </a:lnTo>
                  <a:lnTo>
                    <a:pt x="3603" y="301161"/>
                  </a:lnTo>
                  <a:lnTo>
                    <a:pt x="0" y="277145"/>
                  </a:lnTo>
                  <a:lnTo>
                    <a:pt x="24016" y="224310"/>
                  </a:lnTo>
                  <a:lnTo>
                    <a:pt x="43229" y="167872"/>
                  </a:lnTo>
                  <a:lnTo>
                    <a:pt x="56438" y="103029"/>
                  </a:lnTo>
                  <a:lnTo>
                    <a:pt x="62442" y="34583"/>
                  </a:lnTo>
                  <a:close/>
                </a:path>
              </a:pathLst>
            </a:custGeom>
            <a:solidFill>
              <a:srgbClr val="F8DD7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grpSp>
      <p:sp>
        <p:nvSpPr>
          <p:cNvPr id="57" name="TextBox 24">
            <a:extLst>
              <a:ext uri="{FF2B5EF4-FFF2-40B4-BE49-F238E27FC236}">
                <a16:creationId xmlns:a16="http://schemas.microsoft.com/office/drawing/2014/main" id="{B0ED6E67-0749-4794-9072-6D0410ADC55E}"/>
              </a:ext>
            </a:extLst>
          </p:cNvPr>
          <p:cNvSpPr txBox="1"/>
          <p:nvPr/>
        </p:nvSpPr>
        <p:spPr>
          <a:xfrm>
            <a:off x="2974562" y="2029237"/>
            <a:ext cx="1260332" cy="584775"/>
          </a:xfrm>
          <a:prstGeom prst="rect">
            <a:avLst/>
          </a:prstGeom>
          <a:noFill/>
        </p:spPr>
        <p:txBody>
          <a:bodyPr wrap="square" rtlCol="0" anchor="ctr">
            <a:spAutoFit/>
          </a:bodyPr>
          <a:lstStyle/>
          <a:p>
            <a:pPr algn="ctr"/>
            <a:r>
              <a:rPr lang="en-US" altLang="ko-KR" sz="3200" b="1" dirty="0">
                <a:solidFill>
                  <a:srgbClr val="F8DD7B"/>
                </a:solidFill>
                <a:cs typeface="Arial" pitchFamily="34" charset="0"/>
              </a:rPr>
              <a:t>80%</a:t>
            </a:r>
            <a:endParaRPr lang="ko-KR" altLang="en-US" sz="3200" b="1" dirty="0">
              <a:solidFill>
                <a:srgbClr val="F8DD7B"/>
              </a:solidFill>
              <a:cs typeface="Arial" pitchFamily="34" charset="0"/>
            </a:endParaRPr>
          </a:p>
        </p:txBody>
      </p:sp>
      <p:grpSp>
        <p:nvGrpSpPr>
          <p:cNvPr id="58" name="Group 25">
            <a:extLst>
              <a:ext uri="{FF2B5EF4-FFF2-40B4-BE49-F238E27FC236}">
                <a16:creationId xmlns:a16="http://schemas.microsoft.com/office/drawing/2014/main" id="{E9D2FDCE-ED32-476E-AE49-C63EE7BFD77E}"/>
              </a:ext>
            </a:extLst>
          </p:cNvPr>
          <p:cNvGrpSpPr/>
          <p:nvPr/>
        </p:nvGrpSpPr>
        <p:grpSpPr>
          <a:xfrm>
            <a:off x="1079769" y="2867115"/>
            <a:ext cx="3312000" cy="1345349"/>
            <a:chOff x="602035" y="2629720"/>
            <a:chExt cx="2520000" cy="1345349"/>
          </a:xfrm>
        </p:grpSpPr>
        <p:sp>
          <p:nvSpPr>
            <p:cNvPr id="59" name="TextBox 26">
              <a:extLst>
                <a:ext uri="{FF2B5EF4-FFF2-40B4-BE49-F238E27FC236}">
                  <a16:creationId xmlns:a16="http://schemas.microsoft.com/office/drawing/2014/main" id="{5ED53448-7281-4247-A6BA-E22D9A171014}"/>
                </a:ext>
              </a:extLst>
            </p:cNvPr>
            <p:cNvSpPr txBox="1"/>
            <p:nvPr/>
          </p:nvSpPr>
          <p:spPr>
            <a:xfrm>
              <a:off x="602035" y="2959406"/>
              <a:ext cx="2520000" cy="1015663"/>
            </a:xfrm>
            <a:prstGeom prst="rect">
              <a:avLst/>
            </a:prstGeom>
            <a:noFill/>
          </p:spPr>
          <p:txBody>
            <a:bodyPr wrap="square" rtlCol="0">
              <a:spAutoFit/>
            </a:bodyPr>
            <a:lstStyle/>
            <a:p>
              <a:pPr algn="r"/>
              <a:r>
                <a:rPr lang="en-US" altLang="ko-KR" sz="1200" dirty="0">
                  <a:solidFill>
                    <a:prstClr val="black">
                      <a:lumMod val="65000"/>
                      <a:lumOff val="35000"/>
                    </a:prstClr>
                  </a:solidFill>
                  <a:cs typeface="Arial" pitchFamily="34" charset="0"/>
                </a:rPr>
                <a:t>You can simply impress your audience and add a unique zing and appeal to your Presentations. Easy to change colors, photos and Text. Get a modern PowerPoint  Presentation that is beautifully designed</a:t>
              </a:r>
              <a:r>
                <a:rPr lang="ko-KR" altLang="en-US" sz="1200" dirty="0">
                  <a:solidFill>
                    <a:prstClr val="black">
                      <a:lumMod val="65000"/>
                      <a:lumOff val="35000"/>
                    </a:prstClr>
                  </a:solidFill>
                  <a:cs typeface="Arial" pitchFamily="34" charset="0"/>
                </a:rPr>
                <a:t> </a:t>
              </a:r>
            </a:p>
          </p:txBody>
        </p:sp>
        <p:sp>
          <p:nvSpPr>
            <p:cNvPr id="60" name="TextBox 27">
              <a:extLst>
                <a:ext uri="{FF2B5EF4-FFF2-40B4-BE49-F238E27FC236}">
                  <a16:creationId xmlns:a16="http://schemas.microsoft.com/office/drawing/2014/main" id="{1D56997F-921C-47E8-B2E2-4D6EA5F0D069}"/>
                </a:ext>
              </a:extLst>
            </p:cNvPr>
            <p:cNvSpPr txBox="1"/>
            <p:nvPr/>
          </p:nvSpPr>
          <p:spPr>
            <a:xfrm>
              <a:off x="602035" y="2629720"/>
              <a:ext cx="2520000" cy="307777"/>
            </a:xfrm>
            <a:prstGeom prst="rect">
              <a:avLst/>
            </a:prstGeom>
            <a:noFill/>
          </p:spPr>
          <p:txBody>
            <a:bodyPr wrap="square" rtlCol="0">
              <a:spAutoFit/>
            </a:bodyPr>
            <a:lstStyle/>
            <a:p>
              <a:pPr algn="r"/>
              <a:r>
                <a:rPr lang="en-US" altLang="ko-KR" sz="1400" b="1" dirty="0">
                  <a:solidFill>
                    <a:prstClr val="black">
                      <a:lumMod val="65000"/>
                      <a:lumOff val="35000"/>
                    </a:prstClr>
                  </a:solidFill>
                  <a:cs typeface="Arial" pitchFamily="34" charset="0"/>
                </a:rPr>
                <a:t>Add Contents Title</a:t>
              </a:r>
              <a:endParaRPr lang="ko-KR" altLang="en-US" sz="1400" b="1" dirty="0">
                <a:solidFill>
                  <a:prstClr val="black">
                    <a:lumMod val="65000"/>
                    <a:lumOff val="35000"/>
                  </a:prstClr>
                </a:solidFill>
                <a:cs typeface="Arial" pitchFamily="34" charset="0"/>
              </a:endParaRPr>
            </a:p>
          </p:txBody>
        </p:sp>
      </p:grpSp>
      <p:sp>
        <p:nvSpPr>
          <p:cNvPr id="61" name="TextBox 28">
            <a:extLst>
              <a:ext uri="{FF2B5EF4-FFF2-40B4-BE49-F238E27FC236}">
                <a16:creationId xmlns:a16="http://schemas.microsoft.com/office/drawing/2014/main" id="{9B1B6BD9-403C-4812-9918-622EE45375A7}"/>
              </a:ext>
            </a:extLst>
          </p:cNvPr>
          <p:cNvSpPr txBox="1"/>
          <p:nvPr/>
        </p:nvSpPr>
        <p:spPr>
          <a:xfrm>
            <a:off x="7859251" y="3063646"/>
            <a:ext cx="1260332" cy="584775"/>
          </a:xfrm>
          <a:prstGeom prst="rect">
            <a:avLst/>
          </a:prstGeom>
          <a:noFill/>
        </p:spPr>
        <p:txBody>
          <a:bodyPr wrap="square" rtlCol="0" anchor="ctr">
            <a:spAutoFit/>
          </a:bodyPr>
          <a:lstStyle/>
          <a:p>
            <a:pPr algn="ctr"/>
            <a:r>
              <a:rPr lang="en-US" altLang="ko-KR" sz="3200" b="1" dirty="0">
                <a:solidFill>
                  <a:srgbClr val="AFAFAF"/>
                </a:solidFill>
                <a:cs typeface="Arial" pitchFamily="34" charset="0"/>
              </a:rPr>
              <a:t>50%</a:t>
            </a:r>
            <a:endParaRPr lang="ko-KR" altLang="en-US" sz="3200" b="1" dirty="0">
              <a:solidFill>
                <a:srgbClr val="AFAFAF"/>
              </a:solidFill>
              <a:cs typeface="Arial" pitchFamily="34" charset="0"/>
            </a:endParaRPr>
          </a:p>
        </p:txBody>
      </p:sp>
      <p:grpSp>
        <p:nvGrpSpPr>
          <p:cNvPr id="62" name="Group 29">
            <a:extLst>
              <a:ext uri="{FF2B5EF4-FFF2-40B4-BE49-F238E27FC236}">
                <a16:creationId xmlns:a16="http://schemas.microsoft.com/office/drawing/2014/main" id="{D1610379-CFF6-440D-9D4F-BC1BBF502972}"/>
              </a:ext>
            </a:extLst>
          </p:cNvPr>
          <p:cNvGrpSpPr/>
          <p:nvPr/>
        </p:nvGrpSpPr>
        <p:grpSpPr>
          <a:xfrm>
            <a:off x="7820337" y="3857074"/>
            <a:ext cx="3312000" cy="1347824"/>
            <a:chOff x="6012160" y="3619682"/>
            <a:chExt cx="2544050" cy="1347824"/>
          </a:xfrm>
        </p:grpSpPr>
        <p:sp>
          <p:nvSpPr>
            <p:cNvPr id="63" name="TextBox 30">
              <a:extLst>
                <a:ext uri="{FF2B5EF4-FFF2-40B4-BE49-F238E27FC236}">
                  <a16:creationId xmlns:a16="http://schemas.microsoft.com/office/drawing/2014/main" id="{05E1A8E7-E057-4677-A495-5AAFC17D67F9}"/>
                </a:ext>
              </a:extLst>
            </p:cNvPr>
            <p:cNvSpPr txBox="1"/>
            <p:nvPr/>
          </p:nvSpPr>
          <p:spPr>
            <a:xfrm>
              <a:off x="6012160" y="3951843"/>
              <a:ext cx="2544050" cy="1015663"/>
            </a:xfrm>
            <a:prstGeom prst="rect">
              <a:avLst/>
            </a:prstGeom>
            <a:noFill/>
          </p:spPr>
          <p:txBody>
            <a:bodyPr wrap="square" rtlCol="0">
              <a:spAutoFit/>
            </a:bodyPr>
            <a:lstStyle/>
            <a:p>
              <a:r>
                <a:rPr lang="en-US" altLang="ko-KR" sz="1200" dirty="0">
                  <a:solidFill>
                    <a:prstClr val="black">
                      <a:lumMod val="65000"/>
                      <a:lumOff val="35000"/>
                    </a:prstClr>
                  </a:solidFill>
                  <a:cs typeface="Arial" pitchFamily="34" charset="0"/>
                </a:rPr>
                <a:t>You can simply impress your audience and add a unique zing and appeal to your Presentations. Easy to change colors, photos and Text. Get a modern PowerPoint  Presentation that is beautifully designed.</a:t>
              </a:r>
              <a:endParaRPr lang="ko-KR" altLang="en-US" sz="1200" dirty="0">
                <a:solidFill>
                  <a:prstClr val="black">
                    <a:lumMod val="65000"/>
                    <a:lumOff val="35000"/>
                  </a:prstClr>
                </a:solidFill>
                <a:cs typeface="Arial" pitchFamily="34" charset="0"/>
              </a:endParaRPr>
            </a:p>
          </p:txBody>
        </p:sp>
        <p:sp>
          <p:nvSpPr>
            <p:cNvPr id="64" name="TextBox 31">
              <a:extLst>
                <a:ext uri="{FF2B5EF4-FFF2-40B4-BE49-F238E27FC236}">
                  <a16:creationId xmlns:a16="http://schemas.microsoft.com/office/drawing/2014/main" id="{177376D0-BEE3-41BF-934E-1253BDAD369F}"/>
                </a:ext>
              </a:extLst>
            </p:cNvPr>
            <p:cNvSpPr txBox="1"/>
            <p:nvPr/>
          </p:nvSpPr>
          <p:spPr>
            <a:xfrm>
              <a:off x="6012160" y="3619682"/>
              <a:ext cx="2544049" cy="307777"/>
            </a:xfrm>
            <a:prstGeom prst="rect">
              <a:avLst/>
            </a:prstGeom>
            <a:noFill/>
          </p:spPr>
          <p:txBody>
            <a:bodyPr wrap="square" rtlCol="0">
              <a:spAutoFit/>
            </a:bodyPr>
            <a:lstStyle/>
            <a:p>
              <a:r>
                <a:rPr lang="en-US" altLang="ko-KR" sz="1400" b="1" dirty="0">
                  <a:solidFill>
                    <a:prstClr val="black">
                      <a:lumMod val="65000"/>
                      <a:lumOff val="35000"/>
                    </a:prstClr>
                  </a:solidFill>
                  <a:cs typeface="Arial" pitchFamily="34" charset="0"/>
                </a:rPr>
                <a:t>Add Contents Title</a:t>
              </a:r>
              <a:endParaRPr lang="ko-KR" altLang="en-US" sz="1400" b="1" dirty="0">
                <a:solidFill>
                  <a:prstClr val="black">
                    <a:lumMod val="65000"/>
                    <a:lumOff val="35000"/>
                  </a:prstClr>
                </a:solidFill>
                <a:cs typeface="Arial" pitchFamily="34" charset="0"/>
              </a:endParaRPr>
            </a:p>
          </p:txBody>
        </p:sp>
      </p:grpSp>
      <p:cxnSp>
        <p:nvCxnSpPr>
          <p:cNvPr id="65" name="Straight Arrow Connector 32">
            <a:extLst>
              <a:ext uri="{FF2B5EF4-FFF2-40B4-BE49-F238E27FC236}">
                <a16:creationId xmlns:a16="http://schemas.microsoft.com/office/drawing/2014/main" id="{5F4B001E-1F8B-4C0C-8F5D-30925714C81B}"/>
              </a:ext>
            </a:extLst>
          </p:cNvPr>
          <p:cNvCxnSpPr/>
          <p:nvPr/>
        </p:nvCxnSpPr>
        <p:spPr>
          <a:xfrm flipV="1">
            <a:off x="7304730" y="3732853"/>
            <a:ext cx="4032000" cy="9525"/>
          </a:xfrm>
          <a:prstGeom prst="straightConnector1">
            <a:avLst/>
          </a:prstGeom>
          <a:noFill/>
          <a:ln w="25400" cap="flat" cmpd="sng" algn="ctr">
            <a:solidFill>
              <a:srgbClr val="AFAFAF"/>
            </a:solidFill>
            <a:prstDash val="solid"/>
            <a:miter lim="800000"/>
            <a:tailEnd type="arrow"/>
          </a:ln>
          <a:effectLst/>
        </p:spPr>
      </p:cxnSp>
      <p:cxnSp>
        <p:nvCxnSpPr>
          <p:cNvPr id="66" name="Straight Arrow Connector 33">
            <a:extLst>
              <a:ext uri="{FF2B5EF4-FFF2-40B4-BE49-F238E27FC236}">
                <a16:creationId xmlns:a16="http://schemas.microsoft.com/office/drawing/2014/main" id="{9073CE05-4FCD-42BA-A593-4FA9E0007DBB}"/>
              </a:ext>
            </a:extLst>
          </p:cNvPr>
          <p:cNvCxnSpPr/>
          <p:nvPr/>
        </p:nvCxnSpPr>
        <p:spPr>
          <a:xfrm flipH="1">
            <a:off x="900377" y="2671901"/>
            <a:ext cx="4032000" cy="0"/>
          </a:xfrm>
          <a:prstGeom prst="straightConnector1">
            <a:avLst/>
          </a:prstGeom>
          <a:noFill/>
          <a:ln w="25400" cap="flat" cmpd="sng" algn="ctr">
            <a:solidFill>
              <a:srgbClr val="F8DD7B"/>
            </a:solidFill>
            <a:prstDash val="solid"/>
            <a:miter lim="800000"/>
            <a:tailEnd type="arrow"/>
          </a:ln>
          <a:effectLst/>
        </p:spPr>
      </p:cxnSp>
      <p:sp>
        <p:nvSpPr>
          <p:cNvPr id="6" name="Freeform 5"/>
          <p:cNvSpPr>
            <a:spLocks/>
          </p:cNvSpPr>
          <p:nvPr/>
        </p:nvSpPr>
        <p:spPr bwMode="auto">
          <a:xfrm>
            <a:off x="914232" y="5235320"/>
            <a:ext cx="912812" cy="704850"/>
          </a:xfrm>
          <a:custGeom>
            <a:avLst/>
            <a:gdLst>
              <a:gd name="T0" fmla="*/ 78 w 136"/>
              <a:gd name="T1" fmla="*/ 26 h 104"/>
              <a:gd name="T2" fmla="*/ 84 w 136"/>
              <a:gd name="T3" fmla="*/ 17 h 104"/>
              <a:gd name="T4" fmla="*/ 90 w 136"/>
              <a:gd name="T5" fmla="*/ 9 h 104"/>
              <a:gd name="T6" fmla="*/ 77 w 136"/>
              <a:gd name="T7" fmla="*/ 0 h 104"/>
              <a:gd name="T8" fmla="*/ 56 w 136"/>
              <a:gd name="T9" fmla="*/ 10 h 104"/>
              <a:gd name="T10" fmla="*/ 62 w 136"/>
              <a:gd name="T11" fmla="*/ 17 h 104"/>
              <a:gd name="T12" fmla="*/ 69 w 136"/>
              <a:gd name="T13" fmla="*/ 25 h 104"/>
              <a:gd name="T14" fmla="*/ 45 w 136"/>
              <a:gd name="T15" fmla="*/ 40 h 104"/>
              <a:gd name="T16" fmla="*/ 0 w 136"/>
              <a:gd name="T17" fmla="*/ 40 h 104"/>
              <a:gd name="T18" fmla="*/ 6 w 136"/>
              <a:gd name="T19" fmla="*/ 56 h 104"/>
              <a:gd name="T20" fmla="*/ 18 w 136"/>
              <a:gd name="T21" fmla="*/ 62 h 104"/>
              <a:gd name="T22" fmla="*/ 25 w 136"/>
              <a:gd name="T23" fmla="*/ 60 h 104"/>
              <a:gd name="T24" fmla="*/ 31 w 136"/>
              <a:gd name="T25" fmla="*/ 57 h 104"/>
              <a:gd name="T26" fmla="*/ 27 w 136"/>
              <a:gd name="T27" fmla="*/ 62 h 104"/>
              <a:gd name="T28" fmla="*/ 27 w 136"/>
              <a:gd name="T29" fmla="*/ 74 h 104"/>
              <a:gd name="T30" fmla="*/ 43 w 136"/>
              <a:gd name="T31" fmla="*/ 83 h 104"/>
              <a:gd name="T32" fmla="*/ 58 w 136"/>
              <a:gd name="T33" fmla="*/ 75 h 104"/>
              <a:gd name="T34" fmla="*/ 62 w 136"/>
              <a:gd name="T35" fmla="*/ 68 h 104"/>
              <a:gd name="T36" fmla="*/ 61 w 136"/>
              <a:gd name="T37" fmla="*/ 76 h 104"/>
              <a:gd name="T38" fmla="*/ 64 w 136"/>
              <a:gd name="T39" fmla="*/ 87 h 104"/>
              <a:gd name="T40" fmla="*/ 79 w 136"/>
              <a:gd name="T41" fmla="*/ 92 h 104"/>
              <a:gd name="T42" fmla="*/ 113 w 136"/>
              <a:gd name="T43" fmla="*/ 92 h 104"/>
              <a:gd name="T44" fmla="*/ 113 w 136"/>
              <a:gd name="T45" fmla="*/ 94 h 104"/>
              <a:gd name="T46" fmla="*/ 114 w 136"/>
              <a:gd name="T47" fmla="*/ 101 h 104"/>
              <a:gd name="T48" fmla="*/ 125 w 136"/>
              <a:gd name="T49" fmla="*/ 104 h 104"/>
              <a:gd name="T50" fmla="*/ 136 w 136"/>
              <a:gd name="T51" fmla="*/ 104 h 104"/>
              <a:gd name="T52" fmla="*/ 128 w 136"/>
              <a:gd name="T53" fmla="*/ 77 h 104"/>
              <a:gd name="T54" fmla="*/ 121 w 136"/>
              <a:gd name="T55" fmla="*/ 80 h 104"/>
              <a:gd name="T56" fmla="*/ 112 w 136"/>
              <a:gd name="T57" fmla="*/ 83 h 104"/>
              <a:gd name="T58" fmla="*/ 100 w 136"/>
              <a:gd name="T59" fmla="*/ 65 h 104"/>
              <a:gd name="T60" fmla="*/ 103 w 136"/>
              <a:gd name="T61" fmla="*/ 54 h 104"/>
              <a:gd name="T62" fmla="*/ 112 w 136"/>
              <a:gd name="T63" fmla="*/ 49 h 104"/>
              <a:gd name="T64" fmla="*/ 119 w 136"/>
              <a:gd name="T65" fmla="*/ 57 h 104"/>
              <a:gd name="T66" fmla="*/ 125 w 136"/>
              <a:gd name="T67" fmla="*/ 64 h 104"/>
              <a:gd name="T68" fmla="*/ 125 w 136"/>
              <a:gd name="T69" fmla="*/ 64 h 104"/>
              <a:gd name="T70" fmla="*/ 132 w 136"/>
              <a:gd name="T71" fmla="*/ 63 h 104"/>
              <a:gd name="T72" fmla="*/ 136 w 136"/>
              <a:gd name="T73" fmla="*/ 52 h 104"/>
              <a:gd name="T74" fmla="*/ 136 w 136"/>
              <a:gd name="T75" fmla="*/ 40 h 104"/>
              <a:gd name="T76" fmla="*/ 101 w 136"/>
              <a:gd name="T77" fmla="*/ 40 h 104"/>
              <a:gd name="T78" fmla="*/ 78 w 136"/>
              <a:gd name="T79" fmla="*/ 2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 h="104">
                <a:moveTo>
                  <a:pt x="78" y="26"/>
                </a:moveTo>
                <a:cubicBezTo>
                  <a:pt x="78" y="22"/>
                  <a:pt x="81" y="19"/>
                  <a:pt x="84" y="17"/>
                </a:cubicBezTo>
                <a:cubicBezTo>
                  <a:pt x="87" y="14"/>
                  <a:pt x="90" y="12"/>
                  <a:pt x="90" y="9"/>
                </a:cubicBezTo>
                <a:cubicBezTo>
                  <a:pt x="90" y="1"/>
                  <a:pt x="81" y="0"/>
                  <a:pt x="77" y="0"/>
                </a:cubicBezTo>
                <a:cubicBezTo>
                  <a:pt x="67" y="0"/>
                  <a:pt x="56" y="5"/>
                  <a:pt x="56" y="10"/>
                </a:cubicBezTo>
                <a:cubicBezTo>
                  <a:pt x="56" y="13"/>
                  <a:pt x="58" y="15"/>
                  <a:pt x="62" y="17"/>
                </a:cubicBezTo>
                <a:cubicBezTo>
                  <a:pt x="65" y="19"/>
                  <a:pt x="69" y="21"/>
                  <a:pt x="69" y="25"/>
                </a:cubicBezTo>
                <a:cubicBezTo>
                  <a:pt x="69" y="32"/>
                  <a:pt x="61" y="40"/>
                  <a:pt x="45" y="40"/>
                </a:cubicBezTo>
                <a:cubicBezTo>
                  <a:pt x="0" y="40"/>
                  <a:pt x="0" y="40"/>
                  <a:pt x="0" y="40"/>
                </a:cubicBezTo>
                <a:cubicBezTo>
                  <a:pt x="0" y="46"/>
                  <a:pt x="2" y="52"/>
                  <a:pt x="6" y="56"/>
                </a:cubicBezTo>
                <a:cubicBezTo>
                  <a:pt x="9" y="59"/>
                  <a:pt x="13" y="62"/>
                  <a:pt x="18" y="62"/>
                </a:cubicBezTo>
                <a:cubicBezTo>
                  <a:pt x="20" y="62"/>
                  <a:pt x="23" y="61"/>
                  <a:pt x="25" y="60"/>
                </a:cubicBezTo>
                <a:cubicBezTo>
                  <a:pt x="31" y="57"/>
                  <a:pt x="31" y="57"/>
                  <a:pt x="31" y="57"/>
                </a:cubicBezTo>
                <a:cubicBezTo>
                  <a:pt x="27" y="62"/>
                  <a:pt x="27" y="62"/>
                  <a:pt x="27" y="62"/>
                </a:cubicBezTo>
                <a:cubicBezTo>
                  <a:pt x="25" y="66"/>
                  <a:pt x="25" y="70"/>
                  <a:pt x="27" y="74"/>
                </a:cubicBezTo>
                <a:cubicBezTo>
                  <a:pt x="29" y="79"/>
                  <a:pt x="36" y="83"/>
                  <a:pt x="43" y="83"/>
                </a:cubicBezTo>
                <a:cubicBezTo>
                  <a:pt x="47" y="83"/>
                  <a:pt x="54" y="82"/>
                  <a:pt x="58" y="75"/>
                </a:cubicBezTo>
                <a:cubicBezTo>
                  <a:pt x="62" y="68"/>
                  <a:pt x="62" y="68"/>
                  <a:pt x="62" y="68"/>
                </a:cubicBezTo>
                <a:cubicBezTo>
                  <a:pt x="61" y="76"/>
                  <a:pt x="61" y="76"/>
                  <a:pt x="61" y="76"/>
                </a:cubicBezTo>
                <a:cubicBezTo>
                  <a:pt x="61" y="76"/>
                  <a:pt x="60" y="82"/>
                  <a:pt x="64" y="87"/>
                </a:cubicBezTo>
                <a:cubicBezTo>
                  <a:pt x="67" y="90"/>
                  <a:pt x="72" y="92"/>
                  <a:pt x="79" y="92"/>
                </a:cubicBezTo>
                <a:cubicBezTo>
                  <a:pt x="113" y="92"/>
                  <a:pt x="113" y="92"/>
                  <a:pt x="113" y="92"/>
                </a:cubicBezTo>
                <a:cubicBezTo>
                  <a:pt x="113" y="94"/>
                  <a:pt x="113" y="94"/>
                  <a:pt x="113" y="94"/>
                </a:cubicBezTo>
                <a:cubicBezTo>
                  <a:pt x="113" y="94"/>
                  <a:pt x="112" y="98"/>
                  <a:pt x="114" y="101"/>
                </a:cubicBezTo>
                <a:cubicBezTo>
                  <a:pt x="116" y="103"/>
                  <a:pt x="120" y="104"/>
                  <a:pt x="125" y="104"/>
                </a:cubicBezTo>
                <a:cubicBezTo>
                  <a:pt x="136" y="104"/>
                  <a:pt x="136" y="104"/>
                  <a:pt x="136" y="104"/>
                </a:cubicBezTo>
                <a:cubicBezTo>
                  <a:pt x="136" y="88"/>
                  <a:pt x="133" y="77"/>
                  <a:pt x="128" y="77"/>
                </a:cubicBezTo>
                <a:cubicBezTo>
                  <a:pt x="125" y="77"/>
                  <a:pt x="123" y="78"/>
                  <a:pt x="121" y="80"/>
                </a:cubicBezTo>
                <a:cubicBezTo>
                  <a:pt x="119" y="81"/>
                  <a:pt x="117" y="83"/>
                  <a:pt x="112" y="83"/>
                </a:cubicBezTo>
                <a:cubicBezTo>
                  <a:pt x="104" y="83"/>
                  <a:pt x="100" y="74"/>
                  <a:pt x="100" y="65"/>
                </a:cubicBezTo>
                <a:cubicBezTo>
                  <a:pt x="100" y="61"/>
                  <a:pt x="101" y="57"/>
                  <a:pt x="103" y="54"/>
                </a:cubicBezTo>
                <a:cubicBezTo>
                  <a:pt x="105" y="51"/>
                  <a:pt x="108" y="49"/>
                  <a:pt x="112" y="49"/>
                </a:cubicBezTo>
                <a:cubicBezTo>
                  <a:pt x="116" y="49"/>
                  <a:pt x="118" y="53"/>
                  <a:pt x="119" y="57"/>
                </a:cubicBezTo>
                <a:cubicBezTo>
                  <a:pt x="120" y="61"/>
                  <a:pt x="121" y="64"/>
                  <a:pt x="125" y="64"/>
                </a:cubicBezTo>
                <a:cubicBezTo>
                  <a:pt x="125" y="64"/>
                  <a:pt x="125" y="64"/>
                  <a:pt x="125" y="64"/>
                </a:cubicBezTo>
                <a:cubicBezTo>
                  <a:pt x="127" y="64"/>
                  <a:pt x="129" y="64"/>
                  <a:pt x="132" y="63"/>
                </a:cubicBezTo>
                <a:cubicBezTo>
                  <a:pt x="134" y="61"/>
                  <a:pt x="136" y="57"/>
                  <a:pt x="136" y="52"/>
                </a:cubicBezTo>
                <a:cubicBezTo>
                  <a:pt x="136" y="40"/>
                  <a:pt x="136" y="40"/>
                  <a:pt x="136" y="40"/>
                </a:cubicBezTo>
                <a:cubicBezTo>
                  <a:pt x="101" y="40"/>
                  <a:pt x="101" y="40"/>
                  <a:pt x="101" y="40"/>
                </a:cubicBezTo>
                <a:cubicBezTo>
                  <a:pt x="80" y="40"/>
                  <a:pt x="78" y="29"/>
                  <a:pt x="78" y="26"/>
                </a:cubicBezTo>
                <a:close/>
              </a:path>
            </a:pathLst>
          </a:custGeom>
          <a:solidFill>
            <a:srgbClr val="EC6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p:cNvSpPr>
            <a:spLocks/>
          </p:cNvSpPr>
          <p:nvPr/>
        </p:nvSpPr>
        <p:spPr bwMode="auto">
          <a:xfrm>
            <a:off x="914232" y="4849558"/>
            <a:ext cx="1154112" cy="630238"/>
          </a:xfrm>
          <a:custGeom>
            <a:avLst/>
            <a:gdLst>
              <a:gd name="T0" fmla="*/ 153 w 172"/>
              <a:gd name="T1" fmla="*/ 50 h 93"/>
              <a:gd name="T2" fmla="*/ 158 w 172"/>
              <a:gd name="T3" fmla="*/ 57 h 93"/>
              <a:gd name="T4" fmla="*/ 163 w 172"/>
              <a:gd name="T5" fmla="*/ 63 h 93"/>
              <a:gd name="T6" fmla="*/ 172 w 172"/>
              <a:gd name="T7" fmla="*/ 41 h 93"/>
              <a:gd name="T8" fmla="*/ 170 w 172"/>
              <a:gd name="T9" fmla="*/ 31 h 93"/>
              <a:gd name="T10" fmla="*/ 163 w 172"/>
              <a:gd name="T11" fmla="*/ 27 h 93"/>
              <a:gd name="T12" fmla="*/ 154 w 172"/>
              <a:gd name="T13" fmla="*/ 36 h 93"/>
              <a:gd name="T14" fmla="*/ 145 w 172"/>
              <a:gd name="T15" fmla="*/ 44 h 93"/>
              <a:gd name="T16" fmla="*/ 136 w 172"/>
              <a:gd name="T17" fmla="*/ 26 h 93"/>
              <a:gd name="T18" fmla="*/ 136 w 172"/>
              <a:gd name="T19" fmla="*/ 1 h 93"/>
              <a:gd name="T20" fmla="*/ 130 w 172"/>
              <a:gd name="T21" fmla="*/ 0 h 93"/>
              <a:gd name="T22" fmla="*/ 112 w 172"/>
              <a:gd name="T23" fmla="*/ 14 h 93"/>
              <a:gd name="T24" fmla="*/ 111 w 172"/>
              <a:gd name="T25" fmla="*/ 17 h 93"/>
              <a:gd name="T26" fmla="*/ 109 w 172"/>
              <a:gd name="T27" fmla="*/ 14 h 93"/>
              <a:gd name="T28" fmla="*/ 91 w 172"/>
              <a:gd name="T29" fmla="*/ 8 h 93"/>
              <a:gd name="T30" fmla="*/ 68 w 172"/>
              <a:gd name="T31" fmla="*/ 17 h 93"/>
              <a:gd name="T32" fmla="*/ 64 w 172"/>
              <a:gd name="T33" fmla="*/ 29 h 93"/>
              <a:gd name="T34" fmla="*/ 65 w 172"/>
              <a:gd name="T35" fmla="*/ 34 h 93"/>
              <a:gd name="T36" fmla="*/ 61 w 172"/>
              <a:gd name="T37" fmla="*/ 31 h 93"/>
              <a:gd name="T38" fmla="*/ 52 w 172"/>
              <a:gd name="T39" fmla="*/ 27 h 93"/>
              <a:gd name="T40" fmla="*/ 39 w 172"/>
              <a:gd name="T41" fmla="*/ 34 h 93"/>
              <a:gd name="T42" fmla="*/ 37 w 172"/>
              <a:gd name="T43" fmla="*/ 46 h 93"/>
              <a:gd name="T44" fmla="*/ 37 w 172"/>
              <a:gd name="T45" fmla="*/ 49 h 93"/>
              <a:gd name="T46" fmla="*/ 35 w 172"/>
              <a:gd name="T47" fmla="*/ 48 h 93"/>
              <a:gd name="T48" fmla="*/ 16 w 172"/>
              <a:gd name="T49" fmla="*/ 56 h 93"/>
              <a:gd name="T50" fmla="*/ 16 w 172"/>
              <a:gd name="T51" fmla="*/ 70 h 93"/>
              <a:gd name="T52" fmla="*/ 19 w 172"/>
              <a:gd name="T53" fmla="*/ 75 h 93"/>
              <a:gd name="T54" fmla="*/ 22 w 172"/>
              <a:gd name="T55" fmla="*/ 77 h 93"/>
              <a:gd name="T56" fmla="*/ 18 w 172"/>
              <a:gd name="T57" fmla="*/ 78 h 93"/>
              <a:gd name="T58" fmla="*/ 0 w 172"/>
              <a:gd name="T59" fmla="*/ 93 h 93"/>
              <a:gd name="T60" fmla="*/ 45 w 172"/>
              <a:gd name="T61" fmla="*/ 93 h 93"/>
              <a:gd name="T62" fmla="*/ 65 w 172"/>
              <a:gd name="T63" fmla="*/ 82 h 93"/>
              <a:gd name="T64" fmla="*/ 60 w 172"/>
              <a:gd name="T65" fmla="*/ 77 h 93"/>
              <a:gd name="T66" fmla="*/ 53 w 172"/>
              <a:gd name="T67" fmla="*/ 67 h 93"/>
              <a:gd name="T68" fmla="*/ 77 w 172"/>
              <a:gd name="T69" fmla="*/ 54 h 93"/>
              <a:gd name="T70" fmla="*/ 93 w 172"/>
              <a:gd name="T71" fmla="*/ 66 h 93"/>
              <a:gd name="T72" fmla="*/ 86 w 172"/>
              <a:gd name="T73" fmla="*/ 76 h 93"/>
              <a:gd name="T74" fmla="*/ 81 w 172"/>
              <a:gd name="T75" fmla="*/ 83 h 93"/>
              <a:gd name="T76" fmla="*/ 101 w 172"/>
              <a:gd name="T77" fmla="*/ 93 h 93"/>
              <a:gd name="T78" fmla="*/ 136 w 172"/>
              <a:gd name="T79" fmla="*/ 93 h 93"/>
              <a:gd name="T80" fmla="*/ 136 w 172"/>
              <a:gd name="T81" fmla="*/ 82 h 93"/>
              <a:gd name="T82" fmla="*/ 153 w 172"/>
              <a:gd name="T83" fmla="*/ 5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93">
                <a:moveTo>
                  <a:pt x="153" y="50"/>
                </a:moveTo>
                <a:cubicBezTo>
                  <a:pt x="156" y="50"/>
                  <a:pt x="157" y="54"/>
                  <a:pt x="158" y="57"/>
                </a:cubicBezTo>
                <a:cubicBezTo>
                  <a:pt x="159" y="60"/>
                  <a:pt x="160" y="63"/>
                  <a:pt x="163" y="63"/>
                </a:cubicBezTo>
                <a:cubicBezTo>
                  <a:pt x="167" y="63"/>
                  <a:pt x="172" y="52"/>
                  <a:pt x="172" y="41"/>
                </a:cubicBezTo>
                <a:cubicBezTo>
                  <a:pt x="172" y="37"/>
                  <a:pt x="171" y="33"/>
                  <a:pt x="170" y="31"/>
                </a:cubicBezTo>
                <a:cubicBezTo>
                  <a:pt x="168" y="28"/>
                  <a:pt x="166" y="27"/>
                  <a:pt x="163" y="27"/>
                </a:cubicBezTo>
                <a:cubicBezTo>
                  <a:pt x="158" y="27"/>
                  <a:pt x="156" y="31"/>
                  <a:pt x="154" y="36"/>
                </a:cubicBezTo>
                <a:cubicBezTo>
                  <a:pt x="152" y="40"/>
                  <a:pt x="150" y="44"/>
                  <a:pt x="145" y="44"/>
                </a:cubicBezTo>
                <a:cubicBezTo>
                  <a:pt x="136" y="44"/>
                  <a:pt x="136" y="37"/>
                  <a:pt x="136" y="26"/>
                </a:cubicBezTo>
                <a:cubicBezTo>
                  <a:pt x="136" y="1"/>
                  <a:pt x="136" y="1"/>
                  <a:pt x="136" y="1"/>
                </a:cubicBezTo>
                <a:cubicBezTo>
                  <a:pt x="134" y="0"/>
                  <a:pt x="132" y="0"/>
                  <a:pt x="130" y="0"/>
                </a:cubicBezTo>
                <a:cubicBezTo>
                  <a:pt x="123" y="0"/>
                  <a:pt x="114" y="4"/>
                  <a:pt x="112" y="14"/>
                </a:cubicBezTo>
                <a:cubicBezTo>
                  <a:pt x="111" y="17"/>
                  <a:pt x="111" y="17"/>
                  <a:pt x="111" y="17"/>
                </a:cubicBezTo>
                <a:cubicBezTo>
                  <a:pt x="109" y="14"/>
                  <a:pt x="109" y="14"/>
                  <a:pt x="109" y="14"/>
                </a:cubicBezTo>
                <a:cubicBezTo>
                  <a:pt x="106" y="10"/>
                  <a:pt x="99" y="8"/>
                  <a:pt x="91" y="8"/>
                </a:cubicBezTo>
                <a:cubicBezTo>
                  <a:pt x="82" y="8"/>
                  <a:pt x="72" y="11"/>
                  <a:pt x="68" y="17"/>
                </a:cubicBezTo>
                <a:cubicBezTo>
                  <a:pt x="64" y="21"/>
                  <a:pt x="63" y="25"/>
                  <a:pt x="64" y="29"/>
                </a:cubicBezTo>
                <a:cubicBezTo>
                  <a:pt x="65" y="34"/>
                  <a:pt x="65" y="34"/>
                  <a:pt x="65" y="34"/>
                </a:cubicBezTo>
                <a:cubicBezTo>
                  <a:pt x="61" y="31"/>
                  <a:pt x="61" y="31"/>
                  <a:pt x="61" y="31"/>
                </a:cubicBezTo>
                <a:cubicBezTo>
                  <a:pt x="59" y="29"/>
                  <a:pt x="56" y="27"/>
                  <a:pt x="52" y="27"/>
                </a:cubicBezTo>
                <a:cubicBezTo>
                  <a:pt x="48" y="27"/>
                  <a:pt x="43" y="30"/>
                  <a:pt x="39" y="34"/>
                </a:cubicBezTo>
                <a:cubicBezTo>
                  <a:pt x="37" y="37"/>
                  <a:pt x="36" y="42"/>
                  <a:pt x="37" y="46"/>
                </a:cubicBezTo>
                <a:cubicBezTo>
                  <a:pt x="37" y="49"/>
                  <a:pt x="37" y="49"/>
                  <a:pt x="37" y="49"/>
                </a:cubicBezTo>
                <a:cubicBezTo>
                  <a:pt x="35" y="48"/>
                  <a:pt x="35" y="48"/>
                  <a:pt x="35" y="48"/>
                </a:cubicBezTo>
                <a:cubicBezTo>
                  <a:pt x="28" y="46"/>
                  <a:pt x="20" y="50"/>
                  <a:pt x="16" y="56"/>
                </a:cubicBezTo>
                <a:cubicBezTo>
                  <a:pt x="14" y="61"/>
                  <a:pt x="13" y="66"/>
                  <a:pt x="16" y="70"/>
                </a:cubicBezTo>
                <a:cubicBezTo>
                  <a:pt x="17" y="72"/>
                  <a:pt x="18" y="73"/>
                  <a:pt x="19" y="75"/>
                </a:cubicBezTo>
                <a:cubicBezTo>
                  <a:pt x="22" y="77"/>
                  <a:pt x="22" y="77"/>
                  <a:pt x="22" y="77"/>
                </a:cubicBezTo>
                <a:cubicBezTo>
                  <a:pt x="18" y="78"/>
                  <a:pt x="18" y="78"/>
                  <a:pt x="18" y="78"/>
                </a:cubicBezTo>
                <a:cubicBezTo>
                  <a:pt x="8" y="79"/>
                  <a:pt x="1" y="85"/>
                  <a:pt x="0" y="93"/>
                </a:cubicBezTo>
                <a:cubicBezTo>
                  <a:pt x="45" y="93"/>
                  <a:pt x="45" y="93"/>
                  <a:pt x="45" y="93"/>
                </a:cubicBezTo>
                <a:cubicBezTo>
                  <a:pt x="59" y="93"/>
                  <a:pt x="65" y="88"/>
                  <a:pt x="65" y="82"/>
                </a:cubicBezTo>
                <a:cubicBezTo>
                  <a:pt x="65" y="80"/>
                  <a:pt x="64" y="79"/>
                  <a:pt x="60" y="77"/>
                </a:cubicBezTo>
                <a:cubicBezTo>
                  <a:pt x="57" y="75"/>
                  <a:pt x="53" y="73"/>
                  <a:pt x="53" y="67"/>
                </a:cubicBezTo>
                <a:cubicBezTo>
                  <a:pt x="53" y="60"/>
                  <a:pt x="66" y="54"/>
                  <a:pt x="77" y="54"/>
                </a:cubicBezTo>
                <a:cubicBezTo>
                  <a:pt x="87" y="54"/>
                  <a:pt x="93" y="58"/>
                  <a:pt x="93" y="66"/>
                </a:cubicBezTo>
                <a:cubicBezTo>
                  <a:pt x="93" y="70"/>
                  <a:pt x="89" y="73"/>
                  <a:pt x="86" y="76"/>
                </a:cubicBezTo>
                <a:cubicBezTo>
                  <a:pt x="84" y="78"/>
                  <a:pt x="81" y="81"/>
                  <a:pt x="81" y="83"/>
                </a:cubicBezTo>
                <a:cubicBezTo>
                  <a:pt x="81" y="89"/>
                  <a:pt x="89" y="93"/>
                  <a:pt x="101" y="93"/>
                </a:cubicBezTo>
                <a:cubicBezTo>
                  <a:pt x="136" y="93"/>
                  <a:pt x="136" y="93"/>
                  <a:pt x="136" y="93"/>
                </a:cubicBezTo>
                <a:cubicBezTo>
                  <a:pt x="136" y="82"/>
                  <a:pt x="136" y="82"/>
                  <a:pt x="136" y="82"/>
                </a:cubicBezTo>
                <a:cubicBezTo>
                  <a:pt x="136" y="61"/>
                  <a:pt x="141" y="50"/>
                  <a:pt x="153" y="50"/>
                </a:cubicBezTo>
                <a:close/>
              </a:path>
            </a:pathLst>
          </a:custGeom>
          <a:solidFill>
            <a:srgbClr val="EC6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p:cNvSpPr>
            <a:spLocks/>
          </p:cNvSpPr>
          <p:nvPr/>
        </p:nvSpPr>
        <p:spPr bwMode="auto">
          <a:xfrm>
            <a:off x="1604794" y="5486145"/>
            <a:ext cx="1081087" cy="758825"/>
          </a:xfrm>
          <a:custGeom>
            <a:avLst/>
            <a:gdLst>
              <a:gd name="T0" fmla="*/ 156 w 161"/>
              <a:gd name="T1" fmla="*/ 0 h 112"/>
              <a:gd name="T2" fmla="*/ 129 w 161"/>
              <a:gd name="T3" fmla="*/ 0 h 112"/>
              <a:gd name="T4" fmla="*/ 109 w 161"/>
              <a:gd name="T5" fmla="*/ 15 h 112"/>
              <a:gd name="T6" fmla="*/ 113 w 161"/>
              <a:gd name="T7" fmla="*/ 21 h 112"/>
              <a:gd name="T8" fmla="*/ 119 w 161"/>
              <a:gd name="T9" fmla="*/ 31 h 112"/>
              <a:gd name="T10" fmla="*/ 112 w 161"/>
              <a:gd name="T11" fmla="*/ 41 h 112"/>
              <a:gd name="T12" fmla="*/ 98 w 161"/>
              <a:gd name="T13" fmla="*/ 45 h 112"/>
              <a:gd name="T14" fmla="*/ 83 w 161"/>
              <a:gd name="T15" fmla="*/ 34 h 112"/>
              <a:gd name="T16" fmla="*/ 90 w 161"/>
              <a:gd name="T17" fmla="*/ 21 h 112"/>
              <a:gd name="T18" fmla="*/ 94 w 161"/>
              <a:gd name="T19" fmla="*/ 15 h 112"/>
              <a:gd name="T20" fmla="*/ 94 w 161"/>
              <a:gd name="T21" fmla="*/ 15 h 112"/>
              <a:gd name="T22" fmla="*/ 91 w 161"/>
              <a:gd name="T23" fmla="*/ 7 h 112"/>
              <a:gd name="T24" fmla="*/ 71 w 161"/>
              <a:gd name="T25" fmla="*/ 3 h 112"/>
              <a:gd name="T26" fmla="*/ 36 w 161"/>
              <a:gd name="T27" fmla="*/ 3 h 112"/>
              <a:gd name="T28" fmla="*/ 36 w 161"/>
              <a:gd name="T29" fmla="*/ 15 h 112"/>
              <a:gd name="T30" fmla="*/ 31 w 161"/>
              <a:gd name="T31" fmla="*/ 29 h 112"/>
              <a:gd name="T32" fmla="*/ 22 w 161"/>
              <a:gd name="T33" fmla="*/ 31 h 112"/>
              <a:gd name="T34" fmla="*/ 22 w 161"/>
              <a:gd name="T35" fmla="*/ 29 h 112"/>
              <a:gd name="T36" fmla="*/ 22 w 161"/>
              <a:gd name="T37" fmla="*/ 31 h 112"/>
              <a:gd name="T38" fmla="*/ 12 w 161"/>
              <a:gd name="T39" fmla="*/ 20 h 112"/>
              <a:gd name="T40" fmla="*/ 9 w 161"/>
              <a:gd name="T41" fmla="*/ 15 h 112"/>
              <a:gd name="T42" fmla="*/ 3 w 161"/>
              <a:gd name="T43" fmla="*/ 19 h 112"/>
              <a:gd name="T44" fmla="*/ 0 w 161"/>
              <a:gd name="T45" fmla="*/ 28 h 112"/>
              <a:gd name="T46" fmla="*/ 9 w 161"/>
              <a:gd name="T47" fmla="*/ 42 h 112"/>
              <a:gd name="T48" fmla="*/ 16 w 161"/>
              <a:gd name="T49" fmla="*/ 40 h 112"/>
              <a:gd name="T50" fmla="*/ 25 w 161"/>
              <a:gd name="T51" fmla="*/ 37 h 112"/>
              <a:gd name="T52" fmla="*/ 36 w 161"/>
              <a:gd name="T53" fmla="*/ 69 h 112"/>
              <a:gd name="T54" fmla="*/ 54 w 161"/>
              <a:gd name="T55" fmla="*/ 69 h 112"/>
              <a:gd name="T56" fmla="*/ 82 w 161"/>
              <a:gd name="T57" fmla="*/ 83 h 112"/>
              <a:gd name="T58" fmla="*/ 116 w 161"/>
              <a:gd name="T59" fmla="*/ 86 h 112"/>
              <a:gd name="T60" fmla="*/ 144 w 161"/>
              <a:gd name="T61" fmla="*/ 51 h 112"/>
              <a:gd name="T62" fmla="*/ 143 w 161"/>
              <a:gd name="T63" fmla="*/ 25 h 112"/>
              <a:gd name="T64" fmla="*/ 156 w 161"/>
              <a:gd name="T6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12">
                <a:moveTo>
                  <a:pt x="156" y="0"/>
                </a:moveTo>
                <a:cubicBezTo>
                  <a:pt x="129" y="0"/>
                  <a:pt x="129" y="0"/>
                  <a:pt x="129" y="0"/>
                </a:cubicBezTo>
                <a:cubicBezTo>
                  <a:pt x="119" y="0"/>
                  <a:pt x="109" y="10"/>
                  <a:pt x="109" y="15"/>
                </a:cubicBezTo>
                <a:cubicBezTo>
                  <a:pt x="109" y="18"/>
                  <a:pt x="111" y="19"/>
                  <a:pt x="113" y="21"/>
                </a:cubicBezTo>
                <a:cubicBezTo>
                  <a:pt x="116" y="23"/>
                  <a:pt x="119" y="26"/>
                  <a:pt x="119" y="31"/>
                </a:cubicBezTo>
                <a:cubicBezTo>
                  <a:pt x="119" y="35"/>
                  <a:pt x="116" y="39"/>
                  <a:pt x="112" y="41"/>
                </a:cubicBezTo>
                <a:cubicBezTo>
                  <a:pt x="108" y="43"/>
                  <a:pt x="103" y="45"/>
                  <a:pt x="98" y="45"/>
                </a:cubicBezTo>
                <a:cubicBezTo>
                  <a:pt x="89" y="45"/>
                  <a:pt x="83" y="40"/>
                  <a:pt x="83" y="34"/>
                </a:cubicBezTo>
                <a:cubicBezTo>
                  <a:pt x="83" y="28"/>
                  <a:pt x="87" y="24"/>
                  <a:pt x="90" y="21"/>
                </a:cubicBezTo>
                <a:cubicBezTo>
                  <a:pt x="92" y="19"/>
                  <a:pt x="94" y="17"/>
                  <a:pt x="94" y="15"/>
                </a:cubicBezTo>
                <a:cubicBezTo>
                  <a:pt x="94" y="15"/>
                  <a:pt x="94" y="15"/>
                  <a:pt x="94" y="15"/>
                </a:cubicBezTo>
                <a:cubicBezTo>
                  <a:pt x="94" y="12"/>
                  <a:pt x="94" y="9"/>
                  <a:pt x="91" y="7"/>
                </a:cubicBezTo>
                <a:cubicBezTo>
                  <a:pt x="88" y="4"/>
                  <a:pt x="81" y="3"/>
                  <a:pt x="71" y="3"/>
                </a:cubicBezTo>
                <a:cubicBezTo>
                  <a:pt x="36" y="3"/>
                  <a:pt x="36" y="3"/>
                  <a:pt x="36" y="3"/>
                </a:cubicBezTo>
                <a:cubicBezTo>
                  <a:pt x="36" y="15"/>
                  <a:pt x="36" y="15"/>
                  <a:pt x="36" y="15"/>
                </a:cubicBezTo>
                <a:cubicBezTo>
                  <a:pt x="36" y="22"/>
                  <a:pt x="34" y="26"/>
                  <a:pt x="31" y="29"/>
                </a:cubicBezTo>
                <a:cubicBezTo>
                  <a:pt x="27" y="31"/>
                  <a:pt x="24" y="31"/>
                  <a:pt x="22" y="31"/>
                </a:cubicBezTo>
                <a:cubicBezTo>
                  <a:pt x="22" y="29"/>
                  <a:pt x="22" y="29"/>
                  <a:pt x="22" y="29"/>
                </a:cubicBezTo>
                <a:cubicBezTo>
                  <a:pt x="22" y="31"/>
                  <a:pt x="22" y="31"/>
                  <a:pt x="22" y="31"/>
                </a:cubicBezTo>
                <a:cubicBezTo>
                  <a:pt x="15" y="31"/>
                  <a:pt x="14" y="25"/>
                  <a:pt x="12" y="20"/>
                </a:cubicBezTo>
                <a:cubicBezTo>
                  <a:pt x="12" y="17"/>
                  <a:pt x="11" y="15"/>
                  <a:pt x="9" y="15"/>
                </a:cubicBezTo>
                <a:cubicBezTo>
                  <a:pt x="7" y="15"/>
                  <a:pt x="4" y="16"/>
                  <a:pt x="3" y="19"/>
                </a:cubicBezTo>
                <a:cubicBezTo>
                  <a:pt x="1" y="21"/>
                  <a:pt x="0" y="25"/>
                  <a:pt x="0" y="28"/>
                </a:cubicBezTo>
                <a:cubicBezTo>
                  <a:pt x="0" y="35"/>
                  <a:pt x="3" y="42"/>
                  <a:pt x="9" y="42"/>
                </a:cubicBezTo>
                <a:cubicBezTo>
                  <a:pt x="13" y="42"/>
                  <a:pt x="14" y="41"/>
                  <a:pt x="16" y="40"/>
                </a:cubicBezTo>
                <a:cubicBezTo>
                  <a:pt x="18" y="39"/>
                  <a:pt x="21" y="37"/>
                  <a:pt x="25" y="37"/>
                </a:cubicBezTo>
                <a:cubicBezTo>
                  <a:pt x="34" y="37"/>
                  <a:pt x="36" y="54"/>
                  <a:pt x="36" y="69"/>
                </a:cubicBezTo>
                <a:cubicBezTo>
                  <a:pt x="47" y="69"/>
                  <a:pt x="54" y="69"/>
                  <a:pt x="54" y="69"/>
                </a:cubicBezTo>
                <a:cubicBezTo>
                  <a:pt x="53" y="82"/>
                  <a:pt x="69" y="91"/>
                  <a:pt x="82" y="83"/>
                </a:cubicBezTo>
                <a:cubicBezTo>
                  <a:pt x="80" y="112"/>
                  <a:pt x="121" y="110"/>
                  <a:pt x="116" y="86"/>
                </a:cubicBezTo>
                <a:cubicBezTo>
                  <a:pt x="145" y="101"/>
                  <a:pt x="161" y="68"/>
                  <a:pt x="144" y="51"/>
                </a:cubicBezTo>
                <a:cubicBezTo>
                  <a:pt x="158" y="49"/>
                  <a:pt x="159" y="27"/>
                  <a:pt x="143" y="25"/>
                </a:cubicBezTo>
                <a:cubicBezTo>
                  <a:pt x="154" y="21"/>
                  <a:pt x="159" y="9"/>
                  <a:pt x="156" y="0"/>
                </a:cubicBezTo>
                <a:close/>
              </a:path>
            </a:pathLst>
          </a:custGeom>
          <a:solidFill>
            <a:srgbClr val="EC6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p:cNvSpPr>
            <a:spLocks/>
          </p:cNvSpPr>
          <p:nvPr/>
        </p:nvSpPr>
        <p:spPr bwMode="auto">
          <a:xfrm>
            <a:off x="1847682" y="4855908"/>
            <a:ext cx="790575" cy="908050"/>
          </a:xfrm>
          <a:custGeom>
            <a:avLst/>
            <a:gdLst>
              <a:gd name="T0" fmla="*/ 58 w 118"/>
              <a:gd name="T1" fmla="*/ 98 h 134"/>
              <a:gd name="T2" fmla="*/ 61 w 118"/>
              <a:gd name="T3" fmla="*/ 108 h 134"/>
              <a:gd name="T4" fmla="*/ 61 w 118"/>
              <a:gd name="T5" fmla="*/ 108 h 134"/>
              <a:gd name="T6" fmla="*/ 56 w 118"/>
              <a:gd name="T7" fmla="*/ 117 h 134"/>
              <a:gd name="T8" fmla="*/ 50 w 118"/>
              <a:gd name="T9" fmla="*/ 127 h 134"/>
              <a:gd name="T10" fmla="*/ 62 w 118"/>
              <a:gd name="T11" fmla="*/ 134 h 134"/>
              <a:gd name="T12" fmla="*/ 62 w 118"/>
              <a:gd name="T13" fmla="*/ 134 h 134"/>
              <a:gd name="T14" fmla="*/ 74 w 118"/>
              <a:gd name="T15" fmla="*/ 131 h 134"/>
              <a:gd name="T16" fmla="*/ 80 w 118"/>
              <a:gd name="T17" fmla="*/ 124 h 134"/>
              <a:gd name="T18" fmla="*/ 75 w 118"/>
              <a:gd name="T19" fmla="*/ 116 h 134"/>
              <a:gd name="T20" fmla="*/ 70 w 118"/>
              <a:gd name="T21" fmla="*/ 108 h 134"/>
              <a:gd name="T22" fmla="*/ 93 w 118"/>
              <a:gd name="T23" fmla="*/ 90 h 134"/>
              <a:gd name="T24" fmla="*/ 118 w 118"/>
              <a:gd name="T25" fmla="*/ 90 h 134"/>
              <a:gd name="T26" fmla="*/ 100 w 118"/>
              <a:gd name="T27" fmla="*/ 80 h 134"/>
              <a:gd name="T28" fmla="*/ 97 w 118"/>
              <a:gd name="T29" fmla="*/ 80 h 134"/>
              <a:gd name="T30" fmla="*/ 99 w 118"/>
              <a:gd name="T31" fmla="*/ 77 h 134"/>
              <a:gd name="T32" fmla="*/ 101 w 118"/>
              <a:gd name="T33" fmla="*/ 61 h 134"/>
              <a:gd name="T34" fmla="*/ 86 w 118"/>
              <a:gd name="T35" fmla="*/ 53 h 134"/>
              <a:gd name="T36" fmla="*/ 82 w 118"/>
              <a:gd name="T37" fmla="*/ 55 h 134"/>
              <a:gd name="T38" fmla="*/ 84 w 118"/>
              <a:gd name="T39" fmla="*/ 51 h 134"/>
              <a:gd name="T40" fmla="*/ 82 w 118"/>
              <a:gd name="T41" fmla="*/ 35 h 134"/>
              <a:gd name="T42" fmla="*/ 63 w 118"/>
              <a:gd name="T43" fmla="*/ 32 h 134"/>
              <a:gd name="T44" fmla="*/ 61 w 118"/>
              <a:gd name="T45" fmla="*/ 34 h 134"/>
              <a:gd name="T46" fmla="*/ 61 w 118"/>
              <a:gd name="T47" fmla="*/ 31 h 134"/>
              <a:gd name="T48" fmla="*/ 53 w 118"/>
              <a:gd name="T49" fmla="*/ 7 h 134"/>
              <a:gd name="T50" fmla="*/ 35 w 118"/>
              <a:gd name="T51" fmla="*/ 0 h 134"/>
              <a:gd name="T52" fmla="*/ 13 w 118"/>
              <a:gd name="T53" fmla="*/ 11 h 134"/>
              <a:gd name="T54" fmla="*/ 12 w 118"/>
              <a:gd name="T55" fmla="*/ 13 h 134"/>
              <a:gd name="T56" fmla="*/ 10 w 118"/>
              <a:gd name="T57" fmla="*/ 11 h 134"/>
              <a:gd name="T58" fmla="*/ 0 w 118"/>
              <a:gd name="T59" fmla="*/ 1 h 134"/>
              <a:gd name="T60" fmla="*/ 0 w 118"/>
              <a:gd name="T61" fmla="*/ 25 h 134"/>
              <a:gd name="T62" fmla="*/ 6 w 118"/>
              <a:gd name="T63" fmla="*/ 40 h 134"/>
              <a:gd name="T64" fmla="*/ 12 w 118"/>
              <a:gd name="T65" fmla="*/ 33 h 134"/>
              <a:gd name="T66" fmla="*/ 24 w 118"/>
              <a:gd name="T67" fmla="*/ 23 h 134"/>
              <a:gd name="T68" fmla="*/ 34 w 118"/>
              <a:gd name="T69" fmla="*/ 28 h 134"/>
              <a:gd name="T70" fmla="*/ 36 w 118"/>
              <a:gd name="T71" fmla="*/ 40 h 134"/>
              <a:gd name="T72" fmla="*/ 24 w 118"/>
              <a:gd name="T73" fmla="*/ 65 h 134"/>
              <a:gd name="T74" fmla="*/ 16 w 118"/>
              <a:gd name="T75" fmla="*/ 56 h 134"/>
              <a:gd name="T76" fmla="*/ 14 w 118"/>
              <a:gd name="T77" fmla="*/ 53 h 134"/>
              <a:gd name="T78" fmla="*/ 0 w 118"/>
              <a:gd name="T79" fmla="*/ 81 h 134"/>
              <a:gd name="T80" fmla="*/ 0 w 118"/>
              <a:gd name="T81" fmla="*/ 92 h 134"/>
              <a:gd name="T82" fmla="*/ 35 w 118"/>
              <a:gd name="T83" fmla="*/ 92 h 134"/>
              <a:gd name="T84" fmla="*/ 58 w 118"/>
              <a:gd name="T85" fmla="*/ 9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134">
                <a:moveTo>
                  <a:pt x="58" y="98"/>
                </a:moveTo>
                <a:cubicBezTo>
                  <a:pt x="61" y="101"/>
                  <a:pt x="61" y="105"/>
                  <a:pt x="61" y="108"/>
                </a:cubicBezTo>
                <a:cubicBezTo>
                  <a:pt x="61" y="108"/>
                  <a:pt x="61" y="108"/>
                  <a:pt x="61" y="108"/>
                </a:cubicBezTo>
                <a:cubicBezTo>
                  <a:pt x="61" y="112"/>
                  <a:pt x="58" y="114"/>
                  <a:pt x="56" y="117"/>
                </a:cubicBezTo>
                <a:cubicBezTo>
                  <a:pt x="53" y="119"/>
                  <a:pt x="50" y="122"/>
                  <a:pt x="50" y="127"/>
                </a:cubicBezTo>
                <a:cubicBezTo>
                  <a:pt x="50" y="134"/>
                  <a:pt x="58" y="134"/>
                  <a:pt x="62" y="134"/>
                </a:cubicBezTo>
                <a:cubicBezTo>
                  <a:pt x="62" y="134"/>
                  <a:pt x="62" y="134"/>
                  <a:pt x="62" y="134"/>
                </a:cubicBezTo>
                <a:cubicBezTo>
                  <a:pt x="66" y="134"/>
                  <a:pt x="71" y="133"/>
                  <a:pt x="74" y="131"/>
                </a:cubicBezTo>
                <a:cubicBezTo>
                  <a:pt x="76" y="130"/>
                  <a:pt x="80" y="128"/>
                  <a:pt x="80" y="124"/>
                </a:cubicBezTo>
                <a:cubicBezTo>
                  <a:pt x="80" y="120"/>
                  <a:pt x="77" y="118"/>
                  <a:pt x="75" y="116"/>
                </a:cubicBezTo>
                <a:cubicBezTo>
                  <a:pt x="73" y="115"/>
                  <a:pt x="70" y="112"/>
                  <a:pt x="70" y="108"/>
                </a:cubicBezTo>
                <a:cubicBezTo>
                  <a:pt x="70" y="100"/>
                  <a:pt x="81" y="90"/>
                  <a:pt x="93" y="90"/>
                </a:cubicBezTo>
                <a:cubicBezTo>
                  <a:pt x="118" y="90"/>
                  <a:pt x="118" y="90"/>
                  <a:pt x="118" y="90"/>
                </a:cubicBezTo>
                <a:cubicBezTo>
                  <a:pt x="115" y="84"/>
                  <a:pt x="108" y="80"/>
                  <a:pt x="100" y="80"/>
                </a:cubicBezTo>
                <a:cubicBezTo>
                  <a:pt x="97" y="80"/>
                  <a:pt x="97" y="80"/>
                  <a:pt x="97" y="80"/>
                </a:cubicBezTo>
                <a:cubicBezTo>
                  <a:pt x="99" y="77"/>
                  <a:pt x="99" y="77"/>
                  <a:pt x="99" y="77"/>
                </a:cubicBezTo>
                <a:cubicBezTo>
                  <a:pt x="103" y="72"/>
                  <a:pt x="104" y="67"/>
                  <a:pt x="101" y="61"/>
                </a:cubicBezTo>
                <a:cubicBezTo>
                  <a:pt x="98" y="55"/>
                  <a:pt x="91" y="51"/>
                  <a:pt x="86" y="53"/>
                </a:cubicBezTo>
                <a:cubicBezTo>
                  <a:pt x="82" y="55"/>
                  <a:pt x="82" y="55"/>
                  <a:pt x="82" y="55"/>
                </a:cubicBezTo>
                <a:cubicBezTo>
                  <a:pt x="84" y="51"/>
                  <a:pt x="84" y="51"/>
                  <a:pt x="84" y="51"/>
                </a:cubicBezTo>
                <a:cubicBezTo>
                  <a:pt x="86" y="46"/>
                  <a:pt x="86" y="40"/>
                  <a:pt x="82" y="35"/>
                </a:cubicBezTo>
                <a:cubicBezTo>
                  <a:pt x="78" y="29"/>
                  <a:pt x="71" y="27"/>
                  <a:pt x="63" y="32"/>
                </a:cubicBezTo>
                <a:cubicBezTo>
                  <a:pt x="61" y="34"/>
                  <a:pt x="61" y="34"/>
                  <a:pt x="61" y="34"/>
                </a:cubicBezTo>
                <a:cubicBezTo>
                  <a:pt x="61" y="31"/>
                  <a:pt x="61" y="31"/>
                  <a:pt x="61" y="31"/>
                </a:cubicBezTo>
                <a:cubicBezTo>
                  <a:pt x="61" y="20"/>
                  <a:pt x="59" y="12"/>
                  <a:pt x="53" y="7"/>
                </a:cubicBezTo>
                <a:cubicBezTo>
                  <a:pt x="49" y="2"/>
                  <a:pt x="42" y="0"/>
                  <a:pt x="35" y="0"/>
                </a:cubicBezTo>
                <a:cubicBezTo>
                  <a:pt x="25" y="0"/>
                  <a:pt x="16" y="4"/>
                  <a:pt x="13" y="11"/>
                </a:cubicBezTo>
                <a:cubicBezTo>
                  <a:pt x="12" y="13"/>
                  <a:pt x="12" y="13"/>
                  <a:pt x="12" y="13"/>
                </a:cubicBezTo>
                <a:cubicBezTo>
                  <a:pt x="10" y="11"/>
                  <a:pt x="10" y="11"/>
                  <a:pt x="10" y="11"/>
                </a:cubicBezTo>
                <a:cubicBezTo>
                  <a:pt x="8" y="7"/>
                  <a:pt x="4" y="3"/>
                  <a:pt x="0" y="1"/>
                </a:cubicBezTo>
                <a:cubicBezTo>
                  <a:pt x="0" y="25"/>
                  <a:pt x="0" y="25"/>
                  <a:pt x="0" y="25"/>
                </a:cubicBezTo>
                <a:cubicBezTo>
                  <a:pt x="0" y="38"/>
                  <a:pt x="1" y="40"/>
                  <a:pt x="6" y="40"/>
                </a:cubicBezTo>
                <a:cubicBezTo>
                  <a:pt x="9" y="40"/>
                  <a:pt x="10" y="37"/>
                  <a:pt x="12" y="33"/>
                </a:cubicBezTo>
                <a:cubicBezTo>
                  <a:pt x="14" y="29"/>
                  <a:pt x="17" y="23"/>
                  <a:pt x="24" y="23"/>
                </a:cubicBezTo>
                <a:cubicBezTo>
                  <a:pt x="28" y="23"/>
                  <a:pt x="32" y="25"/>
                  <a:pt x="34" y="28"/>
                </a:cubicBezTo>
                <a:cubicBezTo>
                  <a:pt x="35" y="31"/>
                  <a:pt x="36" y="35"/>
                  <a:pt x="36" y="40"/>
                </a:cubicBezTo>
                <a:cubicBezTo>
                  <a:pt x="36" y="50"/>
                  <a:pt x="32" y="65"/>
                  <a:pt x="24" y="65"/>
                </a:cubicBezTo>
                <a:cubicBezTo>
                  <a:pt x="18" y="65"/>
                  <a:pt x="16" y="60"/>
                  <a:pt x="16" y="56"/>
                </a:cubicBezTo>
                <a:cubicBezTo>
                  <a:pt x="15" y="54"/>
                  <a:pt x="15" y="53"/>
                  <a:pt x="14" y="53"/>
                </a:cubicBezTo>
                <a:cubicBezTo>
                  <a:pt x="5" y="53"/>
                  <a:pt x="0" y="62"/>
                  <a:pt x="0" y="81"/>
                </a:cubicBezTo>
                <a:cubicBezTo>
                  <a:pt x="0" y="92"/>
                  <a:pt x="0" y="92"/>
                  <a:pt x="0" y="92"/>
                </a:cubicBezTo>
                <a:cubicBezTo>
                  <a:pt x="35" y="92"/>
                  <a:pt x="35" y="92"/>
                  <a:pt x="35" y="92"/>
                </a:cubicBezTo>
                <a:cubicBezTo>
                  <a:pt x="47" y="92"/>
                  <a:pt x="54" y="94"/>
                  <a:pt x="58" y="98"/>
                </a:cubicBezTo>
                <a:close/>
              </a:path>
            </a:pathLst>
          </a:custGeom>
          <a:solidFill>
            <a:srgbClr val="EC6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9"/>
          <p:cNvSpPr>
            <a:spLocks/>
          </p:cNvSpPr>
          <p:nvPr/>
        </p:nvSpPr>
        <p:spPr bwMode="auto">
          <a:xfrm>
            <a:off x="1914357" y="5954458"/>
            <a:ext cx="422275" cy="508000"/>
          </a:xfrm>
          <a:custGeom>
            <a:avLst/>
            <a:gdLst>
              <a:gd name="T0" fmla="*/ 36 w 63"/>
              <a:gd name="T1" fmla="*/ 17 h 75"/>
              <a:gd name="T2" fmla="*/ 35 w 63"/>
              <a:gd name="T3" fmla="*/ 14 h 75"/>
              <a:gd name="T4" fmla="*/ 8 w 63"/>
              <a:gd name="T5" fmla="*/ 0 h 75"/>
              <a:gd name="T6" fmla="*/ 0 w 63"/>
              <a:gd name="T7" fmla="*/ 0 h 75"/>
              <a:gd name="T8" fmla="*/ 35 w 63"/>
              <a:gd name="T9" fmla="*/ 75 h 75"/>
              <a:gd name="T10" fmla="*/ 63 w 63"/>
              <a:gd name="T11" fmla="*/ 75 h 75"/>
              <a:gd name="T12" fmla="*/ 43 w 63"/>
              <a:gd name="T13" fmla="*/ 32 h 75"/>
              <a:gd name="T14" fmla="*/ 36 w 63"/>
              <a:gd name="T15" fmla="*/ 17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75">
                <a:moveTo>
                  <a:pt x="36" y="17"/>
                </a:moveTo>
                <a:cubicBezTo>
                  <a:pt x="35" y="14"/>
                  <a:pt x="35" y="14"/>
                  <a:pt x="35" y="14"/>
                </a:cubicBezTo>
                <a:cubicBezTo>
                  <a:pt x="22" y="22"/>
                  <a:pt x="7" y="13"/>
                  <a:pt x="8" y="0"/>
                </a:cubicBezTo>
                <a:cubicBezTo>
                  <a:pt x="8" y="0"/>
                  <a:pt x="5" y="0"/>
                  <a:pt x="0" y="0"/>
                </a:cubicBezTo>
                <a:cubicBezTo>
                  <a:pt x="35" y="75"/>
                  <a:pt x="35" y="75"/>
                  <a:pt x="35" y="75"/>
                </a:cubicBezTo>
                <a:cubicBezTo>
                  <a:pt x="63" y="75"/>
                  <a:pt x="63" y="75"/>
                  <a:pt x="63" y="75"/>
                </a:cubicBezTo>
                <a:cubicBezTo>
                  <a:pt x="43" y="32"/>
                  <a:pt x="43" y="32"/>
                  <a:pt x="43" y="32"/>
                </a:cubicBezTo>
                <a:cubicBezTo>
                  <a:pt x="39" y="29"/>
                  <a:pt x="37" y="24"/>
                  <a:pt x="36" y="17"/>
                </a:cubicBezTo>
                <a:close/>
              </a:path>
            </a:pathLst>
          </a:custGeom>
          <a:solidFill>
            <a:srgbClr val="7834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0"/>
          <p:cNvSpPr>
            <a:spLocks/>
          </p:cNvSpPr>
          <p:nvPr/>
        </p:nvSpPr>
        <p:spPr bwMode="auto">
          <a:xfrm>
            <a:off x="914232" y="4849558"/>
            <a:ext cx="1154112" cy="630238"/>
          </a:xfrm>
          <a:custGeom>
            <a:avLst/>
            <a:gdLst>
              <a:gd name="T0" fmla="*/ 170 w 172"/>
              <a:gd name="T1" fmla="*/ 31 h 93"/>
              <a:gd name="T2" fmla="*/ 163 w 172"/>
              <a:gd name="T3" fmla="*/ 27 h 93"/>
              <a:gd name="T4" fmla="*/ 154 w 172"/>
              <a:gd name="T5" fmla="*/ 36 h 93"/>
              <a:gd name="T6" fmla="*/ 145 w 172"/>
              <a:gd name="T7" fmla="*/ 44 h 93"/>
              <a:gd name="T8" fmla="*/ 136 w 172"/>
              <a:gd name="T9" fmla="*/ 26 h 93"/>
              <a:gd name="T10" fmla="*/ 136 w 172"/>
              <a:gd name="T11" fmla="*/ 1 h 93"/>
              <a:gd name="T12" fmla="*/ 130 w 172"/>
              <a:gd name="T13" fmla="*/ 0 h 93"/>
              <a:gd name="T14" fmla="*/ 112 w 172"/>
              <a:gd name="T15" fmla="*/ 14 h 93"/>
              <a:gd name="T16" fmla="*/ 111 w 172"/>
              <a:gd name="T17" fmla="*/ 17 h 93"/>
              <a:gd name="T18" fmla="*/ 109 w 172"/>
              <a:gd name="T19" fmla="*/ 14 h 93"/>
              <a:gd name="T20" fmla="*/ 91 w 172"/>
              <a:gd name="T21" fmla="*/ 8 h 93"/>
              <a:gd name="T22" fmla="*/ 68 w 172"/>
              <a:gd name="T23" fmla="*/ 17 h 93"/>
              <a:gd name="T24" fmla="*/ 64 w 172"/>
              <a:gd name="T25" fmla="*/ 29 h 93"/>
              <a:gd name="T26" fmla="*/ 65 w 172"/>
              <a:gd name="T27" fmla="*/ 34 h 93"/>
              <a:gd name="T28" fmla="*/ 61 w 172"/>
              <a:gd name="T29" fmla="*/ 31 h 93"/>
              <a:gd name="T30" fmla="*/ 52 w 172"/>
              <a:gd name="T31" fmla="*/ 27 h 93"/>
              <a:gd name="T32" fmla="*/ 39 w 172"/>
              <a:gd name="T33" fmla="*/ 34 h 93"/>
              <a:gd name="T34" fmla="*/ 37 w 172"/>
              <a:gd name="T35" fmla="*/ 46 h 93"/>
              <a:gd name="T36" fmla="*/ 37 w 172"/>
              <a:gd name="T37" fmla="*/ 49 h 93"/>
              <a:gd name="T38" fmla="*/ 35 w 172"/>
              <a:gd name="T39" fmla="*/ 48 h 93"/>
              <a:gd name="T40" fmla="*/ 16 w 172"/>
              <a:gd name="T41" fmla="*/ 56 h 93"/>
              <a:gd name="T42" fmla="*/ 16 w 172"/>
              <a:gd name="T43" fmla="*/ 70 h 93"/>
              <a:gd name="T44" fmla="*/ 19 w 172"/>
              <a:gd name="T45" fmla="*/ 75 h 93"/>
              <a:gd name="T46" fmla="*/ 22 w 172"/>
              <a:gd name="T47" fmla="*/ 77 h 93"/>
              <a:gd name="T48" fmla="*/ 18 w 172"/>
              <a:gd name="T49" fmla="*/ 78 h 93"/>
              <a:gd name="T50" fmla="*/ 0 w 172"/>
              <a:gd name="T51" fmla="*/ 93 h 93"/>
              <a:gd name="T52" fmla="*/ 45 w 172"/>
              <a:gd name="T53" fmla="*/ 93 h 93"/>
              <a:gd name="T54" fmla="*/ 65 w 172"/>
              <a:gd name="T55" fmla="*/ 82 h 93"/>
              <a:gd name="T56" fmla="*/ 60 w 172"/>
              <a:gd name="T57" fmla="*/ 77 h 93"/>
              <a:gd name="T58" fmla="*/ 53 w 172"/>
              <a:gd name="T59" fmla="*/ 67 h 93"/>
              <a:gd name="T60" fmla="*/ 77 w 172"/>
              <a:gd name="T61" fmla="*/ 54 h 93"/>
              <a:gd name="T62" fmla="*/ 93 w 172"/>
              <a:gd name="T63" fmla="*/ 66 h 93"/>
              <a:gd name="T64" fmla="*/ 86 w 172"/>
              <a:gd name="T65" fmla="*/ 76 h 93"/>
              <a:gd name="T66" fmla="*/ 81 w 172"/>
              <a:gd name="T67" fmla="*/ 83 h 93"/>
              <a:gd name="T68" fmla="*/ 101 w 172"/>
              <a:gd name="T69" fmla="*/ 93 h 93"/>
              <a:gd name="T70" fmla="*/ 136 w 172"/>
              <a:gd name="T71" fmla="*/ 93 h 93"/>
              <a:gd name="T72" fmla="*/ 136 w 172"/>
              <a:gd name="T73" fmla="*/ 82 h 93"/>
              <a:gd name="T74" fmla="*/ 153 w 172"/>
              <a:gd name="T75" fmla="*/ 50 h 93"/>
              <a:gd name="T76" fmla="*/ 158 w 172"/>
              <a:gd name="T77" fmla="*/ 57 h 93"/>
              <a:gd name="T78" fmla="*/ 163 w 172"/>
              <a:gd name="T79" fmla="*/ 63 h 93"/>
              <a:gd name="T80" fmla="*/ 172 w 172"/>
              <a:gd name="T81" fmla="*/ 41 h 93"/>
              <a:gd name="T82" fmla="*/ 170 w 172"/>
              <a:gd name="T8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93">
                <a:moveTo>
                  <a:pt x="170" y="31"/>
                </a:moveTo>
                <a:cubicBezTo>
                  <a:pt x="168" y="28"/>
                  <a:pt x="166" y="27"/>
                  <a:pt x="163" y="27"/>
                </a:cubicBezTo>
                <a:cubicBezTo>
                  <a:pt x="158" y="27"/>
                  <a:pt x="156" y="31"/>
                  <a:pt x="154" y="36"/>
                </a:cubicBezTo>
                <a:cubicBezTo>
                  <a:pt x="152" y="40"/>
                  <a:pt x="150" y="44"/>
                  <a:pt x="145" y="44"/>
                </a:cubicBezTo>
                <a:cubicBezTo>
                  <a:pt x="136" y="44"/>
                  <a:pt x="136" y="37"/>
                  <a:pt x="136" y="26"/>
                </a:cubicBezTo>
                <a:cubicBezTo>
                  <a:pt x="136" y="1"/>
                  <a:pt x="136" y="1"/>
                  <a:pt x="136" y="1"/>
                </a:cubicBezTo>
                <a:cubicBezTo>
                  <a:pt x="134" y="0"/>
                  <a:pt x="132" y="0"/>
                  <a:pt x="130" y="0"/>
                </a:cubicBezTo>
                <a:cubicBezTo>
                  <a:pt x="123" y="0"/>
                  <a:pt x="114" y="4"/>
                  <a:pt x="112" y="14"/>
                </a:cubicBezTo>
                <a:cubicBezTo>
                  <a:pt x="111" y="17"/>
                  <a:pt x="111" y="17"/>
                  <a:pt x="111" y="17"/>
                </a:cubicBezTo>
                <a:cubicBezTo>
                  <a:pt x="109" y="14"/>
                  <a:pt x="109" y="14"/>
                  <a:pt x="109" y="14"/>
                </a:cubicBezTo>
                <a:cubicBezTo>
                  <a:pt x="106" y="10"/>
                  <a:pt x="99" y="8"/>
                  <a:pt x="91" y="8"/>
                </a:cubicBezTo>
                <a:cubicBezTo>
                  <a:pt x="82" y="8"/>
                  <a:pt x="72" y="11"/>
                  <a:pt x="68" y="17"/>
                </a:cubicBezTo>
                <a:cubicBezTo>
                  <a:pt x="64" y="21"/>
                  <a:pt x="63" y="25"/>
                  <a:pt x="64" y="29"/>
                </a:cubicBezTo>
                <a:cubicBezTo>
                  <a:pt x="65" y="34"/>
                  <a:pt x="65" y="34"/>
                  <a:pt x="65" y="34"/>
                </a:cubicBezTo>
                <a:cubicBezTo>
                  <a:pt x="61" y="31"/>
                  <a:pt x="61" y="31"/>
                  <a:pt x="61" y="31"/>
                </a:cubicBezTo>
                <a:cubicBezTo>
                  <a:pt x="59" y="29"/>
                  <a:pt x="56" y="27"/>
                  <a:pt x="52" y="27"/>
                </a:cubicBezTo>
                <a:cubicBezTo>
                  <a:pt x="48" y="27"/>
                  <a:pt x="43" y="30"/>
                  <a:pt x="39" y="34"/>
                </a:cubicBezTo>
                <a:cubicBezTo>
                  <a:pt x="37" y="37"/>
                  <a:pt x="36" y="42"/>
                  <a:pt x="37" y="46"/>
                </a:cubicBezTo>
                <a:cubicBezTo>
                  <a:pt x="37" y="49"/>
                  <a:pt x="37" y="49"/>
                  <a:pt x="37" y="49"/>
                </a:cubicBezTo>
                <a:cubicBezTo>
                  <a:pt x="35" y="48"/>
                  <a:pt x="35" y="48"/>
                  <a:pt x="35" y="48"/>
                </a:cubicBezTo>
                <a:cubicBezTo>
                  <a:pt x="28" y="46"/>
                  <a:pt x="20" y="50"/>
                  <a:pt x="16" y="56"/>
                </a:cubicBezTo>
                <a:cubicBezTo>
                  <a:pt x="14" y="61"/>
                  <a:pt x="13" y="66"/>
                  <a:pt x="16" y="70"/>
                </a:cubicBezTo>
                <a:cubicBezTo>
                  <a:pt x="17" y="72"/>
                  <a:pt x="18" y="73"/>
                  <a:pt x="19" y="75"/>
                </a:cubicBezTo>
                <a:cubicBezTo>
                  <a:pt x="22" y="77"/>
                  <a:pt x="22" y="77"/>
                  <a:pt x="22" y="77"/>
                </a:cubicBezTo>
                <a:cubicBezTo>
                  <a:pt x="18" y="78"/>
                  <a:pt x="18" y="78"/>
                  <a:pt x="18" y="78"/>
                </a:cubicBezTo>
                <a:cubicBezTo>
                  <a:pt x="8" y="79"/>
                  <a:pt x="1" y="85"/>
                  <a:pt x="0" y="93"/>
                </a:cubicBezTo>
                <a:cubicBezTo>
                  <a:pt x="45" y="93"/>
                  <a:pt x="45" y="93"/>
                  <a:pt x="45" y="93"/>
                </a:cubicBezTo>
                <a:cubicBezTo>
                  <a:pt x="59" y="93"/>
                  <a:pt x="65" y="88"/>
                  <a:pt x="65" y="82"/>
                </a:cubicBezTo>
                <a:cubicBezTo>
                  <a:pt x="65" y="80"/>
                  <a:pt x="64" y="79"/>
                  <a:pt x="60" y="77"/>
                </a:cubicBezTo>
                <a:cubicBezTo>
                  <a:pt x="57" y="75"/>
                  <a:pt x="53" y="73"/>
                  <a:pt x="53" y="67"/>
                </a:cubicBezTo>
                <a:cubicBezTo>
                  <a:pt x="53" y="60"/>
                  <a:pt x="66" y="54"/>
                  <a:pt x="77" y="54"/>
                </a:cubicBezTo>
                <a:cubicBezTo>
                  <a:pt x="87" y="54"/>
                  <a:pt x="93" y="58"/>
                  <a:pt x="93" y="66"/>
                </a:cubicBezTo>
                <a:cubicBezTo>
                  <a:pt x="93" y="70"/>
                  <a:pt x="89" y="73"/>
                  <a:pt x="86" y="76"/>
                </a:cubicBezTo>
                <a:cubicBezTo>
                  <a:pt x="84" y="78"/>
                  <a:pt x="81" y="81"/>
                  <a:pt x="81" y="83"/>
                </a:cubicBezTo>
                <a:cubicBezTo>
                  <a:pt x="81" y="89"/>
                  <a:pt x="89" y="93"/>
                  <a:pt x="101" y="93"/>
                </a:cubicBezTo>
                <a:cubicBezTo>
                  <a:pt x="136" y="93"/>
                  <a:pt x="136" y="93"/>
                  <a:pt x="136" y="93"/>
                </a:cubicBezTo>
                <a:cubicBezTo>
                  <a:pt x="136" y="82"/>
                  <a:pt x="136" y="82"/>
                  <a:pt x="136" y="82"/>
                </a:cubicBezTo>
                <a:cubicBezTo>
                  <a:pt x="136" y="61"/>
                  <a:pt x="141" y="50"/>
                  <a:pt x="153" y="50"/>
                </a:cubicBezTo>
                <a:cubicBezTo>
                  <a:pt x="156" y="50"/>
                  <a:pt x="157" y="54"/>
                  <a:pt x="158" y="57"/>
                </a:cubicBezTo>
                <a:cubicBezTo>
                  <a:pt x="159" y="60"/>
                  <a:pt x="160" y="63"/>
                  <a:pt x="163" y="63"/>
                </a:cubicBezTo>
                <a:cubicBezTo>
                  <a:pt x="167" y="63"/>
                  <a:pt x="172" y="52"/>
                  <a:pt x="172" y="41"/>
                </a:cubicBezTo>
                <a:cubicBezTo>
                  <a:pt x="172" y="37"/>
                  <a:pt x="171" y="33"/>
                  <a:pt x="170" y="31"/>
                </a:cubicBezTo>
                <a:close/>
              </a:path>
            </a:pathLst>
          </a:custGeom>
          <a:solidFill>
            <a:srgbClr val="F49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1"/>
          <p:cNvSpPr>
            <a:spLocks/>
          </p:cNvSpPr>
          <p:nvPr/>
        </p:nvSpPr>
        <p:spPr bwMode="auto">
          <a:xfrm>
            <a:off x="1847682" y="4855908"/>
            <a:ext cx="790575" cy="908050"/>
          </a:xfrm>
          <a:custGeom>
            <a:avLst/>
            <a:gdLst>
              <a:gd name="T0" fmla="*/ 118 w 118"/>
              <a:gd name="T1" fmla="*/ 90 h 134"/>
              <a:gd name="T2" fmla="*/ 100 w 118"/>
              <a:gd name="T3" fmla="*/ 80 h 134"/>
              <a:gd name="T4" fmla="*/ 97 w 118"/>
              <a:gd name="T5" fmla="*/ 80 h 134"/>
              <a:gd name="T6" fmla="*/ 99 w 118"/>
              <a:gd name="T7" fmla="*/ 77 h 134"/>
              <a:gd name="T8" fmla="*/ 101 w 118"/>
              <a:gd name="T9" fmla="*/ 61 h 134"/>
              <a:gd name="T10" fmla="*/ 86 w 118"/>
              <a:gd name="T11" fmla="*/ 53 h 134"/>
              <a:gd name="T12" fmla="*/ 82 w 118"/>
              <a:gd name="T13" fmla="*/ 55 h 134"/>
              <a:gd name="T14" fmla="*/ 84 w 118"/>
              <a:gd name="T15" fmla="*/ 51 h 134"/>
              <a:gd name="T16" fmla="*/ 82 w 118"/>
              <a:gd name="T17" fmla="*/ 35 h 134"/>
              <a:gd name="T18" fmla="*/ 63 w 118"/>
              <a:gd name="T19" fmla="*/ 32 h 134"/>
              <a:gd name="T20" fmla="*/ 61 w 118"/>
              <a:gd name="T21" fmla="*/ 34 h 134"/>
              <a:gd name="T22" fmla="*/ 61 w 118"/>
              <a:gd name="T23" fmla="*/ 31 h 134"/>
              <a:gd name="T24" fmla="*/ 53 w 118"/>
              <a:gd name="T25" fmla="*/ 7 h 134"/>
              <a:gd name="T26" fmla="*/ 35 w 118"/>
              <a:gd name="T27" fmla="*/ 0 h 134"/>
              <a:gd name="T28" fmla="*/ 13 w 118"/>
              <a:gd name="T29" fmla="*/ 11 h 134"/>
              <a:gd name="T30" fmla="*/ 12 w 118"/>
              <a:gd name="T31" fmla="*/ 13 h 134"/>
              <a:gd name="T32" fmla="*/ 10 w 118"/>
              <a:gd name="T33" fmla="*/ 11 h 134"/>
              <a:gd name="T34" fmla="*/ 0 w 118"/>
              <a:gd name="T35" fmla="*/ 1 h 134"/>
              <a:gd name="T36" fmla="*/ 0 w 118"/>
              <a:gd name="T37" fmla="*/ 25 h 134"/>
              <a:gd name="T38" fmla="*/ 6 w 118"/>
              <a:gd name="T39" fmla="*/ 40 h 134"/>
              <a:gd name="T40" fmla="*/ 12 w 118"/>
              <a:gd name="T41" fmla="*/ 33 h 134"/>
              <a:gd name="T42" fmla="*/ 24 w 118"/>
              <a:gd name="T43" fmla="*/ 23 h 134"/>
              <a:gd name="T44" fmla="*/ 34 w 118"/>
              <a:gd name="T45" fmla="*/ 28 h 134"/>
              <a:gd name="T46" fmla="*/ 36 w 118"/>
              <a:gd name="T47" fmla="*/ 40 h 134"/>
              <a:gd name="T48" fmla="*/ 24 w 118"/>
              <a:gd name="T49" fmla="*/ 65 h 134"/>
              <a:gd name="T50" fmla="*/ 16 w 118"/>
              <a:gd name="T51" fmla="*/ 56 h 134"/>
              <a:gd name="T52" fmla="*/ 14 w 118"/>
              <a:gd name="T53" fmla="*/ 53 h 134"/>
              <a:gd name="T54" fmla="*/ 0 w 118"/>
              <a:gd name="T55" fmla="*/ 81 h 134"/>
              <a:gd name="T56" fmla="*/ 0 w 118"/>
              <a:gd name="T57" fmla="*/ 92 h 134"/>
              <a:gd name="T58" fmla="*/ 35 w 118"/>
              <a:gd name="T59" fmla="*/ 92 h 134"/>
              <a:gd name="T60" fmla="*/ 58 w 118"/>
              <a:gd name="T61" fmla="*/ 98 h 134"/>
              <a:gd name="T62" fmla="*/ 61 w 118"/>
              <a:gd name="T63" fmla="*/ 108 h 134"/>
              <a:gd name="T64" fmla="*/ 61 w 118"/>
              <a:gd name="T65" fmla="*/ 108 h 134"/>
              <a:gd name="T66" fmla="*/ 56 w 118"/>
              <a:gd name="T67" fmla="*/ 117 h 134"/>
              <a:gd name="T68" fmla="*/ 50 w 118"/>
              <a:gd name="T69" fmla="*/ 127 h 134"/>
              <a:gd name="T70" fmla="*/ 62 w 118"/>
              <a:gd name="T71" fmla="*/ 134 h 134"/>
              <a:gd name="T72" fmla="*/ 62 w 118"/>
              <a:gd name="T73" fmla="*/ 134 h 134"/>
              <a:gd name="T74" fmla="*/ 74 w 118"/>
              <a:gd name="T75" fmla="*/ 131 h 134"/>
              <a:gd name="T76" fmla="*/ 80 w 118"/>
              <a:gd name="T77" fmla="*/ 124 h 134"/>
              <a:gd name="T78" fmla="*/ 75 w 118"/>
              <a:gd name="T79" fmla="*/ 116 h 134"/>
              <a:gd name="T80" fmla="*/ 70 w 118"/>
              <a:gd name="T81" fmla="*/ 108 h 134"/>
              <a:gd name="T82" fmla="*/ 93 w 118"/>
              <a:gd name="T83" fmla="*/ 90 h 134"/>
              <a:gd name="T84" fmla="*/ 118 w 118"/>
              <a:gd name="T85" fmla="*/ 9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134">
                <a:moveTo>
                  <a:pt x="118" y="90"/>
                </a:moveTo>
                <a:cubicBezTo>
                  <a:pt x="115" y="84"/>
                  <a:pt x="108" y="80"/>
                  <a:pt x="100" y="80"/>
                </a:cubicBezTo>
                <a:cubicBezTo>
                  <a:pt x="97" y="80"/>
                  <a:pt x="97" y="80"/>
                  <a:pt x="97" y="80"/>
                </a:cubicBezTo>
                <a:cubicBezTo>
                  <a:pt x="99" y="77"/>
                  <a:pt x="99" y="77"/>
                  <a:pt x="99" y="77"/>
                </a:cubicBezTo>
                <a:cubicBezTo>
                  <a:pt x="103" y="72"/>
                  <a:pt x="104" y="67"/>
                  <a:pt x="101" y="61"/>
                </a:cubicBezTo>
                <a:cubicBezTo>
                  <a:pt x="98" y="55"/>
                  <a:pt x="91" y="51"/>
                  <a:pt x="86" y="53"/>
                </a:cubicBezTo>
                <a:cubicBezTo>
                  <a:pt x="82" y="55"/>
                  <a:pt x="82" y="55"/>
                  <a:pt x="82" y="55"/>
                </a:cubicBezTo>
                <a:cubicBezTo>
                  <a:pt x="84" y="51"/>
                  <a:pt x="84" y="51"/>
                  <a:pt x="84" y="51"/>
                </a:cubicBezTo>
                <a:cubicBezTo>
                  <a:pt x="86" y="46"/>
                  <a:pt x="86" y="40"/>
                  <a:pt x="82" y="35"/>
                </a:cubicBezTo>
                <a:cubicBezTo>
                  <a:pt x="78" y="29"/>
                  <a:pt x="71" y="27"/>
                  <a:pt x="63" y="32"/>
                </a:cubicBezTo>
                <a:cubicBezTo>
                  <a:pt x="61" y="34"/>
                  <a:pt x="61" y="34"/>
                  <a:pt x="61" y="34"/>
                </a:cubicBezTo>
                <a:cubicBezTo>
                  <a:pt x="61" y="31"/>
                  <a:pt x="61" y="31"/>
                  <a:pt x="61" y="31"/>
                </a:cubicBezTo>
                <a:cubicBezTo>
                  <a:pt x="61" y="20"/>
                  <a:pt x="59" y="12"/>
                  <a:pt x="53" y="7"/>
                </a:cubicBezTo>
                <a:cubicBezTo>
                  <a:pt x="49" y="2"/>
                  <a:pt x="42" y="0"/>
                  <a:pt x="35" y="0"/>
                </a:cubicBezTo>
                <a:cubicBezTo>
                  <a:pt x="25" y="0"/>
                  <a:pt x="16" y="4"/>
                  <a:pt x="13" y="11"/>
                </a:cubicBezTo>
                <a:cubicBezTo>
                  <a:pt x="12" y="13"/>
                  <a:pt x="12" y="13"/>
                  <a:pt x="12" y="13"/>
                </a:cubicBezTo>
                <a:cubicBezTo>
                  <a:pt x="10" y="11"/>
                  <a:pt x="10" y="11"/>
                  <a:pt x="10" y="11"/>
                </a:cubicBezTo>
                <a:cubicBezTo>
                  <a:pt x="8" y="7"/>
                  <a:pt x="4" y="3"/>
                  <a:pt x="0" y="1"/>
                </a:cubicBezTo>
                <a:cubicBezTo>
                  <a:pt x="0" y="25"/>
                  <a:pt x="0" y="25"/>
                  <a:pt x="0" y="25"/>
                </a:cubicBezTo>
                <a:cubicBezTo>
                  <a:pt x="0" y="38"/>
                  <a:pt x="1" y="40"/>
                  <a:pt x="6" y="40"/>
                </a:cubicBezTo>
                <a:cubicBezTo>
                  <a:pt x="9" y="40"/>
                  <a:pt x="10" y="37"/>
                  <a:pt x="12" y="33"/>
                </a:cubicBezTo>
                <a:cubicBezTo>
                  <a:pt x="14" y="29"/>
                  <a:pt x="17" y="23"/>
                  <a:pt x="24" y="23"/>
                </a:cubicBezTo>
                <a:cubicBezTo>
                  <a:pt x="28" y="23"/>
                  <a:pt x="32" y="25"/>
                  <a:pt x="34" y="28"/>
                </a:cubicBezTo>
                <a:cubicBezTo>
                  <a:pt x="35" y="31"/>
                  <a:pt x="36" y="35"/>
                  <a:pt x="36" y="40"/>
                </a:cubicBezTo>
                <a:cubicBezTo>
                  <a:pt x="36" y="50"/>
                  <a:pt x="32" y="65"/>
                  <a:pt x="24" y="65"/>
                </a:cubicBezTo>
                <a:cubicBezTo>
                  <a:pt x="18" y="65"/>
                  <a:pt x="16" y="60"/>
                  <a:pt x="16" y="56"/>
                </a:cubicBezTo>
                <a:cubicBezTo>
                  <a:pt x="15" y="54"/>
                  <a:pt x="15" y="53"/>
                  <a:pt x="14" y="53"/>
                </a:cubicBezTo>
                <a:cubicBezTo>
                  <a:pt x="5" y="53"/>
                  <a:pt x="0" y="62"/>
                  <a:pt x="0" y="81"/>
                </a:cubicBezTo>
                <a:cubicBezTo>
                  <a:pt x="0" y="92"/>
                  <a:pt x="0" y="92"/>
                  <a:pt x="0" y="92"/>
                </a:cubicBezTo>
                <a:cubicBezTo>
                  <a:pt x="35" y="92"/>
                  <a:pt x="35" y="92"/>
                  <a:pt x="35" y="92"/>
                </a:cubicBezTo>
                <a:cubicBezTo>
                  <a:pt x="47" y="92"/>
                  <a:pt x="54" y="94"/>
                  <a:pt x="58" y="98"/>
                </a:cubicBezTo>
                <a:cubicBezTo>
                  <a:pt x="61" y="101"/>
                  <a:pt x="61" y="105"/>
                  <a:pt x="61" y="108"/>
                </a:cubicBezTo>
                <a:cubicBezTo>
                  <a:pt x="61" y="108"/>
                  <a:pt x="61" y="108"/>
                  <a:pt x="61" y="108"/>
                </a:cubicBezTo>
                <a:cubicBezTo>
                  <a:pt x="61" y="112"/>
                  <a:pt x="58" y="114"/>
                  <a:pt x="56" y="117"/>
                </a:cubicBezTo>
                <a:cubicBezTo>
                  <a:pt x="53" y="119"/>
                  <a:pt x="50" y="122"/>
                  <a:pt x="50" y="127"/>
                </a:cubicBezTo>
                <a:cubicBezTo>
                  <a:pt x="50" y="134"/>
                  <a:pt x="58" y="134"/>
                  <a:pt x="62" y="134"/>
                </a:cubicBezTo>
                <a:cubicBezTo>
                  <a:pt x="62" y="134"/>
                  <a:pt x="62" y="134"/>
                  <a:pt x="62" y="134"/>
                </a:cubicBezTo>
                <a:cubicBezTo>
                  <a:pt x="66" y="134"/>
                  <a:pt x="71" y="133"/>
                  <a:pt x="74" y="131"/>
                </a:cubicBezTo>
                <a:cubicBezTo>
                  <a:pt x="76" y="130"/>
                  <a:pt x="80" y="128"/>
                  <a:pt x="80" y="124"/>
                </a:cubicBezTo>
                <a:cubicBezTo>
                  <a:pt x="80" y="120"/>
                  <a:pt x="77" y="118"/>
                  <a:pt x="75" y="116"/>
                </a:cubicBezTo>
                <a:cubicBezTo>
                  <a:pt x="73" y="115"/>
                  <a:pt x="70" y="112"/>
                  <a:pt x="70" y="108"/>
                </a:cubicBezTo>
                <a:cubicBezTo>
                  <a:pt x="70" y="100"/>
                  <a:pt x="81" y="90"/>
                  <a:pt x="93" y="90"/>
                </a:cubicBezTo>
                <a:lnTo>
                  <a:pt x="118" y="90"/>
                </a:lnTo>
                <a:close/>
              </a:path>
            </a:pathLst>
          </a:custGeom>
          <a:solidFill>
            <a:srgbClr val="3C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2"/>
          <p:cNvSpPr>
            <a:spLocks/>
          </p:cNvSpPr>
          <p:nvPr/>
        </p:nvSpPr>
        <p:spPr bwMode="auto">
          <a:xfrm>
            <a:off x="914232" y="5235320"/>
            <a:ext cx="912812" cy="704850"/>
          </a:xfrm>
          <a:custGeom>
            <a:avLst/>
            <a:gdLst>
              <a:gd name="T0" fmla="*/ 128 w 136"/>
              <a:gd name="T1" fmla="*/ 77 h 104"/>
              <a:gd name="T2" fmla="*/ 121 w 136"/>
              <a:gd name="T3" fmla="*/ 80 h 104"/>
              <a:gd name="T4" fmla="*/ 112 w 136"/>
              <a:gd name="T5" fmla="*/ 83 h 104"/>
              <a:gd name="T6" fmla="*/ 100 w 136"/>
              <a:gd name="T7" fmla="*/ 65 h 104"/>
              <a:gd name="T8" fmla="*/ 103 w 136"/>
              <a:gd name="T9" fmla="*/ 54 h 104"/>
              <a:gd name="T10" fmla="*/ 112 w 136"/>
              <a:gd name="T11" fmla="*/ 49 h 104"/>
              <a:gd name="T12" fmla="*/ 119 w 136"/>
              <a:gd name="T13" fmla="*/ 57 h 104"/>
              <a:gd name="T14" fmla="*/ 125 w 136"/>
              <a:gd name="T15" fmla="*/ 64 h 104"/>
              <a:gd name="T16" fmla="*/ 125 w 136"/>
              <a:gd name="T17" fmla="*/ 64 h 104"/>
              <a:gd name="T18" fmla="*/ 132 w 136"/>
              <a:gd name="T19" fmla="*/ 63 h 104"/>
              <a:gd name="T20" fmla="*/ 136 w 136"/>
              <a:gd name="T21" fmla="*/ 52 h 104"/>
              <a:gd name="T22" fmla="*/ 136 w 136"/>
              <a:gd name="T23" fmla="*/ 40 h 104"/>
              <a:gd name="T24" fmla="*/ 101 w 136"/>
              <a:gd name="T25" fmla="*/ 40 h 104"/>
              <a:gd name="T26" fmla="*/ 78 w 136"/>
              <a:gd name="T27" fmla="*/ 26 h 104"/>
              <a:gd name="T28" fmla="*/ 84 w 136"/>
              <a:gd name="T29" fmla="*/ 17 h 104"/>
              <a:gd name="T30" fmla="*/ 90 w 136"/>
              <a:gd name="T31" fmla="*/ 9 h 104"/>
              <a:gd name="T32" fmla="*/ 77 w 136"/>
              <a:gd name="T33" fmla="*/ 0 h 104"/>
              <a:gd name="T34" fmla="*/ 56 w 136"/>
              <a:gd name="T35" fmla="*/ 10 h 104"/>
              <a:gd name="T36" fmla="*/ 62 w 136"/>
              <a:gd name="T37" fmla="*/ 17 h 104"/>
              <a:gd name="T38" fmla="*/ 69 w 136"/>
              <a:gd name="T39" fmla="*/ 25 h 104"/>
              <a:gd name="T40" fmla="*/ 45 w 136"/>
              <a:gd name="T41" fmla="*/ 40 h 104"/>
              <a:gd name="T42" fmla="*/ 0 w 136"/>
              <a:gd name="T43" fmla="*/ 40 h 104"/>
              <a:gd name="T44" fmla="*/ 6 w 136"/>
              <a:gd name="T45" fmla="*/ 56 h 104"/>
              <a:gd name="T46" fmla="*/ 18 w 136"/>
              <a:gd name="T47" fmla="*/ 62 h 104"/>
              <a:gd name="T48" fmla="*/ 25 w 136"/>
              <a:gd name="T49" fmla="*/ 60 h 104"/>
              <a:gd name="T50" fmla="*/ 31 w 136"/>
              <a:gd name="T51" fmla="*/ 57 h 104"/>
              <a:gd name="T52" fmla="*/ 27 w 136"/>
              <a:gd name="T53" fmla="*/ 62 h 104"/>
              <a:gd name="T54" fmla="*/ 27 w 136"/>
              <a:gd name="T55" fmla="*/ 74 h 104"/>
              <a:gd name="T56" fmla="*/ 43 w 136"/>
              <a:gd name="T57" fmla="*/ 83 h 104"/>
              <a:gd name="T58" fmla="*/ 58 w 136"/>
              <a:gd name="T59" fmla="*/ 75 h 104"/>
              <a:gd name="T60" fmla="*/ 62 w 136"/>
              <a:gd name="T61" fmla="*/ 68 h 104"/>
              <a:gd name="T62" fmla="*/ 61 w 136"/>
              <a:gd name="T63" fmla="*/ 76 h 104"/>
              <a:gd name="T64" fmla="*/ 64 w 136"/>
              <a:gd name="T65" fmla="*/ 87 h 104"/>
              <a:gd name="T66" fmla="*/ 79 w 136"/>
              <a:gd name="T67" fmla="*/ 92 h 104"/>
              <a:gd name="T68" fmla="*/ 113 w 136"/>
              <a:gd name="T69" fmla="*/ 92 h 104"/>
              <a:gd name="T70" fmla="*/ 113 w 136"/>
              <a:gd name="T71" fmla="*/ 94 h 104"/>
              <a:gd name="T72" fmla="*/ 114 w 136"/>
              <a:gd name="T73" fmla="*/ 101 h 104"/>
              <a:gd name="T74" fmla="*/ 125 w 136"/>
              <a:gd name="T75" fmla="*/ 104 h 104"/>
              <a:gd name="T76" fmla="*/ 136 w 136"/>
              <a:gd name="T77" fmla="*/ 104 h 104"/>
              <a:gd name="T78" fmla="*/ 128 w 136"/>
              <a:gd name="T79" fmla="*/ 7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 h="104">
                <a:moveTo>
                  <a:pt x="128" y="77"/>
                </a:moveTo>
                <a:cubicBezTo>
                  <a:pt x="125" y="77"/>
                  <a:pt x="123" y="78"/>
                  <a:pt x="121" y="80"/>
                </a:cubicBezTo>
                <a:cubicBezTo>
                  <a:pt x="119" y="81"/>
                  <a:pt x="117" y="83"/>
                  <a:pt x="112" y="83"/>
                </a:cubicBezTo>
                <a:cubicBezTo>
                  <a:pt x="104" y="83"/>
                  <a:pt x="100" y="74"/>
                  <a:pt x="100" y="65"/>
                </a:cubicBezTo>
                <a:cubicBezTo>
                  <a:pt x="100" y="61"/>
                  <a:pt x="101" y="57"/>
                  <a:pt x="103" y="54"/>
                </a:cubicBezTo>
                <a:cubicBezTo>
                  <a:pt x="105" y="51"/>
                  <a:pt x="108" y="49"/>
                  <a:pt x="112" y="49"/>
                </a:cubicBezTo>
                <a:cubicBezTo>
                  <a:pt x="116" y="49"/>
                  <a:pt x="118" y="53"/>
                  <a:pt x="119" y="57"/>
                </a:cubicBezTo>
                <a:cubicBezTo>
                  <a:pt x="120" y="61"/>
                  <a:pt x="121" y="64"/>
                  <a:pt x="125" y="64"/>
                </a:cubicBezTo>
                <a:cubicBezTo>
                  <a:pt x="125" y="64"/>
                  <a:pt x="125" y="64"/>
                  <a:pt x="125" y="64"/>
                </a:cubicBezTo>
                <a:cubicBezTo>
                  <a:pt x="127" y="64"/>
                  <a:pt x="129" y="64"/>
                  <a:pt x="132" y="63"/>
                </a:cubicBezTo>
                <a:cubicBezTo>
                  <a:pt x="134" y="61"/>
                  <a:pt x="136" y="57"/>
                  <a:pt x="136" y="52"/>
                </a:cubicBezTo>
                <a:cubicBezTo>
                  <a:pt x="136" y="40"/>
                  <a:pt x="136" y="40"/>
                  <a:pt x="136" y="40"/>
                </a:cubicBezTo>
                <a:cubicBezTo>
                  <a:pt x="101" y="40"/>
                  <a:pt x="101" y="40"/>
                  <a:pt x="101" y="40"/>
                </a:cubicBezTo>
                <a:cubicBezTo>
                  <a:pt x="80" y="40"/>
                  <a:pt x="78" y="29"/>
                  <a:pt x="78" y="26"/>
                </a:cubicBezTo>
                <a:cubicBezTo>
                  <a:pt x="78" y="22"/>
                  <a:pt x="81" y="19"/>
                  <a:pt x="84" y="17"/>
                </a:cubicBezTo>
                <a:cubicBezTo>
                  <a:pt x="87" y="14"/>
                  <a:pt x="90" y="12"/>
                  <a:pt x="90" y="9"/>
                </a:cubicBezTo>
                <a:cubicBezTo>
                  <a:pt x="90" y="1"/>
                  <a:pt x="81" y="0"/>
                  <a:pt x="77" y="0"/>
                </a:cubicBezTo>
                <a:cubicBezTo>
                  <a:pt x="67" y="0"/>
                  <a:pt x="56" y="5"/>
                  <a:pt x="56" y="10"/>
                </a:cubicBezTo>
                <a:cubicBezTo>
                  <a:pt x="56" y="13"/>
                  <a:pt x="58" y="15"/>
                  <a:pt x="62" y="17"/>
                </a:cubicBezTo>
                <a:cubicBezTo>
                  <a:pt x="65" y="19"/>
                  <a:pt x="69" y="21"/>
                  <a:pt x="69" y="25"/>
                </a:cubicBezTo>
                <a:cubicBezTo>
                  <a:pt x="69" y="32"/>
                  <a:pt x="61" y="40"/>
                  <a:pt x="45" y="40"/>
                </a:cubicBezTo>
                <a:cubicBezTo>
                  <a:pt x="0" y="40"/>
                  <a:pt x="0" y="40"/>
                  <a:pt x="0" y="40"/>
                </a:cubicBezTo>
                <a:cubicBezTo>
                  <a:pt x="0" y="46"/>
                  <a:pt x="2" y="52"/>
                  <a:pt x="6" y="56"/>
                </a:cubicBezTo>
                <a:cubicBezTo>
                  <a:pt x="9" y="59"/>
                  <a:pt x="13" y="62"/>
                  <a:pt x="18" y="62"/>
                </a:cubicBezTo>
                <a:cubicBezTo>
                  <a:pt x="20" y="62"/>
                  <a:pt x="23" y="61"/>
                  <a:pt x="25" y="60"/>
                </a:cubicBezTo>
                <a:cubicBezTo>
                  <a:pt x="31" y="57"/>
                  <a:pt x="31" y="57"/>
                  <a:pt x="31" y="57"/>
                </a:cubicBezTo>
                <a:cubicBezTo>
                  <a:pt x="27" y="62"/>
                  <a:pt x="27" y="62"/>
                  <a:pt x="27" y="62"/>
                </a:cubicBezTo>
                <a:cubicBezTo>
                  <a:pt x="25" y="66"/>
                  <a:pt x="25" y="70"/>
                  <a:pt x="27" y="74"/>
                </a:cubicBezTo>
                <a:cubicBezTo>
                  <a:pt x="29" y="79"/>
                  <a:pt x="36" y="83"/>
                  <a:pt x="43" y="83"/>
                </a:cubicBezTo>
                <a:cubicBezTo>
                  <a:pt x="47" y="83"/>
                  <a:pt x="54" y="82"/>
                  <a:pt x="58" y="75"/>
                </a:cubicBezTo>
                <a:cubicBezTo>
                  <a:pt x="62" y="68"/>
                  <a:pt x="62" y="68"/>
                  <a:pt x="62" y="68"/>
                </a:cubicBezTo>
                <a:cubicBezTo>
                  <a:pt x="61" y="76"/>
                  <a:pt x="61" y="76"/>
                  <a:pt x="61" y="76"/>
                </a:cubicBezTo>
                <a:cubicBezTo>
                  <a:pt x="61" y="76"/>
                  <a:pt x="60" y="82"/>
                  <a:pt x="64" y="87"/>
                </a:cubicBezTo>
                <a:cubicBezTo>
                  <a:pt x="67" y="90"/>
                  <a:pt x="72" y="92"/>
                  <a:pt x="79" y="92"/>
                </a:cubicBezTo>
                <a:cubicBezTo>
                  <a:pt x="113" y="92"/>
                  <a:pt x="113" y="92"/>
                  <a:pt x="113" y="92"/>
                </a:cubicBezTo>
                <a:cubicBezTo>
                  <a:pt x="113" y="94"/>
                  <a:pt x="113" y="94"/>
                  <a:pt x="113" y="94"/>
                </a:cubicBezTo>
                <a:cubicBezTo>
                  <a:pt x="113" y="94"/>
                  <a:pt x="112" y="98"/>
                  <a:pt x="114" y="101"/>
                </a:cubicBezTo>
                <a:cubicBezTo>
                  <a:pt x="116" y="103"/>
                  <a:pt x="120" y="104"/>
                  <a:pt x="125" y="104"/>
                </a:cubicBezTo>
                <a:cubicBezTo>
                  <a:pt x="136" y="104"/>
                  <a:pt x="136" y="104"/>
                  <a:pt x="136" y="104"/>
                </a:cubicBezTo>
                <a:cubicBezTo>
                  <a:pt x="136" y="88"/>
                  <a:pt x="133" y="77"/>
                  <a:pt x="128" y="77"/>
                </a:cubicBezTo>
                <a:close/>
              </a:path>
            </a:pathLst>
          </a:custGeom>
          <a:solidFill>
            <a:srgbClr val="97C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3"/>
          <p:cNvSpPr>
            <a:spLocks/>
          </p:cNvSpPr>
          <p:nvPr/>
        </p:nvSpPr>
        <p:spPr bwMode="auto">
          <a:xfrm>
            <a:off x="9780588" y="871627"/>
            <a:ext cx="1757362" cy="1335088"/>
          </a:xfrm>
          <a:custGeom>
            <a:avLst/>
            <a:gdLst>
              <a:gd name="T0" fmla="*/ 243 w 262"/>
              <a:gd name="T1" fmla="*/ 116 h 197"/>
              <a:gd name="T2" fmla="*/ 238 w 262"/>
              <a:gd name="T3" fmla="*/ 80 h 197"/>
              <a:gd name="T4" fmla="*/ 227 w 262"/>
              <a:gd name="T5" fmla="*/ 54 h 197"/>
              <a:gd name="T6" fmla="*/ 224 w 262"/>
              <a:gd name="T7" fmla="*/ 36 h 197"/>
              <a:gd name="T8" fmla="*/ 202 w 262"/>
              <a:gd name="T9" fmla="*/ 31 h 197"/>
              <a:gd name="T10" fmla="*/ 154 w 262"/>
              <a:gd name="T11" fmla="*/ 11 h 197"/>
              <a:gd name="T12" fmla="*/ 169 w 262"/>
              <a:gd name="T13" fmla="*/ 37 h 197"/>
              <a:gd name="T14" fmla="*/ 169 w 262"/>
              <a:gd name="T15" fmla="*/ 40 h 197"/>
              <a:gd name="T16" fmla="*/ 151 w 262"/>
              <a:gd name="T17" fmla="*/ 11 h 197"/>
              <a:gd name="T18" fmla="*/ 113 w 262"/>
              <a:gd name="T19" fmla="*/ 19 h 197"/>
              <a:gd name="T20" fmla="*/ 71 w 262"/>
              <a:gd name="T21" fmla="*/ 18 h 197"/>
              <a:gd name="T22" fmla="*/ 68 w 262"/>
              <a:gd name="T23" fmla="*/ 34 h 197"/>
              <a:gd name="T24" fmla="*/ 39 w 262"/>
              <a:gd name="T25" fmla="*/ 46 h 197"/>
              <a:gd name="T26" fmla="*/ 17 w 262"/>
              <a:gd name="T27" fmla="*/ 58 h 197"/>
              <a:gd name="T28" fmla="*/ 21 w 262"/>
              <a:gd name="T29" fmla="*/ 77 h 197"/>
              <a:gd name="T30" fmla="*/ 31 w 262"/>
              <a:gd name="T31" fmla="*/ 111 h 197"/>
              <a:gd name="T32" fmla="*/ 29 w 262"/>
              <a:gd name="T33" fmla="*/ 132 h 197"/>
              <a:gd name="T34" fmla="*/ 64 w 262"/>
              <a:gd name="T35" fmla="*/ 125 h 197"/>
              <a:gd name="T36" fmla="*/ 66 w 262"/>
              <a:gd name="T37" fmla="*/ 123 h 197"/>
              <a:gd name="T38" fmla="*/ 108 w 262"/>
              <a:gd name="T39" fmla="*/ 107 h 197"/>
              <a:gd name="T40" fmla="*/ 146 w 262"/>
              <a:gd name="T41" fmla="*/ 124 h 197"/>
              <a:gd name="T42" fmla="*/ 176 w 262"/>
              <a:gd name="T43" fmla="*/ 119 h 197"/>
              <a:gd name="T44" fmla="*/ 206 w 262"/>
              <a:gd name="T45" fmla="*/ 125 h 197"/>
              <a:gd name="T46" fmla="*/ 207 w 262"/>
              <a:gd name="T47" fmla="*/ 90 h 197"/>
              <a:gd name="T48" fmla="*/ 198 w 262"/>
              <a:gd name="T49" fmla="*/ 64 h 197"/>
              <a:gd name="T50" fmla="*/ 180 w 262"/>
              <a:gd name="T51" fmla="*/ 101 h 197"/>
              <a:gd name="T52" fmla="*/ 153 w 262"/>
              <a:gd name="T53" fmla="*/ 66 h 197"/>
              <a:gd name="T54" fmla="*/ 128 w 262"/>
              <a:gd name="T55" fmla="*/ 53 h 197"/>
              <a:gd name="T56" fmla="*/ 108 w 262"/>
              <a:gd name="T57" fmla="*/ 43 h 197"/>
              <a:gd name="T58" fmla="*/ 93 w 262"/>
              <a:gd name="T59" fmla="*/ 60 h 197"/>
              <a:gd name="T60" fmla="*/ 65 w 262"/>
              <a:gd name="T61" fmla="*/ 75 h 197"/>
              <a:gd name="T62" fmla="*/ 107 w 262"/>
              <a:gd name="T63" fmla="*/ 40 h 197"/>
              <a:gd name="T64" fmla="*/ 157 w 262"/>
              <a:gd name="T65" fmla="*/ 60 h 197"/>
              <a:gd name="T66" fmla="*/ 198 w 262"/>
              <a:gd name="T67" fmla="*/ 61 h 197"/>
              <a:gd name="T68" fmla="*/ 222 w 262"/>
              <a:gd name="T69" fmla="*/ 106 h 197"/>
              <a:gd name="T70" fmla="*/ 185 w 262"/>
              <a:gd name="T71" fmla="*/ 136 h 197"/>
              <a:gd name="T72" fmla="*/ 182 w 262"/>
              <a:gd name="T73" fmla="*/ 153 h 197"/>
              <a:gd name="T74" fmla="*/ 161 w 262"/>
              <a:gd name="T75" fmla="*/ 163 h 197"/>
              <a:gd name="T76" fmla="*/ 189 w 262"/>
              <a:gd name="T77" fmla="*/ 173 h 197"/>
              <a:gd name="T78" fmla="*/ 206 w 262"/>
              <a:gd name="T79" fmla="*/ 197 h 197"/>
              <a:gd name="T80" fmla="*/ 219 w 262"/>
              <a:gd name="T81" fmla="*/ 177 h 197"/>
              <a:gd name="T82" fmla="*/ 253 w 262"/>
              <a:gd name="T83" fmla="*/ 170 h 197"/>
              <a:gd name="T84" fmla="*/ 249 w 262"/>
              <a:gd name="T85" fmla="*/ 14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 h="197">
                <a:moveTo>
                  <a:pt x="243" y="120"/>
                </a:moveTo>
                <a:cubicBezTo>
                  <a:pt x="231" y="119"/>
                  <a:pt x="231" y="119"/>
                  <a:pt x="231" y="119"/>
                </a:cubicBezTo>
                <a:cubicBezTo>
                  <a:pt x="243" y="116"/>
                  <a:pt x="243" y="116"/>
                  <a:pt x="243" y="116"/>
                </a:cubicBezTo>
                <a:cubicBezTo>
                  <a:pt x="256" y="113"/>
                  <a:pt x="262" y="104"/>
                  <a:pt x="261" y="96"/>
                </a:cubicBezTo>
                <a:cubicBezTo>
                  <a:pt x="260" y="89"/>
                  <a:pt x="254" y="81"/>
                  <a:pt x="241" y="81"/>
                </a:cubicBezTo>
                <a:cubicBezTo>
                  <a:pt x="238" y="80"/>
                  <a:pt x="238" y="80"/>
                  <a:pt x="238" y="80"/>
                </a:cubicBezTo>
                <a:cubicBezTo>
                  <a:pt x="240" y="78"/>
                  <a:pt x="240" y="78"/>
                  <a:pt x="240" y="78"/>
                </a:cubicBezTo>
                <a:cubicBezTo>
                  <a:pt x="244" y="73"/>
                  <a:pt x="245" y="67"/>
                  <a:pt x="243" y="62"/>
                </a:cubicBezTo>
                <a:cubicBezTo>
                  <a:pt x="240" y="56"/>
                  <a:pt x="233" y="52"/>
                  <a:pt x="227" y="54"/>
                </a:cubicBezTo>
                <a:cubicBezTo>
                  <a:pt x="224" y="55"/>
                  <a:pt x="224" y="55"/>
                  <a:pt x="224" y="55"/>
                </a:cubicBezTo>
                <a:cubicBezTo>
                  <a:pt x="225" y="52"/>
                  <a:pt x="225" y="52"/>
                  <a:pt x="225" y="52"/>
                </a:cubicBezTo>
                <a:cubicBezTo>
                  <a:pt x="227" y="47"/>
                  <a:pt x="227" y="40"/>
                  <a:pt x="224" y="36"/>
                </a:cubicBezTo>
                <a:cubicBezTo>
                  <a:pt x="219" y="29"/>
                  <a:pt x="212" y="28"/>
                  <a:pt x="205" y="33"/>
                </a:cubicBezTo>
                <a:cubicBezTo>
                  <a:pt x="202" y="34"/>
                  <a:pt x="202" y="34"/>
                  <a:pt x="202" y="34"/>
                </a:cubicBezTo>
                <a:cubicBezTo>
                  <a:pt x="202" y="31"/>
                  <a:pt x="202" y="31"/>
                  <a:pt x="202" y="31"/>
                </a:cubicBezTo>
                <a:cubicBezTo>
                  <a:pt x="202" y="21"/>
                  <a:pt x="200" y="13"/>
                  <a:pt x="194" y="8"/>
                </a:cubicBezTo>
                <a:cubicBezTo>
                  <a:pt x="190" y="3"/>
                  <a:pt x="183" y="0"/>
                  <a:pt x="176" y="0"/>
                </a:cubicBezTo>
                <a:cubicBezTo>
                  <a:pt x="167" y="0"/>
                  <a:pt x="157" y="5"/>
                  <a:pt x="154" y="11"/>
                </a:cubicBezTo>
                <a:cubicBezTo>
                  <a:pt x="154" y="11"/>
                  <a:pt x="154" y="11"/>
                  <a:pt x="154" y="11"/>
                </a:cubicBezTo>
                <a:cubicBezTo>
                  <a:pt x="154" y="12"/>
                  <a:pt x="151" y="19"/>
                  <a:pt x="153" y="24"/>
                </a:cubicBezTo>
                <a:cubicBezTo>
                  <a:pt x="156" y="33"/>
                  <a:pt x="162" y="38"/>
                  <a:pt x="169" y="37"/>
                </a:cubicBezTo>
                <a:cubicBezTo>
                  <a:pt x="174" y="36"/>
                  <a:pt x="178" y="32"/>
                  <a:pt x="178" y="28"/>
                </a:cubicBezTo>
                <a:cubicBezTo>
                  <a:pt x="181" y="28"/>
                  <a:pt x="181" y="28"/>
                  <a:pt x="181" y="28"/>
                </a:cubicBezTo>
                <a:cubicBezTo>
                  <a:pt x="181" y="34"/>
                  <a:pt x="176" y="39"/>
                  <a:pt x="169" y="40"/>
                </a:cubicBezTo>
                <a:cubicBezTo>
                  <a:pt x="169" y="40"/>
                  <a:pt x="168" y="40"/>
                  <a:pt x="167" y="40"/>
                </a:cubicBezTo>
                <a:cubicBezTo>
                  <a:pt x="161" y="40"/>
                  <a:pt x="154" y="36"/>
                  <a:pt x="150" y="25"/>
                </a:cubicBezTo>
                <a:cubicBezTo>
                  <a:pt x="148" y="20"/>
                  <a:pt x="150" y="13"/>
                  <a:pt x="151" y="11"/>
                </a:cubicBezTo>
                <a:cubicBezTo>
                  <a:pt x="147" y="5"/>
                  <a:pt x="141" y="1"/>
                  <a:pt x="133" y="1"/>
                </a:cubicBezTo>
                <a:cubicBezTo>
                  <a:pt x="125" y="1"/>
                  <a:pt x="116" y="6"/>
                  <a:pt x="113" y="16"/>
                </a:cubicBezTo>
                <a:cubicBezTo>
                  <a:pt x="113" y="19"/>
                  <a:pt x="113" y="19"/>
                  <a:pt x="113" y="19"/>
                </a:cubicBezTo>
                <a:cubicBezTo>
                  <a:pt x="111" y="17"/>
                  <a:pt x="111" y="17"/>
                  <a:pt x="111" y="17"/>
                </a:cubicBezTo>
                <a:cubicBezTo>
                  <a:pt x="106" y="12"/>
                  <a:pt x="99" y="9"/>
                  <a:pt x="91" y="9"/>
                </a:cubicBezTo>
                <a:cubicBezTo>
                  <a:pt x="82" y="9"/>
                  <a:pt x="74" y="13"/>
                  <a:pt x="71" y="18"/>
                </a:cubicBezTo>
                <a:cubicBezTo>
                  <a:pt x="68" y="23"/>
                  <a:pt x="68" y="27"/>
                  <a:pt x="70" y="33"/>
                </a:cubicBezTo>
                <a:cubicBezTo>
                  <a:pt x="74" y="41"/>
                  <a:pt x="74" y="41"/>
                  <a:pt x="74" y="41"/>
                </a:cubicBezTo>
                <a:cubicBezTo>
                  <a:pt x="68" y="34"/>
                  <a:pt x="68" y="34"/>
                  <a:pt x="68" y="34"/>
                </a:cubicBezTo>
                <a:cubicBezTo>
                  <a:pt x="63" y="29"/>
                  <a:pt x="57" y="27"/>
                  <a:pt x="52" y="27"/>
                </a:cubicBezTo>
                <a:cubicBezTo>
                  <a:pt x="48" y="27"/>
                  <a:pt x="45" y="28"/>
                  <a:pt x="42" y="32"/>
                </a:cubicBezTo>
                <a:cubicBezTo>
                  <a:pt x="39" y="36"/>
                  <a:pt x="38" y="41"/>
                  <a:pt x="39" y="46"/>
                </a:cubicBezTo>
                <a:cubicBezTo>
                  <a:pt x="40" y="49"/>
                  <a:pt x="40" y="49"/>
                  <a:pt x="40" y="49"/>
                </a:cubicBezTo>
                <a:cubicBezTo>
                  <a:pt x="37" y="48"/>
                  <a:pt x="37" y="48"/>
                  <a:pt x="37" y="48"/>
                </a:cubicBezTo>
                <a:cubicBezTo>
                  <a:pt x="29" y="46"/>
                  <a:pt x="20" y="51"/>
                  <a:pt x="17" y="58"/>
                </a:cubicBezTo>
                <a:cubicBezTo>
                  <a:pt x="15" y="64"/>
                  <a:pt x="17" y="70"/>
                  <a:pt x="21" y="75"/>
                </a:cubicBezTo>
                <a:cubicBezTo>
                  <a:pt x="24" y="77"/>
                  <a:pt x="24" y="77"/>
                  <a:pt x="24" y="77"/>
                </a:cubicBezTo>
                <a:cubicBezTo>
                  <a:pt x="21" y="77"/>
                  <a:pt x="21" y="77"/>
                  <a:pt x="21" y="77"/>
                </a:cubicBezTo>
                <a:cubicBezTo>
                  <a:pt x="5" y="79"/>
                  <a:pt x="0" y="90"/>
                  <a:pt x="1" y="99"/>
                </a:cubicBezTo>
                <a:cubicBezTo>
                  <a:pt x="1" y="107"/>
                  <a:pt x="7" y="116"/>
                  <a:pt x="17" y="116"/>
                </a:cubicBezTo>
                <a:cubicBezTo>
                  <a:pt x="21" y="116"/>
                  <a:pt x="26" y="114"/>
                  <a:pt x="31" y="111"/>
                </a:cubicBezTo>
                <a:cubicBezTo>
                  <a:pt x="38" y="107"/>
                  <a:pt x="38" y="107"/>
                  <a:pt x="38" y="107"/>
                </a:cubicBezTo>
                <a:cubicBezTo>
                  <a:pt x="33" y="113"/>
                  <a:pt x="33" y="113"/>
                  <a:pt x="33" y="113"/>
                </a:cubicBezTo>
                <a:cubicBezTo>
                  <a:pt x="28" y="120"/>
                  <a:pt x="26" y="127"/>
                  <a:pt x="29" y="132"/>
                </a:cubicBezTo>
                <a:cubicBezTo>
                  <a:pt x="31" y="137"/>
                  <a:pt x="37" y="140"/>
                  <a:pt x="44" y="140"/>
                </a:cubicBezTo>
                <a:cubicBezTo>
                  <a:pt x="51" y="140"/>
                  <a:pt x="57" y="137"/>
                  <a:pt x="60" y="132"/>
                </a:cubicBezTo>
                <a:cubicBezTo>
                  <a:pt x="60" y="131"/>
                  <a:pt x="61" y="128"/>
                  <a:pt x="64" y="125"/>
                </a:cubicBezTo>
                <a:cubicBezTo>
                  <a:pt x="64" y="125"/>
                  <a:pt x="64" y="125"/>
                  <a:pt x="64" y="125"/>
                </a:cubicBezTo>
                <a:cubicBezTo>
                  <a:pt x="64" y="125"/>
                  <a:pt x="64" y="125"/>
                  <a:pt x="64" y="125"/>
                </a:cubicBezTo>
                <a:cubicBezTo>
                  <a:pt x="65" y="125"/>
                  <a:pt x="66" y="124"/>
                  <a:pt x="66" y="123"/>
                </a:cubicBezTo>
                <a:cubicBezTo>
                  <a:pt x="69" y="122"/>
                  <a:pt x="71" y="122"/>
                  <a:pt x="73" y="122"/>
                </a:cubicBezTo>
                <a:cubicBezTo>
                  <a:pt x="72" y="113"/>
                  <a:pt x="78" y="105"/>
                  <a:pt x="85" y="101"/>
                </a:cubicBezTo>
                <a:cubicBezTo>
                  <a:pt x="93" y="98"/>
                  <a:pt x="102" y="99"/>
                  <a:pt x="108" y="107"/>
                </a:cubicBezTo>
                <a:cubicBezTo>
                  <a:pt x="112" y="97"/>
                  <a:pt x="121" y="95"/>
                  <a:pt x="128" y="97"/>
                </a:cubicBezTo>
                <a:cubicBezTo>
                  <a:pt x="138" y="98"/>
                  <a:pt x="148" y="107"/>
                  <a:pt x="147" y="119"/>
                </a:cubicBezTo>
                <a:cubicBezTo>
                  <a:pt x="147" y="121"/>
                  <a:pt x="146" y="123"/>
                  <a:pt x="146" y="124"/>
                </a:cubicBezTo>
                <a:cubicBezTo>
                  <a:pt x="147" y="124"/>
                  <a:pt x="147" y="124"/>
                  <a:pt x="147" y="124"/>
                </a:cubicBezTo>
                <a:cubicBezTo>
                  <a:pt x="149" y="133"/>
                  <a:pt x="157" y="135"/>
                  <a:pt x="163" y="134"/>
                </a:cubicBezTo>
                <a:cubicBezTo>
                  <a:pt x="170" y="133"/>
                  <a:pt x="177" y="128"/>
                  <a:pt x="176" y="119"/>
                </a:cubicBezTo>
                <a:cubicBezTo>
                  <a:pt x="176" y="114"/>
                  <a:pt x="176" y="114"/>
                  <a:pt x="176" y="114"/>
                </a:cubicBezTo>
                <a:cubicBezTo>
                  <a:pt x="179" y="117"/>
                  <a:pt x="179" y="117"/>
                  <a:pt x="179" y="117"/>
                </a:cubicBezTo>
                <a:cubicBezTo>
                  <a:pt x="188" y="126"/>
                  <a:pt x="197" y="128"/>
                  <a:pt x="206" y="125"/>
                </a:cubicBezTo>
                <a:cubicBezTo>
                  <a:pt x="213" y="121"/>
                  <a:pt x="218" y="114"/>
                  <a:pt x="219" y="106"/>
                </a:cubicBezTo>
                <a:cubicBezTo>
                  <a:pt x="219" y="99"/>
                  <a:pt x="215" y="94"/>
                  <a:pt x="209" y="91"/>
                </a:cubicBezTo>
                <a:cubicBezTo>
                  <a:pt x="207" y="90"/>
                  <a:pt x="207" y="90"/>
                  <a:pt x="207" y="90"/>
                </a:cubicBezTo>
                <a:cubicBezTo>
                  <a:pt x="208" y="88"/>
                  <a:pt x="208" y="88"/>
                  <a:pt x="208" y="88"/>
                </a:cubicBezTo>
                <a:cubicBezTo>
                  <a:pt x="214" y="82"/>
                  <a:pt x="216" y="76"/>
                  <a:pt x="213" y="71"/>
                </a:cubicBezTo>
                <a:cubicBezTo>
                  <a:pt x="210" y="66"/>
                  <a:pt x="204" y="63"/>
                  <a:pt x="198" y="64"/>
                </a:cubicBezTo>
                <a:cubicBezTo>
                  <a:pt x="195" y="64"/>
                  <a:pt x="190" y="66"/>
                  <a:pt x="188" y="75"/>
                </a:cubicBezTo>
                <a:cubicBezTo>
                  <a:pt x="191" y="83"/>
                  <a:pt x="190" y="93"/>
                  <a:pt x="183" y="103"/>
                </a:cubicBezTo>
                <a:cubicBezTo>
                  <a:pt x="180" y="101"/>
                  <a:pt x="180" y="101"/>
                  <a:pt x="180" y="101"/>
                </a:cubicBezTo>
                <a:cubicBezTo>
                  <a:pt x="188" y="88"/>
                  <a:pt x="188" y="76"/>
                  <a:pt x="180" y="68"/>
                </a:cubicBezTo>
                <a:cubicBezTo>
                  <a:pt x="174" y="62"/>
                  <a:pt x="163" y="60"/>
                  <a:pt x="156" y="64"/>
                </a:cubicBezTo>
                <a:cubicBezTo>
                  <a:pt x="153" y="66"/>
                  <a:pt x="153" y="66"/>
                  <a:pt x="153" y="66"/>
                </a:cubicBezTo>
                <a:cubicBezTo>
                  <a:pt x="154" y="63"/>
                  <a:pt x="154" y="63"/>
                  <a:pt x="154" y="63"/>
                </a:cubicBezTo>
                <a:cubicBezTo>
                  <a:pt x="155" y="54"/>
                  <a:pt x="149" y="48"/>
                  <a:pt x="143" y="46"/>
                </a:cubicBezTo>
                <a:cubicBezTo>
                  <a:pt x="138" y="45"/>
                  <a:pt x="131" y="46"/>
                  <a:pt x="128" y="53"/>
                </a:cubicBezTo>
                <a:cubicBezTo>
                  <a:pt x="126" y="57"/>
                  <a:pt x="126" y="57"/>
                  <a:pt x="126" y="57"/>
                </a:cubicBezTo>
                <a:cubicBezTo>
                  <a:pt x="125" y="53"/>
                  <a:pt x="125" y="53"/>
                  <a:pt x="125" y="53"/>
                </a:cubicBezTo>
                <a:cubicBezTo>
                  <a:pt x="122" y="45"/>
                  <a:pt x="115" y="41"/>
                  <a:pt x="108" y="43"/>
                </a:cubicBezTo>
                <a:cubicBezTo>
                  <a:pt x="101" y="45"/>
                  <a:pt x="94" y="51"/>
                  <a:pt x="95" y="59"/>
                </a:cubicBezTo>
                <a:cubicBezTo>
                  <a:pt x="96" y="62"/>
                  <a:pt x="96" y="62"/>
                  <a:pt x="96" y="62"/>
                </a:cubicBezTo>
                <a:cubicBezTo>
                  <a:pt x="93" y="60"/>
                  <a:pt x="93" y="60"/>
                  <a:pt x="93" y="60"/>
                </a:cubicBezTo>
                <a:cubicBezTo>
                  <a:pt x="88" y="56"/>
                  <a:pt x="81" y="56"/>
                  <a:pt x="75" y="59"/>
                </a:cubicBezTo>
                <a:cubicBezTo>
                  <a:pt x="70" y="62"/>
                  <a:pt x="67" y="68"/>
                  <a:pt x="68" y="74"/>
                </a:cubicBezTo>
                <a:cubicBezTo>
                  <a:pt x="65" y="75"/>
                  <a:pt x="65" y="75"/>
                  <a:pt x="65" y="75"/>
                </a:cubicBezTo>
                <a:cubicBezTo>
                  <a:pt x="64" y="67"/>
                  <a:pt x="67" y="60"/>
                  <a:pt x="74" y="57"/>
                </a:cubicBezTo>
                <a:cubicBezTo>
                  <a:pt x="79" y="53"/>
                  <a:pt x="86" y="53"/>
                  <a:pt x="92" y="56"/>
                </a:cubicBezTo>
                <a:cubicBezTo>
                  <a:pt x="92" y="48"/>
                  <a:pt x="99" y="42"/>
                  <a:pt x="107" y="40"/>
                </a:cubicBezTo>
                <a:cubicBezTo>
                  <a:pt x="113" y="38"/>
                  <a:pt x="122" y="40"/>
                  <a:pt x="127" y="49"/>
                </a:cubicBezTo>
                <a:cubicBezTo>
                  <a:pt x="131" y="43"/>
                  <a:pt x="138" y="41"/>
                  <a:pt x="144" y="43"/>
                </a:cubicBezTo>
                <a:cubicBezTo>
                  <a:pt x="150" y="45"/>
                  <a:pt x="157" y="51"/>
                  <a:pt x="157" y="60"/>
                </a:cubicBezTo>
                <a:cubicBezTo>
                  <a:pt x="165" y="57"/>
                  <a:pt x="176" y="59"/>
                  <a:pt x="183" y="66"/>
                </a:cubicBezTo>
                <a:cubicBezTo>
                  <a:pt x="184" y="67"/>
                  <a:pt x="185" y="69"/>
                  <a:pt x="186" y="70"/>
                </a:cubicBezTo>
                <a:cubicBezTo>
                  <a:pt x="188" y="65"/>
                  <a:pt x="192" y="62"/>
                  <a:pt x="198" y="61"/>
                </a:cubicBezTo>
                <a:cubicBezTo>
                  <a:pt x="205" y="60"/>
                  <a:pt x="213" y="63"/>
                  <a:pt x="216" y="69"/>
                </a:cubicBezTo>
                <a:cubicBezTo>
                  <a:pt x="218" y="73"/>
                  <a:pt x="220" y="80"/>
                  <a:pt x="212" y="89"/>
                </a:cubicBezTo>
                <a:cubicBezTo>
                  <a:pt x="219" y="93"/>
                  <a:pt x="222" y="99"/>
                  <a:pt x="222" y="106"/>
                </a:cubicBezTo>
                <a:cubicBezTo>
                  <a:pt x="222" y="115"/>
                  <a:pt x="215" y="124"/>
                  <a:pt x="207" y="128"/>
                </a:cubicBezTo>
                <a:cubicBezTo>
                  <a:pt x="204" y="129"/>
                  <a:pt x="200" y="130"/>
                  <a:pt x="195" y="129"/>
                </a:cubicBezTo>
                <a:cubicBezTo>
                  <a:pt x="192" y="130"/>
                  <a:pt x="188" y="132"/>
                  <a:pt x="185" y="136"/>
                </a:cubicBezTo>
                <a:cubicBezTo>
                  <a:pt x="183" y="141"/>
                  <a:pt x="182" y="146"/>
                  <a:pt x="184" y="151"/>
                </a:cubicBezTo>
                <a:cubicBezTo>
                  <a:pt x="186" y="155"/>
                  <a:pt x="186" y="155"/>
                  <a:pt x="186" y="155"/>
                </a:cubicBezTo>
                <a:cubicBezTo>
                  <a:pt x="182" y="153"/>
                  <a:pt x="182" y="153"/>
                  <a:pt x="182" y="153"/>
                </a:cubicBezTo>
                <a:cubicBezTo>
                  <a:pt x="177" y="150"/>
                  <a:pt x="172" y="150"/>
                  <a:pt x="167" y="153"/>
                </a:cubicBezTo>
                <a:cubicBezTo>
                  <a:pt x="164" y="155"/>
                  <a:pt x="161" y="159"/>
                  <a:pt x="161" y="163"/>
                </a:cubicBezTo>
                <a:cubicBezTo>
                  <a:pt x="161" y="163"/>
                  <a:pt x="161" y="163"/>
                  <a:pt x="161" y="163"/>
                </a:cubicBezTo>
                <a:cubicBezTo>
                  <a:pt x="161" y="167"/>
                  <a:pt x="162" y="171"/>
                  <a:pt x="165" y="173"/>
                </a:cubicBezTo>
                <a:cubicBezTo>
                  <a:pt x="170" y="179"/>
                  <a:pt x="179" y="180"/>
                  <a:pt x="187" y="175"/>
                </a:cubicBezTo>
                <a:cubicBezTo>
                  <a:pt x="189" y="173"/>
                  <a:pt x="189" y="173"/>
                  <a:pt x="189" y="173"/>
                </a:cubicBezTo>
                <a:cubicBezTo>
                  <a:pt x="189" y="177"/>
                  <a:pt x="189" y="177"/>
                  <a:pt x="189" y="177"/>
                </a:cubicBezTo>
                <a:cubicBezTo>
                  <a:pt x="189" y="183"/>
                  <a:pt x="190" y="188"/>
                  <a:pt x="193" y="191"/>
                </a:cubicBezTo>
                <a:cubicBezTo>
                  <a:pt x="196" y="195"/>
                  <a:pt x="201" y="197"/>
                  <a:pt x="206" y="197"/>
                </a:cubicBezTo>
                <a:cubicBezTo>
                  <a:pt x="211" y="197"/>
                  <a:pt x="215" y="195"/>
                  <a:pt x="218" y="191"/>
                </a:cubicBezTo>
                <a:cubicBezTo>
                  <a:pt x="220" y="188"/>
                  <a:pt x="221" y="185"/>
                  <a:pt x="220" y="180"/>
                </a:cubicBezTo>
                <a:cubicBezTo>
                  <a:pt x="219" y="177"/>
                  <a:pt x="219" y="177"/>
                  <a:pt x="219" y="177"/>
                </a:cubicBezTo>
                <a:cubicBezTo>
                  <a:pt x="222" y="178"/>
                  <a:pt x="222" y="178"/>
                  <a:pt x="222" y="178"/>
                </a:cubicBezTo>
                <a:cubicBezTo>
                  <a:pt x="227" y="181"/>
                  <a:pt x="231" y="182"/>
                  <a:pt x="235" y="182"/>
                </a:cubicBezTo>
                <a:cubicBezTo>
                  <a:pt x="243" y="182"/>
                  <a:pt x="249" y="178"/>
                  <a:pt x="253" y="170"/>
                </a:cubicBezTo>
                <a:cubicBezTo>
                  <a:pt x="256" y="162"/>
                  <a:pt x="254" y="152"/>
                  <a:pt x="248" y="145"/>
                </a:cubicBezTo>
                <a:cubicBezTo>
                  <a:pt x="246" y="143"/>
                  <a:pt x="246" y="143"/>
                  <a:pt x="246" y="143"/>
                </a:cubicBezTo>
                <a:cubicBezTo>
                  <a:pt x="249" y="143"/>
                  <a:pt x="249" y="143"/>
                  <a:pt x="249" y="143"/>
                </a:cubicBezTo>
                <a:cubicBezTo>
                  <a:pt x="255" y="142"/>
                  <a:pt x="259" y="136"/>
                  <a:pt x="259" y="131"/>
                </a:cubicBezTo>
                <a:cubicBezTo>
                  <a:pt x="259" y="124"/>
                  <a:pt x="253" y="120"/>
                  <a:pt x="243" y="120"/>
                </a:cubicBezTo>
                <a:close/>
              </a:path>
            </a:pathLst>
          </a:custGeom>
          <a:solidFill>
            <a:srgbClr val="F49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4"/>
          <p:cNvSpPr>
            <a:spLocks/>
          </p:cNvSpPr>
          <p:nvPr/>
        </p:nvSpPr>
        <p:spPr bwMode="auto">
          <a:xfrm>
            <a:off x="10196513" y="1541552"/>
            <a:ext cx="852487" cy="420688"/>
          </a:xfrm>
          <a:custGeom>
            <a:avLst/>
            <a:gdLst>
              <a:gd name="T0" fmla="*/ 104 w 127"/>
              <a:gd name="T1" fmla="*/ 51 h 62"/>
              <a:gd name="T2" fmla="*/ 118 w 127"/>
              <a:gd name="T3" fmla="*/ 50 h 62"/>
              <a:gd name="T4" fmla="*/ 120 w 127"/>
              <a:gd name="T5" fmla="*/ 35 h 62"/>
              <a:gd name="T6" fmla="*/ 127 w 127"/>
              <a:gd name="T7" fmla="*/ 29 h 62"/>
              <a:gd name="T8" fmla="*/ 117 w 127"/>
              <a:gd name="T9" fmla="*/ 23 h 62"/>
              <a:gd name="T10" fmla="*/ 102 w 127"/>
              <a:gd name="T11" fmla="*/ 38 h 62"/>
              <a:gd name="T12" fmla="*/ 98 w 127"/>
              <a:gd name="T13" fmla="*/ 39 h 62"/>
              <a:gd name="T14" fmla="*/ 83 w 127"/>
              <a:gd name="T15" fmla="*/ 28 h 62"/>
              <a:gd name="T16" fmla="*/ 68 w 127"/>
              <a:gd name="T17" fmla="*/ 38 h 62"/>
              <a:gd name="T18" fmla="*/ 66 w 127"/>
              <a:gd name="T19" fmla="*/ 38 h 62"/>
              <a:gd name="T20" fmla="*/ 55 w 127"/>
              <a:gd name="T21" fmla="*/ 24 h 62"/>
              <a:gd name="T22" fmla="*/ 58 w 127"/>
              <a:gd name="T23" fmla="*/ 24 h 62"/>
              <a:gd name="T24" fmla="*/ 67 w 127"/>
              <a:gd name="T25" fmla="*/ 35 h 62"/>
              <a:gd name="T26" fmla="*/ 82 w 127"/>
              <a:gd name="T27" fmla="*/ 20 h 62"/>
              <a:gd name="T28" fmla="*/ 65 w 127"/>
              <a:gd name="T29" fmla="*/ 1 h 62"/>
              <a:gd name="T30" fmla="*/ 48 w 127"/>
              <a:gd name="T31" fmla="*/ 12 h 62"/>
              <a:gd name="T32" fmla="*/ 47 w 127"/>
              <a:gd name="T33" fmla="*/ 16 h 62"/>
              <a:gd name="T34" fmla="*/ 45 w 127"/>
              <a:gd name="T35" fmla="*/ 12 h 62"/>
              <a:gd name="T36" fmla="*/ 25 w 127"/>
              <a:gd name="T37" fmla="*/ 5 h 62"/>
              <a:gd name="T38" fmla="*/ 15 w 127"/>
              <a:gd name="T39" fmla="*/ 25 h 62"/>
              <a:gd name="T40" fmla="*/ 16 w 127"/>
              <a:gd name="T41" fmla="*/ 28 h 62"/>
              <a:gd name="T42" fmla="*/ 13 w 127"/>
              <a:gd name="T43" fmla="*/ 27 h 62"/>
              <a:gd name="T44" fmla="*/ 6 w 127"/>
              <a:gd name="T45" fmla="*/ 27 h 62"/>
              <a:gd name="T46" fmla="*/ 1 w 127"/>
              <a:gd name="T47" fmla="*/ 34 h 62"/>
              <a:gd name="T48" fmla="*/ 4 w 127"/>
              <a:gd name="T49" fmla="*/ 45 h 62"/>
              <a:gd name="T50" fmla="*/ 19 w 127"/>
              <a:gd name="T51" fmla="*/ 50 h 62"/>
              <a:gd name="T52" fmla="*/ 54 w 127"/>
              <a:gd name="T53" fmla="*/ 50 h 62"/>
              <a:gd name="T54" fmla="*/ 53 w 127"/>
              <a:gd name="T55" fmla="*/ 52 h 62"/>
              <a:gd name="T56" fmla="*/ 54 w 127"/>
              <a:gd name="T57" fmla="*/ 58 h 62"/>
              <a:gd name="T58" fmla="*/ 66 w 127"/>
              <a:gd name="T59" fmla="*/ 62 h 62"/>
              <a:gd name="T60" fmla="*/ 96 w 127"/>
              <a:gd name="T61" fmla="*/ 62 h 62"/>
              <a:gd name="T62" fmla="*/ 104 w 127"/>
              <a:gd name="T63" fmla="*/ 5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62">
                <a:moveTo>
                  <a:pt x="104" y="51"/>
                </a:moveTo>
                <a:cubicBezTo>
                  <a:pt x="106" y="49"/>
                  <a:pt x="111" y="47"/>
                  <a:pt x="118" y="50"/>
                </a:cubicBezTo>
                <a:cubicBezTo>
                  <a:pt x="117" y="45"/>
                  <a:pt x="118" y="40"/>
                  <a:pt x="120" y="35"/>
                </a:cubicBezTo>
                <a:cubicBezTo>
                  <a:pt x="122" y="33"/>
                  <a:pt x="125" y="30"/>
                  <a:pt x="127" y="29"/>
                </a:cubicBezTo>
                <a:cubicBezTo>
                  <a:pt x="124" y="28"/>
                  <a:pt x="121" y="26"/>
                  <a:pt x="117" y="23"/>
                </a:cubicBezTo>
                <a:cubicBezTo>
                  <a:pt x="116" y="32"/>
                  <a:pt x="109" y="37"/>
                  <a:pt x="102" y="38"/>
                </a:cubicBezTo>
                <a:cubicBezTo>
                  <a:pt x="101" y="39"/>
                  <a:pt x="99" y="39"/>
                  <a:pt x="98" y="39"/>
                </a:cubicBezTo>
                <a:cubicBezTo>
                  <a:pt x="92" y="39"/>
                  <a:pt x="86" y="36"/>
                  <a:pt x="83" y="28"/>
                </a:cubicBezTo>
                <a:cubicBezTo>
                  <a:pt x="79" y="35"/>
                  <a:pt x="74" y="38"/>
                  <a:pt x="68" y="38"/>
                </a:cubicBezTo>
                <a:cubicBezTo>
                  <a:pt x="67" y="38"/>
                  <a:pt x="67" y="38"/>
                  <a:pt x="66" y="38"/>
                </a:cubicBezTo>
                <a:cubicBezTo>
                  <a:pt x="60" y="38"/>
                  <a:pt x="54" y="33"/>
                  <a:pt x="55" y="24"/>
                </a:cubicBezTo>
                <a:cubicBezTo>
                  <a:pt x="58" y="24"/>
                  <a:pt x="58" y="24"/>
                  <a:pt x="58" y="24"/>
                </a:cubicBezTo>
                <a:cubicBezTo>
                  <a:pt x="57" y="31"/>
                  <a:pt x="62" y="34"/>
                  <a:pt x="67" y="35"/>
                </a:cubicBezTo>
                <a:cubicBezTo>
                  <a:pt x="73" y="35"/>
                  <a:pt x="81" y="30"/>
                  <a:pt x="82" y="20"/>
                </a:cubicBezTo>
                <a:cubicBezTo>
                  <a:pt x="83" y="10"/>
                  <a:pt x="74" y="2"/>
                  <a:pt x="65" y="1"/>
                </a:cubicBezTo>
                <a:cubicBezTo>
                  <a:pt x="59" y="0"/>
                  <a:pt x="50" y="2"/>
                  <a:pt x="48" y="12"/>
                </a:cubicBezTo>
                <a:cubicBezTo>
                  <a:pt x="47" y="16"/>
                  <a:pt x="47" y="16"/>
                  <a:pt x="47" y="16"/>
                </a:cubicBezTo>
                <a:cubicBezTo>
                  <a:pt x="45" y="12"/>
                  <a:pt x="45" y="12"/>
                  <a:pt x="45" y="12"/>
                </a:cubicBezTo>
                <a:cubicBezTo>
                  <a:pt x="40" y="3"/>
                  <a:pt x="32" y="2"/>
                  <a:pt x="25" y="5"/>
                </a:cubicBezTo>
                <a:cubicBezTo>
                  <a:pt x="18" y="8"/>
                  <a:pt x="12" y="16"/>
                  <a:pt x="15" y="25"/>
                </a:cubicBezTo>
                <a:cubicBezTo>
                  <a:pt x="16" y="28"/>
                  <a:pt x="16" y="28"/>
                  <a:pt x="16" y="28"/>
                </a:cubicBezTo>
                <a:cubicBezTo>
                  <a:pt x="13" y="27"/>
                  <a:pt x="13" y="27"/>
                  <a:pt x="13" y="27"/>
                </a:cubicBezTo>
                <a:cubicBezTo>
                  <a:pt x="11" y="26"/>
                  <a:pt x="8" y="26"/>
                  <a:pt x="6" y="27"/>
                </a:cubicBezTo>
                <a:cubicBezTo>
                  <a:pt x="3" y="29"/>
                  <a:pt x="1" y="33"/>
                  <a:pt x="1" y="34"/>
                </a:cubicBezTo>
                <a:cubicBezTo>
                  <a:pt x="1" y="34"/>
                  <a:pt x="0" y="40"/>
                  <a:pt x="4" y="45"/>
                </a:cubicBezTo>
                <a:cubicBezTo>
                  <a:pt x="7" y="48"/>
                  <a:pt x="12" y="50"/>
                  <a:pt x="19" y="50"/>
                </a:cubicBezTo>
                <a:cubicBezTo>
                  <a:pt x="54" y="50"/>
                  <a:pt x="54" y="50"/>
                  <a:pt x="54" y="50"/>
                </a:cubicBezTo>
                <a:cubicBezTo>
                  <a:pt x="53" y="52"/>
                  <a:pt x="53" y="52"/>
                  <a:pt x="53" y="52"/>
                </a:cubicBezTo>
                <a:cubicBezTo>
                  <a:pt x="53" y="52"/>
                  <a:pt x="52" y="55"/>
                  <a:pt x="54" y="58"/>
                </a:cubicBezTo>
                <a:cubicBezTo>
                  <a:pt x="56" y="61"/>
                  <a:pt x="60" y="62"/>
                  <a:pt x="66" y="62"/>
                </a:cubicBezTo>
                <a:cubicBezTo>
                  <a:pt x="96" y="62"/>
                  <a:pt x="96" y="62"/>
                  <a:pt x="96" y="62"/>
                </a:cubicBezTo>
                <a:cubicBezTo>
                  <a:pt x="97" y="58"/>
                  <a:pt x="99" y="53"/>
                  <a:pt x="104" y="51"/>
                </a:cubicBezTo>
                <a:close/>
              </a:path>
            </a:pathLst>
          </a:custGeom>
          <a:solidFill>
            <a:srgbClr val="F49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5"/>
          <p:cNvSpPr>
            <a:spLocks/>
          </p:cNvSpPr>
          <p:nvPr/>
        </p:nvSpPr>
        <p:spPr bwMode="auto">
          <a:xfrm>
            <a:off x="10799763" y="1982877"/>
            <a:ext cx="422275" cy="493713"/>
          </a:xfrm>
          <a:custGeom>
            <a:avLst/>
            <a:gdLst>
              <a:gd name="T0" fmla="*/ 39 w 63"/>
              <a:gd name="T1" fmla="*/ 30 h 73"/>
              <a:gd name="T2" fmla="*/ 34 w 63"/>
              <a:gd name="T3" fmla="*/ 15 h 73"/>
              <a:gd name="T4" fmla="*/ 10 w 63"/>
              <a:gd name="T5" fmla="*/ 12 h 73"/>
              <a:gd name="T6" fmla="*/ 6 w 63"/>
              <a:gd name="T7" fmla="*/ 0 h 73"/>
              <a:gd name="T8" fmla="*/ 0 w 63"/>
              <a:gd name="T9" fmla="*/ 0 h 73"/>
              <a:gd name="T10" fmla="*/ 34 w 63"/>
              <a:gd name="T11" fmla="*/ 73 h 73"/>
              <a:gd name="T12" fmla="*/ 63 w 63"/>
              <a:gd name="T13" fmla="*/ 73 h 73"/>
              <a:gd name="T14" fmla="*/ 44 w 63"/>
              <a:gd name="T15" fmla="*/ 33 h 73"/>
              <a:gd name="T16" fmla="*/ 39 w 63"/>
              <a:gd name="T17"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73">
                <a:moveTo>
                  <a:pt x="39" y="30"/>
                </a:moveTo>
                <a:cubicBezTo>
                  <a:pt x="36" y="26"/>
                  <a:pt x="34" y="21"/>
                  <a:pt x="34" y="15"/>
                </a:cubicBezTo>
                <a:cubicBezTo>
                  <a:pt x="25" y="19"/>
                  <a:pt x="16" y="18"/>
                  <a:pt x="10" y="12"/>
                </a:cubicBezTo>
                <a:cubicBezTo>
                  <a:pt x="7" y="8"/>
                  <a:pt x="6" y="5"/>
                  <a:pt x="6" y="0"/>
                </a:cubicBezTo>
                <a:cubicBezTo>
                  <a:pt x="0" y="0"/>
                  <a:pt x="0" y="0"/>
                  <a:pt x="0" y="0"/>
                </a:cubicBezTo>
                <a:cubicBezTo>
                  <a:pt x="34" y="73"/>
                  <a:pt x="34" y="73"/>
                  <a:pt x="34" y="73"/>
                </a:cubicBezTo>
                <a:cubicBezTo>
                  <a:pt x="63" y="73"/>
                  <a:pt x="63" y="73"/>
                  <a:pt x="63" y="73"/>
                </a:cubicBezTo>
                <a:cubicBezTo>
                  <a:pt x="44" y="33"/>
                  <a:pt x="44" y="33"/>
                  <a:pt x="44" y="33"/>
                </a:cubicBezTo>
                <a:cubicBezTo>
                  <a:pt x="42" y="32"/>
                  <a:pt x="40" y="31"/>
                  <a:pt x="39" y="30"/>
                </a:cubicBezTo>
                <a:close/>
              </a:path>
            </a:pathLst>
          </a:custGeom>
          <a:solidFill>
            <a:srgbClr val="EC6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0"/>
          <p:cNvSpPr>
            <a:spLocks noEditPoints="1"/>
          </p:cNvSpPr>
          <p:nvPr/>
        </p:nvSpPr>
        <p:spPr bwMode="auto">
          <a:xfrm>
            <a:off x="6869113" y="-1822450"/>
            <a:ext cx="1000125" cy="900113"/>
          </a:xfrm>
          <a:custGeom>
            <a:avLst/>
            <a:gdLst>
              <a:gd name="T0" fmla="*/ 123 w 149"/>
              <a:gd name="T1" fmla="*/ 79 h 133"/>
              <a:gd name="T2" fmla="*/ 100 w 149"/>
              <a:gd name="T3" fmla="*/ 96 h 133"/>
              <a:gd name="T4" fmla="*/ 110 w 149"/>
              <a:gd name="T5" fmla="*/ 63 h 133"/>
              <a:gd name="T6" fmla="*/ 90 w 149"/>
              <a:gd name="T7" fmla="*/ 80 h 133"/>
              <a:gd name="T8" fmla="*/ 88 w 149"/>
              <a:gd name="T9" fmla="*/ 82 h 133"/>
              <a:gd name="T10" fmla="*/ 54 w 149"/>
              <a:gd name="T11" fmla="*/ 98 h 133"/>
              <a:gd name="T12" fmla="*/ 80 w 149"/>
              <a:gd name="T13" fmla="*/ 106 h 133"/>
              <a:gd name="T14" fmla="*/ 69 w 149"/>
              <a:gd name="T15" fmla="*/ 117 h 133"/>
              <a:gd name="T16" fmla="*/ 51 w 149"/>
              <a:gd name="T17" fmla="*/ 98 h 133"/>
              <a:gd name="T18" fmla="*/ 86 w 149"/>
              <a:gd name="T19" fmla="*/ 77 h 133"/>
              <a:gd name="T20" fmla="*/ 98 w 149"/>
              <a:gd name="T21" fmla="*/ 60 h 133"/>
              <a:gd name="T22" fmla="*/ 119 w 149"/>
              <a:gd name="T23" fmla="*/ 31 h 133"/>
              <a:gd name="T24" fmla="*/ 101 w 149"/>
              <a:gd name="T25" fmla="*/ 39 h 133"/>
              <a:gd name="T26" fmla="*/ 111 w 149"/>
              <a:gd name="T27" fmla="*/ 60 h 133"/>
              <a:gd name="T28" fmla="*/ 123 w 149"/>
              <a:gd name="T29" fmla="*/ 76 h 133"/>
              <a:gd name="T30" fmla="*/ 149 w 149"/>
              <a:gd name="T31" fmla="*/ 97 h 133"/>
              <a:gd name="T32" fmla="*/ 142 w 149"/>
              <a:gd name="T33" fmla="*/ 37 h 133"/>
              <a:gd name="T34" fmla="*/ 141 w 149"/>
              <a:gd name="T35" fmla="*/ 35 h 133"/>
              <a:gd name="T36" fmla="*/ 119 w 149"/>
              <a:gd name="T37" fmla="*/ 0 h 133"/>
              <a:gd name="T38" fmla="*/ 96 w 149"/>
              <a:gd name="T39" fmla="*/ 19 h 133"/>
              <a:gd name="T40" fmla="*/ 84 w 149"/>
              <a:gd name="T41" fmla="*/ 8 h 133"/>
              <a:gd name="T42" fmla="*/ 72 w 149"/>
              <a:gd name="T43" fmla="*/ 24 h 133"/>
              <a:gd name="T44" fmla="*/ 62 w 149"/>
              <a:gd name="T45" fmla="*/ 21 h 133"/>
              <a:gd name="T46" fmla="*/ 46 w 149"/>
              <a:gd name="T47" fmla="*/ 42 h 133"/>
              <a:gd name="T48" fmla="*/ 43 w 149"/>
              <a:gd name="T49" fmla="*/ 43 h 133"/>
              <a:gd name="T50" fmla="*/ 22 w 149"/>
              <a:gd name="T51" fmla="*/ 71 h 133"/>
              <a:gd name="T52" fmla="*/ 22 w 149"/>
              <a:gd name="T53" fmla="*/ 73 h 133"/>
              <a:gd name="T54" fmla="*/ 43 w 149"/>
              <a:gd name="T55" fmla="*/ 88 h 133"/>
              <a:gd name="T56" fmla="*/ 23 w 149"/>
              <a:gd name="T57" fmla="*/ 106 h 133"/>
              <a:gd name="T58" fmla="*/ 20 w 149"/>
              <a:gd name="T59" fmla="*/ 106 h 133"/>
              <a:gd name="T60" fmla="*/ 19 w 149"/>
              <a:gd name="T61" fmla="*/ 73 h 133"/>
              <a:gd name="T62" fmla="*/ 7 w 149"/>
              <a:gd name="T63" fmla="*/ 97 h 133"/>
              <a:gd name="T64" fmla="*/ 7 w 149"/>
              <a:gd name="T65" fmla="*/ 99 h 133"/>
              <a:gd name="T66" fmla="*/ 18 w 149"/>
              <a:gd name="T67" fmla="*/ 129 h 133"/>
              <a:gd name="T68" fmla="*/ 32 w 149"/>
              <a:gd name="T69" fmla="*/ 124 h 133"/>
              <a:gd name="T70" fmla="*/ 31 w 149"/>
              <a:gd name="T71" fmla="*/ 127 h 133"/>
              <a:gd name="T72" fmla="*/ 53 w 149"/>
              <a:gd name="T73" fmla="*/ 133 h 133"/>
              <a:gd name="T74" fmla="*/ 107 w 149"/>
              <a:gd name="T75" fmla="*/ 127 h 133"/>
              <a:gd name="T76" fmla="*/ 110 w 149"/>
              <a:gd name="T77" fmla="*/ 126 h 133"/>
              <a:gd name="T78" fmla="*/ 127 w 149"/>
              <a:gd name="T79" fmla="*/ 132 h 133"/>
              <a:gd name="T80" fmla="*/ 148 w 149"/>
              <a:gd name="T81" fmla="*/ 115 h 133"/>
              <a:gd name="T82" fmla="*/ 45 w 149"/>
              <a:gd name="T83" fmla="*/ 71 h 133"/>
              <a:gd name="T84" fmla="*/ 52 w 149"/>
              <a:gd name="T85" fmla="*/ 58 h 133"/>
              <a:gd name="T86" fmla="*/ 71 w 149"/>
              <a:gd name="T87" fmla="*/ 62 h 133"/>
              <a:gd name="T88" fmla="*/ 45 w 149"/>
              <a:gd name="T89"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33">
                <a:moveTo>
                  <a:pt x="140" y="87"/>
                </a:moveTo>
                <a:cubicBezTo>
                  <a:pt x="136" y="82"/>
                  <a:pt x="130" y="79"/>
                  <a:pt x="123" y="79"/>
                </a:cubicBezTo>
                <a:cubicBezTo>
                  <a:pt x="112" y="79"/>
                  <a:pt x="103" y="87"/>
                  <a:pt x="103" y="96"/>
                </a:cubicBezTo>
                <a:cubicBezTo>
                  <a:pt x="100" y="96"/>
                  <a:pt x="100" y="96"/>
                  <a:pt x="100" y="96"/>
                </a:cubicBezTo>
                <a:cubicBezTo>
                  <a:pt x="100" y="86"/>
                  <a:pt x="108" y="78"/>
                  <a:pt x="119" y="77"/>
                </a:cubicBezTo>
                <a:cubicBezTo>
                  <a:pt x="118" y="70"/>
                  <a:pt x="115" y="65"/>
                  <a:pt x="110" y="63"/>
                </a:cubicBezTo>
                <a:cubicBezTo>
                  <a:pt x="104" y="61"/>
                  <a:pt x="97" y="62"/>
                  <a:pt x="93" y="67"/>
                </a:cubicBezTo>
                <a:cubicBezTo>
                  <a:pt x="91" y="69"/>
                  <a:pt x="87" y="74"/>
                  <a:pt x="90" y="80"/>
                </a:cubicBezTo>
                <a:cubicBezTo>
                  <a:pt x="92" y="85"/>
                  <a:pt x="92" y="85"/>
                  <a:pt x="92" y="85"/>
                </a:cubicBezTo>
                <a:cubicBezTo>
                  <a:pt x="88" y="82"/>
                  <a:pt x="88" y="82"/>
                  <a:pt x="88" y="82"/>
                </a:cubicBezTo>
                <a:cubicBezTo>
                  <a:pt x="80" y="76"/>
                  <a:pt x="72" y="75"/>
                  <a:pt x="65" y="79"/>
                </a:cubicBezTo>
                <a:cubicBezTo>
                  <a:pt x="58" y="82"/>
                  <a:pt x="54" y="90"/>
                  <a:pt x="54" y="98"/>
                </a:cubicBezTo>
                <a:cubicBezTo>
                  <a:pt x="54" y="107"/>
                  <a:pt x="61" y="112"/>
                  <a:pt x="67" y="113"/>
                </a:cubicBezTo>
                <a:cubicBezTo>
                  <a:pt x="72" y="114"/>
                  <a:pt x="78" y="112"/>
                  <a:pt x="80" y="106"/>
                </a:cubicBezTo>
                <a:cubicBezTo>
                  <a:pt x="83" y="107"/>
                  <a:pt x="83" y="107"/>
                  <a:pt x="83" y="107"/>
                </a:cubicBezTo>
                <a:cubicBezTo>
                  <a:pt x="81" y="113"/>
                  <a:pt x="76" y="117"/>
                  <a:pt x="69" y="117"/>
                </a:cubicBezTo>
                <a:cubicBezTo>
                  <a:pt x="68" y="117"/>
                  <a:pt x="68" y="117"/>
                  <a:pt x="67" y="116"/>
                </a:cubicBezTo>
                <a:cubicBezTo>
                  <a:pt x="59" y="115"/>
                  <a:pt x="51" y="108"/>
                  <a:pt x="51" y="98"/>
                </a:cubicBezTo>
                <a:cubicBezTo>
                  <a:pt x="51" y="89"/>
                  <a:pt x="56" y="80"/>
                  <a:pt x="64" y="76"/>
                </a:cubicBezTo>
                <a:cubicBezTo>
                  <a:pt x="71" y="72"/>
                  <a:pt x="79" y="73"/>
                  <a:pt x="86" y="77"/>
                </a:cubicBezTo>
                <a:cubicBezTo>
                  <a:pt x="85" y="72"/>
                  <a:pt x="87" y="68"/>
                  <a:pt x="90" y="65"/>
                </a:cubicBezTo>
                <a:cubicBezTo>
                  <a:pt x="92" y="63"/>
                  <a:pt x="95" y="61"/>
                  <a:pt x="98" y="60"/>
                </a:cubicBezTo>
                <a:cubicBezTo>
                  <a:pt x="92" y="52"/>
                  <a:pt x="92" y="43"/>
                  <a:pt x="98" y="37"/>
                </a:cubicBezTo>
                <a:cubicBezTo>
                  <a:pt x="104" y="30"/>
                  <a:pt x="113" y="28"/>
                  <a:pt x="119" y="31"/>
                </a:cubicBezTo>
                <a:cubicBezTo>
                  <a:pt x="117" y="34"/>
                  <a:pt x="117" y="34"/>
                  <a:pt x="117" y="34"/>
                </a:cubicBezTo>
                <a:cubicBezTo>
                  <a:pt x="113" y="32"/>
                  <a:pt x="105" y="34"/>
                  <a:pt x="101" y="39"/>
                </a:cubicBezTo>
                <a:cubicBezTo>
                  <a:pt x="98" y="42"/>
                  <a:pt x="94" y="49"/>
                  <a:pt x="101" y="59"/>
                </a:cubicBezTo>
                <a:cubicBezTo>
                  <a:pt x="104" y="59"/>
                  <a:pt x="108" y="59"/>
                  <a:pt x="111" y="60"/>
                </a:cubicBezTo>
                <a:cubicBezTo>
                  <a:pt x="115" y="61"/>
                  <a:pt x="121" y="65"/>
                  <a:pt x="122" y="76"/>
                </a:cubicBezTo>
                <a:cubicBezTo>
                  <a:pt x="123" y="76"/>
                  <a:pt x="123" y="76"/>
                  <a:pt x="123" y="76"/>
                </a:cubicBezTo>
                <a:cubicBezTo>
                  <a:pt x="131" y="76"/>
                  <a:pt x="137" y="79"/>
                  <a:pt x="142" y="85"/>
                </a:cubicBezTo>
                <a:cubicBezTo>
                  <a:pt x="145" y="88"/>
                  <a:pt x="147" y="92"/>
                  <a:pt x="149" y="97"/>
                </a:cubicBezTo>
                <a:cubicBezTo>
                  <a:pt x="149" y="61"/>
                  <a:pt x="149" y="61"/>
                  <a:pt x="149" y="61"/>
                </a:cubicBezTo>
                <a:cubicBezTo>
                  <a:pt x="149" y="41"/>
                  <a:pt x="142" y="37"/>
                  <a:pt x="142" y="37"/>
                </a:cubicBezTo>
                <a:cubicBezTo>
                  <a:pt x="140" y="36"/>
                  <a:pt x="140" y="36"/>
                  <a:pt x="140" y="36"/>
                </a:cubicBezTo>
                <a:cubicBezTo>
                  <a:pt x="141" y="35"/>
                  <a:pt x="141" y="35"/>
                  <a:pt x="141" y="35"/>
                </a:cubicBezTo>
                <a:cubicBezTo>
                  <a:pt x="146" y="29"/>
                  <a:pt x="147" y="23"/>
                  <a:pt x="144" y="16"/>
                </a:cubicBezTo>
                <a:cubicBezTo>
                  <a:pt x="140" y="7"/>
                  <a:pt x="129" y="0"/>
                  <a:pt x="119" y="0"/>
                </a:cubicBezTo>
                <a:cubicBezTo>
                  <a:pt x="109" y="0"/>
                  <a:pt x="102" y="6"/>
                  <a:pt x="98" y="16"/>
                </a:cubicBezTo>
                <a:cubicBezTo>
                  <a:pt x="96" y="19"/>
                  <a:pt x="96" y="19"/>
                  <a:pt x="96" y="19"/>
                </a:cubicBezTo>
                <a:cubicBezTo>
                  <a:pt x="95" y="16"/>
                  <a:pt x="95" y="16"/>
                  <a:pt x="95" y="16"/>
                </a:cubicBezTo>
                <a:cubicBezTo>
                  <a:pt x="92" y="11"/>
                  <a:pt x="88" y="8"/>
                  <a:pt x="84" y="8"/>
                </a:cubicBezTo>
                <a:cubicBezTo>
                  <a:pt x="78" y="8"/>
                  <a:pt x="72" y="14"/>
                  <a:pt x="72" y="21"/>
                </a:cubicBezTo>
                <a:cubicBezTo>
                  <a:pt x="72" y="24"/>
                  <a:pt x="72" y="24"/>
                  <a:pt x="72" y="24"/>
                </a:cubicBezTo>
                <a:cubicBezTo>
                  <a:pt x="69" y="22"/>
                  <a:pt x="69" y="22"/>
                  <a:pt x="69" y="22"/>
                </a:cubicBezTo>
                <a:cubicBezTo>
                  <a:pt x="67" y="21"/>
                  <a:pt x="65" y="21"/>
                  <a:pt x="62" y="21"/>
                </a:cubicBezTo>
                <a:cubicBezTo>
                  <a:pt x="57" y="21"/>
                  <a:pt x="53" y="23"/>
                  <a:pt x="49" y="27"/>
                </a:cubicBezTo>
                <a:cubicBezTo>
                  <a:pt x="47" y="29"/>
                  <a:pt x="45" y="34"/>
                  <a:pt x="46" y="42"/>
                </a:cubicBezTo>
                <a:cubicBezTo>
                  <a:pt x="46" y="43"/>
                  <a:pt x="46" y="43"/>
                  <a:pt x="46" y="43"/>
                </a:cubicBezTo>
                <a:cubicBezTo>
                  <a:pt x="43" y="43"/>
                  <a:pt x="43" y="43"/>
                  <a:pt x="43" y="43"/>
                </a:cubicBezTo>
                <a:cubicBezTo>
                  <a:pt x="38" y="43"/>
                  <a:pt x="32" y="46"/>
                  <a:pt x="27" y="51"/>
                </a:cubicBezTo>
                <a:cubicBezTo>
                  <a:pt x="23" y="57"/>
                  <a:pt x="21" y="64"/>
                  <a:pt x="22" y="71"/>
                </a:cubicBezTo>
                <a:cubicBezTo>
                  <a:pt x="22" y="73"/>
                  <a:pt x="22" y="73"/>
                  <a:pt x="22" y="73"/>
                </a:cubicBezTo>
                <a:cubicBezTo>
                  <a:pt x="22" y="73"/>
                  <a:pt x="22" y="73"/>
                  <a:pt x="22" y="73"/>
                </a:cubicBezTo>
                <a:cubicBezTo>
                  <a:pt x="23" y="83"/>
                  <a:pt x="35" y="86"/>
                  <a:pt x="35" y="86"/>
                </a:cubicBezTo>
                <a:cubicBezTo>
                  <a:pt x="43" y="88"/>
                  <a:pt x="43" y="88"/>
                  <a:pt x="43" y="88"/>
                </a:cubicBezTo>
                <a:cubicBezTo>
                  <a:pt x="35" y="89"/>
                  <a:pt x="35" y="89"/>
                  <a:pt x="35" y="89"/>
                </a:cubicBezTo>
                <a:cubicBezTo>
                  <a:pt x="24" y="91"/>
                  <a:pt x="23" y="101"/>
                  <a:pt x="23" y="106"/>
                </a:cubicBezTo>
                <a:cubicBezTo>
                  <a:pt x="22" y="106"/>
                  <a:pt x="22" y="106"/>
                  <a:pt x="22" y="106"/>
                </a:cubicBezTo>
                <a:cubicBezTo>
                  <a:pt x="20" y="106"/>
                  <a:pt x="20" y="106"/>
                  <a:pt x="20" y="106"/>
                </a:cubicBezTo>
                <a:cubicBezTo>
                  <a:pt x="20" y="102"/>
                  <a:pt x="20" y="92"/>
                  <a:pt x="30" y="87"/>
                </a:cubicBezTo>
                <a:cubicBezTo>
                  <a:pt x="25" y="85"/>
                  <a:pt x="19" y="81"/>
                  <a:pt x="19" y="73"/>
                </a:cubicBezTo>
                <a:cubicBezTo>
                  <a:pt x="14" y="73"/>
                  <a:pt x="10" y="75"/>
                  <a:pt x="7" y="79"/>
                </a:cubicBezTo>
                <a:cubicBezTo>
                  <a:pt x="4" y="84"/>
                  <a:pt x="4" y="90"/>
                  <a:pt x="7" y="97"/>
                </a:cubicBezTo>
                <a:cubicBezTo>
                  <a:pt x="8" y="98"/>
                  <a:pt x="8" y="98"/>
                  <a:pt x="8" y="98"/>
                </a:cubicBezTo>
                <a:cubicBezTo>
                  <a:pt x="7" y="99"/>
                  <a:pt x="7" y="99"/>
                  <a:pt x="7" y="99"/>
                </a:cubicBezTo>
                <a:cubicBezTo>
                  <a:pt x="1" y="104"/>
                  <a:pt x="0" y="111"/>
                  <a:pt x="2" y="118"/>
                </a:cubicBezTo>
                <a:cubicBezTo>
                  <a:pt x="5" y="125"/>
                  <a:pt x="11" y="129"/>
                  <a:pt x="18" y="129"/>
                </a:cubicBezTo>
                <a:cubicBezTo>
                  <a:pt x="21" y="129"/>
                  <a:pt x="25" y="128"/>
                  <a:pt x="29" y="126"/>
                </a:cubicBezTo>
                <a:cubicBezTo>
                  <a:pt x="32" y="124"/>
                  <a:pt x="32" y="124"/>
                  <a:pt x="32" y="124"/>
                </a:cubicBezTo>
                <a:cubicBezTo>
                  <a:pt x="31" y="127"/>
                  <a:pt x="31" y="127"/>
                  <a:pt x="31" y="127"/>
                </a:cubicBezTo>
                <a:cubicBezTo>
                  <a:pt x="31" y="127"/>
                  <a:pt x="31" y="127"/>
                  <a:pt x="31" y="127"/>
                </a:cubicBezTo>
                <a:cubicBezTo>
                  <a:pt x="31" y="127"/>
                  <a:pt x="31" y="128"/>
                  <a:pt x="32" y="129"/>
                </a:cubicBezTo>
                <a:cubicBezTo>
                  <a:pt x="33" y="130"/>
                  <a:pt x="38" y="133"/>
                  <a:pt x="53" y="133"/>
                </a:cubicBezTo>
                <a:cubicBezTo>
                  <a:pt x="69" y="133"/>
                  <a:pt x="92" y="133"/>
                  <a:pt x="93" y="133"/>
                </a:cubicBezTo>
                <a:cubicBezTo>
                  <a:pt x="97" y="133"/>
                  <a:pt x="107" y="131"/>
                  <a:pt x="107" y="127"/>
                </a:cubicBezTo>
                <a:cubicBezTo>
                  <a:pt x="107" y="122"/>
                  <a:pt x="107" y="122"/>
                  <a:pt x="107" y="122"/>
                </a:cubicBezTo>
                <a:cubicBezTo>
                  <a:pt x="110" y="126"/>
                  <a:pt x="110" y="126"/>
                  <a:pt x="110" y="126"/>
                </a:cubicBezTo>
                <a:cubicBezTo>
                  <a:pt x="113" y="130"/>
                  <a:pt x="120" y="132"/>
                  <a:pt x="127" y="132"/>
                </a:cubicBezTo>
                <a:cubicBezTo>
                  <a:pt x="127" y="132"/>
                  <a:pt x="127" y="132"/>
                  <a:pt x="127" y="132"/>
                </a:cubicBezTo>
                <a:cubicBezTo>
                  <a:pt x="131" y="132"/>
                  <a:pt x="137" y="131"/>
                  <a:pt x="142" y="127"/>
                </a:cubicBezTo>
                <a:cubicBezTo>
                  <a:pt x="145" y="124"/>
                  <a:pt x="147" y="120"/>
                  <a:pt x="148" y="115"/>
                </a:cubicBezTo>
                <a:cubicBezTo>
                  <a:pt x="148" y="103"/>
                  <a:pt x="145" y="93"/>
                  <a:pt x="140" y="87"/>
                </a:cubicBezTo>
                <a:close/>
                <a:moveTo>
                  <a:pt x="45" y="71"/>
                </a:moveTo>
                <a:cubicBezTo>
                  <a:pt x="42" y="71"/>
                  <a:pt x="42" y="71"/>
                  <a:pt x="42" y="71"/>
                </a:cubicBezTo>
                <a:cubicBezTo>
                  <a:pt x="43" y="66"/>
                  <a:pt x="46" y="61"/>
                  <a:pt x="52" y="58"/>
                </a:cubicBezTo>
                <a:cubicBezTo>
                  <a:pt x="59" y="55"/>
                  <a:pt x="67" y="55"/>
                  <a:pt x="73" y="59"/>
                </a:cubicBezTo>
                <a:cubicBezTo>
                  <a:pt x="71" y="62"/>
                  <a:pt x="71" y="62"/>
                  <a:pt x="71" y="62"/>
                </a:cubicBezTo>
                <a:cubicBezTo>
                  <a:pt x="66" y="59"/>
                  <a:pt x="59" y="58"/>
                  <a:pt x="54" y="61"/>
                </a:cubicBezTo>
                <a:cubicBezTo>
                  <a:pt x="49" y="63"/>
                  <a:pt x="46" y="67"/>
                  <a:pt x="45" y="71"/>
                </a:cubicBezTo>
                <a:close/>
              </a:path>
            </a:pathLst>
          </a:custGeom>
          <a:solidFill>
            <a:srgbClr val="97C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1"/>
          <p:cNvSpPr>
            <a:spLocks noEditPoints="1"/>
          </p:cNvSpPr>
          <p:nvPr/>
        </p:nvSpPr>
        <p:spPr bwMode="auto">
          <a:xfrm>
            <a:off x="7896225" y="-1822450"/>
            <a:ext cx="998537" cy="900113"/>
          </a:xfrm>
          <a:custGeom>
            <a:avLst/>
            <a:gdLst>
              <a:gd name="T0" fmla="*/ 7 w 149"/>
              <a:gd name="T1" fmla="*/ 127 h 133"/>
              <a:gd name="T2" fmla="*/ 22 w 149"/>
              <a:gd name="T3" fmla="*/ 132 h 133"/>
              <a:gd name="T4" fmla="*/ 41 w 149"/>
              <a:gd name="T5" fmla="*/ 122 h 133"/>
              <a:gd name="T6" fmla="*/ 56 w 149"/>
              <a:gd name="T7" fmla="*/ 133 h 133"/>
              <a:gd name="T8" fmla="*/ 117 w 149"/>
              <a:gd name="T9" fmla="*/ 129 h 133"/>
              <a:gd name="T10" fmla="*/ 118 w 149"/>
              <a:gd name="T11" fmla="*/ 127 h 133"/>
              <a:gd name="T12" fmla="*/ 120 w 149"/>
              <a:gd name="T13" fmla="*/ 126 h 133"/>
              <a:gd name="T14" fmla="*/ 146 w 149"/>
              <a:gd name="T15" fmla="*/ 118 h 133"/>
              <a:gd name="T16" fmla="*/ 141 w 149"/>
              <a:gd name="T17" fmla="*/ 98 h 133"/>
              <a:gd name="T18" fmla="*/ 142 w 149"/>
              <a:gd name="T19" fmla="*/ 79 h 133"/>
              <a:gd name="T20" fmla="*/ 119 w 149"/>
              <a:gd name="T21" fmla="*/ 87 h 133"/>
              <a:gd name="T22" fmla="*/ 127 w 149"/>
              <a:gd name="T23" fmla="*/ 106 h 133"/>
              <a:gd name="T24" fmla="*/ 114 w 149"/>
              <a:gd name="T25" fmla="*/ 89 h 133"/>
              <a:gd name="T26" fmla="*/ 114 w 149"/>
              <a:gd name="T27" fmla="*/ 86 h 133"/>
              <a:gd name="T28" fmla="*/ 127 w 149"/>
              <a:gd name="T29" fmla="*/ 73 h 133"/>
              <a:gd name="T30" fmla="*/ 121 w 149"/>
              <a:gd name="T31" fmla="*/ 51 h 133"/>
              <a:gd name="T32" fmla="*/ 103 w 149"/>
              <a:gd name="T33" fmla="*/ 43 h 133"/>
              <a:gd name="T34" fmla="*/ 100 w 149"/>
              <a:gd name="T35" fmla="*/ 27 h 133"/>
              <a:gd name="T36" fmla="*/ 80 w 149"/>
              <a:gd name="T37" fmla="*/ 22 h 133"/>
              <a:gd name="T38" fmla="*/ 77 w 149"/>
              <a:gd name="T39" fmla="*/ 21 h 133"/>
              <a:gd name="T40" fmla="*/ 54 w 149"/>
              <a:gd name="T41" fmla="*/ 16 h 133"/>
              <a:gd name="T42" fmla="*/ 51 w 149"/>
              <a:gd name="T43" fmla="*/ 16 h 133"/>
              <a:gd name="T44" fmla="*/ 5 w 149"/>
              <a:gd name="T45" fmla="*/ 16 h 133"/>
              <a:gd name="T46" fmla="*/ 9 w 149"/>
              <a:gd name="T47" fmla="*/ 36 h 133"/>
              <a:gd name="T48" fmla="*/ 0 w 149"/>
              <a:gd name="T49" fmla="*/ 61 h 133"/>
              <a:gd name="T50" fmla="*/ 7 w 149"/>
              <a:gd name="T51" fmla="*/ 85 h 133"/>
              <a:gd name="T52" fmla="*/ 27 w 149"/>
              <a:gd name="T53" fmla="*/ 76 h 133"/>
              <a:gd name="T54" fmla="*/ 48 w 149"/>
              <a:gd name="T55" fmla="*/ 59 h 133"/>
              <a:gd name="T56" fmla="*/ 31 w 149"/>
              <a:gd name="T57" fmla="*/ 34 h 133"/>
              <a:gd name="T58" fmla="*/ 51 w 149"/>
              <a:gd name="T59" fmla="*/ 37 h 133"/>
              <a:gd name="T60" fmla="*/ 58 w 149"/>
              <a:gd name="T61" fmla="*/ 65 h 133"/>
              <a:gd name="T62" fmla="*/ 85 w 149"/>
              <a:gd name="T63" fmla="*/ 76 h 133"/>
              <a:gd name="T64" fmla="*/ 82 w 149"/>
              <a:gd name="T65" fmla="*/ 116 h 133"/>
              <a:gd name="T66" fmla="*/ 66 w 149"/>
              <a:gd name="T67" fmla="*/ 107 h 133"/>
              <a:gd name="T68" fmla="*/ 82 w 149"/>
              <a:gd name="T69" fmla="*/ 113 h 133"/>
              <a:gd name="T70" fmla="*/ 84 w 149"/>
              <a:gd name="T71" fmla="*/ 79 h 133"/>
              <a:gd name="T72" fmla="*/ 57 w 149"/>
              <a:gd name="T73" fmla="*/ 85 h 133"/>
              <a:gd name="T74" fmla="*/ 56 w 149"/>
              <a:gd name="T75" fmla="*/ 67 h 133"/>
              <a:gd name="T76" fmla="*/ 30 w 149"/>
              <a:gd name="T77" fmla="*/ 77 h 133"/>
              <a:gd name="T78" fmla="*/ 46 w 149"/>
              <a:gd name="T79" fmla="*/ 96 h 133"/>
              <a:gd name="T80" fmla="*/ 9 w 149"/>
              <a:gd name="T81" fmla="*/ 87 h 133"/>
              <a:gd name="T82" fmla="*/ 95 w 149"/>
              <a:gd name="T83" fmla="*/ 61 h 133"/>
              <a:gd name="T84" fmla="*/ 76 w 149"/>
              <a:gd name="T85" fmla="*/ 59 h 133"/>
              <a:gd name="T86" fmla="*/ 107 w 149"/>
              <a:gd name="T87" fmla="*/ 71 h 133"/>
              <a:gd name="T88" fmla="*/ 95 w 149"/>
              <a:gd name="T89" fmla="*/ 6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33">
                <a:moveTo>
                  <a:pt x="1" y="115"/>
                </a:moveTo>
                <a:cubicBezTo>
                  <a:pt x="2" y="120"/>
                  <a:pt x="4" y="124"/>
                  <a:pt x="7" y="127"/>
                </a:cubicBezTo>
                <a:cubicBezTo>
                  <a:pt x="12" y="131"/>
                  <a:pt x="18" y="132"/>
                  <a:pt x="22" y="132"/>
                </a:cubicBezTo>
                <a:cubicBezTo>
                  <a:pt x="22" y="132"/>
                  <a:pt x="22" y="132"/>
                  <a:pt x="22" y="132"/>
                </a:cubicBezTo>
                <a:cubicBezTo>
                  <a:pt x="29" y="132"/>
                  <a:pt x="36" y="130"/>
                  <a:pt x="39" y="126"/>
                </a:cubicBezTo>
                <a:cubicBezTo>
                  <a:pt x="41" y="122"/>
                  <a:pt x="41" y="122"/>
                  <a:pt x="41" y="122"/>
                </a:cubicBezTo>
                <a:cubicBezTo>
                  <a:pt x="41" y="127"/>
                  <a:pt x="41" y="127"/>
                  <a:pt x="41" y="127"/>
                </a:cubicBezTo>
                <a:cubicBezTo>
                  <a:pt x="41" y="131"/>
                  <a:pt x="52" y="133"/>
                  <a:pt x="56" y="133"/>
                </a:cubicBezTo>
                <a:cubicBezTo>
                  <a:pt x="57" y="133"/>
                  <a:pt x="79" y="133"/>
                  <a:pt x="95" y="133"/>
                </a:cubicBezTo>
                <a:cubicBezTo>
                  <a:pt x="111" y="133"/>
                  <a:pt x="116" y="130"/>
                  <a:pt x="117" y="129"/>
                </a:cubicBezTo>
                <a:cubicBezTo>
                  <a:pt x="118" y="128"/>
                  <a:pt x="118" y="127"/>
                  <a:pt x="118" y="127"/>
                </a:cubicBezTo>
                <a:cubicBezTo>
                  <a:pt x="118" y="127"/>
                  <a:pt x="118" y="127"/>
                  <a:pt x="118" y="127"/>
                </a:cubicBezTo>
                <a:cubicBezTo>
                  <a:pt x="117" y="124"/>
                  <a:pt x="117" y="124"/>
                  <a:pt x="117" y="124"/>
                </a:cubicBezTo>
                <a:cubicBezTo>
                  <a:pt x="120" y="126"/>
                  <a:pt x="120" y="126"/>
                  <a:pt x="120" y="126"/>
                </a:cubicBezTo>
                <a:cubicBezTo>
                  <a:pt x="124" y="128"/>
                  <a:pt x="128" y="129"/>
                  <a:pt x="131" y="129"/>
                </a:cubicBezTo>
                <a:cubicBezTo>
                  <a:pt x="138" y="129"/>
                  <a:pt x="144" y="125"/>
                  <a:pt x="146" y="118"/>
                </a:cubicBezTo>
                <a:cubicBezTo>
                  <a:pt x="149" y="111"/>
                  <a:pt x="147" y="104"/>
                  <a:pt x="142" y="99"/>
                </a:cubicBezTo>
                <a:cubicBezTo>
                  <a:pt x="141" y="98"/>
                  <a:pt x="141" y="98"/>
                  <a:pt x="141" y="98"/>
                </a:cubicBezTo>
                <a:cubicBezTo>
                  <a:pt x="142" y="97"/>
                  <a:pt x="142" y="97"/>
                  <a:pt x="142" y="97"/>
                </a:cubicBezTo>
                <a:cubicBezTo>
                  <a:pt x="145" y="90"/>
                  <a:pt x="145" y="84"/>
                  <a:pt x="142" y="79"/>
                </a:cubicBezTo>
                <a:cubicBezTo>
                  <a:pt x="139" y="75"/>
                  <a:pt x="135" y="73"/>
                  <a:pt x="130" y="73"/>
                </a:cubicBezTo>
                <a:cubicBezTo>
                  <a:pt x="129" y="81"/>
                  <a:pt x="123" y="85"/>
                  <a:pt x="119" y="87"/>
                </a:cubicBezTo>
                <a:cubicBezTo>
                  <a:pt x="128" y="92"/>
                  <a:pt x="129" y="102"/>
                  <a:pt x="129" y="106"/>
                </a:cubicBezTo>
                <a:cubicBezTo>
                  <a:pt x="127" y="106"/>
                  <a:pt x="127" y="106"/>
                  <a:pt x="127" y="106"/>
                </a:cubicBezTo>
                <a:cubicBezTo>
                  <a:pt x="125" y="106"/>
                  <a:pt x="125" y="106"/>
                  <a:pt x="125" y="106"/>
                </a:cubicBezTo>
                <a:cubicBezTo>
                  <a:pt x="126" y="101"/>
                  <a:pt x="125" y="91"/>
                  <a:pt x="114" y="89"/>
                </a:cubicBezTo>
                <a:cubicBezTo>
                  <a:pt x="106" y="88"/>
                  <a:pt x="106" y="88"/>
                  <a:pt x="106" y="88"/>
                </a:cubicBezTo>
                <a:cubicBezTo>
                  <a:pt x="114" y="86"/>
                  <a:pt x="114" y="86"/>
                  <a:pt x="114" y="86"/>
                </a:cubicBezTo>
                <a:cubicBezTo>
                  <a:pt x="114" y="86"/>
                  <a:pt x="126" y="83"/>
                  <a:pt x="127" y="73"/>
                </a:cubicBezTo>
                <a:cubicBezTo>
                  <a:pt x="127" y="73"/>
                  <a:pt x="127" y="73"/>
                  <a:pt x="127" y="73"/>
                </a:cubicBezTo>
                <a:cubicBezTo>
                  <a:pt x="127" y="71"/>
                  <a:pt x="127" y="71"/>
                  <a:pt x="127" y="71"/>
                </a:cubicBezTo>
                <a:cubicBezTo>
                  <a:pt x="128" y="64"/>
                  <a:pt x="126" y="57"/>
                  <a:pt x="121" y="51"/>
                </a:cubicBezTo>
                <a:cubicBezTo>
                  <a:pt x="117" y="46"/>
                  <a:pt x="111" y="43"/>
                  <a:pt x="105" y="43"/>
                </a:cubicBezTo>
                <a:cubicBezTo>
                  <a:pt x="103" y="43"/>
                  <a:pt x="103" y="43"/>
                  <a:pt x="103" y="43"/>
                </a:cubicBezTo>
                <a:cubicBezTo>
                  <a:pt x="103" y="42"/>
                  <a:pt x="103" y="42"/>
                  <a:pt x="103" y="42"/>
                </a:cubicBezTo>
                <a:cubicBezTo>
                  <a:pt x="104" y="34"/>
                  <a:pt x="102" y="29"/>
                  <a:pt x="100" y="27"/>
                </a:cubicBezTo>
                <a:cubicBezTo>
                  <a:pt x="96" y="23"/>
                  <a:pt x="91" y="21"/>
                  <a:pt x="86" y="21"/>
                </a:cubicBezTo>
                <a:cubicBezTo>
                  <a:pt x="84" y="21"/>
                  <a:pt x="82" y="21"/>
                  <a:pt x="80" y="22"/>
                </a:cubicBezTo>
                <a:cubicBezTo>
                  <a:pt x="77" y="24"/>
                  <a:pt x="77" y="24"/>
                  <a:pt x="77" y="24"/>
                </a:cubicBezTo>
                <a:cubicBezTo>
                  <a:pt x="77" y="21"/>
                  <a:pt x="77" y="21"/>
                  <a:pt x="77" y="21"/>
                </a:cubicBezTo>
                <a:cubicBezTo>
                  <a:pt x="76" y="14"/>
                  <a:pt x="71" y="8"/>
                  <a:pt x="65" y="8"/>
                </a:cubicBezTo>
                <a:cubicBezTo>
                  <a:pt x="61" y="8"/>
                  <a:pt x="57" y="11"/>
                  <a:pt x="54" y="16"/>
                </a:cubicBezTo>
                <a:cubicBezTo>
                  <a:pt x="53" y="19"/>
                  <a:pt x="53" y="19"/>
                  <a:pt x="53" y="19"/>
                </a:cubicBezTo>
                <a:cubicBezTo>
                  <a:pt x="51" y="16"/>
                  <a:pt x="51" y="16"/>
                  <a:pt x="51" y="16"/>
                </a:cubicBezTo>
                <a:cubicBezTo>
                  <a:pt x="47" y="6"/>
                  <a:pt x="40" y="0"/>
                  <a:pt x="30" y="0"/>
                </a:cubicBezTo>
                <a:cubicBezTo>
                  <a:pt x="20" y="0"/>
                  <a:pt x="9" y="7"/>
                  <a:pt x="5" y="16"/>
                </a:cubicBezTo>
                <a:cubicBezTo>
                  <a:pt x="2" y="23"/>
                  <a:pt x="3" y="29"/>
                  <a:pt x="7" y="35"/>
                </a:cubicBezTo>
                <a:cubicBezTo>
                  <a:pt x="9" y="36"/>
                  <a:pt x="9" y="36"/>
                  <a:pt x="9" y="36"/>
                </a:cubicBezTo>
                <a:cubicBezTo>
                  <a:pt x="7" y="37"/>
                  <a:pt x="7" y="37"/>
                  <a:pt x="7" y="37"/>
                </a:cubicBezTo>
                <a:cubicBezTo>
                  <a:pt x="7" y="37"/>
                  <a:pt x="0" y="41"/>
                  <a:pt x="0" y="61"/>
                </a:cubicBezTo>
                <a:cubicBezTo>
                  <a:pt x="0" y="97"/>
                  <a:pt x="0" y="97"/>
                  <a:pt x="0" y="97"/>
                </a:cubicBezTo>
                <a:cubicBezTo>
                  <a:pt x="2" y="92"/>
                  <a:pt x="4" y="88"/>
                  <a:pt x="7" y="85"/>
                </a:cubicBezTo>
                <a:cubicBezTo>
                  <a:pt x="12" y="79"/>
                  <a:pt x="18" y="76"/>
                  <a:pt x="26" y="76"/>
                </a:cubicBezTo>
                <a:cubicBezTo>
                  <a:pt x="26" y="76"/>
                  <a:pt x="26" y="76"/>
                  <a:pt x="27" y="76"/>
                </a:cubicBezTo>
                <a:cubicBezTo>
                  <a:pt x="28" y="65"/>
                  <a:pt x="34" y="61"/>
                  <a:pt x="38" y="60"/>
                </a:cubicBezTo>
                <a:cubicBezTo>
                  <a:pt x="41" y="59"/>
                  <a:pt x="44" y="59"/>
                  <a:pt x="48" y="59"/>
                </a:cubicBezTo>
                <a:cubicBezTo>
                  <a:pt x="55" y="49"/>
                  <a:pt x="51" y="42"/>
                  <a:pt x="48" y="39"/>
                </a:cubicBezTo>
                <a:cubicBezTo>
                  <a:pt x="44" y="34"/>
                  <a:pt x="36" y="32"/>
                  <a:pt x="31" y="34"/>
                </a:cubicBezTo>
                <a:cubicBezTo>
                  <a:pt x="30" y="31"/>
                  <a:pt x="30" y="31"/>
                  <a:pt x="30" y="31"/>
                </a:cubicBezTo>
                <a:cubicBezTo>
                  <a:pt x="36" y="28"/>
                  <a:pt x="45" y="30"/>
                  <a:pt x="51" y="37"/>
                </a:cubicBezTo>
                <a:cubicBezTo>
                  <a:pt x="56" y="43"/>
                  <a:pt x="56" y="52"/>
                  <a:pt x="51" y="60"/>
                </a:cubicBezTo>
                <a:cubicBezTo>
                  <a:pt x="54" y="61"/>
                  <a:pt x="56" y="63"/>
                  <a:pt x="58" y="65"/>
                </a:cubicBezTo>
                <a:cubicBezTo>
                  <a:pt x="62" y="68"/>
                  <a:pt x="63" y="72"/>
                  <a:pt x="63" y="77"/>
                </a:cubicBezTo>
                <a:cubicBezTo>
                  <a:pt x="70" y="73"/>
                  <a:pt x="78" y="72"/>
                  <a:pt x="85" y="76"/>
                </a:cubicBezTo>
                <a:cubicBezTo>
                  <a:pt x="93" y="80"/>
                  <a:pt x="98" y="89"/>
                  <a:pt x="98" y="98"/>
                </a:cubicBezTo>
                <a:cubicBezTo>
                  <a:pt x="98" y="108"/>
                  <a:pt x="90" y="115"/>
                  <a:pt x="82" y="116"/>
                </a:cubicBezTo>
                <a:cubicBezTo>
                  <a:pt x="81" y="117"/>
                  <a:pt x="80" y="117"/>
                  <a:pt x="80" y="117"/>
                </a:cubicBezTo>
                <a:cubicBezTo>
                  <a:pt x="73" y="117"/>
                  <a:pt x="68" y="113"/>
                  <a:pt x="66" y="107"/>
                </a:cubicBezTo>
                <a:cubicBezTo>
                  <a:pt x="69" y="106"/>
                  <a:pt x="69" y="106"/>
                  <a:pt x="69" y="106"/>
                </a:cubicBezTo>
                <a:cubicBezTo>
                  <a:pt x="71" y="112"/>
                  <a:pt x="77" y="114"/>
                  <a:pt x="82" y="113"/>
                </a:cubicBezTo>
                <a:cubicBezTo>
                  <a:pt x="88" y="112"/>
                  <a:pt x="95" y="107"/>
                  <a:pt x="95" y="98"/>
                </a:cubicBezTo>
                <a:cubicBezTo>
                  <a:pt x="95" y="90"/>
                  <a:pt x="90" y="82"/>
                  <a:pt x="84" y="79"/>
                </a:cubicBezTo>
                <a:cubicBezTo>
                  <a:pt x="77" y="75"/>
                  <a:pt x="69" y="76"/>
                  <a:pt x="61" y="82"/>
                </a:cubicBezTo>
                <a:cubicBezTo>
                  <a:pt x="57" y="85"/>
                  <a:pt x="57" y="85"/>
                  <a:pt x="57" y="85"/>
                </a:cubicBezTo>
                <a:cubicBezTo>
                  <a:pt x="59" y="80"/>
                  <a:pt x="59" y="80"/>
                  <a:pt x="59" y="80"/>
                </a:cubicBezTo>
                <a:cubicBezTo>
                  <a:pt x="61" y="74"/>
                  <a:pt x="58" y="69"/>
                  <a:pt x="56" y="67"/>
                </a:cubicBezTo>
                <a:cubicBezTo>
                  <a:pt x="52" y="62"/>
                  <a:pt x="44" y="61"/>
                  <a:pt x="39" y="63"/>
                </a:cubicBezTo>
                <a:cubicBezTo>
                  <a:pt x="34" y="65"/>
                  <a:pt x="31" y="70"/>
                  <a:pt x="30" y="77"/>
                </a:cubicBezTo>
                <a:cubicBezTo>
                  <a:pt x="41" y="78"/>
                  <a:pt x="49" y="86"/>
                  <a:pt x="49" y="96"/>
                </a:cubicBezTo>
                <a:cubicBezTo>
                  <a:pt x="46" y="96"/>
                  <a:pt x="46" y="96"/>
                  <a:pt x="46" y="96"/>
                </a:cubicBezTo>
                <a:cubicBezTo>
                  <a:pt x="46" y="87"/>
                  <a:pt x="37" y="79"/>
                  <a:pt x="26" y="79"/>
                </a:cubicBezTo>
                <a:cubicBezTo>
                  <a:pt x="19" y="79"/>
                  <a:pt x="13" y="82"/>
                  <a:pt x="9" y="87"/>
                </a:cubicBezTo>
                <a:cubicBezTo>
                  <a:pt x="4" y="93"/>
                  <a:pt x="1" y="103"/>
                  <a:pt x="1" y="115"/>
                </a:cubicBezTo>
                <a:close/>
                <a:moveTo>
                  <a:pt x="95" y="61"/>
                </a:moveTo>
                <a:cubicBezTo>
                  <a:pt x="89" y="58"/>
                  <a:pt x="83" y="59"/>
                  <a:pt x="78" y="62"/>
                </a:cubicBezTo>
                <a:cubicBezTo>
                  <a:pt x="76" y="59"/>
                  <a:pt x="76" y="59"/>
                  <a:pt x="76" y="59"/>
                </a:cubicBezTo>
                <a:cubicBezTo>
                  <a:pt x="82" y="55"/>
                  <a:pt x="90" y="55"/>
                  <a:pt x="96" y="58"/>
                </a:cubicBezTo>
                <a:cubicBezTo>
                  <a:pt x="102" y="61"/>
                  <a:pt x="106" y="66"/>
                  <a:pt x="107" y="71"/>
                </a:cubicBezTo>
                <a:cubicBezTo>
                  <a:pt x="104" y="71"/>
                  <a:pt x="104" y="71"/>
                  <a:pt x="104" y="71"/>
                </a:cubicBezTo>
                <a:cubicBezTo>
                  <a:pt x="103" y="67"/>
                  <a:pt x="100" y="63"/>
                  <a:pt x="95" y="61"/>
                </a:cubicBezTo>
                <a:close/>
              </a:path>
            </a:pathLst>
          </a:custGeom>
          <a:solidFill>
            <a:srgbClr val="97C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22639215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7A4686-29E7-4E5B-9C98-927EB04C6DD6}"/>
              </a:ext>
            </a:extLst>
          </p:cNvPr>
          <p:cNvSpPr>
            <a:spLocks noGrp="1"/>
          </p:cNvSpPr>
          <p:nvPr>
            <p:ph type="title" idx="4294967295"/>
          </p:nvPr>
        </p:nvSpPr>
        <p:spPr>
          <a:xfrm>
            <a:off x="349961" y="501515"/>
            <a:ext cx="8474075" cy="708025"/>
          </a:xfrm>
          <a:prstGeom prst="rect">
            <a:avLst/>
          </a:prstGeom>
        </p:spPr>
        <p:txBody>
          <a:bodyPr/>
          <a:lstStyle/>
          <a:p>
            <a:r>
              <a:rPr lang="es-PE" dirty="0">
                <a:solidFill>
                  <a:schemeClr val="bg1">
                    <a:lumMod val="50000"/>
                  </a:schemeClr>
                </a:solidFill>
              </a:rPr>
              <a:t>Infographic Style</a:t>
            </a:r>
          </a:p>
        </p:txBody>
      </p:sp>
      <p:sp>
        <p:nvSpPr>
          <p:cNvPr id="951" name="Freeform: Shape 32">
            <a:extLst>
              <a:ext uri="{FF2B5EF4-FFF2-40B4-BE49-F238E27FC236}">
                <a16:creationId xmlns:a16="http://schemas.microsoft.com/office/drawing/2014/main" id="{00FCDE31-43F1-4B23-988D-FD99DB8B7F63}"/>
              </a:ext>
            </a:extLst>
          </p:cNvPr>
          <p:cNvSpPr/>
          <p:nvPr/>
        </p:nvSpPr>
        <p:spPr>
          <a:xfrm rot="5400000">
            <a:off x="768660" y="2429300"/>
            <a:ext cx="3627" cy="3685"/>
          </a:xfrm>
          <a:custGeom>
            <a:avLst/>
            <a:gdLst>
              <a:gd name="connsiteX0" fmla="*/ 7694 w 7978"/>
              <a:gd name="connsiteY0" fmla="*/ 8105 h 8104"/>
              <a:gd name="connsiteX1" fmla="*/ 85 w 7978"/>
              <a:gd name="connsiteY1" fmla="*/ 1733 h 8104"/>
              <a:gd name="connsiteX2" fmla="*/ 3794 w 7978"/>
              <a:gd name="connsiteY2" fmla="*/ 21 h 8104"/>
              <a:gd name="connsiteX3" fmla="*/ 7979 w 7978"/>
              <a:gd name="connsiteY3" fmla="*/ 7819 h 8104"/>
              <a:gd name="connsiteX4" fmla="*/ 7694 w 7978"/>
              <a:gd name="connsiteY4" fmla="*/ 8105 h 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 h="8104">
                <a:moveTo>
                  <a:pt x="7694" y="8105"/>
                </a:moveTo>
                <a:cubicBezTo>
                  <a:pt x="3794" y="7534"/>
                  <a:pt x="-675" y="7534"/>
                  <a:pt x="85" y="1733"/>
                </a:cubicBezTo>
                <a:cubicBezTo>
                  <a:pt x="181" y="972"/>
                  <a:pt x="3699" y="-169"/>
                  <a:pt x="3794" y="21"/>
                </a:cubicBezTo>
                <a:cubicBezTo>
                  <a:pt x="5411" y="2494"/>
                  <a:pt x="6647" y="5156"/>
                  <a:pt x="7979" y="7819"/>
                </a:cubicBezTo>
                <a:cubicBezTo>
                  <a:pt x="7979" y="7914"/>
                  <a:pt x="7694" y="8105"/>
                  <a:pt x="7694" y="8105"/>
                </a:cubicBezTo>
                <a:close/>
              </a:path>
            </a:pathLst>
          </a:custGeom>
          <a:solidFill>
            <a:srgbClr val="FFFFFF"/>
          </a:solidFill>
          <a:ln w="9510" cap="flat">
            <a:noFill/>
            <a:prstDash val="solid"/>
            <a:miter/>
          </a:ln>
        </p:spPr>
        <p:txBody>
          <a:bodyPr rtlCol="0" anchor="ctr"/>
          <a:lstStyle/>
          <a:p>
            <a:endParaRPr lang="en-US" dirty="0"/>
          </a:p>
        </p:txBody>
      </p:sp>
      <p:grpSp>
        <p:nvGrpSpPr>
          <p:cNvPr id="952" name="Group 41">
            <a:extLst>
              <a:ext uri="{FF2B5EF4-FFF2-40B4-BE49-F238E27FC236}">
                <a16:creationId xmlns:a16="http://schemas.microsoft.com/office/drawing/2014/main" id="{24EE7FB2-74C9-4CC7-AB09-B2FA04D3E3DF}"/>
              </a:ext>
            </a:extLst>
          </p:cNvPr>
          <p:cNvGrpSpPr/>
          <p:nvPr/>
        </p:nvGrpSpPr>
        <p:grpSpPr>
          <a:xfrm>
            <a:off x="8824036" y="1967345"/>
            <a:ext cx="2840856" cy="911409"/>
            <a:chOff x="4965552" y="1736224"/>
            <a:chExt cx="3484978" cy="911409"/>
          </a:xfrm>
        </p:grpSpPr>
        <p:sp>
          <p:nvSpPr>
            <p:cNvPr id="953" name="TextBox 42">
              <a:extLst>
                <a:ext uri="{FF2B5EF4-FFF2-40B4-BE49-F238E27FC236}">
                  <a16:creationId xmlns:a16="http://schemas.microsoft.com/office/drawing/2014/main" id="{70E8C45B-398C-4AA9-8946-0E6EDDDA3C6E}"/>
                </a:ext>
              </a:extLst>
            </p:cNvPr>
            <p:cNvSpPr txBox="1"/>
            <p:nvPr/>
          </p:nvSpPr>
          <p:spPr>
            <a:xfrm>
              <a:off x="4965552" y="2001302"/>
              <a:ext cx="3484978" cy="646331"/>
            </a:xfrm>
            <a:prstGeom prst="rect">
              <a:avLst/>
            </a:prstGeom>
            <a:noFill/>
          </p:spPr>
          <p:txBody>
            <a:bodyPr wrap="square" rtlCol="0">
              <a:spAutoFit/>
            </a:bodyPr>
            <a:lstStyle/>
            <a:p>
              <a:r>
                <a:rPr lang="en-US" altLang="ko-KR" sz="1200" dirty="0">
                  <a:solidFill>
                    <a:srgbClr val="D183A1"/>
                  </a:solidFill>
                  <a:cs typeface="Arial" pitchFamily="34" charset="0"/>
                </a:rPr>
                <a:t>You can simply impress your audience and add a unique zing and appeal to your Presentations.  </a:t>
              </a:r>
              <a:endParaRPr lang="ko-KR" altLang="en-US" sz="1200" dirty="0">
                <a:solidFill>
                  <a:srgbClr val="D183A1"/>
                </a:solidFill>
                <a:cs typeface="Arial" pitchFamily="34" charset="0"/>
              </a:endParaRPr>
            </a:p>
          </p:txBody>
        </p:sp>
        <p:sp>
          <p:nvSpPr>
            <p:cNvPr id="954" name="TextBox 43">
              <a:extLst>
                <a:ext uri="{FF2B5EF4-FFF2-40B4-BE49-F238E27FC236}">
                  <a16:creationId xmlns:a16="http://schemas.microsoft.com/office/drawing/2014/main" id="{C857C2F4-D4A5-4ED0-BEE1-9BA0181E0901}"/>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rgbClr val="D183A1"/>
                  </a:solidFill>
                  <a:cs typeface="Arial" pitchFamily="34" charset="0"/>
                </a:rPr>
                <a:t>Contents Title</a:t>
              </a:r>
              <a:endParaRPr lang="ko-KR" altLang="en-US" sz="1400" b="1" dirty="0">
                <a:solidFill>
                  <a:srgbClr val="D183A1"/>
                </a:solidFill>
                <a:cs typeface="Arial" pitchFamily="34" charset="0"/>
              </a:endParaRPr>
            </a:p>
          </p:txBody>
        </p:sp>
      </p:grpSp>
      <p:grpSp>
        <p:nvGrpSpPr>
          <p:cNvPr id="955" name="Group 44">
            <a:extLst>
              <a:ext uri="{FF2B5EF4-FFF2-40B4-BE49-F238E27FC236}">
                <a16:creationId xmlns:a16="http://schemas.microsoft.com/office/drawing/2014/main" id="{582D1F7E-C721-4FDB-90FA-92A0D3B7BE9A}"/>
              </a:ext>
            </a:extLst>
          </p:cNvPr>
          <p:cNvGrpSpPr/>
          <p:nvPr/>
        </p:nvGrpSpPr>
        <p:grpSpPr>
          <a:xfrm>
            <a:off x="9254412" y="3603413"/>
            <a:ext cx="2840856" cy="911409"/>
            <a:chOff x="4965552" y="1736224"/>
            <a:chExt cx="3484978" cy="911409"/>
          </a:xfrm>
        </p:grpSpPr>
        <p:sp>
          <p:nvSpPr>
            <p:cNvPr id="956" name="TextBox 45">
              <a:extLst>
                <a:ext uri="{FF2B5EF4-FFF2-40B4-BE49-F238E27FC236}">
                  <a16:creationId xmlns:a16="http://schemas.microsoft.com/office/drawing/2014/main" id="{FBEF4A47-4F70-4886-9FB8-9AD945183240}"/>
                </a:ext>
              </a:extLst>
            </p:cNvPr>
            <p:cNvSpPr txBox="1"/>
            <p:nvPr/>
          </p:nvSpPr>
          <p:spPr>
            <a:xfrm>
              <a:off x="4965552" y="2001302"/>
              <a:ext cx="3484978" cy="646331"/>
            </a:xfrm>
            <a:prstGeom prst="rect">
              <a:avLst/>
            </a:prstGeom>
            <a:noFill/>
          </p:spPr>
          <p:txBody>
            <a:bodyPr wrap="square" rtlCol="0">
              <a:spAutoFit/>
            </a:bodyPr>
            <a:lstStyle/>
            <a:p>
              <a:r>
                <a:rPr lang="en-US" altLang="ko-KR" sz="1200" dirty="0">
                  <a:solidFill>
                    <a:srgbClr val="D183A1"/>
                  </a:solidFill>
                  <a:cs typeface="Arial" pitchFamily="34" charset="0"/>
                </a:rPr>
                <a:t>You can simply impress your audience and add a unique zing and appeal to your Presentations.  </a:t>
              </a:r>
              <a:endParaRPr lang="ko-KR" altLang="en-US" sz="1200" dirty="0">
                <a:solidFill>
                  <a:srgbClr val="D183A1"/>
                </a:solidFill>
                <a:cs typeface="Arial" pitchFamily="34" charset="0"/>
              </a:endParaRPr>
            </a:p>
          </p:txBody>
        </p:sp>
        <p:sp>
          <p:nvSpPr>
            <p:cNvPr id="957" name="TextBox 46">
              <a:extLst>
                <a:ext uri="{FF2B5EF4-FFF2-40B4-BE49-F238E27FC236}">
                  <a16:creationId xmlns:a16="http://schemas.microsoft.com/office/drawing/2014/main" id="{AF744DE1-E31C-46CA-88C2-10FA27C9ED1E}"/>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rgbClr val="D183A1"/>
                  </a:solidFill>
                  <a:cs typeface="Arial" pitchFamily="34" charset="0"/>
                </a:rPr>
                <a:t>Contents Title</a:t>
              </a:r>
              <a:endParaRPr lang="ko-KR" altLang="en-US" sz="1400" b="1" dirty="0">
                <a:solidFill>
                  <a:srgbClr val="D183A1"/>
                </a:solidFill>
                <a:cs typeface="Arial" pitchFamily="34" charset="0"/>
              </a:endParaRPr>
            </a:p>
          </p:txBody>
        </p:sp>
      </p:grpSp>
      <p:grpSp>
        <p:nvGrpSpPr>
          <p:cNvPr id="958" name="Group 47">
            <a:extLst>
              <a:ext uri="{FF2B5EF4-FFF2-40B4-BE49-F238E27FC236}">
                <a16:creationId xmlns:a16="http://schemas.microsoft.com/office/drawing/2014/main" id="{5F780C5D-4D9E-46D1-B9E1-FDBF91313F27}"/>
              </a:ext>
            </a:extLst>
          </p:cNvPr>
          <p:cNvGrpSpPr/>
          <p:nvPr/>
        </p:nvGrpSpPr>
        <p:grpSpPr>
          <a:xfrm>
            <a:off x="8824036" y="5239481"/>
            <a:ext cx="2840856" cy="911409"/>
            <a:chOff x="4965552" y="1736224"/>
            <a:chExt cx="3484978" cy="911409"/>
          </a:xfrm>
        </p:grpSpPr>
        <p:sp>
          <p:nvSpPr>
            <p:cNvPr id="959" name="TextBox 48">
              <a:extLst>
                <a:ext uri="{FF2B5EF4-FFF2-40B4-BE49-F238E27FC236}">
                  <a16:creationId xmlns:a16="http://schemas.microsoft.com/office/drawing/2014/main" id="{F8701956-8F3C-4287-A62C-17787F5F239E}"/>
                </a:ext>
              </a:extLst>
            </p:cNvPr>
            <p:cNvSpPr txBox="1"/>
            <p:nvPr/>
          </p:nvSpPr>
          <p:spPr>
            <a:xfrm>
              <a:off x="4965552" y="2001302"/>
              <a:ext cx="3484978" cy="646331"/>
            </a:xfrm>
            <a:prstGeom prst="rect">
              <a:avLst/>
            </a:prstGeom>
            <a:noFill/>
          </p:spPr>
          <p:txBody>
            <a:bodyPr wrap="square" rtlCol="0">
              <a:spAutoFit/>
            </a:bodyPr>
            <a:lstStyle/>
            <a:p>
              <a:r>
                <a:rPr lang="en-US" altLang="ko-KR" sz="1200" dirty="0">
                  <a:solidFill>
                    <a:srgbClr val="D183A1"/>
                  </a:solidFill>
                  <a:cs typeface="Arial" pitchFamily="34" charset="0"/>
                </a:rPr>
                <a:t>You can simply impress your audience and add a unique zing and appeal to your Presentations.  </a:t>
              </a:r>
              <a:endParaRPr lang="ko-KR" altLang="en-US" sz="1200" dirty="0">
                <a:solidFill>
                  <a:srgbClr val="D183A1"/>
                </a:solidFill>
                <a:cs typeface="Arial" pitchFamily="34" charset="0"/>
              </a:endParaRPr>
            </a:p>
          </p:txBody>
        </p:sp>
        <p:sp>
          <p:nvSpPr>
            <p:cNvPr id="960" name="TextBox 49">
              <a:extLst>
                <a:ext uri="{FF2B5EF4-FFF2-40B4-BE49-F238E27FC236}">
                  <a16:creationId xmlns:a16="http://schemas.microsoft.com/office/drawing/2014/main" id="{40ED5459-8709-4BC9-BCA8-13D02FBA894E}"/>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rgbClr val="D183A1"/>
                  </a:solidFill>
                  <a:cs typeface="Arial" pitchFamily="34" charset="0"/>
                </a:rPr>
                <a:t>Contents Title</a:t>
              </a:r>
              <a:endParaRPr lang="ko-KR" altLang="en-US" sz="1400" b="1" dirty="0">
                <a:solidFill>
                  <a:srgbClr val="D183A1"/>
                </a:solidFill>
                <a:cs typeface="Arial" pitchFamily="34" charset="0"/>
              </a:endParaRPr>
            </a:p>
          </p:txBody>
        </p:sp>
      </p:grpSp>
      <p:grpSp>
        <p:nvGrpSpPr>
          <p:cNvPr id="961" name="Group 50">
            <a:extLst>
              <a:ext uri="{FF2B5EF4-FFF2-40B4-BE49-F238E27FC236}">
                <a16:creationId xmlns:a16="http://schemas.microsoft.com/office/drawing/2014/main" id="{058D04CB-28A4-4D54-8F16-3165DDDAD450}"/>
              </a:ext>
            </a:extLst>
          </p:cNvPr>
          <p:cNvGrpSpPr/>
          <p:nvPr/>
        </p:nvGrpSpPr>
        <p:grpSpPr>
          <a:xfrm flipH="1">
            <a:off x="478844" y="2020097"/>
            <a:ext cx="2840856" cy="911409"/>
            <a:chOff x="4965552" y="1736224"/>
            <a:chExt cx="3484978" cy="911409"/>
          </a:xfrm>
        </p:grpSpPr>
        <p:sp>
          <p:nvSpPr>
            <p:cNvPr id="962" name="TextBox 51">
              <a:extLst>
                <a:ext uri="{FF2B5EF4-FFF2-40B4-BE49-F238E27FC236}">
                  <a16:creationId xmlns:a16="http://schemas.microsoft.com/office/drawing/2014/main" id="{B18D722F-9095-44CB-BDB5-AB3BF099C229}"/>
                </a:ext>
              </a:extLst>
            </p:cNvPr>
            <p:cNvSpPr txBox="1"/>
            <p:nvPr/>
          </p:nvSpPr>
          <p:spPr>
            <a:xfrm>
              <a:off x="4965552" y="2001302"/>
              <a:ext cx="3484978" cy="646331"/>
            </a:xfrm>
            <a:prstGeom prst="rect">
              <a:avLst/>
            </a:prstGeom>
            <a:noFill/>
          </p:spPr>
          <p:txBody>
            <a:bodyPr wrap="square" rtlCol="0">
              <a:spAutoFit/>
            </a:bodyPr>
            <a:lstStyle/>
            <a:p>
              <a:pPr algn="r"/>
              <a:r>
                <a:rPr lang="en-US" altLang="ko-KR" sz="1200" dirty="0">
                  <a:solidFill>
                    <a:srgbClr val="D183A1"/>
                  </a:solidFill>
                  <a:cs typeface="Arial" pitchFamily="34" charset="0"/>
                </a:rPr>
                <a:t>You can simply impress your audience and add a unique zing and appeal to your Presentations.  </a:t>
              </a:r>
              <a:endParaRPr lang="ko-KR" altLang="en-US" sz="1200" dirty="0">
                <a:solidFill>
                  <a:srgbClr val="D183A1"/>
                </a:solidFill>
                <a:cs typeface="Arial" pitchFamily="34" charset="0"/>
              </a:endParaRPr>
            </a:p>
          </p:txBody>
        </p:sp>
        <p:sp>
          <p:nvSpPr>
            <p:cNvPr id="963" name="TextBox 52">
              <a:extLst>
                <a:ext uri="{FF2B5EF4-FFF2-40B4-BE49-F238E27FC236}">
                  <a16:creationId xmlns:a16="http://schemas.microsoft.com/office/drawing/2014/main" id="{79B69534-D78D-4EFD-A1E7-EBBE94B2E7E2}"/>
                </a:ext>
              </a:extLst>
            </p:cNvPr>
            <p:cNvSpPr txBox="1"/>
            <p:nvPr/>
          </p:nvSpPr>
          <p:spPr>
            <a:xfrm>
              <a:off x="4965552" y="1736224"/>
              <a:ext cx="3484978" cy="307777"/>
            </a:xfrm>
            <a:prstGeom prst="rect">
              <a:avLst/>
            </a:prstGeom>
            <a:noFill/>
          </p:spPr>
          <p:txBody>
            <a:bodyPr wrap="square" rtlCol="0">
              <a:spAutoFit/>
            </a:bodyPr>
            <a:lstStyle/>
            <a:p>
              <a:pPr algn="r"/>
              <a:r>
                <a:rPr lang="en-US" altLang="ko-KR" sz="1400" b="1" dirty="0">
                  <a:solidFill>
                    <a:srgbClr val="D183A1"/>
                  </a:solidFill>
                  <a:cs typeface="Arial" pitchFamily="34" charset="0"/>
                </a:rPr>
                <a:t>Contents Title</a:t>
              </a:r>
              <a:endParaRPr lang="ko-KR" altLang="en-US" sz="1400" b="1" dirty="0">
                <a:solidFill>
                  <a:srgbClr val="D183A1"/>
                </a:solidFill>
                <a:cs typeface="Arial" pitchFamily="34" charset="0"/>
              </a:endParaRPr>
            </a:p>
          </p:txBody>
        </p:sp>
      </p:grpSp>
      <p:grpSp>
        <p:nvGrpSpPr>
          <p:cNvPr id="964" name="Group 53">
            <a:extLst>
              <a:ext uri="{FF2B5EF4-FFF2-40B4-BE49-F238E27FC236}">
                <a16:creationId xmlns:a16="http://schemas.microsoft.com/office/drawing/2014/main" id="{B597F993-BDCE-446D-B4E0-26D8277B113D}"/>
              </a:ext>
            </a:extLst>
          </p:cNvPr>
          <p:cNvGrpSpPr/>
          <p:nvPr/>
        </p:nvGrpSpPr>
        <p:grpSpPr>
          <a:xfrm flipH="1">
            <a:off x="48468" y="3656165"/>
            <a:ext cx="2840856" cy="911409"/>
            <a:chOff x="4965552" y="1736224"/>
            <a:chExt cx="3484978" cy="911409"/>
          </a:xfrm>
        </p:grpSpPr>
        <p:sp>
          <p:nvSpPr>
            <p:cNvPr id="965" name="TextBox 54">
              <a:extLst>
                <a:ext uri="{FF2B5EF4-FFF2-40B4-BE49-F238E27FC236}">
                  <a16:creationId xmlns:a16="http://schemas.microsoft.com/office/drawing/2014/main" id="{F5E14697-B03B-4744-B5A4-07BEA17917C8}"/>
                </a:ext>
              </a:extLst>
            </p:cNvPr>
            <p:cNvSpPr txBox="1"/>
            <p:nvPr/>
          </p:nvSpPr>
          <p:spPr>
            <a:xfrm>
              <a:off x="4965552" y="2001302"/>
              <a:ext cx="3484978" cy="646331"/>
            </a:xfrm>
            <a:prstGeom prst="rect">
              <a:avLst/>
            </a:prstGeom>
            <a:noFill/>
          </p:spPr>
          <p:txBody>
            <a:bodyPr wrap="square" rtlCol="0">
              <a:spAutoFit/>
            </a:bodyPr>
            <a:lstStyle/>
            <a:p>
              <a:pPr algn="r"/>
              <a:r>
                <a:rPr lang="en-US" altLang="ko-KR" sz="1200" dirty="0">
                  <a:solidFill>
                    <a:srgbClr val="D183A1"/>
                  </a:solidFill>
                  <a:cs typeface="Arial" pitchFamily="34" charset="0"/>
                </a:rPr>
                <a:t>You can simply impress your audience and add a unique zing and appeal to your Presentations.  </a:t>
              </a:r>
              <a:endParaRPr lang="ko-KR" altLang="en-US" sz="1200" dirty="0">
                <a:solidFill>
                  <a:srgbClr val="D183A1"/>
                </a:solidFill>
                <a:cs typeface="Arial" pitchFamily="34" charset="0"/>
              </a:endParaRPr>
            </a:p>
          </p:txBody>
        </p:sp>
        <p:sp>
          <p:nvSpPr>
            <p:cNvPr id="966" name="TextBox 55">
              <a:extLst>
                <a:ext uri="{FF2B5EF4-FFF2-40B4-BE49-F238E27FC236}">
                  <a16:creationId xmlns:a16="http://schemas.microsoft.com/office/drawing/2014/main" id="{47D7D01B-53CE-4B99-B888-A63C340FECD8}"/>
                </a:ext>
              </a:extLst>
            </p:cNvPr>
            <p:cNvSpPr txBox="1"/>
            <p:nvPr/>
          </p:nvSpPr>
          <p:spPr>
            <a:xfrm>
              <a:off x="4965552" y="1736224"/>
              <a:ext cx="3484978" cy="307777"/>
            </a:xfrm>
            <a:prstGeom prst="rect">
              <a:avLst/>
            </a:prstGeom>
            <a:noFill/>
          </p:spPr>
          <p:txBody>
            <a:bodyPr wrap="square" rtlCol="0">
              <a:spAutoFit/>
            </a:bodyPr>
            <a:lstStyle/>
            <a:p>
              <a:pPr algn="r"/>
              <a:r>
                <a:rPr lang="en-US" altLang="ko-KR" sz="1400" b="1" dirty="0">
                  <a:solidFill>
                    <a:srgbClr val="D183A1"/>
                  </a:solidFill>
                  <a:cs typeface="Arial" pitchFamily="34" charset="0"/>
                </a:rPr>
                <a:t>Contents Title</a:t>
              </a:r>
              <a:endParaRPr lang="ko-KR" altLang="en-US" sz="1400" b="1" dirty="0">
                <a:solidFill>
                  <a:srgbClr val="D183A1"/>
                </a:solidFill>
                <a:cs typeface="Arial" pitchFamily="34" charset="0"/>
              </a:endParaRPr>
            </a:p>
          </p:txBody>
        </p:sp>
      </p:grpSp>
      <p:grpSp>
        <p:nvGrpSpPr>
          <p:cNvPr id="967" name="Group 56">
            <a:extLst>
              <a:ext uri="{FF2B5EF4-FFF2-40B4-BE49-F238E27FC236}">
                <a16:creationId xmlns:a16="http://schemas.microsoft.com/office/drawing/2014/main" id="{F517F796-FD83-45C2-B45C-57556960C4BD}"/>
              </a:ext>
            </a:extLst>
          </p:cNvPr>
          <p:cNvGrpSpPr/>
          <p:nvPr/>
        </p:nvGrpSpPr>
        <p:grpSpPr>
          <a:xfrm flipH="1">
            <a:off x="478844" y="5292233"/>
            <a:ext cx="2840856" cy="911409"/>
            <a:chOff x="4965552" y="1736224"/>
            <a:chExt cx="3484978" cy="911409"/>
          </a:xfrm>
        </p:grpSpPr>
        <p:sp>
          <p:nvSpPr>
            <p:cNvPr id="968" name="TextBox 57">
              <a:extLst>
                <a:ext uri="{FF2B5EF4-FFF2-40B4-BE49-F238E27FC236}">
                  <a16:creationId xmlns:a16="http://schemas.microsoft.com/office/drawing/2014/main" id="{0966F50D-C8D1-4610-A5E4-B2C3ACA6015D}"/>
                </a:ext>
              </a:extLst>
            </p:cNvPr>
            <p:cNvSpPr txBox="1"/>
            <p:nvPr/>
          </p:nvSpPr>
          <p:spPr>
            <a:xfrm>
              <a:off x="4965552" y="2001302"/>
              <a:ext cx="3484978" cy="646331"/>
            </a:xfrm>
            <a:prstGeom prst="rect">
              <a:avLst/>
            </a:prstGeom>
            <a:noFill/>
          </p:spPr>
          <p:txBody>
            <a:bodyPr wrap="square" rtlCol="0">
              <a:spAutoFit/>
            </a:bodyPr>
            <a:lstStyle/>
            <a:p>
              <a:pPr algn="r"/>
              <a:r>
                <a:rPr lang="en-US" altLang="ko-KR" sz="1200" dirty="0">
                  <a:solidFill>
                    <a:srgbClr val="D183A1"/>
                  </a:solidFill>
                  <a:cs typeface="Arial" pitchFamily="34" charset="0"/>
                </a:rPr>
                <a:t>You can simply impress your audience and add a unique zing and appeal to your Presentations.  </a:t>
              </a:r>
              <a:endParaRPr lang="ko-KR" altLang="en-US" sz="1200" dirty="0">
                <a:solidFill>
                  <a:srgbClr val="D183A1"/>
                </a:solidFill>
                <a:cs typeface="Arial" pitchFamily="34" charset="0"/>
              </a:endParaRPr>
            </a:p>
          </p:txBody>
        </p:sp>
        <p:sp>
          <p:nvSpPr>
            <p:cNvPr id="969" name="TextBox 58">
              <a:extLst>
                <a:ext uri="{FF2B5EF4-FFF2-40B4-BE49-F238E27FC236}">
                  <a16:creationId xmlns:a16="http://schemas.microsoft.com/office/drawing/2014/main" id="{0964D83D-4234-4B0C-838B-A53C5BD3F423}"/>
                </a:ext>
              </a:extLst>
            </p:cNvPr>
            <p:cNvSpPr txBox="1"/>
            <p:nvPr/>
          </p:nvSpPr>
          <p:spPr>
            <a:xfrm>
              <a:off x="4965552" y="1736224"/>
              <a:ext cx="3484978" cy="307777"/>
            </a:xfrm>
            <a:prstGeom prst="rect">
              <a:avLst/>
            </a:prstGeom>
            <a:noFill/>
          </p:spPr>
          <p:txBody>
            <a:bodyPr wrap="square" rtlCol="0">
              <a:spAutoFit/>
            </a:bodyPr>
            <a:lstStyle/>
            <a:p>
              <a:pPr algn="r"/>
              <a:r>
                <a:rPr lang="en-US" altLang="ko-KR" sz="1400" b="1" dirty="0">
                  <a:solidFill>
                    <a:srgbClr val="D183A1"/>
                  </a:solidFill>
                  <a:cs typeface="Arial" pitchFamily="34" charset="0"/>
                </a:rPr>
                <a:t>Contents Title</a:t>
              </a:r>
              <a:endParaRPr lang="ko-KR" altLang="en-US" sz="1400" b="1" dirty="0">
                <a:solidFill>
                  <a:srgbClr val="D183A1"/>
                </a:solidFill>
                <a:cs typeface="Arial" pitchFamily="34" charset="0"/>
              </a:endParaRPr>
            </a:p>
          </p:txBody>
        </p:sp>
      </p:grpSp>
      <p:grpSp>
        <p:nvGrpSpPr>
          <p:cNvPr id="970" name="그룹 9">
            <a:extLst>
              <a:ext uri="{FF2B5EF4-FFF2-40B4-BE49-F238E27FC236}">
                <a16:creationId xmlns:a16="http://schemas.microsoft.com/office/drawing/2014/main" id="{71624065-0CAC-46F2-A7FB-8DA026C5EB90}"/>
              </a:ext>
            </a:extLst>
          </p:cNvPr>
          <p:cNvGrpSpPr/>
          <p:nvPr/>
        </p:nvGrpSpPr>
        <p:grpSpPr>
          <a:xfrm flipH="1">
            <a:off x="3173857" y="1756330"/>
            <a:ext cx="4734219" cy="4623159"/>
            <a:chOff x="924229" y="1606109"/>
            <a:chExt cx="4734219" cy="4623159"/>
          </a:xfrm>
        </p:grpSpPr>
        <p:sp>
          <p:nvSpPr>
            <p:cNvPr id="971" name="Block Arc 60">
              <a:extLst>
                <a:ext uri="{FF2B5EF4-FFF2-40B4-BE49-F238E27FC236}">
                  <a16:creationId xmlns:a16="http://schemas.microsoft.com/office/drawing/2014/main" id="{D6E7D587-5A9C-4B5F-8E5F-9B4501AB913A}"/>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72" name="Oval 61">
              <a:extLst>
                <a:ext uri="{FF2B5EF4-FFF2-40B4-BE49-F238E27FC236}">
                  <a16:creationId xmlns:a16="http://schemas.microsoft.com/office/drawing/2014/main" id="{59E16B16-4DD4-4CB9-988E-086419BD9996}"/>
                </a:ext>
              </a:extLst>
            </p:cNvPr>
            <p:cNvSpPr/>
            <p:nvPr/>
          </p:nvSpPr>
          <p:spPr>
            <a:xfrm>
              <a:off x="4698452" y="2184323"/>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3" name="Oval 62">
              <a:extLst>
                <a:ext uri="{FF2B5EF4-FFF2-40B4-BE49-F238E27FC236}">
                  <a16:creationId xmlns:a16="http://schemas.microsoft.com/office/drawing/2014/main" id="{959F4C19-1B5D-4EC0-BA8B-9F849D3B18EC}"/>
                </a:ext>
              </a:extLst>
            </p:cNvPr>
            <p:cNvSpPr/>
            <p:nvPr/>
          </p:nvSpPr>
          <p:spPr>
            <a:xfrm>
              <a:off x="5370416" y="3760400"/>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4" name="Oval 63">
              <a:extLst>
                <a:ext uri="{FF2B5EF4-FFF2-40B4-BE49-F238E27FC236}">
                  <a16:creationId xmlns:a16="http://schemas.microsoft.com/office/drawing/2014/main" id="{D3A66C4B-8CEC-435E-8263-24D4E353C53C}"/>
                </a:ext>
              </a:extLst>
            </p:cNvPr>
            <p:cNvSpPr/>
            <p:nvPr/>
          </p:nvSpPr>
          <p:spPr>
            <a:xfrm>
              <a:off x="4698454" y="5441589"/>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975" name="그룹 9">
            <a:extLst>
              <a:ext uri="{FF2B5EF4-FFF2-40B4-BE49-F238E27FC236}">
                <a16:creationId xmlns:a16="http://schemas.microsoft.com/office/drawing/2014/main" id="{E48CC167-F0F4-4C53-A9FB-9AFD39A962F5}"/>
              </a:ext>
            </a:extLst>
          </p:cNvPr>
          <p:cNvGrpSpPr/>
          <p:nvPr/>
        </p:nvGrpSpPr>
        <p:grpSpPr>
          <a:xfrm>
            <a:off x="4241441" y="1756330"/>
            <a:ext cx="4734219" cy="4623159"/>
            <a:chOff x="924229" y="1606109"/>
            <a:chExt cx="4734219" cy="4623159"/>
          </a:xfrm>
        </p:grpSpPr>
        <p:sp>
          <p:nvSpPr>
            <p:cNvPr id="976" name="Block Arc 65">
              <a:extLst>
                <a:ext uri="{FF2B5EF4-FFF2-40B4-BE49-F238E27FC236}">
                  <a16:creationId xmlns:a16="http://schemas.microsoft.com/office/drawing/2014/main" id="{81BC0245-B92A-4FEE-8040-A2D773989E5D}"/>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77" name="Oval 66">
              <a:extLst>
                <a:ext uri="{FF2B5EF4-FFF2-40B4-BE49-F238E27FC236}">
                  <a16:creationId xmlns:a16="http://schemas.microsoft.com/office/drawing/2014/main" id="{420F7AA8-ACF9-4A61-ADDC-F9F3C3941C15}"/>
                </a:ext>
              </a:extLst>
            </p:cNvPr>
            <p:cNvSpPr/>
            <p:nvPr/>
          </p:nvSpPr>
          <p:spPr>
            <a:xfrm>
              <a:off x="4698452" y="2184323"/>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8" name="Oval 67">
              <a:extLst>
                <a:ext uri="{FF2B5EF4-FFF2-40B4-BE49-F238E27FC236}">
                  <a16:creationId xmlns:a16="http://schemas.microsoft.com/office/drawing/2014/main" id="{0DB9CA15-842E-468D-9A0C-65B5B16E6A09}"/>
                </a:ext>
              </a:extLst>
            </p:cNvPr>
            <p:cNvSpPr/>
            <p:nvPr/>
          </p:nvSpPr>
          <p:spPr>
            <a:xfrm>
              <a:off x="5370416" y="3760400"/>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9" name="Oval 68">
              <a:extLst>
                <a:ext uri="{FF2B5EF4-FFF2-40B4-BE49-F238E27FC236}">
                  <a16:creationId xmlns:a16="http://schemas.microsoft.com/office/drawing/2014/main" id="{AEA7126D-05AA-4F2F-9E92-240E08F93FDF}"/>
                </a:ext>
              </a:extLst>
            </p:cNvPr>
            <p:cNvSpPr/>
            <p:nvPr/>
          </p:nvSpPr>
          <p:spPr>
            <a:xfrm>
              <a:off x="4698454" y="5441589"/>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pic>
        <p:nvPicPr>
          <p:cNvPr id="3" name="Imagen 2"/>
          <p:cNvPicPr>
            <a:picLocks noChangeAspect="1"/>
          </p:cNvPicPr>
          <p:nvPr/>
        </p:nvPicPr>
        <p:blipFill>
          <a:blip r:embed="rId2"/>
          <a:stretch>
            <a:fillRect/>
          </a:stretch>
        </p:blipFill>
        <p:spPr>
          <a:xfrm>
            <a:off x="4334495" y="2339368"/>
            <a:ext cx="3579565" cy="4040121"/>
          </a:xfrm>
          <a:prstGeom prst="rect">
            <a:avLst/>
          </a:prstGeom>
        </p:spPr>
      </p:pic>
    </p:spTree>
    <p:extLst>
      <p:ext uri="{BB962C8B-B14F-4D97-AF65-F5344CB8AC3E}">
        <p14:creationId xmlns:p14="http://schemas.microsoft.com/office/powerpoint/2010/main" val="27137703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B5ECD-5B83-475E-BAA6-8B68656D25AC}"/>
              </a:ext>
            </a:extLst>
          </p:cNvPr>
          <p:cNvSpPr>
            <a:spLocks noGrp="1"/>
          </p:cNvSpPr>
          <p:nvPr>
            <p:ph type="title" idx="4294967295"/>
          </p:nvPr>
        </p:nvSpPr>
        <p:spPr>
          <a:xfrm>
            <a:off x="502920" y="528969"/>
            <a:ext cx="8474075" cy="708025"/>
          </a:xfrm>
          <a:prstGeom prst="rect">
            <a:avLst/>
          </a:prstGeom>
        </p:spPr>
        <p:txBody>
          <a:bodyPr/>
          <a:lstStyle/>
          <a:p>
            <a:r>
              <a:rPr lang="es-PE" dirty="0">
                <a:solidFill>
                  <a:srgbClr val="EFC964"/>
                </a:solidFill>
              </a:rPr>
              <a:t>Infographic Style</a:t>
            </a:r>
          </a:p>
        </p:txBody>
      </p:sp>
      <p:sp>
        <p:nvSpPr>
          <p:cNvPr id="1978" name="Freeform: Shape 32">
            <a:extLst>
              <a:ext uri="{FF2B5EF4-FFF2-40B4-BE49-F238E27FC236}">
                <a16:creationId xmlns:a16="http://schemas.microsoft.com/office/drawing/2014/main" id="{5ACFD593-48F8-4023-BB6A-D4E081DB8363}"/>
              </a:ext>
            </a:extLst>
          </p:cNvPr>
          <p:cNvSpPr/>
          <p:nvPr/>
        </p:nvSpPr>
        <p:spPr>
          <a:xfrm rot="5400000">
            <a:off x="1326584" y="2376548"/>
            <a:ext cx="3627" cy="3685"/>
          </a:xfrm>
          <a:custGeom>
            <a:avLst/>
            <a:gdLst>
              <a:gd name="connsiteX0" fmla="*/ 7694 w 7978"/>
              <a:gd name="connsiteY0" fmla="*/ 8105 h 8104"/>
              <a:gd name="connsiteX1" fmla="*/ 85 w 7978"/>
              <a:gd name="connsiteY1" fmla="*/ 1733 h 8104"/>
              <a:gd name="connsiteX2" fmla="*/ 3794 w 7978"/>
              <a:gd name="connsiteY2" fmla="*/ 21 h 8104"/>
              <a:gd name="connsiteX3" fmla="*/ 7979 w 7978"/>
              <a:gd name="connsiteY3" fmla="*/ 7819 h 8104"/>
              <a:gd name="connsiteX4" fmla="*/ 7694 w 7978"/>
              <a:gd name="connsiteY4" fmla="*/ 8105 h 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 h="8104">
                <a:moveTo>
                  <a:pt x="7694" y="8105"/>
                </a:moveTo>
                <a:cubicBezTo>
                  <a:pt x="3794" y="7534"/>
                  <a:pt x="-675" y="7534"/>
                  <a:pt x="85" y="1733"/>
                </a:cubicBezTo>
                <a:cubicBezTo>
                  <a:pt x="181" y="972"/>
                  <a:pt x="3699" y="-169"/>
                  <a:pt x="3794" y="21"/>
                </a:cubicBezTo>
                <a:cubicBezTo>
                  <a:pt x="5411" y="2494"/>
                  <a:pt x="6647" y="5156"/>
                  <a:pt x="7979" y="7819"/>
                </a:cubicBezTo>
                <a:cubicBezTo>
                  <a:pt x="7979" y="7914"/>
                  <a:pt x="7694" y="8105"/>
                  <a:pt x="7694" y="8105"/>
                </a:cubicBezTo>
                <a:close/>
              </a:path>
            </a:pathLst>
          </a:custGeom>
          <a:solidFill>
            <a:srgbClr val="FFFFFF"/>
          </a:solidFill>
          <a:ln w="9510" cap="flat">
            <a:noFill/>
            <a:prstDash val="solid"/>
            <a:miter/>
          </a:ln>
        </p:spPr>
        <p:txBody>
          <a:bodyPr rtlCol="0" anchor="ctr"/>
          <a:lstStyle/>
          <a:p>
            <a:endParaRPr lang="en-US" dirty="0"/>
          </a:p>
        </p:txBody>
      </p:sp>
      <p:grpSp>
        <p:nvGrpSpPr>
          <p:cNvPr id="1988" name="Group 50">
            <a:extLst>
              <a:ext uri="{FF2B5EF4-FFF2-40B4-BE49-F238E27FC236}">
                <a16:creationId xmlns:a16="http://schemas.microsoft.com/office/drawing/2014/main" id="{FD4F8F3B-877A-48F4-B16F-40A32EE6255A}"/>
              </a:ext>
            </a:extLst>
          </p:cNvPr>
          <p:cNvGrpSpPr/>
          <p:nvPr/>
        </p:nvGrpSpPr>
        <p:grpSpPr>
          <a:xfrm flipH="1">
            <a:off x="8763348" y="2331566"/>
            <a:ext cx="2840856" cy="911409"/>
            <a:chOff x="4965552" y="1736224"/>
            <a:chExt cx="3484978" cy="911409"/>
          </a:xfrm>
        </p:grpSpPr>
        <p:sp>
          <p:nvSpPr>
            <p:cNvPr id="1989" name="TextBox 51">
              <a:extLst>
                <a:ext uri="{FF2B5EF4-FFF2-40B4-BE49-F238E27FC236}">
                  <a16:creationId xmlns:a16="http://schemas.microsoft.com/office/drawing/2014/main" id="{CE803B26-70D6-4A3D-8DC2-075D16DBFAD1}"/>
                </a:ext>
              </a:extLst>
            </p:cNvPr>
            <p:cNvSpPr txBox="1"/>
            <p:nvPr/>
          </p:nvSpPr>
          <p:spPr>
            <a:xfrm>
              <a:off x="4965552" y="2001302"/>
              <a:ext cx="3484978" cy="646331"/>
            </a:xfrm>
            <a:prstGeom prst="rect">
              <a:avLst/>
            </a:prstGeom>
            <a:noFill/>
          </p:spPr>
          <p:txBody>
            <a:bodyPr wrap="square" rtlCol="0">
              <a:spAutoFit/>
            </a:bodyPr>
            <a:lstStyle/>
            <a:p>
              <a:r>
                <a:rPr lang="en-US" altLang="ko-KR" sz="1200" dirty="0">
                  <a:solidFill>
                    <a:srgbClr val="D183A1"/>
                  </a:solidFill>
                  <a:cs typeface="Arial" pitchFamily="34" charset="0"/>
                </a:rPr>
                <a:t>You can simply impress your audience and add a unique zing and appeal to your Presentations.  </a:t>
              </a:r>
              <a:endParaRPr lang="ko-KR" altLang="en-US" sz="1200" dirty="0">
                <a:solidFill>
                  <a:srgbClr val="D183A1"/>
                </a:solidFill>
                <a:cs typeface="Arial" pitchFamily="34" charset="0"/>
              </a:endParaRPr>
            </a:p>
          </p:txBody>
        </p:sp>
        <p:sp>
          <p:nvSpPr>
            <p:cNvPr id="1990" name="TextBox 52">
              <a:extLst>
                <a:ext uri="{FF2B5EF4-FFF2-40B4-BE49-F238E27FC236}">
                  <a16:creationId xmlns:a16="http://schemas.microsoft.com/office/drawing/2014/main" id="{341270E1-B6AC-44C8-817C-2CE0D4327E94}"/>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rgbClr val="D183A1"/>
                  </a:solidFill>
                  <a:cs typeface="Arial" pitchFamily="34" charset="0"/>
                </a:rPr>
                <a:t>Contents Title</a:t>
              </a:r>
              <a:endParaRPr lang="ko-KR" altLang="en-US" sz="1400" b="1" dirty="0">
                <a:solidFill>
                  <a:srgbClr val="D183A1"/>
                </a:solidFill>
                <a:cs typeface="Arial" pitchFamily="34" charset="0"/>
              </a:endParaRPr>
            </a:p>
          </p:txBody>
        </p:sp>
      </p:grpSp>
      <p:grpSp>
        <p:nvGrpSpPr>
          <p:cNvPr id="1991" name="Group 53">
            <a:extLst>
              <a:ext uri="{FF2B5EF4-FFF2-40B4-BE49-F238E27FC236}">
                <a16:creationId xmlns:a16="http://schemas.microsoft.com/office/drawing/2014/main" id="{05342D66-9BD2-4B54-A3BD-7A2685E4CBC5}"/>
              </a:ext>
            </a:extLst>
          </p:cNvPr>
          <p:cNvGrpSpPr/>
          <p:nvPr/>
        </p:nvGrpSpPr>
        <p:grpSpPr>
          <a:xfrm flipH="1">
            <a:off x="2177584" y="1848749"/>
            <a:ext cx="2840856" cy="911409"/>
            <a:chOff x="4965552" y="1736224"/>
            <a:chExt cx="3484978" cy="911409"/>
          </a:xfrm>
        </p:grpSpPr>
        <p:sp>
          <p:nvSpPr>
            <p:cNvPr id="1992" name="TextBox 54">
              <a:extLst>
                <a:ext uri="{FF2B5EF4-FFF2-40B4-BE49-F238E27FC236}">
                  <a16:creationId xmlns:a16="http://schemas.microsoft.com/office/drawing/2014/main" id="{D6EB04E6-327A-4C40-9C5B-14B988DD2B79}"/>
                </a:ext>
              </a:extLst>
            </p:cNvPr>
            <p:cNvSpPr txBox="1"/>
            <p:nvPr/>
          </p:nvSpPr>
          <p:spPr>
            <a:xfrm>
              <a:off x="4965552" y="2001302"/>
              <a:ext cx="3484978" cy="646331"/>
            </a:xfrm>
            <a:prstGeom prst="rect">
              <a:avLst/>
            </a:prstGeom>
            <a:noFill/>
          </p:spPr>
          <p:txBody>
            <a:bodyPr wrap="square" rtlCol="0">
              <a:spAutoFit/>
            </a:bodyPr>
            <a:lstStyle/>
            <a:p>
              <a:pPr algn="r"/>
              <a:r>
                <a:rPr lang="en-US" altLang="ko-KR" sz="1200" dirty="0">
                  <a:solidFill>
                    <a:srgbClr val="D183A1"/>
                  </a:solidFill>
                  <a:cs typeface="Arial" pitchFamily="34" charset="0"/>
                </a:rPr>
                <a:t>You can simply impress your audience and add a unique zing and appeal to your Presentations.  </a:t>
              </a:r>
              <a:endParaRPr lang="ko-KR" altLang="en-US" sz="1200" dirty="0">
                <a:solidFill>
                  <a:srgbClr val="D183A1"/>
                </a:solidFill>
                <a:cs typeface="Arial" pitchFamily="34" charset="0"/>
              </a:endParaRPr>
            </a:p>
          </p:txBody>
        </p:sp>
        <p:sp>
          <p:nvSpPr>
            <p:cNvPr id="1993" name="TextBox 55">
              <a:extLst>
                <a:ext uri="{FF2B5EF4-FFF2-40B4-BE49-F238E27FC236}">
                  <a16:creationId xmlns:a16="http://schemas.microsoft.com/office/drawing/2014/main" id="{977F63E0-CDC1-4F52-B697-11D3406F4EB5}"/>
                </a:ext>
              </a:extLst>
            </p:cNvPr>
            <p:cNvSpPr txBox="1"/>
            <p:nvPr/>
          </p:nvSpPr>
          <p:spPr>
            <a:xfrm>
              <a:off x="4965552" y="1736224"/>
              <a:ext cx="3484978" cy="307777"/>
            </a:xfrm>
            <a:prstGeom prst="rect">
              <a:avLst/>
            </a:prstGeom>
            <a:noFill/>
          </p:spPr>
          <p:txBody>
            <a:bodyPr wrap="square" rtlCol="0">
              <a:spAutoFit/>
            </a:bodyPr>
            <a:lstStyle/>
            <a:p>
              <a:pPr algn="r"/>
              <a:r>
                <a:rPr lang="en-US" altLang="ko-KR" sz="1400" b="1" dirty="0">
                  <a:solidFill>
                    <a:srgbClr val="D183A1"/>
                  </a:solidFill>
                  <a:cs typeface="Arial" pitchFamily="34" charset="0"/>
                </a:rPr>
                <a:t>Contents Title</a:t>
              </a:r>
              <a:endParaRPr lang="ko-KR" altLang="en-US" sz="1400" b="1" dirty="0">
                <a:solidFill>
                  <a:srgbClr val="D183A1"/>
                </a:solidFill>
                <a:cs typeface="Arial" pitchFamily="34" charset="0"/>
              </a:endParaRPr>
            </a:p>
          </p:txBody>
        </p:sp>
      </p:grpSp>
      <p:grpSp>
        <p:nvGrpSpPr>
          <p:cNvPr id="1994" name="Group 56">
            <a:extLst>
              <a:ext uri="{FF2B5EF4-FFF2-40B4-BE49-F238E27FC236}">
                <a16:creationId xmlns:a16="http://schemas.microsoft.com/office/drawing/2014/main" id="{2C8A7CD9-6A0D-41E4-9F1E-BDD50858B935}"/>
              </a:ext>
            </a:extLst>
          </p:cNvPr>
          <p:cNvGrpSpPr/>
          <p:nvPr/>
        </p:nvGrpSpPr>
        <p:grpSpPr>
          <a:xfrm flipH="1">
            <a:off x="682039" y="5405372"/>
            <a:ext cx="2840856" cy="911409"/>
            <a:chOff x="4965552" y="1736224"/>
            <a:chExt cx="3484978" cy="911409"/>
          </a:xfrm>
        </p:grpSpPr>
        <p:sp>
          <p:nvSpPr>
            <p:cNvPr id="1995" name="TextBox 57">
              <a:extLst>
                <a:ext uri="{FF2B5EF4-FFF2-40B4-BE49-F238E27FC236}">
                  <a16:creationId xmlns:a16="http://schemas.microsoft.com/office/drawing/2014/main" id="{E045CD28-F63B-4933-8D87-51071ED4E9C9}"/>
                </a:ext>
              </a:extLst>
            </p:cNvPr>
            <p:cNvSpPr txBox="1"/>
            <p:nvPr/>
          </p:nvSpPr>
          <p:spPr>
            <a:xfrm>
              <a:off x="4965552" y="2001302"/>
              <a:ext cx="3484978" cy="646331"/>
            </a:xfrm>
            <a:prstGeom prst="rect">
              <a:avLst/>
            </a:prstGeom>
            <a:noFill/>
          </p:spPr>
          <p:txBody>
            <a:bodyPr wrap="square" rtlCol="0">
              <a:spAutoFit/>
            </a:bodyPr>
            <a:lstStyle/>
            <a:p>
              <a:pPr algn="r"/>
              <a:r>
                <a:rPr lang="en-US" altLang="ko-KR" sz="1200" dirty="0">
                  <a:solidFill>
                    <a:srgbClr val="D183A1"/>
                  </a:solidFill>
                  <a:cs typeface="Arial" pitchFamily="34" charset="0"/>
                </a:rPr>
                <a:t>You can simply impress your audience and add a unique zing and appeal to your Presentations.  </a:t>
              </a:r>
              <a:endParaRPr lang="ko-KR" altLang="en-US" sz="1200" dirty="0">
                <a:solidFill>
                  <a:srgbClr val="D183A1"/>
                </a:solidFill>
                <a:cs typeface="Arial" pitchFamily="34" charset="0"/>
              </a:endParaRPr>
            </a:p>
          </p:txBody>
        </p:sp>
        <p:sp>
          <p:nvSpPr>
            <p:cNvPr id="1996" name="TextBox 58">
              <a:extLst>
                <a:ext uri="{FF2B5EF4-FFF2-40B4-BE49-F238E27FC236}">
                  <a16:creationId xmlns:a16="http://schemas.microsoft.com/office/drawing/2014/main" id="{A11947C4-9287-4CD9-A4A2-F8C7BD8E5B0A}"/>
                </a:ext>
              </a:extLst>
            </p:cNvPr>
            <p:cNvSpPr txBox="1"/>
            <p:nvPr/>
          </p:nvSpPr>
          <p:spPr>
            <a:xfrm>
              <a:off x="4965552" y="1736224"/>
              <a:ext cx="3484978" cy="307777"/>
            </a:xfrm>
            <a:prstGeom prst="rect">
              <a:avLst/>
            </a:prstGeom>
            <a:noFill/>
          </p:spPr>
          <p:txBody>
            <a:bodyPr wrap="square" rtlCol="0">
              <a:spAutoFit/>
            </a:bodyPr>
            <a:lstStyle/>
            <a:p>
              <a:pPr algn="r"/>
              <a:r>
                <a:rPr lang="en-US" altLang="ko-KR" sz="1400" b="1" dirty="0">
                  <a:solidFill>
                    <a:srgbClr val="D183A1"/>
                  </a:solidFill>
                  <a:cs typeface="Arial" pitchFamily="34" charset="0"/>
                </a:rPr>
                <a:t>Contents Title</a:t>
              </a:r>
              <a:endParaRPr lang="ko-KR" altLang="en-US" sz="1400" b="1" dirty="0">
                <a:solidFill>
                  <a:srgbClr val="D183A1"/>
                </a:solidFill>
                <a:cs typeface="Arial" pitchFamily="34" charset="0"/>
              </a:endParaRPr>
            </a:p>
          </p:txBody>
        </p:sp>
      </p:grpSp>
      <p:grpSp>
        <p:nvGrpSpPr>
          <p:cNvPr id="2008" name="Group 53">
            <a:extLst>
              <a:ext uri="{FF2B5EF4-FFF2-40B4-BE49-F238E27FC236}">
                <a16:creationId xmlns:a16="http://schemas.microsoft.com/office/drawing/2014/main" id="{05342D66-9BD2-4B54-A3BD-7A2685E4CBC5}"/>
              </a:ext>
            </a:extLst>
          </p:cNvPr>
          <p:cNvGrpSpPr/>
          <p:nvPr/>
        </p:nvGrpSpPr>
        <p:grpSpPr>
          <a:xfrm flipH="1">
            <a:off x="5379227" y="5257444"/>
            <a:ext cx="2840856" cy="911409"/>
            <a:chOff x="4965552" y="1736224"/>
            <a:chExt cx="3484978" cy="911409"/>
          </a:xfrm>
        </p:grpSpPr>
        <p:sp>
          <p:nvSpPr>
            <p:cNvPr id="2009" name="TextBox 54">
              <a:extLst>
                <a:ext uri="{FF2B5EF4-FFF2-40B4-BE49-F238E27FC236}">
                  <a16:creationId xmlns:a16="http://schemas.microsoft.com/office/drawing/2014/main" id="{D6EB04E6-327A-4C40-9C5B-14B988DD2B79}"/>
                </a:ext>
              </a:extLst>
            </p:cNvPr>
            <p:cNvSpPr txBox="1"/>
            <p:nvPr/>
          </p:nvSpPr>
          <p:spPr>
            <a:xfrm>
              <a:off x="4965552" y="2001302"/>
              <a:ext cx="3484978" cy="646331"/>
            </a:xfrm>
            <a:prstGeom prst="rect">
              <a:avLst/>
            </a:prstGeom>
            <a:noFill/>
          </p:spPr>
          <p:txBody>
            <a:bodyPr wrap="square" rtlCol="0">
              <a:spAutoFit/>
            </a:bodyPr>
            <a:lstStyle/>
            <a:p>
              <a:r>
                <a:rPr lang="en-US" altLang="ko-KR" sz="1200" dirty="0">
                  <a:solidFill>
                    <a:srgbClr val="D183A1"/>
                  </a:solidFill>
                  <a:cs typeface="Arial" pitchFamily="34" charset="0"/>
                </a:rPr>
                <a:t>You can simply impress your audience and add a unique zing and appeal to your Presentations.  </a:t>
              </a:r>
              <a:endParaRPr lang="ko-KR" altLang="en-US" sz="1200" dirty="0">
                <a:solidFill>
                  <a:srgbClr val="D183A1"/>
                </a:solidFill>
                <a:cs typeface="Arial" pitchFamily="34" charset="0"/>
              </a:endParaRPr>
            </a:p>
          </p:txBody>
        </p:sp>
        <p:sp>
          <p:nvSpPr>
            <p:cNvPr id="2010" name="TextBox 55">
              <a:extLst>
                <a:ext uri="{FF2B5EF4-FFF2-40B4-BE49-F238E27FC236}">
                  <a16:creationId xmlns:a16="http://schemas.microsoft.com/office/drawing/2014/main" id="{977F63E0-CDC1-4F52-B697-11D3406F4EB5}"/>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rgbClr val="D183A1"/>
                  </a:solidFill>
                  <a:cs typeface="Arial" pitchFamily="34" charset="0"/>
                </a:rPr>
                <a:t>Contents Title</a:t>
              </a:r>
              <a:endParaRPr lang="ko-KR" altLang="en-US" sz="1400" b="1" dirty="0">
                <a:solidFill>
                  <a:srgbClr val="D183A1"/>
                </a:solidFill>
                <a:cs typeface="Arial" pitchFamily="34" charset="0"/>
              </a:endParaRPr>
            </a:p>
          </p:txBody>
        </p:sp>
      </p:grpSp>
      <p:pic>
        <p:nvPicPr>
          <p:cNvPr id="3" name="Imagen 2"/>
          <p:cNvPicPr>
            <a:picLocks noChangeAspect="1"/>
          </p:cNvPicPr>
          <p:nvPr/>
        </p:nvPicPr>
        <p:blipFill>
          <a:blip r:embed="rId2"/>
          <a:stretch>
            <a:fillRect/>
          </a:stretch>
        </p:blipFill>
        <p:spPr>
          <a:xfrm rot="19612755">
            <a:off x="2821831" y="1902202"/>
            <a:ext cx="6066309" cy="3497049"/>
          </a:xfrm>
          <a:prstGeom prst="rect">
            <a:avLst/>
          </a:prstGeom>
        </p:spPr>
      </p:pic>
      <p:grpSp>
        <p:nvGrpSpPr>
          <p:cNvPr id="18" name="Group 53">
            <a:extLst>
              <a:ext uri="{FF2B5EF4-FFF2-40B4-BE49-F238E27FC236}">
                <a16:creationId xmlns:a16="http://schemas.microsoft.com/office/drawing/2014/main" id="{05342D66-9BD2-4B54-A3BD-7A2685E4CBC5}"/>
              </a:ext>
            </a:extLst>
          </p:cNvPr>
          <p:cNvGrpSpPr/>
          <p:nvPr/>
        </p:nvGrpSpPr>
        <p:grpSpPr>
          <a:xfrm flipH="1">
            <a:off x="1526195" y="3520755"/>
            <a:ext cx="2840856" cy="911409"/>
            <a:chOff x="4965552" y="1736224"/>
            <a:chExt cx="3484978" cy="911409"/>
          </a:xfrm>
        </p:grpSpPr>
        <p:sp>
          <p:nvSpPr>
            <p:cNvPr id="19" name="TextBox 54">
              <a:extLst>
                <a:ext uri="{FF2B5EF4-FFF2-40B4-BE49-F238E27FC236}">
                  <a16:creationId xmlns:a16="http://schemas.microsoft.com/office/drawing/2014/main" id="{D6EB04E6-327A-4C40-9C5B-14B988DD2B79}"/>
                </a:ext>
              </a:extLst>
            </p:cNvPr>
            <p:cNvSpPr txBox="1"/>
            <p:nvPr/>
          </p:nvSpPr>
          <p:spPr>
            <a:xfrm>
              <a:off x="4965552" y="2001302"/>
              <a:ext cx="3484978" cy="646331"/>
            </a:xfrm>
            <a:prstGeom prst="rect">
              <a:avLst/>
            </a:prstGeom>
            <a:noFill/>
          </p:spPr>
          <p:txBody>
            <a:bodyPr wrap="square" rtlCol="0">
              <a:spAutoFit/>
            </a:bodyPr>
            <a:lstStyle/>
            <a:p>
              <a:pPr algn="r"/>
              <a:r>
                <a:rPr lang="en-US" altLang="ko-KR" sz="1200" dirty="0">
                  <a:solidFill>
                    <a:srgbClr val="D183A1"/>
                  </a:solidFill>
                  <a:cs typeface="Arial" pitchFamily="34" charset="0"/>
                </a:rPr>
                <a:t>You can simply impress your audience and add a unique zing and appeal to your Presentations.  </a:t>
              </a:r>
              <a:endParaRPr lang="ko-KR" altLang="en-US" sz="1200" dirty="0">
                <a:solidFill>
                  <a:srgbClr val="D183A1"/>
                </a:solidFill>
                <a:cs typeface="Arial" pitchFamily="34" charset="0"/>
              </a:endParaRPr>
            </a:p>
          </p:txBody>
        </p:sp>
        <p:sp>
          <p:nvSpPr>
            <p:cNvPr id="20" name="TextBox 55">
              <a:extLst>
                <a:ext uri="{FF2B5EF4-FFF2-40B4-BE49-F238E27FC236}">
                  <a16:creationId xmlns:a16="http://schemas.microsoft.com/office/drawing/2014/main" id="{977F63E0-CDC1-4F52-B697-11D3406F4EB5}"/>
                </a:ext>
              </a:extLst>
            </p:cNvPr>
            <p:cNvSpPr txBox="1"/>
            <p:nvPr/>
          </p:nvSpPr>
          <p:spPr>
            <a:xfrm>
              <a:off x="4965552" y="1736224"/>
              <a:ext cx="3484978" cy="307777"/>
            </a:xfrm>
            <a:prstGeom prst="rect">
              <a:avLst/>
            </a:prstGeom>
            <a:noFill/>
          </p:spPr>
          <p:txBody>
            <a:bodyPr wrap="square" rtlCol="0">
              <a:spAutoFit/>
            </a:bodyPr>
            <a:lstStyle/>
            <a:p>
              <a:pPr algn="r"/>
              <a:r>
                <a:rPr lang="en-US" altLang="ko-KR" sz="1400" b="1" dirty="0">
                  <a:solidFill>
                    <a:srgbClr val="D183A1"/>
                  </a:solidFill>
                  <a:cs typeface="Arial" pitchFamily="34" charset="0"/>
                </a:rPr>
                <a:t>Contents Title</a:t>
              </a:r>
              <a:endParaRPr lang="ko-KR" altLang="en-US" sz="1400" b="1" dirty="0">
                <a:solidFill>
                  <a:srgbClr val="D183A1"/>
                </a:solidFill>
                <a:cs typeface="Arial" pitchFamily="34" charset="0"/>
              </a:endParaRPr>
            </a:p>
          </p:txBody>
        </p:sp>
      </p:grpSp>
      <p:grpSp>
        <p:nvGrpSpPr>
          <p:cNvPr id="21" name="Group 53">
            <a:extLst>
              <a:ext uri="{FF2B5EF4-FFF2-40B4-BE49-F238E27FC236}">
                <a16:creationId xmlns:a16="http://schemas.microsoft.com/office/drawing/2014/main" id="{05342D66-9BD2-4B54-A3BD-7A2685E4CBC5}"/>
              </a:ext>
            </a:extLst>
          </p:cNvPr>
          <p:cNvGrpSpPr/>
          <p:nvPr/>
        </p:nvGrpSpPr>
        <p:grpSpPr>
          <a:xfrm flipH="1">
            <a:off x="6626085" y="3892137"/>
            <a:ext cx="2840856" cy="911409"/>
            <a:chOff x="4965552" y="1736224"/>
            <a:chExt cx="3484978" cy="911409"/>
          </a:xfrm>
        </p:grpSpPr>
        <p:sp>
          <p:nvSpPr>
            <p:cNvPr id="22" name="TextBox 54">
              <a:extLst>
                <a:ext uri="{FF2B5EF4-FFF2-40B4-BE49-F238E27FC236}">
                  <a16:creationId xmlns:a16="http://schemas.microsoft.com/office/drawing/2014/main" id="{D6EB04E6-327A-4C40-9C5B-14B988DD2B79}"/>
                </a:ext>
              </a:extLst>
            </p:cNvPr>
            <p:cNvSpPr txBox="1"/>
            <p:nvPr/>
          </p:nvSpPr>
          <p:spPr>
            <a:xfrm>
              <a:off x="4965552" y="2001302"/>
              <a:ext cx="3484978" cy="646331"/>
            </a:xfrm>
            <a:prstGeom prst="rect">
              <a:avLst/>
            </a:prstGeom>
            <a:noFill/>
          </p:spPr>
          <p:txBody>
            <a:bodyPr wrap="square" rtlCol="0">
              <a:spAutoFit/>
            </a:bodyPr>
            <a:lstStyle/>
            <a:p>
              <a:r>
                <a:rPr lang="en-US" altLang="ko-KR" sz="1200" dirty="0">
                  <a:solidFill>
                    <a:srgbClr val="D183A1"/>
                  </a:solidFill>
                  <a:cs typeface="Arial" pitchFamily="34" charset="0"/>
                </a:rPr>
                <a:t>You can simply impress your audience and add a unique zing and appeal to your Presentations.  </a:t>
              </a:r>
              <a:endParaRPr lang="ko-KR" altLang="en-US" sz="1200" dirty="0">
                <a:solidFill>
                  <a:srgbClr val="D183A1"/>
                </a:solidFill>
                <a:cs typeface="Arial" pitchFamily="34" charset="0"/>
              </a:endParaRPr>
            </a:p>
          </p:txBody>
        </p:sp>
        <p:sp>
          <p:nvSpPr>
            <p:cNvPr id="23" name="TextBox 55">
              <a:extLst>
                <a:ext uri="{FF2B5EF4-FFF2-40B4-BE49-F238E27FC236}">
                  <a16:creationId xmlns:a16="http://schemas.microsoft.com/office/drawing/2014/main" id="{977F63E0-CDC1-4F52-B697-11D3406F4EB5}"/>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rgbClr val="D183A1"/>
                  </a:solidFill>
                  <a:cs typeface="Arial" pitchFamily="34" charset="0"/>
                </a:rPr>
                <a:t>Contents Title</a:t>
              </a:r>
              <a:endParaRPr lang="ko-KR" altLang="en-US" sz="1400" b="1" dirty="0">
                <a:solidFill>
                  <a:srgbClr val="D183A1"/>
                </a:solidFill>
                <a:cs typeface="Arial" pitchFamily="34" charset="0"/>
              </a:endParaRPr>
            </a:p>
          </p:txBody>
        </p:sp>
      </p:grpSp>
    </p:spTree>
    <p:extLst>
      <p:ext uri="{BB962C8B-B14F-4D97-AF65-F5344CB8AC3E}">
        <p14:creationId xmlns:p14="http://schemas.microsoft.com/office/powerpoint/2010/main" val="274032574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DB77E377-DC1C-429F-A86E-E9CB2983166B}"/>
              </a:ext>
            </a:extLst>
          </p:cNvPr>
          <p:cNvSpPr>
            <a:spLocks/>
          </p:cNvSpPr>
          <p:nvPr/>
        </p:nvSpPr>
        <p:spPr bwMode="auto">
          <a:xfrm>
            <a:off x="5206999" y="5404904"/>
            <a:ext cx="6733667" cy="1166282"/>
          </a:xfrm>
          <a:prstGeom prst="rect">
            <a:avLst/>
          </a:prstGeom>
          <a:solidFill>
            <a:srgbClr val="EFC964">
              <a:alpha val="50000"/>
            </a:srgbClr>
          </a:solidFill>
          <a:ln>
            <a:noFill/>
          </a:ln>
          <a:extLst/>
        </p:spPr>
        <p:txBody>
          <a:bodyPr lIns="0" tIns="0" rIns="0" bIns="0"/>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eaLnBrk="1" hangingPunct="1"/>
            <a:endParaRPr lang="es-PE" altLang="es-PE" dirty="0"/>
          </a:p>
        </p:txBody>
      </p:sp>
      <p:sp>
        <p:nvSpPr>
          <p:cNvPr id="5" name="Rectangle 2">
            <a:extLst>
              <a:ext uri="{FF2B5EF4-FFF2-40B4-BE49-F238E27FC236}">
                <a16:creationId xmlns:a16="http://schemas.microsoft.com/office/drawing/2014/main" id="{9C19B298-23F5-46FE-9E16-6150FDBE838D}"/>
              </a:ext>
            </a:extLst>
          </p:cNvPr>
          <p:cNvSpPr>
            <a:spLocks/>
          </p:cNvSpPr>
          <p:nvPr/>
        </p:nvSpPr>
        <p:spPr bwMode="auto">
          <a:xfrm>
            <a:off x="5408615" y="5404905"/>
            <a:ext cx="6534227" cy="641890"/>
          </a:xfrm>
          <a:prstGeom prst="rect">
            <a:avLst/>
          </a:prstGeom>
          <a:noFill/>
          <a:ln>
            <a:noFill/>
          </a:ln>
          <a:effectLst>
            <a:outerShdw blurRad="127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62" tIns="18062" rIns="18062" bIns="18062"/>
          <a:lstStyle/>
          <a:p>
            <a:pPr algn="ctr">
              <a:defRPr/>
            </a:pPr>
            <a:r>
              <a:rPr lang="en-US" sz="6000" dirty="0" smtClean="0">
                <a:solidFill>
                  <a:srgbClr val="D183A1"/>
                </a:solidFill>
                <a:latin typeface="Aller Bold" charset="0"/>
                <a:ea typeface="ＭＳ Ｐゴシック" charset="0"/>
                <a:cs typeface="Aller Bold" charset="0"/>
                <a:sym typeface="Aller Bold" charset="0"/>
              </a:rPr>
              <a:t>Nervous </a:t>
            </a:r>
            <a:r>
              <a:rPr lang="en-US" sz="6000" dirty="0">
                <a:solidFill>
                  <a:srgbClr val="D183A1"/>
                </a:solidFill>
                <a:latin typeface="Aller Bold" charset="0"/>
                <a:ea typeface="ＭＳ Ｐゴシック" charset="0"/>
                <a:cs typeface="Aller Bold" charset="0"/>
                <a:sym typeface="Aller Bold" charset="0"/>
              </a:rPr>
              <a:t>Template</a:t>
            </a:r>
          </a:p>
        </p:txBody>
      </p:sp>
      <p:sp>
        <p:nvSpPr>
          <p:cNvPr id="6" name="Rectangle 3">
            <a:extLst>
              <a:ext uri="{FF2B5EF4-FFF2-40B4-BE49-F238E27FC236}">
                <a16:creationId xmlns:a16="http://schemas.microsoft.com/office/drawing/2014/main" id="{9855A9DF-02AD-4621-B4F1-BEB838C5520A}"/>
              </a:ext>
            </a:extLst>
          </p:cNvPr>
          <p:cNvSpPr>
            <a:spLocks/>
          </p:cNvSpPr>
          <p:nvPr/>
        </p:nvSpPr>
        <p:spPr bwMode="auto">
          <a:xfrm>
            <a:off x="5408615" y="6266560"/>
            <a:ext cx="6532051" cy="239349"/>
          </a:xfrm>
          <a:prstGeom prst="rect">
            <a:avLst/>
          </a:prstGeom>
          <a:noFill/>
          <a:ln>
            <a:noFill/>
          </a:ln>
          <a:effectLst>
            <a:outerShdw blurRad="254000" algn="ctr" rotWithShape="0">
              <a:srgbClr val="80808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round/>
                <a:headEnd/>
                <a:tailEnd/>
              </a14:hiddenLine>
            </a:ext>
          </a:extLst>
        </p:spPr>
        <p:txBody>
          <a:bodyPr lIns="0" tIns="0" rIns="0" bIns="0"/>
          <a:lstStyle/>
          <a:p>
            <a:pPr algn="ctr">
              <a:defRPr/>
            </a:pPr>
            <a:r>
              <a:rPr lang="en-US" sz="1600" dirty="0">
                <a:solidFill>
                  <a:schemeClr val="tx1"/>
                </a:solidFill>
                <a:ea typeface="ＭＳ Ｐゴシック" charset="0"/>
                <a:cs typeface="Aller Light Italic" charset="0"/>
                <a:sym typeface="Aller Light Italic" charset="0"/>
              </a:rPr>
              <a:t>Lorem ipsum dolor sit amet, consectetur adipiscing elit.</a:t>
            </a:r>
          </a:p>
        </p:txBody>
      </p:sp>
    </p:spTree>
    <p:extLst>
      <p:ext uri="{BB962C8B-B14F-4D97-AF65-F5344CB8AC3E}">
        <p14:creationId xmlns:p14="http://schemas.microsoft.com/office/powerpoint/2010/main" val="259934393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B5ECD-5B83-475E-BAA6-8B68656D25AC}"/>
              </a:ext>
            </a:extLst>
          </p:cNvPr>
          <p:cNvSpPr>
            <a:spLocks noGrp="1"/>
          </p:cNvSpPr>
          <p:nvPr>
            <p:ph type="title" idx="4294967295"/>
          </p:nvPr>
        </p:nvSpPr>
        <p:spPr>
          <a:xfrm>
            <a:off x="342875" y="571353"/>
            <a:ext cx="8474075" cy="708025"/>
          </a:xfrm>
          <a:prstGeom prst="rect">
            <a:avLst/>
          </a:prstGeom>
        </p:spPr>
        <p:txBody>
          <a:bodyPr/>
          <a:lstStyle/>
          <a:p>
            <a:r>
              <a:rPr lang="es-PE" dirty="0">
                <a:solidFill>
                  <a:srgbClr val="EFC964"/>
                </a:solidFill>
              </a:rPr>
              <a:t>Infographic Style</a:t>
            </a:r>
          </a:p>
        </p:txBody>
      </p:sp>
      <p:cxnSp>
        <p:nvCxnSpPr>
          <p:cNvPr id="2033" name="Straight Connector 66">
            <a:extLst>
              <a:ext uri="{FF2B5EF4-FFF2-40B4-BE49-F238E27FC236}">
                <a16:creationId xmlns:a16="http://schemas.microsoft.com/office/drawing/2014/main" id="{1E353E48-53D7-40F1-B05C-EC0BAC3FAD58}"/>
              </a:ext>
            </a:extLst>
          </p:cNvPr>
          <p:cNvCxnSpPr>
            <a:cxnSpLocks/>
          </p:cNvCxnSpPr>
          <p:nvPr/>
        </p:nvCxnSpPr>
        <p:spPr>
          <a:xfrm>
            <a:off x="6554709" y="2144739"/>
            <a:ext cx="4927254" cy="22399"/>
          </a:xfrm>
          <a:prstGeom prst="line">
            <a:avLst/>
          </a:prstGeom>
          <a:noFill/>
          <a:ln w="19050" cap="flat" cmpd="sng" algn="ctr">
            <a:solidFill>
              <a:srgbClr val="D183A1"/>
            </a:solidFill>
            <a:prstDash val="solid"/>
            <a:miter lim="800000"/>
            <a:headEnd type="oval"/>
            <a:tailEnd type="oval"/>
          </a:ln>
          <a:effectLst/>
        </p:spPr>
      </p:cxnSp>
      <p:cxnSp>
        <p:nvCxnSpPr>
          <p:cNvPr id="2034" name="Straight Connector 67">
            <a:extLst>
              <a:ext uri="{FF2B5EF4-FFF2-40B4-BE49-F238E27FC236}">
                <a16:creationId xmlns:a16="http://schemas.microsoft.com/office/drawing/2014/main" id="{12A4EA67-30E4-40FC-B49E-BCF60345519E}"/>
              </a:ext>
            </a:extLst>
          </p:cNvPr>
          <p:cNvCxnSpPr>
            <a:cxnSpLocks/>
          </p:cNvCxnSpPr>
          <p:nvPr/>
        </p:nvCxnSpPr>
        <p:spPr>
          <a:xfrm>
            <a:off x="7259484" y="3942560"/>
            <a:ext cx="4222479" cy="95"/>
          </a:xfrm>
          <a:prstGeom prst="line">
            <a:avLst/>
          </a:prstGeom>
          <a:noFill/>
          <a:ln w="19050" cap="flat" cmpd="sng" algn="ctr">
            <a:solidFill>
              <a:srgbClr val="D183A1"/>
            </a:solidFill>
            <a:prstDash val="solid"/>
            <a:miter lim="800000"/>
            <a:headEnd type="oval"/>
            <a:tailEnd type="oval"/>
          </a:ln>
          <a:effectLst/>
        </p:spPr>
      </p:cxnSp>
      <p:cxnSp>
        <p:nvCxnSpPr>
          <p:cNvPr id="2035" name="Straight Connector 68">
            <a:extLst>
              <a:ext uri="{FF2B5EF4-FFF2-40B4-BE49-F238E27FC236}">
                <a16:creationId xmlns:a16="http://schemas.microsoft.com/office/drawing/2014/main" id="{62B01998-1DFB-4EBD-85C3-6DC6F41CA4F6}"/>
              </a:ext>
            </a:extLst>
          </p:cNvPr>
          <p:cNvCxnSpPr>
            <a:cxnSpLocks/>
          </p:cNvCxnSpPr>
          <p:nvPr/>
        </p:nvCxnSpPr>
        <p:spPr>
          <a:xfrm>
            <a:off x="6690511" y="4785241"/>
            <a:ext cx="4791452" cy="45173"/>
          </a:xfrm>
          <a:prstGeom prst="line">
            <a:avLst/>
          </a:prstGeom>
          <a:noFill/>
          <a:ln w="19050" cap="flat" cmpd="sng" algn="ctr">
            <a:solidFill>
              <a:srgbClr val="D183A1"/>
            </a:solidFill>
            <a:prstDash val="solid"/>
            <a:miter lim="800000"/>
            <a:headEnd type="oval"/>
            <a:tailEnd type="oval"/>
          </a:ln>
          <a:effectLst/>
        </p:spPr>
      </p:cxnSp>
      <p:cxnSp>
        <p:nvCxnSpPr>
          <p:cNvPr id="2036" name="Straight Connector 69">
            <a:extLst>
              <a:ext uri="{FF2B5EF4-FFF2-40B4-BE49-F238E27FC236}">
                <a16:creationId xmlns:a16="http://schemas.microsoft.com/office/drawing/2014/main" id="{7041C31F-45DF-4FC0-9C01-E485C71C834D}"/>
              </a:ext>
            </a:extLst>
          </p:cNvPr>
          <p:cNvCxnSpPr>
            <a:cxnSpLocks/>
          </p:cNvCxnSpPr>
          <p:nvPr/>
        </p:nvCxnSpPr>
        <p:spPr>
          <a:xfrm>
            <a:off x="6944008" y="5718171"/>
            <a:ext cx="4537955" cy="1"/>
          </a:xfrm>
          <a:prstGeom prst="line">
            <a:avLst/>
          </a:prstGeom>
          <a:noFill/>
          <a:ln w="19050" cap="flat" cmpd="sng" algn="ctr">
            <a:solidFill>
              <a:srgbClr val="D183A1"/>
            </a:solidFill>
            <a:prstDash val="solid"/>
            <a:miter lim="800000"/>
            <a:headEnd type="oval"/>
            <a:tailEnd type="oval"/>
          </a:ln>
          <a:effectLst/>
        </p:spPr>
      </p:cxnSp>
      <p:cxnSp>
        <p:nvCxnSpPr>
          <p:cNvPr id="2037" name="Straight Connector 70">
            <a:extLst>
              <a:ext uri="{FF2B5EF4-FFF2-40B4-BE49-F238E27FC236}">
                <a16:creationId xmlns:a16="http://schemas.microsoft.com/office/drawing/2014/main" id="{D3F8103F-8774-41FC-A914-7F6C25327E61}"/>
              </a:ext>
            </a:extLst>
          </p:cNvPr>
          <p:cNvCxnSpPr>
            <a:cxnSpLocks/>
          </p:cNvCxnSpPr>
          <p:nvPr/>
        </p:nvCxnSpPr>
        <p:spPr>
          <a:xfrm>
            <a:off x="7041931" y="3032451"/>
            <a:ext cx="4440032" cy="22445"/>
          </a:xfrm>
          <a:prstGeom prst="line">
            <a:avLst/>
          </a:prstGeom>
          <a:noFill/>
          <a:ln w="19050" cap="flat" cmpd="sng" algn="ctr">
            <a:solidFill>
              <a:srgbClr val="D183A1"/>
            </a:solidFill>
            <a:prstDash val="solid"/>
            <a:miter lim="800000"/>
            <a:headEnd type="oval"/>
            <a:tailEnd type="oval"/>
          </a:ln>
          <a:effectLst/>
        </p:spPr>
      </p:cxnSp>
      <p:sp>
        <p:nvSpPr>
          <p:cNvPr id="2038" name="TextBox 71">
            <a:extLst>
              <a:ext uri="{FF2B5EF4-FFF2-40B4-BE49-F238E27FC236}">
                <a16:creationId xmlns:a16="http://schemas.microsoft.com/office/drawing/2014/main" id="{E6A38228-9804-46EB-A170-4C366406F298}"/>
              </a:ext>
            </a:extLst>
          </p:cNvPr>
          <p:cNvSpPr txBox="1"/>
          <p:nvPr/>
        </p:nvSpPr>
        <p:spPr>
          <a:xfrm>
            <a:off x="7942500" y="1832939"/>
            <a:ext cx="3283552" cy="289310"/>
          </a:xfrm>
          <a:prstGeom prst="rect">
            <a:avLst/>
          </a:prstGeom>
          <a:noFill/>
        </p:spPr>
        <p:txBody>
          <a:bodyPr wrap="square" rtlCol="0">
            <a:spAutoFit/>
          </a:bodyPr>
          <a:lstStyle/>
          <a:p>
            <a:pPr algn="r">
              <a:lnSpc>
                <a:spcPct val="80000"/>
              </a:lnSpc>
            </a:pPr>
            <a:r>
              <a:rPr lang="en-US" altLang="ko-KR" sz="1600" dirty="0">
                <a:solidFill>
                  <a:srgbClr val="EFC964"/>
                </a:solidFill>
                <a:cs typeface="Arial" pitchFamily="34" charset="0"/>
              </a:rPr>
              <a:t>Simple Portfolio Presentation</a:t>
            </a:r>
          </a:p>
        </p:txBody>
      </p:sp>
      <p:sp>
        <p:nvSpPr>
          <p:cNvPr id="2039" name="TextBox 72">
            <a:extLst>
              <a:ext uri="{FF2B5EF4-FFF2-40B4-BE49-F238E27FC236}">
                <a16:creationId xmlns:a16="http://schemas.microsoft.com/office/drawing/2014/main" id="{69A0AA1E-5378-4F47-96F4-F7B1CB8A1DCC}"/>
              </a:ext>
            </a:extLst>
          </p:cNvPr>
          <p:cNvSpPr txBox="1"/>
          <p:nvPr/>
        </p:nvSpPr>
        <p:spPr>
          <a:xfrm>
            <a:off x="7942500" y="2720603"/>
            <a:ext cx="3283552" cy="289310"/>
          </a:xfrm>
          <a:prstGeom prst="rect">
            <a:avLst/>
          </a:prstGeom>
          <a:noFill/>
        </p:spPr>
        <p:txBody>
          <a:bodyPr wrap="square" rtlCol="0">
            <a:spAutoFit/>
          </a:bodyPr>
          <a:lstStyle/>
          <a:p>
            <a:pPr algn="r">
              <a:lnSpc>
                <a:spcPct val="80000"/>
              </a:lnSpc>
            </a:pPr>
            <a:r>
              <a:rPr lang="en-US" altLang="ko-KR" sz="1600" dirty="0">
                <a:solidFill>
                  <a:srgbClr val="D183A1"/>
                </a:solidFill>
                <a:cs typeface="Arial" pitchFamily="34" charset="0"/>
              </a:rPr>
              <a:t>Presentation</a:t>
            </a:r>
          </a:p>
        </p:txBody>
      </p:sp>
      <p:sp>
        <p:nvSpPr>
          <p:cNvPr id="2040" name="TextBox 73">
            <a:extLst>
              <a:ext uri="{FF2B5EF4-FFF2-40B4-BE49-F238E27FC236}">
                <a16:creationId xmlns:a16="http://schemas.microsoft.com/office/drawing/2014/main" id="{341B031B-70ED-42EF-9913-183FF0D8F613}"/>
              </a:ext>
            </a:extLst>
          </p:cNvPr>
          <p:cNvSpPr txBox="1"/>
          <p:nvPr/>
        </p:nvSpPr>
        <p:spPr>
          <a:xfrm>
            <a:off x="7942500" y="4495931"/>
            <a:ext cx="3283552" cy="289310"/>
          </a:xfrm>
          <a:prstGeom prst="rect">
            <a:avLst/>
          </a:prstGeom>
          <a:noFill/>
        </p:spPr>
        <p:txBody>
          <a:bodyPr wrap="square" rtlCol="0">
            <a:spAutoFit/>
          </a:bodyPr>
          <a:lstStyle/>
          <a:p>
            <a:pPr algn="r">
              <a:lnSpc>
                <a:spcPct val="80000"/>
              </a:lnSpc>
            </a:pPr>
            <a:r>
              <a:rPr lang="en-US" altLang="ko-KR" sz="1600" dirty="0">
                <a:solidFill>
                  <a:srgbClr val="D183A1"/>
                </a:solidFill>
                <a:cs typeface="Arial" pitchFamily="34" charset="0"/>
              </a:rPr>
              <a:t>Portfolio Presentation</a:t>
            </a:r>
          </a:p>
        </p:txBody>
      </p:sp>
      <p:sp>
        <p:nvSpPr>
          <p:cNvPr id="2041" name="TextBox 74">
            <a:extLst>
              <a:ext uri="{FF2B5EF4-FFF2-40B4-BE49-F238E27FC236}">
                <a16:creationId xmlns:a16="http://schemas.microsoft.com/office/drawing/2014/main" id="{174231D6-1951-4A5C-9861-64BAA9EF0BDC}"/>
              </a:ext>
            </a:extLst>
          </p:cNvPr>
          <p:cNvSpPr txBox="1"/>
          <p:nvPr/>
        </p:nvSpPr>
        <p:spPr>
          <a:xfrm>
            <a:off x="7942500" y="3608267"/>
            <a:ext cx="3283552" cy="289310"/>
          </a:xfrm>
          <a:prstGeom prst="rect">
            <a:avLst/>
          </a:prstGeom>
          <a:noFill/>
        </p:spPr>
        <p:txBody>
          <a:bodyPr wrap="square" rtlCol="0">
            <a:spAutoFit/>
          </a:bodyPr>
          <a:lstStyle/>
          <a:p>
            <a:pPr algn="r">
              <a:lnSpc>
                <a:spcPct val="80000"/>
              </a:lnSpc>
            </a:pPr>
            <a:r>
              <a:rPr lang="en-US" altLang="ko-KR" sz="1600" dirty="0">
                <a:solidFill>
                  <a:srgbClr val="EFC964"/>
                </a:solidFill>
                <a:cs typeface="Arial" pitchFamily="34" charset="0"/>
              </a:rPr>
              <a:t>Simple Portfolio</a:t>
            </a:r>
          </a:p>
        </p:txBody>
      </p:sp>
      <p:sp>
        <p:nvSpPr>
          <p:cNvPr id="2042" name="TextBox 75">
            <a:extLst>
              <a:ext uri="{FF2B5EF4-FFF2-40B4-BE49-F238E27FC236}">
                <a16:creationId xmlns:a16="http://schemas.microsoft.com/office/drawing/2014/main" id="{B87F2C9A-4B12-403C-B9CB-08E3B89281E2}"/>
              </a:ext>
            </a:extLst>
          </p:cNvPr>
          <p:cNvSpPr txBox="1"/>
          <p:nvPr/>
        </p:nvSpPr>
        <p:spPr>
          <a:xfrm>
            <a:off x="7942500" y="5383593"/>
            <a:ext cx="3283552" cy="289310"/>
          </a:xfrm>
          <a:prstGeom prst="rect">
            <a:avLst/>
          </a:prstGeom>
          <a:noFill/>
        </p:spPr>
        <p:txBody>
          <a:bodyPr wrap="square" rtlCol="0">
            <a:spAutoFit/>
          </a:bodyPr>
          <a:lstStyle/>
          <a:p>
            <a:pPr algn="r">
              <a:lnSpc>
                <a:spcPct val="80000"/>
              </a:lnSpc>
            </a:pPr>
            <a:r>
              <a:rPr lang="en-US" altLang="ko-KR" sz="1600" dirty="0">
                <a:solidFill>
                  <a:srgbClr val="EFC964"/>
                </a:solidFill>
                <a:cs typeface="Arial" pitchFamily="34" charset="0"/>
              </a:rPr>
              <a:t>Add contents Title</a:t>
            </a:r>
          </a:p>
        </p:txBody>
      </p:sp>
      <p:cxnSp>
        <p:nvCxnSpPr>
          <p:cNvPr id="2043" name="Straight Connector 76">
            <a:extLst>
              <a:ext uri="{FF2B5EF4-FFF2-40B4-BE49-F238E27FC236}">
                <a16:creationId xmlns:a16="http://schemas.microsoft.com/office/drawing/2014/main" id="{04A9E1C2-051D-4C76-8976-B9C6D88F1543}"/>
              </a:ext>
            </a:extLst>
          </p:cNvPr>
          <p:cNvCxnSpPr>
            <a:cxnSpLocks/>
          </p:cNvCxnSpPr>
          <p:nvPr/>
        </p:nvCxnSpPr>
        <p:spPr>
          <a:xfrm>
            <a:off x="811850" y="2167137"/>
            <a:ext cx="4846320" cy="1"/>
          </a:xfrm>
          <a:prstGeom prst="line">
            <a:avLst/>
          </a:prstGeom>
          <a:noFill/>
          <a:ln w="19050" cap="flat" cmpd="sng" algn="ctr">
            <a:solidFill>
              <a:srgbClr val="D183A1"/>
            </a:solidFill>
            <a:prstDash val="solid"/>
            <a:miter lim="800000"/>
            <a:headEnd type="oval"/>
            <a:tailEnd type="oval"/>
          </a:ln>
          <a:effectLst/>
        </p:spPr>
      </p:cxnSp>
      <p:cxnSp>
        <p:nvCxnSpPr>
          <p:cNvPr id="2044" name="Straight Connector 77">
            <a:extLst>
              <a:ext uri="{FF2B5EF4-FFF2-40B4-BE49-F238E27FC236}">
                <a16:creationId xmlns:a16="http://schemas.microsoft.com/office/drawing/2014/main" id="{B83B49C6-74EB-475D-9B5F-14A505C1AB0D}"/>
              </a:ext>
            </a:extLst>
          </p:cNvPr>
          <p:cNvCxnSpPr>
            <a:cxnSpLocks/>
          </p:cNvCxnSpPr>
          <p:nvPr/>
        </p:nvCxnSpPr>
        <p:spPr>
          <a:xfrm>
            <a:off x="811850" y="3942654"/>
            <a:ext cx="4023360" cy="1"/>
          </a:xfrm>
          <a:prstGeom prst="line">
            <a:avLst/>
          </a:prstGeom>
          <a:noFill/>
          <a:ln w="19050" cap="flat" cmpd="sng" algn="ctr">
            <a:solidFill>
              <a:srgbClr val="D183A1"/>
            </a:solidFill>
            <a:prstDash val="solid"/>
            <a:miter lim="800000"/>
            <a:headEnd type="oval"/>
            <a:tailEnd type="oval"/>
          </a:ln>
          <a:effectLst/>
        </p:spPr>
      </p:cxnSp>
      <p:cxnSp>
        <p:nvCxnSpPr>
          <p:cNvPr id="2045" name="Straight Connector 78">
            <a:extLst>
              <a:ext uri="{FF2B5EF4-FFF2-40B4-BE49-F238E27FC236}">
                <a16:creationId xmlns:a16="http://schemas.microsoft.com/office/drawing/2014/main" id="{FB8AD298-BD16-41B2-81C2-26CADB708968}"/>
              </a:ext>
            </a:extLst>
          </p:cNvPr>
          <p:cNvCxnSpPr>
            <a:cxnSpLocks/>
          </p:cNvCxnSpPr>
          <p:nvPr/>
        </p:nvCxnSpPr>
        <p:spPr>
          <a:xfrm>
            <a:off x="811850" y="4830413"/>
            <a:ext cx="4555772" cy="0"/>
          </a:xfrm>
          <a:prstGeom prst="line">
            <a:avLst/>
          </a:prstGeom>
          <a:noFill/>
          <a:ln w="19050" cap="flat" cmpd="sng" algn="ctr">
            <a:solidFill>
              <a:srgbClr val="D183A1"/>
            </a:solidFill>
            <a:prstDash val="solid"/>
            <a:miter lim="800000"/>
            <a:headEnd type="oval"/>
            <a:tailEnd type="oval"/>
          </a:ln>
          <a:effectLst/>
        </p:spPr>
      </p:cxnSp>
      <p:cxnSp>
        <p:nvCxnSpPr>
          <p:cNvPr id="2046" name="Straight Connector 79">
            <a:extLst>
              <a:ext uri="{FF2B5EF4-FFF2-40B4-BE49-F238E27FC236}">
                <a16:creationId xmlns:a16="http://schemas.microsoft.com/office/drawing/2014/main" id="{6DE0404C-5F0C-4BB1-B911-8EB5D3F59D66}"/>
              </a:ext>
            </a:extLst>
          </p:cNvPr>
          <p:cNvCxnSpPr>
            <a:cxnSpLocks/>
          </p:cNvCxnSpPr>
          <p:nvPr/>
        </p:nvCxnSpPr>
        <p:spPr>
          <a:xfrm>
            <a:off x="811850" y="5718171"/>
            <a:ext cx="4555772" cy="0"/>
          </a:xfrm>
          <a:prstGeom prst="line">
            <a:avLst/>
          </a:prstGeom>
          <a:noFill/>
          <a:ln w="19050" cap="flat" cmpd="sng" algn="ctr">
            <a:solidFill>
              <a:srgbClr val="D183A1"/>
            </a:solidFill>
            <a:prstDash val="solid"/>
            <a:miter lim="800000"/>
            <a:headEnd type="oval"/>
            <a:tailEnd type="oval"/>
          </a:ln>
          <a:effectLst/>
        </p:spPr>
      </p:cxnSp>
      <p:cxnSp>
        <p:nvCxnSpPr>
          <p:cNvPr id="2047" name="Straight Connector 80">
            <a:extLst>
              <a:ext uri="{FF2B5EF4-FFF2-40B4-BE49-F238E27FC236}">
                <a16:creationId xmlns:a16="http://schemas.microsoft.com/office/drawing/2014/main" id="{7D6F7508-3C63-4E66-9DA5-DF0A4E39A8B5}"/>
              </a:ext>
            </a:extLst>
          </p:cNvPr>
          <p:cNvCxnSpPr>
            <a:cxnSpLocks/>
          </p:cNvCxnSpPr>
          <p:nvPr/>
        </p:nvCxnSpPr>
        <p:spPr>
          <a:xfrm>
            <a:off x="811850" y="3054895"/>
            <a:ext cx="4313051" cy="0"/>
          </a:xfrm>
          <a:prstGeom prst="line">
            <a:avLst/>
          </a:prstGeom>
          <a:noFill/>
          <a:ln w="19050" cap="flat" cmpd="sng" algn="ctr">
            <a:solidFill>
              <a:srgbClr val="D183A1"/>
            </a:solidFill>
            <a:prstDash val="solid"/>
            <a:miter lim="800000"/>
            <a:headEnd type="oval"/>
            <a:tailEnd type="oval"/>
          </a:ln>
          <a:effectLst/>
        </p:spPr>
      </p:cxnSp>
      <p:sp>
        <p:nvSpPr>
          <p:cNvPr id="2048" name="TextBox 81">
            <a:extLst>
              <a:ext uri="{FF2B5EF4-FFF2-40B4-BE49-F238E27FC236}">
                <a16:creationId xmlns:a16="http://schemas.microsoft.com/office/drawing/2014/main" id="{CD764D95-1EBE-4892-835D-6D55D3688645}"/>
              </a:ext>
            </a:extLst>
          </p:cNvPr>
          <p:cNvSpPr txBox="1"/>
          <p:nvPr/>
        </p:nvSpPr>
        <p:spPr>
          <a:xfrm flipH="1">
            <a:off x="1067761" y="1832939"/>
            <a:ext cx="3283552" cy="289310"/>
          </a:xfrm>
          <a:prstGeom prst="rect">
            <a:avLst/>
          </a:prstGeom>
          <a:noFill/>
        </p:spPr>
        <p:txBody>
          <a:bodyPr wrap="square" rtlCol="0">
            <a:spAutoFit/>
          </a:bodyPr>
          <a:lstStyle/>
          <a:p>
            <a:pPr>
              <a:lnSpc>
                <a:spcPct val="80000"/>
              </a:lnSpc>
            </a:pPr>
            <a:r>
              <a:rPr lang="en-US" altLang="ko-KR" sz="1600" dirty="0">
                <a:solidFill>
                  <a:srgbClr val="D183A1"/>
                </a:solidFill>
                <a:cs typeface="Arial" pitchFamily="34" charset="0"/>
              </a:rPr>
              <a:t>Portfolio Presentation</a:t>
            </a:r>
          </a:p>
        </p:txBody>
      </p:sp>
      <p:sp>
        <p:nvSpPr>
          <p:cNvPr id="2049" name="TextBox 82">
            <a:extLst>
              <a:ext uri="{FF2B5EF4-FFF2-40B4-BE49-F238E27FC236}">
                <a16:creationId xmlns:a16="http://schemas.microsoft.com/office/drawing/2014/main" id="{7FD9ECC1-207F-4435-9790-03541EA27818}"/>
              </a:ext>
            </a:extLst>
          </p:cNvPr>
          <p:cNvSpPr txBox="1"/>
          <p:nvPr/>
        </p:nvSpPr>
        <p:spPr>
          <a:xfrm flipH="1">
            <a:off x="1067761" y="2720603"/>
            <a:ext cx="3283552" cy="289310"/>
          </a:xfrm>
          <a:prstGeom prst="rect">
            <a:avLst/>
          </a:prstGeom>
          <a:noFill/>
        </p:spPr>
        <p:txBody>
          <a:bodyPr wrap="square" rtlCol="0">
            <a:spAutoFit/>
          </a:bodyPr>
          <a:lstStyle/>
          <a:p>
            <a:pPr>
              <a:lnSpc>
                <a:spcPct val="80000"/>
              </a:lnSpc>
            </a:pPr>
            <a:r>
              <a:rPr lang="en-US" altLang="ko-KR" sz="1600" dirty="0">
                <a:solidFill>
                  <a:srgbClr val="EFC964"/>
                </a:solidFill>
                <a:cs typeface="Arial" pitchFamily="34" charset="0"/>
              </a:rPr>
              <a:t>Simple Portfolio</a:t>
            </a:r>
          </a:p>
        </p:txBody>
      </p:sp>
      <p:sp>
        <p:nvSpPr>
          <p:cNvPr id="2050" name="TextBox 83">
            <a:extLst>
              <a:ext uri="{FF2B5EF4-FFF2-40B4-BE49-F238E27FC236}">
                <a16:creationId xmlns:a16="http://schemas.microsoft.com/office/drawing/2014/main" id="{AB34369D-5AF2-4226-847C-EF3A0A4FF03E}"/>
              </a:ext>
            </a:extLst>
          </p:cNvPr>
          <p:cNvSpPr txBox="1"/>
          <p:nvPr/>
        </p:nvSpPr>
        <p:spPr>
          <a:xfrm flipH="1">
            <a:off x="1067761" y="4495931"/>
            <a:ext cx="3283552" cy="289310"/>
          </a:xfrm>
          <a:prstGeom prst="rect">
            <a:avLst/>
          </a:prstGeom>
          <a:noFill/>
        </p:spPr>
        <p:txBody>
          <a:bodyPr wrap="square" rtlCol="0">
            <a:spAutoFit/>
          </a:bodyPr>
          <a:lstStyle/>
          <a:p>
            <a:pPr>
              <a:lnSpc>
                <a:spcPct val="80000"/>
              </a:lnSpc>
            </a:pPr>
            <a:r>
              <a:rPr lang="en-US" altLang="ko-KR" sz="1600" dirty="0">
                <a:solidFill>
                  <a:srgbClr val="EFC964"/>
                </a:solidFill>
                <a:cs typeface="Arial" pitchFamily="34" charset="0"/>
              </a:rPr>
              <a:t>Simple Portfolio Presentation</a:t>
            </a:r>
          </a:p>
        </p:txBody>
      </p:sp>
      <p:sp>
        <p:nvSpPr>
          <p:cNvPr id="2051" name="TextBox 84">
            <a:extLst>
              <a:ext uri="{FF2B5EF4-FFF2-40B4-BE49-F238E27FC236}">
                <a16:creationId xmlns:a16="http://schemas.microsoft.com/office/drawing/2014/main" id="{6CAC6AC9-6BF8-49BC-B217-7F9B6AD22230}"/>
              </a:ext>
            </a:extLst>
          </p:cNvPr>
          <p:cNvSpPr txBox="1"/>
          <p:nvPr/>
        </p:nvSpPr>
        <p:spPr>
          <a:xfrm flipH="1">
            <a:off x="1067761" y="3608267"/>
            <a:ext cx="3283552" cy="289310"/>
          </a:xfrm>
          <a:prstGeom prst="rect">
            <a:avLst/>
          </a:prstGeom>
          <a:noFill/>
        </p:spPr>
        <p:txBody>
          <a:bodyPr wrap="square" rtlCol="0">
            <a:spAutoFit/>
          </a:bodyPr>
          <a:lstStyle/>
          <a:p>
            <a:pPr>
              <a:lnSpc>
                <a:spcPct val="80000"/>
              </a:lnSpc>
            </a:pPr>
            <a:r>
              <a:rPr lang="en-US" altLang="ko-KR" sz="1600" dirty="0">
                <a:solidFill>
                  <a:srgbClr val="D183A1"/>
                </a:solidFill>
                <a:cs typeface="Arial" pitchFamily="34" charset="0"/>
              </a:rPr>
              <a:t>Add contents Title</a:t>
            </a:r>
          </a:p>
        </p:txBody>
      </p:sp>
      <p:sp>
        <p:nvSpPr>
          <p:cNvPr id="2052" name="TextBox 85">
            <a:extLst>
              <a:ext uri="{FF2B5EF4-FFF2-40B4-BE49-F238E27FC236}">
                <a16:creationId xmlns:a16="http://schemas.microsoft.com/office/drawing/2014/main" id="{877A14A8-FBE9-4325-8783-C63C8224A5B3}"/>
              </a:ext>
            </a:extLst>
          </p:cNvPr>
          <p:cNvSpPr txBox="1"/>
          <p:nvPr/>
        </p:nvSpPr>
        <p:spPr>
          <a:xfrm flipH="1">
            <a:off x="1067761" y="5383593"/>
            <a:ext cx="3283552" cy="289310"/>
          </a:xfrm>
          <a:prstGeom prst="rect">
            <a:avLst/>
          </a:prstGeom>
          <a:noFill/>
        </p:spPr>
        <p:txBody>
          <a:bodyPr wrap="square" rtlCol="0">
            <a:spAutoFit/>
          </a:bodyPr>
          <a:lstStyle/>
          <a:p>
            <a:pPr>
              <a:lnSpc>
                <a:spcPct val="80000"/>
              </a:lnSpc>
            </a:pPr>
            <a:r>
              <a:rPr lang="en-US" altLang="ko-KR" sz="1600" dirty="0">
                <a:solidFill>
                  <a:srgbClr val="D183A1"/>
                </a:solidFill>
                <a:cs typeface="Arial" pitchFamily="34" charset="0"/>
              </a:rPr>
              <a:t>Presentation</a:t>
            </a:r>
          </a:p>
        </p:txBody>
      </p:sp>
      <p:pic>
        <p:nvPicPr>
          <p:cNvPr id="3" name="Imagen 2"/>
          <p:cNvPicPr>
            <a:picLocks noChangeAspect="1"/>
          </p:cNvPicPr>
          <p:nvPr/>
        </p:nvPicPr>
        <p:blipFill>
          <a:blip r:embed="rId2"/>
          <a:stretch>
            <a:fillRect/>
          </a:stretch>
        </p:blipFill>
        <p:spPr>
          <a:xfrm>
            <a:off x="5811308" y="1691611"/>
            <a:ext cx="663273" cy="4411932"/>
          </a:xfrm>
          <a:prstGeom prst="rect">
            <a:avLst/>
          </a:prstGeom>
        </p:spPr>
      </p:pic>
    </p:spTree>
    <p:extLst>
      <p:ext uri="{BB962C8B-B14F-4D97-AF65-F5344CB8AC3E}">
        <p14:creationId xmlns:p14="http://schemas.microsoft.com/office/powerpoint/2010/main" val="42269181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B5576D-94B9-4658-BE38-EA479870B86C}"/>
              </a:ext>
            </a:extLst>
          </p:cNvPr>
          <p:cNvSpPr>
            <a:spLocks noGrp="1"/>
          </p:cNvSpPr>
          <p:nvPr>
            <p:ph type="title" idx="4294967295"/>
          </p:nvPr>
        </p:nvSpPr>
        <p:spPr>
          <a:xfrm>
            <a:off x="1393371" y="570527"/>
            <a:ext cx="8474075" cy="708025"/>
          </a:xfrm>
          <a:prstGeom prst="rect">
            <a:avLst/>
          </a:prstGeom>
        </p:spPr>
        <p:txBody>
          <a:bodyPr/>
          <a:lstStyle/>
          <a:p>
            <a:r>
              <a:rPr lang="es-PE" dirty="0">
                <a:solidFill>
                  <a:srgbClr val="EFC964"/>
                </a:solidFill>
              </a:rPr>
              <a:t>Infographic Style</a:t>
            </a:r>
          </a:p>
        </p:txBody>
      </p:sp>
      <p:grpSp>
        <p:nvGrpSpPr>
          <p:cNvPr id="3" name="Grupo 2"/>
          <p:cNvGrpSpPr/>
          <p:nvPr/>
        </p:nvGrpSpPr>
        <p:grpSpPr>
          <a:xfrm>
            <a:off x="391886" y="2193879"/>
            <a:ext cx="11383333" cy="3858579"/>
            <a:chOff x="261257" y="2019707"/>
            <a:chExt cx="11930745" cy="4044134"/>
          </a:xfrm>
        </p:grpSpPr>
        <p:grpSp>
          <p:nvGrpSpPr>
            <p:cNvPr id="62" name="Group 2">
              <a:extLst>
                <a:ext uri="{FF2B5EF4-FFF2-40B4-BE49-F238E27FC236}">
                  <a16:creationId xmlns:a16="http://schemas.microsoft.com/office/drawing/2014/main" id="{B8D95B7B-9F5E-44CE-90A7-6461EAB452FF}"/>
                </a:ext>
              </a:extLst>
            </p:cNvPr>
            <p:cNvGrpSpPr/>
            <p:nvPr/>
          </p:nvGrpSpPr>
          <p:grpSpPr>
            <a:xfrm>
              <a:off x="261257" y="2019707"/>
              <a:ext cx="3326507" cy="1023837"/>
              <a:chOff x="0" y="1814684"/>
              <a:chExt cx="3326507" cy="1023837"/>
            </a:xfrm>
          </p:grpSpPr>
          <p:sp>
            <p:nvSpPr>
              <p:cNvPr id="63" name="Rectangle 3">
                <a:extLst>
                  <a:ext uri="{FF2B5EF4-FFF2-40B4-BE49-F238E27FC236}">
                    <a16:creationId xmlns:a16="http://schemas.microsoft.com/office/drawing/2014/main" id="{3B659D75-2CF2-4B3B-B65D-7C60B2B20EFC}"/>
                  </a:ext>
                </a:extLst>
              </p:cNvPr>
              <p:cNvSpPr/>
              <p:nvPr userDrawn="1"/>
            </p:nvSpPr>
            <p:spPr>
              <a:xfrm>
                <a:off x="0" y="1814684"/>
                <a:ext cx="2823587" cy="504881"/>
              </a:xfrm>
              <a:prstGeom prst="rect">
                <a:avLst/>
              </a:prstGeom>
              <a:solidFill>
                <a:srgbClr val="AFAFAF">
                  <a:lumMod val="40000"/>
                  <a:lumOff val="60000"/>
                </a:srgbClr>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64" name="Rectangle 4">
                <a:extLst>
                  <a:ext uri="{FF2B5EF4-FFF2-40B4-BE49-F238E27FC236}">
                    <a16:creationId xmlns:a16="http://schemas.microsoft.com/office/drawing/2014/main" id="{54212FFD-61AC-48EF-92C2-DBEE93C078DD}"/>
                  </a:ext>
                </a:extLst>
              </p:cNvPr>
              <p:cNvSpPr/>
              <p:nvPr userDrawn="1"/>
            </p:nvSpPr>
            <p:spPr>
              <a:xfrm>
                <a:off x="0" y="2319566"/>
                <a:ext cx="2823587" cy="504881"/>
              </a:xfrm>
              <a:prstGeom prst="rect">
                <a:avLst/>
              </a:prstGeom>
              <a:solidFill>
                <a:srgbClr val="AFAFAF">
                  <a:lumMod val="60000"/>
                  <a:lumOff val="40000"/>
                </a:srgbClr>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65" name="Oval 5">
                <a:extLst>
                  <a:ext uri="{FF2B5EF4-FFF2-40B4-BE49-F238E27FC236}">
                    <a16:creationId xmlns:a16="http://schemas.microsoft.com/office/drawing/2014/main" id="{CC195278-FC43-43EB-9B6F-23E35A2185A1}"/>
                  </a:ext>
                </a:extLst>
              </p:cNvPr>
              <p:cNvSpPr/>
              <p:nvPr/>
            </p:nvSpPr>
            <p:spPr>
              <a:xfrm>
                <a:off x="2320667" y="1832681"/>
                <a:ext cx="1005840" cy="1005840"/>
              </a:xfrm>
              <a:prstGeom prst="ellipse">
                <a:avLst/>
              </a:prstGeom>
              <a:solidFill>
                <a:srgbClr val="AFAFAF">
                  <a:lumMod val="60000"/>
                  <a:lumOff val="40000"/>
                </a:srgbClr>
              </a:solidFill>
              <a:ln w="12700" cap="flat" cmpd="sng" algn="ctr">
                <a:noFill/>
                <a:prstDash val="solid"/>
                <a:miter lim="800000"/>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66" name="Oval 6">
                <a:extLst>
                  <a:ext uri="{FF2B5EF4-FFF2-40B4-BE49-F238E27FC236}">
                    <a16:creationId xmlns:a16="http://schemas.microsoft.com/office/drawing/2014/main" id="{D5585CC5-2187-4893-B56C-881815BB1C3B}"/>
                  </a:ext>
                </a:extLst>
              </p:cNvPr>
              <p:cNvSpPr/>
              <p:nvPr/>
            </p:nvSpPr>
            <p:spPr>
              <a:xfrm>
                <a:off x="2387868" y="1903074"/>
                <a:ext cx="871437" cy="871437"/>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grpSp>
        <p:grpSp>
          <p:nvGrpSpPr>
            <p:cNvPr id="67" name="Group 7">
              <a:extLst>
                <a:ext uri="{FF2B5EF4-FFF2-40B4-BE49-F238E27FC236}">
                  <a16:creationId xmlns:a16="http://schemas.microsoft.com/office/drawing/2014/main" id="{0A683DD5-B7AF-4C08-8C5B-620105779523}"/>
                </a:ext>
              </a:extLst>
            </p:cNvPr>
            <p:cNvGrpSpPr/>
            <p:nvPr/>
          </p:nvGrpSpPr>
          <p:grpSpPr>
            <a:xfrm>
              <a:off x="261257" y="3488441"/>
              <a:ext cx="3326507" cy="1023837"/>
              <a:chOff x="0" y="1814684"/>
              <a:chExt cx="3326507" cy="1023837"/>
            </a:xfrm>
          </p:grpSpPr>
          <p:sp>
            <p:nvSpPr>
              <p:cNvPr id="68" name="Rectangle 8">
                <a:extLst>
                  <a:ext uri="{FF2B5EF4-FFF2-40B4-BE49-F238E27FC236}">
                    <a16:creationId xmlns:a16="http://schemas.microsoft.com/office/drawing/2014/main" id="{0E0C3505-5E94-4D99-8C3F-8811EED3AFB2}"/>
                  </a:ext>
                </a:extLst>
              </p:cNvPr>
              <p:cNvSpPr/>
              <p:nvPr userDrawn="1"/>
            </p:nvSpPr>
            <p:spPr>
              <a:xfrm>
                <a:off x="0" y="1814684"/>
                <a:ext cx="2823587" cy="504881"/>
              </a:xfrm>
              <a:prstGeom prst="rect">
                <a:avLst/>
              </a:prstGeom>
              <a:solidFill>
                <a:srgbClr val="AFAFAF">
                  <a:lumMod val="40000"/>
                  <a:lumOff val="60000"/>
                </a:srgbClr>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69" name="Rectangle 9">
                <a:extLst>
                  <a:ext uri="{FF2B5EF4-FFF2-40B4-BE49-F238E27FC236}">
                    <a16:creationId xmlns:a16="http://schemas.microsoft.com/office/drawing/2014/main" id="{BF0C52C9-AE73-4DFA-8D8B-0CF182506911}"/>
                  </a:ext>
                </a:extLst>
              </p:cNvPr>
              <p:cNvSpPr/>
              <p:nvPr userDrawn="1"/>
            </p:nvSpPr>
            <p:spPr>
              <a:xfrm>
                <a:off x="0" y="2319566"/>
                <a:ext cx="2823587" cy="504881"/>
              </a:xfrm>
              <a:prstGeom prst="rect">
                <a:avLst/>
              </a:prstGeom>
              <a:solidFill>
                <a:srgbClr val="AFAFAF">
                  <a:lumMod val="60000"/>
                  <a:lumOff val="40000"/>
                </a:srgbClr>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70" name="Oval 10">
                <a:extLst>
                  <a:ext uri="{FF2B5EF4-FFF2-40B4-BE49-F238E27FC236}">
                    <a16:creationId xmlns:a16="http://schemas.microsoft.com/office/drawing/2014/main" id="{8D044DDA-8911-404A-BB3B-EA2C5C036198}"/>
                  </a:ext>
                </a:extLst>
              </p:cNvPr>
              <p:cNvSpPr/>
              <p:nvPr/>
            </p:nvSpPr>
            <p:spPr>
              <a:xfrm>
                <a:off x="2320667" y="1832681"/>
                <a:ext cx="1005840" cy="1005840"/>
              </a:xfrm>
              <a:prstGeom prst="ellipse">
                <a:avLst/>
              </a:prstGeom>
              <a:solidFill>
                <a:srgbClr val="AFAFAF">
                  <a:lumMod val="60000"/>
                  <a:lumOff val="40000"/>
                </a:srgbClr>
              </a:solidFill>
              <a:ln w="12700" cap="flat" cmpd="sng" algn="ctr">
                <a:noFill/>
                <a:prstDash val="solid"/>
                <a:miter lim="800000"/>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71" name="Oval 11">
                <a:extLst>
                  <a:ext uri="{FF2B5EF4-FFF2-40B4-BE49-F238E27FC236}">
                    <a16:creationId xmlns:a16="http://schemas.microsoft.com/office/drawing/2014/main" id="{ED1DBA43-7EA9-4DD0-B173-B72929656CD3}"/>
                  </a:ext>
                </a:extLst>
              </p:cNvPr>
              <p:cNvSpPr/>
              <p:nvPr/>
            </p:nvSpPr>
            <p:spPr>
              <a:xfrm>
                <a:off x="2387868" y="1903074"/>
                <a:ext cx="871437" cy="871437"/>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grpSp>
        <p:grpSp>
          <p:nvGrpSpPr>
            <p:cNvPr id="72" name="Group 12">
              <a:extLst>
                <a:ext uri="{FF2B5EF4-FFF2-40B4-BE49-F238E27FC236}">
                  <a16:creationId xmlns:a16="http://schemas.microsoft.com/office/drawing/2014/main" id="{5445130F-B025-4383-B5D3-E81CE98F686E}"/>
                </a:ext>
              </a:extLst>
            </p:cNvPr>
            <p:cNvGrpSpPr/>
            <p:nvPr/>
          </p:nvGrpSpPr>
          <p:grpSpPr>
            <a:xfrm>
              <a:off x="261257" y="4957175"/>
              <a:ext cx="3326507" cy="1023837"/>
              <a:chOff x="0" y="1814684"/>
              <a:chExt cx="3326507" cy="1023837"/>
            </a:xfrm>
          </p:grpSpPr>
          <p:sp>
            <p:nvSpPr>
              <p:cNvPr id="73" name="Rectangle 13">
                <a:extLst>
                  <a:ext uri="{FF2B5EF4-FFF2-40B4-BE49-F238E27FC236}">
                    <a16:creationId xmlns:a16="http://schemas.microsoft.com/office/drawing/2014/main" id="{D97FB46E-DC89-479E-9A86-FFBF0DA5C5B2}"/>
                  </a:ext>
                </a:extLst>
              </p:cNvPr>
              <p:cNvSpPr/>
              <p:nvPr userDrawn="1"/>
            </p:nvSpPr>
            <p:spPr>
              <a:xfrm>
                <a:off x="0" y="1814684"/>
                <a:ext cx="2823587" cy="504881"/>
              </a:xfrm>
              <a:prstGeom prst="rect">
                <a:avLst/>
              </a:prstGeom>
              <a:solidFill>
                <a:srgbClr val="AFAFAF">
                  <a:lumMod val="40000"/>
                  <a:lumOff val="60000"/>
                </a:srgbClr>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74" name="Rectangle 14">
                <a:extLst>
                  <a:ext uri="{FF2B5EF4-FFF2-40B4-BE49-F238E27FC236}">
                    <a16:creationId xmlns:a16="http://schemas.microsoft.com/office/drawing/2014/main" id="{AF6FA493-EB70-46B0-BA2C-30B90E66237A}"/>
                  </a:ext>
                </a:extLst>
              </p:cNvPr>
              <p:cNvSpPr/>
              <p:nvPr userDrawn="1"/>
            </p:nvSpPr>
            <p:spPr>
              <a:xfrm>
                <a:off x="0" y="2319566"/>
                <a:ext cx="2823587" cy="504881"/>
              </a:xfrm>
              <a:prstGeom prst="rect">
                <a:avLst/>
              </a:prstGeom>
              <a:solidFill>
                <a:srgbClr val="AFAFAF">
                  <a:lumMod val="60000"/>
                  <a:lumOff val="40000"/>
                </a:srgbClr>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75" name="Oval 15">
                <a:extLst>
                  <a:ext uri="{FF2B5EF4-FFF2-40B4-BE49-F238E27FC236}">
                    <a16:creationId xmlns:a16="http://schemas.microsoft.com/office/drawing/2014/main" id="{7DF1F087-5D6B-4BD4-828D-61451C3F1C96}"/>
                  </a:ext>
                </a:extLst>
              </p:cNvPr>
              <p:cNvSpPr/>
              <p:nvPr/>
            </p:nvSpPr>
            <p:spPr>
              <a:xfrm>
                <a:off x="2320667" y="1832681"/>
                <a:ext cx="1005840" cy="1005840"/>
              </a:xfrm>
              <a:prstGeom prst="ellipse">
                <a:avLst/>
              </a:prstGeom>
              <a:solidFill>
                <a:srgbClr val="AFAFAF">
                  <a:lumMod val="60000"/>
                  <a:lumOff val="40000"/>
                </a:srgbClr>
              </a:solidFill>
              <a:ln w="12700" cap="flat" cmpd="sng" algn="ctr">
                <a:noFill/>
                <a:prstDash val="solid"/>
                <a:miter lim="800000"/>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76" name="Oval 16">
                <a:extLst>
                  <a:ext uri="{FF2B5EF4-FFF2-40B4-BE49-F238E27FC236}">
                    <a16:creationId xmlns:a16="http://schemas.microsoft.com/office/drawing/2014/main" id="{349DF9FC-CA22-4702-90EA-11A9427A8437}"/>
                  </a:ext>
                </a:extLst>
              </p:cNvPr>
              <p:cNvSpPr/>
              <p:nvPr/>
            </p:nvSpPr>
            <p:spPr>
              <a:xfrm>
                <a:off x="2387868" y="1903074"/>
                <a:ext cx="871437" cy="871437"/>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grpSp>
        <p:grpSp>
          <p:nvGrpSpPr>
            <p:cNvPr id="77" name="Group 17">
              <a:extLst>
                <a:ext uri="{FF2B5EF4-FFF2-40B4-BE49-F238E27FC236}">
                  <a16:creationId xmlns:a16="http://schemas.microsoft.com/office/drawing/2014/main" id="{C635AD66-F3D7-40EA-95A4-BD52C8248BAE}"/>
                </a:ext>
              </a:extLst>
            </p:cNvPr>
            <p:cNvGrpSpPr/>
            <p:nvPr/>
          </p:nvGrpSpPr>
          <p:grpSpPr>
            <a:xfrm flipH="1">
              <a:off x="8865495" y="2102536"/>
              <a:ext cx="3326507" cy="1023837"/>
              <a:chOff x="0" y="1814684"/>
              <a:chExt cx="3326507" cy="1023837"/>
            </a:xfrm>
          </p:grpSpPr>
          <p:sp>
            <p:nvSpPr>
              <p:cNvPr id="78" name="Rectangle 18">
                <a:extLst>
                  <a:ext uri="{FF2B5EF4-FFF2-40B4-BE49-F238E27FC236}">
                    <a16:creationId xmlns:a16="http://schemas.microsoft.com/office/drawing/2014/main" id="{48B24415-8715-46A9-B12C-58AC25F7D956}"/>
                  </a:ext>
                </a:extLst>
              </p:cNvPr>
              <p:cNvSpPr/>
              <p:nvPr userDrawn="1"/>
            </p:nvSpPr>
            <p:spPr>
              <a:xfrm>
                <a:off x="0" y="1814684"/>
                <a:ext cx="2823587" cy="504881"/>
              </a:xfrm>
              <a:prstGeom prst="rect">
                <a:avLst/>
              </a:prstGeom>
              <a:solidFill>
                <a:srgbClr val="EF5E42">
                  <a:lumMod val="60000"/>
                  <a:lumOff val="40000"/>
                </a:srgbClr>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79" name="Rectangle 19">
                <a:extLst>
                  <a:ext uri="{FF2B5EF4-FFF2-40B4-BE49-F238E27FC236}">
                    <a16:creationId xmlns:a16="http://schemas.microsoft.com/office/drawing/2014/main" id="{0A9005E1-1E0D-403B-BF46-E7161E901643}"/>
                  </a:ext>
                </a:extLst>
              </p:cNvPr>
              <p:cNvSpPr/>
              <p:nvPr userDrawn="1"/>
            </p:nvSpPr>
            <p:spPr>
              <a:xfrm>
                <a:off x="0" y="2319566"/>
                <a:ext cx="2823587" cy="504881"/>
              </a:xfrm>
              <a:prstGeom prst="rect">
                <a:avLst/>
              </a:prstGeom>
              <a:solidFill>
                <a:srgbClr val="EF5E42"/>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80" name="Oval 20">
                <a:extLst>
                  <a:ext uri="{FF2B5EF4-FFF2-40B4-BE49-F238E27FC236}">
                    <a16:creationId xmlns:a16="http://schemas.microsoft.com/office/drawing/2014/main" id="{33C6689E-AA2F-4576-A16D-946B03616009}"/>
                  </a:ext>
                </a:extLst>
              </p:cNvPr>
              <p:cNvSpPr/>
              <p:nvPr/>
            </p:nvSpPr>
            <p:spPr>
              <a:xfrm>
                <a:off x="2320667" y="1832681"/>
                <a:ext cx="1005840" cy="1005840"/>
              </a:xfrm>
              <a:prstGeom prst="ellipse">
                <a:avLst/>
              </a:prstGeom>
              <a:solidFill>
                <a:srgbClr val="EF5E42"/>
              </a:solidFill>
              <a:ln w="12700" cap="flat" cmpd="sng" algn="ctr">
                <a:noFill/>
                <a:prstDash val="solid"/>
                <a:miter lim="800000"/>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81" name="Oval 21">
                <a:extLst>
                  <a:ext uri="{FF2B5EF4-FFF2-40B4-BE49-F238E27FC236}">
                    <a16:creationId xmlns:a16="http://schemas.microsoft.com/office/drawing/2014/main" id="{F374FE62-58C9-44A6-83E1-13CFBB994B38}"/>
                  </a:ext>
                </a:extLst>
              </p:cNvPr>
              <p:cNvSpPr/>
              <p:nvPr/>
            </p:nvSpPr>
            <p:spPr>
              <a:xfrm>
                <a:off x="2387868" y="1903074"/>
                <a:ext cx="871437" cy="871437"/>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grpSp>
        <p:grpSp>
          <p:nvGrpSpPr>
            <p:cNvPr id="82" name="Group 22">
              <a:extLst>
                <a:ext uri="{FF2B5EF4-FFF2-40B4-BE49-F238E27FC236}">
                  <a16:creationId xmlns:a16="http://schemas.microsoft.com/office/drawing/2014/main" id="{88262916-2293-467A-8E19-C5907D780706}"/>
                </a:ext>
              </a:extLst>
            </p:cNvPr>
            <p:cNvGrpSpPr/>
            <p:nvPr/>
          </p:nvGrpSpPr>
          <p:grpSpPr>
            <a:xfrm flipH="1">
              <a:off x="8865493" y="3571270"/>
              <a:ext cx="3326507" cy="1023837"/>
              <a:chOff x="0" y="1814684"/>
              <a:chExt cx="3326507" cy="1023837"/>
            </a:xfrm>
          </p:grpSpPr>
          <p:sp>
            <p:nvSpPr>
              <p:cNvPr id="83" name="Rectangle 23">
                <a:extLst>
                  <a:ext uri="{FF2B5EF4-FFF2-40B4-BE49-F238E27FC236}">
                    <a16:creationId xmlns:a16="http://schemas.microsoft.com/office/drawing/2014/main" id="{29E3AB22-16E8-485E-8560-96DDDF2A4193}"/>
                  </a:ext>
                </a:extLst>
              </p:cNvPr>
              <p:cNvSpPr/>
              <p:nvPr userDrawn="1"/>
            </p:nvSpPr>
            <p:spPr>
              <a:xfrm>
                <a:off x="0" y="1814684"/>
                <a:ext cx="2823587" cy="504881"/>
              </a:xfrm>
              <a:prstGeom prst="rect">
                <a:avLst/>
              </a:prstGeom>
              <a:solidFill>
                <a:srgbClr val="EF5E42">
                  <a:lumMod val="60000"/>
                  <a:lumOff val="40000"/>
                </a:srgbClr>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84" name="Rectangle 24">
                <a:extLst>
                  <a:ext uri="{FF2B5EF4-FFF2-40B4-BE49-F238E27FC236}">
                    <a16:creationId xmlns:a16="http://schemas.microsoft.com/office/drawing/2014/main" id="{0D7C0500-B637-4991-8FA1-3F24A69B6625}"/>
                  </a:ext>
                </a:extLst>
              </p:cNvPr>
              <p:cNvSpPr/>
              <p:nvPr userDrawn="1"/>
            </p:nvSpPr>
            <p:spPr>
              <a:xfrm>
                <a:off x="0" y="2319566"/>
                <a:ext cx="2823587" cy="504881"/>
              </a:xfrm>
              <a:prstGeom prst="rect">
                <a:avLst/>
              </a:prstGeom>
              <a:solidFill>
                <a:srgbClr val="EF5E42"/>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85" name="Oval 25">
                <a:extLst>
                  <a:ext uri="{FF2B5EF4-FFF2-40B4-BE49-F238E27FC236}">
                    <a16:creationId xmlns:a16="http://schemas.microsoft.com/office/drawing/2014/main" id="{B4E8418B-07A3-4C4F-900C-0BE350231937}"/>
                  </a:ext>
                </a:extLst>
              </p:cNvPr>
              <p:cNvSpPr/>
              <p:nvPr/>
            </p:nvSpPr>
            <p:spPr>
              <a:xfrm>
                <a:off x="2320667" y="1832681"/>
                <a:ext cx="1005840" cy="1005840"/>
              </a:xfrm>
              <a:prstGeom prst="ellipse">
                <a:avLst/>
              </a:prstGeom>
              <a:solidFill>
                <a:srgbClr val="EF5E42"/>
              </a:solidFill>
              <a:ln w="12700" cap="flat" cmpd="sng" algn="ctr">
                <a:noFill/>
                <a:prstDash val="solid"/>
                <a:miter lim="800000"/>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86" name="Oval 26">
                <a:extLst>
                  <a:ext uri="{FF2B5EF4-FFF2-40B4-BE49-F238E27FC236}">
                    <a16:creationId xmlns:a16="http://schemas.microsoft.com/office/drawing/2014/main" id="{6F87F38C-9808-44A3-8D9B-AB2ACB4F3221}"/>
                  </a:ext>
                </a:extLst>
              </p:cNvPr>
              <p:cNvSpPr/>
              <p:nvPr/>
            </p:nvSpPr>
            <p:spPr>
              <a:xfrm>
                <a:off x="2387868" y="1903074"/>
                <a:ext cx="871437" cy="871437"/>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grpSp>
        <p:grpSp>
          <p:nvGrpSpPr>
            <p:cNvPr id="87" name="Group 27">
              <a:extLst>
                <a:ext uri="{FF2B5EF4-FFF2-40B4-BE49-F238E27FC236}">
                  <a16:creationId xmlns:a16="http://schemas.microsoft.com/office/drawing/2014/main" id="{0BC0B577-5512-42BA-94BA-2EB76821A7ED}"/>
                </a:ext>
              </a:extLst>
            </p:cNvPr>
            <p:cNvGrpSpPr/>
            <p:nvPr/>
          </p:nvGrpSpPr>
          <p:grpSpPr>
            <a:xfrm flipH="1">
              <a:off x="8865491" y="5040004"/>
              <a:ext cx="3326507" cy="1023837"/>
              <a:chOff x="0" y="1814684"/>
              <a:chExt cx="3326507" cy="1023837"/>
            </a:xfrm>
          </p:grpSpPr>
          <p:sp>
            <p:nvSpPr>
              <p:cNvPr id="88" name="Rectangle 28">
                <a:extLst>
                  <a:ext uri="{FF2B5EF4-FFF2-40B4-BE49-F238E27FC236}">
                    <a16:creationId xmlns:a16="http://schemas.microsoft.com/office/drawing/2014/main" id="{320C3F53-4BA3-4238-B801-8642BE64F281}"/>
                  </a:ext>
                </a:extLst>
              </p:cNvPr>
              <p:cNvSpPr/>
              <p:nvPr userDrawn="1"/>
            </p:nvSpPr>
            <p:spPr>
              <a:xfrm>
                <a:off x="0" y="1814684"/>
                <a:ext cx="2823587" cy="504881"/>
              </a:xfrm>
              <a:prstGeom prst="rect">
                <a:avLst/>
              </a:prstGeom>
              <a:solidFill>
                <a:srgbClr val="EF5E42">
                  <a:lumMod val="60000"/>
                  <a:lumOff val="40000"/>
                </a:srgbClr>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89" name="Rectangle 29">
                <a:extLst>
                  <a:ext uri="{FF2B5EF4-FFF2-40B4-BE49-F238E27FC236}">
                    <a16:creationId xmlns:a16="http://schemas.microsoft.com/office/drawing/2014/main" id="{4F3B67B3-8187-4932-8851-ED164B632706}"/>
                  </a:ext>
                </a:extLst>
              </p:cNvPr>
              <p:cNvSpPr/>
              <p:nvPr userDrawn="1"/>
            </p:nvSpPr>
            <p:spPr>
              <a:xfrm>
                <a:off x="0" y="2319566"/>
                <a:ext cx="2823587" cy="504881"/>
              </a:xfrm>
              <a:prstGeom prst="rect">
                <a:avLst/>
              </a:prstGeom>
              <a:solidFill>
                <a:srgbClr val="EF5E42"/>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90" name="Oval 30">
                <a:extLst>
                  <a:ext uri="{FF2B5EF4-FFF2-40B4-BE49-F238E27FC236}">
                    <a16:creationId xmlns:a16="http://schemas.microsoft.com/office/drawing/2014/main" id="{5B4AA23F-1F2E-45E5-9218-DC23F83117BA}"/>
                  </a:ext>
                </a:extLst>
              </p:cNvPr>
              <p:cNvSpPr/>
              <p:nvPr/>
            </p:nvSpPr>
            <p:spPr>
              <a:xfrm>
                <a:off x="2320667" y="1832681"/>
                <a:ext cx="1005840" cy="1005840"/>
              </a:xfrm>
              <a:prstGeom prst="ellipse">
                <a:avLst/>
              </a:prstGeom>
              <a:solidFill>
                <a:srgbClr val="EF5E42"/>
              </a:solidFill>
              <a:ln w="12700" cap="flat" cmpd="sng" algn="ctr">
                <a:noFill/>
                <a:prstDash val="solid"/>
                <a:miter lim="800000"/>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91" name="Oval 31">
                <a:extLst>
                  <a:ext uri="{FF2B5EF4-FFF2-40B4-BE49-F238E27FC236}">
                    <a16:creationId xmlns:a16="http://schemas.microsoft.com/office/drawing/2014/main" id="{A26B58F1-CA7A-4816-86C0-0A7930E49435}"/>
                  </a:ext>
                </a:extLst>
              </p:cNvPr>
              <p:cNvSpPr/>
              <p:nvPr/>
            </p:nvSpPr>
            <p:spPr>
              <a:xfrm>
                <a:off x="2387868" y="1903074"/>
                <a:ext cx="871437" cy="871437"/>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grpSp>
        <p:grpSp>
          <p:nvGrpSpPr>
            <p:cNvPr id="104" name="Group 50">
              <a:extLst>
                <a:ext uri="{FF2B5EF4-FFF2-40B4-BE49-F238E27FC236}">
                  <a16:creationId xmlns:a16="http://schemas.microsoft.com/office/drawing/2014/main" id="{61A0006B-2E28-43CA-80BE-1D68CFAFA526}"/>
                </a:ext>
              </a:extLst>
            </p:cNvPr>
            <p:cNvGrpSpPr/>
            <p:nvPr/>
          </p:nvGrpSpPr>
          <p:grpSpPr>
            <a:xfrm>
              <a:off x="3736279" y="5104584"/>
              <a:ext cx="2594207" cy="695715"/>
              <a:chOff x="2084409" y="4347895"/>
              <a:chExt cx="3647460" cy="695715"/>
            </a:xfrm>
          </p:grpSpPr>
          <p:sp>
            <p:nvSpPr>
              <p:cNvPr id="105" name="TextBox 51">
                <a:extLst>
                  <a:ext uri="{FF2B5EF4-FFF2-40B4-BE49-F238E27FC236}">
                    <a16:creationId xmlns:a16="http://schemas.microsoft.com/office/drawing/2014/main" id="{38B1F7FB-CA58-4083-BEE7-179935337445}"/>
                  </a:ext>
                </a:extLst>
              </p:cNvPr>
              <p:cNvSpPr txBox="1"/>
              <p:nvPr/>
            </p:nvSpPr>
            <p:spPr>
              <a:xfrm>
                <a:off x="2084409" y="4559744"/>
                <a:ext cx="3647456" cy="483866"/>
              </a:xfrm>
              <a:prstGeom prst="rect">
                <a:avLst/>
              </a:prstGeom>
              <a:noFill/>
            </p:spPr>
            <p:txBody>
              <a:bodyPr wrap="square" rtlCol="0">
                <a:spAutoFit/>
              </a:bodyPr>
              <a:lstStyle/>
              <a:p>
                <a:r>
                  <a:rPr lang="en-US" altLang="ko-KR" sz="1200" dirty="0">
                    <a:solidFill>
                      <a:prstClr val="black">
                        <a:lumMod val="75000"/>
                        <a:lumOff val="25000"/>
                      </a:prstClr>
                    </a:solidFill>
                    <a:cs typeface="Arial" pitchFamily="34" charset="0"/>
                  </a:rPr>
                  <a:t>You can simply impress your </a:t>
                </a:r>
                <a:r>
                  <a:rPr lang="en-US" altLang="ko-KR" sz="1200" dirty="0" smtClean="0">
                    <a:solidFill>
                      <a:prstClr val="black">
                        <a:lumMod val="75000"/>
                        <a:lumOff val="25000"/>
                      </a:prstClr>
                    </a:solidFill>
                    <a:cs typeface="Arial" pitchFamily="34" charset="0"/>
                  </a:rPr>
                  <a:t>audience.</a:t>
                </a:r>
                <a:endParaRPr lang="en-US" altLang="ko-KR" sz="1200" dirty="0">
                  <a:solidFill>
                    <a:prstClr val="black">
                      <a:lumMod val="75000"/>
                      <a:lumOff val="25000"/>
                    </a:prstClr>
                  </a:solidFill>
                  <a:cs typeface="Arial" pitchFamily="34" charset="0"/>
                </a:endParaRPr>
              </a:p>
            </p:txBody>
          </p:sp>
          <p:sp>
            <p:nvSpPr>
              <p:cNvPr id="106" name="TextBox 52">
                <a:extLst>
                  <a:ext uri="{FF2B5EF4-FFF2-40B4-BE49-F238E27FC236}">
                    <a16:creationId xmlns:a16="http://schemas.microsoft.com/office/drawing/2014/main" id="{B06D2735-F020-4CBB-9B57-C3E1F6B10B89}"/>
                  </a:ext>
                </a:extLst>
              </p:cNvPr>
              <p:cNvSpPr txBox="1"/>
              <p:nvPr/>
            </p:nvSpPr>
            <p:spPr>
              <a:xfrm>
                <a:off x="2084410" y="4347895"/>
                <a:ext cx="3647459" cy="276999"/>
              </a:xfrm>
              <a:prstGeom prst="rect">
                <a:avLst/>
              </a:prstGeom>
              <a:noFill/>
            </p:spPr>
            <p:txBody>
              <a:bodyPr wrap="square" rtlCol="0">
                <a:spAutoFit/>
              </a:bodyPr>
              <a:lstStyle/>
              <a:p>
                <a:r>
                  <a:rPr lang="en-US" altLang="ko-KR" sz="1200" b="1" dirty="0">
                    <a:solidFill>
                      <a:prstClr val="black">
                        <a:lumMod val="75000"/>
                        <a:lumOff val="25000"/>
                      </a:prstClr>
                    </a:solidFill>
                    <a:cs typeface="Arial" pitchFamily="34" charset="0"/>
                  </a:rPr>
                  <a:t>Your Text  Here</a:t>
                </a:r>
                <a:endParaRPr lang="ko-KR" altLang="en-US" sz="1200" b="1" dirty="0">
                  <a:solidFill>
                    <a:prstClr val="black">
                      <a:lumMod val="75000"/>
                      <a:lumOff val="25000"/>
                    </a:prstClr>
                  </a:solidFill>
                  <a:cs typeface="Arial" pitchFamily="34" charset="0"/>
                </a:endParaRPr>
              </a:p>
            </p:txBody>
          </p:sp>
        </p:grpSp>
        <p:grpSp>
          <p:nvGrpSpPr>
            <p:cNvPr id="110" name="Group 102">
              <a:extLst>
                <a:ext uri="{FF2B5EF4-FFF2-40B4-BE49-F238E27FC236}">
                  <a16:creationId xmlns:a16="http://schemas.microsoft.com/office/drawing/2014/main" id="{5ABEA5F8-03AB-42CC-9B8C-377282E9C3B6}"/>
                </a:ext>
              </a:extLst>
            </p:cNvPr>
            <p:cNvGrpSpPr>
              <a:grpSpLocks noChangeAspect="1"/>
            </p:cNvGrpSpPr>
            <p:nvPr/>
          </p:nvGrpSpPr>
          <p:grpSpPr>
            <a:xfrm>
              <a:off x="2955635" y="3747531"/>
              <a:ext cx="325734" cy="529812"/>
              <a:chOff x="2071598" y="2060848"/>
              <a:chExt cx="1917605" cy="3137144"/>
            </a:xfrm>
            <a:solidFill>
              <a:srgbClr val="7D7D7D"/>
            </a:solidFill>
          </p:grpSpPr>
          <p:sp>
            <p:nvSpPr>
              <p:cNvPr id="111" name="Freeform 103">
                <a:extLst>
                  <a:ext uri="{FF2B5EF4-FFF2-40B4-BE49-F238E27FC236}">
                    <a16:creationId xmlns:a16="http://schemas.microsoft.com/office/drawing/2014/main" id="{C16F1398-AAE3-4F8C-B9F2-D57CE18EF7DE}"/>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12" name="Freeform 104">
                <a:extLst>
                  <a:ext uri="{FF2B5EF4-FFF2-40B4-BE49-F238E27FC236}">
                    <a16:creationId xmlns:a16="http://schemas.microsoft.com/office/drawing/2014/main" id="{81F9D13A-B080-4D2C-A11A-203E50D69BB2}"/>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13" name="Freeform 105">
                <a:extLst>
                  <a:ext uri="{FF2B5EF4-FFF2-40B4-BE49-F238E27FC236}">
                    <a16:creationId xmlns:a16="http://schemas.microsoft.com/office/drawing/2014/main" id="{313D68DB-237F-4900-BFA2-0C75F18ECDEF}"/>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14" name="Freeform 106">
                <a:extLst>
                  <a:ext uri="{FF2B5EF4-FFF2-40B4-BE49-F238E27FC236}">
                    <a16:creationId xmlns:a16="http://schemas.microsoft.com/office/drawing/2014/main" id="{3B6558AA-E0E2-48E4-9D1A-D99B85D256B8}"/>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sp>
          <p:nvSpPr>
            <p:cNvPr id="115" name="Freeform 107">
              <a:extLst>
                <a:ext uri="{FF2B5EF4-FFF2-40B4-BE49-F238E27FC236}">
                  <a16:creationId xmlns:a16="http://schemas.microsoft.com/office/drawing/2014/main" id="{9EC4622A-F77B-469E-B031-13F3195F939F}"/>
                </a:ext>
              </a:extLst>
            </p:cNvPr>
            <p:cNvSpPr>
              <a:spLocks noChangeAspect="1"/>
            </p:cNvSpPr>
            <p:nvPr/>
          </p:nvSpPr>
          <p:spPr>
            <a:xfrm>
              <a:off x="3025648" y="5229155"/>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7D7D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16" name="Rectangle 19">
              <a:extLst>
                <a:ext uri="{FF2B5EF4-FFF2-40B4-BE49-F238E27FC236}">
                  <a16:creationId xmlns:a16="http://schemas.microsoft.com/office/drawing/2014/main" id="{196A51C2-E70A-4361-8B81-2812F9528F5E}"/>
                </a:ext>
              </a:extLst>
            </p:cNvPr>
            <p:cNvSpPr/>
            <p:nvPr/>
          </p:nvSpPr>
          <p:spPr>
            <a:xfrm>
              <a:off x="2913138" y="2277403"/>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7D7D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17" name="Freeform 114">
              <a:extLst>
                <a:ext uri="{FF2B5EF4-FFF2-40B4-BE49-F238E27FC236}">
                  <a16:creationId xmlns:a16="http://schemas.microsoft.com/office/drawing/2014/main" id="{6DF14635-BB41-471D-9539-0E752411A10A}"/>
                </a:ext>
              </a:extLst>
            </p:cNvPr>
            <p:cNvSpPr>
              <a:spLocks noChangeAspect="1"/>
            </p:cNvSpPr>
            <p:nvPr/>
          </p:nvSpPr>
          <p:spPr>
            <a:xfrm>
              <a:off x="9093721" y="3832394"/>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EF5E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18" name="Freeform: Shape 64">
              <a:extLst>
                <a:ext uri="{FF2B5EF4-FFF2-40B4-BE49-F238E27FC236}">
                  <a16:creationId xmlns:a16="http://schemas.microsoft.com/office/drawing/2014/main" id="{F8452952-2440-4CC7-85FB-C23810957CA8}"/>
                </a:ext>
              </a:extLst>
            </p:cNvPr>
            <p:cNvSpPr/>
            <p:nvPr/>
          </p:nvSpPr>
          <p:spPr>
            <a:xfrm>
              <a:off x="9143540" y="2381041"/>
              <a:ext cx="587651" cy="424605"/>
            </a:xfrm>
            <a:custGeom>
              <a:avLst/>
              <a:gdLst>
                <a:gd name="connsiteX0" fmla="*/ 913808 w 977685"/>
                <a:gd name="connsiteY0" fmla="*/ 669555 h 706423"/>
                <a:gd name="connsiteX1" fmla="*/ 936250 w 977685"/>
                <a:gd name="connsiteY1" fmla="*/ 670865 h 706423"/>
                <a:gd name="connsiteX2" fmla="*/ 939775 w 977685"/>
                <a:gd name="connsiteY2" fmla="*/ 671150 h 706423"/>
                <a:gd name="connsiteX3" fmla="*/ 977684 w 977685"/>
                <a:gd name="connsiteY3" fmla="*/ 687629 h 706423"/>
                <a:gd name="connsiteX4" fmla="*/ 939203 w 977685"/>
                <a:gd name="connsiteY4" fmla="*/ 706012 h 706423"/>
                <a:gd name="connsiteX5" fmla="*/ 902151 w 977685"/>
                <a:gd name="connsiteY5" fmla="*/ 686676 h 706423"/>
                <a:gd name="connsiteX6" fmla="*/ 913808 w 977685"/>
                <a:gd name="connsiteY6" fmla="*/ 669555 h 706423"/>
                <a:gd name="connsiteX7" fmla="*/ 822046 w 977685"/>
                <a:gd name="connsiteY7" fmla="*/ 653720 h 706423"/>
                <a:gd name="connsiteX8" fmla="*/ 863385 w 977685"/>
                <a:gd name="connsiteY8" fmla="*/ 658006 h 706423"/>
                <a:gd name="connsiteX9" fmla="*/ 881959 w 977685"/>
                <a:gd name="connsiteY9" fmla="*/ 669817 h 706423"/>
                <a:gd name="connsiteX10" fmla="*/ 866433 w 977685"/>
                <a:gd name="connsiteY10" fmla="*/ 690105 h 706423"/>
                <a:gd name="connsiteX11" fmla="*/ 806616 w 977685"/>
                <a:gd name="connsiteY11" fmla="*/ 698868 h 706423"/>
                <a:gd name="connsiteX12" fmla="*/ 785280 w 977685"/>
                <a:gd name="connsiteY12" fmla="*/ 684485 h 706423"/>
                <a:gd name="connsiteX13" fmla="*/ 822046 w 977685"/>
                <a:gd name="connsiteY13" fmla="*/ 653720 h 706423"/>
                <a:gd name="connsiteX14" fmla="*/ 647327 w 977685"/>
                <a:gd name="connsiteY14" fmla="*/ 575199 h 706423"/>
                <a:gd name="connsiteX15" fmla="*/ 660693 w 977685"/>
                <a:gd name="connsiteY15" fmla="*/ 582949 h 706423"/>
                <a:gd name="connsiteX16" fmla="*/ 760896 w 977685"/>
                <a:gd name="connsiteY16" fmla="*/ 628764 h 706423"/>
                <a:gd name="connsiteX17" fmla="*/ 772516 w 977685"/>
                <a:gd name="connsiteY17" fmla="*/ 643147 h 706423"/>
                <a:gd name="connsiteX18" fmla="*/ 710699 w 977685"/>
                <a:gd name="connsiteY18" fmla="*/ 689248 h 706423"/>
                <a:gd name="connsiteX19" fmla="*/ 613449 w 977685"/>
                <a:gd name="connsiteY19" fmla="*/ 677341 h 706423"/>
                <a:gd name="connsiteX20" fmla="*/ 577158 w 977685"/>
                <a:gd name="connsiteY20" fmla="*/ 662387 h 706423"/>
                <a:gd name="connsiteX21" fmla="*/ 598971 w 977685"/>
                <a:gd name="connsiteY21" fmla="*/ 634288 h 706423"/>
                <a:gd name="connsiteX22" fmla="*/ 623926 w 977685"/>
                <a:gd name="connsiteY22" fmla="*/ 597903 h 706423"/>
                <a:gd name="connsiteX23" fmla="*/ 647327 w 977685"/>
                <a:gd name="connsiteY23" fmla="*/ 575199 h 706423"/>
                <a:gd name="connsiteX24" fmla="*/ 66619 w 977685"/>
                <a:gd name="connsiteY24" fmla="*/ 542848 h 706423"/>
                <a:gd name="connsiteX25" fmla="*/ 71572 w 977685"/>
                <a:gd name="connsiteY25" fmla="*/ 543039 h 706423"/>
                <a:gd name="connsiteX26" fmla="*/ 132437 w 977685"/>
                <a:gd name="connsiteY26" fmla="*/ 585235 h 706423"/>
                <a:gd name="connsiteX27" fmla="*/ 155868 w 977685"/>
                <a:gd name="connsiteY27" fmla="*/ 583711 h 706423"/>
                <a:gd name="connsiteX28" fmla="*/ 156725 w 977685"/>
                <a:gd name="connsiteY28" fmla="*/ 583425 h 706423"/>
                <a:gd name="connsiteX29" fmla="*/ 201588 w 977685"/>
                <a:gd name="connsiteY29" fmla="*/ 574948 h 706423"/>
                <a:gd name="connsiteX30" fmla="*/ 250451 w 977685"/>
                <a:gd name="connsiteY30" fmla="*/ 582472 h 706423"/>
                <a:gd name="connsiteX31" fmla="*/ 281217 w 977685"/>
                <a:gd name="connsiteY31" fmla="*/ 600856 h 706423"/>
                <a:gd name="connsiteX32" fmla="*/ 332938 w 977685"/>
                <a:gd name="connsiteY32" fmla="*/ 623811 h 706423"/>
                <a:gd name="connsiteX33" fmla="*/ 284456 w 977685"/>
                <a:gd name="connsiteY33" fmla="*/ 659625 h 706423"/>
                <a:gd name="connsiteX34" fmla="*/ 196540 w 977685"/>
                <a:gd name="connsiteY34" fmla="*/ 664483 h 706423"/>
                <a:gd name="connsiteX35" fmla="*/ 123769 w 977685"/>
                <a:gd name="connsiteY35" fmla="*/ 700963 h 706423"/>
                <a:gd name="connsiteX36" fmla="*/ 27566 w 977685"/>
                <a:gd name="connsiteY36" fmla="*/ 681818 h 706423"/>
                <a:gd name="connsiteX37" fmla="*/ 9659 w 977685"/>
                <a:gd name="connsiteY37" fmla="*/ 577138 h 706423"/>
                <a:gd name="connsiteX38" fmla="*/ 66619 w 977685"/>
                <a:gd name="connsiteY38" fmla="*/ 542848 h 706423"/>
                <a:gd name="connsiteX39" fmla="*/ 536260 w 977685"/>
                <a:gd name="connsiteY39" fmla="*/ 539170 h 706423"/>
                <a:gd name="connsiteX40" fmla="*/ 576015 w 977685"/>
                <a:gd name="connsiteY40" fmla="*/ 558565 h 706423"/>
                <a:gd name="connsiteX41" fmla="*/ 573157 w 977685"/>
                <a:gd name="connsiteY41" fmla="*/ 614668 h 706423"/>
                <a:gd name="connsiteX42" fmla="*/ 544963 w 977685"/>
                <a:gd name="connsiteY42" fmla="*/ 641242 h 706423"/>
                <a:gd name="connsiteX43" fmla="*/ 528295 w 977685"/>
                <a:gd name="connsiteY43" fmla="*/ 651815 h 706423"/>
                <a:gd name="connsiteX44" fmla="*/ 445427 w 977685"/>
                <a:gd name="connsiteY44" fmla="*/ 642385 h 706423"/>
                <a:gd name="connsiteX45" fmla="*/ 437902 w 977685"/>
                <a:gd name="connsiteY45" fmla="*/ 635241 h 706423"/>
                <a:gd name="connsiteX46" fmla="*/ 495148 w 977685"/>
                <a:gd name="connsiteY46" fmla="*/ 557136 h 706423"/>
                <a:gd name="connsiteX47" fmla="*/ 536260 w 977685"/>
                <a:gd name="connsiteY47" fmla="*/ 539170 h 706423"/>
                <a:gd name="connsiteX48" fmla="*/ 415996 w 977685"/>
                <a:gd name="connsiteY48" fmla="*/ 478559 h 706423"/>
                <a:gd name="connsiteX49" fmla="*/ 480384 w 977685"/>
                <a:gd name="connsiteY49" fmla="*/ 535419 h 706423"/>
                <a:gd name="connsiteX50" fmla="*/ 427806 w 977685"/>
                <a:gd name="connsiteY50" fmla="*/ 605904 h 706423"/>
                <a:gd name="connsiteX51" fmla="*/ 376752 w 977685"/>
                <a:gd name="connsiteY51" fmla="*/ 602761 h 706423"/>
                <a:gd name="connsiteX52" fmla="*/ 372942 w 977685"/>
                <a:gd name="connsiteY52" fmla="*/ 522846 h 706423"/>
                <a:gd name="connsiteX53" fmla="*/ 395230 w 977685"/>
                <a:gd name="connsiteY53" fmla="*/ 485698 h 706423"/>
                <a:gd name="connsiteX54" fmla="*/ 415996 w 977685"/>
                <a:gd name="connsiteY54" fmla="*/ 478559 h 706423"/>
                <a:gd name="connsiteX55" fmla="*/ 295135 w 977685"/>
                <a:gd name="connsiteY55" fmla="*/ 385579 h 706423"/>
                <a:gd name="connsiteX56" fmla="*/ 315888 w 977685"/>
                <a:gd name="connsiteY56" fmla="*/ 413308 h 706423"/>
                <a:gd name="connsiteX57" fmla="*/ 324174 w 977685"/>
                <a:gd name="connsiteY57" fmla="*/ 428739 h 706423"/>
                <a:gd name="connsiteX58" fmla="*/ 340367 w 977685"/>
                <a:gd name="connsiteY58" fmla="*/ 441788 h 706423"/>
                <a:gd name="connsiteX59" fmla="*/ 349701 w 977685"/>
                <a:gd name="connsiteY59" fmla="*/ 506272 h 706423"/>
                <a:gd name="connsiteX60" fmla="*/ 333128 w 977685"/>
                <a:gd name="connsiteY60" fmla="*/ 532657 h 706423"/>
                <a:gd name="connsiteX61" fmla="*/ 272644 w 977685"/>
                <a:gd name="connsiteY61" fmla="*/ 569709 h 706423"/>
                <a:gd name="connsiteX62" fmla="*/ 154725 w 977685"/>
                <a:gd name="connsiteY62" fmla="*/ 558279 h 706423"/>
                <a:gd name="connsiteX63" fmla="*/ 145866 w 977685"/>
                <a:gd name="connsiteY63" fmla="*/ 556183 h 706423"/>
                <a:gd name="connsiteX64" fmla="*/ 132341 w 977685"/>
                <a:gd name="connsiteY64" fmla="*/ 515321 h 706423"/>
                <a:gd name="connsiteX65" fmla="*/ 170250 w 977685"/>
                <a:gd name="connsiteY65" fmla="*/ 495985 h 706423"/>
                <a:gd name="connsiteX66" fmla="*/ 203874 w 977685"/>
                <a:gd name="connsiteY66" fmla="*/ 493033 h 706423"/>
                <a:gd name="connsiteX67" fmla="*/ 268739 w 977685"/>
                <a:gd name="connsiteY67" fmla="*/ 410641 h 706423"/>
                <a:gd name="connsiteX68" fmla="*/ 295135 w 977685"/>
                <a:gd name="connsiteY68" fmla="*/ 385579 h 706423"/>
                <a:gd name="connsiteX69" fmla="*/ 177084 w 977685"/>
                <a:gd name="connsiteY69" fmla="*/ 138 h 706423"/>
                <a:gd name="connsiteX70" fmla="*/ 213398 w 977685"/>
                <a:gd name="connsiteY70" fmla="*/ 5734 h 706423"/>
                <a:gd name="connsiteX71" fmla="*/ 224066 w 977685"/>
                <a:gd name="connsiteY71" fmla="*/ 33642 h 706423"/>
                <a:gd name="connsiteX72" fmla="*/ 264166 w 977685"/>
                <a:gd name="connsiteY72" fmla="*/ 309200 h 706423"/>
                <a:gd name="connsiteX73" fmla="*/ 238258 w 977685"/>
                <a:gd name="connsiteY73" fmla="*/ 390067 h 706423"/>
                <a:gd name="connsiteX74" fmla="*/ 189490 w 977685"/>
                <a:gd name="connsiteY74" fmla="*/ 450551 h 706423"/>
                <a:gd name="connsiteX75" fmla="*/ 106528 w 977685"/>
                <a:gd name="connsiteY75" fmla="*/ 471792 h 706423"/>
                <a:gd name="connsiteX76" fmla="*/ 103384 w 977685"/>
                <a:gd name="connsiteY76" fmla="*/ 468649 h 706423"/>
                <a:gd name="connsiteX77" fmla="*/ 110909 w 977685"/>
                <a:gd name="connsiteY77" fmla="*/ 342728 h 706423"/>
                <a:gd name="connsiteX78" fmla="*/ 118624 w 977685"/>
                <a:gd name="connsiteY78" fmla="*/ 272243 h 706423"/>
                <a:gd name="connsiteX79" fmla="*/ 119767 w 977685"/>
                <a:gd name="connsiteY79" fmla="*/ 56692 h 706423"/>
                <a:gd name="connsiteX80" fmla="*/ 141199 w 977685"/>
                <a:gd name="connsiteY80" fmla="*/ 8972 h 706423"/>
                <a:gd name="connsiteX81" fmla="*/ 177084 w 977685"/>
                <a:gd name="connsiteY81" fmla="*/ 138 h 70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77685" h="706423">
                  <a:moveTo>
                    <a:pt x="913808" y="669555"/>
                  </a:moveTo>
                  <a:cubicBezTo>
                    <a:pt x="920749" y="668936"/>
                    <a:pt x="929488" y="671389"/>
                    <a:pt x="936250" y="670865"/>
                  </a:cubicBezTo>
                  <a:cubicBezTo>
                    <a:pt x="937393" y="670769"/>
                    <a:pt x="938632" y="670960"/>
                    <a:pt x="939775" y="671150"/>
                  </a:cubicBezTo>
                  <a:cubicBezTo>
                    <a:pt x="954157" y="674008"/>
                    <a:pt x="977875" y="670579"/>
                    <a:pt x="977684" y="687629"/>
                  </a:cubicBezTo>
                  <a:cubicBezTo>
                    <a:pt x="977398" y="708298"/>
                    <a:pt x="951586" y="699725"/>
                    <a:pt x="939203" y="706012"/>
                  </a:cubicBezTo>
                  <a:cubicBezTo>
                    <a:pt x="922630" y="704774"/>
                    <a:pt x="902818" y="707917"/>
                    <a:pt x="902151" y="686676"/>
                  </a:cubicBezTo>
                  <a:cubicBezTo>
                    <a:pt x="901723" y="673865"/>
                    <a:pt x="906866" y="670174"/>
                    <a:pt x="913808" y="669555"/>
                  </a:cubicBezTo>
                  <a:close/>
                  <a:moveTo>
                    <a:pt x="822046" y="653720"/>
                  </a:moveTo>
                  <a:cubicBezTo>
                    <a:pt x="835858" y="656101"/>
                    <a:pt x="849002" y="660197"/>
                    <a:pt x="863385" y="658006"/>
                  </a:cubicBezTo>
                  <a:cubicBezTo>
                    <a:pt x="872148" y="656768"/>
                    <a:pt x="880530" y="660006"/>
                    <a:pt x="881959" y="669817"/>
                  </a:cubicBezTo>
                  <a:cubicBezTo>
                    <a:pt x="883578" y="680961"/>
                    <a:pt x="876625" y="688200"/>
                    <a:pt x="866433" y="690105"/>
                  </a:cubicBezTo>
                  <a:cubicBezTo>
                    <a:pt x="846811" y="693725"/>
                    <a:pt x="826904" y="696011"/>
                    <a:pt x="806616" y="698868"/>
                  </a:cubicBezTo>
                  <a:cubicBezTo>
                    <a:pt x="796996" y="698011"/>
                    <a:pt x="781565" y="700487"/>
                    <a:pt x="785280" y="684485"/>
                  </a:cubicBezTo>
                  <a:cubicBezTo>
                    <a:pt x="789280" y="667055"/>
                    <a:pt x="800806" y="650195"/>
                    <a:pt x="822046" y="653720"/>
                  </a:cubicBezTo>
                  <a:close/>
                  <a:moveTo>
                    <a:pt x="647327" y="575199"/>
                  </a:moveTo>
                  <a:cubicBezTo>
                    <a:pt x="651382" y="576418"/>
                    <a:pt x="655859" y="578972"/>
                    <a:pt x="660693" y="582949"/>
                  </a:cubicBezTo>
                  <a:cubicBezTo>
                    <a:pt x="690220" y="607333"/>
                    <a:pt x="720224" y="629240"/>
                    <a:pt x="760896" y="628764"/>
                  </a:cubicBezTo>
                  <a:cubicBezTo>
                    <a:pt x="768897" y="628669"/>
                    <a:pt x="773373" y="634574"/>
                    <a:pt x="772516" y="643147"/>
                  </a:cubicBezTo>
                  <a:cubicBezTo>
                    <a:pt x="772802" y="679151"/>
                    <a:pt x="743751" y="702011"/>
                    <a:pt x="710699" y="689248"/>
                  </a:cubicBezTo>
                  <a:cubicBezTo>
                    <a:pt x="678790" y="676865"/>
                    <a:pt x="646310" y="677913"/>
                    <a:pt x="613449" y="677341"/>
                  </a:cubicBezTo>
                  <a:cubicBezTo>
                    <a:pt x="599733" y="677056"/>
                    <a:pt x="582302" y="678865"/>
                    <a:pt x="577158" y="662387"/>
                  </a:cubicBezTo>
                  <a:cubicBezTo>
                    <a:pt x="572110" y="646385"/>
                    <a:pt x="588874" y="641051"/>
                    <a:pt x="598971" y="634288"/>
                  </a:cubicBezTo>
                  <a:cubicBezTo>
                    <a:pt x="612496" y="625240"/>
                    <a:pt x="621259" y="614572"/>
                    <a:pt x="623926" y="597903"/>
                  </a:cubicBezTo>
                  <a:cubicBezTo>
                    <a:pt x="626784" y="579901"/>
                    <a:pt x="635160" y="571543"/>
                    <a:pt x="647327" y="575199"/>
                  </a:cubicBezTo>
                  <a:close/>
                  <a:moveTo>
                    <a:pt x="66619" y="542848"/>
                  </a:moveTo>
                  <a:cubicBezTo>
                    <a:pt x="68048" y="542753"/>
                    <a:pt x="70238" y="542848"/>
                    <a:pt x="71572" y="543039"/>
                  </a:cubicBezTo>
                  <a:cubicBezTo>
                    <a:pt x="104623" y="549040"/>
                    <a:pt x="113863" y="566947"/>
                    <a:pt x="132437" y="585235"/>
                  </a:cubicBezTo>
                  <a:cubicBezTo>
                    <a:pt x="139485" y="590854"/>
                    <a:pt x="153582" y="584949"/>
                    <a:pt x="155868" y="583711"/>
                  </a:cubicBezTo>
                  <a:cubicBezTo>
                    <a:pt x="156154" y="583615"/>
                    <a:pt x="156440" y="583520"/>
                    <a:pt x="156725" y="583425"/>
                  </a:cubicBezTo>
                  <a:cubicBezTo>
                    <a:pt x="178347" y="575138"/>
                    <a:pt x="181300" y="575805"/>
                    <a:pt x="201588" y="574948"/>
                  </a:cubicBezTo>
                  <a:cubicBezTo>
                    <a:pt x="218257" y="574281"/>
                    <a:pt x="234545" y="576281"/>
                    <a:pt x="250451" y="582472"/>
                  </a:cubicBezTo>
                  <a:cubicBezTo>
                    <a:pt x="260929" y="586568"/>
                    <a:pt x="271216" y="592474"/>
                    <a:pt x="281217" y="600856"/>
                  </a:cubicBezTo>
                  <a:cubicBezTo>
                    <a:pt x="299315" y="611905"/>
                    <a:pt x="326747" y="600094"/>
                    <a:pt x="332938" y="623811"/>
                  </a:cubicBezTo>
                  <a:cubicBezTo>
                    <a:pt x="340939" y="654577"/>
                    <a:pt x="315126" y="658006"/>
                    <a:pt x="284456" y="659625"/>
                  </a:cubicBezTo>
                  <a:cubicBezTo>
                    <a:pt x="284456" y="659625"/>
                    <a:pt x="227115" y="664197"/>
                    <a:pt x="196540" y="664483"/>
                  </a:cubicBezTo>
                  <a:cubicBezTo>
                    <a:pt x="172346" y="676675"/>
                    <a:pt x="148534" y="689914"/>
                    <a:pt x="123769" y="700963"/>
                  </a:cubicBezTo>
                  <a:cubicBezTo>
                    <a:pt x="95384" y="713536"/>
                    <a:pt x="48140" y="703249"/>
                    <a:pt x="27566" y="681818"/>
                  </a:cubicBezTo>
                  <a:cubicBezTo>
                    <a:pt x="-1009" y="652005"/>
                    <a:pt x="-8057" y="611905"/>
                    <a:pt x="9659" y="577138"/>
                  </a:cubicBezTo>
                  <a:cubicBezTo>
                    <a:pt x="21565" y="553707"/>
                    <a:pt x="42616" y="544658"/>
                    <a:pt x="66619" y="542848"/>
                  </a:cubicBezTo>
                  <a:close/>
                  <a:moveTo>
                    <a:pt x="536260" y="539170"/>
                  </a:moveTo>
                  <a:cubicBezTo>
                    <a:pt x="549869" y="538062"/>
                    <a:pt x="563252" y="543182"/>
                    <a:pt x="576015" y="558565"/>
                  </a:cubicBezTo>
                  <a:cubicBezTo>
                    <a:pt x="591160" y="576758"/>
                    <a:pt x="602209" y="596665"/>
                    <a:pt x="573157" y="614668"/>
                  </a:cubicBezTo>
                  <a:cubicBezTo>
                    <a:pt x="562394" y="621335"/>
                    <a:pt x="554012" y="632003"/>
                    <a:pt x="544963" y="641242"/>
                  </a:cubicBezTo>
                  <a:cubicBezTo>
                    <a:pt x="540010" y="646290"/>
                    <a:pt x="532867" y="655720"/>
                    <a:pt x="528295" y="651815"/>
                  </a:cubicBezTo>
                  <a:cubicBezTo>
                    <a:pt x="502196" y="629812"/>
                    <a:pt x="473335" y="642576"/>
                    <a:pt x="445427" y="642385"/>
                  </a:cubicBezTo>
                  <a:cubicBezTo>
                    <a:pt x="442855" y="642385"/>
                    <a:pt x="434283" y="639718"/>
                    <a:pt x="437902" y="635241"/>
                  </a:cubicBezTo>
                  <a:cubicBezTo>
                    <a:pt x="457333" y="609524"/>
                    <a:pt x="471526" y="579806"/>
                    <a:pt x="495148" y="557136"/>
                  </a:cubicBezTo>
                  <a:cubicBezTo>
                    <a:pt x="508816" y="547611"/>
                    <a:pt x="522651" y="540277"/>
                    <a:pt x="536260" y="539170"/>
                  </a:cubicBezTo>
                  <a:close/>
                  <a:moveTo>
                    <a:pt x="415996" y="478559"/>
                  </a:moveTo>
                  <a:cubicBezTo>
                    <a:pt x="446005" y="482430"/>
                    <a:pt x="494672" y="514845"/>
                    <a:pt x="480384" y="535419"/>
                  </a:cubicBezTo>
                  <a:cubicBezTo>
                    <a:pt x="454000" y="552183"/>
                    <a:pt x="447427" y="583806"/>
                    <a:pt x="427806" y="605904"/>
                  </a:cubicBezTo>
                  <a:cubicBezTo>
                    <a:pt x="406279" y="630192"/>
                    <a:pt x="393897" y="630478"/>
                    <a:pt x="376752" y="602761"/>
                  </a:cubicBezTo>
                  <a:cubicBezTo>
                    <a:pt x="360940" y="577138"/>
                    <a:pt x="354940" y="550849"/>
                    <a:pt x="372942" y="522846"/>
                  </a:cubicBezTo>
                  <a:cubicBezTo>
                    <a:pt x="381895" y="509035"/>
                    <a:pt x="386848" y="505129"/>
                    <a:pt x="395230" y="485698"/>
                  </a:cubicBezTo>
                  <a:cubicBezTo>
                    <a:pt x="398064" y="479150"/>
                    <a:pt x="405994" y="477269"/>
                    <a:pt x="415996" y="478559"/>
                  </a:cubicBezTo>
                  <a:close/>
                  <a:moveTo>
                    <a:pt x="295135" y="385579"/>
                  </a:moveTo>
                  <a:cubicBezTo>
                    <a:pt x="301672" y="385900"/>
                    <a:pt x="307268" y="395020"/>
                    <a:pt x="315888" y="413308"/>
                  </a:cubicBezTo>
                  <a:cubicBezTo>
                    <a:pt x="318364" y="418547"/>
                    <a:pt x="321412" y="423595"/>
                    <a:pt x="324174" y="428739"/>
                  </a:cubicBezTo>
                  <a:cubicBezTo>
                    <a:pt x="329508" y="433120"/>
                    <a:pt x="334461" y="438264"/>
                    <a:pt x="340367" y="441788"/>
                  </a:cubicBezTo>
                  <a:cubicBezTo>
                    <a:pt x="377038" y="463981"/>
                    <a:pt x="378562" y="472935"/>
                    <a:pt x="349701" y="506272"/>
                  </a:cubicBezTo>
                  <a:cubicBezTo>
                    <a:pt x="342748" y="514273"/>
                    <a:pt x="333985" y="521608"/>
                    <a:pt x="333128" y="532657"/>
                  </a:cubicBezTo>
                  <a:cubicBezTo>
                    <a:pt x="329794" y="573233"/>
                    <a:pt x="303029" y="576186"/>
                    <a:pt x="272644" y="569709"/>
                  </a:cubicBezTo>
                  <a:cubicBezTo>
                    <a:pt x="231210" y="560851"/>
                    <a:pt x="200254" y="558946"/>
                    <a:pt x="154725" y="558279"/>
                  </a:cubicBezTo>
                  <a:cubicBezTo>
                    <a:pt x="154725" y="558279"/>
                    <a:pt x="148724" y="557231"/>
                    <a:pt x="145866" y="556183"/>
                  </a:cubicBezTo>
                  <a:cubicBezTo>
                    <a:pt x="127864" y="547039"/>
                    <a:pt x="125483" y="533323"/>
                    <a:pt x="132341" y="515321"/>
                  </a:cubicBezTo>
                  <a:cubicBezTo>
                    <a:pt x="139104" y="497414"/>
                    <a:pt x="155296" y="495509"/>
                    <a:pt x="170250" y="495985"/>
                  </a:cubicBezTo>
                  <a:cubicBezTo>
                    <a:pt x="181871" y="496366"/>
                    <a:pt x="193110" y="501129"/>
                    <a:pt x="203874" y="493033"/>
                  </a:cubicBezTo>
                  <a:cubicBezTo>
                    <a:pt x="225591" y="465601"/>
                    <a:pt x="248070" y="438835"/>
                    <a:pt x="268739" y="410641"/>
                  </a:cubicBezTo>
                  <a:cubicBezTo>
                    <a:pt x="281122" y="393735"/>
                    <a:pt x="288599" y="385257"/>
                    <a:pt x="295135" y="385579"/>
                  </a:cubicBezTo>
                  <a:close/>
                  <a:moveTo>
                    <a:pt x="177084" y="138"/>
                  </a:moveTo>
                  <a:cubicBezTo>
                    <a:pt x="189181" y="-529"/>
                    <a:pt x="201349" y="1210"/>
                    <a:pt x="213398" y="5734"/>
                  </a:cubicBezTo>
                  <a:cubicBezTo>
                    <a:pt x="224923" y="10115"/>
                    <a:pt x="224923" y="23164"/>
                    <a:pt x="224066" y="33642"/>
                  </a:cubicBezTo>
                  <a:cubicBezTo>
                    <a:pt x="216732" y="128511"/>
                    <a:pt x="239592" y="218998"/>
                    <a:pt x="264166" y="309200"/>
                  </a:cubicBezTo>
                  <a:cubicBezTo>
                    <a:pt x="273215" y="342252"/>
                    <a:pt x="256261" y="366350"/>
                    <a:pt x="238258" y="390067"/>
                  </a:cubicBezTo>
                  <a:cubicBezTo>
                    <a:pt x="222637" y="410737"/>
                    <a:pt x="205778" y="430453"/>
                    <a:pt x="189490" y="450551"/>
                  </a:cubicBezTo>
                  <a:cubicBezTo>
                    <a:pt x="167488" y="481507"/>
                    <a:pt x="138627" y="483222"/>
                    <a:pt x="106528" y="471792"/>
                  </a:cubicBezTo>
                  <a:cubicBezTo>
                    <a:pt x="105385" y="470649"/>
                    <a:pt x="104432" y="469696"/>
                    <a:pt x="103384" y="468649"/>
                  </a:cubicBezTo>
                  <a:cubicBezTo>
                    <a:pt x="88906" y="425691"/>
                    <a:pt x="104813" y="384448"/>
                    <a:pt x="110909" y="342728"/>
                  </a:cubicBezTo>
                  <a:cubicBezTo>
                    <a:pt x="113481" y="319201"/>
                    <a:pt x="116053" y="295770"/>
                    <a:pt x="118624" y="272243"/>
                  </a:cubicBezTo>
                  <a:cubicBezTo>
                    <a:pt x="128054" y="200425"/>
                    <a:pt x="128816" y="128606"/>
                    <a:pt x="119767" y="56692"/>
                  </a:cubicBezTo>
                  <a:cubicBezTo>
                    <a:pt x="117291" y="36976"/>
                    <a:pt x="119958" y="18211"/>
                    <a:pt x="141199" y="8972"/>
                  </a:cubicBezTo>
                  <a:cubicBezTo>
                    <a:pt x="152962" y="3876"/>
                    <a:pt x="164988" y="804"/>
                    <a:pt x="177084" y="138"/>
                  </a:cubicBezTo>
                  <a:close/>
                </a:path>
              </a:pathLst>
            </a:custGeom>
            <a:solidFill>
              <a:srgbClr val="EF5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9" name="Freeform: Shape 65">
              <a:extLst>
                <a:ext uri="{FF2B5EF4-FFF2-40B4-BE49-F238E27FC236}">
                  <a16:creationId xmlns:a16="http://schemas.microsoft.com/office/drawing/2014/main" id="{6FF62CFE-2D2B-4DE1-A399-EB13B0263981}"/>
                </a:ext>
              </a:extLst>
            </p:cNvPr>
            <p:cNvSpPr/>
            <p:nvPr/>
          </p:nvSpPr>
          <p:spPr>
            <a:xfrm>
              <a:off x="9195775" y="5251721"/>
              <a:ext cx="317369" cy="672305"/>
            </a:xfrm>
            <a:custGeom>
              <a:avLst/>
              <a:gdLst>
                <a:gd name="connsiteX0" fmla="*/ 204169 w 518715"/>
                <a:gd name="connsiteY0" fmla="*/ 780837 h 1098830"/>
                <a:gd name="connsiteX1" fmla="*/ 224790 w 518715"/>
                <a:gd name="connsiteY1" fmla="*/ 790207 h 1098830"/>
                <a:gd name="connsiteX2" fmla="*/ 291179 w 518715"/>
                <a:gd name="connsiteY2" fmla="*/ 803732 h 1098830"/>
                <a:gd name="connsiteX3" fmla="*/ 337470 w 518715"/>
                <a:gd name="connsiteY3" fmla="*/ 822973 h 1098830"/>
                <a:gd name="connsiteX4" fmla="*/ 402431 w 518715"/>
                <a:gd name="connsiteY4" fmla="*/ 808876 h 1098830"/>
                <a:gd name="connsiteX5" fmla="*/ 415671 w 518715"/>
                <a:gd name="connsiteY5" fmla="*/ 811352 h 1098830"/>
                <a:gd name="connsiteX6" fmla="*/ 419195 w 518715"/>
                <a:gd name="connsiteY6" fmla="*/ 848690 h 1098830"/>
                <a:gd name="connsiteX7" fmla="*/ 394335 w 518715"/>
                <a:gd name="connsiteY7" fmla="*/ 1000709 h 1098830"/>
                <a:gd name="connsiteX8" fmla="*/ 394049 w 518715"/>
                <a:gd name="connsiteY8" fmla="*/ 1093102 h 1098830"/>
                <a:gd name="connsiteX9" fmla="*/ 361664 w 518715"/>
                <a:gd name="connsiteY9" fmla="*/ 1089292 h 1098830"/>
                <a:gd name="connsiteX10" fmla="*/ 353949 w 518715"/>
                <a:gd name="connsiteY10" fmla="*/ 1082148 h 1098830"/>
                <a:gd name="connsiteX11" fmla="*/ 346805 w 518715"/>
                <a:gd name="connsiteY11" fmla="*/ 1018997 h 1098830"/>
                <a:gd name="connsiteX12" fmla="*/ 348234 w 518715"/>
                <a:gd name="connsiteY12" fmla="*/ 1004900 h 1098830"/>
                <a:gd name="connsiteX13" fmla="*/ 351186 w 518715"/>
                <a:gd name="connsiteY13" fmla="*/ 909936 h 1098830"/>
                <a:gd name="connsiteX14" fmla="*/ 345376 w 518715"/>
                <a:gd name="connsiteY14" fmla="*/ 871836 h 1098830"/>
                <a:gd name="connsiteX15" fmla="*/ 340137 w 518715"/>
                <a:gd name="connsiteY15" fmla="*/ 853643 h 1098830"/>
                <a:gd name="connsiteX16" fmla="*/ 337280 w 518715"/>
                <a:gd name="connsiteY16" fmla="*/ 843737 h 1098830"/>
                <a:gd name="connsiteX17" fmla="*/ 293751 w 518715"/>
                <a:gd name="connsiteY17" fmla="*/ 941654 h 1098830"/>
                <a:gd name="connsiteX18" fmla="*/ 287750 w 518715"/>
                <a:gd name="connsiteY18" fmla="*/ 979088 h 1098830"/>
                <a:gd name="connsiteX19" fmla="*/ 286893 w 518715"/>
                <a:gd name="connsiteY19" fmla="*/ 987565 h 1098830"/>
                <a:gd name="connsiteX20" fmla="*/ 284321 w 518715"/>
                <a:gd name="connsiteY20" fmla="*/ 1072909 h 1098830"/>
                <a:gd name="connsiteX21" fmla="*/ 273462 w 518715"/>
                <a:gd name="connsiteY21" fmla="*/ 1078719 h 1098830"/>
                <a:gd name="connsiteX22" fmla="*/ 210312 w 518715"/>
                <a:gd name="connsiteY22" fmla="*/ 1029951 h 1098830"/>
                <a:gd name="connsiteX23" fmla="*/ 202025 w 518715"/>
                <a:gd name="connsiteY23" fmla="*/ 907841 h 1098830"/>
                <a:gd name="connsiteX24" fmla="*/ 183546 w 518715"/>
                <a:gd name="connsiteY24" fmla="*/ 881266 h 1098830"/>
                <a:gd name="connsiteX25" fmla="*/ 160020 w 518715"/>
                <a:gd name="connsiteY25" fmla="*/ 827164 h 1098830"/>
                <a:gd name="connsiteX26" fmla="*/ 181832 w 518715"/>
                <a:gd name="connsiteY26" fmla="*/ 785540 h 1098830"/>
                <a:gd name="connsiteX27" fmla="*/ 204169 w 518715"/>
                <a:gd name="connsiteY27" fmla="*/ 780837 h 1098830"/>
                <a:gd name="connsiteX28" fmla="*/ 143922 w 518715"/>
                <a:gd name="connsiteY28" fmla="*/ 726770 h 1098830"/>
                <a:gd name="connsiteX29" fmla="*/ 169163 w 518715"/>
                <a:gd name="connsiteY29" fmla="*/ 754583 h 1098830"/>
                <a:gd name="connsiteX30" fmla="*/ 138969 w 518715"/>
                <a:gd name="connsiteY30" fmla="*/ 788873 h 1098830"/>
                <a:gd name="connsiteX31" fmla="*/ 118109 w 518715"/>
                <a:gd name="connsiteY31" fmla="*/ 760679 h 1098830"/>
                <a:gd name="connsiteX32" fmla="*/ 143922 w 518715"/>
                <a:gd name="connsiteY32" fmla="*/ 726770 h 1098830"/>
                <a:gd name="connsiteX33" fmla="*/ 408289 w 518715"/>
                <a:gd name="connsiteY33" fmla="*/ 701493 h 1098830"/>
                <a:gd name="connsiteX34" fmla="*/ 422529 w 518715"/>
                <a:gd name="connsiteY34" fmla="*/ 701528 h 1098830"/>
                <a:gd name="connsiteX35" fmla="*/ 415575 w 518715"/>
                <a:gd name="connsiteY35" fmla="*/ 765632 h 1098830"/>
                <a:gd name="connsiteX36" fmla="*/ 399478 w 518715"/>
                <a:gd name="connsiteY36" fmla="*/ 777728 h 1098830"/>
                <a:gd name="connsiteX37" fmla="*/ 376523 w 518715"/>
                <a:gd name="connsiteY37" fmla="*/ 774585 h 1098830"/>
                <a:gd name="connsiteX38" fmla="*/ 398907 w 518715"/>
                <a:gd name="connsiteY38" fmla="*/ 706100 h 1098830"/>
                <a:gd name="connsiteX39" fmla="*/ 408289 w 518715"/>
                <a:gd name="connsiteY39" fmla="*/ 701493 h 1098830"/>
                <a:gd name="connsiteX40" fmla="*/ 242411 w 518715"/>
                <a:gd name="connsiteY40" fmla="*/ 688718 h 1098830"/>
                <a:gd name="connsiteX41" fmla="*/ 267081 w 518715"/>
                <a:gd name="connsiteY41" fmla="*/ 710292 h 1098830"/>
                <a:gd name="connsiteX42" fmla="*/ 277939 w 518715"/>
                <a:gd name="connsiteY42" fmla="*/ 753154 h 1098830"/>
                <a:gd name="connsiteX43" fmla="*/ 257175 w 518715"/>
                <a:gd name="connsiteY43" fmla="*/ 780586 h 1098830"/>
                <a:gd name="connsiteX44" fmla="*/ 194786 w 518715"/>
                <a:gd name="connsiteY44" fmla="*/ 742391 h 1098830"/>
                <a:gd name="connsiteX45" fmla="*/ 210026 w 518715"/>
                <a:gd name="connsiteY45" fmla="*/ 695147 h 1098830"/>
                <a:gd name="connsiteX46" fmla="*/ 242411 w 518715"/>
                <a:gd name="connsiteY46" fmla="*/ 688718 h 1098830"/>
                <a:gd name="connsiteX47" fmla="*/ 340840 w 518715"/>
                <a:gd name="connsiteY47" fmla="*/ 672490 h 1098830"/>
                <a:gd name="connsiteX48" fmla="*/ 357568 w 518715"/>
                <a:gd name="connsiteY48" fmla="*/ 681336 h 1098830"/>
                <a:gd name="connsiteX49" fmla="*/ 353472 w 518715"/>
                <a:gd name="connsiteY49" fmla="*/ 748011 h 1098830"/>
                <a:gd name="connsiteX50" fmla="*/ 316420 w 518715"/>
                <a:gd name="connsiteY50" fmla="*/ 776776 h 1098830"/>
                <a:gd name="connsiteX51" fmla="*/ 298227 w 518715"/>
                <a:gd name="connsiteY51" fmla="*/ 734866 h 1098830"/>
                <a:gd name="connsiteX52" fmla="*/ 321754 w 518715"/>
                <a:gd name="connsiteY52" fmla="*/ 676573 h 1098830"/>
                <a:gd name="connsiteX53" fmla="*/ 340840 w 518715"/>
                <a:gd name="connsiteY53" fmla="*/ 672490 h 1098830"/>
                <a:gd name="connsiteX54" fmla="*/ 88975 w 518715"/>
                <a:gd name="connsiteY54" fmla="*/ 556713 h 1098830"/>
                <a:gd name="connsiteX55" fmla="*/ 110204 w 518715"/>
                <a:gd name="connsiteY55" fmla="*/ 586848 h 1098830"/>
                <a:gd name="connsiteX56" fmla="*/ 123920 w 518715"/>
                <a:gd name="connsiteY56" fmla="*/ 630091 h 1098830"/>
                <a:gd name="connsiteX57" fmla="*/ 131254 w 518715"/>
                <a:gd name="connsiteY57" fmla="*/ 649618 h 1098830"/>
                <a:gd name="connsiteX58" fmla="*/ 131540 w 518715"/>
                <a:gd name="connsiteY58" fmla="*/ 650094 h 1098830"/>
                <a:gd name="connsiteX59" fmla="*/ 108489 w 518715"/>
                <a:gd name="connsiteY59" fmla="*/ 721627 h 1098830"/>
                <a:gd name="connsiteX60" fmla="*/ 92868 w 518715"/>
                <a:gd name="connsiteY60" fmla="*/ 710006 h 1098830"/>
                <a:gd name="connsiteX61" fmla="*/ 60674 w 518715"/>
                <a:gd name="connsiteY61" fmla="*/ 619804 h 1098830"/>
                <a:gd name="connsiteX62" fmla="*/ 55816 w 518715"/>
                <a:gd name="connsiteY62" fmla="*/ 569512 h 1098830"/>
                <a:gd name="connsiteX63" fmla="*/ 88975 w 518715"/>
                <a:gd name="connsiteY63" fmla="*/ 556713 h 1098830"/>
                <a:gd name="connsiteX64" fmla="*/ 43339 w 518715"/>
                <a:gd name="connsiteY64" fmla="*/ 426542 h 1098830"/>
                <a:gd name="connsiteX65" fmla="*/ 64198 w 518715"/>
                <a:gd name="connsiteY65" fmla="*/ 499123 h 1098830"/>
                <a:gd name="connsiteX66" fmla="*/ 55054 w 518715"/>
                <a:gd name="connsiteY66" fmla="*/ 545509 h 1098830"/>
                <a:gd name="connsiteX67" fmla="*/ 35052 w 518715"/>
                <a:gd name="connsiteY67" fmla="*/ 531031 h 1098830"/>
                <a:gd name="connsiteX68" fmla="*/ 15621 w 518715"/>
                <a:gd name="connsiteY68" fmla="*/ 458736 h 1098830"/>
                <a:gd name="connsiteX69" fmla="*/ 43339 w 518715"/>
                <a:gd name="connsiteY69" fmla="*/ 426542 h 1098830"/>
                <a:gd name="connsiteX70" fmla="*/ 181927 w 518715"/>
                <a:gd name="connsiteY70" fmla="*/ 419588 h 1098830"/>
                <a:gd name="connsiteX71" fmla="*/ 209549 w 518715"/>
                <a:gd name="connsiteY71" fmla="*/ 451973 h 1098830"/>
                <a:gd name="connsiteX72" fmla="*/ 230981 w 518715"/>
                <a:gd name="connsiteY72" fmla="*/ 594372 h 1098830"/>
                <a:gd name="connsiteX73" fmla="*/ 235934 w 518715"/>
                <a:gd name="connsiteY73" fmla="*/ 622280 h 1098830"/>
                <a:gd name="connsiteX74" fmla="*/ 185642 w 518715"/>
                <a:gd name="connsiteY74" fmla="*/ 676382 h 1098830"/>
                <a:gd name="connsiteX75" fmla="*/ 167925 w 518715"/>
                <a:gd name="connsiteY75" fmla="*/ 650379 h 1098830"/>
                <a:gd name="connsiteX76" fmla="*/ 172973 w 518715"/>
                <a:gd name="connsiteY76" fmla="*/ 594086 h 1098830"/>
                <a:gd name="connsiteX77" fmla="*/ 170306 w 518715"/>
                <a:gd name="connsiteY77" fmla="*/ 568940 h 1098830"/>
                <a:gd name="connsiteX78" fmla="*/ 153161 w 518715"/>
                <a:gd name="connsiteY78" fmla="*/ 508838 h 1098830"/>
                <a:gd name="connsiteX79" fmla="*/ 144589 w 518715"/>
                <a:gd name="connsiteY79" fmla="*/ 444734 h 1098830"/>
                <a:gd name="connsiteX80" fmla="*/ 181927 w 518715"/>
                <a:gd name="connsiteY80" fmla="*/ 419588 h 1098830"/>
                <a:gd name="connsiteX81" fmla="*/ 390239 w 518715"/>
                <a:gd name="connsiteY81" fmla="*/ 414160 h 1098830"/>
                <a:gd name="connsiteX82" fmla="*/ 408146 w 518715"/>
                <a:gd name="connsiteY82" fmla="*/ 451879 h 1098830"/>
                <a:gd name="connsiteX83" fmla="*/ 394049 w 518715"/>
                <a:gd name="connsiteY83" fmla="*/ 588658 h 1098830"/>
                <a:gd name="connsiteX84" fmla="*/ 394335 w 518715"/>
                <a:gd name="connsiteY84" fmla="*/ 631140 h 1098830"/>
                <a:gd name="connsiteX85" fmla="*/ 423291 w 518715"/>
                <a:gd name="connsiteY85" fmla="*/ 574847 h 1098830"/>
                <a:gd name="connsiteX86" fmla="*/ 439388 w 518715"/>
                <a:gd name="connsiteY86" fmla="*/ 513506 h 1098830"/>
                <a:gd name="connsiteX87" fmla="*/ 461962 w 518715"/>
                <a:gd name="connsiteY87" fmla="*/ 500361 h 1098830"/>
                <a:gd name="connsiteX88" fmla="*/ 476059 w 518715"/>
                <a:gd name="connsiteY88" fmla="*/ 521888 h 1098830"/>
                <a:gd name="connsiteX89" fmla="*/ 447579 w 518715"/>
                <a:gd name="connsiteY89" fmla="*/ 664191 h 1098830"/>
                <a:gd name="connsiteX90" fmla="*/ 422529 w 518715"/>
                <a:gd name="connsiteY90" fmla="*/ 680574 h 1098830"/>
                <a:gd name="connsiteX91" fmla="*/ 412337 w 518715"/>
                <a:gd name="connsiteY91" fmla="*/ 679336 h 1098830"/>
                <a:gd name="connsiteX92" fmla="*/ 393477 w 518715"/>
                <a:gd name="connsiteY92" fmla="*/ 660857 h 1098830"/>
                <a:gd name="connsiteX93" fmla="*/ 373475 w 518715"/>
                <a:gd name="connsiteY93" fmla="*/ 644094 h 1098830"/>
                <a:gd name="connsiteX94" fmla="*/ 338328 w 518715"/>
                <a:gd name="connsiteY94" fmla="*/ 593706 h 1098830"/>
                <a:gd name="connsiteX95" fmla="*/ 338899 w 518715"/>
                <a:gd name="connsiteY95" fmla="*/ 590087 h 1098830"/>
                <a:gd name="connsiteX96" fmla="*/ 344328 w 518715"/>
                <a:gd name="connsiteY96" fmla="*/ 558845 h 1098830"/>
                <a:gd name="connsiteX97" fmla="*/ 350805 w 518715"/>
                <a:gd name="connsiteY97" fmla="*/ 477977 h 1098830"/>
                <a:gd name="connsiteX98" fmla="*/ 354615 w 518715"/>
                <a:gd name="connsiteY98" fmla="*/ 443211 h 1098830"/>
                <a:gd name="connsiteX99" fmla="*/ 390239 w 518715"/>
                <a:gd name="connsiteY99" fmla="*/ 414160 h 1098830"/>
                <a:gd name="connsiteX100" fmla="*/ 286892 w 518715"/>
                <a:gd name="connsiteY100" fmla="*/ 395205 h 1098830"/>
                <a:gd name="connsiteX101" fmla="*/ 309371 w 518715"/>
                <a:gd name="connsiteY101" fmla="*/ 415779 h 1098830"/>
                <a:gd name="connsiteX102" fmla="*/ 315848 w 518715"/>
                <a:gd name="connsiteY102" fmla="*/ 479977 h 1098830"/>
                <a:gd name="connsiteX103" fmla="*/ 312133 w 518715"/>
                <a:gd name="connsiteY103" fmla="*/ 583895 h 1098830"/>
                <a:gd name="connsiteX104" fmla="*/ 312419 w 518715"/>
                <a:gd name="connsiteY104" fmla="*/ 587039 h 1098830"/>
                <a:gd name="connsiteX105" fmla="*/ 314610 w 518715"/>
                <a:gd name="connsiteY105" fmla="*/ 632187 h 1098830"/>
                <a:gd name="connsiteX106" fmla="*/ 287178 w 518715"/>
                <a:gd name="connsiteY106" fmla="*/ 644569 h 1098830"/>
                <a:gd name="connsiteX107" fmla="*/ 252697 w 518715"/>
                <a:gd name="connsiteY107" fmla="*/ 618185 h 1098830"/>
                <a:gd name="connsiteX108" fmla="*/ 259555 w 518715"/>
                <a:gd name="connsiteY108" fmla="*/ 580371 h 1098830"/>
                <a:gd name="connsiteX109" fmla="*/ 259555 w 518715"/>
                <a:gd name="connsiteY109" fmla="*/ 566941 h 1098830"/>
                <a:gd name="connsiteX110" fmla="*/ 259460 w 518715"/>
                <a:gd name="connsiteY110" fmla="*/ 516077 h 1098830"/>
                <a:gd name="connsiteX111" fmla="*/ 252126 w 518715"/>
                <a:gd name="connsiteY111" fmla="*/ 408826 h 1098830"/>
                <a:gd name="connsiteX112" fmla="*/ 265651 w 518715"/>
                <a:gd name="connsiteY112" fmla="*/ 401110 h 1098830"/>
                <a:gd name="connsiteX113" fmla="*/ 286892 w 518715"/>
                <a:gd name="connsiteY113" fmla="*/ 395205 h 1098830"/>
                <a:gd name="connsiteX114" fmla="*/ 501110 w 518715"/>
                <a:gd name="connsiteY114" fmla="*/ 349675 h 1098830"/>
                <a:gd name="connsiteX115" fmla="*/ 507491 w 518715"/>
                <a:gd name="connsiteY115" fmla="*/ 374440 h 1098830"/>
                <a:gd name="connsiteX116" fmla="*/ 495871 w 518715"/>
                <a:gd name="connsiteY116" fmla="*/ 461023 h 1098830"/>
                <a:gd name="connsiteX117" fmla="*/ 480536 w 518715"/>
                <a:gd name="connsiteY117" fmla="*/ 484835 h 1098830"/>
                <a:gd name="connsiteX118" fmla="*/ 451770 w 518715"/>
                <a:gd name="connsiteY118" fmla="*/ 450164 h 1098830"/>
                <a:gd name="connsiteX119" fmla="*/ 471963 w 518715"/>
                <a:gd name="connsiteY119" fmla="*/ 368630 h 1098830"/>
                <a:gd name="connsiteX120" fmla="*/ 501110 w 518715"/>
                <a:gd name="connsiteY120" fmla="*/ 349675 h 1098830"/>
                <a:gd name="connsiteX121" fmla="*/ 13620 w 518715"/>
                <a:gd name="connsiteY121" fmla="*/ 332149 h 1098830"/>
                <a:gd name="connsiteX122" fmla="*/ 31337 w 518715"/>
                <a:gd name="connsiteY122" fmla="*/ 372821 h 1098830"/>
                <a:gd name="connsiteX123" fmla="*/ 26955 w 518715"/>
                <a:gd name="connsiteY123" fmla="*/ 401205 h 1098830"/>
                <a:gd name="connsiteX124" fmla="*/ 8763 w 518715"/>
                <a:gd name="connsiteY124" fmla="*/ 397967 h 1098830"/>
                <a:gd name="connsiteX125" fmla="*/ 0 w 518715"/>
                <a:gd name="connsiteY125" fmla="*/ 339102 h 1098830"/>
                <a:gd name="connsiteX126" fmla="*/ 13620 w 518715"/>
                <a:gd name="connsiteY126" fmla="*/ 332149 h 1098830"/>
                <a:gd name="connsiteX127" fmla="*/ 503682 w 518715"/>
                <a:gd name="connsiteY127" fmla="*/ 254521 h 1098830"/>
                <a:gd name="connsiteX128" fmla="*/ 518350 w 518715"/>
                <a:gd name="connsiteY128" fmla="*/ 305956 h 1098830"/>
                <a:gd name="connsiteX129" fmla="*/ 502920 w 518715"/>
                <a:gd name="connsiteY129" fmla="*/ 332340 h 1098830"/>
                <a:gd name="connsiteX130" fmla="*/ 486632 w 518715"/>
                <a:gd name="connsiteY130" fmla="*/ 304432 h 1098830"/>
                <a:gd name="connsiteX131" fmla="*/ 503682 w 518715"/>
                <a:gd name="connsiteY131" fmla="*/ 254521 h 1098830"/>
                <a:gd name="connsiteX132" fmla="*/ 369093 w 518715"/>
                <a:gd name="connsiteY132" fmla="*/ 238995 h 1098830"/>
                <a:gd name="connsiteX133" fmla="*/ 403288 w 518715"/>
                <a:gd name="connsiteY133" fmla="*/ 241472 h 1098830"/>
                <a:gd name="connsiteX134" fmla="*/ 405479 w 518715"/>
                <a:gd name="connsiteY134" fmla="*/ 267284 h 1098830"/>
                <a:gd name="connsiteX135" fmla="*/ 408146 w 518715"/>
                <a:gd name="connsiteY135" fmla="*/ 361677 h 1098830"/>
                <a:gd name="connsiteX136" fmla="*/ 386143 w 518715"/>
                <a:gd name="connsiteY136" fmla="*/ 394443 h 1098830"/>
                <a:gd name="connsiteX137" fmla="*/ 357187 w 518715"/>
                <a:gd name="connsiteY137" fmla="*/ 362058 h 1098830"/>
                <a:gd name="connsiteX138" fmla="*/ 363188 w 518715"/>
                <a:gd name="connsiteY138" fmla="*/ 263855 h 1098830"/>
                <a:gd name="connsiteX139" fmla="*/ 369093 w 518715"/>
                <a:gd name="connsiteY139" fmla="*/ 238995 h 1098830"/>
                <a:gd name="connsiteX140" fmla="*/ 150459 w 518715"/>
                <a:gd name="connsiteY140" fmla="*/ 229267 h 1098830"/>
                <a:gd name="connsiteX141" fmla="*/ 174497 w 518715"/>
                <a:gd name="connsiteY141" fmla="*/ 237756 h 1098830"/>
                <a:gd name="connsiteX142" fmla="*/ 181736 w 518715"/>
                <a:gd name="connsiteY142" fmla="*/ 357867 h 1098830"/>
                <a:gd name="connsiteX143" fmla="*/ 179260 w 518715"/>
                <a:gd name="connsiteY143" fmla="*/ 396824 h 1098830"/>
                <a:gd name="connsiteX144" fmla="*/ 145160 w 518715"/>
                <a:gd name="connsiteY144" fmla="*/ 399681 h 1098830"/>
                <a:gd name="connsiteX145" fmla="*/ 131825 w 518715"/>
                <a:gd name="connsiteY145" fmla="*/ 362820 h 1098830"/>
                <a:gd name="connsiteX146" fmla="*/ 131540 w 518715"/>
                <a:gd name="connsiteY146" fmla="*/ 309575 h 1098830"/>
                <a:gd name="connsiteX147" fmla="*/ 125348 w 518715"/>
                <a:gd name="connsiteY147" fmla="*/ 254520 h 1098830"/>
                <a:gd name="connsiteX148" fmla="*/ 129063 w 518715"/>
                <a:gd name="connsiteY148" fmla="*/ 238137 h 1098830"/>
                <a:gd name="connsiteX149" fmla="*/ 150459 w 518715"/>
                <a:gd name="connsiteY149" fmla="*/ 229267 h 1098830"/>
                <a:gd name="connsiteX150" fmla="*/ 289179 w 518715"/>
                <a:gd name="connsiteY150" fmla="*/ 198609 h 1098830"/>
                <a:gd name="connsiteX151" fmla="*/ 313087 w 518715"/>
                <a:gd name="connsiteY151" fmla="*/ 221850 h 1098830"/>
                <a:gd name="connsiteX152" fmla="*/ 316039 w 518715"/>
                <a:gd name="connsiteY152" fmla="*/ 366249 h 1098830"/>
                <a:gd name="connsiteX153" fmla="*/ 286893 w 518715"/>
                <a:gd name="connsiteY153" fmla="*/ 382536 h 1098830"/>
                <a:gd name="connsiteX154" fmla="*/ 259270 w 518715"/>
                <a:gd name="connsiteY154" fmla="*/ 378250 h 1098830"/>
                <a:gd name="connsiteX155" fmla="*/ 253936 w 518715"/>
                <a:gd name="connsiteY155" fmla="*/ 366630 h 1098830"/>
                <a:gd name="connsiteX156" fmla="*/ 262604 w 518715"/>
                <a:gd name="connsiteY156" fmla="*/ 219278 h 1098830"/>
                <a:gd name="connsiteX157" fmla="*/ 289179 w 518715"/>
                <a:gd name="connsiteY157" fmla="*/ 198609 h 1098830"/>
                <a:gd name="connsiteX158" fmla="*/ 503395 w 518715"/>
                <a:gd name="connsiteY158" fmla="*/ 179082 h 1098830"/>
                <a:gd name="connsiteX159" fmla="*/ 514444 w 518715"/>
                <a:gd name="connsiteY159" fmla="*/ 229946 h 1098830"/>
                <a:gd name="connsiteX160" fmla="*/ 495680 w 518715"/>
                <a:gd name="connsiteY160" fmla="*/ 231756 h 1098830"/>
                <a:gd name="connsiteX161" fmla="*/ 503395 w 518715"/>
                <a:gd name="connsiteY161" fmla="*/ 179082 h 1098830"/>
                <a:gd name="connsiteX162" fmla="*/ 139446 w 518715"/>
                <a:gd name="connsiteY162" fmla="*/ 129838 h 1098830"/>
                <a:gd name="connsiteX163" fmla="*/ 156400 w 518715"/>
                <a:gd name="connsiteY163" fmla="*/ 152889 h 1098830"/>
                <a:gd name="connsiteX164" fmla="*/ 156496 w 518715"/>
                <a:gd name="connsiteY164" fmla="*/ 168319 h 1098830"/>
                <a:gd name="connsiteX165" fmla="*/ 157734 w 518715"/>
                <a:gd name="connsiteY165" fmla="*/ 179463 h 1098830"/>
                <a:gd name="connsiteX166" fmla="*/ 151733 w 518715"/>
                <a:gd name="connsiteY166" fmla="*/ 219754 h 1098830"/>
                <a:gd name="connsiteX167" fmla="*/ 136303 w 518715"/>
                <a:gd name="connsiteY167" fmla="*/ 218992 h 1098830"/>
                <a:gd name="connsiteX168" fmla="*/ 124873 w 518715"/>
                <a:gd name="connsiteY168" fmla="*/ 193084 h 1098830"/>
                <a:gd name="connsiteX169" fmla="*/ 125444 w 518715"/>
                <a:gd name="connsiteY169" fmla="*/ 150507 h 1098830"/>
                <a:gd name="connsiteX170" fmla="*/ 139446 w 518715"/>
                <a:gd name="connsiteY170" fmla="*/ 129838 h 1098830"/>
                <a:gd name="connsiteX171" fmla="*/ 387572 w 518715"/>
                <a:gd name="connsiteY171" fmla="*/ 123457 h 1098830"/>
                <a:gd name="connsiteX172" fmla="*/ 399859 w 518715"/>
                <a:gd name="connsiteY172" fmla="*/ 137935 h 1098830"/>
                <a:gd name="connsiteX173" fmla="*/ 404146 w 518715"/>
                <a:gd name="connsiteY173" fmla="*/ 190418 h 1098830"/>
                <a:gd name="connsiteX174" fmla="*/ 384238 w 518715"/>
                <a:gd name="connsiteY174" fmla="*/ 215659 h 1098830"/>
                <a:gd name="connsiteX175" fmla="*/ 368808 w 518715"/>
                <a:gd name="connsiteY175" fmla="*/ 189942 h 1098830"/>
                <a:gd name="connsiteX176" fmla="*/ 374713 w 518715"/>
                <a:gd name="connsiteY176" fmla="*/ 137649 h 1098830"/>
                <a:gd name="connsiteX177" fmla="*/ 387572 w 518715"/>
                <a:gd name="connsiteY177" fmla="*/ 123457 h 1098830"/>
                <a:gd name="connsiteX178" fmla="*/ 284607 w 518715"/>
                <a:gd name="connsiteY178" fmla="*/ 91357 h 1098830"/>
                <a:gd name="connsiteX179" fmla="*/ 301752 w 518715"/>
                <a:gd name="connsiteY179" fmla="*/ 143078 h 1098830"/>
                <a:gd name="connsiteX180" fmla="*/ 287274 w 518715"/>
                <a:gd name="connsiteY180" fmla="*/ 178606 h 1098830"/>
                <a:gd name="connsiteX181" fmla="*/ 267367 w 518715"/>
                <a:gd name="connsiteY181" fmla="*/ 136410 h 1098830"/>
                <a:gd name="connsiteX182" fmla="*/ 284607 w 518715"/>
                <a:gd name="connsiteY182" fmla="*/ 91357 h 1098830"/>
                <a:gd name="connsiteX183" fmla="*/ 137208 w 518715"/>
                <a:gd name="connsiteY183" fmla="*/ 40982 h 1098830"/>
                <a:gd name="connsiteX184" fmla="*/ 142684 w 518715"/>
                <a:gd name="connsiteY184" fmla="*/ 44399 h 1098830"/>
                <a:gd name="connsiteX185" fmla="*/ 145637 w 518715"/>
                <a:gd name="connsiteY185" fmla="*/ 109931 h 1098830"/>
                <a:gd name="connsiteX186" fmla="*/ 124968 w 518715"/>
                <a:gd name="connsiteY186" fmla="*/ 109454 h 1098830"/>
                <a:gd name="connsiteX187" fmla="*/ 121920 w 518715"/>
                <a:gd name="connsiteY187" fmla="*/ 91071 h 1098830"/>
                <a:gd name="connsiteX188" fmla="*/ 132874 w 518715"/>
                <a:gd name="connsiteY188" fmla="*/ 41636 h 1098830"/>
                <a:gd name="connsiteX189" fmla="*/ 137208 w 518715"/>
                <a:gd name="connsiteY189" fmla="*/ 40982 h 1098830"/>
                <a:gd name="connsiteX190" fmla="*/ 383666 w 518715"/>
                <a:gd name="connsiteY190" fmla="*/ 39922 h 1098830"/>
                <a:gd name="connsiteX191" fmla="*/ 392524 w 518715"/>
                <a:gd name="connsiteY191" fmla="*/ 69450 h 1098830"/>
                <a:gd name="connsiteX192" fmla="*/ 380618 w 518715"/>
                <a:gd name="connsiteY192" fmla="*/ 99168 h 1098830"/>
                <a:gd name="connsiteX193" fmla="*/ 368617 w 518715"/>
                <a:gd name="connsiteY193" fmla="*/ 82499 h 1098830"/>
                <a:gd name="connsiteX194" fmla="*/ 383666 w 518715"/>
                <a:gd name="connsiteY194" fmla="*/ 39922 h 1098830"/>
                <a:gd name="connsiteX195" fmla="*/ 285655 w 518715"/>
                <a:gd name="connsiteY195" fmla="*/ 13 h 1098830"/>
                <a:gd name="connsiteX196" fmla="*/ 298132 w 518715"/>
                <a:gd name="connsiteY196" fmla="*/ 39256 h 1098830"/>
                <a:gd name="connsiteX197" fmla="*/ 301657 w 518715"/>
                <a:gd name="connsiteY197" fmla="*/ 59639 h 1098830"/>
                <a:gd name="connsiteX198" fmla="*/ 270986 w 518715"/>
                <a:gd name="connsiteY198" fmla="*/ 57734 h 1098830"/>
                <a:gd name="connsiteX199" fmla="*/ 271653 w 518715"/>
                <a:gd name="connsiteY199" fmla="*/ 36779 h 1098830"/>
                <a:gd name="connsiteX200" fmla="*/ 285655 w 518715"/>
                <a:gd name="connsiteY200" fmla="*/ 13 h 109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518715" h="1098830">
                  <a:moveTo>
                    <a:pt x="204169" y="780837"/>
                  </a:moveTo>
                  <a:cubicBezTo>
                    <a:pt x="211408" y="781801"/>
                    <a:pt x="218361" y="785111"/>
                    <a:pt x="224790" y="790207"/>
                  </a:cubicBezTo>
                  <a:cubicBezTo>
                    <a:pt x="244887" y="806114"/>
                    <a:pt x="263556" y="818115"/>
                    <a:pt x="291179" y="803732"/>
                  </a:cubicBezTo>
                  <a:cubicBezTo>
                    <a:pt x="310419" y="793731"/>
                    <a:pt x="321659" y="816877"/>
                    <a:pt x="337470" y="822973"/>
                  </a:cubicBezTo>
                  <a:cubicBezTo>
                    <a:pt x="358425" y="814591"/>
                    <a:pt x="380238" y="810495"/>
                    <a:pt x="402431" y="808876"/>
                  </a:cubicBezTo>
                  <a:cubicBezTo>
                    <a:pt x="406812" y="808495"/>
                    <a:pt x="411099" y="808019"/>
                    <a:pt x="415671" y="811352"/>
                  </a:cubicBezTo>
                  <a:cubicBezTo>
                    <a:pt x="424148" y="824211"/>
                    <a:pt x="424148" y="835165"/>
                    <a:pt x="419195" y="848690"/>
                  </a:cubicBezTo>
                  <a:cubicBezTo>
                    <a:pt x="401288" y="897839"/>
                    <a:pt x="402336" y="950036"/>
                    <a:pt x="394335" y="1000709"/>
                  </a:cubicBezTo>
                  <a:cubicBezTo>
                    <a:pt x="392334" y="1028618"/>
                    <a:pt x="402812" y="1076338"/>
                    <a:pt x="394049" y="1093102"/>
                  </a:cubicBezTo>
                  <a:cubicBezTo>
                    <a:pt x="387858" y="1102246"/>
                    <a:pt x="371379" y="1100055"/>
                    <a:pt x="361664" y="1089292"/>
                  </a:cubicBezTo>
                  <a:cubicBezTo>
                    <a:pt x="361664" y="1087482"/>
                    <a:pt x="354234" y="1083958"/>
                    <a:pt x="353949" y="1082148"/>
                  </a:cubicBezTo>
                  <a:cubicBezTo>
                    <a:pt x="324707" y="1067480"/>
                    <a:pt x="344043" y="1040619"/>
                    <a:pt x="346805" y="1018997"/>
                  </a:cubicBezTo>
                  <a:cubicBezTo>
                    <a:pt x="347472" y="1014235"/>
                    <a:pt x="347757" y="1009568"/>
                    <a:pt x="348234" y="1004900"/>
                  </a:cubicBezTo>
                  <a:cubicBezTo>
                    <a:pt x="351282" y="973182"/>
                    <a:pt x="351377" y="941654"/>
                    <a:pt x="351186" y="909936"/>
                  </a:cubicBezTo>
                  <a:cubicBezTo>
                    <a:pt x="351091" y="897268"/>
                    <a:pt x="347376" y="884504"/>
                    <a:pt x="345376" y="871836"/>
                  </a:cubicBezTo>
                  <a:cubicBezTo>
                    <a:pt x="343566" y="865740"/>
                    <a:pt x="341852" y="859739"/>
                    <a:pt x="340137" y="853643"/>
                  </a:cubicBezTo>
                  <a:cubicBezTo>
                    <a:pt x="339185" y="850310"/>
                    <a:pt x="338232" y="847071"/>
                    <a:pt x="337280" y="843737"/>
                  </a:cubicBezTo>
                  <a:cubicBezTo>
                    <a:pt x="308038" y="869836"/>
                    <a:pt x="292417" y="901554"/>
                    <a:pt x="293751" y="941654"/>
                  </a:cubicBezTo>
                  <a:cubicBezTo>
                    <a:pt x="294227" y="954037"/>
                    <a:pt x="289845" y="966610"/>
                    <a:pt x="287750" y="979088"/>
                  </a:cubicBezTo>
                  <a:cubicBezTo>
                    <a:pt x="287369" y="983374"/>
                    <a:pt x="287369" y="983374"/>
                    <a:pt x="286893" y="987565"/>
                  </a:cubicBezTo>
                  <a:cubicBezTo>
                    <a:pt x="284892" y="1020807"/>
                    <a:pt x="304419" y="1050335"/>
                    <a:pt x="284321" y="1072909"/>
                  </a:cubicBezTo>
                  <a:cubicBezTo>
                    <a:pt x="282797" y="1074814"/>
                    <a:pt x="277653" y="1077481"/>
                    <a:pt x="273462" y="1078719"/>
                  </a:cubicBezTo>
                  <a:cubicBezTo>
                    <a:pt x="217836" y="1095293"/>
                    <a:pt x="207930" y="1087673"/>
                    <a:pt x="210312" y="1029951"/>
                  </a:cubicBezTo>
                  <a:cubicBezTo>
                    <a:pt x="211455" y="1007663"/>
                    <a:pt x="213645" y="946988"/>
                    <a:pt x="202025" y="907841"/>
                  </a:cubicBezTo>
                  <a:cubicBezTo>
                    <a:pt x="198691" y="900316"/>
                    <a:pt x="190214" y="888505"/>
                    <a:pt x="183546" y="881266"/>
                  </a:cubicBezTo>
                  <a:cubicBezTo>
                    <a:pt x="173545" y="866312"/>
                    <a:pt x="159162" y="850310"/>
                    <a:pt x="160020" y="827164"/>
                  </a:cubicBezTo>
                  <a:cubicBezTo>
                    <a:pt x="160782" y="809257"/>
                    <a:pt x="165925" y="794588"/>
                    <a:pt x="181832" y="785540"/>
                  </a:cubicBezTo>
                  <a:cubicBezTo>
                    <a:pt x="189405" y="781254"/>
                    <a:pt x="196930" y="779872"/>
                    <a:pt x="204169" y="780837"/>
                  </a:cubicBezTo>
                  <a:close/>
                  <a:moveTo>
                    <a:pt x="143922" y="726770"/>
                  </a:moveTo>
                  <a:cubicBezTo>
                    <a:pt x="159067" y="727436"/>
                    <a:pt x="170783" y="738581"/>
                    <a:pt x="169163" y="754583"/>
                  </a:cubicBezTo>
                  <a:cubicBezTo>
                    <a:pt x="167354" y="771632"/>
                    <a:pt x="155924" y="786968"/>
                    <a:pt x="138969" y="788873"/>
                  </a:cubicBezTo>
                  <a:cubicBezTo>
                    <a:pt x="118776" y="791159"/>
                    <a:pt x="115157" y="772109"/>
                    <a:pt x="118109" y="760679"/>
                  </a:cubicBezTo>
                  <a:cubicBezTo>
                    <a:pt x="121538" y="743153"/>
                    <a:pt x="124015" y="725912"/>
                    <a:pt x="143922" y="726770"/>
                  </a:cubicBezTo>
                  <a:close/>
                  <a:moveTo>
                    <a:pt x="408289" y="701493"/>
                  </a:moveTo>
                  <a:cubicBezTo>
                    <a:pt x="412504" y="700028"/>
                    <a:pt x="417528" y="699338"/>
                    <a:pt x="422529" y="701528"/>
                  </a:cubicBezTo>
                  <a:cubicBezTo>
                    <a:pt x="440721" y="712768"/>
                    <a:pt x="423767" y="744867"/>
                    <a:pt x="415575" y="765632"/>
                  </a:cubicBezTo>
                  <a:cubicBezTo>
                    <a:pt x="411575" y="772585"/>
                    <a:pt x="405098" y="774871"/>
                    <a:pt x="399478" y="777728"/>
                  </a:cubicBezTo>
                  <a:cubicBezTo>
                    <a:pt x="392525" y="781348"/>
                    <a:pt x="385000" y="781824"/>
                    <a:pt x="376523" y="774585"/>
                  </a:cubicBezTo>
                  <a:cubicBezTo>
                    <a:pt x="366522" y="766108"/>
                    <a:pt x="383952" y="713625"/>
                    <a:pt x="398907" y="706100"/>
                  </a:cubicBezTo>
                  <a:cubicBezTo>
                    <a:pt x="400669" y="705196"/>
                    <a:pt x="404074" y="702957"/>
                    <a:pt x="408289" y="701493"/>
                  </a:cubicBezTo>
                  <a:close/>
                  <a:moveTo>
                    <a:pt x="242411" y="688718"/>
                  </a:moveTo>
                  <a:cubicBezTo>
                    <a:pt x="252317" y="690742"/>
                    <a:pt x="260937" y="697433"/>
                    <a:pt x="267081" y="710292"/>
                  </a:cubicBezTo>
                  <a:cubicBezTo>
                    <a:pt x="273558" y="723817"/>
                    <a:pt x="274796" y="740010"/>
                    <a:pt x="277939" y="753154"/>
                  </a:cubicBezTo>
                  <a:cubicBezTo>
                    <a:pt x="282225" y="772680"/>
                    <a:pt x="272415" y="785634"/>
                    <a:pt x="257175" y="780586"/>
                  </a:cubicBezTo>
                  <a:cubicBezTo>
                    <a:pt x="234219" y="772966"/>
                    <a:pt x="209359" y="762870"/>
                    <a:pt x="194786" y="742391"/>
                  </a:cubicBezTo>
                  <a:cubicBezTo>
                    <a:pt x="181356" y="723531"/>
                    <a:pt x="190500" y="705243"/>
                    <a:pt x="210026" y="695147"/>
                  </a:cubicBezTo>
                  <a:cubicBezTo>
                    <a:pt x="221313" y="689337"/>
                    <a:pt x="232505" y="686693"/>
                    <a:pt x="242411" y="688718"/>
                  </a:cubicBezTo>
                  <a:close/>
                  <a:moveTo>
                    <a:pt x="340840" y="672490"/>
                  </a:moveTo>
                  <a:cubicBezTo>
                    <a:pt x="347162" y="672978"/>
                    <a:pt x="353092" y="675621"/>
                    <a:pt x="357568" y="681336"/>
                  </a:cubicBezTo>
                  <a:cubicBezTo>
                    <a:pt x="375189" y="703910"/>
                    <a:pt x="359759" y="726198"/>
                    <a:pt x="353472" y="748011"/>
                  </a:cubicBezTo>
                  <a:cubicBezTo>
                    <a:pt x="348234" y="766108"/>
                    <a:pt x="338994" y="781539"/>
                    <a:pt x="316420" y="776776"/>
                  </a:cubicBezTo>
                  <a:cubicBezTo>
                    <a:pt x="295179" y="772299"/>
                    <a:pt x="297656" y="754583"/>
                    <a:pt x="298227" y="734866"/>
                  </a:cubicBezTo>
                  <a:cubicBezTo>
                    <a:pt x="298132" y="709815"/>
                    <a:pt x="295846" y="688956"/>
                    <a:pt x="321754" y="676573"/>
                  </a:cubicBezTo>
                  <a:cubicBezTo>
                    <a:pt x="327803" y="673668"/>
                    <a:pt x="334518" y="672001"/>
                    <a:pt x="340840" y="672490"/>
                  </a:cubicBezTo>
                  <a:close/>
                  <a:moveTo>
                    <a:pt x="88975" y="556713"/>
                  </a:moveTo>
                  <a:cubicBezTo>
                    <a:pt x="98203" y="559678"/>
                    <a:pt x="105442" y="569798"/>
                    <a:pt x="110204" y="586848"/>
                  </a:cubicBezTo>
                  <a:cubicBezTo>
                    <a:pt x="114300" y="601421"/>
                    <a:pt x="119348" y="615709"/>
                    <a:pt x="123920" y="630091"/>
                  </a:cubicBezTo>
                  <a:cubicBezTo>
                    <a:pt x="126301" y="636664"/>
                    <a:pt x="127920" y="643617"/>
                    <a:pt x="131254" y="649618"/>
                  </a:cubicBezTo>
                  <a:cubicBezTo>
                    <a:pt x="131349" y="649808"/>
                    <a:pt x="131445" y="649903"/>
                    <a:pt x="131540" y="650094"/>
                  </a:cubicBezTo>
                  <a:cubicBezTo>
                    <a:pt x="161163" y="703434"/>
                    <a:pt x="160020" y="707434"/>
                    <a:pt x="108489" y="721627"/>
                  </a:cubicBezTo>
                  <a:cubicBezTo>
                    <a:pt x="98107" y="724484"/>
                    <a:pt x="92868" y="710006"/>
                    <a:pt x="92868" y="710006"/>
                  </a:cubicBezTo>
                  <a:cubicBezTo>
                    <a:pt x="87915" y="687622"/>
                    <a:pt x="71437" y="639235"/>
                    <a:pt x="60674" y="619804"/>
                  </a:cubicBezTo>
                  <a:cubicBezTo>
                    <a:pt x="55245" y="610184"/>
                    <a:pt x="39814" y="584086"/>
                    <a:pt x="55816" y="569512"/>
                  </a:cubicBezTo>
                  <a:cubicBezTo>
                    <a:pt x="68532" y="557940"/>
                    <a:pt x="79748" y="553748"/>
                    <a:pt x="88975" y="556713"/>
                  </a:cubicBezTo>
                  <a:close/>
                  <a:moveTo>
                    <a:pt x="43339" y="426542"/>
                  </a:moveTo>
                  <a:cubicBezTo>
                    <a:pt x="60674" y="430542"/>
                    <a:pt x="48768" y="470738"/>
                    <a:pt x="64198" y="499123"/>
                  </a:cubicBezTo>
                  <a:cubicBezTo>
                    <a:pt x="82486" y="532746"/>
                    <a:pt x="84296" y="541223"/>
                    <a:pt x="55054" y="545509"/>
                  </a:cubicBezTo>
                  <a:cubicBezTo>
                    <a:pt x="45244" y="548748"/>
                    <a:pt x="35433" y="551700"/>
                    <a:pt x="35052" y="531031"/>
                  </a:cubicBezTo>
                  <a:cubicBezTo>
                    <a:pt x="26003" y="479977"/>
                    <a:pt x="24955" y="491693"/>
                    <a:pt x="15621" y="458736"/>
                  </a:cubicBezTo>
                  <a:cubicBezTo>
                    <a:pt x="9620" y="437686"/>
                    <a:pt x="17145" y="424161"/>
                    <a:pt x="43339" y="426542"/>
                  </a:cubicBezTo>
                  <a:close/>
                  <a:moveTo>
                    <a:pt x="181927" y="419588"/>
                  </a:moveTo>
                  <a:cubicBezTo>
                    <a:pt x="199643" y="421874"/>
                    <a:pt x="208978" y="435495"/>
                    <a:pt x="209549" y="451973"/>
                  </a:cubicBezTo>
                  <a:cubicBezTo>
                    <a:pt x="209740" y="480263"/>
                    <a:pt x="224027" y="575132"/>
                    <a:pt x="230981" y="594372"/>
                  </a:cubicBezTo>
                  <a:cubicBezTo>
                    <a:pt x="231552" y="597992"/>
                    <a:pt x="234981" y="616565"/>
                    <a:pt x="235934" y="622280"/>
                  </a:cubicBezTo>
                  <a:cubicBezTo>
                    <a:pt x="241934" y="658666"/>
                    <a:pt x="241458" y="672382"/>
                    <a:pt x="185642" y="676382"/>
                  </a:cubicBezTo>
                  <a:cubicBezTo>
                    <a:pt x="170021" y="677525"/>
                    <a:pt x="167449" y="662476"/>
                    <a:pt x="167925" y="650379"/>
                  </a:cubicBezTo>
                  <a:cubicBezTo>
                    <a:pt x="168687" y="631615"/>
                    <a:pt x="171545" y="612851"/>
                    <a:pt x="172973" y="594086"/>
                  </a:cubicBezTo>
                  <a:cubicBezTo>
                    <a:pt x="173640" y="585323"/>
                    <a:pt x="172878" y="576846"/>
                    <a:pt x="170306" y="568940"/>
                  </a:cubicBezTo>
                  <a:cubicBezTo>
                    <a:pt x="168211" y="562559"/>
                    <a:pt x="158591" y="522363"/>
                    <a:pt x="153161" y="508838"/>
                  </a:cubicBezTo>
                  <a:cubicBezTo>
                    <a:pt x="142589" y="488549"/>
                    <a:pt x="140207" y="460070"/>
                    <a:pt x="144589" y="444734"/>
                  </a:cubicBezTo>
                  <a:cubicBezTo>
                    <a:pt x="150875" y="427208"/>
                    <a:pt x="163353" y="417302"/>
                    <a:pt x="181927" y="419588"/>
                  </a:cubicBezTo>
                  <a:close/>
                  <a:moveTo>
                    <a:pt x="390239" y="414160"/>
                  </a:moveTo>
                  <a:cubicBezTo>
                    <a:pt x="409860" y="417113"/>
                    <a:pt x="406812" y="437020"/>
                    <a:pt x="408146" y="451879"/>
                  </a:cubicBezTo>
                  <a:cubicBezTo>
                    <a:pt x="412242" y="498266"/>
                    <a:pt x="387096" y="541700"/>
                    <a:pt x="394049" y="588658"/>
                  </a:cubicBezTo>
                  <a:cubicBezTo>
                    <a:pt x="395763" y="600088"/>
                    <a:pt x="394335" y="611899"/>
                    <a:pt x="394335" y="631140"/>
                  </a:cubicBezTo>
                  <a:cubicBezTo>
                    <a:pt x="416147" y="612851"/>
                    <a:pt x="419004" y="593516"/>
                    <a:pt x="423291" y="574847"/>
                  </a:cubicBezTo>
                  <a:cubicBezTo>
                    <a:pt x="428053" y="554273"/>
                    <a:pt x="428053" y="532365"/>
                    <a:pt x="439388" y="513506"/>
                  </a:cubicBezTo>
                  <a:cubicBezTo>
                    <a:pt x="444436" y="505028"/>
                    <a:pt x="450818" y="497694"/>
                    <a:pt x="461962" y="500361"/>
                  </a:cubicBezTo>
                  <a:cubicBezTo>
                    <a:pt x="472821" y="502933"/>
                    <a:pt x="477964" y="512172"/>
                    <a:pt x="476059" y="521888"/>
                  </a:cubicBezTo>
                  <a:cubicBezTo>
                    <a:pt x="467296" y="569417"/>
                    <a:pt x="457676" y="616852"/>
                    <a:pt x="447579" y="664191"/>
                  </a:cubicBezTo>
                  <a:cubicBezTo>
                    <a:pt x="444912" y="676478"/>
                    <a:pt x="433197" y="678669"/>
                    <a:pt x="422529" y="680574"/>
                  </a:cubicBezTo>
                  <a:cubicBezTo>
                    <a:pt x="419004" y="680384"/>
                    <a:pt x="415575" y="680003"/>
                    <a:pt x="412337" y="679336"/>
                  </a:cubicBezTo>
                  <a:cubicBezTo>
                    <a:pt x="403193" y="677431"/>
                    <a:pt x="395859" y="672954"/>
                    <a:pt x="393477" y="660857"/>
                  </a:cubicBezTo>
                  <a:cubicBezTo>
                    <a:pt x="391287" y="650094"/>
                    <a:pt x="383190" y="643713"/>
                    <a:pt x="373475" y="644094"/>
                  </a:cubicBezTo>
                  <a:cubicBezTo>
                    <a:pt x="332422" y="645713"/>
                    <a:pt x="334518" y="620376"/>
                    <a:pt x="338328" y="593706"/>
                  </a:cubicBezTo>
                  <a:cubicBezTo>
                    <a:pt x="338518" y="592468"/>
                    <a:pt x="338709" y="591325"/>
                    <a:pt x="338899" y="590087"/>
                  </a:cubicBezTo>
                  <a:cubicBezTo>
                    <a:pt x="340423" y="579609"/>
                    <a:pt x="342519" y="569227"/>
                    <a:pt x="344328" y="558845"/>
                  </a:cubicBezTo>
                  <a:cubicBezTo>
                    <a:pt x="353091" y="532461"/>
                    <a:pt x="351567" y="505124"/>
                    <a:pt x="350805" y="477977"/>
                  </a:cubicBezTo>
                  <a:cubicBezTo>
                    <a:pt x="350424" y="466166"/>
                    <a:pt x="349281" y="454641"/>
                    <a:pt x="354615" y="443211"/>
                  </a:cubicBezTo>
                  <a:cubicBezTo>
                    <a:pt x="361950" y="427400"/>
                    <a:pt x="371665" y="411398"/>
                    <a:pt x="390239" y="414160"/>
                  </a:cubicBezTo>
                  <a:close/>
                  <a:moveTo>
                    <a:pt x="286892" y="395205"/>
                  </a:moveTo>
                  <a:cubicBezTo>
                    <a:pt x="300513" y="395205"/>
                    <a:pt x="306799" y="409016"/>
                    <a:pt x="309371" y="415779"/>
                  </a:cubicBezTo>
                  <a:cubicBezTo>
                    <a:pt x="319849" y="436353"/>
                    <a:pt x="318706" y="459689"/>
                    <a:pt x="315848" y="479977"/>
                  </a:cubicBezTo>
                  <a:cubicBezTo>
                    <a:pt x="315848" y="479977"/>
                    <a:pt x="308609" y="549034"/>
                    <a:pt x="312133" y="583895"/>
                  </a:cubicBezTo>
                  <a:cubicBezTo>
                    <a:pt x="312228" y="584943"/>
                    <a:pt x="312324" y="585991"/>
                    <a:pt x="312419" y="587039"/>
                  </a:cubicBezTo>
                  <a:cubicBezTo>
                    <a:pt x="313848" y="602088"/>
                    <a:pt x="315848" y="617328"/>
                    <a:pt x="314610" y="632187"/>
                  </a:cubicBezTo>
                  <a:cubicBezTo>
                    <a:pt x="313086" y="649999"/>
                    <a:pt x="301751" y="652380"/>
                    <a:pt x="287178" y="644569"/>
                  </a:cubicBezTo>
                  <a:cubicBezTo>
                    <a:pt x="258698" y="658190"/>
                    <a:pt x="248697" y="647046"/>
                    <a:pt x="252697" y="618185"/>
                  </a:cubicBezTo>
                  <a:cubicBezTo>
                    <a:pt x="254412" y="605517"/>
                    <a:pt x="257269" y="592944"/>
                    <a:pt x="259555" y="580371"/>
                  </a:cubicBezTo>
                  <a:cubicBezTo>
                    <a:pt x="259555" y="575894"/>
                    <a:pt x="259555" y="571418"/>
                    <a:pt x="259555" y="566941"/>
                  </a:cubicBezTo>
                  <a:cubicBezTo>
                    <a:pt x="259555" y="549986"/>
                    <a:pt x="259460" y="533032"/>
                    <a:pt x="259460" y="516077"/>
                  </a:cubicBezTo>
                  <a:cubicBezTo>
                    <a:pt x="260317" y="500742"/>
                    <a:pt x="237076" y="413779"/>
                    <a:pt x="252126" y="408826"/>
                  </a:cubicBezTo>
                  <a:cubicBezTo>
                    <a:pt x="256507" y="405778"/>
                    <a:pt x="260984" y="403206"/>
                    <a:pt x="265651" y="401110"/>
                  </a:cubicBezTo>
                  <a:cubicBezTo>
                    <a:pt x="272414" y="397967"/>
                    <a:pt x="279463" y="395205"/>
                    <a:pt x="286892" y="395205"/>
                  </a:cubicBezTo>
                  <a:close/>
                  <a:moveTo>
                    <a:pt x="501110" y="349675"/>
                  </a:moveTo>
                  <a:cubicBezTo>
                    <a:pt x="518826" y="352628"/>
                    <a:pt x="510158" y="365201"/>
                    <a:pt x="507491" y="374440"/>
                  </a:cubicBezTo>
                  <a:cubicBezTo>
                    <a:pt x="499490" y="402825"/>
                    <a:pt x="492823" y="431305"/>
                    <a:pt x="495871" y="461023"/>
                  </a:cubicBezTo>
                  <a:cubicBezTo>
                    <a:pt x="497300" y="474739"/>
                    <a:pt x="494442" y="484454"/>
                    <a:pt x="480536" y="484835"/>
                  </a:cubicBezTo>
                  <a:cubicBezTo>
                    <a:pt x="458152" y="481978"/>
                    <a:pt x="439388" y="478834"/>
                    <a:pt x="451770" y="450164"/>
                  </a:cubicBezTo>
                  <a:cubicBezTo>
                    <a:pt x="463010" y="424161"/>
                    <a:pt x="472344" y="397586"/>
                    <a:pt x="471963" y="368630"/>
                  </a:cubicBezTo>
                  <a:cubicBezTo>
                    <a:pt x="471582" y="346723"/>
                    <a:pt x="487108" y="347389"/>
                    <a:pt x="501110" y="349675"/>
                  </a:cubicBezTo>
                  <a:close/>
                  <a:moveTo>
                    <a:pt x="13620" y="332149"/>
                  </a:moveTo>
                  <a:cubicBezTo>
                    <a:pt x="29146" y="343293"/>
                    <a:pt x="24003" y="358724"/>
                    <a:pt x="31337" y="372821"/>
                  </a:cubicBezTo>
                  <a:cubicBezTo>
                    <a:pt x="36480" y="382727"/>
                    <a:pt x="37719" y="393585"/>
                    <a:pt x="26955" y="401205"/>
                  </a:cubicBezTo>
                  <a:cubicBezTo>
                    <a:pt x="20383" y="405872"/>
                    <a:pt x="12001" y="405396"/>
                    <a:pt x="8763" y="397967"/>
                  </a:cubicBezTo>
                  <a:cubicBezTo>
                    <a:pt x="285" y="378155"/>
                    <a:pt x="190" y="360057"/>
                    <a:pt x="0" y="339102"/>
                  </a:cubicBezTo>
                  <a:cubicBezTo>
                    <a:pt x="-96" y="332435"/>
                    <a:pt x="9810" y="330149"/>
                    <a:pt x="13620" y="332149"/>
                  </a:cubicBezTo>
                  <a:close/>
                  <a:moveTo>
                    <a:pt x="503682" y="254521"/>
                  </a:moveTo>
                  <a:cubicBezTo>
                    <a:pt x="525970" y="255092"/>
                    <a:pt x="516255" y="287287"/>
                    <a:pt x="518350" y="305956"/>
                  </a:cubicBezTo>
                  <a:cubicBezTo>
                    <a:pt x="519779" y="318910"/>
                    <a:pt x="517207" y="331578"/>
                    <a:pt x="502920" y="332340"/>
                  </a:cubicBezTo>
                  <a:cubicBezTo>
                    <a:pt x="486346" y="333197"/>
                    <a:pt x="487299" y="318243"/>
                    <a:pt x="486632" y="304432"/>
                  </a:cubicBezTo>
                  <a:cubicBezTo>
                    <a:pt x="486632" y="299288"/>
                    <a:pt x="484917" y="254044"/>
                    <a:pt x="503682" y="254521"/>
                  </a:cubicBezTo>
                  <a:close/>
                  <a:moveTo>
                    <a:pt x="369093" y="238995"/>
                  </a:moveTo>
                  <a:cubicBezTo>
                    <a:pt x="380142" y="234709"/>
                    <a:pt x="393191" y="235471"/>
                    <a:pt x="403288" y="241472"/>
                  </a:cubicBezTo>
                  <a:cubicBezTo>
                    <a:pt x="413670" y="247663"/>
                    <a:pt x="406812" y="258331"/>
                    <a:pt x="405479" y="267284"/>
                  </a:cubicBezTo>
                  <a:cubicBezTo>
                    <a:pt x="400716" y="298907"/>
                    <a:pt x="396716" y="330911"/>
                    <a:pt x="408146" y="361677"/>
                  </a:cubicBezTo>
                  <a:cubicBezTo>
                    <a:pt x="417861" y="387585"/>
                    <a:pt x="405193" y="393491"/>
                    <a:pt x="386143" y="394443"/>
                  </a:cubicBezTo>
                  <a:cubicBezTo>
                    <a:pt x="361187" y="394919"/>
                    <a:pt x="349186" y="386061"/>
                    <a:pt x="357187" y="362058"/>
                  </a:cubicBezTo>
                  <a:cubicBezTo>
                    <a:pt x="367855" y="329768"/>
                    <a:pt x="366807" y="296907"/>
                    <a:pt x="363188" y="263855"/>
                  </a:cubicBezTo>
                  <a:cubicBezTo>
                    <a:pt x="362235" y="254711"/>
                    <a:pt x="357377" y="243567"/>
                    <a:pt x="369093" y="238995"/>
                  </a:cubicBezTo>
                  <a:close/>
                  <a:moveTo>
                    <a:pt x="150459" y="229267"/>
                  </a:moveTo>
                  <a:cubicBezTo>
                    <a:pt x="158591" y="228231"/>
                    <a:pt x="167163" y="230088"/>
                    <a:pt x="174497" y="237756"/>
                  </a:cubicBezTo>
                  <a:cubicBezTo>
                    <a:pt x="181736" y="252425"/>
                    <a:pt x="170973" y="318243"/>
                    <a:pt x="181736" y="357867"/>
                  </a:cubicBezTo>
                  <a:cubicBezTo>
                    <a:pt x="185356" y="371106"/>
                    <a:pt x="194309" y="385680"/>
                    <a:pt x="179260" y="396824"/>
                  </a:cubicBezTo>
                  <a:cubicBezTo>
                    <a:pt x="169354" y="404158"/>
                    <a:pt x="156209" y="404063"/>
                    <a:pt x="145160" y="399681"/>
                  </a:cubicBezTo>
                  <a:cubicBezTo>
                    <a:pt x="128015" y="392919"/>
                    <a:pt x="132111" y="376536"/>
                    <a:pt x="131825" y="362820"/>
                  </a:cubicBezTo>
                  <a:cubicBezTo>
                    <a:pt x="131444" y="345008"/>
                    <a:pt x="131635" y="327292"/>
                    <a:pt x="131540" y="309575"/>
                  </a:cubicBezTo>
                  <a:cubicBezTo>
                    <a:pt x="131349" y="307384"/>
                    <a:pt x="126206" y="273951"/>
                    <a:pt x="125348" y="254520"/>
                  </a:cubicBezTo>
                  <a:cubicBezTo>
                    <a:pt x="125348" y="254520"/>
                    <a:pt x="124777" y="241185"/>
                    <a:pt x="129063" y="238137"/>
                  </a:cubicBezTo>
                  <a:cubicBezTo>
                    <a:pt x="134635" y="234232"/>
                    <a:pt x="142327" y="230303"/>
                    <a:pt x="150459" y="229267"/>
                  </a:cubicBezTo>
                  <a:close/>
                  <a:moveTo>
                    <a:pt x="289179" y="198609"/>
                  </a:moveTo>
                  <a:cubicBezTo>
                    <a:pt x="306514" y="198132"/>
                    <a:pt x="316706" y="200895"/>
                    <a:pt x="313087" y="221850"/>
                  </a:cubicBezTo>
                  <a:cubicBezTo>
                    <a:pt x="304800" y="270046"/>
                    <a:pt x="306419" y="318243"/>
                    <a:pt x="316039" y="366249"/>
                  </a:cubicBezTo>
                  <a:cubicBezTo>
                    <a:pt x="317944" y="374440"/>
                    <a:pt x="297180" y="380155"/>
                    <a:pt x="286893" y="382536"/>
                  </a:cubicBezTo>
                  <a:cubicBezTo>
                    <a:pt x="280702" y="384060"/>
                    <a:pt x="267271" y="381393"/>
                    <a:pt x="259270" y="378250"/>
                  </a:cubicBezTo>
                  <a:cubicBezTo>
                    <a:pt x="255365" y="376726"/>
                    <a:pt x="253174" y="370821"/>
                    <a:pt x="253936" y="366630"/>
                  </a:cubicBezTo>
                  <a:cubicBezTo>
                    <a:pt x="258223" y="342817"/>
                    <a:pt x="270891" y="263474"/>
                    <a:pt x="262604" y="219278"/>
                  </a:cubicBezTo>
                  <a:cubicBezTo>
                    <a:pt x="258318" y="196894"/>
                    <a:pt x="274129" y="199085"/>
                    <a:pt x="289179" y="198609"/>
                  </a:cubicBezTo>
                  <a:close/>
                  <a:moveTo>
                    <a:pt x="503395" y="179082"/>
                  </a:moveTo>
                  <a:cubicBezTo>
                    <a:pt x="515206" y="174891"/>
                    <a:pt x="522826" y="205562"/>
                    <a:pt x="514444" y="229946"/>
                  </a:cubicBezTo>
                  <a:cubicBezTo>
                    <a:pt x="513778" y="232041"/>
                    <a:pt x="496633" y="233375"/>
                    <a:pt x="495680" y="231756"/>
                  </a:cubicBezTo>
                  <a:cubicBezTo>
                    <a:pt x="483583" y="210515"/>
                    <a:pt x="492061" y="181464"/>
                    <a:pt x="503395" y="179082"/>
                  </a:cubicBezTo>
                  <a:close/>
                  <a:moveTo>
                    <a:pt x="139446" y="129838"/>
                  </a:moveTo>
                  <a:cubicBezTo>
                    <a:pt x="152686" y="129362"/>
                    <a:pt x="155734" y="144126"/>
                    <a:pt x="156400" y="152889"/>
                  </a:cubicBezTo>
                  <a:cubicBezTo>
                    <a:pt x="156877" y="158604"/>
                    <a:pt x="156686" y="163176"/>
                    <a:pt x="156496" y="168319"/>
                  </a:cubicBezTo>
                  <a:cubicBezTo>
                    <a:pt x="156400" y="172034"/>
                    <a:pt x="156781" y="175844"/>
                    <a:pt x="157734" y="179463"/>
                  </a:cubicBezTo>
                  <a:cubicBezTo>
                    <a:pt x="160782" y="190894"/>
                    <a:pt x="166878" y="219659"/>
                    <a:pt x="151733" y="219754"/>
                  </a:cubicBezTo>
                  <a:cubicBezTo>
                    <a:pt x="149447" y="219754"/>
                    <a:pt x="138017" y="219469"/>
                    <a:pt x="136303" y="218992"/>
                  </a:cubicBezTo>
                  <a:cubicBezTo>
                    <a:pt x="125349" y="216040"/>
                    <a:pt x="125063" y="204133"/>
                    <a:pt x="124873" y="193084"/>
                  </a:cubicBezTo>
                  <a:cubicBezTo>
                    <a:pt x="124873" y="191560"/>
                    <a:pt x="124587" y="163176"/>
                    <a:pt x="125444" y="150507"/>
                  </a:cubicBezTo>
                  <a:cubicBezTo>
                    <a:pt x="126111" y="141363"/>
                    <a:pt x="127730" y="130314"/>
                    <a:pt x="139446" y="129838"/>
                  </a:cubicBezTo>
                  <a:close/>
                  <a:moveTo>
                    <a:pt x="387572" y="123457"/>
                  </a:moveTo>
                  <a:cubicBezTo>
                    <a:pt x="396335" y="123552"/>
                    <a:pt x="399097" y="130886"/>
                    <a:pt x="399859" y="137935"/>
                  </a:cubicBezTo>
                  <a:cubicBezTo>
                    <a:pt x="401764" y="155366"/>
                    <a:pt x="402717" y="172892"/>
                    <a:pt x="404146" y="190418"/>
                  </a:cubicBezTo>
                  <a:cubicBezTo>
                    <a:pt x="406527" y="205848"/>
                    <a:pt x="400907" y="216516"/>
                    <a:pt x="384238" y="215659"/>
                  </a:cubicBezTo>
                  <a:cubicBezTo>
                    <a:pt x="368236" y="214802"/>
                    <a:pt x="367188" y="202895"/>
                    <a:pt x="368808" y="189942"/>
                  </a:cubicBezTo>
                  <a:cubicBezTo>
                    <a:pt x="370999" y="172511"/>
                    <a:pt x="372332" y="154985"/>
                    <a:pt x="374713" y="137649"/>
                  </a:cubicBezTo>
                  <a:cubicBezTo>
                    <a:pt x="375666" y="130696"/>
                    <a:pt x="378714" y="123457"/>
                    <a:pt x="387572" y="123457"/>
                  </a:cubicBezTo>
                  <a:close/>
                  <a:moveTo>
                    <a:pt x="284607" y="91357"/>
                  </a:moveTo>
                  <a:cubicBezTo>
                    <a:pt x="317754" y="96310"/>
                    <a:pt x="301942" y="128505"/>
                    <a:pt x="301752" y="143078"/>
                  </a:cubicBezTo>
                  <a:cubicBezTo>
                    <a:pt x="302990" y="159080"/>
                    <a:pt x="302514" y="180702"/>
                    <a:pt x="287274" y="178606"/>
                  </a:cubicBezTo>
                  <a:cubicBezTo>
                    <a:pt x="261747" y="175082"/>
                    <a:pt x="266414" y="153079"/>
                    <a:pt x="267367" y="136410"/>
                  </a:cubicBezTo>
                  <a:cubicBezTo>
                    <a:pt x="268224" y="119456"/>
                    <a:pt x="260032" y="87738"/>
                    <a:pt x="284607" y="91357"/>
                  </a:cubicBezTo>
                  <a:close/>
                  <a:moveTo>
                    <a:pt x="137208" y="40982"/>
                  </a:moveTo>
                  <a:cubicBezTo>
                    <a:pt x="139255" y="41232"/>
                    <a:pt x="141494" y="42160"/>
                    <a:pt x="142684" y="44399"/>
                  </a:cubicBezTo>
                  <a:cubicBezTo>
                    <a:pt x="153733" y="65163"/>
                    <a:pt x="154972" y="86213"/>
                    <a:pt x="145637" y="109931"/>
                  </a:cubicBezTo>
                  <a:cubicBezTo>
                    <a:pt x="142589" y="113550"/>
                    <a:pt x="129064" y="115360"/>
                    <a:pt x="124968" y="109454"/>
                  </a:cubicBezTo>
                  <a:cubicBezTo>
                    <a:pt x="124873" y="107168"/>
                    <a:pt x="121634" y="93357"/>
                    <a:pt x="121920" y="91071"/>
                  </a:cubicBezTo>
                  <a:cubicBezTo>
                    <a:pt x="124111" y="70688"/>
                    <a:pt x="117348" y="60115"/>
                    <a:pt x="132874" y="41636"/>
                  </a:cubicBezTo>
                  <a:cubicBezTo>
                    <a:pt x="133303" y="41160"/>
                    <a:pt x="135160" y="40731"/>
                    <a:pt x="137208" y="40982"/>
                  </a:cubicBezTo>
                  <a:close/>
                  <a:moveTo>
                    <a:pt x="383666" y="39922"/>
                  </a:moveTo>
                  <a:cubicBezTo>
                    <a:pt x="399287" y="40113"/>
                    <a:pt x="392524" y="59639"/>
                    <a:pt x="392524" y="69450"/>
                  </a:cubicBezTo>
                  <a:cubicBezTo>
                    <a:pt x="393858" y="87357"/>
                    <a:pt x="399192" y="96120"/>
                    <a:pt x="380618" y="99168"/>
                  </a:cubicBezTo>
                  <a:cubicBezTo>
                    <a:pt x="370045" y="100787"/>
                    <a:pt x="366045" y="90786"/>
                    <a:pt x="368617" y="82499"/>
                  </a:cubicBezTo>
                  <a:cubicBezTo>
                    <a:pt x="373093" y="67640"/>
                    <a:pt x="365759" y="39636"/>
                    <a:pt x="383666" y="39922"/>
                  </a:cubicBezTo>
                  <a:close/>
                  <a:moveTo>
                    <a:pt x="285655" y="13"/>
                  </a:moveTo>
                  <a:cubicBezTo>
                    <a:pt x="300704" y="584"/>
                    <a:pt x="295846" y="24778"/>
                    <a:pt x="298132" y="39256"/>
                  </a:cubicBezTo>
                  <a:cubicBezTo>
                    <a:pt x="299180" y="45923"/>
                    <a:pt x="300609" y="52781"/>
                    <a:pt x="301657" y="59639"/>
                  </a:cubicBezTo>
                  <a:cubicBezTo>
                    <a:pt x="303657" y="69641"/>
                    <a:pt x="270986" y="69641"/>
                    <a:pt x="270986" y="57734"/>
                  </a:cubicBezTo>
                  <a:cubicBezTo>
                    <a:pt x="270986" y="57734"/>
                    <a:pt x="270700" y="46590"/>
                    <a:pt x="271653" y="36779"/>
                  </a:cubicBezTo>
                  <a:cubicBezTo>
                    <a:pt x="272986" y="22873"/>
                    <a:pt x="267081" y="-654"/>
                    <a:pt x="285655" y="13"/>
                  </a:cubicBezTo>
                  <a:close/>
                </a:path>
              </a:pathLst>
            </a:custGeom>
            <a:solidFill>
              <a:srgbClr val="EF5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20" name="TextBox 51">
            <a:extLst>
              <a:ext uri="{FF2B5EF4-FFF2-40B4-BE49-F238E27FC236}">
                <a16:creationId xmlns:a16="http://schemas.microsoft.com/office/drawing/2014/main" id="{38B1F7FB-CA58-4083-BEE7-179935337445}"/>
              </a:ext>
            </a:extLst>
          </p:cNvPr>
          <p:cNvSpPr txBox="1"/>
          <p:nvPr/>
        </p:nvSpPr>
        <p:spPr>
          <a:xfrm>
            <a:off x="3719403" y="4006099"/>
            <a:ext cx="2475175" cy="461665"/>
          </a:xfrm>
          <a:prstGeom prst="rect">
            <a:avLst/>
          </a:prstGeom>
          <a:noFill/>
        </p:spPr>
        <p:txBody>
          <a:bodyPr wrap="square" rtlCol="0">
            <a:spAutoFit/>
          </a:bodyPr>
          <a:lstStyle/>
          <a:p>
            <a:r>
              <a:rPr lang="en-US" altLang="ko-KR" sz="1200" dirty="0">
                <a:solidFill>
                  <a:prstClr val="black">
                    <a:lumMod val="75000"/>
                    <a:lumOff val="25000"/>
                  </a:prstClr>
                </a:solidFill>
                <a:cs typeface="Arial" pitchFamily="34" charset="0"/>
              </a:rPr>
              <a:t>You can simply impress your </a:t>
            </a:r>
            <a:r>
              <a:rPr lang="en-US" altLang="ko-KR" sz="1200" dirty="0" smtClean="0">
                <a:solidFill>
                  <a:prstClr val="black">
                    <a:lumMod val="75000"/>
                    <a:lumOff val="25000"/>
                  </a:prstClr>
                </a:solidFill>
                <a:cs typeface="Arial" pitchFamily="34" charset="0"/>
              </a:rPr>
              <a:t>audience.</a:t>
            </a:r>
            <a:endParaRPr lang="en-US" altLang="ko-KR" sz="1200" dirty="0">
              <a:solidFill>
                <a:prstClr val="black">
                  <a:lumMod val="75000"/>
                  <a:lumOff val="25000"/>
                </a:prstClr>
              </a:solidFill>
              <a:cs typeface="Arial" pitchFamily="34" charset="0"/>
            </a:endParaRPr>
          </a:p>
        </p:txBody>
      </p:sp>
      <p:sp>
        <p:nvSpPr>
          <p:cNvPr id="121" name="TextBox 52">
            <a:extLst>
              <a:ext uri="{FF2B5EF4-FFF2-40B4-BE49-F238E27FC236}">
                <a16:creationId xmlns:a16="http://schemas.microsoft.com/office/drawing/2014/main" id="{B06D2735-F020-4CBB-9B57-C3E1F6B10B89}"/>
              </a:ext>
            </a:extLst>
          </p:cNvPr>
          <p:cNvSpPr txBox="1"/>
          <p:nvPr/>
        </p:nvSpPr>
        <p:spPr>
          <a:xfrm>
            <a:off x="3719404" y="3803970"/>
            <a:ext cx="2475177" cy="264290"/>
          </a:xfrm>
          <a:prstGeom prst="rect">
            <a:avLst/>
          </a:prstGeom>
          <a:noFill/>
        </p:spPr>
        <p:txBody>
          <a:bodyPr wrap="square" rtlCol="0">
            <a:spAutoFit/>
          </a:bodyPr>
          <a:lstStyle/>
          <a:p>
            <a:r>
              <a:rPr lang="en-US" altLang="ko-KR" sz="1200" b="1" dirty="0">
                <a:solidFill>
                  <a:prstClr val="black">
                    <a:lumMod val="75000"/>
                    <a:lumOff val="25000"/>
                  </a:prstClr>
                </a:solidFill>
                <a:cs typeface="Arial" pitchFamily="34" charset="0"/>
              </a:rPr>
              <a:t>Your Text  Here</a:t>
            </a:r>
            <a:endParaRPr lang="ko-KR" altLang="en-US" sz="1200" b="1" dirty="0">
              <a:solidFill>
                <a:prstClr val="black">
                  <a:lumMod val="75000"/>
                  <a:lumOff val="25000"/>
                </a:prstClr>
              </a:solidFill>
              <a:cs typeface="Arial" pitchFamily="34" charset="0"/>
            </a:endParaRPr>
          </a:p>
        </p:txBody>
      </p:sp>
      <p:sp>
        <p:nvSpPr>
          <p:cNvPr id="122" name="TextBox 51">
            <a:extLst>
              <a:ext uri="{FF2B5EF4-FFF2-40B4-BE49-F238E27FC236}">
                <a16:creationId xmlns:a16="http://schemas.microsoft.com/office/drawing/2014/main" id="{38B1F7FB-CA58-4083-BEE7-179935337445}"/>
              </a:ext>
            </a:extLst>
          </p:cNvPr>
          <p:cNvSpPr txBox="1"/>
          <p:nvPr/>
        </p:nvSpPr>
        <p:spPr>
          <a:xfrm>
            <a:off x="3728489" y="2564305"/>
            <a:ext cx="2475175" cy="461665"/>
          </a:xfrm>
          <a:prstGeom prst="rect">
            <a:avLst/>
          </a:prstGeom>
          <a:noFill/>
        </p:spPr>
        <p:txBody>
          <a:bodyPr wrap="square" rtlCol="0">
            <a:spAutoFit/>
          </a:bodyPr>
          <a:lstStyle/>
          <a:p>
            <a:r>
              <a:rPr lang="en-US" altLang="ko-KR" sz="1200" dirty="0">
                <a:solidFill>
                  <a:prstClr val="black">
                    <a:lumMod val="75000"/>
                    <a:lumOff val="25000"/>
                  </a:prstClr>
                </a:solidFill>
                <a:cs typeface="Arial" pitchFamily="34" charset="0"/>
              </a:rPr>
              <a:t>You can simply impress your </a:t>
            </a:r>
            <a:r>
              <a:rPr lang="en-US" altLang="ko-KR" sz="1200" dirty="0" smtClean="0">
                <a:solidFill>
                  <a:prstClr val="black">
                    <a:lumMod val="75000"/>
                    <a:lumOff val="25000"/>
                  </a:prstClr>
                </a:solidFill>
                <a:cs typeface="Arial" pitchFamily="34" charset="0"/>
              </a:rPr>
              <a:t>audience.</a:t>
            </a:r>
            <a:endParaRPr lang="en-US" altLang="ko-KR" sz="1200" dirty="0">
              <a:solidFill>
                <a:prstClr val="black">
                  <a:lumMod val="75000"/>
                  <a:lumOff val="25000"/>
                </a:prstClr>
              </a:solidFill>
              <a:cs typeface="Arial" pitchFamily="34" charset="0"/>
            </a:endParaRPr>
          </a:p>
        </p:txBody>
      </p:sp>
      <p:sp>
        <p:nvSpPr>
          <p:cNvPr id="123" name="TextBox 52">
            <a:extLst>
              <a:ext uri="{FF2B5EF4-FFF2-40B4-BE49-F238E27FC236}">
                <a16:creationId xmlns:a16="http://schemas.microsoft.com/office/drawing/2014/main" id="{B06D2735-F020-4CBB-9B57-C3E1F6B10B89}"/>
              </a:ext>
            </a:extLst>
          </p:cNvPr>
          <p:cNvSpPr txBox="1"/>
          <p:nvPr/>
        </p:nvSpPr>
        <p:spPr>
          <a:xfrm>
            <a:off x="3728490" y="2362176"/>
            <a:ext cx="2475177" cy="264290"/>
          </a:xfrm>
          <a:prstGeom prst="rect">
            <a:avLst/>
          </a:prstGeom>
          <a:noFill/>
        </p:spPr>
        <p:txBody>
          <a:bodyPr wrap="square" rtlCol="0">
            <a:spAutoFit/>
          </a:bodyPr>
          <a:lstStyle/>
          <a:p>
            <a:r>
              <a:rPr lang="en-US" altLang="ko-KR" sz="1200" b="1" dirty="0">
                <a:solidFill>
                  <a:prstClr val="black">
                    <a:lumMod val="75000"/>
                    <a:lumOff val="25000"/>
                  </a:prstClr>
                </a:solidFill>
                <a:cs typeface="Arial" pitchFamily="34" charset="0"/>
              </a:rPr>
              <a:t>Your Text  Here</a:t>
            </a:r>
            <a:endParaRPr lang="ko-KR" altLang="en-US" sz="1200" b="1" dirty="0">
              <a:solidFill>
                <a:prstClr val="black">
                  <a:lumMod val="75000"/>
                  <a:lumOff val="25000"/>
                </a:prstClr>
              </a:solidFill>
              <a:cs typeface="Arial" pitchFamily="34" charset="0"/>
            </a:endParaRPr>
          </a:p>
        </p:txBody>
      </p:sp>
      <p:sp>
        <p:nvSpPr>
          <p:cNvPr id="124" name="TextBox 51">
            <a:extLst>
              <a:ext uri="{FF2B5EF4-FFF2-40B4-BE49-F238E27FC236}">
                <a16:creationId xmlns:a16="http://schemas.microsoft.com/office/drawing/2014/main" id="{38B1F7FB-CA58-4083-BEE7-179935337445}"/>
              </a:ext>
            </a:extLst>
          </p:cNvPr>
          <p:cNvSpPr txBox="1"/>
          <p:nvPr/>
        </p:nvSpPr>
        <p:spPr>
          <a:xfrm>
            <a:off x="6033322" y="2600725"/>
            <a:ext cx="2475175" cy="461665"/>
          </a:xfrm>
          <a:prstGeom prst="rect">
            <a:avLst/>
          </a:prstGeom>
          <a:noFill/>
        </p:spPr>
        <p:txBody>
          <a:bodyPr wrap="square" rtlCol="0">
            <a:spAutoFit/>
          </a:bodyPr>
          <a:lstStyle/>
          <a:p>
            <a:pPr algn="r"/>
            <a:r>
              <a:rPr lang="en-US" altLang="ko-KR" sz="1200" dirty="0">
                <a:solidFill>
                  <a:prstClr val="black">
                    <a:lumMod val="75000"/>
                    <a:lumOff val="25000"/>
                  </a:prstClr>
                </a:solidFill>
                <a:cs typeface="Arial" pitchFamily="34" charset="0"/>
              </a:rPr>
              <a:t>You can simply impress your </a:t>
            </a:r>
            <a:r>
              <a:rPr lang="en-US" altLang="ko-KR" sz="1200" dirty="0" smtClean="0">
                <a:solidFill>
                  <a:prstClr val="black">
                    <a:lumMod val="75000"/>
                    <a:lumOff val="25000"/>
                  </a:prstClr>
                </a:solidFill>
                <a:cs typeface="Arial" pitchFamily="34" charset="0"/>
              </a:rPr>
              <a:t>audience.</a:t>
            </a:r>
            <a:endParaRPr lang="en-US" altLang="ko-KR" sz="1200" dirty="0">
              <a:solidFill>
                <a:prstClr val="black">
                  <a:lumMod val="75000"/>
                  <a:lumOff val="25000"/>
                </a:prstClr>
              </a:solidFill>
              <a:cs typeface="Arial" pitchFamily="34" charset="0"/>
            </a:endParaRPr>
          </a:p>
        </p:txBody>
      </p:sp>
      <p:sp>
        <p:nvSpPr>
          <p:cNvPr id="125" name="TextBox 52">
            <a:extLst>
              <a:ext uri="{FF2B5EF4-FFF2-40B4-BE49-F238E27FC236}">
                <a16:creationId xmlns:a16="http://schemas.microsoft.com/office/drawing/2014/main" id="{B06D2735-F020-4CBB-9B57-C3E1F6B10B89}"/>
              </a:ext>
            </a:extLst>
          </p:cNvPr>
          <p:cNvSpPr txBox="1"/>
          <p:nvPr/>
        </p:nvSpPr>
        <p:spPr>
          <a:xfrm>
            <a:off x="6033323" y="2398596"/>
            <a:ext cx="2475177" cy="276999"/>
          </a:xfrm>
          <a:prstGeom prst="rect">
            <a:avLst/>
          </a:prstGeom>
          <a:noFill/>
        </p:spPr>
        <p:txBody>
          <a:bodyPr wrap="square" rtlCol="0">
            <a:spAutoFit/>
          </a:bodyPr>
          <a:lstStyle/>
          <a:p>
            <a:pPr algn="r"/>
            <a:r>
              <a:rPr lang="en-US" altLang="ko-KR" sz="1200" b="1" dirty="0">
                <a:solidFill>
                  <a:prstClr val="black">
                    <a:lumMod val="75000"/>
                    <a:lumOff val="25000"/>
                  </a:prstClr>
                </a:solidFill>
                <a:cs typeface="Arial" pitchFamily="34" charset="0"/>
              </a:rPr>
              <a:t>Your Text  Here</a:t>
            </a:r>
            <a:endParaRPr lang="ko-KR" altLang="en-US" sz="1200" b="1" dirty="0">
              <a:solidFill>
                <a:prstClr val="black">
                  <a:lumMod val="75000"/>
                  <a:lumOff val="25000"/>
                </a:prstClr>
              </a:solidFill>
              <a:cs typeface="Arial" pitchFamily="34" charset="0"/>
            </a:endParaRPr>
          </a:p>
        </p:txBody>
      </p:sp>
      <p:sp>
        <p:nvSpPr>
          <p:cNvPr id="126" name="TextBox 51">
            <a:extLst>
              <a:ext uri="{FF2B5EF4-FFF2-40B4-BE49-F238E27FC236}">
                <a16:creationId xmlns:a16="http://schemas.microsoft.com/office/drawing/2014/main" id="{38B1F7FB-CA58-4083-BEE7-179935337445}"/>
              </a:ext>
            </a:extLst>
          </p:cNvPr>
          <p:cNvSpPr txBox="1"/>
          <p:nvPr/>
        </p:nvSpPr>
        <p:spPr>
          <a:xfrm>
            <a:off x="6059234" y="4045406"/>
            <a:ext cx="2475175" cy="461665"/>
          </a:xfrm>
          <a:prstGeom prst="rect">
            <a:avLst/>
          </a:prstGeom>
          <a:noFill/>
        </p:spPr>
        <p:txBody>
          <a:bodyPr wrap="square" rtlCol="0">
            <a:spAutoFit/>
          </a:bodyPr>
          <a:lstStyle/>
          <a:p>
            <a:pPr algn="r"/>
            <a:r>
              <a:rPr lang="en-US" altLang="ko-KR" sz="1200" dirty="0">
                <a:solidFill>
                  <a:prstClr val="black">
                    <a:lumMod val="75000"/>
                    <a:lumOff val="25000"/>
                  </a:prstClr>
                </a:solidFill>
                <a:cs typeface="Arial" pitchFamily="34" charset="0"/>
              </a:rPr>
              <a:t>You can simply impress your </a:t>
            </a:r>
            <a:r>
              <a:rPr lang="en-US" altLang="ko-KR" sz="1200" dirty="0" smtClean="0">
                <a:solidFill>
                  <a:prstClr val="black">
                    <a:lumMod val="75000"/>
                    <a:lumOff val="25000"/>
                  </a:prstClr>
                </a:solidFill>
                <a:cs typeface="Arial" pitchFamily="34" charset="0"/>
              </a:rPr>
              <a:t>audience.</a:t>
            </a:r>
            <a:endParaRPr lang="en-US" altLang="ko-KR" sz="1200" dirty="0">
              <a:solidFill>
                <a:prstClr val="black">
                  <a:lumMod val="75000"/>
                  <a:lumOff val="25000"/>
                </a:prstClr>
              </a:solidFill>
              <a:cs typeface="Arial" pitchFamily="34" charset="0"/>
            </a:endParaRPr>
          </a:p>
        </p:txBody>
      </p:sp>
      <p:sp>
        <p:nvSpPr>
          <p:cNvPr id="127" name="TextBox 52">
            <a:extLst>
              <a:ext uri="{FF2B5EF4-FFF2-40B4-BE49-F238E27FC236}">
                <a16:creationId xmlns:a16="http://schemas.microsoft.com/office/drawing/2014/main" id="{B06D2735-F020-4CBB-9B57-C3E1F6B10B89}"/>
              </a:ext>
            </a:extLst>
          </p:cNvPr>
          <p:cNvSpPr txBox="1"/>
          <p:nvPr/>
        </p:nvSpPr>
        <p:spPr>
          <a:xfrm>
            <a:off x="6059235" y="3843277"/>
            <a:ext cx="2475177" cy="276999"/>
          </a:xfrm>
          <a:prstGeom prst="rect">
            <a:avLst/>
          </a:prstGeom>
          <a:noFill/>
        </p:spPr>
        <p:txBody>
          <a:bodyPr wrap="square" rtlCol="0">
            <a:spAutoFit/>
          </a:bodyPr>
          <a:lstStyle/>
          <a:p>
            <a:pPr algn="r"/>
            <a:r>
              <a:rPr lang="en-US" altLang="ko-KR" sz="1200" b="1" dirty="0">
                <a:solidFill>
                  <a:prstClr val="black">
                    <a:lumMod val="75000"/>
                    <a:lumOff val="25000"/>
                  </a:prstClr>
                </a:solidFill>
                <a:cs typeface="Arial" pitchFamily="34" charset="0"/>
              </a:rPr>
              <a:t>Your Text  Here</a:t>
            </a:r>
            <a:endParaRPr lang="ko-KR" altLang="en-US" sz="1200" b="1" dirty="0">
              <a:solidFill>
                <a:prstClr val="black">
                  <a:lumMod val="75000"/>
                  <a:lumOff val="25000"/>
                </a:prstClr>
              </a:solidFill>
              <a:cs typeface="Arial" pitchFamily="34" charset="0"/>
            </a:endParaRPr>
          </a:p>
        </p:txBody>
      </p:sp>
      <p:sp>
        <p:nvSpPr>
          <p:cNvPr id="128" name="TextBox 51">
            <a:extLst>
              <a:ext uri="{FF2B5EF4-FFF2-40B4-BE49-F238E27FC236}">
                <a16:creationId xmlns:a16="http://schemas.microsoft.com/office/drawing/2014/main" id="{38B1F7FB-CA58-4083-BEE7-179935337445}"/>
              </a:ext>
            </a:extLst>
          </p:cNvPr>
          <p:cNvSpPr txBox="1"/>
          <p:nvPr/>
        </p:nvSpPr>
        <p:spPr>
          <a:xfrm>
            <a:off x="6033321" y="5362060"/>
            <a:ext cx="2475175" cy="461665"/>
          </a:xfrm>
          <a:prstGeom prst="rect">
            <a:avLst/>
          </a:prstGeom>
          <a:noFill/>
        </p:spPr>
        <p:txBody>
          <a:bodyPr wrap="square" rtlCol="0">
            <a:spAutoFit/>
          </a:bodyPr>
          <a:lstStyle/>
          <a:p>
            <a:pPr algn="r"/>
            <a:r>
              <a:rPr lang="en-US" altLang="ko-KR" sz="1200" dirty="0">
                <a:solidFill>
                  <a:prstClr val="black">
                    <a:lumMod val="75000"/>
                    <a:lumOff val="25000"/>
                  </a:prstClr>
                </a:solidFill>
                <a:cs typeface="Arial" pitchFamily="34" charset="0"/>
              </a:rPr>
              <a:t>You can simply impress your </a:t>
            </a:r>
            <a:r>
              <a:rPr lang="en-US" altLang="ko-KR" sz="1200" dirty="0" smtClean="0">
                <a:solidFill>
                  <a:prstClr val="black">
                    <a:lumMod val="75000"/>
                    <a:lumOff val="25000"/>
                  </a:prstClr>
                </a:solidFill>
                <a:cs typeface="Arial" pitchFamily="34" charset="0"/>
              </a:rPr>
              <a:t>audience.</a:t>
            </a:r>
            <a:endParaRPr lang="en-US" altLang="ko-KR" sz="1200" dirty="0">
              <a:solidFill>
                <a:prstClr val="black">
                  <a:lumMod val="75000"/>
                  <a:lumOff val="25000"/>
                </a:prstClr>
              </a:solidFill>
              <a:cs typeface="Arial" pitchFamily="34" charset="0"/>
            </a:endParaRPr>
          </a:p>
        </p:txBody>
      </p:sp>
      <p:sp>
        <p:nvSpPr>
          <p:cNvPr id="129" name="TextBox 52">
            <a:extLst>
              <a:ext uri="{FF2B5EF4-FFF2-40B4-BE49-F238E27FC236}">
                <a16:creationId xmlns:a16="http://schemas.microsoft.com/office/drawing/2014/main" id="{B06D2735-F020-4CBB-9B57-C3E1F6B10B89}"/>
              </a:ext>
            </a:extLst>
          </p:cNvPr>
          <p:cNvSpPr txBox="1"/>
          <p:nvPr/>
        </p:nvSpPr>
        <p:spPr>
          <a:xfrm>
            <a:off x="6033322" y="5159931"/>
            <a:ext cx="2475177" cy="276999"/>
          </a:xfrm>
          <a:prstGeom prst="rect">
            <a:avLst/>
          </a:prstGeom>
          <a:noFill/>
        </p:spPr>
        <p:txBody>
          <a:bodyPr wrap="square" rtlCol="0">
            <a:spAutoFit/>
          </a:bodyPr>
          <a:lstStyle/>
          <a:p>
            <a:pPr algn="r"/>
            <a:r>
              <a:rPr lang="en-US" altLang="ko-KR" sz="1200" b="1" dirty="0">
                <a:solidFill>
                  <a:prstClr val="black">
                    <a:lumMod val="75000"/>
                    <a:lumOff val="25000"/>
                  </a:prstClr>
                </a:solidFill>
                <a:cs typeface="Arial" pitchFamily="34" charset="0"/>
              </a:rPr>
              <a:t>Your Text  Here</a:t>
            </a:r>
            <a:endParaRPr lang="ko-KR" altLang="en-US" sz="1200" b="1" dirty="0">
              <a:solidFill>
                <a:prstClr val="black">
                  <a:lumMod val="75000"/>
                  <a:lumOff val="25000"/>
                </a:prstClr>
              </a:solidFill>
              <a:cs typeface="Arial" pitchFamily="34" charset="0"/>
            </a:endParaRPr>
          </a:p>
        </p:txBody>
      </p:sp>
    </p:spTree>
    <p:extLst>
      <p:ext uri="{BB962C8B-B14F-4D97-AF65-F5344CB8AC3E}">
        <p14:creationId xmlns:p14="http://schemas.microsoft.com/office/powerpoint/2010/main" val="315969348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A781A-0CA7-46A6-B224-5BCCBA4CD4B6}"/>
              </a:ext>
            </a:extLst>
          </p:cNvPr>
          <p:cNvSpPr>
            <a:spLocks noGrp="1"/>
          </p:cNvSpPr>
          <p:nvPr>
            <p:ph type="title" idx="4294967295"/>
          </p:nvPr>
        </p:nvSpPr>
        <p:spPr>
          <a:xfrm>
            <a:off x="290285" y="311193"/>
            <a:ext cx="8474075" cy="709612"/>
          </a:xfrm>
          <a:prstGeom prst="rect">
            <a:avLst/>
          </a:prstGeom>
        </p:spPr>
        <p:txBody>
          <a:bodyPr/>
          <a:lstStyle/>
          <a:p>
            <a:r>
              <a:rPr lang="es-PE" dirty="0" smtClean="0">
                <a:solidFill>
                  <a:srgbClr val="EFC964"/>
                </a:solidFill>
              </a:rPr>
              <a:t>Tejido Free Mod</a:t>
            </a:r>
            <a:endParaRPr lang="es-PE" dirty="0">
              <a:solidFill>
                <a:srgbClr val="EFC964"/>
              </a:solidFill>
            </a:endParaRPr>
          </a:p>
        </p:txBody>
      </p:sp>
      <p:sp>
        <p:nvSpPr>
          <p:cNvPr id="1071" name="TextBox 30">
            <a:extLst>
              <a:ext uri="{FF2B5EF4-FFF2-40B4-BE49-F238E27FC236}">
                <a16:creationId xmlns:a16="http://schemas.microsoft.com/office/drawing/2014/main" id="{6FF6A51E-6666-4035-BDEC-611A8D1A4F5D}"/>
              </a:ext>
            </a:extLst>
          </p:cNvPr>
          <p:cNvSpPr txBox="1">
            <a:spLocks noChangeArrowheads="1"/>
          </p:cNvSpPr>
          <p:nvPr/>
        </p:nvSpPr>
        <p:spPr bwMode="auto">
          <a:xfrm>
            <a:off x="8034590" y="1013472"/>
            <a:ext cx="294719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eaLnBrk="0" hangingPunct="0"/>
            <a:r>
              <a:rPr lang="en-US" altLang="es-MX" sz="1600" b="1" dirty="0">
                <a:solidFill>
                  <a:schemeClr val="bg2">
                    <a:lumMod val="50000"/>
                  </a:schemeClr>
                </a:solidFill>
                <a:latin typeface="+mn-lt"/>
                <a:cs typeface="Calibri Light" panose="020F0302020204030204" pitchFamily="34" charset="0"/>
              </a:rPr>
              <a:t>Lorem ipsum dolor </a:t>
            </a:r>
            <a:r>
              <a:rPr lang="en-US" altLang="es-MX" sz="1600" dirty="0">
                <a:solidFill>
                  <a:schemeClr val="bg2">
                    <a:lumMod val="50000"/>
                  </a:schemeClr>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eaLnBrk="0" hangingPunct="0"/>
            <a:endParaRPr lang="en-US" altLang="es-MX" sz="1600" dirty="0">
              <a:solidFill>
                <a:schemeClr val="bg2">
                  <a:lumMod val="50000"/>
                </a:schemeClr>
              </a:solidFill>
              <a:latin typeface="+mn-lt"/>
              <a:cs typeface="Calibri Light" panose="020F0302020204030204" pitchFamily="34" charset="0"/>
            </a:endParaRPr>
          </a:p>
          <a:p>
            <a:pPr eaLnBrk="0" hangingPunct="0"/>
            <a:r>
              <a:rPr lang="en-US" altLang="es-MX" sz="1600" dirty="0">
                <a:solidFill>
                  <a:schemeClr val="bg2">
                    <a:lumMod val="50000"/>
                  </a:schemeClr>
                </a:solidFill>
                <a:latin typeface="+mn-lt"/>
                <a:cs typeface="Calibri Light" panose="020F0302020204030204" pitchFamily="34" charset="0"/>
              </a:rPr>
              <a:t>Lorem ipsum dolor sit amet, consectetur adipiscing elit. Aliquam tincidunt ante nec sem congue </a:t>
            </a:r>
            <a:r>
              <a:rPr lang="en-US" altLang="es-MX" sz="1600" dirty="0" smtClean="0">
                <a:solidFill>
                  <a:schemeClr val="bg2">
                    <a:lumMod val="50000"/>
                  </a:schemeClr>
                </a:solidFill>
                <a:latin typeface="+mn-lt"/>
                <a:cs typeface="Calibri Light" panose="020F0302020204030204" pitchFamily="34" charset="0"/>
              </a:rPr>
              <a:t>convallis</a:t>
            </a:r>
            <a:r>
              <a:rPr lang="en-US" altLang="es-MX" sz="1600" dirty="0">
                <a:solidFill>
                  <a:schemeClr val="bg2">
                    <a:lumMod val="50000"/>
                  </a:schemeClr>
                </a:solidFill>
                <a:latin typeface="+mn-lt"/>
                <a:cs typeface="Calibri Light" panose="020F0302020204030204" pitchFamily="34" charset="0"/>
              </a:rPr>
              <a:t>. Pellentesque vel mauris quis nisl ornare rutrum in id risus. Proin vehicula ut sem et tempus. Interdum et malesuada fames ac ante ipsum primis in faucibus.</a:t>
            </a:r>
          </a:p>
          <a:p>
            <a:pPr eaLnBrk="0" hangingPunct="0"/>
            <a:endParaRPr lang="en-US" altLang="es-MX" sz="1600" dirty="0">
              <a:solidFill>
                <a:schemeClr val="bg2">
                  <a:lumMod val="50000"/>
                </a:schemeClr>
              </a:solidFill>
              <a:latin typeface="+mn-lt"/>
              <a:cs typeface="Calibri Light" panose="020F0302020204030204" pitchFamily="34" charset="0"/>
            </a:endParaRPr>
          </a:p>
          <a:p>
            <a:pPr eaLnBrk="0" hangingPunct="0"/>
            <a:r>
              <a:rPr lang="pt-BR" altLang="es-MX" sz="1600" dirty="0">
                <a:solidFill>
                  <a:schemeClr val="bg2">
                    <a:lumMod val="50000"/>
                  </a:schemeClr>
                </a:solidFill>
                <a:latin typeface="+mn-lt"/>
                <a:cs typeface="Calibri Light" panose="020F0302020204030204" pitchFamily="34" charset="0"/>
              </a:rPr>
              <a:t>. </a:t>
            </a:r>
            <a:endParaRPr lang="en-US" altLang="es-MX" sz="1600" dirty="0">
              <a:solidFill>
                <a:schemeClr val="bg2">
                  <a:lumMod val="50000"/>
                </a:schemeClr>
              </a:solidFill>
              <a:latin typeface="+mn-lt"/>
              <a:cs typeface="Calibri Light" panose="020F0302020204030204" pitchFamily="34" charset="0"/>
            </a:endParaRPr>
          </a:p>
        </p:txBody>
      </p:sp>
      <p:grpSp>
        <p:nvGrpSpPr>
          <p:cNvPr id="3" name="Grupo 2"/>
          <p:cNvGrpSpPr/>
          <p:nvPr/>
        </p:nvGrpSpPr>
        <p:grpSpPr>
          <a:xfrm>
            <a:off x="106291" y="1716646"/>
            <a:ext cx="6207424" cy="4585586"/>
            <a:chOff x="-314624" y="1513446"/>
            <a:chExt cx="6844123" cy="5055932"/>
          </a:xfrm>
        </p:grpSpPr>
        <p:sp>
          <p:nvSpPr>
            <p:cNvPr id="1063" name="Title 20">
              <a:extLst>
                <a:ext uri="{FF2B5EF4-FFF2-40B4-BE49-F238E27FC236}">
                  <a16:creationId xmlns:a16="http://schemas.microsoft.com/office/drawing/2014/main" id="{3C508D36-8749-447B-BEAF-54D4CCE2FCF3}"/>
                </a:ext>
              </a:extLst>
            </p:cNvPr>
            <p:cNvSpPr txBox="1">
              <a:spLocks/>
            </p:cNvSpPr>
            <p:nvPr/>
          </p:nvSpPr>
          <p:spPr bwMode="auto">
            <a:xfrm>
              <a:off x="4107309" y="2187327"/>
              <a:ext cx="2060255"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a:latin typeface="+mn-lt"/>
                  <a:cs typeface="Calibri Light" panose="020F0302020204030204" pitchFamily="34" charset="0"/>
                </a:rPr>
                <a:t>Deoxygenated blood to lungs</a:t>
              </a:r>
            </a:p>
          </p:txBody>
        </p:sp>
        <p:sp>
          <p:nvSpPr>
            <p:cNvPr id="1064" name="Title 20">
              <a:extLst>
                <a:ext uri="{FF2B5EF4-FFF2-40B4-BE49-F238E27FC236}">
                  <a16:creationId xmlns:a16="http://schemas.microsoft.com/office/drawing/2014/main" id="{5647F802-1CEA-49C7-887F-9C2FEE76438B}"/>
                </a:ext>
              </a:extLst>
            </p:cNvPr>
            <p:cNvSpPr txBox="1">
              <a:spLocks/>
            </p:cNvSpPr>
            <p:nvPr/>
          </p:nvSpPr>
          <p:spPr bwMode="auto">
            <a:xfrm>
              <a:off x="4658855" y="2818051"/>
              <a:ext cx="1870644"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a:latin typeface="+mn-lt"/>
                  <a:cs typeface="Calibri Light" panose="020F0302020204030204" pitchFamily="34" charset="0"/>
                </a:rPr>
                <a:t>Oxygenated blood from lungs</a:t>
              </a:r>
            </a:p>
          </p:txBody>
        </p:sp>
        <p:sp>
          <p:nvSpPr>
            <p:cNvPr id="1066" name="Title 20">
              <a:extLst>
                <a:ext uri="{FF2B5EF4-FFF2-40B4-BE49-F238E27FC236}">
                  <a16:creationId xmlns:a16="http://schemas.microsoft.com/office/drawing/2014/main" id="{5D556C3A-79CB-4C98-8DB5-307458C38087}"/>
                </a:ext>
              </a:extLst>
            </p:cNvPr>
            <p:cNvSpPr txBox="1">
              <a:spLocks/>
            </p:cNvSpPr>
            <p:nvPr/>
          </p:nvSpPr>
          <p:spPr bwMode="auto">
            <a:xfrm>
              <a:off x="952058" y="1513446"/>
              <a:ext cx="1615580"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dirty="0">
                  <a:latin typeface="+mn-lt"/>
                  <a:cs typeface="Calibri Light" panose="020F0302020204030204" pitchFamily="34" charset="0"/>
                </a:rPr>
                <a:t>Deoxygenated blood from upper body</a:t>
              </a:r>
            </a:p>
          </p:txBody>
        </p:sp>
        <p:sp>
          <p:nvSpPr>
            <p:cNvPr id="1067" name="Title 20">
              <a:extLst>
                <a:ext uri="{FF2B5EF4-FFF2-40B4-BE49-F238E27FC236}">
                  <a16:creationId xmlns:a16="http://schemas.microsoft.com/office/drawing/2014/main" id="{343E8700-A55E-47B8-80C7-D489D11B72B9}"/>
                </a:ext>
              </a:extLst>
            </p:cNvPr>
            <p:cNvSpPr txBox="1">
              <a:spLocks/>
            </p:cNvSpPr>
            <p:nvPr/>
          </p:nvSpPr>
          <p:spPr bwMode="auto">
            <a:xfrm>
              <a:off x="249593" y="2443565"/>
              <a:ext cx="1338214"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dirty="0">
                  <a:latin typeface="+mn-lt"/>
                  <a:cs typeface="Calibri Light" panose="020F0302020204030204" pitchFamily="34" charset="0"/>
                </a:rPr>
                <a:t>Deoxygenated blood to lungs</a:t>
              </a:r>
            </a:p>
          </p:txBody>
        </p:sp>
        <p:sp>
          <p:nvSpPr>
            <p:cNvPr id="1068" name="Title 20">
              <a:extLst>
                <a:ext uri="{FF2B5EF4-FFF2-40B4-BE49-F238E27FC236}">
                  <a16:creationId xmlns:a16="http://schemas.microsoft.com/office/drawing/2014/main" id="{82E2AF2E-89F2-4AC2-85FB-667F5FB2F336}"/>
                </a:ext>
              </a:extLst>
            </p:cNvPr>
            <p:cNvSpPr txBox="1">
              <a:spLocks/>
            </p:cNvSpPr>
            <p:nvPr/>
          </p:nvSpPr>
          <p:spPr bwMode="auto">
            <a:xfrm>
              <a:off x="-314624" y="3490411"/>
              <a:ext cx="1581700"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dirty="0">
                  <a:latin typeface="+mn-lt"/>
                  <a:cs typeface="Calibri Light" panose="020F0302020204030204" pitchFamily="34" charset="0"/>
                </a:rPr>
                <a:t>Oxygenated blood from lungs</a:t>
              </a:r>
            </a:p>
          </p:txBody>
        </p:sp>
        <p:sp>
          <p:nvSpPr>
            <p:cNvPr id="1069" name="Title 20">
              <a:extLst>
                <a:ext uri="{FF2B5EF4-FFF2-40B4-BE49-F238E27FC236}">
                  <a16:creationId xmlns:a16="http://schemas.microsoft.com/office/drawing/2014/main" id="{AA6F5476-9E82-46EC-BE0D-06A927BF62D8}"/>
                </a:ext>
              </a:extLst>
            </p:cNvPr>
            <p:cNvSpPr txBox="1">
              <a:spLocks/>
            </p:cNvSpPr>
            <p:nvPr/>
          </p:nvSpPr>
          <p:spPr bwMode="auto">
            <a:xfrm>
              <a:off x="1078153" y="5610986"/>
              <a:ext cx="1463808" cy="6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en-US" altLang="es-MX" sz="1200" dirty="0">
                  <a:latin typeface="+mn-lt"/>
                  <a:cs typeface="Calibri Light" panose="020F0302020204030204" pitchFamily="34" charset="0"/>
                </a:rPr>
                <a:t>Deoxygenated blood from lower body</a:t>
              </a:r>
            </a:p>
          </p:txBody>
        </p:sp>
        <p:sp>
          <p:nvSpPr>
            <p:cNvPr id="1070" name="Title 20">
              <a:extLst>
                <a:ext uri="{FF2B5EF4-FFF2-40B4-BE49-F238E27FC236}">
                  <a16:creationId xmlns:a16="http://schemas.microsoft.com/office/drawing/2014/main" id="{02061771-8FF0-4FF0-83F7-615E0A6FB986}"/>
                </a:ext>
              </a:extLst>
            </p:cNvPr>
            <p:cNvSpPr txBox="1">
              <a:spLocks/>
            </p:cNvSpPr>
            <p:nvPr/>
          </p:nvSpPr>
          <p:spPr bwMode="auto">
            <a:xfrm>
              <a:off x="2331271" y="6114189"/>
              <a:ext cx="1463808"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en-US" altLang="es-MX" sz="1200" dirty="0">
                  <a:latin typeface="+mn-lt"/>
                  <a:cs typeface="Calibri Light" panose="020F0302020204030204" pitchFamily="34" charset="0"/>
                </a:rPr>
                <a:t>Oxygenated blood to lower Body</a:t>
              </a:r>
            </a:p>
          </p:txBody>
        </p:sp>
        <p:pic>
          <p:nvPicPr>
            <p:cNvPr id="1065" name="Imagen 1064"/>
            <p:cNvPicPr>
              <a:picLocks noChangeAspect="1"/>
            </p:cNvPicPr>
            <p:nvPr/>
          </p:nvPicPr>
          <p:blipFill>
            <a:blip r:embed="rId2"/>
            <a:stretch>
              <a:fillRect/>
            </a:stretch>
          </p:blipFill>
          <p:spPr>
            <a:xfrm>
              <a:off x="1384618" y="2191113"/>
              <a:ext cx="3142704" cy="3449991"/>
            </a:xfrm>
            <a:prstGeom prst="rect">
              <a:avLst/>
            </a:prstGeom>
          </p:spPr>
        </p:pic>
      </p:grpSp>
    </p:spTree>
    <p:extLst>
      <p:ext uri="{BB962C8B-B14F-4D97-AF65-F5344CB8AC3E}">
        <p14:creationId xmlns:p14="http://schemas.microsoft.com/office/powerpoint/2010/main" val="27449529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199320" y="1796991"/>
            <a:ext cx="2950034" cy="4834778"/>
          </a:xfrm>
          <a:prstGeom prst="rect">
            <a:avLst/>
          </a:prstGeom>
        </p:spPr>
      </p:pic>
      <p:sp>
        <p:nvSpPr>
          <p:cNvPr id="2" name="Título 1">
            <a:extLst>
              <a:ext uri="{FF2B5EF4-FFF2-40B4-BE49-F238E27FC236}">
                <a16:creationId xmlns:a16="http://schemas.microsoft.com/office/drawing/2014/main" id="{7351691A-D71B-4311-849D-FB3837FDE1B6}"/>
              </a:ext>
            </a:extLst>
          </p:cNvPr>
          <p:cNvSpPr>
            <a:spLocks noGrp="1"/>
          </p:cNvSpPr>
          <p:nvPr>
            <p:ph type="title" idx="4294967295"/>
          </p:nvPr>
        </p:nvSpPr>
        <p:spPr>
          <a:xfrm>
            <a:off x="543838" y="568673"/>
            <a:ext cx="8474075" cy="709612"/>
          </a:xfrm>
          <a:prstGeom prst="rect">
            <a:avLst/>
          </a:prstGeom>
        </p:spPr>
        <p:txBody>
          <a:bodyPr/>
          <a:lstStyle/>
          <a:p>
            <a:r>
              <a:rPr lang="es-PE" sz="3600" dirty="0" smtClean="0">
                <a:solidFill>
                  <a:srgbClr val="D183A1"/>
                </a:solidFill>
              </a:rPr>
              <a:t>Sistema Nervioso Free</a:t>
            </a:r>
            <a:endParaRPr lang="es-PE" sz="3600" dirty="0">
              <a:solidFill>
                <a:srgbClr val="D183A1"/>
              </a:solidFill>
            </a:endParaRPr>
          </a:p>
        </p:txBody>
      </p:sp>
      <p:sp>
        <p:nvSpPr>
          <p:cNvPr id="6" name="Title 20">
            <a:extLst>
              <a:ext uri="{FF2B5EF4-FFF2-40B4-BE49-F238E27FC236}">
                <a16:creationId xmlns:a16="http://schemas.microsoft.com/office/drawing/2014/main" id="{48C8396E-B138-428C-9C31-65674918FE8D}"/>
              </a:ext>
            </a:extLst>
          </p:cNvPr>
          <p:cNvSpPr txBox="1">
            <a:spLocks/>
          </p:cNvSpPr>
          <p:nvPr/>
        </p:nvSpPr>
        <p:spPr bwMode="auto">
          <a:xfrm>
            <a:off x="4054128" y="5878170"/>
            <a:ext cx="1197779"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smtClean="0">
                <a:latin typeface="+mn-lt"/>
                <a:cs typeface="Calibri Light" panose="020F0302020204030204" pitchFamily="34" charset="0"/>
              </a:rPr>
              <a:t>Contenido</a:t>
            </a:r>
            <a:endParaRPr lang="en-US" altLang="es-MX" sz="1200" dirty="0">
              <a:latin typeface="+mn-lt"/>
              <a:cs typeface="Calibri Light" panose="020F0302020204030204" pitchFamily="34" charset="0"/>
            </a:endParaRPr>
          </a:p>
        </p:txBody>
      </p:sp>
      <p:sp>
        <p:nvSpPr>
          <p:cNvPr id="100" name="TextBox 30">
            <a:extLst>
              <a:ext uri="{FF2B5EF4-FFF2-40B4-BE49-F238E27FC236}">
                <a16:creationId xmlns:a16="http://schemas.microsoft.com/office/drawing/2014/main" id="{93EE22B1-B7CE-4B00-A6F4-7089A3979699}"/>
              </a:ext>
            </a:extLst>
          </p:cNvPr>
          <p:cNvSpPr txBox="1">
            <a:spLocks noChangeArrowheads="1"/>
          </p:cNvSpPr>
          <p:nvPr/>
        </p:nvSpPr>
        <p:spPr bwMode="auto">
          <a:xfrm>
            <a:off x="7227359" y="1721390"/>
            <a:ext cx="3877004"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200" b="1" dirty="0">
                <a:solidFill>
                  <a:srgbClr val="D183A1"/>
                </a:solidFill>
                <a:latin typeface="+mn-lt"/>
                <a:cs typeface="Calibri Light" panose="020F0302020204030204" pitchFamily="34" charset="0"/>
              </a:rPr>
              <a:t>Lorem ipsum dolor </a:t>
            </a:r>
            <a:r>
              <a:rPr lang="en-US" altLang="es-MX" sz="1200" dirty="0">
                <a:solidFill>
                  <a:srgbClr val="D183A1"/>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200" dirty="0">
              <a:solidFill>
                <a:srgbClr val="D183A1"/>
              </a:solidFill>
              <a:latin typeface="+mn-lt"/>
              <a:cs typeface="Calibri Light" panose="020F0302020204030204" pitchFamily="34" charset="0"/>
            </a:endParaRPr>
          </a:p>
          <a:p>
            <a:pPr algn="just" eaLnBrk="0" hangingPunct="0"/>
            <a:r>
              <a:rPr lang="en-US" altLang="es-MX" sz="1200" dirty="0">
                <a:solidFill>
                  <a:srgbClr val="D183A1"/>
                </a:solidFill>
                <a:latin typeface="+mn-lt"/>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200" dirty="0">
              <a:solidFill>
                <a:srgbClr val="D183A1"/>
              </a:solidFill>
              <a:latin typeface="+mn-lt"/>
              <a:cs typeface="Calibri Light" panose="020F0302020204030204" pitchFamily="34" charset="0"/>
            </a:endParaRPr>
          </a:p>
          <a:p>
            <a:pPr algn="just" eaLnBrk="0" hangingPunct="0"/>
            <a:r>
              <a:rPr lang="pt-BR" altLang="es-MX" sz="1200" dirty="0">
                <a:solidFill>
                  <a:srgbClr val="D183A1"/>
                </a:solidFill>
                <a:latin typeface="+mn-lt"/>
                <a:cs typeface="Calibri Light" panose="020F0302020204030204" pitchFamily="34" charset="0"/>
              </a:rPr>
              <a:t>. </a:t>
            </a:r>
            <a:endParaRPr lang="en-US" altLang="es-MX" sz="1200" dirty="0">
              <a:solidFill>
                <a:srgbClr val="D183A1"/>
              </a:solidFill>
              <a:latin typeface="+mn-lt"/>
              <a:cs typeface="Calibri Light" panose="020F0302020204030204" pitchFamily="34" charset="0"/>
            </a:endParaRPr>
          </a:p>
        </p:txBody>
      </p:sp>
      <p:sp>
        <p:nvSpPr>
          <p:cNvPr id="101" name="Title 20">
            <a:extLst>
              <a:ext uri="{FF2B5EF4-FFF2-40B4-BE49-F238E27FC236}">
                <a16:creationId xmlns:a16="http://schemas.microsoft.com/office/drawing/2014/main" id="{48C8396E-B138-428C-9C31-65674918FE8D}"/>
              </a:ext>
            </a:extLst>
          </p:cNvPr>
          <p:cNvSpPr txBox="1">
            <a:spLocks/>
          </p:cNvSpPr>
          <p:nvPr/>
        </p:nvSpPr>
        <p:spPr bwMode="auto">
          <a:xfrm>
            <a:off x="2476558" y="3611975"/>
            <a:ext cx="1197779"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smtClean="0">
                <a:latin typeface="+mn-lt"/>
                <a:cs typeface="Calibri Light" panose="020F0302020204030204" pitchFamily="34" charset="0"/>
              </a:rPr>
              <a:t>Contenido</a:t>
            </a:r>
            <a:endParaRPr lang="en-US" altLang="es-MX" sz="1200" dirty="0">
              <a:latin typeface="+mn-lt"/>
              <a:cs typeface="Calibri Light" panose="020F0302020204030204" pitchFamily="34" charset="0"/>
            </a:endParaRPr>
          </a:p>
        </p:txBody>
      </p:sp>
      <p:sp>
        <p:nvSpPr>
          <p:cNvPr id="102" name="Title 20">
            <a:extLst>
              <a:ext uri="{FF2B5EF4-FFF2-40B4-BE49-F238E27FC236}">
                <a16:creationId xmlns:a16="http://schemas.microsoft.com/office/drawing/2014/main" id="{48C8396E-B138-428C-9C31-65674918FE8D}"/>
              </a:ext>
            </a:extLst>
          </p:cNvPr>
          <p:cNvSpPr txBox="1">
            <a:spLocks/>
          </p:cNvSpPr>
          <p:nvPr/>
        </p:nvSpPr>
        <p:spPr bwMode="auto">
          <a:xfrm>
            <a:off x="5071001" y="3396852"/>
            <a:ext cx="1197779"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smtClean="0">
                <a:latin typeface="+mn-lt"/>
                <a:cs typeface="Calibri Light" panose="020F0302020204030204" pitchFamily="34" charset="0"/>
              </a:rPr>
              <a:t>Contenido</a:t>
            </a:r>
            <a:endParaRPr lang="en-US" altLang="es-MX" sz="1200" dirty="0">
              <a:latin typeface="+mn-lt"/>
              <a:cs typeface="Calibri Light" panose="020F0302020204030204" pitchFamily="34" charset="0"/>
            </a:endParaRPr>
          </a:p>
        </p:txBody>
      </p:sp>
      <p:sp>
        <p:nvSpPr>
          <p:cNvPr id="103" name="Title 20">
            <a:extLst>
              <a:ext uri="{FF2B5EF4-FFF2-40B4-BE49-F238E27FC236}">
                <a16:creationId xmlns:a16="http://schemas.microsoft.com/office/drawing/2014/main" id="{48C8396E-B138-428C-9C31-65674918FE8D}"/>
              </a:ext>
            </a:extLst>
          </p:cNvPr>
          <p:cNvSpPr txBox="1">
            <a:spLocks/>
          </p:cNvSpPr>
          <p:nvPr/>
        </p:nvSpPr>
        <p:spPr bwMode="auto">
          <a:xfrm>
            <a:off x="4181987" y="1581868"/>
            <a:ext cx="1197779"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smtClean="0">
                <a:latin typeface="+mn-lt"/>
                <a:cs typeface="Calibri Light" panose="020F0302020204030204" pitchFamily="34" charset="0"/>
              </a:rPr>
              <a:t>Contenido</a:t>
            </a:r>
            <a:endParaRPr lang="en-US" altLang="es-MX" sz="1200" dirty="0">
              <a:latin typeface="+mn-lt"/>
              <a:cs typeface="Calibri Light" panose="020F0302020204030204" pitchFamily="34" charset="0"/>
            </a:endParaRPr>
          </a:p>
        </p:txBody>
      </p:sp>
      <p:sp>
        <p:nvSpPr>
          <p:cNvPr id="9" name="TextBox 30">
            <a:extLst>
              <a:ext uri="{FF2B5EF4-FFF2-40B4-BE49-F238E27FC236}">
                <a16:creationId xmlns:a16="http://schemas.microsoft.com/office/drawing/2014/main" id="{93EE22B1-B7CE-4B00-A6F4-7089A3979699}"/>
              </a:ext>
            </a:extLst>
          </p:cNvPr>
          <p:cNvSpPr txBox="1">
            <a:spLocks noChangeArrowheads="1"/>
          </p:cNvSpPr>
          <p:nvPr/>
        </p:nvSpPr>
        <p:spPr bwMode="auto">
          <a:xfrm>
            <a:off x="7227359" y="3803445"/>
            <a:ext cx="3877004"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200" b="1" dirty="0">
                <a:solidFill>
                  <a:srgbClr val="D183A1"/>
                </a:solidFill>
                <a:latin typeface="+mn-lt"/>
                <a:cs typeface="Calibri Light" panose="020F0302020204030204" pitchFamily="34" charset="0"/>
              </a:rPr>
              <a:t>Lorem ipsum dolor </a:t>
            </a:r>
            <a:r>
              <a:rPr lang="en-US" altLang="es-MX" sz="1200" dirty="0">
                <a:solidFill>
                  <a:srgbClr val="D183A1"/>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200" dirty="0">
              <a:solidFill>
                <a:srgbClr val="D183A1"/>
              </a:solidFill>
              <a:latin typeface="+mn-lt"/>
              <a:cs typeface="Calibri Light" panose="020F0302020204030204" pitchFamily="34" charset="0"/>
            </a:endParaRPr>
          </a:p>
          <a:p>
            <a:pPr algn="just" eaLnBrk="0" hangingPunct="0"/>
            <a:r>
              <a:rPr lang="en-US" altLang="es-MX" sz="1200" dirty="0">
                <a:solidFill>
                  <a:srgbClr val="D183A1"/>
                </a:solidFill>
                <a:latin typeface="+mn-lt"/>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200" dirty="0">
              <a:solidFill>
                <a:srgbClr val="D183A1"/>
              </a:solidFill>
              <a:latin typeface="+mn-lt"/>
              <a:cs typeface="Calibri Light" panose="020F0302020204030204" pitchFamily="34" charset="0"/>
            </a:endParaRPr>
          </a:p>
          <a:p>
            <a:pPr algn="just" eaLnBrk="0" hangingPunct="0"/>
            <a:r>
              <a:rPr lang="pt-BR" altLang="es-MX" sz="1200" dirty="0">
                <a:solidFill>
                  <a:srgbClr val="D183A1"/>
                </a:solidFill>
                <a:latin typeface="+mn-lt"/>
                <a:cs typeface="Calibri Light" panose="020F0302020204030204" pitchFamily="34" charset="0"/>
              </a:rPr>
              <a:t>. </a:t>
            </a:r>
            <a:endParaRPr lang="en-US" altLang="es-MX" sz="1200" dirty="0">
              <a:solidFill>
                <a:srgbClr val="D183A1"/>
              </a:solidFill>
              <a:latin typeface="+mn-lt"/>
              <a:cs typeface="Calibri Light" panose="020F0302020204030204" pitchFamily="34" charset="0"/>
            </a:endParaRPr>
          </a:p>
        </p:txBody>
      </p:sp>
    </p:spTree>
    <p:extLst>
      <p:ext uri="{BB962C8B-B14F-4D97-AF65-F5344CB8AC3E}">
        <p14:creationId xmlns:p14="http://schemas.microsoft.com/office/powerpoint/2010/main" val="127690391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AA2CE-F9AC-4D3F-803E-0311D232046F}"/>
              </a:ext>
            </a:extLst>
          </p:cNvPr>
          <p:cNvSpPr>
            <a:spLocks noGrp="1"/>
          </p:cNvSpPr>
          <p:nvPr>
            <p:ph type="title" idx="4294967295"/>
          </p:nvPr>
        </p:nvSpPr>
        <p:spPr>
          <a:xfrm>
            <a:off x="592034" y="716362"/>
            <a:ext cx="8474075" cy="709612"/>
          </a:xfrm>
          <a:prstGeom prst="rect">
            <a:avLst/>
          </a:prstGeom>
        </p:spPr>
        <p:txBody>
          <a:bodyPr/>
          <a:lstStyle/>
          <a:p>
            <a:r>
              <a:rPr lang="es-PE" dirty="0" smtClean="0">
                <a:solidFill>
                  <a:srgbClr val="D183A1"/>
                </a:solidFill>
              </a:rPr>
              <a:t>Cerebro Humano</a:t>
            </a:r>
            <a:endParaRPr lang="es-PE" dirty="0">
              <a:solidFill>
                <a:srgbClr val="D183A1"/>
              </a:solidFill>
            </a:endParaRPr>
          </a:p>
        </p:txBody>
      </p:sp>
      <p:sp>
        <p:nvSpPr>
          <p:cNvPr id="173" name="TextBox 30">
            <a:extLst>
              <a:ext uri="{FF2B5EF4-FFF2-40B4-BE49-F238E27FC236}">
                <a16:creationId xmlns:a16="http://schemas.microsoft.com/office/drawing/2014/main" id="{D69292D4-8620-4140-BD48-69C149538E2B}"/>
              </a:ext>
            </a:extLst>
          </p:cNvPr>
          <p:cNvSpPr txBox="1">
            <a:spLocks noChangeArrowheads="1"/>
          </p:cNvSpPr>
          <p:nvPr/>
        </p:nvSpPr>
        <p:spPr bwMode="auto">
          <a:xfrm>
            <a:off x="905954" y="5330644"/>
            <a:ext cx="7229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eaLnBrk="0" hangingPunct="0"/>
            <a:r>
              <a:rPr lang="en-US" altLang="es-MX" sz="1200" b="1" dirty="0">
                <a:solidFill>
                  <a:srgbClr val="D183A1"/>
                </a:solidFill>
                <a:latin typeface="+mn-lt"/>
                <a:cs typeface="Calibri Light" panose="020F0302020204030204" pitchFamily="34" charset="0"/>
              </a:rPr>
              <a:t>Lorem ipsum dolor </a:t>
            </a:r>
            <a:r>
              <a:rPr lang="en-US" altLang="es-MX" sz="1200" dirty="0">
                <a:solidFill>
                  <a:srgbClr val="D183A1"/>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eaLnBrk="0" hangingPunct="0"/>
            <a:endParaRPr lang="en-US" altLang="es-MX" sz="1200" dirty="0">
              <a:solidFill>
                <a:srgbClr val="D183A1"/>
              </a:solidFill>
              <a:latin typeface="+mn-lt"/>
              <a:cs typeface="Calibri Light" panose="020F0302020204030204" pitchFamily="34" charset="0"/>
            </a:endParaRPr>
          </a:p>
        </p:txBody>
      </p:sp>
      <p:pic>
        <p:nvPicPr>
          <p:cNvPr id="166" name="Imagen 165"/>
          <p:cNvPicPr>
            <a:picLocks noChangeAspect="1"/>
          </p:cNvPicPr>
          <p:nvPr/>
        </p:nvPicPr>
        <p:blipFill>
          <a:blip r:embed="rId2"/>
          <a:stretch>
            <a:fillRect/>
          </a:stretch>
        </p:blipFill>
        <p:spPr>
          <a:xfrm>
            <a:off x="7247027" y="688381"/>
            <a:ext cx="4095363" cy="5204151"/>
          </a:xfrm>
          <a:prstGeom prst="rect">
            <a:avLst/>
          </a:prstGeom>
        </p:spPr>
      </p:pic>
      <p:sp>
        <p:nvSpPr>
          <p:cNvPr id="174" name="TextBox 30">
            <a:extLst>
              <a:ext uri="{FF2B5EF4-FFF2-40B4-BE49-F238E27FC236}">
                <a16:creationId xmlns:a16="http://schemas.microsoft.com/office/drawing/2014/main" id="{6FF6A51E-6666-4035-BDEC-611A8D1A4F5D}"/>
              </a:ext>
            </a:extLst>
          </p:cNvPr>
          <p:cNvSpPr txBox="1">
            <a:spLocks noChangeArrowheads="1"/>
          </p:cNvSpPr>
          <p:nvPr/>
        </p:nvSpPr>
        <p:spPr bwMode="auto">
          <a:xfrm>
            <a:off x="905954" y="2884056"/>
            <a:ext cx="634107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eaLnBrk="0" hangingPunct="0"/>
            <a:r>
              <a:rPr lang="en-US" altLang="es-MX" sz="1600" b="1" dirty="0">
                <a:solidFill>
                  <a:srgbClr val="D183A1"/>
                </a:solidFill>
                <a:latin typeface="+mn-lt"/>
                <a:cs typeface="Calibri Light" panose="020F0302020204030204" pitchFamily="34" charset="0"/>
              </a:rPr>
              <a:t>Lorem ipsum dolor </a:t>
            </a:r>
            <a:r>
              <a:rPr lang="en-US" altLang="es-MX" sz="1600" dirty="0">
                <a:solidFill>
                  <a:srgbClr val="D183A1"/>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eaLnBrk="0" hangingPunct="0"/>
            <a:endParaRPr lang="en-US" altLang="es-MX" sz="1600" dirty="0">
              <a:solidFill>
                <a:srgbClr val="D183A1"/>
              </a:solidFill>
              <a:latin typeface="+mn-lt"/>
              <a:cs typeface="Calibri Light" panose="020F0302020204030204" pitchFamily="34" charset="0"/>
            </a:endParaRPr>
          </a:p>
          <a:p>
            <a:pPr eaLnBrk="0" hangingPunct="0"/>
            <a:r>
              <a:rPr lang="en-US" altLang="es-MX" sz="1600" dirty="0">
                <a:solidFill>
                  <a:srgbClr val="D183A1"/>
                </a:solidFill>
                <a:latin typeface="+mn-lt"/>
                <a:cs typeface="Calibri Light" panose="020F0302020204030204" pitchFamily="34" charset="0"/>
              </a:rPr>
              <a:t>Lorem ipsum dolor sit amet, consectetur adipiscing elit. Aliquam tincidunt ante nec sem congue </a:t>
            </a:r>
            <a:r>
              <a:rPr lang="en-US" altLang="es-MX" sz="1600" dirty="0" smtClean="0">
                <a:solidFill>
                  <a:srgbClr val="D183A1"/>
                </a:solidFill>
                <a:latin typeface="+mn-lt"/>
                <a:cs typeface="Calibri Light" panose="020F0302020204030204" pitchFamily="34" charset="0"/>
              </a:rPr>
              <a:t>convallis</a:t>
            </a:r>
            <a:r>
              <a:rPr lang="en-US" altLang="es-MX" sz="1600" dirty="0">
                <a:solidFill>
                  <a:srgbClr val="D183A1"/>
                </a:solidFill>
                <a:latin typeface="+mn-lt"/>
                <a:cs typeface="Calibri Light" panose="020F0302020204030204" pitchFamily="34" charset="0"/>
              </a:rPr>
              <a:t>. Pellentesque vel mauris quis nisl ornare rutrum in id risus. Proin vehicula ut sem et tempus. Interdum et malesuada fames ac ante ipsum primis in faucibus.</a:t>
            </a:r>
          </a:p>
          <a:p>
            <a:pPr eaLnBrk="0" hangingPunct="0"/>
            <a:endParaRPr lang="en-US" altLang="es-MX" sz="1600" dirty="0">
              <a:solidFill>
                <a:srgbClr val="D183A1"/>
              </a:solidFill>
              <a:latin typeface="+mn-lt"/>
              <a:cs typeface="Calibri Light" panose="020F0302020204030204" pitchFamily="34" charset="0"/>
            </a:endParaRPr>
          </a:p>
          <a:p>
            <a:pPr eaLnBrk="0" hangingPunct="0"/>
            <a:r>
              <a:rPr lang="pt-BR" altLang="es-MX" sz="1600" dirty="0">
                <a:solidFill>
                  <a:srgbClr val="D183A1"/>
                </a:solidFill>
                <a:latin typeface="+mn-lt"/>
                <a:cs typeface="Calibri Light" panose="020F0302020204030204" pitchFamily="34" charset="0"/>
              </a:rPr>
              <a:t>. </a:t>
            </a:r>
            <a:endParaRPr lang="en-US" altLang="es-MX" sz="1600" dirty="0">
              <a:solidFill>
                <a:srgbClr val="D183A1"/>
              </a:solidFill>
              <a:latin typeface="+mn-lt"/>
              <a:cs typeface="Calibri Light" panose="020F0302020204030204" pitchFamily="34" charset="0"/>
            </a:endParaRPr>
          </a:p>
        </p:txBody>
      </p:sp>
    </p:spTree>
    <p:extLst>
      <p:ext uri="{BB962C8B-B14F-4D97-AF65-F5344CB8AC3E}">
        <p14:creationId xmlns:p14="http://schemas.microsoft.com/office/powerpoint/2010/main" val="77890908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E22D4-2F61-4FBA-8296-0C3CE1349737}"/>
              </a:ext>
            </a:extLst>
          </p:cNvPr>
          <p:cNvSpPr>
            <a:spLocks noGrp="1"/>
          </p:cNvSpPr>
          <p:nvPr>
            <p:ph type="title" idx="4294967295"/>
          </p:nvPr>
        </p:nvSpPr>
        <p:spPr>
          <a:xfrm>
            <a:off x="433279" y="459873"/>
            <a:ext cx="8474075" cy="709612"/>
          </a:xfrm>
          <a:prstGeom prst="rect">
            <a:avLst/>
          </a:prstGeom>
        </p:spPr>
        <p:txBody>
          <a:bodyPr/>
          <a:lstStyle/>
          <a:p>
            <a:r>
              <a:rPr lang="es-PE" dirty="0" smtClean="0">
                <a:solidFill>
                  <a:srgbClr val="D183A1"/>
                </a:solidFill>
              </a:rPr>
              <a:t>Cerebro Humano</a:t>
            </a:r>
            <a:endParaRPr lang="es-PE" dirty="0">
              <a:solidFill>
                <a:srgbClr val="D183A1"/>
              </a:solidFill>
            </a:endParaRPr>
          </a:p>
        </p:txBody>
      </p:sp>
      <p:pic>
        <p:nvPicPr>
          <p:cNvPr id="7" name="Imagen 6"/>
          <p:cNvPicPr>
            <a:picLocks noChangeAspect="1"/>
          </p:cNvPicPr>
          <p:nvPr/>
        </p:nvPicPr>
        <p:blipFill>
          <a:blip r:embed="rId2"/>
          <a:stretch>
            <a:fillRect/>
          </a:stretch>
        </p:blipFill>
        <p:spPr>
          <a:xfrm>
            <a:off x="210857" y="2501825"/>
            <a:ext cx="6625270" cy="4356175"/>
          </a:xfrm>
          <a:prstGeom prst="rect">
            <a:avLst/>
          </a:prstGeom>
        </p:spPr>
      </p:pic>
      <p:sp>
        <p:nvSpPr>
          <p:cNvPr id="47" name="TextBox 30">
            <a:extLst>
              <a:ext uri="{FF2B5EF4-FFF2-40B4-BE49-F238E27FC236}">
                <a16:creationId xmlns:a16="http://schemas.microsoft.com/office/drawing/2014/main" id="{6FF6A51E-6666-4035-BDEC-611A8D1A4F5D}"/>
              </a:ext>
            </a:extLst>
          </p:cNvPr>
          <p:cNvSpPr txBox="1">
            <a:spLocks noChangeArrowheads="1"/>
          </p:cNvSpPr>
          <p:nvPr/>
        </p:nvSpPr>
        <p:spPr bwMode="auto">
          <a:xfrm>
            <a:off x="6836127" y="1393537"/>
            <a:ext cx="4949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eaLnBrk="0" hangingPunct="0"/>
            <a:r>
              <a:rPr lang="en-US" altLang="es-MX" sz="1600" b="1" dirty="0">
                <a:solidFill>
                  <a:srgbClr val="D183A1"/>
                </a:solidFill>
                <a:latin typeface="+mn-lt"/>
                <a:cs typeface="Calibri Light" panose="020F0302020204030204" pitchFamily="34" charset="0"/>
              </a:rPr>
              <a:t>Lorem ipsum dolor </a:t>
            </a:r>
            <a:r>
              <a:rPr lang="en-US" altLang="es-MX" sz="1600" dirty="0">
                <a:solidFill>
                  <a:srgbClr val="D183A1"/>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eaLnBrk="0" hangingPunct="0"/>
            <a:endParaRPr lang="en-US" altLang="es-MX" sz="1600" dirty="0">
              <a:solidFill>
                <a:srgbClr val="D183A1"/>
              </a:solidFill>
              <a:latin typeface="+mn-lt"/>
              <a:cs typeface="Calibri Light" panose="020F0302020204030204" pitchFamily="34" charset="0"/>
            </a:endParaRPr>
          </a:p>
          <a:p>
            <a:pPr eaLnBrk="0" hangingPunct="0"/>
            <a:r>
              <a:rPr lang="en-US" altLang="es-MX" sz="1600" dirty="0">
                <a:solidFill>
                  <a:srgbClr val="D183A1"/>
                </a:solidFill>
                <a:latin typeface="+mn-lt"/>
                <a:cs typeface="Calibri Light" panose="020F0302020204030204" pitchFamily="34" charset="0"/>
              </a:rPr>
              <a:t>Lorem ipsum dolor sit amet, consectetur adipiscing elit. Aliquam tincidunt ante </a:t>
            </a:r>
            <a:r>
              <a:rPr lang="en-US" altLang="es-MX" sz="1600" dirty="0" smtClean="0">
                <a:solidFill>
                  <a:srgbClr val="D183A1"/>
                </a:solidFill>
                <a:latin typeface="+mn-lt"/>
                <a:cs typeface="Calibri Light" panose="020F0302020204030204" pitchFamily="34" charset="0"/>
              </a:rPr>
              <a:t>necks et </a:t>
            </a:r>
            <a:r>
              <a:rPr lang="en-US" altLang="es-MX" sz="1600" dirty="0">
                <a:solidFill>
                  <a:srgbClr val="D183A1"/>
                </a:solidFill>
                <a:latin typeface="+mn-lt"/>
                <a:cs typeface="Calibri Light" panose="020F0302020204030204" pitchFamily="34" charset="0"/>
              </a:rPr>
              <a:t>tempus. Interdum et malesuada fames ac ante ipsum primis in faucibus.</a:t>
            </a:r>
          </a:p>
          <a:p>
            <a:pPr eaLnBrk="0" hangingPunct="0"/>
            <a:endParaRPr lang="en-US" altLang="es-MX" sz="1600" dirty="0">
              <a:solidFill>
                <a:srgbClr val="D183A1"/>
              </a:solidFill>
              <a:latin typeface="+mn-lt"/>
              <a:cs typeface="Calibri Light" panose="020F0302020204030204" pitchFamily="34" charset="0"/>
            </a:endParaRPr>
          </a:p>
          <a:p>
            <a:pPr eaLnBrk="0" hangingPunct="0"/>
            <a:r>
              <a:rPr lang="pt-BR" altLang="es-MX" sz="1600" dirty="0">
                <a:solidFill>
                  <a:srgbClr val="D183A1"/>
                </a:solidFill>
                <a:latin typeface="+mn-lt"/>
                <a:cs typeface="Calibri Light" panose="020F0302020204030204" pitchFamily="34" charset="0"/>
              </a:rPr>
              <a:t>. </a:t>
            </a:r>
            <a:endParaRPr lang="en-US" altLang="es-MX" sz="1600" dirty="0">
              <a:solidFill>
                <a:srgbClr val="D183A1"/>
              </a:solidFill>
              <a:latin typeface="+mn-lt"/>
              <a:cs typeface="Calibri Light" panose="020F0302020204030204" pitchFamily="34" charset="0"/>
            </a:endParaRPr>
          </a:p>
        </p:txBody>
      </p:sp>
      <p:sp>
        <p:nvSpPr>
          <p:cNvPr id="48" name="TextBox 30">
            <a:extLst>
              <a:ext uri="{FF2B5EF4-FFF2-40B4-BE49-F238E27FC236}">
                <a16:creationId xmlns:a16="http://schemas.microsoft.com/office/drawing/2014/main" id="{6FF6A51E-6666-4035-BDEC-611A8D1A4F5D}"/>
              </a:ext>
            </a:extLst>
          </p:cNvPr>
          <p:cNvSpPr txBox="1">
            <a:spLocks noChangeArrowheads="1"/>
          </p:cNvSpPr>
          <p:nvPr/>
        </p:nvSpPr>
        <p:spPr bwMode="auto">
          <a:xfrm>
            <a:off x="6836127" y="4242196"/>
            <a:ext cx="494947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eaLnBrk="0" hangingPunct="0"/>
            <a:r>
              <a:rPr lang="en-US" altLang="es-MX" sz="1600" b="1" dirty="0">
                <a:solidFill>
                  <a:srgbClr val="D183A1"/>
                </a:solidFill>
                <a:latin typeface="+mn-lt"/>
                <a:cs typeface="Calibri Light" panose="020F0302020204030204" pitchFamily="34" charset="0"/>
              </a:rPr>
              <a:t>Lorem ipsum dolor </a:t>
            </a:r>
            <a:r>
              <a:rPr lang="en-US" altLang="es-MX" sz="1600" dirty="0">
                <a:solidFill>
                  <a:srgbClr val="D183A1"/>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eaLnBrk="0" hangingPunct="0"/>
            <a:endParaRPr lang="en-US" altLang="es-MX" sz="1600" dirty="0">
              <a:solidFill>
                <a:srgbClr val="D183A1"/>
              </a:solidFill>
              <a:latin typeface="+mn-lt"/>
              <a:cs typeface="Calibri Light" panose="020F0302020204030204" pitchFamily="34" charset="0"/>
            </a:endParaRPr>
          </a:p>
          <a:p>
            <a:pPr eaLnBrk="0" hangingPunct="0"/>
            <a:endParaRPr lang="en-US" altLang="es-MX" sz="1600" dirty="0">
              <a:solidFill>
                <a:srgbClr val="D183A1"/>
              </a:solidFill>
              <a:latin typeface="+mn-lt"/>
              <a:cs typeface="Calibri Light" panose="020F0302020204030204" pitchFamily="34" charset="0"/>
            </a:endParaRPr>
          </a:p>
          <a:p>
            <a:pPr eaLnBrk="0" hangingPunct="0"/>
            <a:r>
              <a:rPr lang="pt-BR" altLang="es-MX" sz="1600" dirty="0">
                <a:solidFill>
                  <a:srgbClr val="D183A1"/>
                </a:solidFill>
                <a:latin typeface="+mn-lt"/>
                <a:cs typeface="Calibri Light" panose="020F0302020204030204" pitchFamily="34" charset="0"/>
              </a:rPr>
              <a:t>. </a:t>
            </a:r>
            <a:endParaRPr lang="en-US" altLang="es-MX" sz="1600" dirty="0">
              <a:solidFill>
                <a:srgbClr val="D183A1"/>
              </a:solidFill>
              <a:latin typeface="+mn-lt"/>
              <a:cs typeface="Calibri Light" panose="020F0302020204030204" pitchFamily="34" charset="0"/>
            </a:endParaRPr>
          </a:p>
        </p:txBody>
      </p:sp>
    </p:spTree>
    <p:extLst>
      <p:ext uri="{BB962C8B-B14F-4D97-AF65-F5344CB8AC3E}">
        <p14:creationId xmlns:p14="http://schemas.microsoft.com/office/powerpoint/2010/main" val="19928163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BC3EF-08DE-4FF7-A385-5258A0AE740B}"/>
              </a:ext>
            </a:extLst>
          </p:cNvPr>
          <p:cNvSpPr>
            <a:spLocks noGrp="1"/>
          </p:cNvSpPr>
          <p:nvPr>
            <p:ph type="title" idx="4294967295"/>
          </p:nvPr>
        </p:nvSpPr>
        <p:spPr>
          <a:xfrm>
            <a:off x="596794" y="645016"/>
            <a:ext cx="8474075" cy="709612"/>
          </a:xfrm>
          <a:prstGeom prst="rect">
            <a:avLst/>
          </a:prstGeom>
        </p:spPr>
        <p:txBody>
          <a:bodyPr/>
          <a:lstStyle/>
          <a:p>
            <a:r>
              <a:rPr lang="es-PE" dirty="0" smtClean="0">
                <a:solidFill>
                  <a:srgbClr val="D183A1"/>
                </a:solidFill>
              </a:rPr>
              <a:t>Describe </a:t>
            </a:r>
            <a:r>
              <a:rPr lang="es-PE" dirty="0">
                <a:solidFill>
                  <a:srgbClr val="D183A1"/>
                </a:solidFill>
              </a:rPr>
              <a:t>about your topic</a:t>
            </a:r>
          </a:p>
        </p:txBody>
      </p:sp>
      <p:sp>
        <p:nvSpPr>
          <p:cNvPr id="6" name="TextBox 6">
            <a:extLst>
              <a:ext uri="{FF2B5EF4-FFF2-40B4-BE49-F238E27FC236}">
                <a16:creationId xmlns:a16="http://schemas.microsoft.com/office/drawing/2014/main" id="{15C34620-C110-4442-B75E-031D27B695EF}"/>
              </a:ext>
            </a:extLst>
          </p:cNvPr>
          <p:cNvSpPr txBox="1"/>
          <p:nvPr/>
        </p:nvSpPr>
        <p:spPr>
          <a:xfrm>
            <a:off x="1791880" y="1978976"/>
            <a:ext cx="3360691" cy="3754874"/>
          </a:xfrm>
          <a:prstGeom prst="rect">
            <a:avLst/>
          </a:prstGeom>
          <a:noFill/>
        </p:spPr>
        <p:txBody>
          <a:bodyPr wrap="square" rtlCol="0">
            <a:spAutoFit/>
          </a:bodyPr>
          <a:lstStyle/>
          <a:p>
            <a:r>
              <a:rPr lang="en-US" sz="1400" b="1" dirty="0"/>
              <a:t>Your Heading/Subheading Here:</a:t>
            </a:r>
          </a:p>
          <a:p>
            <a:endParaRPr lang="en-US" sz="1400" dirty="0"/>
          </a:p>
          <a:p>
            <a:pPr marL="285750" indent="-285750">
              <a:buFont typeface="Arial" panose="020B0604020202020204" pitchFamily="34" charset="0"/>
              <a:buChar char="•"/>
            </a:pPr>
            <a:r>
              <a:rPr lang="en-US" sz="1400" dirty="0"/>
              <a:t>Lorem ipsum dolor sit amet, consectetur adipiscing elit. Donec sit amet arcu elit. Curabitur sagittis lacus sapien, sed maximus ex rhoncus ac. Aenean fermentum consequat mauris, sed placerat nisl consectetur id. </a:t>
            </a:r>
          </a:p>
          <a:p>
            <a:pPr marL="285750" indent="-285750">
              <a:buFont typeface="Arial" panose="020B0604020202020204" pitchFamily="34" charset="0"/>
              <a:buChar char="•"/>
            </a:pPr>
            <a:r>
              <a:rPr lang="en-US" sz="1400" dirty="0"/>
              <a:t>Aliquam iaculis semper nisl quis sagittis. Quisque eget molestie ante. Sed vel nisl accumsan, aliquet elit posuere, ullamcorper ante. Aliquam erat velit, commodo a porta auctor, mattis luctus</a:t>
            </a:r>
          </a:p>
          <a:p>
            <a:pPr marL="285750" indent="-285750">
              <a:buFont typeface="Arial" panose="020B0604020202020204" pitchFamily="34" charset="0"/>
              <a:buChar char="•"/>
            </a:pPr>
            <a:r>
              <a:rPr lang="en-US" sz="1400" dirty="0"/>
              <a:t>Aliquam scelerisque magna velit, porta molestie massa sodales eget.</a:t>
            </a:r>
          </a:p>
        </p:txBody>
      </p:sp>
      <p:sp>
        <p:nvSpPr>
          <p:cNvPr id="7" name="Freeform 5"/>
          <p:cNvSpPr>
            <a:spLocks/>
          </p:cNvSpPr>
          <p:nvPr/>
        </p:nvSpPr>
        <p:spPr bwMode="auto">
          <a:xfrm>
            <a:off x="7416615" y="1210835"/>
            <a:ext cx="4538661" cy="5183579"/>
          </a:xfrm>
          <a:custGeom>
            <a:avLst/>
            <a:gdLst>
              <a:gd name="T0" fmla="*/ 923 w 1028"/>
              <a:gd name="T1" fmla="*/ 1174 h 1174"/>
              <a:gd name="T2" fmla="*/ 383 w 1028"/>
              <a:gd name="T3" fmla="*/ 1174 h 1174"/>
              <a:gd name="T4" fmla="*/ 378 w 1028"/>
              <a:gd name="T5" fmla="*/ 1153 h 1174"/>
              <a:gd name="T6" fmla="*/ 377 w 1028"/>
              <a:gd name="T7" fmla="*/ 1044 h 1174"/>
              <a:gd name="T8" fmla="*/ 354 w 1028"/>
              <a:gd name="T9" fmla="*/ 1006 h 1174"/>
              <a:gd name="T10" fmla="*/ 340 w 1028"/>
              <a:gd name="T11" fmla="*/ 998 h 1174"/>
              <a:gd name="T12" fmla="*/ 313 w 1028"/>
              <a:gd name="T13" fmla="*/ 990 h 1174"/>
              <a:gd name="T14" fmla="*/ 286 w 1028"/>
              <a:gd name="T15" fmla="*/ 988 h 1174"/>
              <a:gd name="T16" fmla="*/ 260 w 1028"/>
              <a:gd name="T17" fmla="*/ 986 h 1174"/>
              <a:gd name="T18" fmla="*/ 190 w 1028"/>
              <a:gd name="T19" fmla="*/ 986 h 1174"/>
              <a:gd name="T20" fmla="*/ 146 w 1028"/>
              <a:gd name="T21" fmla="*/ 987 h 1174"/>
              <a:gd name="T22" fmla="*/ 116 w 1028"/>
              <a:gd name="T23" fmla="*/ 958 h 1174"/>
              <a:gd name="T24" fmla="*/ 123 w 1028"/>
              <a:gd name="T25" fmla="*/ 883 h 1174"/>
              <a:gd name="T26" fmla="*/ 114 w 1028"/>
              <a:gd name="T27" fmla="*/ 845 h 1174"/>
              <a:gd name="T28" fmla="*/ 110 w 1028"/>
              <a:gd name="T29" fmla="*/ 811 h 1174"/>
              <a:gd name="T30" fmla="*/ 103 w 1028"/>
              <a:gd name="T31" fmla="*/ 797 h 1174"/>
              <a:gd name="T32" fmla="*/ 83 w 1028"/>
              <a:gd name="T33" fmla="*/ 752 h 1174"/>
              <a:gd name="T34" fmla="*/ 89 w 1028"/>
              <a:gd name="T35" fmla="*/ 734 h 1174"/>
              <a:gd name="T36" fmla="*/ 72 w 1028"/>
              <a:gd name="T37" fmla="*/ 704 h 1174"/>
              <a:gd name="T38" fmla="*/ 53 w 1028"/>
              <a:gd name="T39" fmla="*/ 699 h 1174"/>
              <a:gd name="T40" fmla="*/ 24 w 1028"/>
              <a:gd name="T41" fmla="*/ 626 h 1174"/>
              <a:gd name="T42" fmla="*/ 69 w 1028"/>
              <a:gd name="T43" fmla="*/ 572 h 1174"/>
              <a:gd name="T44" fmla="*/ 79 w 1028"/>
              <a:gd name="T45" fmla="*/ 560 h 1174"/>
              <a:gd name="T46" fmla="*/ 101 w 1028"/>
              <a:gd name="T47" fmla="*/ 462 h 1174"/>
              <a:gd name="T48" fmla="*/ 98 w 1028"/>
              <a:gd name="T49" fmla="*/ 437 h 1174"/>
              <a:gd name="T50" fmla="*/ 102 w 1028"/>
              <a:gd name="T51" fmla="*/ 378 h 1174"/>
              <a:gd name="T52" fmla="*/ 141 w 1028"/>
              <a:gd name="T53" fmla="*/ 266 h 1174"/>
              <a:gd name="T54" fmla="*/ 156 w 1028"/>
              <a:gd name="T55" fmla="*/ 240 h 1174"/>
              <a:gd name="T56" fmla="*/ 206 w 1028"/>
              <a:gd name="T57" fmla="*/ 174 h 1174"/>
              <a:gd name="T58" fmla="*/ 296 w 1028"/>
              <a:gd name="T59" fmla="*/ 95 h 1174"/>
              <a:gd name="T60" fmla="*/ 330 w 1028"/>
              <a:gd name="T61" fmla="*/ 74 h 1174"/>
              <a:gd name="T62" fmla="*/ 512 w 1028"/>
              <a:gd name="T63" fmla="*/ 6 h 1174"/>
              <a:gd name="T64" fmla="*/ 574 w 1028"/>
              <a:gd name="T65" fmla="*/ 2 h 1174"/>
              <a:gd name="T66" fmla="*/ 637 w 1028"/>
              <a:gd name="T67" fmla="*/ 3 h 1174"/>
              <a:gd name="T68" fmla="*/ 693 w 1028"/>
              <a:gd name="T69" fmla="*/ 11 h 1174"/>
              <a:gd name="T70" fmla="*/ 860 w 1028"/>
              <a:gd name="T71" fmla="*/ 78 h 1174"/>
              <a:gd name="T72" fmla="*/ 943 w 1028"/>
              <a:gd name="T73" fmla="*/ 156 h 1174"/>
              <a:gd name="T74" fmla="*/ 962 w 1028"/>
              <a:gd name="T75" fmla="*/ 179 h 1174"/>
              <a:gd name="T76" fmla="*/ 1017 w 1028"/>
              <a:gd name="T77" fmla="*/ 432 h 1174"/>
              <a:gd name="T78" fmla="*/ 936 w 1028"/>
              <a:gd name="T79" fmla="*/ 648 h 1174"/>
              <a:gd name="T80" fmla="*/ 896 w 1028"/>
              <a:gd name="T81" fmla="*/ 715 h 1174"/>
              <a:gd name="T82" fmla="*/ 871 w 1028"/>
              <a:gd name="T83" fmla="*/ 846 h 1174"/>
              <a:gd name="T84" fmla="*/ 891 w 1028"/>
              <a:gd name="T85" fmla="*/ 1022 h 1174"/>
              <a:gd name="T86" fmla="*/ 916 w 1028"/>
              <a:gd name="T87" fmla="*/ 1130 h 1174"/>
              <a:gd name="T88" fmla="*/ 923 w 1028"/>
              <a:gd name="T89" fmla="*/ 1150 h 1174"/>
              <a:gd name="T90" fmla="*/ 923 w 1028"/>
              <a:gd name="T9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8" h="1174">
                <a:moveTo>
                  <a:pt x="923" y="1174"/>
                </a:moveTo>
                <a:cubicBezTo>
                  <a:pt x="743" y="1174"/>
                  <a:pt x="563" y="1174"/>
                  <a:pt x="383" y="1174"/>
                </a:cubicBezTo>
                <a:cubicBezTo>
                  <a:pt x="378" y="1168"/>
                  <a:pt x="377" y="1161"/>
                  <a:pt x="378" y="1153"/>
                </a:cubicBezTo>
                <a:cubicBezTo>
                  <a:pt x="384" y="1117"/>
                  <a:pt x="382" y="1081"/>
                  <a:pt x="377" y="1044"/>
                </a:cubicBezTo>
                <a:cubicBezTo>
                  <a:pt x="373" y="1029"/>
                  <a:pt x="366" y="1016"/>
                  <a:pt x="354" y="1006"/>
                </a:cubicBezTo>
                <a:cubicBezTo>
                  <a:pt x="350" y="1002"/>
                  <a:pt x="346" y="999"/>
                  <a:pt x="340" y="998"/>
                </a:cubicBezTo>
                <a:cubicBezTo>
                  <a:pt x="331" y="996"/>
                  <a:pt x="323" y="991"/>
                  <a:pt x="313" y="990"/>
                </a:cubicBezTo>
                <a:cubicBezTo>
                  <a:pt x="304" y="988"/>
                  <a:pt x="295" y="987"/>
                  <a:pt x="286" y="988"/>
                </a:cubicBezTo>
                <a:cubicBezTo>
                  <a:pt x="277" y="988"/>
                  <a:pt x="269" y="988"/>
                  <a:pt x="260" y="986"/>
                </a:cubicBezTo>
                <a:cubicBezTo>
                  <a:pt x="237" y="986"/>
                  <a:pt x="213" y="981"/>
                  <a:pt x="190" y="986"/>
                </a:cubicBezTo>
                <a:cubicBezTo>
                  <a:pt x="175" y="988"/>
                  <a:pt x="161" y="988"/>
                  <a:pt x="146" y="987"/>
                </a:cubicBezTo>
                <a:cubicBezTo>
                  <a:pt x="131" y="983"/>
                  <a:pt x="120" y="974"/>
                  <a:pt x="116" y="958"/>
                </a:cubicBezTo>
                <a:cubicBezTo>
                  <a:pt x="111" y="933"/>
                  <a:pt x="118" y="908"/>
                  <a:pt x="123" y="883"/>
                </a:cubicBezTo>
                <a:cubicBezTo>
                  <a:pt x="125" y="869"/>
                  <a:pt x="126" y="856"/>
                  <a:pt x="114" y="845"/>
                </a:cubicBezTo>
                <a:cubicBezTo>
                  <a:pt x="104" y="836"/>
                  <a:pt x="100" y="824"/>
                  <a:pt x="110" y="811"/>
                </a:cubicBezTo>
                <a:cubicBezTo>
                  <a:pt x="116" y="803"/>
                  <a:pt x="110" y="800"/>
                  <a:pt x="103" y="797"/>
                </a:cubicBezTo>
                <a:cubicBezTo>
                  <a:pt x="79" y="787"/>
                  <a:pt x="74" y="777"/>
                  <a:pt x="83" y="752"/>
                </a:cubicBezTo>
                <a:cubicBezTo>
                  <a:pt x="85" y="746"/>
                  <a:pt x="87" y="740"/>
                  <a:pt x="89" y="734"/>
                </a:cubicBezTo>
                <a:cubicBezTo>
                  <a:pt x="92" y="719"/>
                  <a:pt x="87" y="709"/>
                  <a:pt x="72" y="704"/>
                </a:cubicBezTo>
                <a:cubicBezTo>
                  <a:pt x="66" y="702"/>
                  <a:pt x="59" y="700"/>
                  <a:pt x="53" y="699"/>
                </a:cubicBezTo>
                <a:cubicBezTo>
                  <a:pt x="9" y="689"/>
                  <a:pt x="0" y="664"/>
                  <a:pt x="24" y="626"/>
                </a:cubicBezTo>
                <a:cubicBezTo>
                  <a:pt x="37" y="606"/>
                  <a:pt x="55" y="591"/>
                  <a:pt x="69" y="572"/>
                </a:cubicBezTo>
                <a:cubicBezTo>
                  <a:pt x="72" y="568"/>
                  <a:pt x="75" y="564"/>
                  <a:pt x="79" y="560"/>
                </a:cubicBezTo>
                <a:cubicBezTo>
                  <a:pt x="106" y="532"/>
                  <a:pt x="117" y="501"/>
                  <a:pt x="101" y="462"/>
                </a:cubicBezTo>
                <a:cubicBezTo>
                  <a:pt x="98" y="454"/>
                  <a:pt x="98" y="445"/>
                  <a:pt x="98" y="437"/>
                </a:cubicBezTo>
                <a:cubicBezTo>
                  <a:pt x="96" y="417"/>
                  <a:pt x="103" y="398"/>
                  <a:pt x="102" y="378"/>
                </a:cubicBezTo>
                <a:cubicBezTo>
                  <a:pt x="105" y="337"/>
                  <a:pt x="123" y="301"/>
                  <a:pt x="141" y="266"/>
                </a:cubicBezTo>
                <a:cubicBezTo>
                  <a:pt x="146" y="257"/>
                  <a:pt x="151" y="249"/>
                  <a:pt x="156" y="240"/>
                </a:cubicBezTo>
                <a:cubicBezTo>
                  <a:pt x="171" y="217"/>
                  <a:pt x="188" y="195"/>
                  <a:pt x="206" y="174"/>
                </a:cubicBezTo>
                <a:cubicBezTo>
                  <a:pt x="236" y="147"/>
                  <a:pt x="263" y="118"/>
                  <a:pt x="296" y="95"/>
                </a:cubicBezTo>
                <a:cubicBezTo>
                  <a:pt x="304" y="82"/>
                  <a:pt x="321" y="85"/>
                  <a:pt x="330" y="74"/>
                </a:cubicBezTo>
                <a:cubicBezTo>
                  <a:pt x="386" y="39"/>
                  <a:pt x="448" y="18"/>
                  <a:pt x="512" y="6"/>
                </a:cubicBezTo>
                <a:cubicBezTo>
                  <a:pt x="533" y="3"/>
                  <a:pt x="553" y="1"/>
                  <a:pt x="574" y="2"/>
                </a:cubicBezTo>
                <a:cubicBezTo>
                  <a:pt x="595" y="2"/>
                  <a:pt x="616" y="0"/>
                  <a:pt x="637" y="3"/>
                </a:cubicBezTo>
                <a:cubicBezTo>
                  <a:pt x="655" y="6"/>
                  <a:pt x="674" y="7"/>
                  <a:pt x="693" y="11"/>
                </a:cubicBezTo>
                <a:cubicBezTo>
                  <a:pt x="752" y="25"/>
                  <a:pt x="808" y="46"/>
                  <a:pt x="860" y="78"/>
                </a:cubicBezTo>
                <a:cubicBezTo>
                  <a:pt x="891" y="101"/>
                  <a:pt x="921" y="124"/>
                  <a:pt x="943" y="156"/>
                </a:cubicBezTo>
                <a:cubicBezTo>
                  <a:pt x="951" y="162"/>
                  <a:pt x="955" y="171"/>
                  <a:pt x="962" y="179"/>
                </a:cubicBezTo>
                <a:cubicBezTo>
                  <a:pt x="1012" y="256"/>
                  <a:pt x="1028" y="341"/>
                  <a:pt x="1017" y="432"/>
                </a:cubicBezTo>
                <a:cubicBezTo>
                  <a:pt x="1008" y="511"/>
                  <a:pt x="979" y="582"/>
                  <a:pt x="936" y="648"/>
                </a:cubicBezTo>
                <a:cubicBezTo>
                  <a:pt x="922" y="670"/>
                  <a:pt x="908" y="692"/>
                  <a:pt x="896" y="715"/>
                </a:cubicBezTo>
                <a:cubicBezTo>
                  <a:pt x="876" y="756"/>
                  <a:pt x="865" y="798"/>
                  <a:pt x="871" y="846"/>
                </a:cubicBezTo>
                <a:cubicBezTo>
                  <a:pt x="878" y="904"/>
                  <a:pt x="880" y="964"/>
                  <a:pt x="891" y="1022"/>
                </a:cubicBezTo>
                <a:cubicBezTo>
                  <a:pt x="897" y="1059"/>
                  <a:pt x="905" y="1095"/>
                  <a:pt x="916" y="1130"/>
                </a:cubicBezTo>
                <a:cubicBezTo>
                  <a:pt x="917" y="1138"/>
                  <a:pt x="920" y="1144"/>
                  <a:pt x="923" y="1150"/>
                </a:cubicBezTo>
                <a:cubicBezTo>
                  <a:pt x="925" y="1158"/>
                  <a:pt x="930" y="1166"/>
                  <a:pt x="923" y="1174"/>
                </a:cubicBezTo>
                <a:close/>
              </a:path>
            </a:pathLst>
          </a:custGeom>
          <a:solidFill>
            <a:srgbClr val="D183A1"/>
          </a:solidFill>
          <a:ln>
            <a:noFill/>
          </a:ln>
        </p:spPr>
        <p:txBody>
          <a:bodyPr vert="horz" wrap="square" lIns="91440" tIns="45720" rIns="91440" bIns="45720" numCol="1" anchor="t" anchorCtr="0" compatLnSpc="1">
            <a:prstTxWarp prst="textNoShape">
              <a:avLst/>
            </a:prstTxWarp>
          </a:bodyPr>
          <a:lstStyle/>
          <a:p>
            <a:endParaRPr lang="es-PE"/>
          </a:p>
        </p:txBody>
      </p:sp>
      <p:grpSp>
        <p:nvGrpSpPr>
          <p:cNvPr id="46" name="Grupo 45"/>
          <p:cNvGrpSpPr/>
          <p:nvPr/>
        </p:nvGrpSpPr>
        <p:grpSpPr>
          <a:xfrm>
            <a:off x="8724900" y="1978976"/>
            <a:ext cx="2636838" cy="2011363"/>
            <a:chOff x="13068300" y="-4376738"/>
            <a:chExt cx="2636838" cy="2011363"/>
          </a:xfrm>
        </p:grpSpPr>
        <p:sp>
          <p:nvSpPr>
            <p:cNvPr id="8" name="Freeform 6"/>
            <p:cNvSpPr>
              <a:spLocks/>
            </p:cNvSpPr>
            <p:nvPr/>
          </p:nvSpPr>
          <p:spPr bwMode="auto">
            <a:xfrm>
              <a:off x="15347950" y="-4117975"/>
              <a:ext cx="330200" cy="450850"/>
            </a:xfrm>
            <a:custGeom>
              <a:avLst/>
              <a:gdLst>
                <a:gd name="T0" fmla="*/ 13 w 88"/>
                <a:gd name="T1" fmla="*/ 19 h 120"/>
                <a:gd name="T2" fmla="*/ 74 w 88"/>
                <a:gd name="T3" fmla="*/ 20 h 120"/>
                <a:gd name="T4" fmla="*/ 63 w 88"/>
                <a:gd name="T5" fmla="*/ 76 h 120"/>
                <a:gd name="T6" fmla="*/ 59 w 88"/>
                <a:gd name="T7" fmla="*/ 98 h 120"/>
                <a:gd name="T8" fmla="*/ 57 w 88"/>
                <a:gd name="T9" fmla="*/ 120 h 120"/>
                <a:gd name="T10" fmla="*/ 40 w 88"/>
                <a:gd name="T11" fmla="*/ 92 h 120"/>
                <a:gd name="T12" fmla="*/ 5 w 88"/>
                <a:gd name="T13" fmla="*/ 63 h 120"/>
                <a:gd name="T14" fmla="*/ 3 w 88"/>
                <a:gd name="T15" fmla="*/ 39 h 120"/>
                <a:gd name="T16" fmla="*/ 13 w 88"/>
                <a:gd name="T17" fmla="*/ 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20">
                  <a:moveTo>
                    <a:pt x="13" y="19"/>
                  </a:moveTo>
                  <a:cubicBezTo>
                    <a:pt x="34" y="0"/>
                    <a:pt x="58" y="0"/>
                    <a:pt x="74" y="20"/>
                  </a:cubicBezTo>
                  <a:cubicBezTo>
                    <a:pt x="88" y="37"/>
                    <a:pt x="83" y="62"/>
                    <a:pt x="63" y="76"/>
                  </a:cubicBezTo>
                  <a:cubicBezTo>
                    <a:pt x="55" y="83"/>
                    <a:pt x="60" y="91"/>
                    <a:pt x="59" y="98"/>
                  </a:cubicBezTo>
                  <a:cubicBezTo>
                    <a:pt x="58" y="105"/>
                    <a:pt x="61" y="113"/>
                    <a:pt x="57" y="120"/>
                  </a:cubicBezTo>
                  <a:cubicBezTo>
                    <a:pt x="40" y="118"/>
                    <a:pt x="48" y="100"/>
                    <a:pt x="40" y="92"/>
                  </a:cubicBezTo>
                  <a:cubicBezTo>
                    <a:pt x="28" y="83"/>
                    <a:pt x="9" y="81"/>
                    <a:pt x="5" y="63"/>
                  </a:cubicBezTo>
                  <a:cubicBezTo>
                    <a:pt x="3" y="55"/>
                    <a:pt x="5" y="47"/>
                    <a:pt x="3" y="39"/>
                  </a:cubicBezTo>
                  <a:cubicBezTo>
                    <a:pt x="0" y="29"/>
                    <a:pt x="5" y="23"/>
                    <a:pt x="13" y="19"/>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9" name="Freeform 7"/>
            <p:cNvSpPr>
              <a:spLocks/>
            </p:cNvSpPr>
            <p:nvPr/>
          </p:nvSpPr>
          <p:spPr bwMode="auto">
            <a:xfrm>
              <a:off x="14836775" y="-4125913"/>
              <a:ext cx="868363" cy="839788"/>
            </a:xfrm>
            <a:custGeom>
              <a:avLst/>
              <a:gdLst>
                <a:gd name="T0" fmla="*/ 181 w 231"/>
                <a:gd name="T1" fmla="*/ 86 h 223"/>
                <a:gd name="T2" fmla="*/ 190 w 231"/>
                <a:gd name="T3" fmla="*/ 120 h 223"/>
                <a:gd name="T4" fmla="*/ 199 w 231"/>
                <a:gd name="T5" fmla="*/ 78 h 223"/>
                <a:gd name="T6" fmla="*/ 200 w 231"/>
                <a:gd name="T7" fmla="*/ 151 h 223"/>
                <a:gd name="T8" fmla="*/ 212 w 231"/>
                <a:gd name="T9" fmla="*/ 166 h 223"/>
                <a:gd name="T10" fmla="*/ 217 w 231"/>
                <a:gd name="T11" fmla="*/ 222 h 223"/>
                <a:gd name="T12" fmla="*/ 212 w 231"/>
                <a:gd name="T13" fmla="*/ 221 h 223"/>
                <a:gd name="T14" fmla="*/ 213 w 231"/>
                <a:gd name="T15" fmla="*/ 210 h 223"/>
                <a:gd name="T16" fmla="*/ 200 w 231"/>
                <a:gd name="T17" fmla="*/ 172 h 223"/>
                <a:gd name="T18" fmla="*/ 163 w 231"/>
                <a:gd name="T19" fmla="*/ 173 h 223"/>
                <a:gd name="T20" fmla="*/ 158 w 231"/>
                <a:gd name="T21" fmla="*/ 175 h 223"/>
                <a:gd name="T22" fmla="*/ 2 w 231"/>
                <a:gd name="T23" fmla="*/ 11 h 223"/>
                <a:gd name="T24" fmla="*/ 13 w 231"/>
                <a:gd name="T25" fmla="*/ 5 h 223"/>
                <a:gd name="T26" fmla="*/ 29 w 231"/>
                <a:gd name="T27" fmla="*/ 9 h 223"/>
                <a:gd name="T28" fmla="*/ 34 w 231"/>
                <a:gd name="T29" fmla="*/ 9 h 223"/>
                <a:gd name="T30" fmla="*/ 85 w 231"/>
                <a:gd name="T31" fmla="*/ 59 h 223"/>
                <a:gd name="T32" fmla="*/ 168 w 231"/>
                <a:gd name="T33" fmla="*/ 143 h 223"/>
                <a:gd name="T34" fmla="*/ 177 w 231"/>
                <a:gd name="T35" fmla="*/ 147 h 223"/>
                <a:gd name="T36" fmla="*/ 181 w 231"/>
                <a:gd name="T37" fmla="*/ 8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223">
                  <a:moveTo>
                    <a:pt x="181" y="86"/>
                  </a:moveTo>
                  <a:cubicBezTo>
                    <a:pt x="191" y="95"/>
                    <a:pt x="180" y="109"/>
                    <a:pt x="190" y="120"/>
                  </a:cubicBezTo>
                  <a:cubicBezTo>
                    <a:pt x="199" y="106"/>
                    <a:pt x="186" y="89"/>
                    <a:pt x="199" y="78"/>
                  </a:cubicBezTo>
                  <a:cubicBezTo>
                    <a:pt x="195" y="103"/>
                    <a:pt x="200" y="127"/>
                    <a:pt x="200" y="151"/>
                  </a:cubicBezTo>
                  <a:cubicBezTo>
                    <a:pt x="200" y="160"/>
                    <a:pt x="207" y="162"/>
                    <a:pt x="212" y="166"/>
                  </a:cubicBezTo>
                  <a:cubicBezTo>
                    <a:pt x="230" y="182"/>
                    <a:pt x="231" y="202"/>
                    <a:pt x="217" y="222"/>
                  </a:cubicBezTo>
                  <a:cubicBezTo>
                    <a:pt x="215" y="223"/>
                    <a:pt x="213" y="223"/>
                    <a:pt x="212" y="221"/>
                  </a:cubicBezTo>
                  <a:cubicBezTo>
                    <a:pt x="210" y="217"/>
                    <a:pt x="211" y="213"/>
                    <a:pt x="213" y="210"/>
                  </a:cubicBezTo>
                  <a:cubicBezTo>
                    <a:pt x="220" y="193"/>
                    <a:pt x="212" y="181"/>
                    <a:pt x="200" y="172"/>
                  </a:cubicBezTo>
                  <a:cubicBezTo>
                    <a:pt x="188" y="162"/>
                    <a:pt x="175" y="164"/>
                    <a:pt x="163" y="173"/>
                  </a:cubicBezTo>
                  <a:cubicBezTo>
                    <a:pt x="162" y="174"/>
                    <a:pt x="160" y="175"/>
                    <a:pt x="158" y="175"/>
                  </a:cubicBezTo>
                  <a:cubicBezTo>
                    <a:pt x="107" y="119"/>
                    <a:pt x="55" y="64"/>
                    <a:pt x="2" y="11"/>
                  </a:cubicBezTo>
                  <a:cubicBezTo>
                    <a:pt x="0" y="0"/>
                    <a:pt x="8" y="4"/>
                    <a:pt x="13" y="5"/>
                  </a:cubicBezTo>
                  <a:cubicBezTo>
                    <a:pt x="18" y="6"/>
                    <a:pt x="22" y="13"/>
                    <a:pt x="29" y="9"/>
                  </a:cubicBezTo>
                  <a:cubicBezTo>
                    <a:pt x="30" y="9"/>
                    <a:pt x="32" y="9"/>
                    <a:pt x="34" y="9"/>
                  </a:cubicBezTo>
                  <a:cubicBezTo>
                    <a:pt x="54" y="23"/>
                    <a:pt x="70" y="41"/>
                    <a:pt x="85" y="59"/>
                  </a:cubicBezTo>
                  <a:cubicBezTo>
                    <a:pt x="111" y="89"/>
                    <a:pt x="140" y="115"/>
                    <a:pt x="168" y="143"/>
                  </a:cubicBezTo>
                  <a:cubicBezTo>
                    <a:pt x="170" y="146"/>
                    <a:pt x="172" y="148"/>
                    <a:pt x="177" y="147"/>
                  </a:cubicBezTo>
                  <a:cubicBezTo>
                    <a:pt x="179" y="127"/>
                    <a:pt x="172" y="106"/>
                    <a:pt x="181" y="8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10" name="Freeform 8"/>
            <p:cNvSpPr>
              <a:spLocks/>
            </p:cNvSpPr>
            <p:nvPr/>
          </p:nvSpPr>
          <p:spPr bwMode="auto">
            <a:xfrm>
              <a:off x="13485813" y="-4335463"/>
              <a:ext cx="1214438" cy="357188"/>
            </a:xfrm>
            <a:custGeom>
              <a:avLst/>
              <a:gdLst>
                <a:gd name="T0" fmla="*/ 12 w 323"/>
                <a:gd name="T1" fmla="*/ 86 h 95"/>
                <a:gd name="T2" fmla="*/ 20 w 323"/>
                <a:gd name="T3" fmla="*/ 33 h 95"/>
                <a:gd name="T4" fmla="*/ 72 w 323"/>
                <a:gd name="T5" fmla="*/ 37 h 95"/>
                <a:gd name="T6" fmla="*/ 98 w 323"/>
                <a:gd name="T7" fmla="*/ 46 h 95"/>
                <a:gd name="T8" fmla="*/ 287 w 323"/>
                <a:gd name="T9" fmla="*/ 27 h 95"/>
                <a:gd name="T10" fmla="*/ 304 w 323"/>
                <a:gd name="T11" fmla="*/ 16 h 95"/>
                <a:gd name="T12" fmla="*/ 320 w 323"/>
                <a:gd name="T13" fmla="*/ 0 h 95"/>
                <a:gd name="T14" fmla="*/ 323 w 323"/>
                <a:gd name="T15" fmla="*/ 5 h 95"/>
                <a:gd name="T16" fmla="*/ 301 w 323"/>
                <a:gd name="T17" fmla="*/ 33 h 95"/>
                <a:gd name="T18" fmla="*/ 301 w 323"/>
                <a:gd name="T19" fmla="*/ 41 h 95"/>
                <a:gd name="T20" fmla="*/ 297 w 323"/>
                <a:gd name="T21" fmla="*/ 45 h 95"/>
                <a:gd name="T22" fmla="*/ 143 w 323"/>
                <a:gd name="T23" fmla="*/ 64 h 95"/>
                <a:gd name="T24" fmla="*/ 105 w 323"/>
                <a:gd name="T25" fmla="*/ 68 h 95"/>
                <a:gd name="T26" fmla="*/ 97 w 323"/>
                <a:gd name="T27" fmla="*/ 75 h 95"/>
                <a:gd name="T28" fmla="*/ 98 w 323"/>
                <a:gd name="T29" fmla="*/ 91 h 95"/>
                <a:gd name="T30" fmla="*/ 81 w 323"/>
                <a:gd name="T31" fmla="*/ 88 h 95"/>
                <a:gd name="T32" fmla="*/ 73 w 323"/>
                <a:gd name="T33" fmla="*/ 68 h 95"/>
                <a:gd name="T34" fmla="*/ 39 w 323"/>
                <a:gd name="T35" fmla="*/ 40 h 95"/>
                <a:gd name="T36" fmla="*/ 17 w 323"/>
                <a:gd name="T37" fmla="*/ 77 h 95"/>
                <a:gd name="T38" fmla="*/ 17 w 323"/>
                <a:gd name="T39" fmla="*/ 86 h 95"/>
                <a:gd name="T40" fmla="*/ 12 w 323"/>
                <a:gd name="T4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95">
                  <a:moveTo>
                    <a:pt x="12" y="86"/>
                  </a:moveTo>
                  <a:cubicBezTo>
                    <a:pt x="0" y="67"/>
                    <a:pt x="3" y="46"/>
                    <a:pt x="20" y="33"/>
                  </a:cubicBezTo>
                  <a:cubicBezTo>
                    <a:pt x="35" y="21"/>
                    <a:pt x="58" y="22"/>
                    <a:pt x="72" y="37"/>
                  </a:cubicBezTo>
                  <a:cubicBezTo>
                    <a:pt x="80" y="46"/>
                    <a:pt x="88" y="47"/>
                    <a:pt x="98" y="46"/>
                  </a:cubicBezTo>
                  <a:cubicBezTo>
                    <a:pt x="161" y="40"/>
                    <a:pt x="224" y="33"/>
                    <a:pt x="287" y="27"/>
                  </a:cubicBezTo>
                  <a:cubicBezTo>
                    <a:pt x="295" y="26"/>
                    <a:pt x="300" y="23"/>
                    <a:pt x="304" y="16"/>
                  </a:cubicBezTo>
                  <a:cubicBezTo>
                    <a:pt x="307" y="9"/>
                    <a:pt x="312" y="2"/>
                    <a:pt x="320" y="0"/>
                  </a:cubicBezTo>
                  <a:cubicBezTo>
                    <a:pt x="322" y="1"/>
                    <a:pt x="323" y="3"/>
                    <a:pt x="323" y="5"/>
                  </a:cubicBezTo>
                  <a:cubicBezTo>
                    <a:pt x="320" y="17"/>
                    <a:pt x="313" y="27"/>
                    <a:pt x="301" y="33"/>
                  </a:cubicBezTo>
                  <a:cubicBezTo>
                    <a:pt x="294" y="36"/>
                    <a:pt x="304" y="38"/>
                    <a:pt x="301" y="41"/>
                  </a:cubicBezTo>
                  <a:cubicBezTo>
                    <a:pt x="301" y="43"/>
                    <a:pt x="299" y="44"/>
                    <a:pt x="297" y="45"/>
                  </a:cubicBezTo>
                  <a:cubicBezTo>
                    <a:pt x="246" y="55"/>
                    <a:pt x="195" y="57"/>
                    <a:pt x="143" y="64"/>
                  </a:cubicBezTo>
                  <a:cubicBezTo>
                    <a:pt x="131" y="65"/>
                    <a:pt x="118" y="67"/>
                    <a:pt x="105" y="68"/>
                  </a:cubicBezTo>
                  <a:cubicBezTo>
                    <a:pt x="101" y="68"/>
                    <a:pt x="95" y="68"/>
                    <a:pt x="97" y="75"/>
                  </a:cubicBezTo>
                  <a:cubicBezTo>
                    <a:pt x="98" y="81"/>
                    <a:pt x="105" y="86"/>
                    <a:pt x="98" y="91"/>
                  </a:cubicBezTo>
                  <a:cubicBezTo>
                    <a:pt x="93" y="95"/>
                    <a:pt x="86" y="91"/>
                    <a:pt x="81" y="88"/>
                  </a:cubicBezTo>
                  <a:cubicBezTo>
                    <a:pt x="75" y="83"/>
                    <a:pt x="74" y="76"/>
                    <a:pt x="73" y="68"/>
                  </a:cubicBezTo>
                  <a:cubicBezTo>
                    <a:pt x="69" y="50"/>
                    <a:pt x="55" y="38"/>
                    <a:pt x="39" y="40"/>
                  </a:cubicBezTo>
                  <a:cubicBezTo>
                    <a:pt x="22" y="42"/>
                    <a:pt x="15" y="53"/>
                    <a:pt x="17" y="77"/>
                  </a:cubicBezTo>
                  <a:cubicBezTo>
                    <a:pt x="18" y="80"/>
                    <a:pt x="18" y="83"/>
                    <a:pt x="17" y="86"/>
                  </a:cubicBezTo>
                  <a:cubicBezTo>
                    <a:pt x="15" y="88"/>
                    <a:pt x="14" y="88"/>
                    <a:pt x="12" y="8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11" name="Freeform 9"/>
            <p:cNvSpPr>
              <a:spLocks/>
            </p:cNvSpPr>
            <p:nvPr/>
          </p:nvSpPr>
          <p:spPr bwMode="auto">
            <a:xfrm>
              <a:off x="13666788" y="-2703513"/>
              <a:ext cx="327025" cy="338138"/>
            </a:xfrm>
            <a:custGeom>
              <a:avLst/>
              <a:gdLst>
                <a:gd name="T0" fmla="*/ 52 w 87"/>
                <a:gd name="T1" fmla="*/ 84 h 90"/>
                <a:gd name="T2" fmla="*/ 14 w 87"/>
                <a:gd name="T3" fmla="*/ 71 h 90"/>
                <a:gd name="T4" fmla="*/ 11 w 87"/>
                <a:gd name="T5" fmla="*/ 27 h 90"/>
                <a:gd name="T6" fmla="*/ 14 w 87"/>
                <a:gd name="T7" fmla="*/ 17 h 90"/>
                <a:gd name="T8" fmla="*/ 12 w 87"/>
                <a:gd name="T9" fmla="*/ 5 h 90"/>
                <a:gd name="T10" fmla="*/ 26 w 87"/>
                <a:gd name="T11" fmla="*/ 8 h 90"/>
                <a:gd name="T12" fmla="*/ 61 w 87"/>
                <a:gd name="T13" fmla="*/ 7 h 90"/>
                <a:gd name="T14" fmla="*/ 78 w 87"/>
                <a:gd name="T15" fmla="*/ 29 h 90"/>
                <a:gd name="T16" fmla="*/ 52 w 87"/>
                <a:gd name="T17"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90">
                  <a:moveTo>
                    <a:pt x="52" y="84"/>
                  </a:moveTo>
                  <a:cubicBezTo>
                    <a:pt x="36" y="90"/>
                    <a:pt x="23" y="83"/>
                    <a:pt x="14" y="71"/>
                  </a:cubicBezTo>
                  <a:cubicBezTo>
                    <a:pt x="3" y="58"/>
                    <a:pt x="0" y="43"/>
                    <a:pt x="11" y="27"/>
                  </a:cubicBezTo>
                  <a:cubicBezTo>
                    <a:pt x="16" y="25"/>
                    <a:pt x="14" y="21"/>
                    <a:pt x="14" y="17"/>
                  </a:cubicBezTo>
                  <a:cubicBezTo>
                    <a:pt x="13" y="13"/>
                    <a:pt x="8" y="9"/>
                    <a:pt x="12" y="5"/>
                  </a:cubicBezTo>
                  <a:cubicBezTo>
                    <a:pt x="17" y="0"/>
                    <a:pt x="22" y="6"/>
                    <a:pt x="26" y="8"/>
                  </a:cubicBezTo>
                  <a:cubicBezTo>
                    <a:pt x="38" y="16"/>
                    <a:pt x="49" y="1"/>
                    <a:pt x="61" y="7"/>
                  </a:cubicBezTo>
                  <a:cubicBezTo>
                    <a:pt x="68" y="13"/>
                    <a:pt x="75" y="20"/>
                    <a:pt x="78" y="29"/>
                  </a:cubicBezTo>
                  <a:cubicBezTo>
                    <a:pt x="87" y="54"/>
                    <a:pt x="83" y="64"/>
                    <a:pt x="52" y="8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12" name="Freeform 10"/>
            <p:cNvSpPr>
              <a:spLocks/>
            </p:cNvSpPr>
            <p:nvPr/>
          </p:nvSpPr>
          <p:spPr bwMode="auto">
            <a:xfrm>
              <a:off x="13287375" y="-3340100"/>
              <a:ext cx="481013" cy="738188"/>
            </a:xfrm>
            <a:custGeom>
              <a:avLst/>
              <a:gdLst>
                <a:gd name="T0" fmla="*/ 125 w 128"/>
                <a:gd name="T1" fmla="*/ 181 h 196"/>
                <a:gd name="T2" fmla="*/ 116 w 128"/>
                <a:gd name="T3" fmla="*/ 175 h 196"/>
                <a:gd name="T4" fmla="*/ 112 w 128"/>
                <a:gd name="T5" fmla="*/ 196 h 196"/>
                <a:gd name="T6" fmla="*/ 104 w 128"/>
                <a:gd name="T7" fmla="*/ 173 h 196"/>
                <a:gd name="T8" fmla="*/ 2 w 128"/>
                <a:gd name="T9" fmla="*/ 24 h 196"/>
                <a:gd name="T10" fmla="*/ 0 w 128"/>
                <a:gd name="T11" fmla="*/ 21 h 196"/>
                <a:gd name="T12" fmla="*/ 1 w 128"/>
                <a:gd name="T13" fmla="*/ 19 h 196"/>
                <a:gd name="T14" fmla="*/ 14 w 128"/>
                <a:gd name="T15" fmla="*/ 0 h 196"/>
                <a:gd name="T16" fmla="*/ 112 w 128"/>
                <a:gd name="T17" fmla="*/ 147 h 196"/>
                <a:gd name="T18" fmla="*/ 128 w 128"/>
                <a:gd name="T19" fmla="*/ 176 h 196"/>
                <a:gd name="T20" fmla="*/ 125 w 128"/>
                <a:gd name="T21" fmla="*/ 18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96">
                  <a:moveTo>
                    <a:pt x="125" y="181"/>
                  </a:moveTo>
                  <a:cubicBezTo>
                    <a:pt x="122" y="179"/>
                    <a:pt x="120" y="177"/>
                    <a:pt x="116" y="175"/>
                  </a:cubicBezTo>
                  <a:cubicBezTo>
                    <a:pt x="113" y="182"/>
                    <a:pt x="123" y="192"/>
                    <a:pt x="112" y="196"/>
                  </a:cubicBezTo>
                  <a:cubicBezTo>
                    <a:pt x="116" y="187"/>
                    <a:pt x="109" y="180"/>
                    <a:pt x="104" y="173"/>
                  </a:cubicBezTo>
                  <a:cubicBezTo>
                    <a:pt x="70" y="124"/>
                    <a:pt x="36" y="74"/>
                    <a:pt x="2" y="24"/>
                  </a:cubicBezTo>
                  <a:cubicBezTo>
                    <a:pt x="1" y="23"/>
                    <a:pt x="0" y="22"/>
                    <a:pt x="0" y="21"/>
                  </a:cubicBezTo>
                  <a:cubicBezTo>
                    <a:pt x="0" y="20"/>
                    <a:pt x="1" y="19"/>
                    <a:pt x="1" y="19"/>
                  </a:cubicBezTo>
                  <a:cubicBezTo>
                    <a:pt x="6" y="13"/>
                    <a:pt x="2" y="1"/>
                    <a:pt x="14" y="0"/>
                  </a:cubicBezTo>
                  <a:cubicBezTo>
                    <a:pt x="44" y="51"/>
                    <a:pt x="78" y="99"/>
                    <a:pt x="112" y="147"/>
                  </a:cubicBezTo>
                  <a:cubicBezTo>
                    <a:pt x="118" y="156"/>
                    <a:pt x="126" y="164"/>
                    <a:pt x="128" y="176"/>
                  </a:cubicBezTo>
                  <a:cubicBezTo>
                    <a:pt x="127" y="178"/>
                    <a:pt x="127" y="180"/>
                    <a:pt x="125" y="181"/>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13" name="Freeform 11"/>
            <p:cNvSpPr>
              <a:spLocks/>
            </p:cNvSpPr>
            <p:nvPr/>
          </p:nvSpPr>
          <p:spPr bwMode="auto">
            <a:xfrm>
              <a:off x="14625638" y="-3054350"/>
              <a:ext cx="654050" cy="534988"/>
            </a:xfrm>
            <a:custGeom>
              <a:avLst/>
              <a:gdLst>
                <a:gd name="T0" fmla="*/ 174 w 174"/>
                <a:gd name="T1" fmla="*/ 65 h 142"/>
                <a:gd name="T2" fmla="*/ 168 w 174"/>
                <a:gd name="T3" fmla="*/ 97 h 142"/>
                <a:gd name="T4" fmla="*/ 132 w 174"/>
                <a:gd name="T5" fmla="*/ 140 h 142"/>
                <a:gd name="T6" fmla="*/ 90 w 174"/>
                <a:gd name="T7" fmla="*/ 104 h 142"/>
                <a:gd name="T8" fmla="*/ 71 w 174"/>
                <a:gd name="T9" fmla="*/ 79 h 142"/>
                <a:gd name="T10" fmla="*/ 2 w 174"/>
                <a:gd name="T11" fmla="*/ 54 h 142"/>
                <a:gd name="T12" fmla="*/ 0 w 174"/>
                <a:gd name="T13" fmla="*/ 51 h 142"/>
                <a:gd name="T14" fmla="*/ 16 w 174"/>
                <a:gd name="T15" fmla="*/ 38 h 142"/>
                <a:gd name="T16" fmla="*/ 81 w 174"/>
                <a:gd name="T17" fmla="*/ 59 h 142"/>
                <a:gd name="T18" fmla="*/ 120 w 174"/>
                <a:gd name="T19" fmla="*/ 33 h 142"/>
                <a:gd name="T20" fmla="*/ 124 w 174"/>
                <a:gd name="T21" fmla="*/ 1 h 142"/>
                <a:gd name="T22" fmla="*/ 129 w 174"/>
                <a:gd name="T23" fmla="*/ 0 h 142"/>
                <a:gd name="T24" fmla="*/ 136 w 174"/>
                <a:gd name="T25" fmla="*/ 56 h 142"/>
                <a:gd name="T26" fmla="*/ 117 w 174"/>
                <a:gd name="T27" fmla="*/ 75 h 142"/>
                <a:gd name="T28" fmla="*/ 104 w 174"/>
                <a:gd name="T29" fmla="*/ 107 h 142"/>
                <a:gd name="T30" fmla="*/ 132 w 174"/>
                <a:gd name="T31" fmla="*/ 127 h 142"/>
                <a:gd name="T32" fmla="*/ 157 w 174"/>
                <a:gd name="T33" fmla="*/ 98 h 142"/>
                <a:gd name="T34" fmla="*/ 168 w 174"/>
                <a:gd name="T35" fmla="*/ 64 h 142"/>
                <a:gd name="T36" fmla="*/ 174 w 174"/>
                <a:gd name="T37"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142">
                  <a:moveTo>
                    <a:pt x="174" y="65"/>
                  </a:moveTo>
                  <a:cubicBezTo>
                    <a:pt x="170" y="75"/>
                    <a:pt x="166" y="85"/>
                    <a:pt x="168" y="97"/>
                  </a:cubicBezTo>
                  <a:cubicBezTo>
                    <a:pt x="172" y="120"/>
                    <a:pt x="155" y="139"/>
                    <a:pt x="132" y="140"/>
                  </a:cubicBezTo>
                  <a:cubicBezTo>
                    <a:pt x="111" y="142"/>
                    <a:pt x="90" y="126"/>
                    <a:pt x="90" y="104"/>
                  </a:cubicBezTo>
                  <a:cubicBezTo>
                    <a:pt x="91" y="88"/>
                    <a:pt x="84" y="83"/>
                    <a:pt x="71" y="79"/>
                  </a:cubicBezTo>
                  <a:cubicBezTo>
                    <a:pt x="48" y="71"/>
                    <a:pt x="25" y="62"/>
                    <a:pt x="2" y="54"/>
                  </a:cubicBezTo>
                  <a:cubicBezTo>
                    <a:pt x="1" y="53"/>
                    <a:pt x="1" y="52"/>
                    <a:pt x="0" y="51"/>
                  </a:cubicBezTo>
                  <a:cubicBezTo>
                    <a:pt x="3" y="44"/>
                    <a:pt x="9" y="41"/>
                    <a:pt x="16" y="38"/>
                  </a:cubicBezTo>
                  <a:cubicBezTo>
                    <a:pt x="39" y="40"/>
                    <a:pt x="60" y="52"/>
                    <a:pt x="81" y="59"/>
                  </a:cubicBezTo>
                  <a:cubicBezTo>
                    <a:pt x="109" y="69"/>
                    <a:pt x="119" y="62"/>
                    <a:pt x="120" y="33"/>
                  </a:cubicBezTo>
                  <a:cubicBezTo>
                    <a:pt x="120" y="22"/>
                    <a:pt x="118" y="11"/>
                    <a:pt x="124" y="1"/>
                  </a:cubicBezTo>
                  <a:cubicBezTo>
                    <a:pt x="125" y="0"/>
                    <a:pt x="127" y="0"/>
                    <a:pt x="129" y="0"/>
                  </a:cubicBezTo>
                  <a:cubicBezTo>
                    <a:pt x="138" y="18"/>
                    <a:pt x="135" y="37"/>
                    <a:pt x="136" y="56"/>
                  </a:cubicBezTo>
                  <a:cubicBezTo>
                    <a:pt x="137" y="66"/>
                    <a:pt x="125" y="71"/>
                    <a:pt x="117" y="75"/>
                  </a:cubicBezTo>
                  <a:cubicBezTo>
                    <a:pt x="101" y="81"/>
                    <a:pt x="99" y="93"/>
                    <a:pt x="104" y="107"/>
                  </a:cubicBezTo>
                  <a:cubicBezTo>
                    <a:pt x="109" y="120"/>
                    <a:pt x="117" y="129"/>
                    <a:pt x="132" y="127"/>
                  </a:cubicBezTo>
                  <a:cubicBezTo>
                    <a:pt x="146" y="126"/>
                    <a:pt x="157" y="114"/>
                    <a:pt x="157" y="98"/>
                  </a:cubicBezTo>
                  <a:cubicBezTo>
                    <a:pt x="158" y="86"/>
                    <a:pt x="155" y="72"/>
                    <a:pt x="168" y="64"/>
                  </a:cubicBezTo>
                  <a:cubicBezTo>
                    <a:pt x="170" y="63"/>
                    <a:pt x="172" y="64"/>
                    <a:pt x="174" y="65"/>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14" name="Freeform 12"/>
            <p:cNvSpPr>
              <a:spLocks/>
            </p:cNvSpPr>
            <p:nvPr/>
          </p:nvSpPr>
          <p:spPr bwMode="auto">
            <a:xfrm>
              <a:off x="15147925" y="-3346450"/>
              <a:ext cx="504825" cy="593725"/>
            </a:xfrm>
            <a:custGeom>
              <a:avLst/>
              <a:gdLst>
                <a:gd name="T0" fmla="*/ 35 w 134"/>
                <a:gd name="T1" fmla="*/ 143 h 158"/>
                <a:gd name="T2" fmla="*/ 30 w 134"/>
                <a:gd name="T3" fmla="*/ 143 h 158"/>
                <a:gd name="T4" fmla="*/ 0 w 134"/>
                <a:gd name="T5" fmla="*/ 143 h 158"/>
                <a:gd name="T6" fmla="*/ 3 w 134"/>
                <a:gd name="T7" fmla="*/ 138 h 158"/>
                <a:gd name="T8" fmla="*/ 21 w 134"/>
                <a:gd name="T9" fmla="*/ 126 h 158"/>
                <a:gd name="T10" fmla="*/ 65 w 134"/>
                <a:gd name="T11" fmla="*/ 51 h 158"/>
                <a:gd name="T12" fmla="*/ 53 w 134"/>
                <a:gd name="T13" fmla="*/ 15 h 158"/>
                <a:gd name="T14" fmla="*/ 72 w 134"/>
                <a:gd name="T15" fmla="*/ 5 h 158"/>
                <a:gd name="T16" fmla="*/ 130 w 134"/>
                <a:gd name="T17" fmla="*/ 15 h 158"/>
                <a:gd name="T18" fmla="*/ 134 w 134"/>
                <a:gd name="T19" fmla="*/ 15 h 158"/>
                <a:gd name="T20" fmla="*/ 120 w 134"/>
                <a:gd name="T21" fmla="*/ 26 h 158"/>
                <a:gd name="T22" fmla="*/ 85 w 134"/>
                <a:gd name="T23" fmla="*/ 59 h 158"/>
                <a:gd name="T24" fmla="*/ 35 w 134"/>
                <a:gd name="T25" fmla="*/ 1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58">
                  <a:moveTo>
                    <a:pt x="35" y="143"/>
                  </a:moveTo>
                  <a:cubicBezTo>
                    <a:pt x="33" y="143"/>
                    <a:pt x="32" y="143"/>
                    <a:pt x="30" y="143"/>
                  </a:cubicBezTo>
                  <a:cubicBezTo>
                    <a:pt x="12" y="158"/>
                    <a:pt x="10" y="158"/>
                    <a:pt x="0" y="143"/>
                  </a:cubicBezTo>
                  <a:cubicBezTo>
                    <a:pt x="0" y="141"/>
                    <a:pt x="1" y="139"/>
                    <a:pt x="3" y="138"/>
                  </a:cubicBezTo>
                  <a:cubicBezTo>
                    <a:pt x="12" y="139"/>
                    <a:pt x="17" y="134"/>
                    <a:pt x="21" y="126"/>
                  </a:cubicBezTo>
                  <a:cubicBezTo>
                    <a:pt x="36" y="101"/>
                    <a:pt x="50" y="76"/>
                    <a:pt x="65" y="51"/>
                  </a:cubicBezTo>
                  <a:cubicBezTo>
                    <a:pt x="80" y="25"/>
                    <a:pt x="79" y="25"/>
                    <a:pt x="53" y="15"/>
                  </a:cubicBezTo>
                  <a:cubicBezTo>
                    <a:pt x="55" y="2"/>
                    <a:pt x="66" y="0"/>
                    <a:pt x="72" y="5"/>
                  </a:cubicBezTo>
                  <a:cubicBezTo>
                    <a:pt x="90" y="21"/>
                    <a:pt x="110" y="15"/>
                    <a:pt x="130" y="15"/>
                  </a:cubicBezTo>
                  <a:cubicBezTo>
                    <a:pt x="131" y="15"/>
                    <a:pt x="132" y="15"/>
                    <a:pt x="134" y="15"/>
                  </a:cubicBezTo>
                  <a:cubicBezTo>
                    <a:pt x="131" y="21"/>
                    <a:pt x="126" y="26"/>
                    <a:pt x="120" y="26"/>
                  </a:cubicBezTo>
                  <a:cubicBezTo>
                    <a:pt x="99" y="28"/>
                    <a:pt x="93" y="44"/>
                    <a:pt x="85" y="59"/>
                  </a:cubicBezTo>
                  <a:cubicBezTo>
                    <a:pt x="68" y="87"/>
                    <a:pt x="51" y="115"/>
                    <a:pt x="35" y="14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15" name="Freeform 13"/>
            <p:cNvSpPr>
              <a:spLocks/>
            </p:cNvSpPr>
            <p:nvPr/>
          </p:nvSpPr>
          <p:spPr bwMode="auto">
            <a:xfrm>
              <a:off x="13862050" y="-2906713"/>
              <a:ext cx="574675" cy="519113"/>
            </a:xfrm>
            <a:custGeom>
              <a:avLst/>
              <a:gdLst>
                <a:gd name="T0" fmla="*/ 0 w 153"/>
                <a:gd name="T1" fmla="*/ 138 h 138"/>
                <a:gd name="T2" fmla="*/ 8 w 153"/>
                <a:gd name="T3" fmla="*/ 62 h 138"/>
                <a:gd name="T4" fmla="*/ 11 w 153"/>
                <a:gd name="T5" fmla="*/ 53 h 138"/>
                <a:gd name="T6" fmla="*/ 32 w 153"/>
                <a:gd name="T7" fmla="*/ 57 h 138"/>
                <a:gd name="T8" fmla="*/ 135 w 153"/>
                <a:gd name="T9" fmla="*/ 1 h 138"/>
                <a:gd name="T10" fmla="*/ 140 w 153"/>
                <a:gd name="T11" fmla="*/ 1 h 138"/>
                <a:gd name="T12" fmla="*/ 153 w 153"/>
                <a:gd name="T13" fmla="*/ 20 h 138"/>
                <a:gd name="T14" fmla="*/ 152 w 153"/>
                <a:gd name="T15" fmla="*/ 23 h 138"/>
                <a:gd name="T16" fmla="*/ 114 w 153"/>
                <a:gd name="T17" fmla="*/ 39 h 138"/>
                <a:gd name="T18" fmla="*/ 58 w 153"/>
                <a:gd name="T19" fmla="*/ 68 h 138"/>
                <a:gd name="T20" fmla="*/ 31 w 153"/>
                <a:gd name="T21" fmla="*/ 106 h 138"/>
                <a:gd name="T22" fmla="*/ 0 w 153"/>
                <a:gd name="T2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138">
                  <a:moveTo>
                    <a:pt x="0" y="138"/>
                  </a:moveTo>
                  <a:cubicBezTo>
                    <a:pt x="31" y="116"/>
                    <a:pt x="35" y="90"/>
                    <a:pt x="8" y="62"/>
                  </a:cubicBezTo>
                  <a:cubicBezTo>
                    <a:pt x="5" y="58"/>
                    <a:pt x="6" y="55"/>
                    <a:pt x="11" y="53"/>
                  </a:cubicBezTo>
                  <a:cubicBezTo>
                    <a:pt x="17" y="58"/>
                    <a:pt x="22" y="62"/>
                    <a:pt x="32" y="57"/>
                  </a:cubicBezTo>
                  <a:cubicBezTo>
                    <a:pt x="66" y="39"/>
                    <a:pt x="102" y="23"/>
                    <a:pt x="135" y="1"/>
                  </a:cubicBezTo>
                  <a:cubicBezTo>
                    <a:pt x="136" y="0"/>
                    <a:pt x="138" y="0"/>
                    <a:pt x="140" y="1"/>
                  </a:cubicBezTo>
                  <a:cubicBezTo>
                    <a:pt x="145" y="7"/>
                    <a:pt x="150" y="13"/>
                    <a:pt x="153" y="20"/>
                  </a:cubicBezTo>
                  <a:cubicBezTo>
                    <a:pt x="153" y="21"/>
                    <a:pt x="152" y="22"/>
                    <a:pt x="152" y="23"/>
                  </a:cubicBezTo>
                  <a:cubicBezTo>
                    <a:pt x="137" y="23"/>
                    <a:pt x="127" y="33"/>
                    <a:pt x="114" y="39"/>
                  </a:cubicBezTo>
                  <a:cubicBezTo>
                    <a:pt x="95" y="48"/>
                    <a:pt x="77" y="58"/>
                    <a:pt x="58" y="68"/>
                  </a:cubicBezTo>
                  <a:cubicBezTo>
                    <a:pt x="42" y="76"/>
                    <a:pt x="28" y="81"/>
                    <a:pt x="31" y="106"/>
                  </a:cubicBezTo>
                  <a:cubicBezTo>
                    <a:pt x="33" y="122"/>
                    <a:pt x="20" y="136"/>
                    <a:pt x="0" y="13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16" name="Freeform 14"/>
            <p:cNvSpPr>
              <a:spLocks/>
            </p:cNvSpPr>
            <p:nvPr/>
          </p:nvSpPr>
          <p:spPr bwMode="auto">
            <a:xfrm>
              <a:off x="14689138" y="-4376738"/>
              <a:ext cx="711200" cy="503238"/>
            </a:xfrm>
            <a:custGeom>
              <a:avLst/>
              <a:gdLst>
                <a:gd name="T0" fmla="*/ 1 w 189"/>
                <a:gd name="T1" fmla="*/ 13 h 134"/>
                <a:gd name="T2" fmla="*/ 0 w 189"/>
                <a:gd name="T3" fmla="*/ 11 h 134"/>
                <a:gd name="T4" fmla="*/ 57 w 189"/>
                <a:gd name="T5" fmla="*/ 42 h 134"/>
                <a:gd name="T6" fmla="*/ 69 w 189"/>
                <a:gd name="T7" fmla="*/ 55 h 134"/>
                <a:gd name="T8" fmla="*/ 188 w 189"/>
                <a:gd name="T9" fmla="*/ 88 h 134"/>
                <a:gd name="T10" fmla="*/ 184 w 189"/>
                <a:gd name="T11" fmla="*/ 133 h 134"/>
                <a:gd name="T12" fmla="*/ 177 w 189"/>
                <a:gd name="T13" fmla="*/ 128 h 134"/>
                <a:gd name="T14" fmla="*/ 141 w 189"/>
                <a:gd name="T15" fmla="*/ 98 h 134"/>
                <a:gd name="T16" fmla="*/ 69 w 189"/>
                <a:gd name="T17" fmla="*/ 77 h 134"/>
                <a:gd name="T18" fmla="*/ 68 w 189"/>
                <a:gd name="T19" fmla="*/ 77 h 134"/>
                <a:gd name="T20" fmla="*/ 63 w 189"/>
                <a:gd name="T21" fmla="*/ 71 h 134"/>
                <a:gd name="T22" fmla="*/ 74 w 189"/>
                <a:gd name="T23" fmla="*/ 67 h 134"/>
                <a:gd name="T24" fmla="*/ 42 w 189"/>
                <a:gd name="T25" fmla="*/ 36 h 134"/>
                <a:gd name="T26" fmla="*/ 15 w 189"/>
                <a:gd name="T27" fmla="*/ 18 h 134"/>
                <a:gd name="T28" fmla="*/ 1 w 189"/>
                <a:gd name="T29" fmla="*/ 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134">
                  <a:moveTo>
                    <a:pt x="1" y="13"/>
                  </a:moveTo>
                  <a:cubicBezTo>
                    <a:pt x="0" y="13"/>
                    <a:pt x="0" y="12"/>
                    <a:pt x="0" y="11"/>
                  </a:cubicBezTo>
                  <a:cubicBezTo>
                    <a:pt x="30" y="0"/>
                    <a:pt x="51" y="11"/>
                    <a:pt x="57" y="42"/>
                  </a:cubicBezTo>
                  <a:cubicBezTo>
                    <a:pt x="59" y="50"/>
                    <a:pt x="62" y="53"/>
                    <a:pt x="69" y="55"/>
                  </a:cubicBezTo>
                  <a:cubicBezTo>
                    <a:pt x="109" y="66"/>
                    <a:pt x="148" y="77"/>
                    <a:pt x="188" y="88"/>
                  </a:cubicBezTo>
                  <a:cubicBezTo>
                    <a:pt x="174" y="102"/>
                    <a:pt x="189" y="118"/>
                    <a:pt x="184" y="133"/>
                  </a:cubicBezTo>
                  <a:cubicBezTo>
                    <a:pt x="180" y="134"/>
                    <a:pt x="177" y="132"/>
                    <a:pt x="177" y="128"/>
                  </a:cubicBezTo>
                  <a:cubicBezTo>
                    <a:pt x="174" y="107"/>
                    <a:pt x="158" y="102"/>
                    <a:pt x="141" y="98"/>
                  </a:cubicBezTo>
                  <a:cubicBezTo>
                    <a:pt x="116" y="92"/>
                    <a:pt x="93" y="84"/>
                    <a:pt x="69" y="77"/>
                  </a:cubicBezTo>
                  <a:cubicBezTo>
                    <a:pt x="68" y="77"/>
                    <a:pt x="68" y="77"/>
                    <a:pt x="68" y="77"/>
                  </a:cubicBezTo>
                  <a:cubicBezTo>
                    <a:pt x="63" y="77"/>
                    <a:pt x="62" y="74"/>
                    <a:pt x="63" y="71"/>
                  </a:cubicBezTo>
                  <a:cubicBezTo>
                    <a:pt x="66" y="65"/>
                    <a:pt x="71" y="64"/>
                    <a:pt x="74" y="67"/>
                  </a:cubicBezTo>
                  <a:cubicBezTo>
                    <a:pt x="57" y="66"/>
                    <a:pt x="48" y="53"/>
                    <a:pt x="42" y="36"/>
                  </a:cubicBezTo>
                  <a:cubicBezTo>
                    <a:pt x="38" y="24"/>
                    <a:pt x="29" y="17"/>
                    <a:pt x="15" y="18"/>
                  </a:cubicBezTo>
                  <a:cubicBezTo>
                    <a:pt x="10" y="19"/>
                    <a:pt x="5" y="17"/>
                    <a:pt x="1" y="1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17" name="Freeform 15"/>
            <p:cNvSpPr>
              <a:spLocks/>
            </p:cNvSpPr>
            <p:nvPr/>
          </p:nvSpPr>
          <p:spPr bwMode="auto">
            <a:xfrm>
              <a:off x="13260388" y="-4013200"/>
              <a:ext cx="409575" cy="617538"/>
            </a:xfrm>
            <a:custGeom>
              <a:avLst/>
              <a:gdLst>
                <a:gd name="T0" fmla="*/ 72 w 109"/>
                <a:gd name="T1" fmla="*/ 0 h 164"/>
                <a:gd name="T2" fmla="*/ 76 w 109"/>
                <a:gd name="T3" fmla="*/ 0 h 164"/>
                <a:gd name="T4" fmla="*/ 78 w 109"/>
                <a:gd name="T5" fmla="*/ 17 h 164"/>
                <a:gd name="T6" fmla="*/ 104 w 109"/>
                <a:gd name="T7" fmla="*/ 10 h 164"/>
                <a:gd name="T8" fmla="*/ 109 w 109"/>
                <a:gd name="T9" fmla="*/ 16 h 164"/>
                <a:gd name="T10" fmla="*/ 109 w 109"/>
                <a:gd name="T11" fmla="*/ 19 h 164"/>
                <a:gd name="T12" fmla="*/ 67 w 109"/>
                <a:gd name="T13" fmla="*/ 57 h 164"/>
                <a:gd name="T14" fmla="*/ 30 w 109"/>
                <a:gd name="T15" fmla="*/ 114 h 164"/>
                <a:gd name="T16" fmla="*/ 29 w 109"/>
                <a:gd name="T17" fmla="*/ 135 h 164"/>
                <a:gd name="T18" fmla="*/ 38 w 109"/>
                <a:gd name="T19" fmla="*/ 149 h 164"/>
                <a:gd name="T20" fmla="*/ 28 w 109"/>
                <a:gd name="T21" fmla="*/ 162 h 164"/>
                <a:gd name="T22" fmla="*/ 15 w 109"/>
                <a:gd name="T23" fmla="*/ 147 h 164"/>
                <a:gd name="T24" fmla="*/ 2 w 109"/>
                <a:gd name="T25" fmla="*/ 127 h 164"/>
                <a:gd name="T26" fmla="*/ 0 w 109"/>
                <a:gd name="T27" fmla="*/ 123 h 164"/>
                <a:gd name="T28" fmla="*/ 65 w 109"/>
                <a:gd name="T29" fmla="*/ 20 h 164"/>
                <a:gd name="T30" fmla="*/ 72 w 109"/>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64">
                  <a:moveTo>
                    <a:pt x="72" y="0"/>
                  </a:moveTo>
                  <a:cubicBezTo>
                    <a:pt x="73" y="0"/>
                    <a:pt x="75" y="0"/>
                    <a:pt x="76" y="0"/>
                  </a:cubicBezTo>
                  <a:cubicBezTo>
                    <a:pt x="81" y="5"/>
                    <a:pt x="80" y="11"/>
                    <a:pt x="78" y="17"/>
                  </a:cubicBezTo>
                  <a:cubicBezTo>
                    <a:pt x="85" y="7"/>
                    <a:pt x="94" y="6"/>
                    <a:pt x="104" y="10"/>
                  </a:cubicBezTo>
                  <a:cubicBezTo>
                    <a:pt x="106" y="11"/>
                    <a:pt x="108" y="13"/>
                    <a:pt x="109" y="16"/>
                  </a:cubicBezTo>
                  <a:cubicBezTo>
                    <a:pt x="109" y="17"/>
                    <a:pt x="109" y="19"/>
                    <a:pt x="109" y="19"/>
                  </a:cubicBezTo>
                  <a:cubicBezTo>
                    <a:pt x="85" y="21"/>
                    <a:pt x="78" y="41"/>
                    <a:pt x="67" y="57"/>
                  </a:cubicBezTo>
                  <a:cubicBezTo>
                    <a:pt x="54" y="76"/>
                    <a:pt x="43" y="95"/>
                    <a:pt x="30" y="114"/>
                  </a:cubicBezTo>
                  <a:cubicBezTo>
                    <a:pt x="26" y="120"/>
                    <a:pt x="20" y="127"/>
                    <a:pt x="29" y="135"/>
                  </a:cubicBezTo>
                  <a:cubicBezTo>
                    <a:pt x="33" y="139"/>
                    <a:pt x="36" y="143"/>
                    <a:pt x="38" y="149"/>
                  </a:cubicBezTo>
                  <a:cubicBezTo>
                    <a:pt x="37" y="155"/>
                    <a:pt x="34" y="159"/>
                    <a:pt x="28" y="162"/>
                  </a:cubicBezTo>
                  <a:cubicBezTo>
                    <a:pt x="16" y="164"/>
                    <a:pt x="19" y="152"/>
                    <a:pt x="15" y="147"/>
                  </a:cubicBezTo>
                  <a:cubicBezTo>
                    <a:pt x="9" y="141"/>
                    <a:pt x="6" y="134"/>
                    <a:pt x="2" y="127"/>
                  </a:cubicBezTo>
                  <a:cubicBezTo>
                    <a:pt x="1" y="126"/>
                    <a:pt x="0" y="125"/>
                    <a:pt x="0" y="123"/>
                  </a:cubicBezTo>
                  <a:cubicBezTo>
                    <a:pt x="22" y="89"/>
                    <a:pt x="43" y="54"/>
                    <a:pt x="65" y="20"/>
                  </a:cubicBezTo>
                  <a:cubicBezTo>
                    <a:pt x="69" y="14"/>
                    <a:pt x="74" y="8"/>
                    <a:pt x="72"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18" name="Freeform 16"/>
            <p:cNvSpPr>
              <a:spLocks/>
            </p:cNvSpPr>
            <p:nvPr/>
          </p:nvSpPr>
          <p:spPr bwMode="auto">
            <a:xfrm>
              <a:off x="13068300" y="-3549650"/>
              <a:ext cx="225425" cy="307975"/>
            </a:xfrm>
            <a:custGeom>
              <a:avLst/>
              <a:gdLst>
                <a:gd name="T0" fmla="*/ 60 w 60"/>
                <a:gd name="T1" fmla="*/ 77 h 82"/>
                <a:gd name="T2" fmla="*/ 60 w 60"/>
                <a:gd name="T3" fmla="*/ 80 h 82"/>
                <a:gd name="T4" fmla="*/ 40 w 60"/>
                <a:gd name="T5" fmla="*/ 82 h 82"/>
                <a:gd name="T6" fmla="*/ 2 w 60"/>
                <a:gd name="T7" fmla="*/ 48 h 82"/>
                <a:gd name="T8" fmla="*/ 31 w 60"/>
                <a:gd name="T9" fmla="*/ 4 h 82"/>
                <a:gd name="T10" fmla="*/ 51 w 60"/>
                <a:gd name="T11" fmla="*/ 0 h 82"/>
                <a:gd name="T12" fmla="*/ 52 w 60"/>
                <a:gd name="T13" fmla="*/ 1 h 82"/>
                <a:gd name="T14" fmla="*/ 37 w 60"/>
                <a:gd name="T15" fmla="*/ 15 h 82"/>
                <a:gd name="T16" fmla="*/ 16 w 60"/>
                <a:gd name="T17" fmla="*/ 50 h 82"/>
                <a:gd name="T18" fmla="*/ 37 w 60"/>
                <a:gd name="T19" fmla="*/ 68 h 82"/>
                <a:gd name="T20" fmla="*/ 60 w 60"/>
                <a:gd name="T21"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82">
                  <a:moveTo>
                    <a:pt x="60" y="77"/>
                  </a:moveTo>
                  <a:cubicBezTo>
                    <a:pt x="60" y="78"/>
                    <a:pt x="60" y="79"/>
                    <a:pt x="60" y="80"/>
                  </a:cubicBezTo>
                  <a:cubicBezTo>
                    <a:pt x="53" y="81"/>
                    <a:pt x="46" y="82"/>
                    <a:pt x="40" y="82"/>
                  </a:cubicBezTo>
                  <a:cubicBezTo>
                    <a:pt x="19" y="81"/>
                    <a:pt x="5" y="68"/>
                    <a:pt x="2" y="48"/>
                  </a:cubicBezTo>
                  <a:cubicBezTo>
                    <a:pt x="0" y="27"/>
                    <a:pt x="12" y="9"/>
                    <a:pt x="31" y="4"/>
                  </a:cubicBezTo>
                  <a:cubicBezTo>
                    <a:pt x="38" y="3"/>
                    <a:pt x="44" y="2"/>
                    <a:pt x="51" y="0"/>
                  </a:cubicBezTo>
                  <a:cubicBezTo>
                    <a:pt x="51" y="0"/>
                    <a:pt x="52" y="1"/>
                    <a:pt x="52" y="1"/>
                  </a:cubicBezTo>
                  <a:cubicBezTo>
                    <a:pt x="55" y="14"/>
                    <a:pt x="44" y="13"/>
                    <a:pt x="37" y="15"/>
                  </a:cubicBezTo>
                  <a:cubicBezTo>
                    <a:pt x="19" y="23"/>
                    <a:pt x="12" y="34"/>
                    <a:pt x="16" y="50"/>
                  </a:cubicBezTo>
                  <a:cubicBezTo>
                    <a:pt x="19" y="61"/>
                    <a:pt x="25" y="67"/>
                    <a:pt x="37" y="68"/>
                  </a:cubicBezTo>
                  <a:cubicBezTo>
                    <a:pt x="45" y="68"/>
                    <a:pt x="55" y="67"/>
                    <a:pt x="60" y="77"/>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19" name="Freeform 17"/>
            <p:cNvSpPr>
              <a:spLocks/>
            </p:cNvSpPr>
            <p:nvPr/>
          </p:nvSpPr>
          <p:spPr bwMode="auto">
            <a:xfrm>
              <a:off x="14433550" y="-2873375"/>
              <a:ext cx="200025" cy="104775"/>
            </a:xfrm>
            <a:custGeom>
              <a:avLst/>
              <a:gdLst>
                <a:gd name="T0" fmla="*/ 53 w 53"/>
                <a:gd name="T1" fmla="*/ 6 h 28"/>
                <a:gd name="T2" fmla="*/ 0 w 53"/>
                <a:gd name="T3" fmla="*/ 14 h 28"/>
                <a:gd name="T4" fmla="*/ 1 w 53"/>
                <a:gd name="T5" fmla="*/ 12 h 28"/>
                <a:gd name="T6" fmla="*/ 52 w 53"/>
                <a:gd name="T7" fmla="*/ 4 h 28"/>
                <a:gd name="T8" fmla="*/ 53 w 53"/>
                <a:gd name="T9" fmla="*/ 6 h 28"/>
              </a:gdLst>
              <a:ahLst/>
              <a:cxnLst>
                <a:cxn ang="0">
                  <a:pos x="T0" y="T1"/>
                </a:cxn>
                <a:cxn ang="0">
                  <a:pos x="T2" y="T3"/>
                </a:cxn>
                <a:cxn ang="0">
                  <a:pos x="T4" y="T5"/>
                </a:cxn>
                <a:cxn ang="0">
                  <a:pos x="T6" y="T7"/>
                </a:cxn>
                <a:cxn ang="0">
                  <a:pos x="T8" y="T9"/>
                </a:cxn>
              </a:cxnLst>
              <a:rect l="0" t="0" r="r" b="b"/>
              <a:pathLst>
                <a:path w="53" h="28">
                  <a:moveTo>
                    <a:pt x="53" y="6"/>
                  </a:moveTo>
                  <a:cubicBezTo>
                    <a:pt x="37" y="20"/>
                    <a:pt x="20" y="28"/>
                    <a:pt x="0" y="14"/>
                  </a:cubicBezTo>
                  <a:cubicBezTo>
                    <a:pt x="0" y="14"/>
                    <a:pt x="1" y="12"/>
                    <a:pt x="1" y="12"/>
                  </a:cubicBezTo>
                  <a:cubicBezTo>
                    <a:pt x="17" y="7"/>
                    <a:pt x="34" y="0"/>
                    <a:pt x="52" y="4"/>
                  </a:cubicBezTo>
                  <a:lnTo>
                    <a:pt x="53" y="6"/>
                  </a:ln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22" name="Freeform 20"/>
            <p:cNvSpPr>
              <a:spLocks/>
            </p:cNvSpPr>
            <p:nvPr/>
          </p:nvSpPr>
          <p:spPr bwMode="auto">
            <a:xfrm>
              <a:off x="14562138" y="-4357688"/>
              <a:ext cx="431800" cy="322263"/>
            </a:xfrm>
            <a:custGeom>
              <a:avLst/>
              <a:gdLst>
                <a:gd name="T0" fmla="*/ 35 w 115"/>
                <a:gd name="T1" fmla="*/ 8 h 86"/>
                <a:gd name="T2" fmla="*/ 87 w 115"/>
                <a:gd name="T3" fmla="*/ 44 h 86"/>
                <a:gd name="T4" fmla="*/ 115 w 115"/>
                <a:gd name="T5" fmla="*/ 60 h 86"/>
                <a:gd name="T6" fmla="*/ 102 w 115"/>
                <a:gd name="T7" fmla="*/ 72 h 86"/>
                <a:gd name="T8" fmla="*/ 93 w 115"/>
                <a:gd name="T9" fmla="*/ 78 h 86"/>
                <a:gd name="T10" fmla="*/ 75 w 115"/>
                <a:gd name="T11" fmla="*/ 73 h 86"/>
                <a:gd name="T12" fmla="*/ 75 w 115"/>
                <a:gd name="T13" fmla="*/ 73 h 86"/>
                <a:gd name="T14" fmla="*/ 55 w 115"/>
                <a:gd name="T15" fmla="*/ 81 h 86"/>
                <a:gd name="T16" fmla="*/ 38 w 115"/>
                <a:gd name="T17" fmla="*/ 76 h 86"/>
                <a:gd name="T18" fmla="*/ 14 w 115"/>
                <a:gd name="T19" fmla="*/ 44 h 86"/>
                <a:gd name="T20" fmla="*/ 0 w 115"/>
                <a:gd name="T21" fmla="*/ 39 h 86"/>
                <a:gd name="T22" fmla="*/ 35 w 115"/>
                <a:gd name="T23"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86">
                  <a:moveTo>
                    <a:pt x="35" y="8"/>
                  </a:moveTo>
                  <a:cubicBezTo>
                    <a:pt x="74" y="9"/>
                    <a:pt x="68" y="0"/>
                    <a:pt x="87" y="44"/>
                  </a:cubicBezTo>
                  <a:cubicBezTo>
                    <a:pt x="92" y="57"/>
                    <a:pt x="107" y="53"/>
                    <a:pt x="115" y="60"/>
                  </a:cubicBezTo>
                  <a:cubicBezTo>
                    <a:pt x="114" y="70"/>
                    <a:pt x="96" y="56"/>
                    <a:pt x="102" y="72"/>
                  </a:cubicBezTo>
                  <a:cubicBezTo>
                    <a:pt x="102" y="79"/>
                    <a:pt x="103" y="86"/>
                    <a:pt x="93" y="78"/>
                  </a:cubicBezTo>
                  <a:cubicBezTo>
                    <a:pt x="88" y="73"/>
                    <a:pt x="84" y="62"/>
                    <a:pt x="75" y="73"/>
                  </a:cubicBezTo>
                  <a:cubicBezTo>
                    <a:pt x="75" y="73"/>
                    <a:pt x="75" y="73"/>
                    <a:pt x="75" y="73"/>
                  </a:cubicBezTo>
                  <a:cubicBezTo>
                    <a:pt x="71" y="82"/>
                    <a:pt x="65" y="85"/>
                    <a:pt x="55" y="81"/>
                  </a:cubicBezTo>
                  <a:cubicBezTo>
                    <a:pt x="49" y="79"/>
                    <a:pt x="44" y="78"/>
                    <a:pt x="38" y="76"/>
                  </a:cubicBezTo>
                  <a:cubicBezTo>
                    <a:pt x="22" y="71"/>
                    <a:pt x="11" y="63"/>
                    <a:pt x="14" y="44"/>
                  </a:cubicBezTo>
                  <a:cubicBezTo>
                    <a:pt x="10" y="44"/>
                    <a:pt x="5" y="45"/>
                    <a:pt x="0" y="39"/>
                  </a:cubicBezTo>
                  <a:cubicBezTo>
                    <a:pt x="19" y="37"/>
                    <a:pt x="28" y="24"/>
                    <a:pt x="35" y="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23" name="Freeform 21"/>
            <p:cNvSpPr>
              <a:spLocks/>
            </p:cNvSpPr>
            <p:nvPr/>
          </p:nvSpPr>
          <p:spPr bwMode="auto">
            <a:xfrm>
              <a:off x="15276513" y="-3538538"/>
              <a:ext cx="409575" cy="307975"/>
            </a:xfrm>
            <a:custGeom>
              <a:avLst/>
              <a:gdLst>
                <a:gd name="T0" fmla="*/ 12 w 109"/>
                <a:gd name="T1" fmla="*/ 53 h 82"/>
                <a:gd name="T2" fmla="*/ 39 w 109"/>
                <a:gd name="T3" fmla="*/ 18 h 82"/>
                <a:gd name="T4" fmla="*/ 84 w 109"/>
                <a:gd name="T5" fmla="*/ 10 h 82"/>
                <a:gd name="T6" fmla="*/ 97 w 109"/>
                <a:gd name="T7" fmla="*/ 60 h 82"/>
                <a:gd name="T8" fmla="*/ 96 w 109"/>
                <a:gd name="T9" fmla="*/ 66 h 82"/>
                <a:gd name="T10" fmla="*/ 41 w 109"/>
                <a:gd name="T11" fmla="*/ 62 h 82"/>
                <a:gd name="T12" fmla="*/ 20 w 109"/>
                <a:gd name="T13" fmla="*/ 66 h 82"/>
                <a:gd name="T14" fmla="*/ 15 w 109"/>
                <a:gd name="T15" fmla="*/ 69 h 82"/>
                <a:gd name="T16" fmla="*/ 3 w 109"/>
                <a:gd name="T17" fmla="*/ 64 h 82"/>
                <a:gd name="T18" fmla="*/ 12 w 109"/>
                <a:gd name="T19"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82">
                  <a:moveTo>
                    <a:pt x="12" y="53"/>
                  </a:moveTo>
                  <a:cubicBezTo>
                    <a:pt x="35" y="52"/>
                    <a:pt x="29" y="29"/>
                    <a:pt x="39" y="18"/>
                  </a:cubicBezTo>
                  <a:cubicBezTo>
                    <a:pt x="52" y="3"/>
                    <a:pt x="70" y="0"/>
                    <a:pt x="84" y="10"/>
                  </a:cubicBezTo>
                  <a:cubicBezTo>
                    <a:pt x="105" y="24"/>
                    <a:pt x="109" y="39"/>
                    <a:pt x="97" y="60"/>
                  </a:cubicBezTo>
                  <a:cubicBezTo>
                    <a:pt x="96" y="62"/>
                    <a:pt x="96" y="64"/>
                    <a:pt x="96" y="66"/>
                  </a:cubicBezTo>
                  <a:cubicBezTo>
                    <a:pt x="77" y="73"/>
                    <a:pt x="59" y="82"/>
                    <a:pt x="41" y="62"/>
                  </a:cubicBezTo>
                  <a:cubicBezTo>
                    <a:pt x="35" y="54"/>
                    <a:pt x="26" y="56"/>
                    <a:pt x="20" y="66"/>
                  </a:cubicBezTo>
                  <a:cubicBezTo>
                    <a:pt x="19" y="67"/>
                    <a:pt x="17" y="69"/>
                    <a:pt x="15" y="69"/>
                  </a:cubicBezTo>
                  <a:cubicBezTo>
                    <a:pt x="10" y="70"/>
                    <a:pt x="5" y="69"/>
                    <a:pt x="3" y="64"/>
                  </a:cubicBezTo>
                  <a:cubicBezTo>
                    <a:pt x="0" y="56"/>
                    <a:pt x="9" y="57"/>
                    <a:pt x="12" y="53"/>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25" name="Freeform 23"/>
            <p:cNvSpPr>
              <a:spLocks/>
            </p:cNvSpPr>
            <p:nvPr/>
          </p:nvSpPr>
          <p:spPr bwMode="auto">
            <a:xfrm>
              <a:off x="14524038" y="-4192588"/>
              <a:ext cx="815975" cy="1368425"/>
            </a:xfrm>
            <a:custGeom>
              <a:avLst/>
              <a:gdLst>
                <a:gd name="T0" fmla="*/ 0 w 217"/>
                <a:gd name="T1" fmla="*/ 24 h 364"/>
                <a:gd name="T2" fmla="*/ 24 w 217"/>
                <a:gd name="T3" fmla="*/ 5 h 364"/>
                <a:gd name="T4" fmla="*/ 24 w 217"/>
                <a:gd name="T5" fmla="*/ 0 h 364"/>
                <a:gd name="T6" fmla="*/ 85 w 217"/>
                <a:gd name="T7" fmla="*/ 29 h 364"/>
                <a:gd name="T8" fmla="*/ 138 w 217"/>
                <a:gd name="T9" fmla="*/ 202 h 364"/>
                <a:gd name="T10" fmla="*/ 151 w 217"/>
                <a:gd name="T11" fmla="*/ 214 h 364"/>
                <a:gd name="T12" fmla="*/ 168 w 217"/>
                <a:gd name="T13" fmla="*/ 219 h 364"/>
                <a:gd name="T14" fmla="*/ 212 w 217"/>
                <a:gd name="T15" fmla="*/ 227 h 364"/>
                <a:gd name="T16" fmla="*/ 217 w 217"/>
                <a:gd name="T17" fmla="*/ 241 h 364"/>
                <a:gd name="T18" fmla="*/ 183 w 217"/>
                <a:gd name="T19" fmla="*/ 277 h 364"/>
                <a:gd name="T20" fmla="*/ 173 w 217"/>
                <a:gd name="T21" fmla="*/ 315 h 364"/>
                <a:gd name="T22" fmla="*/ 169 w 217"/>
                <a:gd name="T23" fmla="*/ 364 h 364"/>
                <a:gd name="T24" fmla="*/ 168 w 217"/>
                <a:gd name="T25" fmla="*/ 364 h 364"/>
                <a:gd name="T26" fmla="*/ 160 w 217"/>
                <a:gd name="T27" fmla="*/ 332 h 364"/>
                <a:gd name="T28" fmla="*/ 156 w 217"/>
                <a:gd name="T29" fmla="*/ 304 h 364"/>
                <a:gd name="T30" fmla="*/ 152 w 217"/>
                <a:gd name="T31" fmla="*/ 304 h 364"/>
                <a:gd name="T32" fmla="*/ 134 w 217"/>
                <a:gd name="T33" fmla="*/ 288 h 364"/>
                <a:gd name="T34" fmla="*/ 136 w 217"/>
                <a:gd name="T35" fmla="*/ 283 h 364"/>
                <a:gd name="T36" fmla="*/ 172 w 217"/>
                <a:gd name="T37" fmla="*/ 264 h 364"/>
                <a:gd name="T38" fmla="*/ 169 w 217"/>
                <a:gd name="T39" fmla="*/ 235 h 364"/>
                <a:gd name="T40" fmla="*/ 137 w 217"/>
                <a:gd name="T41" fmla="*/ 225 h 364"/>
                <a:gd name="T42" fmla="*/ 116 w 217"/>
                <a:gd name="T43" fmla="*/ 225 h 364"/>
                <a:gd name="T44" fmla="*/ 114 w 217"/>
                <a:gd name="T45" fmla="*/ 213 h 364"/>
                <a:gd name="T46" fmla="*/ 74 w 217"/>
                <a:gd name="T47" fmla="*/ 70 h 364"/>
                <a:gd name="T48" fmla="*/ 22 w 217"/>
                <a:gd name="T49" fmla="*/ 34 h 364"/>
                <a:gd name="T50" fmla="*/ 14 w 217"/>
                <a:gd name="T51" fmla="*/ 34 h 364"/>
                <a:gd name="T52" fmla="*/ 0 w 217"/>
                <a:gd name="T53" fmla="*/ 2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364">
                  <a:moveTo>
                    <a:pt x="0" y="24"/>
                  </a:moveTo>
                  <a:cubicBezTo>
                    <a:pt x="6" y="16"/>
                    <a:pt x="21" y="18"/>
                    <a:pt x="24" y="5"/>
                  </a:cubicBezTo>
                  <a:cubicBezTo>
                    <a:pt x="24" y="4"/>
                    <a:pt x="24" y="2"/>
                    <a:pt x="24" y="0"/>
                  </a:cubicBezTo>
                  <a:cubicBezTo>
                    <a:pt x="34" y="26"/>
                    <a:pt x="66" y="41"/>
                    <a:pt x="85" y="29"/>
                  </a:cubicBezTo>
                  <a:cubicBezTo>
                    <a:pt x="103" y="86"/>
                    <a:pt x="120" y="144"/>
                    <a:pt x="138" y="202"/>
                  </a:cubicBezTo>
                  <a:cubicBezTo>
                    <a:pt x="140" y="210"/>
                    <a:pt x="144" y="213"/>
                    <a:pt x="151" y="214"/>
                  </a:cubicBezTo>
                  <a:cubicBezTo>
                    <a:pt x="157" y="215"/>
                    <a:pt x="165" y="215"/>
                    <a:pt x="168" y="219"/>
                  </a:cubicBezTo>
                  <a:cubicBezTo>
                    <a:pt x="181" y="236"/>
                    <a:pt x="196" y="233"/>
                    <a:pt x="212" y="227"/>
                  </a:cubicBezTo>
                  <a:cubicBezTo>
                    <a:pt x="202" y="237"/>
                    <a:pt x="206" y="240"/>
                    <a:pt x="217" y="241"/>
                  </a:cubicBezTo>
                  <a:cubicBezTo>
                    <a:pt x="207" y="254"/>
                    <a:pt x="191" y="260"/>
                    <a:pt x="183" y="277"/>
                  </a:cubicBezTo>
                  <a:cubicBezTo>
                    <a:pt x="178" y="290"/>
                    <a:pt x="174" y="301"/>
                    <a:pt x="173" y="315"/>
                  </a:cubicBezTo>
                  <a:cubicBezTo>
                    <a:pt x="173" y="331"/>
                    <a:pt x="178" y="348"/>
                    <a:pt x="169" y="364"/>
                  </a:cubicBezTo>
                  <a:cubicBezTo>
                    <a:pt x="168" y="364"/>
                    <a:pt x="168" y="364"/>
                    <a:pt x="168" y="364"/>
                  </a:cubicBezTo>
                  <a:cubicBezTo>
                    <a:pt x="158" y="355"/>
                    <a:pt x="162" y="343"/>
                    <a:pt x="160" y="332"/>
                  </a:cubicBezTo>
                  <a:cubicBezTo>
                    <a:pt x="159" y="323"/>
                    <a:pt x="163" y="313"/>
                    <a:pt x="156" y="304"/>
                  </a:cubicBezTo>
                  <a:cubicBezTo>
                    <a:pt x="155" y="304"/>
                    <a:pt x="153" y="304"/>
                    <a:pt x="152" y="304"/>
                  </a:cubicBezTo>
                  <a:cubicBezTo>
                    <a:pt x="146" y="299"/>
                    <a:pt x="137" y="296"/>
                    <a:pt x="134" y="288"/>
                  </a:cubicBezTo>
                  <a:cubicBezTo>
                    <a:pt x="134" y="286"/>
                    <a:pt x="135" y="284"/>
                    <a:pt x="136" y="283"/>
                  </a:cubicBezTo>
                  <a:cubicBezTo>
                    <a:pt x="151" y="283"/>
                    <a:pt x="165" y="281"/>
                    <a:pt x="172" y="264"/>
                  </a:cubicBezTo>
                  <a:cubicBezTo>
                    <a:pt x="177" y="252"/>
                    <a:pt x="178" y="244"/>
                    <a:pt x="169" y="235"/>
                  </a:cubicBezTo>
                  <a:cubicBezTo>
                    <a:pt x="160" y="225"/>
                    <a:pt x="150" y="220"/>
                    <a:pt x="137" y="225"/>
                  </a:cubicBezTo>
                  <a:cubicBezTo>
                    <a:pt x="130" y="228"/>
                    <a:pt x="123" y="234"/>
                    <a:pt x="116" y="225"/>
                  </a:cubicBezTo>
                  <a:cubicBezTo>
                    <a:pt x="114" y="221"/>
                    <a:pt x="117" y="217"/>
                    <a:pt x="114" y="213"/>
                  </a:cubicBezTo>
                  <a:cubicBezTo>
                    <a:pt x="106" y="164"/>
                    <a:pt x="88" y="118"/>
                    <a:pt x="74" y="70"/>
                  </a:cubicBezTo>
                  <a:cubicBezTo>
                    <a:pt x="67" y="43"/>
                    <a:pt x="50" y="31"/>
                    <a:pt x="22" y="34"/>
                  </a:cubicBezTo>
                  <a:cubicBezTo>
                    <a:pt x="19" y="34"/>
                    <a:pt x="17" y="35"/>
                    <a:pt x="14" y="34"/>
                  </a:cubicBezTo>
                  <a:cubicBezTo>
                    <a:pt x="13" y="25"/>
                    <a:pt x="4" y="29"/>
                    <a:pt x="0" y="2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26" name="Freeform 24"/>
            <p:cNvSpPr>
              <a:spLocks/>
            </p:cNvSpPr>
            <p:nvPr/>
          </p:nvSpPr>
          <p:spPr bwMode="auto">
            <a:xfrm>
              <a:off x="13501688" y="-4214813"/>
              <a:ext cx="285750" cy="288925"/>
            </a:xfrm>
            <a:custGeom>
              <a:avLst/>
              <a:gdLst>
                <a:gd name="T0" fmla="*/ 40 w 76"/>
                <a:gd name="T1" fmla="*/ 66 h 77"/>
                <a:gd name="T2" fmla="*/ 10 w 76"/>
                <a:gd name="T3" fmla="*/ 77 h 77"/>
                <a:gd name="T4" fmla="*/ 12 w 76"/>
                <a:gd name="T5" fmla="*/ 54 h 77"/>
                <a:gd name="T6" fmla="*/ 41 w 76"/>
                <a:gd name="T7" fmla="*/ 2 h 77"/>
                <a:gd name="T8" fmla="*/ 73 w 76"/>
                <a:gd name="T9" fmla="*/ 35 h 77"/>
                <a:gd name="T10" fmla="*/ 76 w 76"/>
                <a:gd name="T11" fmla="*/ 54 h 77"/>
                <a:gd name="T12" fmla="*/ 40 w 76"/>
                <a:gd name="T13" fmla="*/ 66 h 77"/>
              </a:gdLst>
              <a:ahLst/>
              <a:cxnLst>
                <a:cxn ang="0">
                  <a:pos x="T0" y="T1"/>
                </a:cxn>
                <a:cxn ang="0">
                  <a:pos x="T2" y="T3"/>
                </a:cxn>
                <a:cxn ang="0">
                  <a:pos x="T4" y="T5"/>
                </a:cxn>
                <a:cxn ang="0">
                  <a:pos x="T6" y="T7"/>
                </a:cxn>
                <a:cxn ang="0">
                  <a:pos x="T8" y="T9"/>
                </a:cxn>
                <a:cxn ang="0">
                  <a:pos x="T10" y="T11"/>
                </a:cxn>
                <a:cxn ang="0">
                  <a:pos x="T12" y="T13"/>
                </a:cxn>
              </a:cxnLst>
              <a:rect l="0" t="0" r="r" b="b"/>
              <a:pathLst>
                <a:path w="76" h="77">
                  <a:moveTo>
                    <a:pt x="40" y="66"/>
                  </a:moveTo>
                  <a:cubicBezTo>
                    <a:pt x="29" y="64"/>
                    <a:pt x="19" y="68"/>
                    <a:pt x="10" y="77"/>
                  </a:cubicBezTo>
                  <a:cubicBezTo>
                    <a:pt x="11" y="68"/>
                    <a:pt x="12" y="61"/>
                    <a:pt x="12" y="54"/>
                  </a:cubicBezTo>
                  <a:cubicBezTo>
                    <a:pt x="0" y="22"/>
                    <a:pt x="12" y="0"/>
                    <a:pt x="41" y="2"/>
                  </a:cubicBezTo>
                  <a:cubicBezTo>
                    <a:pt x="57" y="3"/>
                    <a:pt x="71" y="18"/>
                    <a:pt x="73" y="35"/>
                  </a:cubicBezTo>
                  <a:cubicBezTo>
                    <a:pt x="73" y="41"/>
                    <a:pt x="75" y="48"/>
                    <a:pt x="76" y="54"/>
                  </a:cubicBezTo>
                  <a:cubicBezTo>
                    <a:pt x="66" y="62"/>
                    <a:pt x="56" y="72"/>
                    <a:pt x="40" y="66"/>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27" name="Freeform 25"/>
            <p:cNvSpPr>
              <a:spLocks/>
            </p:cNvSpPr>
            <p:nvPr/>
          </p:nvSpPr>
          <p:spPr bwMode="auto">
            <a:xfrm>
              <a:off x="13650913" y="-4041775"/>
              <a:ext cx="579438" cy="214313"/>
            </a:xfrm>
            <a:custGeom>
              <a:avLst/>
              <a:gdLst>
                <a:gd name="T0" fmla="*/ 0 w 154"/>
                <a:gd name="T1" fmla="*/ 20 h 57"/>
                <a:gd name="T2" fmla="*/ 36 w 154"/>
                <a:gd name="T3" fmla="*/ 8 h 57"/>
                <a:gd name="T4" fmla="*/ 54 w 154"/>
                <a:gd name="T5" fmla="*/ 11 h 57"/>
                <a:gd name="T6" fmla="*/ 48 w 154"/>
                <a:gd name="T7" fmla="*/ 0 h 57"/>
                <a:gd name="T8" fmla="*/ 75 w 154"/>
                <a:gd name="T9" fmla="*/ 9 h 57"/>
                <a:gd name="T10" fmla="*/ 119 w 154"/>
                <a:gd name="T11" fmla="*/ 9 h 57"/>
                <a:gd name="T12" fmla="*/ 154 w 154"/>
                <a:gd name="T13" fmla="*/ 11 h 57"/>
                <a:gd name="T14" fmla="*/ 140 w 154"/>
                <a:gd name="T15" fmla="*/ 17 h 57"/>
                <a:gd name="T16" fmla="*/ 104 w 154"/>
                <a:gd name="T17" fmla="*/ 49 h 57"/>
                <a:gd name="T18" fmla="*/ 101 w 154"/>
                <a:gd name="T19" fmla="*/ 56 h 57"/>
                <a:gd name="T20" fmla="*/ 95 w 154"/>
                <a:gd name="T21" fmla="*/ 56 h 57"/>
                <a:gd name="T22" fmla="*/ 22 w 154"/>
                <a:gd name="T23" fmla="*/ 24 h 57"/>
                <a:gd name="T24" fmla="*/ 6 w 154"/>
                <a:gd name="T25" fmla="*/ 25 h 57"/>
                <a:gd name="T26" fmla="*/ 0 w 154"/>
                <a:gd name="T27"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57">
                  <a:moveTo>
                    <a:pt x="0" y="20"/>
                  </a:moveTo>
                  <a:cubicBezTo>
                    <a:pt x="14" y="20"/>
                    <a:pt x="23" y="8"/>
                    <a:pt x="36" y="8"/>
                  </a:cubicBezTo>
                  <a:cubicBezTo>
                    <a:pt x="42" y="9"/>
                    <a:pt x="48" y="10"/>
                    <a:pt x="54" y="11"/>
                  </a:cubicBezTo>
                  <a:cubicBezTo>
                    <a:pt x="52" y="7"/>
                    <a:pt x="50" y="4"/>
                    <a:pt x="48" y="0"/>
                  </a:cubicBezTo>
                  <a:cubicBezTo>
                    <a:pt x="57" y="3"/>
                    <a:pt x="66" y="6"/>
                    <a:pt x="75" y="9"/>
                  </a:cubicBezTo>
                  <a:cubicBezTo>
                    <a:pt x="90" y="15"/>
                    <a:pt x="103" y="20"/>
                    <a:pt x="119" y="9"/>
                  </a:cubicBezTo>
                  <a:cubicBezTo>
                    <a:pt x="129" y="1"/>
                    <a:pt x="143" y="2"/>
                    <a:pt x="154" y="11"/>
                  </a:cubicBezTo>
                  <a:cubicBezTo>
                    <a:pt x="150" y="17"/>
                    <a:pt x="145" y="16"/>
                    <a:pt x="140" y="17"/>
                  </a:cubicBezTo>
                  <a:cubicBezTo>
                    <a:pt x="111" y="21"/>
                    <a:pt x="111" y="22"/>
                    <a:pt x="104" y="49"/>
                  </a:cubicBezTo>
                  <a:cubicBezTo>
                    <a:pt x="104" y="51"/>
                    <a:pt x="103" y="54"/>
                    <a:pt x="101" y="56"/>
                  </a:cubicBezTo>
                  <a:cubicBezTo>
                    <a:pt x="99" y="57"/>
                    <a:pt x="97" y="57"/>
                    <a:pt x="95" y="56"/>
                  </a:cubicBezTo>
                  <a:cubicBezTo>
                    <a:pt x="85" y="31"/>
                    <a:pt x="48" y="15"/>
                    <a:pt x="22" y="24"/>
                  </a:cubicBezTo>
                  <a:cubicBezTo>
                    <a:pt x="17" y="26"/>
                    <a:pt x="11" y="29"/>
                    <a:pt x="6" y="25"/>
                  </a:cubicBezTo>
                  <a:cubicBezTo>
                    <a:pt x="4" y="23"/>
                    <a:pt x="2" y="22"/>
                    <a:pt x="0" y="2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28" name="Freeform 26"/>
            <p:cNvSpPr>
              <a:spLocks/>
            </p:cNvSpPr>
            <p:nvPr/>
          </p:nvSpPr>
          <p:spPr bwMode="auto">
            <a:xfrm>
              <a:off x="13823950" y="-4156075"/>
              <a:ext cx="98425" cy="38100"/>
            </a:xfrm>
            <a:custGeom>
              <a:avLst/>
              <a:gdLst>
                <a:gd name="T0" fmla="*/ 0 w 26"/>
                <a:gd name="T1" fmla="*/ 8 h 10"/>
                <a:gd name="T2" fmla="*/ 26 w 26"/>
                <a:gd name="T3" fmla="*/ 3 h 10"/>
                <a:gd name="T4" fmla="*/ 0 w 26"/>
                <a:gd name="T5" fmla="*/ 8 h 10"/>
              </a:gdLst>
              <a:ahLst/>
              <a:cxnLst>
                <a:cxn ang="0">
                  <a:pos x="T0" y="T1"/>
                </a:cxn>
                <a:cxn ang="0">
                  <a:pos x="T2" y="T3"/>
                </a:cxn>
                <a:cxn ang="0">
                  <a:pos x="T4" y="T5"/>
                </a:cxn>
              </a:cxnLst>
              <a:rect l="0" t="0" r="r" b="b"/>
              <a:pathLst>
                <a:path w="26" h="10">
                  <a:moveTo>
                    <a:pt x="0" y="8"/>
                  </a:moveTo>
                  <a:cubicBezTo>
                    <a:pt x="9" y="0"/>
                    <a:pt x="18" y="3"/>
                    <a:pt x="26" y="3"/>
                  </a:cubicBezTo>
                  <a:cubicBezTo>
                    <a:pt x="16" y="10"/>
                    <a:pt x="16" y="10"/>
                    <a:pt x="0" y="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29" name="Freeform 27"/>
            <p:cNvSpPr>
              <a:spLocks/>
            </p:cNvSpPr>
            <p:nvPr/>
          </p:nvSpPr>
          <p:spPr bwMode="auto">
            <a:xfrm>
              <a:off x="13757275" y="-3565525"/>
              <a:ext cx="352425" cy="947738"/>
            </a:xfrm>
            <a:custGeom>
              <a:avLst/>
              <a:gdLst>
                <a:gd name="T0" fmla="*/ 41 w 94"/>
                <a:gd name="T1" fmla="*/ 229 h 252"/>
                <a:gd name="T2" fmla="*/ 36 w 94"/>
                <a:gd name="T3" fmla="*/ 237 h 252"/>
                <a:gd name="T4" fmla="*/ 0 w 94"/>
                <a:gd name="T5" fmla="*/ 241 h 252"/>
                <a:gd name="T6" fmla="*/ 0 w 94"/>
                <a:gd name="T7" fmla="*/ 237 h 252"/>
                <a:gd name="T8" fmla="*/ 25 w 94"/>
                <a:gd name="T9" fmla="*/ 206 h 252"/>
                <a:gd name="T10" fmla="*/ 60 w 94"/>
                <a:gd name="T11" fmla="*/ 53 h 252"/>
                <a:gd name="T12" fmla="*/ 73 w 94"/>
                <a:gd name="T13" fmla="*/ 11 h 252"/>
                <a:gd name="T14" fmla="*/ 86 w 94"/>
                <a:gd name="T15" fmla="*/ 1 h 252"/>
                <a:gd name="T16" fmla="*/ 94 w 94"/>
                <a:gd name="T17" fmla="*/ 18 h 252"/>
                <a:gd name="T18" fmla="*/ 67 w 94"/>
                <a:gd name="T19" fmla="*/ 143 h 252"/>
                <a:gd name="T20" fmla="*/ 52 w 94"/>
                <a:gd name="T21" fmla="*/ 209 h 252"/>
                <a:gd name="T22" fmla="*/ 41 w 94"/>
                <a:gd name="T23" fmla="*/ 22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52">
                  <a:moveTo>
                    <a:pt x="41" y="229"/>
                  </a:moveTo>
                  <a:cubicBezTo>
                    <a:pt x="37" y="230"/>
                    <a:pt x="36" y="234"/>
                    <a:pt x="36" y="237"/>
                  </a:cubicBezTo>
                  <a:cubicBezTo>
                    <a:pt x="24" y="237"/>
                    <a:pt x="14" y="252"/>
                    <a:pt x="0" y="241"/>
                  </a:cubicBezTo>
                  <a:cubicBezTo>
                    <a:pt x="0" y="240"/>
                    <a:pt x="0" y="238"/>
                    <a:pt x="0" y="237"/>
                  </a:cubicBezTo>
                  <a:cubicBezTo>
                    <a:pt x="15" y="232"/>
                    <a:pt x="21" y="221"/>
                    <a:pt x="25" y="206"/>
                  </a:cubicBezTo>
                  <a:cubicBezTo>
                    <a:pt x="36" y="155"/>
                    <a:pt x="49" y="104"/>
                    <a:pt x="60" y="53"/>
                  </a:cubicBezTo>
                  <a:cubicBezTo>
                    <a:pt x="63" y="39"/>
                    <a:pt x="65" y="24"/>
                    <a:pt x="73" y="11"/>
                  </a:cubicBezTo>
                  <a:cubicBezTo>
                    <a:pt x="76" y="6"/>
                    <a:pt x="80" y="0"/>
                    <a:pt x="86" y="1"/>
                  </a:cubicBezTo>
                  <a:cubicBezTo>
                    <a:pt x="94" y="3"/>
                    <a:pt x="93" y="11"/>
                    <a:pt x="94" y="18"/>
                  </a:cubicBezTo>
                  <a:cubicBezTo>
                    <a:pt x="89" y="60"/>
                    <a:pt x="76" y="101"/>
                    <a:pt x="67" y="143"/>
                  </a:cubicBezTo>
                  <a:cubicBezTo>
                    <a:pt x="63" y="165"/>
                    <a:pt x="58" y="187"/>
                    <a:pt x="52" y="209"/>
                  </a:cubicBezTo>
                  <a:cubicBezTo>
                    <a:pt x="50" y="216"/>
                    <a:pt x="49" y="225"/>
                    <a:pt x="41" y="229"/>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31" name="Freeform 29"/>
            <p:cNvSpPr>
              <a:spLocks/>
            </p:cNvSpPr>
            <p:nvPr/>
          </p:nvSpPr>
          <p:spPr bwMode="auto">
            <a:xfrm>
              <a:off x="13095288" y="-3560763"/>
              <a:ext cx="269875" cy="300038"/>
            </a:xfrm>
            <a:custGeom>
              <a:avLst/>
              <a:gdLst>
                <a:gd name="T0" fmla="*/ 72 w 72"/>
                <a:gd name="T1" fmla="*/ 40 h 80"/>
                <a:gd name="T2" fmla="*/ 67 w 72"/>
                <a:gd name="T3" fmla="*/ 60 h 80"/>
                <a:gd name="T4" fmla="*/ 53 w 72"/>
                <a:gd name="T5" fmla="*/ 80 h 80"/>
                <a:gd name="T6" fmla="*/ 35 w 72"/>
                <a:gd name="T7" fmla="*/ 76 h 80"/>
                <a:gd name="T8" fmla="*/ 1 w 72"/>
                <a:gd name="T9" fmla="*/ 45 h 80"/>
                <a:gd name="T10" fmla="*/ 31 w 72"/>
                <a:gd name="T11" fmla="*/ 12 h 80"/>
                <a:gd name="T12" fmla="*/ 45 w 72"/>
                <a:gd name="T13" fmla="*/ 4 h 80"/>
                <a:gd name="T14" fmla="*/ 54 w 72"/>
                <a:gd name="T15" fmla="*/ 8 h 80"/>
                <a:gd name="T16" fmla="*/ 72 w 72"/>
                <a:gd name="T17"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72" y="40"/>
                  </a:moveTo>
                  <a:cubicBezTo>
                    <a:pt x="70" y="47"/>
                    <a:pt x="68" y="54"/>
                    <a:pt x="67" y="60"/>
                  </a:cubicBezTo>
                  <a:cubicBezTo>
                    <a:pt x="55" y="62"/>
                    <a:pt x="66" y="80"/>
                    <a:pt x="53" y="80"/>
                  </a:cubicBezTo>
                  <a:cubicBezTo>
                    <a:pt x="47" y="77"/>
                    <a:pt x="41" y="76"/>
                    <a:pt x="35" y="76"/>
                  </a:cubicBezTo>
                  <a:cubicBezTo>
                    <a:pt x="12" y="75"/>
                    <a:pt x="3" y="67"/>
                    <a:pt x="1" y="45"/>
                  </a:cubicBezTo>
                  <a:cubicBezTo>
                    <a:pt x="0" y="32"/>
                    <a:pt x="14" y="16"/>
                    <a:pt x="31" y="12"/>
                  </a:cubicBezTo>
                  <a:cubicBezTo>
                    <a:pt x="37" y="11"/>
                    <a:pt x="43" y="13"/>
                    <a:pt x="45" y="4"/>
                  </a:cubicBezTo>
                  <a:cubicBezTo>
                    <a:pt x="49" y="2"/>
                    <a:pt x="53" y="0"/>
                    <a:pt x="54" y="8"/>
                  </a:cubicBezTo>
                  <a:cubicBezTo>
                    <a:pt x="56" y="21"/>
                    <a:pt x="67" y="29"/>
                    <a:pt x="72" y="4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33" name="Freeform 31"/>
            <p:cNvSpPr>
              <a:spLocks/>
            </p:cNvSpPr>
            <p:nvPr/>
          </p:nvSpPr>
          <p:spPr bwMode="auto">
            <a:xfrm>
              <a:off x="14351000" y="-3106738"/>
              <a:ext cx="515938" cy="296863"/>
            </a:xfrm>
            <a:custGeom>
              <a:avLst/>
              <a:gdLst>
                <a:gd name="T0" fmla="*/ 126 w 137"/>
                <a:gd name="T1" fmla="*/ 15 h 79"/>
                <a:gd name="T2" fmla="*/ 92 w 137"/>
                <a:gd name="T3" fmla="*/ 35 h 79"/>
                <a:gd name="T4" fmla="*/ 86 w 137"/>
                <a:gd name="T5" fmla="*/ 55 h 79"/>
                <a:gd name="T6" fmla="*/ 74 w 137"/>
                <a:gd name="T7" fmla="*/ 66 h 79"/>
                <a:gd name="T8" fmla="*/ 23 w 137"/>
                <a:gd name="T9" fmla="*/ 74 h 79"/>
                <a:gd name="T10" fmla="*/ 10 w 137"/>
                <a:gd name="T11" fmla="*/ 55 h 79"/>
                <a:gd name="T12" fmla="*/ 6 w 137"/>
                <a:gd name="T13" fmla="*/ 33 h 79"/>
                <a:gd name="T14" fmla="*/ 19 w 137"/>
                <a:gd name="T15" fmla="*/ 8 h 79"/>
                <a:gd name="T16" fmla="*/ 33 w 137"/>
                <a:gd name="T17" fmla="*/ 2 h 79"/>
                <a:gd name="T18" fmla="*/ 74 w 137"/>
                <a:gd name="T19" fmla="*/ 16 h 79"/>
                <a:gd name="T20" fmla="*/ 116 w 137"/>
                <a:gd name="T21" fmla="*/ 2 h 79"/>
                <a:gd name="T22" fmla="*/ 126 w 137"/>
                <a:gd name="T23"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79">
                  <a:moveTo>
                    <a:pt x="126" y="15"/>
                  </a:moveTo>
                  <a:cubicBezTo>
                    <a:pt x="115" y="22"/>
                    <a:pt x="104" y="29"/>
                    <a:pt x="92" y="35"/>
                  </a:cubicBezTo>
                  <a:cubicBezTo>
                    <a:pt x="83" y="40"/>
                    <a:pt x="78" y="45"/>
                    <a:pt x="86" y="55"/>
                  </a:cubicBezTo>
                  <a:cubicBezTo>
                    <a:pt x="87" y="64"/>
                    <a:pt x="77" y="62"/>
                    <a:pt x="74" y="66"/>
                  </a:cubicBezTo>
                  <a:cubicBezTo>
                    <a:pt x="57" y="70"/>
                    <a:pt x="41" y="79"/>
                    <a:pt x="23" y="74"/>
                  </a:cubicBezTo>
                  <a:cubicBezTo>
                    <a:pt x="16" y="69"/>
                    <a:pt x="8" y="65"/>
                    <a:pt x="10" y="55"/>
                  </a:cubicBezTo>
                  <a:cubicBezTo>
                    <a:pt x="0" y="49"/>
                    <a:pt x="2" y="41"/>
                    <a:pt x="6" y="33"/>
                  </a:cubicBezTo>
                  <a:cubicBezTo>
                    <a:pt x="11" y="25"/>
                    <a:pt x="17" y="17"/>
                    <a:pt x="19" y="8"/>
                  </a:cubicBezTo>
                  <a:cubicBezTo>
                    <a:pt x="20" y="1"/>
                    <a:pt x="26" y="0"/>
                    <a:pt x="33" y="2"/>
                  </a:cubicBezTo>
                  <a:cubicBezTo>
                    <a:pt x="47" y="6"/>
                    <a:pt x="61" y="8"/>
                    <a:pt x="74" y="16"/>
                  </a:cubicBezTo>
                  <a:cubicBezTo>
                    <a:pt x="89" y="16"/>
                    <a:pt x="100" y="3"/>
                    <a:pt x="116" y="2"/>
                  </a:cubicBezTo>
                  <a:cubicBezTo>
                    <a:pt x="122" y="4"/>
                    <a:pt x="137" y="0"/>
                    <a:pt x="126" y="15"/>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34" name="Freeform 32"/>
            <p:cNvSpPr>
              <a:spLocks/>
            </p:cNvSpPr>
            <p:nvPr/>
          </p:nvSpPr>
          <p:spPr bwMode="auto">
            <a:xfrm>
              <a:off x="14971713" y="-3049588"/>
              <a:ext cx="288925" cy="500063"/>
            </a:xfrm>
            <a:custGeom>
              <a:avLst/>
              <a:gdLst>
                <a:gd name="T0" fmla="*/ 37 w 77"/>
                <a:gd name="T1" fmla="*/ 0 h 133"/>
                <a:gd name="T2" fmla="*/ 45 w 77"/>
                <a:gd name="T3" fmla="*/ 17 h 133"/>
                <a:gd name="T4" fmla="*/ 49 w 77"/>
                <a:gd name="T5" fmla="*/ 60 h 133"/>
                <a:gd name="T6" fmla="*/ 77 w 77"/>
                <a:gd name="T7" fmla="*/ 64 h 133"/>
                <a:gd name="T8" fmla="*/ 71 w 77"/>
                <a:gd name="T9" fmla="*/ 94 h 133"/>
                <a:gd name="T10" fmla="*/ 42 w 77"/>
                <a:gd name="T11" fmla="*/ 132 h 133"/>
                <a:gd name="T12" fmla="*/ 4 w 77"/>
                <a:gd name="T13" fmla="*/ 98 h 133"/>
                <a:gd name="T14" fmla="*/ 24 w 77"/>
                <a:gd name="T15" fmla="*/ 68 h 133"/>
                <a:gd name="T16" fmla="*/ 39 w 77"/>
                <a:gd name="T17" fmla="*/ 39 h 133"/>
                <a:gd name="T18" fmla="*/ 37 w 77"/>
                <a:gd name="T1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33">
                  <a:moveTo>
                    <a:pt x="37" y="0"/>
                  </a:moveTo>
                  <a:cubicBezTo>
                    <a:pt x="49" y="2"/>
                    <a:pt x="44" y="11"/>
                    <a:pt x="45" y="17"/>
                  </a:cubicBezTo>
                  <a:cubicBezTo>
                    <a:pt x="47" y="31"/>
                    <a:pt x="41" y="46"/>
                    <a:pt x="49" y="60"/>
                  </a:cubicBezTo>
                  <a:cubicBezTo>
                    <a:pt x="55" y="84"/>
                    <a:pt x="68" y="63"/>
                    <a:pt x="77" y="64"/>
                  </a:cubicBezTo>
                  <a:cubicBezTo>
                    <a:pt x="72" y="73"/>
                    <a:pt x="69" y="82"/>
                    <a:pt x="71" y="94"/>
                  </a:cubicBezTo>
                  <a:cubicBezTo>
                    <a:pt x="74" y="112"/>
                    <a:pt x="58" y="130"/>
                    <a:pt x="42" y="132"/>
                  </a:cubicBezTo>
                  <a:cubicBezTo>
                    <a:pt x="20" y="133"/>
                    <a:pt x="9" y="121"/>
                    <a:pt x="4" y="98"/>
                  </a:cubicBezTo>
                  <a:cubicBezTo>
                    <a:pt x="0" y="78"/>
                    <a:pt x="13" y="74"/>
                    <a:pt x="24" y="68"/>
                  </a:cubicBezTo>
                  <a:cubicBezTo>
                    <a:pt x="38" y="62"/>
                    <a:pt x="43" y="56"/>
                    <a:pt x="39" y="39"/>
                  </a:cubicBezTo>
                  <a:cubicBezTo>
                    <a:pt x="35" y="27"/>
                    <a:pt x="37" y="13"/>
                    <a:pt x="37"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37" name="Freeform 35"/>
            <p:cNvSpPr>
              <a:spLocks/>
            </p:cNvSpPr>
            <p:nvPr/>
          </p:nvSpPr>
          <p:spPr bwMode="auto">
            <a:xfrm>
              <a:off x="14114463" y="-3779838"/>
              <a:ext cx="530225" cy="881063"/>
            </a:xfrm>
            <a:custGeom>
              <a:avLst/>
              <a:gdLst>
                <a:gd name="T0" fmla="*/ 69 w 141"/>
                <a:gd name="T1" fmla="*/ 234 h 234"/>
                <a:gd name="T2" fmla="*/ 75 w 141"/>
                <a:gd name="T3" fmla="*/ 197 h 234"/>
                <a:gd name="T4" fmla="*/ 79 w 141"/>
                <a:gd name="T5" fmla="*/ 176 h 234"/>
                <a:gd name="T6" fmla="*/ 26 w 141"/>
                <a:gd name="T7" fmla="*/ 25 h 234"/>
                <a:gd name="T8" fmla="*/ 6 w 141"/>
                <a:gd name="T9" fmla="*/ 23 h 234"/>
                <a:gd name="T10" fmla="*/ 17 w 141"/>
                <a:gd name="T11" fmla="*/ 0 h 234"/>
                <a:gd name="T12" fmla="*/ 35 w 141"/>
                <a:gd name="T13" fmla="*/ 0 h 234"/>
                <a:gd name="T14" fmla="*/ 40 w 141"/>
                <a:gd name="T15" fmla="*/ 3 h 234"/>
                <a:gd name="T16" fmla="*/ 93 w 141"/>
                <a:gd name="T17" fmla="*/ 153 h 234"/>
                <a:gd name="T18" fmla="*/ 119 w 141"/>
                <a:gd name="T19" fmla="*/ 180 h 234"/>
                <a:gd name="T20" fmla="*/ 139 w 141"/>
                <a:gd name="T21" fmla="*/ 201 h 234"/>
                <a:gd name="T22" fmla="*/ 95 w 141"/>
                <a:gd name="T23" fmla="*/ 186 h 234"/>
                <a:gd name="T24" fmla="*/ 88 w 141"/>
                <a:gd name="T25" fmla="*/ 184 h 234"/>
                <a:gd name="T26" fmla="*/ 73 w 141"/>
                <a:gd name="T27" fmla="*/ 234 h 234"/>
                <a:gd name="T28" fmla="*/ 69 w 141"/>
                <a:gd name="T2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234">
                  <a:moveTo>
                    <a:pt x="69" y="234"/>
                  </a:moveTo>
                  <a:cubicBezTo>
                    <a:pt x="62" y="220"/>
                    <a:pt x="66" y="208"/>
                    <a:pt x="75" y="197"/>
                  </a:cubicBezTo>
                  <a:cubicBezTo>
                    <a:pt x="81" y="190"/>
                    <a:pt x="82" y="184"/>
                    <a:pt x="79" y="176"/>
                  </a:cubicBezTo>
                  <a:cubicBezTo>
                    <a:pt x="61" y="125"/>
                    <a:pt x="43" y="75"/>
                    <a:pt x="26" y="25"/>
                  </a:cubicBezTo>
                  <a:cubicBezTo>
                    <a:pt x="21" y="10"/>
                    <a:pt x="14" y="10"/>
                    <a:pt x="6" y="23"/>
                  </a:cubicBezTo>
                  <a:cubicBezTo>
                    <a:pt x="0" y="7"/>
                    <a:pt x="2" y="2"/>
                    <a:pt x="17" y="0"/>
                  </a:cubicBezTo>
                  <a:cubicBezTo>
                    <a:pt x="23" y="0"/>
                    <a:pt x="29" y="0"/>
                    <a:pt x="35" y="0"/>
                  </a:cubicBezTo>
                  <a:cubicBezTo>
                    <a:pt x="37" y="1"/>
                    <a:pt x="39" y="2"/>
                    <a:pt x="40" y="3"/>
                  </a:cubicBezTo>
                  <a:cubicBezTo>
                    <a:pt x="60" y="53"/>
                    <a:pt x="76" y="103"/>
                    <a:pt x="93" y="153"/>
                  </a:cubicBezTo>
                  <a:cubicBezTo>
                    <a:pt x="98" y="167"/>
                    <a:pt x="104" y="176"/>
                    <a:pt x="119" y="180"/>
                  </a:cubicBezTo>
                  <a:cubicBezTo>
                    <a:pt x="129" y="183"/>
                    <a:pt x="141" y="187"/>
                    <a:pt x="139" y="201"/>
                  </a:cubicBezTo>
                  <a:cubicBezTo>
                    <a:pt x="125" y="194"/>
                    <a:pt x="110" y="190"/>
                    <a:pt x="95" y="186"/>
                  </a:cubicBezTo>
                  <a:cubicBezTo>
                    <a:pt x="93" y="185"/>
                    <a:pt x="90" y="184"/>
                    <a:pt x="88" y="184"/>
                  </a:cubicBezTo>
                  <a:cubicBezTo>
                    <a:pt x="85" y="186"/>
                    <a:pt x="72" y="230"/>
                    <a:pt x="73" y="234"/>
                  </a:cubicBezTo>
                  <a:cubicBezTo>
                    <a:pt x="72" y="234"/>
                    <a:pt x="70" y="234"/>
                    <a:pt x="69" y="23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39" name="Freeform 37"/>
            <p:cNvSpPr>
              <a:spLocks/>
            </p:cNvSpPr>
            <p:nvPr/>
          </p:nvSpPr>
          <p:spPr bwMode="auto">
            <a:xfrm>
              <a:off x="13365163" y="-3835400"/>
              <a:ext cx="760413" cy="382588"/>
            </a:xfrm>
            <a:custGeom>
              <a:avLst/>
              <a:gdLst>
                <a:gd name="T0" fmla="*/ 0 w 202"/>
                <a:gd name="T1" fmla="*/ 90 h 102"/>
                <a:gd name="T2" fmla="*/ 171 w 202"/>
                <a:gd name="T3" fmla="*/ 0 h 102"/>
                <a:gd name="T4" fmla="*/ 173 w 202"/>
                <a:gd name="T5" fmla="*/ 1 h 102"/>
                <a:gd name="T6" fmla="*/ 199 w 202"/>
                <a:gd name="T7" fmla="*/ 44 h 102"/>
                <a:gd name="T8" fmla="*/ 201 w 202"/>
                <a:gd name="T9" fmla="*/ 58 h 102"/>
                <a:gd name="T10" fmla="*/ 193 w 202"/>
                <a:gd name="T11" fmla="*/ 91 h 102"/>
                <a:gd name="T12" fmla="*/ 190 w 202"/>
                <a:gd name="T13" fmla="*/ 77 h 102"/>
                <a:gd name="T14" fmla="*/ 180 w 202"/>
                <a:gd name="T15" fmla="*/ 85 h 102"/>
                <a:gd name="T16" fmla="*/ 188 w 202"/>
                <a:gd name="T17" fmla="*/ 42 h 102"/>
                <a:gd name="T18" fmla="*/ 185 w 202"/>
                <a:gd name="T19" fmla="*/ 19 h 102"/>
                <a:gd name="T20" fmla="*/ 161 w 202"/>
                <a:gd name="T21" fmla="*/ 24 h 102"/>
                <a:gd name="T22" fmla="*/ 20 w 202"/>
                <a:gd name="T23" fmla="*/ 97 h 102"/>
                <a:gd name="T24" fmla="*/ 9 w 202"/>
                <a:gd name="T25" fmla="*/ 102 h 102"/>
                <a:gd name="T26" fmla="*/ 0 w 202"/>
                <a:gd name="T27"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102">
                  <a:moveTo>
                    <a:pt x="0" y="90"/>
                  </a:moveTo>
                  <a:cubicBezTo>
                    <a:pt x="57" y="60"/>
                    <a:pt x="114" y="30"/>
                    <a:pt x="171" y="0"/>
                  </a:cubicBezTo>
                  <a:cubicBezTo>
                    <a:pt x="171" y="0"/>
                    <a:pt x="173" y="1"/>
                    <a:pt x="173" y="1"/>
                  </a:cubicBezTo>
                  <a:cubicBezTo>
                    <a:pt x="198" y="13"/>
                    <a:pt x="202" y="19"/>
                    <a:pt x="199" y="44"/>
                  </a:cubicBezTo>
                  <a:cubicBezTo>
                    <a:pt x="195" y="49"/>
                    <a:pt x="199" y="53"/>
                    <a:pt x="201" y="58"/>
                  </a:cubicBezTo>
                  <a:cubicBezTo>
                    <a:pt x="200" y="69"/>
                    <a:pt x="198" y="80"/>
                    <a:pt x="193" y="91"/>
                  </a:cubicBezTo>
                  <a:cubicBezTo>
                    <a:pt x="191" y="86"/>
                    <a:pt x="195" y="79"/>
                    <a:pt x="190" y="77"/>
                  </a:cubicBezTo>
                  <a:cubicBezTo>
                    <a:pt x="188" y="76"/>
                    <a:pt x="183" y="82"/>
                    <a:pt x="180" y="85"/>
                  </a:cubicBezTo>
                  <a:cubicBezTo>
                    <a:pt x="183" y="71"/>
                    <a:pt x="186" y="57"/>
                    <a:pt x="188" y="42"/>
                  </a:cubicBezTo>
                  <a:cubicBezTo>
                    <a:pt x="190" y="34"/>
                    <a:pt x="195" y="26"/>
                    <a:pt x="185" y="19"/>
                  </a:cubicBezTo>
                  <a:cubicBezTo>
                    <a:pt x="175" y="12"/>
                    <a:pt x="168" y="20"/>
                    <a:pt x="161" y="24"/>
                  </a:cubicBezTo>
                  <a:cubicBezTo>
                    <a:pt x="114" y="48"/>
                    <a:pt x="67" y="72"/>
                    <a:pt x="20" y="97"/>
                  </a:cubicBezTo>
                  <a:cubicBezTo>
                    <a:pt x="17" y="99"/>
                    <a:pt x="13" y="100"/>
                    <a:pt x="9" y="102"/>
                  </a:cubicBezTo>
                  <a:cubicBezTo>
                    <a:pt x="4" y="99"/>
                    <a:pt x="1" y="96"/>
                    <a:pt x="0" y="9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40" name="Freeform 38"/>
            <p:cNvSpPr>
              <a:spLocks/>
            </p:cNvSpPr>
            <p:nvPr/>
          </p:nvSpPr>
          <p:spPr bwMode="auto">
            <a:xfrm>
              <a:off x="14016038" y="-4117975"/>
              <a:ext cx="568325" cy="474663"/>
            </a:xfrm>
            <a:custGeom>
              <a:avLst/>
              <a:gdLst>
                <a:gd name="T0" fmla="*/ 19 w 151"/>
                <a:gd name="T1" fmla="*/ 120 h 126"/>
                <a:gd name="T2" fmla="*/ 7 w 151"/>
                <a:gd name="T3" fmla="*/ 85 h 126"/>
                <a:gd name="T4" fmla="*/ 0 w 151"/>
                <a:gd name="T5" fmla="*/ 76 h 126"/>
                <a:gd name="T6" fmla="*/ 2 w 151"/>
                <a:gd name="T7" fmla="*/ 73 h 126"/>
                <a:gd name="T8" fmla="*/ 53 w 151"/>
                <a:gd name="T9" fmla="*/ 32 h 126"/>
                <a:gd name="T10" fmla="*/ 57 w 151"/>
                <a:gd name="T11" fmla="*/ 32 h 126"/>
                <a:gd name="T12" fmla="*/ 82 w 151"/>
                <a:gd name="T13" fmla="*/ 31 h 126"/>
                <a:gd name="T14" fmla="*/ 135 w 151"/>
                <a:gd name="T15" fmla="*/ 4 h 126"/>
                <a:gd name="T16" fmla="*/ 148 w 151"/>
                <a:gd name="T17" fmla="*/ 14 h 126"/>
                <a:gd name="T18" fmla="*/ 126 w 151"/>
                <a:gd name="T19" fmla="*/ 32 h 126"/>
                <a:gd name="T20" fmla="*/ 79 w 151"/>
                <a:gd name="T21" fmla="*/ 56 h 126"/>
                <a:gd name="T22" fmla="*/ 75 w 151"/>
                <a:gd name="T23" fmla="*/ 72 h 126"/>
                <a:gd name="T24" fmla="*/ 63 w 151"/>
                <a:gd name="T25" fmla="*/ 92 h 126"/>
                <a:gd name="T26" fmla="*/ 48 w 151"/>
                <a:gd name="T27" fmla="*/ 96 h 126"/>
                <a:gd name="T28" fmla="*/ 32 w 151"/>
                <a:gd name="T29" fmla="*/ 113 h 126"/>
                <a:gd name="T30" fmla="*/ 32 w 151"/>
                <a:gd name="T31" fmla="*/ 112 h 126"/>
                <a:gd name="T32" fmla="*/ 19 w 151"/>
                <a:gd name="T33"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 h="126">
                  <a:moveTo>
                    <a:pt x="19" y="120"/>
                  </a:moveTo>
                  <a:cubicBezTo>
                    <a:pt x="28" y="103"/>
                    <a:pt x="22" y="92"/>
                    <a:pt x="7" y="85"/>
                  </a:cubicBezTo>
                  <a:cubicBezTo>
                    <a:pt x="2" y="83"/>
                    <a:pt x="0" y="81"/>
                    <a:pt x="0" y="76"/>
                  </a:cubicBezTo>
                  <a:cubicBezTo>
                    <a:pt x="0" y="75"/>
                    <a:pt x="2" y="74"/>
                    <a:pt x="2" y="73"/>
                  </a:cubicBezTo>
                  <a:cubicBezTo>
                    <a:pt x="10" y="34"/>
                    <a:pt x="11" y="33"/>
                    <a:pt x="53" y="32"/>
                  </a:cubicBezTo>
                  <a:cubicBezTo>
                    <a:pt x="54" y="32"/>
                    <a:pt x="56" y="32"/>
                    <a:pt x="57" y="32"/>
                  </a:cubicBezTo>
                  <a:cubicBezTo>
                    <a:pt x="65" y="37"/>
                    <a:pt x="73" y="36"/>
                    <a:pt x="82" y="31"/>
                  </a:cubicBezTo>
                  <a:cubicBezTo>
                    <a:pt x="100" y="21"/>
                    <a:pt x="118" y="13"/>
                    <a:pt x="135" y="4"/>
                  </a:cubicBezTo>
                  <a:cubicBezTo>
                    <a:pt x="141" y="5"/>
                    <a:pt x="151" y="0"/>
                    <a:pt x="148" y="14"/>
                  </a:cubicBezTo>
                  <a:cubicBezTo>
                    <a:pt x="145" y="25"/>
                    <a:pt x="134" y="27"/>
                    <a:pt x="126" y="32"/>
                  </a:cubicBezTo>
                  <a:cubicBezTo>
                    <a:pt x="111" y="40"/>
                    <a:pt x="94" y="47"/>
                    <a:pt x="79" y="56"/>
                  </a:cubicBezTo>
                  <a:cubicBezTo>
                    <a:pt x="73" y="60"/>
                    <a:pt x="75" y="67"/>
                    <a:pt x="75" y="72"/>
                  </a:cubicBezTo>
                  <a:cubicBezTo>
                    <a:pt x="75" y="81"/>
                    <a:pt x="72" y="88"/>
                    <a:pt x="63" y="92"/>
                  </a:cubicBezTo>
                  <a:cubicBezTo>
                    <a:pt x="58" y="95"/>
                    <a:pt x="53" y="97"/>
                    <a:pt x="48" y="96"/>
                  </a:cubicBezTo>
                  <a:cubicBezTo>
                    <a:pt x="32" y="92"/>
                    <a:pt x="30" y="99"/>
                    <a:pt x="32" y="113"/>
                  </a:cubicBezTo>
                  <a:cubicBezTo>
                    <a:pt x="32" y="113"/>
                    <a:pt x="32" y="112"/>
                    <a:pt x="32" y="112"/>
                  </a:cubicBezTo>
                  <a:cubicBezTo>
                    <a:pt x="28" y="115"/>
                    <a:pt x="29" y="126"/>
                    <a:pt x="19" y="12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42" name="Freeform 40"/>
            <p:cNvSpPr>
              <a:spLocks/>
            </p:cNvSpPr>
            <p:nvPr/>
          </p:nvSpPr>
          <p:spPr bwMode="auto">
            <a:xfrm>
              <a:off x="14252575" y="-3922713"/>
              <a:ext cx="782638" cy="873125"/>
            </a:xfrm>
            <a:custGeom>
              <a:avLst/>
              <a:gdLst>
                <a:gd name="T0" fmla="*/ 13 w 208"/>
                <a:gd name="T1" fmla="*/ 0 h 232"/>
                <a:gd name="T2" fmla="*/ 33 w 208"/>
                <a:gd name="T3" fmla="*/ 39 h 232"/>
                <a:gd name="T4" fmla="*/ 175 w 208"/>
                <a:gd name="T5" fmla="*/ 138 h 232"/>
                <a:gd name="T6" fmla="*/ 189 w 208"/>
                <a:gd name="T7" fmla="*/ 144 h 232"/>
                <a:gd name="T8" fmla="*/ 188 w 208"/>
                <a:gd name="T9" fmla="*/ 152 h 232"/>
                <a:gd name="T10" fmla="*/ 208 w 208"/>
                <a:gd name="T11" fmla="*/ 212 h 232"/>
                <a:gd name="T12" fmla="*/ 208 w 208"/>
                <a:gd name="T13" fmla="*/ 217 h 232"/>
                <a:gd name="T14" fmla="*/ 172 w 208"/>
                <a:gd name="T15" fmla="*/ 224 h 232"/>
                <a:gd name="T16" fmla="*/ 152 w 208"/>
                <a:gd name="T17" fmla="*/ 232 h 232"/>
                <a:gd name="T18" fmla="*/ 140 w 208"/>
                <a:gd name="T19" fmla="*/ 224 h 232"/>
                <a:gd name="T20" fmla="*/ 161 w 208"/>
                <a:gd name="T21" fmla="*/ 206 h 232"/>
                <a:gd name="T22" fmla="*/ 177 w 208"/>
                <a:gd name="T23" fmla="*/ 193 h 232"/>
                <a:gd name="T24" fmla="*/ 164 w 208"/>
                <a:gd name="T25" fmla="*/ 154 h 232"/>
                <a:gd name="T26" fmla="*/ 61 w 208"/>
                <a:gd name="T27" fmla="*/ 83 h 232"/>
                <a:gd name="T28" fmla="*/ 1 w 208"/>
                <a:gd name="T29" fmla="*/ 41 h 232"/>
                <a:gd name="T30" fmla="*/ 0 w 208"/>
                <a:gd name="T31" fmla="*/ 40 h 232"/>
                <a:gd name="T32" fmla="*/ 6 w 208"/>
                <a:gd name="T33" fmla="*/ 12 h 232"/>
                <a:gd name="T34" fmla="*/ 13 w 208"/>
                <a:gd name="T3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32">
                  <a:moveTo>
                    <a:pt x="13" y="0"/>
                  </a:moveTo>
                  <a:cubicBezTo>
                    <a:pt x="10" y="18"/>
                    <a:pt x="18" y="29"/>
                    <a:pt x="33" y="39"/>
                  </a:cubicBezTo>
                  <a:cubicBezTo>
                    <a:pt x="81" y="71"/>
                    <a:pt x="128" y="105"/>
                    <a:pt x="175" y="138"/>
                  </a:cubicBezTo>
                  <a:cubicBezTo>
                    <a:pt x="179" y="141"/>
                    <a:pt x="182" y="145"/>
                    <a:pt x="189" y="144"/>
                  </a:cubicBezTo>
                  <a:cubicBezTo>
                    <a:pt x="192" y="147"/>
                    <a:pt x="188" y="149"/>
                    <a:pt x="188" y="152"/>
                  </a:cubicBezTo>
                  <a:cubicBezTo>
                    <a:pt x="189" y="174"/>
                    <a:pt x="197" y="193"/>
                    <a:pt x="208" y="212"/>
                  </a:cubicBezTo>
                  <a:cubicBezTo>
                    <a:pt x="208" y="214"/>
                    <a:pt x="208" y="215"/>
                    <a:pt x="208" y="217"/>
                  </a:cubicBezTo>
                  <a:cubicBezTo>
                    <a:pt x="194" y="209"/>
                    <a:pt x="183" y="218"/>
                    <a:pt x="172" y="224"/>
                  </a:cubicBezTo>
                  <a:cubicBezTo>
                    <a:pt x="165" y="227"/>
                    <a:pt x="159" y="229"/>
                    <a:pt x="152" y="232"/>
                  </a:cubicBezTo>
                  <a:cubicBezTo>
                    <a:pt x="156" y="217"/>
                    <a:pt x="144" y="227"/>
                    <a:pt x="140" y="224"/>
                  </a:cubicBezTo>
                  <a:cubicBezTo>
                    <a:pt x="142" y="211"/>
                    <a:pt x="154" y="212"/>
                    <a:pt x="161" y="206"/>
                  </a:cubicBezTo>
                  <a:cubicBezTo>
                    <a:pt x="167" y="201"/>
                    <a:pt x="178" y="201"/>
                    <a:pt x="177" y="193"/>
                  </a:cubicBezTo>
                  <a:cubicBezTo>
                    <a:pt x="174" y="180"/>
                    <a:pt x="180" y="165"/>
                    <a:pt x="164" y="154"/>
                  </a:cubicBezTo>
                  <a:cubicBezTo>
                    <a:pt x="128" y="132"/>
                    <a:pt x="95" y="107"/>
                    <a:pt x="61" y="83"/>
                  </a:cubicBezTo>
                  <a:cubicBezTo>
                    <a:pt x="40" y="69"/>
                    <a:pt x="20" y="55"/>
                    <a:pt x="1" y="41"/>
                  </a:cubicBezTo>
                  <a:cubicBezTo>
                    <a:pt x="1" y="41"/>
                    <a:pt x="0" y="40"/>
                    <a:pt x="0" y="40"/>
                  </a:cubicBezTo>
                  <a:cubicBezTo>
                    <a:pt x="5" y="31"/>
                    <a:pt x="12" y="23"/>
                    <a:pt x="6" y="12"/>
                  </a:cubicBezTo>
                  <a:cubicBezTo>
                    <a:pt x="3" y="6"/>
                    <a:pt x="7" y="2"/>
                    <a:pt x="13" y="0"/>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43" name="Freeform 41"/>
            <p:cNvSpPr>
              <a:spLocks/>
            </p:cNvSpPr>
            <p:nvPr/>
          </p:nvSpPr>
          <p:spPr bwMode="auto">
            <a:xfrm>
              <a:off x="14938375" y="-3403600"/>
              <a:ext cx="292100" cy="319088"/>
            </a:xfrm>
            <a:custGeom>
              <a:avLst/>
              <a:gdLst>
                <a:gd name="T0" fmla="*/ 26 w 78"/>
                <a:gd name="T1" fmla="*/ 74 h 85"/>
                <a:gd name="T2" fmla="*/ 22 w 78"/>
                <a:gd name="T3" fmla="*/ 68 h 85"/>
                <a:gd name="T4" fmla="*/ 6 w 78"/>
                <a:gd name="T5" fmla="*/ 14 h 85"/>
                <a:gd name="T6" fmla="*/ 20 w 78"/>
                <a:gd name="T7" fmla="*/ 14 h 85"/>
                <a:gd name="T8" fmla="*/ 58 w 78"/>
                <a:gd name="T9" fmla="*/ 17 h 85"/>
                <a:gd name="T10" fmla="*/ 68 w 78"/>
                <a:gd name="T11" fmla="*/ 54 h 85"/>
                <a:gd name="T12" fmla="*/ 26 w 78"/>
                <a:gd name="T13" fmla="*/ 74 h 85"/>
              </a:gdLst>
              <a:ahLst/>
              <a:cxnLst>
                <a:cxn ang="0">
                  <a:pos x="T0" y="T1"/>
                </a:cxn>
                <a:cxn ang="0">
                  <a:pos x="T2" y="T3"/>
                </a:cxn>
                <a:cxn ang="0">
                  <a:pos x="T4" y="T5"/>
                </a:cxn>
                <a:cxn ang="0">
                  <a:pos x="T6" y="T7"/>
                </a:cxn>
                <a:cxn ang="0">
                  <a:pos x="T8" y="T9"/>
                </a:cxn>
                <a:cxn ang="0">
                  <a:pos x="T10" y="T11"/>
                </a:cxn>
                <a:cxn ang="0">
                  <a:pos x="T12" y="T13"/>
                </a:cxn>
              </a:cxnLst>
              <a:rect l="0" t="0" r="r" b="b"/>
              <a:pathLst>
                <a:path w="78" h="85">
                  <a:moveTo>
                    <a:pt x="26" y="74"/>
                  </a:moveTo>
                  <a:cubicBezTo>
                    <a:pt x="25" y="72"/>
                    <a:pt x="24" y="69"/>
                    <a:pt x="22" y="68"/>
                  </a:cubicBezTo>
                  <a:cubicBezTo>
                    <a:pt x="0" y="54"/>
                    <a:pt x="3" y="34"/>
                    <a:pt x="6" y="14"/>
                  </a:cubicBezTo>
                  <a:cubicBezTo>
                    <a:pt x="11" y="16"/>
                    <a:pt x="15" y="19"/>
                    <a:pt x="20" y="14"/>
                  </a:cubicBezTo>
                  <a:cubicBezTo>
                    <a:pt x="34" y="0"/>
                    <a:pt x="48" y="8"/>
                    <a:pt x="58" y="17"/>
                  </a:cubicBezTo>
                  <a:cubicBezTo>
                    <a:pt x="69" y="26"/>
                    <a:pt x="78" y="36"/>
                    <a:pt x="68" y="54"/>
                  </a:cubicBezTo>
                  <a:cubicBezTo>
                    <a:pt x="57" y="72"/>
                    <a:pt x="49" y="85"/>
                    <a:pt x="26" y="74"/>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sp>
          <p:nvSpPr>
            <p:cNvPr id="45" name="Freeform 43"/>
            <p:cNvSpPr>
              <a:spLocks/>
            </p:cNvSpPr>
            <p:nvPr/>
          </p:nvSpPr>
          <p:spPr bwMode="auto">
            <a:xfrm>
              <a:off x="14079538" y="-3697288"/>
              <a:ext cx="57150" cy="79375"/>
            </a:xfrm>
            <a:custGeom>
              <a:avLst/>
              <a:gdLst>
                <a:gd name="T0" fmla="*/ 2 w 15"/>
                <a:gd name="T1" fmla="*/ 8 h 21"/>
                <a:gd name="T2" fmla="*/ 15 w 15"/>
                <a:gd name="T3" fmla="*/ 0 h 21"/>
                <a:gd name="T4" fmla="*/ 11 w 15"/>
                <a:gd name="T5" fmla="*/ 21 h 21"/>
                <a:gd name="T6" fmla="*/ 2 w 15"/>
                <a:gd name="T7" fmla="*/ 8 h 21"/>
              </a:gdLst>
              <a:ahLst/>
              <a:cxnLst>
                <a:cxn ang="0">
                  <a:pos x="T0" y="T1"/>
                </a:cxn>
                <a:cxn ang="0">
                  <a:pos x="T2" y="T3"/>
                </a:cxn>
                <a:cxn ang="0">
                  <a:pos x="T4" y="T5"/>
                </a:cxn>
                <a:cxn ang="0">
                  <a:pos x="T6" y="T7"/>
                </a:cxn>
              </a:cxnLst>
              <a:rect l="0" t="0" r="r" b="b"/>
              <a:pathLst>
                <a:path w="15" h="21">
                  <a:moveTo>
                    <a:pt x="2" y="8"/>
                  </a:moveTo>
                  <a:cubicBezTo>
                    <a:pt x="9" y="9"/>
                    <a:pt x="10" y="2"/>
                    <a:pt x="15" y="0"/>
                  </a:cubicBezTo>
                  <a:cubicBezTo>
                    <a:pt x="15" y="7"/>
                    <a:pt x="15" y="14"/>
                    <a:pt x="11" y="21"/>
                  </a:cubicBezTo>
                  <a:cubicBezTo>
                    <a:pt x="6" y="18"/>
                    <a:pt x="0" y="15"/>
                    <a:pt x="2" y="8"/>
                  </a:cubicBezTo>
                  <a:close/>
                </a:path>
              </a:pathLst>
            </a:custGeom>
            <a:solidFill>
              <a:srgbClr val="EFC964"/>
            </a:solidFill>
            <a:ln>
              <a:noFill/>
            </a:ln>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234245726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2D00C-045B-47C9-9665-5D4AC400771C}"/>
              </a:ext>
            </a:extLst>
          </p:cNvPr>
          <p:cNvSpPr>
            <a:spLocks noGrp="1"/>
          </p:cNvSpPr>
          <p:nvPr>
            <p:ph type="title" idx="4294967295"/>
          </p:nvPr>
        </p:nvSpPr>
        <p:spPr>
          <a:xfrm>
            <a:off x="1196835" y="559517"/>
            <a:ext cx="10079965" cy="709612"/>
          </a:xfrm>
          <a:prstGeom prst="rect">
            <a:avLst/>
          </a:prstGeom>
        </p:spPr>
        <p:txBody>
          <a:bodyPr/>
          <a:lstStyle/>
          <a:p>
            <a:r>
              <a:rPr lang="en-US" dirty="0">
                <a:solidFill>
                  <a:srgbClr val="EFC964"/>
                </a:solidFill>
              </a:rPr>
              <a:t>Use diagrams to explain parts</a:t>
            </a:r>
            <a:endParaRPr lang="es-PE" dirty="0">
              <a:solidFill>
                <a:srgbClr val="EFC964"/>
              </a:solidFill>
            </a:endParaRPr>
          </a:p>
        </p:txBody>
      </p:sp>
      <p:grpSp>
        <p:nvGrpSpPr>
          <p:cNvPr id="6" name="Group 15">
            <a:extLst>
              <a:ext uri="{FF2B5EF4-FFF2-40B4-BE49-F238E27FC236}">
                <a16:creationId xmlns:a16="http://schemas.microsoft.com/office/drawing/2014/main" id="{C07FAAB5-CAC9-4219-ADDE-CA31B85FE2A9}"/>
              </a:ext>
            </a:extLst>
          </p:cNvPr>
          <p:cNvGrpSpPr/>
          <p:nvPr/>
        </p:nvGrpSpPr>
        <p:grpSpPr>
          <a:xfrm>
            <a:off x="8901470" y="3325571"/>
            <a:ext cx="2462481" cy="276224"/>
            <a:chOff x="1547544" y="2652712"/>
            <a:chExt cx="2462481" cy="276224"/>
          </a:xfrm>
          <a:solidFill>
            <a:schemeClr val="tx1"/>
          </a:solidFill>
        </p:grpSpPr>
        <p:cxnSp>
          <p:nvCxnSpPr>
            <p:cNvPr id="7" name="Straight Connector 10">
              <a:extLst>
                <a:ext uri="{FF2B5EF4-FFF2-40B4-BE49-F238E27FC236}">
                  <a16:creationId xmlns:a16="http://schemas.microsoft.com/office/drawing/2014/main" id="{D725C4B9-186A-4E14-B877-E9E864BDF79C}"/>
                </a:ext>
              </a:extLst>
            </p:cNvPr>
            <p:cNvCxnSpPr>
              <a:cxnSpLocks/>
            </p:cNvCxnSpPr>
            <p:nvPr/>
          </p:nvCxnSpPr>
          <p:spPr>
            <a:xfrm>
              <a:off x="1766618" y="2790825"/>
              <a:ext cx="2243407"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Isosceles Triangle 12">
              <a:extLst>
                <a:ext uri="{FF2B5EF4-FFF2-40B4-BE49-F238E27FC236}">
                  <a16:creationId xmlns:a16="http://schemas.microsoft.com/office/drawing/2014/main" id="{B24F2E37-BDAC-4A6E-AB82-CEFD029A211F}"/>
                </a:ext>
              </a:extLst>
            </p:cNvPr>
            <p:cNvSpPr/>
            <p:nvPr/>
          </p:nvSpPr>
          <p:spPr>
            <a:xfrm rot="16200000">
              <a:off x="1518969" y="2681287"/>
              <a:ext cx="276224" cy="21907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9" name="Group 16">
            <a:extLst>
              <a:ext uri="{FF2B5EF4-FFF2-40B4-BE49-F238E27FC236}">
                <a16:creationId xmlns:a16="http://schemas.microsoft.com/office/drawing/2014/main" id="{CB6D6224-3C15-44B6-8801-59A6B1EBACA1}"/>
              </a:ext>
            </a:extLst>
          </p:cNvPr>
          <p:cNvGrpSpPr/>
          <p:nvPr/>
        </p:nvGrpSpPr>
        <p:grpSpPr>
          <a:xfrm>
            <a:off x="8408058" y="5308886"/>
            <a:ext cx="2462481" cy="276224"/>
            <a:chOff x="1547544" y="2652712"/>
            <a:chExt cx="2462481" cy="276224"/>
          </a:xfrm>
          <a:solidFill>
            <a:schemeClr val="tx1"/>
          </a:solidFill>
        </p:grpSpPr>
        <p:cxnSp>
          <p:nvCxnSpPr>
            <p:cNvPr id="10" name="Straight Connector 17">
              <a:extLst>
                <a:ext uri="{FF2B5EF4-FFF2-40B4-BE49-F238E27FC236}">
                  <a16:creationId xmlns:a16="http://schemas.microsoft.com/office/drawing/2014/main" id="{86BC0800-D49B-49B3-9DDA-C98A7B0D8D95}"/>
                </a:ext>
              </a:extLst>
            </p:cNvPr>
            <p:cNvCxnSpPr>
              <a:cxnSpLocks/>
            </p:cNvCxnSpPr>
            <p:nvPr/>
          </p:nvCxnSpPr>
          <p:spPr>
            <a:xfrm>
              <a:off x="1766618" y="2790825"/>
              <a:ext cx="2243407"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Isosceles Triangle 18">
              <a:extLst>
                <a:ext uri="{FF2B5EF4-FFF2-40B4-BE49-F238E27FC236}">
                  <a16:creationId xmlns:a16="http://schemas.microsoft.com/office/drawing/2014/main" id="{8E2CBAD1-13FB-4E67-809C-38154FD73D22}"/>
                </a:ext>
              </a:extLst>
            </p:cNvPr>
            <p:cNvSpPr/>
            <p:nvPr/>
          </p:nvSpPr>
          <p:spPr>
            <a:xfrm rot="16200000">
              <a:off x="1518969" y="2681287"/>
              <a:ext cx="276224" cy="21907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2" name="Group 19">
            <a:extLst>
              <a:ext uri="{FF2B5EF4-FFF2-40B4-BE49-F238E27FC236}">
                <a16:creationId xmlns:a16="http://schemas.microsoft.com/office/drawing/2014/main" id="{7DCE1583-C92E-41DB-A8D9-6D866F781EB1}"/>
              </a:ext>
            </a:extLst>
          </p:cNvPr>
          <p:cNvGrpSpPr/>
          <p:nvPr/>
        </p:nvGrpSpPr>
        <p:grpSpPr>
          <a:xfrm flipH="1">
            <a:off x="838934" y="4568261"/>
            <a:ext cx="2462481" cy="276224"/>
            <a:chOff x="1547544" y="2652712"/>
            <a:chExt cx="2462481" cy="276224"/>
          </a:xfrm>
          <a:solidFill>
            <a:schemeClr val="tx1"/>
          </a:solidFill>
        </p:grpSpPr>
        <p:cxnSp>
          <p:nvCxnSpPr>
            <p:cNvPr id="13" name="Straight Connector 20">
              <a:extLst>
                <a:ext uri="{FF2B5EF4-FFF2-40B4-BE49-F238E27FC236}">
                  <a16:creationId xmlns:a16="http://schemas.microsoft.com/office/drawing/2014/main" id="{8FAE0448-ED88-4AF9-BFF6-ED7823295481}"/>
                </a:ext>
              </a:extLst>
            </p:cNvPr>
            <p:cNvCxnSpPr>
              <a:cxnSpLocks/>
            </p:cNvCxnSpPr>
            <p:nvPr/>
          </p:nvCxnSpPr>
          <p:spPr>
            <a:xfrm>
              <a:off x="1766618" y="2790825"/>
              <a:ext cx="2243407"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Isosceles Triangle 21">
              <a:extLst>
                <a:ext uri="{FF2B5EF4-FFF2-40B4-BE49-F238E27FC236}">
                  <a16:creationId xmlns:a16="http://schemas.microsoft.com/office/drawing/2014/main" id="{993821C8-B677-460F-A038-40FC2CD7B786}"/>
                </a:ext>
              </a:extLst>
            </p:cNvPr>
            <p:cNvSpPr/>
            <p:nvPr/>
          </p:nvSpPr>
          <p:spPr>
            <a:xfrm rot="16200000">
              <a:off x="1518969" y="2681287"/>
              <a:ext cx="276224" cy="21907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5" name="Group 22">
            <a:extLst>
              <a:ext uri="{FF2B5EF4-FFF2-40B4-BE49-F238E27FC236}">
                <a16:creationId xmlns:a16="http://schemas.microsoft.com/office/drawing/2014/main" id="{2D6A561B-1326-4112-B057-C7883FC42220}"/>
              </a:ext>
            </a:extLst>
          </p:cNvPr>
          <p:cNvGrpSpPr/>
          <p:nvPr/>
        </p:nvGrpSpPr>
        <p:grpSpPr>
          <a:xfrm flipH="1">
            <a:off x="1196835" y="2608764"/>
            <a:ext cx="2462481" cy="276224"/>
            <a:chOff x="1547544" y="2652712"/>
            <a:chExt cx="2462481" cy="276224"/>
          </a:xfrm>
          <a:solidFill>
            <a:schemeClr val="tx1"/>
          </a:solidFill>
        </p:grpSpPr>
        <p:cxnSp>
          <p:nvCxnSpPr>
            <p:cNvPr id="16" name="Straight Connector 23">
              <a:extLst>
                <a:ext uri="{FF2B5EF4-FFF2-40B4-BE49-F238E27FC236}">
                  <a16:creationId xmlns:a16="http://schemas.microsoft.com/office/drawing/2014/main" id="{3DCBE5D4-AAFC-40EE-BA34-BF3F1A446666}"/>
                </a:ext>
              </a:extLst>
            </p:cNvPr>
            <p:cNvCxnSpPr>
              <a:cxnSpLocks/>
            </p:cNvCxnSpPr>
            <p:nvPr/>
          </p:nvCxnSpPr>
          <p:spPr>
            <a:xfrm>
              <a:off x="1766618" y="2790825"/>
              <a:ext cx="2243407"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Isosceles Triangle 24">
              <a:extLst>
                <a:ext uri="{FF2B5EF4-FFF2-40B4-BE49-F238E27FC236}">
                  <a16:creationId xmlns:a16="http://schemas.microsoft.com/office/drawing/2014/main" id="{24A71F0C-8712-47A9-B33D-FE2D0B264200}"/>
                </a:ext>
              </a:extLst>
            </p:cNvPr>
            <p:cNvSpPr/>
            <p:nvPr/>
          </p:nvSpPr>
          <p:spPr>
            <a:xfrm rot="16200000">
              <a:off x="1518969" y="2681287"/>
              <a:ext cx="276224" cy="21907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18" name="TextBox 25">
            <a:extLst>
              <a:ext uri="{FF2B5EF4-FFF2-40B4-BE49-F238E27FC236}">
                <a16:creationId xmlns:a16="http://schemas.microsoft.com/office/drawing/2014/main" id="{5E48623F-7210-4294-87AF-F500990F2CC9}"/>
              </a:ext>
            </a:extLst>
          </p:cNvPr>
          <p:cNvSpPr txBox="1"/>
          <p:nvPr/>
        </p:nvSpPr>
        <p:spPr>
          <a:xfrm>
            <a:off x="1159674" y="1920308"/>
            <a:ext cx="2209001" cy="646331"/>
          </a:xfrm>
          <a:prstGeom prst="rect">
            <a:avLst/>
          </a:prstGeom>
          <a:noFill/>
        </p:spPr>
        <p:txBody>
          <a:bodyPr wrap="square" rtlCol="0">
            <a:spAutoFit/>
          </a:bodyPr>
          <a:lstStyle/>
          <a:p>
            <a:r>
              <a:rPr lang="en-US" sz="1200" b="1" dirty="0"/>
              <a:t>Name of Part:</a:t>
            </a:r>
          </a:p>
          <a:p>
            <a:r>
              <a:rPr lang="en-US" sz="1200" dirty="0"/>
              <a:t>Lorem ipsum dolor amet, consectetur</a:t>
            </a:r>
          </a:p>
        </p:txBody>
      </p:sp>
      <p:sp>
        <p:nvSpPr>
          <p:cNvPr id="19" name="TextBox 26">
            <a:extLst>
              <a:ext uri="{FF2B5EF4-FFF2-40B4-BE49-F238E27FC236}">
                <a16:creationId xmlns:a16="http://schemas.microsoft.com/office/drawing/2014/main" id="{FB2E862F-7411-40B8-9AB3-F90B14123DBF}"/>
              </a:ext>
            </a:extLst>
          </p:cNvPr>
          <p:cNvSpPr txBox="1"/>
          <p:nvPr/>
        </p:nvSpPr>
        <p:spPr>
          <a:xfrm>
            <a:off x="674031" y="3906274"/>
            <a:ext cx="2209001" cy="646331"/>
          </a:xfrm>
          <a:prstGeom prst="rect">
            <a:avLst/>
          </a:prstGeom>
          <a:noFill/>
        </p:spPr>
        <p:txBody>
          <a:bodyPr wrap="square" rtlCol="0">
            <a:spAutoFit/>
          </a:bodyPr>
          <a:lstStyle/>
          <a:p>
            <a:r>
              <a:rPr lang="en-US" sz="1200" b="1" dirty="0"/>
              <a:t>Name of Part:</a:t>
            </a:r>
          </a:p>
          <a:p>
            <a:r>
              <a:rPr lang="en-US" sz="1200" dirty="0"/>
              <a:t>Lorem ipsum dolor amet, consectetur</a:t>
            </a:r>
          </a:p>
        </p:txBody>
      </p:sp>
      <p:sp>
        <p:nvSpPr>
          <p:cNvPr id="20" name="TextBox 27">
            <a:extLst>
              <a:ext uri="{FF2B5EF4-FFF2-40B4-BE49-F238E27FC236}">
                <a16:creationId xmlns:a16="http://schemas.microsoft.com/office/drawing/2014/main" id="{D7CB41FC-2537-4E4B-9EED-D524447500A9}"/>
              </a:ext>
            </a:extLst>
          </p:cNvPr>
          <p:cNvSpPr txBox="1"/>
          <p:nvPr/>
        </p:nvSpPr>
        <p:spPr>
          <a:xfrm>
            <a:off x="9639299" y="2744225"/>
            <a:ext cx="2209001" cy="646331"/>
          </a:xfrm>
          <a:prstGeom prst="rect">
            <a:avLst/>
          </a:prstGeom>
          <a:noFill/>
        </p:spPr>
        <p:txBody>
          <a:bodyPr wrap="square" rtlCol="0">
            <a:spAutoFit/>
          </a:bodyPr>
          <a:lstStyle/>
          <a:p>
            <a:r>
              <a:rPr lang="en-US" sz="1200" b="1" dirty="0"/>
              <a:t>Name of Part:</a:t>
            </a:r>
          </a:p>
          <a:p>
            <a:r>
              <a:rPr lang="en-US" sz="1200" dirty="0"/>
              <a:t>Lorem ipsum dolor amet, consectetur</a:t>
            </a:r>
          </a:p>
        </p:txBody>
      </p:sp>
      <p:sp>
        <p:nvSpPr>
          <p:cNvPr id="21" name="TextBox 28">
            <a:extLst>
              <a:ext uri="{FF2B5EF4-FFF2-40B4-BE49-F238E27FC236}">
                <a16:creationId xmlns:a16="http://schemas.microsoft.com/office/drawing/2014/main" id="{EE2D9D99-624A-407E-83BC-CBE2BC5FEA6F}"/>
              </a:ext>
            </a:extLst>
          </p:cNvPr>
          <p:cNvSpPr txBox="1"/>
          <p:nvPr/>
        </p:nvSpPr>
        <p:spPr>
          <a:xfrm>
            <a:off x="9067799" y="4706373"/>
            <a:ext cx="2209001" cy="646331"/>
          </a:xfrm>
          <a:prstGeom prst="rect">
            <a:avLst/>
          </a:prstGeom>
          <a:noFill/>
        </p:spPr>
        <p:txBody>
          <a:bodyPr wrap="square" rtlCol="0">
            <a:spAutoFit/>
          </a:bodyPr>
          <a:lstStyle/>
          <a:p>
            <a:r>
              <a:rPr lang="en-US" sz="1200" b="1" dirty="0"/>
              <a:t>Name of Part:</a:t>
            </a:r>
          </a:p>
          <a:p>
            <a:r>
              <a:rPr lang="en-US" sz="1200" dirty="0"/>
              <a:t>Lorem ipsum dolor amet, consectetur</a:t>
            </a:r>
          </a:p>
        </p:txBody>
      </p:sp>
      <p:pic>
        <p:nvPicPr>
          <p:cNvPr id="3" name="Imagen 2"/>
          <p:cNvPicPr>
            <a:picLocks noChangeAspect="1"/>
          </p:cNvPicPr>
          <p:nvPr/>
        </p:nvPicPr>
        <p:blipFill>
          <a:blip r:embed="rId2"/>
          <a:stretch>
            <a:fillRect/>
          </a:stretch>
        </p:blipFill>
        <p:spPr>
          <a:xfrm>
            <a:off x="4074995" y="2243473"/>
            <a:ext cx="4323644" cy="3373942"/>
          </a:xfrm>
          <a:prstGeom prst="rect">
            <a:avLst/>
          </a:prstGeom>
        </p:spPr>
      </p:pic>
    </p:spTree>
    <p:extLst>
      <p:ext uri="{BB962C8B-B14F-4D97-AF65-F5344CB8AC3E}">
        <p14:creationId xmlns:p14="http://schemas.microsoft.com/office/powerpoint/2010/main" val="170093894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0C09C-1897-462F-B39E-2B2D6FFAEF88}"/>
              </a:ext>
            </a:extLst>
          </p:cNvPr>
          <p:cNvSpPr>
            <a:spLocks noGrp="1"/>
          </p:cNvSpPr>
          <p:nvPr>
            <p:ph type="title" idx="4294967295"/>
          </p:nvPr>
        </p:nvSpPr>
        <p:spPr>
          <a:xfrm>
            <a:off x="585203" y="546628"/>
            <a:ext cx="8474075" cy="709612"/>
          </a:xfrm>
          <a:prstGeom prst="rect">
            <a:avLst/>
          </a:prstGeom>
        </p:spPr>
        <p:txBody>
          <a:bodyPr/>
          <a:lstStyle/>
          <a:p>
            <a:r>
              <a:rPr lang="es-PE" dirty="0" smtClean="0">
                <a:solidFill>
                  <a:srgbClr val="D183A1"/>
                </a:solidFill>
              </a:rPr>
              <a:t>Health Care</a:t>
            </a:r>
            <a:endParaRPr lang="es-PE" dirty="0">
              <a:solidFill>
                <a:srgbClr val="D183A1"/>
              </a:solidFill>
            </a:endParaRPr>
          </a:p>
        </p:txBody>
      </p:sp>
      <p:sp>
        <p:nvSpPr>
          <p:cNvPr id="4" name="Oval 5">
            <a:extLst>
              <a:ext uri="{FF2B5EF4-FFF2-40B4-BE49-F238E27FC236}">
                <a16:creationId xmlns:a16="http://schemas.microsoft.com/office/drawing/2014/main" id="{12521B11-316C-4558-A989-8AF790A9F672}"/>
              </a:ext>
            </a:extLst>
          </p:cNvPr>
          <p:cNvSpPr/>
          <p:nvPr/>
        </p:nvSpPr>
        <p:spPr>
          <a:xfrm>
            <a:off x="4291025" y="1850682"/>
            <a:ext cx="3609951" cy="36099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 name="Oval 6">
            <a:extLst>
              <a:ext uri="{FF2B5EF4-FFF2-40B4-BE49-F238E27FC236}">
                <a16:creationId xmlns:a16="http://schemas.microsoft.com/office/drawing/2014/main" id="{989C7333-3369-46BE-BA87-1F6B38BEA7A4}"/>
              </a:ext>
            </a:extLst>
          </p:cNvPr>
          <p:cNvSpPr/>
          <p:nvPr/>
        </p:nvSpPr>
        <p:spPr>
          <a:xfrm>
            <a:off x="4484601" y="1661709"/>
            <a:ext cx="1018574" cy="1018574"/>
          </a:xfrm>
          <a:prstGeom prst="ellipse">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Oval 43">
            <a:extLst>
              <a:ext uri="{FF2B5EF4-FFF2-40B4-BE49-F238E27FC236}">
                <a16:creationId xmlns:a16="http://schemas.microsoft.com/office/drawing/2014/main" id="{679B2373-064C-45DF-B59D-25E9369595E9}"/>
              </a:ext>
            </a:extLst>
          </p:cNvPr>
          <p:cNvSpPr/>
          <p:nvPr/>
        </p:nvSpPr>
        <p:spPr>
          <a:xfrm>
            <a:off x="6688828" y="1661709"/>
            <a:ext cx="1018574" cy="1018574"/>
          </a:xfrm>
          <a:prstGeom prst="ellipse">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Oval 44">
            <a:extLst>
              <a:ext uri="{FF2B5EF4-FFF2-40B4-BE49-F238E27FC236}">
                <a16:creationId xmlns:a16="http://schemas.microsoft.com/office/drawing/2014/main" id="{419BC8AB-8BD3-4312-BE45-2DDFCF8FC041}"/>
              </a:ext>
            </a:extLst>
          </p:cNvPr>
          <p:cNvSpPr/>
          <p:nvPr/>
        </p:nvSpPr>
        <p:spPr>
          <a:xfrm>
            <a:off x="3781739" y="3155871"/>
            <a:ext cx="1018574" cy="1018574"/>
          </a:xfrm>
          <a:prstGeom prst="ellipse">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Oval 45">
            <a:extLst>
              <a:ext uri="{FF2B5EF4-FFF2-40B4-BE49-F238E27FC236}">
                <a16:creationId xmlns:a16="http://schemas.microsoft.com/office/drawing/2014/main" id="{973754F8-3525-4D78-AEDA-18931B4E8BCC}"/>
              </a:ext>
            </a:extLst>
          </p:cNvPr>
          <p:cNvSpPr/>
          <p:nvPr/>
        </p:nvSpPr>
        <p:spPr>
          <a:xfrm>
            <a:off x="7391689" y="3155871"/>
            <a:ext cx="1018574" cy="1018574"/>
          </a:xfrm>
          <a:prstGeom prst="ellipse">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Oval 46">
            <a:extLst>
              <a:ext uri="{FF2B5EF4-FFF2-40B4-BE49-F238E27FC236}">
                <a16:creationId xmlns:a16="http://schemas.microsoft.com/office/drawing/2014/main" id="{5C1FA8D2-B6C6-446E-9486-29E139300CC5}"/>
              </a:ext>
            </a:extLst>
          </p:cNvPr>
          <p:cNvSpPr/>
          <p:nvPr/>
        </p:nvSpPr>
        <p:spPr>
          <a:xfrm>
            <a:off x="4484601" y="4650033"/>
            <a:ext cx="1018574" cy="1018574"/>
          </a:xfrm>
          <a:prstGeom prst="ellipse">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 name="Oval 72">
            <a:extLst>
              <a:ext uri="{FF2B5EF4-FFF2-40B4-BE49-F238E27FC236}">
                <a16:creationId xmlns:a16="http://schemas.microsoft.com/office/drawing/2014/main" id="{422A7736-7BC7-429D-8CCF-1386D1823832}"/>
              </a:ext>
            </a:extLst>
          </p:cNvPr>
          <p:cNvSpPr/>
          <p:nvPr/>
        </p:nvSpPr>
        <p:spPr>
          <a:xfrm>
            <a:off x="6688828" y="4650033"/>
            <a:ext cx="1018574" cy="1018574"/>
          </a:xfrm>
          <a:prstGeom prst="ellipse">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11" name="Group 73">
            <a:extLst>
              <a:ext uri="{FF2B5EF4-FFF2-40B4-BE49-F238E27FC236}">
                <a16:creationId xmlns:a16="http://schemas.microsoft.com/office/drawing/2014/main" id="{EBAA2BC3-08AA-4DC0-B3C3-3AED29E89447}"/>
              </a:ext>
            </a:extLst>
          </p:cNvPr>
          <p:cNvGrpSpPr/>
          <p:nvPr/>
        </p:nvGrpSpPr>
        <p:grpSpPr>
          <a:xfrm>
            <a:off x="4118623" y="3494267"/>
            <a:ext cx="344807" cy="341783"/>
            <a:chOff x="4117975" y="3279775"/>
            <a:chExt cx="361950" cy="358776"/>
          </a:xfrm>
          <a:solidFill>
            <a:schemeClr val="bg1"/>
          </a:solidFill>
        </p:grpSpPr>
        <p:sp>
          <p:nvSpPr>
            <p:cNvPr id="12" name="Freeform 10">
              <a:extLst>
                <a:ext uri="{FF2B5EF4-FFF2-40B4-BE49-F238E27FC236}">
                  <a16:creationId xmlns:a16="http://schemas.microsoft.com/office/drawing/2014/main" id="{D137F5F2-1B28-4CD2-97BD-2046DA274289}"/>
                </a:ext>
              </a:extLst>
            </p:cNvPr>
            <p:cNvSpPr>
              <a:spLocks noEditPoints="1"/>
            </p:cNvSpPr>
            <p:nvPr/>
          </p:nvSpPr>
          <p:spPr bwMode="auto">
            <a:xfrm>
              <a:off x="4117975" y="3411538"/>
              <a:ext cx="361950" cy="227013"/>
            </a:xfrm>
            <a:custGeom>
              <a:avLst/>
              <a:gdLst>
                <a:gd name="T0" fmla="*/ 90 w 96"/>
                <a:gd name="T1" fmla="*/ 0 h 60"/>
                <a:gd name="T2" fmla="*/ 6 w 96"/>
                <a:gd name="T3" fmla="*/ 0 h 60"/>
                <a:gd name="T4" fmla="*/ 0 w 96"/>
                <a:gd name="T5" fmla="*/ 6 h 60"/>
                <a:gd name="T6" fmla="*/ 6 w 96"/>
                <a:gd name="T7" fmla="*/ 12 h 60"/>
                <a:gd name="T8" fmla="*/ 8 w 96"/>
                <a:gd name="T9" fmla="*/ 12 h 60"/>
                <a:gd name="T10" fmla="*/ 30 w 96"/>
                <a:gd name="T11" fmla="*/ 48 h 60"/>
                <a:gd name="T12" fmla="*/ 18 w 96"/>
                <a:gd name="T13" fmla="*/ 58 h 60"/>
                <a:gd name="T14" fmla="*/ 20 w 96"/>
                <a:gd name="T15" fmla="*/ 60 h 60"/>
                <a:gd name="T16" fmla="*/ 76 w 96"/>
                <a:gd name="T17" fmla="*/ 60 h 60"/>
                <a:gd name="T18" fmla="*/ 76 w 96"/>
                <a:gd name="T19" fmla="*/ 60 h 60"/>
                <a:gd name="T20" fmla="*/ 78 w 96"/>
                <a:gd name="T21" fmla="*/ 58 h 60"/>
                <a:gd name="T22" fmla="*/ 66 w 96"/>
                <a:gd name="T23" fmla="*/ 48 h 60"/>
                <a:gd name="T24" fmla="*/ 88 w 96"/>
                <a:gd name="T25" fmla="*/ 12 h 60"/>
                <a:gd name="T26" fmla="*/ 90 w 96"/>
                <a:gd name="T27" fmla="*/ 12 h 60"/>
                <a:gd name="T28" fmla="*/ 96 w 96"/>
                <a:gd name="T29" fmla="*/ 6 h 60"/>
                <a:gd name="T30" fmla="*/ 90 w 96"/>
                <a:gd name="T31" fmla="*/ 0 h 60"/>
                <a:gd name="T32" fmla="*/ 40 w 96"/>
                <a:gd name="T33" fmla="*/ 37 h 60"/>
                <a:gd name="T34" fmla="*/ 37 w 96"/>
                <a:gd name="T35" fmla="*/ 38 h 60"/>
                <a:gd name="T36" fmla="*/ 22 w 96"/>
                <a:gd name="T37" fmla="*/ 23 h 60"/>
                <a:gd name="T38" fmla="*/ 23 w 96"/>
                <a:gd name="T39" fmla="*/ 20 h 60"/>
                <a:gd name="T40" fmla="*/ 26 w 96"/>
                <a:gd name="T41" fmla="*/ 21 h 60"/>
                <a:gd name="T42" fmla="*/ 39 w 96"/>
                <a:gd name="T43" fmla="*/ 34 h 60"/>
                <a:gd name="T44" fmla="*/ 40 w 96"/>
                <a:gd name="T4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60">
                  <a:moveTo>
                    <a:pt x="90" y="0"/>
                  </a:moveTo>
                  <a:cubicBezTo>
                    <a:pt x="6" y="0"/>
                    <a:pt x="6" y="0"/>
                    <a:pt x="6" y="0"/>
                  </a:cubicBezTo>
                  <a:cubicBezTo>
                    <a:pt x="3" y="0"/>
                    <a:pt x="0" y="3"/>
                    <a:pt x="0" y="6"/>
                  </a:cubicBezTo>
                  <a:cubicBezTo>
                    <a:pt x="0" y="9"/>
                    <a:pt x="3" y="12"/>
                    <a:pt x="6" y="12"/>
                  </a:cubicBezTo>
                  <a:cubicBezTo>
                    <a:pt x="8" y="12"/>
                    <a:pt x="8" y="12"/>
                    <a:pt x="8" y="12"/>
                  </a:cubicBezTo>
                  <a:cubicBezTo>
                    <a:pt x="9" y="27"/>
                    <a:pt x="17" y="41"/>
                    <a:pt x="30" y="48"/>
                  </a:cubicBezTo>
                  <a:cubicBezTo>
                    <a:pt x="23" y="50"/>
                    <a:pt x="18" y="54"/>
                    <a:pt x="18" y="58"/>
                  </a:cubicBezTo>
                  <a:cubicBezTo>
                    <a:pt x="18" y="59"/>
                    <a:pt x="19" y="60"/>
                    <a:pt x="20" y="60"/>
                  </a:cubicBezTo>
                  <a:cubicBezTo>
                    <a:pt x="76" y="60"/>
                    <a:pt x="76" y="60"/>
                    <a:pt x="76" y="60"/>
                  </a:cubicBezTo>
                  <a:cubicBezTo>
                    <a:pt x="76" y="60"/>
                    <a:pt x="76" y="60"/>
                    <a:pt x="76" y="60"/>
                  </a:cubicBezTo>
                  <a:cubicBezTo>
                    <a:pt x="77" y="60"/>
                    <a:pt x="78" y="59"/>
                    <a:pt x="78" y="58"/>
                  </a:cubicBezTo>
                  <a:cubicBezTo>
                    <a:pt x="78" y="53"/>
                    <a:pt x="71" y="49"/>
                    <a:pt x="66" y="48"/>
                  </a:cubicBezTo>
                  <a:cubicBezTo>
                    <a:pt x="79" y="41"/>
                    <a:pt x="87" y="27"/>
                    <a:pt x="88" y="12"/>
                  </a:cubicBezTo>
                  <a:cubicBezTo>
                    <a:pt x="90" y="12"/>
                    <a:pt x="90" y="12"/>
                    <a:pt x="90" y="12"/>
                  </a:cubicBezTo>
                  <a:cubicBezTo>
                    <a:pt x="93" y="12"/>
                    <a:pt x="96" y="9"/>
                    <a:pt x="96" y="6"/>
                  </a:cubicBezTo>
                  <a:cubicBezTo>
                    <a:pt x="96" y="3"/>
                    <a:pt x="93" y="0"/>
                    <a:pt x="90" y="0"/>
                  </a:cubicBezTo>
                  <a:close/>
                  <a:moveTo>
                    <a:pt x="40" y="37"/>
                  </a:moveTo>
                  <a:cubicBezTo>
                    <a:pt x="39" y="38"/>
                    <a:pt x="38" y="38"/>
                    <a:pt x="37" y="38"/>
                  </a:cubicBezTo>
                  <a:cubicBezTo>
                    <a:pt x="30" y="35"/>
                    <a:pt x="25" y="30"/>
                    <a:pt x="22" y="23"/>
                  </a:cubicBezTo>
                  <a:cubicBezTo>
                    <a:pt x="22" y="22"/>
                    <a:pt x="22" y="21"/>
                    <a:pt x="23" y="20"/>
                  </a:cubicBezTo>
                  <a:cubicBezTo>
                    <a:pt x="24" y="20"/>
                    <a:pt x="25" y="20"/>
                    <a:pt x="26" y="21"/>
                  </a:cubicBezTo>
                  <a:cubicBezTo>
                    <a:pt x="28" y="27"/>
                    <a:pt x="33" y="32"/>
                    <a:pt x="39" y="34"/>
                  </a:cubicBezTo>
                  <a:cubicBezTo>
                    <a:pt x="40" y="35"/>
                    <a:pt x="40" y="36"/>
                    <a:pt x="4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13" name="Freeform 11">
              <a:extLst>
                <a:ext uri="{FF2B5EF4-FFF2-40B4-BE49-F238E27FC236}">
                  <a16:creationId xmlns:a16="http://schemas.microsoft.com/office/drawing/2014/main" id="{DF197CEF-04A4-4290-9DC8-A65CE705F549}"/>
                </a:ext>
              </a:extLst>
            </p:cNvPr>
            <p:cNvSpPr>
              <a:spLocks/>
            </p:cNvSpPr>
            <p:nvPr/>
          </p:nvSpPr>
          <p:spPr bwMode="auto">
            <a:xfrm>
              <a:off x="4321175" y="3279775"/>
              <a:ext cx="142875" cy="117475"/>
            </a:xfrm>
            <a:custGeom>
              <a:avLst/>
              <a:gdLst>
                <a:gd name="T0" fmla="*/ 2 w 38"/>
                <a:gd name="T1" fmla="*/ 31 h 31"/>
                <a:gd name="T2" fmla="*/ 18 w 38"/>
                <a:gd name="T3" fmla="*/ 31 h 31"/>
                <a:gd name="T4" fmla="*/ 20 w 38"/>
                <a:gd name="T5" fmla="*/ 30 h 31"/>
                <a:gd name="T6" fmla="*/ 33 w 38"/>
                <a:gd name="T7" fmla="*/ 1 h 31"/>
                <a:gd name="T8" fmla="*/ 30 w 38"/>
                <a:gd name="T9" fmla="*/ 0 h 31"/>
                <a:gd name="T10" fmla="*/ 1 w 38"/>
                <a:gd name="T11" fmla="*/ 28 h 31"/>
                <a:gd name="T12" fmla="*/ 0 w 38"/>
                <a:gd name="T13" fmla="*/ 30 h 31"/>
                <a:gd name="T14" fmla="*/ 2 w 38"/>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1">
                  <a:moveTo>
                    <a:pt x="2" y="31"/>
                  </a:moveTo>
                  <a:cubicBezTo>
                    <a:pt x="18" y="31"/>
                    <a:pt x="18" y="31"/>
                    <a:pt x="18" y="31"/>
                  </a:cubicBezTo>
                  <a:cubicBezTo>
                    <a:pt x="19" y="31"/>
                    <a:pt x="19" y="31"/>
                    <a:pt x="20" y="30"/>
                  </a:cubicBezTo>
                  <a:cubicBezTo>
                    <a:pt x="36" y="7"/>
                    <a:pt x="38" y="5"/>
                    <a:pt x="33" y="1"/>
                  </a:cubicBezTo>
                  <a:cubicBezTo>
                    <a:pt x="32" y="1"/>
                    <a:pt x="31" y="0"/>
                    <a:pt x="30" y="0"/>
                  </a:cubicBezTo>
                  <a:cubicBezTo>
                    <a:pt x="26" y="0"/>
                    <a:pt x="23" y="4"/>
                    <a:pt x="1" y="28"/>
                  </a:cubicBezTo>
                  <a:cubicBezTo>
                    <a:pt x="0" y="28"/>
                    <a:pt x="0" y="29"/>
                    <a:pt x="0" y="30"/>
                  </a:cubicBezTo>
                  <a:cubicBezTo>
                    <a:pt x="0" y="31"/>
                    <a:pt x="1" y="31"/>
                    <a:pt x="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grpSp>
      <p:sp>
        <p:nvSpPr>
          <p:cNvPr id="14" name="Freeform 20">
            <a:extLst>
              <a:ext uri="{FF2B5EF4-FFF2-40B4-BE49-F238E27FC236}">
                <a16:creationId xmlns:a16="http://schemas.microsoft.com/office/drawing/2014/main" id="{481B3A6D-15C4-4F55-AE96-45BD575551FF}"/>
              </a:ext>
            </a:extLst>
          </p:cNvPr>
          <p:cNvSpPr>
            <a:spLocks noEditPoints="1"/>
          </p:cNvSpPr>
          <p:nvPr/>
        </p:nvSpPr>
        <p:spPr bwMode="auto">
          <a:xfrm>
            <a:off x="4878952" y="4986917"/>
            <a:ext cx="229871" cy="344807"/>
          </a:xfrm>
          <a:custGeom>
            <a:avLst/>
            <a:gdLst>
              <a:gd name="T0" fmla="*/ 34 w 64"/>
              <a:gd name="T1" fmla="*/ 1 h 96"/>
              <a:gd name="T2" fmla="*/ 30 w 64"/>
              <a:gd name="T3" fmla="*/ 1 h 96"/>
              <a:gd name="T4" fmla="*/ 0 w 64"/>
              <a:gd name="T5" fmla="*/ 64 h 96"/>
              <a:gd name="T6" fmla="*/ 32 w 64"/>
              <a:gd name="T7" fmla="*/ 96 h 96"/>
              <a:gd name="T8" fmla="*/ 64 w 64"/>
              <a:gd name="T9" fmla="*/ 64 h 96"/>
              <a:gd name="T10" fmla="*/ 34 w 64"/>
              <a:gd name="T11" fmla="*/ 1 h 96"/>
              <a:gd name="T12" fmla="*/ 26 w 64"/>
              <a:gd name="T13" fmla="*/ 39 h 96"/>
              <a:gd name="T14" fmla="*/ 16 w 64"/>
              <a:gd name="T15" fmla="*/ 64 h 96"/>
              <a:gd name="T16" fmla="*/ 21 w 64"/>
              <a:gd name="T17" fmla="*/ 76 h 96"/>
              <a:gd name="T18" fmla="*/ 21 w 64"/>
              <a:gd name="T19" fmla="*/ 79 h 96"/>
              <a:gd name="T20" fmla="*/ 20 w 64"/>
              <a:gd name="T21" fmla="*/ 79 h 96"/>
              <a:gd name="T22" fmla="*/ 19 w 64"/>
              <a:gd name="T23" fmla="*/ 79 h 96"/>
              <a:gd name="T24" fmla="*/ 12 w 64"/>
              <a:gd name="T25" fmla="*/ 64 h 96"/>
              <a:gd name="T26" fmla="*/ 22 w 64"/>
              <a:gd name="T27" fmla="*/ 37 h 96"/>
              <a:gd name="T28" fmla="*/ 25 w 64"/>
              <a:gd name="T29" fmla="*/ 36 h 96"/>
              <a:gd name="T30" fmla="*/ 26 w 64"/>
              <a:gd name="T3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6">
                <a:moveTo>
                  <a:pt x="34" y="1"/>
                </a:moveTo>
                <a:cubicBezTo>
                  <a:pt x="33" y="0"/>
                  <a:pt x="31" y="0"/>
                  <a:pt x="30" y="1"/>
                </a:cubicBezTo>
                <a:cubicBezTo>
                  <a:pt x="29" y="3"/>
                  <a:pt x="0" y="47"/>
                  <a:pt x="0" y="64"/>
                </a:cubicBezTo>
                <a:cubicBezTo>
                  <a:pt x="0" y="82"/>
                  <a:pt x="14" y="96"/>
                  <a:pt x="32" y="96"/>
                </a:cubicBezTo>
                <a:cubicBezTo>
                  <a:pt x="50" y="96"/>
                  <a:pt x="64" y="82"/>
                  <a:pt x="64" y="64"/>
                </a:cubicBezTo>
                <a:cubicBezTo>
                  <a:pt x="64" y="47"/>
                  <a:pt x="35" y="3"/>
                  <a:pt x="34" y="1"/>
                </a:cubicBezTo>
                <a:close/>
                <a:moveTo>
                  <a:pt x="26" y="39"/>
                </a:moveTo>
                <a:cubicBezTo>
                  <a:pt x="17" y="55"/>
                  <a:pt x="16" y="62"/>
                  <a:pt x="16" y="64"/>
                </a:cubicBezTo>
                <a:cubicBezTo>
                  <a:pt x="16" y="69"/>
                  <a:pt x="18" y="73"/>
                  <a:pt x="21" y="76"/>
                </a:cubicBezTo>
                <a:cubicBezTo>
                  <a:pt x="22" y="77"/>
                  <a:pt x="22" y="78"/>
                  <a:pt x="21" y="79"/>
                </a:cubicBezTo>
                <a:cubicBezTo>
                  <a:pt x="21" y="79"/>
                  <a:pt x="21" y="79"/>
                  <a:pt x="20" y="79"/>
                </a:cubicBezTo>
                <a:cubicBezTo>
                  <a:pt x="20" y="79"/>
                  <a:pt x="19" y="79"/>
                  <a:pt x="19" y="79"/>
                </a:cubicBezTo>
                <a:cubicBezTo>
                  <a:pt x="14" y="75"/>
                  <a:pt x="12" y="70"/>
                  <a:pt x="12" y="64"/>
                </a:cubicBezTo>
                <a:cubicBezTo>
                  <a:pt x="12" y="59"/>
                  <a:pt x="15" y="50"/>
                  <a:pt x="22" y="37"/>
                </a:cubicBezTo>
                <a:cubicBezTo>
                  <a:pt x="23" y="36"/>
                  <a:pt x="24" y="36"/>
                  <a:pt x="25" y="36"/>
                </a:cubicBezTo>
                <a:cubicBezTo>
                  <a:pt x="26" y="37"/>
                  <a:pt x="26" y="38"/>
                  <a:pt x="26"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1200"/>
          </a:p>
        </p:txBody>
      </p:sp>
      <p:grpSp>
        <p:nvGrpSpPr>
          <p:cNvPr id="15" name="Group 77">
            <a:extLst>
              <a:ext uri="{FF2B5EF4-FFF2-40B4-BE49-F238E27FC236}">
                <a16:creationId xmlns:a16="http://schemas.microsoft.com/office/drawing/2014/main" id="{320A0214-B901-4C31-9ED0-5C07BEB14470}"/>
              </a:ext>
            </a:extLst>
          </p:cNvPr>
          <p:cNvGrpSpPr/>
          <p:nvPr/>
        </p:nvGrpSpPr>
        <p:grpSpPr>
          <a:xfrm>
            <a:off x="7026468" y="2006155"/>
            <a:ext cx="343295" cy="329684"/>
            <a:chOff x="8445500" y="1847850"/>
            <a:chExt cx="360363" cy="346075"/>
          </a:xfrm>
          <a:solidFill>
            <a:schemeClr val="bg1"/>
          </a:solidFill>
        </p:grpSpPr>
        <p:sp>
          <p:nvSpPr>
            <p:cNvPr id="16" name="Freeform 26">
              <a:extLst>
                <a:ext uri="{FF2B5EF4-FFF2-40B4-BE49-F238E27FC236}">
                  <a16:creationId xmlns:a16="http://schemas.microsoft.com/office/drawing/2014/main" id="{0DBC0BE1-BE4C-49C6-ADEE-7B7A35532FF0}"/>
                </a:ext>
              </a:extLst>
            </p:cNvPr>
            <p:cNvSpPr>
              <a:spLocks/>
            </p:cNvSpPr>
            <p:nvPr/>
          </p:nvSpPr>
          <p:spPr bwMode="auto">
            <a:xfrm>
              <a:off x="8501063" y="2054225"/>
              <a:ext cx="241300" cy="139700"/>
            </a:xfrm>
            <a:custGeom>
              <a:avLst/>
              <a:gdLst>
                <a:gd name="T0" fmla="*/ 48 w 64"/>
                <a:gd name="T1" fmla="*/ 14 h 37"/>
                <a:gd name="T2" fmla="*/ 43 w 64"/>
                <a:gd name="T3" fmla="*/ 17 h 37"/>
                <a:gd name="T4" fmla="*/ 37 w 64"/>
                <a:gd name="T5" fmla="*/ 13 h 37"/>
                <a:gd name="T6" fmla="*/ 33 w 64"/>
                <a:gd name="T7" fmla="*/ 0 h 37"/>
                <a:gd name="T8" fmla="*/ 30 w 64"/>
                <a:gd name="T9" fmla="*/ 6 h 37"/>
                <a:gd name="T10" fmla="*/ 25 w 64"/>
                <a:gd name="T11" fmla="*/ 9 h 37"/>
                <a:gd name="T12" fmla="*/ 20 w 64"/>
                <a:gd name="T13" fmla="*/ 6 h 37"/>
                <a:gd name="T14" fmla="*/ 17 w 64"/>
                <a:gd name="T15" fmla="*/ 1 h 37"/>
                <a:gd name="T16" fmla="*/ 16 w 64"/>
                <a:gd name="T17" fmla="*/ 3 h 37"/>
                <a:gd name="T18" fmla="*/ 11 w 64"/>
                <a:gd name="T19" fmla="*/ 5 h 37"/>
                <a:gd name="T20" fmla="*/ 0 w 64"/>
                <a:gd name="T21" fmla="*/ 5 h 37"/>
                <a:gd name="T22" fmla="*/ 32 w 64"/>
                <a:gd name="T23" fmla="*/ 36 h 37"/>
                <a:gd name="T24" fmla="*/ 33 w 64"/>
                <a:gd name="T25" fmla="*/ 37 h 37"/>
                <a:gd name="T26" fmla="*/ 34 w 64"/>
                <a:gd name="T27" fmla="*/ 36 h 37"/>
                <a:gd name="T28" fmla="*/ 64 w 64"/>
                <a:gd name="T29" fmla="*/ 5 h 37"/>
                <a:gd name="T30" fmla="*/ 53 w 64"/>
                <a:gd name="T31" fmla="*/ 5 h 37"/>
                <a:gd name="T32" fmla="*/ 48 w 64"/>
                <a:gd name="T33"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37">
                  <a:moveTo>
                    <a:pt x="48" y="14"/>
                  </a:moveTo>
                  <a:cubicBezTo>
                    <a:pt x="47" y="16"/>
                    <a:pt x="45" y="17"/>
                    <a:pt x="43" y="17"/>
                  </a:cubicBezTo>
                  <a:cubicBezTo>
                    <a:pt x="40" y="17"/>
                    <a:pt x="38" y="15"/>
                    <a:pt x="37" y="13"/>
                  </a:cubicBezTo>
                  <a:cubicBezTo>
                    <a:pt x="33" y="0"/>
                    <a:pt x="33" y="0"/>
                    <a:pt x="33" y="0"/>
                  </a:cubicBezTo>
                  <a:cubicBezTo>
                    <a:pt x="30" y="6"/>
                    <a:pt x="30" y="6"/>
                    <a:pt x="30" y="6"/>
                  </a:cubicBezTo>
                  <a:cubicBezTo>
                    <a:pt x="29" y="8"/>
                    <a:pt x="28" y="9"/>
                    <a:pt x="25" y="9"/>
                  </a:cubicBezTo>
                  <a:cubicBezTo>
                    <a:pt x="23" y="9"/>
                    <a:pt x="21" y="8"/>
                    <a:pt x="20" y="6"/>
                  </a:cubicBezTo>
                  <a:cubicBezTo>
                    <a:pt x="17" y="1"/>
                    <a:pt x="17" y="1"/>
                    <a:pt x="17" y="1"/>
                  </a:cubicBezTo>
                  <a:cubicBezTo>
                    <a:pt x="16" y="3"/>
                    <a:pt x="16" y="3"/>
                    <a:pt x="16" y="3"/>
                  </a:cubicBezTo>
                  <a:cubicBezTo>
                    <a:pt x="15" y="4"/>
                    <a:pt x="13" y="5"/>
                    <a:pt x="11" y="5"/>
                  </a:cubicBezTo>
                  <a:cubicBezTo>
                    <a:pt x="0" y="5"/>
                    <a:pt x="0" y="5"/>
                    <a:pt x="0" y="5"/>
                  </a:cubicBezTo>
                  <a:cubicBezTo>
                    <a:pt x="7" y="16"/>
                    <a:pt x="22" y="30"/>
                    <a:pt x="32" y="36"/>
                  </a:cubicBezTo>
                  <a:cubicBezTo>
                    <a:pt x="32" y="36"/>
                    <a:pt x="33" y="37"/>
                    <a:pt x="33" y="37"/>
                  </a:cubicBezTo>
                  <a:cubicBezTo>
                    <a:pt x="33" y="37"/>
                    <a:pt x="34" y="36"/>
                    <a:pt x="34" y="36"/>
                  </a:cubicBezTo>
                  <a:cubicBezTo>
                    <a:pt x="43" y="29"/>
                    <a:pt x="57" y="15"/>
                    <a:pt x="64" y="5"/>
                  </a:cubicBezTo>
                  <a:cubicBezTo>
                    <a:pt x="53" y="5"/>
                    <a:pt x="53" y="5"/>
                    <a:pt x="53" y="5"/>
                  </a:cubicBezTo>
                  <a:lnTo>
                    <a:pt x="4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17" name="Freeform 27">
              <a:extLst>
                <a:ext uri="{FF2B5EF4-FFF2-40B4-BE49-F238E27FC236}">
                  <a16:creationId xmlns:a16="http://schemas.microsoft.com/office/drawing/2014/main" id="{C336A866-97EF-4ABB-9BFB-D382AD6EE6A6}"/>
                </a:ext>
              </a:extLst>
            </p:cNvPr>
            <p:cNvSpPr>
              <a:spLocks/>
            </p:cNvSpPr>
            <p:nvPr/>
          </p:nvSpPr>
          <p:spPr bwMode="auto">
            <a:xfrm>
              <a:off x="8459788" y="1847850"/>
              <a:ext cx="330200" cy="187325"/>
            </a:xfrm>
            <a:custGeom>
              <a:avLst/>
              <a:gdLst>
                <a:gd name="T0" fmla="*/ 4 w 88"/>
                <a:gd name="T1" fmla="*/ 48 h 50"/>
                <a:gd name="T2" fmla="*/ 19 w 88"/>
                <a:gd name="T3" fmla="*/ 48 h 50"/>
                <a:gd name="T4" fmla="*/ 23 w 88"/>
                <a:gd name="T5" fmla="*/ 42 h 50"/>
                <a:gd name="T6" fmla="*/ 28 w 88"/>
                <a:gd name="T7" fmla="*/ 40 h 50"/>
                <a:gd name="T8" fmla="*/ 33 w 88"/>
                <a:gd name="T9" fmla="*/ 43 h 50"/>
                <a:gd name="T10" fmla="*/ 35 w 88"/>
                <a:gd name="T11" fmla="*/ 46 h 50"/>
                <a:gd name="T12" fmla="*/ 41 w 88"/>
                <a:gd name="T13" fmla="*/ 35 h 50"/>
                <a:gd name="T14" fmla="*/ 46 w 88"/>
                <a:gd name="T15" fmla="*/ 32 h 50"/>
                <a:gd name="T16" fmla="*/ 52 w 88"/>
                <a:gd name="T17" fmla="*/ 36 h 50"/>
                <a:gd name="T18" fmla="*/ 56 w 88"/>
                <a:gd name="T19" fmla="*/ 50 h 50"/>
                <a:gd name="T20" fmla="*/ 60 w 88"/>
                <a:gd name="T21" fmla="*/ 48 h 50"/>
                <a:gd name="T22" fmla="*/ 82 w 88"/>
                <a:gd name="T23" fmla="*/ 48 h 50"/>
                <a:gd name="T24" fmla="*/ 88 w 88"/>
                <a:gd name="T25" fmla="*/ 26 h 50"/>
                <a:gd name="T26" fmla="*/ 66 w 88"/>
                <a:gd name="T27" fmla="*/ 0 h 50"/>
                <a:gd name="T28" fmla="*/ 44 w 88"/>
                <a:gd name="T29" fmla="*/ 16 h 50"/>
                <a:gd name="T30" fmla="*/ 23 w 88"/>
                <a:gd name="T31" fmla="*/ 0 h 50"/>
                <a:gd name="T32" fmla="*/ 0 w 88"/>
                <a:gd name="T33" fmla="*/ 29 h 50"/>
                <a:gd name="T34" fmla="*/ 4 w 88"/>
                <a:gd name="T3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50">
                  <a:moveTo>
                    <a:pt x="4" y="48"/>
                  </a:moveTo>
                  <a:cubicBezTo>
                    <a:pt x="19" y="48"/>
                    <a:pt x="19" y="48"/>
                    <a:pt x="19" y="48"/>
                  </a:cubicBezTo>
                  <a:cubicBezTo>
                    <a:pt x="23" y="42"/>
                    <a:pt x="23" y="42"/>
                    <a:pt x="23" y="42"/>
                  </a:cubicBezTo>
                  <a:cubicBezTo>
                    <a:pt x="24" y="41"/>
                    <a:pt x="26" y="40"/>
                    <a:pt x="28" y="40"/>
                  </a:cubicBezTo>
                  <a:cubicBezTo>
                    <a:pt x="30" y="40"/>
                    <a:pt x="32" y="41"/>
                    <a:pt x="33" y="43"/>
                  </a:cubicBezTo>
                  <a:cubicBezTo>
                    <a:pt x="35" y="46"/>
                    <a:pt x="35" y="46"/>
                    <a:pt x="35" y="46"/>
                  </a:cubicBezTo>
                  <a:cubicBezTo>
                    <a:pt x="41" y="35"/>
                    <a:pt x="41" y="35"/>
                    <a:pt x="41" y="35"/>
                  </a:cubicBezTo>
                  <a:cubicBezTo>
                    <a:pt x="42" y="33"/>
                    <a:pt x="44" y="32"/>
                    <a:pt x="46" y="32"/>
                  </a:cubicBezTo>
                  <a:cubicBezTo>
                    <a:pt x="49" y="32"/>
                    <a:pt x="51" y="34"/>
                    <a:pt x="52" y="36"/>
                  </a:cubicBezTo>
                  <a:cubicBezTo>
                    <a:pt x="56" y="50"/>
                    <a:pt x="56" y="50"/>
                    <a:pt x="56" y="50"/>
                  </a:cubicBezTo>
                  <a:cubicBezTo>
                    <a:pt x="57" y="49"/>
                    <a:pt x="58" y="48"/>
                    <a:pt x="60" y="48"/>
                  </a:cubicBezTo>
                  <a:cubicBezTo>
                    <a:pt x="82" y="48"/>
                    <a:pt x="82" y="48"/>
                    <a:pt x="82" y="48"/>
                  </a:cubicBezTo>
                  <a:cubicBezTo>
                    <a:pt x="85" y="43"/>
                    <a:pt x="88" y="34"/>
                    <a:pt x="88" y="26"/>
                  </a:cubicBezTo>
                  <a:cubicBezTo>
                    <a:pt x="88" y="9"/>
                    <a:pt x="77" y="0"/>
                    <a:pt x="66" y="0"/>
                  </a:cubicBezTo>
                  <a:cubicBezTo>
                    <a:pt x="57" y="0"/>
                    <a:pt x="48" y="5"/>
                    <a:pt x="44" y="16"/>
                  </a:cubicBezTo>
                  <a:cubicBezTo>
                    <a:pt x="40" y="5"/>
                    <a:pt x="31" y="0"/>
                    <a:pt x="23" y="0"/>
                  </a:cubicBezTo>
                  <a:cubicBezTo>
                    <a:pt x="8" y="0"/>
                    <a:pt x="0" y="15"/>
                    <a:pt x="0" y="29"/>
                  </a:cubicBezTo>
                  <a:cubicBezTo>
                    <a:pt x="0" y="36"/>
                    <a:pt x="2" y="44"/>
                    <a:pt x="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18" name="Freeform 28">
              <a:extLst>
                <a:ext uri="{FF2B5EF4-FFF2-40B4-BE49-F238E27FC236}">
                  <a16:creationId xmlns:a16="http://schemas.microsoft.com/office/drawing/2014/main" id="{29FD408B-5762-4617-951B-D47D5C9D4854}"/>
                </a:ext>
              </a:extLst>
            </p:cNvPr>
            <p:cNvSpPr>
              <a:spLocks/>
            </p:cNvSpPr>
            <p:nvPr/>
          </p:nvSpPr>
          <p:spPr bwMode="auto">
            <a:xfrm>
              <a:off x="8445500" y="1982788"/>
              <a:ext cx="360363" cy="120650"/>
            </a:xfrm>
            <a:custGeom>
              <a:avLst/>
              <a:gdLst>
                <a:gd name="T0" fmla="*/ 94 w 96"/>
                <a:gd name="T1" fmla="*/ 16 h 32"/>
                <a:gd name="T2" fmla="*/ 64 w 96"/>
                <a:gd name="T3" fmla="*/ 16 h 32"/>
                <a:gd name="T4" fmla="*/ 62 w 96"/>
                <a:gd name="T5" fmla="*/ 17 h 32"/>
                <a:gd name="T6" fmla="*/ 59 w 96"/>
                <a:gd name="T7" fmla="*/ 25 h 32"/>
                <a:gd name="T8" fmla="*/ 52 w 96"/>
                <a:gd name="T9" fmla="*/ 1 h 32"/>
                <a:gd name="T10" fmla="*/ 50 w 96"/>
                <a:gd name="T11" fmla="*/ 0 h 32"/>
                <a:gd name="T12" fmla="*/ 48 w 96"/>
                <a:gd name="T13" fmla="*/ 1 h 32"/>
                <a:gd name="T14" fmla="*/ 40 w 96"/>
                <a:gd name="T15" fmla="*/ 18 h 32"/>
                <a:gd name="T16" fmla="*/ 34 w 96"/>
                <a:gd name="T17" fmla="*/ 9 h 32"/>
                <a:gd name="T18" fmla="*/ 32 w 96"/>
                <a:gd name="T19" fmla="*/ 8 h 32"/>
                <a:gd name="T20" fmla="*/ 30 w 96"/>
                <a:gd name="T21" fmla="*/ 9 h 32"/>
                <a:gd name="T22" fmla="*/ 25 w 96"/>
                <a:gd name="T23" fmla="*/ 16 h 32"/>
                <a:gd name="T24" fmla="*/ 2 w 96"/>
                <a:gd name="T25" fmla="*/ 16 h 32"/>
                <a:gd name="T26" fmla="*/ 0 w 96"/>
                <a:gd name="T27" fmla="*/ 18 h 32"/>
                <a:gd name="T28" fmla="*/ 2 w 96"/>
                <a:gd name="T29" fmla="*/ 20 h 32"/>
                <a:gd name="T30" fmla="*/ 26 w 96"/>
                <a:gd name="T31" fmla="*/ 20 h 32"/>
                <a:gd name="T32" fmla="*/ 28 w 96"/>
                <a:gd name="T33" fmla="*/ 19 h 32"/>
                <a:gd name="T34" fmla="*/ 32 w 96"/>
                <a:gd name="T35" fmla="*/ 13 h 32"/>
                <a:gd name="T36" fmla="*/ 38 w 96"/>
                <a:gd name="T37" fmla="*/ 23 h 32"/>
                <a:gd name="T38" fmla="*/ 40 w 96"/>
                <a:gd name="T39" fmla="*/ 24 h 32"/>
                <a:gd name="T40" fmla="*/ 42 w 96"/>
                <a:gd name="T41" fmla="*/ 23 h 32"/>
                <a:gd name="T42" fmla="*/ 49 w 96"/>
                <a:gd name="T43" fmla="*/ 8 h 32"/>
                <a:gd name="T44" fmla="*/ 56 w 96"/>
                <a:gd name="T45" fmla="*/ 31 h 32"/>
                <a:gd name="T46" fmla="*/ 58 w 96"/>
                <a:gd name="T47" fmla="*/ 32 h 32"/>
                <a:gd name="T48" fmla="*/ 60 w 96"/>
                <a:gd name="T49" fmla="*/ 31 h 32"/>
                <a:gd name="T50" fmla="*/ 65 w 96"/>
                <a:gd name="T51" fmla="*/ 20 h 32"/>
                <a:gd name="T52" fmla="*/ 94 w 96"/>
                <a:gd name="T53" fmla="*/ 20 h 32"/>
                <a:gd name="T54" fmla="*/ 96 w 96"/>
                <a:gd name="T55" fmla="*/ 18 h 32"/>
                <a:gd name="T56" fmla="*/ 94 w 96"/>
                <a:gd name="T5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32">
                  <a:moveTo>
                    <a:pt x="94" y="16"/>
                  </a:moveTo>
                  <a:cubicBezTo>
                    <a:pt x="64" y="16"/>
                    <a:pt x="64" y="16"/>
                    <a:pt x="64" y="16"/>
                  </a:cubicBezTo>
                  <a:cubicBezTo>
                    <a:pt x="63" y="16"/>
                    <a:pt x="63" y="16"/>
                    <a:pt x="62" y="17"/>
                  </a:cubicBezTo>
                  <a:cubicBezTo>
                    <a:pt x="59" y="25"/>
                    <a:pt x="59" y="25"/>
                    <a:pt x="59" y="25"/>
                  </a:cubicBezTo>
                  <a:cubicBezTo>
                    <a:pt x="52" y="1"/>
                    <a:pt x="52" y="1"/>
                    <a:pt x="52" y="1"/>
                  </a:cubicBezTo>
                  <a:cubicBezTo>
                    <a:pt x="52" y="1"/>
                    <a:pt x="51" y="0"/>
                    <a:pt x="50" y="0"/>
                  </a:cubicBezTo>
                  <a:cubicBezTo>
                    <a:pt x="49" y="0"/>
                    <a:pt x="49" y="0"/>
                    <a:pt x="48" y="1"/>
                  </a:cubicBezTo>
                  <a:cubicBezTo>
                    <a:pt x="40" y="18"/>
                    <a:pt x="40" y="18"/>
                    <a:pt x="40" y="18"/>
                  </a:cubicBezTo>
                  <a:cubicBezTo>
                    <a:pt x="34" y="9"/>
                    <a:pt x="34" y="9"/>
                    <a:pt x="34" y="9"/>
                  </a:cubicBezTo>
                  <a:cubicBezTo>
                    <a:pt x="33" y="8"/>
                    <a:pt x="33" y="8"/>
                    <a:pt x="32" y="8"/>
                  </a:cubicBezTo>
                  <a:cubicBezTo>
                    <a:pt x="31" y="8"/>
                    <a:pt x="31" y="8"/>
                    <a:pt x="30" y="9"/>
                  </a:cubicBezTo>
                  <a:cubicBezTo>
                    <a:pt x="25" y="16"/>
                    <a:pt x="25" y="16"/>
                    <a:pt x="25" y="16"/>
                  </a:cubicBezTo>
                  <a:cubicBezTo>
                    <a:pt x="2" y="16"/>
                    <a:pt x="2" y="16"/>
                    <a:pt x="2" y="16"/>
                  </a:cubicBezTo>
                  <a:cubicBezTo>
                    <a:pt x="1" y="16"/>
                    <a:pt x="0" y="17"/>
                    <a:pt x="0" y="18"/>
                  </a:cubicBezTo>
                  <a:cubicBezTo>
                    <a:pt x="0" y="19"/>
                    <a:pt x="1" y="20"/>
                    <a:pt x="2" y="20"/>
                  </a:cubicBezTo>
                  <a:cubicBezTo>
                    <a:pt x="26" y="20"/>
                    <a:pt x="26" y="20"/>
                    <a:pt x="26" y="20"/>
                  </a:cubicBezTo>
                  <a:cubicBezTo>
                    <a:pt x="27" y="20"/>
                    <a:pt x="27" y="20"/>
                    <a:pt x="28" y="19"/>
                  </a:cubicBezTo>
                  <a:cubicBezTo>
                    <a:pt x="32" y="13"/>
                    <a:pt x="32" y="13"/>
                    <a:pt x="32" y="13"/>
                  </a:cubicBezTo>
                  <a:cubicBezTo>
                    <a:pt x="38" y="23"/>
                    <a:pt x="38" y="23"/>
                    <a:pt x="38" y="23"/>
                  </a:cubicBezTo>
                  <a:cubicBezTo>
                    <a:pt x="39" y="24"/>
                    <a:pt x="39" y="24"/>
                    <a:pt x="40" y="24"/>
                  </a:cubicBezTo>
                  <a:cubicBezTo>
                    <a:pt x="41" y="24"/>
                    <a:pt x="41" y="24"/>
                    <a:pt x="42" y="23"/>
                  </a:cubicBezTo>
                  <a:cubicBezTo>
                    <a:pt x="49" y="8"/>
                    <a:pt x="49" y="8"/>
                    <a:pt x="49" y="8"/>
                  </a:cubicBezTo>
                  <a:cubicBezTo>
                    <a:pt x="56" y="31"/>
                    <a:pt x="56" y="31"/>
                    <a:pt x="56" y="31"/>
                  </a:cubicBezTo>
                  <a:cubicBezTo>
                    <a:pt x="56" y="31"/>
                    <a:pt x="57" y="32"/>
                    <a:pt x="58" y="32"/>
                  </a:cubicBezTo>
                  <a:cubicBezTo>
                    <a:pt x="59" y="32"/>
                    <a:pt x="59" y="32"/>
                    <a:pt x="60" y="31"/>
                  </a:cubicBezTo>
                  <a:cubicBezTo>
                    <a:pt x="65" y="20"/>
                    <a:pt x="65" y="20"/>
                    <a:pt x="65" y="20"/>
                  </a:cubicBezTo>
                  <a:cubicBezTo>
                    <a:pt x="94" y="20"/>
                    <a:pt x="94" y="20"/>
                    <a:pt x="94" y="20"/>
                  </a:cubicBezTo>
                  <a:cubicBezTo>
                    <a:pt x="95" y="20"/>
                    <a:pt x="96" y="19"/>
                    <a:pt x="96" y="18"/>
                  </a:cubicBezTo>
                  <a:cubicBezTo>
                    <a:pt x="96" y="17"/>
                    <a:pt x="95" y="16"/>
                    <a:pt x="9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grpSp>
      <p:grpSp>
        <p:nvGrpSpPr>
          <p:cNvPr id="19" name="Group 81">
            <a:extLst>
              <a:ext uri="{FF2B5EF4-FFF2-40B4-BE49-F238E27FC236}">
                <a16:creationId xmlns:a16="http://schemas.microsoft.com/office/drawing/2014/main" id="{CFCF7F30-4201-4D8C-ACE7-CD4B67DC23EB}"/>
              </a:ext>
            </a:extLst>
          </p:cNvPr>
          <p:cNvGrpSpPr/>
          <p:nvPr/>
        </p:nvGrpSpPr>
        <p:grpSpPr>
          <a:xfrm>
            <a:off x="4822241" y="1998593"/>
            <a:ext cx="343295" cy="344808"/>
            <a:chOff x="3397250" y="1831975"/>
            <a:chExt cx="360363" cy="361951"/>
          </a:xfrm>
          <a:solidFill>
            <a:schemeClr val="bg1"/>
          </a:solidFill>
        </p:grpSpPr>
        <p:sp>
          <p:nvSpPr>
            <p:cNvPr id="20" name="Freeform 36">
              <a:extLst>
                <a:ext uri="{FF2B5EF4-FFF2-40B4-BE49-F238E27FC236}">
                  <a16:creationId xmlns:a16="http://schemas.microsoft.com/office/drawing/2014/main" id="{8DAF1883-640C-417D-AD9D-259068DBBD05}"/>
                </a:ext>
              </a:extLst>
            </p:cNvPr>
            <p:cNvSpPr>
              <a:spLocks noEditPoints="1"/>
            </p:cNvSpPr>
            <p:nvPr/>
          </p:nvSpPr>
          <p:spPr bwMode="auto">
            <a:xfrm>
              <a:off x="3397250" y="1831975"/>
              <a:ext cx="225425" cy="361950"/>
            </a:xfrm>
            <a:custGeom>
              <a:avLst/>
              <a:gdLst>
                <a:gd name="T0" fmla="*/ 60 w 60"/>
                <a:gd name="T1" fmla="*/ 56 h 96"/>
                <a:gd name="T2" fmla="*/ 60 w 60"/>
                <a:gd name="T3" fmla="*/ 46 h 96"/>
                <a:gd name="T4" fmla="*/ 54 w 60"/>
                <a:gd name="T5" fmla="*/ 40 h 96"/>
                <a:gd name="T6" fmla="*/ 32 w 60"/>
                <a:gd name="T7" fmla="*/ 40 h 96"/>
                <a:gd name="T8" fmla="*/ 32 w 60"/>
                <a:gd name="T9" fmla="*/ 36 h 96"/>
                <a:gd name="T10" fmla="*/ 48 w 60"/>
                <a:gd name="T11" fmla="*/ 18 h 96"/>
                <a:gd name="T12" fmla="*/ 30 w 60"/>
                <a:gd name="T13" fmla="*/ 0 h 96"/>
                <a:gd name="T14" fmla="*/ 12 w 60"/>
                <a:gd name="T15" fmla="*/ 18 h 96"/>
                <a:gd name="T16" fmla="*/ 28 w 60"/>
                <a:gd name="T17" fmla="*/ 36 h 96"/>
                <a:gd name="T18" fmla="*/ 28 w 60"/>
                <a:gd name="T19" fmla="*/ 40 h 96"/>
                <a:gd name="T20" fmla="*/ 6 w 60"/>
                <a:gd name="T21" fmla="*/ 40 h 96"/>
                <a:gd name="T22" fmla="*/ 0 w 60"/>
                <a:gd name="T23" fmla="*/ 46 h 96"/>
                <a:gd name="T24" fmla="*/ 0 w 60"/>
                <a:gd name="T25" fmla="*/ 94 h 96"/>
                <a:gd name="T26" fmla="*/ 2 w 60"/>
                <a:gd name="T27" fmla="*/ 96 h 96"/>
                <a:gd name="T28" fmla="*/ 32 w 60"/>
                <a:gd name="T29" fmla="*/ 96 h 96"/>
                <a:gd name="T30" fmla="*/ 32 w 60"/>
                <a:gd name="T31" fmla="*/ 76 h 96"/>
                <a:gd name="T32" fmla="*/ 14 w 60"/>
                <a:gd name="T33" fmla="*/ 76 h 96"/>
                <a:gd name="T34" fmla="*/ 12 w 60"/>
                <a:gd name="T35" fmla="*/ 74 h 96"/>
                <a:gd name="T36" fmla="*/ 14 w 60"/>
                <a:gd name="T37" fmla="*/ 72 h 96"/>
                <a:gd name="T38" fmla="*/ 32 w 60"/>
                <a:gd name="T39" fmla="*/ 72 h 96"/>
                <a:gd name="T40" fmla="*/ 32 w 60"/>
                <a:gd name="T41" fmla="*/ 64 h 96"/>
                <a:gd name="T42" fmla="*/ 14 w 60"/>
                <a:gd name="T43" fmla="*/ 64 h 96"/>
                <a:gd name="T44" fmla="*/ 12 w 60"/>
                <a:gd name="T45" fmla="*/ 62 h 96"/>
                <a:gd name="T46" fmla="*/ 14 w 60"/>
                <a:gd name="T47" fmla="*/ 60 h 96"/>
                <a:gd name="T48" fmla="*/ 34 w 60"/>
                <a:gd name="T49" fmla="*/ 60 h 96"/>
                <a:gd name="T50" fmla="*/ 42 w 60"/>
                <a:gd name="T51" fmla="*/ 56 h 96"/>
                <a:gd name="T52" fmla="*/ 60 w 60"/>
                <a:gd name="T53" fmla="*/ 56 h 96"/>
                <a:gd name="T54" fmla="*/ 22 w 60"/>
                <a:gd name="T55" fmla="*/ 20 h 96"/>
                <a:gd name="T56" fmla="*/ 20 w 60"/>
                <a:gd name="T57" fmla="*/ 18 h 96"/>
                <a:gd name="T58" fmla="*/ 22 w 60"/>
                <a:gd name="T59" fmla="*/ 16 h 96"/>
                <a:gd name="T60" fmla="*/ 28 w 60"/>
                <a:gd name="T61" fmla="*/ 16 h 96"/>
                <a:gd name="T62" fmla="*/ 28 w 60"/>
                <a:gd name="T63" fmla="*/ 10 h 96"/>
                <a:gd name="T64" fmla="*/ 30 w 60"/>
                <a:gd name="T65" fmla="*/ 8 h 96"/>
                <a:gd name="T66" fmla="*/ 32 w 60"/>
                <a:gd name="T67" fmla="*/ 10 h 96"/>
                <a:gd name="T68" fmla="*/ 32 w 60"/>
                <a:gd name="T69" fmla="*/ 16 h 96"/>
                <a:gd name="T70" fmla="*/ 38 w 60"/>
                <a:gd name="T71" fmla="*/ 16 h 96"/>
                <a:gd name="T72" fmla="*/ 40 w 60"/>
                <a:gd name="T73" fmla="*/ 18 h 96"/>
                <a:gd name="T74" fmla="*/ 38 w 60"/>
                <a:gd name="T75" fmla="*/ 20 h 96"/>
                <a:gd name="T76" fmla="*/ 32 w 60"/>
                <a:gd name="T77" fmla="*/ 20 h 96"/>
                <a:gd name="T78" fmla="*/ 32 w 60"/>
                <a:gd name="T79" fmla="*/ 26 h 96"/>
                <a:gd name="T80" fmla="*/ 30 w 60"/>
                <a:gd name="T81" fmla="*/ 28 h 96"/>
                <a:gd name="T82" fmla="*/ 28 w 60"/>
                <a:gd name="T83" fmla="*/ 26 h 96"/>
                <a:gd name="T84" fmla="*/ 28 w 60"/>
                <a:gd name="T85" fmla="*/ 20 h 96"/>
                <a:gd name="T86" fmla="*/ 22 w 60"/>
                <a:gd name="T87" fmla="*/ 20 h 96"/>
                <a:gd name="T88" fmla="*/ 14 w 60"/>
                <a:gd name="T89" fmla="*/ 52 h 96"/>
                <a:gd name="T90" fmla="*/ 12 w 60"/>
                <a:gd name="T91" fmla="*/ 50 h 96"/>
                <a:gd name="T92" fmla="*/ 14 w 60"/>
                <a:gd name="T93" fmla="*/ 48 h 96"/>
                <a:gd name="T94" fmla="*/ 46 w 60"/>
                <a:gd name="T95" fmla="*/ 48 h 96"/>
                <a:gd name="T96" fmla="*/ 48 w 60"/>
                <a:gd name="T97" fmla="*/ 50 h 96"/>
                <a:gd name="T98" fmla="*/ 46 w 60"/>
                <a:gd name="T99" fmla="*/ 52 h 96"/>
                <a:gd name="T100" fmla="*/ 14 w 60"/>
                <a:gd name="T101"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96">
                  <a:moveTo>
                    <a:pt x="60" y="56"/>
                  </a:moveTo>
                  <a:cubicBezTo>
                    <a:pt x="60" y="46"/>
                    <a:pt x="60" y="46"/>
                    <a:pt x="60" y="46"/>
                  </a:cubicBezTo>
                  <a:cubicBezTo>
                    <a:pt x="60" y="43"/>
                    <a:pt x="57" y="40"/>
                    <a:pt x="54" y="40"/>
                  </a:cubicBezTo>
                  <a:cubicBezTo>
                    <a:pt x="32" y="40"/>
                    <a:pt x="32" y="40"/>
                    <a:pt x="32" y="40"/>
                  </a:cubicBezTo>
                  <a:cubicBezTo>
                    <a:pt x="32" y="36"/>
                    <a:pt x="32" y="36"/>
                    <a:pt x="32" y="36"/>
                  </a:cubicBezTo>
                  <a:cubicBezTo>
                    <a:pt x="41" y="35"/>
                    <a:pt x="48" y="27"/>
                    <a:pt x="48" y="18"/>
                  </a:cubicBezTo>
                  <a:cubicBezTo>
                    <a:pt x="48" y="8"/>
                    <a:pt x="40" y="0"/>
                    <a:pt x="30" y="0"/>
                  </a:cubicBezTo>
                  <a:cubicBezTo>
                    <a:pt x="20" y="0"/>
                    <a:pt x="12" y="8"/>
                    <a:pt x="12" y="18"/>
                  </a:cubicBezTo>
                  <a:cubicBezTo>
                    <a:pt x="12" y="27"/>
                    <a:pt x="19" y="35"/>
                    <a:pt x="28" y="36"/>
                  </a:cubicBezTo>
                  <a:cubicBezTo>
                    <a:pt x="28" y="40"/>
                    <a:pt x="28" y="40"/>
                    <a:pt x="28" y="40"/>
                  </a:cubicBezTo>
                  <a:cubicBezTo>
                    <a:pt x="6" y="40"/>
                    <a:pt x="6" y="40"/>
                    <a:pt x="6" y="40"/>
                  </a:cubicBezTo>
                  <a:cubicBezTo>
                    <a:pt x="3" y="40"/>
                    <a:pt x="0" y="43"/>
                    <a:pt x="0" y="46"/>
                  </a:cubicBezTo>
                  <a:cubicBezTo>
                    <a:pt x="0" y="94"/>
                    <a:pt x="0" y="94"/>
                    <a:pt x="0" y="94"/>
                  </a:cubicBezTo>
                  <a:cubicBezTo>
                    <a:pt x="0" y="95"/>
                    <a:pt x="1" y="96"/>
                    <a:pt x="2" y="96"/>
                  </a:cubicBezTo>
                  <a:cubicBezTo>
                    <a:pt x="32" y="96"/>
                    <a:pt x="32" y="96"/>
                    <a:pt x="32" y="96"/>
                  </a:cubicBezTo>
                  <a:cubicBezTo>
                    <a:pt x="32" y="76"/>
                    <a:pt x="32" y="76"/>
                    <a:pt x="32" y="76"/>
                  </a:cubicBezTo>
                  <a:cubicBezTo>
                    <a:pt x="14" y="76"/>
                    <a:pt x="14" y="76"/>
                    <a:pt x="14" y="76"/>
                  </a:cubicBezTo>
                  <a:cubicBezTo>
                    <a:pt x="13" y="76"/>
                    <a:pt x="12" y="75"/>
                    <a:pt x="12" y="74"/>
                  </a:cubicBezTo>
                  <a:cubicBezTo>
                    <a:pt x="12" y="73"/>
                    <a:pt x="13" y="72"/>
                    <a:pt x="14" y="72"/>
                  </a:cubicBezTo>
                  <a:cubicBezTo>
                    <a:pt x="32" y="72"/>
                    <a:pt x="32" y="72"/>
                    <a:pt x="32" y="72"/>
                  </a:cubicBezTo>
                  <a:cubicBezTo>
                    <a:pt x="32" y="72"/>
                    <a:pt x="32" y="65"/>
                    <a:pt x="32" y="64"/>
                  </a:cubicBezTo>
                  <a:cubicBezTo>
                    <a:pt x="14" y="64"/>
                    <a:pt x="14" y="64"/>
                    <a:pt x="14" y="64"/>
                  </a:cubicBezTo>
                  <a:cubicBezTo>
                    <a:pt x="13" y="64"/>
                    <a:pt x="12" y="63"/>
                    <a:pt x="12" y="62"/>
                  </a:cubicBezTo>
                  <a:cubicBezTo>
                    <a:pt x="12" y="61"/>
                    <a:pt x="13" y="60"/>
                    <a:pt x="14" y="60"/>
                  </a:cubicBezTo>
                  <a:cubicBezTo>
                    <a:pt x="34" y="60"/>
                    <a:pt x="34" y="60"/>
                    <a:pt x="34" y="60"/>
                  </a:cubicBezTo>
                  <a:cubicBezTo>
                    <a:pt x="36" y="58"/>
                    <a:pt x="39" y="56"/>
                    <a:pt x="42" y="56"/>
                  </a:cubicBezTo>
                  <a:lnTo>
                    <a:pt x="60" y="56"/>
                  </a:lnTo>
                  <a:close/>
                  <a:moveTo>
                    <a:pt x="22" y="20"/>
                  </a:moveTo>
                  <a:cubicBezTo>
                    <a:pt x="21" y="20"/>
                    <a:pt x="20" y="19"/>
                    <a:pt x="20" y="18"/>
                  </a:cubicBezTo>
                  <a:cubicBezTo>
                    <a:pt x="20" y="17"/>
                    <a:pt x="21" y="16"/>
                    <a:pt x="22" y="16"/>
                  </a:cubicBezTo>
                  <a:cubicBezTo>
                    <a:pt x="28" y="16"/>
                    <a:pt x="28" y="16"/>
                    <a:pt x="28" y="16"/>
                  </a:cubicBezTo>
                  <a:cubicBezTo>
                    <a:pt x="28" y="10"/>
                    <a:pt x="28" y="10"/>
                    <a:pt x="28" y="10"/>
                  </a:cubicBezTo>
                  <a:cubicBezTo>
                    <a:pt x="28" y="9"/>
                    <a:pt x="29" y="8"/>
                    <a:pt x="30" y="8"/>
                  </a:cubicBezTo>
                  <a:cubicBezTo>
                    <a:pt x="31" y="8"/>
                    <a:pt x="32" y="9"/>
                    <a:pt x="32" y="10"/>
                  </a:cubicBezTo>
                  <a:cubicBezTo>
                    <a:pt x="32" y="16"/>
                    <a:pt x="32" y="16"/>
                    <a:pt x="32" y="16"/>
                  </a:cubicBezTo>
                  <a:cubicBezTo>
                    <a:pt x="38" y="16"/>
                    <a:pt x="38" y="16"/>
                    <a:pt x="38" y="16"/>
                  </a:cubicBezTo>
                  <a:cubicBezTo>
                    <a:pt x="39" y="16"/>
                    <a:pt x="40" y="17"/>
                    <a:pt x="40" y="18"/>
                  </a:cubicBezTo>
                  <a:cubicBezTo>
                    <a:pt x="40" y="19"/>
                    <a:pt x="39" y="20"/>
                    <a:pt x="38" y="20"/>
                  </a:cubicBezTo>
                  <a:cubicBezTo>
                    <a:pt x="32" y="20"/>
                    <a:pt x="32" y="20"/>
                    <a:pt x="32" y="20"/>
                  </a:cubicBezTo>
                  <a:cubicBezTo>
                    <a:pt x="32" y="26"/>
                    <a:pt x="32" y="26"/>
                    <a:pt x="32" y="26"/>
                  </a:cubicBezTo>
                  <a:cubicBezTo>
                    <a:pt x="32" y="27"/>
                    <a:pt x="31" y="28"/>
                    <a:pt x="30" y="28"/>
                  </a:cubicBezTo>
                  <a:cubicBezTo>
                    <a:pt x="29" y="28"/>
                    <a:pt x="28" y="27"/>
                    <a:pt x="28" y="26"/>
                  </a:cubicBezTo>
                  <a:cubicBezTo>
                    <a:pt x="28" y="20"/>
                    <a:pt x="28" y="20"/>
                    <a:pt x="28" y="20"/>
                  </a:cubicBezTo>
                  <a:lnTo>
                    <a:pt x="22" y="20"/>
                  </a:lnTo>
                  <a:close/>
                  <a:moveTo>
                    <a:pt x="14" y="52"/>
                  </a:moveTo>
                  <a:cubicBezTo>
                    <a:pt x="13" y="52"/>
                    <a:pt x="12" y="51"/>
                    <a:pt x="12" y="50"/>
                  </a:cubicBezTo>
                  <a:cubicBezTo>
                    <a:pt x="12" y="49"/>
                    <a:pt x="13" y="48"/>
                    <a:pt x="14" y="48"/>
                  </a:cubicBezTo>
                  <a:cubicBezTo>
                    <a:pt x="46" y="48"/>
                    <a:pt x="46" y="48"/>
                    <a:pt x="46" y="48"/>
                  </a:cubicBezTo>
                  <a:cubicBezTo>
                    <a:pt x="47" y="48"/>
                    <a:pt x="48" y="49"/>
                    <a:pt x="48" y="50"/>
                  </a:cubicBezTo>
                  <a:cubicBezTo>
                    <a:pt x="48" y="51"/>
                    <a:pt x="47" y="52"/>
                    <a:pt x="46" y="52"/>
                  </a:cubicBezTo>
                  <a:lnTo>
                    <a:pt x="1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21" name="Freeform 37">
              <a:extLst>
                <a:ext uri="{FF2B5EF4-FFF2-40B4-BE49-F238E27FC236}">
                  <a16:creationId xmlns:a16="http://schemas.microsoft.com/office/drawing/2014/main" id="{C82C1546-6F7F-430E-BEE7-5656243393A4}"/>
                </a:ext>
              </a:extLst>
            </p:cNvPr>
            <p:cNvSpPr>
              <a:spLocks noEditPoints="1"/>
            </p:cNvSpPr>
            <p:nvPr/>
          </p:nvSpPr>
          <p:spPr bwMode="auto">
            <a:xfrm>
              <a:off x="3532188" y="2057400"/>
              <a:ext cx="225425" cy="136525"/>
            </a:xfrm>
            <a:custGeom>
              <a:avLst/>
              <a:gdLst>
                <a:gd name="T0" fmla="*/ 6 w 60"/>
                <a:gd name="T1" fmla="*/ 0 h 36"/>
                <a:gd name="T2" fmla="*/ 0 w 60"/>
                <a:gd name="T3" fmla="*/ 36 h 36"/>
                <a:gd name="T4" fmla="*/ 22 w 60"/>
                <a:gd name="T5" fmla="*/ 36 h 36"/>
                <a:gd name="T6" fmla="*/ 24 w 60"/>
                <a:gd name="T7" fmla="*/ 24 h 36"/>
                <a:gd name="T8" fmla="*/ 38 w 60"/>
                <a:gd name="T9" fmla="*/ 26 h 36"/>
                <a:gd name="T10" fmla="*/ 58 w 60"/>
                <a:gd name="T11" fmla="*/ 36 h 36"/>
                <a:gd name="T12" fmla="*/ 60 w 60"/>
                <a:gd name="T13" fmla="*/ 6 h 36"/>
                <a:gd name="T14" fmla="*/ 14 w 60"/>
                <a:gd name="T15" fmla="*/ 20 h 36"/>
                <a:gd name="T16" fmla="*/ 8 w 60"/>
                <a:gd name="T17" fmla="*/ 18 h 36"/>
                <a:gd name="T18" fmla="*/ 14 w 60"/>
                <a:gd name="T19" fmla="*/ 16 h 36"/>
                <a:gd name="T20" fmla="*/ 14 w 60"/>
                <a:gd name="T21" fmla="*/ 20 h 36"/>
                <a:gd name="T22" fmla="*/ 10 w 60"/>
                <a:gd name="T23" fmla="*/ 12 h 36"/>
                <a:gd name="T24" fmla="*/ 10 w 60"/>
                <a:gd name="T25" fmla="*/ 8 h 36"/>
                <a:gd name="T26" fmla="*/ 16 w 60"/>
                <a:gd name="T27" fmla="*/ 10 h 36"/>
                <a:gd name="T28" fmla="*/ 26 w 60"/>
                <a:gd name="T29" fmla="*/ 20 h 36"/>
                <a:gd name="T30" fmla="*/ 20 w 60"/>
                <a:gd name="T31" fmla="*/ 18 h 36"/>
                <a:gd name="T32" fmla="*/ 26 w 60"/>
                <a:gd name="T33" fmla="*/ 16 h 36"/>
                <a:gd name="T34" fmla="*/ 26 w 60"/>
                <a:gd name="T35" fmla="*/ 20 h 36"/>
                <a:gd name="T36" fmla="*/ 22 w 60"/>
                <a:gd name="T37" fmla="*/ 12 h 36"/>
                <a:gd name="T38" fmla="*/ 22 w 60"/>
                <a:gd name="T39" fmla="*/ 8 h 36"/>
                <a:gd name="T40" fmla="*/ 28 w 60"/>
                <a:gd name="T41" fmla="*/ 10 h 36"/>
                <a:gd name="T42" fmla="*/ 38 w 60"/>
                <a:gd name="T43" fmla="*/ 20 h 36"/>
                <a:gd name="T44" fmla="*/ 32 w 60"/>
                <a:gd name="T45" fmla="*/ 18 h 36"/>
                <a:gd name="T46" fmla="*/ 38 w 60"/>
                <a:gd name="T47" fmla="*/ 16 h 36"/>
                <a:gd name="T48" fmla="*/ 38 w 60"/>
                <a:gd name="T49" fmla="*/ 20 h 36"/>
                <a:gd name="T50" fmla="*/ 34 w 60"/>
                <a:gd name="T51" fmla="*/ 12 h 36"/>
                <a:gd name="T52" fmla="*/ 34 w 60"/>
                <a:gd name="T53" fmla="*/ 8 h 36"/>
                <a:gd name="T54" fmla="*/ 40 w 60"/>
                <a:gd name="T55" fmla="*/ 10 h 36"/>
                <a:gd name="T56" fmla="*/ 50 w 60"/>
                <a:gd name="T57" fmla="*/ 20 h 36"/>
                <a:gd name="T58" fmla="*/ 44 w 60"/>
                <a:gd name="T59" fmla="*/ 18 h 36"/>
                <a:gd name="T60" fmla="*/ 50 w 60"/>
                <a:gd name="T61" fmla="*/ 16 h 36"/>
                <a:gd name="T62" fmla="*/ 50 w 60"/>
                <a:gd name="T63" fmla="*/ 20 h 36"/>
                <a:gd name="T64" fmla="*/ 46 w 60"/>
                <a:gd name="T65" fmla="*/ 12 h 36"/>
                <a:gd name="T66" fmla="*/ 46 w 60"/>
                <a:gd name="T67" fmla="*/ 8 h 36"/>
                <a:gd name="T68" fmla="*/ 52 w 60"/>
                <a:gd name="T69"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36">
                  <a:moveTo>
                    <a:pt x="54" y="0"/>
                  </a:moveTo>
                  <a:cubicBezTo>
                    <a:pt x="6" y="0"/>
                    <a:pt x="6" y="0"/>
                    <a:pt x="6" y="0"/>
                  </a:cubicBezTo>
                  <a:cubicBezTo>
                    <a:pt x="3" y="0"/>
                    <a:pt x="0" y="3"/>
                    <a:pt x="0" y="6"/>
                  </a:cubicBezTo>
                  <a:cubicBezTo>
                    <a:pt x="0" y="36"/>
                    <a:pt x="0" y="36"/>
                    <a:pt x="0" y="36"/>
                  </a:cubicBezTo>
                  <a:cubicBezTo>
                    <a:pt x="2" y="36"/>
                    <a:pt x="2" y="36"/>
                    <a:pt x="2" y="36"/>
                  </a:cubicBezTo>
                  <a:cubicBezTo>
                    <a:pt x="22" y="36"/>
                    <a:pt x="22" y="36"/>
                    <a:pt x="22" y="36"/>
                  </a:cubicBezTo>
                  <a:cubicBezTo>
                    <a:pt x="22" y="26"/>
                    <a:pt x="22" y="26"/>
                    <a:pt x="22" y="26"/>
                  </a:cubicBezTo>
                  <a:cubicBezTo>
                    <a:pt x="22" y="25"/>
                    <a:pt x="23" y="24"/>
                    <a:pt x="24" y="24"/>
                  </a:cubicBezTo>
                  <a:cubicBezTo>
                    <a:pt x="36" y="24"/>
                    <a:pt x="36" y="24"/>
                    <a:pt x="36" y="24"/>
                  </a:cubicBezTo>
                  <a:cubicBezTo>
                    <a:pt x="37" y="24"/>
                    <a:pt x="38" y="25"/>
                    <a:pt x="38" y="26"/>
                  </a:cubicBezTo>
                  <a:cubicBezTo>
                    <a:pt x="38" y="36"/>
                    <a:pt x="38" y="36"/>
                    <a:pt x="38" y="36"/>
                  </a:cubicBezTo>
                  <a:cubicBezTo>
                    <a:pt x="58" y="36"/>
                    <a:pt x="58" y="36"/>
                    <a:pt x="58" y="36"/>
                  </a:cubicBezTo>
                  <a:cubicBezTo>
                    <a:pt x="59" y="36"/>
                    <a:pt x="60" y="35"/>
                    <a:pt x="60" y="34"/>
                  </a:cubicBezTo>
                  <a:cubicBezTo>
                    <a:pt x="60" y="6"/>
                    <a:pt x="60" y="6"/>
                    <a:pt x="60" y="6"/>
                  </a:cubicBezTo>
                  <a:cubicBezTo>
                    <a:pt x="60" y="3"/>
                    <a:pt x="57" y="0"/>
                    <a:pt x="54" y="0"/>
                  </a:cubicBezTo>
                  <a:close/>
                  <a:moveTo>
                    <a:pt x="14" y="20"/>
                  </a:moveTo>
                  <a:cubicBezTo>
                    <a:pt x="10" y="20"/>
                    <a:pt x="10" y="20"/>
                    <a:pt x="10" y="20"/>
                  </a:cubicBezTo>
                  <a:cubicBezTo>
                    <a:pt x="9" y="20"/>
                    <a:pt x="8" y="19"/>
                    <a:pt x="8" y="18"/>
                  </a:cubicBezTo>
                  <a:cubicBezTo>
                    <a:pt x="8" y="17"/>
                    <a:pt x="9" y="16"/>
                    <a:pt x="10" y="16"/>
                  </a:cubicBezTo>
                  <a:cubicBezTo>
                    <a:pt x="14" y="16"/>
                    <a:pt x="14" y="16"/>
                    <a:pt x="14" y="16"/>
                  </a:cubicBezTo>
                  <a:cubicBezTo>
                    <a:pt x="15" y="16"/>
                    <a:pt x="16" y="17"/>
                    <a:pt x="16" y="18"/>
                  </a:cubicBezTo>
                  <a:cubicBezTo>
                    <a:pt x="16" y="19"/>
                    <a:pt x="15" y="20"/>
                    <a:pt x="14" y="20"/>
                  </a:cubicBezTo>
                  <a:close/>
                  <a:moveTo>
                    <a:pt x="14" y="12"/>
                  </a:moveTo>
                  <a:cubicBezTo>
                    <a:pt x="10" y="12"/>
                    <a:pt x="10" y="12"/>
                    <a:pt x="10" y="12"/>
                  </a:cubicBezTo>
                  <a:cubicBezTo>
                    <a:pt x="9" y="12"/>
                    <a:pt x="8" y="11"/>
                    <a:pt x="8" y="10"/>
                  </a:cubicBezTo>
                  <a:cubicBezTo>
                    <a:pt x="8" y="9"/>
                    <a:pt x="9" y="8"/>
                    <a:pt x="10" y="8"/>
                  </a:cubicBezTo>
                  <a:cubicBezTo>
                    <a:pt x="14" y="8"/>
                    <a:pt x="14" y="8"/>
                    <a:pt x="14" y="8"/>
                  </a:cubicBezTo>
                  <a:cubicBezTo>
                    <a:pt x="15" y="8"/>
                    <a:pt x="16" y="9"/>
                    <a:pt x="16" y="10"/>
                  </a:cubicBezTo>
                  <a:cubicBezTo>
                    <a:pt x="16" y="11"/>
                    <a:pt x="15" y="12"/>
                    <a:pt x="14" y="12"/>
                  </a:cubicBezTo>
                  <a:close/>
                  <a:moveTo>
                    <a:pt x="26" y="20"/>
                  </a:moveTo>
                  <a:cubicBezTo>
                    <a:pt x="22" y="20"/>
                    <a:pt x="22" y="20"/>
                    <a:pt x="22" y="20"/>
                  </a:cubicBezTo>
                  <a:cubicBezTo>
                    <a:pt x="21" y="20"/>
                    <a:pt x="20" y="19"/>
                    <a:pt x="20" y="18"/>
                  </a:cubicBezTo>
                  <a:cubicBezTo>
                    <a:pt x="20" y="17"/>
                    <a:pt x="21" y="16"/>
                    <a:pt x="22" y="16"/>
                  </a:cubicBezTo>
                  <a:cubicBezTo>
                    <a:pt x="26" y="16"/>
                    <a:pt x="26" y="16"/>
                    <a:pt x="26" y="16"/>
                  </a:cubicBezTo>
                  <a:cubicBezTo>
                    <a:pt x="27" y="16"/>
                    <a:pt x="28" y="17"/>
                    <a:pt x="28" y="18"/>
                  </a:cubicBezTo>
                  <a:cubicBezTo>
                    <a:pt x="28" y="19"/>
                    <a:pt x="27" y="20"/>
                    <a:pt x="26" y="20"/>
                  </a:cubicBezTo>
                  <a:close/>
                  <a:moveTo>
                    <a:pt x="26" y="12"/>
                  </a:moveTo>
                  <a:cubicBezTo>
                    <a:pt x="22" y="12"/>
                    <a:pt x="22" y="12"/>
                    <a:pt x="22" y="12"/>
                  </a:cubicBezTo>
                  <a:cubicBezTo>
                    <a:pt x="21" y="12"/>
                    <a:pt x="20" y="11"/>
                    <a:pt x="20" y="10"/>
                  </a:cubicBezTo>
                  <a:cubicBezTo>
                    <a:pt x="20" y="9"/>
                    <a:pt x="21" y="8"/>
                    <a:pt x="22" y="8"/>
                  </a:cubicBezTo>
                  <a:cubicBezTo>
                    <a:pt x="26" y="8"/>
                    <a:pt x="26" y="8"/>
                    <a:pt x="26" y="8"/>
                  </a:cubicBezTo>
                  <a:cubicBezTo>
                    <a:pt x="27" y="8"/>
                    <a:pt x="28" y="9"/>
                    <a:pt x="28" y="10"/>
                  </a:cubicBezTo>
                  <a:cubicBezTo>
                    <a:pt x="28" y="11"/>
                    <a:pt x="27" y="12"/>
                    <a:pt x="26" y="12"/>
                  </a:cubicBezTo>
                  <a:close/>
                  <a:moveTo>
                    <a:pt x="38" y="20"/>
                  </a:moveTo>
                  <a:cubicBezTo>
                    <a:pt x="34" y="20"/>
                    <a:pt x="34" y="20"/>
                    <a:pt x="34" y="20"/>
                  </a:cubicBezTo>
                  <a:cubicBezTo>
                    <a:pt x="33" y="20"/>
                    <a:pt x="32" y="19"/>
                    <a:pt x="32" y="18"/>
                  </a:cubicBezTo>
                  <a:cubicBezTo>
                    <a:pt x="32" y="17"/>
                    <a:pt x="33" y="16"/>
                    <a:pt x="34" y="16"/>
                  </a:cubicBezTo>
                  <a:cubicBezTo>
                    <a:pt x="38" y="16"/>
                    <a:pt x="38" y="16"/>
                    <a:pt x="38" y="16"/>
                  </a:cubicBezTo>
                  <a:cubicBezTo>
                    <a:pt x="39" y="16"/>
                    <a:pt x="40" y="17"/>
                    <a:pt x="40" y="18"/>
                  </a:cubicBezTo>
                  <a:cubicBezTo>
                    <a:pt x="40" y="19"/>
                    <a:pt x="39" y="20"/>
                    <a:pt x="38" y="20"/>
                  </a:cubicBezTo>
                  <a:close/>
                  <a:moveTo>
                    <a:pt x="38" y="12"/>
                  </a:moveTo>
                  <a:cubicBezTo>
                    <a:pt x="34" y="12"/>
                    <a:pt x="34" y="12"/>
                    <a:pt x="34" y="12"/>
                  </a:cubicBezTo>
                  <a:cubicBezTo>
                    <a:pt x="33" y="12"/>
                    <a:pt x="32" y="11"/>
                    <a:pt x="32" y="10"/>
                  </a:cubicBezTo>
                  <a:cubicBezTo>
                    <a:pt x="32" y="9"/>
                    <a:pt x="33" y="8"/>
                    <a:pt x="34" y="8"/>
                  </a:cubicBezTo>
                  <a:cubicBezTo>
                    <a:pt x="38" y="8"/>
                    <a:pt x="38" y="8"/>
                    <a:pt x="38" y="8"/>
                  </a:cubicBezTo>
                  <a:cubicBezTo>
                    <a:pt x="39" y="8"/>
                    <a:pt x="40" y="9"/>
                    <a:pt x="40" y="10"/>
                  </a:cubicBezTo>
                  <a:cubicBezTo>
                    <a:pt x="40" y="11"/>
                    <a:pt x="39" y="12"/>
                    <a:pt x="38" y="12"/>
                  </a:cubicBezTo>
                  <a:close/>
                  <a:moveTo>
                    <a:pt x="50" y="20"/>
                  </a:moveTo>
                  <a:cubicBezTo>
                    <a:pt x="46" y="20"/>
                    <a:pt x="46" y="20"/>
                    <a:pt x="46" y="20"/>
                  </a:cubicBezTo>
                  <a:cubicBezTo>
                    <a:pt x="45" y="20"/>
                    <a:pt x="44" y="19"/>
                    <a:pt x="44" y="18"/>
                  </a:cubicBezTo>
                  <a:cubicBezTo>
                    <a:pt x="44" y="17"/>
                    <a:pt x="45" y="16"/>
                    <a:pt x="46" y="16"/>
                  </a:cubicBezTo>
                  <a:cubicBezTo>
                    <a:pt x="50" y="16"/>
                    <a:pt x="50" y="16"/>
                    <a:pt x="50" y="16"/>
                  </a:cubicBezTo>
                  <a:cubicBezTo>
                    <a:pt x="51" y="16"/>
                    <a:pt x="52" y="17"/>
                    <a:pt x="52" y="18"/>
                  </a:cubicBezTo>
                  <a:cubicBezTo>
                    <a:pt x="52" y="19"/>
                    <a:pt x="51" y="20"/>
                    <a:pt x="50" y="20"/>
                  </a:cubicBezTo>
                  <a:close/>
                  <a:moveTo>
                    <a:pt x="50" y="12"/>
                  </a:moveTo>
                  <a:cubicBezTo>
                    <a:pt x="46" y="12"/>
                    <a:pt x="46" y="12"/>
                    <a:pt x="46" y="12"/>
                  </a:cubicBezTo>
                  <a:cubicBezTo>
                    <a:pt x="45" y="12"/>
                    <a:pt x="44" y="11"/>
                    <a:pt x="44" y="10"/>
                  </a:cubicBezTo>
                  <a:cubicBezTo>
                    <a:pt x="44" y="9"/>
                    <a:pt x="45" y="8"/>
                    <a:pt x="46" y="8"/>
                  </a:cubicBezTo>
                  <a:cubicBezTo>
                    <a:pt x="50" y="8"/>
                    <a:pt x="50" y="8"/>
                    <a:pt x="50" y="8"/>
                  </a:cubicBezTo>
                  <a:cubicBezTo>
                    <a:pt x="51" y="8"/>
                    <a:pt x="52" y="9"/>
                    <a:pt x="52" y="10"/>
                  </a:cubicBezTo>
                  <a:cubicBezTo>
                    <a:pt x="52" y="11"/>
                    <a:pt x="51" y="12"/>
                    <a:pt x="5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22" name="Rectangle 84">
              <a:extLst>
                <a:ext uri="{FF2B5EF4-FFF2-40B4-BE49-F238E27FC236}">
                  <a16:creationId xmlns:a16="http://schemas.microsoft.com/office/drawing/2014/main" id="{219DBAF7-3B65-4E79-853E-9E1178AD5F88}"/>
                </a:ext>
              </a:extLst>
            </p:cNvPr>
            <p:cNvSpPr>
              <a:spLocks noChangeArrowheads="1"/>
            </p:cNvSpPr>
            <p:nvPr/>
          </p:nvSpPr>
          <p:spPr bwMode="auto">
            <a:xfrm>
              <a:off x="3630613" y="2163763"/>
              <a:ext cx="3016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grpSp>
      <p:grpSp>
        <p:nvGrpSpPr>
          <p:cNvPr id="23" name="Group 85">
            <a:extLst>
              <a:ext uri="{FF2B5EF4-FFF2-40B4-BE49-F238E27FC236}">
                <a16:creationId xmlns:a16="http://schemas.microsoft.com/office/drawing/2014/main" id="{6E3366D2-25D4-43D6-9F23-2EA18CE9A84E}"/>
              </a:ext>
            </a:extLst>
          </p:cNvPr>
          <p:cNvGrpSpPr/>
          <p:nvPr/>
        </p:nvGrpSpPr>
        <p:grpSpPr>
          <a:xfrm>
            <a:off x="7058226" y="4986917"/>
            <a:ext cx="279778" cy="344807"/>
            <a:chOff x="9210675" y="2554288"/>
            <a:chExt cx="293688" cy="361950"/>
          </a:xfrm>
          <a:solidFill>
            <a:schemeClr val="bg1"/>
          </a:solidFill>
        </p:grpSpPr>
        <p:sp>
          <p:nvSpPr>
            <p:cNvPr id="24" name="Freeform 54">
              <a:extLst>
                <a:ext uri="{FF2B5EF4-FFF2-40B4-BE49-F238E27FC236}">
                  <a16:creationId xmlns:a16="http://schemas.microsoft.com/office/drawing/2014/main" id="{B5F9E22F-CA23-45D0-9C74-423BD5D1B6EA}"/>
                </a:ext>
              </a:extLst>
            </p:cNvPr>
            <p:cNvSpPr>
              <a:spLocks/>
            </p:cNvSpPr>
            <p:nvPr/>
          </p:nvSpPr>
          <p:spPr bwMode="auto">
            <a:xfrm>
              <a:off x="9210675" y="2554288"/>
              <a:ext cx="293688" cy="361950"/>
            </a:xfrm>
            <a:custGeom>
              <a:avLst/>
              <a:gdLst>
                <a:gd name="T0" fmla="*/ 58 w 78"/>
                <a:gd name="T1" fmla="*/ 0 h 96"/>
                <a:gd name="T2" fmla="*/ 30 w 78"/>
                <a:gd name="T3" fmla="*/ 0 h 96"/>
                <a:gd name="T4" fmla="*/ 26 w 78"/>
                <a:gd name="T5" fmla="*/ 4 h 96"/>
                <a:gd name="T6" fmla="*/ 26 w 78"/>
                <a:gd name="T7" fmla="*/ 12 h 96"/>
                <a:gd name="T8" fmla="*/ 22 w 78"/>
                <a:gd name="T9" fmla="*/ 16 h 96"/>
                <a:gd name="T10" fmla="*/ 18 w 78"/>
                <a:gd name="T11" fmla="*/ 12 h 96"/>
                <a:gd name="T12" fmla="*/ 18 w 78"/>
                <a:gd name="T13" fmla="*/ 10 h 96"/>
                <a:gd name="T14" fmla="*/ 14 w 78"/>
                <a:gd name="T15" fmla="*/ 6 h 96"/>
                <a:gd name="T16" fmla="*/ 10 w 78"/>
                <a:gd name="T17" fmla="*/ 10 h 96"/>
                <a:gd name="T18" fmla="*/ 10 w 78"/>
                <a:gd name="T19" fmla="*/ 12 h 96"/>
                <a:gd name="T20" fmla="*/ 20 w 78"/>
                <a:gd name="T21" fmla="*/ 24 h 96"/>
                <a:gd name="T22" fmla="*/ 20 w 78"/>
                <a:gd name="T23" fmla="*/ 28 h 96"/>
                <a:gd name="T24" fmla="*/ 10 w 78"/>
                <a:gd name="T25" fmla="*/ 28 h 96"/>
                <a:gd name="T26" fmla="*/ 0 w 78"/>
                <a:gd name="T27" fmla="*/ 38 h 96"/>
                <a:gd name="T28" fmla="*/ 0 w 78"/>
                <a:gd name="T29" fmla="*/ 40 h 96"/>
                <a:gd name="T30" fmla="*/ 44 w 78"/>
                <a:gd name="T31" fmla="*/ 40 h 96"/>
                <a:gd name="T32" fmla="*/ 44 w 78"/>
                <a:gd name="T33" fmla="*/ 38 h 96"/>
                <a:gd name="T34" fmla="*/ 34 w 78"/>
                <a:gd name="T35" fmla="*/ 28 h 96"/>
                <a:gd name="T36" fmla="*/ 24 w 78"/>
                <a:gd name="T37" fmla="*/ 28 h 96"/>
                <a:gd name="T38" fmla="*/ 24 w 78"/>
                <a:gd name="T39" fmla="*/ 24 h 96"/>
                <a:gd name="T40" fmla="*/ 34 w 78"/>
                <a:gd name="T41" fmla="*/ 12 h 96"/>
                <a:gd name="T42" fmla="*/ 34 w 78"/>
                <a:gd name="T43" fmla="*/ 8 h 96"/>
                <a:gd name="T44" fmla="*/ 58 w 78"/>
                <a:gd name="T45" fmla="*/ 8 h 96"/>
                <a:gd name="T46" fmla="*/ 70 w 78"/>
                <a:gd name="T47" fmla="*/ 20 h 96"/>
                <a:gd name="T48" fmla="*/ 70 w 78"/>
                <a:gd name="T49" fmla="*/ 92 h 96"/>
                <a:gd name="T50" fmla="*/ 74 w 78"/>
                <a:gd name="T51" fmla="*/ 96 h 96"/>
                <a:gd name="T52" fmla="*/ 78 w 78"/>
                <a:gd name="T53" fmla="*/ 92 h 96"/>
                <a:gd name="T54" fmla="*/ 78 w 78"/>
                <a:gd name="T55" fmla="*/ 20 h 96"/>
                <a:gd name="T56" fmla="*/ 58 w 78"/>
                <a:gd name="T5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 h="96">
                  <a:moveTo>
                    <a:pt x="58" y="0"/>
                  </a:moveTo>
                  <a:cubicBezTo>
                    <a:pt x="30" y="0"/>
                    <a:pt x="30" y="0"/>
                    <a:pt x="30" y="0"/>
                  </a:cubicBezTo>
                  <a:cubicBezTo>
                    <a:pt x="28" y="0"/>
                    <a:pt x="26" y="2"/>
                    <a:pt x="26" y="4"/>
                  </a:cubicBezTo>
                  <a:cubicBezTo>
                    <a:pt x="26" y="12"/>
                    <a:pt x="26" y="12"/>
                    <a:pt x="26" y="12"/>
                  </a:cubicBezTo>
                  <a:cubicBezTo>
                    <a:pt x="26" y="14"/>
                    <a:pt x="24" y="16"/>
                    <a:pt x="22" y="16"/>
                  </a:cubicBezTo>
                  <a:cubicBezTo>
                    <a:pt x="20" y="16"/>
                    <a:pt x="18" y="14"/>
                    <a:pt x="18" y="12"/>
                  </a:cubicBezTo>
                  <a:cubicBezTo>
                    <a:pt x="18" y="10"/>
                    <a:pt x="18" y="10"/>
                    <a:pt x="18" y="10"/>
                  </a:cubicBezTo>
                  <a:cubicBezTo>
                    <a:pt x="18" y="8"/>
                    <a:pt x="16" y="6"/>
                    <a:pt x="14" y="6"/>
                  </a:cubicBezTo>
                  <a:cubicBezTo>
                    <a:pt x="12" y="6"/>
                    <a:pt x="10" y="8"/>
                    <a:pt x="10" y="10"/>
                  </a:cubicBezTo>
                  <a:cubicBezTo>
                    <a:pt x="10" y="12"/>
                    <a:pt x="10" y="12"/>
                    <a:pt x="10" y="12"/>
                  </a:cubicBezTo>
                  <a:cubicBezTo>
                    <a:pt x="10" y="18"/>
                    <a:pt x="14" y="23"/>
                    <a:pt x="20" y="24"/>
                  </a:cubicBezTo>
                  <a:cubicBezTo>
                    <a:pt x="20" y="28"/>
                    <a:pt x="20" y="28"/>
                    <a:pt x="20" y="28"/>
                  </a:cubicBezTo>
                  <a:cubicBezTo>
                    <a:pt x="10" y="28"/>
                    <a:pt x="10" y="28"/>
                    <a:pt x="10" y="28"/>
                  </a:cubicBezTo>
                  <a:cubicBezTo>
                    <a:pt x="4" y="28"/>
                    <a:pt x="0" y="33"/>
                    <a:pt x="0" y="38"/>
                  </a:cubicBezTo>
                  <a:cubicBezTo>
                    <a:pt x="0" y="40"/>
                    <a:pt x="0" y="40"/>
                    <a:pt x="0" y="40"/>
                  </a:cubicBezTo>
                  <a:cubicBezTo>
                    <a:pt x="44" y="40"/>
                    <a:pt x="44" y="40"/>
                    <a:pt x="44" y="40"/>
                  </a:cubicBezTo>
                  <a:cubicBezTo>
                    <a:pt x="44" y="38"/>
                    <a:pt x="44" y="38"/>
                    <a:pt x="44" y="38"/>
                  </a:cubicBezTo>
                  <a:cubicBezTo>
                    <a:pt x="44" y="33"/>
                    <a:pt x="40" y="28"/>
                    <a:pt x="34" y="28"/>
                  </a:cubicBezTo>
                  <a:cubicBezTo>
                    <a:pt x="24" y="28"/>
                    <a:pt x="24" y="28"/>
                    <a:pt x="24" y="28"/>
                  </a:cubicBezTo>
                  <a:cubicBezTo>
                    <a:pt x="24" y="24"/>
                    <a:pt x="24" y="24"/>
                    <a:pt x="24" y="24"/>
                  </a:cubicBezTo>
                  <a:cubicBezTo>
                    <a:pt x="30" y="23"/>
                    <a:pt x="34" y="18"/>
                    <a:pt x="34" y="12"/>
                  </a:cubicBezTo>
                  <a:cubicBezTo>
                    <a:pt x="34" y="8"/>
                    <a:pt x="34" y="8"/>
                    <a:pt x="34" y="8"/>
                  </a:cubicBezTo>
                  <a:cubicBezTo>
                    <a:pt x="58" y="8"/>
                    <a:pt x="58" y="8"/>
                    <a:pt x="58" y="8"/>
                  </a:cubicBezTo>
                  <a:cubicBezTo>
                    <a:pt x="65" y="8"/>
                    <a:pt x="70" y="13"/>
                    <a:pt x="70" y="20"/>
                  </a:cubicBezTo>
                  <a:cubicBezTo>
                    <a:pt x="70" y="92"/>
                    <a:pt x="70" y="92"/>
                    <a:pt x="70" y="92"/>
                  </a:cubicBezTo>
                  <a:cubicBezTo>
                    <a:pt x="70" y="94"/>
                    <a:pt x="72" y="96"/>
                    <a:pt x="74" y="96"/>
                  </a:cubicBezTo>
                  <a:cubicBezTo>
                    <a:pt x="76" y="96"/>
                    <a:pt x="78" y="94"/>
                    <a:pt x="78" y="92"/>
                  </a:cubicBezTo>
                  <a:cubicBezTo>
                    <a:pt x="78" y="20"/>
                    <a:pt x="78" y="20"/>
                    <a:pt x="78" y="20"/>
                  </a:cubicBezTo>
                  <a:cubicBezTo>
                    <a:pt x="78" y="9"/>
                    <a:pt x="69" y="0"/>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25" name="Freeform 55">
              <a:extLst>
                <a:ext uri="{FF2B5EF4-FFF2-40B4-BE49-F238E27FC236}">
                  <a16:creationId xmlns:a16="http://schemas.microsoft.com/office/drawing/2014/main" id="{FAFAA5B9-A833-49A7-81DD-D674B879DB29}"/>
                </a:ext>
              </a:extLst>
            </p:cNvPr>
            <p:cNvSpPr>
              <a:spLocks/>
            </p:cNvSpPr>
            <p:nvPr/>
          </p:nvSpPr>
          <p:spPr bwMode="auto">
            <a:xfrm>
              <a:off x="9210675" y="2719388"/>
              <a:ext cx="165100" cy="196850"/>
            </a:xfrm>
            <a:custGeom>
              <a:avLst/>
              <a:gdLst>
                <a:gd name="T0" fmla="*/ 28 w 44"/>
                <a:gd name="T1" fmla="*/ 28 h 52"/>
                <a:gd name="T2" fmla="*/ 26 w 44"/>
                <a:gd name="T3" fmla="*/ 26 h 52"/>
                <a:gd name="T4" fmla="*/ 28 w 44"/>
                <a:gd name="T5" fmla="*/ 24 h 52"/>
                <a:gd name="T6" fmla="*/ 44 w 44"/>
                <a:gd name="T7" fmla="*/ 24 h 52"/>
                <a:gd name="T8" fmla="*/ 44 w 44"/>
                <a:gd name="T9" fmla="*/ 20 h 52"/>
                <a:gd name="T10" fmla="*/ 32 w 44"/>
                <a:gd name="T11" fmla="*/ 20 h 52"/>
                <a:gd name="T12" fmla="*/ 30 w 44"/>
                <a:gd name="T13" fmla="*/ 18 h 52"/>
                <a:gd name="T14" fmla="*/ 32 w 44"/>
                <a:gd name="T15" fmla="*/ 16 h 52"/>
                <a:gd name="T16" fmla="*/ 44 w 44"/>
                <a:gd name="T17" fmla="*/ 16 h 52"/>
                <a:gd name="T18" fmla="*/ 44 w 44"/>
                <a:gd name="T19" fmla="*/ 12 h 52"/>
                <a:gd name="T20" fmla="*/ 28 w 44"/>
                <a:gd name="T21" fmla="*/ 12 h 52"/>
                <a:gd name="T22" fmla="*/ 26 w 44"/>
                <a:gd name="T23" fmla="*/ 10 h 52"/>
                <a:gd name="T24" fmla="*/ 28 w 44"/>
                <a:gd name="T25" fmla="*/ 8 h 52"/>
                <a:gd name="T26" fmla="*/ 44 w 44"/>
                <a:gd name="T27" fmla="*/ 8 h 52"/>
                <a:gd name="T28" fmla="*/ 44 w 44"/>
                <a:gd name="T29" fmla="*/ 0 h 52"/>
                <a:gd name="T30" fmla="*/ 0 w 44"/>
                <a:gd name="T31" fmla="*/ 0 h 52"/>
                <a:gd name="T32" fmla="*/ 0 w 44"/>
                <a:gd name="T33" fmla="*/ 30 h 52"/>
                <a:gd name="T34" fmla="*/ 10 w 44"/>
                <a:gd name="T35" fmla="*/ 40 h 52"/>
                <a:gd name="T36" fmla="*/ 20 w 44"/>
                <a:gd name="T37" fmla="*/ 40 h 52"/>
                <a:gd name="T38" fmla="*/ 20 w 44"/>
                <a:gd name="T39" fmla="*/ 52 h 52"/>
                <a:gd name="T40" fmla="*/ 24 w 44"/>
                <a:gd name="T41" fmla="*/ 52 h 52"/>
                <a:gd name="T42" fmla="*/ 24 w 44"/>
                <a:gd name="T43" fmla="*/ 40 h 52"/>
                <a:gd name="T44" fmla="*/ 34 w 44"/>
                <a:gd name="T45" fmla="*/ 40 h 52"/>
                <a:gd name="T46" fmla="*/ 44 w 44"/>
                <a:gd name="T47" fmla="*/ 30 h 52"/>
                <a:gd name="T48" fmla="*/ 44 w 44"/>
                <a:gd name="T49" fmla="*/ 28 h 52"/>
                <a:gd name="T50" fmla="*/ 28 w 44"/>
                <a:gd name="T51"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2">
                  <a:moveTo>
                    <a:pt x="28" y="28"/>
                  </a:moveTo>
                  <a:cubicBezTo>
                    <a:pt x="27" y="28"/>
                    <a:pt x="26" y="27"/>
                    <a:pt x="26" y="26"/>
                  </a:cubicBezTo>
                  <a:cubicBezTo>
                    <a:pt x="26" y="25"/>
                    <a:pt x="27" y="24"/>
                    <a:pt x="28" y="24"/>
                  </a:cubicBezTo>
                  <a:cubicBezTo>
                    <a:pt x="44" y="24"/>
                    <a:pt x="44" y="24"/>
                    <a:pt x="44" y="24"/>
                  </a:cubicBezTo>
                  <a:cubicBezTo>
                    <a:pt x="44" y="20"/>
                    <a:pt x="44" y="20"/>
                    <a:pt x="44" y="20"/>
                  </a:cubicBezTo>
                  <a:cubicBezTo>
                    <a:pt x="32" y="20"/>
                    <a:pt x="32" y="20"/>
                    <a:pt x="32" y="20"/>
                  </a:cubicBezTo>
                  <a:cubicBezTo>
                    <a:pt x="31" y="20"/>
                    <a:pt x="30" y="19"/>
                    <a:pt x="30" y="18"/>
                  </a:cubicBezTo>
                  <a:cubicBezTo>
                    <a:pt x="30" y="17"/>
                    <a:pt x="31" y="16"/>
                    <a:pt x="32" y="16"/>
                  </a:cubicBezTo>
                  <a:cubicBezTo>
                    <a:pt x="44" y="16"/>
                    <a:pt x="44" y="16"/>
                    <a:pt x="44" y="16"/>
                  </a:cubicBezTo>
                  <a:cubicBezTo>
                    <a:pt x="44" y="12"/>
                    <a:pt x="44" y="12"/>
                    <a:pt x="44" y="12"/>
                  </a:cubicBezTo>
                  <a:cubicBezTo>
                    <a:pt x="28" y="12"/>
                    <a:pt x="28" y="12"/>
                    <a:pt x="28" y="12"/>
                  </a:cubicBezTo>
                  <a:cubicBezTo>
                    <a:pt x="27" y="12"/>
                    <a:pt x="26" y="11"/>
                    <a:pt x="26" y="10"/>
                  </a:cubicBezTo>
                  <a:cubicBezTo>
                    <a:pt x="26" y="9"/>
                    <a:pt x="27" y="8"/>
                    <a:pt x="28" y="8"/>
                  </a:cubicBezTo>
                  <a:cubicBezTo>
                    <a:pt x="44" y="8"/>
                    <a:pt x="44" y="8"/>
                    <a:pt x="44" y="8"/>
                  </a:cubicBezTo>
                  <a:cubicBezTo>
                    <a:pt x="44" y="0"/>
                    <a:pt x="44" y="0"/>
                    <a:pt x="44" y="0"/>
                  </a:cubicBezTo>
                  <a:cubicBezTo>
                    <a:pt x="0" y="0"/>
                    <a:pt x="0" y="0"/>
                    <a:pt x="0" y="0"/>
                  </a:cubicBezTo>
                  <a:cubicBezTo>
                    <a:pt x="0" y="30"/>
                    <a:pt x="0" y="30"/>
                    <a:pt x="0" y="30"/>
                  </a:cubicBezTo>
                  <a:cubicBezTo>
                    <a:pt x="0" y="36"/>
                    <a:pt x="4" y="40"/>
                    <a:pt x="10" y="40"/>
                  </a:cubicBezTo>
                  <a:cubicBezTo>
                    <a:pt x="20" y="40"/>
                    <a:pt x="20" y="40"/>
                    <a:pt x="20" y="40"/>
                  </a:cubicBezTo>
                  <a:cubicBezTo>
                    <a:pt x="20" y="52"/>
                    <a:pt x="20" y="52"/>
                    <a:pt x="20" y="52"/>
                  </a:cubicBezTo>
                  <a:cubicBezTo>
                    <a:pt x="24" y="52"/>
                    <a:pt x="24" y="52"/>
                    <a:pt x="24" y="52"/>
                  </a:cubicBezTo>
                  <a:cubicBezTo>
                    <a:pt x="24" y="40"/>
                    <a:pt x="24" y="40"/>
                    <a:pt x="24" y="40"/>
                  </a:cubicBezTo>
                  <a:cubicBezTo>
                    <a:pt x="34" y="40"/>
                    <a:pt x="34" y="40"/>
                    <a:pt x="34" y="40"/>
                  </a:cubicBezTo>
                  <a:cubicBezTo>
                    <a:pt x="40" y="40"/>
                    <a:pt x="44" y="36"/>
                    <a:pt x="44" y="30"/>
                  </a:cubicBezTo>
                  <a:cubicBezTo>
                    <a:pt x="44" y="28"/>
                    <a:pt x="44" y="28"/>
                    <a:pt x="44" y="28"/>
                  </a:cubicBezTo>
                  <a:lnTo>
                    <a:pt x="2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grpSp>
      <p:grpSp>
        <p:nvGrpSpPr>
          <p:cNvPr id="26" name="Group 88">
            <a:extLst>
              <a:ext uri="{FF2B5EF4-FFF2-40B4-BE49-F238E27FC236}">
                <a16:creationId xmlns:a16="http://schemas.microsoft.com/office/drawing/2014/main" id="{62150794-A1CE-4560-8E06-40AA36141C4D}"/>
              </a:ext>
            </a:extLst>
          </p:cNvPr>
          <p:cNvGrpSpPr/>
          <p:nvPr/>
        </p:nvGrpSpPr>
        <p:grpSpPr>
          <a:xfrm>
            <a:off x="7729329" y="3535856"/>
            <a:ext cx="343295" cy="258605"/>
            <a:chOff x="7724775" y="3367088"/>
            <a:chExt cx="360363" cy="271463"/>
          </a:xfrm>
          <a:solidFill>
            <a:schemeClr val="bg1"/>
          </a:solidFill>
        </p:grpSpPr>
        <p:sp>
          <p:nvSpPr>
            <p:cNvPr id="27" name="Freeform 80">
              <a:extLst>
                <a:ext uri="{FF2B5EF4-FFF2-40B4-BE49-F238E27FC236}">
                  <a16:creationId xmlns:a16="http://schemas.microsoft.com/office/drawing/2014/main" id="{5F357FC3-1362-4E9B-83AE-92BB4E2208BD}"/>
                </a:ext>
              </a:extLst>
            </p:cNvPr>
            <p:cNvSpPr>
              <a:spLocks/>
            </p:cNvSpPr>
            <p:nvPr/>
          </p:nvSpPr>
          <p:spPr bwMode="auto">
            <a:xfrm>
              <a:off x="7878763" y="3381375"/>
              <a:ext cx="157163" cy="30163"/>
            </a:xfrm>
            <a:custGeom>
              <a:avLst/>
              <a:gdLst>
                <a:gd name="T0" fmla="*/ 39 w 42"/>
                <a:gd name="T1" fmla="*/ 1 h 8"/>
                <a:gd name="T2" fmla="*/ 37 w 42"/>
                <a:gd name="T3" fmla="*/ 0 h 8"/>
                <a:gd name="T4" fmla="*/ 5 w 42"/>
                <a:gd name="T5" fmla="*/ 0 h 8"/>
                <a:gd name="T6" fmla="*/ 3 w 42"/>
                <a:gd name="T7" fmla="*/ 1 h 8"/>
                <a:gd name="T8" fmla="*/ 0 w 42"/>
                <a:gd name="T9" fmla="*/ 8 h 8"/>
                <a:gd name="T10" fmla="*/ 42 w 42"/>
                <a:gd name="T11" fmla="*/ 8 h 8"/>
                <a:gd name="T12" fmla="*/ 39 w 42"/>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42" h="8">
                  <a:moveTo>
                    <a:pt x="39" y="1"/>
                  </a:moveTo>
                  <a:cubicBezTo>
                    <a:pt x="38" y="0"/>
                    <a:pt x="38" y="0"/>
                    <a:pt x="37" y="0"/>
                  </a:cubicBezTo>
                  <a:cubicBezTo>
                    <a:pt x="5" y="0"/>
                    <a:pt x="5" y="0"/>
                    <a:pt x="5" y="0"/>
                  </a:cubicBezTo>
                  <a:cubicBezTo>
                    <a:pt x="4" y="0"/>
                    <a:pt x="4" y="0"/>
                    <a:pt x="3" y="1"/>
                  </a:cubicBezTo>
                  <a:cubicBezTo>
                    <a:pt x="0" y="8"/>
                    <a:pt x="0" y="8"/>
                    <a:pt x="0" y="8"/>
                  </a:cubicBezTo>
                  <a:cubicBezTo>
                    <a:pt x="42" y="8"/>
                    <a:pt x="42" y="8"/>
                    <a:pt x="42" y="8"/>
                  </a:cubicBezTo>
                  <a:lnTo>
                    <a:pt x="3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28" name="Freeform 81">
              <a:extLst>
                <a:ext uri="{FF2B5EF4-FFF2-40B4-BE49-F238E27FC236}">
                  <a16:creationId xmlns:a16="http://schemas.microsoft.com/office/drawing/2014/main" id="{C99B7AAB-CD97-46B2-8999-5B094B9658C6}"/>
                </a:ext>
              </a:extLst>
            </p:cNvPr>
            <p:cNvSpPr>
              <a:spLocks/>
            </p:cNvSpPr>
            <p:nvPr/>
          </p:nvSpPr>
          <p:spPr bwMode="auto">
            <a:xfrm>
              <a:off x="7739063" y="3367088"/>
              <a:ext cx="104775" cy="44450"/>
            </a:xfrm>
            <a:custGeom>
              <a:avLst/>
              <a:gdLst>
                <a:gd name="T0" fmla="*/ 27 w 28"/>
                <a:gd name="T1" fmla="*/ 12 h 12"/>
                <a:gd name="T2" fmla="*/ 28 w 28"/>
                <a:gd name="T3" fmla="*/ 8 h 12"/>
                <a:gd name="T4" fmla="*/ 20 w 28"/>
                <a:gd name="T5" fmla="*/ 0 h 12"/>
                <a:gd name="T6" fmla="*/ 8 w 28"/>
                <a:gd name="T7" fmla="*/ 0 h 12"/>
                <a:gd name="T8" fmla="*/ 0 w 28"/>
                <a:gd name="T9" fmla="*/ 8 h 12"/>
                <a:gd name="T10" fmla="*/ 1 w 28"/>
                <a:gd name="T11" fmla="*/ 12 h 12"/>
                <a:gd name="T12" fmla="*/ 27 w 2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7" y="12"/>
                  </a:moveTo>
                  <a:cubicBezTo>
                    <a:pt x="28" y="11"/>
                    <a:pt x="28" y="9"/>
                    <a:pt x="28" y="8"/>
                  </a:cubicBezTo>
                  <a:cubicBezTo>
                    <a:pt x="28" y="4"/>
                    <a:pt x="24" y="0"/>
                    <a:pt x="20" y="0"/>
                  </a:cubicBezTo>
                  <a:cubicBezTo>
                    <a:pt x="8" y="0"/>
                    <a:pt x="8" y="0"/>
                    <a:pt x="8" y="0"/>
                  </a:cubicBezTo>
                  <a:cubicBezTo>
                    <a:pt x="4" y="0"/>
                    <a:pt x="0" y="4"/>
                    <a:pt x="0" y="8"/>
                  </a:cubicBezTo>
                  <a:cubicBezTo>
                    <a:pt x="0" y="9"/>
                    <a:pt x="0" y="11"/>
                    <a:pt x="1" y="12"/>
                  </a:cubicBezTo>
                  <a:lnTo>
                    <a:pt x="2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sp>
          <p:nvSpPr>
            <p:cNvPr id="29" name="Freeform 82">
              <a:extLst>
                <a:ext uri="{FF2B5EF4-FFF2-40B4-BE49-F238E27FC236}">
                  <a16:creationId xmlns:a16="http://schemas.microsoft.com/office/drawing/2014/main" id="{33BD0B29-DF29-4FBA-9604-F2D102748890}"/>
                </a:ext>
              </a:extLst>
            </p:cNvPr>
            <p:cNvSpPr>
              <a:spLocks noEditPoints="1"/>
            </p:cNvSpPr>
            <p:nvPr/>
          </p:nvSpPr>
          <p:spPr bwMode="auto">
            <a:xfrm>
              <a:off x="7724775" y="3427413"/>
              <a:ext cx="360363" cy="211138"/>
            </a:xfrm>
            <a:custGeom>
              <a:avLst/>
              <a:gdLst>
                <a:gd name="T0" fmla="*/ 2 w 96"/>
                <a:gd name="T1" fmla="*/ 0 h 56"/>
                <a:gd name="T2" fmla="*/ 0 w 96"/>
                <a:gd name="T3" fmla="*/ 6 h 56"/>
                <a:gd name="T4" fmla="*/ 10 w 96"/>
                <a:gd name="T5" fmla="*/ 16 h 56"/>
                <a:gd name="T6" fmla="*/ 17 w 96"/>
                <a:gd name="T7" fmla="*/ 16 h 56"/>
                <a:gd name="T8" fmla="*/ 45 w 96"/>
                <a:gd name="T9" fmla="*/ 30 h 56"/>
                <a:gd name="T10" fmla="*/ 18 w 96"/>
                <a:gd name="T11" fmla="*/ 43 h 56"/>
                <a:gd name="T12" fmla="*/ 12 w 96"/>
                <a:gd name="T13" fmla="*/ 40 h 56"/>
                <a:gd name="T14" fmla="*/ 4 w 96"/>
                <a:gd name="T15" fmla="*/ 48 h 56"/>
                <a:gd name="T16" fmla="*/ 12 w 96"/>
                <a:gd name="T17" fmla="*/ 56 h 56"/>
                <a:gd name="T18" fmla="*/ 20 w 96"/>
                <a:gd name="T19" fmla="*/ 48 h 56"/>
                <a:gd name="T20" fmla="*/ 76 w 96"/>
                <a:gd name="T21" fmla="*/ 48 h 56"/>
                <a:gd name="T22" fmla="*/ 84 w 96"/>
                <a:gd name="T23" fmla="*/ 56 h 56"/>
                <a:gd name="T24" fmla="*/ 92 w 96"/>
                <a:gd name="T25" fmla="*/ 48 h 56"/>
                <a:gd name="T26" fmla="*/ 84 w 96"/>
                <a:gd name="T27" fmla="*/ 40 h 56"/>
                <a:gd name="T28" fmla="*/ 79 w 96"/>
                <a:gd name="T29" fmla="*/ 42 h 56"/>
                <a:gd name="T30" fmla="*/ 54 w 96"/>
                <a:gd name="T31" fmla="*/ 30 h 56"/>
                <a:gd name="T32" fmla="*/ 81 w 96"/>
                <a:gd name="T33" fmla="*/ 16 h 56"/>
                <a:gd name="T34" fmla="*/ 86 w 96"/>
                <a:gd name="T35" fmla="*/ 16 h 56"/>
                <a:gd name="T36" fmla="*/ 96 w 96"/>
                <a:gd name="T37" fmla="*/ 6 h 56"/>
                <a:gd name="T38" fmla="*/ 94 w 96"/>
                <a:gd name="T39" fmla="*/ 0 h 56"/>
                <a:gd name="T40" fmla="*/ 2 w 96"/>
                <a:gd name="T41" fmla="*/ 0 h 56"/>
                <a:gd name="T42" fmla="*/ 12 w 96"/>
                <a:gd name="T43" fmla="*/ 52 h 56"/>
                <a:gd name="T44" fmla="*/ 8 w 96"/>
                <a:gd name="T45" fmla="*/ 48 h 56"/>
                <a:gd name="T46" fmla="*/ 12 w 96"/>
                <a:gd name="T47" fmla="*/ 44 h 56"/>
                <a:gd name="T48" fmla="*/ 16 w 96"/>
                <a:gd name="T49" fmla="*/ 48 h 56"/>
                <a:gd name="T50" fmla="*/ 12 w 96"/>
                <a:gd name="T51" fmla="*/ 52 h 56"/>
                <a:gd name="T52" fmla="*/ 84 w 96"/>
                <a:gd name="T53" fmla="*/ 44 h 56"/>
                <a:gd name="T54" fmla="*/ 88 w 96"/>
                <a:gd name="T55" fmla="*/ 48 h 56"/>
                <a:gd name="T56" fmla="*/ 84 w 96"/>
                <a:gd name="T57" fmla="*/ 52 h 56"/>
                <a:gd name="T58" fmla="*/ 80 w 96"/>
                <a:gd name="T59" fmla="*/ 48 h 56"/>
                <a:gd name="T60" fmla="*/ 84 w 96"/>
                <a:gd name="T61" fmla="*/ 44 h 56"/>
                <a:gd name="T62" fmla="*/ 74 w 96"/>
                <a:gd name="T63" fmla="*/ 44 h 56"/>
                <a:gd name="T64" fmla="*/ 24 w 96"/>
                <a:gd name="T65" fmla="*/ 44 h 56"/>
                <a:gd name="T66" fmla="*/ 49 w 96"/>
                <a:gd name="T67" fmla="*/ 32 h 56"/>
                <a:gd name="T68" fmla="*/ 74 w 96"/>
                <a:gd name="T69" fmla="*/ 44 h 56"/>
                <a:gd name="T70" fmla="*/ 49 w 96"/>
                <a:gd name="T71" fmla="*/ 27 h 56"/>
                <a:gd name="T72" fmla="*/ 26 w 96"/>
                <a:gd name="T73" fmla="*/ 16 h 56"/>
                <a:gd name="T74" fmla="*/ 72 w 96"/>
                <a:gd name="T75" fmla="*/ 16 h 56"/>
                <a:gd name="T76" fmla="*/ 49 w 96"/>
                <a:gd name="T77" fmla="*/ 2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56">
                  <a:moveTo>
                    <a:pt x="2" y="0"/>
                  </a:moveTo>
                  <a:cubicBezTo>
                    <a:pt x="1" y="2"/>
                    <a:pt x="0" y="4"/>
                    <a:pt x="0" y="6"/>
                  </a:cubicBezTo>
                  <a:cubicBezTo>
                    <a:pt x="0" y="12"/>
                    <a:pt x="4" y="16"/>
                    <a:pt x="10" y="16"/>
                  </a:cubicBezTo>
                  <a:cubicBezTo>
                    <a:pt x="17" y="16"/>
                    <a:pt x="17" y="16"/>
                    <a:pt x="17" y="16"/>
                  </a:cubicBezTo>
                  <a:cubicBezTo>
                    <a:pt x="45" y="30"/>
                    <a:pt x="45" y="30"/>
                    <a:pt x="45" y="30"/>
                  </a:cubicBezTo>
                  <a:cubicBezTo>
                    <a:pt x="18" y="43"/>
                    <a:pt x="18" y="43"/>
                    <a:pt x="18" y="43"/>
                  </a:cubicBezTo>
                  <a:cubicBezTo>
                    <a:pt x="16" y="41"/>
                    <a:pt x="14" y="40"/>
                    <a:pt x="12" y="40"/>
                  </a:cubicBezTo>
                  <a:cubicBezTo>
                    <a:pt x="8" y="40"/>
                    <a:pt x="4" y="44"/>
                    <a:pt x="4" y="48"/>
                  </a:cubicBezTo>
                  <a:cubicBezTo>
                    <a:pt x="4" y="52"/>
                    <a:pt x="8" y="56"/>
                    <a:pt x="12" y="56"/>
                  </a:cubicBezTo>
                  <a:cubicBezTo>
                    <a:pt x="16" y="56"/>
                    <a:pt x="20" y="52"/>
                    <a:pt x="20" y="48"/>
                  </a:cubicBezTo>
                  <a:cubicBezTo>
                    <a:pt x="76" y="48"/>
                    <a:pt x="76" y="48"/>
                    <a:pt x="76" y="48"/>
                  </a:cubicBezTo>
                  <a:cubicBezTo>
                    <a:pt x="76" y="52"/>
                    <a:pt x="80" y="56"/>
                    <a:pt x="84" y="56"/>
                  </a:cubicBezTo>
                  <a:cubicBezTo>
                    <a:pt x="88" y="56"/>
                    <a:pt x="92" y="52"/>
                    <a:pt x="92" y="48"/>
                  </a:cubicBezTo>
                  <a:cubicBezTo>
                    <a:pt x="92" y="44"/>
                    <a:pt x="88" y="40"/>
                    <a:pt x="84" y="40"/>
                  </a:cubicBezTo>
                  <a:cubicBezTo>
                    <a:pt x="82" y="40"/>
                    <a:pt x="80" y="41"/>
                    <a:pt x="79" y="42"/>
                  </a:cubicBezTo>
                  <a:cubicBezTo>
                    <a:pt x="54" y="30"/>
                    <a:pt x="54" y="30"/>
                    <a:pt x="54" y="30"/>
                  </a:cubicBezTo>
                  <a:cubicBezTo>
                    <a:pt x="81" y="16"/>
                    <a:pt x="81" y="16"/>
                    <a:pt x="81" y="16"/>
                  </a:cubicBezTo>
                  <a:cubicBezTo>
                    <a:pt x="86" y="16"/>
                    <a:pt x="86" y="16"/>
                    <a:pt x="86" y="16"/>
                  </a:cubicBezTo>
                  <a:cubicBezTo>
                    <a:pt x="92" y="16"/>
                    <a:pt x="96" y="12"/>
                    <a:pt x="96" y="6"/>
                  </a:cubicBezTo>
                  <a:cubicBezTo>
                    <a:pt x="96" y="4"/>
                    <a:pt x="95" y="2"/>
                    <a:pt x="94" y="0"/>
                  </a:cubicBezTo>
                  <a:lnTo>
                    <a:pt x="2" y="0"/>
                  </a:lnTo>
                  <a:close/>
                  <a:moveTo>
                    <a:pt x="12" y="52"/>
                  </a:moveTo>
                  <a:cubicBezTo>
                    <a:pt x="10" y="52"/>
                    <a:pt x="8" y="50"/>
                    <a:pt x="8" y="48"/>
                  </a:cubicBezTo>
                  <a:cubicBezTo>
                    <a:pt x="8" y="46"/>
                    <a:pt x="10" y="44"/>
                    <a:pt x="12" y="44"/>
                  </a:cubicBezTo>
                  <a:cubicBezTo>
                    <a:pt x="14" y="44"/>
                    <a:pt x="16" y="46"/>
                    <a:pt x="16" y="48"/>
                  </a:cubicBezTo>
                  <a:cubicBezTo>
                    <a:pt x="16" y="50"/>
                    <a:pt x="14" y="52"/>
                    <a:pt x="12" y="52"/>
                  </a:cubicBezTo>
                  <a:close/>
                  <a:moveTo>
                    <a:pt x="84" y="44"/>
                  </a:moveTo>
                  <a:cubicBezTo>
                    <a:pt x="86" y="44"/>
                    <a:pt x="88" y="46"/>
                    <a:pt x="88" y="48"/>
                  </a:cubicBezTo>
                  <a:cubicBezTo>
                    <a:pt x="88" y="50"/>
                    <a:pt x="86" y="52"/>
                    <a:pt x="84" y="52"/>
                  </a:cubicBezTo>
                  <a:cubicBezTo>
                    <a:pt x="82" y="52"/>
                    <a:pt x="80" y="50"/>
                    <a:pt x="80" y="48"/>
                  </a:cubicBezTo>
                  <a:cubicBezTo>
                    <a:pt x="80" y="46"/>
                    <a:pt x="82" y="44"/>
                    <a:pt x="84" y="44"/>
                  </a:cubicBezTo>
                  <a:close/>
                  <a:moveTo>
                    <a:pt x="74" y="44"/>
                  </a:moveTo>
                  <a:cubicBezTo>
                    <a:pt x="24" y="44"/>
                    <a:pt x="24" y="44"/>
                    <a:pt x="24" y="44"/>
                  </a:cubicBezTo>
                  <a:cubicBezTo>
                    <a:pt x="49" y="32"/>
                    <a:pt x="49" y="32"/>
                    <a:pt x="49" y="32"/>
                  </a:cubicBezTo>
                  <a:lnTo>
                    <a:pt x="74" y="44"/>
                  </a:lnTo>
                  <a:close/>
                  <a:moveTo>
                    <a:pt x="49" y="27"/>
                  </a:moveTo>
                  <a:cubicBezTo>
                    <a:pt x="26" y="16"/>
                    <a:pt x="26" y="16"/>
                    <a:pt x="26" y="16"/>
                  </a:cubicBezTo>
                  <a:cubicBezTo>
                    <a:pt x="72" y="16"/>
                    <a:pt x="72" y="16"/>
                    <a:pt x="72" y="16"/>
                  </a:cubicBezTo>
                  <a:lnTo>
                    <a:pt x="4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a:p>
          </p:txBody>
        </p:sp>
      </p:grpSp>
      <p:sp>
        <p:nvSpPr>
          <p:cNvPr id="30" name="TextBox 92">
            <a:extLst>
              <a:ext uri="{FF2B5EF4-FFF2-40B4-BE49-F238E27FC236}">
                <a16:creationId xmlns:a16="http://schemas.microsoft.com/office/drawing/2014/main" id="{5EE645F4-4FCA-4D70-B236-88C94BBD4992}"/>
              </a:ext>
            </a:extLst>
          </p:cNvPr>
          <p:cNvSpPr txBox="1"/>
          <p:nvPr/>
        </p:nvSpPr>
        <p:spPr>
          <a:xfrm>
            <a:off x="7860268" y="1815963"/>
            <a:ext cx="3311871" cy="553998"/>
          </a:xfrm>
          <a:prstGeom prst="rect">
            <a:avLst/>
          </a:prstGeom>
          <a:noFill/>
          <a:ln>
            <a:noFill/>
          </a:ln>
        </p:spPr>
        <p:txBody>
          <a:bodyPr wrap="square" lIns="0" tIns="0" rIns="0" bIns="0" rtlCol="0" anchor="ctr">
            <a:spAutoFit/>
          </a:bodyPr>
          <a:lstStyle/>
          <a:p>
            <a:pPr>
              <a:buClr>
                <a:schemeClr val="accent1"/>
              </a:buClr>
            </a:pPr>
            <a:r>
              <a:rPr lang="en-US" sz="1200" b="1" dirty="0">
                <a:solidFill>
                  <a:schemeClr val="tx1">
                    <a:lumMod val="75000"/>
                    <a:lumOff val="25000"/>
                  </a:schemeClr>
                </a:solidFill>
              </a:rPr>
              <a:t>Lorem ipsum </a:t>
            </a:r>
            <a:r>
              <a:rPr lang="en-US" sz="1200" dirty="0">
                <a:solidFill>
                  <a:schemeClr val="tx1">
                    <a:lumMod val="75000"/>
                    <a:lumOff val="25000"/>
                  </a:schemeClr>
                </a:solidFill>
              </a:rPr>
              <a:t>dolor sit amet, consectetur adipiscing elit. Quisque posuere nunc ac mauris viverra.</a:t>
            </a:r>
          </a:p>
        </p:txBody>
      </p:sp>
      <p:sp>
        <p:nvSpPr>
          <p:cNvPr id="31" name="TextBox 93">
            <a:extLst>
              <a:ext uri="{FF2B5EF4-FFF2-40B4-BE49-F238E27FC236}">
                <a16:creationId xmlns:a16="http://schemas.microsoft.com/office/drawing/2014/main" id="{FC259BB5-9681-4EA4-B2E9-462CCF9490ED}"/>
              </a:ext>
            </a:extLst>
          </p:cNvPr>
          <p:cNvSpPr txBox="1"/>
          <p:nvPr/>
        </p:nvSpPr>
        <p:spPr>
          <a:xfrm>
            <a:off x="8585823" y="3392996"/>
            <a:ext cx="3311871" cy="553998"/>
          </a:xfrm>
          <a:prstGeom prst="rect">
            <a:avLst/>
          </a:prstGeom>
          <a:noFill/>
          <a:ln>
            <a:noFill/>
          </a:ln>
        </p:spPr>
        <p:txBody>
          <a:bodyPr wrap="square" lIns="0" tIns="0" rIns="0" bIns="0" rtlCol="0" anchor="ctr">
            <a:spAutoFit/>
          </a:bodyPr>
          <a:lstStyle/>
          <a:p>
            <a:pPr>
              <a:buClr>
                <a:schemeClr val="accent1"/>
              </a:buClr>
            </a:pPr>
            <a:r>
              <a:rPr lang="en-US" sz="1200" b="1" dirty="0">
                <a:solidFill>
                  <a:schemeClr val="tx1">
                    <a:lumMod val="75000"/>
                    <a:lumOff val="25000"/>
                  </a:schemeClr>
                </a:solidFill>
              </a:rPr>
              <a:t>Lorem ipsum </a:t>
            </a:r>
            <a:r>
              <a:rPr lang="en-US" sz="1200" dirty="0">
                <a:solidFill>
                  <a:schemeClr val="tx1">
                    <a:lumMod val="75000"/>
                    <a:lumOff val="25000"/>
                  </a:schemeClr>
                </a:solidFill>
              </a:rPr>
              <a:t>dolor sit amet, consectetur adipiscing elit. Quisque posuere nunc ac mauris viverra.</a:t>
            </a:r>
          </a:p>
        </p:txBody>
      </p:sp>
      <p:sp>
        <p:nvSpPr>
          <p:cNvPr id="32" name="TextBox 94">
            <a:extLst>
              <a:ext uri="{FF2B5EF4-FFF2-40B4-BE49-F238E27FC236}">
                <a16:creationId xmlns:a16="http://schemas.microsoft.com/office/drawing/2014/main" id="{DB40E636-F488-4262-B143-C71674AAE2E8}"/>
              </a:ext>
            </a:extLst>
          </p:cNvPr>
          <p:cNvSpPr txBox="1"/>
          <p:nvPr/>
        </p:nvSpPr>
        <p:spPr>
          <a:xfrm>
            <a:off x="7860268" y="4960720"/>
            <a:ext cx="3311871" cy="553998"/>
          </a:xfrm>
          <a:prstGeom prst="rect">
            <a:avLst/>
          </a:prstGeom>
          <a:noFill/>
          <a:ln>
            <a:noFill/>
          </a:ln>
        </p:spPr>
        <p:txBody>
          <a:bodyPr wrap="square" lIns="0" tIns="0" rIns="0" bIns="0" rtlCol="0" anchor="ctr">
            <a:spAutoFit/>
          </a:bodyPr>
          <a:lstStyle/>
          <a:p>
            <a:pPr>
              <a:buClr>
                <a:schemeClr val="accent1"/>
              </a:buClr>
            </a:pPr>
            <a:r>
              <a:rPr lang="en-US" sz="1200" b="1" dirty="0">
                <a:solidFill>
                  <a:schemeClr val="tx1">
                    <a:lumMod val="75000"/>
                    <a:lumOff val="25000"/>
                  </a:schemeClr>
                </a:solidFill>
              </a:rPr>
              <a:t>Lorem ipsum </a:t>
            </a:r>
            <a:r>
              <a:rPr lang="en-US" sz="1200" dirty="0">
                <a:solidFill>
                  <a:schemeClr val="tx1">
                    <a:lumMod val="75000"/>
                    <a:lumOff val="25000"/>
                  </a:schemeClr>
                </a:solidFill>
              </a:rPr>
              <a:t>dolor sit amet, consectetur adipiscing elit. Quisque posuere nunc ac mauris viverra.</a:t>
            </a:r>
          </a:p>
        </p:txBody>
      </p:sp>
      <p:sp>
        <p:nvSpPr>
          <p:cNvPr id="33" name="TextBox 95">
            <a:extLst>
              <a:ext uri="{FF2B5EF4-FFF2-40B4-BE49-F238E27FC236}">
                <a16:creationId xmlns:a16="http://schemas.microsoft.com/office/drawing/2014/main" id="{9F50D83C-8ED6-4D5B-B35A-6A3B4A4FB81C}"/>
              </a:ext>
            </a:extLst>
          </p:cNvPr>
          <p:cNvSpPr txBox="1"/>
          <p:nvPr/>
        </p:nvSpPr>
        <p:spPr>
          <a:xfrm flipH="1">
            <a:off x="1019862" y="1815963"/>
            <a:ext cx="3311871" cy="553998"/>
          </a:xfrm>
          <a:prstGeom prst="rect">
            <a:avLst/>
          </a:prstGeom>
          <a:noFill/>
          <a:ln>
            <a:noFill/>
          </a:ln>
        </p:spPr>
        <p:txBody>
          <a:bodyPr wrap="square" lIns="0" tIns="0" rIns="0" bIns="0" rtlCol="0" anchor="ctr">
            <a:spAutoFit/>
          </a:bodyPr>
          <a:lstStyle/>
          <a:p>
            <a:pPr algn="r">
              <a:buClr>
                <a:schemeClr val="accent1"/>
              </a:buClr>
            </a:pPr>
            <a:r>
              <a:rPr lang="en-US" sz="1200" b="1" dirty="0">
                <a:solidFill>
                  <a:schemeClr val="tx1">
                    <a:lumMod val="75000"/>
                    <a:lumOff val="25000"/>
                  </a:schemeClr>
                </a:solidFill>
              </a:rPr>
              <a:t>Lorem ipsum </a:t>
            </a:r>
            <a:r>
              <a:rPr lang="en-US" sz="1200" dirty="0">
                <a:solidFill>
                  <a:schemeClr val="tx1">
                    <a:lumMod val="75000"/>
                    <a:lumOff val="25000"/>
                  </a:schemeClr>
                </a:solidFill>
              </a:rPr>
              <a:t>dolor sit amet, consectetur adipiscing elit. Quisque posuere nunc ac mauris viverra.</a:t>
            </a:r>
          </a:p>
        </p:txBody>
      </p:sp>
      <p:sp>
        <p:nvSpPr>
          <p:cNvPr id="34" name="TextBox 96">
            <a:extLst>
              <a:ext uri="{FF2B5EF4-FFF2-40B4-BE49-F238E27FC236}">
                <a16:creationId xmlns:a16="http://schemas.microsoft.com/office/drawing/2014/main" id="{455B1806-838F-41DD-97EB-86C0A209D927}"/>
              </a:ext>
            </a:extLst>
          </p:cNvPr>
          <p:cNvSpPr txBox="1"/>
          <p:nvPr/>
        </p:nvSpPr>
        <p:spPr>
          <a:xfrm flipH="1">
            <a:off x="294307" y="3392996"/>
            <a:ext cx="3311871" cy="553998"/>
          </a:xfrm>
          <a:prstGeom prst="rect">
            <a:avLst/>
          </a:prstGeom>
          <a:noFill/>
          <a:ln>
            <a:noFill/>
          </a:ln>
        </p:spPr>
        <p:txBody>
          <a:bodyPr wrap="square" lIns="0" tIns="0" rIns="0" bIns="0" rtlCol="0" anchor="ctr">
            <a:spAutoFit/>
          </a:bodyPr>
          <a:lstStyle/>
          <a:p>
            <a:pPr algn="r">
              <a:buClr>
                <a:schemeClr val="accent1"/>
              </a:buClr>
            </a:pPr>
            <a:r>
              <a:rPr lang="en-US" sz="1200" b="1" dirty="0">
                <a:solidFill>
                  <a:schemeClr val="tx1">
                    <a:lumMod val="75000"/>
                    <a:lumOff val="25000"/>
                  </a:schemeClr>
                </a:solidFill>
              </a:rPr>
              <a:t>Lorem ipsum </a:t>
            </a:r>
            <a:r>
              <a:rPr lang="en-US" sz="1200" dirty="0">
                <a:solidFill>
                  <a:schemeClr val="tx1">
                    <a:lumMod val="75000"/>
                    <a:lumOff val="25000"/>
                  </a:schemeClr>
                </a:solidFill>
              </a:rPr>
              <a:t>dolor sit amet, consectetur adipiscing elit. Quisque posuere nunc ac mauris viverra.</a:t>
            </a:r>
          </a:p>
        </p:txBody>
      </p:sp>
      <p:sp>
        <p:nvSpPr>
          <p:cNvPr id="35" name="TextBox 97">
            <a:extLst>
              <a:ext uri="{FF2B5EF4-FFF2-40B4-BE49-F238E27FC236}">
                <a16:creationId xmlns:a16="http://schemas.microsoft.com/office/drawing/2014/main" id="{FB455AEB-C749-4143-B46D-779A49456AC8}"/>
              </a:ext>
            </a:extLst>
          </p:cNvPr>
          <p:cNvSpPr txBox="1"/>
          <p:nvPr/>
        </p:nvSpPr>
        <p:spPr>
          <a:xfrm flipH="1">
            <a:off x="1019862" y="4960720"/>
            <a:ext cx="3311871" cy="553998"/>
          </a:xfrm>
          <a:prstGeom prst="rect">
            <a:avLst/>
          </a:prstGeom>
          <a:noFill/>
          <a:ln>
            <a:noFill/>
          </a:ln>
        </p:spPr>
        <p:txBody>
          <a:bodyPr wrap="square" lIns="0" tIns="0" rIns="0" bIns="0" rtlCol="0" anchor="ctr">
            <a:spAutoFit/>
          </a:bodyPr>
          <a:lstStyle/>
          <a:p>
            <a:pPr algn="r">
              <a:buClr>
                <a:schemeClr val="accent1"/>
              </a:buClr>
            </a:pPr>
            <a:r>
              <a:rPr lang="en-US" sz="1200" b="1" dirty="0">
                <a:solidFill>
                  <a:schemeClr val="tx1">
                    <a:lumMod val="75000"/>
                    <a:lumOff val="25000"/>
                  </a:schemeClr>
                </a:solidFill>
              </a:rPr>
              <a:t>Lorem ipsum </a:t>
            </a:r>
            <a:r>
              <a:rPr lang="en-US" sz="1200" dirty="0">
                <a:solidFill>
                  <a:schemeClr val="tx1">
                    <a:lumMod val="75000"/>
                    <a:lumOff val="25000"/>
                  </a:schemeClr>
                </a:solidFill>
              </a:rPr>
              <a:t>dolor sit amet, consectetur adipiscing elit. Quisque posuere nunc ac mauris viverra.</a:t>
            </a:r>
          </a:p>
        </p:txBody>
      </p:sp>
      <p:sp>
        <p:nvSpPr>
          <p:cNvPr id="36" name="Freeform 271">
            <a:extLst>
              <a:ext uri="{FF2B5EF4-FFF2-40B4-BE49-F238E27FC236}">
                <a16:creationId xmlns:a16="http://schemas.microsoft.com/office/drawing/2014/main" id="{E682DA28-20EA-4DBC-A508-4983D27C6B50}"/>
              </a:ext>
            </a:extLst>
          </p:cNvPr>
          <p:cNvSpPr>
            <a:spLocks noEditPoints="1"/>
          </p:cNvSpPr>
          <p:nvPr/>
        </p:nvSpPr>
        <p:spPr bwMode="auto">
          <a:xfrm>
            <a:off x="5954068" y="1711693"/>
            <a:ext cx="283864" cy="283864"/>
          </a:xfrm>
          <a:custGeom>
            <a:avLst/>
            <a:gdLst>
              <a:gd name="T0" fmla="*/ 213 w 597"/>
              <a:gd name="T1" fmla="*/ 486 h 596"/>
              <a:gd name="T2" fmla="*/ 202 w 597"/>
              <a:gd name="T3" fmla="*/ 483 h 596"/>
              <a:gd name="T4" fmla="*/ 200 w 597"/>
              <a:gd name="T5" fmla="*/ 472 h 596"/>
              <a:gd name="T6" fmla="*/ 202 w 597"/>
              <a:gd name="T7" fmla="*/ 126 h 596"/>
              <a:gd name="T8" fmla="*/ 200 w 597"/>
              <a:gd name="T9" fmla="*/ 116 h 596"/>
              <a:gd name="T10" fmla="*/ 209 w 597"/>
              <a:gd name="T11" fmla="*/ 109 h 596"/>
              <a:gd name="T12" fmla="*/ 415 w 597"/>
              <a:gd name="T13" fmla="*/ 291 h 596"/>
              <a:gd name="T14" fmla="*/ 417 w 597"/>
              <a:gd name="T15" fmla="*/ 301 h 596"/>
              <a:gd name="T16" fmla="*/ 283 w 597"/>
              <a:gd name="T17" fmla="*/ 0 h 596"/>
              <a:gd name="T18" fmla="*/ 239 w 597"/>
              <a:gd name="T19" fmla="*/ 6 h 596"/>
              <a:gd name="T20" fmla="*/ 197 w 597"/>
              <a:gd name="T21" fmla="*/ 18 h 596"/>
              <a:gd name="T22" fmla="*/ 157 w 597"/>
              <a:gd name="T23" fmla="*/ 36 h 596"/>
              <a:gd name="T24" fmla="*/ 120 w 597"/>
              <a:gd name="T25" fmla="*/ 60 h 596"/>
              <a:gd name="T26" fmla="*/ 88 w 597"/>
              <a:gd name="T27" fmla="*/ 88 h 596"/>
              <a:gd name="T28" fmla="*/ 60 w 597"/>
              <a:gd name="T29" fmla="*/ 120 h 596"/>
              <a:gd name="T30" fmla="*/ 37 w 597"/>
              <a:gd name="T31" fmla="*/ 156 h 596"/>
              <a:gd name="T32" fmla="*/ 19 w 597"/>
              <a:gd name="T33" fmla="*/ 196 h 596"/>
              <a:gd name="T34" fmla="*/ 7 w 597"/>
              <a:gd name="T35" fmla="*/ 238 h 596"/>
              <a:gd name="T36" fmla="*/ 2 w 597"/>
              <a:gd name="T37" fmla="*/ 282 h 596"/>
              <a:gd name="T38" fmla="*/ 3 w 597"/>
              <a:gd name="T39" fmla="*/ 328 h 596"/>
              <a:gd name="T40" fmla="*/ 10 w 597"/>
              <a:gd name="T41" fmla="*/ 373 h 596"/>
              <a:gd name="T42" fmla="*/ 24 w 597"/>
              <a:gd name="T43" fmla="*/ 414 h 596"/>
              <a:gd name="T44" fmla="*/ 44 w 597"/>
              <a:gd name="T45" fmla="*/ 453 h 596"/>
              <a:gd name="T46" fmla="*/ 69 w 597"/>
              <a:gd name="T47" fmla="*/ 487 h 596"/>
              <a:gd name="T48" fmla="*/ 99 w 597"/>
              <a:gd name="T49" fmla="*/ 519 h 596"/>
              <a:gd name="T50" fmla="*/ 132 w 597"/>
              <a:gd name="T51" fmla="*/ 544 h 596"/>
              <a:gd name="T52" fmla="*/ 170 w 597"/>
              <a:gd name="T53" fmla="*/ 566 h 596"/>
              <a:gd name="T54" fmla="*/ 210 w 597"/>
              <a:gd name="T55" fmla="*/ 582 h 596"/>
              <a:gd name="T56" fmla="*/ 253 w 597"/>
              <a:gd name="T57" fmla="*/ 592 h 596"/>
              <a:gd name="T58" fmla="*/ 299 w 597"/>
              <a:gd name="T59" fmla="*/ 596 h 596"/>
              <a:gd name="T60" fmla="*/ 344 w 597"/>
              <a:gd name="T61" fmla="*/ 592 h 596"/>
              <a:gd name="T62" fmla="*/ 387 w 597"/>
              <a:gd name="T63" fmla="*/ 582 h 596"/>
              <a:gd name="T64" fmla="*/ 428 w 597"/>
              <a:gd name="T65" fmla="*/ 566 h 596"/>
              <a:gd name="T66" fmla="*/ 465 w 597"/>
              <a:gd name="T67" fmla="*/ 544 h 596"/>
              <a:gd name="T68" fmla="*/ 499 w 597"/>
              <a:gd name="T69" fmla="*/ 519 h 596"/>
              <a:gd name="T70" fmla="*/ 529 w 597"/>
              <a:gd name="T71" fmla="*/ 487 h 596"/>
              <a:gd name="T72" fmla="*/ 553 w 597"/>
              <a:gd name="T73" fmla="*/ 453 h 596"/>
              <a:gd name="T74" fmla="*/ 573 w 597"/>
              <a:gd name="T75" fmla="*/ 414 h 596"/>
              <a:gd name="T76" fmla="*/ 587 w 597"/>
              <a:gd name="T77" fmla="*/ 373 h 596"/>
              <a:gd name="T78" fmla="*/ 596 w 597"/>
              <a:gd name="T79" fmla="*/ 328 h 596"/>
              <a:gd name="T80" fmla="*/ 597 w 597"/>
              <a:gd name="T81" fmla="*/ 282 h 596"/>
              <a:gd name="T82" fmla="*/ 591 w 597"/>
              <a:gd name="T83" fmla="*/ 238 h 596"/>
              <a:gd name="T84" fmla="*/ 578 w 597"/>
              <a:gd name="T85" fmla="*/ 196 h 596"/>
              <a:gd name="T86" fmla="*/ 561 w 597"/>
              <a:gd name="T87" fmla="*/ 156 h 596"/>
              <a:gd name="T88" fmla="*/ 537 w 597"/>
              <a:gd name="T89" fmla="*/ 120 h 596"/>
              <a:gd name="T90" fmla="*/ 509 w 597"/>
              <a:gd name="T91" fmla="*/ 88 h 596"/>
              <a:gd name="T92" fmla="*/ 477 w 597"/>
              <a:gd name="T93" fmla="*/ 60 h 596"/>
              <a:gd name="T94" fmla="*/ 441 w 597"/>
              <a:gd name="T95" fmla="*/ 36 h 596"/>
              <a:gd name="T96" fmla="*/ 401 w 597"/>
              <a:gd name="T97" fmla="*/ 18 h 596"/>
              <a:gd name="T98" fmla="*/ 359 w 597"/>
              <a:gd name="T99" fmla="*/ 6 h 596"/>
              <a:gd name="T100" fmla="*/ 314 w 597"/>
              <a:gd name="T10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96">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37" name="Freeform 271">
            <a:extLst>
              <a:ext uri="{FF2B5EF4-FFF2-40B4-BE49-F238E27FC236}">
                <a16:creationId xmlns:a16="http://schemas.microsoft.com/office/drawing/2014/main" id="{78306963-3322-49D6-AE7A-F1770B5C79DA}"/>
              </a:ext>
            </a:extLst>
          </p:cNvPr>
          <p:cNvSpPr>
            <a:spLocks noEditPoints="1"/>
          </p:cNvSpPr>
          <p:nvPr/>
        </p:nvSpPr>
        <p:spPr bwMode="auto">
          <a:xfrm flipH="1">
            <a:off x="5954068" y="5318700"/>
            <a:ext cx="283864" cy="283864"/>
          </a:xfrm>
          <a:custGeom>
            <a:avLst/>
            <a:gdLst>
              <a:gd name="T0" fmla="*/ 213 w 597"/>
              <a:gd name="T1" fmla="*/ 486 h 596"/>
              <a:gd name="T2" fmla="*/ 202 w 597"/>
              <a:gd name="T3" fmla="*/ 483 h 596"/>
              <a:gd name="T4" fmla="*/ 200 w 597"/>
              <a:gd name="T5" fmla="*/ 472 h 596"/>
              <a:gd name="T6" fmla="*/ 202 w 597"/>
              <a:gd name="T7" fmla="*/ 126 h 596"/>
              <a:gd name="T8" fmla="*/ 200 w 597"/>
              <a:gd name="T9" fmla="*/ 116 h 596"/>
              <a:gd name="T10" fmla="*/ 209 w 597"/>
              <a:gd name="T11" fmla="*/ 109 h 596"/>
              <a:gd name="T12" fmla="*/ 415 w 597"/>
              <a:gd name="T13" fmla="*/ 291 h 596"/>
              <a:gd name="T14" fmla="*/ 417 w 597"/>
              <a:gd name="T15" fmla="*/ 301 h 596"/>
              <a:gd name="T16" fmla="*/ 283 w 597"/>
              <a:gd name="T17" fmla="*/ 0 h 596"/>
              <a:gd name="T18" fmla="*/ 239 w 597"/>
              <a:gd name="T19" fmla="*/ 6 h 596"/>
              <a:gd name="T20" fmla="*/ 197 w 597"/>
              <a:gd name="T21" fmla="*/ 18 h 596"/>
              <a:gd name="T22" fmla="*/ 157 w 597"/>
              <a:gd name="T23" fmla="*/ 36 h 596"/>
              <a:gd name="T24" fmla="*/ 120 w 597"/>
              <a:gd name="T25" fmla="*/ 60 h 596"/>
              <a:gd name="T26" fmla="*/ 88 w 597"/>
              <a:gd name="T27" fmla="*/ 88 h 596"/>
              <a:gd name="T28" fmla="*/ 60 w 597"/>
              <a:gd name="T29" fmla="*/ 120 h 596"/>
              <a:gd name="T30" fmla="*/ 37 w 597"/>
              <a:gd name="T31" fmla="*/ 156 h 596"/>
              <a:gd name="T32" fmla="*/ 19 w 597"/>
              <a:gd name="T33" fmla="*/ 196 h 596"/>
              <a:gd name="T34" fmla="*/ 7 w 597"/>
              <a:gd name="T35" fmla="*/ 238 h 596"/>
              <a:gd name="T36" fmla="*/ 2 w 597"/>
              <a:gd name="T37" fmla="*/ 282 h 596"/>
              <a:gd name="T38" fmla="*/ 3 w 597"/>
              <a:gd name="T39" fmla="*/ 328 h 596"/>
              <a:gd name="T40" fmla="*/ 10 w 597"/>
              <a:gd name="T41" fmla="*/ 373 h 596"/>
              <a:gd name="T42" fmla="*/ 24 w 597"/>
              <a:gd name="T43" fmla="*/ 414 h 596"/>
              <a:gd name="T44" fmla="*/ 44 w 597"/>
              <a:gd name="T45" fmla="*/ 453 h 596"/>
              <a:gd name="T46" fmla="*/ 69 w 597"/>
              <a:gd name="T47" fmla="*/ 487 h 596"/>
              <a:gd name="T48" fmla="*/ 99 w 597"/>
              <a:gd name="T49" fmla="*/ 519 h 596"/>
              <a:gd name="T50" fmla="*/ 132 w 597"/>
              <a:gd name="T51" fmla="*/ 544 h 596"/>
              <a:gd name="T52" fmla="*/ 170 w 597"/>
              <a:gd name="T53" fmla="*/ 566 h 596"/>
              <a:gd name="T54" fmla="*/ 210 w 597"/>
              <a:gd name="T55" fmla="*/ 582 h 596"/>
              <a:gd name="T56" fmla="*/ 253 w 597"/>
              <a:gd name="T57" fmla="*/ 592 h 596"/>
              <a:gd name="T58" fmla="*/ 299 w 597"/>
              <a:gd name="T59" fmla="*/ 596 h 596"/>
              <a:gd name="T60" fmla="*/ 344 w 597"/>
              <a:gd name="T61" fmla="*/ 592 h 596"/>
              <a:gd name="T62" fmla="*/ 387 w 597"/>
              <a:gd name="T63" fmla="*/ 582 h 596"/>
              <a:gd name="T64" fmla="*/ 428 w 597"/>
              <a:gd name="T65" fmla="*/ 566 h 596"/>
              <a:gd name="T66" fmla="*/ 465 w 597"/>
              <a:gd name="T67" fmla="*/ 544 h 596"/>
              <a:gd name="T68" fmla="*/ 499 w 597"/>
              <a:gd name="T69" fmla="*/ 519 h 596"/>
              <a:gd name="T70" fmla="*/ 529 w 597"/>
              <a:gd name="T71" fmla="*/ 487 h 596"/>
              <a:gd name="T72" fmla="*/ 553 w 597"/>
              <a:gd name="T73" fmla="*/ 453 h 596"/>
              <a:gd name="T74" fmla="*/ 573 w 597"/>
              <a:gd name="T75" fmla="*/ 414 h 596"/>
              <a:gd name="T76" fmla="*/ 587 w 597"/>
              <a:gd name="T77" fmla="*/ 373 h 596"/>
              <a:gd name="T78" fmla="*/ 596 w 597"/>
              <a:gd name="T79" fmla="*/ 328 h 596"/>
              <a:gd name="T80" fmla="*/ 597 w 597"/>
              <a:gd name="T81" fmla="*/ 282 h 596"/>
              <a:gd name="T82" fmla="*/ 591 w 597"/>
              <a:gd name="T83" fmla="*/ 238 h 596"/>
              <a:gd name="T84" fmla="*/ 578 w 597"/>
              <a:gd name="T85" fmla="*/ 196 h 596"/>
              <a:gd name="T86" fmla="*/ 561 w 597"/>
              <a:gd name="T87" fmla="*/ 156 h 596"/>
              <a:gd name="T88" fmla="*/ 537 w 597"/>
              <a:gd name="T89" fmla="*/ 120 h 596"/>
              <a:gd name="T90" fmla="*/ 509 w 597"/>
              <a:gd name="T91" fmla="*/ 88 h 596"/>
              <a:gd name="T92" fmla="*/ 477 w 597"/>
              <a:gd name="T93" fmla="*/ 60 h 596"/>
              <a:gd name="T94" fmla="*/ 441 w 597"/>
              <a:gd name="T95" fmla="*/ 36 h 596"/>
              <a:gd name="T96" fmla="*/ 401 w 597"/>
              <a:gd name="T97" fmla="*/ 18 h 596"/>
              <a:gd name="T98" fmla="*/ 359 w 597"/>
              <a:gd name="T99" fmla="*/ 6 h 596"/>
              <a:gd name="T100" fmla="*/ 314 w 597"/>
              <a:gd name="T10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96">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38" name="Freeform 271">
            <a:extLst>
              <a:ext uri="{FF2B5EF4-FFF2-40B4-BE49-F238E27FC236}">
                <a16:creationId xmlns:a16="http://schemas.microsoft.com/office/drawing/2014/main" id="{1F38219E-AACD-4E54-AE07-7BA331391872}"/>
              </a:ext>
            </a:extLst>
          </p:cNvPr>
          <p:cNvSpPr>
            <a:spLocks noEditPoints="1"/>
          </p:cNvSpPr>
          <p:nvPr/>
        </p:nvSpPr>
        <p:spPr bwMode="auto">
          <a:xfrm rot="4294091">
            <a:off x="7592160" y="2733984"/>
            <a:ext cx="283864" cy="283864"/>
          </a:xfrm>
          <a:custGeom>
            <a:avLst/>
            <a:gdLst>
              <a:gd name="T0" fmla="*/ 213 w 597"/>
              <a:gd name="T1" fmla="*/ 486 h 596"/>
              <a:gd name="T2" fmla="*/ 202 w 597"/>
              <a:gd name="T3" fmla="*/ 483 h 596"/>
              <a:gd name="T4" fmla="*/ 200 w 597"/>
              <a:gd name="T5" fmla="*/ 472 h 596"/>
              <a:gd name="T6" fmla="*/ 202 w 597"/>
              <a:gd name="T7" fmla="*/ 126 h 596"/>
              <a:gd name="T8" fmla="*/ 200 w 597"/>
              <a:gd name="T9" fmla="*/ 116 h 596"/>
              <a:gd name="T10" fmla="*/ 209 w 597"/>
              <a:gd name="T11" fmla="*/ 109 h 596"/>
              <a:gd name="T12" fmla="*/ 415 w 597"/>
              <a:gd name="T13" fmla="*/ 291 h 596"/>
              <a:gd name="T14" fmla="*/ 417 w 597"/>
              <a:gd name="T15" fmla="*/ 301 h 596"/>
              <a:gd name="T16" fmla="*/ 283 w 597"/>
              <a:gd name="T17" fmla="*/ 0 h 596"/>
              <a:gd name="T18" fmla="*/ 239 w 597"/>
              <a:gd name="T19" fmla="*/ 6 h 596"/>
              <a:gd name="T20" fmla="*/ 197 w 597"/>
              <a:gd name="T21" fmla="*/ 18 h 596"/>
              <a:gd name="T22" fmla="*/ 157 w 597"/>
              <a:gd name="T23" fmla="*/ 36 h 596"/>
              <a:gd name="T24" fmla="*/ 120 w 597"/>
              <a:gd name="T25" fmla="*/ 60 h 596"/>
              <a:gd name="T26" fmla="*/ 88 w 597"/>
              <a:gd name="T27" fmla="*/ 88 h 596"/>
              <a:gd name="T28" fmla="*/ 60 w 597"/>
              <a:gd name="T29" fmla="*/ 120 h 596"/>
              <a:gd name="T30" fmla="*/ 37 w 597"/>
              <a:gd name="T31" fmla="*/ 156 h 596"/>
              <a:gd name="T32" fmla="*/ 19 w 597"/>
              <a:gd name="T33" fmla="*/ 196 h 596"/>
              <a:gd name="T34" fmla="*/ 7 w 597"/>
              <a:gd name="T35" fmla="*/ 238 h 596"/>
              <a:gd name="T36" fmla="*/ 2 w 597"/>
              <a:gd name="T37" fmla="*/ 282 h 596"/>
              <a:gd name="T38" fmla="*/ 3 w 597"/>
              <a:gd name="T39" fmla="*/ 328 h 596"/>
              <a:gd name="T40" fmla="*/ 10 w 597"/>
              <a:gd name="T41" fmla="*/ 373 h 596"/>
              <a:gd name="T42" fmla="*/ 24 w 597"/>
              <a:gd name="T43" fmla="*/ 414 h 596"/>
              <a:gd name="T44" fmla="*/ 44 w 597"/>
              <a:gd name="T45" fmla="*/ 453 h 596"/>
              <a:gd name="T46" fmla="*/ 69 w 597"/>
              <a:gd name="T47" fmla="*/ 487 h 596"/>
              <a:gd name="T48" fmla="*/ 99 w 597"/>
              <a:gd name="T49" fmla="*/ 519 h 596"/>
              <a:gd name="T50" fmla="*/ 132 w 597"/>
              <a:gd name="T51" fmla="*/ 544 h 596"/>
              <a:gd name="T52" fmla="*/ 170 w 597"/>
              <a:gd name="T53" fmla="*/ 566 h 596"/>
              <a:gd name="T54" fmla="*/ 210 w 597"/>
              <a:gd name="T55" fmla="*/ 582 h 596"/>
              <a:gd name="T56" fmla="*/ 253 w 597"/>
              <a:gd name="T57" fmla="*/ 592 h 596"/>
              <a:gd name="T58" fmla="*/ 299 w 597"/>
              <a:gd name="T59" fmla="*/ 596 h 596"/>
              <a:gd name="T60" fmla="*/ 344 w 597"/>
              <a:gd name="T61" fmla="*/ 592 h 596"/>
              <a:gd name="T62" fmla="*/ 387 w 597"/>
              <a:gd name="T63" fmla="*/ 582 h 596"/>
              <a:gd name="T64" fmla="*/ 428 w 597"/>
              <a:gd name="T65" fmla="*/ 566 h 596"/>
              <a:gd name="T66" fmla="*/ 465 w 597"/>
              <a:gd name="T67" fmla="*/ 544 h 596"/>
              <a:gd name="T68" fmla="*/ 499 w 597"/>
              <a:gd name="T69" fmla="*/ 519 h 596"/>
              <a:gd name="T70" fmla="*/ 529 w 597"/>
              <a:gd name="T71" fmla="*/ 487 h 596"/>
              <a:gd name="T72" fmla="*/ 553 w 597"/>
              <a:gd name="T73" fmla="*/ 453 h 596"/>
              <a:gd name="T74" fmla="*/ 573 w 597"/>
              <a:gd name="T75" fmla="*/ 414 h 596"/>
              <a:gd name="T76" fmla="*/ 587 w 597"/>
              <a:gd name="T77" fmla="*/ 373 h 596"/>
              <a:gd name="T78" fmla="*/ 596 w 597"/>
              <a:gd name="T79" fmla="*/ 328 h 596"/>
              <a:gd name="T80" fmla="*/ 597 w 597"/>
              <a:gd name="T81" fmla="*/ 282 h 596"/>
              <a:gd name="T82" fmla="*/ 591 w 597"/>
              <a:gd name="T83" fmla="*/ 238 h 596"/>
              <a:gd name="T84" fmla="*/ 578 w 597"/>
              <a:gd name="T85" fmla="*/ 196 h 596"/>
              <a:gd name="T86" fmla="*/ 561 w 597"/>
              <a:gd name="T87" fmla="*/ 156 h 596"/>
              <a:gd name="T88" fmla="*/ 537 w 597"/>
              <a:gd name="T89" fmla="*/ 120 h 596"/>
              <a:gd name="T90" fmla="*/ 509 w 597"/>
              <a:gd name="T91" fmla="*/ 88 h 596"/>
              <a:gd name="T92" fmla="*/ 477 w 597"/>
              <a:gd name="T93" fmla="*/ 60 h 596"/>
              <a:gd name="T94" fmla="*/ 441 w 597"/>
              <a:gd name="T95" fmla="*/ 36 h 596"/>
              <a:gd name="T96" fmla="*/ 401 w 597"/>
              <a:gd name="T97" fmla="*/ 18 h 596"/>
              <a:gd name="T98" fmla="*/ 359 w 597"/>
              <a:gd name="T99" fmla="*/ 6 h 596"/>
              <a:gd name="T100" fmla="*/ 314 w 597"/>
              <a:gd name="T10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96">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39" name="Freeform 271">
            <a:extLst>
              <a:ext uri="{FF2B5EF4-FFF2-40B4-BE49-F238E27FC236}">
                <a16:creationId xmlns:a16="http://schemas.microsoft.com/office/drawing/2014/main" id="{D805E944-F6EA-4149-9D6E-C25A76DC844C}"/>
              </a:ext>
            </a:extLst>
          </p:cNvPr>
          <p:cNvSpPr>
            <a:spLocks noEditPoints="1"/>
          </p:cNvSpPr>
          <p:nvPr/>
        </p:nvSpPr>
        <p:spPr bwMode="auto">
          <a:xfrm rot="7025758">
            <a:off x="7592160" y="4290439"/>
            <a:ext cx="283864" cy="283864"/>
          </a:xfrm>
          <a:custGeom>
            <a:avLst/>
            <a:gdLst>
              <a:gd name="T0" fmla="*/ 213 w 597"/>
              <a:gd name="T1" fmla="*/ 486 h 596"/>
              <a:gd name="T2" fmla="*/ 202 w 597"/>
              <a:gd name="T3" fmla="*/ 483 h 596"/>
              <a:gd name="T4" fmla="*/ 200 w 597"/>
              <a:gd name="T5" fmla="*/ 472 h 596"/>
              <a:gd name="T6" fmla="*/ 202 w 597"/>
              <a:gd name="T7" fmla="*/ 126 h 596"/>
              <a:gd name="T8" fmla="*/ 200 w 597"/>
              <a:gd name="T9" fmla="*/ 116 h 596"/>
              <a:gd name="T10" fmla="*/ 209 w 597"/>
              <a:gd name="T11" fmla="*/ 109 h 596"/>
              <a:gd name="T12" fmla="*/ 415 w 597"/>
              <a:gd name="T13" fmla="*/ 291 h 596"/>
              <a:gd name="T14" fmla="*/ 417 w 597"/>
              <a:gd name="T15" fmla="*/ 301 h 596"/>
              <a:gd name="T16" fmla="*/ 283 w 597"/>
              <a:gd name="T17" fmla="*/ 0 h 596"/>
              <a:gd name="T18" fmla="*/ 239 w 597"/>
              <a:gd name="T19" fmla="*/ 6 h 596"/>
              <a:gd name="T20" fmla="*/ 197 w 597"/>
              <a:gd name="T21" fmla="*/ 18 h 596"/>
              <a:gd name="T22" fmla="*/ 157 w 597"/>
              <a:gd name="T23" fmla="*/ 36 h 596"/>
              <a:gd name="T24" fmla="*/ 120 w 597"/>
              <a:gd name="T25" fmla="*/ 60 h 596"/>
              <a:gd name="T26" fmla="*/ 88 w 597"/>
              <a:gd name="T27" fmla="*/ 88 h 596"/>
              <a:gd name="T28" fmla="*/ 60 w 597"/>
              <a:gd name="T29" fmla="*/ 120 h 596"/>
              <a:gd name="T30" fmla="*/ 37 w 597"/>
              <a:gd name="T31" fmla="*/ 156 h 596"/>
              <a:gd name="T32" fmla="*/ 19 w 597"/>
              <a:gd name="T33" fmla="*/ 196 h 596"/>
              <a:gd name="T34" fmla="*/ 7 w 597"/>
              <a:gd name="T35" fmla="*/ 238 h 596"/>
              <a:gd name="T36" fmla="*/ 2 w 597"/>
              <a:gd name="T37" fmla="*/ 282 h 596"/>
              <a:gd name="T38" fmla="*/ 3 w 597"/>
              <a:gd name="T39" fmla="*/ 328 h 596"/>
              <a:gd name="T40" fmla="*/ 10 w 597"/>
              <a:gd name="T41" fmla="*/ 373 h 596"/>
              <a:gd name="T42" fmla="*/ 24 w 597"/>
              <a:gd name="T43" fmla="*/ 414 h 596"/>
              <a:gd name="T44" fmla="*/ 44 w 597"/>
              <a:gd name="T45" fmla="*/ 453 h 596"/>
              <a:gd name="T46" fmla="*/ 69 w 597"/>
              <a:gd name="T47" fmla="*/ 487 h 596"/>
              <a:gd name="T48" fmla="*/ 99 w 597"/>
              <a:gd name="T49" fmla="*/ 519 h 596"/>
              <a:gd name="T50" fmla="*/ 132 w 597"/>
              <a:gd name="T51" fmla="*/ 544 h 596"/>
              <a:gd name="T52" fmla="*/ 170 w 597"/>
              <a:gd name="T53" fmla="*/ 566 h 596"/>
              <a:gd name="T54" fmla="*/ 210 w 597"/>
              <a:gd name="T55" fmla="*/ 582 h 596"/>
              <a:gd name="T56" fmla="*/ 253 w 597"/>
              <a:gd name="T57" fmla="*/ 592 h 596"/>
              <a:gd name="T58" fmla="*/ 299 w 597"/>
              <a:gd name="T59" fmla="*/ 596 h 596"/>
              <a:gd name="T60" fmla="*/ 344 w 597"/>
              <a:gd name="T61" fmla="*/ 592 h 596"/>
              <a:gd name="T62" fmla="*/ 387 w 597"/>
              <a:gd name="T63" fmla="*/ 582 h 596"/>
              <a:gd name="T64" fmla="*/ 428 w 597"/>
              <a:gd name="T65" fmla="*/ 566 h 596"/>
              <a:gd name="T66" fmla="*/ 465 w 597"/>
              <a:gd name="T67" fmla="*/ 544 h 596"/>
              <a:gd name="T68" fmla="*/ 499 w 597"/>
              <a:gd name="T69" fmla="*/ 519 h 596"/>
              <a:gd name="T70" fmla="*/ 529 w 597"/>
              <a:gd name="T71" fmla="*/ 487 h 596"/>
              <a:gd name="T72" fmla="*/ 553 w 597"/>
              <a:gd name="T73" fmla="*/ 453 h 596"/>
              <a:gd name="T74" fmla="*/ 573 w 597"/>
              <a:gd name="T75" fmla="*/ 414 h 596"/>
              <a:gd name="T76" fmla="*/ 587 w 597"/>
              <a:gd name="T77" fmla="*/ 373 h 596"/>
              <a:gd name="T78" fmla="*/ 596 w 597"/>
              <a:gd name="T79" fmla="*/ 328 h 596"/>
              <a:gd name="T80" fmla="*/ 597 w 597"/>
              <a:gd name="T81" fmla="*/ 282 h 596"/>
              <a:gd name="T82" fmla="*/ 591 w 597"/>
              <a:gd name="T83" fmla="*/ 238 h 596"/>
              <a:gd name="T84" fmla="*/ 578 w 597"/>
              <a:gd name="T85" fmla="*/ 196 h 596"/>
              <a:gd name="T86" fmla="*/ 561 w 597"/>
              <a:gd name="T87" fmla="*/ 156 h 596"/>
              <a:gd name="T88" fmla="*/ 537 w 597"/>
              <a:gd name="T89" fmla="*/ 120 h 596"/>
              <a:gd name="T90" fmla="*/ 509 w 597"/>
              <a:gd name="T91" fmla="*/ 88 h 596"/>
              <a:gd name="T92" fmla="*/ 477 w 597"/>
              <a:gd name="T93" fmla="*/ 60 h 596"/>
              <a:gd name="T94" fmla="*/ 441 w 597"/>
              <a:gd name="T95" fmla="*/ 36 h 596"/>
              <a:gd name="T96" fmla="*/ 401 w 597"/>
              <a:gd name="T97" fmla="*/ 18 h 596"/>
              <a:gd name="T98" fmla="*/ 359 w 597"/>
              <a:gd name="T99" fmla="*/ 6 h 596"/>
              <a:gd name="T100" fmla="*/ 314 w 597"/>
              <a:gd name="T10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96">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40" name="Freeform 271">
            <a:extLst>
              <a:ext uri="{FF2B5EF4-FFF2-40B4-BE49-F238E27FC236}">
                <a16:creationId xmlns:a16="http://schemas.microsoft.com/office/drawing/2014/main" id="{63B864AF-809B-4CCE-AB45-139A35E74901}"/>
              </a:ext>
            </a:extLst>
          </p:cNvPr>
          <p:cNvSpPr>
            <a:spLocks noEditPoints="1"/>
          </p:cNvSpPr>
          <p:nvPr/>
        </p:nvSpPr>
        <p:spPr bwMode="auto">
          <a:xfrm rot="15094091">
            <a:off x="4312199" y="4290439"/>
            <a:ext cx="283864" cy="283864"/>
          </a:xfrm>
          <a:custGeom>
            <a:avLst/>
            <a:gdLst>
              <a:gd name="T0" fmla="*/ 213 w 597"/>
              <a:gd name="T1" fmla="*/ 486 h 596"/>
              <a:gd name="T2" fmla="*/ 202 w 597"/>
              <a:gd name="T3" fmla="*/ 483 h 596"/>
              <a:gd name="T4" fmla="*/ 200 w 597"/>
              <a:gd name="T5" fmla="*/ 472 h 596"/>
              <a:gd name="T6" fmla="*/ 202 w 597"/>
              <a:gd name="T7" fmla="*/ 126 h 596"/>
              <a:gd name="T8" fmla="*/ 200 w 597"/>
              <a:gd name="T9" fmla="*/ 116 h 596"/>
              <a:gd name="T10" fmla="*/ 209 w 597"/>
              <a:gd name="T11" fmla="*/ 109 h 596"/>
              <a:gd name="T12" fmla="*/ 415 w 597"/>
              <a:gd name="T13" fmla="*/ 291 h 596"/>
              <a:gd name="T14" fmla="*/ 417 w 597"/>
              <a:gd name="T15" fmla="*/ 301 h 596"/>
              <a:gd name="T16" fmla="*/ 283 w 597"/>
              <a:gd name="T17" fmla="*/ 0 h 596"/>
              <a:gd name="T18" fmla="*/ 239 w 597"/>
              <a:gd name="T19" fmla="*/ 6 h 596"/>
              <a:gd name="T20" fmla="*/ 197 w 597"/>
              <a:gd name="T21" fmla="*/ 18 h 596"/>
              <a:gd name="T22" fmla="*/ 157 w 597"/>
              <a:gd name="T23" fmla="*/ 36 h 596"/>
              <a:gd name="T24" fmla="*/ 120 w 597"/>
              <a:gd name="T25" fmla="*/ 60 h 596"/>
              <a:gd name="T26" fmla="*/ 88 w 597"/>
              <a:gd name="T27" fmla="*/ 88 h 596"/>
              <a:gd name="T28" fmla="*/ 60 w 597"/>
              <a:gd name="T29" fmla="*/ 120 h 596"/>
              <a:gd name="T30" fmla="*/ 37 w 597"/>
              <a:gd name="T31" fmla="*/ 156 h 596"/>
              <a:gd name="T32" fmla="*/ 19 w 597"/>
              <a:gd name="T33" fmla="*/ 196 h 596"/>
              <a:gd name="T34" fmla="*/ 7 w 597"/>
              <a:gd name="T35" fmla="*/ 238 h 596"/>
              <a:gd name="T36" fmla="*/ 2 w 597"/>
              <a:gd name="T37" fmla="*/ 282 h 596"/>
              <a:gd name="T38" fmla="*/ 3 w 597"/>
              <a:gd name="T39" fmla="*/ 328 h 596"/>
              <a:gd name="T40" fmla="*/ 10 w 597"/>
              <a:gd name="T41" fmla="*/ 373 h 596"/>
              <a:gd name="T42" fmla="*/ 24 w 597"/>
              <a:gd name="T43" fmla="*/ 414 h 596"/>
              <a:gd name="T44" fmla="*/ 44 w 597"/>
              <a:gd name="T45" fmla="*/ 453 h 596"/>
              <a:gd name="T46" fmla="*/ 69 w 597"/>
              <a:gd name="T47" fmla="*/ 487 h 596"/>
              <a:gd name="T48" fmla="*/ 99 w 597"/>
              <a:gd name="T49" fmla="*/ 519 h 596"/>
              <a:gd name="T50" fmla="*/ 132 w 597"/>
              <a:gd name="T51" fmla="*/ 544 h 596"/>
              <a:gd name="T52" fmla="*/ 170 w 597"/>
              <a:gd name="T53" fmla="*/ 566 h 596"/>
              <a:gd name="T54" fmla="*/ 210 w 597"/>
              <a:gd name="T55" fmla="*/ 582 h 596"/>
              <a:gd name="T56" fmla="*/ 253 w 597"/>
              <a:gd name="T57" fmla="*/ 592 h 596"/>
              <a:gd name="T58" fmla="*/ 299 w 597"/>
              <a:gd name="T59" fmla="*/ 596 h 596"/>
              <a:gd name="T60" fmla="*/ 344 w 597"/>
              <a:gd name="T61" fmla="*/ 592 h 596"/>
              <a:gd name="T62" fmla="*/ 387 w 597"/>
              <a:gd name="T63" fmla="*/ 582 h 596"/>
              <a:gd name="T64" fmla="*/ 428 w 597"/>
              <a:gd name="T65" fmla="*/ 566 h 596"/>
              <a:gd name="T66" fmla="*/ 465 w 597"/>
              <a:gd name="T67" fmla="*/ 544 h 596"/>
              <a:gd name="T68" fmla="*/ 499 w 597"/>
              <a:gd name="T69" fmla="*/ 519 h 596"/>
              <a:gd name="T70" fmla="*/ 529 w 597"/>
              <a:gd name="T71" fmla="*/ 487 h 596"/>
              <a:gd name="T72" fmla="*/ 553 w 597"/>
              <a:gd name="T73" fmla="*/ 453 h 596"/>
              <a:gd name="T74" fmla="*/ 573 w 597"/>
              <a:gd name="T75" fmla="*/ 414 h 596"/>
              <a:gd name="T76" fmla="*/ 587 w 597"/>
              <a:gd name="T77" fmla="*/ 373 h 596"/>
              <a:gd name="T78" fmla="*/ 596 w 597"/>
              <a:gd name="T79" fmla="*/ 328 h 596"/>
              <a:gd name="T80" fmla="*/ 597 w 597"/>
              <a:gd name="T81" fmla="*/ 282 h 596"/>
              <a:gd name="T82" fmla="*/ 591 w 597"/>
              <a:gd name="T83" fmla="*/ 238 h 596"/>
              <a:gd name="T84" fmla="*/ 578 w 597"/>
              <a:gd name="T85" fmla="*/ 196 h 596"/>
              <a:gd name="T86" fmla="*/ 561 w 597"/>
              <a:gd name="T87" fmla="*/ 156 h 596"/>
              <a:gd name="T88" fmla="*/ 537 w 597"/>
              <a:gd name="T89" fmla="*/ 120 h 596"/>
              <a:gd name="T90" fmla="*/ 509 w 597"/>
              <a:gd name="T91" fmla="*/ 88 h 596"/>
              <a:gd name="T92" fmla="*/ 477 w 597"/>
              <a:gd name="T93" fmla="*/ 60 h 596"/>
              <a:gd name="T94" fmla="*/ 441 w 597"/>
              <a:gd name="T95" fmla="*/ 36 h 596"/>
              <a:gd name="T96" fmla="*/ 401 w 597"/>
              <a:gd name="T97" fmla="*/ 18 h 596"/>
              <a:gd name="T98" fmla="*/ 359 w 597"/>
              <a:gd name="T99" fmla="*/ 6 h 596"/>
              <a:gd name="T100" fmla="*/ 314 w 597"/>
              <a:gd name="T10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96">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41" name="Freeform 271">
            <a:extLst>
              <a:ext uri="{FF2B5EF4-FFF2-40B4-BE49-F238E27FC236}">
                <a16:creationId xmlns:a16="http://schemas.microsoft.com/office/drawing/2014/main" id="{35AEE3BA-7914-48F9-BB1E-A970FEC96C69}"/>
              </a:ext>
            </a:extLst>
          </p:cNvPr>
          <p:cNvSpPr>
            <a:spLocks noEditPoints="1"/>
          </p:cNvSpPr>
          <p:nvPr/>
        </p:nvSpPr>
        <p:spPr bwMode="auto">
          <a:xfrm rot="17825758">
            <a:off x="4312199" y="2733984"/>
            <a:ext cx="283864" cy="283864"/>
          </a:xfrm>
          <a:custGeom>
            <a:avLst/>
            <a:gdLst>
              <a:gd name="T0" fmla="*/ 213 w 597"/>
              <a:gd name="T1" fmla="*/ 486 h 596"/>
              <a:gd name="T2" fmla="*/ 202 w 597"/>
              <a:gd name="T3" fmla="*/ 483 h 596"/>
              <a:gd name="T4" fmla="*/ 200 w 597"/>
              <a:gd name="T5" fmla="*/ 472 h 596"/>
              <a:gd name="T6" fmla="*/ 202 w 597"/>
              <a:gd name="T7" fmla="*/ 126 h 596"/>
              <a:gd name="T8" fmla="*/ 200 w 597"/>
              <a:gd name="T9" fmla="*/ 116 h 596"/>
              <a:gd name="T10" fmla="*/ 209 w 597"/>
              <a:gd name="T11" fmla="*/ 109 h 596"/>
              <a:gd name="T12" fmla="*/ 415 w 597"/>
              <a:gd name="T13" fmla="*/ 291 h 596"/>
              <a:gd name="T14" fmla="*/ 417 w 597"/>
              <a:gd name="T15" fmla="*/ 301 h 596"/>
              <a:gd name="T16" fmla="*/ 283 w 597"/>
              <a:gd name="T17" fmla="*/ 0 h 596"/>
              <a:gd name="T18" fmla="*/ 239 w 597"/>
              <a:gd name="T19" fmla="*/ 6 h 596"/>
              <a:gd name="T20" fmla="*/ 197 w 597"/>
              <a:gd name="T21" fmla="*/ 18 h 596"/>
              <a:gd name="T22" fmla="*/ 157 w 597"/>
              <a:gd name="T23" fmla="*/ 36 h 596"/>
              <a:gd name="T24" fmla="*/ 120 w 597"/>
              <a:gd name="T25" fmla="*/ 60 h 596"/>
              <a:gd name="T26" fmla="*/ 88 w 597"/>
              <a:gd name="T27" fmla="*/ 88 h 596"/>
              <a:gd name="T28" fmla="*/ 60 w 597"/>
              <a:gd name="T29" fmla="*/ 120 h 596"/>
              <a:gd name="T30" fmla="*/ 37 w 597"/>
              <a:gd name="T31" fmla="*/ 156 h 596"/>
              <a:gd name="T32" fmla="*/ 19 w 597"/>
              <a:gd name="T33" fmla="*/ 196 h 596"/>
              <a:gd name="T34" fmla="*/ 7 w 597"/>
              <a:gd name="T35" fmla="*/ 238 h 596"/>
              <a:gd name="T36" fmla="*/ 2 w 597"/>
              <a:gd name="T37" fmla="*/ 282 h 596"/>
              <a:gd name="T38" fmla="*/ 3 w 597"/>
              <a:gd name="T39" fmla="*/ 328 h 596"/>
              <a:gd name="T40" fmla="*/ 10 w 597"/>
              <a:gd name="T41" fmla="*/ 373 h 596"/>
              <a:gd name="T42" fmla="*/ 24 w 597"/>
              <a:gd name="T43" fmla="*/ 414 h 596"/>
              <a:gd name="T44" fmla="*/ 44 w 597"/>
              <a:gd name="T45" fmla="*/ 453 h 596"/>
              <a:gd name="T46" fmla="*/ 69 w 597"/>
              <a:gd name="T47" fmla="*/ 487 h 596"/>
              <a:gd name="T48" fmla="*/ 99 w 597"/>
              <a:gd name="T49" fmla="*/ 519 h 596"/>
              <a:gd name="T50" fmla="*/ 132 w 597"/>
              <a:gd name="T51" fmla="*/ 544 h 596"/>
              <a:gd name="T52" fmla="*/ 170 w 597"/>
              <a:gd name="T53" fmla="*/ 566 h 596"/>
              <a:gd name="T54" fmla="*/ 210 w 597"/>
              <a:gd name="T55" fmla="*/ 582 h 596"/>
              <a:gd name="T56" fmla="*/ 253 w 597"/>
              <a:gd name="T57" fmla="*/ 592 h 596"/>
              <a:gd name="T58" fmla="*/ 299 w 597"/>
              <a:gd name="T59" fmla="*/ 596 h 596"/>
              <a:gd name="T60" fmla="*/ 344 w 597"/>
              <a:gd name="T61" fmla="*/ 592 h 596"/>
              <a:gd name="T62" fmla="*/ 387 w 597"/>
              <a:gd name="T63" fmla="*/ 582 h 596"/>
              <a:gd name="T64" fmla="*/ 428 w 597"/>
              <a:gd name="T65" fmla="*/ 566 h 596"/>
              <a:gd name="T66" fmla="*/ 465 w 597"/>
              <a:gd name="T67" fmla="*/ 544 h 596"/>
              <a:gd name="T68" fmla="*/ 499 w 597"/>
              <a:gd name="T69" fmla="*/ 519 h 596"/>
              <a:gd name="T70" fmla="*/ 529 w 597"/>
              <a:gd name="T71" fmla="*/ 487 h 596"/>
              <a:gd name="T72" fmla="*/ 553 w 597"/>
              <a:gd name="T73" fmla="*/ 453 h 596"/>
              <a:gd name="T74" fmla="*/ 573 w 597"/>
              <a:gd name="T75" fmla="*/ 414 h 596"/>
              <a:gd name="T76" fmla="*/ 587 w 597"/>
              <a:gd name="T77" fmla="*/ 373 h 596"/>
              <a:gd name="T78" fmla="*/ 596 w 597"/>
              <a:gd name="T79" fmla="*/ 328 h 596"/>
              <a:gd name="T80" fmla="*/ 597 w 597"/>
              <a:gd name="T81" fmla="*/ 282 h 596"/>
              <a:gd name="T82" fmla="*/ 591 w 597"/>
              <a:gd name="T83" fmla="*/ 238 h 596"/>
              <a:gd name="T84" fmla="*/ 578 w 597"/>
              <a:gd name="T85" fmla="*/ 196 h 596"/>
              <a:gd name="T86" fmla="*/ 561 w 597"/>
              <a:gd name="T87" fmla="*/ 156 h 596"/>
              <a:gd name="T88" fmla="*/ 537 w 597"/>
              <a:gd name="T89" fmla="*/ 120 h 596"/>
              <a:gd name="T90" fmla="*/ 509 w 597"/>
              <a:gd name="T91" fmla="*/ 88 h 596"/>
              <a:gd name="T92" fmla="*/ 477 w 597"/>
              <a:gd name="T93" fmla="*/ 60 h 596"/>
              <a:gd name="T94" fmla="*/ 441 w 597"/>
              <a:gd name="T95" fmla="*/ 36 h 596"/>
              <a:gd name="T96" fmla="*/ 401 w 597"/>
              <a:gd name="T97" fmla="*/ 18 h 596"/>
              <a:gd name="T98" fmla="*/ 359 w 597"/>
              <a:gd name="T99" fmla="*/ 6 h 596"/>
              <a:gd name="T100" fmla="*/ 314 w 597"/>
              <a:gd name="T10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96">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sz="1200" dirty="0"/>
          </a:p>
        </p:txBody>
      </p:sp>
      <p:pic>
        <p:nvPicPr>
          <p:cNvPr id="42" name="Imagen 41"/>
          <p:cNvPicPr>
            <a:picLocks noChangeAspect="1"/>
          </p:cNvPicPr>
          <p:nvPr/>
        </p:nvPicPr>
        <p:blipFill>
          <a:blip r:embed="rId2"/>
          <a:stretch>
            <a:fillRect/>
          </a:stretch>
        </p:blipFill>
        <p:spPr>
          <a:xfrm>
            <a:off x="4864755" y="2651668"/>
            <a:ext cx="2402167" cy="2070376"/>
          </a:xfrm>
          <a:prstGeom prst="rect">
            <a:avLst/>
          </a:prstGeom>
        </p:spPr>
      </p:pic>
    </p:spTree>
    <p:extLst>
      <p:ext uri="{BB962C8B-B14F-4D97-AF65-F5344CB8AC3E}">
        <p14:creationId xmlns:p14="http://schemas.microsoft.com/office/powerpoint/2010/main" val="246391271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C1401-2050-4F3B-96C0-FB9485B80C5D}"/>
              </a:ext>
            </a:extLst>
          </p:cNvPr>
          <p:cNvSpPr>
            <a:spLocks noGrp="1"/>
          </p:cNvSpPr>
          <p:nvPr>
            <p:ph type="title" idx="4294967295"/>
          </p:nvPr>
        </p:nvSpPr>
        <p:spPr>
          <a:xfrm>
            <a:off x="1744393" y="461378"/>
            <a:ext cx="8474075" cy="708025"/>
          </a:xfrm>
          <a:prstGeom prst="rect">
            <a:avLst/>
          </a:prstGeom>
        </p:spPr>
        <p:txBody>
          <a:bodyPr/>
          <a:lstStyle/>
          <a:p>
            <a:r>
              <a:rPr lang="es-PE" dirty="0">
                <a:solidFill>
                  <a:srgbClr val="D183A1"/>
                </a:solidFill>
              </a:rPr>
              <a:t>Human Health Infographic</a:t>
            </a:r>
          </a:p>
        </p:txBody>
      </p:sp>
      <p:sp>
        <p:nvSpPr>
          <p:cNvPr id="3" name="Rectangle 6">
            <a:extLst>
              <a:ext uri="{FF2B5EF4-FFF2-40B4-BE49-F238E27FC236}">
                <a16:creationId xmlns:a16="http://schemas.microsoft.com/office/drawing/2014/main" id="{34B1FDD9-7761-4F2E-BE62-1A9BD2BB5988}"/>
              </a:ext>
            </a:extLst>
          </p:cNvPr>
          <p:cNvSpPr/>
          <p:nvPr/>
        </p:nvSpPr>
        <p:spPr>
          <a:xfrm>
            <a:off x="9139880" y="2283263"/>
            <a:ext cx="2157176" cy="646331"/>
          </a:xfrm>
          <a:prstGeom prst="rect">
            <a:avLst/>
          </a:prstGeom>
          <a:noFill/>
        </p:spPr>
        <p:txBody>
          <a:bodyPr wrap="square">
            <a:spAutoFit/>
          </a:bodyPr>
          <a:lstStyle/>
          <a:p>
            <a:pPr>
              <a:spcBef>
                <a:spcPct val="20000"/>
              </a:spcBef>
              <a:defRPr/>
            </a:pPr>
            <a:r>
              <a:rPr lang="en-US" sz="1200" dirty="0">
                <a:solidFill>
                  <a:srgbClr val="333333"/>
                </a:solidFill>
                <a:cs typeface="Arial" pitchFamily="34" charset="0"/>
              </a:rPr>
              <a:t>Lorem ipsum dolor sit amet, consectetur adipiscing elit. Mauris massa erat, semper </a:t>
            </a:r>
          </a:p>
        </p:txBody>
      </p:sp>
      <p:sp>
        <p:nvSpPr>
          <p:cNvPr id="21" name="Shape 834">
            <a:extLst>
              <a:ext uri="{FF2B5EF4-FFF2-40B4-BE49-F238E27FC236}">
                <a16:creationId xmlns:a16="http://schemas.microsoft.com/office/drawing/2014/main" id="{6DA458E9-386D-4D91-A3AF-9C1C36AD28FE}"/>
              </a:ext>
            </a:extLst>
          </p:cNvPr>
          <p:cNvSpPr/>
          <p:nvPr/>
        </p:nvSpPr>
        <p:spPr>
          <a:xfrm>
            <a:off x="8402984" y="2387591"/>
            <a:ext cx="500493" cy="500493"/>
          </a:xfrm>
          <a:prstGeom prst="ellipse">
            <a:avLst/>
          </a:prstGeom>
          <a:solidFill>
            <a:srgbClr val="EFC964"/>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dirty="0"/>
          </a:p>
        </p:txBody>
      </p:sp>
      <p:sp>
        <p:nvSpPr>
          <p:cNvPr id="22" name="Shape 835">
            <a:extLst>
              <a:ext uri="{FF2B5EF4-FFF2-40B4-BE49-F238E27FC236}">
                <a16:creationId xmlns:a16="http://schemas.microsoft.com/office/drawing/2014/main" id="{B44254E4-83DC-4AB1-8615-F5341CCE7224}"/>
              </a:ext>
            </a:extLst>
          </p:cNvPr>
          <p:cNvSpPr/>
          <p:nvPr/>
        </p:nvSpPr>
        <p:spPr>
          <a:xfrm>
            <a:off x="8506626" y="2506658"/>
            <a:ext cx="293210" cy="262001"/>
          </a:xfrm>
          <a:custGeom>
            <a:avLst/>
            <a:gdLst/>
            <a:ahLst/>
            <a:cxnLst>
              <a:cxn ang="0">
                <a:pos x="wd2" y="hd2"/>
              </a:cxn>
              <a:cxn ang="5400000">
                <a:pos x="wd2" y="hd2"/>
              </a:cxn>
              <a:cxn ang="10800000">
                <a:pos x="wd2" y="hd2"/>
              </a:cxn>
              <a:cxn ang="16200000">
                <a:pos x="wd2" y="hd2"/>
              </a:cxn>
            </a:cxnLst>
            <a:rect l="0" t="0" r="r" b="b"/>
            <a:pathLst>
              <a:path w="21567" h="21519" extrusionOk="0">
                <a:moveTo>
                  <a:pt x="12417" y="18248"/>
                </a:moveTo>
                <a:cubicBezTo>
                  <a:pt x="11812" y="18249"/>
                  <a:pt x="11240" y="17943"/>
                  <a:pt x="10861" y="17416"/>
                </a:cubicBezTo>
                <a:cubicBezTo>
                  <a:pt x="10564" y="17003"/>
                  <a:pt x="10410" y="16483"/>
                  <a:pt x="10429" y="15953"/>
                </a:cubicBezTo>
                <a:cubicBezTo>
                  <a:pt x="9563" y="16330"/>
                  <a:pt x="8591" y="16253"/>
                  <a:pt x="7781" y="15742"/>
                </a:cubicBezTo>
                <a:cubicBezTo>
                  <a:pt x="7208" y="15381"/>
                  <a:pt x="6755" y="14822"/>
                  <a:pt x="6489" y="14149"/>
                </a:cubicBezTo>
                <a:cubicBezTo>
                  <a:pt x="4781" y="15173"/>
                  <a:pt x="2666" y="14736"/>
                  <a:pt x="1399" y="13097"/>
                </a:cubicBezTo>
                <a:cubicBezTo>
                  <a:pt x="746" y="12253"/>
                  <a:pt x="407" y="11162"/>
                  <a:pt x="450" y="10048"/>
                </a:cubicBezTo>
                <a:cubicBezTo>
                  <a:pt x="135" y="9618"/>
                  <a:pt x="-24" y="9072"/>
                  <a:pt x="3" y="8518"/>
                </a:cubicBezTo>
                <a:cubicBezTo>
                  <a:pt x="47" y="7595"/>
                  <a:pt x="581" y="6791"/>
                  <a:pt x="1359" y="6475"/>
                </a:cubicBezTo>
                <a:cubicBezTo>
                  <a:pt x="1125" y="5977"/>
                  <a:pt x="1150" y="5376"/>
                  <a:pt x="1425" y="4904"/>
                </a:cubicBezTo>
                <a:cubicBezTo>
                  <a:pt x="1735" y="4372"/>
                  <a:pt x="2300" y="4100"/>
                  <a:pt x="2859" y="4215"/>
                </a:cubicBezTo>
                <a:cubicBezTo>
                  <a:pt x="2998" y="3516"/>
                  <a:pt x="3384" y="2909"/>
                  <a:pt x="3928" y="2531"/>
                </a:cubicBezTo>
                <a:cubicBezTo>
                  <a:pt x="4485" y="2144"/>
                  <a:pt x="5159" y="2030"/>
                  <a:pt x="5794" y="2214"/>
                </a:cubicBezTo>
                <a:cubicBezTo>
                  <a:pt x="5935" y="1797"/>
                  <a:pt x="6215" y="1457"/>
                  <a:pt x="6576" y="1266"/>
                </a:cubicBezTo>
                <a:cubicBezTo>
                  <a:pt x="7019" y="1032"/>
                  <a:pt x="7534" y="1043"/>
                  <a:pt x="7968" y="1298"/>
                </a:cubicBezTo>
                <a:cubicBezTo>
                  <a:pt x="8523" y="641"/>
                  <a:pt x="9258" y="209"/>
                  <a:pt x="10057" y="71"/>
                </a:cubicBezTo>
                <a:cubicBezTo>
                  <a:pt x="10919" y="-78"/>
                  <a:pt x="11800" y="122"/>
                  <a:pt x="12541" y="636"/>
                </a:cubicBezTo>
                <a:cubicBezTo>
                  <a:pt x="13012" y="144"/>
                  <a:pt x="13659" y="-81"/>
                  <a:pt x="14297" y="26"/>
                </a:cubicBezTo>
                <a:cubicBezTo>
                  <a:pt x="14932" y="132"/>
                  <a:pt x="15489" y="554"/>
                  <a:pt x="15811" y="1173"/>
                </a:cubicBezTo>
                <a:cubicBezTo>
                  <a:pt x="16517" y="1079"/>
                  <a:pt x="17227" y="1296"/>
                  <a:pt x="17792" y="1778"/>
                </a:cubicBezTo>
                <a:cubicBezTo>
                  <a:pt x="18371" y="2273"/>
                  <a:pt x="18748" y="3007"/>
                  <a:pt x="18840" y="3815"/>
                </a:cubicBezTo>
                <a:cubicBezTo>
                  <a:pt x="19362" y="3772"/>
                  <a:pt x="19856" y="4081"/>
                  <a:pt x="20096" y="4599"/>
                </a:cubicBezTo>
                <a:cubicBezTo>
                  <a:pt x="20273" y="4982"/>
                  <a:pt x="20285" y="5434"/>
                  <a:pt x="20130" y="5828"/>
                </a:cubicBezTo>
                <a:cubicBezTo>
                  <a:pt x="20470" y="5910"/>
                  <a:pt x="20756" y="6168"/>
                  <a:pt x="20899" y="6522"/>
                </a:cubicBezTo>
                <a:cubicBezTo>
                  <a:pt x="21034" y="6859"/>
                  <a:pt x="21026" y="7245"/>
                  <a:pt x="20876" y="7574"/>
                </a:cubicBezTo>
                <a:cubicBezTo>
                  <a:pt x="21298" y="7884"/>
                  <a:pt x="21556" y="8406"/>
                  <a:pt x="21567" y="8969"/>
                </a:cubicBezTo>
                <a:cubicBezTo>
                  <a:pt x="21576" y="9467"/>
                  <a:pt x="21389" y="9944"/>
                  <a:pt x="21056" y="10274"/>
                </a:cubicBezTo>
                <a:cubicBezTo>
                  <a:pt x="21185" y="10477"/>
                  <a:pt x="21191" y="10747"/>
                  <a:pt x="21071" y="10956"/>
                </a:cubicBezTo>
                <a:cubicBezTo>
                  <a:pt x="20951" y="11165"/>
                  <a:pt x="20731" y="11272"/>
                  <a:pt x="20513" y="11228"/>
                </a:cubicBezTo>
                <a:cubicBezTo>
                  <a:pt x="21205" y="12110"/>
                  <a:pt x="21414" y="13346"/>
                  <a:pt x="21056" y="14448"/>
                </a:cubicBezTo>
                <a:cubicBezTo>
                  <a:pt x="20658" y="15670"/>
                  <a:pt x="19746" y="16459"/>
                  <a:pt x="18779" y="16955"/>
                </a:cubicBezTo>
                <a:cubicBezTo>
                  <a:pt x="17660" y="17528"/>
                  <a:pt x="16384" y="17756"/>
                  <a:pt x="15066" y="17521"/>
                </a:cubicBezTo>
                <a:lnTo>
                  <a:pt x="16694" y="20978"/>
                </a:lnTo>
                <a:lnTo>
                  <a:pt x="14368" y="21519"/>
                </a:lnTo>
                <a:lnTo>
                  <a:pt x="12417" y="18248"/>
                </a:ln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23" name="Shape 836">
            <a:extLst>
              <a:ext uri="{FF2B5EF4-FFF2-40B4-BE49-F238E27FC236}">
                <a16:creationId xmlns:a16="http://schemas.microsoft.com/office/drawing/2014/main" id="{F9B9AEC4-7468-45D2-BE44-EDAFEA532D3A}"/>
              </a:ext>
            </a:extLst>
          </p:cNvPr>
          <p:cNvSpPr/>
          <p:nvPr/>
        </p:nvSpPr>
        <p:spPr>
          <a:xfrm>
            <a:off x="8813672" y="3024366"/>
            <a:ext cx="500493" cy="500493"/>
          </a:xfrm>
          <a:prstGeom prst="ellipse">
            <a:avLst/>
          </a:prstGeom>
          <a:solidFill>
            <a:srgbClr val="EFC964"/>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dirty="0"/>
          </a:p>
        </p:txBody>
      </p:sp>
      <p:sp>
        <p:nvSpPr>
          <p:cNvPr id="24" name="Shape 837">
            <a:extLst>
              <a:ext uri="{FF2B5EF4-FFF2-40B4-BE49-F238E27FC236}">
                <a16:creationId xmlns:a16="http://schemas.microsoft.com/office/drawing/2014/main" id="{346B79FF-BCEC-407A-924B-3ACF9DC5A850}"/>
              </a:ext>
            </a:extLst>
          </p:cNvPr>
          <p:cNvSpPr/>
          <p:nvPr/>
        </p:nvSpPr>
        <p:spPr>
          <a:xfrm>
            <a:off x="8941563" y="3183908"/>
            <a:ext cx="279000" cy="187615"/>
          </a:xfrm>
          <a:custGeom>
            <a:avLst/>
            <a:gdLst/>
            <a:ahLst/>
            <a:cxnLst>
              <a:cxn ang="0">
                <a:pos x="wd2" y="hd2"/>
              </a:cxn>
              <a:cxn ang="5400000">
                <a:pos x="wd2" y="hd2"/>
              </a:cxn>
              <a:cxn ang="10800000">
                <a:pos x="wd2" y="hd2"/>
              </a:cxn>
              <a:cxn ang="16200000">
                <a:pos x="wd2" y="hd2"/>
              </a:cxn>
            </a:cxnLst>
            <a:rect l="0" t="0" r="r" b="b"/>
            <a:pathLst>
              <a:path w="21451" h="21237" extrusionOk="0">
                <a:moveTo>
                  <a:pt x="12250" y="14274"/>
                </a:moveTo>
                <a:cubicBezTo>
                  <a:pt x="12370" y="14803"/>
                  <a:pt x="12428" y="15358"/>
                  <a:pt x="12422" y="15916"/>
                </a:cubicBezTo>
                <a:cubicBezTo>
                  <a:pt x="12415" y="16477"/>
                  <a:pt x="12344" y="17033"/>
                  <a:pt x="12210" y="17558"/>
                </a:cubicBezTo>
                <a:lnTo>
                  <a:pt x="11623" y="17195"/>
                </a:lnTo>
                <a:cubicBezTo>
                  <a:pt x="11561" y="16666"/>
                  <a:pt x="11457" y="16150"/>
                  <a:pt x="11313" y="15658"/>
                </a:cubicBezTo>
                <a:cubicBezTo>
                  <a:pt x="11165" y="15153"/>
                  <a:pt x="10976" y="14677"/>
                  <a:pt x="10750" y="14239"/>
                </a:cubicBezTo>
                <a:cubicBezTo>
                  <a:pt x="10453" y="15400"/>
                  <a:pt x="9826" y="16310"/>
                  <a:pt x="9034" y="16730"/>
                </a:cubicBezTo>
                <a:cubicBezTo>
                  <a:pt x="8260" y="17140"/>
                  <a:pt x="7394" y="17034"/>
                  <a:pt x="6636" y="17521"/>
                </a:cubicBezTo>
                <a:cubicBezTo>
                  <a:pt x="5635" y="18165"/>
                  <a:pt x="5056" y="19673"/>
                  <a:pt x="4158" y="20573"/>
                </a:cubicBezTo>
                <a:cubicBezTo>
                  <a:pt x="3630" y="21103"/>
                  <a:pt x="2994" y="21394"/>
                  <a:pt x="2379" y="21150"/>
                </a:cubicBezTo>
                <a:cubicBezTo>
                  <a:pt x="736" y="20499"/>
                  <a:pt x="671" y="18109"/>
                  <a:pt x="664" y="15605"/>
                </a:cubicBezTo>
                <a:cubicBezTo>
                  <a:pt x="656" y="12627"/>
                  <a:pt x="-26" y="9071"/>
                  <a:pt x="1" y="5785"/>
                </a:cubicBezTo>
                <a:cubicBezTo>
                  <a:pt x="8" y="4892"/>
                  <a:pt x="37" y="3970"/>
                  <a:pt x="366" y="3217"/>
                </a:cubicBezTo>
                <a:cubicBezTo>
                  <a:pt x="784" y="2259"/>
                  <a:pt x="1550" y="1854"/>
                  <a:pt x="2286" y="1502"/>
                </a:cubicBezTo>
                <a:cubicBezTo>
                  <a:pt x="4069" y="649"/>
                  <a:pt x="5892" y="-206"/>
                  <a:pt x="7762" y="45"/>
                </a:cubicBezTo>
                <a:cubicBezTo>
                  <a:pt x="9348" y="257"/>
                  <a:pt x="10824" y="1261"/>
                  <a:pt x="12399" y="1552"/>
                </a:cubicBezTo>
                <a:cubicBezTo>
                  <a:pt x="14127" y="1872"/>
                  <a:pt x="15819" y="1267"/>
                  <a:pt x="17558" y="1471"/>
                </a:cubicBezTo>
                <a:cubicBezTo>
                  <a:pt x="18716" y="1607"/>
                  <a:pt x="19666" y="2625"/>
                  <a:pt x="20573" y="2989"/>
                </a:cubicBezTo>
                <a:cubicBezTo>
                  <a:pt x="21106" y="3202"/>
                  <a:pt x="21574" y="3566"/>
                  <a:pt x="21421" y="4220"/>
                </a:cubicBezTo>
                <a:cubicBezTo>
                  <a:pt x="21318" y="4663"/>
                  <a:pt x="20954" y="4742"/>
                  <a:pt x="20626" y="4805"/>
                </a:cubicBezTo>
                <a:cubicBezTo>
                  <a:pt x="19838" y="4955"/>
                  <a:pt x="19055" y="5534"/>
                  <a:pt x="18522" y="6471"/>
                </a:cubicBezTo>
                <a:cubicBezTo>
                  <a:pt x="18004" y="7381"/>
                  <a:pt x="17831" y="8558"/>
                  <a:pt x="17478" y="9597"/>
                </a:cubicBezTo>
                <a:cubicBezTo>
                  <a:pt x="16825" y="11517"/>
                  <a:pt x="15621" y="12893"/>
                  <a:pt x="14250" y="13646"/>
                </a:cubicBezTo>
                <a:cubicBezTo>
                  <a:pt x="13608" y="13999"/>
                  <a:pt x="12934" y="14210"/>
                  <a:pt x="12250" y="14274"/>
                </a:cubicBez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25" name="Shape 838">
            <a:extLst>
              <a:ext uri="{FF2B5EF4-FFF2-40B4-BE49-F238E27FC236}">
                <a16:creationId xmlns:a16="http://schemas.microsoft.com/office/drawing/2014/main" id="{E4046E2C-8447-4A99-ADCB-A6B411FE1B66}"/>
              </a:ext>
            </a:extLst>
          </p:cNvPr>
          <p:cNvSpPr/>
          <p:nvPr/>
        </p:nvSpPr>
        <p:spPr>
          <a:xfrm>
            <a:off x="2891588" y="3020889"/>
            <a:ext cx="500493" cy="500493"/>
          </a:xfrm>
          <a:prstGeom prst="ellipse">
            <a:avLst/>
          </a:prstGeom>
          <a:solidFill>
            <a:srgbClr val="EFC964"/>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dirty="0"/>
          </a:p>
        </p:txBody>
      </p:sp>
      <p:sp>
        <p:nvSpPr>
          <p:cNvPr id="26" name="Shape 839">
            <a:extLst>
              <a:ext uri="{FF2B5EF4-FFF2-40B4-BE49-F238E27FC236}">
                <a16:creationId xmlns:a16="http://schemas.microsoft.com/office/drawing/2014/main" id="{5114CFA0-B61C-4CD1-869F-68ABE5F84A49}"/>
              </a:ext>
            </a:extLst>
          </p:cNvPr>
          <p:cNvSpPr/>
          <p:nvPr/>
        </p:nvSpPr>
        <p:spPr>
          <a:xfrm>
            <a:off x="3188795" y="3182388"/>
            <a:ext cx="34678" cy="76130"/>
          </a:xfrm>
          <a:custGeom>
            <a:avLst/>
            <a:gdLst/>
            <a:ahLst/>
            <a:cxnLst>
              <a:cxn ang="0">
                <a:pos x="wd2" y="hd2"/>
              </a:cxn>
              <a:cxn ang="5400000">
                <a:pos x="wd2" y="hd2"/>
              </a:cxn>
              <a:cxn ang="10800000">
                <a:pos x="wd2" y="hd2"/>
              </a:cxn>
              <a:cxn ang="16200000">
                <a:pos x="wd2" y="hd2"/>
              </a:cxn>
            </a:cxnLst>
            <a:rect l="0" t="0" r="r" b="b"/>
            <a:pathLst>
              <a:path w="21600" h="21600" extrusionOk="0">
                <a:moveTo>
                  <a:pt x="0" y="5125"/>
                </a:moveTo>
                <a:cubicBezTo>
                  <a:pt x="3992" y="5212"/>
                  <a:pt x="7960" y="4802"/>
                  <a:pt x="11478" y="3938"/>
                </a:cubicBezTo>
                <a:cubicBezTo>
                  <a:pt x="15166" y="3033"/>
                  <a:pt x="18210" y="1666"/>
                  <a:pt x="20251" y="0"/>
                </a:cubicBezTo>
                <a:cubicBezTo>
                  <a:pt x="18885" y="1310"/>
                  <a:pt x="18086" y="2728"/>
                  <a:pt x="17899" y="4176"/>
                </a:cubicBezTo>
                <a:cubicBezTo>
                  <a:pt x="17687" y="5808"/>
                  <a:pt x="18255" y="7441"/>
                  <a:pt x="19563" y="8963"/>
                </a:cubicBezTo>
                <a:cubicBezTo>
                  <a:pt x="18619" y="10211"/>
                  <a:pt x="18215" y="11531"/>
                  <a:pt x="18374" y="12849"/>
                </a:cubicBezTo>
                <a:cubicBezTo>
                  <a:pt x="18536" y="14198"/>
                  <a:pt x="19284" y="15518"/>
                  <a:pt x="20574" y="16735"/>
                </a:cubicBezTo>
                <a:cubicBezTo>
                  <a:pt x="20157" y="17531"/>
                  <a:pt x="20027" y="18352"/>
                  <a:pt x="20190" y="19167"/>
                </a:cubicBezTo>
                <a:cubicBezTo>
                  <a:pt x="20357" y="20008"/>
                  <a:pt x="20834" y="20831"/>
                  <a:pt x="21600" y="21600"/>
                </a:cubicBezTo>
                <a:cubicBezTo>
                  <a:pt x="20540" y="20294"/>
                  <a:pt x="18742" y="19138"/>
                  <a:pt x="16387" y="18249"/>
                </a:cubicBezTo>
                <a:cubicBezTo>
                  <a:pt x="14281" y="17454"/>
                  <a:pt x="11792" y="16897"/>
                  <a:pt x="9124" y="16624"/>
                </a:cubicBezTo>
                <a:cubicBezTo>
                  <a:pt x="10878" y="15947"/>
                  <a:pt x="12288" y="15104"/>
                  <a:pt x="13254" y="14153"/>
                </a:cubicBezTo>
                <a:cubicBezTo>
                  <a:pt x="14138" y="13283"/>
                  <a:pt x="14632" y="12341"/>
                  <a:pt x="14706" y="11383"/>
                </a:cubicBezTo>
                <a:cubicBezTo>
                  <a:pt x="12794" y="11066"/>
                  <a:pt x="11270" y="10392"/>
                  <a:pt x="10518" y="9531"/>
                </a:cubicBezTo>
                <a:cubicBezTo>
                  <a:pt x="9914" y="8840"/>
                  <a:pt x="9854" y="8076"/>
                  <a:pt x="10348" y="7367"/>
                </a:cubicBezTo>
                <a:cubicBezTo>
                  <a:pt x="9269" y="6793"/>
                  <a:pt x="7975" y="6310"/>
                  <a:pt x="6527" y="5941"/>
                </a:cubicBezTo>
                <a:cubicBezTo>
                  <a:pt x="4529" y="5432"/>
                  <a:pt x="2289" y="5152"/>
                  <a:pt x="0" y="5125"/>
                </a:cubicBezTo>
                <a:close/>
              </a:path>
            </a:pathLst>
          </a:custGeom>
          <a:ln w="25400">
            <a:solidFill>
              <a:srgbClr val="000000"/>
            </a:solidFill>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27" name="Shape 840">
            <a:extLst>
              <a:ext uri="{FF2B5EF4-FFF2-40B4-BE49-F238E27FC236}">
                <a16:creationId xmlns:a16="http://schemas.microsoft.com/office/drawing/2014/main" id="{9DDD5922-6D51-43A6-9131-A876A266D35C}"/>
              </a:ext>
            </a:extLst>
          </p:cNvPr>
          <p:cNvSpPr/>
          <p:nvPr/>
        </p:nvSpPr>
        <p:spPr>
          <a:xfrm>
            <a:off x="3182115" y="3284152"/>
            <a:ext cx="44101" cy="62212"/>
          </a:xfrm>
          <a:custGeom>
            <a:avLst/>
            <a:gdLst/>
            <a:ahLst/>
            <a:cxnLst>
              <a:cxn ang="0">
                <a:pos x="wd2" y="hd2"/>
              </a:cxn>
              <a:cxn ang="5400000">
                <a:pos x="wd2" y="hd2"/>
              </a:cxn>
              <a:cxn ang="10800000">
                <a:pos x="wd2" y="hd2"/>
              </a:cxn>
              <a:cxn ang="16200000">
                <a:pos x="wd2" y="hd2"/>
              </a:cxn>
            </a:cxnLst>
            <a:rect l="0" t="0" r="r" b="b"/>
            <a:pathLst>
              <a:path w="21600" h="21600" extrusionOk="0">
                <a:moveTo>
                  <a:pt x="9116" y="4097"/>
                </a:moveTo>
                <a:cubicBezTo>
                  <a:pt x="11880" y="5147"/>
                  <a:pt x="15282" y="4831"/>
                  <a:pt x="17571" y="3311"/>
                </a:cubicBezTo>
                <a:cubicBezTo>
                  <a:pt x="18873" y="2446"/>
                  <a:pt x="19661" y="1262"/>
                  <a:pt x="19776" y="0"/>
                </a:cubicBezTo>
                <a:lnTo>
                  <a:pt x="21600" y="2659"/>
                </a:lnTo>
                <a:cubicBezTo>
                  <a:pt x="20794" y="4197"/>
                  <a:pt x="20234" y="5795"/>
                  <a:pt x="19931" y="7422"/>
                </a:cubicBezTo>
                <a:cubicBezTo>
                  <a:pt x="19615" y="9122"/>
                  <a:pt x="19581" y="10843"/>
                  <a:pt x="19831" y="12550"/>
                </a:cubicBezTo>
                <a:cubicBezTo>
                  <a:pt x="18292" y="13193"/>
                  <a:pt x="17049" y="14139"/>
                  <a:pt x="16252" y="15273"/>
                </a:cubicBezTo>
                <a:cubicBezTo>
                  <a:pt x="15498" y="16346"/>
                  <a:pt x="15174" y="17547"/>
                  <a:pt x="15317" y="18742"/>
                </a:cubicBezTo>
                <a:cubicBezTo>
                  <a:pt x="13904" y="18917"/>
                  <a:pt x="12549" y="19275"/>
                  <a:pt x="11319" y="19798"/>
                </a:cubicBezTo>
                <a:cubicBezTo>
                  <a:pt x="10194" y="20276"/>
                  <a:pt x="9191" y="20885"/>
                  <a:pt x="8352" y="21600"/>
                </a:cubicBezTo>
                <a:cubicBezTo>
                  <a:pt x="7503" y="20748"/>
                  <a:pt x="6445" y="20011"/>
                  <a:pt x="5229" y="19424"/>
                </a:cubicBezTo>
                <a:cubicBezTo>
                  <a:pt x="3664" y="18670"/>
                  <a:pt x="1875" y="18181"/>
                  <a:pt x="0" y="17995"/>
                </a:cubicBezTo>
                <a:cubicBezTo>
                  <a:pt x="1942" y="18309"/>
                  <a:pt x="3932" y="18448"/>
                  <a:pt x="5923" y="18408"/>
                </a:cubicBezTo>
                <a:cubicBezTo>
                  <a:pt x="7805" y="18370"/>
                  <a:pt x="9673" y="18173"/>
                  <a:pt x="11488" y="17821"/>
                </a:cubicBezTo>
                <a:cubicBezTo>
                  <a:pt x="13583" y="16212"/>
                  <a:pt x="15047" y="14243"/>
                  <a:pt x="15733" y="12109"/>
                </a:cubicBezTo>
                <a:cubicBezTo>
                  <a:pt x="16118" y="10911"/>
                  <a:pt x="16250" y="9679"/>
                  <a:pt x="16125" y="8453"/>
                </a:cubicBezTo>
                <a:cubicBezTo>
                  <a:pt x="15545" y="7490"/>
                  <a:pt x="14692" y="6621"/>
                  <a:pt x="13617" y="5902"/>
                </a:cubicBezTo>
                <a:cubicBezTo>
                  <a:pt x="12345" y="5050"/>
                  <a:pt x="10801" y="4431"/>
                  <a:pt x="9116" y="4097"/>
                </a:cubicBezTo>
                <a:close/>
              </a:path>
            </a:pathLst>
          </a:custGeom>
          <a:ln w="25400">
            <a:solidFill>
              <a:srgbClr val="000000"/>
            </a:solidFill>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28" name="Shape 841">
            <a:extLst>
              <a:ext uri="{FF2B5EF4-FFF2-40B4-BE49-F238E27FC236}">
                <a16:creationId xmlns:a16="http://schemas.microsoft.com/office/drawing/2014/main" id="{F6B02EB1-3FBB-4169-B629-1C0884523E13}"/>
              </a:ext>
            </a:extLst>
          </p:cNvPr>
          <p:cNvSpPr/>
          <p:nvPr/>
        </p:nvSpPr>
        <p:spPr>
          <a:xfrm>
            <a:off x="3014143" y="3137429"/>
            <a:ext cx="249252" cy="285809"/>
          </a:xfrm>
          <a:custGeom>
            <a:avLst/>
            <a:gdLst/>
            <a:ahLst/>
            <a:cxnLst>
              <a:cxn ang="0">
                <a:pos x="wd2" y="hd2"/>
              </a:cxn>
              <a:cxn ang="5400000">
                <a:pos x="wd2" y="hd2"/>
              </a:cxn>
              <a:cxn ang="10800000">
                <a:pos x="wd2" y="hd2"/>
              </a:cxn>
              <a:cxn ang="16200000">
                <a:pos x="wd2" y="hd2"/>
              </a:cxn>
            </a:cxnLst>
            <a:rect l="0" t="0" r="r" b="b"/>
            <a:pathLst>
              <a:path w="21458" h="21469" extrusionOk="0">
                <a:moveTo>
                  <a:pt x="5384" y="16705"/>
                </a:moveTo>
                <a:lnTo>
                  <a:pt x="4701" y="16909"/>
                </a:lnTo>
                <a:lnTo>
                  <a:pt x="3258" y="14988"/>
                </a:lnTo>
                <a:cubicBezTo>
                  <a:pt x="2637" y="15464"/>
                  <a:pt x="1716" y="15489"/>
                  <a:pt x="1063" y="15047"/>
                </a:cubicBezTo>
                <a:cubicBezTo>
                  <a:pt x="362" y="14574"/>
                  <a:pt x="182" y="13716"/>
                  <a:pt x="643" y="13056"/>
                </a:cubicBezTo>
                <a:cubicBezTo>
                  <a:pt x="241" y="12737"/>
                  <a:pt x="9" y="12287"/>
                  <a:pt x="0" y="11814"/>
                </a:cubicBezTo>
                <a:cubicBezTo>
                  <a:pt x="-8" y="11348"/>
                  <a:pt x="201" y="10900"/>
                  <a:pt x="579" y="10571"/>
                </a:cubicBezTo>
                <a:cubicBezTo>
                  <a:pt x="319" y="10294"/>
                  <a:pt x="197" y="9938"/>
                  <a:pt x="242" y="9582"/>
                </a:cubicBezTo>
                <a:cubicBezTo>
                  <a:pt x="288" y="9222"/>
                  <a:pt x="501" y="8893"/>
                  <a:pt x="832" y="8673"/>
                </a:cubicBezTo>
                <a:cubicBezTo>
                  <a:pt x="564" y="8506"/>
                  <a:pt x="397" y="8243"/>
                  <a:pt x="375" y="7957"/>
                </a:cubicBezTo>
                <a:cubicBezTo>
                  <a:pt x="338" y="7473"/>
                  <a:pt x="702" y="7035"/>
                  <a:pt x="1241" y="6915"/>
                </a:cubicBezTo>
                <a:cubicBezTo>
                  <a:pt x="909" y="6873"/>
                  <a:pt x="649" y="6646"/>
                  <a:pt x="599" y="6357"/>
                </a:cubicBezTo>
                <a:cubicBezTo>
                  <a:pt x="537" y="5989"/>
                  <a:pt x="822" y="5646"/>
                  <a:pt x="1241" y="5582"/>
                </a:cubicBezTo>
                <a:cubicBezTo>
                  <a:pt x="740" y="5527"/>
                  <a:pt x="344" y="5185"/>
                  <a:pt x="275" y="4748"/>
                </a:cubicBezTo>
                <a:cubicBezTo>
                  <a:pt x="216" y="4378"/>
                  <a:pt x="409" y="4013"/>
                  <a:pt x="769" y="3811"/>
                </a:cubicBezTo>
                <a:cubicBezTo>
                  <a:pt x="435" y="3374"/>
                  <a:pt x="418" y="2808"/>
                  <a:pt x="724" y="2356"/>
                </a:cubicBezTo>
                <a:cubicBezTo>
                  <a:pt x="1001" y="1949"/>
                  <a:pt x="1500" y="1697"/>
                  <a:pt x="2042" y="1691"/>
                </a:cubicBezTo>
                <a:cubicBezTo>
                  <a:pt x="2254" y="1078"/>
                  <a:pt x="2908" y="662"/>
                  <a:pt x="3642" y="674"/>
                </a:cubicBezTo>
                <a:cubicBezTo>
                  <a:pt x="4180" y="683"/>
                  <a:pt x="4676" y="928"/>
                  <a:pt x="4961" y="1325"/>
                </a:cubicBezTo>
                <a:cubicBezTo>
                  <a:pt x="5335" y="1162"/>
                  <a:pt x="5787" y="1235"/>
                  <a:pt x="6069" y="1504"/>
                </a:cubicBezTo>
                <a:cubicBezTo>
                  <a:pt x="6311" y="1733"/>
                  <a:pt x="6378" y="2064"/>
                  <a:pt x="6243" y="2352"/>
                </a:cubicBezTo>
                <a:cubicBezTo>
                  <a:pt x="6704" y="2195"/>
                  <a:pt x="7219" y="2208"/>
                  <a:pt x="7669" y="2390"/>
                </a:cubicBezTo>
                <a:cubicBezTo>
                  <a:pt x="8116" y="2569"/>
                  <a:pt x="8460" y="2899"/>
                  <a:pt x="8624" y="3303"/>
                </a:cubicBezTo>
                <a:cubicBezTo>
                  <a:pt x="9058" y="3075"/>
                  <a:pt x="9545" y="2933"/>
                  <a:pt x="10049" y="2888"/>
                </a:cubicBezTo>
                <a:cubicBezTo>
                  <a:pt x="10619" y="2836"/>
                  <a:pt x="11194" y="2910"/>
                  <a:pt x="11722" y="3101"/>
                </a:cubicBezTo>
                <a:cubicBezTo>
                  <a:pt x="11903" y="2836"/>
                  <a:pt x="12197" y="2644"/>
                  <a:pt x="12539" y="2568"/>
                </a:cubicBezTo>
                <a:cubicBezTo>
                  <a:pt x="12877" y="2493"/>
                  <a:pt x="13235" y="2536"/>
                  <a:pt x="13537" y="2688"/>
                </a:cubicBezTo>
                <a:cubicBezTo>
                  <a:pt x="13609" y="2455"/>
                  <a:pt x="13789" y="2259"/>
                  <a:pt x="14033" y="2146"/>
                </a:cubicBezTo>
                <a:cubicBezTo>
                  <a:pt x="14303" y="2021"/>
                  <a:pt x="14623" y="2009"/>
                  <a:pt x="14903" y="2115"/>
                </a:cubicBezTo>
                <a:cubicBezTo>
                  <a:pt x="14837" y="1799"/>
                  <a:pt x="14928" y="1473"/>
                  <a:pt x="15153" y="1218"/>
                </a:cubicBezTo>
                <a:cubicBezTo>
                  <a:pt x="15447" y="886"/>
                  <a:pt x="15924" y="719"/>
                  <a:pt x="16399" y="782"/>
                </a:cubicBezTo>
                <a:cubicBezTo>
                  <a:pt x="16477" y="478"/>
                  <a:pt x="16742" y="236"/>
                  <a:pt x="17087" y="153"/>
                </a:cubicBezTo>
                <a:cubicBezTo>
                  <a:pt x="17433" y="70"/>
                  <a:pt x="17804" y="160"/>
                  <a:pt x="18050" y="389"/>
                </a:cubicBezTo>
                <a:cubicBezTo>
                  <a:pt x="18586" y="-7"/>
                  <a:pt x="19331" y="-110"/>
                  <a:pt x="19980" y="123"/>
                </a:cubicBezTo>
                <a:cubicBezTo>
                  <a:pt x="21134" y="536"/>
                  <a:pt x="21592" y="1750"/>
                  <a:pt x="20946" y="2681"/>
                </a:cubicBezTo>
                <a:cubicBezTo>
                  <a:pt x="21149" y="3070"/>
                  <a:pt x="21240" y="3498"/>
                  <a:pt x="21213" y="3925"/>
                </a:cubicBezTo>
                <a:cubicBezTo>
                  <a:pt x="21188" y="4305"/>
                  <a:pt x="21069" y="4675"/>
                  <a:pt x="20865" y="5012"/>
                </a:cubicBezTo>
                <a:cubicBezTo>
                  <a:pt x="21030" y="5171"/>
                  <a:pt x="21146" y="5364"/>
                  <a:pt x="21203" y="5573"/>
                </a:cubicBezTo>
                <a:cubicBezTo>
                  <a:pt x="21265" y="5803"/>
                  <a:pt x="21254" y="6044"/>
                  <a:pt x="21170" y="6269"/>
                </a:cubicBezTo>
                <a:cubicBezTo>
                  <a:pt x="21370" y="6447"/>
                  <a:pt x="21474" y="6691"/>
                  <a:pt x="21457" y="6939"/>
                </a:cubicBezTo>
                <a:cubicBezTo>
                  <a:pt x="21438" y="7208"/>
                  <a:pt x="21281" y="7454"/>
                  <a:pt x="21030" y="7610"/>
                </a:cubicBezTo>
                <a:cubicBezTo>
                  <a:pt x="21221" y="7898"/>
                  <a:pt x="21315" y="8227"/>
                  <a:pt x="21301" y="8559"/>
                </a:cubicBezTo>
                <a:cubicBezTo>
                  <a:pt x="21285" y="8933"/>
                  <a:pt x="21135" y="9293"/>
                  <a:pt x="20871" y="9588"/>
                </a:cubicBezTo>
                <a:cubicBezTo>
                  <a:pt x="21160" y="9733"/>
                  <a:pt x="21359" y="9983"/>
                  <a:pt x="21413" y="10269"/>
                </a:cubicBezTo>
                <a:cubicBezTo>
                  <a:pt x="21471" y="10577"/>
                  <a:pt x="21357" y="10890"/>
                  <a:pt x="21105" y="11112"/>
                </a:cubicBezTo>
                <a:cubicBezTo>
                  <a:pt x="21351" y="11375"/>
                  <a:pt x="21464" y="11713"/>
                  <a:pt x="21419" y="12050"/>
                </a:cubicBezTo>
                <a:cubicBezTo>
                  <a:pt x="21383" y="12322"/>
                  <a:pt x="21246" y="12575"/>
                  <a:pt x="21028" y="12772"/>
                </a:cubicBezTo>
                <a:cubicBezTo>
                  <a:pt x="21202" y="13060"/>
                  <a:pt x="21223" y="13399"/>
                  <a:pt x="21087" y="13701"/>
                </a:cubicBezTo>
                <a:cubicBezTo>
                  <a:pt x="20948" y="14011"/>
                  <a:pt x="20658" y="14251"/>
                  <a:pt x="20296" y="14356"/>
                </a:cubicBezTo>
                <a:cubicBezTo>
                  <a:pt x="20894" y="14850"/>
                  <a:pt x="21080" y="15615"/>
                  <a:pt x="20763" y="16278"/>
                </a:cubicBezTo>
                <a:cubicBezTo>
                  <a:pt x="20568" y="16685"/>
                  <a:pt x="20198" y="17008"/>
                  <a:pt x="19731" y="17177"/>
                </a:cubicBezTo>
                <a:cubicBezTo>
                  <a:pt x="19777" y="17445"/>
                  <a:pt x="19753" y="17703"/>
                  <a:pt x="19671" y="17946"/>
                </a:cubicBezTo>
                <a:cubicBezTo>
                  <a:pt x="19550" y="18306"/>
                  <a:pt x="19276" y="18661"/>
                  <a:pt x="18808" y="18690"/>
                </a:cubicBezTo>
                <a:cubicBezTo>
                  <a:pt x="18575" y="18704"/>
                  <a:pt x="18351" y="18605"/>
                  <a:pt x="18227" y="18433"/>
                </a:cubicBezTo>
                <a:cubicBezTo>
                  <a:pt x="17935" y="18667"/>
                  <a:pt x="17547" y="18789"/>
                  <a:pt x="17151" y="18769"/>
                </a:cubicBezTo>
                <a:cubicBezTo>
                  <a:pt x="16863" y="18755"/>
                  <a:pt x="16587" y="18667"/>
                  <a:pt x="16357" y="18515"/>
                </a:cubicBezTo>
                <a:cubicBezTo>
                  <a:pt x="15860" y="18779"/>
                  <a:pt x="15230" y="18755"/>
                  <a:pt x="14760" y="18455"/>
                </a:cubicBezTo>
                <a:cubicBezTo>
                  <a:pt x="14438" y="18250"/>
                  <a:pt x="14232" y="17934"/>
                  <a:pt x="14194" y="17588"/>
                </a:cubicBezTo>
                <a:cubicBezTo>
                  <a:pt x="14031" y="17780"/>
                  <a:pt x="13769" y="17888"/>
                  <a:pt x="13495" y="17874"/>
                </a:cubicBezTo>
                <a:cubicBezTo>
                  <a:pt x="13255" y="17863"/>
                  <a:pt x="13033" y="17757"/>
                  <a:pt x="12891" y="17588"/>
                </a:cubicBezTo>
                <a:cubicBezTo>
                  <a:pt x="12809" y="18164"/>
                  <a:pt x="12709" y="18739"/>
                  <a:pt x="12592" y="19311"/>
                </a:cubicBezTo>
                <a:cubicBezTo>
                  <a:pt x="12473" y="19889"/>
                  <a:pt x="12337" y="20463"/>
                  <a:pt x="12182" y="21035"/>
                </a:cubicBezTo>
                <a:cubicBezTo>
                  <a:pt x="12085" y="21250"/>
                  <a:pt x="11870" y="21408"/>
                  <a:pt x="11610" y="21454"/>
                </a:cubicBezTo>
                <a:cubicBezTo>
                  <a:pt x="11412" y="21490"/>
                  <a:pt x="11207" y="21457"/>
                  <a:pt x="11037" y="21362"/>
                </a:cubicBezTo>
                <a:cubicBezTo>
                  <a:pt x="10842" y="21459"/>
                  <a:pt x="10611" y="21479"/>
                  <a:pt x="10398" y="21419"/>
                </a:cubicBezTo>
                <a:cubicBezTo>
                  <a:pt x="10181" y="21358"/>
                  <a:pt x="10004" y="21219"/>
                  <a:pt x="9913" y="21036"/>
                </a:cubicBezTo>
                <a:cubicBezTo>
                  <a:pt x="9390" y="20440"/>
                  <a:pt x="9003" y="19763"/>
                  <a:pt x="8771" y="19040"/>
                </a:cubicBezTo>
                <a:cubicBezTo>
                  <a:pt x="8572" y="18417"/>
                  <a:pt x="8491" y="17771"/>
                  <a:pt x="8533" y="17126"/>
                </a:cubicBezTo>
                <a:cubicBezTo>
                  <a:pt x="8524" y="16568"/>
                  <a:pt x="8704" y="16021"/>
                  <a:pt x="9049" y="15552"/>
                </a:cubicBezTo>
                <a:cubicBezTo>
                  <a:pt x="9516" y="14917"/>
                  <a:pt x="10250" y="14467"/>
                  <a:pt x="11094" y="14301"/>
                </a:cubicBezTo>
                <a:cubicBezTo>
                  <a:pt x="10771" y="13698"/>
                  <a:pt x="10221" y="13210"/>
                  <a:pt x="9534" y="12921"/>
                </a:cubicBezTo>
                <a:cubicBezTo>
                  <a:pt x="8706" y="12572"/>
                  <a:pt x="7750" y="12536"/>
                  <a:pt x="6892" y="12822"/>
                </a:cubicBezTo>
                <a:cubicBezTo>
                  <a:pt x="6784" y="12986"/>
                  <a:pt x="6639" y="13130"/>
                  <a:pt x="6466" y="13244"/>
                </a:cubicBezTo>
                <a:cubicBezTo>
                  <a:pt x="6089" y="13493"/>
                  <a:pt x="5609" y="13589"/>
                  <a:pt x="5146" y="13509"/>
                </a:cubicBezTo>
                <a:cubicBezTo>
                  <a:pt x="5312" y="13742"/>
                  <a:pt x="5339" y="14030"/>
                  <a:pt x="5219" y="14283"/>
                </a:cubicBezTo>
                <a:cubicBezTo>
                  <a:pt x="5033" y="14674"/>
                  <a:pt x="4558" y="14896"/>
                  <a:pt x="4083" y="14814"/>
                </a:cubicBezTo>
                <a:lnTo>
                  <a:pt x="5384" y="16705"/>
                </a:ln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29" name="Shape 842">
            <a:extLst>
              <a:ext uri="{FF2B5EF4-FFF2-40B4-BE49-F238E27FC236}">
                <a16:creationId xmlns:a16="http://schemas.microsoft.com/office/drawing/2014/main" id="{A929F48B-1738-48C3-BF4C-9F8A6E0E0FA2}"/>
              </a:ext>
            </a:extLst>
          </p:cNvPr>
          <p:cNvSpPr/>
          <p:nvPr/>
        </p:nvSpPr>
        <p:spPr>
          <a:xfrm>
            <a:off x="3051709" y="3191806"/>
            <a:ext cx="76405" cy="111150"/>
          </a:xfrm>
          <a:custGeom>
            <a:avLst/>
            <a:gdLst/>
            <a:ahLst/>
            <a:cxnLst>
              <a:cxn ang="0">
                <a:pos x="wd2" y="hd2"/>
              </a:cxn>
              <a:cxn ang="5400000">
                <a:pos x="wd2" y="hd2"/>
              </a:cxn>
              <a:cxn ang="10800000">
                <a:pos x="wd2" y="hd2"/>
              </a:cxn>
              <a:cxn ang="16200000">
                <a:pos x="wd2" y="hd2"/>
              </a:cxn>
            </a:cxnLst>
            <a:rect l="0" t="0" r="r" b="b"/>
            <a:pathLst>
              <a:path w="21600" h="21600" extrusionOk="0">
                <a:moveTo>
                  <a:pt x="5833" y="2649"/>
                </a:moveTo>
                <a:lnTo>
                  <a:pt x="1554" y="0"/>
                </a:lnTo>
                <a:cubicBezTo>
                  <a:pt x="2097" y="905"/>
                  <a:pt x="2291" y="1891"/>
                  <a:pt x="2115" y="2863"/>
                </a:cubicBezTo>
                <a:cubicBezTo>
                  <a:pt x="1902" y="4037"/>
                  <a:pt x="1163" y="5137"/>
                  <a:pt x="0" y="6009"/>
                </a:cubicBezTo>
                <a:cubicBezTo>
                  <a:pt x="741" y="6830"/>
                  <a:pt x="1263" y="7735"/>
                  <a:pt x="1542" y="8682"/>
                </a:cubicBezTo>
                <a:cubicBezTo>
                  <a:pt x="1875" y="9814"/>
                  <a:pt x="1854" y="10983"/>
                  <a:pt x="1481" y="12110"/>
                </a:cubicBezTo>
                <a:cubicBezTo>
                  <a:pt x="2340" y="12562"/>
                  <a:pt x="2919" y="13220"/>
                  <a:pt x="3103" y="13953"/>
                </a:cubicBezTo>
                <a:cubicBezTo>
                  <a:pt x="3280" y="14662"/>
                  <a:pt x="3075" y="15390"/>
                  <a:pt x="2526" y="16002"/>
                </a:cubicBezTo>
                <a:cubicBezTo>
                  <a:pt x="3108" y="16345"/>
                  <a:pt x="3503" y="16813"/>
                  <a:pt x="3648" y="17330"/>
                </a:cubicBezTo>
                <a:cubicBezTo>
                  <a:pt x="3773" y="17777"/>
                  <a:pt x="3704" y="18239"/>
                  <a:pt x="3450" y="18659"/>
                </a:cubicBezTo>
                <a:cubicBezTo>
                  <a:pt x="4508" y="18786"/>
                  <a:pt x="5413" y="19254"/>
                  <a:pt x="5884" y="19916"/>
                </a:cubicBezTo>
                <a:cubicBezTo>
                  <a:pt x="6258" y="20441"/>
                  <a:pt x="6323" y="21043"/>
                  <a:pt x="6069" y="21600"/>
                </a:cubicBezTo>
                <a:cubicBezTo>
                  <a:pt x="7722" y="20571"/>
                  <a:pt x="9695" y="19814"/>
                  <a:pt x="11837" y="19385"/>
                </a:cubicBezTo>
                <a:cubicBezTo>
                  <a:pt x="14518" y="18849"/>
                  <a:pt x="17364" y="18845"/>
                  <a:pt x="20049" y="19374"/>
                </a:cubicBezTo>
                <a:cubicBezTo>
                  <a:pt x="19952" y="18890"/>
                  <a:pt x="20062" y="18398"/>
                  <a:pt x="20365" y="17957"/>
                </a:cubicBezTo>
                <a:cubicBezTo>
                  <a:pt x="20641" y="17554"/>
                  <a:pt x="21067" y="17209"/>
                  <a:pt x="21600" y="16957"/>
                </a:cubicBezTo>
                <a:cubicBezTo>
                  <a:pt x="19607" y="17511"/>
                  <a:pt x="17500" y="17847"/>
                  <a:pt x="15356" y="17955"/>
                </a:cubicBezTo>
                <a:cubicBezTo>
                  <a:pt x="12773" y="18084"/>
                  <a:pt x="10177" y="17880"/>
                  <a:pt x="7703" y="17352"/>
                </a:cubicBezTo>
                <a:cubicBezTo>
                  <a:pt x="6235" y="16324"/>
                  <a:pt x="5339" y="14974"/>
                  <a:pt x="5169" y="13538"/>
                </a:cubicBezTo>
                <a:cubicBezTo>
                  <a:pt x="5030" y="12361"/>
                  <a:pt x="5389" y="11181"/>
                  <a:pt x="6204" y="10141"/>
                </a:cubicBezTo>
                <a:cubicBezTo>
                  <a:pt x="4731" y="9061"/>
                  <a:pt x="3928" y="7630"/>
                  <a:pt x="3963" y="6150"/>
                </a:cubicBezTo>
                <a:cubicBezTo>
                  <a:pt x="3993" y="4871"/>
                  <a:pt x="4652" y="3637"/>
                  <a:pt x="5833" y="2649"/>
                </a:cubicBezTo>
                <a:close/>
              </a:path>
            </a:pathLst>
          </a:custGeom>
          <a:solidFill>
            <a:schemeClr val="accent3"/>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30" name="Shape 843">
            <a:extLst>
              <a:ext uri="{FF2B5EF4-FFF2-40B4-BE49-F238E27FC236}">
                <a16:creationId xmlns:a16="http://schemas.microsoft.com/office/drawing/2014/main" id="{A4BD6028-BC23-4088-BFC4-EE8F82E53CF6}"/>
              </a:ext>
            </a:extLst>
          </p:cNvPr>
          <p:cNvSpPr/>
          <p:nvPr/>
        </p:nvSpPr>
        <p:spPr>
          <a:xfrm>
            <a:off x="3080270" y="3210555"/>
            <a:ext cx="18084" cy="17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271" y="3815"/>
                  <a:pt x="7432" y="6694"/>
                  <a:pt x="12084" y="8360"/>
                </a:cubicBezTo>
                <a:cubicBezTo>
                  <a:pt x="15145" y="9455"/>
                  <a:pt x="18363" y="10003"/>
                  <a:pt x="21600" y="9978"/>
                </a:cubicBezTo>
                <a:cubicBezTo>
                  <a:pt x="18109" y="10699"/>
                  <a:pt x="14820" y="12230"/>
                  <a:pt x="11979" y="14456"/>
                </a:cubicBezTo>
                <a:cubicBezTo>
                  <a:pt x="9504" y="16396"/>
                  <a:pt x="7423" y="18824"/>
                  <a:pt x="5854" y="21600"/>
                </a:cubicBezTo>
                <a:cubicBezTo>
                  <a:pt x="6746" y="18224"/>
                  <a:pt x="6839" y="14674"/>
                  <a:pt x="6124" y="11254"/>
                </a:cubicBezTo>
                <a:cubicBezTo>
                  <a:pt x="5223" y="6947"/>
                  <a:pt x="3089" y="3024"/>
                  <a:pt x="0" y="0"/>
                </a:cubicBezTo>
                <a:close/>
              </a:path>
            </a:pathLst>
          </a:custGeom>
          <a:solidFill>
            <a:schemeClr val="accent3"/>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31" name="Shape 844">
            <a:extLst>
              <a:ext uri="{FF2B5EF4-FFF2-40B4-BE49-F238E27FC236}">
                <a16:creationId xmlns:a16="http://schemas.microsoft.com/office/drawing/2014/main" id="{8EF3DFF9-A651-444A-A692-7B8D6FFF9721}"/>
              </a:ext>
            </a:extLst>
          </p:cNvPr>
          <p:cNvSpPr/>
          <p:nvPr/>
        </p:nvSpPr>
        <p:spPr>
          <a:xfrm>
            <a:off x="3154114" y="3211111"/>
            <a:ext cx="42201" cy="24055"/>
          </a:xfrm>
          <a:custGeom>
            <a:avLst/>
            <a:gdLst/>
            <a:ahLst/>
            <a:cxnLst>
              <a:cxn ang="0">
                <a:pos x="wd2" y="hd2"/>
              </a:cxn>
              <a:cxn ang="5400000">
                <a:pos x="wd2" y="hd2"/>
              </a:cxn>
              <a:cxn ang="10800000">
                <a:pos x="wd2" y="hd2"/>
              </a:cxn>
              <a:cxn ang="16200000">
                <a:pos x="wd2" y="hd2"/>
              </a:cxn>
            </a:cxnLst>
            <a:rect l="0" t="0" r="r" b="b"/>
            <a:pathLst>
              <a:path w="21600" h="21600" extrusionOk="0">
                <a:moveTo>
                  <a:pt x="0" y="3915"/>
                </a:moveTo>
                <a:cubicBezTo>
                  <a:pt x="1901" y="4121"/>
                  <a:pt x="3764" y="4942"/>
                  <a:pt x="5495" y="6336"/>
                </a:cubicBezTo>
                <a:cubicBezTo>
                  <a:pt x="7036" y="7578"/>
                  <a:pt x="8449" y="9257"/>
                  <a:pt x="9679" y="11305"/>
                </a:cubicBezTo>
                <a:cubicBezTo>
                  <a:pt x="11060" y="11914"/>
                  <a:pt x="12333" y="13119"/>
                  <a:pt x="13381" y="14810"/>
                </a:cubicBezTo>
                <a:cubicBezTo>
                  <a:pt x="14521" y="16649"/>
                  <a:pt x="15356" y="18995"/>
                  <a:pt x="15796" y="21600"/>
                </a:cubicBezTo>
                <a:cubicBezTo>
                  <a:pt x="16115" y="17929"/>
                  <a:pt x="17062" y="14513"/>
                  <a:pt x="18511" y="11806"/>
                </a:cubicBezTo>
                <a:cubicBezTo>
                  <a:pt x="19391" y="10160"/>
                  <a:pt x="20439" y="8817"/>
                  <a:pt x="21600" y="7844"/>
                </a:cubicBezTo>
                <a:cubicBezTo>
                  <a:pt x="20030" y="8168"/>
                  <a:pt x="18443" y="8171"/>
                  <a:pt x="16873" y="7852"/>
                </a:cubicBezTo>
                <a:cubicBezTo>
                  <a:pt x="14931" y="7458"/>
                  <a:pt x="13031" y="6577"/>
                  <a:pt x="11232" y="5236"/>
                </a:cubicBezTo>
                <a:cubicBezTo>
                  <a:pt x="10086" y="4866"/>
                  <a:pt x="8962" y="4312"/>
                  <a:pt x="7874" y="3583"/>
                </a:cubicBezTo>
                <a:cubicBezTo>
                  <a:pt x="6492" y="2658"/>
                  <a:pt x="5177" y="1456"/>
                  <a:pt x="3953" y="0"/>
                </a:cubicBezTo>
                <a:lnTo>
                  <a:pt x="0" y="3915"/>
                </a:lnTo>
                <a:close/>
              </a:path>
            </a:pathLst>
          </a:custGeom>
          <a:solidFill>
            <a:schemeClr val="accent3"/>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32" name="Shape 845">
            <a:extLst>
              <a:ext uri="{FF2B5EF4-FFF2-40B4-BE49-F238E27FC236}">
                <a16:creationId xmlns:a16="http://schemas.microsoft.com/office/drawing/2014/main" id="{2988A493-FAD9-4106-8B90-45C853BD5835}"/>
              </a:ext>
            </a:extLst>
          </p:cNvPr>
          <p:cNvSpPr/>
          <p:nvPr/>
        </p:nvSpPr>
        <p:spPr>
          <a:xfrm>
            <a:off x="3147183" y="3299407"/>
            <a:ext cx="58298" cy="17640"/>
          </a:xfrm>
          <a:custGeom>
            <a:avLst/>
            <a:gdLst/>
            <a:ahLst/>
            <a:cxnLst>
              <a:cxn ang="0">
                <a:pos x="wd2" y="hd2"/>
              </a:cxn>
              <a:cxn ang="5400000">
                <a:pos x="wd2" y="hd2"/>
              </a:cxn>
              <a:cxn ang="10800000">
                <a:pos x="wd2" y="hd2"/>
              </a:cxn>
              <a:cxn ang="16200000">
                <a:pos x="wd2" y="hd2"/>
              </a:cxn>
            </a:cxnLst>
            <a:rect l="0" t="0" r="r" b="b"/>
            <a:pathLst>
              <a:path w="21600" h="21600" extrusionOk="0">
                <a:moveTo>
                  <a:pt x="2635" y="0"/>
                </a:moveTo>
                <a:lnTo>
                  <a:pt x="0" y="8061"/>
                </a:lnTo>
                <a:cubicBezTo>
                  <a:pt x="1925" y="7992"/>
                  <a:pt x="3850" y="8383"/>
                  <a:pt x="5758" y="9231"/>
                </a:cubicBezTo>
                <a:cubicBezTo>
                  <a:pt x="8115" y="10278"/>
                  <a:pt x="10440" y="12019"/>
                  <a:pt x="12703" y="14432"/>
                </a:cubicBezTo>
                <a:cubicBezTo>
                  <a:pt x="14202" y="14517"/>
                  <a:pt x="15693" y="15138"/>
                  <a:pt x="17152" y="16282"/>
                </a:cubicBezTo>
                <a:cubicBezTo>
                  <a:pt x="18691" y="17490"/>
                  <a:pt x="20183" y="19274"/>
                  <a:pt x="21600" y="21600"/>
                </a:cubicBezTo>
                <a:lnTo>
                  <a:pt x="15898" y="7655"/>
                </a:lnTo>
                <a:cubicBezTo>
                  <a:pt x="13878" y="7985"/>
                  <a:pt x="11852" y="7650"/>
                  <a:pt x="9851" y="6656"/>
                </a:cubicBezTo>
                <a:cubicBezTo>
                  <a:pt x="7372" y="5424"/>
                  <a:pt x="4949" y="3189"/>
                  <a:pt x="2635" y="0"/>
                </a:cubicBezTo>
                <a:close/>
              </a:path>
            </a:pathLst>
          </a:custGeom>
          <a:solidFill>
            <a:schemeClr val="accent3"/>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33" name="Shape 846">
            <a:extLst>
              <a:ext uri="{FF2B5EF4-FFF2-40B4-BE49-F238E27FC236}">
                <a16:creationId xmlns:a16="http://schemas.microsoft.com/office/drawing/2014/main" id="{3A4E082D-BFAF-4C36-9DA5-87D298145B28}"/>
              </a:ext>
            </a:extLst>
          </p:cNvPr>
          <p:cNvSpPr/>
          <p:nvPr/>
        </p:nvSpPr>
        <p:spPr>
          <a:xfrm>
            <a:off x="8994026" y="3811335"/>
            <a:ext cx="500493" cy="500493"/>
          </a:xfrm>
          <a:prstGeom prst="ellipse">
            <a:avLst/>
          </a:prstGeom>
          <a:solidFill>
            <a:srgbClr val="EFC964"/>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dirty="0"/>
          </a:p>
        </p:txBody>
      </p:sp>
      <p:grpSp>
        <p:nvGrpSpPr>
          <p:cNvPr id="34" name="Group 849">
            <a:extLst>
              <a:ext uri="{FF2B5EF4-FFF2-40B4-BE49-F238E27FC236}">
                <a16:creationId xmlns:a16="http://schemas.microsoft.com/office/drawing/2014/main" id="{94468EB7-4710-43E4-9F4B-7B9F5CAC7481}"/>
              </a:ext>
            </a:extLst>
          </p:cNvPr>
          <p:cNvGrpSpPr/>
          <p:nvPr/>
        </p:nvGrpSpPr>
        <p:grpSpPr>
          <a:xfrm>
            <a:off x="9103792" y="3960732"/>
            <a:ext cx="287091" cy="195566"/>
            <a:chOff x="0" y="0"/>
            <a:chExt cx="546809" cy="372486"/>
          </a:xfrm>
        </p:grpSpPr>
        <p:sp>
          <p:nvSpPr>
            <p:cNvPr id="35" name="Shape 847">
              <a:extLst>
                <a:ext uri="{FF2B5EF4-FFF2-40B4-BE49-F238E27FC236}">
                  <a16:creationId xmlns:a16="http://schemas.microsoft.com/office/drawing/2014/main" id="{58FA8461-C1C5-44BB-96CC-0CE4DD0EBFEB}"/>
                </a:ext>
              </a:extLst>
            </p:cNvPr>
            <p:cNvSpPr/>
            <p:nvPr/>
          </p:nvSpPr>
          <p:spPr>
            <a:xfrm>
              <a:off x="0" y="-1"/>
              <a:ext cx="259776" cy="372488"/>
            </a:xfrm>
            <a:custGeom>
              <a:avLst/>
              <a:gdLst/>
              <a:ahLst/>
              <a:cxnLst>
                <a:cxn ang="0">
                  <a:pos x="wd2" y="hd2"/>
                </a:cxn>
                <a:cxn ang="5400000">
                  <a:pos x="wd2" y="hd2"/>
                </a:cxn>
                <a:cxn ang="10800000">
                  <a:pos x="wd2" y="hd2"/>
                </a:cxn>
                <a:cxn ang="16200000">
                  <a:pos x="wd2" y="hd2"/>
                </a:cxn>
              </a:cxnLst>
              <a:rect l="0" t="0" r="r" b="b"/>
              <a:pathLst>
                <a:path w="21070" h="20461" extrusionOk="0">
                  <a:moveTo>
                    <a:pt x="15922" y="9343"/>
                  </a:moveTo>
                  <a:lnTo>
                    <a:pt x="19019" y="9596"/>
                  </a:lnTo>
                  <a:cubicBezTo>
                    <a:pt x="19821" y="9808"/>
                    <a:pt x="20465" y="10229"/>
                    <a:pt x="20806" y="10764"/>
                  </a:cubicBezTo>
                  <a:cubicBezTo>
                    <a:pt x="21117" y="11251"/>
                    <a:pt x="21155" y="11798"/>
                    <a:pt x="20912" y="12303"/>
                  </a:cubicBezTo>
                  <a:cubicBezTo>
                    <a:pt x="20122" y="12265"/>
                    <a:pt x="19327" y="12311"/>
                    <a:pt x="18557" y="12437"/>
                  </a:cubicBezTo>
                  <a:cubicBezTo>
                    <a:pt x="17733" y="12572"/>
                    <a:pt x="16948" y="12798"/>
                    <a:pt x="16233" y="13107"/>
                  </a:cubicBezTo>
                  <a:cubicBezTo>
                    <a:pt x="16565" y="13346"/>
                    <a:pt x="16845" y="13617"/>
                    <a:pt x="17062" y="13911"/>
                  </a:cubicBezTo>
                  <a:cubicBezTo>
                    <a:pt x="17948" y="15110"/>
                    <a:pt x="17742" y="16496"/>
                    <a:pt x="17488" y="17824"/>
                  </a:cubicBezTo>
                  <a:cubicBezTo>
                    <a:pt x="17328" y="18662"/>
                    <a:pt x="17157" y="19500"/>
                    <a:pt x="16975" y="20336"/>
                  </a:cubicBezTo>
                  <a:lnTo>
                    <a:pt x="15293" y="20461"/>
                  </a:lnTo>
                  <a:cubicBezTo>
                    <a:pt x="15640" y="19105"/>
                    <a:pt x="15635" y="17718"/>
                    <a:pt x="15278" y="16363"/>
                  </a:cubicBezTo>
                  <a:cubicBezTo>
                    <a:pt x="15150" y="15880"/>
                    <a:pt x="14979" y="15403"/>
                    <a:pt x="14764" y="14934"/>
                  </a:cubicBezTo>
                  <a:cubicBezTo>
                    <a:pt x="14616" y="17231"/>
                    <a:pt x="11916" y="19075"/>
                    <a:pt x="8526" y="19195"/>
                  </a:cubicBezTo>
                  <a:cubicBezTo>
                    <a:pt x="5697" y="19295"/>
                    <a:pt x="3403" y="18373"/>
                    <a:pt x="1883" y="16790"/>
                  </a:cubicBezTo>
                  <a:cubicBezTo>
                    <a:pt x="-165" y="14658"/>
                    <a:pt x="-445" y="11610"/>
                    <a:pt x="574" y="8669"/>
                  </a:cubicBezTo>
                  <a:cubicBezTo>
                    <a:pt x="2403" y="3390"/>
                    <a:pt x="7981" y="-1139"/>
                    <a:pt x="14640" y="255"/>
                  </a:cubicBezTo>
                  <a:cubicBezTo>
                    <a:pt x="18785" y="1122"/>
                    <a:pt x="20935" y="4211"/>
                    <a:pt x="19297" y="6934"/>
                  </a:cubicBezTo>
                  <a:cubicBezTo>
                    <a:pt x="18658" y="7995"/>
                    <a:pt x="17454" y="8856"/>
                    <a:pt x="15922" y="9343"/>
                  </a:cubicBezTo>
                  <a:close/>
                </a:path>
              </a:pathLst>
            </a:custGeom>
            <a:solidFill>
              <a:srgbClr val="FFFFFF"/>
            </a:solidFill>
            <a:ln w="12700" cap="flat">
              <a:noFill/>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36" name="Shape 848">
              <a:extLst>
                <a:ext uri="{FF2B5EF4-FFF2-40B4-BE49-F238E27FC236}">
                  <a16:creationId xmlns:a16="http://schemas.microsoft.com/office/drawing/2014/main" id="{E24B8787-E314-404D-B854-E99164C8A34A}"/>
                </a:ext>
              </a:extLst>
            </p:cNvPr>
            <p:cNvSpPr/>
            <p:nvPr/>
          </p:nvSpPr>
          <p:spPr>
            <a:xfrm>
              <a:off x="287033" y="-1"/>
              <a:ext cx="259777" cy="372488"/>
            </a:xfrm>
            <a:custGeom>
              <a:avLst/>
              <a:gdLst/>
              <a:ahLst/>
              <a:cxnLst>
                <a:cxn ang="0">
                  <a:pos x="wd2" y="hd2"/>
                </a:cxn>
                <a:cxn ang="5400000">
                  <a:pos x="wd2" y="hd2"/>
                </a:cxn>
                <a:cxn ang="10800000">
                  <a:pos x="wd2" y="hd2"/>
                </a:cxn>
                <a:cxn ang="16200000">
                  <a:pos x="wd2" y="hd2"/>
                </a:cxn>
              </a:cxnLst>
              <a:rect l="0" t="0" r="r" b="b"/>
              <a:pathLst>
                <a:path w="21070" h="20461" extrusionOk="0">
                  <a:moveTo>
                    <a:pt x="5148" y="9343"/>
                  </a:moveTo>
                  <a:lnTo>
                    <a:pt x="2051" y="9596"/>
                  </a:lnTo>
                  <a:cubicBezTo>
                    <a:pt x="1249" y="9808"/>
                    <a:pt x="605" y="10229"/>
                    <a:pt x="264" y="10764"/>
                  </a:cubicBezTo>
                  <a:cubicBezTo>
                    <a:pt x="-47" y="11251"/>
                    <a:pt x="-85" y="11798"/>
                    <a:pt x="158" y="12303"/>
                  </a:cubicBezTo>
                  <a:cubicBezTo>
                    <a:pt x="948" y="12265"/>
                    <a:pt x="1743" y="12311"/>
                    <a:pt x="2513" y="12437"/>
                  </a:cubicBezTo>
                  <a:cubicBezTo>
                    <a:pt x="3337" y="12572"/>
                    <a:pt x="4122" y="12798"/>
                    <a:pt x="4837" y="13107"/>
                  </a:cubicBezTo>
                  <a:cubicBezTo>
                    <a:pt x="4505" y="13346"/>
                    <a:pt x="4225" y="13617"/>
                    <a:pt x="4008" y="13911"/>
                  </a:cubicBezTo>
                  <a:cubicBezTo>
                    <a:pt x="3122" y="15110"/>
                    <a:pt x="3328" y="16496"/>
                    <a:pt x="3582" y="17824"/>
                  </a:cubicBezTo>
                  <a:cubicBezTo>
                    <a:pt x="3742" y="18662"/>
                    <a:pt x="3913" y="19500"/>
                    <a:pt x="4095" y="20336"/>
                  </a:cubicBezTo>
                  <a:lnTo>
                    <a:pt x="5777" y="20461"/>
                  </a:lnTo>
                  <a:cubicBezTo>
                    <a:pt x="5430" y="19105"/>
                    <a:pt x="5435" y="17718"/>
                    <a:pt x="5792" y="16363"/>
                  </a:cubicBezTo>
                  <a:cubicBezTo>
                    <a:pt x="5920" y="15880"/>
                    <a:pt x="6091" y="15403"/>
                    <a:pt x="6306" y="14934"/>
                  </a:cubicBezTo>
                  <a:cubicBezTo>
                    <a:pt x="6454" y="17231"/>
                    <a:pt x="9154" y="19075"/>
                    <a:pt x="12544" y="19195"/>
                  </a:cubicBezTo>
                  <a:cubicBezTo>
                    <a:pt x="15373" y="19295"/>
                    <a:pt x="17667" y="18373"/>
                    <a:pt x="19187" y="16790"/>
                  </a:cubicBezTo>
                  <a:cubicBezTo>
                    <a:pt x="21235" y="14658"/>
                    <a:pt x="21515" y="11610"/>
                    <a:pt x="20496" y="8669"/>
                  </a:cubicBezTo>
                  <a:cubicBezTo>
                    <a:pt x="18667" y="3390"/>
                    <a:pt x="13089" y="-1139"/>
                    <a:pt x="6430" y="255"/>
                  </a:cubicBezTo>
                  <a:cubicBezTo>
                    <a:pt x="2285" y="1122"/>
                    <a:pt x="135" y="4211"/>
                    <a:pt x="1773" y="6934"/>
                  </a:cubicBezTo>
                  <a:cubicBezTo>
                    <a:pt x="2412" y="7995"/>
                    <a:pt x="3616" y="8856"/>
                    <a:pt x="5148" y="9343"/>
                  </a:cubicBezTo>
                  <a:close/>
                </a:path>
              </a:pathLst>
            </a:custGeom>
            <a:solidFill>
              <a:srgbClr val="FFFFFF"/>
            </a:solidFill>
            <a:ln w="12700" cap="flat">
              <a:noFill/>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dirty="0"/>
            </a:p>
          </p:txBody>
        </p:sp>
      </p:grpSp>
      <p:sp>
        <p:nvSpPr>
          <p:cNvPr id="37" name="Shape 850">
            <a:extLst>
              <a:ext uri="{FF2B5EF4-FFF2-40B4-BE49-F238E27FC236}">
                <a16:creationId xmlns:a16="http://schemas.microsoft.com/office/drawing/2014/main" id="{C2BBAC85-511B-48A1-8798-B023AA0C1BF6}"/>
              </a:ext>
            </a:extLst>
          </p:cNvPr>
          <p:cNvSpPr/>
          <p:nvPr/>
        </p:nvSpPr>
        <p:spPr>
          <a:xfrm>
            <a:off x="8402984" y="5246256"/>
            <a:ext cx="500493" cy="500493"/>
          </a:xfrm>
          <a:prstGeom prst="ellipse">
            <a:avLst/>
          </a:prstGeom>
          <a:solidFill>
            <a:srgbClr val="EFC964"/>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dirty="0"/>
          </a:p>
        </p:txBody>
      </p:sp>
      <p:sp>
        <p:nvSpPr>
          <p:cNvPr id="38" name="Shape 851">
            <a:extLst>
              <a:ext uri="{FF2B5EF4-FFF2-40B4-BE49-F238E27FC236}">
                <a16:creationId xmlns:a16="http://schemas.microsoft.com/office/drawing/2014/main" id="{0BD8399E-3D0B-4899-983D-EF7941FD2C5E}"/>
              </a:ext>
            </a:extLst>
          </p:cNvPr>
          <p:cNvSpPr/>
          <p:nvPr/>
        </p:nvSpPr>
        <p:spPr>
          <a:xfrm>
            <a:off x="8501000" y="5407810"/>
            <a:ext cx="310596" cy="165120"/>
          </a:xfrm>
          <a:custGeom>
            <a:avLst/>
            <a:gdLst/>
            <a:ahLst/>
            <a:cxnLst>
              <a:cxn ang="0">
                <a:pos x="wd2" y="hd2"/>
              </a:cxn>
              <a:cxn ang="5400000">
                <a:pos x="wd2" y="hd2"/>
              </a:cxn>
              <a:cxn ang="10800000">
                <a:pos x="wd2" y="hd2"/>
              </a:cxn>
              <a:cxn ang="16200000">
                <a:pos x="wd2" y="hd2"/>
              </a:cxn>
            </a:cxnLst>
            <a:rect l="0" t="0" r="r" b="b"/>
            <a:pathLst>
              <a:path w="21600" h="21398" extrusionOk="0">
                <a:moveTo>
                  <a:pt x="0" y="11883"/>
                </a:moveTo>
                <a:cubicBezTo>
                  <a:pt x="2219" y="4390"/>
                  <a:pt x="6488" y="-186"/>
                  <a:pt x="11080" y="6"/>
                </a:cubicBezTo>
                <a:cubicBezTo>
                  <a:pt x="15481" y="190"/>
                  <a:pt x="19494" y="4746"/>
                  <a:pt x="21600" y="11951"/>
                </a:cubicBezTo>
                <a:cubicBezTo>
                  <a:pt x="18946" y="17921"/>
                  <a:pt x="15005" y="21383"/>
                  <a:pt x="10845" y="21398"/>
                </a:cubicBezTo>
                <a:cubicBezTo>
                  <a:pt x="6647" y="21414"/>
                  <a:pt x="2667" y="17922"/>
                  <a:pt x="0" y="11883"/>
                </a:cubicBez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39" name="Shape 852">
            <a:extLst>
              <a:ext uri="{FF2B5EF4-FFF2-40B4-BE49-F238E27FC236}">
                <a16:creationId xmlns:a16="http://schemas.microsoft.com/office/drawing/2014/main" id="{7D74EB90-B276-4B37-BBAF-2D9D3B7BBE87}"/>
              </a:ext>
            </a:extLst>
          </p:cNvPr>
          <p:cNvSpPr/>
          <p:nvPr/>
        </p:nvSpPr>
        <p:spPr>
          <a:xfrm>
            <a:off x="8587128" y="5421201"/>
            <a:ext cx="138337" cy="138337"/>
          </a:xfrm>
          <a:prstGeom prst="ellipse">
            <a:avLst/>
          </a:prstGeom>
          <a:solidFill>
            <a:srgbClr val="EFC964"/>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dirty="0"/>
          </a:p>
        </p:txBody>
      </p:sp>
      <p:sp>
        <p:nvSpPr>
          <p:cNvPr id="40" name="Shape 853">
            <a:extLst>
              <a:ext uri="{FF2B5EF4-FFF2-40B4-BE49-F238E27FC236}">
                <a16:creationId xmlns:a16="http://schemas.microsoft.com/office/drawing/2014/main" id="{3AA20F84-8BE3-41D7-9870-60B152C3706A}"/>
              </a:ext>
            </a:extLst>
          </p:cNvPr>
          <p:cNvSpPr/>
          <p:nvPr/>
        </p:nvSpPr>
        <p:spPr>
          <a:xfrm>
            <a:off x="8619843" y="5453916"/>
            <a:ext cx="72908" cy="72908"/>
          </a:xfrm>
          <a:prstGeom prst="ellipse">
            <a:avLst/>
          </a:prstGeom>
          <a:solidFill>
            <a:srgbClr val="FFFFFF"/>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dirty="0"/>
          </a:p>
        </p:txBody>
      </p:sp>
      <p:sp>
        <p:nvSpPr>
          <p:cNvPr id="41" name="Shape 854">
            <a:extLst>
              <a:ext uri="{FF2B5EF4-FFF2-40B4-BE49-F238E27FC236}">
                <a16:creationId xmlns:a16="http://schemas.microsoft.com/office/drawing/2014/main" id="{9AF039A1-95F5-4E4F-B9DF-0884326B734B}"/>
              </a:ext>
            </a:extLst>
          </p:cNvPr>
          <p:cNvSpPr/>
          <p:nvPr/>
        </p:nvSpPr>
        <p:spPr>
          <a:xfrm>
            <a:off x="2704567" y="3801190"/>
            <a:ext cx="500493" cy="500493"/>
          </a:xfrm>
          <a:prstGeom prst="ellipse">
            <a:avLst/>
          </a:prstGeom>
          <a:solidFill>
            <a:srgbClr val="EFC964"/>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dirty="0"/>
          </a:p>
        </p:txBody>
      </p:sp>
      <p:grpSp>
        <p:nvGrpSpPr>
          <p:cNvPr id="42" name="Group 865">
            <a:extLst>
              <a:ext uri="{FF2B5EF4-FFF2-40B4-BE49-F238E27FC236}">
                <a16:creationId xmlns:a16="http://schemas.microsoft.com/office/drawing/2014/main" id="{181B9417-3495-4D06-904B-E18E4D77C5D4}"/>
              </a:ext>
            </a:extLst>
          </p:cNvPr>
          <p:cNvGrpSpPr/>
          <p:nvPr/>
        </p:nvGrpSpPr>
        <p:grpSpPr>
          <a:xfrm>
            <a:off x="2883748" y="3887337"/>
            <a:ext cx="151893" cy="330733"/>
            <a:chOff x="0" y="0"/>
            <a:chExt cx="289304" cy="629933"/>
          </a:xfrm>
        </p:grpSpPr>
        <p:sp>
          <p:nvSpPr>
            <p:cNvPr id="43" name="Shape 855">
              <a:extLst>
                <a:ext uri="{FF2B5EF4-FFF2-40B4-BE49-F238E27FC236}">
                  <a16:creationId xmlns:a16="http://schemas.microsoft.com/office/drawing/2014/main" id="{8D1F78C1-134E-4529-867F-037EE0593D70}"/>
                </a:ext>
              </a:extLst>
            </p:cNvPr>
            <p:cNvSpPr/>
            <p:nvPr/>
          </p:nvSpPr>
          <p:spPr>
            <a:xfrm>
              <a:off x="31826" y="578612"/>
              <a:ext cx="232759"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44" name="Shape 856">
              <a:extLst>
                <a:ext uri="{FF2B5EF4-FFF2-40B4-BE49-F238E27FC236}">
                  <a16:creationId xmlns:a16="http://schemas.microsoft.com/office/drawing/2014/main" id="{D1B148A2-11A0-46B5-B17A-481AAEEBB607}"/>
                </a:ext>
              </a:extLst>
            </p:cNvPr>
            <p:cNvSpPr/>
            <p:nvPr/>
          </p:nvSpPr>
          <p:spPr>
            <a:xfrm>
              <a:off x="-1" y="4"/>
              <a:ext cx="265017" cy="629930"/>
            </a:xfrm>
            <a:custGeom>
              <a:avLst/>
              <a:gdLst/>
              <a:ahLst/>
              <a:cxnLst>
                <a:cxn ang="0">
                  <a:pos x="wd2" y="hd2"/>
                </a:cxn>
                <a:cxn ang="5400000">
                  <a:pos x="wd2" y="hd2"/>
                </a:cxn>
                <a:cxn ang="10800000">
                  <a:pos x="wd2" y="hd2"/>
                </a:cxn>
                <a:cxn ang="16200000">
                  <a:pos x="wd2" y="hd2"/>
                </a:cxn>
              </a:cxnLst>
              <a:rect l="0" t="0" r="r" b="b"/>
              <a:pathLst>
                <a:path w="20615" h="21600" extrusionOk="0">
                  <a:moveTo>
                    <a:pt x="3139" y="0"/>
                  </a:moveTo>
                  <a:cubicBezTo>
                    <a:pt x="-124" y="2039"/>
                    <a:pt x="-897" y="4655"/>
                    <a:pt x="1073" y="6994"/>
                  </a:cubicBezTo>
                  <a:cubicBezTo>
                    <a:pt x="2828" y="9078"/>
                    <a:pt x="6534" y="10660"/>
                    <a:pt x="10068" y="12239"/>
                  </a:cubicBezTo>
                  <a:cubicBezTo>
                    <a:pt x="13140" y="13613"/>
                    <a:pt x="16148" y="15032"/>
                    <a:pt x="18116" y="16742"/>
                  </a:cubicBezTo>
                  <a:cubicBezTo>
                    <a:pt x="19841" y="18241"/>
                    <a:pt x="20703" y="19909"/>
                    <a:pt x="20608" y="21600"/>
                  </a:cubicBezTo>
                </a:path>
              </a:pathLst>
            </a:cu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45" name="Shape 857">
              <a:extLst>
                <a:ext uri="{FF2B5EF4-FFF2-40B4-BE49-F238E27FC236}">
                  <a16:creationId xmlns:a16="http://schemas.microsoft.com/office/drawing/2014/main" id="{A6567398-57BB-453C-9B69-9A68E1CAF2B9}"/>
                </a:ext>
              </a:extLst>
            </p:cNvPr>
            <p:cNvSpPr/>
            <p:nvPr/>
          </p:nvSpPr>
          <p:spPr>
            <a:xfrm>
              <a:off x="25820" y="0"/>
              <a:ext cx="263485" cy="629929"/>
            </a:xfrm>
            <a:custGeom>
              <a:avLst/>
              <a:gdLst/>
              <a:ahLst/>
              <a:cxnLst>
                <a:cxn ang="0">
                  <a:pos x="wd2" y="hd2"/>
                </a:cxn>
                <a:cxn ang="5400000">
                  <a:pos x="wd2" y="hd2"/>
                </a:cxn>
                <a:cxn ang="10800000">
                  <a:pos x="wd2" y="hd2"/>
                </a:cxn>
                <a:cxn ang="16200000">
                  <a:pos x="wd2" y="hd2"/>
                </a:cxn>
              </a:cxnLst>
              <a:rect l="0" t="0" r="r" b="b"/>
              <a:pathLst>
                <a:path w="20615" h="21600" extrusionOk="0">
                  <a:moveTo>
                    <a:pt x="17476" y="0"/>
                  </a:moveTo>
                  <a:cubicBezTo>
                    <a:pt x="20739" y="2039"/>
                    <a:pt x="21512" y="4655"/>
                    <a:pt x="19542" y="6994"/>
                  </a:cubicBezTo>
                  <a:cubicBezTo>
                    <a:pt x="17787" y="9078"/>
                    <a:pt x="14081" y="10660"/>
                    <a:pt x="10547" y="12239"/>
                  </a:cubicBezTo>
                  <a:cubicBezTo>
                    <a:pt x="7475" y="13613"/>
                    <a:pt x="4467" y="15032"/>
                    <a:pt x="2499" y="16742"/>
                  </a:cubicBezTo>
                  <a:cubicBezTo>
                    <a:pt x="774" y="18241"/>
                    <a:pt x="-88" y="19909"/>
                    <a:pt x="7" y="21600"/>
                  </a:cubicBezTo>
                </a:path>
              </a:pathLst>
            </a:cu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46" name="Shape 858">
              <a:extLst>
                <a:ext uri="{FF2B5EF4-FFF2-40B4-BE49-F238E27FC236}">
                  <a16:creationId xmlns:a16="http://schemas.microsoft.com/office/drawing/2014/main" id="{76C6AE28-A11B-4920-AEB2-597D25D14991}"/>
                </a:ext>
              </a:extLst>
            </p:cNvPr>
            <p:cNvSpPr/>
            <p:nvPr/>
          </p:nvSpPr>
          <p:spPr>
            <a:xfrm>
              <a:off x="55855" y="274620"/>
              <a:ext cx="176664"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47" name="Shape 859">
              <a:extLst>
                <a:ext uri="{FF2B5EF4-FFF2-40B4-BE49-F238E27FC236}">
                  <a16:creationId xmlns:a16="http://schemas.microsoft.com/office/drawing/2014/main" id="{27F258DE-880F-4F88-81C3-E9FF3FC3B5ED}"/>
                </a:ext>
              </a:extLst>
            </p:cNvPr>
            <p:cNvSpPr/>
            <p:nvPr/>
          </p:nvSpPr>
          <p:spPr>
            <a:xfrm>
              <a:off x="15528" y="209426"/>
              <a:ext cx="257262"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48" name="Shape 860">
              <a:extLst>
                <a:ext uri="{FF2B5EF4-FFF2-40B4-BE49-F238E27FC236}">
                  <a16:creationId xmlns:a16="http://schemas.microsoft.com/office/drawing/2014/main" id="{0D6D36FB-76E1-4EAF-B0B6-14475C052797}"/>
                </a:ext>
              </a:extLst>
            </p:cNvPr>
            <p:cNvSpPr/>
            <p:nvPr/>
          </p:nvSpPr>
          <p:spPr>
            <a:xfrm>
              <a:off x="2077" y="149111"/>
              <a:ext cx="285155"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49" name="Shape 861">
              <a:extLst>
                <a:ext uri="{FF2B5EF4-FFF2-40B4-BE49-F238E27FC236}">
                  <a16:creationId xmlns:a16="http://schemas.microsoft.com/office/drawing/2014/main" id="{BB17416A-5240-49F6-942D-14D226A699D2}"/>
                </a:ext>
              </a:extLst>
            </p:cNvPr>
            <p:cNvSpPr/>
            <p:nvPr/>
          </p:nvSpPr>
          <p:spPr>
            <a:xfrm>
              <a:off x="5738" y="88623"/>
              <a:ext cx="278269"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50" name="Shape 862">
              <a:extLst>
                <a:ext uri="{FF2B5EF4-FFF2-40B4-BE49-F238E27FC236}">
                  <a16:creationId xmlns:a16="http://schemas.microsoft.com/office/drawing/2014/main" id="{192DDC08-5CBC-41B9-8462-9594E2837186}"/>
                </a:ext>
              </a:extLst>
            </p:cNvPr>
            <p:cNvSpPr/>
            <p:nvPr/>
          </p:nvSpPr>
          <p:spPr>
            <a:xfrm>
              <a:off x="25374" y="25442"/>
              <a:ext cx="240051"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51" name="Shape 863">
              <a:extLst>
                <a:ext uri="{FF2B5EF4-FFF2-40B4-BE49-F238E27FC236}">
                  <a16:creationId xmlns:a16="http://schemas.microsoft.com/office/drawing/2014/main" id="{6E1047B3-2082-46FB-982B-A9F8CCF7C6A0}"/>
                </a:ext>
              </a:extLst>
            </p:cNvPr>
            <p:cNvSpPr/>
            <p:nvPr/>
          </p:nvSpPr>
          <p:spPr>
            <a:xfrm>
              <a:off x="82292" y="451929"/>
              <a:ext cx="127071"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52" name="Shape 864">
              <a:extLst>
                <a:ext uri="{FF2B5EF4-FFF2-40B4-BE49-F238E27FC236}">
                  <a16:creationId xmlns:a16="http://schemas.microsoft.com/office/drawing/2014/main" id="{3FF58F09-66C4-4197-BE27-30C42033B7FF}"/>
                </a:ext>
              </a:extLst>
            </p:cNvPr>
            <p:cNvSpPr/>
            <p:nvPr/>
          </p:nvSpPr>
          <p:spPr>
            <a:xfrm>
              <a:off x="46322" y="515944"/>
              <a:ext cx="197254" cy="1"/>
            </a:xfrm>
            <a:prstGeom prst="line">
              <a:avLst/>
            </a:prstGeom>
            <a:noFill/>
            <a:ln w="38100" cap="flat">
              <a:solidFill>
                <a:srgbClr val="FFFFFF"/>
              </a:solidFill>
              <a:prstDash val="solid"/>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dirty="0"/>
            </a:p>
          </p:txBody>
        </p:sp>
      </p:grpSp>
      <p:sp>
        <p:nvSpPr>
          <p:cNvPr id="53" name="Shape 866">
            <a:extLst>
              <a:ext uri="{FF2B5EF4-FFF2-40B4-BE49-F238E27FC236}">
                <a16:creationId xmlns:a16="http://schemas.microsoft.com/office/drawing/2014/main" id="{6B0585BD-3985-4E74-8087-FFEBDBEFA45D}"/>
              </a:ext>
            </a:extLst>
          </p:cNvPr>
          <p:cNvSpPr/>
          <p:nvPr/>
        </p:nvSpPr>
        <p:spPr>
          <a:xfrm>
            <a:off x="8813672" y="4535962"/>
            <a:ext cx="500493" cy="500493"/>
          </a:xfrm>
          <a:prstGeom prst="ellipse">
            <a:avLst/>
          </a:prstGeom>
          <a:solidFill>
            <a:srgbClr val="EFC964"/>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dirty="0"/>
          </a:p>
        </p:txBody>
      </p:sp>
      <p:grpSp>
        <p:nvGrpSpPr>
          <p:cNvPr id="54" name="Group 869">
            <a:extLst>
              <a:ext uri="{FF2B5EF4-FFF2-40B4-BE49-F238E27FC236}">
                <a16:creationId xmlns:a16="http://schemas.microsoft.com/office/drawing/2014/main" id="{74F80BAA-62DE-4E8F-A535-4DA2110D9D40}"/>
              </a:ext>
            </a:extLst>
          </p:cNvPr>
          <p:cNvGrpSpPr/>
          <p:nvPr/>
        </p:nvGrpSpPr>
        <p:grpSpPr>
          <a:xfrm>
            <a:off x="8987956" y="4652085"/>
            <a:ext cx="151924" cy="280562"/>
            <a:chOff x="0" y="0"/>
            <a:chExt cx="289362" cy="534373"/>
          </a:xfrm>
        </p:grpSpPr>
        <p:sp>
          <p:nvSpPr>
            <p:cNvPr id="55" name="Shape 867">
              <a:extLst>
                <a:ext uri="{FF2B5EF4-FFF2-40B4-BE49-F238E27FC236}">
                  <a16:creationId xmlns:a16="http://schemas.microsoft.com/office/drawing/2014/main" id="{4233DC75-C8C4-47C5-A0BB-42FAAF46312B}"/>
                </a:ext>
              </a:extLst>
            </p:cNvPr>
            <p:cNvSpPr/>
            <p:nvPr/>
          </p:nvSpPr>
          <p:spPr>
            <a:xfrm>
              <a:off x="0" y="0"/>
              <a:ext cx="150195" cy="534374"/>
            </a:xfrm>
            <a:custGeom>
              <a:avLst/>
              <a:gdLst/>
              <a:ahLst/>
              <a:cxnLst>
                <a:cxn ang="0">
                  <a:pos x="wd2" y="hd2"/>
                </a:cxn>
                <a:cxn ang="5400000">
                  <a:pos x="wd2" y="hd2"/>
                </a:cxn>
                <a:cxn ang="10800000">
                  <a:pos x="wd2" y="hd2"/>
                </a:cxn>
                <a:cxn ang="16200000">
                  <a:pos x="wd2" y="hd2"/>
                </a:cxn>
              </a:cxnLst>
              <a:rect l="0" t="0" r="r" b="b"/>
              <a:pathLst>
                <a:path w="21290" h="21198" extrusionOk="0">
                  <a:moveTo>
                    <a:pt x="21290" y="1639"/>
                  </a:moveTo>
                  <a:cubicBezTo>
                    <a:pt x="19594" y="1641"/>
                    <a:pt x="17954" y="1470"/>
                    <a:pt x="16678" y="1157"/>
                  </a:cubicBezTo>
                  <a:cubicBezTo>
                    <a:pt x="16031" y="998"/>
                    <a:pt x="15498" y="807"/>
                    <a:pt x="14866" y="643"/>
                  </a:cubicBezTo>
                  <a:cubicBezTo>
                    <a:pt x="11714" y="-173"/>
                    <a:pt x="6898" y="-218"/>
                    <a:pt x="3562" y="539"/>
                  </a:cubicBezTo>
                  <a:cubicBezTo>
                    <a:pt x="634" y="1203"/>
                    <a:pt x="-310" y="2161"/>
                    <a:pt x="86" y="3193"/>
                  </a:cubicBezTo>
                  <a:cubicBezTo>
                    <a:pt x="377" y="3952"/>
                    <a:pt x="1377" y="4776"/>
                    <a:pt x="2637" y="5539"/>
                  </a:cubicBezTo>
                  <a:cubicBezTo>
                    <a:pt x="4434" y="6626"/>
                    <a:pt x="6392" y="7723"/>
                    <a:pt x="6699" y="8929"/>
                  </a:cubicBezTo>
                  <a:cubicBezTo>
                    <a:pt x="7045" y="10284"/>
                    <a:pt x="5232" y="11592"/>
                    <a:pt x="4510" y="12934"/>
                  </a:cubicBezTo>
                  <a:cubicBezTo>
                    <a:pt x="3602" y="14622"/>
                    <a:pt x="4431" y="16317"/>
                    <a:pt x="5776" y="17984"/>
                  </a:cubicBezTo>
                  <a:cubicBezTo>
                    <a:pt x="6480" y="18856"/>
                    <a:pt x="7387" y="19726"/>
                    <a:pt x="9254" y="20445"/>
                  </a:cubicBezTo>
                  <a:cubicBezTo>
                    <a:pt x="10707" y="21005"/>
                    <a:pt x="12646" y="21382"/>
                    <a:pt x="14732" y="21103"/>
                  </a:cubicBezTo>
                  <a:cubicBezTo>
                    <a:pt x="15258" y="21033"/>
                    <a:pt x="15699" y="20920"/>
                    <a:pt x="15974" y="20775"/>
                  </a:cubicBezTo>
                  <a:cubicBezTo>
                    <a:pt x="15222" y="19514"/>
                    <a:pt x="14481" y="18252"/>
                    <a:pt x="13749" y="16989"/>
                  </a:cubicBezTo>
                  <a:cubicBezTo>
                    <a:pt x="12686" y="15155"/>
                    <a:pt x="11853" y="13178"/>
                    <a:pt x="15906" y="11718"/>
                  </a:cubicBezTo>
                  <a:cubicBezTo>
                    <a:pt x="17243" y="11237"/>
                    <a:pt x="19032" y="10869"/>
                    <a:pt x="21074" y="10656"/>
                  </a:cubicBezTo>
                  <a:lnTo>
                    <a:pt x="21290" y="1639"/>
                  </a:lnTo>
                  <a:close/>
                </a:path>
              </a:pathLst>
            </a:custGeom>
            <a:solidFill>
              <a:srgbClr val="FFFFFF"/>
            </a:solidFill>
            <a:ln w="12700" cap="flat">
              <a:noFill/>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56" name="Shape 868">
              <a:extLst>
                <a:ext uri="{FF2B5EF4-FFF2-40B4-BE49-F238E27FC236}">
                  <a16:creationId xmlns:a16="http://schemas.microsoft.com/office/drawing/2014/main" id="{AD57277D-301C-42BF-B155-D6E13A6A23E7}"/>
                </a:ext>
              </a:extLst>
            </p:cNvPr>
            <p:cNvSpPr/>
            <p:nvPr/>
          </p:nvSpPr>
          <p:spPr>
            <a:xfrm>
              <a:off x="137958" y="0"/>
              <a:ext cx="151405" cy="534374"/>
            </a:xfrm>
            <a:custGeom>
              <a:avLst/>
              <a:gdLst/>
              <a:ahLst/>
              <a:cxnLst>
                <a:cxn ang="0">
                  <a:pos x="wd2" y="hd2"/>
                </a:cxn>
                <a:cxn ang="5400000">
                  <a:pos x="wd2" y="hd2"/>
                </a:cxn>
                <a:cxn ang="10800000">
                  <a:pos x="wd2" y="hd2"/>
                </a:cxn>
                <a:cxn ang="16200000">
                  <a:pos x="wd2" y="hd2"/>
                </a:cxn>
              </a:cxnLst>
              <a:rect l="0" t="0" r="r" b="b"/>
              <a:pathLst>
                <a:path w="21290" h="21198" extrusionOk="0">
                  <a:moveTo>
                    <a:pt x="0" y="1639"/>
                  </a:moveTo>
                  <a:cubicBezTo>
                    <a:pt x="1696" y="1641"/>
                    <a:pt x="3336" y="1470"/>
                    <a:pt x="4612" y="1157"/>
                  </a:cubicBezTo>
                  <a:cubicBezTo>
                    <a:pt x="5259" y="998"/>
                    <a:pt x="5792" y="807"/>
                    <a:pt x="6424" y="643"/>
                  </a:cubicBezTo>
                  <a:cubicBezTo>
                    <a:pt x="9576" y="-173"/>
                    <a:pt x="14392" y="-218"/>
                    <a:pt x="17728" y="539"/>
                  </a:cubicBezTo>
                  <a:cubicBezTo>
                    <a:pt x="20656" y="1203"/>
                    <a:pt x="21600" y="2161"/>
                    <a:pt x="21204" y="3193"/>
                  </a:cubicBezTo>
                  <a:cubicBezTo>
                    <a:pt x="20913" y="3952"/>
                    <a:pt x="19913" y="4776"/>
                    <a:pt x="18653" y="5539"/>
                  </a:cubicBezTo>
                  <a:cubicBezTo>
                    <a:pt x="16856" y="6626"/>
                    <a:pt x="14898" y="7723"/>
                    <a:pt x="14591" y="8929"/>
                  </a:cubicBezTo>
                  <a:cubicBezTo>
                    <a:pt x="14245" y="10284"/>
                    <a:pt x="16058" y="11592"/>
                    <a:pt x="16780" y="12934"/>
                  </a:cubicBezTo>
                  <a:cubicBezTo>
                    <a:pt x="17688" y="14622"/>
                    <a:pt x="16859" y="16317"/>
                    <a:pt x="15514" y="17984"/>
                  </a:cubicBezTo>
                  <a:cubicBezTo>
                    <a:pt x="14810" y="18856"/>
                    <a:pt x="13903" y="19726"/>
                    <a:pt x="12036" y="20445"/>
                  </a:cubicBezTo>
                  <a:cubicBezTo>
                    <a:pt x="10583" y="21005"/>
                    <a:pt x="8644" y="21382"/>
                    <a:pt x="6558" y="21103"/>
                  </a:cubicBezTo>
                  <a:cubicBezTo>
                    <a:pt x="6032" y="21033"/>
                    <a:pt x="5591" y="20920"/>
                    <a:pt x="5316" y="20775"/>
                  </a:cubicBezTo>
                  <a:cubicBezTo>
                    <a:pt x="6068" y="19514"/>
                    <a:pt x="6809" y="18252"/>
                    <a:pt x="7541" y="16989"/>
                  </a:cubicBezTo>
                  <a:cubicBezTo>
                    <a:pt x="8604" y="15155"/>
                    <a:pt x="9437" y="13178"/>
                    <a:pt x="5384" y="11718"/>
                  </a:cubicBezTo>
                  <a:cubicBezTo>
                    <a:pt x="4047" y="11237"/>
                    <a:pt x="2258" y="10869"/>
                    <a:pt x="216" y="10656"/>
                  </a:cubicBezTo>
                  <a:lnTo>
                    <a:pt x="0" y="1639"/>
                  </a:lnTo>
                  <a:close/>
                </a:path>
              </a:pathLst>
            </a:custGeom>
            <a:solidFill>
              <a:srgbClr val="FFFFFF"/>
            </a:solidFill>
            <a:ln w="12700" cap="flat">
              <a:noFill/>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dirty="0"/>
            </a:p>
          </p:txBody>
        </p:sp>
      </p:grpSp>
      <p:sp>
        <p:nvSpPr>
          <p:cNvPr id="57" name="Shape 870">
            <a:extLst>
              <a:ext uri="{FF2B5EF4-FFF2-40B4-BE49-F238E27FC236}">
                <a16:creationId xmlns:a16="http://schemas.microsoft.com/office/drawing/2014/main" id="{8D4880AC-4493-46C1-AD83-6C8E78586F02}"/>
              </a:ext>
            </a:extLst>
          </p:cNvPr>
          <p:cNvSpPr/>
          <p:nvPr/>
        </p:nvSpPr>
        <p:spPr>
          <a:xfrm>
            <a:off x="2891588" y="4532485"/>
            <a:ext cx="500493" cy="500493"/>
          </a:xfrm>
          <a:prstGeom prst="ellipse">
            <a:avLst/>
          </a:prstGeom>
          <a:solidFill>
            <a:srgbClr val="EFC964"/>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dirty="0"/>
          </a:p>
        </p:txBody>
      </p:sp>
      <p:sp>
        <p:nvSpPr>
          <p:cNvPr id="58" name="Shape 871">
            <a:extLst>
              <a:ext uri="{FF2B5EF4-FFF2-40B4-BE49-F238E27FC236}">
                <a16:creationId xmlns:a16="http://schemas.microsoft.com/office/drawing/2014/main" id="{8847CB2A-7E37-4CA2-A264-0D33D488AC40}"/>
              </a:ext>
            </a:extLst>
          </p:cNvPr>
          <p:cNvSpPr/>
          <p:nvPr/>
        </p:nvSpPr>
        <p:spPr>
          <a:xfrm>
            <a:off x="3007647" y="4654270"/>
            <a:ext cx="139348" cy="244734"/>
          </a:xfrm>
          <a:custGeom>
            <a:avLst/>
            <a:gdLst/>
            <a:ahLst/>
            <a:cxnLst>
              <a:cxn ang="0">
                <a:pos x="wd2" y="hd2"/>
              </a:cxn>
              <a:cxn ang="5400000">
                <a:pos x="wd2" y="hd2"/>
              </a:cxn>
              <a:cxn ang="10800000">
                <a:pos x="wd2" y="hd2"/>
              </a:cxn>
              <a:cxn ang="16200000">
                <a:pos x="wd2" y="hd2"/>
              </a:cxn>
            </a:cxnLst>
            <a:rect l="0" t="0" r="r" b="b"/>
            <a:pathLst>
              <a:path w="21432" h="21559" extrusionOk="0">
                <a:moveTo>
                  <a:pt x="21432" y="0"/>
                </a:moveTo>
                <a:lnTo>
                  <a:pt x="19645" y="10"/>
                </a:lnTo>
                <a:lnTo>
                  <a:pt x="19828" y="6894"/>
                </a:lnTo>
                <a:cubicBezTo>
                  <a:pt x="19888" y="7068"/>
                  <a:pt x="19626" y="7223"/>
                  <a:pt x="19320" y="7194"/>
                </a:cubicBezTo>
                <a:cubicBezTo>
                  <a:pt x="19138" y="7177"/>
                  <a:pt x="18999" y="7092"/>
                  <a:pt x="18981" y="6987"/>
                </a:cubicBezTo>
                <a:lnTo>
                  <a:pt x="18264" y="1927"/>
                </a:lnTo>
                <a:cubicBezTo>
                  <a:pt x="18169" y="1554"/>
                  <a:pt x="17832" y="1215"/>
                  <a:pt x="17312" y="982"/>
                </a:cubicBezTo>
                <a:cubicBezTo>
                  <a:pt x="15075" y="-17"/>
                  <a:pt x="12593" y="860"/>
                  <a:pt x="10544" y="2285"/>
                </a:cubicBezTo>
                <a:cubicBezTo>
                  <a:pt x="7831" y="4174"/>
                  <a:pt x="5313" y="6380"/>
                  <a:pt x="3126" y="8838"/>
                </a:cubicBezTo>
                <a:cubicBezTo>
                  <a:pt x="442" y="11857"/>
                  <a:pt x="225" y="15071"/>
                  <a:pt x="21" y="17461"/>
                </a:cubicBezTo>
                <a:cubicBezTo>
                  <a:pt x="-168" y="19674"/>
                  <a:pt x="909" y="21484"/>
                  <a:pt x="4380" y="21558"/>
                </a:cubicBezTo>
                <a:cubicBezTo>
                  <a:pt x="5573" y="21583"/>
                  <a:pt x="6653" y="21237"/>
                  <a:pt x="7638" y="20850"/>
                </a:cubicBezTo>
                <a:cubicBezTo>
                  <a:pt x="8793" y="20397"/>
                  <a:pt x="9897" y="19871"/>
                  <a:pt x="11222" y="19597"/>
                </a:cubicBezTo>
                <a:cubicBezTo>
                  <a:pt x="12697" y="19293"/>
                  <a:pt x="14334" y="19321"/>
                  <a:pt x="15728" y="18901"/>
                </a:cubicBezTo>
                <a:cubicBezTo>
                  <a:pt x="19489" y="17770"/>
                  <a:pt x="19045" y="14908"/>
                  <a:pt x="18935" y="12396"/>
                </a:cubicBezTo>
                <a:cubicBezTo>
                  <a:pt x="18888" y="11343"/>
                  <a:pt x="19023" y="10290"/>
                  <a:pt x="19337" y="9253"/>
                </a:cubicBezTo>
                <a:cubicBezTo>
                  <a:pt x="19378" y="8836"/>
                  <a:pt x="19756" y="8454"/>
                  <a:pt x="20359" y="8219"/>
                </a:cubicBezTo>
                <a:cubicBezTo>
                  <a:pt x="20643" y="8109"/>
                  <a:pt x="20967" y="8036"/>
                  <a:pt x="21307" y="8008"/>
                </a:cubicBezTo>
                <a:lnTo>
                  <a:pt x="21432" y="0"/>
                </a:ln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59" name="Shape 872">
            <a:extLst>
              <a:ext uri="{FF2B5EF4-FFF2-40B4-BE49-F238E27FC236}">
                <a16:creationId xmlns:a16="http://schemas.microsoft.com/office/drawing/2014/main" id="{348C8940-9D69-4B03-9D59-975503AF9545}"/>
              </a:ext>
            </a:extLst>
          </p:cNvPr>
          <p:cNvSpPr/>
          <p:nvPr/>
        </p:nvSpPr>
        <p:spPr>
          <a:xfrm>
            <a:off x="3143838" y="4654270"/>
            <a:ext cx="138316" cy="244734"/>
          </a:xfrm>
          <a:custGeom>
            <a:avLst/>
            <a:gdLst/>
            <a:ahLst/>
            <a:cxnLst>
              <a:cxn ang="0">
                <a:pos x="wd2" y="hd2"/>
              </a:cxn>
              <a:cxn ang="5400000">
                <a:pos x="wd2" y="hd2"/>
              </a:cxn>
              <a:cxn ang="10800000">
                <a:pos x="wd2" y="hd2"/>
              </a:cxn>
              <a:cxn ang="16200000">
                <a:pos x="wd2" y="hd2"/>
              </a:cxn>
            </a:cxnLst>
            <a:rect l="0" t="0" r="r" b="b"/>
            <a:pathLst>
              <a:path w="21432" h="21559" extrusionOk="0">
                <a:moveTo>
                  <a:pt x="0" y="0"/>
                </a:moveTo>
                <a:lnTo>
                  <a:pt x="1787" y="10"/>
                </a:lnTo>
                <a:lnTo>
                  <a:pt x="1604" y="6894"/>
                </a:lnTo>
                <a:cubicBezTo>
                  <a:pt x="1544" y="7068"/>
                  <a:pt x="1806" y="7223"/>
                  <a:pt x="2112" y="7194"/>
                </a:cubicBezTo>
                <a:cubicBezTo>
                  <a:pt x="2294" y="7177"/>
                  <a:pt x="2433" y="7092"/>
                  <a:pt x="2451" y="6987"/>
                </a:cubicBezTo>
                <a:lnTo>
                  <a:pt x="3168" y="1927"/>
                </a:lnTo>
                <a:cubicBezTo>
                  <a:pt x="3263" y="1554"/>
                  <a:pt x="3600" y="1215"/>
                  <a:pt x="4120" y="982"/>
                </a:cubicBezTo>
                <a:cubicBezTo>
                  <a:pt x="6357" y="-17"/>
                  <a:pt x="8839" y="860"/>
                  <a:pt x="10888" y="2285"/>
                </a:cubicBezTo>
                <a:cubicBezTo>
                  <a:pt x="13601" y="4174"/>
                  <a:pt x="16119" y="6380"/>
                  <a:pt x="18306" y="8838"/>
                </a:cubicBezTo>
                <a:cubicBezTo>
                  <a:pt x="20990" y="11857"/>
                  <a:pt x="21207" y="15071"/>
                  <a:pt x="21411" y="17461"/>
                </a:cubicBezTo>
                <a:cubicBezTo>
                  <a:pt x="21600" y="19674"/>
                  <a:pt x="20523" y="21484"/>
                  <a:pt x="17052" y="21558"/>
                </a:cubicBezTo>
                <a:cubicBezTo>
                  <a:pt x="15859" y="21583"/>
                  <a:pt x="14779" y="21237"/>
                  <a:pt x="13794" y="20850"/>
                </a:cubicBezTo>
                <a:cubicBezTo>
                  <a:pt x="12639" y="20397"/>
                  <a:pt x="11535" y="19871"/>
                  <a:pt x="10210" y="19597"/>
                </a:cubicBezTo>
                <a:cubicBezTo>
                  <a:pt x="8735" y="19293"/>
                  <a:pt x="7098" y="19321"/>
                  <a:pt x="5704" y="18901"/>
                </a:cubicBezTo>
                <a:cubicBezTo>
                  <a:pt x="1943" y="17770"/>
                  <a:pt x="2387" y="14908"/>
                  <a:pt x="2497" y="12396"/>
                </a:cubicBezTo>
                <a:cubicBezTo>
                  <a:pt x="2544" y="11343"/>
                  <a:pt x="2409" y="10290"/>
                  <a:pt x="2095" y="9253"/>
                </a:cubicBezTo>
                <a:cubicBezTo>
                  <a:pt x="2054" y="8836"/>
                  <a:pt x="1676" y="8454"/>
                  <a:pt x="1073" y="8219"/>
                </a:cubicBezTo>
                <a:cubicBezTo>
                  <a:pt x="789" y="8109"/>
                  <a:pt x="465" y="8036"/>
                  <a:pt x="125" y="8008"/>
                </a:cubicBezTo>
                <a:lnTo>
                  <a:pt x="0" y="0"/>
                </a:ln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60" name="Shape 873">
            <a:extLst>
              <a:ext uri="{FF2B5EF4-FFF2-40B4-BE49-F238E27FC236}">
                <a16:creationId xmlns:a16="http://schemas.microsoft.com/office/drawing/2014/main" id="{8AA2E1B2-1B1C-4ACB-9856-F48E8A4A9565}"/>
              </a:ext>
            </a:extLst>
          </p:cNvPr>
          <p:cNvSpPr/>
          <p:nvPr/>
        </p:nvSpPr>
        <p:spPr>
          <a:xfrm>
            <a:off x="3266819" y="5242779"/>
            <a:ext cx="500493" cy="500493"/>
          </a:xfrm>
          <a:prstGeom prst="ellipse">
            <a:avLst/>
          </a:prstGeom>
          <a:solidFill>
            <a:srgbClr val="EFC964"/>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dirty="0"/>
          </a:p>
        </p:txBody>
      </p:sp>
      <p:sp>
        <p:nvSpPr>
          <p:cNvPr id="61" name="Shape 874">
            <a:extLst>
              <a:ext uri="{FF2B5EF4-FFF2-40B4-BE49-F238E27FC236}">
                <a16:creationId xmlns:a16="http://schemas.microsoft.com/office/drawing/2014/main" id="{25C6188A-691E-44AF-8064-83C7EDCD3CD1}"/>
              </a:ext>
            </a:extLst>
          </p:cNvPr>
          <p:cNvSpPr/>
          <p:nvPr/>
        </p:nvSpPr>
        <p:spPr>
          <a:xfrm>
            <a:off x="3384257" y="5368223"/>
            <a:ext cx="265617" cy="237340"/>
          </a:xfrm>
          <a:custGeom>
            <a:avLst/>
            <a:gdLst/>
            <a:ahLst/>
            <a:cxnLst>
              <a:cxn ang="0">
                <a:pos x="wd2" y="hd2"/>
              </a:cxn>
              <a:cxn ang="5400000">
                <a:pos x="wd2" y="hd2"/>
              </a:cxn>
              <a:cxn ang="10800000">
                <a:pos x="wd2" y="hd2"/>
              </a:cxn>
              <a:cxn ang="16200000">
                <a:pos x="wd2" y="hd2"/>
              </a:cxn>
            </a:cxnLst>
            <a:rect l="0" t="0" r="r" b="b"/>
            <a:pathLst>
              <a:path w="20901" h="21216" extrusionOk="0">
                <a:moveTo>
                  <a:pt x="8217" y="65"/>
                </a:moveTo>
                <a:cubicBezTo>
                  <a:pt x="8159" y="1450"/>
                  <a:pt x="8478" y="2822"/>
                  <a:pt x="9132" y="3994"/>
                </a:cubicBezTo>
                <a:cubicBezTo>
                  <a:pt x="9725" y="5057"/>
                  <a:pt x="10569" y="5910"/>
                  <a:pt x="11569" y="6455"/>
                </a:cubicBezTo>
                <a:cubicBezTo>
                  <a:pt x="12048" y="6888"/>
                  <a:pt x="12403" y="7474"/>
                  <a:pt x="12588" y="8137"/>
                </a:cubicBezTo>
                <a:cubicBezTo>
                  <a:pt x="12893" y="9234"/>
                  <a:pt x="12738" y="10360"/>
                  <a:pt x="12605" y="11372"/>
                </a:cubicBezTo>
                <a:cubicBezTo>
                  <a:pt x="12447" y="12567"/>
                  <a:pt x="12230" y="13793"/>
                  <a:pt x="11345" y="14591"/>
                </a:cubicBezTo>
                <a:cubicBezTo>
                  <a:pt x="10306" y="15528"/>
                  <a:pt x="8785" y="15211"/>
                  <a:pt x="7377" y="15304"/>
                </a:cubicBezTo>
                <a:cubicBezTo>
                  <a:pt x="6744" y="15346"/>
                  <a:pt x="6121" y="15505"/>
                  <a:pt x="5535" y="15777"/>
                </a:cubicBezTo>
                <a:cubicBezTo>
                  <a:pt x="5122" y="15145"/>
                  <a:pt x="4483" y="14753"/>
                  <a:pt x="3791" y="14707"/>
                </a:cubicBezTo>
                <a:cubicBezTo>
                  <a:pt x="2063" y="14593"/>
                  <a:pt x="798" y="16340"/>
                  <a:pt x="298" y="18330"/>
                </a:cubicBezTo>
                <a:cubicBezTo>
                  <a:pt x="74" y="19221"/>
                  <a:pt x="-25" y="20146"/>
                  <a:pt x="5" y="21073"/>
                </a:cubicBezTo>
                <a:lnTo>
                  <a:pt x="2389" y="21216"/>
                </a:lnTo>
                <a:cubicBezTo>
                  <a:pt x="2157" y="20642"/>
                  <a:pt x="2090" y="20000"/>
                  <a:pt x="2198" y="19381"/>
                </a:cubicBezTo>
                <a:cubicBezTo>
                  <a:pt x="2324" y="18657"/>
                  <a:pt x="2680" y="18010"/>
                  <a:pt x="3198" y="17563"/>
                </a:cubicBezTo>
                <a:cubicBezTo>
                  <a:pt x="3479" y="18009"/>
                  <a:pt x="3880" y="18340"/>
                  <a:pt x="4341" y="18507"/>
                </a:cubicBezTo>
                <a:cubicBezTo>
                  <a:pt x="4905" y="18710"/>
                  <a:pt x="5517" y="18654"/>
                  <a:pt x="6045" y="18350"/>
                </a:cubicBezTo>
                <a:cubicBezTo>
                  <a:pt x="7733" y="20569"/>
                  <a:pt x="10340" y="21600"/>
                  <a:pt x="12876" y="21050"/>
                </a:cubicBezTo>
                <a:cubicBezTo>
                  <a:pt x="15930" y="20388"/>
                  <a:pt x="18089" y="17960"/>
                  <a:pt x="19427" y="15281"/>
                </a:cubicBezTo>
                <a:cubicBezTo>
                  <a:pt x="20954" y="12223"/>
                  <a:pt x="21575" y="8454"/>
                  <a:pt x="19915" y="5151"/>
                </a:cubicBezTo>
                <a:cubicBezTo>
                  <a:pt x="18570" y="2474"/>
                  <a:pt x="15767" y="1116"/>
                  <a:pt x="13513" y="2544"/>
                </a:cubicBezTo>
                <a:cubicBezTo>
                  <a:pt x="12888" y="2940"/>
                  <a:pt x="12311" y="3567"/>
                  <a:pt x="11594" y="3467"/>
                </a:cubicBezTo>
                <a:cubicBezTo>
                  <a:pt x="11020" y="3388"/>
                  <a:pt x="10615" y="2931"/>
                  <a:pt x="10333" y="2437"/>
                </a:cubicBezTo>
                <a:cubicBezTo>
                  <a:pt x="9937" y="1743"/>
                  <a:pt x="9732" y="904"/>
                  <a:pt x="9810" y="0"/>
                </a:cubicBezTo>
                <a:lnTo>
                  <a:pt x="8217" y="65"/>
                </a:ln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62" name="Shape 875">
            <a:extLst>
              <a:ext uri="{FF2B5EF4-FFF2-40B4-BE49-F238E27FC236}">
                <a16:creationId xmlns:a16="http://schemas.microsoft.com/office/drawing/2014/main" id="{ED5C532A-06F4-4D32-B5B4-156D4AE19E10}"/>
              </a:ext>
            </a:extLst>
          </p:cNvPr>
          <p:cNvSpPr/>
          <p:nvPr/>
        </p:nvSpPr>
        <p:spPr>
          <a:xfrm>
            <a:off x="3266819" y="2384114"/>
            <a:ext cx="500493" cy="500493"/>
          </a:xfrm>
          <a:prstGeom prst="ellipse">
            <a:avLst/>
          </a:prstGeom>
          <a:solidFill>
            <a:srgbClr val="EFC964"/>
          </a:solidFill>
          <a:ln w="3175">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dirty="0"/>
          </a:p>
        </p:txBody>
      </p:sp>
      <p:sp>
        <p:nvSpPr>
          <p:cNvPr id="63" name="Shape 876">
            <a:extLst>
              <a:ext uri="{FF2B5EF4-FFF2-40B4-BE49-F238E27FC236}">
                <a16:creationId xmlns:a16="http://schemas.microsoft.com/office/drawing/2014/main" id="{3E4EF0FC-D00C-427D-82B8-08AD4053C6E8}"/>
              </a:ext>
            </a:extLst>
          </p:cNvPr>
          <p:cNvSpPr/>
          <p:nvPr/>
        </p:nvSpPr>
        <p:spPr>
          <a:xfrm>
            <a:off x="3431030" y="2500062"/>
            <a:ext cx="172071" cy="268597"/>
          </a:xfrm>
          <a:custGeom>
            <a:avLst/>
            <a:gdLst/>
            <a:ahLst/>
            <a:cxnLst>
              <a:cxn ang="0">
                <a:pos x="wd2" y="hd2"/>
              </a:cxn>
              <a:cxn ang="5400000">
                <a:pos x="wd2" y="hd2"/>
              </a:cxn>
              <a:cxn ang="10800000">
                <a:pos x="wd2" y="hd2"/>
              </a:cxn>
              <a:cxn ang="16200000">
                <a:pos x="wd2" y="hd2"/>
              </a:cxn>
            </a:cxnLst>
            <a:rect l="0" t="0" r="r" b="b"/>
            <a:pathLst>
              <a:path w="21565" h="21517" extrusionOk="0">
                <a:moveTo>
                  <a:pt x="5624" y="732"/>
                </a:moveTo>
                <a:lnTo>
                  <a:pt x="6688" y="1666"/>
                </a:lnTo>
                <a:cubicBezTo>
                  <a:pt x="6867" y="1982"/>
                  <a:pt x="6907" y="2323"/>
                  <a:pt x="6803" y="2653"/>
                </a:cubicBezTo>
                <a:cubicBezTo>
                  <a:pt x="6673" y="3061"/>
                  <a:pt x="6330" y="3430"/>
                  <a:pt x="5829" y="3698"/>
                </a:cubicBezTo>
                <a:lnTo>
                  <a:pt x="4852" y="2895"/>
                </a:lnTo>
                <a:cubicBezTo>
                  <a:pt x="4590" y="2753"/>
                  <a:pt x="4253" y="2680"/>
                  <a:pt x="3909" y="2691"/>
                </a:cubicBezTo>
                <a:cubicBezTo>
                  <a:pt x="3547" y="2703"/>
                  <a:pt x="3207" y="2808"/>
                  <a:pt x="2967" y="2981"/>
                </a:cubicBezTo>
                <a:cubicBezTo>
                  <a:pt x="2413" y="3826"/>
                  <a:pt x="2033" y="4713"/>
                  <a:pt x="1838" y="5620"/>
                </a:cubicBezTo>
                <a:cubicBezTo>
                  <a:pt x="1649" y="6496"/>
                  <a:pt x="1634" y="7384"/>
                  <a:pt x="1792" y="8262"/>
                </a:cubicBezTo>
                <a:cubicBezTo>
                  <a:pt x="609" y="9467"/>
                  <a:pt x="-12" y="10862"/>
                  <a:pt x="0" y="12284"/>
                </a:cubicBezTo>
                <a:cubicBezTo>
                  <a:pt x="35" y="16271"/>
                  <a:pt x="4542" y="19578"/>
                  <a:pt x="10527" y="20857"/>
                </a:cubicBezTo>
                <a:cubicBezTo>
                  <a:pt x="12140" y="21202"/>
                  <a:pt x="13876" y="21356"/>
                  <a:pt x="15454" y="21463"/>
                </a:cubicBezTo>
                <a:cubicBezTo>
                  <a:pt x="17003" y="21567"/>
                  <a:pt x="18650" y="21578"/>
                  <a:pt x="19872" y="20965"/>
                </a:cubicBezTo>
                <a:cubicBezTo>
                  <a:pt x="21396" y="20199"/>
                  <a:pt x="21588" y="19014"/>
                  <a:pt x="21563" y="17794"/>
                </a:cubicBezTo>
                <a:cubicBezTo>
                  <a:pt x="21540" y="16684"/>
                  <a:pt x="21466" y="15433"/>
                  <a:pt x="21050" y="14251"/>
                </a:cubicBezTo>
                <a:cubicBezTo>
                  <a:pt x="20306" y="12136"/>
                  <a:pt x="18809" y="10166"/>
                  <a:pt x="16667" y="8486"/>
                </a:cubicBezTo>
                <a:cubicBezTo>
                  <a:pt x="16411" y="8215"/>
                  <a:pt x="16280" y="7903"/>
                  <a:pt x="16290" y="7587"/>
                </a:cubicBezTo>
                <a:cubicBezTo>
                  <a:pt x="16301" y="7268"/>
                  <a:pt x="16454" y="6957"/>
                  <a:pt x="16733" y="6692"/>
                </a:cubicBezTo>
                <a:cubicBezTo>
                  <a:pt x="17591" y="6388"/>
                  <a:pt x="18171" y="5840"/>
                  <a:pt x="18293" y="5218"/>
                </a:cubicBezTo>
                <a:cubicBezTo>
                  <a:pt x="18431" y="4518"/>
                  <a:pt x="17978" y="3825"/>
                  <a:pt x="17103" y="3396"/>
                </a:cubicBezTo>
                <a:cubicBezTo>
                  <a:pt x="16681" y="2708"/>
                  <a:pt x="15932" y="2124"/>
                  <a:pt x="14961" y="1724"/>
                </a:cubicBezTo>
                <a:cubicBezTo>
                  <a:pt x="14258" y="1435"/>
                  <a:pt x="13460" y="1253"/>
                  <a:pt x="12630" y="1192"/>
                </a:cubicBezTo>
                <a:lnTo>
                  <a:pt x="12836" y="437"/>
                </a:lnTo>
                <a:cubicBezTo>
                  <a:pt x="12565" y="296"/>
                  <a:pt x="12253" y="190"/>
                  <a:pt x="11918" y="126"/>
                </a:cubicBezTo>
                <a:cubicBezTo>
                  <a:pt x="11533" y="52"/>
                  <a:pt x="11127" y="34"/>
                  <a:pt x="10730" y="74"/>
                </a:cubicBezTo>
                <a:lnTo>
                  <a:pt x="9292" y="166"/>
                </a:lnTo>
                <a:lnTo>
                  <a:pt x="9226" y="1060"/>
                </a:lnTo>
                <a:lnTo>
                  <a:pt x="7996" y="18"/>
                </a:lnTo>
                <a:cubicBezTo>
                  <a:pt x="7597" y="-22"/>
                  <a:pt x="7188" y="5"/>
                  <a:pt x="6810" y="97"/>
                </a:cubicBezTo>
                <a:cubicBezTo>
                  <a:pt x="6314" y="217"/>
                  <a:pt x="5896" y="441"/>
                  <a:pt x="5624" y="732"/>
                </a:cubicBezTo>
                <a:close/>
              </a:path>
            </a:pathLst>
          </a:custGeom>
          <a:solidFill>
            <a:srgbClr val="FFFFFF"/>
          </a:solidFill>
          <a:ln w="12700">
            <a:miter lim="400000"/>
          </a:ln>
        </p:spPr>
        <p:txBody>
          <a:bodyPr lIns="71437" tIns="71437" rIns="71437" bIns="71437" anchor="ctr"/>
          <a:lstStyle/>
          <a:p>
            <a:pPr algn="ctr" defTabSz="821531">
              <a:defRPr sz="3200">
                <a:solidFill>
                  <a:srgbClr val="000000"/>
                </a:solidFill>
                <a:latin typeface="Helvetica Light"/>
                <a:ea typeface="Helvetica Light"/>
                <a:cs typeface="Helvetica Light"/>
                <a:sym typeface="Helvetica Light"/>
              </a:defRPr>
            </a:pPr>
            <a:endParaRPr dirty="0"/>
          </a:p>
        </p:txBody>
      </p:sp>
      <p:sp>
        <p:nvSpPr>
          <p:cNvPr id="68" name="Rectangle 57">
            <a:extLst>
              <a:ext uri="{FF2B5EF4-FFF2-40B4-BE49-F238E27FC236}">
                <a16:creationId xmlns:a16="http://schemas.microsoft.com/office/drawing/2014/main" id="{449E8AA0-EB12-40C4-B7F4-022A9A05CC79}"/>
              </a:ext>
            </a:extLst>
          </p:cNvPr>
          <p:cNvSpPr/>
          <p:nvPr/>
        </p:nvSpPr>
        <p:spPr>
          <a:xfrm>
            <a:off x="9139880" y="5246256"/>
            <a:ext cx="2157176" cy="646331"/>
          </a:xfrm>
          <a:prstGeom prst="rect">
            <a:avLst/>
          </a:prstGeom>
          <a:noFill/>
        </p:spPr>
        <p:txBody>
          <a:bodyPr wrap="square">
            <a:spAutoFit/>
          </a:bodyPr>
          <a:lstStyle/>
          <a:p>
            <a:pPr>
              <a:spcBef>
                <a:spcPct val="20000"/>
              </a:spcBef>
              <a:defRPr/>
            </a:pPr>
            <a:r>
              <a:rPr lang="en-US" sz="1200" dirty="0">
                <a:solidFill>
                  <a:srgbClr val="333333"/>
                </a:solidFill>
                <a:cs typeface="Arial" pitchFamily="34" charset="0"/>
              </a:rPr>
              <a:t>Lorem ipsum dolor sit amet, consectetur adipiscing elit. Mauris massa erat, semper </a:t>
            </a:r>
          </a:p>
        </p:txBody>
      </p:sp>
      <p:sp>
        <p:nvSpPr>
          <p:cNvPr id="69" name="Rectangle 58">
            <a:extLst>
              <a:ext uri="{FF2B5EF4-FFF2-40B4-BE49-F238E27FC236}">
                <a16:creationId xmlns:a16="http://schemas.microsoft.com/office/drawing/2014/main" id="{D3A255F5-B178-4819-B60D-962768F43788}"/>
              </a:ext>
            </a:extLst>
          </p:cNvPr>
          <p:cNvSpPr/>
          <p:nvPr/>
        </p:nvSpPr>
        <p:spPr>
          <a:xfrm>
            <a:off x="799201" y="2279786"/>
            <a:ext cx="2228532" cy="646331"/>
          </a:xfrm>
          <a:prstGeom prst="rect">
            <a:avLst/>
          </a:prstGeom>
          <a:noFill/>
        </p:spPr>
        <p:txBody>
          <a:bodyPr wrap="square">
            <a:spAutoFit/>
          </a:bodyPr>
          <a:lstStyle/>
          <a:p>
            <a:pPr algn="r">
              <a:spcBef>
                <a:spcPct val="20000"/>
              </a:spcBef>
              <a:defRPr/>
            </a:pPr>
            <a:r>
              <a:rPr lang="en-US" sz="1200" dirty="0">
                <a:cs typeface="Arial" pitchFamily="34" charset="0"/>
              </a:rPr>
              <a:t>Lorem ipsum dolor sit amet, consectetur adipiscing elit. Mauris massa erat, semper</a:t>
            </a:r>
          </a:p>
        </p:txBody>
      </p:sp>
      <p:sp>
        <p:nvSpPr>
          <p:cNvPr id="70" name="Rectangle 59">
            <a:extLst>
              <a:ext uri="{FF2B5EF4-FFF2-40B4-BE49-F238E27FC236}">
                <a16:creationId xmlns:a16="http://schemas.microsoft.com/office/drawing/2014/main" id="{48BD2D1D-9BB7-412E-8AE5-302FB30B55BD}"/>
              </a:ext>
            </a:extLst>
          </p:cNvPr>
          <p:cNvSpPr/>
          <p:nvPr/>
        </p:nvSpPr>
        <p:spPr>
          <a:xfrm>
            <a:off x="799201" y="5242779"/>
            <a:ext cx="2228532" cy="646331"/>
          </a:xfrm>
          <a:prstGeom prst="rect">
            <a:avLst/>
          </a:prstGeom>
          <a:noFill/>
        </p:spPr>
        <p:txBody>
          <a:bodyPr wrap="square">
            <a:spAutoFit/>
          </a:bodyPr>
          <a:lstStyle/>
          <a:p>
            <a:pPr algn="r">
              <a:spcBef>
                <a:spcPct val="20000"/>
              </a:spcBef>
              <a:defRPr/>
            </a:pPr>
            <a:r>
              <a:rPr lang="en-US" sz="1200" dirty="0">
                <a:cs typeface="Arial" pitchFamily="34" charset="0"/>
              </a:rPr>
              <a:t>Lorem ipsum dolor sit amet, consectetur adipiscing elit. Mauris massa erat, semper</a:t>
            </a:r>
          </a:p>
        </p:txBody>
      </p:sp>
      <p:sp>
        <p:nvSpPr>
          <p:cNvPr id="71" name="Rectangle 60">
            <a:extLst>
              <a:ext uri="{FF2B5EF4-FFF2-40B4-BE49-F238E27FC236}">
                <a16:creationId xmlns:a16="http://schemas.microsoft.com/office/drawing/2014/main" id="{37CCBDA9-427B-43C1-91F9-D63559218D1F}"/>
              </a:ext>
            </a:extLst>
          </p:cNvPr>
          <p:cNvSpPr/>
          <p:nvPr/>
        </p:nvSpPr>
        <p:spPr>
          <a:xfrm>
            <a:off x="9471369" y="2951921"/>
            <a:ext cx="1888842" cy="646331"/>
          </a:xfrm>
          <a:prstGeom prst="rect">
            <a:avLst/>
          </a:prstGeom>
          <a:noFill/>
        </p:spPr>
        <p:txBody>
          <a:bodyPr wrap="square">
            <a:spAutoFit/>
          </a:bodyPr>
          <a:lstStyle/>
          <a:p>
            <a:pPr>
              <a:spcBef>
                <a:spcPct val="20000"/>
              </a:spcBef>
              <a:defRPr/>
            </a:pPr>
            <a:r>
              <a:rPr lang="en-US" sz="1200" dirty="0">
                <a:cs typeface="Arial" pitchFamily="34" charset="0"/>
              </a:rPr>
              <a:t>Lorem ipsum dolor sit amet, consectetur adipiscing elit. </a:t>
            </a:r>
          </a:p>
        </p:txBody>
      </p:sp>
      <p:sp>
        <p:nvSpPr>
          <p:cNvPr id="72" name="Rectangle 61">
            <a:extLst>
              <a:ext uri="{FF2B5EF4-FFF2-40B4-BE49-F238E27FC236}">
                <a16:creationId xmlns:a16="http://schemas.microsoft.com/office/drawing/2014/main" id="{6B0E8B7F-0510-45AD-9AE3-115D263B1890}"/>
              </a:ext>
            </a:extLst>
          </p:cNvPr>
          <p:cNvSpPr/>
          <p:nvPr/>
        </p:nvSpPr>
        <p:spPr>
          <a:xfrm>
            <a:off x="9471369" y="4478486"/>
            <a:ext cx="1888842" cy="646331"/>
          </a:xfrm>
          <a:prstGeom prst="rect">
            <a:avLst/>
          </a:prstGeom>
          <a:noFill/>
        </p:spPr>
        <p:txBody>
          <a:bodyPr wrap="square">
            <a:spAutoFit/>
          </a:bodyPr>
          <a:lstStyle/>
          <a:p>
            <a:pPr>
              <a:spcBef>
                <a:spcPct val="20000"/>
              </a:spcBef>
              <a:defRPr/>
            </a:pPr>
            <a:r>
              <a:rPr lang="en-US" sz="1200" dirty="0">
                <a:cs typeface="Arial" pitchFamily="34" charset="0"/>
              </a:rPr>
              <a:t>Lorem ipsum dolor sit amet, consectetur adipiscing elit. </a:t>
            </a:r>
          </a:p>
        </p:txBody>
      </p:sp>
      <p:sp>
        <p:nvSpPr>
          <p:cNvPr id="73" name="Rectangle 62">
            <a:extLst>
              <a:ext uri="{FF2B5EF4-FFF2-40B4-BE49-F238E27FC236}">
                <a16:creationId xmlns:a16="http://schemas.microsoft.com/office/drawing/2014/main" id="{813BE44A-1B18-4951-82BF-689434002524}"/>
              </a:ext>
            </a:extLst>
          </p:cNvPr>
          <p:cNvSpPr/>
          <p:nvPr/>
        </p:nvSpPr>
        <p:spPr>
          <a:xfrm>
            <a:off x="755125" y="2948444"/>
            <a:ext cx="1951322" cy="830997"/>
          </a:xfrm>
          <a:prstGeom prst="rect">
            <a:avLst/>
          </a:prstGeom>
          <a:noFill/>
        </p:spPr>
        <p:txBody>
          <a:bodyPr wrap="square">
            <a:spAutoFit/>
          </a:bodyPr>
          <a:lstStyle/>
          <a:p>
            <a:pPr algn="r">
              <a:spcBef>
                <a:spcPct val="20000"/>
              </a:spcBef>
              <a:defRPr/>
            </a:pPr>
            <a:r>
              <a:rPr lang="en-US" sz="1200" dirty="0">
                <a:cs typeface="Arial" pitchFamily="34" charset="0"/>
              </a:rPr>
              <a:t>Lorem ipsum dolor sit amet, consectetur adipiscing elit. Mauris massa erat</a:t>
            </a:r>
          </a:p>
        </p:txBody>
      </p:sp>
      <p:sp>
        <p:nvSpPr>
          <p:cNvPr id="74" name="Rectangle 63">
            <a:extLst>
              <a:ext uri="{FF2B5EF4-FFF2-40B4-BE49-F238E27FC236}">
                <a16:creationId xmlns:a16="http://schemas.microsoft.com/office/drawing/2014/main" id="{4E2B0331-65F1-48A1-B420-C24B170F2CC7}"/>
              </a:ext>
            </a:extLst>
          </p:cNvPr>
          <p:cNvSpPr/>
          <p:nvPr/>
        </p:nvSpPr>
        <p:spPr>
          <a:xfrm>
            <a:off x="755125" y="4475009"/>
            <a:ext cx="1951322" cy="830997"/>
          </a:xfrm>
          <a:prstGeom prst="rect">
            <a:avLst/>
          </a:prstGeom>
          <a:noFill/>
        </p:spPr>
        <p:txBody>
          <a:bodyPr wrap="square">
            <a:spAutoFit/>
          </a:bodyPr>
          <a:lstStyle/>
          <a:p>
            <a:pPr algn="r">
              <a:spcBef>
                <a:spcPct val="20000"/>
              </a:spcBef>
              <a:defRPr/>
            </a:pPr>
            <a:r>
              <a:rPr lang="en-US" sz="1200" dirty="0">
                <a:cs typeface="Arial" pitchFamily="34" charset="0"/>
              </a:rPr>
              <a:t>Lorem ipsum dolor sit amet, consectetur adipiscing elit. Mauris massa erat</a:t>
            </a:r>
          </a:p>
        </p:txBody>
      </p:sp>
      <p:sp>
        <p:nvSpPr>
          <p:cNvPr id="75" name="Rectangle 64">
            <a:extLst>
              <a:ext uri="{FF2B5EF4-FFF2-40B4-BE49-F238E27FC236}">
                <a16:creationId xmlns:a16="http://schemas.microsoft.com/office/drawing/2014/main" id="{B9824995-B9C1-4487-AC12-2AF08420FA87}"/>
              </a:ext>
            </a:extLst>
          </p:cNvPr>
          <p:cNvSpPr/>
          <p:nvPr/>
        </p:nvSpPr>
        <p:spPr>
          <a:xfrm>
            <a:off x="9736250" y="3717543"/>
            <a:ext cx="1817155" cy="646331"/>
          </a:xfrm>
          <a:prstGeom prst="rect">
            <a:avLst/>
          </a:prstGeom>
          <a:noFill/>
        </p:spPr>
        <p:txBody>
          <a:bodyPr wrap="square">
            <a:spAutoFit/>
          </a:bodyPr>
          <a:lstStyle/>
          <a:p>
            <a:pPr>
              <a:spcBef>
                <a:spcPct val="20000"/>
              </a:spcBef>
              <a:defRPr/>
            </a:pPr>
            <a:r>
              <a:rPr lang="en-US" sz="1200" dirty="0">
                <a:cs typeface="Arial" pitchFamily="34" charset="0"/>
              </a:rPr>
              <a:t>Lorem ipsum dolor sit amet, consectetur adipiscing elit. </a:t>
            </a:r>
          </a:p>
        </p:txBody>
      </p:sp>
      <p:sp>
        <p:nvSpPr>
          <p:cNvPr id="76" name="Rectangle 65">
            <a:extLst>
              <a:ext uri="{FF2B5EF4-FFF2-40B4-BE49-F238E27FC236}">
                <a16:creationId xmlns:a16="http://schemas.microsoft.com/office/drawing/2014/main" id="{41597D66-8204-4525-AEF7-9F12B2F7FF9C}"/>
              </a:ext>
            </a:extLst>
          </p:cNvPr>
          <p:cNvSpPr/>
          <p:nvPr/>
        </p:nvSpPr>
        <p:spPr>
          <a:xfrm>
            <a:off x="518035" y="3714066"/>
            <a:ext cx="1877263" cy="646331"/>
          </a:xfrm>
          <a:prstGeom prst="rect">
            <a:avLst/>
          </a:prstGeom>
          <a:noFill/>
        </p:spPr>
        <p:txBody>
          <a:bodyPr wrap="square">
            <a:spAutoFit/>
          </a:bodyPr>
          <a:lstStyle/>
          <a:p>
            <a:pPr algn="r">
              <a:spcBef>
                <a:spcPct val="20000"/>
              </a:spcBef>
              <a:defRPr/>
            </a:pPr>
            <a:r>
              <a:rPr lang="en-US" sz="1200" dirty="0">
                <a:cs typeface="Arial" pitchFamily="34" charset="0"/>
              </a:rPr>
              <a:t>Lorem ipsum dolor sit amet, consectetur adipiscing elit. </a:t>
            </a:r>
          </a:p>
        </p:txBody>
      </p:sp>
      <p:sp>
        <p:nvSpPr>
          <p:cNvPr id="5" name="AutoShape 3"/>
          <p:cNvSpPr>
            <a:spLocks noChangeAspect="1" noChangeArrowheads="1" noTextEdit="1"/>
          </p:cNvSpPr>
          <p:nvPr/>
        </p:nvSpPr>
        <p:spPr bwMode="auto">
          <a:xfrm>
            <a:off x="12538075" y="2030413"/>
            <a:ext cx="4297363"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5"/>
          <p:cNvSpPr>
            <a:spLocks/>
          </p:cNvSpPr>
          <p:nvPr/>
        </p:nvSpPr>
        <p:spPr bwMode="auto">
          <a:xfrm>
            <a:off x="3964102" y="1664456"/>
            <a:ext cx="4653804" cy="5053338"/>
          </a:xfrm>
          <a:custGeom>
            <a:avLst/>
            <a:gdLst>
              <a:gd name="T0" fmla="*/ 48 w 743"/>
              <a:gd name="T1" fmla="*/ 756 h 807"/>
              <a:gd name="T2" fmla="*/ 34 w 743"/>
              <a:gd name="T3" fmla="*/ 747 h 807"/>
              <a:gd name="T4" fmla="*/ 3 w 743"/>
              <a:gd name="T5" fmla="*/ 752 h 807"/>
              <a:gd name="T6" fmla="*/ 43 w 743"/>
              <a:gd name="T7" fmla="*/ 699 h 807"/>
              <a:gd name="T8" fmla="*/ 72 w 743"/>
              <a:gd name="T9" fmla="*/ 683 h 807"/>
              <a:gd name="T10" fmla="*/ 120 w 743"/>
              <a:gd name="T11" fmla="*/ 512 h 807"/>
              <a:gd name="T12" fmla="*/ 165 w 743"/>
              <a:gd name="T13" fmla="*/ 400 h 807"/>
              <a:gd name="T14" fmla="*/ 173 w 743"/>
              <a:gd name="T15" fmla="*/ 306 h 807"/>
              <a:gd name="T16" fmla="*/ 286 w 743"/>
              <a:gd name="T17" fmla="*/ 238 h 807"/>
              <a:gd name="T18" fmla="*/ 319 w 743"/>
              <a:gd name="T19" fmla="*/ 196 h 807"/>
              <a:gd name="T20" fmla="*/ 303 w 743"/>
              <a:gd name="T21" fmla="*/ 149 h 807"/>
              <a:gd name="T22" fmla="*/ 300 w 743"/>
              <a:gd name="T23" fmla="*/ 105 h 807"/>
              <a:gd name="T24" fmla="*/ 305 w 743"/>
              <a:gd name="T25" fmla="*/ 50 h 807"/>
              <a:gd name="T26" fmla="*/ 404 w 743"/>
              <a:gd name="T27" fmla="*/ 9 h 807"/>
              <a:gd name="T28" fmla="*/ 438 w 743"/>
              <a:gd name="T29" fmla="*/ 98 h 807"/>
              <a:gd name="T30" fmla="*/ 454 w 743"/>
              <a:gd name="T31" fmla="*/ 122 h 807"/>
              <a:gd name="T32" fmla="*/ 430 w 743"/>
              <a:gd name="T33" fmla="*/ 173 h 807"/>
              <a:gd name="T34" fmla="*/ 434 w 743"/>
              <a:gd name="T35" fmla="*/ 226 h 807"/>
              <a:gd name="T36" fmla="*/ 548 w 743"/>
              <a:gd name="T37" fmla="*/ 268 h 807"/>
              <a:gd name="T38" fmla="*/ 575 w 743"/>
              <a:gd name="T39" fmla="*/ 366 h 807"/>
              <a:gd name="T40" fmla="*/ 614 w 743"/>
              <a:gd name="T41" fmla="*/ 486 h 807"/>
              <a:gd name="T42" fmla="*/ 641 w 743"/>
              <a:gd name="T43" fmla="*/ 662 h 807"/>
              <a:gd name="T44" fmla="*/ 680 w 743"/>
              <a:gd name="T45" fmla="*/ 685 h 807"/>
              <a:gd name="T46" fmla="*/ 736 w 743"/>
              <a:gd name="T47" fmla="*/ 739 h 807"/>
              <a:gd name="T48" fmla="*/ 725 w 743"/>
              <a:gd name="T49" fmla="*/ 757 h 807"/>
              <a:gd name="T50" fmla="*/ 694 w 743"/>
              <a:gd name="T51" fmla="*/ 738 h 807"/>
              <a:gd name="T52" fmla="*/ 712 w 743"/>
              <a:gd name="T53" fmla="*/ 807 h 807"/>
              <a:gd name="T54" fmla="*/ 684 w 743"/>
              <a:gd name="T55" fmla="*/ 790 h 807"/>
              <a:gd name="T56" fmla="*/ 670 w 743"/>
              <a:gd name="T57" fmla="*/ 807 h 807"/>
              <a:gd name="T58" fmla="*/ 661 w 743"/>
              <a:gd name="T59" fmla="*/ 807 h 807"/>
              <a:gd name="T60" fmla="*/ 640 w 743"/>
              <a:gd name="T61" fmla="*/ 796 h 807"/>
              <a:gd name="T62" fmla="*/ 626 w 743"/>
              <a:gd name="T63" fmla="*/ 807 h 807"/>
              <a:gd name="T64" fmla="*/ 607 w 743"/>
              <a:gd name="T65" fmla="*/ 737 h 807"/>
              <a:gd name="T66" fmla="*/ 587 w 743"/>
              <a:gd name="T67" fmla="*/ 661 h 807"/>
              <a:gd name="T68" fmla="*/ 522 w 743"/>
              <a:gd name="T69" fmla="*/ 508 h 807"/>
              <a:gd name="T70" fmla="*/ 494 w 743"/>
              <a:gd name="T71" fmla="*/ 488 h 807"/>
              <a:gd name="T72" fmla="*/ 494 w 743"/>
              <a:gd name="T73" fmla="*/ 566 h 807"/>
              <a:gd name="T74" fmla="*/ 525 w 743"/>
              <a:gd name="T75" fmla="*/ 794 h 807"/>
              <a:gd name="T76" fmla="*/ 377 w 743"/>
              <a:gd name="T77" fmla="*/ 807 h 807"/>
              <a:gd name="T78" fmla="*/ 370 w 743"/>
              <a:gd name="T79" fmla="*/ 774 h 807"/>
              <a:gd name="T80" fmla="*/ 365 w 743"/>
              <a:gd name="T81" fmla="*/ 807 h 807"/>
              <a:gd name="T82" fmla="*/ 217 w 743"/>
              <a:gd name="T83" fmla="*/ 794 h 807"/>
              <a:gd name="T84" fmla="*/ 248 w 743"/>
              <a:gd name="T85" fmla="*/ 577 h 807"/>
              <a:gd name="T86" fmla="*/ 236 w 743"/>
              <a:gd name="T87" fmla="*/ 441 h 807"/>
              <a:gd name="T88" fmla="*/ 199 w 743"/>
              <a:gd name="T89" fmla="*/ 573 h 807"/>
              <a:gd name="T90" fmla="*/ 138 w 743"/>
              <a:gd name="T91" fmla="*/ 723 h 807"/>
              <a:gd name="T92" fmla="*/ 122 w 743"/>
              <a:gd name="T93" fmla="*/ 799 h 807"/>
              <a:gd name="T94" fmla="*/ 104 w 743"/>
              <a:gd name="T95" fmla="*/ 807 h 807"/>
              <a:gd name="T96" fmla="*/ 97 w 743"/>
              <a:gd name="T97" fmla="*/ 807 h 807"/>
              <a:gd name="T98" fmla="*/ 81 w 743"/>
              <a:gd name="T99" fmla="*/ 794 h 807"/>
              <a:gd name="T100" fmla="*/ 55 w 743"/>
              <a:gd name="T101" fmla="*/ 807 h 807"/>
              <a:gd name="T102" fmla="*/ 48 w 743"/>
              <a:gd name="T103" fmla="*/ 8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3" h="807">
                <a:moveTo>
                  <a:pt x="32" y="807"/>
                </a:moveTo>
                <a:cubicBezTo>
                  <a:pt x="38" y="790"/>
                  <a:pt x="43" y="773"/>
                  <a:pt x="48" y="756"/>
                </a:cubicBezTo>
                <a:cubicBezTo>
                  <a:pt x="50" y="750"/>
                  <a:pt x="53" y="741"/>
                  <a:pt x="48" y="738"/>
                </a:cubicBezTo>
                <a:cubicBezTo>
                  <a:pt x="43" y="735"/>
                  <a:pt x="39" y="744"/>
                  <a:pt x="34" y="747"/>
                </a:cubicBezTo>
                <a:cubicBezTo>
                  <a:pt x="28" y="751"/>
                  <a:pt x="23" y="756"/>
                  <a:pt x="17" y="757"/>
                </a:cubicBezTo>
                <a:cubicBezTo>
                  <a:pt x="11" y="759"/>
                  <a:pt x="6" y="758"/>
                  <a:pt x="3" y="752"/>
                </a:cubicBezTo>
                <a:cubicBezTo>
                  <a:pt x="0" y="748"/>
                  <a:pt x="2" y="743"/>
                  <a:pt x="6" y="740"/>
                </a:cubicBezTo>
                <a:cubicBezTo>
                  <a:pt x="20" y="727"/>
                  <a:pt x="31" y="712"/>
                  <a:pt x="43" y="699"/>
                </a:cubicBezTo>
                <a:cubicBezTo>
                  <a:pt x="50" y="691"/>
                  <a:pt x="58" y="686"/>
                  <a:pt x="69" y="684"/>
                </a:cubicBezTo>
                <a:cubicBezTo>
                  <a:pt x="70" y="684"/>
                  <a:pt x="71" y="683"/>
                  <a:pt x="72" y="683"/>
                </a:cubicBezTo>
                <a:cubicBezTo>
                  <a:pt x="101" y="675"/>
                  <a:pt x="100" y="674"/>
                  <a:pt x="103" y="645"/>
                </a:cubicBezTo>
                <a:cubicBezTo>
                  <a:pt x="108" y="600"/>
                  <a:pt x="110" y="556"/>
                  <a:pt x="120" y="512"/>
                </a:cubicBezTo>
                <a:cubicBezTo>
                  <a:pt x="124" y="494"/>
                  <a:pt x="134" y="480"/>
                  <a:pt x="141" y="464"/>
                </a:cubicBezTo>
                <a:cubicBezTo>
                  <a:pt x="150" y="443"/>
                  <a:pt x="159" y="422"/>
                  <a:pt x="165" y="400"/>
                </a:cubicBezTo>
                <a:cubicBezTo>
                  <a:pt x="167" y="392"/>
                  <a:pt x="168" y="384"/>
                  <a:pt x="168" y="376"/>
                </a:cubicBezTo>
                <a:cubicBezTo>
                  <a:pt x="168" y="353"/>
                  <a:pt x="168" y="329"/>
                  <a:pt x="173" y="306"/>
                </a:cubicBezTo>
                <a:cubicBezTo>
                  <a:pt x="177" y="281"/>
                  <a:pt x="192" y="266"/>
                  <a:pt x="216" y="258"/>
                </a:cubicBezTo>
                <a:cubicBezTo>
                  <a:pt x="238" y="249"/>
                  <a:pt x="262" y="245"/>
                  <a:pt x="286" y="238"/>
                </a:cubicBezTo>
                <a:cubicBezTo>
                  <a:pt x="298" y="235"/>
                  <a:pt x="308" y="228"/>
                  <a:pt x="316" y="218"/>
                </a:cubicBezTo>
                <a:cubicBezTo>
                  <a:pt x="322" y="212"/>
                  <a:pt x="322" y="204"/>
                  <a:pt x="319" y="196"/>
                </a:cubicBezTo>
                <a:cubicBezTo>
                  <a:pt x="315" y="185"/>
                  <a:pt x="311" y="173"/>
                  <a:pt x="312" y="160"/>
                </a:cubicBezTo>
                <a:cubicBezTo>
                  <a:pt x="312" y="154"/>
                  <a:pt x="307" y="152"/>
                  <a:pt x="303" y="149"/>
                </a:cubicBezTo>
                <a:cubicBezTo>
                  <a:pt x="293" y="142"/>
                  <a:pt x="288" y="133"/>
                  <a:pt x="289" y="120"/>
                </a:cubicBezTo>
                <a:cubicBezTo>
                  <a:pt x="290" y="112"/>
                  <a:pt x="292" y="107"/>
                  <a:pt x="300" y="105"/>
                </a:cubicBezTo>
                <a:cubicBezTo>
                  <a:pt x="305" y="103"/>
                  <a:pt x="305" y="100"/>
                  <a:pt x="304" y="96"/>
                </a:cubicBezTo>
                <a:cubicBezTo>
                  <a:pt x="302" y="81"/>
                  <a:pt x="302" y="65"/>
                  <a:pt x="305" y="50"/>
                </a:cubicBezTo>
                <a:cubicBezTo>
                  <a:pt x="309" y="27"/>
                  <a:pt x="323" y="14"/>
                  <a:pt x="345" y="7"/>
                </a:cubicBezTo>
                <a:cubicBezTo>
                  <a:pt x="365" y="0"/>
                  <a:pt x="385" y="1"/>
                  <a:pt x="404" y="9"/>
                </a:cubicBezTo>
                <a:cubicBezTo>
                  <a:pt x="430" y="19"/>
                  <a:pt x="439" y="39"/>
                  <a:pt x="441" y="64"/>
                </a:cubicBezTo>
                <a:cubicBezTo>
                  <a:pt x="441" y="76"/>
                  <a:pt x="441" y="87"/>
                  <a:pt x="438" y="98"/>
                </a:cubicBezTo>
                <a:cubicBezTo>
                  <a:pt x="438" y="101"/>
                  <a:pt x="437" y="104"/>
                  <a:pt x="441" y="105"/>
                </a:cubicBezTo>
                <a:cubicBezTo>
                  <a:pt x="452" y="106"/>
                  <a:pt x="454" y="114"/>
                  <a:pt x="454" y="122"/>
                </a:cubicBezTo>
                <a:cubicBezTo>
                  <a:pt x="455" y="132"/>
                  <a:pt x="452" y="141"/>
                  <a:pt x="444" y="146"/>
                </a:cubicBezTo>
                <a:cubicBezTo>
                  <a:pt x="433" y="152"/>
                  <a:pt x="428" y="161"/>
                  <a:pt x="430" y="173"/>
                </a:cubicBezTo>
                <a:cubicBezTo>
                  <a:pt x="431" y="181"/>
                  <a:pt x="426" y="187"/>
                  <a:pt x="424" y="193"/>
                </a:cubicBezTo>
                <a:cubicBezTo>
                  <a:pt x="420" y="208"/>
                  <a:pt x="422" y="216"/>
                  <a:pt x="434" y="226"/>
                </a:cubicBezTo>
                <a:cubicBezTo>
                  <a:pt x="447" y="237"/>
                  <a:pt x="464" y="240"/>
                  <a:pt x="480" y="244"/>
                </a:cubicBezTo>
                <a:cubicBezTo>
                  <a:pt x="503" y="250"/>
                  <a:pt x="527" y="255"/>
                  <a:pt x="548" y="268"/>
                </a:cubicBezTo>
                <a:cubicBezTo>
                  <a:pt x="562" y="277"/>
                  <a:pt x="568" y="291"/>
                  <a:pt x="571" y="306"/>
                </a:cubicBezTo>
                <a:cubicBezTo>
                  <a:pt x="574" y="326"/>
                  <a:pt x="576" y="346"/>
                  <a:pt x="575" y="366"/>
                </a:cubicBezTo>
                <a:cubicBezTo>
                  <a:pt x="573" y="388"/>
                  <a:pt x="579" y="408"/>
                  <a:pt x="587" y="427"/>
                </a:cubicBezTo>
                <a:cubicBezTo>
                  <a:pt x="595" y="448"/>
                  <a:pt x="603" y="467"/>
                  <a:pt x="614" y="486"/>
                </a:cubicBezTo>
                <a:cubicBezTo>
                  <a:pt x="624" y="505"/>
                  <a:pt x="626" y="525"/>
                  <a:pt x="629" y="545"/>
                </a:cubicBezTo>
                <a:cubicBezTo>
                  <a:pt x="635" y="583"/>
                  <a:pt x="637" y="623"/>
                  <a:pt x="641" y="662"/>
                </a:cubicBezTo>
                <a:cubicBezTo>
                  <a:pt x="643" y="671"/>
                  <a:pt x="649" y="677"/>
                  <a:pt x="661" y="680"/>
                </a:cubicBezTo>
                <a:cubicBezTo>
                  <a:pt x="667" y="682"/>
                  <a:pt x="674" y="684"/>
                  <a:pt x="680" y="685"/>
                </a:cubicBezTo>
                <a:cubicBezTo>
                  <a:pt x="694" y="689"/>
                  <a:pt x="701" y="701"/>
                  <a:pt x="710" y="710"/>
                </a:cubicBezTo>
                <a:cubicBezTo>
                  <a:pt x="719" y="720"/>
                  <a:pt x="727" y="730"/>
                  <a:pt x="736" y="739"/>
                </a:cubicBezTo>
                <a:cubicBezTo>
                  <a:pt x="740" y="743"/>
                  <a:pt x="743" y="747"/>
                  <a:pt x="740" y="753"/>
                </a:cubicBezTo>
                <a:cubicBezTo>
                  <a:pt x="736" y="759"/>
                  <a:pt x="730" y="759"/>
                  <a:pt x="725" y="757"/>
                </a:cubicBezTo>
                <a:cubicBezTo>
                  <a:pt x="717" y="754"/>
                  <a:pt x="710" y="748"/>
                  <a:pt x="704" y="742"/>
                </a:cubicBezTo>
                <a:cubicBezTo>
                  <a:pt x="701" y="740"/>
                  <a:pt x="698" y="736"/>
                  <a:pt x="694" y="738"/>
                </a:cubicBezTo>
                <a:cubicBezTo>
                  <a:pt x="690" y="740"/>
                  <a:pt x="692" y="745"/>
                  <a:pt x="693" y="749"/>
                </a:cubicBezTo>
                <a:cubicBezTo>
                  <a:pt x="697" y="769"/>
                  <a:pt x="705" y="788"/>
                  <a:pt x="712" y="807"/>
                </a:cubicBezTo>
                <a:cubicBezTo>
                  <a:pt x="706" y="807"/>
                  <a:pt x="700" y="807"/>
                  <a:pt x="694" y="807"/>
                </a:cubicBezTo>
                <a:cubicBezTo>
                  <a:pt x="688" y="803"/>
                  <a:pt x="687" y="795"/>
                  <a:pt x="684" y="790"/>
                </a:cubicBezTo>
                <a:cubicBezTo>
                  <a:pt x="685" y="795"/>
                  <a:pt x="692" y="800"/>
                  <a:pt x="689" y="807"/>
                </a:cubicBezTo>
                <a:cubicBezTo>
                  <a:pt x="682" y="807"/>
                  <a:pt x="676" y="807"/>
                  <a:pt x="670" y="807"/>
                </a:cubicBezTo>
                <a:cubicBezTo>
                  <a:pt x="665" y="804"/>
                  <a:pt x="665" y="799"/>
                  <a:pt x="662" y="795"/>
                </a:cubicBezTo>
                <a:cubicBezTo>
                  <a:pt x="662" y="799"/>
                  <a:pt x="665" y="804"/>
                  <a:pt x="661" y="807"/>
                </a:cubicBezTo>
                <a:cubicBezTo>
                  <a:pt x="655" y="807"/>
                  <a:pt x="650" y="807"/>
                  <a:pt x="645" y="807"/>
                </a:cubicBezTo>
                <a:cubicBezTo>
                  <a:pt x="642" y="804"/>
                  <a:pt x="641" y="800"/>
                  <a:pt x="640" y="796"/>
                </a:cubicBezTo>
                <a:cubicBezTo>
                  <a:pt x="640" y="800"/>
                  <a:pt x="641" y="804"/>
                  <a:pt x="638" y="807"/>
                </a:cubicBezTo>
                <a:cubicBezTo>
                  <a:pt x="634" y="807"/>
                  <a:pt x="630" y="807"/>
                  <a:pt x="626" y="807"/>
                </a:cubicBezTo>
                <a:cubicBezTo>
                  <a:pt x="623" y="805"/>
                  <a:pt x="622" y="803"/>
                  <a:pt x="621" y="800"/>
                </a:cubicBezTo>
                <a:cubicBezTo>
                  <a:pt x="619" y="778"/>
                  <a:pt x="610" y="759"/>
                  <a:pt x="607" y="737"/>
                </a:cubicBezTo>
                <a:cubicBezTo>
                  <a:pt x="606" y="727"/>
                  <a:pt x="604" y="717"/>
                  <a:pt x="603" y="706"/>
                </a:cubicBezTo>
                <a:cubicBezTo>
                  <a:pt x="600" y="690"/>
                  <a:pt x="593" y="676"/>
                  <a:pt x="587" y="661"/>
                </a:cubicBezTo>
                <a:cubicBezTo>
                  <a:pt x="575" y="633"/>
                  <a:pt x="560" y="606"/>
                  <a:pt x="546" y="578"/>
                </a:cubicBezTo>
                <a:cubicBezTo>
                  <a:pt x="536" y="556"/>
                  <a:pt x="526" y="533"/>
                  <a:pt x="522" y="508"/>
                </a:cubicBezTo>
                <a:cubicBezTo>
                  <a:pt x="519" y="485"/>
                  <a:pt x="512" y="463"/>
                  <a:pt x="507" y="441"/>
                </a:cubicBezTo>
                <a:cubicBezTo>
                  <a:pt x="502" y="456"/>
                  <a:pt x="499" y="472"/>
                  <a:pt x="494" y="488"/>
                </a:cubicBezTo>
                <a:cubicBezTo>
                  <a:pt x="491" y="500"/>
                  <a:pt x="491" y="511"/>
                  <a:pt x="492" y="522"/>
                </a:cubicBezTo>
                <a:cubicBezTo>
                  <a:pt x="494" y="537"/>
                  <a:pt x="493" y="552"/>
                  <a:pt x="494" y="566"/>
                </a:cubicBezTo>
                <a:cubicBezTo>
                  <a:pt x="496" y="596"/>
                  <a:pt x="504" y="625"/>
                  <a:pt x="509" y="655"/>
                </a:cubicBezTo>
                <a:cubicBezTo>
                  <a:pt x="517" y="701"/>
                  <a:pt x="527" y="747"/>
                  <a:pt x="525" y="794"/>
                </a:cubicBezTo>
                <a:cubicBezTo>
                  <a:pt x="525" y="799"/>
                  <a:pt x="525" y="804"/>
                  <a:pt x="522" y="807"/>
                </a:cubicBezTo>
                <a:cubicBezTo>
                  <a:pt x="474" y="807"/>
                  <a:pt x="425" y="807"/>
                  <a:pt x="377" y="807"/>
                </a:cubicBezTo>
                <a:cubicBezTo>
                  <a:pt x="372" y="801"/>
                  <a:pt x="374" y="792"/>
                  <a:pt x="372" y="785"/>
                </a:cubicBezTo>
                <a:cubicBezTo>
                  <a:pt x="372" y="781"/>
                  <a:pt x="373" y="778"/>
                  <a:pt x="370" y="774"/>
                </a:cubicBezTo>
                <a:cubicBezTo>
                  <a:pt x="367" y="779"/>
                  <a:pt x="369" y="784"/>
                  <a:pt x="368" y="788"/>
                </a:cubicBezTo>
                <a:cubicBezTo>
                  <a:pt x="367" y="795"/>
                  <a:pt x="370" y="802"/>
                  <a:pt x="365" y="807"/>
                </a:cubicBezTo>
                <a:cubicBezTo>
                  <a:pt x="317" y="807"/>
                  <a:pt x="269" y="807"/>
                  <a:pt x="221" y="807"/>
                </a:cubicBezTo>
                <a:cubicBezTo>
                  <a:pt x="217" y="804"/>
                  <a:pt x="217" y="799"/>
                  <a:pt x="217" y="794"/>
                </a:cubicBezTo>
                <a:cubicBezTo>
                  <a:pt x="218" y="759"/>
                  <a:pt x="221" y="723"/>
                  <a:pt x="228" y="688"/>
                </a:cubicBezTo>
                <a:cubicBezTo>
                  <a:pt x="235" y="651"/>
                  <a:pt x="244" y="614"/>
                  <a:pt x="248" y="577"/>
                </a:cubicBezTo>
                <a:cubicBezTo>
                  <a:pt x="251" y="551"/>
                  <a:pt x="253" y="526"/>
                  <a:pt x="250" y="500"/>
                </a:cubicBezTo>
                <a:cubicBezTo>
                  <a:pt x="249" y="481"/>
                  <a:pt x="242" y="462"/>
                  <a:pt x="236" y="441"/>
                </a:cubicBezTo>
                <a:cubicBezTo>
                  <a:pt x="229" y="465"/>
                  <a:pt x="223" y="489"/>
                  <a:pt x="220" y="513"/>
                </a:cubicBezTo>
                <a:cubicBezTo>
                  <a:pt x="216" y="534"/>
                  <a:pt x="208" y="554"/>
                  <a:pt x="199" y="573"/>
                </a:cubicBezTo>
                <a:cubicBezTo>
                  <a:pt x="187" y="600"/>
                  <a:pt x="173" y="625"/>
                  <a:pt x="160" y="651"/>
                </a:cubicBezTo>
                <a:cubicBezTo>
                  <a:pt x="150" y="674"/>
                  <a:pt x="140" y="697"/>
                  <a:pt x="138" y="723"/>
                </a:cubicBezTo>
                <a:cubicBezTo>
                  <a:pt x="137" y="738"/>
                  <a:pt x="133" y="754"/>
                  <a:pt x="129" y="769"/>
                </a:cubicBezTo>
                <a:cubicBezTo>
                  <a:pt x="125" y="779"/>
                  <a:pt x="123" y="789"/>
                  <a:pt x="122" y="799"/>
                </a:cubicBezTo>
                <a:cubicBezTo>
                  <a:pt x="121" y="802"/>
                  <a:pt x="121" y="805"/>
                  <a:pt x="118" y="807"/>
                </a:cubicBezTo>
                <a:cubicBezTo>
                  <a:pt x="114" y="807"/>
                  <a:pt x="109" y="807"/>
                  <a:pt x="104" y="807"/>
                </a:cubicBezTo>
                <a:cubicBezTo>
                  <a:pt x="101" y="803"/>
                  <a:pt x="104" y="798"/>
                  <a:pt x="103" y="793"/>
                </a:cubicBezTo>
                <a:cubicBezTo>
                  <a:pt x="101" y="798"/>
                  <a:pt x="102" y="804"/>
                  <a:pt x="97" y="807"/>
                </a:cubicBezTo>
                <a:cubicBezTo>
                  <a:pt x="92" y="807"/>
                  <a:pt x="87" y="807"/>
                  <a:pt x="82" y="807"/>
                </a:cubicBezTo>
                <a:cubicBezTo>
                  <a:pt x="78" y="803"/>
                  <a:pt x="81" y="799"/>
                  <a:pt x="81" y="794"/>
                </a:cubicBezTo>
                <a:cubicBezTo>
                  <a:pt x="79" y="799"/>
                  <a:pt x="77" y="804"/>
                  <a:pt x="73" y="807"/>
                </a:cubicBezTo>
                <a:cubicBezTo>
                  <a:pt x="67" y="807"/>
                  <a:pt x="61" y="807"/>
                  <a:pt x="55" y="807"/>
                </a:cubicBezTo>
                <a:cubicBezTo>
                  <a:pt x="51" y="799"/>
                  <a:pt x="59" y="793"/>
                  <a:pt x="60" y="787"/>
                </a:cubicBezTo>
                <a:cubicBezTo>
                  <a:pt x="56" y="793"/>
                  <a:pt x="55" y="802"/>
                  <a:pt x="48" y="807"/>
                </a:cubicBezTo>
                <a:cubicBezTo>
                  <a:pt x="43" y="807"/>
                  <a:pt x="38" y="807"/>
                  <a:pt x="32" y="807"/>
                </a:cubicBezTo>
                <a:close/>
              </a:path>
            </a:pathLst>
          </a:custGeom>
          <a:solidFill>
            <a:srgbClr val="D183A1"/>
          </a:solidFill>
          <a:ln>
            <a:noFill/>
          </a:ln>
        </p:spPr>
        <p:txBody>
          <a:bodyPr vert="horz" wrap="square" lIns="91440" tIns="45720" rIns="91440" bIns="45720" numCol="1" anchor="t" anchorCtr="0" compatLnSpc="1">
            <a:prstTxWarp prst="textNoShape">
              <a:avLst/>
            </a:prstTxWarp>
          </a:bodyPr>
          <a:lstStyle/>
          <a:p>
            <a:endParaRPr lang="es-PE"/>
          </a:p>
        </p:txBody>
      </p:sp>
      <p:sp>
        <p:nvSpPr>
          <p:cNvPr id="8" name="Freeform 7"/>
          <p:cNvSpPr>
            <a:spLocks/>
          </p:cNvSpPr>
          <p:nvPr/>
        </p:nvSpPr>
        <p:spPr bwMode="auto">
          <a:xfrm>
            <a:off x="16343313" y="6569076"/>
            <a:ext cx="74613" cy="122238"/>
          </a:xfrm>
          <a:custGeom>
            <a:avLst/>
            <a:gdLst>
              <a:gd name="T0" fmla="*/ 4 w 13"/>
              <a:gd name="T1" fmla="*/ 21 h 21"/>
              <a:gd name="T2" fmla="*/ 3 w 13"/>
              <a:gd name="T3" fmla="*/ 0 h 21"/>
              <a:gd name="T4" fmla="*/ 13 w 13"/>
              <a:gd name="T5" fmla="*/ 21 h 21"/>
              <a:gd name="T6" fmla="*/ 4 w 13"/>
              <a:gd name="T7" fmla="*/ 21 h 21"/>
            </a:gdLst>
            <a:ahLst/>
            <a:cxnLst>
              <a:cxn ang="0">
                <a:pos x="T0" y="T1"/>
              </a:cxn>
              <a:cxn ang="0">
                <a:pos x="T2" y="T3"/>
              </a:cxn>
              <a:cxn ang="0">
                <a:pos x="T4" y="T5"/>
              </a:cxn>
              <a:cxn ang="0">
                <a:pos x="T6" y="T7"/>
              </a:cxn>
            </a:cxnLst>
            <a:rect l="0" t="0" r="r" b="b"/>
            <a:pathLst>
              <a:path w="13" h="21">
                <a:moveTo>
                  <a:pt x="4" y="21"/>
                </a:moveTo>
                <a:cubicBezTo>
                  <a:pt x="4" y="15"/>
                  <a:pt x="0" y="8"/>
                  <a:pt x="3" y="0"/>
                </a:cubicBezTo>
                <a:cubicBezTo>
                  <a:pt x="9" y="7"/>
                  <a:pt x="11" y="14"/>
                  <a:pt x="13" y="21"/>
                </a:cubicBezTo>
                <a:cubicBezTo>
                  <a:pt x="10" y="21"/>
                  <a:pt x="7" y="21"/>
                  <a:pt x="4" y="21"/>
                </a:cubicBezTo>
                <a:close/>
              </a:path>
            </a:pathLst>
          </a:custGeom>
          <a:solidFill>
            <a:srgbClr val="E2ED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p:cNvSpPr>
            <a:spLocks/>
          </p:cNvSpPr>
          <p:nvPr/>
        </p:nvSpPr>
        <p:spPr bwMode="auto">
          <a:xfrm>
            <a:off x="16476663" y="6546851"/>
            <a:ext cx="80963" cy="144463"/>
          </a:xfrm>
          <a:custGeom>
            <a:avLst/>
            <a:gdLst>
              <a:gd name="T0" fmla="*/ 9 w 14"/>
              <a:gd name="T1" fmla="*/ 25 h 25"/>
              <a:gd name="T2" fmla="*/ 0 w 14"/>
              <a:gd name="T3" fmla="*/ 1 h 25"/>
              <a:gd name="T4" fmla="*/ 2 w 14"/>
              <a:gd name="T5" fmla="*/ 0 h 25"/>
              <a:gd name="T6" fmla="*/ 14 w 14"/>
              <a:gd name="T7" fmla="*/ 25 h 25"/>
              <a:gd name="T8" fmla="*/ 9 w 14"/>
              <a:gd name="T9" fmla="*/ 25 h 25"/>
            </a:gdLst>
            <a:ahLst/>
            <a:cxnLst>
              <a:cxn ang="0">
                <a:pos x="T0" y="T1"/>
              </a:cxn>
              <a:cxn ang="0">
                <a:pos x="T2" y="T3"/>
              </a:cxn>
              <a:cxn ang="0">
                <a:pos x="T4" y="T5"/>
              </a:cxn>
              <a:cxn ang="0">
                <a:pos x="T6" y="T7"/>
              </a:cxn>
              <a:cxn ang="0">
                <a:pos x="T8" y="T9"/>
              </a:cxn>
            </a:cxnLst>
            <a:rect l="0" t="0" r="r" b="b"/>
            <a:pathLst>
              <a:path w="14" h="25">
                <a:moveTo>
                  <a:pt x="9" y="25"/>
                </a:moveTo>
                <a:cubicBezTo>
                  <a:pt x="6" y="17"/>
                  <a:pt x="3" y="9"/>
                  <a:pt x="0" y="1"/>
                </a:cubicBezTo>
                <a:cubicBezTo>
                  <a:pt x="0" y="1"/>
                  <a:pt x="1" y="0"/>
                  <a:pt x="2" y="0"/>
                </a:cubicBezTo>
                <a:cubicBezTo>
                  <a:pt x="7" y="8"/>
                  <a:pt x="12" y="16"/>
                  <a:pt x="14" y="25"/>
                </a:cubicBezTo>
                <a:cubicBezTo>
                  <a:pt x="12" y="25"/>
                  <a:pt x="11" y="25"/>
                  <a:pt x="9" y="25"/>
                </a:cubicBezTo>
                <a:close/>
              </a:path>
            </a:pathLst>
          </a:custGeom>
          <a:solidFill>
            <a:srgbClr val="E2EB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9"/>
          <p:cNvSpPr>
            <a:spLocks/>
          </p:cNvSpPr>
          <p:nvPr/>
        </p:nvSpPr>
        <p:spPr bwMode="auto">
          <a:xfrm>
            <a:off x="16232188" y="6569076"/>
            <a:ext cx="41275" cy="122238"/>
          </a:xfrm>
          <a:custGeom>
            <a:avLst/>
            <a:gdLst>
              <a:gd name="T0" fmla="*/ 0 w 7"/>
              <a:gd name="T1" fmla="*/ 21 h 21"/>
              <a:gd name="T2" fmla="*/ 0 w 7"/>
              <a:gd name="T3" fmla="*/ 0 h 21"/>
              <a:gd name="T4" fmla="*/ 7 w 7"/>
              <a:gd name="T5" fmla="*/ 21 h 21"/>
              <a:gd name="T6" fmla="*/ 0 w 7"/>
              <a:gd name="T7" fmla="*/ 21 h 21"/>
            </a:gdLst>
            <a:ahLst/>
            <a:cxnLst>
              <a:cxn ang="0">
                <a:pos x="T0" y="T1"/>
              </a:cxn>
              <a:cxn ang="0">
                <a:pos x="T2" y="T3"/>
              </a:cxn>
              <a:cxn ang="0">
                <a:pos x="T4" y="T5"/>
              </a:cxn>
              <a:cxn ang="0">
                <a:pos x="T6" y="T7"/>
              </a:cxn>
            </a:cxnLst>
            <a:rect l="0" t="0" r="r" b="b"/>
            <a:pathLst>
              <a:path w="7" h="21">
                <a:moveTo>
                  <a:pt x="0" y="21"/>
                </a:moveTo>
                <a:cubicBezTo>
                  <a:pt x="0" y="14"/>
                  <a:pt x="0" y="7"/>
                  <a:pt x="0" y="0"/>
                </a:cubicBezTo>
                <a:cubicBezTo>
                  <a:pt x="4" y="7"/>
                  <a:pt x="7" y="14"/>
                  <a:pt x="7" y="21"/>
                </a:cubicBezTo>
                <a:cubicBezTo>
                  <a:pt x="5" y="21"/>
                  <a:pt x="2" y="21"/>
                  <a:pt x="0" y="21"/>
                </a:cubicBezTo>
                <a:close/>
              </a:path>
            </a:pathLst>
          </a:custGeom>
          <a:solidFill>
            <a:srgbClr val="E3E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17938002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E20DE-374F-448F-8EF8-9370A8D51C27}"/>
              </a:ext>
            </a:extLst>
          </p:cNvPr>
          <p:cNvSpPr>
            <a:spLocks noGrp="1"/>
          </p:cNvSpPr>
          <p:nvPr>
            <p:ph type="title" idx="4294967295"/>
          </p:nvPr>
        </p:nvSpPr>
        <p:spPr>
          <a:xfrm>
            <a:off x="519488" y="589412"/>
            <a:ext cx="8474075" cy="709613"/>
          </a:xfrm>
          <a:prstGeom prst="rect">
            <a:avLst/>
          </a:prstGeom>
        </p:spPr>
        <p:txBody>
          <a:bodyPr/>
          <a:lstStyle/>
          <a:p>
            <a:r>
              <a:rPr lang="es-PE" dirty="0">
                <a:solidFill>
                  <a:srgbClr val="7F7F7F"/>
                </a:solidFill>
              </a:rPr>
              <a:t>Órganos internos</a:t>
            </a:r>
          </a:p>
        </p:txBody>
      </p:sp>
      <p:sp>
        <p:nvSpPr>
          <p:cNvPr id="75" name="Elipse 74">
            <a:extLst>
              <a:ext uri="{FF2B5EF4-FFF2-40B4-BE49-F238E27FC236}">
                <a16:creationId xmlns:a16="http://schemas.microsoft.com/office/drawing/2014/main" id="{0206DF2F-CD7A-4D8F-9AF0-9666BDADC0AB}"/>
              </a:ext>
            </a:extLst>
          </p:cNvPr>
          <p:cNvSpPr/>
          <p:nvPr/>
        </p:nvSpPr>
        <p:spPr>
          <a:xfrm>
            <a:off x="4007827" y="2566201"/>
            <a:ext cx="858510" cy="935932"/>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Elipse 75">
            <a:extLst>
              <a:ext uri="{FF2B5EF4-FFF2-40B4-BE49-F238E27FC236}">
                <a16:creationId xmlns:a16="http://schemas.microsoft.com/office/drawing/2014/main" id="{A9DD4AEF-8F57-4AE9-A348-4A5F9E20441D}"/>
              </a:ext>
            </a:extLst>
          </p:cNvPr>
          <p:cNvSpPr/>
          <p:nvPr/>
        </p:nvSpPr>
        <p:spPr>
          <a:xfrm>
            <a:off x="4039880" y="3891950"/>
            <a:ext cx="858510" cy="935932"/>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Elipse 76">
            <a:extLst>
              <a:ext uri="{FF2B5EF4-FFF2-40B4-BE49-F238E27FC236}">
                <a16:creationId xmlns:a16="http://schemas.microsoft.com/office/drawing/2014/main" id="{15811884-4FF1-4910-889E-E0835BE560D3}"/>
              </a:ext>
            </a:extLst>
          </p:cNvPr>
          <p:cNvSpPr/>
          <p:nvPr/>
        </p:nvSpPr>
        <p:spPr>
          <a:xfrm>
            <a:off x="4084042" y="5356425"/>
            <a:ext cx="858510" cy="935932"/>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Elipse 78">
            <a:extLst>
              <a:ext uri="{FF2B5EF4-FFF2-40B4-BE49-F238E27FC236}">
                <a16:creationId xmlns:a16="http://schemas.microsoft.com/office/drawing/2014/main" id="{B6A9FEDB-0314-4C5F-9324-291B2300A9DC}"/>
              </a:ext>
            </a:extLst>
          </p:cNvPr>
          <p:cNvSpPr/>
          <p:nvPr/>
        </p:nvSpPr>
        <p:spPr>
          <a:xfrm>
            <a:off x="7343351" y="2551932"/>
            <a:ext cx="858510" cy="935932"/>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Elipse 79">
            <a:extLst>
              <a:ext uri="{FF2B5EF4-FFF2-40B4-BE49-F238E27FC236}">
                <a16:creationId xmlns:a16="http://schemas.microsoft.com/office/drawing/2014/main" id="{C36B6805-C52B-47BF-AEE2-3AC3D9F79E5F}"/>
              </a:ext>
            </a:extLst>
          </p:cNvPr>
          <p:cNvSpPr/>
          <p:nvPr/>
        </p:nvSpPr>
        <p:spPr>
          <a:xfrm>
            <a:off x="7372156" y="3890213"/>
            <a:ext cx="858510" cy="935932"/>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Elipse 80">
            <a:extLst>
              <a:ext uri="{FF2B5EF4-FFF2-40B4-BE49-F238E27FC236}">
                <a16:creationId xmlns:a16="http://schemas.microsoft.com/office/drawing/2014/main" id="{3072268C-3B40-42B3-91BD-C0C4225E1733}"/>
              </a:ext>
            </a:extLst>
          </p:cNvPr>
          <p:cNvSpPr/>
          <p:nvPr/>
        </p:nvSpPr>
        <p:spPr>
          <a:xfrm>
            <a:off x="7491847" y="5306719"/>
            <a:ext cx="858510" cy="935932"/>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itle 20">
            <a:extLst>
              <a:ext uri="{FF2B5EF4-FFF2-40B4-BE49-F238E27FC236}">
                <a16:creationId xmlns:a16="http://schemas.microsoft.com/office/drawing/2014/main" id="{373C950B-B513-440B-B714-E28E4AF20D3E}"/>
              </a:ext>
            </a:extLst>
          </p:cNvPr>
          <p:cNvSpPr txBox="1">
            <a:spLocks/>
          </p:cNvSpPr>
          <p:nvPr/>
        </p:nvSpPr>
        <p:spPr bwMode="auto">
          <a:xfrm>
            <a:off x="5050194" y="2629432"/>
            <a:ext cx="24018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800" dirty="0">
                <a:solidFill>
                  <a:srgbClr val="FFC000"/>
                </a:solidFill>
                <a:latin typeface="Calibri" panose="020F0502020204030204" pitchFamily="34" charset="0"/>
                <a:cs typeface="Calibri" panose="020F0502020204030204" pitchFamily="34" charset="0"/>
              </a:rPr>
              <a:t>Corazón</a:t>
            </a:r>
          </a:p>
        </p:txBody>
      </p:sp>
      <p:sp>
        <p:nvSpPr>
          <p:cNvPr id="84" name="Title 20">
            <a:extLst>
              <a:ext uri="{FF2B5EF4-FFF2-40B4-BE49-F238E27FC236}">
                <a16:creationId xmlns:a16="http://schemas.microsoft.com/office/drawing/2014/main" id="{DF917EEB-4B31-4E73-A9B6-97B9BFA0414F}"/>
              </a:ext>
            </a:extLst>
          </p:cNvPr>
          <p:cNvSpPr txBox="1">
            <a:spLocks/>
          </p:cNvSpPr>
          <p:nvPr/>
        </p:nvSpPr>
        <p:spPr bwMode="auto">
          <a:xfrm>
            <a:off x="5059393" y="2864049"/>
            <a:ext cx="2119692" cy="6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dirty="0">
                <a:latin typeface="+mn-lt"/>
                <a:cs typeface="Calibri Light" panose="020F0302020204030204" pitchFamily="34" charset="0"/>
              </a:rPr>
              <a:t>Lorem ipsum dolor sit amet, consectetur adipiscing elit. Aliquam tincidunt</a:t>
            </a:r>
            <a:endParaRPr lang="en-US" altLang="es-MX" sz="1200" dirty="0">
              <a:latin typeface="+mn-lt"/>
              <a:cs typeface="Calibri Light" panose="020F0302020204030204" pitchFamily="34" charset="0"/>
            </a:endParaRPr>
          </a:p>
        </p:txBody>
      </p:sp>
      <p:sp>
        <p:nvSpPr>
          <p:cNvPr id="85" name="Title 20">
            <a:extLst>
              <a:ext uri="{FF2B5EF4-FFF2-40B4-BE49-F238E27FC236}">
                <a16:creationId xmlns:a16="http://schemas.microsoft.com/office/drawing/2014/main" id="{48458119-2A21-44DD-8D0B-F40711A060DC}"/>
              </a:ext>
            </a:extLst>
          </p:cNvPr>
          <p:cNvSpPr txBox="1">
            <a:spLocks/>
          </p:cNvSpPr>
          <p:nvPr/>
        </p:nvSpPr>
        <p:spPr bwMode="auto">
          <a:xfrm>
            <a:off x="5098990" y="3994848"/>
            <a:ext cx="24018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800" dirty="0">
                <a:solidFill>
                  <a:srgbClr val="FFC000"/>
                </a:solidFill>
                <a:latin typeface="Calibri" panose="020F0502020204030204" pitchFamily="34" charset="0"/>
                <a:cs typeface="Calibri" panose="020F0502020204030204" pitchFamily="34" charset="0"/>
              </a:rPr>
              <a:t>Estómago</a:t>
            </a:r>
          </a:p>
        </p:txBody>
      </p:sp>
      <p:sp>
        <p:nvSpPr>
          <p:cNvPr id="86" name="Title 20">
            <a:extLst>
              <a:ext uri="{FF2B5EF4-FFF2-40B4-BE49-F238E27FC236}">
                <a16:creationId xmlns:a16="http://schemas.microsoft.com/office/drawing/2014/main" id="{24166DCD-2EC4-4C08-A70E-D4C17F9A672A}"/>
              </a:ext>
            </a:extLst>
          </p:cNvPr>
          <p:cNvSpPr txBox="1">
            <a:spLocks/>
          </p:cNvSpPr>
          <p:nvPr/>
        </p:nvSpPr>
        <p:spPr bwMode="auto">
          <a:xfrm>
            <a:off x="5110716" y="5405443"/>
            <a:ext cx="24018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800" dirty="0">
                <a:solidFill>
                  <a:srgbClr val="FFC000"/>
                </a:solidFill>
                <a:latin typeface="Calibri" panose="020F0502020204030204" pitchFamily="34" charset="0"/>
                <a:cs typeface="Calibri" panose="020F0502020204030204" pitchFamily="34" charset="0"/>
              </a:rPr>
              <a:t>útero</a:t>
            </a:r>
          </a:p>
        </p:txBody>
      </p:sp>
      <p:sp>
        <p:nvSpPr>
          <p:cNvPr id="87" name="Title 20">
            <a:extLst>
              <a:ext uri="{FF2B5EF4-FFF2-40B4-BE49-F238E27FC236}">
                <a16:creationId xmlns:a16="http://schemas.microsoft.com/office/drawing/2014/main" id="{5ABA3A23-D4CA-4B9D-8A23-7D6F99EC33BA}"/>
              </a:ext>
            </a:extLst>
          </p:cNvPr>
          <p:cNvSpPr txBox="1">
            <a:spLocks/>
          </p:cNvSpPr>
          <p:nvPr/>
        </p:nvSpPr>
        <p:spPr bwMode="auto">
          <a:xfrm>
            <a:off x="5119915" y="5640060"/>
            <a:ext cx="2119692" cy="6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dirty="0">
                <a:latin typeface="+mn-lt"/>
                <a:cs typeface="Calibri Light" panose="020F0302020204030204" pitchFamily="34" charset="0"/>
              </a:rPr>
              <a:t>Lorem ipsum dolor sit amet, consectetur adipiscing elit. Aliquam tincidunt</a:t>
            </a:r>
            <a:endParaRPr lang="en-US" altLang="es-MX" sz="1200" dirty="0">
              <a:latin typeface="+mn-lt"/>
              <a:cs typeface="Calibri Light" panose="020F0302020204030204" pitchFamily="34" charset="0"/>
            </a:endParaRPr>
          </a:p>
        </p:txBody>
      </p:sp>
      <p:sp>
        <p:nvSpPr>
          <p:cNvPr id="90" name="Title 20">
            <a:extLst>
              <a:ext uri="{FF2B5EF4-FFF2-40B4-BE49-F238E27FC236}">
                <a16:creationId xmlns:a16="http://schemas.microsoft.com/office/drawing/2014/main" id="{58758D9E-D21B-405B-897A-51A8ABCE581A}"/>
              </a:ext>
            </a:extLst>
          </p:cNvPr>
          <p:cNvSpPr txBox="1">
            <a:spLocks/>
          </p:cNvSpPr>
          <p:nvPr/>
        </p:nvSpPr>
        <p:spPr bwMode="auto">
          <a:xfrm>
            <a:off x="8309038" y="2607781"/>
            <a:ext cx="24018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800" dirty="0">
                <a:solidFill>
                  <a:srgbClr val="FFC000"/>
                </a:solidFill>
                <a:latin typeface="Calibri" panose="020F0502020204030204" pitchFamily="34" charset="0"/>
                <a:cs typeface="Calibri" panose="020F0502020204030204" pitchFamily="34" charset="0"/>
              </a:rPr>
              <a:t>Hígado</a:t>
            </a:r>
          </a:p>
        </p:txBody>
      </p:sp>
      <p:sp>
        <p:nvSpPr>
          <p:cNvPr id="91" name="Title 20">
            <a:extLst>
              <a:ext uri="{FF2B5EF4-FFF2-40B4-BE49-F238E27FC236}">
                <a16:creationId xmlns:a16="http://schemas.microsoft.com/office/drawing/2014/main" id="{69FF73F1-F00D-40C6-BA87-D134E40AE9BE}"/>
              </a:ext>
            </a:extLst>
          </p:cNvPr>
          <p:cNvSpPr txBox="1">
            <a:spLocks/>
          </p:cNvSpPr>
          <p:nvPr/>
        </p:nvSpPr>
        <p:spPr bwMode="auto">
          <a:xfrm>
            <a:off x="8318237" y="2842397"/>
            <a:ext cx="2119692" cy="6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dirty="0">
                <a:latin typeface="+mn-lt"/>
                <a:cs typeface="Calibri Light" panose="020F0302020204030204" pitchFamily="34" charset="0"/>
              </a:rPr>
              <a:t>Lorem ipsum dolor sit amet, consectetur adipiscing elit. Aliquam tincidunt</a:t>
            </a:r>
            <a:endParaRPr lang="en-US" altLang="es-MX" sz="1200" dirty="0">
              <a:latin typeface="+mn-lt"/>
              <a:cs typeface="Calibri Light" panose="020F0302020204030204" pitchFamily="34" charset="0"/>
            </a:endParaRPr>
          </a:p>
        </p:txBody>
      </p:sp>
      <p:sp>
        <p:nvSpPr>
          <p:cNvPr id="92" name="Title 20">
            <a:extLst>
              <a:ext uri="{FF2B5EF4-FFF2-40B4-BE49-F238E27FC236}">
                <a16:creationId xmlns:a16="http://schemas.microsoft.com/office/drawing/2014/main" id="{F501BD54-1B6B-47A0-A376-A015B8D70A67}"/>
              </a:ext>
            </a:extLst>
          </p:cNvPr>
          <p:cNvSpPr txBox="1">
            <a:spLocks/>
          </p:cNvSpPr>
          <p:nvPr/>
        </p:nvSpPr>
        <p:spPr bwMode="auto">
          <a:xfrm>
            <a:off x="8357835" y="3973197"/>
            <a:ext cx="24018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800" dirty="0">
                <a:solidFill>
                  <a:srgbClr val="FFC000"/>
                </a:solidFill>
                <a:latin typeface="Calibri" panose="020F0502020204030204" pitchFamily="34" charset="0"/>
                <a:cs typeface="Calibri" panose="020F0502020204030204" pitchFamily="34" charset="0"/>
              </a:rPr>
              <a:t>Riñones</a:t>
            </a:r>
          </a:p>
        </p:txBody>
      </p:sp>
      <p:sp>
        <p:nvSpPr>
          <p:cNvPr id="93" name="Title 20">
            <a:extLst>
              <a:ext uri="{FF2B5EF4-FFF2-40B4-BE49-F238E27FC236}">
                <a16:creationId xmlns:a16="http://schemas.microsoft.com/office/drawing/2014/main" id="{E605041C-4B2D-4E97-AC25-83199F72D0B1}"/>
              </a:ext>
            </a:extLst>
          </p:cNvPr>
          <p:cNvSpPr txBox="1">
            <a:spLocks/>
          </p:cNvSpPr>
          <p:nvPr/>
        </p:nvSpPr>
        <p:spPr bwMode="auto">
          <a:xfrm>
            <a:off x="8367034" y="4207813"/>
            <a:ext cx="2119692" cy="6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dirty="0">
                <a:latin typeface="+mn-lt"/>
                <a:cs typeface="Calibri Light" panose="020F0302020204030204" pitchFamily="34" charset="0"/>
              </a:rPr>
              <a:t>Lorem ipsum dolor sit amet, consectetur adipiscing elit. Aliquam tincidunt</a:t>
            </a:r>
            <a:endParaRPr lang="en-US" altLang="es-MX" sz="1200" dirty="0">
              <a:latin typeface="+mn-lt"/>
              <a:cs typeface="Calibri Light" panose="020F0302020204030204" pitchFamily="34" charset="0"/>
            </a:endParaRPr>
          </a:p>
        </p:txBody>
      </p:sp>
      <p:sp>
        <p:nvSpPr>
          <p:cNvPr id="94" name="Title 20">
            <a:extLst>
              <a:ext uri="{FF2B5EF4-FFF2-40B4-BE49-F238E27FC236}">
                <a16:creationId xmlns:a16="http://schemas.microsoft.com/office/drawing/2014/main" id="{2B15CB2D-0CF0-471B-81E0-6C8C34555D96}"/>
              </a:ext>
            </a:extLst>
          </p:cNvPr>
          <p:cNvSpPr txBox="1">
            <a:spLocks/>
          </p:cNvSpPr>
          <p:nvPr/>
        </p:nvSpPr>
        <p:spPr bwMode="auto">
          <a:xfrm>
            <a:off x="8369559" y="5383792"/>
            <a:ext cx="24018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800" dirty="0">
                <a:solidFill>
                  <a:srgbClr val="FFC000"/>
                </a:solidFill>
                <a:latin typeface="Calibri" panose="020F0502020204030204" pitchFamily="34" charset="0"/>
                <a:cs typeface="Calibri" panose="020F0502020204030204" pitchFamily="34" charset="0"/>
              </a:rPr>
              <a:t>Intestino</a:t>
            </a:r>
          </a:p>
        </p:txBody>
      </p:sp>
      <p:sp>
        <p:nvSpPr>
          <p:cNvPr id="95" name="Title 20">
            <a:extLst>
              <a:ext uri="{FF2B5EF4-FFF2-40B4-BE49-F238E27FC236}">
                <a16:creationId xmlns:a16="http://schemas.microsoft.com/office/drawing/2014/main" id="{41D9678E-2322-4361-BD38-FD097CF1E8B5}"/>
              </a:ext>
            </a:extLst>
          </p:cNvPr>
          <p:cNvSpPr txBox="1">
            <a:spLocks/>
          </p:cNvSpPr>
          <p:nvPr/>
        </p:nvSpPr>
        <p:spPr bwMode="auto">
          <a:xfrm>
            <a:off x="8378759" y="5618408"/>
            <a:ext cx="2119692" cy="6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dirty="0">
                <a:latin typeface="+mn-lt"/>
                <a:cs typeface="Calibri Light" panose="020F0302020204030204" pitchFamily="34" charset="0"/>
              </a:rPr>
              <a:t>Lorem ipsum dolor sit amet, consectetur adipiscing elit. Aliquam tincidunt</a:t>
            </a:r>
            <a:endParaRPr lang="en-US" altLang="es-MX" sz="1200" dirty="0">
              <a:latin typeface="+mn-lt"/>
              <a:cs typeface="Calibri Light" panose="020F0302020204030204" pitchFamily="34" charset="0"/>
            </a:endParaRPr>
          </a:p>
        </p:txBody>
      </p:sp>
      <p:sp>
        <p:nvSpPr>
          <p:cNvPr id="96" name="Title 20">
            <a:extLst>
              <a:ext uri="{FF2B5EF4-FFF2-40B4-BE49-F238E27FC236}">
                <a16:creationId xmlns:a16="http://schemas.microsoft.com/office/drawing/2014/main" id="{8DC060F7-6730-4A03-94C6-C22FE4278B5A}"/>
              </a:ext>
            </a:extLst>
          </p:cNvPr>
          <p:cNvSpPr txBox="1">
            <a:spLocks/>
          </p:cNvSpPr>
          <p:nvPr/>
        </p:nvSpPr>
        <p:spPr bwMode="auto">
          <a:xfrm>
            <a:off x="5108190" y="4229465"/>
            <a:ext cx="2119692" cy="6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dirty="0">
                <a:latin typeface="+mn-lt"/>
                <a:cs typeface="Calibri Light" panose="020F0302020204030204" pitchFamily="34" charset="0"/>
              </a:rPr>
              <a:t>Lorem ipsum dolor sit amet, consectetur adipiscing elit. Aliquam tincidunt</a:t>
            </a:r>
            <a:endParaRPr lang="en-US" altLang="es-MX" sz="1200" dirty="0">
              <a:latin typeface="+mn-lt"/>
              <a:cs typeface="Calibri Light" panose="020F0302020204030204" pitchFamily="34" charset="0"/>
            </a:endParaRPr>
          </a:p>
        </p:txBody>
      </p:sp>
      <p:grpSp>
        <p:nvGrpSpPr>
          <p:cNvPr id="61" name="Group 8">
            <a:extLst>
              <a:ext uri="{FF2B5EF4-FFF2-40B4-BE49-F238E27FC236}">
                <a16:creationId xmlns:a16="http://schemas.microsoft.com/office/drawing/2014/main" id="{37EF2069-DB70-490B-B9DC-5545F050D984}"/>
              </a:ext>
            </a:extLst>
          </p:cNvPr>
          <p:cNvGrpSpPr>
            <a:grpSpLocks noChangeAspect="1"/>
          </p:cNvGrpSpPr>
          <p:nvPr/>
        </p:nvGrpSpPr>
        <p:grpSpPr bwMode="auto">
          <a:xfrm>
            <a:off x="4106206" y="2770259"/>
            <a:ext cx="656721" cy="506604"/>
            <a:chOff x="2824" y="501"/>
            <a:chExt cx="513" cy="363"/>
          </a:xfrm>
          <a:solidFill>
            <a:srgbClr val="FFC000"/>
          </a:solidFill>
        </p:grpSpPr>
        <p:sp>
          <p:nvSpPr>
            <p:cNvPr id="62" name="Freeform 9">
              <a:extLst>
                <a:ext uri="{FF2B5EF4-FFF2-40B4-BE49-F238E27FC236}">
                  <a16:creationId xmlns:a16="http://schemas.microsoft.com/office/drawing/2014/main" id="{EC147A79-6D42-4372-BAD7-116F4BA79319}"/>
                </a:ext>
              </a:extLst>
            </p:cNvPr>
            <p:cNvSpPr>
              <a:spLocks noEditPoints="1"/>
            </p:cNvSpPr>
            <p:nvPr/>
          </p:nvSpPr>
          <p:spPr bwMode="auto">
            <a:xfrm>
              <a:off x="2824" y="501"/>
              <a:ext cx="472" cy="363"/>
            </a:xfrm>
            <a:custGeom>
              <a:avLst/>
              <a:gdLst>
                <a:gd name="T0" fmla="*/ 144 w 196"/>
                <a:gd name="T1" fmla="*/ 142 h 150"/>
                <a:gd name="T2" fmla="*/ 158 w 196"/>
                <a:gd name="T3" fmla="*/ 107 h 150"/>
                <a:gd name="T4" fmla="*/ 106 w 196"/>
                <a:gd name="T5" fmla="*/ 92 h 150"/>
                <a:gd name="T6" fmla="*/ 95 w 196"/>
                <a:gd name="T7" fmla="*/ 60 h 150"/>
                <a:gd name="T8" fmla="*/ 143 w 196"/>
                <a:gd name="T9" fmla="*/ 69 h 150"/>
                <a:gd name="T10" fmla="*/ 145 w 196"/>
                <a:gd name="T11" fmla="*/ 69 h 150"/>
                <a:gd name="T12" fmla="*/ 130 w 196"/>
                <a:gd name="T13" fmla="*/ 41 h 150"/>
                <a:gd name="T14" fmla="*/ 92 w 196"/>
                <a:gd name="T15" fmla="*/ 32 h 150"/>
                <a:gd name="T16" fmla="*/ 100 w 196"/>
                <a:gd name="T17" fmla="*/ 5 h 150"/>
                <a:gd name="T18" fmla="*/ 120 w 196"/>
                <a:gd name="T19" fmla="*/ 13 h 150"/>
                <a:gd name="T20" fmla="*/ 157 w 196"/>
                <a:gd name="T21" fmla="*/ 27 h 150"/>
                <a:gd name="T22" fmla="*/ 169 w 196"/>
                <a:gd name="T23" fmla="*/ 35 h 150"/>
                <a:gd name="T24" fmla="*/ 190 w 196"/>
                <a:gd name="T25" fmla="*/ 40 h 150"/>
                <a:gd name="T26" fmla="*/ 177 w 196"/>
                <a:gd name="T27" fmla="*/ 23 h 150"/>
                <a:gd name="T28" fmla="*/ 167 w 196"/>
                <a:gd name="T29" fmla="*/ 19 h 150"/>
                <a:gd name="T30" fmla="*/ 158 w 196"/>
                <a:gd name="T31" fmla="*/ 11 h 150"/>
                <a:gd name="T32" fmla="*/ 70 w 196"/>
                <a:gd name="T33" fmla="*/ 12 h 150"/>
                <a:gd name="T34" fmla="*/ 28 w 196"/>
                <a:gd name="T35" fmla="*/ 41 h 150"/>
                <a:gd name="T36" fmla="*/ 25 w 196"/>
                <a:gd name="T37" fmla="*/ 41 h 150"/>
                <a:gd name="T38" fmla="*/ 29 w 196"/>
                <a:gd name="T39" fmla="*/ 114 h 150"/>
                <a:gd name="T40" fmla="*/ 23 w 196"/>
                <a:gd name="T41" fmla="*/ 118 h 150"/>
                <a:gd name="T42" fmla="*/ 20 w 196"/>
                <a:gd name="T43" fmla="*/ 103 h 150"/>
                <a:gd name="T44" fmla="*/ 52 w 196"/>
                <a:gd name="T45" fmla="*/ 104 h 150"/>
                <a:gd name="T46" fmla="*/ 52 w 196"/>
                <a:gd name="T47" fmla="*/ 114 h 150"/>
                <a:gd name="T48" fmla="*/ 103 w 196"/>
                <a:gd name="T49" fmla="*/ 127 h 150"/>
                <a:gd name="T50" fmla="*/ 132 w 196"/>
                <a:gd name="T51" fmla="*/ 142 h 150"/>
                <a:gd name="T52" fmla="*/ 54 w 196"/>
                <a:gd name="T53" fmla="*/ 123 h 150"/>
                <a:gd name="T54" fmla="*/ 155 w 196"/>
                <a:gd name="T55" fmla="*/ 119 h 150"/>
                <a:gd name="T56" fmla="*/ 154 w 196"/>
                <a:gd name="T57" fmla="*/ 121 h 150"/>
                <a:gd name="T58" fmla="*/ 85 w 196"/>
                <a:gd name="T59" fmla="*/ 9 h 150"/>
                <a:gd name="T60" fmla="*/ 56 w 196"/>
                <a:gd name="T61" fmla="*/ 22 h 150"/>
                <a:gd name="T62" fmla="*/ 54 w 196"/>
                <a:gd name="T63" fmla="*/ 34 h 150"/>
                <a:gd name="T64" fmla="*/ 82 w 196"/>
                <a:gd name="T65" fmla="*/ 15 h 150"/>
                <a:gd name="T66" fmla="*/ 87 w 196"/>
                <a:gd name="T67" fmla="*/ 28 h 150"/>
                <a:gd name="T68" fmla="*/ 106 w 196"/>
                <a:gd name="T69" fmla="*/ 39 h 150"/>
                <a:gd name="T70" fmla="*/ 110 w 196"/>
                <a:gd name="T71" fmla="*/ 47 h 150"/>
                <a:gd name="T72" fmla="*/ 129 w 196"/>
                <a:gd name="T73" fmla="*/ 62 h 150"/>
                <a:gd name="T74" fmla="*/ 102 w 196"/>
                <a:gd name="T75" fmla="*/ 49 h 150"/>
                <a:gd name="T76" fmla="*/ 51 w 196"/>
                <a:gd name="T77" fmla="*/ 39 h 150"/>
                <a:gd name="T78" fmla="*/ 38 w 196"/>
                <a:gd name="T79" fmla="*/ 61 h 150"/>
                <a:gd name="T80" fmla="*/ 46 w 196"/>
                <a:gd name="T81" fmla="*/ 69 h 150"/>
                <a:gd name="T82" fmla="*/ 49 w 196"/>
                <a:gd name="T83" fmla="*/ 59 h 150"/>
                <a:gd name="T84" fmla="*/ 51 w 196"/>
                <a:gd name="T85" fmla="*/ 31 h 150"/>
                <a:gd name="T86" fmla="*/ 12 w 196"/>
                <a:gd name="T87" fmla="*/ 99 h 150"/>
                <a:gd name="T88" fmla="*/ 98 w 196"/>
                <a:gd name="T89" fmla="*/ 123 h 150"/>
                <a:gd name="T90" fmla="*/ 85 w 196"/>
                <a:gd name="T91" fmla="*/ 116 h 150"/>
                <a:gd name="T92" fmla="*/ 87 w 196"/>
                <a:gd name="T93" fmla="*/ 115 h 150"/>
                <a:gd name="T94" fmla="*/ 87 w 196"/>
                <a:gd name="T95" fmla="*/ 96 h 150"/>
                <a:gd name="T96" fmla="*/ 70 w 196"/>
                <a:gd name="T97" fmla="*/ 91 h 150"/>
                <a:gd name="T98" fmla="*/ 38 w 196"/>
                <a:gd name="T99" fmla="*/ 99 h 150"/>
                <a:gd name="T100" fmla="*/ 11 w 196"/>
                <a:gd name="T101" fmla="*/ 85 h 150"/>
                <a:gd name="T102" fmla="*/ 27 w 196"/>
                <a:gd name="T103" fmla="*/ 52 h 150"/>
                <a:gd name="T104" fmla="*/ 18 w 196"/>
                <a:gd name="T105" fmla="*/ 66 h 150"/>
                <a:gd name="T106" fmla="*/ 34 w 196"/>
                <a:gd name="T107" fmla="*/ 75 h 150"/>
                <a:gd name="T108" fmla="*/ 66 w 196"/>
                <a:gd name="T109" fmla="*/ 90 h 150"/>
                <a:gd name="T110" fmla="*/ 72 w 196"/>
                <a:gd name="T111" fmla="*/ 57 h 150"/>
                <a:gd name="T112" fmla="*/ 114 w 196"/>
                <a:gd name="T113" fmla="*/ 102 h 150"/>
                <a:gd name="T114" fmla="*/ 119 w 196"/>
                <a:gd name="T115" fmla="*/ 121 h 150"/>
                <a:gd name="T116" fmla="*/ 134 w 196"/>
                <a:gd name="T117" fmla="*/ 1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50">
                  <a:moveTo>
                    <a:pt x="99" y="137"/>
                  </a:moveTo>
                  <a:cubicBezTo>
                    <a:pt x="102" y="138"/>
                    <a:pt x="104" y="140"/>
                    <a:pt x="107" y="141"/>
                  </a:cubicBezTo>
                  <a:cubicBezTo>
                    <a:pt x="110" y="142"/>
                    <a:pt x="113" y="143"/>
                    <a:pt x="116" y="143"/>
                  </a:cubicBezTo>
                  <a:cubicBezTo>
                    <a:pt x="117" y="143"/>
                    <a:pt x="119" y="143"/>
                    <a:pt x="120" y="143"/>
                  </a:cubicBezTo>
                  <a:cubicBezTo>
                    <a:pt x="122" y="143"/>
                    <a:pt x="123" y="142"/>
                    <a:pt x="125" y="142"/>
                  </a:cubicBezTo>
                  <a:cubicBezTo>
                    <a:pt x="126" y="142"/>
                    <a:pt x="126" y="142"/>
                    <a:pt x="126" y="142"/>
                  </a:cubicBezTo>
                  <a:cubicBezTo>
                    <a:pt x="127" y="142"/>
                    <a:pt x="127" y="142"/>
                    <a:pt x="127" y="142"/>
                  </a:cubicBezTo>
                  <a:cubicBezTo>
                    <a:pt x="127" y="142"/>
                    <a:pt x="127" y="142"/>
                    <a:pt x="127" y="142"/>
                  </a:cubicBezTo>
                  <a:cubicBezTo>
                    <a:pt x="127" y="142"/>
                    <a:pt x="127" y="142"/>
                    <a:pt x="127" y="142"/>
                  </a:cubicBezTo>
                  <a:cubicBezTo>
                    <a:pt x="128" y="142"/>
                    <a:pt x="128" y="142"/>
                    <a:pt x="128" y="142"/>
                  </a:cubicBezTo>
                  <a:cubicBezTo>
                    <a:pt x="130" y="142"/>
                    <a:pt x="130" y="142"/>
                    <a:pt x="130" y="142"/>
                  </a:cubicBezTo>
                  <a:cubicBezTo>
                    <a:pt x="131" y="142"/>
                    <a:pt x="133" y="142"/>
                    <a:pt x="135" y="142"/>
                  </a:cubicBezTo>
                  <a:cubicBezTo>
                    <a:pt x="138" y="142"/>
                    <a:pt x="141" y="142"/>
                    <a:pt x="144" y="142"/>
                  </a:cubicBezTo>
                  <a:cubicBezTo>
                    <a:pt x="145" y="142"/>
                    <a:pt x="147" y="142"/>
                    <a:pt x="148" y="142"/>
                  </a:cubicBezTo>
                  <a:cubicBezTo>
                    <a:pt x="149" y="142"/>
                    <a:pt x="150" y="141"/>
                    <a:pt x="152" y="141"/>
                  </a:cubicBezTo>
                  <a:cubicBezTo>
                    <a:pt x="154" y="140"/>
                    <a:pt x="157" y="138"/>
                    <a:pt x="159" y="136"/>
                  </a:cubicBezTo>
                  <a:cubicBezTo>
                    <a:pt x="160" y="136"/>
                    <a:pt x="160" y="136"/>
                    <a:pt x="160" y="136"/>
                  </a:cubicBezTo>
                  <a:cubicBezTo>
                    <a:pt x="160" y="135"/>
                    <a:pt x="160" y="134"/>
                    <a:pt x="160" y="134"/>
                  </a:cubicBezTo>
                  <a:cubicBezTo>
                    <a:pt x="160" y="132"/>
                    <a:pt x="160" y="131"/>
                    <a:pt x="160" y="129"/>
                  </a:cubicBezTo>
                  <a:cubicBezTo>
                    <a:pt x="160" y="128"/>
                    <a:pt x="160" y="128"/>
                    <a:pt x="160" y="128"/>
                  </a:cubicBezTo>
                  <a:cubicBezTo>
                    <a:pt x="161" y="127"/>
                    <a:pt x="161" y="127"/>
                    <a:pt x="161" y="127"/>
                  </a:cubicBezTo>
                  <a:cubicBezTo>
                    <a:pt x="162" y="127"/>
                    <a:pt x="164" y="126"/>
                    <a:pt x="165" y="126"/>
                  </a:cubicBezTo>
                  <a:cubicBezTo>
                    <a:pt x="166" y="125"/>
                    <a:pt x="166" y="124"/>
                    <a:pt x="167" y="123"/>
                  </a:cubicBezTo>
                  <a:cubicBezTo>
                    <a:pt x="167" y="122"/>
                    <a:pt x="167" y="121"/>
                    <a:pt x="167" y="119"/>
                  </a:cubicBezTo>
                  <a:cubicBezTo>
                    <a:pt x="166" y="118"/>
                    <a:pt x="166" y="117"/>
                    <a:pt x="165" y="115"/>
                  </a:cubicBezTo>
                  <a:cubicBezTo>
                    <a:pt x="163" y="112"/>
                    <a:pt x="160" y="110"/>
                    <a:pt x="158" y="107"/>
                  </a:cubicBezTo>
                  <a:cubicBezTo>
                    <a:pt x="156" y="106"/>
                    <a:pt x="155" y="105"/>
                    <a:pt x="154" y="103"/>
                  </a:cubicBezTo>
                  <a:cubicBezTo>
                    <a:pt x="151" y="102"/>
                    <a:pt x="151" y="102"/>
                    <a:pt x="151" y="102"/>
                  </a:cubicBezTo>
                  <a:cubicBezTo>
                    <a:pt x="151" y="101"/>
                    <a:pt x="150" y="100"/>
                    <a:pt x="149" y="100"/>
                  </a:cubicBezTo>
                  <a:cubicBezTo>
                    <a:pt x="146" y="98"/>
                    <a:pt x="142" y="98"/>
                    <a:pt x="139" y="98"/>
                  </a:cubicBezTo>
                  <a:cubicBezTo>
                    <a:pt x="135" y="98"/>
                    <a:pt x="131" y="99"/>
                    <a:pt x="128" y="100"/>
                  </a:cubicBezTo>
                  <a:cubicBezTo>
                    <a:pt x="128" y="100"/>
                    <a:pt x="128" y="100"/>
                    <a:pt x="128" y="100"/>
                  </a:cubicBezTo>
                  <a:cubicBezTo>
                    <a:pt x="127" y="99"/>
                    <a:pt x="127" y="99"/>
                    <a:pt x="127" y="99"/>
                  </a:cubicBezTo>
                  <a:cubicBezTo>
                    <a:pt x="124" y="97"/>
                    <a:pt x="120" y="94"/>
                    <a:pt x="116" y="91"/>
                  </a:cubicBezTo>
                  <a:cubicBezTo>
                    <a:pt x="113" y="88"/>
                    <a:pt x="109" y="86"/>
                    <a:pt x="105" y="84"/>
                  </a:cubicBezTo>
                  <a:cubicBezTo>
                    <a:pt x="103" y="83"/>
                    <a:pt x="101" y="81"/>
                    <a:pt x="100" y="80"/>
                  </a:cubicBezTo>
                  <a:cubicBezTo>
                    <a:pt x="100" y="81"/>
                    <a:pt x="100" y="82"/>
                    <a:pt x="100" y="83"/>
                  </a:cubicBezTo>
                  <a:cubicBezTo>
                    <a:pt x="100" y="84"/>
                    <a:pt x="101" y="85"/>
                    <a:pt x="101" y="86"/>
                  </a:cubicBezTo>
                  <a:cubicBezTo>
                    <a:pt x="102" y="88"/>
                    <a:pt x="104" y="91"/>
                    <a:pt x="106" y="92"/>
                  </a:cubicBezTo>
                  <a:cubicBezTo>
                    <a:pt x="104" y="91"/>
                    <a:pt x="102" y="89"/>
                    <a:pt x="101" y="87"/>
                  </a:cubicBezTo>
                  <a:cubicBezTo>
                    <a:pt x="100" y="85"/>
                    <a:pt x="99" y="84"/>
                    <a:pt x="99" y="83"/>
                  </a:cubicBezTo>
                  <a:cubicBezTo>
                    <a:pt x="99" y="82"/>
                    <a:pt x="98" y="80"/>
                    <a:pt x="98" y="78"/>
                  </a:cubicBezTo>
                  <a:cubicBezTo>
                    <a:pt x="97" y="77"/>
                    <a:pt x="96" y="75"/>
                    <a:pt x="96" y="73"/>
                  </a:cubicBezTo>
                  <a:cubicBezTo>
                    <a:pt x="95" y="71"/>
                    <a:pt x="95" y="69"/>
                    <a:pt x="95" y="67"/>
                  </a:cubicBezTo>
                  <a:cubicBezTo>
                    <a:pt x="93" y="66"/>
                    <a:pt x="91" y="64"/>
                    <a:pt x="89" y="64"/>
                  </a:cubicBezTo>
                  <a:cubicBezTo>
                    <a:pt x="88" y="63"/>
                    <a:pt x="86" y="62"/>
                    <a:pt x="85" y="60"/>
                  </a:cubicBezTo>
                  <a:cubicBezTo>
                    <a:pt x="82" y="58"/>
                    <a:pt x="80" y="55"/>
                    <a:pt x="79" y="52"/>
                  </a:cubicBezTo>
                  <a:cubicBezTo>
                    <a:pt x="81" y="55"/>
                    <a:pt x="83" y="57"/>
                    <a:pt x="86" y="59"/>
                  </a:cubicBezTo>
                  <a:cubicBezTo>
                    <a:pt x="87" y="60"/>
                    <a:pt x="89" y="61"/>
                    <a:pt x="90" y="61"/>
                  </a:cubicBezTo>
                  <a:cubicBezTo>
                    <a:pt x="92" y="62"/>
                    <a:pt x="93" y="62"/>
                    <a:pt x="94" y="63"/>
                  </a:cubicBezTo>
                  <a:cubicBezTo>
                    <a:pt x="94" y="62"/>
                    <a:pt x="94" y="61"/>
                    <a:pt x="94" y="60"/>
                  </a:cubicBezTo>
                  <a:cubicBezTo>
                    <a:pt x="95" y="60"/>
                    <a:pt x="95" y="60"/>
                    <a:pt x="95" y="60"/>
                  </a:cubicBezTo>
                  <a:cubicBezTo>
                    <a:pt x="96" y="64"/>
                    <a:pt x="96" y="69"/>
                    <a:pt x="97" y="73"/>
                  </a:cubicBezTo>
                  <a:cubicBezTo>
                    <a:pt x="98" y="75"/>
                    <a:pt x="99" y="77"/>
                    <a:pt x="101" y="78"/>
                  </a:cubicBezTo>
                  <a:cubicBezTo>
                    <a:pt x="102" y="79"/>
                    <a:pt x="104" y="80"/>
                    <a:pt x="106" y="81"/>
                  </a:cubicBezTo>
                  <a:cubicBezTo>
                    <a:pt x="108" y="82"/>
                    <a:pt x="110" y="83"/>
                    <a:pt x="112" y="85"/>
                  </a:cubicBezTo>
                  <a:cubicBezTo>
                    <a:pt x="114" y="86"/>
                    <a:pt x="116" y="87"/>
                    <a:pt x="118" y="88"/>
                  </a:cubicBezTo>
                  <a:cubicBezTo>
                    <a:pt x="122" y="91"/>
                    <a:pt x="125" y="93"/>
                    <a:pt x="128" y="96"/>
                  </a:cubicBezTo>
                  <a:cubicBezTo>
                    <a:pt x="132" y="95"/>
                    <a:pt x="135" y="95"/>
                    <a:pt x="139" y="95"/>
                  </a:cubicBezTo>
                  <a:cubicBezTo>
                    <a:pt x="140" y="95"/>
                    <a:pt x="141" y="95"/>
                    <a:pt x="142" y="95"/>
                  </a:cubicBezTo>
                  <a:cubicBezTo>
                    <a:pt x="143" y="91"/>
                    <a:pt x="144" y="87"/>
                    <a:pt x="144" y="84"/>
                  </a:cubicBezTo>
                  <a:cubicBezTo>
                    <a:pt x="144" y="81"/>
                    <a:pt x="144" y="79"/>
                    <a:pt x="144" y="76"/>
                  </a:cubicBezTo>
                  <a:cubicBezTo>
                    <a:pt x="144" y="75"/>
                    <a:pt x="144" y="74"/>
                    <a:pt x="144" y="73"/>
                  </a:cubicBezTo>
                  <a:cubicBezTo>
                    <a:pt x="144" y="72"/>
                    <a:pt x="143" y="70"/>
                    <a:pt x="143" y="69"/>
                  </a:cubicBezTo>
                  <a:cubicBezTo>
                    <a:pt x="143" y="69"/>
                    <a:pt x="143" y="69"/>
                    <a:pt x="143" y="69"/>
                  </a:cubicBezTo>
                  <a:cubicBezTo>
                    <a:pt x="144" y="70"/>
                    <a:pt x="145" y="71"/>
                    <a:pt x="145" y="72"/>
                  </a:cubicBezTo>
                  <a:cubicBezTo>
                    <a:pt x="146" y="74"/>
                    <a:pt x="146" y="75"/>
                    <a:pt x="146" y="76"/>
                  </a:cubicBezTo>
                  <a:cubicBezTo>
                    <a:pt x="147" y="79"/>
                    <a:pt x="147" y="81"/>
                    <a:pt x="147" y="84"/>
                  </a:cubicBezTo>
                  <a:cubicBezTo>
                    <a:pt x="146" y="86"/>
                    <a:pt x="146" y="89"/>
                    <a:pt x="145" y="91"/>
                  </a:cubicBezTo>
                  <a:cubicBezTo>
                    <a:pt x="145" y="92"/>
                    <a:pt x="144" y="94"/>
                    <a:pt x="143" y="95"/>
                  </a:cubicBezTo>
                  <a:cubicBezTo>
                    <a:pt x="145" y="96"/>
                    <a:pt x="147" y="96"/>
                    <a:pt x="149" y="97"/>
                  </a:cubicBezTo>
                  <a:cubicBezTo>
                    <a:pt x="148" y="96"/>
                    <a:pt x="148" y="95"/>
                    <a:pt x="148" y="94"/>
                  </a:cubicBezTo>
                  <a:cubicBezTo>
                    <a:pt x="148" y="92"/>
                    <a:pt x="148" y="90"/>
                    <a:pt x="148" y="88"/>
                  </a:cubicBezTo>
                  <a:cubicBezTo>
                    <a:pt x="148" y="86"/>
                    <a:pt x="149" y="83"/>
                    <a:pt x="149" y="81"/>
                  </a:cubicBezTo>
                  <a:cubicBezTo>
                    <a:pt x="150" y="80"/>
                    <a:pt x="150" y="79"/>
                    <a:pt x="151" y="79"/>
                  </a:cubicBezTo>
                  <a:cubicBezTo>
                    <a:pt x="151" y="78"/>
                    <a:pt x="152" y="77"/>
                    <a:pt x="152" y="76"/>
                  </a:cubicBezTo>
                  <a:cubicBezTo>
                    <a:pt x="150" y="75"/>
                    <a:pt x="149" y="73"/>
                    <a:pt x="147" y="72"/>
                  </a:cubicBezTo>
                  <a:cubicBezTo>
                    <a:pt x="146" y="71"/>
                    <a:pt x="146" y="70"/>
                    <a:pt x="145" y="69"/>
                  </a:cubicBezTo>
                  <a:cubicBezTo>
                    <a:pt x="144" y="68"/>
                    <a:pt x="144" y="67"/>
                    <a:pt x="144" y="66"/>
                  </a:cubicBezTo>
                  <a:cubicBezTo>
                    <a:pt x="143" y="64"/>
                    <a:pt x="144" y="62"/>
                    <a:pt x="144" y="60"/>
                  </a:cubicBezTo>
                  <a:cubicBezTo>
                    <a:pt x="144" y="58"/>
                    <a:pt x="143" y="56"/>
                    <a:pt x="141" y="55"/>
                  </a:cubicBezTo>
                  <a:cubicBezTo>
                    <a:pt x="139" y="53"/>
                    <a:pt x="137" y="53"/>
                    <a:pt x="135" y="53"/>
                  </a:cubicBezTo>
                  <a:cubicBezTo>
                    <a:pt x="133" y="52"/>
                    <a:pt x="131" y="52"/>
                    <a:pt x="129" y="52"/>
                  </a:cubicBezTo>
                  <a:cubicBezTo>
                    <a:pt x="128" y="52"/>
                    <a:pt x="128" y="52"/>
                    <a:pt x="127" y="51"/>
                  </a:cubicBezTo>
                  <a:cubicBezTo>
                    <a:pt x="127" y="51"/>
                    <a:pt x="127" y="51"/>
                    <a:pt x="127" y="51"/>
                  </a:cubicBezTo>
                  <a:cubicBezTo>
                    <a:pt x="127" y="51"/>
                    <a:pt x="127" y="51"/>
                    <a:pt x="127" y="51"/>
                  </a:cubicBezTo>
                  <a:cubicBezTo>
                    <a:pt x="126" y="51"/>
                    <a:pt x="126" y="51"/>
                    <a:pt x="126" y="51"/>
                  </a:cubicBezTo>
                  <a:cubicBezTo>
                    <a:pt x="126" y="50"/>
                    <a:pt x="126" y="50"/>
                    <a:pt x="126" y="50"/>
                  </a:cubicBezTo>
                  <a:cubicBezTo>
                    <a:pt x="127" y="48"/>
                    <a:pt x="127" y="47"/>
                    <a:pt x="128" y="47"/>
                  </a:cubicBezTo>
                  <a:cubicBezTo>
                    <a:pt x="129" y="46"/>
                    <a:pt x="129" y="45"/>
                    <a:pt x="130" y="44"/>
                  </a:cubicBezTo>
                  <a:cubicBezTo>
                    <a:pt x="130" y="44"/>
                    <a:pt x="130" y="42"/>
                    <a:pt x="130" y="41"/>
                  </a:cubicBezTo>
                  <a:cubicBezTo>
                    <a:pt x="130" y="40"/>
                    <a:pt x="129" y="39"/>
                    <a:pt x="128" y="39"/>
                  </a:cubicBezTo>
                  <a:cubicBezTo>
                    <a:pt x="127" y="38"/>
                    <a:pt x="126" y="38"/>
                    <a:pt x="125" y="38"/>
                  </a:cubicBezTo>
                  <a:cubicBezTo>
                    <a:pt x="123" y="37"/>
                    <a:pt x="121" y="37"/>
                    <a:pt x="119" y="36"/>
                  </a:cubicBezTo>
                  <a:cubicBezTo>
                    <a:pt x="117" y="35"/>
                    <a:pt x="115" y="34"/>
                    <a:pt x="113" y="32"/>
                  </a:cubicBezTo>
                  <a:cubicBezTo>
                    <a:pt x="112" y="31"/>
                    <a:pt x="110" y="30"/>
                    <a:pt x="108" y="29"/>
                  </a:cubicBezTo>
                  <a:cubicBezTo>
                    <a:pt x="106" y="28"/>
                    <a:pt x="104" y="28"/>
                    <a:pt x="102" y="28"/>
                  </a:cubicBezTo>
                  <a:cubicBezTo>
                    <a:pt x="101" y="28"/>
                    <a:pt x="100" y="28"/>
                    <a:pt x="99" y="29"/>
                  </a:cubicBezTo>
                  <a:cubicBezTo>
                    <a:pt x="98" y="30"/>
                    <a:pt x="97" y="30"/>
                    <a:pt x="96" y="31"/>
                  </a:cubicBezTo>
                  <a:cubicBezTo>
                    <a:pt x="96" y="32"/>
                    <a:pt x="95" y="32"/>
                    <a:pt x="94" y="33"/>
                  </a:cubicBezTo>
                  <a:cubicBezTo>
                    <a:pt x="93" y="33"/>
                    <a:pt x="93" y="33"/>
                    <a:pt x="92" y="33"/>
                  </a:cubicBezTo>
                  <a:cubicBezTo>
                    <a:pt x="92" y="33"/>
                    <a:pt x="92" y="33"/>
                    <a:pt x="92" y="32"/>
                  </a:cubicBezTo>
                  <a:cubicBezTo>
                    <a:pt x="92" y="32"/>
                    <a:pt x="92" y="32"/>
                    <a:pt x="92" y="32"/>
                  </a:cubicBezTo>
                  <a:cubicBezTo>
                    <a:pt x="92" y="32"/>
                    <a:pt x="92" y="32"/>
                    <a:pt x="92" y="32"/>
                  </a:cubicBezTo>
                  <a:cubicBezTo>
                    <a:pt x="92" y="32"/>
                    <a:pt x="92" y="33"/>
                    <a:pt x="92" y="33"/>
                  </a:cubicBezTo>
                  <a:cubicBezTo>
                    <a:pt x="92" y="33"/>
                    <a:pt x="93" y="32"/>
                    <a:pt x="93" y="32"/>
                  </a:cubicBezTo>
                  <a:cubicBezTo>
                    <a:pt x="94" y="32"/>
                    <a:pt x="95" y="31"/>
                    <a:pt x="96" y="30"/>
                  </a:cubicBezTo>
                  <a:cubicBezTo>
                    <a:pt x="97" y="30"/>
                    <a:pt x="97" y="29"/>
                    <a:pt x="98" y="28"/>
                  </a:cubicBezTo>
                  <a:cubicBezTo>
                    <a:pt x="99" y="27"/>
                    <a:pt x="100" y="26"/>
                    <a:pt x="102" y="26"/>
                  </a:cubicBezTo>
                  <a:cubicBezTo>
                    <a:pt x="104" y="26"/>
                    <a:pt x="107" y="26"/>
                    <a:pt x="109" y="27"/>
                  </a:cubicBezTo>
                  <a:cubicBezTo>
                    <a:pt x="109" y="27"/>
                    <a:pt x="110" y="27"/>
                    <a:pt x="110" y="27"/>
                  </a:cubicBezTo>
                  <a:cubicBezTo>
                    <a:pt x="110" y="27"/>
                    <a:pt x="110" y="26"/>
                    <a:pt x="110" y="26"/>
                  </a:cubicBezTo>
                  <a:cubicBezTo>
                    <a:pt x="110" y="25"/>
                    <a:pt x="110" y="24"/>
                    <a:pt x="109" y="23"/>
                  </a:cubicBezTo>
                  <a:cubicBezTo>
                    <a:pt x="107" y="21"/>
                    <a:pt x="105" y="20"/>
                    <a:pt x="103" y="19"/>
                  </a:cubicBezTo>
                  <a:cubicBezTo>
                    <a:pt x="102" y="18"/>
                    <a:pt x="101" y="17"/>
                    <a:pt x="101" y="16"/>
                  </a:cubicBezTo>
                  <a:cubicBezTo>
                    <a:pt x="100" y="15"/>
                    <a:pt x="100" y="14"/>
                    <a:pt x="100" y="12"/>
                  </a:cubicBezTo>
                  <a:cubicBezTo>
                    <a:pt x="101" y="10"/>
                    <a:pt x="101" y="8"/>
                    <a:pt x="100" y="5"/>
                  </a:cubicBezTo>
                  <a:cubicBezTo>
                    <a:pt x="100" y="5"/>
                    <a:pt x="100" y="5"/>
                    <a:pt x="100" y="5"/>
                  </a:cubicBezTo>
                  <a:cubicBezTo>
                    <a:pt x="102" y="7"/>
                    <a:pt x="102" y="10"/>
                    <a:pt x="102" y="13"/>
                  </a:cubicBezTo>
                  <a:cubicBezTo>
                    <a:pt x="102" y="14"/>
                    <a:pt x="102" y="15"/>
                    <a:pt x="103" y="15"/>
                  </a:cubicBezTo>
                  <a:cubicBezTo>
                    <a:pt x="103" y="16"/>
                    <a:pt x="104" y="16"/>
                    <a:pt x="104" y="17"/>
                  </a:cubicBezTo>
                  <a:cubicBezTo>
                    <a:pt x="105" y="17"/>
                    <a:pt x="105" y="17"/>
                    <a:pt x="105" y="17"/>
                  </a:cubicBezTo>
                  <a:cubicBezTo>
                    <a:pt x="105" y="16"/>
                    <a:pt x="106" y="15"/>
                    <a:pt x="107" y="14"/>
                  </a:cubicBezTo>
                  <a:cubicBezTo>
                    <a:pt x="109" y="13"/>
                    <a:pt x="111" y="13"/>
                    <a:pt x="113" y="13"/>
                  </a:cubicBezTo>
                  <a:cubicBezTo>
                    <a:pt x="114" y="14"/>
                    <a:pt x="116" y="14"/>
                    <a:pt x="118" y="15"/>
                  </a:cubicBezTo>
                  <a:cubicBezTo>
                    <a:pt x="118" y="15"/>
                    <a:pt x="119" y="16"/>
                    <a:pt x="120" y="16"/>
                  </a:cubicBezTo>
                  <a:cubicBezTo>
                    <a:pt x="119" y="15"/>
                    <a:pt x="119" y="14"/>
                    <a:pt x="119" y="14"/>
                  </a:cubicBezTo>
                  <a:cubicBezTo>
                    <a:pt x="119" y="12"/>
                    <a:pt x="119" y="10"/>
                    <a:pt x="120" y="8"/>
                  </a:cubicBezTo>
                  <a:cubicBezTo>
                    <a:pt x="120" y="8"/>
                    <a:pt x="120" y="8"/>
                    <a:pt x="120" y="8"/>
                  </a:cubicBezTo>
                  <a:cubicBezTo>
                    <a:pt x="120" y="10"/>
                    <a:pt x="120" y="12"/>
                    <a:pt x="120" y="13"/>
                  </a:cubicBezTo>
                  <a:cubicBezTo>
                    <a:pt x="121" y="15"/>
                    <a:pt x="122" y="16"/>
                    <a:pt x="123" y="17"/>
                  </a:cubicBezTo>
                  <a:cubicBezTo>
                    <a:pt x="124" y="18"/>
                    <a:pt x="126" y="19"/>
                    <a:pt x="128" y="19"/>
                  </a:cubicBezTo>
                  <a:cubicBezTo>
                    <a:pt x="129" y="19"/>
                    <a:pt x="131" y="19"/>
                    <a:pt x="133" y="19"/>
                  </a:cubicBezTo>
                  <a:cubicBezTo>
                    <a:pt x="136" y="19"/>
                    <a:pt x="139" y="19"/>
                    <a:pt x="142" y="18"/>
                  </a:cubicBezTo>
                  <a:cubicBezTo>
                    <a:pt x="146" y="18"/>
                    <a:pt x="149" y="17"/>
                    <a:pt x="152" y="16"/>
                  </a:cubicBezTo>
                  <a:cubicBezTo>
                    <a:pt x="152" y="16"/>
                    <a:pt x="152" y="16"/>
                    <a:pt x="152" y="16"/>
                  </a:cubicBezTo>
                  <a:cubicBezTo>
                    <a:pt x="149" y="18"/>
                    <a:pt x="146" y="19"/>
                    <a:pt x="143" y="20"/>
                  </a:cubicBezTo>
                  <a:cubicBezTo>
                    <a:pt x="142" y="20"/>
                    <a:pt x="141" y="21"/>
                    <a:pt x="140" y="21"/>
                  </a:cubicBezTo>
                  <a:cubicBezTo>
                    <a:pt x="140" y="21"/>
                    <a:pt x="140" y="22"/>
                    <a:pt x="140" y="23"/>
                  </a:cubicBezTo>
                  <a:cubicBezTo>
                    <a:pt x="140" y="24"/>
                    <a:pt x="140" y="25"/>
                    <a:pt x="140" y="27"/>
                  </a:cubicBezTo>
                  <a:cubicBezTo>
                    <a:pt x="141" y="29"/>
                    <a:pt x="143" y="31"/>
                    <a:pt x="145" y="32"/>
                  </a:cubicBezTo>
                  <a:cubicBezTo>
                    <a:pt x="147" y="31"/>
                    <a:pt x="149" y="30"/>
                    <a:pt x="150" y="29"/>
                  </a:cubicBezTo>
                  <a:cubicBezTo>
                    <a:pt x="152" y="28"/>
                    <a:pt x="154" y="27"/>
                    <a:pt x="157" y="27"/>
                  </a:cubicBezTo>
                  <a:cubicBezTo>
                    <a:pt x="158" y="27"/>
                    <a:pt x="159" y="27"/>
                    <a:pt x="160" y="27"/>
                  </a:cubicBezTo>
                  <a:cubicBezTo>
                    <a:pt x="161" y="28"/>
                    <a:pt x="162" y="28"/>
                    <a:pt x="162" y="28"/>
                  </a:cubicBezTo>
                  <a:cubicBezTo>
                    <a:pt x="163" y="29"/>
                    <a:pt x="163" y="29"/>
                    <a:pt x="164" y="29"/>
                  </a:cubicBezTo>
                  <a:cubicBezTo>
                    <a:pt x="164" y="30"/>
                    <a:pt x="165" y="31"/>
                    <a:pt x="166" y="31"/>
                  </a:cubicBezTo>
                  <a:cubicBezTo>
                    <a:pt x="167" y="32"/>
                    <a:pt x="167" y="32"/>
                    <a:pt x="167" y="33"/>
                  </a:cubicBezTo>
                  <a:cubicBezTo>
                    <a:pt x="168" y="33"/>
                    <a:pt x="168" y="33"/>
                    <a:pt x="168" y="33"/>
                  </a:cubicBezTo>
                  <a:cubicBezTo>
                    <a:pt x="168" y="34"/>
                    <a:pt x="168" y="34"/>
                    <a:pt x="168" y="34"/>
                  </a:cubicBezTo>
                  <a:cubicBezTo>
                    <a:pt x="168" y="34"/>
                    <a:pt x="168" y="34"/>
                    <a:pt x="169" y="34"/>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70" y="35"/>
                    <a:pt x="171" y="35"/>
                    <a:pt x="172" y="36"/>
                  </a:cubicBezTo>
                  <a:cubicBezTo>
                    <a:pt x="174" y="36"/>
                    <a:pt x="176" y="37"/>
                    <a:pt x="178" y="38"/>
                  </a:cubicBezTo>
                  <a:cubicBezTo>
                    <a:pt x="180" y="39"/>
                    <a:pt x="182" y="40"/>
                    <a:pt x="183" y="42"/>
                  </a:cubicBezTo>
                  <a:cubicBezTo>
                    <a:pt x="184" y="43"/>
                    <a:pt x="185" y="44"/>
                    <a:pt x="185" y="46"/>
                  </a:cubicBezTo>
                  <a:cubicBezTo>
                    <a:pt x="186" y="46"/>
                    <a:pt x="186" y="46"/>
                    <a:pt x="187" y="46"/>
                  </a:cubicBezTo>
                  <a:cubicBezTo>
                    <a:pt x="188" y="45"/>
                    <a:pt x="188" y="46"/>
                    <a:pt x="189" y="46"/>
                  </a:cubicBezTo>
                  <a:cubicBezTo>
                    <a:pt x="190" y="46"/>
                    <a:pt x="190" y="46"/>
                    <a:pt x="191" y="46"/>
                  </a:cubicBezTo>
                  <a:cubicBezTo>
                    <a:pt x="194" y="47"/>
                    <a:pt x="194" y="47"/>
                    <a:pt x="194" y="47"/>
                  </a:cubicBezTo>
                  <a:cubicBezTo>
                    <a:pt x="195" y="47"/>
                    <a:pt x="196" y="47"/>
                    <a:pt x="196" y="47"/>
                  </a:cubicBezTo>
                  <a:cubicBezTo>
                    <a:pt x="196" y="47"/>
                    <a:pt x="196" y="47"/>
                    <a:pt x="196" y="47"/>
                  </a:cubicBezTo>
                  <a:cubicBezTo>
                    <a:pt x="196" y="46"/>
                    <a:pt x="195" y="45"/>
                    <a:pt x="194" y="44"/>
                  </a:cubicBezTo>
                  <a:cubicBezTo>
                    <a:pt x="193" y="42"/>
                    <a:pt x="192" y="41"/>
                    <a:pt x="190" y="40"/>
                  </a:cubicBezTo>
                  <a:cubicBezTo>
                    <a:pt x="189" y="39"/>
                    <a:pt x="188" y="39"/>
                    <a:pt x="187" y="38"/>
                  </a:cubicBezTo>
                  <a:cubicBezTo>
                    <a:pt x="186" y="38"/>
                    <a:pt x="185" y="37"/>
                    <a:pt x="184" y="36"/>
                  </a:cubicBezTo>
                  <a:cubicBezTo>
                    <a:pt x="182" y="35"/>
                    <a:pt x="181" y="32"/>
                    <a:pt x="180" y="30"/>
                  </a:cubicBezTo>
                  <a:cubicBezTo>
                    <a:pt x="181" y="32"/>
                    <a:pt x="182" y="34"/>
                    <a:pt x="184" y="36"/>
                  </a:cubicBezTo>
                  <a:cubicBezTo>
                    <a:pt x="186" y="37"/>
                    <a:pt x="187" y="38"/>
                    <a:pt x="189" y="39"/>
                  </a:cubicBezTo>
                  <a:cubicBezTo>
                    <a:pt x="189" y="38"/>
                    <a:pt x="189" y="37"/>
                    <a:pt x="189" y="37"/>
                  </a:cubicBezTo>
                  <a:cubicBezTo>
                    <a:pt x="189" y="36"/>
                    <a:pt x="188" y="35"/>
                    <a:pt x="189" y="34"/>
                  </a:cubicBezTo>
                  <a:cubicBezTo>
                    <a:pt x="189" y="33"/>
                    <a:pt x="189" y="32"/>
                    <a:pt x="189" y="31"/>
                  </a:cubicBezTo>
                  <a:cubicBezTo>
                    <a:pt x="189" y="31"/>
                    <a:pt x="188" y="30"/>
                    <a:pt x="188" y="30"/>
                  </a:cubicBezTo>
                  <a:cubicBezTo>
                    <a:pt x="185" y="29"/>
                    <a:pt x="182" y="28"/>
                    <a:pt x="180" y="27"/>
                  </a:cubicBezTo>
                  <a:cubicBezTo>
                    <a:pt x="179" y="26"/>
                    <a:pt x="179" y="26"/>
                    <a:pt x="179" y="26"/>
                  </a:cubicBezTo>
                  <a:cubicBezTo>
                    <a:pt x="179" y="25"/>
                    <a:pt x="179" y="25"/>
                    <a:pt x="179" y="25"/>
                  </a:cubicBezTo>
                  <a:cubicBezTo>
                    <a:pt x="178" y="25"/>
                    <a:pt x="178" y="24"/>
                    <a:pt x="177" y="23"/>
                  </a:cubicBezTo>
                  <a:cubicBezTo>
                    <a:pt x="177" y="22"/>
                    <a:pt x="176" y="21"/>
                    <a:pt x="175" y="21"/>
                  </a:cubicBezTo>
                  <a:cubicBezTo>
                    <a:pt x="174" y="19"/>
                    <a:pt x="173" y="18"/>
                    <a:pt x="171" y="17"/>
                  </a:cubicBezTo>
                  <a:cubicBezTo>
                    <a:pt x="167" y="14"/>
                    <a:pt x="164" y="13"/>
                    <a:pt x="159" y="12"/>
                  </a:cubicBezTo>
                  <a:cubicBezTo>
                    <a:pt x="159" y="13"/>
                    <a:pt x="160" y="14"/>
                    <a:pt x="159" y="14"/>
                  </a:cubicBezTo>
                  <a:cubicBezTo>
                    <a:pt x="159" y="15"/>
                    <a:pt x="159" y="16"/>
                    <a:pt x="159" y="17"/>
                  </a:cubicBezTo>
                  <a:cubicBezTo>
                    <a:pt x="159" y="17"/>
                    <a:pt x="159" y="17"/>
                    <a:pt x="158" y="17"/>
                  </a:cubicBezTo>
                  <a:cubicBezTo>
                    <a:pt x="160" y="17"/>
                    <a:pt x="161" y="17"/>
                    <a:pt x="162" y="17"/>
                  </a:cubicBezTo>
                  <a:cubicBezTo>
                    <a:pt x="163" y="17"/>
                    <a:pt x="165" y="18"/>
                    <a:pt x="166" y="18"/>
                  </a:cubicBezTo>
                  <a:cubicBezTo>
                    <a:pt x="166" y="18"/>
                    <a:pt x="166" y="18"/>
                    <a:pt x="166" y="18"/>
                  </a:cubicBezTo>
                  <a:cubicBezTo>
                    <a:pt x="166" y="18"/>
                    <a:pt x="166" y="18"/>
                    <a:pt x="166" y="18"/>
                  </a:cubicBezTo>
                  <a:cubicBezTo>
                    <a:pt x="166" y="17"/>
                    <a:pt x="166" y="16"/>
                    <a:pt x="166" y="15"/>
                  </a:cubicBezTo>
                  <a:cubicBezTo>
                    <a:pt x="166" y="16"/>
                    <a:pt x="166" y="17"/>
                    <a:pt x="167" y="18"/>
                  </a:cubicBezTo>
                  <a:cubicBezTo>
                    <a:pt x="167" y="18"/>
                    <a:pt x="167" y="19"/>
                    <a:pt x="167" y="19"/>
                  </a:cubicBezTo>
                  <a:cubicBezTo>
                    <a:pt x="168" y="20"/>
                    <a:pt x="169" y="20"/>
                    <a:pt x="169" y="21"/>
                  </a:cubicBezTo>
                  <a:cubicBezTo>
                    <a:pt x="170" y="22"/>
                    <a:pt x="171" y="23"/>
                    <a:pt x="172" y="24"/>
                  </a:cubicBezTo>
                  <a:cubicBezTo>
                    <a:pt x="172" y="24"/>
                    <a:pt x="172" y="24"/>
                    <a:pt x="172" y="24"/>
                  </a:cubicBezTo>
                  <a:cubicBezTo>
                    <a:pt x="170" y="23"/>
                    <a:pt x="168" y="21"/>
                    <a:pt x="165" y="20"/>
                  </a:cubicBezTo>
                  <a:cubicBezTo>
                    <a:pt x="163" y="19"/>
                    <a:pt x="161" y="18"/>
                    <a:pt x="158" y="18"/>
                  </a:cubicBezTo>
                  <a:cubicBezTo>
                    <a:pt x="158" y="18"/>
                    <a:pt x="157" y="19"/>
                    <a:pt x="157" y="19"/>
                  </a:cubicBezTo>
                  <a:cubicBezTo>
                    <a:pt x="156" y="20"/>
                    <a:pt x="156" y="21"/>
                    <a:pt x="155" y="21"/>
                  </a:cubicBezTo>
                  <a:cubicBezTo>
                    <a:pt x="154" y="21"/>
                    <a:pt x="154" y="21"/>
                    <a:pt x="154" y="21"/>
                  </a:cubicBezTo>
                  <a:cubicBezTo>
                    <a:pt x="155" y="20"/>
                    <a:pt x="156" y="18"/>
                    <a:pt x="157" y="16"/>
                  </a:cubicBezTo>
                  <a:cubicBezTo>
                    <a:pt x="158" y="15"/>
                    <a:pt x="158" y="15"/>
                    <a:pt x="158" y="14"/>
                  </a:cubicBezTo>
                  <a:cubicBezTo>
                    <a:pt x="158" y="13"/>
                    <a:pt x="158" y="13"/>
                    <a:pt x="158" y="12"/>
                  </a:cubicBezTo>
                  <a:cubicBezTo>
                    <a:pt x="158" y="11"/>
                    <a:pt x="158" y="11"/>
                    <a:pt x="158" y="11"/>
                  </a:cubicBezTo>
                  <a:cubicBezTo>
                    <a:pt x="158" y="11"/>
                    <a:pt x="158" y="11"/>
                    <a:pt x="158" y="11"/>
                  </a:cubicBezTo>
                  <a:cubicBezTo>
                    <a:pt x="158" y="11"/>
                    <a:pt x="158" y="11"/>
                    <a:pt x="157" y="11"/>
                  </a:cubicBezTo>
                  <a:cubicBezTo>
                    <a:pt x="157" y="10"/>
                    <a:pt x="157" y="10"/>
                    <a:pt x="156" y="10"/>
                  </a:cubicBezTo>
                  <a:cubicBezTo>
                    <a:pt x="155" y="9"/>
                    <a:pt x="155" y="9"/>
                    <a:pt x="154" y="8"/>
                  </a:cubicBezTo>
                  <a:cubicBezTo>
                    <a:pt x="151" y="8"/>
                    <a:pt x="149" y="7"/>
                    <a:pt x="147" y="7"/>
                  </a:cubicBezTo>
                  <a:cubicBezTo>
                    <a:pt x="145" y="7"/>
                    <a:pt x="142" y="7"/>
                    <a:pt x="140" y="7"/>
                  </a:cubicBezTo>
                  <a:cubicBezTo>
                    <a:pt x="138" y="7"/>
                    <a:pt x="135" y="7"/>
                    <a:pt x="133" y="8"/>
                  </a:cubicBezTo>
                  <a:cubicBezTo>
                    <a:pt x="133" y="7"/>
                    <a:pt x="133" y="7"/>
                    <a:pt x="133" y="7"/>
                  </a:cubicBezTo>
                  <a:cubicBezTo>
                    <a:pt x="135" y="7"/>
                    <a:pt x="136" y="7"/>
                    <a:pt x="138" y="7"/>
                  </a:cubicBezTo>
                  <a:cubicBezTo>
                    <a:pt x="133" y="0"/>
                    <a:pt x="110" y="1"/>
                    <a:pt x="107" y="1"/>
                  </a:cubicBezTo>
                  <a:cubicBezTo>
                    <a:pt x="105" y="1"/>
                    <a:pt x="101" y="5"/>
                    <a:pt x="101" y="5"/>
                  </a:cubicBezTo>
                  <a:cubicBezTo>
                    <a:pt x="101" y="5"/>
                    <a:pt x="99" y="5"/>
                    <a:pt x="97" y="5"/>
                  </a:cubicBezTo>
                  <a:cubicBezTo>
                    <a:pt x="91" y="5"/>
                    <a:pt x="81" y="4"/>
                    <a:pt x="77" y="5"/>
                  </a:cubicBezTo>
                  <a:cubicBezTo>
                    <a:pt x="71" y="6"/>
                    <a:pt x="70" y="12"/>
                    <a:pt x="70" y="12"/>
                  </a:cubicBezTo>
                  <a:cubicBezTo>
                    <a:pt x="70" y="12"/>
                    <a:pt x="63" y="5"/>
                    <a:pt x="57" y="10"/>
                  </a:cubicBezTo>
                  <a:cubicBezTo>
                    <a:pt x="51" y="14"/>
                    <a:pt x="48" y="18"/>
                    <a:pt x="48" y="18"/>
                  </a:cubicBezTo>
                  <a:cubicBezTo>
                    <a:pt x="48" y="18"/>
                    <a:pt x="40" y="20"/>
                    <a:pt x="32" y="27"/>
                  </a:cubicBezTo>
                  <a:cubicBezTo>
                    <a:pt x="32" y="27"/>
                    <a:pt x="32" y="28"/>
                    <a:pt x="32" y="28"/>
                  </a:cubicBezTo>
                  <a:cubicBezTo>
                    <a:pt x="24" y="36"/>
                    <a:pt x="26" y="40"/>
                    <a:pt x="26" y="40"/>
                  </a:cubicBezTo>
                  <a:cubicBezTo>
                    <a:pt x="26" y="40"/>
                    <a:pt x="26" y="40"/>
                    <a:pt x="26" y="40"/>
                  </a:cubicBezTo>
                  <a:cubicBezTo>
                    <a:pt x="26" y="40"/>
                    <a:pt x="26" y="40"/>
                    <a:pt x="26" y="40"/>
                  </a:cubicBezTo>
                  <a:cubicBezTo>
                    <a:pt x="26" y="40"/>
                    <a:pt x="25" y="40"/>
                    <a:pt x="25" y="40"/>
                  </a:cubicBezTo>
                  <a:cubicBezTo>
                    <a:pt x="26" y="40"/>
                    <a:pt x="26" y="40"/>
                    <a:pt x="26" y="40"/>
                  </a:cubicBezTo>
                  <a:cubicBezTo>
                    <a:pt x="26" y="40"/>
                    <a:pt x="26" y="40"/>
                    <a:pt x="26" y="40"/>
                  </a:cubicBezTo>
                  <a:cubicBezTo>
                    <a:pt x="26" y="40"/>
                    <a:pt x="26" y="40"/>
                    <a:pt x="26" y="40"/>
                  </a:cubicBezTo>
                  <a:cubicBezTo>
                    <a:pt x="26" y="40"/>
                    <a:pt x="27" y="40"/>
                    <a:pt x="27" y="41"/>
                  </a:cubicBezTo>
                  <a:cubicBezTo>
                    <a:pt x="27" y="41"/>
                    <a:pt x="27" y="41"/>
                    <a:pt x="28" y="41"/>
                  </a:cubicBezTo>
                  <a:cubicBezTo>
                    <a:pt x="28" y="41"/>
                    <a:pt x="29" y="41"/>
                    <a:pt x="30" y="41"/>
                  </a:cubicBezTo>
                  <a:cubicBezTo>
                    <a:pt x="32" y="41"/>
                    <a:pt x="34" y="41"/>
                    <a:pt x="35" y="40"/>
                  </a:cubicBezTo>
                  <a:cubicBezTo>
                    <a:pt x="34" y="41"/>
                    <a:pt x="32" y="42"/>
                    <a:pt x="30" y="42"/>
                  </a:cubicBezTo>
                  <a:cubicBezTo>
                    <a:pt x="29" y="42"/>
                    <a:pt x="28" y="42"/>
                    <a:pt x="27" y="42"/>
                  </a:cubicBezTo>
                  <a:cubicBezTo>
                    <a:pt x="27" y="42"/>
                    <a:pt x="27" y="42"/>
                    <a:pt x="27" y="42"/>
                  </a:cubicBezTo>
                  <a:cubicBezTo>
                    <a:pt x="26" y="43"/>
                    <a:pt x="25" y="44"/>
                    <a:pt x="23" y="45"/>
                  </a:cubicBezTo>
                  <a:cubicBezTo>
                    <a:pt x="22" y="47"/>
                    <a:pt x="21" y="48"/>
                    <a:pt x="20" y="49"/>
                  </a:cubicBezTo>
                  <a:cubicBezTo>
                    <a:pt x="18" y="52"/>
                    <a:pt x="16" y="55"/>
                    <a:pt x="15" y="59"/>
                  </a:cubicBezTo>
                  <a:cubicBezTo>
                    <a:pt x="16" y="55"/>
                    <a:pt x="17" y="52"/>
                    <a:pt x="19" y="49"/>
                  </a:cubicBezTo>
                  <a:cubicBezTo>
                    <a:pt x="20" y="47"/>
                    <a:pt x="21" y="46"/>
                    <a:pt x="23" y="45"/>
                  </a:cubicBezTo>
                  <a:cubicBezTo>
                    <a:pt x="24" y="44"/>
                    <a:pt x="25" y="42"/>
                    <a:pt x="26" y="42"/>
                  </a:cubicBezTo>
                  <a:cubicBezTo>
                    <a:pt x="25" y="41"/>
                    <a:pt x="25" y="41"/>
                    <a:pt x="25" y="41"/>
                  </a:cubicBezTo>
                  <a:cubicBezTo>
                    <a:pt x="25" y="41"/>
                    <a:pt x="25" y="41"/>
                    <a:pt x="25" y="41"/>
                  </a:cubicBezTo>
                  <a:cubicBezTo>
                    <a:pt x="25" y="40"/>
                    <a:pt x="25" y="40"/>
                    <a:pt x="25" y="40"/>
                  </a:cubicBezTo>
                  <a:cubicBezTo>
                    <a:pt x="21" y="43"/>
                    <a:pt x="7" y="55"/>
                    <a:pt x="11" y="63"/>
                  </a:cubicBezTo>
                  <a:cubicBezTo>
                    <a:pt x="11" y="63"/>
                    <a:pt x="2" y="72"/>
                    <a:pt x="6" y="81"/>
                  </a:cubicBezTo>
                  <a:cubicBezTo>
                    <a:pt x="6" y="81"/>
                    <a:pt x="0" y="86"/>
                    <a:pt x="8" y="98"/>
                  </a:cubicBezTo>
                  <a:cubicBezTo>
                    <a:pt x="8" y="98"/>
                    <a:pt x="8" y="98"/>
                    <a:pt x="8" y="98"/>
                  </a:cubicBezTo>
                  <a:cubicBezTo>
                    <a:pt x="8" y="98"/>
                    <a:pt x="8" y="98"/>
                    <a:pt x="8" y="99"/>
                  </a:cubicBezTo>
                  <a:cubicBezTo>
                    <a:pt x="8" y="99"/>
                    <a:pt x="9" y="100"/>
                    <a:pt x="9" y="102"/>
                  </a:cubicBezTo>
                  <a:cubicBezTo>
                    <a:pt x="10" y="103"/>
                    <a:pt x="13" y="105"/>
                    <a:pt x="14" y="106"/>
                  </a:cubicBezTo>
                  <a:cubicBezTo>
                    <a:pt x="16" y="107"/>
                    <a:pt x="17" y="108"/>
                    <a:pt x="18" y="109"/>
                  </a:cubicBezTo>
                  <a:cubicBezTo>
                    <a:pt x="21" y="111"/>
                    <a:pt x="24" y="112"/>
                    <a:pt x="28" y="113"/>
                  </a:cubicBezTo>
                  <a:cubicBezTo>
                    <a:pt x="28" y="113"/>
                    <a:pt x="28" y="113"/>
                    <a:pt x="28" y="113"/>
                  </a:cubicBezTo>
                  <a:cubicBezTo>
                    <a:pt x="32" y="113"/>
                    <a:pt x="32" y="113"/>
                    <a:pt x="32" y="113"/>
                  </a:cubicBezTo>
                  <a:cubicBezTo>
                    <a:pt x="29" y="114"/>
                    <a:pt x="29" y="114"/>
                    <a:pt x="29" y="114"/>
                  </a:cubicBezTo>
                  <a:cubicBezTo>
                    <a:pt x="30" y="114"/>
                    <a:pt x="31" y="115"/>
                    <a:pt x="32" y="116"/>
                  </a:cubicBezTo>
                  <a:cubicBezTo>
                    <a:pt x="31" y="115"/>
                    <a:pt x="29" y="114"/>
                    <a:pt x="28" y="114"/>
                  </a:cubicBezTo>
                  <a:cubicBezTo>
                    <a:pt x="28" y="114"/>
                    <a:pt x="28" y="114"/>
                    <a:pt x="28" y="114"/>
                  </a:cubicBezTo>
                  <a:cubicBezTo>
                    <a:pt x="28" y="114"/>
                    <a:pt x="28" y="114"/>
                    <a:pt x="28" y="114"/>
                  </a:cubicBezTo>
                  <a:cubicBezTo>
                    <a:pt x="27" y="114"/>
                    <a:pt x="27" y="114"/>
                    <a:pt x="27" y="114"/>
                  </a:cubicBezTo>
                  <a:cubicBezTo>
                    <a:pt x="24" y="114"/>
                    <a:pt x="20" y="112"/>
                    <a:pt x="17" y="111"/>
                  </a:cubicBezTo>
                  <a:cubicBezTo>
                    <a:pt x="16" y="110"/>
                    <a:pt x="14" y="109"/>
                    <a:pt x="13" y="108"/>
                  </a:cubicBezTo>
                  <a:cubicBezTo>
                    <a:pt x="12" y="108"/>
                    <a:pt x="12" y="107"/>
                    <a:pt x="12" y="107"/>
                  </a:cubicBezTo>
                  <a:cubicBezTo>
                    <a:pt x="10" y="104"/>
                    <a:pt x="10" y="104"/>
                    <a:pt x="10" y="104"/>
                  </a:cubicBezTo>
                  <a:cubicBezTo>
                    <a:pt x="9" y="102"/>
                    <a:pt x="9" y="102"/>
                    <a:pt x="9" y="102"/>
                  </a:cubicBezTo>
                  <a:cubicBezTo>
                    <a:pt x="9" y="102"/>
                    <a:pt x="9" y="103"/>
                    <a:pt x="10" y="103"/>
                  </a:cubicBezTo>
                  <a:cubicBezTo>
                    <a:pt x="11" y="108"/>
                    <a:pt x="14" y="114"/>
                    <a:pt x="20" y="117"/>
                  </a:cubicBezTo>
                  <a:cubicBezTo>
                    <a:pt x="21" y="118"/>
                    <a:pt x="22" y="118"/>
                    <a:pt x="23" y="118"/>
                  </a:cubicBezTo>
                  <a:cubicBezTo>
                    <a:pt x="25" y="118"/>
                    <a:pt x="26" y="118"/>
                    <a:pt x="28" y="118"/>
                  </a:cubicBezTo>
                  <a:cubicBezTo>
                    <a:pt x="31" y="119"/>
                    <a:pt x="34" y="119"/>
                    <a:pt x="37" y="119"/>
                  </a:cubicBezTo>
                  <a:cubicBezTo>
                    <a:pt x="42" y="119"/>
                    <a:pt x="42" y="119"/>
                    <a:pt x="42" y="119"/>
                  </a:cubicBezTo>
                  <a:cubicBezTo>
                    <a:pt x="44" y="120"/>
                    <a:pt x="45" y="120"/>
                    <a:pt x="47" y="120"/>
                  </a:cubicBezTo>
                  <a:cubicBezTo>
                    <a:pt x="49" y="120"/>
                    <a:pt x="50" y="120"/>
                    <a:pt x="52" y="121"/>
                  </a:cubicBezTo>
                  <a:cubicBezTo>
                    <a:pt x="52" y="120"/>
                    <a:pt x="51" y="120"/>
                    <a:pt x="51" y="120"/>
                  </a:cubicBezTo>
                  <a:cubicBezTo>
                    <a:pt x="51" y="120"/>
                    <a:pt x="51" y="120"/>
                    <a:pt x="51" y="119"/>
                  </a:cubicBezTo>
                  <a:cubicBezTo>
                    <a:pt x="50" y="118"/>
                    <a:pt x="49" y="116"/>
                    <a:pt x="49" y="115"/>
                  </a:cubicBezTo>
                  <a:cubicBezTo>
                    <a:pt x="44" y="115"/>
                    <a:pt x="39" y="114"/>
                    <a:pt x="34" y="112"/>
                  </a:cubicBezTo>
                  <a:cubicBezTo>
                    <a:pt x="33" y="112"/>
                    <a:pt x="32" y="111"/>
                    <a:pt x="30" y="110"/>
                  </a:cubicBezTo>
                  <a:cubicBezTo>
                    <a:pt x="30" y="110"/>
                    <a:pt x="29" y="110"/>
                    <a:pt x="28" y="109"/>
                  </a:cubicBezTo>
                  <a:cubicBezTo>
                    <a:pt x="28" y="109"/>
                    <a:pt x="28" y="108"/>
                    <a:pt x="27" y="107"/>
                  </a:cubicBezTo>
                  <a:cubicBezTo>
                    <a:pt x="26" y="105"/>
                    <a:pt x="23" y="104"/>
                    <a:pt x="20" y="103"/>
                  </a:cubicBezTo>
                  <a:cubicBezTo>
                    <a:pt x="22" y="103"/>
                    <a:pt x="23" y="104"/>
                    <a:pt x="24" y="104"/>
                  </a:cubicBezTo>
                  <a:cubicBezTo>
                    <a:pt x="25" y="105"/>
                    <a:pt x="26" y="105"/>
                    <a:pt x="27" y="106"/>
                  </a:cubicBezTo>
                  <a:cubicBezTo>
                    <a:pt x="27" y="105"/>
                    <a:pt x="27" y="105"/>
                    <a:pt x="27" y="104"/>
                  </a:cubicBezTo>
                  <a:cubicBezTo>
                    <a:pt x="26" y="103"/>
                    <a:pt x="26" y="102"/>
                    <a:pt x="26" y="102"/>
                  </a:cubicBezTo>
                  <a:cubicBezTo>
                    <a:pt x="26" y="102"/>
                    <a:pt x="27" y="103"/>
                    <a:pt x="27" y="104"/>
                  </a:cubicBezTo>
                  <a:cubicBezTo>
                    <a:pt x="27" y="105"/>
                    <a:pt x="28" y="106"/>
                    <a:pt x="28" y="107"/>
                  </a:cubicBezTo>
                  <a:cubicBezTo>
                    <a:pt x="28" y="107"/>
                    <a:pt x="29" y="108"/>
                    <a:pt x="29" y="108"/>
                  </a:cubicBezTo>
                  <a:cubicBezTo>
                    <a:pt x="30" y="109"/>
                    <a:pt x="30" y="109"/>
                    <a:pt x="31" y="109"/>
                  </a:cubicBezTo>
                  <a:cubicBezTo>
                    <a:pt x="32" y="110"/>
                    <a:pt x="33" y="110"/>
                    <a:pt x="35" y="111"/>
                  </a:cubicBezTo>
                  <a:cubicBezTo>
                    <a:pt x="37" y="111"/>
                    <a:pt x="40" y="112"/>
                    <a:pt x="43" y="112"/>
                  </a:cubicBezTo>
                  <a:cubicBezTo>
                    <a:pt x="45" y="112"/>
                    <a:pt x="47" y="112"/>
                    <a:pt x="50" y="112"/>
                  </a:cubicBezTo>
                  <a:cubicBezTo>
                    <a:pt x="50" y="111"/>
                    <a:pt x="50" y="110"/>
                    <a:pt x="50" y="109"/>
                  </a:cubicBezTo>
                  <a:cubicBezTo>
                    <a:pt x="51" y="107"/>
                    <a:pt x="51" y="106"/>
                    <a:pt x="52" y="104"/>
                  </a:cubicBezTo>
                  <a:cubicBezTo>
                    <a:pt x="52" y="104"/>
                    <a:pt x="52" y="103"/>
                    <a:pt x="53" y="102"/>
                  </a:cubicBezTo>
                  <a:cubicBezTo>
                    <a:pt x="52" y="102"/>
                    <a:pt x="51" y="101"/>
                    <a:pt x="50" y="101"/>
                  </a:cubicBezTo>
                  <a:cubicBezTo>
                    <a:pt x="49" y="99"/>
                    <a:pt x="47" y="98"/>
                    <a:pt x="47" y="95"/>
                  </a:cubicBezTo>
                  <a:cubicBezTo>
                    <a:pt x="47" y="95"/>
                    <a:pt x="47" y="95"/>
                    <a:pt x="47" y="95"/>
                  </a:cubicBezTo>
                  <a:cubicBezTo>
                    <a:pt x="48" y="97"/>
                    <a:pt x="50" y="98"/>
                    <a:pt x="51" y="99"/>
                  </a:cubicBezTo>
                  <a:cubicBezTo>
                    <a:pt x="53" y="100"/>
                    <a:pt x="55" y="101"/>
                    <a:pt x="57" y="101"/>
                  </a:cubicBezTo>
                  <a:cubicBezTo>
                    <a:pt x="61" y="102"/>
                    <a:pt x="64" y="101"/>
                    <a:pt x="68" y="100"/>
                  </a:cubicBezTo>
                  <a:cubicBezTo>
                    <a:pt x="68" y="100"/>
                    <a:pt x="68" y="100"/>
                    <a:pt x="68" y="100"/>
                  </a:cubicBezTo>
                  <a:cubicBezTo>
                    <a:pt x="67" y="102"/>
                    <a:pt x="65" y="103"/>
                    <a:pt x="63" y="103"/>
                  </a:cubicBezTo>
                  <a:cubicBezTo>
                    <a:pt x="61" y="104"/>
                    <a:pt x="58" y="104"/>
                    <a:pt x="56" y="103"/>
                  </a:cubicBezTo>
                  <a:cubicBezTo>
                    <a:pt x="55" y="103"/>
                    <a:pt x="54" y="103"/>
                    <a:pt x="54" y="103"/>
                  </a:cubicBezTo>
                  <a:cubicBezTo>
                    <a:pt x="53" y="105"/>
                    <a:pt x="52" y="107"/>
                    <a:pt x="52" y="109"/>
                  </a:cubicBezTo>
                  <a:cubicBezTo>
                    <a:pt x="52" y="111"/>
                    <a:pt x="52" y="112"/>
                    <a:pt x="52" y="114"/>
                  </a:cubicBezTo>
                  <a:cubicBezTo>
                    <a:pt x="52" y="115"/>
                    <a:pt x="52" y="117"/>
                    <a:pt x="53" y="118"/>
                  </a:cubicBezTo>
                  <a:cubicBezTo>
                    <a:pt x="54" y="119"/>
                    <a:pt x="55" y="120"/>
                    <a:pt x="56" y="121"/>
                  </a:cubicBezTo>
                  <a:cubicBezTo>
                    <a:pt x="57" y="122"/>
                    <a:pt x="58" y="122"/>
                    <a:pt x="60" y="123"/>
                  </a:cubicBezTo>
                  <a:cubicBezTo>
                    <a:pt x="62" y="124"/>
                    <a:pt x="65" y="125"/>
                    <a:pt x="68" y="126"/>
                  </a:cubicBezTo>
                  <a:cubicBezTo>
                    <a:pt x="74" y="127"/>
                    <a:pt x="80" y="128"/>
                    <a:pt x="86" y="129"/>
                  </a:cubicBezTo>
                  <a:cubicBezTo>
                    <a:pt x="89" y="129"/>
                    <a:pt x="92" y="130"/>
                    <a:pt x="95" y="130"/>
                  </a:cubicBezTo>
                  <a:cubicBezTo>
                    <a:pt x="96" y="130"/>
                    <a:pt x="98" y="130"/>
                    <a:pt x="99" y="129"/>
                  </a:cubicBezTo>
                  <a:cubicBezTo>
                    <a:pt x="101" y="129"/>
                    <a:pt x="102" y="128"/>
                    <a:pt x="103" y="127"/>
                  </a:cubicBezTo>
                  <a:cubicBezTo>
                    <a:pt x="103" y="127"/>
                    <a:pt x="103" y="126"/>
                    <a:pt x="103" y="126"/>
                  </a:cubicBezTo>
                  <a:cubicBezTo>
                    <a:pt x="103" y="126"/>
                    <a:pt x="103" y="126"/>
                    <a:pt x="103" y="126"/>
                  </a:cubicBezTo>
                  <a:cubicBezTo>
                    <a:pt x="103" y="126"/>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4" y="128"/>
                    <a:pt x="104" y="129"/>
                    <a:pt x="105" y="130"/>
                  </a:cubicBezTo>
                  <a:cubicBezTo>
                    <a:pt x="106" y="131"/>
                    <a:pt x="107" y="131"/>
                    <a:pt x="108" y="132"/>
                  </a:cubicBezTo>
                  <a:cubicBezTo>
                    <a:pt x="110" y="132"/>
                    <a:pt x="113" y="133"/>
                    <a:pt x="115" y="133"/>
                  </a:cubicBezTo>
                  <a:cubicBezTo>
                    <a:pt x="120" y="133"/>
                    <a:pt x="125" y="134"/>
                    <a:pt x="130" y="134"/>
                  </a:cubicBezTo>
                  <a:cubicBezTo>
                    <a:pt x="130" y="134"/>
                    <a:pt x="130" y="134"/>
                    <a:pt x="130" y="134"/>
                  </a:cubicBezTo>
                  <a:cubicBezTo>
                    <a:pt x="128" y="135"/>
                    <a:pt x="127" y="135"/>
                    <a:pt x="126" y="135"/>
                  </a:cubicBezTo>
                  <a:cubicBezTo>
                    <a:pt x="124" y="135"/>
                    <a:pt x="124" y="135"/>
                    <a:pt x="124" y="135"/>
                  </a:cubicBezTo>
                  <a:cubicBezTo>
                    <a:pt x="124" y="135"/>
                    <a:pt x="125" y="135"/>
                    <a:pt x="125" y="136"/>
                  </a:cubicBezTo>
                  <a:cubicBezTo>
                    <a:pt x="126" y="137"/>
                    <a:pt x="126" y="138"/>
                    <a:pt x="127" y="138"/>
                  </a:cubicBezTo>
                  <a:cubicBezTo>
                    <a:pt x="129" y="140"/>
                    <a:pt x="130" y="141"/>
                    <a:pt x="132" y="142"/>
                  </a:cubicBezTo>
                  <a:cubicBezTo>
                    <a:pt x="130" y="141"/>
                    <a:pt x="128" y="140"/>
                    <a:pt x="127" y="139"/>
                  </a:cubicBezTo>
                  <a:cubicBezTo>
                    <a:pt x="126" y="138"/>
                    <a:pt x="125" y="138"/>
                    <a:pt x="124" y="137"/>
                  </a:cubicBezTo>
                  <a:cubicBezTo>
                    <a:pt x="124" y="136"/>
                    <a:pt x="123" y="136"/>
                    <a:pt x="123" y="135"/>
                  </a:cubicBezTo>
                  <a:cubicBezTo>
                    <a:pt x="122" y="135"/>
                    <a:pt x="122" y="135"/>
                    <a:pt x="122" y="135"/>
                  </a:cubicBezTo>
                  <a:cubicBezTo>
                    <a:pt x="120" y="135"/>
                    <a:pt x="118" y="135"/>
                    <a:pt x="116" y="135"/>
                  </a:cubicBezTo>
                  <a:cubicBezTo>
                    <a:pt x="107" y="136"/>
                    <a:pt x="97" y="137"/>
                    <a:pt x="88" y="137"/>
                  </a:cubicBezTo>
                  <a:cubicBezTo>
                    <a:pt x="85" y="137"/>
                    <a:pt x="82" y="137"/>
                    <a:pt x="80" y="136"/>
                  </a:cubicBezTo>
                  <a:cubicBezTo>
                    <a:pt x="78" y="136"/>
                    <a:pt x="78" y="136"/>
                    <a:pt x="78" y="136"/>
                  </a:cubicBezTo>
                  <a:cubicBezTo>
                    <a:pt x="77" y="136"/>
                    <a:pt x="76" y="136"/>
                    <a:pt x="76" y="136"/>
                  </a:cubicBezTo>
                  <a:cubicBezTo>
                    <a:pt x="74" y="135"/>
                    <a:pt x="73" y="134"/>
                    <a:pt x="72" y="133"/>
                  </a:cubicBezTo>
                  <a:cubicBezTo>
                    <a:pt x="70" y="132"/>
                    <a:pt x="68" y="130"/>
                    <a:pt x="65" y="128"/>
                  </a:cubicBezTo>
                  <a:cubicBezTo>
                    <a:pt x="63" y="128"/>
                    <a:pt x="61" y="127"/>
                    <a:pt x="58" y="126"/>
                  </a:cubicBezTo>
                  <a:cubicBezTo>
                    <a:pt x="57" y="125"/>
                    <a:pt x="55" y="124"/>
                    <a:pt x="54" y="123"/>
                  </a:cubicBezTo>
                  <a:cubicBezTo>
                    <a:pt x="54" y="123"/>
                    <a:pt x="53" y="122"/>
                    <a:pt x="53" y="122"/>
                  </a:cubicBezTo>
                  <a:cubicBezTo>
                    <a:pt x="48" y="122"/>
                    <a:pt x="42" y="122"/>
                    <a:pt x="37" y="121"/>
                  </a:cubicBezTo>
                  <a:cubicBezTo>
                    <a:pt x="34" y="121"/>
                    <a:pt x="32" y="121"/>
                    <a:pt x="29" y="120"/>
                  </a:cubicBezTo>
                  <a:cubicBezTo>
                    <a:pt x="38" y="134"/>
                    <a:pt x="52" y="149"/>
                    <a:pt x="68" y="150"/>
                  </a:cubicBezTo>
                  <a:cubicBezTo>
                    <a:pt x="84" y="150"/>
                    <a:pt x="99" y="139"/>
                    <a:pt x="100" y="138"/>
                  </a:cubicBezTo>
                  <a:cubicBezTo>
                    <a:pt x="99" y="138"/>
                    <a:pt x="99" y="137"/>
                    <a:pt x="99" y="137"/>
                  </a:cubicBezTo>
                  <a:close/>
                  <a:moveTo>
                    <a:pt x="132" y="106"/>
                  </a:moveTo>
                  <a:cubicBezTo>
                    <a:pt x="134" y="106"/>
                    <a:pt x="136" y="106"/>
                    <a:pt x="139" y="106"/>
                  </a:cubicBezTo>
                  <a:cubicBezTo>
                    <a:pt x="140" y="107"/>
                    <a:pt x="140" y="107"/>
                    <a:pt x="140" y="107"/>
                  </a:cubicBezTo>
                  <a:cubicBezTo>
                    <a:pt x="141" y="107"/>
                    <a:pt x="142" y="107"/>
                    <a:pt x="142" y="107"/>
                  </a:cubicBezTo>
                  <a:cubicBezTo>
                    <a:pt x="143" y="108"/>
                    <a:pt x="144" y="108"/>
                    <a:pt x="145" y="109"/>
                  </a:cubicBezTo>
                  <a:cubicBezTo>
                    <a:pt x="147" y="110"/>
                    <a:pt x="149" y="112"/>
                    <a:pt x="150" y="114"/>
                  </a:cubicBezTo>
                  <a:cubicBezTo>
                    <a:pt x="152" y="115"/>
                    <a:pt x="153" y="117"/>
                    <a:pt x="155" y="119"/>
                  </a:cubicBezTo>
                  <a:cubicBezTo>
                    <a:pt x="155" y="119"/>
                    <a:pt x="155" y="120"/>
                    <a:pt x="155" y="120"/>
                  </a:cubicBezTo>
                  <a:cubicBezTo>
                    <a:pt x="155" y="120"/>
                    <a:pt x="155" y="121"/>
                    <a:pt x="155" y="121"/>
                  </a:cubicBezTo>
                  <a:cubicBezTo>
                    <a:pt x="155" y="121"/>
                    <a:pt x="155" y="121"/>
                    <a:pt x="155" y="121"/>
                  </a:cubicBezTo>
                  <a:cubicBezTo>
                    <a:pt x="155" y="122"/>
                    <a:pt x="155" y="123"/>
                    <a:pt x="155" y="123"/>
                  </a:cubicBezTo>
                  <a:cubicBezTo>
                    <a:pt x="155" y="125"/>
                    <a:pt x="154" y="126"/>
                    <a:pt x="153" y="127"/>
                  </a:cubicBezTo>
                  <a:cubicBezTo>
                    <a:pt x="152" y="129"/>
                    <a:pt x="150" y="130"/>
                    <a:pt x="148" y="132"/>
                  </a:cubicBezTo>
                  <a:cubicBezTo>
                    <a:pt x="146" y="133"/>
                    <a:pt x="145" y="134"/>
                    <a:pt x="143" y="135"/>
                  </a:cubicBezTo>
                  <a:cubicBezTo>
                    <a:pt x="140" y="136"/>
                    <a:pt x="138" y="137"/>
                    <a:pt x="136" y="138"/>
                  </a:cubicBezTo>
                  <a:cubicBezTo>
                    <a:pt x="136" y="138"/>
                    <a:pt x="136" y="138"/>
                    <a:pt x="136" y="138"/>
                  </a:cubicBezTo>
                  <a:cubicBezTo>
                    <a:pt x="140" y="136"/>
                    <a:pt x="144" y="134"/>
                    <a:pt x="148" y="131"/>
                  </a:cubicBezTo>
                  <a:cubicBezTo>
                    <a:pt x="149" y="129"/>
                    <a:pt x="151" y="128"/>
                    <a:pt x="152" y="126"/>
                  </a:cubicBezTo>
                  <a:cubicBezTo>
                    <a:pt x="153" y="125"/>
                    <a:pt x="153" y="124"/>
                    <a:pt x="153" y="123"/>
                  </a:cubicBezTo>
                  <a:cubicBezTo>
                    <a:pt x="154" y="122"/>
                    <a:pt x="154" y="122"/>
                    <a:pt x="154" y="121"/>
                  </a:cubicBezTo>
                  <a:cubicBezTo>
                    <a:pt x="154" y="121"/>
                    <a:pt x="153" y="120"/>
                    <a:pt x="153" y="120"/>
                  </a:cubicBezTo>
                  <a:cubicBezTo>
                    <a:pt x="152" y="118"/>
                    <a:pt x="151" y="116"/>
                    <a:pt x="149" y="115"/>
                  </a:cubicBezTo>
                  <a:cubicBezTo>
                    <a:pt x="148" y="113"/>
                    <a:pt x="146" y="111"/>
                    <a:pt x="144" y="110"/>
                  </a:cubicBezTo>
                  <a:cubicBezTo>
                    <a:pt x="143" y="109"/>
                    <a:pt x="141" y="107"/>
                    <a:pt x="139" y="107"/>
                  </a:cubicBezTo>
                  <a:cubicBezTo>
                    <a:pt x="132" y="106"/>
                    <a:pt x="132" y="106"/>
                    <a:pt x="132" y="106"/>
                  </a:cubicBezTo>
                  <a:close/>
                  <a:moveTo>
                    <a:pt x="83" y="8"/>
                  </a:moveTo>
                  <a:cubicBezTo>
                    <a:pt x="83" y="8"/>
                    <a:pt x="84" y="8"/>
                    <a:pt x="85" y="8"/>
                  </a:cubicBezTo>
                  <a:cubicBezTo>
                    <a:pt x="86" y="7"/>
                    <a:pt x="87" y="7"/>
                    <a:pt x="89" y="6"/>
                  </a:cubicBezTo>
                  <a:cubicBezTo>
                    <a:pt x="91" y="6"/>
                    <a:pt x="94" y="5"/>
                    <a:pt x="97" y="5"/>
                  </a:cubicBezTo>
                  <a:cubicBezTo>
                    <a:pt x="97" y="5"/>
                    <a:pt x="97" y="5"/>
                    <a:pt x="97" y="5"/>
                  </a:cubicBezTo>
                  <a:cubicBezTo>
                    <a:pt x="96" y="6"/>
                    <a:pt x="94" y="6"/>
                    <a:pt x="93" y="7"/>
                  </a:cubicBezTo>
                  <a:cubicBezTo>
                    <a:pt x="92" y="7"/>
                    <a:pt x="90" y="8"/>
                    <a:pt x="89" y="8"/>
                  </a:cubicBezTo>
                  <a:cubicBezTo>
                    <a:pt x="85" y="9"/>
                    <a:pt x="85" y="9"/>
                    <a:pt x="85" y="9"/>
                  </a:cubicBezTo>
                  <a:cubicBezTo>
                    <a:pt x="84" y="9"/>
                    <a:pt x="84" y="9"/>
                    <a:pt x="83" y="9"/>
                  </a:cubicBezTo>
                  <a:cubicBezTo>
                    <a:pt x="83" y="9"/>
                    <a:pt x="82" y="10"/>
                    <a:pt x="81" y="10"/>
                  </a:cubicBezTo>
                  <a:cubicBezTo>
                    <a:pt x="81" y="10"/>
                    <a:pt x="81" y="10"/>
                    <a:pt x="81" y="10"/>
                  </a:cubicBezTo>
                  <a:cubicBezTo>
                    <a:pt x="82" y="9"/>
                    <a:pt x="82" y="9"/>
                    <a:pt x="83" y="8"/>
                  </a:cubicBezTo>
                  <a:close/>
                  <a:moveTo>
                    <a:pt x="35" y="31"/>
                  </a:moveTo>
                  <a:cubicBezTo>
                    <a:pt x="38" y="29"/>
                    <a:pt x="42" y="27"/>
                    <a:pt x="45" y="26"/>
                  </a:cubicBezTo>
                  <a:cubicBezTo>
                    <a:pt x="47" y="25"/>
                    <a:pt x="49" y="24"/>
                    <a:pt x="51" y="24"/>
                  </a:cubicBezTo>
                  <a:cubicBezTo>
                    <a:pt x="52" y="24"/>
                    <a:pt x="53" y="23"/>
                    <a:pt x="54" y="23"/>
                  </a:cubicBezTo>
                  <a:cubicBezTo>
                    <a:pt x="54" y="23"/>
                    <a:pt x="54" y="23"/>
                    <a:pt x="54" y="23"/>
                  </a:cubicBezTo>
                  <a:cubicBezTo>
                    <a:pt x="54" y="22"/>
                    <a:pt x="54" y="20"/>
                    <a:pt x="55" y="19"/>
                  </a:cubicBezTo>
                  <a:cubicBezTo>
                    <a:pt x="55" y="18"/>
                    <a:pt x="56" y="17"/>
                    <a:pt x="56" y="16"/>
                  </a:cubicBezTo>
                  <a:cubicBezTo>
                    <a:pt x="56" y="17"/>
                    <a:pt x="55" y="18"/>
                    <a:pt x="55" y="19"/>
                  </a:cubicBezTo>
                  <a:cubicBezTo>
                    <a:pt x="55" y="21"/>
                    <a:pt x="55" y="22"/>
                    <a:pt x="56" y="22"/>
                  </a:cubicBezTo>
                  <a:cubicBezTo>
                    <a:pt x="56" y="23"/>
                    <a:pt x="57" y="23"/>
                    <a:pt x="58" y="23"/>
                  </a:cubicBezTo>
                  <a:cubicBezTo>
                    <a:pt x="58" y="23"/>
                    <a:pt x="59" y="23"/>
                    <a:pt x="59" y="23"/>
                  </a:cubicBezTo>
                  <a:cubicBezTo>
                    <a:pt x="60" y="23"/>
                    <a:pt x="61" y="22"/>
                    <a:pt x="61" y="22"/>
                  </a:cubicBezTo>
                  <a:cubicBezTo>
                    <a:pt x="63" y="20"/>
                    <a:pt x="64" y="19"/>
                    <a:pt x="66" y="17"/>
                  </a:cubicBezTo>
                  <a:cubicBezTo>
                    <a:pt x="66" y="17"/>
                    <a:pt x="66" y="17"/>
                    <a:pt x="66" y="17"/>
                  </a:cubicBezTo>
                  <a:cubicBezTo>
                    <a:pt x="65" y="19"/>
                    <a:pt x="64" y="21"/>
                    <a:pt x="63" y="23"/>
                  </a:cubicBezTo>
                  <a:cubicBezTo>
                    <a:pt x="62" y="24"/>
                    <a:pt x="61" y="24"/>
                    <a:pt x="61" y="25"/>
                  </a:cubicBezTo>
                  <a:cubicBezTo>
                    <a:pt x="61" y="25"/>
                    <a:pt x="59" y="27"/>
                    <a:pt x="58" y="28"/>
                  </a:cubicBezTo>
                  <a:cubicBezTo>
                    <a:pt x="56" y="29"/>
                    <a:pt x="54" y="30"/>
                    <a:pt x="53" y="32"/>
                  </a:cubicBezTo>
                  <a:cubicBezTo>
                    <a:pt x="53" y="32"/>
                    <a:pt x="52" y="33"/>
                    <a:pt x="52" y="33"/>
                  </a:cubicBezTo>
                  <a:cubicBezTo>
                    <a:pt x="52" y="34"/>
                    <a:pt x="53" y="34"/>
                    <a:pt x="53" y="35"/>
                  </a:cubicBezTo>
                  <a:cubicBezTo>
                    <a:pt x="53" y="35"/>
                    <a:pt x="53" y="35"/>
                    <a:pt x="53" y="35"/>
                  </a:cubicBezTo>
                  <a:cubicBezTo>
                    <a:pt x="54" y="34"/>
                    <a:pt x="54" y="34"/>
                    <a:pt x="54" y="34"/>
                  </a:cubicBezTo>
                  <a:cubicBezTo>
                    <a:pt x="58" y="33"/>
                    <a:pt x="61" y="32"/>
                    <a:pt x="64" y="30"/>
                  </a:cubicBezTo>
                  <a:cubicBezTo>
                    <a:pt x="67" y="29"/>
                    <a:pt x="67" y="29"/>
                    <a:pt x="67" y="29"/>
                  </a:cubicBezTo>
                  <a:cubicBezTo>
                    <a:pt x="67" y="29"/>
                    <a:pt x="67" y="29"/>
                    <a:pt x="67" y="29"/>
                  </a:cubicBezTo>
                  <a:cubicBezTo>
                    <a:pt x="68" y="28"/>
                    <a:pt x="68" y="28"/>
                    <a:pt x="68" y="28"/>
                  </a:cubicBezTo>
                  <a:cubicBezTo>
                    <a:pt x="69" y="28"/>
                    <a:pt x="69" y="28"/>
                    <a:pt x="70" y="28"/>
                  </a:cubicBezTo>
                  <a:cubicBezTo>
                    <a:pt x="72" y="27"/>
                    <a:pt x="75" y="27"/>
                    <a:pt x="77" y="28"/>
                  </a:cubicBezTo>
                  <a:cubicBezTo>
                    <a:pt x="78" y="29"/>
                    <a:pt x="79" y="30"/>
                    <a:pt x="80" y="30"/>
                  </a:cubicBezTo>
                  <a:cubicBezTo>
                    <a:pt x="82" y="30"/>
                    <a:pt x="82" y="30"/>
                    <a:pt x="82" y="30"/>
                  </a:cubicBezTo>
                  <a:cubicBezTo>
                    <a:pt x="83" y="29"/>
                    <a:pt x="84" y="28"/>
                    <a:pt x="85" y="27"/>
                  </a:cubicBezTo>
                  <a:cubicBezTo>
                    <a:pt x="86" y="26"/>
                    <a:pt x="86" y="26"/>
                    <a:pt x="86" y="25"/>
                  </a:cubicBezTo>
                  <a:cubicBezTo>
                    <a:pt x="86" y="24"/>
                    <a:pt x="86" y="23"/>
                    <a:pt x="86" y="23"/>
                  </a:cubicBezTo>
                  <a:cubicBezTo>
                    <a:pt x="86" y="21"/>
                    <a:pt x="86" y="20"/>
                    <a:pt x="85" y="18"/>
                  </a:cubicBezTo>
                  <a:cubicBezTo>
                    <a:pt x="84" y="17"/>
                    <a:pt x="83" y="16"/>
                    <a:pt x="82" y="15"/>
                  </a:cubicBezTo>
                  <a:cubicBezTo>
                    <a:pt x="81" y="15"/>
                    <a:pt x="79" y="15"/>
                    <a:pt x="78" y="15"/>
                  </a:cubicBezTo>
                  <a:cubicBezTo>
                    <a:pt x="76" y="15"/>
                    <a:pt x="74" y="15"/>
                    <a:pt x="73" y="15"/>
                  </a:cubicBezTo>
                  <a:cubicBezTo>
                    <a:pt x="71" y="14"/>
                    <a:pt x="70" y="13"/>
                    <a:pt x="69" y="12"/>
                  </a:cubicBezTo>
                  <a:cubicBezTo>
                    <a:pt x="69" y="12"/>
                    <a:pt x="69" y="12"/>
                    <a:pt x="69" y="12"/>
                  </a:cubicBezTo>
                  <a:cubicBezTo>
                    <a:pt x="71" y="13"/>
                    <a:pt x="72" y="13"/>
                    <a:pt x="73" y="13"/>
                  </a:cubicBezTo>
                  <a:cubicBezTo>
                    <a:pt x="75" y="14"/>
                    <a:pt x="76" y="13"/>
                    <a:pt x="77" y="13"/>
                  </a:cubicBezTo>
                  <a:cubicBezTo>
                    <a:pt x="78" y="13"/>
                    <a:pt x="79" y="13"/>
                    <a:pt x="80" y="13"/>
                  </a:cubicBezTo>
                  <a:cubicBezTo>
                    <a:pt x="81" y="13"/>
                    <a:pt x="82" y="13"/>
                    <a:pt x="83" y="13"/>
                  </a:cubicBezTo>
                  <a:cubicBezTo>
                    <a:pt x="84" y="13"/>
                    <a:pt x="85" y="14"/>
                    <a:pt x="86" y="15"/>
                  </a:cubicBezTo>
                  <a:cubicBezTo>
                    <a:pt x="86" y="16"/>
                    <a:pt x="87" y="16"/>
                    <a:pt x="87" y="17"/>
                  </a:cubicBezTo>
                  <a:cubicBezTo>
                    <a:pt x="88" y="19"/>
                    <a:pt x="88" y="21"/>
                    <a:pt x="89" y="22"/>
                  </a:cubicBezTo>
                  <a:cubicBezTo>
                    <a:pt x="89" y="23"/>
                    <a:pt x="89" y="24"/>
                    <a:pt x="88" y="25"/>
                  </a:cubicBezTo>
                  <a:cubicBezTo>
                    <a:pt x="88" y="27"/>
                    <a:pt x="87" y="27"/>
                    <a:pt x="87" y="28"/>
                  </a:cubicBezTo>
                  <a:cubicBezTo>
                    <a:pt x="85" y="29"/>
                    <a:pt x="84" y="30"/>
                    <a:pt x="82" y="31"/>
                  </a:cubicBezTo>
                  <a:cubicBezTo>
                    <a:pt x="82" y="31"/>
                    <a:pt x="81" y="31"/>
                    <a:pt x="81" y="31"/>
                  </a:cubicBezTo>
                  <a:cubicBezTo>
                    <a:pt x="81" y="32"/>
                    <a:pt x="82" y="32"/>
                    <a:pt x="82" y="33"/>
                  </a:cubicBezTo>
                  <a:cubicBezTo>
                    <a:pt x="83" y="33"/>
                    <a:pt x="83" y="34"/>
                    <a:pt x="84" y="35"/>
                  </a:cubicBezTo>
                  <a:cubicBezTo>
                    <a:pt x="84" y="36"/>
                    <a:pt x="85" y="36"/>
                    <a:pt x="85" y="37"/>
                  </a:cubicBezTo>
                  <a:cubicBezTo>
                    <a:pt x="87" y="39"/>
                    <a:pt x="91" y="40"/>
                    <a:pt x="94" y="42"/>
                  </a:cubicBezTo>
                  <a:cubicBezTo>
                    <a:pt x="96" y="43"/>
                    <a:pt x="97" y="44"/>
                    <a:pt x="99" y="45"/>
                  </a:cubicBezTo>
                  <a:cubicBezTo>
                    <a:pt x="100" y="46"/>
                    <a:pt x="102" y="47"/>
                    <a:pt x="103" y="47"/>
                  </a:cubicBezTo>
                  <a:cubicBezTo>
                    <a:pt x="103" y="47"/>
                    <a:pt x="104" y="48"/>
                    <a:pt x="104" y="48"/>
                  </a:cubicBezTo>
                  <a:cubicBezTo>
                    <a:pt x="105" y="47"/>
                    <a:pt x="106" y="47"/>
                    <a:pt x="107" y="46"/>
                  </a:cubicBezTo>
                  <a:cubicBezTo>
                    <a:pt x="108" y="46"/>
                    <a:pt x="108" y="44"/>
                    <a:pt x="109" y="43"/>
                  </a:cubicBezTo>
                  <a:cubicBezTo>
                    <a:pt x="109" y="43"/>
                    <a:pt x="109" y="42"/>
                    <a:pt x="109" y="42"/>
                  </a:cubicBezTo>
                  <a:cubicBezTo>
                    <a:pt x="108" y="41"/>
                    <a:pt x="107" y="40"/>
                    <a:pt x="106" y="39"/>
                  </a:cubicBezTo>
                  <a:cubicBezTo>
                    <a:pt x="105" y="38"/>
                    <a:pt x="104" y="37"/>
                    <a:pt x="104" y="36"/>
                  </a:cubicBezTo>
                  <a:cubicBezTo>
                    <a:pt x="104" y="36"/>
                    <a:pt x="104" y="36"/>
                    <a:pt x="104" y="36"/>
                  </a:cubicBezTo>
                  <a:cubicBezTo>
                    <a:pt x="104" y="36"/>
                    <a:pt x="104" y="36"/>
                    <a:pt x="104" y="36"/>
                  </a:cubicBezTo>
                  <a:cubicBezTo>
                    <a:pt x="104" y="36"/>
                    <a:pt x="104" y="36"/>
                    <a:pt x="104" y="36"/>
                  </a:cubicBezTo>
                  <a:cubicBezTo>
                    <a:pt x="105" y="37"/>
                    <a:pt x="106" y="38"/>
                    <a:pt x="107" y="38"/>
                  </a:cubicBezTo>
                  <a:cubicBezTo>
                    <a:pt x="107" y="39"/>
                    <a:pt x="108" y="40"/>
                    <a:pt x="109" y="40"/>
                  </a:cubicBezTo>
                  <a:cubicBezTo>
                    <a:pt x="111" y="41"/>
                    <a:pt x="113" y="42"/>
                    <a:pt x="115" y="43"/>
                  </a:cubicBezTo>
                  <a:cubicBezTo>
                    <a:pt x="115" y="43"/>
                    <a:pt x="116" y="43"/>
                    <a:pt x="116" y="43"/>
                  </a:cubicBezTo>
                  <a:cubicBezTo>
                    <a:pt x="116" y="43"/>
                    <a:pt x="116" y="43"/>
                    <a:pt x="116" y="43"/>
                  </a:cubicBezTo>
                  <a:cubicBezTo>
                    <a:pt x="116" y="43"/>
                    <a:pt x="116" y="43"/>
                    <a:pt x="116" y="43"/>
                  </a:cubicBezTo>
                  <a:cubicBezTo>
                    <a:pt x="116" y="43"/>
                    <a:pt x="115" y="43"/>
                    <a:pt x="115" y="43"/>
                  </a:cubicBezTo>
                  <a:cubicBezTo>
                    <a:pt x="114" y="44"/>
                    <a:pt x="112" y="44"/>
                    <a:pt x="111" y="45"/>
                  </a:cubicBezTo>
                  <a:cubicBezTo>
                    <a:pt x="111" y="46"/>
                    <a:pt x="110" y="47"/>
                    <a:pt x="110" y="47"/>
                  </a:cubicBezTo>
                  <a:cubicBezTo>
                    <a:pt x="110" y="48"/>
                    <a:pt x="110" y="48"/>
                    <a:pt x="110" y="48"/>
                  </a:cubicBezTo>
                  <a:cubicBezTo>
                    <a:pt x="110" y="48"/>
                    <a:pt x="110" y="48"/>
                    <a:pt x="110" y="48"/>
                  </a:cubicBezTo>
                  <a:cubicBezTo>
                    <a:pt x="110" y="48"/>
                    <a:pt x="110" y="48"/>
                    <a:pt x="111" y="49"/>
                  </a:cubicBezTo>
                  <a:cubicBezTo>
                    <a:pt x="112" y="49"/>
                    <a:pt x="113" y="49"/>
                    <a:pt x="114" y="50"/>
                  </a:cubicBezTo>
                  <a:cubicBezTo>
                    <a:pt x="115" y="51"/>
                    <a:pt x="117" y="53"/>
                    <a:pt x="117" y="55"/>
                  </a:cubicBezTo>
                  <a:cubicBezTo>
                    <a:pt x="118" y="57"/>
                    <a:pt x="117" y="59"/>
                    <a:pt x="116" y="61"/>
                  </a:cubicBezTo>
                  <a:cubicBezTo>
                    <a:pt x="116" y="62"/>
                    <a:pt x="116" y="63"/>
                    <a:pt x="115" y="64"/>
                  </a:cubicBezTo>
                  <a:cubicBezTo>
                    <a:pt x="115" y="64"/>
                    <a:pt x="115" y="65"/>
                    <a:pt x="115" y="66"/>
                  </a:cubicBezTo>
                  <a:cubicBezTo>
                    <a:pt x="114" y="67"/>
                    <a:pt x="114" y="68"/>
                    <a:pt x="115" y="68"/>
                  </a:cubicBezTo>
                  <a:cubicBezTo>
                    <a:pt x="115" y="68"/>
                    <a:pt x="115" y="67"/>
                    <a:pt x="116" y="66"/>
                  </a:cubicBezTo>
                  <a:cubicBezTo>
                    <a:pt x="117" y="65"/>
                    <a:pt x="117" y="64"/>
                    <a:pt x="118" y="63"/>
                  </a:cubicBezTo>
                  <a:cubicBezTo>
                    <a:pt x="119" y="62"/>
                    <a:pt x="121" y="62"/>
                    <a:pt x="122" y="61"/>
                  </a:cubicBezTo>
                  <a:cubicBezTo>
                    <a:pt x="125" y="61"/>
                    <a:pt x="127" y="61"/>
                    <a:pt x="129" y="62"/>
                  </a:cubicBezTo>
                  <a:cubicBezTo>
                    <a:pt x="129" y="63"/>
                    <a:pt x="129" y="63"/>
                    <a:pt x="129" y="63"/>
                  </a:cubicBezTo>
                  <a:cubicBezTo>
                    <a:pt x="127" y="62"/>
                    <a:pt x="125" y="62"/>
                    <a:pt x="123" y="63"/>
                  </a:cubicBezTo>
                  <a:cubicBezTo>
                    <a:pt x="121" y="64"/>
                    <a:pt x="119" y="66"/>
                    <a:pt x="118" y="68"/>
                  </a:cubicBezTo>
                  <a:cubicBezTo>
                    <a:pt x="116" y="70"/>
                    <a:pt x="113" y="72"/>
                    <a:pt x="113" y="72"/>
                  </a:cubicBezTo>
                  <a:cubicBezTo>
                    <a:pt x="111" y="73"/>
                    <a:pt x="108" y="73"/>
                    <a:pt x="106" y="73"/>
                  </a:cubicBezTo>
                  <a:cubicBezTo>
                    <a:pt x="106" y="73"/>
                    <a:pt x="106" y="73"/>
                    <a:pt x="106" y="73"/>
                  </a:cubicBezTo>
                  <a:cubicBezTo>
                    <a:pt x="108" y="72"/>
                    <a:pt x="111" y="71"/>
                    <a:pt x="112" y="70"/>
                  </a:cubicBezTo>
                  <a:cubicBezTo>
                    <a:pt x="113" y="70"/>
                    <a:pt x="113" y="69"/>
                    <a:pt x="114" y="69"/>
                  </a:cubicBezTo>
                  <a:cubicBezTo>
                    <a:pt x="114" y="66"/>
                    <a:pt x="114" y="63"/>
                    <a:pt x="115" y="61"/>
                  </a:cubicBezTo>
                  <a:cubicBezTo>
                    <a:pt x="117" y="58"/>
                    <a:pt x="116" y="54"/>
                    <a:pt x="113" y="51"/>
                  </a:cubicBezTo>
                  <a:cubicBezTo>
                    <a:pt x="112" y="51"/>
                    <a:pt x="111" y="50"/>
                    <a:pt x="110" y="50"/>
                  </a:cubicBezTo>
                  <a:cubicBezTo>
                    <a:pt x="110" y="50"/>
                    <a:pt x="109" y="50"/>
                    <a:pt x="108" y="50"/>
                  </a:cubicBezTo>
                  <a:cubicBezTo>
                    <a:pt x="106" y="50"/>
                    <a:pt x="104" y="50"/>
                    <a:pt x="102" y="49"/>
                  </a:cubicBezTo>
                  <a:cubicBezTo>
                    <a:pt x="102" y="49"/>
                    <a:pt x="102" y="49"/>
                    <a:pt x="102" y="49"/>
                  </a:cubicBezTo>
                  <a:cubicBezTo>
                    <a:pt x="101" y="49"/>
                    <a:pt x="101" y="49"/>
                    <a:pt x="100" y="48"/>
                  </a:cubicBezTo>
                  <a:cubicBezTo>
                    <a:pt x="98" y="47"/>
                    <a:pt x="95" y="45"/>
                    <a:pt x="93" y="44"/>
                  </a:cubicBezTo>
                  <a:cubicBezTo>
                    <a:pt x="91" y="43"/>
                    <a:pt x="90" y="42"/>
                    <a:pt x="88" y="42"/>
                  </a:cubicBezTo>
                  <a:cubicBezTo>
                    <a:pt x="86" y="41"/>
                    <a:pt x="85" y="40"/>
                    <a:pt x="83" y="39"/>
                  </a:cubicBezTo>
                  <a:cubicBezTo>
                    <a:pt x="82" y="38"/>
                    <a:pt x="82" y="38"/>
                    <a:pt x="81" y="37"/>
                  </a:cubicBezTo>
                  <a:cubicBezTo>
                    <a:pt x="81" y="36"/>
                    <a:pt x="80" y="35"/>
                    <a:pt x="80" y="34"/>
                  </a:cubicBezTo>
                  <a:cubicBezTo>
                    <a:pt x="79" y="33"/>
                    <a:pt x="77" y="32"/>
                    <a:pt x="76" y="31"/>
                  </a:cubicBezTo>
                  <a:cubicBezTo>
                    <a:pt x="74" y="31"/>
                    <a:pt x="72" y="31"/>
                    <a:pt x="71" y="31"/>
                  </a:cubicBezTo>
                  <a:cubicBezTo>
                    <a:pt x="69" y="31"/>
                    <a:pt x="67" y="32"/>
                    <a:pt x="66" y="33"/>
                  </a:cubicBezTo>
                  <a:cubicBezTo>
                    <a:pt x="62" y="35"/>
                    <a:pt x="59" y="36"/>
                    <a:pt x="56" y="37"/>
                  </a:cubicBezTo>
                  <a:cubicBezTo>
                    <a:pt x="53" y="38"/>
                    <a:pt x="53" y="38"/>
                    <a:pt x="53" y="38"/>
                  </a:cubicBezTo>
                  <a:cubicBezTo>
                    <a:pt x="52" y="39"/>
                    <a:pt x="51" y="39"/>
                    <a:pt x="51" y="39"/>
                  </a:cubicBezTo>
                  <a:cubicBezTo>
                    <a:pt x="49" y="40"/>
                    <a:pt x="49" y="42"/>
                    <a:pt x="49" y="44"/>
                  </a:cubicBezTo>
                  <a:cubicBezTo>
                    <a:pt x="49" y="47"/>
                    <a:pt x="50" y="51"/>
                    <a:pt x="52" y="54"/>
                  </a:cubicBezTo>
                  <a:cubicBezTo>
                    <a:pt x="52" y="56"/>
                    <a:pt x="52" y="58"/>
                    <a:pt x="51" y="60"/>
                  </a:cubicBezTo>
                  <a:cubicBezTo>
                    <a:pt x="51" y="61"/>
                    <a:pt x="51" y="61"/>
                    <a:pt x="51" y="62"/>
                  </a:cubicBezTo>
                  <a:cubicBezTo>
                    <a:pt x="51" y="63"/>
                    <a:pt x="51" y="64"/>
                    <a:pt x="52" y="65"/>
                  </a:cubicBezTo>
                  <a:cubicBezTo>
                    <a:pt x="53" y="66"/>
                    <a:pt x="54" y="68"/>
                    <a:pt x="55" y="69"/>
                  </a:cubicBezTo>
                  <a:cubicBezTo>
                    <a:pt x="55" y="70"/>
                    <a:pt x="55" y="71"/>
                    <a:pt x="55" y="72"/>
                  </a:cubicBezTo>
                  <a:cubicBezTo>
                    <a:pt x="55" y="73"/>
                    <a:pt x="54" y="74"/>
                    <a:pt x="53" y="74"/>
                  </a:cubicBezTo>
                  <a:cubicBezTo>
                    <a:pt x="52" y="75"/>
                    <a:pt x="51" y="75"/>
                    <a:pt x="50" y="75"/>
                  </a:cubicBezTo>
                  <a:cubicBezTo>
                    <a:pt x="49" y="75"/>
                    <a:pt x="48" y="75"/>
                    <a:pt x="48" y="74"/>
                  </a:cubicBezTo>
                  <a:cubicBezTo>
                    <a:pt x="46" y="73"/>
                    <a:pt x="45" y="71"/>
                    <a:pt x="44" y="70"/>
                  </a:cubicBezTo>
                  <a:cubicBezTo>
                    <a:pt x="43" y="68"/>
                    <a:pt x="43" y="67"/>
                    <a:pt x="42" y="65"/>
                  </a:cubicBezTo>
                  <a:cubicBezTo>
                    <a:pt x="41" y="64"/>
                    <a:pt x="40" y="62"/>
                    <a:pt x="38" y="61"/>
                  </a:cubicBezTo>
                  <a:cubicBezTo>
                    <a:pt x="36" y="61"/>
                    <a:pt x="35" y="61"/>
                    <a:pt x="33" y="61"/>
                  </a:cubicBezTo>
                  <a:cubicBezTo>
                    <a:pt x="31" y="62"/>
                    <a:pt x="29" y="62"/>
                    <a:pt x="28" y="63"/>
                  </a:cubicBezTo>
                  <a:cubicBezTo>
                    <a:pt x="26" y="64"/>
                    <a:pt x="25" y="65"/>
                    <a:pt x="24" y="67"/>
                  </a:cubicBezTo>
                  <a:cubicBezTo>
                    <a:pt x="23" y="69"/>
                    <a:pt x="23" y="70"/>
                    <a:pt x="22" y="72"/>
                  </a:cubicBezTo>
                  <a:cubicBezTo>
                    <a:pt x="21" y="72"/>
                    <a:pt x="21" y="72"/>
                    <a:pt x="21" y="72"/>
                  </a:cubicBezTo>
                  <a:cubicBezTo>
                    <a:pt x="22" y="70"/>
                    <a:pt x="23" y="68"/>
                    <a:pt x="24" y="67"/>
                  </a:cubicBezTo>
                  <a:cubicBezTo>
                    <a:pt x="24" y="65"/>
                    <a:pt x="25" y="63"/>
                    <a:pt x="27" y="62"/>
                  </a:cubicBezTo>
                  <a:cubicBezTo>
                    <a:pt x="29" y="61"/>
                    <a:pt x="31" y="61"/>
                    <a:pt x="32" y="60"/>
                  </a:cubicBezTo>
                  <a:cubicBezTo>
                    <a:pt x="33" y="60"/>
                    <a:pt x="34" y="60"/>
                    <a:pt x="35" y="59"/>
                  </a:cubicBezTo>
                  <a:cubicBezTo>
                    <a:pt x="36" y="59"/>
                    <a:pt x="38" y="59"/>
                    <a:pt x="39" y="60"/>
                  </a:cubicBezTo>
                  <a:cubicBezTo>
                    <a:pt x="40" y="60"/>
                    <a:pt x="41" y="61"/>
                    <a:pt x="41" y="62"/>
                  </a:cubicBezTo>
                  <a:cubicBezTo>
                    <a:pt x="42" y="63"/>
                    <a:pt x="43" y="63"/>
                    <a:pt x="43" y="64"/>
                  </a:cubicBezTo>
                  <a:cubicBezTo>
                    <a:pt x="44" y="66"/>
                    <a:pt x="45" y="67"/>
                    <a:pt x="46" y="69"/>
                  </a:cubicBezTo>
                  <a:cubicBezTo>
                    <a:pt x="47" y="70"/>
                    <a:pt x="48" y="72"/>
                    <a:pt x="49" y="72"/>
                  </a:cubicBezTo>
                  <a:cubicBezTo>
                    <a:pt x="50" y="73"/>
                    <a:pt x="50" y="73"/>
                    <a:pt x="50" y="73"/>
                  </a:cubicBezTo>
                  <a:cubicBezTo>
                    <a:pt x="51" y="73"/>
                    <a:pt x="51" y="73"/>
                    <a:pt x="51" y="73"/>
                  </a:cubicBezTo>
                  <a:cubicBezTo>
                    <a:pt x="52" y="72"/>
                    <a:pt x="52" y="72"/>
                    <a:pt x="52" y="72"/>
                  </a:cubicBezTo>
                  <a:cubicBezTo>
                    <a:pt x="52" y="72"/>
                    <a:pt x="52" y="72"/>
                    <a:pt x="52" y="72"/>
                  </a:cubicBezTo>
                  <a:cubicBezTo>
                    <a:pt x="52" y="72"/>
                    <a:pt x="52" y="72"/>
                    <a:pt x="52" y="71"/>
                  </a:cubicBezTo>
                  <a:cubicBezTo>
                    <a:pt x="52" y="71"/>
                    <a:pt x="52" y="71"/>
                    <a:pt x="52" y="70"/>
                  </a:cubicBezTo>
                  <a:cubicBezTo>
                    <a:pt x="52" y="69"/>
                    <a:pt x="52" y="69"/>
                    <a:pt x="51" y="68"/>
                  </a:cubicBezTo>
                  <a:cubicBezTo>
                    <a:pt x="51" y="68"/>
                    <a:pt x="51" y="68"/>
                    <a:pt x="51" y="67"/>
                  </a:cubicBezTo>
                  <a:cubicBezTo>
                    <a:pt x="50" y="66"/>
                    <a:pt x="50" y="66"/>
                    <a:pt x="50" y="66"/>
                  </a:cubicBezTo>
                  <a:cubicBezTo>
                    <a:pt x="49" y="65"/>
                    <a:pt x="48" y="64"/>
                    <a:pt x="48" y="63"/>
                  </a:cubicBezTo>
                  <a:cubicBezTo>
                    <a:pt x="48" y="62"/>
                    <a:pt x="48" y="61"/>
                    <a:pt x="48" y="60"/>
                  </a:cubicBezTo>
                  <a:cubicBezTo>
                    <a:pt x="48" y="60"/>
                    <a:pt x="48" y="59"/>
                    <a:pt x="49" y="59"/>
                  </a:cubicBezTo>
                  <a:cubicBezTo>
                    <a:pt x="49" y="58"/>
                    <a:pt x="49" y="58"/>
                    <a:pt x="49" y="57"/>
                  </a:cubicBezTo>
                  <a:cubicBezTo>
                    <a:pt x="49" y="56"/>
                    <a:pt x="49" y="56"/>
                    <a:pt x="49" y="55"/>
                  </a:cubicBezTo>
                  <a:cubicBezTo>
                    <a:pt x="48" y="54"/>
                    <a:pt x="48" y="53"/>
                    <a:pt x="47" y="51"/>
                  </a:cubicBezTo>
                  <a:cubicBezTo>
                    <a:pt x="46" y="51"/>
                    <a:pt x="44" y="51"/>
                    <a:pt x="43" y="50"/>
                  </a:cubicBezTo>
                  <a:cubicBezTo>
                    <a:pt x="44" y="50"/>
                    <a:pt x="45" y="50"/>
                    <a:pt x="47" y="49"/>
                  </a:cubicBezTo>
                  <a:cubicBezTo>
                    <a:pt x="46" y="48"/>
                    <a:pt x="46" y="46"/>
                    <a:pt x="46" y="44"/>
                  </a:cubicBezTo>
                  <a:cubicBezTo>
                    <a:pt x="46" y="43"/>
                    <a:pt x="46" y="42"/>
                    <a:pt x="46" y="40"/>
                  </a:cubicBezTo>
                  <a:cubicBezTo>
                    <a:pt x="47" y="39"/>
                    <a:pt x="48" y="38"/>
                    <a:pt x="49" y="37"/>
                  </a:cubicBezTo>
                  <a:cubicBezTo>
                    <a:pt x="49" y="36"/>
                    <a:pt x="50" y="36"/>
                    <a:pt x="50" y="36"/>
                  </a:cubicBezTo>
                  <a:cubicBezTo>
                    <a:pt x="51" y="35"/>
                    <a:pt x="51" y="35"/>
                    <a:pt x="51" y="35"/>
                  </a:cubicBezTo>
                  <a:cubicBezTo>
                    <a:pt x="52" y="35"/>
                    <a:pt x="52" y="35"/>
                    <a:pt x="52" y="35"/>
                  </a:cubicBezTo>
                  <a:cubicBezTo>
                    <a:pt x="51" y="35"/>
                    <a:pt x="51" y="34"/>
                    <a:pt x="51" y="33"/>
                  </a:cubicBezTo>
                  <a:cubicBezTo>
                    <a:pt x="51" y="32"/>
                    <a:pt x="51" y="31"/>
                    <a:pt x="51" y="31"/>
                  </a:cubicBezTo>
                  <a:cubicBezTo>
                    <a:pt x="53" y="28"/>
                    <a:pt x="55" y="27"/>
                    <a:pt x="57" y="26"/>
                  </a:cubicBezTo>
                  <a:cubicBezTo>
                    <a:pt x="57" y="26"/>
                    <a:pt x="57" y="25"/>
                    <a:pt x="57" y="25"/>
                  </a:cubicBezTo>
                  <a:cubicBezTo>
                    <a:pt x="56" y="25"/>
                    <a:pt x="56" y="25"/>
                    <a:pt x="56" y="25"/>
                  </a:cubicBezTo>
                  <a:cubicBezTo>
                    <a:pt x="54" y="25"/>
                    <a:pt x="52" y="25"/>
                    <a:pt x="51" y="25"/>
                  </a:cubicBezTo>
                  <a:cubicBezTo>
                    <a:pt x="49" y="25"/>
                    <a:pt x="47" y="26"/>
                    <a:pt x="45" y="26"/>
                  </a:cubicBezTo>
                  <a:cubicBezTo>
                    <a:pt x="42" y="27"/>
                    <a:pt x="39" y="29"/>
                    <a:pt x="35" y="31"/>
                  </a:cubicBezTo>
                  <a:close/>
                  <a:moveTo>
                    <a:pt x="25" y="101"/>
                  </a:moveTo>
                  <a:cubicBezTo>
                    <a:pt x="23" y="101"/>
                    <a:pt x="22" y="100"/>
                    <a:pt x="21" y="100"/>
                  </a:cubicBezTo>
                  <a:cubicBezTo>
                    <a:pt x="19" y="100"/>
                    <a:pt x="18" y="100"/>
                    <a:pt x="17" y="100"/>
                  </a:cubicBezTo>
                  <a:cubicBezTo>
                    <a:pt x="15" y="100"/>
                    <a:pt x="14" y="101"/>
                    <a:pt x="12" y="100"/>
                  </a:cubicBezTo>
                  <a:cubicBezTo>
                    <a:pt x="11" y="100"/>
                    <a:pt x="9" y="100"/>
                    <a:pt x="8" y="99"/>
                  </a:cubicBezTo>
                  <a:cubicBezTo>
                    <a:pt x="9" y="99"/>
                    <a:pt x="9" y="99"/>
                    <a:pt x="9" y="99"/>
                  </a:cubicBezTo>
                  <a:cubicBezTo>
                    <a:pt x="10" y="99"/>
                    <a:pt x="11" y="99"/>
                    <a:pt x="12" y="99"/>
                  </a:cubicBezTo>
                  <a:cubicBezTo>
                    <a:pt x="14" y="98"/>
                    <a:pt x="15" y="98"/>
                    <a:pt x="17" y="98"/>
                  </a:cubicBezTo>
                  <a:cubicBezTo>
                    <a:pt x="18" y="98"/>
                    <a:pt x="20" y="98"/>
                    <a:pt x="21" y="99"/>
                  </a:cubicBezTo>
                  <a:cubicBezTo>
                    <a:pt x="23" y="99"/>
                    <a:pt x="24" y="100"/>
                    <a:pt x="25" y="100"/>
                  </a:cubicBezTo>
                  <a:lnTo>
                    <a:pt x="25" y="101"/>
                  </a:lnTo>
                  <a:close/>
                  <a:moveTo>
                    <a:pt x="114" y="103"/>
                  </a:moveTo>
                  <a:cubicBezTo>
                    <a:pt x="112" y="103"/>
                    <a:pt x="110" y="103"/>
                    <a:pt x="108" y="104"/>
                  </a:cubicBezTo>
                  <a:cubicBezTo>
                    <a:pt x="106" y="104"/>
                    <a:pt x="105" y="104"/>
                    <a:pt x="104" y="105"/>
                  </a:cubicBezTo>
                  <a:cubicBezTo>
                    <a:pt x="104" y="105"/>
                    <a:pt x="104" y="105"/>
                    <a:pt x="103" y="106"/>
                  </a:cubicBezTo>
                  <a:cubicBezTo>
                    <a:pt x="103" y="106"/>
                    <a:pt x="103" y="107"/>
                    <a:pt x="102" y="107"/>
                  </a:cubicBezTo>
                  <a:cubicBezTo>
                    <a:pt x="101" y="109"/>
                    <a:pt x="99" y="111"/>
                    <a:pt x="97" y="112"/>
                  </a:cubicBezTo>
                  <a:cubicBezTo>
                    <a:pt x="98" y="117"/>
                    <a:pt x="99" y="122"/>
                    <a:pt x="99" y="126"/>
                  </a:cubicBezTo>
                  <a:cubicBezTo>
                    <a:pt x="99" y="126"/>
                    <a:pt x="99" y="126"/>
                    <a:pt x="99" y="126"/>
                  </a:cubicBezTo>
                  <a:cubicBezTo>
                    <a:pt x="98" y="125"/>
                    <a:pt x="98" y="124"/>
                    <a:pt x="98" y="123"/>
                  </a:cubicBezTo>
                  <a:cubicBezTo>
                    <a:pt x="97" y="122"/>
                    <a:pt x="97" y="120"/>
                    <a:pt x="97" y="119"/>
                  </a:cubicBezTo>
                  <a:cubicBezTo>
                    <a:pt x="96" y="118"/>
                    <a:pt x="96" y="117"/>
                    <a:pt x="96" y="116"/>
                  </a:cubicBezTo>
                  <a:cubicBezTo>
                    <a:pt x="96" y="115"/>
                    <a:pt x="96" y="114"/>
                    <a:pt x="95" y="114"/>
                  </a:cubicBezTo>
                  <a:cubicBezTo>
                    <a:pt x="93" y="114"/>
                    <a:pt x="91" y="115"/>
                    <a:pt x="90" y="116"/>
                  </a:cubicBezTo>
                  <a:cubicBezTo>
                    <a:pt x="89" y="116"/>
                    <a:pt x="88" y="116"/>
                    <a:pt x="88" y="117"/>
                  </a:cubicBezTo>
                  <a:cubicBezTo>
                    <a:pt x="88" y="117"/>
                    <a:pt x="88" y="117"/>
                    <a:pt x="88" y="117"/>
                  </a:cubicBezTo>
                  <a:cubicBezTo>
                    <a:pt x="88" y="117"/>
                    <a:pt x="88" y="117"/>
                    <a:pt x="88" y="117"/>
                  </a:cubicBezTo>
                  <a:cubicBezTo>
                    <a:pt x="88" y="117"/>
                    <a:pt x="88" y="117"/>
                    <a:pt x="88" y="117"/>
                  </a:cubicBezTo>
                  <a:cubicBezTo>
                    <a:pt x="87" y="117"/>
                    <a:pt x="87" y="117"/>
                    <a:pt x="87" y="117"/>
                  </a:cubicBezTo>
                  <a:cubicBezTo>
                    <a:pt x="87" y="117"/>
                    <a:pt x="87" y="117"/>
                    <a:pt x="87" y="117"/>
                  </a:cubicBezTo>
                  <a:cubicBezTo>
                    <a:pt x="87" y="117"/>
                    <a:pt x="87" y="117"/>
                    <a:pt x="87" y="117"/>
                  </a:cubicBezTo>
                  <a:cubicBezTo>
                    <a:pt x="86" y="117"/>
                    <a:pt x="86" y="117"/>
                    <a:pt x="86" y="117"/>
                  </a:cubicBezTo>
                  <a:cubicBezTo>
                    <a:pt x="86" y="116"/>
                    <a:pt x="85" y="116"/>
                    <a:pt x="85" y="116"/>
                  </a:cubicBezTo>
                  <a:cubicBezTo>
                    <a:pt x="84" y="115"/>
                    <a:pt x="82" y="115"/>
                    <a:pt x="81" y="114"/>
                  </a:cubicBezTo>
                  <a:cubicBezTo>
                    <a:pt x="80" y="113"/>
                    <a:pt x="78" y="112"/>
                    <a:pt x="78" y="112"/>
                  </a:cubicBezTo>
                  <a:cubicBezTo>
                    <a:pt x="76" y="111"/>
                    <a:pt x="73" y="111"/>
                    <a:pt x="71" y="112"/>
                  </a:cubicBezTo>
                  <a:cubicBezTo>
                    <a:pt x="69" y="112"/>
                    <a:pt x="67" y="112"/>
                    <a:pt x="64" y="113"/>
                  </a:cubicBezTo>
                  <a:cubicBezTo>
                    <a:pt x="66" y="112"/>
                    <a:pt x="69" y="112"/>
                    <a:pt x="71" y="111"/>
                  </a:cubicBezTo>
                  <a:cubicBezTo>
                    <a:pt x="73" y="111"/>
                    <a:pt x="75" y="111"/>
                    <a:pt x="76" y="110"/>
                  </a:cubicBezTo>
                  <a:cubicBezTo>
                    <a:pt x="73" y="108"/>
                    <a:pt x="70" y="107"/>
                    <a:pt x="66" y="106"/>
                  </a:cubicBezTo>
                  <a:cubicBezTo>
                    <a:pt x="72" y="106"/>
                    <a:pt x="81" y="112"/>
                    <a:pt x="82" y="113"/>
                  </a:cubicBezTo>
                  <a:cubicBezTo>
                    <a:pt x="83" y="113"/>
                    <a:pt x="84" y="114"/>
                    <a:pt x="86" y="115"/>
                  </a:cubicBezTo>
                  <a:cubicBezTo>
                    <a:pt x="86" y="115"/>
                    <a:pt x="86" y="115"/>
                    <a:pt x="86" y="115"/>
                  </a:cubicBezTo>
                  <a:cubicBezTo>
                    <a:pt x="87" y="115"/>
                    <a:pt x="87" y="115"/>
                    <a:pt x="87" y="115"/>
                  </a:cubicBezTo>
                  <a:cubicBezTo>
                    <a:pt x="87" y="115"/>
                    <a:pt x="87" y="115"/>
                    <a:pt x="87" y="115"/>
                  </a:cubicBezTo>
                  <a:cubicBezTo>
                    <a:pt x="87" y="115"/>
                    <a:pt x="87" y="115"/>
                    <a:pt x="87" y="115"/>
                  </a:cubicBezTo>
                  <a:cubicBezTo>
                    <a:pt x="87" y="115"/>
                    <a:pt x="88" y="114"/>
                    <a:pt x="89" y="114"/>
                  </a:cubicBezTo>
                  <a:cubicBezTo>
                    <a:pt x="91" y="113"/>
                    <a:pt x="93" y="112"/>
                    <a:pt x="95" y="111"/>
                  </a:cubicBezTo>
                  <a:cubicBezTo>
                    <a:pt x="95" y="111"/>
                    <a:pt x="95" y="111"/>
                    <a:pt x="95" y="111"/>
                  </a:cubicBezTo>
                  <a:cubicBezTo>
                    <a:pt x="96" y="110"/>
                    <a:pt x="96" y="110"/>
                    <a:pt x="96" y="110"/>
                  </a:cubicBezTo>
                  <a:cubicBezTo>
                    <a:pt x="97" y="109"/>
                    <a:pt x="99" y="107"/>
                    <a:pt x="100" y="106"/>
                  </a:cubicBezTo>
                  <a:cubicBezTo>
                    <a:pt x="101" y="105"/>
                    <a:pt x="101" y="105"/>
                    <a:pt x="101" y="105"/>
                  </a:cubicBezTo>
                  <a:cubicBezTo>
                    <a:pt x="102" y="104"/>
                    <a:pt x="102" y="104"/>
                    <a:pt x="102" y="104"/>
                  </a:cubicBezTo>
                  <a:cubicBezTo>
                    <a:pt x="102" y="104"/>
                    <a:pt x="102" y="104"/>
                    <a:pt x="102" y="104"/>
                  </a:cubicBezTo>
                  <a:cubicBezTo>
                    <a:pt x="102" y="103"/>
                    <a:pt x="103" y="103"/>
                    <a:pt x="103" y="103"/>
                  </a:cubicBezTo>
                  <a:cubicBezTo>
                    <a:pt x="103" y="103"/>
                    <a:pt x="104" y="103"/>
                    <a:pt x="104" y="103"/>
                  </a:cubicBezTo>
                  <a:cubicBezTo>
                    <a:pt x="102" y="101"/>
                    <a:pt x="100" y="100"/>
                    <a:pt x="98" y="99"/>
                  </a:cubicBezTo>
                  <a:cubicBezTo>
                    <a:pt x="95" y="98"/>
                    <a:pt x="92" y="97"/>
                    <a:pt x="89" y="96"/>
                  </a:cubicBezTo>
                  <a:cubicBezTo>
                    <a:pt x="88" y="96"/>
                    <a:pt x="88" y="96"/>
                    <a:pt x="87" y="96"/>
                  </a:cubicBezTo>
                  <a:cubicBezTo>
                    <a:pt x="86" y="96"/>
                    <a:pt x="85" y="95"/>
                    <a:pt x="84" y="95"/>
                  </a:cubicBezTo>
                  <a:cubicBezTo>
                    <a:pt x="83" y="95"/>
                    <a:pt x="82" y="94"/>
                    <a:pt x="80" y="94"/>
                  </a:cubicBezTo>
                  <a:cubicBezTo>
                    <a:pt x="80" y="94"/>
                    <a:pt x="80" y="94"/>
                    <a:pt x="80" y="95"/>
                  </a:cubicBezTo>
                  <a:cubicBezTo>
                    <a:pt x="81" y="96"/>
                    <a:pt x="81" y="97"/>
                    <a:pt x="81" y="98"/>
                  </a:cubicBezTo>
                  <a:cubicBezTo>
                    <a:pt x="83" y="101"/>
                    <a:pt x="84" y="102"/>
                    <a:pt x="87" y="104"/>
                  </a:cubicBezTo>
                  <a:cubicBezTo>
                    <a:pt x="84" y="103"/>
                    <a:pt x="82" y="101"/>
                    <a:pt x="81" y="99"/>
                  </a:cubicBezTo>
                  <a:cubicBezTo>
                    <a:pt x="80" y="98"/>
                    <a:pt x="80" y="96"/>
                    <a:pt x="79" y="95"/>
                  </a:cubicBezTo>
                  <a:cubicBezTo>
                    <a:pt x="79" y="94"/>
                    <a:pt x="79" y="93"/>
                    <a:pt x="79" y="93"/>
                  </a:cubicBezTo>
                  <a:cubicBezTo>
                    <a:pt x="78" y="92"/>
                    <a:pt x="76" y="90"/>
                    <a:pt x="76" y="88"/>
                  </a:cubicBezTo>
                  <a:cubicBezTo>
                    <a:pt x="75" y="86"/>
                    <a:pt x="75" y="84"/>
                    <a:pt x="75" y="83"/>
                  </a:cubicBezTo>
                  <a:cubicBezTo>
                    <a:pt x="75" y="81"/>
                    <a:pt x="75" y="81"/>
                    <a:pt x="75" y="81"/>
                  </a:cubicBezTo>
                  <a:cubicBezTo>
                    <a:pt x="74" y="83"/>
                    <a:pt x="73" y="86"/>
                    <a:pt x="71" y="89"/>
                  </a:cubicBezTo>
                  <a:cubicBezTo>
                    <a:pt x="71" y="90"/>
                    <a:pt x="70" y="90"/>
                    <a:pt x="70" y="91"/>
                  </a:cubicBezTo>
                  <a:cubicBezTo>
                    <a:pt x="69" y="91"/>
                    <a:pt x="69" y="91"/>
                    <a:pt x="69" y="92"/>
                  </a:cubicBezTo>
                  <a:cubicBezTo>
                    <a:pt x="68" y="92"/>
                    <a:pt x="68" y="92"/>
                    <a:pt x="68" y="92"/>
                  </a:cubicBezTo>
                  <a:cubicBezTo>
                    <a:pt x="66" y="93"/>
                    <a:pt x="65" y="94"/>
                    <a:pt x="64" y="95"/>
                  </a:cubicBezTo>
                  <a:cubicBezTo>
                    <a:pt x="61" y="96"/>
                    <a:pt x="57" y="97"/>
                    <a:pt x="53" y="95"/>
                  </a:cubicBezTo>
                  <a:cubicBezTo>
                    <a:pt x="52" y="95"/>
                    <a:pt x="51" y="95"/>
                    <a:pt x="51" y="94"/>
                  </a:cubicBezTo>
                  <a:cubicBezTo>
                    <a:pt x="50" y="94"/>
                    <a:pt x="50" y="94"/>
                    <a:pt x="50" y="93"/>
                  </a:cubicBezTo>
                  <a:cubicBezTo>
                    <a:pt x="49" y="93"/>
                    <a:pt x="49" y="93"/>
                    <a:pt x="49" y="92"/>
                  </a:cubicBezTo>
                  <a:cubicBezTo>
                    <a:pt x="48" y="91"/>
                    <a:pt x="47" y="90"/>
                    <a:pt x="46" y="89"/>
                  </a:cubicBezTo>
                  <a:cubicBezTo>
                    <a:pt x="44" y="87"/>
                    <a:pt x="42" y="85"/>
                    <a:pt x="40" y="83"/>
                  </a:cubicBezTo>
                  <a:cubicBezTo>
                    <a:pt x="39" y="81"/>
                    <a:pt x="37" y="79"/>
                    <a:pt x="36" y="77"/>
                  </a:cubicBezTo>
                  <a:cubicBezTo>
                    <a:pt x="36" y="82"/>
                    <a:pt x="36" y="87"/>
                    <a:pt x="36" y="91"/>
                  </a:cubicBezTo>
                  <a:cubicBezTo>
                    <a:pt x="36" y="93"/>
                    <a:pt x="36" y="94"/>
                    <a:pt x="36" y="96"/>
                  </a:cubicBezTo>
                  <a:cubicBezTo>
                    <a:pt x="36" y="97"/>
                    <a:pt x="37" y="98"/>
                    <a:pt x="38" y="99"/>
                  </a:cubicBezTo>
                  <a:cubicBezTo>
                    <a:pt x="39" y="102"/>
                    <a:pt x="41" y="104"/>
                    <a:pt x="43" y="106"/>
                  </a:cubicBezTo>
                  <a:cubicBezTo>
                    <a:pt x="43" y="106"/>
                    <a:pt x="43" y="106"/>
                    <a:pt x="43" y="106"/>
                  </a:cubicBezTo>
                  <a:cubicBezTo>
                    <a:pt x="40" y="105"/>
                    <a:pt x="38" y="103"/>
                    <a:pt x="36" y="100"/>
                  </a:cubicBezTo>
                  <a:cubicBezTo>
                    <a:pt x="35" y="99"/>
                    <a:pt x="35" y="98"/>
                    <a:pt x="34" y="96"/>
                  </a:cubicBezTo>
                  <a:cubicBezTo>
                    <a:pt x="34" y="96"/>
                    <a:pt x="34" y="97"/>
                    <a:pt x="34" y="97"/>
                  </a:cubicBezTo>
                  <a:cubicBezTo>
                    <a:pt x="33" y="97"/>
                    <a:pt x="32" y="97"/>
                    <a:pt x="31" y="97"/>
                  </a:cubicBezTo>
                  <a:cubicBezTo>
                    <a:pt x="30" y="97"/>
                    <a:pt x="28" y="97"/>
                    <a:pt x="26" y="96"/>
                  </a:cubicBezTo>
                  <a:cubicBezTo>
                    <a:pt x="23" y="95"/>
                    <a:pt x="20" y="94"/>
                    <a:pt x="18" y="92"/>
                  </a:cubicBezTo>
                  <a:cubicBezTo>
                    <a:pt x="16" y="90"/>
                    <a:pt x="15" y="89"/>
                    <a:pt x="14" y="88"/>
                  </a:cubicBezTo>
                  <a:cubicBezTo>
                    <a:pt x="14" y="87"/>
                    <a:pt x="14" y="87"/>
                    <a:pt x="14" y="87"/>
                  </a:cubicBezTo>
                  <a:cubicBezTo>
                    <a:pt x="13" y="87"/>
                    <a:pt x="12" y="86"/>
                    <a:pt x="11" y="86"/>
                  </a:cubicBezTo>
                  <a:cubicBezTo>
                    <a:pt x="9" y="85"/>
                    <a:pt x="8" y="83"/>
                    <a:pt x="6" y="82"/>
                  </a:cubicBezTo>
                  <a:cubicBezTo>
                    <a:pt x="8" y="83"/>
                    <a:pt x="9" y="84"/>
                    <a:pt x="11" y="85"/>
                  </a:cubicBezTo>
                  <a:cubicBezTo>
                    <a:pt x="12" y="85"/>
                    <a:pt x="12" y="85"/>
                    <a:pt x="13" y="85"/>
                  </a:cubicBezTo>
                  <a:cubicBezTo>
                    <a:pt x="12" y="85"/>
                    <a:pt x="12" y="84"/>
                    <a:pt x="11" y="83"/>
                  </a:cubicBezTo>
                  <a:cubicBezTo>
                    <a:pt x="11" y="82"/>
                    <a:pt x="10" y="80"/>
                    <a:pt x="10" y="78"/>
                  </a:cubicBezTo>
                  <a:cubicBezTo>
                    <a:pt x="10" y="76"/>
                    <a:pt x="10" y="74"/>
                    <a:pt x="10" y="73"/>
                  </a:cubicBezTo>
                  <a:cubicBezTo>
                    <a:pt x="11" y="71"/>
                    <a:pt x="11" y="69"/>
                    <a:pt x="12" y="68"/>
                  </a:cubicBezTo>
                  <a:cubicBezTo>
                    <a:pt x="13" y="67"/>
                    <a:pt x="14" y="66"/>
                    <a:pt x="14" y="65"/>
                  </a:cubicBezTo>
                  <a:cubicBezTo>
                    <a:pt x="14" y="65"/>
                    <a:pt x="13" y="65"/>
                    <a:pt x="13" y="65"/>
                  </a:cubicBezTo>
                  <a:cubicBezTo>
                    <a:pt x="12" y="65"/>
                    <a:pt x="11" y="64"/>
                    <a:pt x="11" y="64"/>
                  </a:cubicBezTo>
                  <a:cubicBezTo>
                    <a:pt x="12" y="65"/>
                    <a:pt x="14" y="65"/>
                    <a:pt x="15" y="64"/>
                  </a:cubicBezTo>
                  <a:cubicBezTo>
                    <a:pt x="15" y="64"/>
                    <a:pt x="15" y="64"/>
                    <a:pt x="15" y="64"/>
                  </a:cubicBezTo>
                  <a:cubicBezTo>
                    <a:pt x="17" y="61"/>
                    <a:pt x="19" y="59"/>
                    <a:pt x="22" y="57"/>
                  </a:cubicBezTo>
                  <a:cubicBezTo>
                    <a:pt x="23" y="56"/>
                    <a:pt x="24" y="54"/>
                    <a:pt x="25" y="53"/>
                  </a:cubicBezTo>
                  <a:cubicBezTo>
                    <a:pt x="27" y="52"/>
                    <a:pt x="27" y="52"/>
                    <a:pt x="27" y="52"/>
                  </a:cubicBezTo>
                  <a:cubicBezTo>
                    <a:pt x="26" y="52"/>
                    <a:pt x="25" y="52"/>
                    <a:pt x="24" y="52"/>
                  </a:cubicBezTo>
                  <a:cubicBezTo>
                    <a:pt x="23" y="51"/>
                    <a:pt x="21" y="51"/>
                    <a:pt x="20" y="51"/>
                  </a:cubicBezTo>
                  <a:cubicBezTo>
                    <a:pt x="21" y="51"/>
                    <a:pt x="23" y="51"/>
                    <a:pt x="24" y="51"/>
                  </a:cubicBezTo>
                  <a:cubicBezTo>
                    <a:pt x="25" y="50"/>
                    <a:pt x="27" y="51"/>
                    <a:pt x="29" y="51"/>
                  </a:cubicBezTo>
                  <a:cubicBezTo>
                    <a:pt x="29" y="51"/>
                    <a:pt x="29" y="51"/>
                    <a:pt x="29" y="50"/>
                  </a:cubicBezTo>
                  <a:cubicBezTo>
                    <a:pt x="31" y="50"/>
                    <a:pt x="33" y="50"/>
                    <a:pt x="34" y="50"/>
                  </a:cubicBezTo>
                  <a:cubicBezTo>
                    <a:pt x="36" y="50"/>
                    <a:pt x="37" y="50"/>
                    <a:pt x="39" y="50"/>
                  </a:cubicBezTo>
                  <a:cubicBezTo>
                    <a:pt x="39" y="50"/>
                    <a:pt x="39" y="50"/>
                    <a:pt x="39" y="50"/>
                  </a:cubicBezTo>
                  <a:cubicBezTo>
                    <a:pt x="36" y="51"/>
                    <a:pt x="33" y="51"/>
                    <a:pt x="30" y="52"/>
                  </a:cubicBezTo>
                  <a:cubicBezTo>
                    <a:pt x="29" y="52"/>
                    <a:pt x="29" y="53"/>
                    <a:pt x="28" y="53"/>
                  </a:cubicBezTo>
                  <a:cubicBezTo>
                    <a:pt x="27" y="55"/>
                    <a:pt x="27" y="55"/>
                    <a:pt x="27" y="55"/>
                  </a:cubicBezTo>
                  <a:cubicBezTo>
                    <a:pt x="26" y="56"/>
                    <a:pt x="25" y="57"/>
                    <a:pt x="24" y="58"/>
                  </a:cubicBezTo>
                  <a:cubicBezTo>
                    <a:pt x="22" y="61"/>
                    <a:pt x="20" y="63"/>
                    <a:pt x="18" y="66"/>
                  </a:cubicBezTo>
                  <a:cubicBezTo>
                    <a:pt x="16" y="68"/>
                    <a:pt x="14" y="70"/>
                    <a:pt x="13" y="73"/>
                  </a:cubicBezTo>
                  <a:cubicBezTo>
                    <a:pt x="12" y="76"/>
                    <a:pt x="13" y="79"/>
                    <a:pt x="14" y="82"/>
                  </a:cubicBezTo>
                  <a:cubicBezTo>
                    <a:pt x="15" y="84"/>
                    <a:pt x="16" y="85"/>
                    <a:pt x="17" y="86"/>
                  </a:cubicBezTo>
                  <a:cubicBezTo>
                    <a:pt x="17" y="87"/>
                    <a:pt x="18" y="89"/>
                    <a:pt x="19" y="90"/>
                  </a:cubicBezTo>
                  <a:cubicBezTo>
                    <a:pt x="21" y="92"/>
                    <a:pt x="24" y="94"/>
                    <a:pt x="27" y="95"/>
                  </a:cubicBezTo>
                  <a:cubicBezTo>
                    <a:pt x="28" y="95"/>
                    <a:pt x="30" y="96"/>
                    <a:pt x="31" y="96"/>
                  </a:cubicBezTo>
                  <a:cubicBezTo>
                    <a:pt x="32" y="96"/>
                    <a:pt x="33" y="96"/>
                    <a:pt x="34" y="96"/>
                  </a:cubicBezTo>
                  <a:cubicBezTo>
                    <a:pt x="34" y="94"/>
                    <a:pt x="34" y="93"/>
                    <a:pt x="34" y="92"/>
                  </a:cubicBezTo>
                  <a:cubicBezTo>
                    <a:pt x="34" y="89"/>
                    <a:pt x="34" y="86"/>
                    <a:pt x="34" y="83"/>
                  </a:cubicBezTo>
                  <a:cubicBezTo>
                    <a:pt x="34" y="81"/>
                    <a:pt x="35" y="79"/>
                    <a:pt x="35" y="76"/>
                  </a:cubicBezTo>
                  <a:cubicBezTo>
                    <a:pt x="35" y="76"/>
                    <a:pt x="35" y="76"/>
                    <a:pt x="35" y="76"/>
                  </a:cubicBezTo>
                  <a:cubicBezTo>
                    <a:pt x="34" y="75"/>
                    <a:pt x="34" y="75"/>
                    <a:pt x="34" y="75"/>
                  </a:cubicBezTo>
                  <a:cubicBezTo>
                    <a:pt x="34" y="75"/>
                    <a:pt x="34" y="75"/>
                    <a:pt x="34" y="75"/>
                  </a:cubicBezTo>
                  <a:cubicBezTo>
                    <a:pt x="34" y="74"/>
                    <a:pt x="34" y="74"/>
                    <a:pt x="34" y="74"/>
                  </a:cubicBezTo>
                  <a:cubicBezTo>
                    <a:pt x="33" y="74"/>
                    <a:pt x="33" y="74"/>
                    <a:pt x="32" y="73"/>
                  </a:cubicBezTo>
                  <a:cubicBezTo>
                    <a:pt x="31" y="73"/>
                    <a:pt x="30" y="73"/>
                    <a:pt x="28" y="72"/>
                  </a:cubicBezTo>
                  <a:cubicBezTo>
                    <a:pt x="28" y="72"/>
                    <a:pt x="28" y="72"/>
                    <a:pt x="28" y="72"/>
                  </a:cubicBezTo>
                  <a:cubicBezTo>
                    <a:pt x="30" y="72"/>
                    <a:pt x="31" y="72"/>
                    <a:pt x="32" y="72"/>
                  </a:cubicBezTo>
                  <a:cubicBezTo>
                    <a:pt x="33" y="72"/>
                    <a:pt x="34" y="73"/>
                    <a:pt x="34" y="73"/>
                  </a:cubicBezTo>
                  <a:cubicBezTo>
                    <a:pt x="35" y="74"/>
                    <a:pt x="36" y="74"/>
                    <a:pt x="36" y="75"/>
                  </a:cubicBezTo>
                  <a:cubicBezTo>
                    <a:pt x="42" y="81"/>
                    <a:pt x="42" y="81"/>
                    <a:pt x="42" y="81"/>
                  </a:cubicBezTo>
                  <a:cubicBezTo>
                    <a:pt x="44" y="83"/>
                    <a:pt x="46" y="85"/>
                    <a:pt x="48" y="87"/>
                  </a:cubicBezTo>
                  <a:cubicBezTo>
                    <a:pt x="49" y="88"/>
                    <a:pt x="50" y="89"/>
                    <a:pt x="51" y="90"/>
                  </a:cubicBezTo>
                  <a:cubicBezTo>
                    <a:pt x="52" y="91"/>
                    <a:pt x="53" y="92"/>
                    <a:pt x="54" y="92"/>
                  </a:cubicBezTo>
                  <a:cubicBezTo>
                    <a:pt x="57" y="93"/>
                    <a:pt x="60" y="93"/>
                    <a:pt x="62" y="92"/>
                  </a:cubicBezTo>
                  <a:cubicBezTo>
                    <a:pt x="64" y="91"/>
                    <a:pt x="65" y="91"/>
                    <a:pt x="66" y="90"/>
                  </a:cubicBezTo>
                  <a:cubicBezTo>
                    <a:pt x="67" y="89"/>
                    <a:pt x="68" y="88"/>
                    <a:pt x="69" y="87"/>
                  </a:cubicBezTo>
                  <a:cubicBezTo>
                    <a:pt x="71" y="85"/>
                    <a:pt x="72" y="82"/>
                    <a:pt x="73" y="80"/>
                  </a:cubicBezTo>
                  <a:cubicBezTo>
                    <a:pt x="74" y="79"/>
                    <a:pt x="74" y="78"/>
                    <a:pt x="74" y="76"/>
                  </a:cubicBezTo>
                  <a:cubicBezTo>
                    <a:pt x="74" y="75"/>
                    <a:pt x="74" y="74"/>
                    <a:pt x="74" y="73"/>
                  </a:cubicBezTo>
                  <a:cubicBezTo>
                    <a:pt x="74" y="70"/>
                    <a:pt x="73" y="67"/>
                    <a:pt x="72" y="64"/>
                  </a:cubicBezTo>
                  <a:cubicBezTo>
                    <a:pt x="71" y="61"/>
                    <a:pt x="70" y="58"/>
                    <a:pt x="69" y="56"/>
                  </a:cubicBezTo>
                  <a:cubicBezTo>
                    <a:pt x="68" y="53"/>
                    <a:pt x="66" y="50"/>
                    <a:pt x="64" y="47"/>
                  </a:cubicBezTo>
                  <a:cubicBezTo>
                    <a:pt x="64" y="47"/>
                    <a:pt x="64" y="47"/>
                    <a:pt x="64" y="47"/>
                  </a:cubicBezTo>
                  <a:cubicBezTo>
                    <a:pt x="66" y="49"/>
                    <a:pt x="68" y="52"/>
                    <a:pt x="70" y="55"/>
                  </a:cubicBezTo>
                  <a:cubicBezTo>
                    <a:pt x="70" y="53"/>
                    <a:pt x="70" y="52"/>
                    <a:pt x="69" y="50"/>
                  </a:cubicBezTo>
                  <a:cubicBezTo>
                    <a:pt x="69" y="48"/>
                    <a:pt x="69" y="46"/>
                    <a:pt x="68" y="43"/>
                  </a:cubicBezTo>
                  <a:cubicBezTo>
                    <a:pt x="69" y="45"/>
                    <a:pt x="70" y="48"/>
                    <a:pt x="70" y="50"/>
                  </a:cubicBezTo>
                  <a:cubicBezTo>
                    <a:pt x="71" y="52"/>
                    <a:pt x="71" y="55"/>
                    <a:pt x="72" y="57"/>
                  </a:cubicBezTo>
                  <a:cubicBezTo>
                    <a:pt x="72" y="57"/>
                    <a:pt x="73" y="61"/>
                    <a:pt x="74" y="64"/>
                  </a:cubicBezTo>
                  <a:cubicBezTo>
                    <a:pt x="75" y="67"/>
                    <a:pt x="76" y="70"/>
                    <a:pt x="76" y="73"/>
                  </a:cubicBezTo>
                  <a:cubicBezTo>
                    <a:pt x="77" y="76"/>
                    <a:pt x="77" y="79"/>
                    <a:pt x="78" y="83"/>
                  </a:cubicBezTo>
                  <a:cubicBezTo>
                    <a:pt x="78" y="84"/>
                    <a:pt x="78" y="86"/>
                    <a:pt x="78" y="87"/>
                  </a:cubicBezTo>
                  <a:cubicBezTo>
                    <a:pt x="79" y="89"/>
                    <a:pt x="79" y="90"/>
                    <a:pt x="81" y="91"/>
                  </a:cubicBezTo>
                  <a:cubicBezTo>
                    <a:pt x="81" y="91"/>
                    <a:pt x="81" y="91"/>
                    <a:pt x="81" y="91"/>
                  </a:cubicBezTo>
                  <a:cubicBezTo>
                    <a:pt x="81" y="91"/>
                    <a:pt x="81" y="91"/>
                    <a:pt x="81" y="91"/>
                  </a:cubicBezTo>
                  <a:cubicBezTo>
                    <a:pt x="82" y="92"/>
                    <a:pt x="83" y="93"/>
                    <a:pt x="85" y="93"/>
                  </a:cubicBezTo>
                  <a:cubicBezTo>
                    <a:pt x="86" y="94"/>
                    <a:pt x="88" y="94"/>
                    <a:pt x="90" y="94"/>
                  </a:cubicBezTo>
                  <a:cubicBezTo>
                    <a:pt x="95" y="96"/>
                    <a:pt x="100" y="99"/>
                    <a:pt x="104" y="102"/>
                  </a:cubicBezTo>
                  <a:cubicBezTo>
                    <a:pt x="105" y="102"/>
                    <a:pt x="106" y="102"/>
                    <a:pt x="107" y="102"/>
                  </a:cubicBezTo>
                  <a:cubicBezTo>
                    <a:pt x="108" y="102"/>
                    <a:pt x="110" y="102"/>
                    <a:pt x="111" y="102"/>
                  </a:cubicBezTo>
                  <a:cubicBezTo>
                    <a:pt x="112" y="102"/>
                    <a:pt x="113" y="102"/>
                    <a:pt x="114" y="102"/>
                  </a:cubicBezTo>
                  <a:cubicBezTo>
                    <a:pt x="115" y="102"/>
                    <a:pt x="117" y="102"/>
                    <a:pt x="118" y="102"/>
                  </a:cubicBezTo>
                  <a:cubicBezTo>
                    <a:pt x="119" y="103"/>
                    <a:pt x="120" y="103"/>
                    <a:pt x="121" y="103"/>
                  </a:cubicBezTo>
                  <a:cubicBezTo>
                    <a:pt x="121" y="103"/>
                    <a:pt x="121" y="103"/>
                    <a:pt x="121" y="103"/>
                  </a:cubicBezTo>
                  <a:lnTo>
                    <a:pt x="114" y="103"/>
                  </a:lnTo>
                  <a:close/>
                  <a:moveTo>
                    <a:pt x="132" y="126"/>
                  </a:moveTo>
                  <a:cubicBezTo>
                    <a:pt x="131" y="126"/>
                    <a:pt x="131" y="126"/>
                    <a:pt x="130" y="126"/>
                  </a:cubicBezTo>
                  <a:cubicBezTo>
                    <a:pt x="129" y="126"/>
                    <a:pt x="128" y="126"/>
                    <a:pt x="127" y="126"/>
                  </a:cubicBezTo>
                  <a:cubicBezTo>
                    <a:pt x="126" y="126"/>
                    <a:pt x="126" y="125"/>
                    <a:pt x="125" y="125"/>
                  </a:cubicBezTo>
                  <a:cubicBezTo>
                    <a:pt x="123" y="124"/>
                    <a:pt x="122" y="124"/>
                    <a:pt x="121" y="123"/>
                  </a:cubicBezTo>
                  <a:cubicBezTo>
                    <a:pt x="120" y="124"/>
                    <a:pt x="120" y="124"/>
                    <a:pt x="120" y="125"/>
                  </a:cubicBezTo>
                  <a:cubicBezTo>
                    <a:pt x="119" y="126"/>
                    <a:pt x="118" y="127"/>
                    <a:pt x="116" y="127"/>
                  </a:cubicBezTo>
                  <a:cubicBezTo>
                    <a:pt x="116" y="127"/>
                    <a:pt x="116" y="127"/>
                    <a:pt x="116" y="127"/>
                  </a:cubicBezTo>
                  <a:cubicBezTo>
                    <a:pt x="118" y="125"/>
                    <a:pt x="119" y="123"/>
                    <a:pt x="119" y="121"/>
                  </a:cubicBezTo>
                  <a:cubicBezTo>
                    <a:pt x="120" y="120"/>
                    <a:pt x="119" y="119"/>
                    <a:pt x="119" y="118"/>
                  </a:cubicBezTo>
                  <a:cubicBezTo>
                    <a:pt x="118" y="117"/>
                    <a:pt x="117" y="116"/>
                    <a:pt x="116" y="115"/>
                  </a:cubicBezTo>
                  <a:cubicBezTo>
                    <a:pt x="116" y="115"/>
                    <a:pt x="116" y="115"/>
                    <a:pt x="116" y="115"/>
                  </a:cubicBezTo>
                  <a:cubicBezTo>
                    <a:pt x="118" y="115"/>
                    <a:pt x="119" y="116"/>
                    <a:pt x="120" y="117"/>
                  </a:cubicBezTo>
                  <a:cubicBezTo>
                    <a:pt x="121" y="118"/>
                    <a:pt x="121" y="119"/>
                    <a:pt x="121" y="121"/>
                  </a:cubicBezTo>
                  <a:cubicBezTo>
                    <a:pt x="121" y="121"/>
                    <a:pt x="121" y="122"/>
                    <a:pt x="121" y="122"/>
                  </a:cubicBezTo>
                  <a:cubicBezTo>
                    <a:pt x="122" y="122"/>
                    <a:pt x="124" y="123"/>
                    <a:pt x="125" y="123"/>
                  </a:cubicBezTo>
                  <a:cubicBezTo>
                    <a:pt x="126" y="123"/>
                    <a:pt x="127" y="123"/>
                    <a:pt x="128" y="123"/>
                  </a:cubicBezTo>
                  <a:cubicBezTo>
                    <a:pt x="130" y="123"/>
                    <a:pt x="133" y="122"/>
                    <a:pt x="133" y="122"/>
                  </a:cubicBezTo>
                  <a:cubicBezTo>
                    <a:pt x="134" y="122"/>
                    <a:pt x="135" y="122"/>
                    <a:pt x="136" y="122"/>
                  </a:cubicBezTo>
                  <a:cubicBezTo>
                    <a:pt x="137" y="121"/>
                    <a:pt x="139" y="121"/>
                    <a:pt x="141" y="120"/>
                  </a:cubicBezTo>
                  <a:cubicBezTo>
                    <a:pt x="139" y="121"/>
                    <a:pt x="138" y="122"/>
                    <a:pt x="136" y="123"/>
                  </a:cubicBezTo>
                  <a:cubicBezTo>
                    <a:pt x="135" y="123"/>
                    <a:pt x="135" y="124"/>
                    <a:pt x="134" y="124"/>
                  </a:cubicBezTo>
                  <a:cubicBezTo>
                    <a:pt x="134" y="124"/>
                    <a:pt x="133" y="124"/>
                    <a:pt x="133" y="124"/>
                  </a:cubicBezTo>
                  <a:cubicBezTo>
                    <a:pt x="136" y="124"/>
                    <a:pt x="139" y="124"/>
                    <a:pt x="142" y="124"/>
                  </a:cubicBezTo>
                  <a:cubicBezTo>
                    <a:pt x="142" y="125"/>
                    <a:pt x="142" y="125"/>
                    <a:pt x="142" y="125"/>
                  </a:cubicBezTo>
                  <a:cubicBezTo>
                    <a:pt x="140" y="126"/>
                    <a:pt x="138" y="126"/>
                    <a:pt x="136" y="126"/>
                  </a:cubicBezTo>
                  <a:cubicBezTo>
                    <a:pt x="136" y="126"/>
                    <a:pt x="135" y="126"/>
                    <a:pt x="134" y="126"/>
                  </a:cubicBezTo>
                  <a:cubicBezTo>
                    <a:pt x="135" y="127"/>
                    <a:pt x="136" y="127"/>
                    <a:pt x="136" y="128"/>
                  </a:cubicBezTo>
                  <a:cubicBezTo>
                    <a:pt x="137" y="129"/>
                    <a:pt x="138" y="131"/>
                    <a:pt x="139" y="133"/>
                  </a:cubicBezTo>
                  <a:cubicBezTo>
                    <a:pt x="138" y="131"/>
                    <a:pt x="137" y="130"/>
                    <a:pt x="136" y="129"/>
                  </a:cubicBezTo>
                  <a:cubicBezTo>
                    <a:pt x="135" y="128"/>
                    <a:pt x="134" y="127"/>
                    <a:pt x="133" y="127"/>
                  </a:cubicBezTo>
                  <a:cubicBezTo>
                    <a:pt x="133" y="127"/>
                    <a:pt x="132" y="127"/>
                    <a:pt x="13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0">
              <a:extLst>
                <a:ext uri="{FF2B5EF4-FFF2-40B4-BE49-F238E27FC236}">
                  <a16:creationId xmlns:a16="http://schemas.microsoft.com/office/drawing/2014/main" id="{490BBA22-0313-4E50-AFD2-F437B4D1819F}"/>
                </a:ext>
              </a:extLst>
            </p:cNvPr>
            <p:cNvSpPr>
              <a:spLocks/>
            </p:cNvSpPr>
            <p:nvPr/>
          </p:nvSpPr>
          <p:spPr bwMode="auto">
            <a:xfrm>
              <a:off x="2990" y="811"/>
              <a:ext cx="101" cy="17"/>
            </a:xfrm>
            <a:custGeom>
              <a:avLst/>
              <a:gdLst>
                <a:gd name="T0" fmla="*/ 8 w 42"/>
                <a:gd name="T1" fmla="*/ 6 h 7"/>
                <a:gd name="T2" fmla="*/ 8 w 42"/>
                <a:gd name="T3" fmla="*/ 6 h 7"/>
                <a:gd name="T4" fmla="*/ 8 w 42"/>
                <a:gd name="T5" fmla="*/ 6 h 7"/>
                <a:gd name="T6" fmla="*/ 9 w 42"/>
                <a:gd name="T7" fmla="*/ 6 h 7"/>
                <a:gd name="T8" fmla="*/ 11 w 42"/>
                <a:gd name="T9" fmla="*/ 6 h 7"/>
                <a:gd name="T10" fmla="*/ 19 w 42"/>
                <a:gd name="T11" fmla="*/ 6 h 7"/>
                <a:gd name="T12" fmla="*/ 35 w 42"/>
                <a:gd name="T13" fmla="*/ 6 h 7"/>
                <a:gd name="T14" fmla="*/ 42 w 42"/>
                <a:gd name="T15" fmla="*/ 6 h 7"/>
                <a:gd name="T16" fmla="*/ 39 w 42"/>
                <a:gd name="T17" fmla="*/ 5 h 7"/>
                <a:gd name="T18" fmla="*/ 35 w 42"/>
                <a:gd name="T19" fmla="*/ 3 h 7"/>
                <a:gd name="T20" fmla="*/ 34 w 42"/>
                <a:gd name="T21" fmla="*/ 0 h 7"/>
                <a:gd name="T22" fmla="*/ 31 w 42"/>
                <a:gd name="T23" fmla="*/ 2 h 7"/>
                <a:gd name="T24" fmla="*/ 26 w 42"/>
                <a:gd name="T25" fmla="*/ 3 h 7"/>
                <a:gd name="T26" fmla="*/ 21 w 42"/>
                <a:gd name="T27" fmla="*/ 4 h 7"/>
                <a:gd name="T28" fmla="*/ 17 w 42"/>
                <a:gd name="T29" fmla="*/ 4 h 7"/>
                <a:gd name="T30" fmla="*/ 7 w 42"/>
                <a:gd name="T31" fmla="*/ 2 h 7"/>
                <a:gd name="T32" fmla="*/ 0 w 42"/>
                <a:gd name="T33" fmla="*/ 1 h 7"/>
                <a:gd name="T34" fmla="*/ 4 w 42"/>
                <a:gd name="T35" fmla="*/ 4 h 7"/>
                <a:gd name="T36" fmla="*/ 8 w 42"/>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
                  <a:moveTo>
                    <a:pt x="8" y="6"/>
                  </a:moveTo>
                  <a:cubicBezTo>
                    <a:pt x="8" y="6"/>
                    <a:pt x="8" y="6"/>
                    <a:pt x="8" y="6"/>
                  </a:cubicBezTo>
                  <a:cubicBezTo>
                    <a:pt x="8" y="6"/>
                    <a:pt x="8" y="6"/>
                    <a:pt x="8" y="6"/>
                  </a:cubicBezTo>
                  <a:cubicBezTo>
                    <a:pt x="8" y="6"/>
                    <a:pt x="9" y="6"/>
                    <a:pt x="9" y="6"/>
                  </a:cubicBezTo>
                  <a:cubicBezTo>
                    <a:pt x="11" y="6"/>
                    <a:pt x="11" y="6"/>
                    <a:pt x="11" y="6"/>
                  </a:cubicBezTo>
                  <a:cubicBezTo>
                    <a:pt x="14" y="6"/>
                    <a:pt x="16" y="6"/>
                    <a:pt x="19" y="6"/>
                  </a:cubicBezTo>
                  <a:cubicBezTo>
                    <a:pt x="24" y="7"/>
                    <a:pt x="30" y="7"/>
                    <a:pt x="35" y="6"/>
                  </a:cubicBezTo>
                  <a:cubicBezTo>
                    <a:pt x="37" y="6"/>
                    <a:pt x="40" y="6"/>
                    <a:pt x="42" y="6"/>
                  </a:cubicBezTo>
                  <a:cubicBezTo>
                    <a:pt x="41" y="6"/>
                    <a:pt x="40" y="5"/>
                    <a:pt x="39" y="5"/>
                  </a:cubicBezTo>
                  <a:cubicBezTo>
                    <a:pt x="38" y="4"/>
                    <a:pt x="36" y="4"/>
                    <a:pt x="35" y="3"/>
                  </a:cubicBezTo>
                  <a:cubicBezTo>
                    <a:pt x="35" y="2"/>
                    <a:pt x="34" y="1"/>
                    <a:pt x="34" y="0"/>
                  </a:cubicBezTo>
                  <a:cubicBezTo>
                    <a:pt x="33" y="1"/>
                    <a:pt x="32" y="2"/>
                    <a:pt x="31" y="2"/>
                  </a:cubicBezTo>
                  <a:cubicBezTo>
                    <a:pt x="29" y="3"/>
                    <a:pt x="27" y="3"/>
                    <a:pt x="26" y="3"/>
                  </a:cubicBezTo>
                  <a:cubicBezTo>
                    <a:pt x="24" y="4"/>
                    <a:pt x="23" y="4"/>
                    <a:pt x="21" y="4"/>
                  </a:cubicBezTo>
                  <a:cubicBezTo>
                    <a:pt x="20" y="4"/>
                    <a:pt x="18" y="4"/>
                    <a:pt x="17" y="4"/>
                  </a:cubicBezTo>
                  <a:cubicBezTo>
                    <a:pt x="13" y="3"/>
                    <a:pt x="10" y="3"/>
                    <a:pt x="7" y="2"/>
                  </a:cubicBezTo>
                  <a:cubicBezTo>
                    <a:pt x="5" y="2"/>
                    <a:pt x="2" y="1"/>
                    <a:pt x="0" y="1"/>
                  </a:cubicBezTo>
                  <a:cubicBezTo>
                    <a:pt x="1" y="2"/>
                    <a:pt x="3" y="3"/>
                    <a:pt x="4" y="4"/>
                  </a:cubicBezTo>
                  <a:cubicBezTo>
                    <a:pt x="5" y="5"/>
                    <a:pt x="7" y="5"/>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1">
              <a:extLst>
                <a:ext uri="{FF2B5EF4-FFF2-40B4-BE49-F238E27FC236}">
                  <a16:creationId xmlns:a16="http://schemas.microsoft.com/office/drawing/2014/main" id="{EF75A1D6-3C3D-402F-BAA5-305118977042}"/>
                </a:ext>
              </a:extLst>
            </p:cNvPr>
            <p:cNvSpPr>
              <a:spLocks/>
            </p:cNvSpPr>
            <p:nvPr/>
          </p:nvSpPr>
          <p:spPr bwMode="auto">
            <a:xfrm>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2">
              <a:extLst>
                <a:ext uri="{FF2B5EF4-FFF2-40B4-BE49-F238E27FC236}">
                  <a16:creationId xmlns:a16="http://schemas.microsoft.com/office/drawing/2014/main" id="{E23E698C-17DB-429C-8FC9-774B4CF01EC2}"/>
                </a:ext>
              </a:extLst>
            </p:cNvPr>
            <p:cNvSpPr>
              <a:spLocks/>
            </p:cNvSpPr>
            <p:nvPr/>
          </p:nvSpPr>
          <p:spPr bwMode="auto">
            <a:xfrm>
              <a:off x="3082" y="603"/>
              <a:ext cx="12" cy="14"/>
            </a:xfrm>
            <a:custGeom>
              <a:avLst/>
              <a:gdLst>
                <a:gd name="T0" fmla="*/ 2 w 5"/>
                <a:gd name="T1" fmla="*/ 6 h 6"/>
                <a:gd name="T2" fmla="*/ 2 w 5"/>
                <a:gd name="T3" fmla="*/ 6 h 6"/>
                <a:gd name="T4" fmla="*/ 2 w 5"/>
                <a:gd name="T5" fmla="*/ 5 h 6"/>
                <a:gd name="T6" fmla="*/ 3 w 5"/>
                <a:gd name="T7" fmla="*/ 2 h 6"/>
                <a:gd name="T8" fmla="*/ 5 w 5"/>
                <a:gd name="T9" fmla="*/ 1 h 6"/>
                <a:gd name="T10" fmla="*/ 3 w 5"/>
                <a:gd name="T11" fmla="*/ 0 h 6"/>
                <a:gd name="T12" fmla="*/ 3 w 5"/>
                <a:gd name="T13" fmla="*/ 2 h 6"/>
                <a:gd name="T14" fmla="*/ 1 w 5"/>
                <a:gd name="T15" fmla="*/ 6 h 6"/>
                <a:gd name="T16" fmla="*/ 0 w 5"/>
                <a:gd name="T17" fmla="*/ 6 h 6"/>
                <a:gd name="T18" fmla="*/ 1 w 5"/>
                <a:gd name="T19" fmla="*/ 6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2" y="5"/>
                  </a:cubicBezTo>
                  <a:cubicBezTo>
                    <a:pt x="2" y="4"/>
                    <a:pt x="3" y="3"/>
                    <a:pt x="3" y="2"/>
                  </a:cubicBezTo>
                  <a:cubicBezTo>
                    <a:pt x="4" y="2"/>
                    <a:pt x="4" y="2"/>
                    <a:pt x="5" y="1"/>
                  </a:cubicBezTo>
                  <a:cubicBezTo>
                    <a:pt x="4" y="1"/>
                    <a:pt x="3" y="1"/>
                    <a:pt x="3" y="0"/>
                  </a:cubicBezTo>
                  <a:cubicBezTo>
                    <a:pt x="3" y="1"/>
                    <a:pt x="3" y="1"/>
                    <a:pt x="3" y="2"/>
                  </a:cubicBezTo>
                  <a:cubicBezTo>
                    <a:pt x="3" y="3"/>
                    <a:pt x="2" y="5"/>
                    <a:pt x="1" y="6"/>
                  </a:cubicBezTo>
                  <a:cubicBezTo>
                    <a:pt x="0" y="6"/>
                    <a:pt x="0" y="6"/>
                    <a:pt x="0" y="6"/>
                  </a:cubicBezTo>
                  <a:cubicBezTo>
                    <a:pt x="0" y="6"/>
                    <a:pt x="0" y="6"/>
                    <a:pt x="1" y="6"/>
                  </a:cubicBezTo>
                  <a:cubicBezTo>
                    <a:pt x="1" y="6"/>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3">
              <a:extLst>
                <a:ext uri="{FF2B5EF4-FFF2-40B4-BE49-F238E27FC236}">
                  <a16:creationId xmlns:a16="http://schemas.microsoft.com/office/drawing/2014/main" id="{92CEB008-DD58-4BBD-8112-0D496A3DE714}"/>
                </a:ext>
              </a:extLst>
            </p:cNvPr>
            <p:cNvSpPr>
              <a:spLocks/>
            </p:cNvSpPr>
            <p:nvPr/>
          </p:nvSpPr>
          <p:spPr bwMode="auto">
            <a:xfrm>
              <a:off x="3231" y="784"/>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4">
              <a:extLst>
                <a:ext uri="{FF2B5EF4-FFF2-40B4-BE49-F238E27FC236}">
                  <a16:creationId xmlns:a16="http://schemas.microsoft.com/office/drawing/2014/main" id="{7F1B31AB-08CF-47CF-B95A-45060D912BED}"/>
                </a:ext>
              </a:extLst>
            </p:cNvPr>
            <p:cNvSpPr>
              <a:spLocks/>
            </p:cNvSpPr>
            <p:nvPr/>
          </p:nvSpPr>
          <p:spPr bwMode="auto">
            <a:xfrm>
              <a:off x="3207" y="525"/>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5">
              <a:extLst>
                <a:ext uri="{FF2B5EF4-FFF2-40B4-BE49-F238E27FC236}">
                  <a16:creationId xmlns:a16="http://schemas.microsoft.com/office/drawing/2014/main" id="{A882FE80-83DE-4AF2-9EC9-C77AE5262D13}"/>
                </a:ext>
              </a:extLst>
            </p:cNvPr>
            <p:cNvSpPr>
              <a:spLocks/>
            </p:cNvSpPr>
            <p:nvPr/>
          </p:nvSpPr>
          <p:spPr bwMode="auto">
            <a:xfrm>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6">
              <a:extLst>
                <a:ext uri="{FF2B5EF4-FFF2-40B4-BE49-F238E27FC236}">
                  <a16:creationId xmlns:a16="http://schemas.microsoft.com/office/drawing/2014/main" id="{AE30BAD9-BC4B-4412-AC0E-F776761A4BB0}"/>
                </a:ext>
              </a:extLst>
            </p:cNvPr>
            <p:cNvSpPr>
              <a:spLocks/>
            </p:cNvSpPr>
            <p:nvPr/>
          </p:nvSpPr>
          <p:spPr bwMode="auto">
            <a:xfrm>
              <a:off x="3224" y="782"/>
              <a:ext cx="4" cy="2"/>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7">
              <a:extLst>
                <a:ext uri="{FF2B5EF4-FFF2-40B4-BE49-F238E27FC236}">
                  <a16:creationId xmlns:a16="http://schemas.microsoft.com/office/drawing/2014/main" id="{91F2435D-362D-4205-8640-0D6333707046}"/>
                </a:ext>
              </a:extLst>
            </p:cNvPr>
            <p:cNvSpPr>
              <a:spLocks/>
            </p:cNvSpPr>
            <p:nvPr/>
          </p:nvSpPr>
          <p:spPr bwMode="auto">
            <a:xfrm>
              <a:off x="3077" y="537"/>
              <a:ext cx="72" cy="56"/>
            </a:xfrm>
            <a:custGeom>
              <a:avLst/>
              <a:gdLst>
                <a:gd name="T0" fmla="*/ 27 w 30"/>
                <a:gd name="T1" fmla="*/ 23 h 23"/>
                <a:gd name="T2" fmla="*/ 29 w 30"/>
                <a:gd name="T3" fmla="*/ 16 h 23"/>
                <a:gd name="T4" fmla="*/ 29 w 30"/>
                <a:gd name="T5" fmla="*/ 10 h 23"/>
                <a:gd name="T6" fmla="*/ 28 w 30"/>
                <a:gd name="T7" fmla="*/ 7 h 23"/>
                <a:gd name="T8" fmla="*/ 28 w 30"/>
                <a:gd name="T9" fmla="*/ 7 h 23"/>
                <a:gd name="T10" fmla="*/ 22 w 30"/>
                <a:gd name="T11" fmla="*/ 6 h 23"/>
                <a:gd name="T12" fmla="*/ 17 w 30"/>
                <a:gd name="T13" fmla="*/ 4 h 23"/>
                <a:gd name="T14" fmla="*/ 15 w 30"/>
                <a:gd name="T15" fmla="*/ 2 h 23"/>
                <a:gd name="T16" fmla="*/ 7 w 30"/>
                <a:gd name="T17" fmla="*/ 0 h 23"/>
                <a:gd name="T18" fmla="*/ 2 w 30"/>
                <a:gd name="T19" fmla="*/ 1 h 23"/>
                <a:gd name="T20" fmla="*/ 0 w 30"/>
                <a:gd name="T21" fmla="*/ 2 h 23"/>
                <a:gd name="T22" fmla="*/ 2 w 30"/>
                <a:gd name="T23" fmla="*/ 4 h 23"/>
                <a:gd name="T24" fmla="*/ 5 w 30"/>
                <a:gd name="T25" fmla="*/ 6 h 23"/>
                <a:gd name="T26" fmla="*/ 6 w 30"/>
                <a:gd name="T27" fmla="*/ 8 h 23"/>
                <a:gd name="T28" fmla="*/ 6 w 30"/>
                <a:gd name="T29" fmla="*/ 11 h 23"/>
                <a:gd name="T30" fmla="*/ 6 w 30"/>
                <a:gd name="T31" fmla="*/ 13 h 23"/>
                <a:gd name="T32" fmla="*/ 10 w 30"/>
                <a:gd name="T33" fmla="*/ 15 h 23"/>
                <a:gd name="T34" fmla="*/ 12 w 30"/>
                <a:gd name="T35" fmla="*/ 17 h 23"/>
                <a:gd name="T36" fmla="*/ 15 w 30"/>
                <a:gd name="T37" fmla="*/ 18 h 23"/>
                <a:gd name="T38" fmla="*/ 21 w 30"/>
                <a:gd name="T39" fmla="*/ 20 h 23"/>
                <a:gd name="T40" fmla="*/ 24 w 30"/>
                <a:gd name="T41" fmla="*/ 21 h 23"/>
                <a:gd name="T42" fmla="*/ 26 w 30"/>
                <a:gd name="T43" fmla="*/ 22 h 23"/>
                <a:gd name="T44" fmla="*/ 27 w 30"/>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3">
                  <a:moveTo>
                    <a:pt x="27" y="23"/>
                  </a:moveTo>
                  <a:cubicBezTo>
                    <a:pt x="28" y="20"/>
                    <a:pt x="28" y="18"/>
                    <a:pt x="29" y="16"/>
                  </a:cubicBezTo>
                  <a:cubicBezTo>
                    <a:pt x="29" y="14"/>
                    <a:pt x="30" y="12"/>
                    <a:pt x="29" y="10"/>
                  </a:cubicBezTo>
                  <a:cubicBezTo>
                    <a:pt x="29" y="9"/>
                    <a:pt x="29" y="8"/>
                    <a:pt x="28" y="7"/>
                  </a:cubicBezTo>
                  <a:cubicBezTo>
                    <a:pt x="28" y="7"/>
                    <a:pt x="28" y="7"/>
                    <a:pt x="28" y="7"/>
                  </a:cubicBezTo>
                  <a:cubicBezTo>
                    <a:pt x="26" y="7"/>
                    <a:pt x="24" y="7"/>
                    <a:pt x="22" y="6"/>
                  </a:cubicBezTo>
                  <a:cubicBezTo>
                    <a:pt x="20" y="6"/>
                    <a:pt x="18" y="5"/>
                    <a:pt x="17" y="4"/>
                  </a:cubicBezTo>
                  <a:cubicBezTo>
                    <a:pt x="16" y="3"/>
                    <a:pt x="16" y="3"/>
                    <a:pt x="15" y="2"/>
                  </a:cubicBezTo>
                  <a:cubicBezTo>
                    <a:pt x="13" y="1"/>
                    <a:pt x="10" y="0"/>
                    <a:pt x="7" y="0"/>
                  </a:cubicBezTo>
                  <a:cubicBezTo>
                    <a:pt x="6" y="0"/>
                    <a:pt x="4" y="0"/>
                    <a:pt x="2" y="1"/>
                  </a:cubicBezTo>
                  <a:cubicBezTo>
                    <a:pt x="2" y="1"/>
                    <a:pt x="1" y="2"/>
                    <a:pt x="0" y="2"/>
                  </a:cubicBezTo>
                  <a:cubicBezTo>
                    <a:pt x="1" y="3"/>
                    <a:pt x="2" y="3"/>
                    <a:pt x="2" y="4"/>
                  </a:cubicBezTo>
                  <a:cubicBezTo>
                    <a:pt x="3" y="5"/>
                    <a:pt x="4" y="5"/>
                    <a:pt x="5" y="6"/>
                  </a:cubicBezTo>
                  <a:cubicBezTo>
                    <a:pt x="6" y="7"/>
                    <a:pt x="6" y="8"/>
                    <a:pt x="6" y="8"/>
                  </a:cubicBezTo>
                  <a:cubicBezTo>
                    <a:pt x="7" y="9"/>
                    <a:pt x="7" y="10"/>
                    <a:pt x="6" y="11"/>
                  </a:cubicBezTo>
                  <a:cubicBezTo>
                    <a:pt x="6" y="11"/>
                    <a:pt x="6" y="12"/>
                    <a:pt x="6" y="13"/>
                  </a:cubicBezTo>
                  <a:cubicBezTo>
                    <a:pt x="7" y="13"/>
                    <a:pt x="9" y="14"/>
                    <a:pt x="10" y="15"/>
                  </a:cubicBezTo>
                  <a:cubicBezTo>
                    <a:pt x="11" y="16"/>
                    <a:pt x="12" y="17"/>
                    <a:pt x="12" y="17"/>
                  </a:cubicBezTo>
                  <a:cubicBezTo>
                    <a:pt x="13" y="17"/>
                    <a:pt x="14" y="18"/>
                    <a:pt x="15" y="18"/>
                  </a:cubicBezTo>
                  <a:cubicBezTo>
                    <a:pt x="17" y="19"/>
                    <a:pt x="19" y="19"/>
                    <a:pt x="21" y="20"/>
                  </a:cubicBezTo>
                  <a:cubicBezTo>
                    <a:pt x="22" y="20"/>
                    <a:pt x="23" y="20"/>
                    <a:pt x="24" y="21"/>
                  </a:cubicBezTo>
                  <a:cubicBezTo>
                    <a:pt x="25" y="21"/>
                    <a:pt x="26" y="22"/>
                    <a:pt x="26" y="22"/>
                  </a:cubicBezTo>
                  <a:cubicBezTo>
                    <a:pt x="27" y="22"/>
                    <a:pt x="27" y="23"/>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8">
              <a:extLst>
                <a:ext uri="{FF2B5EF4-FFF2-40B4-BE49-F238E27FC236}">
                  <a16:creationId xmlns:a16="http://schemas.microsoft.com/office/drawing/2014/main" id="{338AF24C-4835-49CC-A38A-2C654C5CB6C4}"/>
                </a:ext>
              </a:extLst>
            </p:cNvPr>
            <p:cNvSpPr>
              <a:spLocks/>
            </p:cNvSpPr>
            <p:nvPr/>
          </p:nvSpPr>
          <p:spPr bwMode="auto">
            <a:xfrm>
              <a:off x="3300" y="639"/>
              <a:ext cx="32" cy="36"/>
            </a:xfrm>
            <a:custGeom>
              <a:avLst/>
              <a:gdLst>
                <a:gd name="T0" fmla="*/ 5 w 13"/>
                <a:gd name="T1" fmla="*/ 3 h 15"/>
                <a:gd name="T2" fmla="*/ 0 w 13"/>
                <a:gd name="T3" fmla="*/ 3 h 15"/>
                <a:gd name="T4" fmla="*/ 0 w 13"/>
                <a:gd name="T5" fmla="*/ 3 h 15"/>
                <a:gd name="T6" fmla="*/ 0 w 13"/>
                <a:gd name="T7" fmla="*/ 4 h 15"/>
                <a:gd name="T8" fmla="*/ 4 w 13"/>
                <a:gd name="T9" fmla="*/ 10 h 15"/>
                <a:gd name="T10" fmla="*/ 7 w 13"/>
                <a:gd name="T11" fmla="*/ 12 h 15"/>
                <a:gd name="T12" fmla="*/ 10 w 13"/>
                <a:gd name="T13" fmla="*/ 14 h 15"/>
                <a:gd name="T14" fmla="*/ 13 w 13"/>
                <a:gd name="T15" fmla="*/ 15 h 15"/>
                <a:gd name="T16" fmla="*/ 10 w 13"/>
                <a:gd name="T17" fmla="*/ 11 h 15"/>
                <a:gd name="T18" fmla="*/ 10 w 13"/>
                <a:gd name="T19" fmla="*/ 10 h 15"/>
                <a:gd name="T20" fmla="*/ 10 w 13"/>
                <a:gd name="T21" fmla="*/ 9 h 15"/>
                <a:gd name="T22" fmla="*/ 10 w 13"/>
                <a:gd name="T23" fmla="*/ 4 h 15"/>
                <a:gd name="T24" fmla="*/ 9 w 13"/>
                <a:gd name="T25" fmla="*/ 0 h 15"/>
                <a:gd name="T26" fmla="*/ 9 w 13"/>
                <a:gd name="T27" fmla="*/ 0 h 15"/>
                <a:gd name="T28" fmla="*/ 5 w 13"/>
                <a:gd name="T2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5" y="3"/>
                  </a:moveTo>
                  <a:cubicBezTo>
                    <a:pt x="4" y="3"/>
                    <a:pt x="2" y="3"/>
                    <a:pt x="0" y="3"/>
                  </a:cubicBezTo>
                  <a:cubicBezTo>
                    <a:pt x="0" y="3"/>
                    <a:pt x="0" y="3"/>
                    <a:pt x="0" y="3"/>
                  </a:cubicBezTo>
                  <a:cubicBezTo>
                    <a:pt x="0" y="3"/>
                    <a:pt x="0" y="3"/>
                    <a:pt x="0" y="4"/>
                  </a:cubicBezTo>
                  <a:cubicBezTo>
                    <a:pt x="2" y="6"/>
                    <a:pt x="3" y="8"/>
                    <a:pt x="4" y="10"/>
                  </a:cubicBezTo>
                  <a:cubicBezTo>
                    <a:pt x="5" y="11"/>
                    <a:pt x="6" y="12"/>
                    <a:pt x="7" y="12"/>
                  </a:cubicBezTo>
                  <a:cubicBezTo>
                    <a:pt x="10" y="14"/>
                    <a:pt x="10" y="14"/>
                    <a:pt x="10" y="14"/>
                  </a:cubicBezTo>
                  <a:cubicBezTo>
                    <a:pt x="11" y="14"/>
                    <a:pt x="12" y="15"/>
                    <a:pt x="13" y="15"/>
                  </a:cubicBezTo>
                  <a:cubicBezTo>
                    <a:pt x="12" y="14"/>
                    <a:pt x="11" y="12"/>
                    <a:pt x="10" y="11"/>
                  </a:cubicBezTo>
                  <a:cubicBezTo>
                    <a:pt x="10" y="10"/>
                    <a:pt x="10" y="10"/>
                    <a:pt x="10" y="10"/>
                  </a:cubicBezTo>
                  <a:cubicBezTo>
                    <a:pt x="10" y="9"/>
                    <a:pt x="10" y="9"/>
                    <a:pt x="10" y="9"/>
                  </a:cubicBezTo>
                  <a:cubicBezTo>
                    <a:pt x="10" y="7"/>
                    <a:pt x="10" y="6"/>
                    <a:pt x="10" y="4"/>
                  </a:cubicBezTo>
                  <a:cubicBezTo>
                    <a:pt x="10" y="2"/>
                    <a:pt x="10" y="1"/>
                    <a:pt x="9" y="0"/>
                  </a:cubicBezTo>
                  <a:cubicBezTo>
                    <a:pt x="9" y="0"/>
                    <a:pt x="9" y="0"/>
                    <a:pt x="9" y="0"/>
                  </a:cubicBezTo>
                  <a:cubicBezTo>
                    <a:pt x="8" y="1"/>
                    <a:pt x="7"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Oval 19">
              <a:extLst>
                <a:ext uri="{FF2B5EF4-FFF2-40B4-BE49-F238E27FC236}">
                  <a16:creationId xmlns:a16="http://schemas.microsoft.com/office/drawing/2014/main" id="{0D49C7B5-A695-40A3-B566-E9C2916DD5FC}"/>
                </a:ext>
              </a:extLst>
            </p:cNvPr>
            <p:cNvSpPr>
              <a:spLocks noChangeArrowheads="1"/>
            </p:cNvSpPr>
            <p:nvPr/>
          </p:nvSpPr>
          <p:spPr bwMode="auto">
            <a:xfrm>
              <a:off x="3209" y="830"/>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0">
              <a:extLst>
                <a:ext uri="{FF2B5EF4-FFF2-40B4-BE49-F238E27FC236}">
                  <a16:creationId xmlns:a16="http://schemas.microsoft.com/office/drawing/2014/main" id="{941753B4-1D4A-415D-BD22-D516C0457E8E}"/>
                </a:ext>
              </a:extLst>
            </p:cNvPr>
            <p:cNvSpPr>
              <a:spLocks/>
            </p:cNvSpPr>
            <p:nvPr/>
          </p:nvSpPr>
          <p:spPr bwMode="auto">
            <a:xfrm>
              <a:off x="3293" y="649"/>
              <a:ext cx="44" cy="72"/>
            </a:xfrm>
            <a:custGeom>
              <a:avLst/>
              <a:gdLst>
                <a:gd name="T0" fmla="*/ 18 w 18"/>
                <a:gd name="T1" fmla="*/ 22 h 30"/>
                <a:gd name="T2" fmla="*/ 17 w 18"/>
                <a:gd name="T3" fmla="*/ 16 h 30"/>
                <a:gd name="T4" fmla="*/ 16 w 18"/>
                <a:gd name="T5" fmla="*/ 12 h 30"/>
                <a:gd name="T6" fmla="*/ 13 w 18"/>
                <a:gd name="T7" fmla="*/ 10 h 30"/>
                <a:gd name="T8" fmla="*/ 9 w 18"/>
                <a:gd name="T9" fmla="*/ 9 h 30"/>
                <a:gd name="T10" fmla="*/ 6 w 18"/>
                <a:gd name="T11" fmla="*/ 7 h 30"/>
                <a:gd name="T12" fmla="*/ 2 w 18"/>
                <a:gd name="T13" fmla="*/ 1 h 30"/>
                <a:gd name="T14" fmla="*/ 1 w 18"/>
                <a:gd name="T15" fmla="*/ 0 h 30"/>
                <a:gd name="T16" fmla="*/ 2 w 18"/>
                <a:gd name="T17" fmla="*/ 5 h 30"/>
                <a:gd name="T18" fmla="*/ 0 w 18"/>
                <a:gd name="T19" fmla="*/ 9 h 30"/>
                <a:gd name="T20" fmla="*/ 0 w 18"/>
                <a:gd name="T21" fmla="*/ 10 h 30"/>
                <a:gd name="T22" fmla="*/ 0 w 18"/>
                <a:gd name="T23" fmla="*/ 9 h 30"/>
                <a:gd name="T24" fmla="*/ 3 w 18"/>
                <a:gd name="T25" fmla="*/ 10 h 30"/>
                <a:gd name="T26" fmla="*/ 12 w 18"/>
                <a:gd name="T27" fmla="*/ 14 h 30"/>
                <a:gd name="T28" fmla="*/ 15 w 18"/>
                <a:gd name="T29" fmla="*/ 19 h 30"/>
                <a:gd name="T30" fmla="*/ 14 w 18"/>
                <a:gd name="T31" fmla="*/ 24 h 30"/>
                <a:gd name="T32" fmla="*/ 9 w 18"/>
                <a:gd name="T33" fmla="*/ 30 h 30"/>
                <a:gd name="T34" fmla="*/ 14 w 18"/>
                <a:gd name="T35" fmla="*/ 27 h 30"/>
                <a:gd name="T36" fmla="*/ 18 w 18"/>
                <a:gd name="T3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0">
                  <a:moveTo>
                    <a:pt x="18" y="22"/>
                  </a:moveTo>
                  <a:cubicBezTo>
                    <a:pt x="18" y="20"/>
                    <a:pt x="18" y="18"/>
                    <a:pt x="17" y="16"/>
                  </a:cubicBezTo>
                  <a:cubicBezTo>
                    <a:pt x="17" y="14"/>
                    <a:pt x="16" y="13"/>
                    <a:pt x="16" y="12"/>
                  </a:cubicBezTo>
                  <a:cubicBezTo>
                    <a:pt x="15" y="11"/>
                    <a:pt x="14" y="11"/>
                    <a:pt x="13" y="10"/>
                  </a:cubicBezTo>
                  <a:cubicBezTo>
                    <a:pt x="9" y="9"/>
                    <a:pt x="9" y="9"/>
                    <a:pt x="9" y="9"/>
                  </a:cubicBezTo>
                  <a:cubicBezTo>
                    <a:pt x="8" y="9"/>
                    <a:pt x="7" y="8"/>
                    <a:pt x="6" y="7"/>
                  </a:cubicBezTo>
                  <a:cubicBezTo>
                    <a:pt x="5" y="5"/>
                    <a:pt x="3" y="3"/>
                    <a:pt x="2" y="1"/>
                  </a:cubicBezTo>
                  <a:cubicBezTo>
                    <a:pt x="1" y="0"/>
                    <a:pt x="1" y="0"/>
                    <a:pt x="1" y="0"/>
                  </a:cubicBezTo>
                  <a:cubicBezTo>
                    <a:pt x="1" y="1"/>
                    <a:pt x="2" y="3"/>
                    <a:pt x="2" y="5"/>
                  </a:cubicBezTo>
                  <a:cubicBezTo>
                    <a:pt x="2" y="6"/>
                    <a:pt x="1" y="8"/>
                    <a:pt x="0" y="9"/>
                  </a:cubicBezTo>
                  <a:cubicBezTo>
                    <a:pt x="0" y="9"/>
                    <a:pt x="0" y="9"/>
                    <a:pt x="0" y="10"/>
                  </a:cubicBezTo>
                  <a:cubicBezTo>
                    <a:pt x="0" y="10"/>
                    <a:pt x="0" y="9"/>
                    <a:pt x="0" y="9"/>
                  </a:cubicBezTo>
                  <a:cubicBezTo>
                    <a:pt x="1" y="9"/>
                    <a:pt x="2" y="10"/>
                    <a:pt x="3" y="10"/>
                  </a:cubicBezTo>
                  <a:cubicBezTo>
                    <a:pt x="6" y="10"/>
                    <a:pt x="9" y="11"/>
                    <a:pt x="12" y="14"/>
                  </a:cubicBezTo>
                  <a:cubicBezTo>
                    <a:pt x="14" y="15"/>
                    <a:pt x="15" y="16"/>
                    <a:pt x="15" y="19"/>
                  </a:cubicBezTo>
                  <a:cubicBezTo>
                    <a:pt x="16" y="21"/>
                    <a:pt x="15" y="23"/>
                    <a:pt x="14" y="24"/>
                  </a:cubicBezTo>
                  <a:cubicBezTo>
                    <a:pt x="13" y="27"/>
                    <a:pt x="11" y="28"/>
                    <a:pt x="9" y="30"/>
                  </a:cubicBezTo>
                  <a:cubicBezTo>
                    <a:pt x="10" y="29"/>
                    <a:pt x="12" y="28"/>
                    <a:pt x="14" y="27"/>
                  </a:cubicBezTo>
                  <a:cubicBezTo>
                    <a:pt x="15" y="25"/>
                    <a:pt x="17" y="24"/>
                    <a:pt x="1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21">
              <a:extLst>
                <a:ext uri="{FF2B5EF4-FFF2-40B4-BE49-F238E27FC236}">
                  <a16:creationId xmlns:a16="http://schemas.microsoft.com/office/drawing/2014/main" id="{78C1F539-171B-4567-9506-5EB58B2C738E}"/>
                </a:ext>
              </a:extLst>
            </p:cNvPr>
            <p:cNvSpPr>
              <a:spLocks/>
            </p:cNvSpPr>
            <p:nvPr/>
          </p:nvSpPr>
          <p:spPr bwMode="auto">
            <a:xfrm>
              <a:off x="3216" y="707"/>
              <a:ext cx="121" cy="80"/>
            </a:xfrm>
            <a:custGeom>
              <a:avLst/>
              <a:gdLst>
                <a:gd name="T0" fmla="*/ 29 w 50"/>
                <a:gd name="T1" fmla="*/ 22 h 33"/>
                <a:gd name="T2" fmla="*/ 30 w 50"/>
                <a:gd name="T3" fmla="*/ 21 h 33"/>
                <a:gd name="T4" fmla="*/ 30 w 50"/>
                <a:gd name="T5" fmla="*/ 21 h 33"/>
                <a:gd name="T6" fmla="*/ 30 w 50"/>
                <a:gd name="T7" fmla="*/ 20 h 33"/>
                <a:gd name="T8" fmla="*/ 30 w 50"/>
                <a:gd name="T9" fmla="*/ 20 h 33"/>
                <a:gd name="T10" fmla="*/ 31 w 50"/>
                <a:gd name="T11" fmla="*/ 19 h 33"/>
                <a:gd name="T12" fmla="*/ 34 w 50"/>
                <a:gd name="T13" fmla="*/ 18 h 33"/>
                <a:gd name="T14" fmla="*/ 39 w 50"/>
                <a:gd name="T15" fmla="*/ 16 h 33"/>
                <a:gd name="T16" fmla="*/ 47 w 50"/>
                <a:gd name="T17" fmla="*/ 10 h 33"/>
                <a:gd name="T18" fmla="*/ 50 w 50"/>
                <a:gd name="T19" fmla="*/ 2 h 33"/>
                <a:gd name="T20" fmla="*/ 50 w 50"/>
                <a:gd name="T21" fmla="*/ 0 h 33"/>
                <a:gd name="T22" fmla="*/ 47 w 50"/>
                <a:gd name="T23" fmla="*/ 4 h 33"/>
                <a:gd name="T24" fmla="*/ 37 w 50"/>
                <a:gd name="T25" fmla="*/ 8 h 33"/>
                <a:gd name="T26" fmla="*/ 32 w 50"/>
                <a:gd name="T27" fmla="*/ 9 h 33"/>
                <a:gd name="T28" fmla="*/ 27 w 50"/>
                <a:gd name="T29" fmla="*/ 10 h 33"/>
                <a:gd name="T30" fmla="*/ 20 w 50"/>
                <a:gd name="T31" fmla="*/ 14 h 33"/>
                <a:gd name="T32" fmla="*/ 20 w 50"/>
                <a:gd name="T33" fmla="*/ 14 h 33"/>
                <a:gd name="T34" fmla="*/ 21 w 50"/>
                <a:gd name="T35" fmla="*/ 14 h 33"/>
                <a:gd name="T36" fmla="*/ 21 w 50"/>
                <a:gd name="T37" fmla="*/ 16 h 33"/>
                <a:gd name="T38" fmla="*/ 21 w 50"/>
                <a:gd name="T39" fmla="*/ 18 h 33"/>
                <a:gd name="T40" fmla="*/ 20 w 50"/>
                <a:gd name="T41" fmla="*/ 21 h 33"/>
                <a:gd name="T42" fmla="*/ 16 w 50"/>
                <a:gd name="T43" fmla="*/ 24 h 33"/>
                <a:gd name="T44" fmla="*/ 7 w 50"/>
                <a:gd name="T45" fmla="*/ 26 h 33"/>
                <a:gd name="T46" fmla="*/ 0 w 50"/>
                <a:gd name="T47" fmla="*/ 26 h 33"/>
                <a:gd name="T48" fmla="*/ 2 w 50"/>
                <a:gd name="T49" fmla="*/ 30 h 33"/>
                <a:gd name="T50" fmla="*/ 2 w 50"/>
                <a:gd name="T51" fmla="*/ 30 h 33"/>
                <a:gd name="T52" fmla="*/ 2 w 50"/>
                <a:gd name="T53" fmla="*/ 30 h 33"/>
                <a:gd name="T54" fmla="*/ 2 w 50"/>
                <a:gd name="T55" fmla="*/ 30 h 33"/>
                <a:gd name="T56" fmla="*/ 12 w 50"/>
                <a:gd name="T57" fmla="*/ 33 h 33"/>
                <a:gd name="T58" fmla="*/ 15 w 50"/>
                <a:gd name="T59" fmla="*/ 33 h 33"/>
                <a:gd name="T60" fmla="*/ 17 w 50"/>
                <a:gd name="T61" fmla="*/ 32 h 33"/>
                <a:gd name="T62" fmla="*/ 22 w 50"/>
                <a:gd name="T63" fmla="*/ 29 h 33"/>
                <a:gd name="T64" fmla="*/ 29 w 50"/>
                <a:gd name="T6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3">
                  <a:moveTo>
                    <a:pt x="29" y="22"/>
                  </a:moveTo>
                  <a:cubicBezTo>
                    <a:pt x="30" y="21"/>
                    <a:pt x="30" y="21"/>
                    <a:pt x="30" y="21"/>
                  </a:cubicBezTo>
                  <a:cubicBezTo>
                    <a:pt x="30" y="21"/>
                    <a:pt x="30" y="21"/>
                    <a:pt x="30" y="21"/>
                  </a:cubicBezTo>
                  <a:cubicBezTo>
                    <a:pt x="30" y="20"/>
                    <a:pt x="30" y="20"/>
                    <a:pt x="30" y="20"/>
                  </a:cubicBezTo>
                  <a:cubicBezTo>
                    <a:pt x="30" y="20"/>
                    <a:pt x="30" y="20"/>
                    <a:pt x="30" y="20"/>
                  </a:cubicBezTo>
                  <a:cubicBezTo>
                    <a:pt x="30" y="20"/>
                    <a:pt x="31" y="20"/>
                    <a:pt x="31" y="19"/>
                  </a:cubicBezTo>
                  <a:cubicBezTo>
                    <a:pt x="32" y="19"/>
                    <a:pt x="33" y="18"/>
                    <a:pt x="34" y="18"/>
                  </a:cubicBezTo>
                  <a:cubicBezTo>
                    <a:pt x="36" y="17"/>
                    <a:pt x="37" y="17"/>
                    <a:pt x="39" y="16"/>
                  </a:cubicBezTo>
                  <a:cubicBezTo>
                    <a:pt x="42" y="15"/>
                    <a:pt x="45" y="13"/>
                    <a:pt x="47" y="10"/>
                  </a:cubicBezTo>
                  <a:cubicBezTo>
                    <a:pt x="48" y="8"/>
                    <a:pt x="49" y="5"/>
                    <a:pt x="50" y="2"/>
                  </a:cubicBezTo>
                  <a:cubicBezTo>
                    <a:pt x="50" y="1"/>
                    <a:pt x="50" y="0"/>
                    <a:pt x="50" y="0"/>
                  </a:cubicBezTo>
                  <a:cubicBezTo>
                    <a:pt x="49" y="1"/>
                    <a:pt x="48" y="2"/>
                    <a:pt x="47" y="4"/>
                  </a:cubicBezTo>
                  <a:cubicBezTo>
                    <a:pt x="44" y="6"/>
                    <a:pt x="41" y="8"/>
                    <a:pt x="37" y="8"/>
                  </a:cubicBezTo>
                  <a:cubicBezTo>
                    <a:pt x="35" y="9"/>
                    <a:pt x="33" y="9"/>
                    <a:pt x="32" y="9"/>
                  </a:cubicBezTo>
                  <a:cubicBezTo>
                    <a:pt x="30" y="9"/>
                    <a:pt x="28" y="9"/>
                    <a:pt x="27" y="10"/>
                  </a:cubicBezTo>
                  <a:cubicBezTo>
                    <a:pt x="24" y="10"/>
                    <a:pt x="21" y="11"/>
                    <a:pt x="20" y="14"/>
                  </a:cubicBezTo>
                  <a:cubicBezTo>
                    <a:pt x="20" y="14"/>
                    <a:pt x="20" y="14"/>
                    <a:pt x="20" y="14"/>
                  </a:cubicBezTo>
                  <a:cubicBezTo>
                    <a:pt x="20" y="14"/>
                    <a:pt x="20" y="14"/>
                    <a:pt x="21" y="14"/>
                  </a:cubicBezTo>
                  <a:cubicBezTo>
                    <a:pt x="21" y="15"/>
                    <a:pt x="21" y="16"/>
                    <a:pt x="21" y="16"/>
                  </a:cubicBezTo>
                  <a:cubicBezTo>
                    <a:pt x="21" y="17"/>
                    <a:pt x="21" y="18"/>
                    <a:pt x="21" y="18"/>
                  </a:cubicBezTo>
                  <a:cubicBezTo>
                    <a:pt x="21" y="19"/>
                    <a:pt x="20" y="20"/>
                    <a:pt x="20" y="21"/>
                  </a:cubicBezTo>
                  <a:cubicBezTo>
                    <a:pt x="18" y="22"/>
                    <a:pt x="17" y="23"/>
                    <a:pt x="16" y="24"/>
                  </a:cubicBezTo>
                  <a:cubicBezTo>
                    <a:pt x="13" y="25"/>
                    <a:pt x="10" y="26"/>
                    <a:pt x="7" y="26"/>
                  </a:cubicBezTo>
                  <a:cubicBezTo>
                    <a:pt x="5" y="27"/>
                    <a:pt x="2" y="27"/>
                    <a:pt x="0" y="26"/>
                  </a:cubicBezTo>
                  <a:cubicBezTo>
                    <a:pt x="1" y="27"/>
                    <a:pt x="2" y="29"/>
                    <a:pt x="2" y="30"/>
                  </a:cubicBezTo>
                  <a:cubicBezTo>
                    <a:pt x="2" y="30"/>
                    <a:pt x="2" y="30"/>
                    <a:pt x="2" y="30"/>
                  </a:cubicBezTo>
                  <a:cubicBezTo>
                    <a:pt x="2" y="30"/>
                    <a:pt x="2" y="30"/>
                    <a:pt x="2" y="30"/>
                  </a:cubicBezTo>
                  <a:cubicBezTo>
                    <a:pt x="2" y="30"/>
                    <a:pt x="2" y="30"/>
                    <a:pt x="2" y="30"/>
                  </a:cubicBezTo>
                  <a:cubicBezTo>
                    <a:pt x="6" y="32"/>
                    <a:pt x="9" y="33"/>
                    <a:pt x="12" y="33"/>
                  </a:cubicBezTo>
                  <a:cubicBezTo>
                    <a:pt x="13" y="33"/>
                    <a:pt x="14" y="33"/>
                    <a:pt x="15" y="33"/>
                  </a:cubicBezTo>
                  <a:cubicBezTo>
                    <a:pt x="16" y="32"/>
                    <a:pt x="17" y="32"/>
                    <a:pt x="17" y="32"/>
                  </a:cubicBezTo>
                  <a:cubicBezTo>
                    <a:pt x="19" y="31"/>
                    <a:pt x="21" y="30"/>
                    <a:pt x="22" y="29"/>
                  </a:cubicBezTo>
                  <a:cubicBezTo>
                    <a:pt x="25" y="27"/>
                    <a:pt x="27" y="25"/>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2">
              <a:extLst>
                <a:ext uri="{FF2B5EF4-FFF2-40B4-BE49-F238E27FC236}">
                  <a16:creationId xmlns:a16="http://schemas.microsoft.com/office/drawing/2014/main" id="{46399D17-3DDD-406E-87CD-FFDB49FC324F}"/>
                </a:ext>
              </a:extLst>
            </p:cNvPr>
            <p:cNvSpPr>
              <a:spLocks/>
            </p:cNvSpPr>
            <p:nvPr/>
          </p:nvSpPr>
          <p:spPr bwMode="auto">
            <a:xfrm>
              <a:off x="3250" y="724"/>
              <a:ext cx="26" cy="14"/>
            </a:xfrm>
            <a:custGeom>
              <a:avLst/>
              <a:gdLst>
                <a:gd name="T0" fmla="*/ 7 w 11"/>
                <a:gd name="T1" fmla="*/ 2 h 6"/>
                <a:gd name="T2" fmla="*/ 1 w 11"/>
                <a:gd name="T3" fmla="*/ 0 h 6"/>
                <a:gd name="T4" fmla="*/ 0 w 11"/>
                <a:gd name="T5" fmla="*/ 4 h 6"/>
                <a:gd name="T6" fmla="*/ 3 w 11"/>
                <a:gd name="T7" fmla="*/ 5 h 6"/>
                <a:gd name="T8" fmla="*/ 5 w 11"/>
                <a:gd name="T9" fmla="*/ 6 h 6"/>
                <a:gd name="T10" fmla="*/ 5 w 11"/>
                <a:gd name="T11" fmla="*/ 6 h 6"/>
                <a:gd name="T12" fmla="*/ 8 w 11"/>
                <a:gd name="T13" fmla="*/ 4 h 6"/>
                <a:gd name="T14" fmla="*/ 11 w 11"/>
                <a:gd name="T15" fmla="*/ 2 h 6"/>
                <a:gd name="T16" fmla="*/ 10 w 11"/>
                <a:gd name="T17" fmla="*/ 2 h 6"/>
                <a:gd name="T18" fmla="*/ 7 w 11"/>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2"/>
                  </a:moveTo>
                  <a:cubicBezTo>
                    <a:pt x="5" y="2"/>
                    <a:pt x="3" y="1"/>
                    <a:pt x="1" y="0"/>
                  </a:cubicBezTo>
                  <a:cubicBezTo>
                    <a:pt x="1" y="1"/>
                    <a:pt x="1" y="3"/>
                    <a:pt x="0" y="4"/>
                  </a:cubicBezTo>
                  <a:cubicBezTo>
                    <a:pt x="1" y="4"/>
                    <a:pt x="2" y="4"/>
                    <a:pt x="3" y="5"/>
                  </a:cubicBezTo>
                  <a:cubicBezTo>
                    <a:pt x="3" y="5"/>
                    <a:pt x="4" y="5"/>
                    <a:pt x="5" y="6"/>
                  </a:cubicBezTo>
                  <a:cubicBezTo>
                    <a:pt x="5" y="6"/>
                    <a:pt x="5" y="6"/>
                    <a:pt x="5" y="6"/>
                  </a:cubicBezTo>
                  <a:cubicBezTo>
                    <a:pt x="6" y="5"/>
                    <a:pt x="7" y="4"/>
                    <a:pt x="8" y="4"/>
                  </a:cubicBezTo>
                  <a:cubicBezTo>
                    <a:pt x="9" y="3"/>
                    <a:pt x="10" y="2"/>
                    <a:pt x="11" y="2"/>
                  </a:cubicBezTo>
                  <a:cubicBezTo>
                    <a:pt x="11" y="2"/>
                    <a:pt x="10" y="2"/>
                    <a:pt x="10" y="2"/>
                  </a:cubicBezTo>
                  <a:cubicBezTo>
                    <a:pt x="9" y="2"/>
                    <a:pt x="8"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23">
              <a:extLst>
                <a:ext uri="{FF2B5EF4-FFF2-40B4-BE49-F238E27FC236}">
                  <a16:creationId xmlns:a16="http://schemas.microsoft.com/office/drawing/2014/main" id="{7B57C440-5629-4151-BF72-B22AFC0EF0F7}"/>
                </a:ext>
              </a:extLst>
            </p:cNvPr>
            <p:cNvSpPr>
              <a:spLocks noEditPoints="1"/>
            </p:cNvSpPr>
            <p:nvPr/>
          </p:nvSpPr>
          <p:spPr bwMode="auto">
            <a:xfrm>
              <a:off x="3216" y="588"/>
              <a:ext cx="106" cy="136"/>
            </a:xfrm>
            <a:custGeom>
              <a:avLst/>
              <a:gdLst>
                <a:gd name="T0" fmla="*/ 9 w 44"/>
                <a:gd name="T1" fmla="*/ 18 h 56"/>
                <a:gd name="T2" fmla="*/ 9 w 44"/>
                <a:gd name="T3" fmla="*/ 23 h 56"/>
                <a:gd name="T4" fmla="*/ 3 w 44"/>
                <a:gd name="T5" fmla="*/ 31 h 56"/>
                <a:gd name="T6" fmla="*/ 2 w 44"/>
                <a:gd name="T7" fmla="*/ 39 h 56"/>
                <a:gd name="T8" fmla="*/ 6 w 44"/>
                <a:gd name="T9" fmla="*/ 45 h 56"/>
                <a:gd name="T10" fmla="*/ 13 w 44"/>
                <a:gd name="T11" fmla="*/ 51 h 56"/>
                <a:gd name="T12" fmla="*/ 21 w 44"/>
                <a:gd name="T13" fmla="*/ 56 h 56"/>
                <a:gd name="T14" fmla="*/ 27 w 44"/>
                <a:gd name="T15" fmla="*/ 51 h 56"/>
                <a:gd name="T16" fmla="*/ 28 w 44"/>
                <a:gd name="T17" fmla="*/ 38 h 56"/>
                <a:gd name="T18" fmla="*/ 21 w 44"/>
                <a:gd name="T19" fmla="*/ 37 h 56"/>
                <a:gd name="T20" fmla="*/ 10 w 44"/>
                <a:gd name="T21" fmla="*/ 37 h 56"/>
                <a:gd name="T22" fmla="*/ 7 w 44"/>
                <a:gd name="T23" fmla="*/ 38 h 56"/>
                <a:gd name="T24" fmla="*/ 10 w 44"/>
                <a:gd name="T25" fmla="*/ 37 h 56"/>
                <a:gd name="T26" fmla="*/ 20 w 44"/>
                <a:gd name="T27" fmla="*/ 35 h 56"/>
                <a:gd name="T28" fmla="*/ 29 w 44"/>
                <a:gd name="T29" fmla="*/ 34 h 56"/>
                <a:gd name="T30" fmla="*/ 31 w 44"/>
                <a:gd name="T31" fmla="*/ 30 h 56"/>
                <a:gd name="T32" fmla="*/ 28 w 44"/>
                <a:gd name="T33" fmla="*/ 20 h 56"/>
                <a:gd name="T34" fmla="*/ 18 w 44"/>
                <a:gd name="T35" fmla="*/ 17 h 56"/>
                <a:gd name="T36" fmla="*/ 11 w 44"/>
                <a:gd name="T37" fmla="*/ 16 h 56"/>
                <a:gd name="T38" fmla="*/ 29 w 44"/>
                <a:gd name="T39" fmla="*/ 19 h 56"/>
                <a:gd name="T40" fmla="*/ 31 w 44"/>
                <a:gd name="T41" fmla="*/ 21 h 56"/>
                <a:gd name="T42" fmla="*/ 44 w 44"/>
                <a:gd name="T43" fmla="*/ 21 h 56"/>
                <a:gd name="T44" fmla="*/ 44 w 44"/>
                <a:gd name="T45" fmla="*/ 18 h 56"/>
                <a:gd name="T46" fmla="*/ 38 w 44"/>
                <a:gd name="T47" fmla="*/ 13 h 56"/>
                <a:gd name="T48" fmla="*/ 38 w 44"/>
                <a:gd name="T49" fmla="*/ 13 h 56"/>
                <a:gd name="T50" fmla="*/ 34 w 44"/>
                <a:gd name="T51" fmla="*/ 14 h 56"/>
                <a:gd name="T52" fmla="*/ 34 w 44"/>
                <a:gd name="T53" fmla="*/ 14 h 56"/>
                <a:gd name="T54" fmla="*/ 20 w 44"/>
                <a:gd name="T55" fmla="*/ 12 h 56"/>
                <a:gd name="T56" fmla="*/ 14 w 44"/>
                <a:gd name="T57" fmla="*/ 14 h 56"/>
                <a:gd name="T58" fmla="*/ 21 w 44"/>
                <a:gd name="T59" fmla="*/ 10 h 56"/>
                <a:gd name="T60" fmla="*/ 14 w 44"/>
                <a:gd name="T61" fmla="*/ 3 h 56"/>
                <a:gd name="T62" fmla="*/ 7 w 44"/>
                <a:gd name="T63" fmla="*/ 8 h 56"/>
                <a:gd name="T64" fmla="*/ 14 w 44"/>
                <a:gd name="T65" fmla="*/ 45 h 56"/>
                <a:gd name="T66" fmla="*/ 16 w 44"/>
                <a:gd name="T67" fmla="*/ 42 h 56"/>
                <a:gd name="T68" fmla="*/ 15 w 44"/>
                <a:gd name="T69" fmla="*/ 44 h 56"/>
                <a:gd name="T70" fmla="*/ 18 w 44"/>
                <a:gd name="T71" fmla="*/ 45 h 56"/>
                <a:gd name="T72" fmla="*/ 21 w 44"/>
                <a:gd name="T73" fmla="*/ 44 h 56"/>
                <a:gd name="T74" fmla="*/ 22 w 44"/>
                <a:gd name="T75" fmla="*/ 40 h 56"/>
                <a:gd name="T76" fmla="*/ 20 w 44"/>
                <a:gd name="T77" fmla="*/ 46 h 56"/>
                <a:gd name="T78" fmla="*/ 16 w 44"/>
                <a:gd name="T79" fmla="*/ 46 h 56"/>
                <a:gd name="T80" fmla="*/ 14 w 44"/>
                <a:gd name="T8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6">
                  <a:moveTo>
                    <a:pt x="8" y="13"/>
                  </a:moveTo>
                  <a:cubicBezTo>
                    <a:pt x="8" y="15"/>
                    <a:pt x="8" y="16"/>
                    <a:pt x="9" y="18"/>
                  </a:cubicBezTo>
                  <a:cubicBezTo>
                    <a:pt x="9" y="20"/>
                    <a:pt x="9" y="20"/>
                    <a:pt x="9" y="20"/>
                  </a:cubicBezTo>
                  <a:cubicBezTo>
                    <a:pt x="9" y="21"/>
                    <a:pt x="9" y="22"/>
                    <a:pt x="9" y="23"/>
                  </a:cubicBezTo>
                  <a:cubicBezTo>
                    <a:pt x="9" y="25"/>
                    <a:pt x="9" y="27"/>
                    <a:pt x="7" y="28"/>
                  </a:cubicBezTo>
                  <a:cubicBezTo>
                    <a:pt x="6" y="30"/>
                    <a:pt x="4" y="31"/>
                    <a:pt x="3" y="31"/>
                  </a:cubicBezTo>
                  <a:cubicBezTo>
                    <a:pt x="2" y="32"/>
                    <a:pt x="1" y="32"/>
                    <a:pt x="0" y="32"/>
                  </a:cubicBezTo>
                  <a:cubicBezTo>
                    <a:pt x="0" y="34"/>
                    <a:pt x="1" y="36"/>
                    <a:pt x="2" y="39"/>
                  </a:cubicBezTo>
                  <a:cubicBezTo>
                    <a:pt x="2" y="41"/>
                    <a:pt x="3" y="43"/>
                    <a:pt x="4" y="45"/>
                  </a:cubicBezTo>
                  <a:cubicBezTo>
                    <a:pt x="5" y="45"/>
                    <a:pt x="5" y="45"/>
                    <a:pt x="6" y="45"/>
                  </a:cubicBezTo>
                  <a:cubicBezTo>
                    <a:pt x="7" y="46"/>
                    <a:pt x="9" y="46"/>
                    <a:pt x="10" y="47"/>
                  </a:cubicBezTo>
                  <a:cubicBezTo>
                    <a:pt x="11" y="48"/>
                    <a:pt x="12" y="49"/>
                    <a:pt x="13" y="51"/>
                  </a:cubicBezTo>
                  <a:cubicBezTo>
                    <a:pt x="14" y="52"/>
                    <a:pt x="15" y="54"/>
                    <a:pt x="15" y="55"/>
                  </a:cubicBezTo>
                  <a:cubicBezTo>
                    <a:pt x="17" y="56"/>
                    <a:pt x="19" y="56"/>
                    <a:pt x="21" y="56"/>
                  </a:cubicBezTo>
                  <a:cubicBezTo>
                    <a:pt x="23" y="56"/>
                    <a:pt x="24" y="56"/>
                    <a:pt x="26" y="55"/>
                  </a:cubicBezTo>
                  <a:cubicBezTo>
                    <a:pt x="27" y="54"/>
                    <a:pt x="27" y="53"/>
                    <a:pt x="27" y="51"/>
                  </a:cubicBezTo>
                  <a:cubicBezTo>
                    <a:pt x="28" y="48"/>
                    <a:pt x="28" y="45"/>
                    <a:pt x="28" y="42"/>
                  </a:cubicBezTo>
                  <a:cubicBezTo>
                    <a:pt x="28" y="41"/>
                    <a:pt x="28" y="40"/>
                    <a:pt x="28" y="38"/>
                  </a:cubicBezTo>
                  <a:cubicBezTo>
                    <a:pt x="27" y="38"/>
                    <a:pt x="27" y="37"/>
                    <a:pt x="27" y="36"/>
                  </a:cubicBezTo>
                  <a:cubicBezTo>
                    <a:pt x="25" y="37"/>
                    <a:pt x="23" y="37"/>
                    <a:pt x="21" y="37"/>
                  </a:cubicBezTo>
                  <a:cubicBezTo>
                    <a:pt x="18" y="37"/>
                    <a:pt x="16" y="37"/>
                    <a:pt x="14" y="37"/>
                  </a:cubicBezTo>
                  <a:cubicBezTo>
                    <a:pt x="13" y="37"/>
                    <a:pt x="11" y="37"/>
                    <a:pt x="10" y="37"/>
                  </a:cubicBezTo>
                  <a:cubicBezTo>
                    <a:pt x="10" y="37"/>
                    <a:pt x="9" y="38"/>
                    <a:pt x="9" y="38"/>
                  </a:cubicBezTo>
                  <a:cubicBezTo>
                    <a:pt x="8" y="38"/>
                    <a:pt x="8" y="38"/>
                    <a:pt x="7" y="38"/>
                  </a:cubicBezTo>
                  <a:cubicBezTo>
                    <a:pt x="7" y="38"/>
                    <a:pt x="7" y="38"/>
                    <a:pt x="7" y="38"/>
                  </a:cubicBezTo>
                  <a:cubicBezTo>
                    <a:pt x="8" y="37"/>
                    <a:pt x="9" y="37"/>
                    <a:pt x="10" y="37"/>
                  </a:cubicBezTo>
                  <a:cubicBezTo>
                    <a:pt x="11" y="36"/>
                    <a:pt x="12" y="36"/>
                    <a:pt x="14" y="36"/>
                  </a:cubicBezTo>
                  <a:cubicBezTo>
                    <a:pt x="16" y="35"/>
                    <a:pt x="18" y="35"/>
                    <a:pt x="20" y="35"/>
                  </a:cubicBezTo>
                  <a:cubicBezTo>
                    <a:pt x="27" y="34"/>
                    <a:pt x="27" y="34"/>
                    <a:pt x="27" y="34"/>
                  </a:cubicBezTo>
                  <a:cubicBezTo>
                    <a:pt x="28" y="34"/>
                    <a:pt x="29" y="34"/>
                    <a:pt x="29" y="34"/>
                  </a:cubicBezTo>
                  <a:cubicBezTo>
                    <a:pt x="30" y="34"/>
                    <a:pt x="30" y="33"/>
                    <a:pt x="30" y="33"/>
                  </a:cubicBezTo>
                  <a:cubicBezTo>
                    <a:pt x="31" y="32"/>
                    <a:pt x="31" y="31"/>
                    <a:pt x="31" y="30"/>
                  </a:cubicBezTo>
                  <a:cubicBezTo>
                    <a:pt x="31" y="27"/>
                    <a:pt x="31" y="25"/>
                    <a:pt x="30" y="23"/>
                  </a:cubicBezTo>
                  <a:cubicBezTo>
                    <a:pt x="29" y="22"/>
                    <a:pt x="29" y="21"/>
                    <a:pt x="28" y="20"/>
                  </a:cubicBezTo>
                  <a:cubicBezTo>
                    <a:pt x="27" y="20"/>
                    <a:pt x="26" y="19"/>
                    <a:pt x="25" y="19"/>
                  </a:cubicBezTo>
                  <a:cubicBezTo>
                    <a:pt x="23" y="18"/>
                    <a:pt x="21" y="17"/>
                    <a:pt x="18" y="17"/>
                  </a:cubicBezTo>
                  <a:cubicBezTo>
                    <a:pt x="16" y="17"/>
                    <a:pt x="14" y="16"/>
                    <a:pt x="11" y="16"/>
                  </a:cubicBezTo>
                  <a:cubicBezTo>
                    <a:pt x="11" y="16"/>
                    <a:pt x="11" y="16"/>
                    <a:pt x="11" y="16"/>
                  </a:cubicBezTo>
                  <a:cubicBezTo>
                    <a:pt x="16" y="16"/>
                    <a:pt x="21" y="15"/>
                    <a:pt x="26" y="17"/>
                  </a:cubicBezTo>
                  <a:cubicBezTo>
                    <a:pt x="27" y="17"/>
                    <a:pt x="28" y="18"/>
                    <a:pt x="29" y="19"/>
                  </a:cubicBezTo>
                  <a:cubicBezTo>
                    <a:pt x="30" y="19"/>
                    <a:pt x="31" y="20"/>
                    <a:pt x="31" y="21"/>
                  </a:cubicBezTo>
                  <a:cubicBezTo>
                    <a:pt x="31" y="21"/>
                    <a:pt x="31" y="21"/>
                    <a:pt x="31" y="21"/>
                  </a:cubicBezTo>
                  <a:cubicBezTo>
                    <a:pt x="34" y="22"/>
                    <a:pt x="37" y="23"/>
                    <a:pt x="40" y="23"/>
                  </a:cubicBezTo>
                  <a:cubicBezTo>
                    <a:pt x="41" y="22"/>
                    <a:pt x="43" y="22"/>
                    <a:pt x="44" y="21"/>
                  </a:cubicBezTo>
                  <a:cubicBezTo>
                    <a:pt x="44" y="20"/>
                    <a:pt x="44" y="20"/>
                    <a:pt x="44" y="20"/>
                  </a:cubicBezTo>
                  <a:cubicBezTo>
                    <a:pt x="44" y="19"/>
                    <a:pt x="44" y="19"/>
                    <a:pt x="44" y="18"/>
                  </a:cubicBezTo>
                  <a:cubicBezTo>
                    <a:pt x="42" y="17"/>
                    <a:pt x="42" y="17"/>
                    <a:pt x="42" y="17"/>
                  </a:cubicBezTo>
                  <a:cubicBezTo>
                    <a:pt x="41" y="15"/>
                    <a:pt x="40" y="14"/>
                    <a:pt x="38" y="13"/>
                  </a:cubicBezTo>
                  <a:cubicBezTo>
                    <a:pt x="38" y="12"/>
                    <a:pt x="38" y="12"/>
                    <a:pt x="38" y="12"/>
                  </a:cubicBezTo>
                  <a:cubicBezTo>
                    <a:pt x="38" y="13"/>
                    <a:pt x="38" y="13"/>
                    <a:pt x="38" y="13"/>
                  </a:cubicBezTo>
                  <a:cubicBezTo>
                    <a:pt x="37" y="13"/>
                    <a:pt x="36" y="14"/>
                    <a:pt x="35" y="14"/>
                  </a:cubicBezTo>
                  <a:cubicBezTo>
                    <a:pt x="34" y="14"/>
                    <a:pt x="34" y="14"/>
                    <a:pt x="34" y="14"/>
                  </a:cubicBezTo>
                  <a:cubicBezTo>
                    <a:pt x="34" y="14"/>
                    <a:pt x="34" y="14"/>
                    <a:pt x="34" y="14"/>
                  </a:cubicBezTo>
                  <a:cubicBezTo>
                    <a:pt x="34" y="14"/>
                    <a:pt x="34" y="14"/>
                    <a:pt x="34" y="14"/>
                  </a:cubicBezTo>
                  <a:cubicBezTo>
                    <a:pt x="32" y="13"/>
                    <a:pt x="30" y="13"/>
                    <a:pt x="27" y="12"/>
                  </a:cubicBezTo>
                  <a:cubicBezTo>
                    <a:pt x="25" y="12"/>
                    <a:pt x="23" y="12"/>
                    <a:pt x="20" y="12"/>
                  </a:cubicBezTo>
                  <a:cubicBezTo>
                    <a:pt x="18" y="12"/>
                    <a:pt x="16" y="13"/>
                    <a:pt x="14" y="14"/>
                  </a:cubicBezTo>
                  <a:cubicBezTo>
                    <a:pt x="14" y="14"/>
                    <a:pt x="14" y="14"/>
                    <a:pt x="14" y="14"/>
                  </a:cubicBezTo>
                  <a:cubicBezTo>
                    <a:pt x="15" y="12"/>
                    <a:pt x="18" y="11"/>
                    <a:pt x="20" y="10"/>
                  </a:cubicBezTo>
                  <a:cubicBezTo>
                    <a:pt x="21" y="10"/>
                    <a:pt x="21" y="10"/>
                    <a:pt x="21" y="10"/>
                  </a:cubicBezTo>
                  <a:cubicBezTo>
                    <a:pt x="21" y="9"/>
                    <a:pt x="20" y="8"/>
                    <a:pt x="19" y="7"/>
                  </a:cubicBezTo>
                  <a:cubicBezTo>
                    <a:pt x="18" y="5"/>
                    <a:pt x="16" y="4"/>
                    <a:pt x="14" y="3"/>
                  </a:cubicBezTo>
                  <a:cubicBezTo>
                    <a:pt x="12" y="2"/>
                    <a:pt x="9" y="1"/>
                    <a:pt x="6" y="0"/>
                  </a:cubicBezTo>
                  <a:cubicBezTo>
                    <a:pt x="6" y="3"/>
                    <a:pt x="7" y="6"/>
                    <a:pt x="7" y="8"/>
                  </a:cubicBezTo>
                  <a:lnTo>
                    <a:pt x="8" y="13"/>
                  </a:lnTo>
                  <a:close/>
                  <a:moveTo>
                    <a:pt x="14" y="45"/>
                  </a:moveTo>
                  <a:cubicBezTo>
                    <a:pt x="14" y="44"/>
                    <a:pt x="14" y="44"/>
                    <a:pt x="15" y="44"/>
                  </a:cubicBezTo>
                  <a:cubicBezTo>
                    <a:pt x="15" y="43"/>
                    <a:pt x="16" y="43"/>
                    <a:pt x="16" y="42"/>
                  </a:cubicBezTo>
                  <a:cubicBezTo>
                    <a:pt x="16" y="43"/>
                    <a:pt x="16" y="43"/>
                    <a:pt x="16" y="43"/>
                  </a:cubicBezTo>
                  <a:cubicBezTo>
                    <a:pt x="16" y="43"/>
                    <a:pt x="15" y="44"/>
                    <a:pt x="15" y="44"/>
                  </a:cubicBezTo>
                  <a:cubicBezTo>
                    <a:pt x="15" y="44"/>
                    <a:pt x="15" y="45"/>
                    <a:pt x="15" y="45"/>
                  </a:cubicBezTo>
                  <a:cubicBezTo>
                    <a:pt x="16" y="45"/>
                    <a:pt x="17" y="45"/>
                    <a:pt x="18" y="45"/>
                  </a:cubicBezTo>
                  <a:cubicBezTo>
                    <a:pt x="19" y="45"/>
                    <a:pt x="20" y="45"/>
                    <a:pt x="20" y="44"/>
                  </a:cubicBezTo>
                  <a:cubicBezTo>
                    <a:pt x="20" y="44"/>
                    <a:pt x="20" y="44"/>
                    <a:pt x="21" y="44"/>
                  </a:cubicBezTo>
                  <a:cubicBezTo>
                    <a:pt x="21" y="43"/>
                    <a:pt x="22" y="41"/>
                    <a:pt x="22" y="40"/>
                  </a:cubicBezTo>
                  <a:cubicBezTo>
                    <a:pt x="22" y="40"/>
                    <a:pt x="22" y="40"/>
                    <a:pt x="22" y="40"/>
                  </a:cubicBezTo>
                  <a:cubicBezTo>
                    <a:pt x="22" y="41"/>
                    <a:pt x="22" y="43"/>
                    <a:pt x="22" y="44"/>
                  </a:cubicBezTo>
                  <a:cubicBezTo>
                    <a:pt x="22" y="45"/>
                    <a:pt x="21" y="45"/>
                    <a:pt x="20" y="46"/>
                  </a:cubicBezTo>
                  <a:cubicBezTo>
                    <a:pt x="20" y="46"/>
                    <a:pt x="19" y="46"/>
                    <a:pt x="18" y="46"/>
                  </a:cubicBezTo>
                  <a:cubicBezTo>
                    <a:pt x="18" y="46"/>
                    <a:pt x="17" y="46"/>
                    <a:pt x="16" y="46"/>
                  </a:cubicBezTo>
                  <a:cubicBezTo>
                    <a:pt x="15" y="46"/>
                    <a:pt x="15" y="46"/>
                    <a:pt x="14" y="46"/>
                  </a:cubicBezTo>
                  <a:cubicBezTo>
                    <a:pt x="14" y="46"/>
                    <a:pt x="14" y="45"/>
                    <a:pt x="14"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24">
              <a:extLst>
                <a:ext uri="{FF2B5EF4-FFF2-40B4-BE49-F238E27FC236}">
                  <a16:creationId xmlns:a16="http://schemas.microsoft.com/office/drawing/2014/main" id="{B1482E1B-52D5-409A-88D7-CED032397063}"/>
                </a:ext>
              </a:extLst>
            </p:cNvPr>
            <p:cNvSpPr>
              <a:spLocks/>
            </p:cNvSpPr>
            <p:nvPr/>
          </p:nvSpPr>
          <p:spPr bwMode="auto">
            <a:xfrm>
              <a:off x="3284" y="675"/>
              <a:ext cx="2" cy="5"/>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1"/>
                    <a:pt x="1" y="2"/>
                  </a:cubicBezTo>
                  <a:cubicBezTo>
                    <a:pt x="1" y="1"/>
                    <a:pt x="1"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25">
              <a:extLst>
                <a:ext uri="{FF2B5EF4-FFF2-40B4-BE49-F238E27FC236}">
                  <a16:creationId xmlns:a16="http://schemas.microsoft.com/office/drawing/2014/main" id="{1D433193-AB88-4D80-B995-2DB2C39DE8D4}"/>
                </a:ext>
              </a:extLst>
            </p:cNvPr>
            <p:cNvSpPr>
              <a:spLocks/>
            </p:cNvSpPr>
            <p:nvPr/>
          </p:nvSpPr>
          <p:spPr bwMode="auto">
            <a:xfrm>
              <a:off x="3252" y="6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26">
              <a:extLst>
                <a:ext uri="{FF2B5EF4-FFF2-40B4-BE49-F238E27FC236}">
                  <a16:creationId xmlns:a16="http://schemas.microsoft.com/office/drawing/2014/main" id="{092F8389-951D-4249-A54E-A6A839EDA72B}"/>
                </a:ext>
              </a:extLst>
            </p:cNvPr>
            <p:cNvSpPr>
              <a:spLocks/>
            </p:cNvSpPr>
            <p:nvPr/>
          </p:nvSpPr>
          <p:spPr bwMode="auto">
            <a:xfrm>
              <a:off x="3279" y="576"/>
              <a:ext cx="29" cy="41"/>
            </a:xfrm>
            <a:custGeom>
              <a:avLst/>
              <a:gdLst>
                <a:gd name="T0" fmla="*/ 9 w 12"/>
                <a:gd name="T1" fmla="*/ 17 h 17"/>
                <a:gd name="T2" fmla="*/ 11 w 12"/>
                <a:gd name="T3" fmla="*/ 17 h 17"/>
                <a:gd name="T4" fmla="*/ 12 w 12"/>
                <a:gd name="T5" fmla="*/ 17 h 17"/>
                <a:gd name="T6" fmla="*/ 12 w 12"/>
                <a:gd name="T7" fmla="*/ 16 h 17"/>
                <a:gd name="T8" fmla="*/ 10 w 12"/>
                <a:gd name="T9" fmla="*/ 8 h 17"/>
                <a:gd name="T10" fmla="*/ 6 w 12"/>
                <a:gd name="T11" fmla="*/ 3 h 17"/>
                <a:gd name="T12" fmla="*/ 1 w 12"/>
                <a:gd name="T13" fmla="*/ 0 h 17"/>
                <a:gd name="T14" fmla="*/ 0 w 12"/>
                <a:gd name="T15" fmla="*/ 3 h 17"/>
                <a:gd name="T16" fmla="*/ 1 w 12"/>
                <a:gd name="T17" fmla="*/ 8 h 17"/>
                <a:gd name="T18" fmla="*/ 6 w 12"/>
                <a:gd name="T19" fmla="*/ 12 h 17"/>
                <a:gd name="T20" fmla="*/ 8 w 12"/>
                <a:gd name="T21" fmla="*/ 15 h 17"/>
                <a:gd name="T22" fmla="*/ 9 w 1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9" y="17"/>
                  </a:moveTo>
                  <a:cubicBezTo>
                    <a:pt x="10" y="17"/>
                    <a:pt x="11" y="17"/>
                    <a:pt x="11" y="17"/>
                  </a:cubicBezTo>
                  <a:cubicBezTo>
                    <a:pt x="11" y="17"/>
                    <a:pt x="12" y="17"/>
                    <a:pt x="12" y="17"/>
                  </a:cubicBezTo>
                  <a:cubicBezTo>
                    <a:pt x="12" y="16"/>
                    <a:pt x="12" y="16"/>
                    <a:pt x="12" y="16"/>
                  </a:cubicBezTo>
                  <a:cubicBezTo>
                    <a:pt x="12" y="13"/>
                    <a:pt x="11" y="11"/>
                    <a:pt x="10" y="8"/>
                  </a:cubicBezTo>
                  <a:cubicBezTo>
                    <a:pt x="9" y="6"/>
                    <a:pt x="8" y="5"/>
                    <a:pt x="6" y="3"/>
                  </a:cubicBezTo>
                  <a:cubicBezTo>
                    <a:pt x="4" y="2"/>
                    <a:pt x="2" y="1"/>
                    <a:pt x="1" y="0"/>
                  </a:cubicBezTo>
                  <a:cubicBezTo>
                    <a:pt x="0" y="1"/>
                    <a:pt x="0" y="2"/>
                    <a:pt x="0" y="3"/>
                  </a:cubicBezTo>
                  <a:cubicBezTo>
                    <a:pt x="0" y="5"/>
                    <a:pt x="0" y="6"/>
                    <a:pt x="1" y="8"/>
                  </a:cubicBezTo>
                  <a:cubicBezTo>
                    <a:pt x="3" y="9"/>
                    <a:pt x="5" y="11"/>
                    <a:pt x="6" y="12"/>
                  </a:cubicBezTo>
                  <a:cubicBezTo>
                    <a:pt x="7" y="13"/>
                    <a:pt x="8" y="14"/>
                    <a:pt x="8" y="15"/>
                  </a:cubicBezTo>
                  <a:cubicBezTo>
                    <a:pt x="9" y="16"/>
                    <a:pt x="9"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27">
              <a:extLst>
                <a:ext uri="{FF2B5EF4-FFF2-40B4-BE49-F238E27FC236}">
                  <a16:creationId xmlns:a16="http://schemas.microsoft.com/office/drawing/2014/main" id="{B766A61C-B84A-4596-9754-AA264BAF9861}"/>
                </a:ext>
              </a:extLst>
            </p:cNvPr>
            <p:cNvSpPr>
              <a:spLocks/>
            </p:cNvSpPr>
            <p:nvPr/>
          </p:nvSpPr>
          <p:spPr bwMode="auto">
            <a:xfrm>
              <a:off x="3137" y="552"/>
              <a:ext cx="125" cy="215"/>
            </a:xfrm>
            <a:custGeom>
              <a:avLst/>
              <a:gdLst>
                <a:gd name="T0" fmla="*/ 51 w 52"/>
                <a:gd name="T1" fmla="*/ 83 h 89"/>
                <a:gd name="T2" fmla="*/ 52 w 52"/>
                <a:gd name="T3" fmla="*/ 79 h 89"/>
                <a:gd name="T4" fmla="*/ 46 w 52"/>
                <a:gd name="T5" fmla="*/ 76 h 89"/>
                <a:gd name="T6" fmla="*/ 38 w 52"/>
                <a:gd name="T7" fmla="*/ 80 h 89"/>
                <a:gd name="T8" fmla="*/ 46 w 52"/>
                <a:gd name="T9" fmla="*/ 71 h 89"/>
                <a:gd name="T10" fmla="*/ 38 w 52"/>
                <a:gd name="T11" fmla="*/ 62 h 89"/>
                <a:gd name="T12" fmla="*/ 30 w 52"/>
                <a:gd name="T13" fmla="*/ 59 h 89"/>
                <a:gd name="T14" fmla="*/ 33 w 52"/>
                <a:gd name="T15" fmla="*/ 54 h 89"/>
                <a:gd name="T16" fmla="*/ 31 w 52"/>
                <a:gd name="T17" fmla="*/ 44 h 89"/>
                <a:gd name="T18" fmla="*/ 30 w 52"/>
                <a:gd name="T19" fmla="*/ 38 h 89"/>
                <a:gd name="T20" fmla="*/ 22 w 52"/>
                <a:gd name="T21" fmla="*/ 35 h 89"/>
                <a:gd name="T22" fmla="*/ 24 w 52"/>
                <a:gd name="T23" fmla="*/ 31 h 89"/>
                <a:gd name="T24" fmla="*/ 25 w 52"/>
                <a:gd name="T25" fmla="*/ 20 h 89"/>
                <a:gd name="T26" fmla="*/ 25 w 52"/>
                <a:gd name="T27" fmla="*/ 20 h 89"/>
                <a:gd name="T28" fmla="*/ 21 w 52"/>
                <a:gd name="T29" fmla="*/ 17 h 89"/>
                <a:gd name="T30" fmla="*/ 28 w 52"/>
                <a:gd name="T31" fmla="*/ 17 h 89"/>
                <a:gd name="T32" fmla="*/ 25 w 52"/>
                <a:gd name="T33" fmla="*/ 26 h 89"/>
                <a:gd name="T34" fmla="*/ 31 w 52"/>
                <a:gd name="T35" fmla="*/ 37 h 89"/>
                <a:gd name="T36" fmla="*/ 33 w 52"/>
                <a:gd name="T37" fmla="*/ 43 h 89"/>
                <a:gd name="T38" fmla="*/ 33 w 52"/>
                <a:gd name="T39" fmla="*/ 46 h 89"/>
                <a:gd name="T40" fmla="*/ 39 w 52"/>
                <a:gd name="T41" fmla="*/ 42 h 89"/>
                <a:gd name="T42" fmla="*/ 39 w 52"/>
                <a:gd name="T43" fmla="*/ 33 h 89"/>
                <a:gd name="T44" fmla="*/ 36 w 52"/>
                <a:gd name="T45" fmla="*/ 14 h 89"/>
                <a:gd name="T46" fmla="*/ 34 w 52"/>
                <a:gd name="T47" fmla="*/ 12 h 89"/>
                <a:gd name="T48" fmla="*/ 30 w 52"/>
                <a:gd name="T49" fmla="*/ 9 h 89"/>
                <a:gd name="T50" fmla="*/ 21 w 52"/>
                <a:gd name="T51" fmla="*/ 9 h 89"/>
                <a:gd name="T52" fmla="*/ 15 w 52"/>
                <a:gd name="T53" fmla="*/ 12 h 89"/>
                <a:gd name="T54" fmla="*/ 11 w 52"/>
                <a:gd name="T55" fmla="*/ 10 h 89"/>
                <a:gd name="T56" fmla="*/ 9 w 52"/>
                <a:gd name="T57" fmla="*/ 1 h 89"/>
                <a:gd name="T58" fmla="*/ 5 w 52"/>
                <a:gd name="T59" fmla="*/ 1 h 89"/>
                <a:gd name="T60" fmla="*/ 6 w 52"/>
                <a:gd name="T61" fmla="*/ 10 h 89"/>
                <a:gd name="T62" fmla="*/ 3 w 52"/>
                <a:gd name="T63" fmla="*/ 18 h 89"/>
                <a:gd name="T64" fmla="*/ 3 w 52"/>
                <a:gd name="T65" fmla="*/ 19 h 89"/>
                <a:gd name="T66" fmla="*/ 3 w 52"/>
                <a:gd name="T67" fmla="*/ 19 h 89"/>
                <a:gd name="T68" fmla="*/ 5 w 52"/>
                <a:gd name="T69" fmla="*/ 19 h 89"/>
                <a:gd name="T70" fmla="*/ 5 w 52"/>
                <a:gd name="T71" fmla="*/ 20 h 89"/>
                <a:gd name="T72" fmla="*/ 3 w 52"/>
                <a:gd name="T73" fmla="*/ 22 h 89"/>
                <a:gd name="T74" fmla="*/ 1 w 52"/>
                <a:gd name="T75" fmla="*/ 27 h 89"/>
                <a:gd name="T76" fmla="*/ 6 w 52"/>
                <a:gd name="T77" fmla="*/ 29 h 89"/>
                <a:gd name="T78" fmla="*/ 14 w 52"/>
                <a:gd name="T79" fmla="*/ 32 h 89"/>
                <a:gd name="T80" fmla="*/ 14 w 52"/>
                <a:gd name="T81" fmla="*/ 33 h 89"/>
                <a:gd name="T82" fmla="*/ 17 w 52"/>
                <a:gd name="T83" fmla="*/ 39 h 89"/>
                <a:gd name="T84" fmla="*/ 16 w 52"/>
                <a:gd name="T85" fmla="*/ 46 h 89"/>
                <a:gd name="T86" fmla="*/ 17 w 52"/>
                <a:gd name="T87" fmla="*/ 47 h 89"/>
                <a:gd name="T88" fmla="*/ 28 w 52"/>
                <a:gd name="T89" fmla="*/ 58 h 89"/>
                <a:gd name="T90" fmla="*/ 22 w 52"/>
                <a:gd name="T91" fmla="*/ 55 h 89"/>
                <a:gd name="T92" fmla="*/ 20 w 52"/>
                <a:gd name="T93" fmla="*/ 76 h 89"/>
                <a:gd name="T94" fmla="*/ 22 w 52"/>
                <a:gd name="T95" fmla="*/ 78 h 89"/>
                <a:gd name="T96" fmla="*/ 25 w 52"/>
                <a:gd name="T97" fmla="*/ 81 h 89"/>
                <a:gd name="T98" fmla="*/ 32 w 52"/>
                <a:gd name="T99" fmla="*/ 89 h 89"/>
                <a:gd name="T100" fmla="*/ 48 w 52"/>
                <a:gd name="T101"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89">
                  <a:moveTo>
                    <a:pt x="48" y="85"/>
                  </a:moveTo>
                  <a:cubicBezTo>
                    <a:pt x="49" y="85"/>
                    <a:pt x="50" y="84"/>
                    <a:pt x="51" y="83"/>
                  </a:cubicBezTo>
                  <a:cubicBezTo>
                    <a:pt x="51" y="83"/>
                    <a:pt x="52" y="82"/>
                    <a:pt x="52" y="81"/>
                  </a:cubicBezTo>
                  <a:cubicBezTo>
                    <a:pt x="52" y="81"/>
                    <a:pt x="52" y="80"/>
                    <a:pt x="52" y="79"/>
                  </a:cubicBezTo>
                  <a:cubicBezTo>
                    <a:pt x="51" y="78"/>
                    <a:pt x="49" y="76"/>
                    <a:pt x="47" y="75"/>
                  </a:cubicBezTo>
                  <a:cubicBezTo>
                    <a:pt x="47" y="75"/>
                    <a:pt x="47" y="76"/>
                    <a:pt x="46" y="76"/>
                  </a:cubicBezTo>
                  <a:cubicBezTo>
                    <a:pt x="44" y="79"/>
                    <a:pt x="41" y="80"/>
                    <a:pt x="38" y="80"/>
                  </a:cubicBezTo>
                  <a:cubicBezTo>
                    <a:pt x="38" y="80"/>
                    <a:pt x="38" y="80"/>
                    <a:pt x="38" y="80"/>
                  </a:cubicBezTo>
                  <a:cubicBezTo>
                    <a:pt x="41" y="79"/>
                    <a:pt x="43" y="77"/>
                    <a:pt x="45" y="75"/>
                  </a:cubicBezTo>
                  <a:cubicBezTo>
                    <a:pt x="46" y="74"/>
                    <a:pt x="46" y="72"/>
                    <a:pt x="46" y="71"/>
                  </a:cubicBezTo>
                  <a:cubicBezTo>
                    <a:pt x="46" y="70"/>
                    <a:pt x="45" y="68"/>
                    <a:pt x="44" y="67"/>
                  </a:cubicBezTo>
                  <a:cubicBezTo>
                    <a:pt x="43" y="65"/>
                    <a:pt x="40" y="63"/>
                    <a:pt x="38" y="62"/>
                  </a:cubicBezTo>
                  <a:cubicBezTo>
                    <a:pt x="35" y="60"/>
                    <a:pt x="33" y="60"/>
                    <a:pt x="30" y="59"/>
                  </a:cubicBezTo>
                  <a:cubicBezTo>
                    <a:pt x="30" y="59"/>
                    <a:pt x="30" y="59"/>
                    <a:pt x="30" y="59"/>
                  </a:cubicBezTo>
                  <a:cubicBezTo>
                    <a:pt x="32" y="59"/>
                    <a:pt x="34" y="59"/>
                    <a:pt x="36" y="59"/>
                  </a:cubicBezTo>
                  <a:cubicBezTo>
                    <a:pt x="35" y="58"/>
                    <a:pt x="34" y="56"/>
                    <a:pt x="33" y="54"/>
                  </a:cubicBezTo>
                  <a:cubicBezTo>
                    <a:pt x="32" y="52"/>
                    <a:pt x="31" y="49"/>
                    <a:pt x="31" y="46"/>
                  </a:cubicBezTo>
                  <a:cubicBezTo>
                    <a:pt x="31" y="46"/>
                    <a:pt x="31" y="45"/>
                    <a:pt x="31" y="44"/>
                  </a:cubicBezTo>
                  <a:cubicBezTo>
                    <a:pt x="31" y="43"/>
                    <a:pt x="31" y="43"/>
                    <a:pt x="31" y="42"/>
                  </a:cubicBezTo>
                  <a:cubicBezTo>
                    <a:pt x="31" y="41"/>
                    <a:pt x="31" y="39"/>
                    <a:pt x="30" y="38"/>
                  </a:cubicBezTo>
                  <a:cubicBezTo>
                    <a:pt x="28" y="36"/>
                    <a:pt x="25" y="35"/>
                    <a:pt x="22" y="35"/>
                  </a:cubicBezTo>
                  <a:cubicBezTo>
                    <a:pt x="22" y="35"/>
                    <a:pt x="22" y="35"/>
                    <a:pt x="22" y="35"/>
                  </a:cubicBezTo>
                  <a:cubicBezTo>
                    <a:pt x="23" y="35"/>
                    <a:pt x="24" y="35"/>
                    <a:pt x="24" y="35"/>
                  </a:cubicBezTo>
                  <a:cubicBezTo>
                    <a:pt x="24" y="33"/>
                    <a:pt x="24" y="32"/>
                    <a:pt x="24" y="31"/>
                  </a:cubicBezTo>
                  <a:cubicBezTo>
                    <a:pt x="24" y="29"/>
                    <a:pt x="24" y="27"/>
                    <a:pt x="24" y="26"/>
                  </a:cubicBezTo>
                  <a:cubicBezTo>
                    <a:pt x="24" y="24"/>
                    <a:pt x="24" y="22"/>
                    <a:pt x="25" y="20"/>
                  </a:cubicBezTo>
                  <a:cubicBezTo>
                    <a:pt x="25" y="20"/>
                    <a:pt x="25" y="20"/>
                    <a:pt x="25" y="20"/>
                  </a:cubicBezTo>
                  <a:cubicBezTo>
                    <a:pt x="25" y="20"/>
                    <a:pt x="25" y="20"/>
                    <a:pt x="25" y="20"/>
                  </a:cubicBezTo>
                  <a:cubicBezTo>
                    <a:pt x="24" y="19"/>
                    <a:pt x="24" y="18"/>
                    <a:pt x="23" y="18"/>
                  </a:cubicBezTo>
                  <a:cubicBezTo>
                    <a:pt x="22" y="17"/>
                    <a:pt x="22" y="17"/>
                    <a:pt x="21" y="17"/>
                  </a:cubicBezTo>
                  <a:cubicBezTo>
                    <a:pt x="22" y="17"/>
                    <a:pt x="24" y="18"/>
                    <a:pt x="25" y="19"/>
                  </a:cubicBezTo>
                  <a:cubicBezTo>
                    <a:pt x="25" y="18"/>
                    <a:pt x="26" y="17"/>
                    <a:pt x="28" y="17"/>
                  </a:cubicBezTo>
                  <a:cubicBezTo>
                    <a:pt x="26" y="17"/>
                    <a:pt x="25" y="19"/>
                    <a:pt x="25" y="21"/>
                  </a:cubicBezTo>
                  <a:cubicBezTo>
                    <a:pt x="25" y="22"/>
                    <a:pt x="25" y="24"/>
                    <a:pt x="25" y="26"/>
                  </a:cubicBezTo>
                  <a:cubicBezTo>
                    <a:pt x="25" y="29"/>
                    <a:pt x="25" y="32"/>
                    <a:pt x="26" y="35"/>
                  </a:cubicBezTo>
                  <a:cubicBezTo>
                    <a:pt x="28" y="35"/>
                    <a:pt x="29" y="36"/>
                    <a:pt x="31" y="37"/>
                  </a:cubicBezTo>
                  <a:cubicBezTo>
                    <a:pt x="32" y="38"/>
                    <a:pt x="33" y="40"/>
                    <a:pt x="33" y="42"/>
                  </a:cubicBezTo>
                  <a:cubicBezTo>
                    <a:pt x="33" y="43"/>
                    <a:pt x="33" y="43"/>
                    <a:pt x="33" y="43"/>
                  </a:cubicBezTo>
                  <a:cubicBezTo>
                    <a:pt x="33" y="44"/>
                    <a:pt x="33" y="44"/>
                    <a:pt x="32" y="44"/>
                  </a:cubicBezTo>
                  <a:cubicBezTo>
                    <a:pt x="32" y="45"/>
                    <a:pt x="32" y="45"/>
                    <a:pt x="33" y="46"/>
                  </a:cubicBezTo>
                  <a:cubicBezTo>
                    <a:pt x="33" y="46"/>
                    <a:pt x="33" y="46"/>
                    <a:pt x="33" y="46"/>
                  </a:cubicBezTo>
                  <a:cubicBezTo>
                    <a:pt x="35" y="46"/>
                    <a:pt x="38" y="44"/>
                    <a:pt x="39" y="42"/>
                  </a:cubicBezTo>
                  <a:cubicBezTo>
                    <a:pt x="40" y="41"/>
                    <a:pt x="40" y="39"/>
                    <a:pt x="40" y="38"/>
                  </a:cubicBezTo>
                  <a:cubicBezTo>
                    <a:pt x="40" y="36"/>
                    <a:pt x="39" y="35"/>
                    <a:pt x="39" y="33"/>
                  </a:cubicBezTo>
                  <a:cubicBezTo>
                    <a:pt x="38" y="27"/>
                    <a:pt x="37" y="21"/>
                    <a:pt x="36" y="14"/>
                  </a:cubicBezTo>
                  <a:cubicBezTo>
                    <a:pt x="36" y="14"/>
                    <a:pt x="36" y="14"/>
                    <a:pt x="36" y="14"/>
                  </a:cubicBezTo>
                  <a:cubicBezTo>
                    <a:pt x="36" y="14"/>
                    <a:pt x="36" y="14"/>
                    <a:pt x="35" y="13"/>
                  </a:cubicBezTo>
                  <a:cubicBezTo>
                    <a:pt x="35" y="13"/>
                    <a:pt x="35" y="13"/>
                    <a:pt x="34" y="12"/>
                  </a:cubicBezTo>
                  <a:cubicBezTo>
                    <a:pt x="34" y="12"/>
                    <a:pt x="33" y="11"/>
                    <a:pt x="32" y="10"/>
                  </a:cubicBezTo>
                  <a:cubicBezTo>
                    <a:pt x="31" y="10"/>
                    <a:pt x="30" y="9"/>
                    <a:pt x="30" y="9"/>
                  </a:cubicBezTo>
                  <a:cubicBezTo>
                    <a:pt x="29" y="8"/>
                    <a:pt x="28" y="8"/>
                    <a:pt x="27" y="8"/>
                  </a:cubicBezTo>
                  <a:cubicBezTo>
                    <a:pt x="25" y="8"/>
                    <a:pt x="23" y="9"/>
                    <a:pt x="21" y="9"/>
                  </a:cubicBezTo>
                  <a:cubicBezTo>
                    <a:pt x="19" y="10"/>
                    <a:pt x="17" y="11"/>
                    <a:pt x="15" y="12"/>
                  </a:cubicBezTo>
                  <a:cubicBezTo>
                    <a:pt x="15" y="12"/>
                    <a:pt x="15" y="12"/>
                    <a:pt x="15" y="12"/>
                  </a:cubicBezTo>
                  <a:cubicBezTo>
                    <a:pt x="15" y="12"/>
                    <a:pt x="15" y="12"/>
                    <a:pt x="15" y="12"/>
                  </a:cubicBezTo>
                  <a:cubicBezTo>
                    <a:pt x="14" y="12"/>
                    <a:pt x="12" y="11"/>
                    <a:pt x="11" y="10"/>
                  </a:cubicBezTo>
                  <a:cubicBezTo>
                    <a:pt x="10" y="9"/>
                    <a:pt x="9" y="8"/>
                    <a:pt x="8" y="6"/>
                  </a:cubicBezTo>
                  <a:cubicBezTo>
                    <a:pt x="8" y="4"/>
                    <a:pt x="8" y="3"/>
                    <a:pt x="9" y="1"/>
                  </a:cubicBezTo>
                  <a:cubicBezTo>
                    <a:pt x="9" y="1"/>
                    <a:pt x="9" y="0"/>
                    <a:pt x="9" y="0"/>
                  </a:cubicBezTo>
                  <a:cubicBezTo>
                    <a:pt x="8" y="0"/>
                    <a:pt x="6" y="0"/>
                    <a:pt x="5" y="1"/>
                  </a:cubicBezTo>
                  <a:cubicBezTo>
                    <a:pt x="6" y="1"/>
                    <a:pt x="6" y="2"/>
                    <a:pt x="6" y="4"/>
                  </a:cubicBezTo>
                  <a:cubicBezTo>
                    <a:pt x="7" y="6"/>
                    <a:pt x="7" y="8"/>
                    <a:pt x="6" y="10"/>
                  </a:cubicBezTo>
                  <a:cubicBezTo>
                    <a:pt x="6" y="13"/>
                    <a:pt x="5" y="15"/>
                    <a:pt x="4" y="16"/>
                  </a:cubicBezTo>
                  <a:cubicBezTo>
                    <a:pt x="4" y="17"/>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20"/>
                  </a:cubicBezTo>
                  <a:cubicBezTo>
                    <a:pt x="4" y="19"/>
                    <a:pt x="4" y="19"/>
                    <a:pt x="5" y="19"/>
                  </a:cubicBezTo>
                  <a:cubicBezTo>
                    <a:pt x="6" y="18"/>
                    <a:pt x="8" y="17"/>
                    <a:pt x="10" y="17"/>
                  </a:cubicBezTo>
                  <a:cubicBezTo>
                    <a:pt x="8" y="17"/>
                    <a:pt x="7" y="18"/>
                    <a:pt x="5" y="20"/>
                  </a:cubicBezTo>
                  <a:cubicBezTo>
                    <a:pt x="4" y="20"/>
                    <a:pt x="4" y="20"/>
                    <a:pt x="3" y="21"/>
                  </a:cubicBezTo>
                  <a:cubicBezTo>
                    <a:pt x="3" y="21"/>
                    <a:pt x="3" y="22"/>
                    <a:pt x="3" y="22"/>
                  </a:cubicBezTo>
                  <a:cubicBezTo>
                    <a:pt x="3" y="23"/>
                    <a:pt x="3" y="24"/>
                    <a:pt x="2" y="24"/>
                  </a:cubicBezTo>
                  <a:cubicBezTo>
                    <a:pt x="2" y="25"/>
                    <a:pt x="1" y="26"/>
                    <a:pt x="1" y="27"/>
                  </a:cubicBezTo>
                  <a:cubicBezTo>
                    <a:pt x="1" y="27"/>
                    <a:pt x="0" y="28"/>
                    <a:pt x="0" y="28"/>
                  </a:cubicBezTo>
                  <a:cubicBezTo>
                    <a:pt x="2" y="28"/>
                    <a:pt x="4" y="28"/>
                    <a:pt x="6" y="29"/>
                  </a:cubicBezTo>
                  <a:cubicBezTo>
                    <a:pt x="8" y="29"/>
                    <a:pt x="10" y="30"/>
                    <a:pt x="13" y="31"/>
                  </a:cubicBezTo>
                  <a:cubicBezTo>
                    <a:pt x="13" y="31"/>
                    <a:pt x="13" y="32"/>
                    <a:pt x="14" y="32"/>
                  </a:cubicBezTo>
                  <a:cubicBezTo>
                    <a:pt x="14" y="32"/>
                    <a:pt x="14" y="32"/>
                    <a:pt x="14" y="32"/>
                  </a:cubicBezTo>
                  <a:cubicBezTo>
                    <a:pt x="14" y="33"/>
                    <a:pt x="14" y="33"/>
                    <a:pt x="14" y="33"/>
                  </a:cubicBezTo>
                  <a:cubicBezTo>
                    <a:pt x="15" y="33"/>
                    <a:pt x="15" y="34"/>
                    <a:pt x="16" y="35"/>
                  </a:cubicBezTo>
                  <a:cubicBezTo>
                    <a:pt x="16" y="36"/>
                    <a:pt x="17" y="37"/>
                    <a:pt x="17" y="39"/>
                  </a:cubicBezTo>
                  <a:cubicBezTo>
                    <a:pt x="17" y="41"/>
                    <a:pt x="16" y="43"/>
                    <a:pt x="16" y="45"/>
                  </a:cubicBezTo>
                  <a:cubicBezTo>
                    <a:pt x="16" y="45"/>
                    <a:pt x="16" y="46"/>
                    <a:pt x="16" y="46"/>
                  </a:cubicBezTo>
                  <a:cubicBezTo>
                    <a:pt x="16" y="46"/>
                    <a:pt x="16" y="46"/>
                    <a:pt x="16" y="46"/>
                  </a:cubicBezTo>
                  <a:cubicBezTo>
                    <a:pt x="16" y="47"/>
                    <a:pt x="16" y="47"/>
                    <a:pt x="17" y="47"/>
                  </a:cubicBezTo>
                  <a:cubicBezTo>
                    <a:pt x="17" y="48"/>
                    <a:pt x="18" y="49"/>
                    <a:pt x="18" y="50"/>
                  </a:cubicBezTo>
                  <a:cubicBezTo>
                    <a:pt x="21" y="53"/>
                    <a:pt x="24" y="56"/>
                    <a:pt x="28" y="58"/>
                  </a:cubicBezTo>
                  <a:cubicBezTo>
                    <a:pt x="28" y="58"/>
                    <a:pt x="28" y="58"/>
                    <a:pt x="28" y="58"/>
                  </a:cubicBezTo>
                  <a:cubicBezTo>
                    <a:pt x="26" y="57"/>
                    <a:pt x="24" y="56"/>
                    <a:pt x="22" y="55"/>
                  </a:cubicBezTo>
                  <a:cubicBezTo>
                    <a:pt x="21" y="59"/>
                    <a:pt x="20" y="63"/>
                    <a:pt x="20" y="67"/>
                  </a:cubicBezTo>
                  <a:cubicBezTo>
                    <a:pt x="19" y="70"/>
                    <a:pt x="19" y="73"/>
                    <a:pt x="20" y="76"/>
                  </a:cubicBezTo>
                  <a:cubicBezTo>
                    <a:pt x="20" y="77"/>
                    <a:pt x="20" y="77"/>
                    <a:pt x="21" y="77"/>
                  </a:cubicBezTo>
                  <a:cubicBezTo>
                    <a:pt x="21" y="77"/>
                    <a:pt x="21" y="78"/>
                    <a:pt x="22" y="78"/>
                  </a:cubicBezTo>
                  <a:cubicBezTo>
                    <a:pt x="22" y="78"/>
                    <a:pt x="23" y="79"/>
                    <a:pt x="23" y="79"/>
                  </a:cubicBezTo>
                  <a:cubicBezTo>
                    <a:pt x="25" y="81"/>
                    <a:pt x="25" y="81"/>
                    <a:pt x="25" y="81"/>
                  </a:cubicBezTo>
                  <a:cubicBezTo>
                    <a:pt x="26" y="82"/>
                    <a:pt x="28" y="84"/>
                    <a:pt x="29" y="85"/>
                  </a:cubicBezTo>
                  <a:cubicBezTo>
                    <a:pt x="30" y="86"/>
                    <a:pt x="31" y="88"/>
                    <a:pt x="32" y="89"/>
                  </a:cubicBezTo>
                  <a:cubicBezTo>
                    <a:pt x="35" y="89"/>
                    <a:pt x="37" y="89"/>
                    <a:pt x="40" y="89"/>
                  </a:cubicBezTo>
                  <a:cubicBezTo>
                    <a:pt x="42" y="88"/>
                    <a:pt x="45" y="87"/>
                    <a:pt x="4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28">
              <a:extLst>
                <a:ext uri="{FF2B5EF4-FFF2-40B4-BE49-F238E27FC236}">
                  <a16:creationId xmlns:a16="http://schemas.microsoft.com/office/drawing/2014/main" id="{578910F5-64D2-491C-88D9-D2099C69FE15}"/>
                </a:ext>
              </a:extLst>
            </p:cNvPr>
            <p:cNvSpPr>
              <a:spLocks/>
            </p:cNvSpPr>
            <p:nvPr/>
          </p:nvSpPr>
          <p:spPr bwMode="auto">
            <a:xfrm>
              <a:off x="3272" y="741"/>
              <a:ext cx="57" cy="38"/>
            </a:xfrm>
            <a:custGeom>
              <a:avLst/>
              <a:gdLst>
                <a:gd name="T0" fmla="*/ 20 w 24"/>
                <a:gd name="T1" fmla="*/ 5 h 16"/>
                <a:gd name="T2" fmla="*/ 23 w 24"/>
                <a:gd name="T3" fmla="*/ 2 h 16"/>
                <a:gd name="T4" fmla="*/ 24 w 24"/>
                <a:gd name="T5" fmla="*/ 0 h 16"/>
                <a:gd name="T6" fmla="*/ 17 w 24"/>
                <a:gd name="T7" fmla="*/ 4 h 16"/>
                <a:gd name="T8" fmla="*/ 12 w 24"/>
                <a:gd name="T9" fmla="*/ 6 h 16"/>
                <a:gd name="T10" fmla="*/ 9 w 24"/>
                <a:gd name="T11" fmla="*/ 7 h 16"/>
                <a:gd name="T12" fmla="*/ 8 w 24"/>
                <a:gd name="T13" fmla="*/ 9 h 16"/>
                <a:gd name="T14" fmla="*/ 0 w 24"/>
                <a:gd name="T15" fmla="*/ 16 h 16"/>
                <a:gd name="T16" fmla="*/ 8 w 24"/>
                <a:gd name="T17" fmla="*/ 15 h 16"/>
                <a:gd name="T18" fmla="*/ 15 w 24"/>
                <a:gd name="T19" fmla="*/ 11 h 16"/>
                <a:gd name="T20" fmla="*/ 20 w 24"/>
                <a:gd name="T2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0" y="5"/>
                  </a:moveTo>
                  <a:cubicBezTo>
                    <a:pt x="21" y="4"/>
                    <a:pt x="22" y="3"/>
                    <a:pt x="23" y="2"/>
                  </a:cubicBezTo>
                  <a:cubicBezTo>
                    <a:pt x="23" y="1"/>
                    <a:pt x="24" y="0"/>
                    <a:pt x="24" y="0"/>
                  </a:cubicBezTo>
                  <a:cubicBezTo>
                    <a:pt x="22" y="2"/>
                    <a:pt x="19" y="3"/>
                    <a:pt x="17" y="4"/>
                  </a:cubicBezTo>
                  <a:cubicBezTo>
                    <a:pt x="15" y="5"/>
                    <a:pt x="13" y="5"/>
                    <a:pt x="12" y="6"/>
                  </a:cubicBezTo>
                  <a:cubicBezTo>
                    <a:pt x="11" y="6"/>
                    <a:pt x="10" y="7"/>
                    <a:pt x="9" y="7"/>
                  </a:cubicBezTo>
                  <a:cubicBezTo>
                    <a:pt x="9" y="8"/>
                    <a:pt x="8" y="8"/>
                    <a:pt x="8" y="9"/>
                  </a:cubicBezTo>
                  <a:cubicBezTo>
                    <a:pt x="5" y="12"/>
                    <a:pt x="3" y="14"/>
                    <a:pt x="0" y="16"/>
                  </a:cubicBezTo>
                  <a:cubicBezTo>
                    <a:pt x="3" y="16"/>
                    <a:pt x="5" y="15"/>
                    <a:pt x="8" y="15"/>
                  </a:cubicBezTo>
                  <a:cubicBezTo>
                    <a:pt x="10" y="14"/>
                    <a:pt x="13" y="13"/>
                    <a:pt x="15" y="11"/>
                  </a:cubicBezTo>
                  <a:cubicBezTo>
                    <a:pt x="17" y="10"/>
                    <a:pt x="19" y="8"/>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29">
              <a:extLst>
                <a:ext uri="{FF2B5EF4-FFF2-40B4-BE49-F238E27FC236}">
                  <a16:creationId xmlns:a16="http://schemas.microsoft.com/office/drawing/2014/main" id="{DB3F2AE5-E0D8-4569-BAA3-C3E843431023}"/>
                </a:ext>
              </a:extLst>
            </p:cNvPr>
            <p:cNvSpPr>
              <a:spLocks/>
            </p:cNvSpPr>
            <p:nvPr/>
          </p:nvSpPr>
          <p:spPr bwMode="auto">
            <a:xfrm>
              <a:off x="3279" y="675"/>
              <a:ext cx="48" cy="53"/>
            </a:xfrm>
            <a:custGeom>
              <a:avLst/>
              <a:gdLst>
                <a:gd name="T0" fmla="*/ 4 w 20"/>
                <a:gd name="T1" fmla="*/ 19 h 22"/>
                <a:gd name="T2" fmla="*/ 2 w 20"/>
                <a:gd name="T3" fmla="*/ 20 h 22"/>
                <a:gd name="T4" fmla="*/ 1 w 20"/>
                <a:gd name="T5" fmla="*/ 21 h 22"/>
                <a:gd name="T6" fmla="*/ 0 w 20"/>
                <a:gd name="T7" fmla="*/ 22 h 22"/>
                <a:gd name="T8" fmla="*/ 0 w 20"/>
                <a:gd name="T9" fmla="*/ 21 h 22"/>
                <a:gd name="T10" fmla="*/ 11 w 20"/>
                <a:gd name="T11" fmla="*/ 20 h 22"/>
                <a:gd name="T12" fmla="*/ 13 w 20"/>
                <a:gd name="T13" fmla="*/ 19 h 22"/>
                <a:gd name="T14" fmla="*/ 19 w 20"/>
                <a:gd name="T15" fmla="*/ 12 h 22"/>
                <a:gd name="T16" fmla="*/ 19 w 20"/>
                <a:gd name="T17" fmla="*/ 8 h 22"/>
                <a:gd name="T18" fmla="*/ 17 w 20"/>
                <a:gd name="T19" fmla="*/ 4 h 22"/>
                <a:gd name="T20" fmla="*/ 9 w 20"/>
                <a:gd name="T21" fmla="*/ 1 h 22"/>
                <a:gd name="T22" fmla="*/ 4 w 20"/>
                <a:gd name="T23" fmla="*/ 1 h 22"/>
                <a:gd name="T24" fmla="*/ 3 w 20"/>
                <a:gd name="T25" fmla="*/ 3 h 22"/>
                <a:gd name="T26" fmla="*/ 4 w 20"/>
                <a:gd name="T27" fmla="*/ 6 h 22"/>
                <a:gd name="T28" fmla="*/ 4 w 20"/>
                <a:gd name="T29" fmla="*/ 16 h 22"/>
                <a:gd name="T30" fmla="*/ 3 w 20"/>
                <a:gd name="T31" fmla="*/ 17 h 22"/>
                <a:gd name="T32" fmla="*/ 7 w 20"/>
                <a:gd name="T33" fmla="*/ 15 h 22"/>
                <a:gd name="T34" fmla="*/ 11 w 20"/>
                <a:gd name="T35" fmla="*/ 8 h 22"/>
                <a:gd name="T36" fmla="*/ 7 w 20"/>
                <a:gd name="T37" fmla="*/ 16 h 22"/>
                <a:gd name="T38" fmla="*/ 4 w 20"/>
                <a:gd name="T3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4" y="19"/>
                  </a:moveTo>
                  <a:cubicBezTo>
                    <a:pt x="3" y="19"/>
                    <a:pt x="3" y="20"/>
                    <a:pt x="2" y="20"/>
                  </a:cubicBezTo>
                  <a:cubicBezTo>
                    <a:pt x="2" y="20"/>
                    <a:pt x="1" y="21"/>
                    <a:pt x="1" y="21"/>
                  </a:cubicBezTo>
                  <a:cubicBezTo>
                    <a:pt x="0" y="21"/>
                    <a:pt x="0" y="21"/>
                    <a:pt x="0" y="22"/>
                  </a:cubicBezTo>
                  <a:cubicBezTo>
                    <a:pt x="0" y="22"/>
                    <a:pt x="0" y="21"/>
                    <a:pt x="0" y="21"/>
                  </a:cubicBezTo>
                  <a:cubicBezTo>
                    <a:pt x="4" y="21"/>
                    <a:pt x="7" y="21"/>
                    <a:pt x="11" y="20"/>
                  </a:cubicBezTo>
                  <a:cubicBezTo>
                    <a:pt x="11" y="20"/>
                    <a:pt x="12" y="20"/>
                    <a:pt x="13" y="19"/>
                  </a:cubicBezTo>
                  <a:cubicBezTo>
                    <a:pt x="15" y="17"/>
                    <a:pt x="17" y="15"/>
                    <a:pt x="19" y="12"/>
                  </a:cubicBezTo>
                  <a:cubicBezTo>
                    <a:pt x="19" y="11"/>
                    <a:pt x="20" y="9"/>
                    <a:pt x="19" y="8"/>
                  </a:cubicBezTo>
                  <a:cubicBezTo>
                    <a:pt x="19" y="7"/>
                    <a:pt x="18" y="5"/>
                    <a:pt x="17" y="4"/>
                  </a:cubicBezTo>
                  <a:cubicBezTo>
                    <a:pt x="14" y="3"/>
                    <a:pt x="11" y="2"/>
                    <a:pt x="9" y="1"/>
                  </a:cubicBezTo>
                  <a:cubicBezTo>
                    <a:pt x="7" y="0"/>
                    <a:pt x="6" y="0"/>
                    <a:pt x="4" y="1"/>
                  </a:cubicBezTo>
                  <a:cubicBezTo>
                    <a:pt x="4" y="1"/>
                    <a:pt x="4" y="2"/>
                    <a:pt x="3" y="3"/>
                  </a:cubicBezTo>
                  <a:cubicBezTo>
                    <a:pt x="4" y="4"/>
                    <a:pt x="4" y="5"/>
                    <a:pt x="4" y="6"/>
                  </a:cubicBezTo>
                  <a:cubicBezTo>
                    <a:pt x="5" y="10"/>
                    <a:pt x="4" y="13"/>
                    <a:pt x="4" y="16"/>
                  </a:cubicBezTo>
                  <a:cubicBezTo>
                    <a:pt x="3" y="16"/>
                    <a:pt x="3" y="17"/>
                    <a:pt x="3" y="17"/>
                  </a:cubicBezTo>
                  <a:cubicBezTo>
                    <a:pt x="4" y="17"/>
                    <a:pt x="6" y="16"/>
                    <a:pt x="7" y="15"/>
                  </a:cubicBezTo>
                  <a:cubicBezTo>
                    <a:pt x="9" y="13"/>
                    <a:pt x="10" y="11"/>
                    <a:pt x="11" y="8"/>
                  </a:cubicBezTo>
                  <a:cubicBezTo>
                    <a:pt x="11" y="11"/>
                    <a:pt x="10" y="14"/>
                    <a:pt x="7" y="16"/>
                  </a:cubicBezTo>
                  <a:cubicBezTo>
                    <a:pt x="6" y="17"/>
                    <a:pt x="5" y="18"/>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30">
              <a:extLst>
                <a:ext uri="{FF2B5EF4-FFF2-40B4-BE49-F238E27FC236}">
                  <a16:creationId xmlns:a16="http://schemas.microsoft.com/office/drawing/2014/main" id="{1E16A110-0C57-4E6F-ADDB-EF558C0E25A5}"/>
                </a:ext>
              </a:extLst>
            </p:cNvPr>
            <p:cNvSpPr>
              <a:spLocks/>
            </p:cNvSpPr>
            <p:nvPr/>
          </p:nvSpPr>
          <p:spPr bwMode="auto">
            <a:xfrm>
              <a:off x="3272" y="777"/>
              <a:ext cx="28" cy="5"/>
            </a:xfrm>
            <a:custGeom>
              <a:avLst/>
              <a:gdLst>
                <a:gd name="T0" fmla="*/ 0 w 12"/>
                <a:gd name="T1" fmla="*/ 2 h 2"/>
                <a:gd name="T2" fmla="*/ 0 w 12"/>
                <a:gd name="T3" fmla="*/ 2 h 2"/>
                <a:gd name="T4" fmla="*/ 12 w 12"/>
                <a:gd name="T5" fmla="*/ 0 h 2"/>
                <a:gd name="T6" fmla="*/ 8 w 12"/>
                <a:gd name="T7" fmla="*/ 1 h 2"/>
                <a:gd name="T8" fmla="*/ 0 w 12"/>
                <a:gd name="T9" fmla="*/ 2 h 2"/>
              </a:gdLst>
              <a:ahLst/>
              <a:cxnLst>
                <a:cxn ang="0">
                  <a:pos x="T0" y="T1"/>
                </a:cxn>
                <a:cxn ang="0">
                  <a:pos x="T2" y="T3"/>
                </a:cxn>
                <a:cxn ang="0">
                  <a:pos x="T4" y="T5"/>
                </a:cxn>
                <a:cxn ang="0">
                  <a:pos x="T6" y="T7"/>
                </a:cxn>
                <a:cxn ang="0">
                  <a:pos x="T8" y="T9"/>
                </a:cxn>
              </a:cxnLst>
              <a:rect l="0" t="0" r="r" b="b"/>
              <a:pathLst>
                <a:path w="12" h="2">
                  <a:moveTo>
                    <a:pt x="0" y="2"/>
                  </a:moveTo>
                  <a:cubicBezTo>
                    <a:pt x="0" y="2"/>
                    <a:pt x="0" y="2"/>
                    <a:pt x="0" y="2"/>
                  </a:cubicBezTo>
                  <a:cubicBezTo>
                    <a:pt x="4" y="1"/>
                    <a:pt x="8" y="1"/>
                    <a:pt x="12" y="0"/>
                  </a:cubicBezTo>
                  <a:cubicBezTo>
                    <a:pt x="11" y="0"/>
                    <a:pt x="9" y="1"/>
                    <a:pt x="8" y="1"/>
                  </a:cubicBezTo>
                  <a:cubicBezTo>
                    <a:pt x="5"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 name="Group 8">
            <a:extLst>
              <a:ext uri="{FF2B5EF4-FFF2-40B4-BE49-F238E27FC236}">
                <a16:creationId xmlns:a16="http://schemas.microsoft.com/office/drawing/2014/main" id="{37EF2069-DB70-490B-B9DC-5545F050D984}"/>
              </a:ext>
            </a:extLst>
          </p:cNvPr>
          <p:cNvGrpSpPr>
            <a:grpSpLocks noChangeAspect="1"/>
          </p:cNvGrpSpPr>
          <p:nvPr/>
        </p:nvGrpSpPr>
        <p:grpSpPr bwMode="auto">
          <a:xfrm>
            <a:off x="4140774" y="4134779"/>
            <a:ext cx="656721" cy="506604"/>
            <a:chOff x="2824" y="501"/>
            <a:chExt cx="513" cy="363"/>
          </a:xfrm>
          <a:solidFill>
            <a:srgbClr val="FFC000"/>
          </a:solidFill>
        </p:grpSpPr>
        <p:sp>
          <p:nvSpPr>
            <p:cNvPr id="115" name="Freeform 9">
              <a:extLst>
                <a:ext uri="{FF2B5EF4-FFF2-40B4-BE49-F238E27FC236}">
                  <a16:creationId xmlns:a16="http://schemas.microsoft.com/office/drawing/2014/main" id="{EC147A79-6D42-4372-BAD7-116F4BA79319}"/>
                </a:ext>
              </a:extLst>
            </p:cNvPr>
            <p:cNvSpPr>
              <a:spLocks noEditPoints="1"/>
            </p:cNvSpPr>
            <p:nvPr/>
          </p:nvSpPr>
          <p:spPr bwMode="auto">
            <a:xfrm>
              <a:off x="2824" y="501"/>
              <a:ext cx="472" cy="363"/>
            </a:xfrm>
            <a:custGeom>
              <a:avLst/>
              <a:gdLst>
                <a:gd name="T0" fmla="*/ 144 w 196"/>
                <a:gd name="T1" fmla="*/ 142 h 150"/>
                <a:gd name="T2" fmla="*/ 158 w 196"/>
                <a:gd name="T3" fmla="*/ 107 h 150"/>
                <a:gd name="T4" fmla="*/ 106 w 196"/>
                <a:gd name="T5" fmla="*/ 92 h 150"/>
                <a:gd name="T6" fmla="*/ 95 w 196"/>
                <a:gd name="T7" fmla="*/ 60 h 150"/>
                <a:gd name="T8" fmla="*/ 143 w 196"/>
                <a:gd name="T9" fmla="*/ 69 h 150"/>
                <a:gd name="T10" fmla="*/ 145 w 196"/>
                <a:gd name="T11" fmla="*/ 69 h 150"/>
                <a:gd name="T12" fmla="*/ 130 w 196"/>
                <a:gd name="T13" fmla="*/ 41 h 150"/>
                <a:gd name="T14" fmla="*/ 92 w 196"/>
                <a:gd name="T15" fmla="*/ 32 h 150"/>
                <a:gd name="T16" fmla="*/ 100 w 196"/>
                <a:gd name="T17" fmla="*/ 5 h 150"/>
                <a:gd name="T18" fmla="*/ 120 w 196"/>
                <a:gd name="T19" fmla="*/ 13 h 150"/>
                <a:gd name="T20" fmla="*/ 157 w 196"/>
                <a:gd name="T21" fmla="*/ 27 h 150"/>
                <a:gd name="T22" fmla="*/ 169 w 196"/>
                <a:gd name="T23" fmla="*/ 35 h 150"/>
                <a:gd name="T24" fmla="*/ 190 w 196"/>
                <a:gd name="T25" fmla="*/ 40 h 150"/>
                <a:gd name="T26" fmla="*/ 177 w 196"/>
                <a:gd name="T27" fmla="*/ 23 h 150"/>
                <a:gd name="T28" fmla="*/ 167 w 196"/>
                <a:gd name="T29" fmla="*/ 19 h 150"/>
                <a:gd name="T30" fmla="*/ 158 w 196"/>
                <a:gd name="T31" fmla="*/ 11 h 150"/>
                <a:gd name="T32" fmla="*/ 70 w 196"/>
                <a:gd name="T33" fmla="*/ 12 h 150"/>
                <a:gd name="T34" fmla="*/ 28 w 196"/>
                <a:gd name="T35" fmla="*/ 41 h 150"/>
                <a:gd name="T36" fmla="*/ 25 w 196"/>
                <a:gd name="T37" fmla="*/ 41 h 150"/>
                <a:gd name="T38" fmla="*/ 29 w 196"/>
                <a:gd name="T39" fmla="*/ 114 h 150"/>
                <a:gd name="T40" fmla="*/ 23 w 196"/>
                <a:gd name="T41" fmla="*/ 118 h 150"/>
                <a:gd name="T42" fmla="*/ 20 w 196"/>
                <a:gd name="T43" fmla="*/ 103 h 150"/>
                <a:gd name="T44" fmla="*/ 52 w 196"/>
                <a:gd name="T45" fmla="*/ 104 h 150"/>
                <a:gd name="T46" fmla="*/ 52 w 196"/>
                <a:gd name="T47" fmla="*/ 114 h 150"/>
                <a:gd name="T48" fmla="*/ 103 w 196"/>
                <a:gd name="T49" fmla="*/ 127 h 150"/>
                <a:gd name="T50" fmla="*/ 132 w 196"/>
                <a:gd name="T51" fmla="*/ 142 h 150"/>
                <a:gd name="T52" fmla="*/ 54 w 196"/>
                <a:gd name="T53" fmla="*/ 123 h 150"/>
                <a:gd name="T54" fmla="*/ 155 w 196"/>
                <a:gd name="T55" fmla="*/ 119 h 150"/>
                <a:gd name="T56" fmla="*/ 154 w 196"/>
                <a:gd name="T57" fmla="*/ 121 h 150"/>
                <a:gd name="T58" fmla="*/ 85 w 196"/>
                <a:gd name="T59" fmla="*/ 9 h 150"/>
                <a:gd name="T60" fmla="*/ 56 w 196"/>
                <a:gd name="T61" fmla="*/ 22 h 150"/>
                <a:gd name="T62" fmla="*/ 54 w 196"/>
                <a:gd name="T63" fmla="*/ 34 h 150"/>
                <a:gd name="T64" fmla="*/ 82 w 196"/>
                <a:gd name="T65" fmla="*/ 15 h 150"/>
                <a:gd name="T66" fmla="*/ 87 w 196"/>
                <a:gd name="T67" fmla="*/ 28 h 150"/>
                <a:gd name="T68" fmla="*/ 106 w 196"/>
                <a:gd name="T69" fmla="*/ 39 h 150"/>
                <a:gd name="T70" fmla="*/ 110 w 196"/>
                <a:gd name="T71" fmla="*/ 47 h 150"/>
                <a:gd name="T72" fmla="*/ 129 w 196"/>
                <a:gd name="T73" fmla="*/ 62 h 150"/>
                <a:gd name="T74" fmla="*/ 102 w 196"/>
                <a:gd name="T75" fmla="*/ 49 h 150"/>
                <a:gd name="T76" fmla="*/ 51 w 196"/>
                <a:gd name="T77" fmla="*/ 39 h 150"/>
                <a:gd name="T78" fmla="*/ 38 w 196"/>
                <a:gd name="T79" fmla="*/ 61 h 150"/>
                <a:gd name="T80" fmla="*/ 46 w 196"/>
                <a:gd name="T81" fmla="*/ 69 h 150"/>
                <a:gd name="T82" fmla="*/ 49 w 196"/>
                <a:gd name="T83" fmla="*/ 59 h 150"/>
                <a:gd name="T84" fmla="*/ 51 w 196"/>
                <a:gd name="T85" fmla="*/ 31 h 150"/>
                <a:gd name="T86" fmla="*/ 12 w 196"/>
                <a:gd name="T87" fmla="*/ 99 h 150"/>
                <a:gd name="T88" fmla="*/ 98 w 196"/>
                <a:gd name="T89" fmla="*/ 123 h 150"/>
                <a:gd name="T90" fmla="*/ 85 w 196"/>
                <a:gd name="T91" fmla="*/ 116 h 150"/>
                <a:gd name="T92" fmla="*/ 87 w 196"/>
                <a:gd name="T93" fmla="*/ 115 h 150"/>
                <a:gd name="T94" fmla="*/ 87 w 196"/>
                <a:gd name="T95" fmla="*/ 96 h 150"/>
                <a:gd name="T96" fmla="*/ 70 w 196"/>
                <a:gd name="T97" fmla="*/ 91 h 150"/>
                <a:gd name="T98" fmla="*/ 38 w 196"/>
                <a:gd name="T99" fmla="*/ 99 h 150"/>
                <a:gd name="T100" fmla="*/ 11 w 196"/>
                <a:gd name="T101" fmla="*/ 85 h 150"/>
                <a:gd name="T102" fmla="*/ 27 w 196"/>
                <a:gd name="T103" fmla="*/ 52 h 150"/>
                <a:gd name="T104" fmla="*/ 18 w 196"/>
                <a:gd name="T105" fmla="*/ 66 h 150"/>
                <a:gd name="T106" fmla="*/ 34 w 196"/>
                <a:gd name="T107" fmla="*/ 75 h 150"/>
                <a:gd name="T108" fmla="*/ 66 w 196"/>
                <a:gd name="T109" fmla="*/ 90 h 150"/>
                <a:gd name="T110" fmla="*/ 72 w 196"/>
                <a:gd name="T111" fmla="*/ 57 h 150"/>
                <a:gd name="T112" fmla="*/ 114 w 196"/>
                <a:gd name="T113" fmla="*/ 102 h 150"/>
                <a:gd name="T114" fmla="*/ 119 w 196"/>
                <a:gd name="T115" fmla="*/ 121 h 150"/>
                <a:gd name="T116" fmla="*/ 134 w 196"/>
                <a:gd name="T117" fmla="*/ 1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50">
                  <a:moveTo>
                    <a:pt x="99" y="137"/>
                  </a:moveTo>
                  <a:cubicBezTo>
                    <a:pt x="102" y="138"/>
                    <a:pt x="104" y="140"/>
                    <a:pt x="107" y="141"/>
                  </a:cubicBezTo>
                  <a:cubicBezTo>
                    <a:pt x="110" y="142"/>
                    <a:pt x="113" y="143"/>
                    <a:pt x="116" y="143"/>
                  </a:cubicBezTo>
                  <a:cubicBezTo>
                    <a:pt x="117" y="143"/>
                    <a:pt x="119" y="143"/>
                    <a:pt x="120" y="143"/>
                  </a:cubicBezTo>
                  <a:cubicBezTo>
                    <a:pt x="122" y="143"/>
                    <a:pt x="123" y="142"/>
                    <a:pt x="125" y="142"/>
                  </a:cubicBezTo>
                  <a:cubicBezTo>
                    <a:pt x="126" y="142"/>
                    <a:pt x="126" y="142"/>
                    <a:pt x="126" y="142"/>
                  </a:cubicBezTo>
                  <a:cubicBezTo>
                    <a:pt x="127" y="142"/>
                    <a:pt x="127" y="142"/>
                    <a:pt x="127" y="142"/>
                  </a:cubicBezTo>
                  <a:cubicBezTo>
                    <a:pt x="127" y="142"/>
                    <a:pt x="127" y="142"/>
                    <a:pt x="127" y="142"/>
                  </a:cubicBezTo>
                  <a:cubicBezTo>
                    <a:pt x="127" y="142"/>
                    <a:pt x="127" y="142"/>
                    <a:pt x="127" y="142"/>
                  </a:cubicBezTo>
                  <a:cubicBezTo>
                    <a:pt x="128" y="142"/>
                    <a:pt x="128" y="142"/>
                    <a:pt x="128" y="142"/>
                  </a:cubicBezTo>
                  <a:cubicBezTo>
                    <a:pt x="130" y="142"/>
                    <a:pt x="130" y="142"/>
                    <a:pt x="130" y="142"/>
                  </a:cubicBezTo>
                  <a:cubicBezTo>
                    <a:pt x="131" y="142"/>
                    <a:pt x="133" y="142"/>
                    <a:pt x="135" y="142"/>
                  </a:cubicBezTo>
                  <a:cubicBezTo>
                    <a:pt x="138" y="142"/>
                    <a:pt x="141" y="142"/>
                    <a:pt x="144" y="142"/>
                  </a:cubicBezTo>
                  <a:cubicBezTo>
                    <a:pt x="145" y="142"/>
                    <a:pt x="147" y="142"/>
                    <a:pt x="148" y="142"/>
                  </a:cubicBezTo>
                  <a:cubicBezTo>
                    <a:pt x="149" y="142"/>
                    <a:pt x="150" y="141"/>
                    <a:pt x="152" y="141"/>
                  </a:cubicBezTo>
                  <a:cubicBezTo>
                    <a:pt x="154" y="140"/>
                    <a:pt x="157" y="138"/>
                    <a:pt x="159" y="136"/>
                  </a:cubicBezTo>
                  <a:cubicBezTo>
                    <a:pt x="160" y="136"/>
                    <a:pt x="160" y="136"/>
                    <a:pt x="160" y="136"/>
                  </a:cubicBezTo>
                  <a:cubicBezTo>
                    <a:pt x="160" y="135"/>
                    <a:pt x="160" y="134"/>
                    <a:pt x="160" y="134"/>
                  </a:cubicBezTo>
                  <a:cubicBezTo>
                    <a:pt x="160" y="132"/>
                    <a:pt x="160" y="131"/>
                    <a:pt x="160" y="129"/>
                  </a:cubicBezTo>
                  <a:cubicBezTo>
                    <a:pt x="160" y="128"/>
                    <a:pt x="160" y="128"/>
                    <a:pt x="160" y="128"/>
                  </a:cubicBezTo>
                  <a:cubicBezTo>
                    <a:pt x="161" y="127"/>
                    <a:pt x="161" y="127"/>
                    <a:pt x="161" y="127"/>
                  </a:cubicBezTo>
                  <a:cubicBezTo>
                    <a:pt x="162" y="127"/>
                    <a:pt x="164" y="126"/>
                    <a:pt x="165" y="126"/>
                  </a:cubicBezTo>
                  <a:cubicBezTo>
                    <a:pt x="166" y="125"/>
                    <a:pt x="166" y="124"/>
                    <a:pt x="167" y="123"/>
                  </a:cubicBezTo>
                  <a:cubicBezTo>
                    <a:pt x="167" y="122"/>
                    <a:pt x="167" y="121"/>
                    <a:pt x="167" y="119"/>
                  </a:cubicBezTo>
                  <a:cubicBezTo>
                    <a:pt x="166" y="118"/>
                    <a:pt x="166" y="117"/>
                    <a:pt x="165" y="115"/>
                  </a:cubicBezTo>
                  <a:cubicBezTo>
                    <a:pt x="163" y="112"/>
                    <a:pt x="160" y="110"/>
                    <a:pt x="158" y="107"/>
                  </a:cubicBezTo>
                  <a:cubicBezTo>
                    <a:pt x="156" y="106"/>
                    <a:pt x="155" y="105"/>
                    <a:pt x="154" y="103"/>
                  </a:cubicBezTo>
                  <a:cubicBezTo>
                    <a:pt x="151" y="102"/>
                    <a:pt x="151" y="102"/>
                    <a:pt x="151" y="102"/>
                  </a:cubicBezTo>
                  <a:cubicBezTo>
                    <a:pt x="151" y="101"/>
                    <a:pt x="150" y="100"/>
                    <a:pt x="149" y="100"/>
                  </a:cubicBezTo>
                  <a:cubicBezTo>
                    <a:pt x="146" y="98"/>
                    <a:pt x="142" y="98"/>
                    <a:pt x="139" y="98"/>
                  </a:cubicBezTo>
                  <a:cubicBezTo>
                    <a:pt x="135" y="98"/>
                    <a:pt x="131" y="99"/>
                    <a:pt x="128" y="100"/>
                  </a:cubicBezTo>
                  <a:cubicBezTo>
                    <a:pt x="128" y="100"/>
                    <a:pt x="128" y="100"/>
                    <a:pt x="128" y="100"/>
                  </a:cubicBezTo>
                  <a:cubicBezTo>
                    <a:pt x="127" y="99"/>
                    <a:pt x="127" y="99"/>
                    <a:pt x="127" y="99"/>
                  </a:cubicBezTo>
                  <a:cubicBezTo>
                    <a:pt x="124" y="97"/>
                    <a:pt x="120" y="94"/>
                    <a:pt x="116" y="91"/>
                  </a:cubicBezTo>
                  <a:cubicBezTo>
                    <a:pt x="113" y="88"/>
                    <a:pt x="109" y="86"/>
                    <a:pt x="105" y="84"/>
                  </a:cubicBezTo>
                  <a:cubicBezTo>
                    <a:pt x="103" y="83"/>
                    <a:pt x="101" y="81"/>
                    <a:pt x="100" y="80"/>
                  </a:cubicBezTo>
                  <a:cubicBezTo>
                    <a:pt x="100" y="81"/>
                    <a:pt x="100" y="82"/>
                    <a:pt x="100" y="83"/>
                  </a:cubicBezTo>
                  <a:cubicBezTo>
                    <a:pt x="100" y="84"/>
                    <a:pt x="101" y="85"/>
                    <a:pt x="101" y="86"/>
                  </a:cubicBezTo>
                  <a:cubicBezTo>
                    <a:pt x="102" y="88"/>
                    <a:pt x="104" y="91"/>
                    <a:pt x="106" y="92"/>
                  </a:cubicBezTo>
                  <a:cubicBezTo>
                    <a:pt x="104" y="91"/>
                    <a:pt x="102" y="89"/>
                    <a:pt x="101" y="87"/>
                  </a:cubicBezTo>
                  <a:cubicBezTo>
                    <a:pt x="100" y="85"/>
                    <a:pt x="99" y="84"/>
                    <a:pt x="99" y="83"/>
                  </a:cubicBezTo>
                  <a:cubicBezTo>
                    <a:pt x="99" y="82"/>
                    <a:pt x="98" y="80"/>
                    <a:pt x="98" y="78"/>
                  </a:cubicBezTo>
                  <a:cubicBezTo>
                    <a:pt x="97" y="77"/>
                    <a:pt x="96" y="75"/>
                    <a:pt x="96" y="73"/>
                  </a:cubicBezTo>
                  <a:cubicBezTo>
                    <a:pt x="95" y="71"/>
                    <a:pt x="95" y="69"/>
                    <a:pt x="95" y="67"/>
                  </a:cubicBezTo>
                  <a:cubicBezTo>
                    <a:pt x="93" y="66"/>
                    <a:pt x="91" y="64"/>
                    <a:pt x="89" y="64"/>
                  </a:cubicBezTo>
                  <a:cubicBezTo>
                    <a:pt x="88" y="63"/>
                    <a:pt x="86" y="62"/>
                    <a:pt x="85" y="60"/>
                  </a:cubicBezTo>
                  <a:cubicBezTo>
                    <a:pt x="82" y="58"/>
                    <a:pt x="80" y="55"/>
                    <a:pt x="79" y="52"/>
                  </a:cubicBezTo>
                  <a:cubicBezTo>
                    <a:pt x="81" y="55"/>
                    <a:pt x="83" y="57"/>
                    <a:pt x="86" y="59"/>
                  </a:cubicBezTo>
                  <a:cubicBezTo>
                    <a:pt x="87" y="60"/>
                    <a:pt x="89" y="61"/>
                    <a:pt x="90" y="61"/>
                  </a:cubicBezTo>
                  <a:cubicBezTo>
                    <a:pt x="92" y="62"/>
                    <a:pt x="93" y="62"/>
                    <a:pt x="94" y="63"/>
                  </a:cubicBezTo>
                  <a:cubicBezTo>
                    <a:pt x="94" y="62"/>
                    <a:pt x="94" y="61"/>
                    <a:pt x="94" y="60"/>
                  </a:cubicBezTo>
                  <a:cubicBezTo>
                    <a:pt x="95" y="60"/>
                    <a:pt x="95" y="60"/>
                    <a:pt x="95" y="60"/>
                  </a:cubicBezTo>
                  <a:cubicBezTo>
                    <a:pt x="96" y="64"/>
                    <a:pt x="96" y="69"/>
                    <a:pt x="97" y="73"/>
                  </a:cubicBezTo>
                  <a:cubicBezTo>
                    <a:pt x="98" y="75"/>
                    <a:pt x="99" y="77"/>
                    <a:pt x="101" y="78"/>
                  </a:cubicBezTo>
                  <a:cubicBezTo>
                    <a:pt x="102" y="79"/>
                    <a:pt x="104" y="80"/>
                    <a:pt x="106" y="81"/>
                  </a:cubicBezTo>
                  <a:cubicBezTo>
                    <a:pt x="108" y="82"/>
                    <a:pt x="110" y="83"/>
                    <a:pt x="112" y="85"/>
                  </a:cubicBezTo>
                  <a:cubicBezTo>
                    <a:pt x="114" y="86"/>
                    <a:pt x="116" y="87"/>
                    <a:pt x="118" y="88"/>
                  </a:cubicBezTo>
                  <a:cubicBezTo>
                    <a:pt x="122" y="91"/>
                    <a:pt x="125" y="93"/>
                    <a:pt x="128" y="96"/>
                  </a:cubicBezTo>
                  <a:cubicBezTo>
                    <a:pt x="132" y="95"/>
                    <a:pt x="135" y="95"/>
                    <a:pt x="139" y="95"/>
                  </a:cubicBezTo>
                  <a:cubicBezTo>
                    <a:pt x="140" y="95"/>
                    <a:pt x="141" y="95"/>
                    <a:pt x="142" y="95"/>
                  </a:cubicBezTo>
                  <a:cubicBezTo>
                    <a:pt x="143" y="91"/>
                    <a:pt x="144" y="87"/>
                    <a:pt x="144" y="84"/>
                  </a:cubicBezTo>
                  <a:cubicBezTo>
                    <a:pt x="144" y="81"/>
                    <a:pt x="144" y="79"/>
                    <a:pt x="144" y="76"/>
                  </a:cubicBezTo>
                  <a:cubicBezTo>
                    <a:pt x="144" y="75"/>
                    <a:pt x="144" y="74"/>
                    <a:pt x="144" y="73"/>
                  </a:cubicBezTo>
                  <a:cubicBezTo>
                    <a:pt x="144" y="72"/>
                    <a:pt x="143" y="70"/>
                    <a:pt x="143" y="69"/>
                  </a:cubicBezTo>
                  <a:cubicBezTo>
                    <a:pt x="143" y="69"/>
                    <a:pt x="143" y="69"/>
                    <a:pt x="143" y="69"/>
                  </a:cubicBezTo>
                  <a:cubicBezTo>
                    <a:pt x="144" y="70"/>
                    <a:pt x="145" y="71"/>
                    <a:pt x="145" y="72"/>
                  </a:cubicBezTo>
                  <a:cubicBezTo>
                    <a:pt x="146" y="74"/>
                    <a:pt x="146" y="75"/>
                    <a:pt x="146" y="76"/>
                  </a:cubicBezTo>
                  <a:cubicBezTo>
                    <a:pt x="147" y="79"/>
                    <a:pt x="147" y="81"/>
                    <a:pt x="147" y="84"/>
                  </a:cubicBezTo>
                  <a:cubicBezTo>
                    <a:pt x="146" y="86"/>
                    <a:pt x="146" y="89"/>
                    <a:pt x="145" y="91"/>
                  </a:cubicBezTo>
                  <a:cubicBezTo>
                    <a:pt x="145" y="92"/>
                    <a:pt x="144" y="94"/>
                    <a:pt x="143" y="95"/>
                  </a:cubicBezTo>
                  <a:cubicBezTo>
                    <a:pt x="145" y="96"/>
                    <a:pt x="147" y="96"/>
                    <a:pt x="149" y="97"/>
                  </a:cubicBezTo>
                  <a:cubicBezTo>
                    <a:pt x="148" y="96"/>
                    <a:pt x="148" y="95"/>
                    <a:pt x="148" y="94"/>
                  </a:cubicBezTo>
                  <a:cubicBezTo>
                    <a:pt x="148" y="92"/>
                    <a:pt x="148" y="90"/>
                    <a:pt x="148" y="88"/>
                  </a:cubicBezTo>
                  <a:cubicBezTo>
                    <a:pt x="148" y="86"/>
                    <a:pt x="149" y="83"/>
                    <a:pt x="149" y="81"/>
                  </a:cubicBezTo>
                  <a:cubicBezTo>
                    <a:pt x="150" y="80"/>
                    <a:pt x="150" y="79"/>
                    <a:pt x="151" y="79"/>
                  </a:cubicBezTo>
                  <a:cubicBezTo>
                    <a:pt x="151" y="78"/>
                    <a:pt x="152" y="77"/>
                    <a:pt x="152" y="76"/>
                  </a:cubicBezTo>
                  <a:cubicBezTo>
                    <a:pt x="150" y="75"/>
                    <a:pt x="149" y="73"/>
                    <a:pt x="147" y="72"/>
                  </a:cubicBezTo>
                  <a:cubicBezTo>
                    <a:pt x="146" y="71"/>
                    <a:pt x="146" y="70"/>
                    <a:pt x="145" y="69"/>
                  </a:cubicBezTo>
                  <a:cubicBezTo>
                    <a:pt x="144" y="68"/>
                    <a:pt x="144" y="67"/>
                    <a:pt x="144" y="66"/>
                  </a:cubicBezTo>
                  <a:cubicBezTo>
                    <a:pt x="143" y="64"/>
                    <a:pt x="144" y="62"/>
                    <a:pt x="144" y="60"/>
                  </a:cubicBezTo>
                  <a:cubicBezTo>
                    <a:pt x="144" y="58"/>
                    <a:pt x="143" y="56"/>
                    <a:pt x="141" y="55"/>
                  </a:cubicBezTo>
                  <a:cubicBezTo>
                    <a:pt x="139" y="53"/>
                    <a:pt x="137" y="53"/>
                    <a:pt x="135" y="53"/>
                  </a:cubicBezTo>
                  <a:cubicBezTo>
                    <a:pt x="133" y="52"/>
                    <a:pt x="131" y="52"/>
                    <a:pt x="129" y="52"/>
                  </a:cubicBezTo>
                  <a:cubicBezTo>
                    <a:pt x="128" y="52"/>
                    <a:pt x="128" y="52"/>
                    <a:pt x="127" y="51"/>
                  </a:cubicBezTo>
                  <a:cubicBezTo>
                    <a:pt x="127" y="51"/>
                    <a:pt x="127" y="51"/>
                    <a:pt x="127" y="51"/>
                  </a:cubicBezTo>
                  <a:cubicBezTo>
                    <a:pt x="127" y="51"/>
                    <a:pt x="127" y="51"/>
                    <a:pt x="127" y="51"/>
                  </a:cubicBezTo>
                  <a:cubicBezTo>
                    <a:pt x="126" y="51"/>
                    <a:pt x="126" y="51"/>
                    <a:pt x="126" y="51"/>
                  </a:cubicBezTo>
                  <a:cubicBezTo>
                    <a:pt x="126" y="50"/>
                    <a:pt x="126" y="50"/>
                    <a:pt x="126" y="50"/>
                  </a:cubicBezTo>
                  <a:cubicBezTo>
                    <a:pt x="127" y="48"/>
                    <a:pt x="127" y="47"/>
                    <a:pt x="128" y="47"/>
                  </a:cubicBezTo>
                  <a:cubicBezTo>
                    <a:pt x="129" y="46"/>
                    <a:pt x="129" y="45"/>
                    <a:pt x="130" y="44"/>
                  </a:cubicBezTo>
                  <a:cubicBezTo>
                    <a:pt x="130" y="44"/>
                    <a:pt x="130" y="42"/>
                    <a:pt x="130" y="41"/>
                  </a:cubicBezTo>
                  <a:cubicBezTo>
                    <a:pt x="130" y="40"/>
                    <a:pt x="129" y="39"/>
                    <a:pt x="128" y="39"/>
                  </a:cubicBezTo>
                  <a:cubicBezTo>
                    <a:pt x="127" y="38"/>
                    <a:pt x="126" y="38"/>
                    <a:pt x="125" y="38"/>
                  </a:cubicBezTo>
                  <a:cubicBezTo>
                    <a:pt x="123" y="37"/>
                    <a:pt x="121" y="37"/>
                    <a:pt x="119" y="36"/>
                  </a:cubicBezTo>
                  <a:cubicBezTo>
                    <a:pt x="117" y="35"/>
                    <a:pt x="115" y="34"/>
                    <a:pt x="113" y="32"/>
                  </a:cubicBezTo>
                  <a:cubicBezTo>
                    <a:pt x="112" y="31"/>
                    <a:pt x="110" y="30"/>
                    <a:pt x="108" y="29"/>
                  </a:cubicBezTo>
                  <a:cubicBezTo>
                    <a:pt x="106" y="28"/>
                    <a:pt x="104" y="28"/>
                    <a:pt x="102" y="28"/>
                  </a:cubicBezTo>
                  <a:cubicBezTo>
                    <a:pt x="101" y="28"/>
                    <a:pt x="100" y="28"/>
                    <a:pt x="99" y="29"/>
                  </a:cubicBezTo>
                  <a:cubicBezTo>
                    <a:pt x="98" y="30"/>
                    <a:pt x="97" y="30"/>
                    <a:pt x="96" y="31"/>
                  </a:cubicBezTo>
                  <a:cubicBezTo>
                    <a:pt x="96" y="32"/>
                    <a:pt x="95" y="32"/>
                    <a:pt x="94" y="33"/>
                  </a:cubicBezTo>
                  <a:cubicBezTo>
                    <a:pt x="93" y="33"/>
                    <a:pt x="93" y="33"/>
                    <a:pt x="92" y="33"/>
                  </a:cubicBezTo>
                  <a:cubicBezTo>
                    <a:pt x="92" y="33"/>
                    <a:pt x="92" y="33"/>
                    <a:pt x="92" y="32"/>
                  </a:cubicBezTo>
                  <a:cubicBezTo>
                    <a:pt x="92" y="32"/>
                    <a:pt x="92" y="32"/>
                    <a:pt x="92" y="32"/>
                  </a:cubicBezTo>
                  <a:cubicBezTo>
                    <a:pt x="92" y="32"/>
                    <a:pt x="92" y="32"/>
                    <a:pt x="92" y="32"/>
                  </a:cubicBezTo>
                  <a:cubicBezTo>
                    <a:pt x="92" y="32"/>
                    <a:pt x="92" y="33"/>
                    <a:pt x="92" y="33"/>
                  </a:cubicBezTo>
                  <a:cubicBezTo>
                    <a:pt x="92" y="33"/>
                    <a:pt x="93" y="32"/>
                    <a:pt x="93" y="32"/>
                  </a:cubicBezTo>
                  <a:cubicBezTo>
                    <a:pt x="94" y="32"/>
                    <a:pt x="95" y="31"/>
                    <a:pt x="96" y="30"/>
                  </a:cubicBezTo>
                  <a:cubicBezTo>
                    <a:pt x="97" y="30"/>
                    <a:pt x="97" y="29"/>
                    <a:pt x="98" y="28"/>
                  </a:cubicBezTo>
                  <a:cubicBezTo>
                    <a:pt x="99" y="27"/>
                    <a:pt x="100" y="26"/>
                    <a:pt x="102" y="26"/>
                  </a:cubicBezTo>
                  <a:cubicBezTo>
                    <a:pt x="104" y="26"/>
                    <a:pt x="107" y="26"/>
                    <a:pt x="109" y="27"/>
                  </a:cubicBezTo>
                  <a:cubicBezTo>
                    <a:pt x="109" y="27"/>
                    <a:pt x="110" y="27"/>
                    <a:pt x="110" y="27"/>
                  </a:cubicBezTo>
                  <a:cubicBezTo>
                    <a:pt x="110" y="27"/>
                    <a:pt x="110" y="26"/>
                    <a:pt x="110" y="26"/>
                  </a:cubicBezTo>
                  <a:cubicBezTo>
                    <a:pt x="110" y="25"/>
                    <a:pt x="110" y="24"/>
                    <a:pt x="109" y="23"/>
                  </a:cubicBezTo>
                  <a:cubicBezTo>
                    <a:pt x="107" y="21"/>
                    <a:pt x="105" y="20"/>
                    <a:pt x="103" y="19"/>
                  </a:cubicBezTo>
                  <a:cubicBezTo>
                    <a:pt x="102" y="18"/>
                    <a:pt x="101" y="17"/>
                    <a:pt x="101" y="16"/>
                  </a:cubicBezTo>
                  <a:cubicBezTo>
                    <a:pt x="100" y="15"/>
                    <a:pt x="100" y="14"/>
                    <a:pt x="100" y="12"/>
                  </a:cubicBezTo>
                  <a:cubicBezTo>
                    <a:pt x="101" y="10"/>
                    <a:pt x="101" y="8"/>
                    <a:pt x="100" y="5"/>
                  </a:cubicBezTo>
                  <a:cubicBezTo>
                    <a:pt x="100" y="5"/>
                    <a:pt x="100" y="5"/>
                    <a:pt x="100" y="5"/>
                  </a:cubicBezTo>
                  <a:cubicBezTo>
                    <a:pt x="102" y="7"/>
                    <a:pt x="102" y="10"/>
                    <a:pt x="102" y="13"/>
                  </a:cubicBezTo>
                  <a:cubicBezTo>
                    <a:pt x="102" y="14"/>
                    <a:pt x="102" y="15"/>
                    <a:pt x="103" y="15"/>
                  </a:cubicBezTo>
                  <a:cubicBezTo>
                    <a:pt x="103" y="16"/>
                    <a:pt x="104" y="16"/>
                    <a:pt x="104" y="17"/>
                  </a:cubicBezTo>
                  <a:cubicBezTo>
                    <a:pt x="105" y="17"/>
                    <a:pt x="105" y="17"/>
                    <a:pt x="105" y="17"/>
                  </a:cubicBezTo>
                  <a:cubicBezTo>
                    <a:pt x="105" y="16"/>
                    <a:pt x="106" y="15"/>
                    <a:pt x="107" y="14"/>
                  </a:cubicBezTo>
                  <a:cubicBezTo>
                    <a:pt x="109" y="13"/>
                    <a:pt x="111" y="13"/>
                    <a:pt x="113" y="13"/>
                  </a:cubicBezTo>
                  <a:cubicBezTo>
                    <a:pt x="114" y="14"/>
                    <a:pt x="116" y="14"/>
                    <a:pt x="118" y="15"/>
                  </a:cubicBezTo>
                  <a:cubicBezTo>
                    <a:pt x="118" y="15"/>
                    <a:pt x="119" y="16"/>
                    <a:pt x="120" y="16"/>
                  </a:cubicBezTo>
                  <a:cubicBezTo>
                    <a:pt x="119" y="15"/>
                    <a:pt x="119" y="14"/>
                    <a:pt x="119" y="14"/>
                  </a:cubicBezTo>
                  <a:cubicBezTo>
                    <a:pt x="119" y="12"/>
                    <a:pt x="119" y="10"/>
                    <a:pt x="120" y="8"/>
                  </a:cubicBezTo>
                  <a:cubicBezTo>
                    <a:pt x="120" y="8"/>
                    <a:pt x="120" y="8"/>
                    <a:pt x="120" y="8"/>
                  </a:cubicBezTo>
                  <a:cubicBezTo>
                    <a:pt x="120" y="10"/>
                    <a:pt x="120" y="12"/>
                    <a:pt x="120" y="13"/>
                  </a:cubicBezTo>
                  <a:cubicBezTo>
                    <a:pt x="121" y="15"/>
                    <a:pt x="122" y="16"/>
                    <a:pt x="123" y="17"/>
                  </a:cubicBezTo>
                  <a:cubicBezTo>
                    <a:pt x="124" y="18"/>
                    <a:pt x="126" y="19"/>
                    <a:pt x="128" y="19"/>
                  </a:cubicBezTo>
                  <a:cubicBezTo>
                    <a:pt x="129" y="19"/>
                    <a:pt x="131" y="19"/>
                    <a:pt x="133" y="19"/>
                  </a:cubicBezTo>
                  <a:cubicBezTo>
                    <a:pt x="136" y="19"/>
                    <a:pt x="139" y="19"/>
                    <a:pt x="142" y="18"/>
                  </a:cubicBezTo>
                  <a:cubicBezTo>
                    <a:pt x="146" y="18"/>
                    <a:pt x="149" y="17"/>
                    <a:pt x="152" y="16"/>
                  </a:cubicBezTo>
                  <a:cubicBezTo>
                    <a:pt x="152" y="16"/>
                    <a:pt x="152" y="16"/>
                    <a:pt x="152" y="16"/>
                  </a:cubicBezTo>
                  <a:cubicBezTo>
                    <a:pt x="149" y="18"/>
                    <a:pt x="146" y="19"/>
                    <a:pt x="143" y="20"/>
                  </a:cubicBezTo>
                  <a:cubicBezTo>
                    <a:pt x="142" y="20"/>
                    <a:pt x="141" y="21"/>
                    <a:pt x="140" y="21"/>
                  </a:cubicBezTo>
                  <a:cubicBezTo>
                    <a:pt x="140" y="21"/>
                    <a:pt x="140" y="22"/>
                    <a:pt x="140" y="23"/>
                  </a:cubicBezTo>
                  <a:cubicBezTo>
                    <a:pt x="140" y="24"/>
                    <a:pt x="140" y="25"/>
                    <a:pt x="140" y="27"/>
                  </a:cubicBezTo>
                  <a:cubicBezTo>
                    <a:pt x="141" y="29"/>
                    <a:pt x="143" y="31"/>
                    <a:pt x="145" y="32"/>
                  </a:cubicBezTo>
                  <a:cubicBezTo>
                    <a:pt x="147" y="31"/>
                    <a:pt x="149" y="30"/>
                    <a:pt x="150" y="29"/>
                  </a:cubicBezTo>
                  <a:cubicBezTo>
                    <a:pt x="152" y="28"/>
                    <a:pt x="154" y="27"/>
                    <a:pt x="157" y="27"/>
                  </a:cubicBezTo>
                  <a:cubicBezTo>
                    <a:pt x="158" y="27"/>
                    <a:pt x="159" y="27"/>
                    <a:pt x="160" y="27"/>
                  </a:cubicBezTo>
                  <a:cubicBezTo>
                    <a:pt x="161" y="28"/>
                    <a:pt x="162" y="28"/>
                    <a:pt x="162" y="28"/>
                  </a:cubicBezTo>
                  <a:cubicBezTo>
                    <a:pt x="163" y="29"/>
                    <a:pt x="163" y="29"/>
                    <a:pt x="164" y="29"/>
                  </a:cubicBezTo>
                  <a:cubicBezTo>
                    <a:pt x="164" y="30"/>
                    <a:pt x="165" y="31"/>
                    <a:pt x="166" y="31"/>
                  </a:cubicBezTo>
                  <a:cubicBezTo>
                    <a:pt x="167" y="32"/>
                    <a:pt x="167" y="32"/>
                    <a:pt x="167" y="33"/>
                  </a:cubicBezTo>
                  <a:cubicBezTo>
                    <a:pt x="168" y="33"/>
                    <a:pt x="168" y="33"/>
                    <a:pt x="168" y="33"/>
                  </a:cubicBezTo>
                  <a:cubicBezTo>
                    <a:pt x="168" y="34"/>
                    <a:pt x="168" y="34"/>
                    <a:pt x="168" y="34"/>
                  </a:cubicBezTo>
                  <a:cubicBezTo>
                    <a:pt x="168" y="34"/>
                    <a:pt x="168" y="34"/>
                    <a:pt x="169" y="34"/>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70" y="35"/>
                    <a:pt x="171" y="35"/>
                    <a:pt x="172" y="36"/>
                  </a:cubicBezTo>
                  <a:cubicBezTo>
                    <a:pt x="174" y="36"/>
                    <a:pt x="176" y="37"/>
                    <a:pt x="178" y="38"/>
                  </a:cubicBezTo>
                  <a:cubicBezTo>
                    <a:pt x="180" y="39"/>
                    <a:pt x="182" y="40"/>
                    <a:pt x="183" y="42"/>
                  </a:cubicBezTo>
                  <a:cubicBezTo>
                    <a:pt x="184" y="43"/>
                    <a:pt x="185" y="44"/>
                    <a:pt x="185" y="46"/>
                  </a:cubicBezTo>
                  <a:cubicBezTo>
                    <a:pt x="186" y="46"/>
                    <a:pt x="186" y="46"/>
                    <a:pt x="187" y="46"/>
                  </a:cubicBezTo>
                  <a:cubicBezTo>
                    <a:pt x="188" y="45"/>
                    <a:pt x="188" y="46"/>
                    <a:pt x="189" y="46"/>
                  </a:cubicBezTo>
                  <a:cubicBezTo>
                    <a:pt x="190" y="46"/>
                    <a:pt x="190" y="46"/>
                    <a:pt x="191" y="46"/>
                  </a:cubicBezTo>
                  <a:cubicBezTo>
                    <a:pt x="194" y="47"/>
                    <a:pt x="194" y="47"/>
                    <a:pt x="194" y="47"/>
                  </a:cubicBezTo>
                  <a:cubicBezTo>
                    <a:pt x="195" y="47"/>
                    <a:pt x="196" y="47"/>
                    <a:pt x="196" y="47"/>
                  </a:cubicBezTo>
                  <a:cubicBezTo>
                    <a:pt x="196" y="47"/>
                    <a:pt x="196" y="47"/>
                    <a:pt x="196" y="47"/>
                  </a:cubicBezTo>
                  <a:cubicBezTo>
                    <a:pt x="196" y="46"/>
                    <a:pt x="195" y="45"/>
                    <a:pt x="194" y="44"/>
                  </a:cubicBezTo>
                  <a:cubicBezTo>
                    <a:pt x="193" y="42"/>
                    <a:pt x="192" y="41"/>
                    <a:pt x="190" y="40"/>
                  </a:cubicBezTo>
                  <a:cubicBezTo>
                    <a:pt x="189" y="39"/>
                    <a:pt x="188" y="39"/>
                    <a:pt x="187" y="38"/>
                  </a:cubicBezTo>
                  <a:cubicBezTo>
                    <a:pt x="186" y="38"/>
                    <a:pt x="185" y="37"/>
                    <a:pt x="184" y="36"/>
                  </a:cubicBezTo>
                  <a:cubicBezTo>
                    <a:pt x="182" y="35"/>
                    <a:pt x="181" y="32"/>
                    <a:pt x="180" y="30"/>
                  </a:cubicBezTo>
                  <a:cubicBezTo>
                    <a:pt x="181" y="32"/>
                    <a:pt x="182" y="34"/>
                    <a:pt x="184" y="36"/>
                  </a:cubicBezTo>
                  <a:cubicBezTo>
                    <a:pt x="186" y="37"/>
                    <a:pt x="187" y="38"/>
                    <a:pt x="189" y="39"/>
                  </a:cubicBezTo>
                  <a:cubicBezTo>
                    <a:pt x="189" y="38"/>
                    <a:pt x="189" y="37"/>
                    <a:pt x="189" y="37"/>
                  </a:cubicBezTo>
                  <a:cubicBezTo>
                    <a:pt x="189" y="36"/>
                    <a:pt x="188" y="35"/>
                    <a:pt x="189" y="34"/>
                  </a:cubicBezTo>
                  <a:cubicBezTo>
                    <a:pt x="189" y="33"/>
                    <a:pt x="189" y="32"/>
                    <a:pt x="189" y="31"/>
                  </a:cubicBezTo>
                  <a:cubicBezTo>
                    <a:pt x="189" y="31"/>
                    <a:pt x="188" y="30"/>
                    <a:pt x="188" y="30"/>
                  </a:cubicBezTo>
                  <a:cubicBezTo>
                    <a:pt x="185" y="29"/>
                    <a:pt x="182" y="28"/>
                    <a:pt x="180" y="27"/>
                  </a:cubicBezTo>
                  <a:cubicBezTo>
                    <a:pt x="179" y="26"/>
                    <a:pt x="179" y="26"/>
                    <a:pt x="179" y="26"/>
                  </a:cubicBezTo>
                  <a:cubicBezTo>
                    <a:pt x="179" y="25"/>
                    <a:pt x="179" y="25"/>
                    <a:pt x="179" y="25"/>
                  </a:cubicBezTo>
                  <a:cubicBezTo>
                    <a:pt x="178" y="25"/>
                    <a:pt x="178" y="24"/>
                    <a:pt x="177" y="23"/>
                  </a:cubicBezTo>
                  <a:cubicBezTo>
                    <a:pt x="177" y="22"/>
                    <a:pt x="176" y="21"/>
                    <a:pt x="175" y="21"/>
                  </a:cubicBezTo>
                  <a:cubicBezTo>
                    <a:pt x="174" y="19"/>
                    <a:pt x="173" y="18"/>
                    <a:pt x="171" y="17"/>
                  </a:cubicBezTo>
                  <a:cubicBezTo>
                    <a:pt x="167" y="14"/>
                    <a:pt x="164" y="13"/>
                    <a:pt x="159" y="12"/>
                  </a:cubicBezTo>
                  <a:cubicBezTo>
                    <a:pt x="159" y="13"/>
                    <a:pt x="160" y="14"/>
                    <a:pt x="159" y="14"/>
                  </a:cubicBezTo>
                  <a:cubicBezTo>
                    <a:pt x="159" y="15"/>
                    <a:pt x="159" y="16"/>
                    <a:pt x="159" y="17"/>
                  </a:cubicBezTo>
                  <a:cubicBezTo>
                    <a:pt x="159" y="17"/>
                    <a:pt x="159" y="17"/>
                    <a:pt x="158" y="17"/>
                  </a:cubicBezTo>
                  <a:cubicBezTo>
                    <a:pt x="160" y="17"/>
                    <a:pt x="161" y="17"/>
                    <a:pt x="162" y="17"/>
                  </a:cubicBezTo>
                  <a:cubicBezTo>
                    <a:pt x="163" y="17"/>
                    <a:pt x="165" y="18"/>
                    <a:pt x="166" y="18"/>
                  </a:cubicBezTo>
                  <a:cubicBezTo>
                    <a:pt x="166" y="18"/>
                    <a:pt x="166" y="18"/>
                    <a:pt x="166" y="18"/>
                  </a:cubicBezTo>
                  <a:cubicBezTo>
                    <a:pt x="166" y="18"/>
                    <a:pt x="166" y="18"/>
                    <a:pt x="166" y="18"/>
                  </a:cubicBezTo>
                  <a:cubicBezTo>
                    <a:pt x="166" y="17"/>
                    <a:pt x="166" y="16"/>
                    <a:pt x="166" y="15"/>
                  </a:cubicBezTo>
                  <a:cubicBezTo>
                    <a:pt x="166" y="16"/>
                    <a:pt x="166" y="17"/>
                    <a:pt x="167" y="18"/>
                  </a:cubicBezTo>
                  <a:cubicBezTo>
                    <a:pt x="167" y="18"/>
                    <a:pt x="167" y="19"/>
                    <a:pt x="167" y="19"/>
                  </a:cubicBezTo>
                  <a:cubicBezTo>
                    <a:pt x="168" y="20"/>
                    <a:pt x="169" y="20"/>
                    <a:pt x="169" y="21"/>
                  </a:cubicBezTo>
                  <a:cubicBezTo>
                    <a:pt x="170" y="22"/>
                    <a:pt x="171" y="23"/>
                    <a:pt x="172" y="24"/>
                  </a:cubicBezTo>
                  <a:cubicBezTo>
                    <a:pt x="172" y="24"/>
                    <a:pt x="172" y="24"/>
                    <a:pt x="172" y="24"/>
                  </a:cubicBezTo>
                  <a:cubicBezTo>
                    <a:pt x="170" y="23"/>
                    <a:pt x="168" y="21"/>
                    <a:pt x="165" y="20"/>
                  </a:cubicBezTo>
                  <a:cubicBezTo>
                    <a:pt x="163" y="19"/>
                    <a:pt x="161" y="18"/>
                    <a:pt x="158" y="18"/>
                  </a:cubicBezTo>
                  <a:cubicBezTo>
                    <a:pt x="158" y="18"/>
                    <a:pt x="157" y="19"/>
                    <a:pt x="157" y="19"/>
                  </a:cubicBezTo>
                  <a:cubicBezTo>
                    <a:pt x="156" y="20"/>
                    <a:pt x="156" y="21"/>
                    <a:pt x="155" y="21"/>
                  </a:cubicBezTo>
                  <a:cubicBezTo>
                    <a:pt x="154" y="21"/>
                    <a:pt x="154" y="21"/>
                    <a:pt x="154" y="21"/>
                  </a:cubicBezTo>
                  <a:cubicBezTo>
                    <a:pt x="155" y="20"/>
                    <a:pt x="156" y="18"/>
                    <a:pt x="157" y="16"/>
                  </a:cubicBezTo>
                  <a:cubicBezTo>
                    <a:pt x="158" y="15"/>
                    <a:pt x="158" y="15"/>
                    <a:pt x="158" y="14"/>
                  </a:cubicBezTo>
                  <a:cubicBezTo>
                    <a:pt x="158" y="13"/>
                    <a:pt x="158" y="13"/>
                    <a:pt x="158" y="12"/>
                  </a:cubicBezTo>
                  <a:cubicBezTo>
                    <a:pt x="158" y="11"/>
                    <a:pt x="158" y="11"/>
                    <a:pt x="158" y="11"/>
                  </a:cubicBezTo>
                  <a:cubicBezTo>
                    <a:pt x="158" y="11"/>
                    <a:pt x="158" y="11"/>
                    <a:pt x="158" y="11"/>
                  </a:cubicBezTo>
                  <a:cubicBezTo>
                    <a:pt x="158" y="11"/>
                    <a:pt x="158" y="11"/>
                    <a:pt x="157" y="11"/>
                  </a:cubicBezTo>
                  <a:cubicBezTo>
                    <a:pt x="157" y="10"/>
                    <a:pt x="157" y="10"/>
                    <a:pt x="156" y="10"/>
                  </a:cubicBezTo>
                  <a:cubicBezTo>
                    <a:pt x="155" y="9"/>
                    <a:pt x="155" y="9"/>
                    <a:pt x="154" y="8"/>
                  </a:cubicBezTo>
                  <a:cubicBezTo>
                    <a:pt x="151" y="8"/>
                    <a:pt x="149" y="7"/>
                    <a:pt x="147" y="7"/>
                  </a:cubicBezTo>
                  <a:cubicBezTo>
                    <a:pt x="145" y="7"/>
                    <a:pt x="142" y="7"/>
                    <a:pt x="140" y="7"/>
                  </a:cubicBezTo>
                  <a:cubicBezTo>
                    <a:pt x="138" y="7"/>
                    <a:pt x="135" y="7"/>
                    <a:pt x="133" y="8"/>
                  </a:cubicBezTo>
                  <a:cubicBezTo>
                    <a:pt x="133" y="7"/>
                    <a:pt x="133" y="7"/>
                    <a:pt x="133" y="7"/>
                  </a:cubicBezTo>
                  <a:cubicBezTo>
                    <a:pt x="135" y="7"/>
                    <a:pt x="136" y="7"/>
                    <a:pt x="138" y="7"/>
                  </a:cubicBezTo>
                  <a:cubicBezTo>
                    <a:pt x="133" y="0"/>
                    <a:pt x="110" y="1"/>
                    <a:pt x="107" y="1"/>
                  </a:cubicBezTo>
                  <a:cubicBezTo>
                    <a:pt x="105" y="1"/>
                    <a:pt x="101" y="5"/>
                    <a:pt x="101" y="5"/>
                  </a:cubicBezTo>
                  <a:cubicBezTo>
                    <a:pt x="101" y="5"/>
                    <a:pt x="99" y="5"/>
                    <a:pt x="97" y="5"/>
                  </a:cubicBezTo>
                  <a:cubicBezTo>
                    <a:pt x="91" y="5"/>
                    <a:pt x="81" y="4"/>
                    <a:pt x="77" y="5"/>
                  </a:cubicBezTo>
                  <a:cubicBezTo>
                    <a:pt x="71" y="6"/>
                    <a:pt x="70" y="12"/>
                    <a:pt x="70" y="12"/>
                  </a:cubicBezTo>
                  <a:cubicBezTo>
                    <a:pt x="70" y="12"/>
                    <a:pt x="63" y="5"/>
                    <a:pt x="57" y="10"/>
                  </a:cubicBezTo>
                  <a:cubicBezTo>
                    <a:pt x="51" y="14"/>
                    <a:pt x="48" y="18"/>
                    <a:pt x="48" y="18"/>
                  </a:cubicBezTo>
                  <a:cubicBezTo>
                    <a:pt x="48" y="18"/>
                    <a:pt x="40" y="20"/>
                    <a:pt x="32" y="27"/>
                  </a:cubicBezTo>
                  <a:cubicBezTo>
                    <a:pt x="32" y="27"/>
                    <a:pt x="32" y="28"/>
                    <a:pt x="32" y="28"/>
                  </a:cubicBezTo>
                  <a:cubicBezTo>
                    <a:pt x="24" y="36"/>
                    <a:pt x="26" y="40"/>
                    <a:pt x="26" y="40"/>
                  </a:cubicBezTo>
                  <a:cubicBezTo>
                    <a:pt x="26" y="40"/>
                    <a:pt x="26" y="40"/>
                    <a:pt x="26" y="40"/>
                  </a:cubicBezTo>
                  <a:cubicBezTo>
                    <a:pt x="26" y="40"/>
                    <a:pt x="26" y="40"/>
                    <a:pt x="26" y="40"/>
                  </a:cubicBezTo>
                  <a:cubicBezTo>
                    <a:pt x="26" y="40"/>
                    <a:pt x="25" y="40"/>
                    <a:pt x="25" y="40"/>
                  </a:cubicBezTo>
                  <a:cubicBezTo>
                    <a:pt x="26" y="40"/>
                    <a:pt x="26" y="40"/>
                    <a:pt x="26" y="40"/>
                  </a:cubicBezTo>
                  <a:cubicBezTo>
                    <a:pt x="26" y="40"/>
                    <a:pt x="26" y="40"/>
                    <a:pt x="26" y="40"/>
                  </a:cubicBezTo>
                  <a:cubicBezTo>
                    <a:pt x="26" y="40"/>
                    <a:pt x="26" y="40"/>
                    <a:pt x="26" y="40"/>
                  </a:cubicBezTo>
                  <a:cubicBezTo>
                    <a:pt x="26" y="40"/>
                    <a:pt x="27" y="40"/>
                    <a:pt x="27" y="41"/>
                  </a:cubicBezTo>
                  <a:cubicBezTo>
                    <a:pt x="27" y="41"/>
                    <a:pt x="27" y="41"/>
                    <a:pt x="28" y="41"/>
                  </a:cubicBezTo>
                  <a:cubicBezTo>
                    <a:pt x="28" y="41"/>
                    <a:pt x="29" y="41"/>
                    <a:pt x="30" y="41"/>
                  </a:cubicBezTo>
                  <a:cubicBezTo>
                    <a:pt x="32" y="41"/>
                    <a:pt x="34" y="41"/>
                    <a:pt x="35" y="40"/>
                  </a:cubicBezTo>
                  <a:cubicBezTo>
                    <a:pt x="34" y="41"/>
                    <a:pt x="32" y="42"/>
                    <a:pt x="30" y="42"/>
                  </a:cubicBezTo>
                  <a:cubicBezTo>
                    <a:pt x="29" y="42"/>
                    <a:pt x="28" y="42"/>
                    <a:pt x="27" y="42"/>
                  </a:cubicBezTo>
                  <a:cubicBezTo>
                    <a:pt x="27" y="42"/>
                    <a:pt x="27" y="42"/>
                    <a:pt x="27" y="42"/>
                  </a:cubicBezTo>
                  <a:cubicBezTo>
                    <a:pt x="26" y="43"/>
                    <a:pt x="25" y="44"/>
                    <a:pt x="23" y="45"/>
                  </a:cubicBezTo>
                  <a:cubicBezTo>
                    <a:pt x="22" y="47"/>
                    <a:pt x="21" y="48"/>
                    <a:pt x="20" y="49"/>
                  </a:cubicBezTo>
                  <a:cubicBezTo>
                    <a:pt x="18" y="52"/>
                    <a:pt x="16" y="55"/>
                    <a:pt x="15" y="59"/>
                  </a:cubicBezTo>
                  <a:cubicBezTo>
                    <a:pt x="16" y="55"/>
                    <a:pt x="17" y="52"/>
                    <a:pt x="19" y="49"/>
                  </a:cubicBezTo>
                  <a:cubicBezTo>
                    <a:pt x="20" y="47"/>
                    <a:pt x="21" y="46"/>
                    <a:pt x="23" y="45"/>
                  </a:cubicBezTo>
                  <a:cubicBezTo>
                    <a:pt x="24" y="44"/>
                    <a:pt x="25" y="42"/>
                    <a:pt x="26" y="42"/>
                  </a:cubicBezTo>
                  <a:cubicBezTo>
                    <a:pt x="25" y="41"/>
                    <a:pt x="25" y="41"/>
                    <a:pt x="25" y="41"/>
                  </a:cubicBezTo>
                  <a:cubicBezTo>
                    <a:pt x="25" y="41"/>
                    <a:pt x="25" y="41"/>
                    <a:pt x="25" y="41"/>
                  </a:cubicBezTo>
                  <a:cubicBezTo>
                    <a:pt x="25" y="40"/>
                    <a:pt x="25" y="40"/>
                    <a:pt x="25" y="40"/>
                  </a:cubicBezTo>
                  <a:cubicBezTo>
                    <a:pt x="21" y="43"/>
                    <a:pt x="7" y="55"/>
                    <a:pt x="11" y="63"/>
                  </a:cubicBezTo>
                  <a:cubicBezTo>
                    <a:pt x="11" y="63"/>
                    <a:pt x="2" y="72"/>
                    <a:pt x="6" y="81"/>
                  </a:cubicBezTo>
                  <a:cubicBezTo>
                    <a:pt x="6" y="81"/>
                    <a:pt x="0" y="86"/>
                    <a:pt x="8" y="98"/>
                  </a:cubicBezTo>
                  <a:cubicBezTo>
                    <a:pt x="8" y="98"/>
                    <a:pt x="8" y="98"/>
                    <a:pt x="8" y="98"/>
                  </a:cubicBezTo>
                  <a:cubicBezTo>
                    <a:pt x="8" y="98"/>
                    <a:pt x="8" y="98"/>
                    <a:pt x="8" y="99"/>
                  </a:cubicBezTo>
                  <a:cubicBezTo>
                    <a:pt x="8" y="99"/>
                    <a:pt x="9" y="100"/>
                    <a:pt x="9" y="102"/>
                  </a:cubicBezTo>
                  <a:cubicBezTo>
                    <a:pt x="10" y="103"/>
                    <a:pt x="13" y="105"/>
                    <a:pt x="14" y="106"/>
                  </a:cubicBezTo>
                  <a:cubicBezTo>
                    <a:pt x="16" y="107"/>
                    <a:pt x="17" y="108"/>
                    <a:pt x="18" y="109"/>
                  </a:cubicBezTo>
                  <a:cubicBezTo>
                    <a:pt x="21" y="111"/>
                    <a:pt x="24" y="112"/>
                    <a:pt x="28" y="113"/>
                  </a:cubicBezTo>
                  <a:cubicBezTo>
                    <a:pt x="28" y="113"/>
                    <a:pt x="28" y="113"/>
                    <a:pt x="28" y="113"/>
                  </a:cubicBezTo>
                  <a:cubicBezTo>
                    <a:pt x="32" y="113"/>
                    <a:pt x="32" y="113"/>
                    <a:pt x="32" y="113"/>
                  </a:cubicBezTo>
                  <a:cubicBezTo>
                    <a:pt x="29" y="114"/>
                    <a:pt x="29" y="114"/>
                    <a:pt x="29" y="114"/>
                  </a:cubicBezTo>
                  <a:cubicBezTo>
                    <a:pt x="30" y="114"/>
                    <a:pt x="31" y="115"/>
                    <a:pt x="32" y="116"/>
                  </a:cubicBezTo>
                  <a:cubicBezTo>
                    <a:pt x="31" y="115"/>
                    <a:pt x="29" y="114"/>
                    <a:pt x="28" y="114"/>
                  </a:cubicBezTo>
                  <a:cubicBezTo>
                    <a:pt x="28" y="114"/>
                    <a:pt x="28" y="114"/>
                    <a:pt x="28" y="114"/>
                  </a:cubicBezTo>
                  <a:cubicBezTo>
                    <a:pt x="28" y="114"/>
                    <a:pt x="28" y="114"/>
                    <a:pt x="28" y="114"/>
                  </a:cubicBezTo>
                  <a:cubicBezTo>
                    <a:pt x="27" y="114"/>
                    <a:pt x="27" y="114"/>
                    <a:pt x="27" y="114"/>
                  </a:cubicBezTo>
                  <a:cubicBezTo>
                    <a:pt x="24" y="114"/>
                    <a:pt x="20" y="112"/>
                    <a:pt x="17" y="111"/>
                  </a:cubicBezTo>
                  <a:cubicBezTo>
                    <a:pt x="16" y="110"/>
                    <a:pt x="14" y="109"/>
                    <a:pt x="13" y="108"/>
                  </a:cubicBezTo>
                  <a:cubicBezTo>
                    <a:pt x="12" y="108"/>
                    <a:pt x="12" y="107"/>
                    <a:pt x="12" y="107"/>
                  </a:cubicBezTo>
                  <a:cubicBezTo>
                    <a:pt x="10" y="104"/>
                    <a:pt x="10" y="104"/>
                    <a:pt x="10" y="104"/>
                  </a:cubicBezTo>
                  <a:cubicBezTo>
                    <a:pt x="9" y="102"/>
                    <a:pt x="9" y="102"/>
                    <a:pt x="9" y="102"/>
                  </a:cubicBezTo>
                  <a:cubicBezTo>
                    <a:pt x="9" y="102"/>
                    <a:pt x="9" y="103"/>
                    <a:pt x="10" y="103"/>
                  </a:cubicBezTo>
                  <a:cubicBezTo>
                    <a:pt x="11" y="108"/>
                    <a:pt x="14" y="114"/>
                    <a:pt x="20" y="117"/>
                  </a:cubicBezTo>
                  <a:cubicBezTo>
                    <a:pt x="21" y="118"/>
                    <a:pt x="22" y="118"/>
                    <a:pt x="23" y="118"/>
                  </a:cubicBezTo>
                  <a:cubicBezTo>
                    <a:pt x="25" y="118"/>
                    <a:pt x="26" y="118"/>
                    <a:pt x="28" y="118"/>
                  </a:cubicBezTo>
                  <a:cubicBezTo>
                    <a:pt x="31" y="119"/>
                    <a:pt x="34" y="119"/>
                    <a:pt x="37" y="119"/>
                  </a:cubicBezTo>
                  <a:cubicBezTo>
                    <a:pt x="42" y="119"/>
                    <a:pt x="42" y="119"/>
                    <a:pt x="42" y="119"/>
                  </a:cubicBezTo>
                  <a:cubicBezTo>
                    <a:pt x="44" y="120"/>
                    <a:pt x="45" y="120"/>
                    <a:pt x="47" y="120"/>
                  </a:cubicBezTo>
                  <a:cubicBezTo>
                    <a:pt x="49" y="120"/>
                    <a:pt x="50" y="120"/>
                    <a:pt x="52" y="121"/>
                  </a:cubicBezTo>
                  <a:cubicBezTo>
                    <a:pt x="52" y="120"/>
                    <a:pt x="51" y="120"/>
                    <a:pt x="51" y="120"/>
                  </a:cubicBezTo>
                  <a:cubicBezTo>
                    <a:pt x="51" y="120"/>
                    <a:pt x="51" y="120"/>
                    <a:pt x="51" y="119"/>
                  </a:cubicBezTo>
                  <a:cubicBezTo>
                    <a:pt x="50" y="118"/>
                    <a:pt x="49" y="116"/>
                    <a:pt x="49" y="115"/>
                  </a:cubicBezTo>
                  <a:cubicBezTo>
                    <a:pt x="44" y="115"/>
                    <a:pt x="39" y="114"/>
                    <a:pt x="34" y="112"/>
                  </a:cubicBezTo>
                  <a:cubicBezTo>
                    <a:pt x="33" y="112"/>
                    <a:pt x="32" y="111"/>
                    <a:pt x="30" y="110"/>
                  </a:cubicBezTo>
                  <a:cubicBezTo>
                    <a:pt x="30" y="110"/>
                    <a:pt x="29" y="110"/>
                    <a:pt x="28" y="109"/>
                  </a:cubicBezTo>
                  <a:cubicBezTo>
                    <a:pt x="28" y="109"/>
                    <a:pt x="28" y="108"/>
                    <a:pt x="27" y="107"/>
                  </a:cubicBezTo>
                  <a:cubicBezTo>
                    <a:pt x="26" y="105"/>
                    <a:pt x="23" y="104"/>
                    <a:pt x="20" y="103"/>
                  </a:cubicBezTo>
                  <a:cubicBezTo>
                    <a:pt x="22" y="103"/>
                    <a:pt x="23" y="104"/>
                    <a:pt x="24" y="104"/>
                  </a:cubicBezTo>
                  <a:cubicBezTo>
                    <a:pt x="25" y="105"/>
                    <a:pt x="26" y="105"/>
                    <a:pt x="27" y="106"/>
                  </a:cubicBezTo>
                  <a:cubicBezTo>
                    <a:pt x="27" y="105"/>
                    <a:pt x="27" y="105"/>
                    <a:pt x="27" y="104"/>
                  </a:cubicBezTo>
                  <a:cubicBezTo>
                    <a:pt x="26" y="103"/>
                    <a:pt x="26" y="102"/>
                    <a:pt x="26" y="102"/>
                  </a:cubicBezTo>
                  <a:cubicBezTo>
                    <a:pt x="26" y="102"/>
                    <a:pt x="27" y="103"/>
                    <a:pt x="27" y="104"/>
                  </a:cubicBezTo>
                  <a:cubicBezTo>
                    <a:pt x="27" y="105"/>
                    <a:pt x="28" y="106"/>
                    <a:pt x="28" y="107"/>
                  </a:cubicBezTo>
                  <a:cubicBezTo>
                    <a:pt x="28" y="107"/>
                    <a:pt x="29" y="108"/>
                    <a:pt x="29" y="108"/>
                  </a:cubicBezTo>
                  <a:cubicBezTo>
                    <a:pt x="30" y="109"/>
                    <a:pt x="30" y="109"/>
                    <a:pt x="31" y="109"/>
                  </a:cubicBezTo>
                  <a:cubicBezTo>
                    <a:pt x="32" y="110"/>
                    <a:pt x="33" y="110"/>
                    <a:pt x="35" y="111"/>
                  </a:cubicBezTo>
                  <a:cubicBezTo>
                    <a:pt x="37" y="111"/>
                    <a:pt x="40" y="112"/>
                    <a:pt x="43" y="112"/>
                  </a:cubicBezTo>
                  <a:cubicBezTo>
                    <a:pt x="45" y="112"/>
                    <a:pt x="47" y="112"/>
                    <a:pt x="50" y="112"/>
                  </a:cubicBezTo>
                  <a:cubicBezTo>
                    <a:pt x="50" y="111"/>
                    <a:pt x="50" y="110"/>
                    <a:pt x="50" y="109"/>
                  </a:cubicBezTo>
                  <a:cubicBezTo>
                    <a:pt x="51" y="107"/>
                    <a:pt x="51" y="106"/>
                    <a:pt x="52" y="104"/>
                  </a:cubicBezTo>
                  <a:cubicBezTo>
                    <a:pt x="52" y="104"/>
                    <a:pt x="52" y="103"/>
                    <a:pt x="53" y="102"/>
                  </a:cubicBezTo>
                  <a:cubicBezTo>
                    <a:pt x="52" y="102"/>
                    <a:pt x="51" y="101"/>
                    <a:pt x="50" y="101"/>
                  </a:cubicBezTo>
                  <a:cubicBezTo>
                    <a:pt x="49" y="99"/>
                    <a:pt x="47" y="98"/>
                    <a:pt x="47" y="95"/>
                  </a:cubicBezTo>
                  <a:cubicBezTo>
                    <a:pt x="47" y="95"/>
                    <a:pt x="47" y="95"/>
                    <a:pt x="47" y="95"/>
                  </a:cubicBezTo>
                  <a:cubicBezTo>
                    <a:pt x="48" y="97"/>
                    <a:pt x="50" y="98"/>
                    <a:pt x="51" y="99"/>
                  </a:cubicBezTo>
                  <a:cubicBezTo>
                    <a:pt x="53" y="100"/>
                    <a:pt x="55" y="101"/>
                    <a:pt x="57" y="101"/>
                  </a:cubicBezTo>
                  <a:cubicBezTo>
                    <a:pt x="61" y="102"/>
                    <a:pt x="64" y="101"/>
                    <a:pt x="68" y="100"/>
                  </a:cubicBezTo>
                  <a:cubicBezTo>
                    <a:pt x="68" y="100"/>
                    <a:pt x="68" y="100"/>
                    <a:pt x="68" y="100"/>
                  </a:cubicBezTo>
                  <a:cubicBezTo>
                    <a:pt x="67" y="102"/>
                    <a:pt x="65" y="103"/>
                    <a:pt x="63" y="103"/>
                  </a:cubicBezTo>
                  <a:cubicBezTo>
                    <a:pt x="61" y="104"/>
                    <a:pt x="58" y="104"/>
                    <a:pt x="56" y="103"/>
                  </a:cubicBezTo>
                  <a:cubicBezTo>
                    <a:pt x="55" y="103"/>
                    <a:pt x="54" y="103"/>
                    <a:pt x="54" y="103"/>
                  </a:cubicBezTo>
                  <a:cubicBezTo>
                    <a:pt x="53" y="105"/>
                    <a:pt x="52" y="107"/>
                    <a:pt x="52" y="109"/>
                  </a:cubicBezTo>
                  <a:cubicBezTo>
                    <a:pt x="52" y="111"/>
                    <a:pt x="52" y="112"/>
                    <a:pt x="52" y="114"/>
                  </a:cubicBezTo>
                  <a:cubicBezTo>
                    <a:pt x="52" y="115"/>
                    <a:pt x="52" y="117"/>
                    <a:pt x="53" y="118"/>
                  </a:cubicBezTo>
                  <a:cubicBezTo>
                    <a:pt x="54" y="119"/>
                    <a:pt x="55" y="120"/>
                    <a:pt x="56" y="121"/>
                  </a:cubicBezTo>
                  <a:cubicBezTo>
                    <a:pt x="57" y="122"/>
                    <a:pt x="58" y="122"/>
                    <a:pt x="60" y="123"/>
                  </a:cubicBezTo>
                  <a:cubicBezTo>
                    <a:pt x="62" y="124"/>
                    <a:pt x="65" y="125"/>
                    <a:pt x="68" y="126"/>
                  </a:cubicBezTo>
                  <a:cubicBezTo>
                    <a:pt x="74" y="127"/>
                    <a:pt x="80" y="128"/>
                    <a:pt x="86" y="129"/>
                  </a:cubicBezTo>
                  <a:cubicBezTo>
                    <a:pt x="89" y="129"/>
                    <a:pt x="92" y="130"/>
                    <a:pt x="95" y="130"/>
                  </a:cubicBezTo>
                  <a:cubicBezTo>
                    <a:pt x="96" y="130"/>
                    <a:pt x="98" y="130"/>
                    <a:pt x="99" y="129"/>
                  </a:cubicBezTo>
                  <a:cubicBezTo>
                    <a:pt x="101" y="129"/>
                    <a:pt x="102" y="128"/>
                    <a:pt x="103" y="127"/>
                  </a:cubicBezTo>
                  <a:cubicBezTo>
                    <a:pt x="103" y="127"/>
                    <a:pt x="103" y="126"/>
                    <a:pt x="103" y="126"/>
                  </a:cubicBezTo>
                  <a:cubicBezTo>
                    <a:pt x="103" y="126"/>
                    <a:pt x="103" y="126"/>
                    <a:pt x="103" y="126"/>
                  </a:cubicBezTo>
                  <a:cubicBezTo>
                    <a:pt x="103" y="126"/>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4" y="128"/>
                    <a:pt x="104" y="129"/>
                    <a:pt x="105" y="130"/>
                  </a:cubicBezTo>
                  <a:cubicBezTo>
                    <a:pt x="106" y="131"/>
                    <a:pt x="107" y="131"/>
                    <a:pt x="108" y="132"/>
                  </a:cubicBezTo>
                  <a:cubicBezTo>
                    <a:pt x="110" y="132"/>
                    <a:pt x="113" y="133"/>
                    <a:pt x="115" y="133"/>
                  </a:cubicBezTo>
                  <a:cubicBezTo>
                    <a:pt x="120" y="133"/>
                    <a:pt x="125" y="134"/>
                    <a:pt x="130" y="134"/>
                  </a:cubicBezTo>
                  <a:cubicBezTo>
                    <a:pt x="130" y="134"/>
                    <a:pt x="130" y="134"/>
                    <a:pt x="130" y="134"/>
                  </a:cubicBezTo>
                  <a:cubicBezTo>
                    <a:pt x="128" y="135"/>
                    <a:pt x="127" y="135"/>
                    <a:pt x="126" y="135"/>
                  </a:cubicBezTo>
                  <a:cubicBezTo>
                    <a:pt x="124" y="135"/>
                    <a:pt x="124" y="135"/>
                    <a:pt x="124" y="135"/>
                  </a:cubicBezTo>
                  <a:cubicBezTo>
                    <a:pt x="124" y="135"/>
                    <a:pt x="125" y="135"/>
                    <a:pt x="125" y="136"/>
                  </a:cubicBezTo>
                  <a:cubicBezTo>
                    <a:pt x="126" y="137"/>
                    <a:pt x="126" y="138"/>
                    <a:pt x="127" y="138"/>
                  </a:cubicBezTo>
                  <a:cubicBezTo>
                    <a:pt x="129" y="140"/>
                    <a:pt x="130" y="141"/>
                    <a:pt x="132" y="142"/>
                  </a:cubicBezTo>
                  <a:cubicBezTo>
                    <a:pt x="130" y="141"/>
                    <a:pt x="128" y="140"/>
                    <a:pt x="127" y="139"/>
                  </a:cubicBezTo>
                  <a:cubicBezTo>
                    <a:pt x="126" y="138"/>
                    <a:pt x="125" y="138"/>
                    <a:pt x="124" y="137"/>
                  </a:cubicBezTo>
                  <a:cubicBezTo>
                    <a:pt x="124" y="136"/>
                    <a:pt x="123" y="136"/>
                    <a:pt x="123" y="135"/>
                  </a:cubicBezTo>
                  <a:cubicBezTo>
                    <a:pt x="122" y="135"/>
                    <a:pt x="122" y="135"/>
                    <a:pt x="122" y="135"/>
                  </a:cubicBezTo>
                  <a:cubicBezTo>
                    <a:pt x="120" y="135"/>
                    <a:pt x="118" y="135"/>
                    <a:pt x="116" y="135"/>
                  </a:cubicBezTo>
                  <a:cubicBezTo>
                    <a:pt x="107" y="136"/>
                    <a:pt x="97" y="137"/>
                    <a:pt x="88" y="137"/>
                  </a:cubicBezTo>
                  <a:cubicBezTo>
                    <a:pt x="85" y="137"/>
                    <a:pt x="82" y="137"/>
                    <a:pt x="80" y="136"/>
                  </a:cubicBezTo>
                  <a:cubicBezTo>
                    <a:pt x="78" y="136"/>
                    <a:pt x="78" y="136"/>
                    <a:pt x="78" y="136"/>
                  </a:cubicBezTo>
                  <a:cubicBezTo>
                    <a:pt x="77" y="136"/>
                    <a:pt x="76" y="136"/>
                    <a:pt x="76" y="136"/>
                  </a:cubicBezTo>
                  <a:cubicBezTo>
                    <a:pt x="74" y="135"/>
                    <a:pt x="73" y="134"/>
                    <a:pt x="72" y="133"/>
                  </a:cubicBezTo>
                  <a:cubicBezTo>
                    <a:pt x="70" y="132"/>
                    <a:pt x="68" y="130"/>
                    <a:pt x="65" y="128"/>
                  </a:cubicBezTo>
                  <a:cubicBezTo>
                    <a:pt x="63" y="128"/>
                    <a:pt x="61" y="127"/>
                    <a:pt x="58" y="126"/>
                  </a:cubicBezTo>
                  <a:cubicBezTo>
                    <a:pt x="57" y="125"/>
                    <a:pt x="55" y="124"/>
                    <a:pt x="54" y="123"/>
                  </a:cubicBezTo>
                  <a:cubicBezTo>
                    <a:pt x="54" y="123"/>
                    <a:pt x="53" y="122"/>
                    <a:pt x="53" y="122"/>
                  </a:cubicBezTo>
                  <a:cubicBezTo>
                    <a:pt x="48" y="122"/>
                    <a:pt x="42" y="122"/>
                    <a:pt x="37" y="121"/>
                  </a:cubicBezTo>
                  <a:cubicBezTo>
                    <a:pt x="34" y="121"/>
                    <a:pt x="32" y="121"/>
                    <a:pt x="29" y="120"/>
                  </a:cubicBezTo>
                  <a:cubicBezTo>
                    <a:pt x="38" y="134"/>
                    <a:pt x="52" y="149"/>
                    <a:pt x="68" y="150"/>
                  </a:cubicBezTo>
                  <a:cubicBezTo>
                    <a:pt x="84" y="150"/>
                    <a:pt x="99" y="139"/>
                    <a:pt x="100" y="138"/>
                  </a:cubicBezTo>
                  <a:cubicBezTo>
                    <a:pt x="99" y="138"/>
                    <a:pt x="99" y="137"/>
                    <a:pt x="99" y="137"/>
                  </a:cubicBezTo>
                  <a:close/>
                  <a:moveTo>
                    <a:pt x="132" y="106"/>
                  </a:moveTo>
                  <a:cubicBezTo>
                    <a:pt x="134" y="106"/>
                    <a:pt x="136" y="106"/>
                    <a:pt x="139" y="106"/>
                  </a:cubicBezTo>
                  <a:cubicBezTo>
                    <a:pt x="140" y="107"/>
                    <a:pt x="140" y="107"/>
                    <a:pt x="140" y="107"/>
                  </a:cubicBezTo>
                  <a:cubicBezTo>
                    <a:pt x="141" y="107"/>
                    <a:pt x="142" y="107"/>
                    <a:pt x="142" y="107"/>
                  </a:cubicBezTo>
                  <a:cubicBezTo>
                    <a:pt x="143" y="108"/>
                    <a:pt x="144" y="108"/>
                    <a:pt x="145" y="109"/>
                  </a:cubicBezTo>
                  <a:cubicBezTo>
                    <a:pt x="147" y="110"/>
                    <a:pt x="149" y="112"/>
                    <a:pt x="150" y="114"/>
                  </a:cubicBezTo>
                  <a:cubicBezTo>
                    <a:pt x="152" y="115"/>
                    <a:pt x="153" y="117"/>
                    <a:pt x="155" y="119"/>
                  </a:cubicBezTo>
                  <a:cubicBezTo>
                    <a:pt x="155" y="119"/>
                    <a:pt x="155" y="120"/>
                    <a:pt x="155" y="120"/>
                  </a:cubicBezTo>
                  <a:cubicBezTo>
                    <a:pt x="155" y="120"/>
                    <a:pt x="155" y="121"/>
                    <a:pt x="155" y="121"/>
                  </a:cubicBezTo>
                  <a:cubicBezTo>
                    <a:pt x="155" y="121"/>
                    <a:pt x="155" y="121"/>
                    <a:pt x="155" y="121"/>
                  </a:cubicBezTo>
                  <a:cubicBezTo>
                    <a:pt x="155" y="122"/>
                    <a:pt x="155" y="123"/>
                    <a:pt x="155" y="123"/>
                  </a:cubicBezTo>
                  <a:cubicBezTo>
                    <a:pt x="155" y="125"/>
                    <a:pt x="154" y="126"/>
                    <a:pt x="153" y="127"/>
                  </a:cubicBezTo>
                  <a:cubicBezTo>
                    <a:pt x="152" y="129"/>
                    <a:pt x="150" y="130"/>
                    <a:pt x="148" y="132"/>
                  </a:cubicBezTo>
                  <a:cubicBezTo>
                    <a:pt x="146" y="133"/>
                    <a:pt x="145" y="134"/>
                    <a:pt x="143" y="135"/>
                  </a:cubicBezTo>
                  <a:cubicBezTo>
                    <a:pt x="140" y="136"/>
                    <a:pt x="138" y="137"/>
                    <a:pt x="136" y="138"/>
                  </a:cubicBezTo>
                  <a:cubicBezTo>
                    <a:pt x="136" y="138"/>
                    <a:pt x="136" y="138"/>
                    <a:pt x="136" y="138"/>
                  </a:cubicBezTo>
                  <a:cubicBezTo>
                    <a:pt x="140" y="136"/>
                    <a:pt x="144" y="134"/>
                    <a:pt x="148" y="131"/>
                  </a:cubicBezTo>
                  <a:cubicBezTo>
                    <a:pt x="149" y="129"/>
                    <a:pt x="151" y="128"/>
                    <a:pt x="152" y="126"/>
                  </a:cubicBezTo>
                  <a:cubicBezTo>
                    <a:pt x="153" y="125"/>
                    <a:pt x="153" y="124"/>
                    <a:pt x="153" y="123"/>
                  </a:cubicBezTo>
                  <a:cubicBezTo>
                    <a:pt x="154" y="122"/>
                    <a:pt x="154" y="122"/>
                    <a:pt x="154" y="121"/>
                  </a:cubicBezTo>
                  <a:cubicBezTo>
                    <a:pt x="154" y="121"/>
                    <a:pt x="153" y="120"/>
                    <a:pt x="153" y="120"/>
                  </a:cubicBezTo>
                  <a:cubicBezTo>
                    <a:pt x="152" y="118"/>
                    <a:pt x="151" y="116"/>
                    <a:pt x="149" y="115"/>
                  </a:cubicBezTo>
                  <a:cubicBezTo>
                    <a:pt x="148" y="113"/>
                    <a:pt x="146" y="111"/>
                    <a:pt x="144" y="110"/>
                  </a:cubicBezTo>
                  <a:cubicBezTo>
                    <a:pt x="143" y="109"/>
                    <a:pt x="141" y="107"/>
                    <a:pt x="139" y="107"/>
                  </a:cubicBezTo>
                  <a:cubicBezTo>
                    <a:pt x="132" y="106"/>
                    <a:pt x="132" y="106"/>
                    <a:pt x="132" y="106"/>
                  </a:cubicBezTo>
                  <a:close/>
                  <a:moveTo>
                    <a:pt x="83" y="8"/>
                  </a:moveTo>
                  <a:cubicBezTo>
                    <a:pt x="83" y="8"/>
                    <a:pt x="84" y="8"/>
                    <a:pt x="85" y="8"/>
                  </a:cubicBezTo>
                  <a:cubicBezTo>
                    <a:pt x="86" y="7"/>
                    <a:pt x="87" y="7"/>
                    <a:pt x="89" y="6"/>
                  </a:cubicBezTo>
                  <a:cubicBezTo>
                    <a:pt x="91" y="6"/>
                    <a:pt x="94" y="5"/>
                    <a:pt x="97" y="5"/>
                  </a:cubicBezTo>
                  <a:cubicBezTo>
                    <a:pt x="97" y="5"/>
                    <a:pt x="97" y="5"/>
                    <a:pt x="97" y="5"/>
                  </a:cubicBezTo>
                  <a:cubicBezTo>
                    <a:pt x="96" y="6"/>
                    <a:pt x="94" y="6"/>
                    <a:pt x="93" y="7"/>
                  </a:cubicBezTo>
                  <a:cubicBezTo>
                    <a:pt x="92" y="7"/>
                    <a:pt x="90" y="8"/>
                    <a:pt x="89" y="8"/>
                  </a:cubicBezTo>
                  <a:cubicBezTo>
                    <a:pt x="85" y="9"/>
                    <a:pt x="85" y="9"/>
                    <a:pt x="85" y="9"/>
                  </a:cubicBezTo>
                  <a:cubicBezTo>
                    <a:pt x="84" y="9"/>
                    <a:pt x="84" y="9"/>
                    <a:pt x="83" y="9"/>
                  </a:cubicBezTo>
                  <a:cubicBezTo>
                    <a:pt x="83" y="9"/>
                    <a:pt x="82" y="10"/>
                    <a:pt x="81" y="10"/>
                  </a:cubicBezTo>
                  <a:cubicBezTo>
                    <a:pt x="81" y="10"/>
                    <a:pt x="81" y="10"/>
                    <a:pt x="81" y="10"/>
                  </a:cubicBezTo>
                  <a:cubicBezTo>
                    <a:pt x="82" y="9"/>
                    <a:pt x="82" y="9"/>
                    <a:pt x="83" y="8"/>
                  </a:cubicBezTo>
                  <a:close/>
                  <a:moveTo>
                    <a:pt x="35" y="31"/>
                  </a:moveTo>
                  <a:cubicBezTo>
                    <a:pt x="38" y="29"/>
                    <a:pt x="42" y="27"/>
                    <a:pt x="45" y="26"/>
                  </a:cubicBezTo>
                  <a:cubicBezTo>
                    <a:pt x="47" y="25"/>
                    <a:pt x="49" y="24"/>
                    <a:pt x="51" y="24"/>
                  </a:cubicBezTo>
                  <a:cubicBezTo>
                    <a:pt x="52" y="24"/>
                    <a:pt x="53" y="23"/>
                    <a:pt x="54" y="23"/>
                  </a:cubicBezTo>
                  <a:cubicBezTo>
                    <a:pt x="54" y="23"/>
                    <a:pt x="54" y="23"/>
                    <a:pt x="54" y="23"/>
                  </a:cubicBezTo>
                  <a:cubicBezTo>
                    <a:pt x="54" y="22"/>
                    <a:pt x="54" y="20"/>
                    <a:pt x="55" y="19"/>
                  </a:cubicBezTo>
                  <a:cubicBezTo>
                    <a:pt x="55" y="18"/>
                    <a:pt x="56" y="17"/>
                    <a:pt x="56" y="16"/>
                  </a:cubicBezTo>
                  <a:cubicBezTo>
                    <a:pt x="56" y="17"/>
                    <a:pt x="55" y="18"/>
                    <a:pt x="55" y="19"/>
                  </a:cubicBezTo>
                  <a:cubicBezTo>
                    <a:pt x="55" y="21"/>
                    <a:pt x="55" y="22"/>
                    <a:pt x="56" y="22"/>
                  </a:cubicBezTo>
                  <a:cubicBezTo>
                    <a:pt x="56" y="23"/>
                    <a:pt x="57" y="23"/>
                    <a:pt x="58" y="23"/>
                  </a:cubicBezTo>
                  <a:cubicBezTo>
                    <a:pt x="58" y="23"/>
                    <a:pt x="59" y="23"/>
                    <a:pt x="59" y="23"/>
                  </a:cubicBezTo>
                  <a:cubicBezTo>
                    <a:pt x="60" y="23"/>
                    <a:pt x="61" y="22"/>
                    <a:pt x="61" y="22"/>
                  </a:cubicBezTo>
                  <a:cubicBezTo>
                    <a:pt x="63" y="20"/>
                    <a:pt x="64" y="19"/>
                    <a:pt x="66" y="17"/>
                  </a:cubicBezTo>
                  <a:cubicBezTo>
                    <a:pt x="66" y="17"/>
                    <a:pt x="66" y="17"/>
                    <a:pt x="66" y="17"/>
                  </a:cubicBezTo>
                  <a:cubicBezTo>
                    <a:pt x="65" y="19"/>
                    <a:pt x="64" y="21"/>
                    <a:pt x="63" y="23"/>
                  </a:cubicBezTo>
                  <a:cubicBezTo>
                    <a:pt x="62" y="24"/>
                    <a:pt x="61" y="24"/>
                    <a:pt x="61" y="25"/>
                  </a:cubicBezTo>
                  <a:cubicBezTo>
                    <a:pt x="61" y="25"/>
                    <a:pt x="59" y="27"/>
                    <a:pt x="58" y="28"/>
                  </a:cubicBezTo>
                  <a:cubicBezTo>
                    <a:pt x="56" y="29"/>
                    <a:pt x="54" y="30"/>
                    <a:pt x="53" y="32"/>
                  </a:cubicBezTo>
                  <a:cubicBezTo>
                    <a:pt x="53" y="32"/>
                    <a:pt x="52" y="33"/>
                    <a:pt x="52" y="33"/>
                  </a:cubicBezTo>
                  <a:cubicBezTo>
                    <a:pt x="52" y="34"/>
                    <a:pt x="53" y="34"/>
                    <a:pt x="53" y="35"/>
                  </a:cubicBezTo>
                  <a:cubicBezTo>
                    <a:pt x="53" y="35"/>
                    <a:pt x="53" y="35"/>
                    <a:pt x="53" y="35"/>
                  </a:cubicBezTo>
                  <a:cubicBezTo>
                    <a:pt x="54" y="34"/>
                    <a:pt x="54" y="34"/>
                    <a:pt x="54" y="34"/>
                  </a:cubicBezTo>
                  <a:cubicBezTo>
                    <a:pt x="58" y="33"/>
                    <a:pt x="61" y="32"/>
                    <a:pt x="64" y="30"/>
                  </a:cubicBezTo>
                  <a:cubicBezTo>
                    <a:pt x="67" y="29"/>
                    <a:pt x="67" y="29"/>
                    <a:pt x="67" y="29"/>
                  </a:cubicBezTo>
                  <a:cubicBezTo>
                    <a:pt x="67" y="29"/>
                    <a:pt x="67" y="29"/>
                    <a:pt x="67" y="29"/>
                  </a:cubicBezTo>
                  <a:cubicBezTo>
                    <a:pt x="68" y="28"/>
                    <a:pt x="68" y="28"/>
                    <a:pt x="68" y="28"/>
                  </a:cubicBezTo>
                  <a:cubicBezTo>
                    <a:pt x="69" y="28"/>
                    <a:pt x="69" y="28"/>
                    <a:pt x="70" y="28"/>
                  </a:cubicBezTo>
                  <a:cubicBezTo>
                    <a:pt x="72" y="27"/>
                    <a:pt x="75" y="27"/>
                    <a:pt x="77" y="28"/>
                  </a:cubicBezTo>
                  <a:cubicBezTo>
                    <a:pt x="78" y="29"/>
                    <a:pt x="79" y="30"/>
                    <a:pt x="80" y="30"/>
                  </a:cubicBezTo>
                  <a:cubicBezTo>
                    <a:pt x="82" y="30"/>
                    <a:pt x="82" y="30"/>
                    <a:pt x="82" y="30"/>
                  </a:cubicBezTo>
                  <a:cubicBezTo>
                    <a:pt x="83" y="29"/>
                    <a:pt x="84" y="28"/>
                    <a:pt x="85" y="27"/>
                  </a:cubicBezTo>
                  <a:cubicBezTo>
                    <a:pt x="86" y="26"/>
                    <a:pt x="86" y="26"/>
                    <a:pt x="86" y="25"/>
                  </a:cubicBezTo>
                  <a:cubicBezTo>
                    <a:pt x="86" y="24"/>
                    <a:pt x="86" y="23"/>
                    <a:pt x="86" y="23"/>
                  </a:cubicBezTo>
                  <a:cubicBezTo>
                    <a:pt x="86" y="21"/>
                    <a:pt x="86" y="20"/>
                    <a:pt x="85" y="18"/>
                  </a:cubicBezTo>
                  <a:cubicBezTo>
                    <a:pt x="84" y="17"/>
                    <a:pt x="83" y="16"/>
                    <a:pt x="82" y="15"/>
                  </a:cubicBezTo>
                  <a:cubicBezTo>
                    <a:pt x="81" y="15"/>
                    <a:pt x="79" y="15"/>
                    <a:pt x="78" y="15"/>
                  </a:cubicBezTo>
                  <a:cubicBezTo>
                    <a:pt x="76" y="15"/>
                    <a:pt x="74" y="15"/>
                    <a:pt x="73" y="15"/>
                  </a:cubicBezTo>
                  <a:cubicBezTo>
                    <a:pt x="71" y="14"/>
                    <a:pt x="70" y="13"/>
                    <a:pt x="69" y="12"/>
                  </a:cubicBezTo>
                  <a:cubicBezTo>
                    <a:pt x="69" y="12"/>
                    <a:pt x="69" y="12"/>
                    <a:pt x="69" y="12"/>
                  </a:cubicBezTo>
                  <a:cubicBezTo>
                    <a:pt x="71" y="13"/>
                    <a:pt x="72" y="13"/>
                    <a:pt x="73" y="13"/>
                  </a:cubicBezTo>
                  <a:cubicBezTo>
                    <a:pt x="75" y="14"/>
                    <a:pt x="76" y="13"/>
                    <a:pt x="77" y="13"/>
                  </a:cubicBezTo>
                  <a:cubicBezTo>
                    <a:pt x="78" y="13"/>
                    <a:pt x="79" y="13"/>
                    <a:pt x="80" y="13"/>
                  </a:cubicBezTo>
                  <a:cubicBezTo>
                    <a:pt x="81" y="13"/>
                    <a:pt x="82" y="13"/>
                    <a:pt x="83" y="13"/>
                  </a:cubicBezTo>
                  <a:cubicBezTo>
                    <a:pt x="84" y="13"/>
                    <a:pt x="85" y="14"/>
                    <a:pt x="86" y="15"/>
                  </a:cubicBezTo>
                  <a:cubicBezTo>
                    <a:pt x="86" y="16"/>
                    <a:pt x="87" y="16"/>
                    <a:pt x="87" y="17"/>
                  </a:cubicBezTo>
                  <a:cubicBezTo>
                    <a:pt x="88" y="19"/>
                    <a:pt x="88" y="21"/>
                    <a:pt x="89" y="22"/>
                  </a:cubicBezTo>
                  <a:cubicBezTo>
                    <a:pt x="89" y="23"/>
                    <a:pt x="89" y="24"/>
                    <a:pt x="88" y="25"/>
                  </a:cubicBezTo>
                  <a:cubicBezTo>
                    <a:pt x="88" y="27"/>
                    <a:pt x="87" y="27"/>
                    <a:pt x="87" y="28"/>
                  </a:cubicBezTo>
                  <a:cubicBezTo>
                    <a:pt x="85" y="29"/>
                    <a:pt x="84" y="30"/>
                    <a:pt x="82" y="31"/>
                  </a:cubicBezTo>
                  <a:cubicBezTo>
                    <a:pt x="82" y="31"/>
                    <a:pt x="81" y="31"/>
                    <a:pt x="81" y="31"/>
                  </a:cubicBezTo>
                  <a:cubicBezTo>
                    <a:pt x="81" y="32"/>
                    <a:pt x="82" y="32"/>
                    <a:pt x="82" y="33"/>
                  </a:cubicBezTo>
                  <a:cubicBezTo>
                    <a:pt x="83" y="33"/>
                    <a:pt x="83" y="34"/>
                    <a:pt x="84" y="35"/>
                  </a:cubicBezTo>
                  <a:cubicBezTo>
                    <a:pt x="84" y="36"/>
                    <a:pt x="85" y="36"/>
                    <a:pt x="85" y="37"/>
                  </a:cubicBezTo>
                  <a:cubicBezTo>
                    <a:pt x="87" y="39"/>
                    <a:pt x="91" y="40"/>
                    <a:pt x="94" y="42"/>
                  </a:cubicBezTo>
                  <a:cubicBezTo>
                    <a:pt x="96" y="43"/>
                    <a:pt x="97" y="44"/>
                    <a:pt x="99" y="45"/>
                  </a:cubicBezTo>
                  <a:cubicBezTo>
                    <a:pt x="100" y="46"/>
                    <a:pt x="102" y="47"/>
                    <a:pt x="103" y="47"/>
                  </a:cubicBezTo>
                  <a:cubicBezTo>
                    <a:pt x="103" y="47"/>
                    <a:pt x="104" y="48"/>
                    <a:pt x="104" y="48"/>
                  </a:cubicBezTo>
                  <a:cubicBezTo>
                    <a:pt x="105" y="47"/>
                    <a:pt x="106" y="47"/>
                    <a:pt x="107" y="46"/>
                  </a:cubicBezTo>
                  <a:cubicBezTo>
                    <a:pt x="108" y="46"/>
                    <a:pt x="108" y="44"/>
                    <a:pt x="109" y="43"/>
                  </a:cubicBezTo>
                  <a:cubicBezTo>
                    <a:pt x="109" y="43"/>
                    <a:pt x="109" y="42"/>
                    <a:pt x="109" y="42"/>
                  </a:cubicBezTo>
                  <a:cubicBezTo>
                    <a:pt x="108" y="41"/>
                    <a:pt x="107" y="40"/>
                    <a:pt x="106" y="39"/>
                  </a:cubicBezTo>
                  <a:cubicBezTo>
                    <a:pt x="105" y="38"/>
                    <a:pt x="104" y="37"/>
                    <a:pt x="104" y="36"/>
                  </a:cubicBezTo>
                  <a:cubicBezTo>
                    <a:pt x="104" y="36"/>
                    <a:pt x="104" y="36"/>
                    <a:pt x="104" y="36"/>
                  </a:cubicBezTo>
                  <a:cubicBezTo>
                    <a:pt x="104" y="36"/>
                    <a:pt x="104" y="36"/>
                    <a:pt x="104" y="36"/>
                  </a:cubicBezTo>
                  <a:cubicBezTo>
                    <a:pt x="104" y="36"/>
                    <a:pt x="104" y="36"/>
                    <a:pt x="104" y="36"/>
                  </a:cubicBezTo>
                  <a:cubicBezTo>
                    <a:pt x="105" y="37"/>
                    <a:pt x="106" y="38"/>
                    <a:pt x="107" y="38"/>
                  </a:cubicBezTo>
                  <a:cubicBezTo>
                    <a:pt x="107" y="39"/>
                    <a:pt x="108" y="40"/>
                    <a:pt x="109" y="40"/>
                  </a:cubicBezTo>
                  <a:cubicBezTo>
                    <a:pt x="111" y="41"/>
                    <a:pt x="113" y="42"/>
                    <a:pt x="115" y="43"/>
                  </a:cubicBezTo>
                  <a:cubicBezTo>
                    <a:pt x="115" y="43"/>
                    <a:pt x="116" y="43"/>
                    <a:pt x="116" y="43"/>
                  </a:cubicBezTo>
                  <a:cubicBezTo>
                    <a:pt x="116" y="43"/>
                    <a:pt x="116" y="43"/>
                    <a:pt x="116" y="43"/>
                  </a:cubicBezTo>
                  <a:cubicBezTo>
                    <a:pt x="116" y="43"/>
                    <a:pt x="116" y="43"/>
                    <a:pt x="116" y="43"/>
                  </a:cubicBezTo>
                  <a:cubicBezTo>
                    <a:pt x="116" y="43"/>
                    <a:pt x="115" y="43"/>
                    <a:pt x="115" y="43"/>
                  </a:cubicBezTo>
                  <a:cubicBezTo>
                    <a:pt x="114" y="44"/>
                    <a:pt x="112" y="44"/>
                    <a:pt x="111" y="45"/>
                  </a:cubicBezTo>
                  <a:cubicBezTo>
                    <a:pt x="111" y="46"/>
                    <a:pt x="110" y="47"/>
                    <a:pt x="110" y="47"/>
                  </a:cubicBezTo>
                  <a:cubicBezTo>
                    <a:pt x="110" y="48"/>
                    <a:pt x="110" y="48"/>
                    <a:pt x="110" y="48"/>
                  </a:cubicBezTo>
                  <a:cubicBezTo>
                    <a:pt x="110" y="48"/>
                    <a:pt x="110" y="48"/>
                    <a:pt x="110" y="48"/>
                  </a:cubicBezTo>
                  <a:cubicBezTo>
                    <a:pt x="110" y="48"/>
                    <a:pt x="110" y="48"/>
                    <a:pt x="111" y="49"/>
                  </a:cubicBezTo>
                  <a:cubicBezTo>
                    <a:pt x="112" y="49"/>
                    <a:pt x="113" y="49"/>
                    <a:pt x="114" y="50"/>
                  </a:cubicBezTo>
                  <a:cubicBezTo>
                    <a:pt x="115" y="51"/>
                    <a:pt x="117" y="53"/>
                    <a:pt x="117" y="55"/>
                  </a:cubicBezTo>
                  <a:cubicBezTo>
                    <a:pt x="118" y="57"/>
                    <a:pt x="117" y="59"/>
                    <a:pt x="116" y="61"/>
                  </a:cubicBezTo>
                  <a:cubicBezTo>
                    <a:pt x="116" y="62"/>
                    <a:pt x="116" y="63"/>
                    <a:pt x="115" y="64"/>
                  </a:cubicBezTo>
                  <a:cubicBezTo>
                    <a:pt x="115" y="64"/>
                    <a:pt x="115" y="65"/>
                    <a:pt x="115" y="66"/>
                  </a:cubicBezTo>
                  <a:cubicBezTo>
                    <a:pt x="114" y="67"/>
                    <a:pt x="114" y="68"/>
                    <a:pt x="115" y="68"/>
                  </a:cubicBezTo>
                  <a:cubicBezTo>
                    <a:pt x="115" y="68"/>
                    <a:pt x="115" y="67"/>
                    <a:pt x="116" y="66"/>
                  </a:cubicBezTo>
                  <a:cubicBezTo>
                    <a:pt x="117" y="65"/>
                    <a:pt x="117" y="64"/>
                    <a:pt x="118" y="63"/>
                  </a:cubicBezTo>
                  <a:cubicBezTo>
                    <a:pt x="119" y="62"/>
                    <a:pt x="121" y="62"/>
                    <a:pt x="122" y="61"/>
                  </a:cubicBezTo>
                  <a:cubicBezTo>
                    <a:pt x="125" y="61"/>
                    <a:pt x="127" y="61"/>
                    <a:pt x="129" y="62"/>
                  </a:cubicBezTo>
                  <a:cubicBezTo>
                    <a:pt x="129" y="63"/>
                    <a:pt x="129" y="63"/>
                    <a:pt x="129" y="63"/>
                  </a:cubicBezTo>
                  <a:cubicBezTo>
                    <a:pt x="127" y="62"/>
                    <a:pt x="125" y="62"/>
                    <a:pt x="123" y="63"/>
                  </a:cubicBezTo>
                  <a:cubicBezTo>
                    <a:pt x="121" y="64"/>
                    <a:pt x="119" y="66"/>
                    <a:pt x="118" y="68"/>
                  </a:cubicBezTo>
                  <a:cubicBezTo>
                    <a:pt x="116" y="70"/>
                    <a:pt x="113" y="72"/>
                    <a:pt x="113" y="72"/>
                  </a:cubicBezTo>
                  <a:cubicBezTo>
                    <a:pt x="111" y="73"/>
                    <a:pt x="108" y="73"/>
                    <a:pt x="106" y="73"/>
                  </a:cubicBezTo>
                  <a:cubicBezTo>
                    <a:pt x="106" y="73"/>
                    <a:pt x="106" y="73"/>
                    <a:pt x="106" y="73"/>
                  </a:cubicBezTo>
                  <a:cubicBezTo>
                    <a:pt x="108" y="72"/>
                    <a:pt x="111" y="71"/>
                    <a:pt x="112" y="70"/>
                  </a:cubicBezTo>
                  <a:cubicBezTo>
                    <a:pt x="113" y="70"/>
                    <a:pt x="113" y="69"/>
                    <a:pt x="114" y="69"/>
                  </a:cubicBezTo>
                  <a:cubicBezTo>
                    <a:pt x="114" y="66"/>
                    <a:pt x="114" y="63"/>
                    <a:pt x="115" y="61"/>
                  </a:cubicBezTo>
                  <a:cubicBezTo>
                    <a:pt x="117" y="58"/>
                    <a:pt x="116" y="54"/>
                    <a:pt x="113" y="51"/>
                  </a:cubicBezTo>
                  <a:cubicBezTo>
                    <a:pt x="112" y="51"/>
                    <a:pt x="111" y="50"/>
                    <a:pt x="110" y="50"/>
                  </a:cubicBezTo>
                  <a:cubicBezTo>
                    <a:pt x="110" y="50"/>
                    <a:pt x="109" y="50"/>
                    <a:pt x="108" y="50"/>
                  </a:cubicBezTo>
                  <a:cubicBezTo>
                    <a:pt x="106" y="50"/>
                    <a:pt x="104" y="50"/>
                    <a:pt x="102" y="49"/>
                  </a:cubicBezTo>
                  <a:cubicBezTo>
                    <a:pt x="102" y="49"/>
                    <a:pt x="102" y="49"/>
                    <a:pt x="102" y="49"/>
                  </a:cubicBezTo>
                  <a:cubicBezTo>
                    <a:pt x="101" y="49"/>
                    <a:pt x="101" y="49"/>
                    <a:pt x="100" y="48"/>
                  </a:cubicBezTo>
                  <a:cubicBezTo>
                    <a:pt x="98" y="47"/>
                    <a:pt x="95" y="45"/>
                    <a:pt x="93" y="44"/>
                  </a:cubicBezTo>
                  <a:cubicBezTo>
                    <a:pt x="91" y="43"/>
                    <a:pt x="90" y="42"/>
                    <a:pt x="88" y="42"/>
                  </a:cubicBezTo>
                  <a:cubicBezTo>
                    <a:pt x="86" y="41"/>
                    <a:pt x="85" y="40"/>
                    <a:pt x="83" y="39"/>
                  </a:cubicBezTo>
                  <a:cubicBezTo>
                    <a:pt x="82" y="38"/>
                    <a:pt x="82" y="38"/>
                    <a:pt x="81" y="37"/>
                  </a:cubicBezTo>
                  <a:cubicBezTo>
                    <a:pt x="81" y="36"/>
                    <a:pt x="80" y="35"/>
                    <a:pt x="80" y="34"/>
                  </a:cubicBezTo>
                  <a:cubicBezTo>
                    <a:pt x="79" y="33"/>
                    <a:pt x="77" y="32"/>
                    <a:pt x="76" y="31"/>
                  </a:cubicBezTo>
                  <a:cubicBezTo>
                    <a:pt x="74" y="31"/>
                    <a:pt x="72" y="31"/>
                    <a:pt x="71" y="31"/>
                  </a:cubicBezTo>
                  <a:cubicBezTo>
                    <a:pt x="69" y="31"/>
                    <a:pt x="67" y="32"/>
                    <a:pt x="66" y="33"/>
                  </a:cubicBezTo>
                  <a:cubicBezTo>
                    <a:pt x="62" y="35"/>
                    <a:pt x="59" y="36"/>
                    <a:pt x="56" y="37"/>
                  </a:cubicBezTo>
                  <a:cubicBezTo>
                    <a:pt x="53" y="38"/>
                    <a:pt x="53" y="38"/>
                    <a:pt x="53" y="38"/>
                  </a:cubicBezTo>
                  <a:cubicBezTo>
                    <a:pt x="52" y="39"/>
                    <a:pt x="51" y="39"/>
                    <a:pt x="51" y="39"/>
                  </a:cubicBezTo>
                  <a:cubicBezTo>
                    <a:pt x="49" y="40"/>
                    <a:pt x="49" y="42"/>
                    <a:pt x="49" y="44"/>
                  </a:cubicBezTo>
                  <a:cubicBezTo>
                    <a:pt x="49" y="47"/>
                    <a:pt x="50" y="51"/>
                    <a:pt x="52" y="54"/>
                  </a:cubicBezTo>
                  <a:cubicBezTo>
                    <a:pt x="52" y="56"/>
                    <a:pt x="52" y="58"/>
                    <a:pt x="51" y="60"/>
                  </a:cubicBezTo>
                  <a:cubicBezTo>
                    <a:pt x="51" y="61"/>
                    <a:pt x="51" y="61"/>
                    <a:pt x="51" y="62"/>
                  </a:cubicBezTo>
                  <a:cubicBezTo>
                    <a:pt x="51" y="63"/>
                    <a:pt x="51" y="64"/>
                    <a:pt x="52" y="65"/>
                  </a:cubicBezTo>
                  <a:cubicBezTo>
                    <a:pt x="53" y="66"/>
                    <a:pt x="54" y="68"/>
                    <a:pt x="55" y="69"/>
                  </a:cubicBezTo>
                  <a:cubicBezTo>
                    <a:pt x="55" y="70"/>
                    <a:pt x="55" y="71"/>
                    <a:pt x="55" y="72"/>
                  </a:cubicBezTo>
                  <a:cubicBezTo>
                    <a:pt x="55" y="73"/>
                    <a:pt x="54" y="74"/>
                    <a:pt x="53" y="74"/>
                  </a:cubicBezTo>
                  <a:cubicBezTo>
                    <a:pt x="52" y="75"/>
                    <a:pt x="51" y="75"/>
                    <a:pt x="50" y="75"/>
                  </a:cubicBezTo>
                  <a:cubicBezTo>
                    <a:pt x="49" y="75"/>
                    <a:pt x="48" y="75"/>
                    <a:pt x="48" y="74"/>
                  </a:cubicBezTo>
                  <a:cubicBezTo>
                    <a:pt x="46" y="73"/>
                    <a:pt x="45" y="71"/>
                    <a:pt x="44" y="70"/>
                  </a:cubicBezTo>
                  <a:cubicBezTo>
                    <a:pt x="43" y="68"/>
                    <a:pt x="43" y="67"/>
                    <a:pt x="42" y="65"/>
                  </a:cubicBezTo>
                  <a:cubicBezTo>
                    <a:pt x="41" y="64"/>
                    <a:pt x="40" y="62"/>
                    <a:pt x="38" y="61"/>
                  </a:cubicBezTo>
                  <a:cubicBezTo>
                    <a:pt x="36" y="61"/>
                    <a:pt x="35" y="61"/>
                    <a:pt x="33" y="61"/>
                  </a:cubicBezTo>
                  <a:cubicBezTo>
                    <a:pt x="31" y="62"/>
                    <a:pt x="29" y="62"/>
                    <a:pt x="28" y="63"/>
                  </a:cubicBezTo>
                  <a:cubicBezTo>
                    <a:pt x="26" y="64"/>
                    <a:pt x="25" y="65"/>
                    <a:pt x="24" y="67"/>
                  </a:cubicBezTo>
                  <a:cubicBezTo>
                    <a:pt x="23" y="69"/>
                    <a:pt x="23" y="70"/>
                    <a:pt x="22" y="72"/>
                  </a:cubicBezTo>
                  <a:cubicBezTo>
                    <a:pt x="21" y="72"/>
                    <a:pt x="21" y="72"/>
                    <a:pt x="21" y="72"/>
                  </a:cubicBezTo>
                  <a:cubicBezTo>
                    <a:pt x="22" y="70"/>
                    <a:pt x="23" y="68"/>
                    <a:pt x="24" y="67"/>
                  </a:cubicBezTo>
                  <a:cubicBezTo>
                    <a:pt x="24" y="65"/>
                    <a:pt x="25" y="63"/>
                    <a:pt x="27" y="62"/>
                  </a:cubicBezTo>
                  <a:cubicBezTo>
                    <a:pt x="29" y="61"/>
                    <a:pt x="31" y="61"/>
                    <a:pt x="32" y="60"/>
                  </a:cubicBezTo>
                  <a:cubicBezTo>
                    <a:pt x="33" y="60"/>
                    <a:pt x="34" y="60"/>
                    <a:pt x="35" y="59"/>
                  </a:cubicBezTo>
                  <a:cubicBezTo>
                    <a:pt x="36" y="59"/>
                    <a:pt x="38" y="59"/>
                    <a:pt x="39" y="60"/>
                  </a:cubicBezTo>
                  <a:cubicBezTo>
                    <a:pt x="40" y="60"/>
                    <a:pt x="41" y="61"/>
                    <a:pt x="41" y="62"/>
                  </a:cubicBezTo>
                  <a:cubicBezTo>
                    <a:pt x="42" y="63"/>
                    <a:pt x="43" y="63"/>
                    <a:pt x="43" y="64"/>
                  </a:cubicBezTo>
                  <a:cubicBezTo>
                    <a:pt x="44" y="66"/>
                    <a:pt x="45" y="67"/>
                    <a:pt x="46" y="69"/>
                  </a:cubicBezTo>
                  <a:cubicBezTo>
                    <a:pt x="47" y="70"/>
                    <a:pt x="48" y="72"/>
                    <a:pt x="49" y="72"/>
                  </a:cubicBezTo>
                  <a:cubicBezTo>
                    <a:pt x="50" y="73"/>
                    <a:pt x="50" y="73"/>
                    <a:pt x="50" y="73"/>
                  </a:cubicBezTo>
                  <a:cubicBezTo>
                    <a:pt x="51" y="73"/>
                    <a:pt x="51" y="73"/>
                    <a:pt x="51" y="73"/>
                  </a:cubicBezTo>
                  <a:cubicBezTo>
                    <a:pt x="52" y="72"/>
                    <a:pt x="52" y="72"/>
                    <a:pt x="52" y="72"/>
                  </a:cubicBezTo>
                  <a:cubicBezTo>
                    <a:pt x="52" y="72"/>
                    <a:pt x="52" y="72"/>
                    <a:pt x="52" y="72"/>
                  </a:cubicBezTo>
                  <a:cubicBezTo>
                    <a:pt x="52" y="72"/>
                    <a:pt x="52" y="72"/>
                    <a:pt x="52" y="71"/>
                  </a:cubicBezTo>
                  <a:cubicBezTo>
                    <a:pt x="52" y="71"/>
                    <a:pt x="52" y="71"/>
                    <a:pt x="52" y="70"/>
                  </a:cubicBezTo>
                  <a:cubicBezTo>
                    <a:pt x="52" y="69"/>
                    <a:pt x="52" y="69"/>
                    <a:pt x="51" y="68"/>
                  </a:cubicBezTo>
                  <a:cubicBezTo>
                    <a:pt x="51" y="68"/>
                    <a:pt x="51" y="68"/>
                    <a:pt x="51" y="67"/>
                  </a:cubicBezTo>
                  <a:cubicBezTo>
                    <a:pt x="50" y="66"/>
                    <a:pt x="50" y="66"/>
                    <a:pt x="50" y="66"/>
                  </a:cubicBezTo>
                  <a:cubicBezTo>
                    <a:pt x="49" y="65"/>
                    <a:pt x="48" y="64"/>
                    <a:pt x="48" y="63"/>
                  </a:cubicBezTo>
                  <a:cubicBezTo>
                    <a:pt x="48" y="62"/>
                    <a:pt x="48" y="61"/>
                    <a:pt x="48" y="60"/>
                  </a:cubicBezTo>
                  <a:cubicBezTo>
                    <a:pt x="48" y="60"/>
                    <a:pt x="48" y="59"/>
                    <a:pt x="49" y="59"/>
                  </a:cubicBezTo>
                  <a:cubicBezTo>
                    <a:pt x="49" y="58"/>
                    <a:pt x="49" y="58"/>
                    <a:pt x="49" y="57"/>
                  </a:cubicBezTo>
                  <a:cubicBezTo>
                    <a:pt x="49" y="56"/>
                    <a:pt x="49" y="56"/>
                    <a:pt x="49" y="55"/>
                  </a:cubicBezTo>
                  <a:cubicBezTo>
                    <a:pt x="48" y="54"/>
                    <a:pt x="48" y="53"/>
                    <a:pt x="47" y="51"/>
                  </a:cubicBezTo>
                  <a:cubicBezTo>
                    <a:pt x="46" y="51"/>
                    <a:pt x="44" y="51"/>
                    <a:pt x="43" y="50"/>
                  </a:cubicBezTo>
                  <a:cubicBezTo>
                    <a:pt x="44" y="50"/>
                    <a:pt x="45" y="50"/>
                    <a:pt x="47" y="49"/>
                  </a:cubicBezTo>
                  <a:cubicBezTo>
                    <a:pt x="46" y="48"/>
                    <a:pt x="46" y="46"/>
                    <a:pt x="46" y="44"/>
                  </a:cubicBezTo>
                  <a:cubicBezTo>
                    <a:pt x="46" y="43"/>
                    <a:pt x="46" y="42"/>
                    <a:pt x="46" y="40"/>
                  </a:cubicBezTo>
                  <a:cubicBezTo>
                    <a:pt x="47" y="39"/>
                    <a:pt x="48" y="38"/>
                    <a:pt x="49" y="37"/>
                  </a:cubicBezTo>
                  <a:cubicBezTo>
                    <a:pt x="49" y="36"/>
                    <a:pt x="50" y="36"/>
                    <a:pt x="50" y="36"/>
                  </a:cubicBezTo>
                  <a:cubicBezTo>
                    <a:pt x="51" y="35"/>
                    <a:pt x="51" y="35"/>
                    <a:pt x="51" y="35"/>
                  </a:cubicBezTo>
                  <a:cubicBezTo>
                    <a:pt x="52" y="35"/>
                    <a:pt x="52" y="35"/>
                    <a:pt x="52" y="35"/>
                  </a:cubicBezTo>
                  <a:cubicBezTo>
                    <a:pt x="51" y="35"/>
                    <a:pt x="51" y="34"/>
                    <a:pt x="51" y="33"/>
                  </a:cubicBezTo>
                  <a:cubicBezTo>
                    <a:pt x="51" y="32"/>
                    <a:pt x="51" y="31"/>
                    <a:pt x="51" y="31"/>
                  </a:cubicBezTo>
                  <a:cubicBezTo>
                    <a:pt x="53" y="28"/>
                    <a:pt x="55" y="27"/>
                    <a:pt x="57" y="26"/>
                  </a:cubicBezTo>
                  <a:cubicBezTo>
                    <a:pt x="57" y="26"/>
                    <a:pt x="57" y="25"/>
                    <a:pt x="57" y="25"/>
                  </a:cubicBezTo>
                  <a:cubicBezTo>
                    <a:pt x="56" y="25"/>
                    <a:pt x="56" y="25"/>
                    <a:pt x="56" y="25"/>
                  </a:cubicBezTo>
                  <a:cubicBezTo>
                    <a:pt x="54" y="25"/>
                    <a:pt x="52" y="25"/>
                    <a:pt x="51" y="25"/>
                  </a:cubicBezTo>
                  <a:cubicBezTo>
                    <a:pt x="49" y="25"/>
                    <a:pt x="47" y="26"/>
                    <a:pt x="45" y="26"/>
                  </a:cubicBezTo>
                  <a:cubicBezTo>
                    <a:pt x="42" y="27"/>
                    <a:pt x="39" y="29"/>
                    <a:pt x="35" y="31"/>
                  </a:cubicBezTo>
                  <a:close/>
                  <a:moveTo>
                    <a:pt x="25" y="101"/>
                  </a:moveTo>
                  <a:cubicBezTo>
                    <a:pt x="23" y="101"/>
                    <a:pt x="22" y="100"/>
                    <a:pt x="21" y="100"/>
                  </a:cubicBezTo>
                  <a:cubicBezTo>
                    <a:pt x="19" y="100"/>
                    <a:pt x="18" y="100"/>
                    <a:pt x="17" y="100"/>
                  </a:cubicBezTo>
                  <a:cubicBezTo>
                    <a:pt x="15" y="100"/>
                    <a:pt x="14" y="101"/>
                    <a:pt x="12" y="100"/>
                  </a:cubicBezTo>
                  <a:cubicBezTo>
                    <a:pt x="11" y="100"/>
                    <a:pt x="9" y="100"/>
                    <a:pt x="8" y="99"/>
                  </a:cubicBezTo>
                  <a:cubicBezTo>
                    <a:pt x="9" y="99"/>
                    <a:pt x="9" y="99"/>
                    <a:pt x="9" y="99"/>
                  </a:cubicBezTo>
                  <a:cubicBezTo>
                    <a:pt x="10" y="99"/>
                    <a:pt x="11" y="99"/>
                    <a:pt x="12" y="99"/>
                  </a:cubicBezTo>
                  <a:cubicBezTo>
                    <a:pt x="14" y="98"/>
                    <a:pt x="15" y="98"/>
                    <a:pt x="17" y="98"/>
                  </a:cubicBezTo>
                  <a:cubicBezTo>
                    <a:pt x="18" y="98"/>
                    <a:pt x="20" y="98"/>
                    <a:pt x="21" y="99"/>
                  </a:cubicBezTo>
                  <a:cubicBezTo>
                    <a:pt x="23" y="99"/>
                    <a:pt x="24" y="100"/>
                    <a:pt x="25" y="100"/>
                  </a:cubicBezTo>
                  <a:lnTo>
                    <a:pt x="25" y="101"/>
                  </a:lnTo>
                  <a:close/>
                  <a:moveTo>
                    <a:pt x="114" y="103"/>
                  </a:moveTo>
                  <a:cubicBezTo>
                    <a:pt x="112" y="103"/>
                    <a:pt x="110" y="103"/>
                    <a:pt x="108" y="104"/>
                  </a:cubicBezTo>
                  <a:cubicBezTo>
                    <a:pt x="106" y="104"/>
                    <a:pt x="105" y="104"/>
                    <a:pt x="104" y="105"/>
                  </a:cubicBezTo>
                  <a:cubicBezTo>
                    <a:pt x="104" y="105"/>
                    <a:pt x="104" y="105"/>
                    <a:pt x="103" y="106"/>
                  </a:cubicBezTo>
                  <a:cubicBezTo>
                    <a:pt x="103" y="106"/>
                    <a:pt x="103" y="107"/>
                    <a:pt x="102" y="107"/>
                  </a:cubicBezTo>
                  <a:cubicBezTo>
                    <a:pt x="101" y="109"/>
                    <a:pt x="99" y="111"/>
                    <a:pt x="97" y="112"/>
                  </a:cubicBezTo>
                  <a:cubicBezTo>
                    <a:pt x="98" y="117"/>
                    <a:pt x="99" y="122"/>
                    <a:pt x="99" y="126"/>
                  </a:cubicBezTo>
                  <a:cubicBezTo>
                    <a:pt x="99" y="126"/>
                    <a:pt x="99" y="126"/>
                    <a:pt x="99" y="126"/>
                  </a:cubicBezTo>
                  <a:cubicBezTo>
                    <a:pt x="98" y="125"/>
                    <a:pt x="98" y="124"/>
                    <a:pt x="98" y="123"/>
                  </a:cubicBezTo>
                  <a:cubicBezTo>
                    <a:pt x="97" y="122"/>
                    <a:pt x="97" y="120"/>
                    <a:pt x="97" y="119"/>
                  </a:cubicBezTo>
                  <a:cubicBezTo>
                    <a:pt x="96" y="118"/>
                    <a:pt x="96" y="117"/>
                    <a:pt x="96" y="116"/>
                  </a:cubicBezTo>
                  <a:cubicBezTo>
                    <a:pt x="96" y="115"/>
                    <a:pt x="96" y="114"/>
                    <a:pt x="95" y="114"/>
                  </a:cubicBezTo>
                  <a:cubicBezTo>
                    <a:pt x="93" y="114"/>
                    <a:pt x="91" y="115"/>
                    <a:pt x="90" y="116"/>
                  </a:cubicBezTo>
                  <a:cubicBezTo>
                    <a:pt x="89" y="116"/>
                    <a:pt x="88" y="116"/>
                    <a:pt x="88" y="117"/>
                  </a:cubicBezTo>
                  <a:cubicBezTo>
                    <a:pt x="88" y="117"/>
                    <a:pt x="88" y="117"/>
                    <a:pt x="88" y="117"/>
                  </a:cubicBezTo>
                  <a:cubicBezTo>
                    <a:pt x="88" y="117"/>
                    <a:pt x="88" y="117"/>
                    <a:pt x="88" y="117"/>
                  </a:cubicBezTo>
                  <a:cubicBezTo>
                    <a:pt x="88" y="117"/>
                    <a:pt x="88" y="117"/>
                    <a:pt x="88" y="117"/>
                  </a:cubicBezTo>
                  <a:cubicBezTo>
                    <a:pt x="87" y="117"/>
                    <a:pt x="87" y="117"/>
                    <a:pt x="87" y="117"/>
                  </a:cubicBezTo>
                  <a:cubicBezTo>
                    <a:pt x="87" y="117"/>
                    <a:pt x="87" y="117"/>
                    <a:pt x="87" y="117"/>
                  </a:cubicBezTo>
                  <a:cubicBezTo>
                    <a:pt x="87" y="117"/>
                    <a:pt x="87" y="117"/>
                    <a:pt x="87" y="117"/>
                  </a:cubicBezTo>
                  <a:cubicBezTo>
                    <a:pt x="86" y="117"/>
                    <a:pt x="86" y="117"/>
                    <a:pt x="86" y="117"/>
                  </a:cubicBezTo>
                  <a:cubicBezTo>
                    <a:pt x="86" y="116"/>
                    <a:pt x="85" y="116"/>
                    <a:pt x="85" y="116"/>
                  </a:cubicBezTo>
                  <a:cubicBezTo>
                    <a:pt x="84" y="115"/>
                    <a:pt x="82" y="115"/>
                    <a:pt x="81" y="114"/>
                  </a:cubicBezTo>
                  <a:cubicBezTo>
                    <a:pt x="80" y="113"/>
                    <a:pt x="78" y="112"/>
                    <a:pt x="78" y="112"/>
                  </a:cubicBezTo>
                  <a:cubicBezTo>
                    <a:pt x="76" y="111"/>
                    <a:pt x="73" y="111"/>
                    <a:pt x="71" y="112"/>
                  </a:cubicBezTo>
                  <a:cubicBezTo>
                    <a:pt x="69" y="112"/>
                    <a:pt x="67" y="112"/>
                    <a:pt x="64" y="113"/>
                  </a:cubicBezTo>
                  <a:cubicBezTo>
                    <a:pt x="66" y="112"/>
                    <a:pt x="69" y="112"/>
                    <a:pt x="71" y="111"/>
                  </a:cubicBezTo>
                  <a:cubicBezTo>
                    <a:pt x="73" y="111"/>
                    <a:pt x="75" y="111"/>
                    <a:pt x="76" y="110"/>
                  </a:cubicBezTo>
                  <a:cubicBezTo>
                    <a:pt x="73" y="108"/>
                    <a:pt x="70" y="107"/>
                    <a:pt x="66" y="106"/>
                  </a:cubicBezTo>
                  <a:cubicBezTo>
                    <a:pt x="72" y="106"/>
                    <a:pt x="81" y="112"/>
                    <a:pt x="82" y="113"/>
                  </a:cubicBezTo>
                  <a:cubicBezTo>
                    <a:pt x="83" y="113"/>
                    <a:pt x="84" y="114"/>
                    <a:pt x="86" y="115"/>
                  </a:cubicBezTo>
                  <a:cubicBezTo>
                    <a:pt x="86" y="115"/>
                    <a:pt x="86" y="115"/>
                    <a:pt x="86" y="115"/>
                  </a:cubicBezTo>
                  <a:cubicBezTo>
                    <a:pt x="87" y="115"/>
                    <a:pt x="87" y="115"/>
                    <a:pt x="87" y="115"/>
                  </a:cubicBezTo>
                  <a:cubicBezTo>
                    <a:pt x="87" y="115"/>
                    <a:pt x="87" y="115"/>
                    <a:pt x="87" y="115"/>
                  </a:cubicBezTo>
                  <a:cubicBezTo>
                    <a:pt x="87" y="115"/>
                    <a:pt x="87" y="115"/>
                    <a:pt x="87" y="115"/>
                  </a:cubicBezTo>
                  <a:cubicBezTo>
                    <a:pt x="87" y="115"/>
                    <a:pt x="88" y="114"/>
                    <a:pt x="89" y="114"/>
                  </a:cubicBezTo>
                  <a:cubicBezTo>
                    <a:pt x="91" y="113"/>
                    <a:pt x="93" y="112"/>
                    <a:pt x="95" y="111"/>
                  </a:cubicBezTo>
                  <a:cubicBezTo>
                    <a:pt x="95" y="111"/>
                    <a:pt x="95" y="111"/>
                    <a:pt x="95" y="111"/>
                  </a:cubicBezTo>
                  <a:cubicBezTo>
                    <a:pt x="96" y="110"/>
                    <a:pt x="96" y="110"/>
                    <a:pt x="96" y="110"/>
                  </a:cubicBezTo>
                  <a:cubicBezTo>
                    <a:pt x="97" y="109"/>
                    <a:pt x="99" y="107"/>
                    <a:pt x="100" y="106"/>
                  </a:cubicBezTo>
                  <a:cubicBezTo>
                    <a:pt x="101" y="105"/>
                    <a:pt x="101" y="105"/>
                    <a:pt x="101" y="105"/>
                  </a:cubicBezTo>
                  <a:cubicBezTo>
                    <a:pt x="102" y="104"/>
                    <a:pt x="102" y="104"/>
                    <a:pt x="102" y="104"/>
                  </a:cubicBezTo>
                  <a:cubicBezTo>
                    <a:pt x="102" y="104"/>
                    <a:pt x="102" y="104"/>
                    <a:pt x="102" y="104"/>
                  </a:cubicBezTo>
                  <a:cubicBezTo>
                    <a:pt x="102" y="103"/>
                    <a:pt x="103" y="103"/>
                    <a:pt x="103" y="103"/>
                  </a:cubicBezTo>
                  <a:cubicBezTo>
                    <a:pt x="103" y="103"/>
                    <a:pt x="104" y="103"/>
                    <a:pt x="104" y="103"/>
                  </a:cubicBezTo>
                  <a:cubicBezTo>
                    <a:pt x="102" y="101"/>
                    <a:pt x="100" y="100"/>
                    <a:pt x="98" y="99"/>
                  </a:cubicBezTo>
                  <a:cubicBezTo>
                    <a:pt x="95" y="98"/>
                    <a:pt x="92" y="97"/>
                    <a:pt x="89" y="96"/>
                  </a:cubicBezTo>
                  <a:cubicBezTo>
                    <a:pt x="88" y="96"/>
                    <a:pt x="88" y="96"/>
                    <a:pt x="87" y="96"/>
                  </a:cubicBezTo>
                  <a:cubicBezTo>
                    <a:pt x="86" y="96"/>
                    <a:pt x="85" y="95"/>
                    <a:pt x="84" y="95"/>
                  </a:cubicBezTo>
                  <a:cubicBezTo>
                    <a:pt x="83" y="95"/>
                    <a:pt x="82" y="94"/>
                    <a:pt x="80" y="94"/>
                  </a:cubicBezTo>
                  <a:cubicBezTo>
                    <a:pt x="80" y="94"/>
                    <a:pt x="80" y="94"/>
                    <a:pt x="80" y="95"/>
                  </a:cubicBezTo>
                  <a:cubicBezTo>
                    <a:pt x="81" y="96"/>
                    <a:pt x="81" y="97"/>
                    <a:pt x="81" y="98"/>
                  </a:cubicBezTo>
                  <a:cubicBezTo>
                    <a:pt x="83" y="101"/>
                    <a:pt x="84" y="102"/>
                    <a:pt x="87" y="104"/>
                  </a:cubicBezTo>
                  <a:cubicBezTo>
                    <a:pt x="84" y="103"/>
                    <a:pt x="82" y="101"/>
                    <a:pt x="81" y="99"/>
                  </a:cubicBezTo>
                  <a:cubicBezTo>
                    <a:pt x="80" y="98"/>
                    <a:pt x="80" y="96"/>
                    <a:pt x="79" y="95"/>
                  </a:cubicBezTo>
                  <a:cubicBezTo>
                    <a:pt x="79" y="94"/>
                    <a:pt x="79" y="93"/>
                    <a:pt x="79" y="93"/>
                  </a:cubicBezTo>
                  <a:cubicBezTo>
                    <a:pt x="78" y="92"/>
                    <a:pt x="76" y="90"/>
                    <a:pt x="76" y="88"/>
                  </a:cubicBezTo>
                  <a:cubicBezTo>
                    <a:pt x="75" y="86"/>
                    <a:pt x="75" y="84"/>
                    <a:pt x="75" y="83"/>
                  </a:cubicBezTo>
                  <a:cubicBezTo>
                    <a:pt x="75" y="81"/>
                    <a:pt x="75" y="81"/>
                    <a:pt x="75" y="81"/>
                  </a:cubicBezTo>
                  <a:cubicBezTo>
                    <a:pt x="74" y="83"/>
                    <a:pt x="73" y="86"/>
                    <a:pt x="71" y="89"/>
                  </a:cubicBezTo>
                  <a:cubicBezTo>
                    <a:pt x="71" y="90"/>
                    <a:pt x="70" y="90"/>
                    <a:pt x="70" y="91"/>
                  </a:cubicBezTo>
                  <a:cubicBezTo>
                    <a:pt x="69" y="91"/>
                    <a:pt x="69" y="91"/>
                    <a:pt x="69" y="92"/>
                  </a:cubicBezTo>
                  <a:cubicBezTo>
                    <a:pt x="68" y="92"/>
                    <a:pt x="68" y="92"/>
                    <a:pt x="68" y="92"/>
                  </a:cubicBezTo>
                  <a:cubicBezTo>
                    <a:pt x="66" y="93"/>
                    <a:pt x="65" y="94"/>
                    <a:pt x="64" y="95"/>
                  </a:cubicBezTo>
                  <a:cubicBezTo>
                    <a:pt x="61" y="96"/>
                    <a:pt x="57" y="97"/>
                    <a:pt x="53" y="95"/>
                  </a:cubicBezTo>
                  <a:cubicBezTo>
                    <a:pt x="52" y="95"/>
                    <a:pt x="51" y="95"/>
                    <a:pt x="51" y="94"/>
                  </a:cubicBezTo>
                  <a:cubicBezTo>
                    <a:pt x="50" y="94"/>
                    <a:pt x="50" y="94"/>
                    <a:pt x="50" y="93"/>
                  </a:cubicBezTo>
                  <a:cubicBezTo>
                    <a:pt x="49" y="93"/>
                    <a:pt x="49" y="93"/>
                    <a:pt x="49" y="92"/>
                  </a:cubicBezTo>
                  <a:cubicBezTo>
                    <a:pt x="48" y="91"/>
                    <a:pt x="47" y="90"/>
                    <a:pt x="46" y="89"/>
                  </a:cubicBezTo>
                  <a:cubicBezTo>
                    <a:pt x="44" y="87"/>
                    <a:pt x="42" y="85"/>
                    <a:pt x="40" y="83"/>
                  </a:cubicBezTo>
                  <a:cubicBezTo>
                    <a:pt x="39" y="81"/>
                    <a:pt x="37" y="79"/>
                    <a:pt x="36" y="77"/>
                  </a:cubicBezTo>
                  <a:cubicBezTo>
                    <a:pt x="36" y="82"/>
                    <a:pt x="36" y="87"/>
                    <a:pt x="36" y="91"/>
                  </a:cubicBezTo>
                  <a:cubicBezTo>
                    <a:pt x="36" y="93"/>
                    <a:pt x="36" y="94"/>
                    <a:pt x="36" y="96"/>
                  </a:cubicBezTo>
                  <a:cubicBezTo>
                    <a:pt x="36" y="97"/>
                    <a:pt x="37" y="98"/>
                    <a:pt x="38" y="99"/>
                  </a:cubicBezTo>
                  <a:cubicBezTo>
                    <a:pt x="39" y="102"/>
                    <a:pt x="41" y="104"/>
                    <a:pt x="43" y="106"/>
                  </a:cubicBezTo>
                  <a:cubicBezTo>
                    <a:pt x="43" y="106"/>
                    <a:pt x="43" y="106"/>
                    <a:pt x="43" y="106"/>
                  </a:cubicBezTo>
                  <a:cubicBezTo>
                    <a:pt x="40" y="105"/>
                    <a:pt x="38" y="103"/>
                    <a:pt x="36" y="100"/>
                  </a:cubicBezTo>
                  <a:cubicBezTo>
                    <a:pt x="35" y="99"/>
                    <a:pt x="35" y="98"/>
                    <a:pt x="34" y="96"/>
                  </a:cubicBezTo>
                  <a:cubicBezTo>
                    <a:pt x="34" y="96"/>
                    <a:pt x="34" y="97"/>
                    <a:pt x="34" y="97"/>
                  </a:cubicBezTo>
                  <a:cubicBezTo>
                    <a:pt x="33" y="97"/>
                    <a:pt x="32" y="97"/>
                    <a:pt x="31" y="97"/>
                  </a:cubicBezTo>
                  <a:cubicBezTo>
                    <a:pt x="30" y="97"/>
                    <a:pt x="28" y="97"/>
                    <a:pt x="26" y="96"/>
                  </a:cubicBezTo>
                  <a:cubicBezTo>
                    <a:pt x="23" y="95"/>
                    <a:pt x="20" y="94"/>
                    <a:pt x="18" y="92"/>
                  </a:cubicBezTo>
                  <a:cubicBezTo>
                    <a:pt x="16" y="90"/>
                    <a:pt x="15" y="89"/>
                    <a:pt x="14" y="88"/>
                  </a:cubicBezTo>
                  <a:cubicBezTo>
                    <a:pt x="14" y="87"/>
                    <a:pt x="14" y="87"/>
                    <a:pt x="14" y="87"/>
                  </a:cubicBezTo>
                  <a:cubicBezTo>
                    <a:pt x="13" y="87"/>
                    <a:pt x="12" y="86"/>
                    <a:pt x="11" y="86"/>
                  </a:cubicBezTo>
                  <a:cubicBezTo>
                    <a:pt x="9" y="85"/>
                    <a:pt x="8" y="83"/>
                    <a:pt x="6" y="82"/>
                  </a:cubicBezTo>
                  <a:cubicBezTo>
                    <a:pt x="8" y="83"/>
                    <a:pt x="9" y="84"/>
                    <a:pt x="11" y="85"/>
                  </a:cubicBezTo>
                  <a:cubicBezTo>
                    <a:pt x="12" y="85"/>
                    <a:pt x="12" y="85"/>
                    <a:pt x="13" y="85"/>
                  </a:cubicBezTo>
                  <a:cubicBezTo>
                    <a:pt x="12" y="85"/>
                    <a:pt x="12" y="84"/>
                    <a:pt x="11" y="83"/>
                  </a:cubicBezTo>
                  <a:cubicBezTo>
                    <a:pt x="11" y="82"/>
                    <a:pt x="10" y="80"/>
                    <a:pt x="10" y="78"/>
                  </a:cubicBezTo>
                  <a:cubicBezTo>
                    <a:pt x="10" y="76"/>
                    <a:pt x="10" y="74"/>
                    <a:pt x="10" y="73"/>
                  </a:cubicBezTo>
                  <a:cubicBezTo>
                    <a:pt x="11" y="71"/>
                    <a:pt x="11" y="69"/>
                    <a:pt x="12" y="68"/>
                  </a:cubicBezTo>
                  <a:cubicBezTo>
                    <a:pt x="13" y="67"/>
                    <a:pt x="14" y="66"/>
                    <a:pt x="14" y="65"/>
                  </a:cubicBezTo>
                  <a:cubicBezTo>
                    <a:pt x="14" y="65"/>
                    <a:pt x="13" y="65"/>
                    <a:pt x="13" y="65"/>
                  </a:cubicBezTo>
                  <a:cubicBezTo>
                    <a:pt x="12" y="65"/>
                    <a:pt x="11" y="64"/>
                    <a:pt x="11" y="64"/>
                  </a:cubicBezTo>
                  <a:cubicBezTo>
                    <a:pt x="12" y="65"/>
                    <a:pt x="14" y="65"/>
                    <a:pt x="15" y="64"/>
                  </a:cubicBezTo>
                  <a:cubicBezTo>
                    <a:pt x="15" y="64"/>
                    <a:pt x="15" y="64"/>
                    <a:pt x="15" y="64"/>
                  </a:cubicBezTo>
                  <a:cubicBezTo>
                    <a:pt x="17" y="61"/>
                    <a:pt x="19" y="59"/>
                    <a:pt x="22" y="57"/>
                  </a:cubicBezTo>
                  <a:cubicBezTo>
                    <a:pt x="23" y="56"/>
                    <a:pt x="24" y="54"/>
                    <a:pt x="25" y="53"/>
                  </a:cubicBezTo>
                  <a:cubicBezTo>
                    <a:pt x="27" y="52"/>
                    <a:pt x="27" y="52"/>
                    <a:pt x="27" y="52"/>
                  </a:cubicBezTo>
                  <a:cubicBezTo>
                    <a:pt x="26" y="52"/>
                    <a:pt x="25" y="52"/>
                    <a:pt x="24" y="52"/>
                  </a:cubicBezTo>
                  <a:cubicBezTo>
                    <a:pt x="23" y="51"/>
                    <a:pt x="21" y="51"/>
                    <a:pt x="20" y="51"/>
                  </a:cubicBezTo>
                  <a:cubicBezTo>
                    <a:pt x="21" y="51"/>
                    <a:pt x="23" y="51"/>
                    <a:pt x="24" y="51"/>
                  </a:cubicBezTo>
                  <a:cubicBezTo>
                    <a:pt x="25" y="50"/>
                    <a:pt x="27" y="51"/>
                    <a:pt x="29" y="51"/>
                  </a:cubicBezTo>
                  <a:cubicBezTo>
                    <a:pt x="29" y="51"/>
                    <a:pt x="29" y="51"/>
                    <a:pt x="29" y="50"/>
                  </a:cubicBezTo>
                  <a:cubicBezTo>
                    <a:pt x="31" y="50"/>
                    <a:pt x="33" y="50"/>
                    <a:pt x="34" y="50"/>
                  </a:cubicBezTo>
                  <a:cubicBezTo>
                    <a:pt x="36" y="50"/>
                    <a:pt x="37" y="50"/>
                    <a:pt x="39" y="50"/>
                  </a:cubicBezTo>
                  <a:cubicBezTo>
                    <a:pt x="39" y="50"/>
                    <a:pt x="39" y="50"/>
                    <a:pt x="39" y="50"/>
                  </a:cubicBezTo>
                  <a:cubicBezTo>
                    <a:pt x="36" y="51"/>
                    <a:pt x="33" y="51"/>
                    <a:pt x="30" y="52"/>
                  </a:cubicBezTo>
                  <a:cubicBezTo>
                    <a:pt x="29" y="52"/>
                    <a:pt x="29" y="53"/>
                    <a:pt x="28" y="53"/>
                  </a:cubicBezTo>
                  <a:cubicBezTo>
                    <a:pt x="27" y="55"/>
                    <a:pt x="27" y="55"/>
                    <a:pt x="27" y="55"/>
                  </a:cubicBezTo>
                  <a:cubicBezTo>
                    <a:pt x="26" y="56"/>
                    <a:pt x="25" y="57"/>
                    <a:pt x="24" y="58"/>
                  </a:cubicBezTo>
                  <a:cubicBezTo>
                    <a:pt x="22" y="61"/>
                    <a:pt x="20" y="63"/>
                    <a:pt x="18" y="66"/>
                  </a:cubicBezTo>
                  <a:cubicBezTo>
                    <a:pt x="16" y="68"/>
                    <a:pt x="14" y="70"/>
                    <a:pt x="13" y="73"/>
                  </a:cubicBezTo>
                  <a:cubicBezTo>
                    <a:pt x="12" y="76"/>
                    <a:pt x="13" y="79"/>
                    <a:pt x="14" y="82"/>
                  </a:cubicBezTo>
                  <a:cubicBezTo>
                    <a:pt x="15" y="84"/>
                    <a:pt x="16" y="85"/>
                    <a:pt x="17" y="86"/>
                  </a:cubicBezTo>
                  <a:cubicBezTo>
                    <a:pt x="17" y="87"/>
                    <a:pt x="18" y="89"/>
                    <a:pt x="19" y="90"/>
                  </a:cubicBezTo>
                  <a:cubicBezTo>
                    <a:pt x="21" y="92"/>
                    <a:pt x="24" y="94"/>
                    <a:pt x="27" y="95"/>
                  </a:cubicBezTo>
                  <a:cubicBezTo>
                    <a:pt x="28" y="95"/>
                    <a:pt x="30" y="96"/>
                    <a:pt x="31" y="96"/>
                  </a:cubicBezTo>
                  <a:cubicBezTo>
                    <a:pt x="32" y="96"/>
                    <a:pt x="33" y="96"/>
                    <a:pt x="34" y="96"/>
                  </a:cubicBezTo>
                  <a:cubicBezTo>
                    <a:pt x="34" y="94"/>
                    <a:pt x="34" y="93"/>
                    <a:pt x="34" y="92"/>
                  </a:cubicBezTo>
                  <a:cubicBezTo>
                    <a:pt x="34" y="89"/>
                    <a:pt x="34" y="86"/>
                    <a:pt x="34" y="83"/>
                  </a:cubicBezTo>
                  <a:cubicBezTo>
                    <a:pt x="34" y="81"/>
                    <a:pt x="35" y="79"/>
                    <a:pt x="35" y="76"/>
                  </a:cubicBezTo>
                  <a:cubicBezTo>
                    <a:pt x="35" y="76"/>
                    <a:pt x="35" y="76"/>
                    <a:pt x="35" y="76"/>
                  </a:cubicBezTo>
                  <a:cubicBezTo>
                    <a:pt x="34" y="75"/>
                    <a:pt x="34" y="75"/>
                    <a:pt x="34" y="75"/>
                  </a:cubicBezTo>
                  <a:cubicBezTo>
                    <a:pt x="34" y="75"/>
                    <a:pt x="34" y="75"/>
                    <a:pt x="34" y="75"/>
                  </a:cubicBezTo>
                  <a:cubicBezTo>
                    <a:pt x="34" y="74"/>
                    <a:pt x="34" y="74"/>
                    <a:pt x="34" y="74"/>
                  </a:cubicBezTo>
                  <a:cubicBezTo>
                    <a:pt x="33" y="74"/>
                    <a:pt x="33" y="74"/>
                    <a:pt x="32" y="73"/>
                  </a:cubicBezTo>
                  <a:cubicBezTo>
                    <a:pt x="31" y="73"/>
                    <a:pt x="30" y="73"/>
                    <a:pt x="28" y="72"/>
                  </a:cubicBezTo>
                  <a:cubicBezTo>
                    <a:pt x="28" y="72"/>
                    <a:pt x="28" y="72"/>
                    <a:pt x="28" y="72"/>
                  </a:cubicBezTo>
                  <a:cubicBezTo>
                    <a:pt x="30" y="72"/>
                    <a:pt x="31" y="72"/>
                    <a:pt x="32" y="72"/>
                  </a:cubicBezTo>
                  <a:cubicBezTo>
                    <a:pt x="33" y="72"/>
                    <a:pt x="34" y="73"/>
                    <a:pt x="34" y="73"/>
                  </a:cubicBezTo>
                  <a:cubicBezTo>
                    <a:pt x="35" y="74"/>
                    <a:pt x="36" y="74"/>
                    <a:pt x="36" y="75"/>
                  </a:cubicBezTo>
                  <a:cubicBezTo>
                    <a:pt x="42" y="81"/>
                    <a:pt x="42" y="81"/>
                    <a:pt x="42" y="81"/>
                  </a:cubicBezTo>
                  <a:cubicBezTo>
                    <a:pt x="44" y="83"/>
                    <a:pt x="46" y="85"/>
                    <a:pt x="48" y="87"/>
                  </a:cubicBezTo>
                  <a:cubicBezTo>
                    <a:pt x="49" y="88"/>
                    <a:pt x="50" y="89"/>
                    <a:pt x="51" y="90"/>
                  </a:cubicBezTo>
                  <a:cubicBezTo>
                    <a:pt x="52" y="91"/>
                    <a:pt x="53" y="92"/>
                    <a:pt x="54" y="92"/>
                  </a:cubicBezTo>
                  <a:cubicBezTo>
                    <a:pt x="57" y="93"/>
                    <a:pt x="60" y="93"/>
                    <a:pt x="62" y="92"/>
                  </a:cubicBezTo>
                  <a:cubicBezTo>
                    <a:pt x="64" y="91"/>
                    <a:pt x="65" y="91"/>
                    <a:pt x="66" y="90"/>
                  </a:cubicBezTo>
                  <a:cubicBezTo>
                    <a:pt x="67" y="89"/>
                    <a:pt x="68" y="88"/>
                    <a:pt x="69" y="87"/>
                  </a:cubicBezTo>
                  <a:cubicBezTo>
                    <a:pt x="71" y="85"/>
                    <a:pt x="72" y="82"/>
                    <a:pt x="73" y="80"/>
                  </a:cubicBezTo>
                  <a:cubicBezTo>
                    <a:pt x="74" y="79"/>
                    <a:pt x="74" y="78"/>
                    <a:pt x="74" y="76"/>
                  </a:cubicBezTo>
                  <a:cubicBezTo>
                    <a:pt x="74" y="75"/>
                    <a:pt x="74" y="74"/>
                    <a:pt x="74" y="73"/>
                  </a:cubicBezTo>
                  <a:cubicBezTo>
                    <a:pt x="74" y="70"/>
                    <a:pt x="73" y="67"/>
                    <a:pt x="72" y="64"/>
                  </a:cubicBezTo>
                  <a:cubicBezTo>
                    <a:pt x="71" y="61"/>
                    <a:pt x="70" y="58"/>
                    <a:pt x="69" y="56"/>
                  </a:cubicBezTo>
                  <a:cubicBezTo>
                    <a:pt x="68" y="53"/>
                    <a:pt x="66" y="50"/>
                    <a:pt x="64" y="47"/>
                  </a:cubicBezTo>
                  <a:cubicBezTo>
                    <a:pt x="64" y="47"/>
                    <a:pt x="64" y="47"/>
                    <a:pt x="64" y="47"/>
                  </a:cubicBezTo>
                  <a:cubicBezTo>
                    <a:pt x="66" y="49"/>
                    <a:pt x="68" y="52"/>
                    <a:pt x="70" y="55"/>
                  </a:cubicBezTo>
                  <a:cubicBezTo>
                    <a:pt x="70" y="53"/>
                    <a:pt x="70" y="52"/>
                    <a:pt x="69" y="50"/>
                  </a:cubicBezTo>
                  <a:cubicBezTo>
                    <a:pt x="69" y="48"/>
                    <a:pt x="69" y="46"/>
                    <a:pt x="68" y="43"/>
                  </a:cubicBezTo>
                  <a:cubicBezTo>
                    <a:pt x="69" y="45"/>
                    <a:pt x="70" y="48"/>
                    <a:pt x="70" y="50"/>
                  </a:cubicBezTo>
                  <a:cubicBezTo>
                    <a:pt x="71" y="52"/>
                    <a:pt x="71" y="55"/>
                    <a:pt x="72" y="57"/>
                  </a:cubicBezTo>
                  <a:cubicBezTo>
                    <a:pt x="72" y="57"/>
                    <a:pt x="73" y="61"/>
                    <a:pt x="74" y="64"/>
                  </a:cubicBezTo>
                  <a:cubicBezTo>
                    <a:pt x="75" y="67"/>
                    <a:pt x="76" y="70"/>
                    <a:pt x="76" y="73"/>
                  </a:cubicBezTo>
                  <a:cubicBezTo>
                    <a:pt x="77" y="76"/>
                    <a:pt x="77" y="79"/>
                    <a:pt x="78" y="83"/>
                  </a:cubicBezTo>
                  <a:cubicBezTo>
                    <a:pt x="78" y="84"/>
                    <a:pt x="78" y="86"/>
                    <a:pt x="78" y="87"/>
                  </a:cubicBezTo>
                  <a:cubicBezTo>
                    <a:pt x="79" y="89"/>
                    <a:pt x="79" y="90"/>
                    <a:pt x="81" y="91"/>
                  </a:cubicBezTo>
                  <a:cubicBezTo>
                    <a:pt x="81" y="91"/>
                    <a:pt x="81" y="91"/>
                    <a:pt x="81" y="91"/>
                  </a:cubicBezTo>
                  <a:cubicBezTo>
                    <a:pt x="81" y="91"/>
                    <a:pt x="81" y="91"/>
                    <a:pt x="81" y="91"/>
                  </a:cubicBezTo>
                  <a:cubicBezTo>
                    <a:pt x="82" y="92"/>
                    <a:pt x="83" y="93"/>
                    <a:pt x="85" y="93"/>
                  </a:cubicBezTo>
                  <a:cubicBezTo>
                    <a:pt x="86" y="94"/>
                    <a:pt x="88" y="94"/>
                    <a:pt x="90" y="94"/>
                  </a:cubicBezTo>
                  <a:cubicBezTo>
                    <a:pt x="95" y="96"/>
                    <a:pt x="100" y="99"/>
                    <a:pt x="104" y="102"/>
                  </a:cubicBezTo>
                  <a:cubicBezTo>
                    <a:pt x="105" y="102"/>
                    <a:pt x="106" y="102"/>
                    <a:pt x="107" y="102"/>
                  </a:cubicBezTo>
                  <a:cubicBezTo>
                    <a:pt x="108" y="102"/>
                    <a:pt x="110" y="102"/>
                    <a:pt x="111" y="102"/>
                  </a:cubicBezTo>
                  <a:cubicBezTo>
                    <a:pt x="112" y="102"/>
                    <a:pt x="113" y="102"/>
                    <a:pt x="114" y="102"/>
                  </a:cubicBezTo>
                  <a:cubicBezTo>
                    <a:pt x="115" y="102"/>
                    <a:pt x="117" y="102"/>
                    <a:pt x="118" y="102"/>
                  </a:cubicBezTo>
                  <a:cubicBezTo>
                    <a:pt x="119" y="103"/>
                    <a:pt x="120" y="103"/>
                    <a:pt x="121" y="103"/>
                  </a:cubicBezTo>
                  <a:cubicBezTo>
                    <a:pt x="121" y="103"/>
                    <a:pt x="121" y="103"/>
                    <a:pt x="121" y="103"/>
                  </a:cubicBezTo>
                  <a:lnTo>
                    <a:pt x="114" y="103"/>
                  </a:lnTo>
                  <a:close/>
                  <a:moveTo>
                    <a:pt x="132" y="126"/>
                  </a:moveTo>
                  <a:cubicBezTo>
                    <a:pt x="131" y="126"/>
                    <a:pt x="131" y="126"/>
                    <a:pt x="130" y="126"/>
                  </a:cubicBezTo>
                  <a:cubicBezTo>
                    <a:pt x="129" y="126"/>
                    <a:pt x="128" y="126"/>
                    <a:pt x="127" y="126"/>
                  </a:cubicBezTo>
                  <a:cubicBezTo>
                    <a:pt x="126" y="126"/>
                    <a:pt x="126" y="125"/>
                    <a:pt x="125" y="125"/>
                  </a:cubicBezTo>
                  <a:cubicBezTo>
                    <a:pt x="123" y="124"/>
                    <a:pt x="122" y="124"/>
                    <a:pt x="121" y="123"/>
                  </a:cubicBezTo>
                  <a:cubicBezTo>
                    <a:pt x="120" y="124"/>
                    <a:pt x="120" y="124"/>
                    <a:pt x="120" y="125"/>
                  </a:cubicBezTo>
                  <a:cubicBezTo>
                    <a:pt x="119" y="126"/>
                    <a:pt x="118" y="127"/>
                    <a:pt x="116" y="127"/>
                  </a:cubicBezTo>
                  <a:cubicBezTo>
                    <a:pt x="116" y="127"/>
                    <a:pt x="116" y="127"/>
                    <a:pt x="116" y="127"/>
                  </a:cubicBezTo>
                  <a:cubicBezTo>
                    <a:pt x="118" y="125"/>
                    <a:pt x="119" y="123"/>
                    <a:pt x="119" y="121"/>
                  </a:cubicBezTo>
                  <a:cubicBezTo>
                    <a:pt x="120" y="120"/>
                    <a:pt x="119" y="119"/>
                    <a:pt x="119" y="118"/>
                  </a:cubicBezTo>
                  <a:cubicBezTo>
                    <a:pt x="118" y="117"/>
                    <a:pt x="117" y="116"/>
                    <a:pt x="116" y="115"/>
                  </a:cubicBezTo>
                  <a:cubicBezTo>
                    <a:pt x="116" y="115"/>
                    <a:pt x="116" y="115"/>
                    <a:pt x="116" y="115"/>
                  </a:cubicBezTo>
                  <a:cubicBezTo>
                    <a:pt x="118" y="115"/>
                    <a:pt x="119" y="116"/>
                    <a:pt x="120" y="117"/>
                  </a:cubicBezTo>
                  <a:cubicBezTo>
                    <a:pt x="121" y="118"/>
                    <a:pt x="121" y="119"/>
                    <a:pt x="121" y="121"/>
                  </a:cubicBezTo>
                  <a:cubicBezTo>
                    <a:pt x="121" y="121"/>
                    <a:pt x="121" y="122"/>
                    <a:pt x="121" y="122"/>
                  </a:cubicBezTo>
                  <a:cubicBezTo>
                    <a:pt x="122" y="122"/>
                    <a:pt x="124" y="123"/>
                    <a:pt x="125" y="123"/>
                  </a:cubicBezTo>
                  <a:cubicBezTo>
                    <a:pt x="126" y="123"/>
                    <a:pt x="127" y="123"/>
                    <a:pt x="128" y="123"/>
                  </a:cubicBezTo>
                  <a:cubicBezTo>
                    <a:pt x="130" y="123"/>
                    <a:pt x="133" y="122"/>
                    <a:pt x="133" y="122"/>
                  </a:cubicBezTo>
                  <a:cubicBezTo>
                    <a:pt x="134" y="122"/>
                    <a:pt x="135" y="122"/>
                    <a:pt x="136" y="122"/>
                  </a:cubicBezTo>
                  <a:cubicBezTo>
                    <a:pt x="137" y="121"/>
                    <a:pt x="139" y="121"/>
                    <a:pt x="141" y="120"/>
                  </a:cubicBezTo>
                  <a:cubicBezTo>
                    <a:pt x="139" y="121"/>
                    <a:pt x="138" y="122"/>
                    <a:pt x="136" y="123"/>
                  </a:cubicBezTo>
                  <a:cubicBezTo>
                    <a:pt x="135" y="123"/>
                    <a:pt x="135" y="124"/>
                    <a:pt x="134" y="124"/>
                  </a:cubicBezTo>
                  <a:cubicBezTo>
                    <a:pt x="134" y="124"/>
                    <a:pt x="133" y="124"/>
                    <a:pt x="133" y="124"/>
                  </a:cubicBezTo>
                  <a:cubicBezTo>
                    <a:pt x="136" y="124"/>
                    <a:pt x="139" y="124"/>
                    <a:pt x="142" y="124"/>
                  </a:cubicBezTo>
                  <a:cubicBezTo>
                    <a:pt x="142" y="125"/>
                    <a:pt x="142" y="125"/>
                    <a:pt x="142" y="125"/>
                  </a:cubicBezTo>
                  <a:cubicBezTo>
                    <a:pt x="140" y="126"/>
                    <a:pt x="138" y="126"/>
                    <a:pt x="136" y="126"/>
                  </a:cubicBezTo>
                  <a:cubicBezTo>
                    <a:pt x="136" y="126"/>
                    <a:pt x="135" y="126"/>
                    <a:pt x="134" y="126"/>
                  </a:cubicBezTo>
                  <a:cubicBezTo>
                    <a:pt x="135" y="127"/>
                    <a:pt x="136" y="127"/>
                    <a:pt x="136" y="128"/>
                  </a:cubicBezTo>
                  <a:cubicBezTo>
                    <a:pt x="137" y="129"/>
                    <a:pt x="138" y="131"/>
                    <a:pt x="139" y="133"/>
                  </a:cubicBezTo>
                  <a:cubicBezTo>
                    <a:pt x="138" y="131"/>
                    <a:pt x="137" y="130"/>
                    <a:pt x="136" y="129"/>
                  </a:cubicBezTo>
                  <a:cubicBezTo>
                    <a:pt x="135" y="128"/>
                    <a:pt x="134" y="127"/>
                    <a:pt x="133" y="127"/>
                  </a:cubicBezTo>
                  <a:cubicBezTo>
                    <a:pt x="133" y="127"/>
                    <a:pt x="132" y="127"/>
                    <a:pt x="13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0">
              <a:extLst>
                <a:ext uri="{FF2B5EF4-FFF2-40B4-BE49-F238E27FC236}">
                  <a16:creationId xmlns:a16="http://schemas.microsoft.com/office/drawing/2014/main" id="{490BBA22-0313-4E50-AFD2-F437B4D1819F}"/>
                </a:ext>
              </a:extLst>
            </p:cNvPr>
            <p:cNvSpPr>
              <a:spLocks/>
            </p:cNvSpPr>
            <p:nvPr/>
          </p:nvSpPr>
          <p:spPr bwMode="auto">
            <a:xfrm>
              <a:off x="2990" y="811"/>
              <a:ext cx="101" cy="17"/>
            </a:xfrm>
            <a:custGeom>
              <a:avLst/>
              <a:gdLst>
                <a:gd name="T0" fmla="*/ 8 w 42"/>
                <a:gd name="T1" fmla="*/ 6 h 7"/>
                <a:gd name="T2" fmla="*/ 8 w 42"/>
                <a:gd name="T3" fmla="*/ 6 h 7"/>
                <a:gd name="T4" fmla="*/ 8 w 42"/>
                <a:gd name="T5" fmla="*/ 6 h 7"/>
                <a:gd name="T6" fmla="*/ 9 w 42"/>
                <a:gd name="T7" fmla="*/ 6 h 7"/>
                <a:gd name="T8" fmla="*/ 11 w 42"/>
                <a:gd name="T9" fmla="*/ 6 h 7"/>
                <a:gd name="T10" fmla="*/ 19 w 42"/>
                <a:gd name="T11" fmla="*/ 6 h 7"/>
                <a:gd name="T12" fmla="*/ 35 w 42"/>
                <a:gd name="T13" fmla="*/ 6 h 7"/>
                <a:gd name="T14" fmla="*/ 42 w 42"/>
                <a:gd name="T15" fmla="*/ 6 h 7"/>
                <a:gd name="T16" fmla="*/ 39 w 42"/>
                <a:gd name="T17" fmla="*/ 5 h 7"/>
                <a:gd name="T18" fmla="*/ 35 w 42"/>
                <a:gd name="T19" fmla="*/ 3 h 7"/>
                <a:gd name="T20" fmla="*/ 34 w 42"/>
                <a:gd name="T21" fmla="*/ 0 h 7"/>
                <a:gd name="T22" fmla="*/ 31 w 42"/>
                <a:gd name="T23" fmla="*/ 2 h 7"/>
                <a:gd name="T24" fmla="*/ 26 w 42"/>
                <a:gd name="T25" fmla="*/ 3 h 7"/>
                <a:gd name="T26" fmla="*/ 21 w 42"/>
                <a:gd name="T27" fmla="*/ 4 h 7"/>
                <a:gd name="T28" fmla="*/ 17 w 42"/>
                <a:gd name="T29" fmla="*/ 4 h 7"/>
                <a:gd name="T30" fmla="*/ 7 w 42"/>
                <a:gd name="T31" fmla="*/ 2 h 7"/>
                <a:gd name="T32" fmla="*/ 0 w 42"/>
                <a:gd name="T33" fmla="*/ 1 h 7"/>
                <a:gd name="T34" fmla="*/ 4 w 42"/>
                <a:gd name="T35" fmla="*/ 4 h 7"/>
                <a:gd name="T36" fmla="*/ 8 w 42"/>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
                  <a:moveTo>
                    <a:pt x="8" y="6"/>
                  </a:moveTo>
                  <a:cubicBezTo>
                    <a:pt x="8" y="6"/>
                    <a:pt x="8" y="6"/>
                    <a:pt x="8" y="6"/>
                  </a:cubicBezTo>
                  <a:cubicBezTo>
                    <a:pt x="8" y="6"/>
                    <a:pt x="8" y="6"/>
                    <a:pt x="8" y="6"/>
                  </a:cubicBezTo>
                  <a:cubicBezTo>
                    <a:pt x="8" y="6"/>
                    <a:pt x="9" y="6"/>
                    <a:pt x="9" y="6"/>
                  </a:cubicBezTo>
                  <a:cubicBezTo>
                    <a:pt x="11" y="6"/>
                    <a:pt x="11" y="6"/>
                    <a:pt x="11" y="6"/>
                  </a:cubicBezTo>
                  <a:cubicBezTo>
                    <a:pt x="14" y="6"/>
                    <a:pt x="16" y="6"/>
                    <a:pt x="19" y="6"/>
                  </a:cubicBezTo>
                  <a:cubicBezTo>
                    <a:pt x="24" y="7"/>
                    <a:pt x="30" y="7"/>
                    <a:pt x="35" y="6"/>
                  </a:cubicBezTo>
                  <a:cubicBezTo>
                    <a:pt x="37" y="6"/>
                    <a:pt x="40" y="6"/>
                    <a:pt x="42" y="6"/>
                  </a:cubicBezTo>
                  <a:cubicBezTo>
                    <a:pt x="41" y="6"/>
                    <a:pt x="40" y="5"/>
                    <a:pt x="39" y="5"/>
                  </a:cubicBezTo>
                  <a:cubicBezTo>
                    <a:pt x="38" y="4"/>
                    <a:pt x="36" y="4"/>
                    <a:pt x="35" y="3"/>
                  </a:cubicBezTo>
                  <a:cubicBezTo>
                    <a:pt x="35" y="2"/>
                    <a:pt x="34" y="1"/>
                    <a:pt x="34" y="0"/>
                  </a:cubicBezTo>
                  <a:cubicBezTo>
                    <a:pt x="33" y="1"/>
                    <a:pt x="32" y="2"/>
                    <a:pt x="31" y="2"/>
                  </a:cubicBezTo>
                  <a:cubicBezTo>
                    <a:pt x="29" y="3"/>
                    <a:pt x="27" y="3"/>
                    <a:pt x="26" y="3"/>
                  </a:cubicBezTo>
                  <a:cubicBezTo>
                    <a:pt x="24" y="4"/>
                    <a:pt x="23" y="4"/>
                    <a:pt x="21" y="4"/>
                  </a:cubicBezTo>
                  <a:cubicBezTo>
                    <a:pt x="20" y="4"/>
                    <a:pt x="18" y="4"/>
                    <a:pt x="17" y="4"/>
                  </a:cubicBezTo>
                  <a:cubicBezTo>
                    <a:pt x="13" y="3"/>
                    <a:pt x="10" y="3"/>
                    <a:pt x="7" y="2"/>
                  </a:cubicBezTo>
                  <a:cubicBezTo>
                    <a:pt x="5" y="2"/>
                    <a:pt x="2" y="1"/>
                    <a:pt x="0" y="1"/>
                  </a:cubicBezTo>
                  <a:cubicBezTo>
                    <a:pt x="1" y="2"/>
                    <a:pt x="3" y="3"/>
                    <a:pt x="4" y="4"/>
                  </a:cubicBezTo>
                  <a:cubicBezTo>
                    <a:pt x="5" y="5"/>
                    <a:pt x="7" y="5"/>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1">
              <a:extLst>
                <a:ext uri="{FF2B5EF4-FFF2-40B4-BE49-F238E27FC236}">
                  <a16:creationId xmlns:a16="http://schemas.microsoft.com/office/drawing/2014/main" id="{EF75A1D6-3C3D-402F-BAA5-305118977042}"/>
                </a:ext>
              </a:extLst>
            </p:cNvPr>
            <p:cNvSpPr>
              <a:spLocks/>
            </p:cNvSpPr>
            <p:nvPr/>
          </p:nvSpPr>
          <p:spPr bwMode="auto">
            <a:xfrm>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2">
              <a:extLst>
                <a:ext uri="{FF2B5EF4-FFF2-40B4-BE49-F238E27FC236}">
                  <a16:creationId xmlns:a16="http://schemas.microsoft.com/office/drawing/2014/main" id="{E23E698C-17DB-429C-8FC9-774B4CF01EC2}"/>
                </a:ext>
              </a:extLst>
            </p:cNvPr>
            <p:cNvSpPr>
              <a:spLocks/>
            </p:cNvSpPr>
            <p:nvPr/>
          </p:nvSpPr>
          <p:spPr bwMode="auto">
            <a:xfrm>
              <a:off x="3082" y="603"/>
              <a:ext cx="12" cy="14"/>
            </a:xfrm>
            <a:custGeom>
              <a:avLst/>
              <a:gdLst>
                <a:gd name="T0" fmla="*/ 2 w 5"/>
                <a:gd name="T1" fmla="*/ 6 h 6"/>
                <a:gd name="T2" fmla="*/ 2 w 5"/>
                <a:gd name="T3" fmla="*/ 6 h 6"/>
                <a:gd name="T4" fmla="*/ 2 w 5"/>
                <a:gd name="T5" fmla="*/ 5 h 6"/>
                <a:gd name="T6" fmla="*/ 3 w 5"/>
                <a:gd name="T7" fmla="*/ 2 h 6"/>
                <a:gd name="T8" fmla="*/ 5 w 5"/>
                <a:gd name="T9" fmla="*/ 1 h 6"/>
                <a:gd name="T10" fmla="*/ 3 w 5"/>
                <a:gd name="T11" fmla="*/ 0 h 6"/>
                <a:gd name="T12" fmla="*/ 3 w 5"/>
                <a:gd name="T13" fmla="*/ 2 h 6"/>
                <a:gd name="T14" fmla="*/ 1 w 5"/>
                <a:gd name="T15" fmla="*/ 6 h 6"/>
                <a:gd name="T16" fmla="*/ 0 w 5"/>
                <a:gd name="T17" fmla="*/ 6 h 6"/>
                <a:gd name="T18" fmla="*/ 1 w 5"/>
                <a:gd name="T19" fmla="*/ 6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2" y="5"/>
                  </a:cubicBezTo>
                  <a:cubicBezTo>
                    <a:pt x="2" y="4"/>
                    <a:pt x="3" y="3"/>
                    <a:pt x="3" y="2"/>
                  </a:cubicBezTo>
                  <a:cubicBezTo>
                    <a:pt x="4" y="2"/>
                    <a:pt x="4" y="2"/>
                    <a:pt x="5" y="1"/>
                  </a:cubicBezTo>
                  <a:cubicBezTo>
                    <a:pt x="4" y="1"/>
                    <a:pt x="3" y="1"/>
                    <a:pt x="3" y="0"/>
                  </a:cubicBezTo>
                  <a:cubicBezTo>
                    <a:pt x="3" y="1"/>
                    <a:pt x="3" y="1"/>
                    <a:pt x="3" y="2"/>
                  </a:cubicBezTo>
                  <a:cubicBezTo>
                    <a:pt x="3" y="3"/>
                    <a:pt x="2" y="5"/>
                    <a:pt x="1" y="6"/>
                  </a:cubicBezTo>
                  <a:cubicBezTo>
                    <a:pt x="0" y="6"/>
                    <a:pt x="0" y="6"/>
                    <a:pt x="0" y="6"/>
                  </a:cubicBezTo>
                  <a:cubicBezTo>
                    <a:pt x="0" y="6"/>
                    <a:pt x="0" y="6"/>
                    <a:pt x="1" y="6"/>
                  </a:cubicBezTo>
                  <a:cubicBezTo>
                    <a:pt x="1" y="6"/>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3">
              <a:extLst>
                <a:ext uri="{FF2B5EF4-FFF2-40B4-BE49-F238E27FC236}">
                  <a16:creationId xmlns:a16="http://schemas.microsoft.com/office/drawing/2014/main" id="{92CEB008-DD58-4BBD-8112-0D496A3DE714}"/>
                </a:ext>
              </a:extLst>
            </p:cNvPr>
            <p:cNvSpPr>
              <a:spLocks/>
            </p:cNvSpPr>
            <p:nvPr/>
          </p:nvSpPr>
          <p:spPr bwMode="auto">
            <a:xfrm>
              <a:off x="3231" y="784"/>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4">
              <a:extLst>
                <a:ext uri="{FF2B5EF4-FFF2-40B4-BE49-F238E27FC236}">
                  <a16:creationId xmlns:a16="http://schemas.microsoft.com/office/drawing/2014/main" id="{7F1B31AB-08CF-47CF-B95A-45060D912BED}"/>
                </a:ext>
              </a:extLst>
            </p:cNvPr>
            <p:cNvSpPr>
              <a:spLocks/>
            </p:cNvSpPr>
            <p:nvPr/>
          </p:nvSpPr>
          <p:spPr bwMode="auto">
            <a:xfrm>
              <a:off x="3207" y="525"/>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5">
              <a:extLst>
                <a:ext uri="{FF2B5EF4-FFF2-40B4-BE49-F238E27FC236}">
                  <a16:creationId xmlns:a16="http://schemas.microsoft.com/office/drawing/2014/main" id="{A882FE80-83DE-4AF2-9EC9-C77AE5262D13}"/>
                </a:ext>
              </a:extLst>
            </p:cNvPr>
            <p:cNvSpPr>
              <a:spLocks/>
            </p:cNvSpPr>
            <p:nvPr/>
          </p:nvSpPr>
          <p:spPr bwMode="auto">
            <a:xfrm>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6">
              <a:extLst>
                <a:ext uri="{FF2B5EF4-FFF2-40B4-BE49-F238E27FC236}">
                  <a16:creationId xmlns:a16="http://schemas.microsoft.com/office/drawing/2014/main" id="{AE30BAD9-BC4B-4412-AC0E-F776761A4BB0}"/>
                </a:ext>
              </a:extLst>
            </p:cNvPr>
            <p:cNvSpPr>
              <a:spLocks/>
            </p:cNvSpPr>
            <p:nvPr/>
          </p:nvSpPr>
          <p:spPr bwMode="auto">
            <a:xfrm>
              <a:off x="3224" y="782"/>
              <a:ext cx="4" cy="2"/>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7">
              <a:extLst>
                <a:ext uri="{FF2B5EF4-FFF2-40B4-BE49-F238E27FC236}">
                  <a16:creationId xmlns:a16="http://schemas.microsoft.com/office/drawing/2014/main" id="{91F2435D-362D-4205-8640-0D6333707046}"/>
                </a:ext>
              </a:extLst>
            </p:cNvPr>
            <p:cNvSpPr>
              <a:spLocks/>
            </p:cNvSpPr>
            <p:nvPr/>
          </p:nvSpPr>
          <p:spPr bwMode="auto">
            <a:xfrm>
              <a:off x="3077" y="537"/>
              <a:ext cx="72" cy="56"/>
            </a:xfrm>
            <a:custGeom>
              <a:avLst/>
              <a:gdLst>
                <a:gd name="T0" fmla="*/ 27 w 30"/>
                <a:gd name="T1" fmla="*/ 23 h 23"/>
                <a:gd name="T2" fmla="*/ 29 w 30"/>
                <a:gd name="T3" fmla="*/ 16 h 23"/>
                <a:gd name="T4" fmla="*/ 29 w 30"/>
                <a:gd name="T5" fmla="*/ 10 h 23"/>
                <a:gd name="T6" fmla="*/ 28 w 30"/>
                <a:gd name="T7" fmla="*/ 7 h 23"/>
                <a:gd name="T8" fmla="*/ 28 w 30"/>
                <a:gd name="T9" fmla="*/ 7 h 23"/>
                <a:gd name="T10" fmla="*/ 22 w 30"/>
                <a:gd name="T11" fmla="*/ 6 h 23"/>
                <a:gd name="T12" fmla="*/ 17 w 30"/>
                <a:gd name="T13" fmla="*/ 4 h 23"/>
                <a:gd name="T14" fmla="*/ 15 w 30"/>
                <a:gd name="T15" fmla="*/ 2 h 23"/>
                <a:gd name="T16" fmla="*/ 7 w 30"/>
                <a:gd name="T17" fmla="*/ 0 h 23"/>
                <a:gd name="T18" fmla="*/ 2 w 30"/>
                <a:gd name="T19" fmla="*/ 1 h 23"/>
                <a:gd name="T20" fmla="*/ 0 w 30"/>
                <a:gd name="T21" fmla="*/ 2 h 23"/>
                <a:gd name="T22" fmla="*/ 2 w 30"/>
                <a:gd name="T23" fmla="*/ 4 h 23"/>
                <a:gd name="T24" fmla="*/ 5 w 30"/>
                <a:gd name="T25" fmla="*/ 6 h 23"/>
                <a:gd name="T26" fmla="*/ 6 w 30"/>
                <a:gd name="T27" fmla="*/ 8 h 23"/>
                <a:gd name="T28" fmla="*/ 6 w 30"/>
                <a:gd name="T29" fmla="*/ 11 h 23"/>
                <a:gd name="T30" fmla="*/ 6 w 30"/>
                <a:gd name="T31" fmla="*/ 13 h 23"/>
                <a:gd name="T32" fmla="*/ 10 w 30"/>
                <a:gd name="T33" fmla="*/ 15 h 23"/>
                <a:gd name="T34" fmla="*/ 12 w 30"/>
                <a:gd name="T35" fmla="*/ 17 h 23"/>
                <a:gd name="T36" fmla="*/ 15 w 30"/>
                <a:gd name="T37" fmla="*/ 18 h 23"/>
                <a:gd name="T38" fmla="*/ 21 w 30"/>
                <a:gd name="T39" fmla="*/ 20 h 23"/>
                <a:gd name="T40" fmla="*/ 24 w 30"/>
                <a:gd name="T41" fmla="*/ 21 h 23"/>
                <a:gd name="T42" fmla="*/ 26 w 30"/>
                <a:gd name="T43" fmla="*/ 22 h 23"/>
                <a:gd name="T44" fmla="*/ 27 w 30"/>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3">
                  <a:moveTo>
                    <a:pt x="27" y="23"/>
                  </a:moveTo>
                  <a:cubicBezTo>
                    <a:pt x="28" y="20"/>
                    <a:pt x="28" y="18"/>
                    <a:pt x="29" y="16"/>
                  </a:cubicBezTo>
                  <a:cubicBezTo>
                    <a:pt x="29" y="14"/>
                    <a:pt x="30" y="12"/>
                    <a:pt x="29" y="10"/>
                  </a:cubicBezTo>
                  <a:cubicBezTo>
                    <a:pt x="29" y="9"/>
                    <a:pt x="29" y="8"/>
                    <a:pt x="28" y="7"/>
                  </a:cubicBezTo>
                  <a:cubicBezTo>
                    <a:pt x="28" y="7"/>
                    <a:pt x="28" y="7"/>
                    <a:pt x="28" y="7"/>
                  </a:cubicBezTo>
                  <a:cubicBezTo>
                    <a:pt x="26" y="7"/>
                    <a:pt x="24" y="7"/>
                    <a:pt x="22" y="6"/>
                  </a:cubicBezTo>
                  <a:cubicBezTo>
                    <a:pt x="20" y="6"/>
                    <a:pt x="18" y="5"/>
                    <a:pt x="17" y="4"/>
                  </a:cubicBezTo>
                  <a:cubicBezTo>
                    <a:pt x="16" y="3"/>
                    <a:pt x="16" y="3"/>
                    <a:pt x="15" y="2"/>
                  </a:cubicBezTo>
                  <a:cubicBezTo>
                    <a:pt x="13" y="1"/>
                    <a:pt x="10" y="0"/>
                    <a:pt x="7" y="0"/>
                  </a:cubicBezTo>
                  <a:cubicBezTo>
                    <a:pt x="6" y="0"/>
                    <a:pt x="4" y="0"/>
                    <a:pt x="2" y="1"/>
                  </a:cubicBezTo>
                  <a:cubicBezTo>
                    <a:pt x="2" y="1"/>
                    <a:pt x="1" y="2"/>
                    <a:pt x="0" y="2"/>
                  </a:cubicBezTo>
                  <a:cubicBezTo>
                    <a:pt x="1" y="3"/>
                    <a:pt x="2" y="3"/>
                    <a:pt x="2" y="4"/>
                  </a:cubicBezTo>
                  <a:cubicBezTo>
                    <a:pt x="3" y="5"/>
                    <a:pt x="4" y="5"/>
                    <a:pt x="5" y="6"/>
                  </a:cubicBezTo>
                  <a:cubicBezTo>
                    <a:pt x="6" y="7"/>
                    <a:pt x="6" y="8"/>
                    <a:pt x="6" y="8"/>
                  </a:cubicBezTo>
                  <a:cubicBezTo>
                    <a:pt x="7" y="9"/>
                    <a:pt x="7" y="10"/>
                    <a:pt x="6" y="11"/>
                  </a:cubicBezTo>
                  <a:cubicBezTo>
                    <a:pt x="6" y="11"/>
                    <a:pt x="6" y="12"/>
                    <a:pt x="6" y="13"/>
                  </a:cubicBezTo>
                  <a:cubicBezTo>
                    <a:pt x="7" y="13"/>
                    <a:pt x="9" y="14"/>
                    <a:pt x="10" y="15"/>
                  </a:cubicBezTo>
                  <a:cubicBezTo>
                    <a:pt x="11" y="16"/>
                    <a:pt x="12" y="17"/>
                    <a:pt x="12" y="17"/>
                  </a:cubicBezTo>
                  <a:cubicBezTo>
                    <a:pt x="13" y="17"/>
                    <a:pt x="14" y="18"/>
                    <a:pt x="15" y="18"/>
                  </a:cubicBezTo>
                  <a:cubicBezTo>
                    <a:pt x="17" y="19"/>
                    <a:pt x="19" y="19"/>
                    <a:pt x="21" y="20"/>
                  </a:cubicBezTo>
                  <a:cubicBezTo>
                    <a:pt x="22" y="20"/>
                    <a:pt x="23" y="20"/>
                    <a:pt x="24" y="21"/>
                  </a:cubicBezTo>
                  <a:cubicBezTo>
                    <a:pt x="25" y="21"/>
                    <a:pt x="26" y="22"/>
                    <a:pt x="26" y="22"/>
                  </a:cubicBezTo>
                  <a:cubicBezTo>
                    <a:pt x="27" y="22"/>
                    <a:pt x="27" y="23"/>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8">
              <a:extLst>
                <a:ext uri="{FF2B5EF4-FFF2-40B4-BE49-F238E27FC236}">
                  <a16:creationId xmlns:a16="http://schemas.microsoft.com/office/drawing/2014/main" id="{338AF24C-4835-49CC-A38A-2C654C5CB6C4}"/>
                </a:ext>
              </a:extLst>
            </p:cNvPr>
            <p:cNvSpPr>
              <a:spLocks/>
            </p:cNvSpPr>
            <p:nvPr/>
          </p:nvSpPr>
          <p:spPr bwMode="auto">
            <a:xfrm>
              <a:off x="3300" y="639"/>
              <a:ext cx="32" cy="36"/>
            </a:xfrm>
            <a:custGeom>
              <a:avLst/>
              <a:gdLst>
                <a:gd name="T0" fmla="*/ 5 w 13"/>
                <a:gd name="T1" fmla="*/ 3 h 15"/>
                <a:gd name="T2" fmla="*/ 0 w 13"/>
                <a:gd name="T3" fmla="*/ 3 h 15"/>
                <a:gd name="T4" fmla="*/ 0 w 13"/>
                <a:gd name="T5" fmla="*/ 3 h 15"/>
                <a:gd name="T6" fmla="*/ 0 w 13"/>
                <a:gd name="T7" fmla="*/ 4 h 15"/>
                <a:gd name="T8" fmla="*/ 4 w 13"/>
                <a:gd name="T9" fmla="*/ 10 h 15"/>
                <a:gd name="T10" fmla="*/ 7 w 13"/>
                <a:gd name="T11" fmla="*/ 12 h 15"/>
                <a:gd name="T12" fmla="*/ 10 w 13"/>
                <a:gd name="T13" fmla="*/ 14 h 15"/>
                <a:gd name="T14" fmla="*/ 13 w 13"/>
                <a:gd name="T15" fmla="*/ 15 h 15"/>
                <a:gd name="T16" fmla="*/ 10 w 13"/>
                <a:gd name="T17" fmla="*/ 11 h 15"/>
                <a:gd name="T18" fmla="*/ 10 w 13"/>
                <a:gd name="T19" fmla="*/ 10 h 15"/>
                <a:gd name="T20" fmla="*/ 10 w 13"/>
                <a:gd name="T21" fmla="*/ 9 h 15"/>
                <a:gd name="T22" fmla="*/ 10 w 13"/>
                <a:gd name="T23" fmla="*/ 4 h 15"/>
                <a:gd name="T24" fmla="*/ 9 w 13"/>
                <a:gd name="T25" fmla="*/ 0 h 15"/>
                <a:gd name="T26" fmla="*/ 9 w 13"/>
                <a:gd name="T27" fmla="*/ 0 h 15"/>
                <a:gd name="T28" fmla="*/ 5 w 13"/>
                <a:gd name="T2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5" y="3"/>
                  </a:moveTo>
                  <a:cubicBezTo>
                    <a:pt x="4" y="3"/>
                    <a:pt x="2" y="3"/>
                    <a:pt x="0" y="3"/>
                  </a:cubicBezTo>
                  <a:cubicBezTo>
                    <a:pt x="0" y="3"/>
                    <a:pt x="0" y="3"/>
                    <a:pt x="0" y="3"/>
                  </a:cubicBezTo>
                  <a:cubicBezTo>
                    <a:pt x="0" y="3"/>
                    <a:pt x="0" y="3"/>
                    <a:pt x="0" y="4"/>
                  </a:cubicBezTo>
                  <a:cubicBezTo>
                    <a:pt x="2" y="6"/>
                    <a:pt x="3" y="8"/>
                    <a:pt x="4" y="10"/>
                  </a:cubicBezTo>
                  <a:cubicBezTo>
                    <a:pt x="5" y="11"/>
                    <a:pt x="6" y="12"/>
                    <a:pt x="7" y="12"/>
                  </a:cubicBezTo>
                  <a:cubicBezTo>
                    <a:pt x="10" y="14"/>
                    <a:pt x="10" y="14"/>
                    <a:pt x="10" y="14"/>
                  </a:cubicBezTo>
                  <a:cubicBezTo>
                    <a:pt x="11" y="14"/>
                    <a:pt x="12" y="15"/>
                    <a:pt x="13" y="15"/>
                  </a:cubicBezTo>
                  <a:cubicBezTo>
                    <a:pt x="12" y="14"/>
                    <a:pt x="11" y="12"/>
                    <a:pt x="10" y="11"/>
                  </a:cubicBezTo>
                  <a:cubicBezTo>
                    <a:pt x="10" y="10"/>
                    <a:pt x="10" y="10"/>
                    <a:pt x="10" y="10"/>
                  </a:cubicBezTo>
                  <a:cubicBezTo>
                    <a:pt x="10" y="9"/>
                    <a:pt x="10" y="9"/>
                    <a:pt x="10" y="9"/>
                  </a:cubicBezTo>
                  <a:cubicBezTo>
                    <a:pt x="10" y="7"/>
                    <a:pt x="10" y="6"/>
                    <a:pt x="10" y="4"/>
                  </a:cubicBezTo>
                  <a:cubicBezTo>
                    <a:pt x="10" y="2"/>
                    <a:pt x="10" y="1"/>
                    <a:pt x="9" y="0"/>
                  </a:cubicBezTo>
                  <a:cubicBezTo>
                    <a:pt x="9" y="0"/>
                    <a:pt x="9" y="0"/>
                    <a:pt x="9" y="0"/>
                  </a:cubicBezTo>
                  <a:cubicBezTo>
                    <a:pt x="8" y="1"/>
                    <a:pt x="7"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Oval 19">
              <a:extLst>
                <a:ext uri="{FF2B5EF4-FFF2-40B4-BE49-F238E27FC236}">
                  <a16:creationId xmlns:a16="http://schemas.microsoft.com/office/drawing/2014/main" id="{0D49C7B5-A695-40A3-B566-E9C2916DD5FC}"/>
                </a:ext>
              </a:extLst>
            </p:cNvPr>
            <p:cNvSpPr>
              <a:spLocks noChangeArrowheads="1"/>
            </p:cNvSpPr>
            <p:nvPr/>
          </p:nvSpPr>
          <p:spPr bwMode="auto">
            <a:xfrm>
              <a:off x="3209" y="830"/>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20">
              <a:extLst>
                <a:ext uri="{FF2B5EF4-FFF2-40B4-BE49-F238E27FC236}">
                  <a16:creationId xmlns:a16="http://schemas.microsoft.com/office/drawing/2014/main" id="{941753B4-1D4A-415D-BD22-D516C0457E8E}"/>
                </a:ext>
              </a:extLst>
            </p:cNvPr>
            <p:cNvSpPr>
              <a:spLocks/>
            </p:cNvSpPr>
            <p:nvPr/>
          </p:nvSpPr>
          <p:spPr bwMode="auto">
            <a:xfrm>
              <a:off x="3293" y="649"/>
              <a:ext cx="44" cy="72"/>
            </a:xfrm>
            <a:custGeom>
              <a:avLst/>
              <a:gdLst>
                <a:gd name="T0" fmla="*/ 18 w 18"/>
                <a:gd name="T1" fmla="*/ 22 h 30"/>
                <a:gd name="T2" fmla="*/ 17 w 18"/>
                <a:gd name="T3" fmla="*/ 16 h 30"/>
                <a:gd name="T4" fmla="*/ 16 w 18"/>
                <a:gd name="T5" fmla="*/ 12 h 30"/>
                <a:gd name="T6" fmla="*/ 13 w 18"/>
                <a:gd name="T7" fmla="*/ 10 h 30"/>
                <a:gd name="T8" fmla="*/ 9 w 18"/>
                <a:gd name="T9" fmla="*/ 9 h 30"/>
                <a:gd name="T10" fmla="*/ 6 w 18"/>
                <a:gd name="T11" fmla="*/ 7 h 30"/>
                <a:gd name="T12" fmla="*/ 2 w 18"/>
                <a:gd name="T13" fmla="*/ 1 h 30"/>
                <a:gd name="T14" fmla="*/ 1 w 18"/>
                <a:gd name="T15" fmla="*/ 0 h 30"/>
                <a:gd name="T16" fmla="*/ 2 w 18"/>
                <a:gd name="T17" fmla="*/ 5 h 30"/>
                <a:gd name="T18" fmla="*/ 0 w 18"/>
                <a:gd name="T19" fmla="*/ 9 h 30"/>
                <a:gd name="T20" fmla="*/ 0 w 18"/>
                <a:gd name="T21" fmla="*/ 10 h 30"/>
                <a:gd name="T22" fmla="*/ 0 w 18"/>
                <a:gd name="T23" fmla="*/ 9 h 30"/>
                <a:gd name="T24" fmla="*/ 3 w 18"/>
                <a:gd name="T25" fmla="*/ 10 h 30"/>
                <a:gd name="T26" fmla="*/ 12 w 18"/>
                <a:gd name="T27" fmla="*/ 14 h 30"/>
                <a:gd name="T28" fmla="*/ 15 w 18"/>
                <a:gd name="T29" fmla="*/ 19 h 30"/>
                <a:gd name="T30" fmla="*/ 14 w 18"/>
                <a:gd name="T31" fmla="*/ 24 h 30"/>
                <a:gd name="T32" fmla="*/ 9 w 18"/>
                <a:gd name="T33" fmla="*/ 30 h 30"/>
                <a:gd name="T34" fmla="*/ 14 w 18"/>
                <a:gd name="T35" fmla="*/ 27 h 30"/>
                <a:gd name="T36" fmla="*/ 18 w 18"/>
                <a:gd name="T3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0">
                  <a:moveTo>
                    <a:pt x="18" y="22"/>
                  </a:moveTo>
                  <a:cubicBezTo>
                    <a:pt x="18" y="20"/>
                    <a:pt x="18" y="18"/>
                    <a:pt x="17" y="16"/>
                  </a:cubicBezTo>
                  <a:cubicBezTo>
                    <a:pt x="17" y="14"/>
                    <a:pt x="16" y="13"/>
                    <a:pt x="16" y="12"/>
                  </a:cubicBezTo>
                  <a:cubicBezTo>
                    <a:pt x="15" y="11"/>
                    <a:pt x="14" y="11"/>
                    <a:pt x="13" y="10"/>
                  </a:cubicBezTo>
                  <a:cubicBezTo>
                    <a:pt x="9" y="9"/>
                    <a:pt x="9" y="9"/>
                    <a:pt x="9" y="9"/>
                  </a:cubicBezTo>
                  <a:cubicBezTo>
                    <a:pt x="8" y="9"/>
                    <a:pt x="7" y="8"/>
                    <a:pt x="6" y="7"/>
                  </a:cubicBezTo>
                  <a:cubicBezTo>
                    <a:pt x="5" y="5"/>
                    <a:pt x="3" y="3"/>
                    <a:pt x="2" y="1"/>
                  </a:cubicBezTo>
                  <a:cubicBezTo>
                    <a:pt x="1" y="0"/>
                    <a:pt x="1" y="0"/>
                    <a:pt x="1" y="0"/>
                  </a:cubicBezTo>
                  <a:cubicBezTo>
                    <a:pt x="1" y="1"/>
                    <a:pt x="2" y="3"/>
                    <a:pt x="2" y="5"/>
                  </a:cubicBezTo>
                  <a:cubicBezTo>
                    <a:pt x="2" y="6"/>
                    <a:pt x="1" y="8"/>
                    <a:pt x="0" y="9"/>
                  </a:cubicBezTo>
                  <a:cubicBezTo>
                    <a:pt x="0" y="9"/>
                    <a:pt x="0" y="9"/>
                    <a:pt x="0" y="10"/>
                  </a:cubicBezTo>
                  <a:cubicBezTo>
                    <a:pt x="0" y="10"/>
                    <a:pt x="0" y="9"/>
                    <a:pt x="0" y="9"/>
                  </a:cubicBezTo>
                  <a:cubicBezTo>
                    <a:pt x="1" y="9"/>
                    <a:pt x="2" y="10"/>
                    <a:pt x="3" y="10"/>
                  </a:cubicBezTo>
                  <a:cubicBezTo>
                    <a:pt x="6" y="10"/>
                    <a:pt x="9" y="11"/>
                    <a:pt x="12" y="14"/>
                  </a:cubicBezTo>
                  <a:cubicBezTo>
                    <a:pt x="14" y="15"/>
                    <a:pt x="15" y="16"/>
                    <a:pt x="15" y="19"/>
                  </a:cubicBezTo>
                  <a:cubicBezTo>
                    <a:pt x="16" y="21"/>
                    <a:pt x="15" y="23"/>
                    <a:pt x="14" y="24"/>
                  </a:cubicBezTo>
                  <a:cubicBezTo>
                    <a:pt x="13" y="27"/>
                    <a:pt x="11" y="28"/>
                    <a:pt x="9" y="30"/>
                  </a:cubicBezTo>
                  <a:cubicBezTo>
                    <a:pt x="10" y="29"/>
                    <a:pt x="12" y="28"/>
                    <a:pt x="14" y="27"/>
                  </a:cubicBezTo>
                  <a:cubicBezTo>
                    <a:pt x="15" y="25"/>
                    <a:pt x="17" y="24"/>
                    <a:pt x="1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21">
              <a:extLst>
                <a:ext uri="{FF2B5EF4-FFF2-40B4-BE49-F238E27FC236}">
                  <a16:creationId xmlns:a16="http://schemas.microsoft.com/office/drawing/2014/main" id="{78C1F539-171B-4567-9506-5EB58B2C738E}"/>
                </a:ext>
              </a:extLst>
            </p:cNvPr>
            <p:cNvSpPr>
              <a:spLocks/>
            </p:cNvSpPr>
            <p:nvPr/>
          </p:nvSpPr>
          <p:spPr bwMode="auto">
            <a:xfrm>
              <a:off x="3216" y="707"/>
              <a:ext cx="121" cy="80"/>
            </a:xfrm>
            <a:custGeom>
              <a:avLst/>
              <a:gdLst>
                <a:gd name="T0" fmla="*/ 29 w 50"/>
                <a:gd name="T1" fmla="*/ 22 h 33"/>
                <a:gd name="T2" fmla="*/ 30 w 50"/>
                <a:gd name="T3" fmla="*/ 21 h 33"/>
                <a:gd name="T4" fmla="*/ 30 w 50"/>
                <a:gd name="T5" fmla="*/ 21 h 33"/>
                <a:gd name="T6" fmla="*/ 30 w 50"/>
                <a:gd name="T7" fmla="*/ 20 h 33"/>
                <a:gd name="T8" fmla="*/ 30 w 50"/>
                <a:gd name="T9" fmla="*/ 20 h 33"/>
                <a:gd name="T10" fmla="*/ 31 w 50"/>
                <a:gd name="T11" fmla="*/ 19 h 33"/>
                <a:gd name="T12" fmla="*/ 34 w 50"/>
                <a:gd name="T13" fmla="*/ 18 h 33"/>
                <a:gd name="T14" fmla="*/ 39 w 50"/>
                <a:gd name="T15" fmla="*/ 16 h 33"/>
                <a:gd name="T16" fmla="*/ 47 w 50"/>
                <a:gd name="T17" fmla="*/ 10 h 33"/>
                <a:gd name="T18" fmla="*/ 50 w 50"/>
                <a:gd name="T19" fmla="*/ 2 h 33"/>
                <a:gd name="T20" fmla="*/ 50 w 50"/>
                <a:gd name="T21" fmla="*/ 0 h 33"/>
                <a:gd name="T22" fmla="*/ 47 w 50"/>
                <a:gd name="T23" fmla="*/ 4 h 33"/>
                <a:gd name="T24" fmla="*/ 37 w 50"/>
                <a:gd name="T25" fmla="*/ 8 h 33"/>
                <a:gd name="T26" fmla="*/ 32 w 50"/>
                <a:gd name="T27" fmla="*/ 9 h 33"/>
                <a:gd name="T28" fmla="*/ 27 w 50"/>
                <a:gd name="T29" fmla="*/ 10 h 33"/>
                <a:gd name="T30" fmla="*/ 20 w 50"/>
                <a:gd name="T31" fmla="*/ 14 h 33"/>
                <a:gd name="T32" fmla="*/ 20 w 50"/>
                <a:gd name="T33" fmla="*/ 14 h 33"/>
                <a:gd name="T34" fmla="*/ 21 w 50"/>
                <a:gd name="T35" fmla="*/ 14 h 33"/>
                <a:gd name="T36" fmla="*/ 21 w 50"/>
                <a:gd name="T37" fmla="*/ 16 h 33"/>
                <a:gd name="T38" fmla="*/ 21 w 50"/>
                <a:gd name="T39" fmla="*/ 18 h 33"/>
                <a:gd name="T40" fmla="*/ 20 w 50"/>
                <a:gd name="T41" fmla="*/ 21 h 33"/>
                <a:gd name="T42" fmla="*/ 16 w 50"/>
                <a:gd name="T43" fmla="*/ 24 h 33"/>
                <a:gd name="T44" fmla="*/ 7 w 50"/>
                <a:gd name="T45" fmla="*/ 26 h 33"/>
                <a:gd name="T46" fmla="*/ 0 w 50"/>
                <a:gd name="T47" fmla="*/ 26 h 33"/>
                <a:gd name="T48" fmla="*/ 2 w 50"/>
                <a:gd name="T49" fmla="*/ 30 h 33"/>
                <a:gd name="T50" fmla="*/ 2 w 50"/>
                <a:gd name="T51" fmla="*/ 30 h 33"/>
                <a:gd name="T52" fmla="*/ 2 w 50"/>
                <a:gd name="T53" fmla="*/ 30 h 33"/>
                <a:gd name="T54" fmla="*/ 2 w 50"/>
                <a:gd name="T55" fmla="*/ 30 h 33"/>
                <a:gd name="T56" fmla="*/ 12 w 50"/>
                <a:gd name="T57" fmla="*/ 33 h 33"/>
                <a:gd name="T58" fmla="*/ 15 w 50"/>
                <a:gd name="T59" fmla="*/ 33 h 33"/>
                <a:gd name="T60" fmla="*/ 17 w 50"/>
                <a:gd name="T61" fmla="*/ 32 h 33"/>
                <a:gd name="T62" fmla="*/ 22 w 50"/>
                <a:gd name="T63" fmla="*/ 29 h 33"/>
                <a:gd name="T64" fmla="*/ 29 w 50"/>
                <a:gd name="T6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3">
                  <a:moveTo>
                    <a:pt x="29" y="22"/>
                  </a:moveTo>
                  <a:cubicBezTo>
                    <a:pt x="30" y="21"/>
                    <a:pt x="30" y="21"/>
                    <a:pt x="30" y="21"/>
                  </a:cubicBezTo>
                  <a:cubicBezTo>
                    <a:pt x="30" y="21"/>
                    <a:pt x="30" y="21"/>
                    <a:pt x="30" y="21"/>
                  </a:cubicBezTo>
                  <a:cubicBezTo>
                    <a:pt x="30" y="20"/>
                    <a:pt x="30" y="20"/>
                    <a:pt x="30" y="20"/>
                  </a:cubicBezTo>
                  <a:cubicBezTo>
                    <a:pt x="30" y="20"/>
                    <a:pt x="30" y="20"/>
                    <a:pt x="30" y="20"/>
                  </a:cubicBezTo>
                  <a:cubicBezTo>
                    <a:pt x="30" y="20"/>
                    <a:pt x="31" y="20"/>
                    <a:pt x="31" y="19"/>
                  </a:cubicBezTo>
                  <a:cubicBezTo>
                    <a:pt x="32" y="19"/>
                    <a:pt x="33" y="18"/>
                    <a:pt x="34" y="18"/>
                  </a:cubicBezTo>
                  <a:cubicBezTo>
                    <a:pt x="36" y="17"/>
                    <a:pt x="37" y="17"/>
                    <a:pt x="39" y="16"/>
                  </a:cubicBezTo>
                  <a:cubicBezTo>
                    <a:pt x="42" y="15"/>
                    <a:pt x="45" y="13"/>
                    <a:pt x="47" y="10"/>
                  </a:cubicBezTo>
                  <a:cubicBezTo>
                    <a:pt x="48" y="8"/>
                    <a:pt x="49" y="5"/>
                    <a:pt x="50" y="2"/>
                  </a:cubicBezTo>
                  <a:cubicBezTo>
                    <a:pt x="50" y="1"/>
                    <a:pt x="50" y="0"/>
                    <a:pt x="50" y="0"/>
                  </a:cubicBezTo>
                  <a:cubicBezTo>
                    <a:pt x="49" y="1"/>
                    <a:pt x="48" y="2"/>
                    <a:pt x="47" y="4"/>
                  </a:cubicBezTo>
                  <a:cubicBezTo>
                    <a:pt x="44" y="6"/>
                    <a:pt x="41" y="8"/>
                    <a:pt x="37" y="8"/>
                  </a:cubicBezTo>
                  <a:cubicBezTo>
                    <a:pt x="35" y="9"/>
                    <a:pt x="33" y="9"/>
                    <a:pt x="32" y="9"/>
                  </a:cubicBezTo>
                  <a:cubicBezTo>
                    <a:pt x="30" y="9"/>
                    <a:pt x="28" y="9"/>
                    <a:pt x="27" y="10"/>
                  </a:cubicBezTo>
                  <a:cubicBezTo>
                    <a:pt x="24" y="10"/>
                    <a:pt x="21" y="11"/>
                    <a:pt x="20" y="14"/>
                  </a:cubicBezTo>
                  <a:cubicBezTo>
                    <a:pt x="20" y="14"/>
                    <a:pt x="20" y="14"/>
                    <a:pt x="20" y="14"/>
                  </a:cubicBezTo>
                  <a:cubicBezTo>
                    <a:pt x="20" y="14"/>
                    <a:pt x="20" y="14"/>
                    <a:pt x="21" y="14"/>
                  </a:cubicBezTo>
                  <a:cubicBezTo>
                    <a:pt x="21" y="15"/>
                    <a:pt x="21" y="16"/>
                    <a:pt x="21" y="16"/>
                  </a:cubicBezTo>
                  <a:cubicBezTo>
                    <a:pt x="21" y="17"/>
                    <a:pt x="21" y="18"/>
                    <a:pt x="21" y="18"/>
                  </a:cubicBezTo>
                  <a:cubicBezTo>
                    <a:pt x="21" y="19"/>
                    <a:pt x="20" y="20"/>
                    <a:pt x="20" y="21"/>
                  </a:cubicBezTo>
                  <a:cubicBezTo>
                    <a:pt x="18" y="22"/>
                    <a:pt x="17" y="23"/>
                    <a:pt x="16" y="24"/>
                  </a:cubicBezTo>
                  <a:cubicBezTo>
                    <a:pt x="13" y="25"/>
                    <a:pt x="10" y="26"/>
                    <a:pt x="7" y="26"/>
                  </a:cubicBezTo>
                  <a:cubicBezTo>
                    <a:pt x="5" y="27"/>
                    <a:pt x="2" y="27"/>
                    <a:pt x="0" y="26"/>
                  </a:cubicBezTo>
                  <a:cubicBezTo>
                    <a:pt x="1" y="27"/>
                    <a:pt x="2" y="29"/>
                    <a:pt x="2" y="30"/>
                  </a:cubicBezTo>
                  <a:cubicBezTo>
                    <a:pt x="2" y="30"/>
                    <a:pt x="2" y="30"/>
                    <a:pt x="2" y="30"/>
                  </a:cubicBezTo>
                  <a:cubicBezTo>
                    <a:pt x="2" y="30"/>
                    <a:pt x="2" y="30"/>
                    <a:pt x="2" y="30"/>
                  </a:cubicBezTo>
                  <a:cubicBezTo>
                    <a:pt x="2" y="30"/>
                    <a:pt x="2" y="30"/>
                    <a:pt x="2" y="30"/>
                  </a:cubicBezTo>
                  <a:cubicBezTo>
                    <a:pt x="6" y="32"/>
                    <a:pt x="9" y="33"/>
                    <a:pt x="12" y="33"/>
                  </a:cubicBezTo>
                  <a:cubicBezTo>
                    <a:pt x="13" y="33"/>
                    <a:pt x="14" y="33"/>
                    <a:pt x="15" y="33"/>
                  </a:cubicBezTo>
                  <a:cubicBezTo>
                    <a:pt x="16" y="32"/>
                    <a:pt x="17" y="32"/>
                    <a:pt x="17" y="32"/>
                  </a:cubicBezTo>
                  <a:cubicBezTo>
                    <a:pt x="19" y="31"/>
                    <a:pt x="21" y="30"/>
                    <a:pt x="22" y="29"/>
                  </a:cubicBezTo>
                  <a:cubicBezTo>
                    <a:pt x="25" y="27"/>
                    <a:pt x="27" y="25"/>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22">
              <a:extLst>
                <a:ext uri="{FF2B5EF4-FFF2-40B4-BE49-F238E27FC236}">
                  <a16:creationId xmlns:a16="http://schemas.microsoft.com/office/drawing/2014/main" id="{46399D17-3DDD-406E-87CD-FFDB49FC324F}"/>
                </a:ext>
              </a:extLst>
            </p:cNvPr>
            <p:cNvSpPr>
              <a:spLocks/>
            </p:cNvSpPr>
            <p:nvPr/>
          </p:nvSpPr>
          <p:spPr bwMode="auto">
            <a:xfrm>
              <a:off x="3250" y="724"/>
              <a:ext cx="26" cy="14"/>
            </a:xfrm>
            <a:custGeom>
              <a:avLst/>
              <a:gdLst>
                <a:gd name="T0" fmla="*/ 7 w 11"/>
                <a:gd name="T1" fmla="*/ 2 h 6"/>
                <a:gd name="T2" fmla="*/ 1 w 11"/>
                <a:gd name="T3" fmla="*/ 0 h 6"/>
                <a:gd name="T4" fmla="*/ 0 w 11"/>
                <a:gd name="T5" fmla="*/ 4 h 6"/>
                <a:gd name="T6" fmla="*/ 3 w 11"/>
                <a:gd name="T7" fmla="*/ 5 h 6"/>
                <a:gd name="T8" fmla="*/ 5 w 11"/>
                <a:gd name="T9" fmla="*/ 6 h 6"/>
                <a:gd name="T10" fmla="*/ 5 w 11"/>
                <a:gd name="T11" fmla="*/ 6 h 6"/>
                <a:gd name="T12" fmla="*/ 8 w 11"/>
                <a:gd name="T13" fmla="*/ 4 h 6"/>
                <a:gd name="T14" fmla="*/ 11 w 11"/>
                <a:gd name="T15" fmla="*/ 2 h 6"/>
                <a:gd name="T16" fmla="*/ 10 w 11"/>
                <a:gd name="T17" fmla="*/ 2 h 6"/>
                <a:gd name="T18" fmla="*/ 7 w 11"/>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2"/>
                  </a:moveTo>
                  <a:cubicBezTo>
                    <a:pt x="5" y="2"/>
                    <a:pt x="3" y="1"/>
                    <a:pt x="1" y="0"/>
                  </a:cubicBezTo>
                  <a:cubicBezTo>
                    <a:pt x="1" y="1"/>
                    <a:pt x="1" y="3"/>
                    <a:pt x="0" y="4"/>
                  </a:cubicBezTo>
                  <a:cubicBezTo>
                    <a:pt x="1" y="4"/>
                    <a:pt x="2" y="4"/>
                    <a:pt x="3" y="5"/>
                  </a:cubicBezTo>
                  <a:cubicBezTo>
                    <a:pt x="3" y="5"/>
                    <a:pt x="4" y="5"/>
                    <a:pt x="5" y="6"/>
                  </a:cubicBezTo>
                  <a:cubicBezTo>
                    <a:pt x="5" y="6"/>
                    <a:pt x="5" y="6"/>
                    <a:pt x="5" y="6"/>
                  </a:cubicBezTo>
                  <a:cubicBezTo>
                    <a:pt x="6" y="5"/>
                    <a:pt x="7" y="4"/>
                    <a:pt x="8" y="4"/>
                  </a:cubicBezTo>
                  <a:cubicBezTo>
                    <a:pt x="9" y="3"/>
                    <a:pt x="10" y="2"/>
                    <a:pt x="11" y="2"/>
                  </a:cubicBezTo>
                  <a:cubicBezTo>
                    <a:pt x="11" y="2"/>
                    <a:pt x="10" y="2"/>
                    <a:pt x="10" y="2"/>
                  </a:cubicBezTo>
                  <a:cubicBezTo>
                    <a:pt x="9" y="2"/>
                    <a:pt x="8"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23">
              <a:extLst>
                <a:ext uri="{FF2B5EF4-FFF2-40B4-BE49-F238E27FC236}">
                  <a16:creationId xmlns:a16="http://schemas.microsoft.com/office/drawing/2014/main" id="{7B57C440-5629-4151-BF72-B22AFC0EF0F7}"/>
                </a:ext>
              </a:extLst>
            </p:cNvPr>
            <p:cNvSpPr>
              <a:spLocks noEditPoints="1"/>
            </p:cNvSpPr>
            <p:nvPr/>
          </p:nvSpPr>
          <p:spPr bwMode="auto">
            <a:xfrm>
              <a:off x="3216" y="588"/>
              <a:ext cx="106" cy="136"/>
            </a:xfrm>
            <a:custGeom>
              <a:avLst/>
              <a:gdLst>
                <a:gd name="T0" fmla="*/ 9 w 44"/>
                <a:gd name="T1" fmla="*/ 18 h 56"/>
                <a:gd name="T2" fmla="*/ 9 w 44"/>
                <a:gd name="T3" fmla="*/ 23 h 56"/>
                <a:gd name="T4" fmla="*/ 3 w 44"/>
                <a:gd name="T5" fmla="*/ 31 h 56"/>
                <a:gd name="T6" fmla="*/ 2 w 44"/>
                <a:gd name="T7" fmla="*/ 39 h 56"/>
                <a:gd name="T8" fmla="*/ 6 w 44"/>
                <a:gd name="T9" fmla="*/ 45 h 56"/>
                <a:gd name="T10" fmla="*/ 13 w 44"/>
                <a:gd name="T11" fmla="*/ 51 h 56"/>
                <a:gd name="T12" fmla="*/ 21 w 44"/>
                <a:gd name="T13" fmla="*/ 56 h 56"/>
                <a:gd name="T14" fmla="*/ 27 w 44"/>
                <a:gd name="T15" fmla="*/ 51 h 56"/>
                <a:gd name="T16" fmla="*/ 28 w 44"/>
                <a:gd name="T17" fmla="*/ 38 h 56"/>
                <a:gd name="T18" fmla="*/ 21 w 44"/>
                <a:gd name="T19" fmla="*/ 37 h 56"/>
                <a:gd name="T20" fmla="*/ 10 w 44"/>
                <a:gd name="T21" fmla="*/ 37 h 56"/>
                <a:gd name="T22" fmla="*/ 7 w 44"/>
                <a:gd name="T23" fmla="*/ 38 h 56"/>
                <a:gd name="T24" fmla="*/ 10 w 44"/>
                <a:gd name="T25" fmla="*/ 37 h 56"/>
                <a:gd name="T26" fmla="*/ 20 w 44"/>
                <a:gd name="T27" fmla="*/ 35 h 56"/>
                <a:gd name="T28" fmla="*/ 29 w 44"/>
                <a:gd name="T29" fmla="*/ 34 h 56"/>
                <a:gd name="T30" fmla="*/ 31 w 44"/>
                <a:gd name="T31" fmla="*/ 30 h 56"/>
                <a:gd name="T32" fmla="*/ 28 w 44"/>
                <a:gd name="T33" fmla="*/ 20 h 56"/>
                <a:gd name="T34" fmla="*/ 18 w 44"/>
                <a:gd name="T35" fmla="*/ 17 h 56"/>
                <a:gd name="T36" fmla="*/ 11 w 44"/>
                <a:gd name="T37" fmla="*/ 16 h 56"/>
                <a:gd name="T38" fmla="*/ 29 w 44"/>
                <a:gd name="T39" fmla="*/ 19 h 56"/>
                <a:gd name="T40" fmla="*/ 31 w 44"/>
                <a:gd name="T41" fmla="*/ 21 h 56"/>
                <a:gd name="T42" fmla="*/ 44 w 44"/>
                <a:gd name="T43" fmla="*/ 21 h 56"/>
                <a:gd name="T44" fmla="*/ 44 w 44"/>
                <a:gd name="T45" fmla="*/ 18 h 56"/>
                <a:gd name="T46" fmla="*/ 38 w 44"/>
                <a:gd name="T47" fmla="*/ 13 h 56"/>
                <a:gd name="T48" fmla="*/ 38 w 44"/>
                <a:gd name="T49" fmla="*/ 13 h 56"/>
                <a:gd name="T50" fmla="*/ 34 w 44"/>
                <a:gd name="T51" fmla="*/ 14 h 56"/>
                <a:gd name="T52" fmla="*/ 34 w 44"/>
                <a:gd name="T53" fmla="*/ 14 h 56"/>
                <a:gd name="T54" fmla="*/ 20 w 44"/>
                <a:gd name="T55" fmla="*/ 12 h 56"/>
                <a:gd name="T56" fmla="*/ 14 w 44"/>
                <a:gd name="T57" fmla="*/ 14 h 56"/>
                <a:gd name="T58" fmla="*/ 21 w 44"/>
                <a:gd name="T59" fmla="*/ 10 h 56"/>
                <a:gd name="T60" fmla="*/ 14 w 44"/>
                <a:gd name="T61" fmla="*/ 3 h 56"/>
                <a:gd name="T62" fmla="*/ 7 w 44"/>
                <a:gd name="T63" fmla="*/ 8 h 56"/>
                <a:gd name="T64" fmla="*/ 14 w 44"/>
                <a:gd name="T65" fmla="*/ 45 h 56"/>
                <a:gd name="T66" fmla="*/ 16 w 44"/>
                <a:gd name="T67" fmla="*/ 42 h 56"/>
                <a:gd name="T68" fmla="*/ 15 w 44"/>
                <a:gd name="T69" fmla="*/ 44 h 56"/>
                <a:gd name="T70" fmla="*/ 18 w 44"/>
                <a:gd name="T71" fmla="*/ 45 h 56"/>
                <a:gd name="T72" fmla="*/ 21 w 44"/>
                <a:gd name="T73" fmla="*/ 44 h 56"/>
                <a:gd name="T74" fmla="*/ 22 w 44"/>
                <a:gd name="T75" fmla="*/ 40 h 56"/>
                <a:gd name="T76" fmla="*/ 20 w 44"/>
                <a:gd name="T77" fmla="*/ 46 h 56"/>
                <a:gd name="T78" fmla="*/ 16 w 44"/>
                <a:gd name="T79" fmla="*/ 46 h 56"/>
                <a:gd name="T80" fmla="*/ 14 w 44"/>
                <a:gd name="T8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6">
                  <a:moveTo>
                    <a:pt x="8" y="13"/>
                  </a:moveTo>
                  <a:cubicBezTo>
                    <a:pt x="8" y="15"/>
                    <a:pt x="8" y="16"/>
                    <a:pt x="9" y="18"/>
                  </a:cubicBezTo>
                  <a:cubicBezTo>
                    <a:pt x="9" y="20"/>
                    <a:pt x="9" y="20"/>
                    <a:pt x="9" y="20"/>
                  </a:cubicBezTo>
                  <a:cubicBezTo>
                    <a:pt x="9" y="21"/>
                    <a:pt x="9" y="22"/>
                    <a:pt x="9" y="23"/>
                  </a:cubicBezTo>
                  <a:cubicBezTo>
                    <a:pt x="9" y="25"/>
                    <a:pt x="9" y="27"/>
                    <a:pt x="7" y="28"/>
                  </a:cubicBezTo>
                  <a:cubicBezTo>
                    <a:pt x="6" y="30"/>
                    <a:pt x="4" y="31"/>
                    <a:pt x="3" y="31"/>
                  </a:cubicBezTo>
                  <a:cubicBezTo>
                    <a:pt x="2" y="32"/>
                    <a:pt x="1" y="32"/>
                    <a:pt x="0" y="32"/>
                  </a:cubicBezTo>
                  <a:cubicBezTo>
                    <a:pt x="0" y="34"/>
                    <a:pt x="1" y="36"/>
                    <a:pt x="2" y="39"/>
                  </a:cubicBezTo>
                  <a:cubicBezTo>
                    <a:pt x="2" y="41"/>
                    <a:pt x="3" y="43"/>
                    <a:pt x="4" y="45"/>
                  </a:cubicBezTo>
                  <a:cubicBezTo>
                    <a:pt x="5" y="45"/>
                    <a:pt x="5" y="45"/>
                    <a:pt x="6" y="45"/>
                  </a:cubicBezTo>
                  <a:cubicBezTo>
                    <a:pt x="7" y="46"/>
                    <a:pt x="9" y="46"/>
                    <a:pt x="10" y="47"/>
                  </a:cubicBezTo>
                  <a:cubicBezTo>
                    <a:pt x="11" y="48"/>
                    <a:pt x="12" y="49"/>
                    <a:pt x="13" y="51"/>
                  </a:cubicBezTo>
                  <a:cubicBezTo>
                    <a:pt x="14" y="52"/>
                    <a:pt x="15" y="54"/>
                    <a:pt x="15" y="55"/>
                  </a:cubicBezTo>
                  <a:cubicBezTo>
                    <a:pt x="17" y="56"/>
                    <a:pt x="19" y="56"/>
                    <a:pt x="21" y="56"/>
                  </a:cubicBezTo>
                  <a:cubicBezTo>
                    <a:pt x="23" y="56"/>
                    <a:pt x="24" y="56"/>
                    <a:pt x="26" y="55"/>
                  </a:cubicBezTo>
                  <a:cubicBezTo>
                    <a:pt x="27" y="54"/>
                    <a:pt x="27" y="53"/>
                    <a:pt x="27" y="51"/>
                  </a:cubicBezTo>
                  <a:cubicBezTo>
                    <a:pt x="28" y="48"/>
                    <a:pt x="28" y="45"/>
                    <a:pt x="28" y="42"/>
                  </a:cubicBezTo>
                  <a:cubicBezTo>
                    <a:pt x="28" y="41"/>
                    <a:pt x="28" y="40"/>
                    <a:pt x="28" y="38"/>
                  </a:cubicBezTo>
                  <a:cubicBezTo>
                    <a:pt x="27" y="38"/>
                    <a:pt x="27" y="37"/>
                    <a:pt x="27" y="36"/>
                  </a:cubicBezTo>
                  <a:cubicBezTo>
                    <a:pt x="25" y="37"/>
                    <a:pt x="23" y="37"/>
                    <a:pt x="21" y="37"/>
                  </a:cubicBezTo>
                  <a:cubicBezTo>
                    <a:pt x="18" y="37"/>
                    <a:pt x="16" y="37"/>
                    <a:pt x="14" y="37"/>
                  </a:cubicBezTo>
                  <a:cubicBezTo>
                    <a:pt x="13" y="37"/>
                    <a:pt x="11" y="37"/>
                    <a:pt x="10" y="37"/>
                  </a:cubicBezTo>
                  <a:cubicBezTo>
                    <a:pt x="10" y="37"/>
                    <a:pt x="9" y="38"/>
                    <a:pt x="9" y="38"/>
                  </a:cubicBezTo>
                  <a:cubicBezTo>
                    <a:pt x="8" y="38"/>
                    <a:pt x="8" y="38"/>
                    <a:pt x="7" y="38"/>
                  </a:cubicBezTo>
                  <a:cubicBezTo>
                    <a:pt x="7" y="38"/>
                    <a:pt x="7" y="38"/>
                    <a:pt x="7" y="38"/>
                  </a:cubicBezTo>
                  <a:cubicBezTo>
                    <a:pt x="8" y="37"/>
                    <a:pt x="9" y="37"/>
                    <a:pt x="10" y="37"/>
                  </a:cubicBezTo>
                  <a:cubicBezTo>
                    <a:pt x="11" y="36"/>
                    <a:pt x="12" y="36"/>
                    <a:pt x="14" y="36"/>
                  </a:cubicBezTo>
                  <a:cubicBezTo>
                    <a:pt x="16" y="35"/>
                    <a:pt x="18" y="35"/>
                    <a:pt x="20" y="35"/>
                  </a:cubicBezTo>
                  <a:cubicBezTo>
                    <a:pt x="27" y="34"/>
                    <a:pt x="27" y="34"/>
                    <a:pt x="27" y="34"/>
                  </a:cubicBezTo>
                  <a:cubicBezTo>
                    <a:pt x="28" y="34"/>
                    <a:pt x="29" y="34"/>
                    <a:pt x="29" y="34"/>
                  </a:cubicBezTo>
                  <a:cubicBezTo>
                    <a:pt x="30" y="34"/>
                    <a:pt x="30" y="33"/>
                    <a:pt x="30" y="33"/>
                  </a:cubicBezTo>
                  <a:cubicBezTo>
                    <a:pt x="31" y="32"/>
                    <a:pt x="31" y="31"/>
                    <a:pt x="31" y="30"/>
                  </a:cubicBezTo>
                  <a:cubicBezTo>
                    <a:pt x="31" y="27"/>
                    <a:pt x="31" y="25"/>
                    <a:pt x="30" y="23"/>
                  </a:cubicBezTo>
                  <a:cubicBezTo>
                    <a:pt x="29" y="22"/>
                    <a:pt x="29" y="21"/>
                    <a:pt x="28" y="20"/>
                  </a:cubicBezTo>
                  <a:cubicBezTo>
                    <a:pt x="27" y="20"/>
                    <a:pt x="26" y="19"/>
                    <a:pt x="25" y="19"/>
                  </a:cubicBezTo>
                  <a:cubicBezTo>
                    <a:pt x="23" y="18"/>
                    <a:pt x="21" y="17"/>
                    <a:pt x="18" y="17"/>
                  </a:cubicBezTo>
                  <a:cubicBezTo>
                    <a:pt x="16" y="17"/>
                    <a:pt x="14" y="16"/>
                    <a:pt x="11" y="16"/>
                  </a:cubicBezTo>
                  <a:cubicBezTo>
                    <a:pt x="11" y="16"/>
                    <a:pt x="11" y="16"/>
                    <a:pt x="11" y="16"/>
                  </a:cubicBezTo>
                  <a:cubicBezTo>
                    <a:pt x="16" y="16"/>
                    <a:pt x="21" y="15"/>
                    <a:pt x="26" y="17"/>
                  </a:cubicBezTo>
                  <a:cubicBezTo>
                    <a:pt x="27" y="17"/>
                    <a:pt x="28" y="18"/>
                    <a:pt x="29" y="19"/>
                  </a:cubicBezTo>
                  <a:cubicBezTo>
                    <a:pt x="30" y="19"/>
                    <a:pt x="31" y="20"/>
                    <a:pt x="31" y="21"/>
                  </a:cubicBezTo>
                  <a:cubicBezTo>
                    <a:pt x="31" y="21"/>
                    <a:pt x="31" y="21"/>
                    <a:pt x="31" y="21"/>
                  </a:cubicBezTo>
                  <a:cubicBezTo>
                    <a:pt x="34" y="22"/>
                    <a:pt x="37" y="23"/>
                    <a:pt x="40" y="23"/>
                  </a:cubicBezTo>
                  <a:cubicBezTo>
                    <a:pt x="41" y="22"/>
                    <a:pt x="43" y="22"/>
                    <a:pt x="44" y="21"/>
                  </a:cubicBezTo>
                  <a:cubicBezTo>
                    <a:pt x="44" y="20"/>
                    <a:pt x="44" y="20"/>
                    <a:pt x="44" y="20"/>
                  </a:cubicBezTo>
                  <a:cubicBezTo>
                    <a:pt x="44" y="19"/>
                    <a:pt x="44" y="19"/>
                    <a:pt x="44" y="18"/>
                  </a:cubicBezTo>
                  <a:cubicBezTo>
                    <a:pt x="42" y="17"/>
                    <a:pt x="42" y="17"/>
                    <a:pt x="42" y="17"/>
                  </a:cubicBezTo>
                  <a:cubicBezTo>
                    <a:pt x="41" y="15"/>
                    <a:pt x="40" y="14"/>
                    <a:pt x="38" y="13"/>
                  </a:cubicBezTo>
                  <a:cubicBezTo>
                    <a:pt x="38" y="12"/>
                    <a:pt x="38" y="12"/>
                    <a:pt x="38" y="12"/>
                  </a:cubicBezTo>
                  <a:cubicBezTo>
                    <a:pt x="38" y="13"/>
                    <a:pt x="38" y="13"/>
                    <a:pt x="38" y="13"/>
                  </a:cubicBezTo>
                  <a:cubicBezTo>
                    <a:pt x="37" y="13"/>
                    <a:pt x="36" y="14"/>
                    <a:pt x="35" y="14"/>
                  </a:cubicBezTo>
                  <a:cubicBezTo>
                    <a:pt x="34" y="14"/>
                    <a:pt x="34" y="14"/>
                    <a:pt x="34" y="14"/>
                  </a:cubicBezTo>
                  <a:cubicBezTo>
                    <a:pt x="34" y="14"/>
                    <a:pt x="34" y="14"/>
                    <a:pt x="34" y="14"/>
                  </a:cubicBezTo>
                  <a:cubicBezTo>
                    <a:pt x="34" y="14"/>
                    <a:pt x="34" y="14"/>
                    <a:pt x="34" y="14"/>
                  </a:cubicBezTo>
                  <a:cubicBezTo>
                    <a:pt x="32" y="13"/>
                    <a:pt x="30" y="13"/>
                    <a:pt x="27" y="12"/>
                  </a:cubicBezTo>
                  <a:cubicBezTo>
                    <a:pt x="25" y="12"/>
                    <a:pt x="23" y="12"/>
                    <a:pt x="20" y="12"/>
                  </a:cubicBezTo>
                  <a:cubicBezTo>
                    <a:pt x="18" y="12"/>
                    <a:pt x="16" y="13"/>
                    <a:pt x="14" y="14"/>
                  </a:cubicBezTo>
                  <a:cubicBezTo>
                    <a:pt x="14" y="14"/>
                    <a:pt x="14" y="14"/>
                    <a:pt x="14" y="14"/>
                  </a:cubicBezTo>
                  <a:cubicBezTo>
                    <a:pt x="15" y="12"/>
                    <a:pt x="18" y="11"/>
                    <a:pt x="20" y="10"/>
                  </a:cubicBezTo>
                  <a:cubicBezTo>
                    <a:pt x="21" y="10"/>
                    <a:pt x="21" y="10"/>
                    <a:pt x="21" y="10"/>
                  </a:cubicBezTo>
                  <a:cubicBezTo>
                    <a:pt x="21" y="9"/>
                    <a:pt x="20" y="8"/>
                    <a:pt x="19" y="7"/>
                  </a:cubicBezTo>
                  <a:cubicBezTo>
                    <a:pt x="18" y="5"/>
                    <a:pt x="16" y="4"/>
                    <a:pt x="14" y="3"/>
                  </a:cubicBezTo>
                  <a:cubicBezTo>
                    <a:pt x="12" y="2"/>
                    <a:pt x="9" y="1"/>
                    <a:pt x="6" y="0"/>
                  </a:cubicBezTo>
                  <a:cubicBezTo>
                    <a:pt x="6" y="3"/>
                    <a:pt x="7" y="6"/>
                    <a:pt x="7" y="8"/>
                  </a:cubicBezTo>
                  <a:lnTo>
                    <a:pt x="8" y="13"/>
                  </a:lnTo>
                  <a:close/>
                  <a:moveTo>
                    <a:pt x="14" y="45"/>
                  </a:moveTo>
                  <a:cubicBezTo>
                    <a:pt x="14" y="44"/>
                    <a:pt x="14" y="44"/>
                    <a:pt x="15" y="44"/>
                  </a:cubicBezTo>
                  <a:cubicBezTo>
                    <a:pt x="15" y="43"/>
                    <a:pt x="16" y="43"/>
                    <a:pt x="16" y="42"/>
                  </a:cubicBezTo>
                  <a:cubicBezTo>
                    <a:pt x="16" y="43"/>
                    <a:pt x="16" y="43"/>
                    <a:pt x="16" y="43"/>
                  </a:cubicBezTo>
                  <a:cubicBezTo>
                    <a:pt x="16" y="43"/>
                    <a:pt x="15" y="44"/>
                    <a:pt x="15" y="44"/>
                  </a:cubicBezTo>
                  <a:cubicBezTo>
                    <a:pt x="15" y="44"/>
                    <a:pt x="15" y="45"/>
                    <a:pt x="15" y="45"/>
                  </a:cubicBezTo>
                  <a:cubicBezTo>
                    <a:pt x="16" y="45"/>
                    <a:pt x="17" y="45"/>
                    <a:pt x="18" y="45"/>
                  </a:cubicBezTo>
                  <a:cubicBezTo>
                    <a:pt x="19" y="45"/>
                    <a:pt x="20" y="45"/>
                    <a:pt x="20" y="44"/>
                  </a:cubicBezTo>
                  <a:cubicBezTo>
                    <a:pt x="20" y="44"/>
                    <a:pt x="20" y="44"/>
                    <a:pt x="21" y="44"/>
                  </a:cubicBezTo>
                  <a:cubicBezTo>
                    <a:pt x="21" y="43"/>
                    <a:pt x="22" y="41"/>
                    <a:pt x="22" y="40"/>
                  </a:cubicBezTo>
                  <a:cubicBezTo>
                    <a:pt x="22" y="40"/>
                    <a:pt x="22" y="40"/>
                    <a:pt x="22" y="40"/>
                  </a:cubicBezTo>
                  <a:cubicBezTo>
                    <a:pt x="22" y="41"/>
                    <a:pt x="22" y="43"/>
                    <a:pt x="22" y="44"/>
                  </a:cubicBezTo>
                  <a:cubicBezTo>
                    <a:pt x="22" y="45"/>
                    <a:pt x="21" y="45"/>
                    <a:pt x="20" y="46"/>
                  </a:cubicBezTo>
                  <a:cubicBezTo>
                    <a:pt x="20" y="46"/>
                    <a:pt x="19" y="46"/>
                    <a:pt x="18" y="46"/>
                  </a:cubicBezTo>
                  <a:cubicBezTo>
                    <a:pt x="18" y="46"/>
                    <a:pt x="17" y="46"/>
                    <a:pt x="16" y="46"/>
                  </a:cubicBezTo>
                  <a:cubicBezTo>
                    <a:pt x="15" y="46"/>
                    <a:pt x="15" y="46"/>
                    <a:pt x="14" y="46"/>
                  </a:cubicBezTo>
                  <a:cubicBezTo>
                    <a:pt x="14" y="46"/>
                    <a:pt x="14" y="45"/>
                    <a:pt x="14"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24">
              <a:extLst>
                <a:ext uri="{FF2B5EF4-FFF2-40B4-BE49-F238E27FC236}">
                  <a16:creationId xmlns:a16="http://schemas.microsoft.com/office/drawing/2014/main" id="{B1482E1B-52D5-409A-88D7-CED032397063}"/>
                </a:ext>
              </a:extLst>
            </p:cNvPr>
            <p:cNvSpPr>
              <a:spLocks/>
            </p:cNvSpPr>
            <p:nvPr/>
          </p:nvSpPr>
          <p:spPr bwMode="auto">
            <a:xfrm>
              <a:off x="3284" y="675"/>
              <a:ext cx="2" cy="5"/>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1"/>
                    <a:pt x="1" y="2"/>
                  </a:cubicBezTo>
                  <a:cubicBezTo>
                    <a:pt x="1" y="1"/>
                    <a:pt x="1"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25">
              <a:extLst>
                <a:ext uri="{FF2B5EF4-FFF2-40B4-BE49-F238E27FC236}">
                  <a16:creationId xmlns:a16="http://schemas.microsoft.com/office/drawing/2014/main" id="{1D433193-AB88-4D80-B995-2DB2C39DE8D4}"/>
                </a:ext>
              </a:extLst>
            </p:cNvPr>
            <p:cNvSpPr>
              <a:spLocks/>
            </p:cNvSpPr>
            <p:nvPr/>
          </p:nvSpPr>
          <p:spPr bwMode="auto">
            <a:xfrm>
              <a:off x="3252" y="6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26">
              <a:extLst>
                <a:ext uri="{FF2B5EF4-FFF2-40B4-BE49-F238E27FC236}">
                  <a16:creationId xmlns:a16="http://schemas.microsoft.com/office/drawing/2014/main" id="{092F8389-951D-4249-A54E-A6A839EDA72B}"/>
                </a:ext>
              </a:extLst>
            </p:cNvPr>
            <p:cNvSpPr>
              <a:spLocks/>
            </p:cNvSpPr>
            <p:nvPr/>
          </p:nvSpPr>
          <p:spPr bwMode="auto">
            <a:xfrm>
              <a:off x="3279" y="576"/>
              <a:ext cx="29" cy="41"/>
            </a:xfrm>
            <a:custGeom>
              <a:avLst/>
              <a:gdLst>
                <a:gd name="T0" fmla="*/ 9 w 12"/>
                <a:gd name="T1" fmla="*/ 17 h 17"/>
                <a:gd name="T2" fmla="*/ 11 w 12"/>
                <a:gd name="T3" fmla="*/ 17 h 17"/>
                <a:gd name="T4" fmla="*/ 12 w 12"/>
                <a:gd name="T5" fmla="*/ 17 h 17"/>
                <a:gd name="T6" fmla="*/ 12 w 12"/>
                <a:gd name="T7" fmla="*/ 16 h 17"/>
                <a:gd name="T8" fmla="*/ 10 w 12"/>
                <a:gd name="T9" fmla="*/ 8 h 17"/>
                <a:gd name="T10" fmla="*/ 6 w 12"/>
                <a:gd name="T11" fmla="*/ 3 h 17"/>
                <a:gd name="T12" fmla="*/ 1 w 12"/>
                <a:gd name="T13" fmla="*/ 0 h 17"/>
                <a:gd name="T14" fmla="*/ 0 w 12"/>
                <a:gd name="T15" fmla="*/ 3 h 17"/>
                <a:gd name="T16" fmla="*/ 1 w 12"/>
                <a:gd name="T17" fmla="*/ 8 h 17"/>
                <a:gd name="T18" fmla="*/ 6 w 12"/>
                <a:gd name="T19" fmla="*/ 12 h 17"/>
                <a:gd name="T20" fmla="*/ 8 w 12"/>
                <a:gd name="T21" fmla="*/ 15 h 17"/>
                <a:gd name="T22" fmla="*/ 9 w 1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9" y="17"/>
                  </a:moveTo>
                  <a:cubicBezTo>
                    <a:pt x="10" y="17"/>
                    <a:pt x="11" y="17"/>
                    <a:pt x="11" y="17"/>
                  </a:cubicBezTo>
                  <a:cubicBezTo>
                    <a:pt x="11" y="17"/>
                    <a:pt x="12" y="17"/>
                    <a:pt x="12" y="17"/>
                  </a:cubicBezTo>
                  <a:cubicBezTo>
                    <a:pt x="12" y="16"/>
                    <a:pt x="12" y="16"/>
                    <a:pt x="12" y="16"/>
                  </a:cubicBezTo>
                  <a:cubicBezTo>
                    <a:pt x="12" y="13"/>
                    <a:pt x="11" y="11"/>
                    <a:pt x="10" y="8"/>
                  </a:cubicBezTo>
                  <a:cubicBezTo>
                    <a:pt x="9" y="6"/>
                    <a:pt x="8" y="5"/>
                    <a:pt x="6" y="3"/>
                  </a:cubicBezTo>
                  <a:cubicBezTo>
                    <a:pt x="4" y="2"/>
                    <a:pt x="2" y="1"/>
                    <a:pt x="1" y="0"/>
                  </a:cubicBezTo>
                  <a:cubicBezTo>
                    <a:pt x="0" y="1"/>
                    <a:pt x="0" y="2"/>
                    <a:pt x="0" y="3"/>
                  </a:cubicBezTo>
                  <a:cubicBezTo>
                    <a:pt x="0" y="5"/>
                    <a:pt x="0" y="6"/>
                    <a:pt x="1" y="8"/>
                  </a:cubicBezTo>
                  <a:cubicBezTo>
                    <a:pt x="3" y="9"/>
                    <a:pt x="5" y="11"/>
                    <a:pt x="6" y="12"/>
                  </a:cubicBezTo>
                  <a:cubicBezTo>
                    <a:pt x="7" y="13"/>
                    <a:pt x="8" y="14"/>
                    <a:pt x="8" y="15"/>
                  </a:cubicBezTo>
                  <a:cubicBezTo>
                    <a:pt x="9" y="16"/>
                    <a:pt x="9"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27">
              <a:extLst>
                <a:ext uri="{FF2B5EF4-FFF2-40B4-BE49-F238E27FC236}">
                  <a16:creationId xmlns:a16="http://schemas.microsoft.com/office/drawing/2014/main" id="{B766A61C-B84A-4596-9754-AA264BAF9861}"/>
                </a:ext>
              </a:extLst>
            </p:cNvPr>
            <p:cNvSpPr>
              <a:spLocks/>
            </p:cNvSpPr>
            <p:nvPr/>
          </p:nvSpPr>
          <p:spPr bwMode="auto">
            <a:xfrm>
              <a:off x="3137" y="552"/>
              <a:ext cx="125" cy="215"/>
            </a:xfrm>
            <a:custGeom>
              <a:avLst/>
              <a:gdLst>
                <a:gd name="T0" fmla="*/ 51 w 52"/>
                <a:gd name="T1" fmla="*/ 83 h 89"/>
                <a:gd name="T2" fmla="*/ 52 w 52"/>
                <a:gd name="T3" fmla="*/ 79 h 89"/>
                <a:gd name="T4" fmla="*/ 46 w 52"/>
                <a:gd name="T5" fmla="*/ 76 h 89"/>
                <a:gd name="T6" fmla="*/ 38 w 52"/>
                <a:gd name="T7" fmla="*/ 80 h 89"/>
                <a:gd name="T8" fmla="*/ 46 w 52"/>
                <a:gd name="T9" fmla="*/ 71 h 89"/>
                <a:gd name="T10" fmla="*/ 38 w 52"/>
                <a:gd name="T11" fmla="*/ 62 h 89"/>
                <a:gd name="T12" fmla="*/ 30 w 52"/>
                <a:gd name="T13" fmla="*/ 59 h 89"/>
                <a:gd name="T14" fmla="*/ 33 w 52"/>
                <a:gd name="T15" fmla="*/ 54 h 89"/>
                <a:gd name="T16" fmla="*/ 31 w 52"/>
                <a:gd name="T17" fmla="*/ 44 h 89"/>
                <a:gd name="T18" fmla="*/ 30 w 52"/>
                <a:gd name="T19" fmla="*/ 38 h 89"/>
                <a:gd name="T20" fmla="*/ 22 w 52"/>
                <a:gd name="T21" fmla="*/ 35 h 89"/>
                <a:gd name="T22" fmla="*/ 24 w 52"/>
                <a:gd name="T23" fmla="*/ 31 h 89"/>
                <a:gd name="T24" fmla="*/ 25 w 52"/>
                <a:gd name="T25" fmla="*/ 20 h 89"/>
                <a:gd name="T26" fmla="*/ 25 w 52"/>
                <a:gd name="T27" fmla="*/ 20 h 89"/>
                <a:gd name="T28" fmla="*/ 21 w 52"/>
                <a:gd name="T29" fmla="*/ 17 h 89"/>
                <a:gd name="T30" fmla="*/ 28 w 52"/>
                <a:gd name="T31" fmla="*/ 17 h 89"/>
                <a:gd name="T32" fmla="*/ 25 w 52"/>
                <a:gd name="T33" fmla="*/ 26 h 89"/>
                <a:gd name="T34" fmla="*/ 31 w 52"/>
                <a:gd name="T35" fmla="*/ 37 h 89"/>
                <a:gd name="T36" fmla="*/ 33 w 52"/>
                <a:gd name="T37" fmla="*/ 43 h 89"/>
                <a:gd name="T38" fmla="*/ 33 w 52"/>
                <a:gd name="T39" fmla="*/ 46 h 89"/>
                <a:gd name="T40" fmla="*/ 39 w 52"/>
                <a:gd name="T41" fmla="*/ 42 h 89"/>
                <a:gd name="T42" fmla="*/ 39 w 52"/>
                <a:gd name="T43" fmla="*/ 33 h 89"/>
                <a:gd name="T44" fmla="*/ 36 w 52"/>
                <a:gd name="T45" fmla="*/ 14 h 89"/>
                <a:gd name="T46" fmla="*/ 34 w 52"/>
                <a:gd name="T47" fmla="*/ 12 h 89"/>
                <a:gd name="T48" fmla="*/ 30 w 52"/>
                <a:gd name="T49" fmla="*/ 9 h 89"/>
                <a:gd name="T50" fmla="*/ 21 w 52"/>
                <a:gd name="T51" fmla="*/ 9 h 89"/>
                <a:gd name="T52" fmla="*/ 15 w 52"/>
                <a:gd name="T53" fmla="*/ 12 h 89"/>
                <a:gd name="T54" fmla="*/ 11 w 52"/>
                <a:gd name="T55" fmla="*/ 10 h 89"/>
                <a:gd name="T56" fmla="*/ 9 w 52"/>
                <a:gd name="T57" fmla="*/ 1 h 89"/>
                <a:gd name="T58" fmla="*/ 5 w 52"/>
                <a:gd name="T59" fmla="*/ 1 h 89"/>
                <a:gd name="T60" fmla="*/ 6 w 52"/>
                <a:gd name="T61" fmla="*/ 10 h 89"/>
                <a:gd name="T62" fmla="*/ 3 w 52"/>
                <a:gd name="T63" fmla="*/ 18 h 89"/>
                <a:gd name="T64" fmla="*/ 3 w 52"/>
                <a:gd name="T65" fmla="*/ 19 h 89"/>
                <a:gd name="T66" fmla="*/ 3 w 52"/>
                <a:gd name="T67" fmla="*/ 19 h 89"/>
                <a:gd name="T68" fmla="*/ 5 w 52"/>
                <a:gd name="T69" fmla="*/ 19 h 89"/>
                <a:gd name="T70" fmla="*/ 5 w 52"/>
                <a:gd name="T71" fmla="*/ 20 h 89"/>
                <a:gd name="T72" fmla="*/ 3 w 52"/>
                <a:gd name="T73" fmla="*/ 22 h 89"/>
                <a:gd name="T74" fmla="*/ 1 w 52"/>
                <a:gd name="T75" fmla="*/ 27 h 89"/>
                <a:gd name="T76" fmla="*/ 6 w 52"/>
                <a:gd name="T77" fmla="*/ 29 h 89"/>
                <a:gd name="T78" fmla="*/ 14 w 52"/>
                <a:gd name="T79" fmla="*/ 32 h 89"/>
                <a:gd name="T80" fmla="*/ 14 w 52"/>
                <a:gd name="T81" fmla="*/ 33 h 89"/>
                <a:gd name="T82" fmla="*/ 17 w 52"/>
                <a:gd name="T83" fmla="*/ 39 h 89"/>
                <a:gd name="T84" fmla="*/ 16 w 52"/>
                <a:gd name="T85" fmla="*/ 46 h 89"/>
                <a:gd name="T86" fmla="*/ 17 w 52"/>
                <a:gd name="T87" fmla="*/ 47 h 89"/>
                <a:gd name="T88" fmla="*/ 28 w 52"/>
                <a:gd name="T89" fmla="*/ 58 h 89"/>
                <a:gd name="T90" fmla="*/ 22 w 52"/>
                <a:gd name="T91" fmla="*/ 55 h 89"/>
                <a:gd name="T92" fmla="*/ 20 w 52"/>
                <a:gd name="T93" fmla="*/ 76 h 89"/>
                <a:gd name="T94" fmla="*/ 22 w 52"/>
                <a:gd name="T95" fmla="*/ 78 h 89"/>
                <a:gd name="T96" fmla="*/ 25 w 52"/>
                <a:gd name="T97" fmla="*/ 81 h 89"/>
                <a:gd name="T98" fmla="*/ 32 w 52"/>
                <a:gd name="T99" fmla="*/ 89 h 89"/>
                <a:gd name="T100" fmla="*/ 48 w 52"/>
                <a:gd name="T101"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89">
                  <a:moveTo>
                    <a:pt x="48" y="85"/>
                  </a:moveTo>
                  <a:cubicBezTo>
                    <a:pt x="49" y="85"/>
                    <a:pt x="50" y="84"/>
                    <a:pt x="51" y="83"/>
                  </a:cubicBezTo>
                  <a:cubicBezTo>
                    <a:pt x="51" y="83"/>
                    <a:pt x="52" y="82"/>
                    <a:pt x="52" y="81"/>
                  </a:cubicBezTo>
                  <a:cubicBezTo>
                    <a:pt x="52" y="81"/>
                    <a:pt x="52" y="80"/>
                    <a:pt x="52" y="79"/>
                  </a:cubicBezTo>
                  <a:cubicBezTo>
                    <a:pt x="51" y="78"/>
                    <a:pt x="49" y="76"/>
                    <a:pt x="47" y="75"/>
                  </a:cubicBezTo>
                  <a:cubicBezTo>
                    <a:pt x="47" y="75"/>
                    <a:pt x="47" y="76"/>
                    <a:pt x="46" y="76"/>
                  </a:cubicBezTo>
                  <a:cubicBezTo>
                    <a:pt x="44" y="79"/>
                    <a:pt x="41" y="80"/>
                    <a:pt x="38" y="80"/>
                  </a:cubicBezTo>
                  <a:cubicBezTo>
                    <a:pt x="38" y="80"/>
                    <a:pt x="38" y="80"/>
                    <a:pt x="38" y="80"/>
                  </a:cubicBezTo>
                  <a:cubicBezTo>
                    <a:pt x="41" y="79"/>
                    <a:pt x="43" y="77"/>
                    <a:pt x="45" y="75"/>
                  </a:cubicBezTo>
                  <a:cubicBezTo>
                    <a:pt x="46" y="74"/>
                    <a:pt x="46" y="72"/>
                    <a:pt x="46" y="71"/>
                  </a:cubicBezTo>
                  <a:cubicBezTo>
                    <a:pt x="46" y="70"/>
                    <a:pt x="45" y="68"/>
                    <a:pt x="44" y="67"/>
                  </a:cubicBezTo>
                  <a:cubicBezTo>
                    <a:pt x="43" y="65"/>
                    <a:pt x="40" y="63"/>
                    <a:pt x="38" y="62"/>
                  </a:cubicBezTo>
                  <a:cubicBezTo>
                    <a:pt x="35" y="60"/>
                    <a:pt x="33" y="60"/>
                    <a:pt x="30" y="59"/>
                  </a:cubicBezTo>
                  <a:cubicBezTo>
                    <a:pt x="30" y="59"/>
                    <a:pt x="30" y="59"/>
                    <a:pt x="30" y="59"/>
                  </a:cubicBezTo>
                  <a:cubicBezTo>
                    <a:pt x="32" y="59"/>
                    <a:pt x="34" y="59"/>
                    <a:pt x="36" y="59"/>
                  </a:cubicBezTo>
                  <a:cubicBezTo>
                    <a:pt x="35" y="58"/>
                    <a:pt x="34" y="56"/>
                    <a:pt x="33" y="54"/>
                  </a:cubicBezTo>
                  <a:cubicBezTo>
                    <a:pt x="32" y="52"/>
                    <a:pt x="31" y="49"/>
                    <a:pt x="31" y="46"/>
                  </a:cubicBezTo>
                  <a:cubicBezTo>
                    <a:pt x="31" y="46"/>
                    <a:pt x="31" y="45"/>
                    <a:pt x="31" y="44"/>
                  </a:cubicBezTo>
                  <a:cubicBezTo>
                    <a:pt x="31" y="43"/>
                    <a:pt x="31" y="43"/>
                    <a:pt x="31" y="42"/>
                  </a:cubicBezTo>
                  <a:cubicBezTo>
                    <a:pt x="31" y="41"/>
                    <a:pt x="31" y="39"/>
                    <a:pt x="30" y="38"/>
                  </a:cubicBezTo>
                  <a:cubicBezTo>
                    <a:pt x="28" y="36"/>
                    <a:pt x="25" y="35"/>
                    <a:pt x="22" y="35"/>
                  </a:cubicBezTo>
                  <a:cubicBezTo>
                    <a:pt x="22" y="35"/>
                    <a:pt x="22" y="35"/>
                    <a:pt x="22" y="35"/>
                  </a:cubicBezTo>
                  <a:cubicBezTo>
                    <a:pt x="23" y="35"/>
                    <a:pt x="24" y="35"/>
                    <a:pt x="24" y="35"/>
                  </a:cubicBezTo>
                  <a:cubicBezTo>
                    <a:pt x="24" y="33"/>
                    <a:pt x="24" y="32"/>
                    <a:pt x="24" y="31"/>
                  </a:cubicBezTo>
                  <a:cubicBezTo>
                    <a:pt x="24" y="29"/>
                    <a:pt x="24" y="27"/>
                    <a:pt x="24" y="26"/>
                  </a:cubicBezTo>
                  <a:cubicBezTo>
                    <a:pt x="24" y="24"/>
                    <a:pt x="24" y="22"/>
                    <a:pt x="25" y="20"/>
                  </a:cubicBezTo>
                  <a:cubicBezTo>
                    <a:pt x="25" y="20"/>
                    <a:pt x="25" y="20"/>
                    <a:pt x="25" y="20"/>
                  </a:cubicBezTo>
                  <a:cubicBezTo>
                    <a:pt x="25" y="20"/>
                    <a:pt x="25" y="20"/>
                    <a:pt x="25" y="20"/>
                  </a:cubicBezTo>
                  <a:cubicBezTo>
                    <a:pt x="24" y="19"/>
                    <a:pt x="24" y="18"/>
                    <a:pt x="23" y="18"/>
                  </a:cubicBezTo>
                  <a:cubicBezTo>
                    <a:pt x="22" y="17"/>
                    <a:pt x="22" y="17"/>
                    <a:pt x="21" y="17"/>
                  </a:cubicBezTo>
                  <a:cubicBezTo>
                    <a:pt x="22" y="17"/>
                    <a:pt x="24" y="18"/>
                    <a:pt x="25" y="19"/>
                  </a:cubicBezTo>
                  <a:cubicBezTo>
                    <a:pt x="25" y="18"/>
                    <a:pt x="26" y="17"/>
                    <a:pt x="28" y="17"/>
                  </a:cubicBezTo>
                  <a:cubicBezTo>
                    <a:pt x="26" y="17"/>
                    <a:pt x="25" y="19"/>
                    <a:pt x="25" y="21"/>
                  </a:cubicBezTo>
                  <a:cubicBezTo>
                    <a:pt x="25" y="22"/>
                    <a:pt x="25" y="24"/>
                    <a:pt x="25" y="26"/>
                  </a:cubicBezTo>
                  <a:cubicBezTo>
                    <a:pt x="25" y="29"/>
                    <a:pt x="25" y="32"/>
                    <a:pt x="26" y="35"/>
                  </a:cubicBezTo>
                  <a:cubicBezTo>
                    <a:pt x="28" y="35"/>
                    <a:pt x="29" y="36"/>
                    <a:pt x="31" y="37"/>
                  </a:cubicBezTo>
                  <a:cubicBezTo>
                    <a:pt x="32" y="38"/>
                    <a:pt x="33" y="40"/>
                    <a:pt x="33" y="42"/>
                  </a:cubicBezTo>
                  <a:cubicBezTo>
                    <a:pt x="33" y="43"/>
                    <a:pt x="33" y="43"/>
                    <a:pt x="33" y="43"/>
                  </a:cubicBezTo>
                  <a:cubicBezTo>
                    <a:pt x="33" y="44"/>
                    <a:pt x="33" y="44"/>
                    <a:pt x="32" y="44"/>
                  </a:cubicBezTo>
                  <a:cubicBezTo>
                    <a:pt x="32" y="45"/>
                    <a:pt x="32" y="45"/>
                    <a:pt x="33" y="46"/>
                  </a:cubicBezTo>
                  <a:cubicBezTo>
                    <a:pt x="33" y="46"/>
                    <a:pt x="33" y="46"/>
                    <a:pt x="33" y="46"/>
                  </a:cubicBezTo>
                  <a:cubicBezTo>
                    <a:pt x="35" y="46"/>
                    <a:pt x="38" y="44"/>
                    <a:pt x="39" y="42"/>
                  </a:cubicBezTo>
                  <a:cubicBezTo>
                    <a:pt x="40" y="41"/>
                    <a:pt x="40" y="39"/>
                    <a:pt x="40" y="38"/>
                  </a:cubicBezTo>
                  <a:cubicBezTo>
                    <a:pt x="40" y="36"/>
                    <a:pt x="39" y="35"/>
                    <a:pt x="39" y="33"/>
                  </a:cubicBezTo>
                  <a:cubicBezTo>
                    <a:pt x="38" y="27"/>
                    <a:pt x="37" y="21"/>
                    <a:pt x="36" y="14"/>
                  </a:cubicBezTo>
                  <a:cubicBezTo>
                    <a:pt x="36" y="14"/>
                    <a:pt x="36" y="14"/>
                    <a:pt x="36" y="14"/>
                  </a:cubicBezTo>
                  <a:cubicBezTo>
                    <a:pt x="36" y="14"/>
                    <a:pt x="36" y="14"/>
                    <a:pt x="35" y="13"/>
                  </a:cubicBezTo>
                  <a:cubicBezTo>
                    <a:pt x="35" y="13"/>
                    <a:pt x="35" y="13"/>
                    <a:pt x="34" y="12"/>
                  </a:cubicBezTo>
                  <a:cubicBezTo>
                    <a:pt x="34" y="12"/>
                    <a:pt x="33" y="11"/>
                    <a:pt x="32" y="10"/>
                  </a:cubicBezTo>
                  <a:cubicBezTo>
                    <a:pt x="31" y="10"/>
                    <a:pt x="30" y="9"/>
                    <a:pt x="30" y="9"/>
                  </a:cubicBezTo>
                  <a:cubicBezTo>
                    <a:pt x="29" y="8"/>
                    <a:pt x="28" y="8"/>
                    <a:pt x="27" y="8"/>
                  </a:cubicBezTo>
                  <a:cubicBezTo>
                    <a:pt x="25" y="8"/>
                    <a:pt x="23" y="9"/>
                    <a:pt x="21" y="9"/>
                  </a:cubicBezTo>
                  <a:cubicBezTo>
                    <a:pt x="19" y="10"/>
                    <a:pt x="17" y="11"/>
                    <a:pt x="15" y="12"/>
                  </a:cubicBezTo>
                  <a:cubicBezTo>
                    <a:pt x="15" y="12"/>
                    <a:pt x="15" y="12"/>
                    <a:pt x="15" y="12"/>
                  </a:cubicBezTo>
                  <a:cubicBezTo>
                    <a:pt x="15" y="12"/>
                    <a:pt x="15" y="12"/>
                    <a:pt x="15" y="12"/>
                  </a:cubicBezTo>
                  <a:cubicBezTo>
                    <a:pt x="14" y="12"/>
                    <a:pt x="12" y="11"/>
                    <a:pt x="11" y="10"/>
                  </a:cubicBezTo>
                  <a:cubicBezTo>
                    <a:pt x="10" y="9"/>
                    <a:pt x="9" y="8"/>
                    <a:pt x="8" y="6"/>
                  </a:cubicBezTo>
                  <a:cubicBezTo>
                    <a:pt x="8" y="4"/>
                    <a:pt x="8" y="3"/>
                    <a:pt x="9" y="1"/>
                  </a:cubicBezTo>
                  <a:cubicBezTo>
                    <a:pt x="9" y="1"/>
                    <a:pt x="9" y="0"/>
                    <a:pt x="9" y="0"/>
                  </a:cubicBezTo>
                  <a:cubicBezTo>
                    <a:pt x="8" y="0"/>
                    <a:pt x="6" y="0"/>
                    <a:pt x="5" y="1"/>
                  </a:cubicBezTo>
                  <a:cubicBezTo>
                    <a:pt x="6" y="1"/>
                    <a:pt x="6" y="2"/>
                    <a:pt x="6" y="4"/>
                  </a:cubicBezTo>
                  <a:cubicBezTo>
                    <a:pt x="7" y="6"/>
                    <a:pt x="7" y="8"/>
                    <a:pt x="6" y="10"/>
                  </a:cubicBezTo>
                  <a:cubicBezTo>
                    <a:pt x="6" y="13"/>
                    <a:pt x="5" y="15"/>
                    <a:pt x="4" y="16"/>
                  </a:cubicBezTo>
                  <a:cubicBezTo>
                    <a:pt x="4" y="17"/>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20"/>
                  </a:cubicBezTo>
                  <a:cubicBezTo>
                    <a:pt x="4" y="19"/>
                    <a:pt x="4" y="19"/>
                    <a:pt x="5" y="19"/>
                  </a:cubicBezTo>
                  <a:cubicBezTo>
                    <a:pt x="6" y="18"/>
                    <a:pt x="8" y="17"/>
                    <a:pt x="10" y="17"/>
                  </a:cubicBezTo>
                  <a:cubicBezTo>
                    <a:pt x="8" y="17"/>
                    <a:pt x="7" y="18"/>
                    <a:pt x="5" y="20"/>
                  </a:cubicBezTo>
                  <a:cubicBezTo>
                    <a:pt x="4" y="20"/>
                    <a:pt x="4" y="20"/>
                    <a:pt x="3" y="21"/>
                  </a:cubicBezTo>
                  <a:cubicBezTo>
                    <a:pt x="3" y="21"/>
                    <a:pt x="3" y="22"/>
                    <a:pt x="3" y="22"/>
                  </a:cubicBezTo>
                  <a:cubicBezTo>
                    <a:pt x="3" y="23"/>
                    <a:pt x="3" y="24"/>
                    <a:pt x="2" y="24"/>
                  </a:cubicBezTo>
                  <a:cubicBezTo>
                    <a:pt x="2" y="25"/>
                    <a:pt x="1" y="26"/>
                    <a:pt x="1" y="27"/>
                  </a:cubicBezTo>
                  <a:cubicBezTo>
                    <a:pt x="1" y="27"/>
                    <a:pt x="0" y="28"/>
                    <a:pt x="0" y="28"/>
                  </a:cubicBezTo>
                  <a:cubicBezTo>
                    <a:pt x="2" y="28"/>
                    <a:pt x="4" y="28"/>
                    <a:pt x="6" y="29"/>
                  </a:cubicBezTo>
                  <a:cubicBezTo>
                    <a:pt x="8" y="29"/>
                    <a:pt x="10" y="30"/>
                    <a:pt x="13" y="31"/>
                  </a:cubicBezTo>
                  <a:cubicBezTo>
                    <a:pt x="13" y="31"/>
                    <a:pt x="13" y="32"/>
                    <a:pt x="14" y="32"/>
                  </a:cubicBezTo>
                  <a:cubicBezTo>
                    <a:pt x="14" y="32"/>
                    <a:pt x="14" y="32"/>
                    <a:pt x="14" y="32"/>
                  </a:cubicBezTo>
                  <a:cubicBezTo>
                    <a:pt x="14" y="33"/>
                    <a:pt x="14" y="33"/>
                    <a:pt x="14" y="33"/>
                  </a:cubicBezTo>
                  <a:cubicBezTo>
                    <a:pt x="15" y="33"/>
                    <a:pt x="15" y="34"/>
                    <a:pt x="16" y="35"/>
                  </a:cubicBezTo>
                  <a:cubicBezTo>
                    <a:pt x="16" y="36"/>
                    <a:pt x="17" y="37"/>
                    <a:pt x="17" y="39"/>
                  </a:cubicBezTo>
                  <a:cubicBezTo>
                    <a:pt x="17" y="41"/>
                    <a:pt x="16" y="43"/>
                    <a:pt x="16" y="45"/>
                  </a:cubicBezTo>
                  <a:cubicBezTo>
                    <a:pt x="16" y="45"/>
                    <a:pt x="16" y="46"/>
                    <a:pt x="16" y="46"/>
                  </a:cubicBezTo>
                  <a:cubicBezTo>
                    <a:pt x="16" y="46"/>
                    <a:pt x="16" y="46"/>
                    <a:pt x="16" y="46"/>
                  </a:cubicBezTo>
                  <a:cubicBezTo>
                    <a:pt x="16" y="47"/>
                    <a:pt x="16" y="47"/>
                    <a:pt x="17" y="47"/>
                  </a:cubicBezTo>
                  <a:cubicBezTo>
                    <a:pt x="17" y="48"/>
                    <a:pt x="18" y="49"/>
                    <a:pt x="18" y="50"/>
                  </a:cubicBezTo>
                  <a:cubicBezTo>
                    <a:pt x="21" y="53"/>
                    <a:pt x="24" y="56"/>
                    <a:pt x="28" y="58"/>
                  </a:cubicBezTo>
                  <a:cubicBezTo>
                    <a:pt x="28" y="58"/>
                    <a:pt x="28" y="58"/>
                    <a:pt x="28" y="58"/>
                  </a:cubicBezTo>
                  <a:cubicBezTo>
                    <a:pt x="26" y="57"/>
                    <a:pt x="24" y="56"/>
                    <a:pt x="22" y="55"/>
                  </a:cubicBezTo>
                  <a:cubicBezTo>
                    <a:pt x="21" y="59"/>
                    <a:pt x="20" y="63"/>
                    <a:pt x="20" y="67"/>
                  </a:cubicBezTo>
                  <a:cubicBezTo>
                    <a:pt x="19" y="70"/>
                    <a:pt x="19" y="73"/>
                    <a:pt x="20" y="76"/>
                  </a:cubicBezTo>
                  <a:cubicBezTo>
                    <a:pt x="20" y="77"/>
                    <a:pt x="20" y="77"/>
                    <a:pt x="21" y="77"/>
                  </a:cubicBezTo>
                  <a:cubicBezTo>
                    <a:pt x="21" y="77"/>
                    <a:pt x="21" y="78"/>
                    <a:pt x="22" y="78"/>
                  </a:cubicBezTo>
                  <a:cubicBezTo>
                    <a:pt x="22" y="78"/>
                    <a:pt x="23" y="79"/>
                    <a:pt x="23" y="79"/>
                  </a:cubicBezTo>
                  <a:cubicBezTo>
                    <a:pt x="25" y="81"/>
                    <a:pt x="25" y="81"/>
                    <a:pt x="25" y="81"/>
                  </a:cubicBezTo>
                  <a:cubicBezTo>
                    <a:pt x="26" y="82"/>
                    <a:pt x="28" y="84"/>
                    <a:pt x="29" y="85"/>
                  </a:cubicBezTo>
                  <a:cubicBezTo>
                    <a:pt x="30" y="86"/>
                    <a:pt x="31" y="88"/>
                    <a:pt x="32" y="89"/>
                  </a:cubicBezTo>
                  <a:cubicBezTo>
                    <a:pt x="35" y="89"/>
                    <a:pt x="37" y="89"/>
                    <a:pt x="40" y="89"/>
                  </a:cubicBezTo>
                  <a:cubicBezTo>
                    <a:pt x="42" y="88"/>
                    <a:pt x="45" y="87"/>
                    <a:pt x="4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28">
              <a:extLst>
                <a:ext uri="{FF2B5EF4-FFF2-40B4-BE49-F238E27FC236}">
                  <a16:creationId xmlns:a16="http://schemas.microsoft.com/office/drawing/2014/main" id="{578910F5-64D2-491C-88D9-D2099C69FE15}"/>
                </a:ext>
              </a:extLst>
            </p:cNvPr>
            <p:cNvSpPr>
              <a:spLocks/>
            </p:cNvSpPr>
            <p:nvPr/>
          </p:nvSpPr>
          <p:spPr bwMode="auto">
            <a:xfrm>
              <a:off x="3272" y="741"/>
              <a:ext cx="57" cy="38"/>
            </a:xfrm>
            <a:custGeom>
              <a:avLst/>
              <a:gdLst>
                <a:gd name="T0" fmla="*/ 20 w 24"/>
                <a:gd name="T1" fmla="*/ 5 h 16"/>
                <a:gd name="T2" fmla="*/ 23 w 24"/>
                <a:gd name="T3" fmla="*/ 2 h 16"/>
                <a:gd name="T4" fmla="*/ 24 w 24"/>
                <a:gd name="T5" fmla="*/ 0 h 16"/>
                <a:gd name="T6" fmla="*/ 17 w 24"/>
                <a:gd name="T7" fmla="*/ 4 h 16"/>
                <a:gd name="T8" fmla="*/ 12 w 24"/>
                <a:gd name="T9" fmla="*/ 6 h 16"/>
                <a:gd name="T10" fmla="*/ 9 w 24"/>
                <a:gd name="T11" fmla="*/ 7 h 16"/>
                <a:gd name="T12" fmla="*/ 8 w 24"/>
                <a:gd name="T13" fmla="*/ 9 h 16"/>
                <a:gd name="T14" fmla="*/ 0 w 24"/>
                <a:gd name="T15" fmla="*/ 16 h 16"/>
                <a:gd name="T16" fmla="*/ 8 w 24"/>
                <a:gd name="T17" fmla="*/ 15 h 16"/>
                <a:gd name="T18" fmla="*/ 15 w 24"/>
                <a:gd name="T19" fmla="*/ 11 h 16"/>
                <a:gd name="T20" fmla="*/ 20 w 24"/>
                <a:gd name="T2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0" y="5"/>
                  </a:moveTo>
                  <a:cubicBezTo>
                    <a:pt x="21" y="4"/>
                    <a:pt x="22" y="3"/>
                    <a:pt x="23" y="2"/>
                  </a:cubicBezTo>
                  <a:cubicBezTo>
                    <a:pt x="23" y="1"/>
                    <a:pt x="24" y="0"/>
                    <a:pt x="24" y="0"/>
                  </a:cubicBezTo>
                  <a:cubicBezTo>
                    <a:pt x="22" y="2"/>
                    <a:pt x="19" y="3"/>
                    <a:pt x="17" y="4"/>
                  </a:cubicBezTo>
                  <a:cubicBezTo>
                    <a:pt x="15" y="5"/>
                    <a:pt x="13" y="5"/>
                    <a:pt x="12" y="6"/>
                  </a:cubicBezTo>
                  <a:cubicBezTo>
                    <a:pt x="11" y="6"/>
                    <a:pt x="10" y="7"/>
                    <a:pt x="9" y="7"/>
                  </a:cubicBezTo>
                  <a:cubicBezTo>
                    <a:pt x="9" y="8"/>
                    <a:pt x="8" y="8"/>
                    <a:pt x="8" y="9"/>
                  </a:cubicBezTo>
                  <a:cubicBezTo>
                    <a:pt x="5" y="12"/>
                    <a:pt x="3" y="14"/>
                    <a:pt x="0" y="16"/>
                  </a:cubicBezTo>
                  <a:cubicBezTo>
                    <a:pt x="3" y="16"/>
                    <a:pt x="5" y="15"/>
                    <a:pt x="8" y="15"/>
                  </a:cubicBezTo>
                  <a:cubicBezTo>
                    <a:pt x="10" y="14"/>
                    <a:pt x="13" y="13"/>
                    <a:pt x="15" y="11"/>
                  </a:cubicBezTo>
                  <a:cubicBezTo>
                    <a:pt x="17" y="10"/>
                    <a:pt x="19" y="8"/>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29">
              <a:extLst>
                <a:ext uri="{FF2B5EF4-FFF2-40B4-BE49-F238E27FC236}">
                  <a16:creationId xmlns:a16="http://schemas.microsoft.com/office/drawing/2014/main" id="{DB3F2AE5-E0D8-4569-BAA3-C3E843431023}"/>
                </a:ext>
              </a:extLst>
            </p:cNvPr>
            <p:cNvSpPr>
              <a:spLocks/>
            </p:cNvSpPr>
            <p:nvPr/>
          </p:nvSpPr>
          <p:spPr bwMode="auto">
            <a:xfrm>
              <a:off x="3279" y="675"/>
              <a:ext cx="48" cy="53"/>
            </a:xfrm>
            <a:custGeom>
              <a:avLst/>
              <a:gdLst>
                <a:gd name="T0" fmla="*/ 4 w 20"/>
                <a:gd name="T1" fmla="*/ 19 h 22"/>
                <a:gd name="T2" fmla="*/ 2 w 20"/>
                <a:gd name="T3" fmla="*/ 20 h 22"/>
                <a:gd name="T4" fmla="*/ 1 w 20"/>
                <a:gd name="T5" fmla="*/ 21 h 22"/>
                <a:gd name="T6" fmla="*/ 0 w 20"/>
                <a:gd name="T7" fmla="*/ 22 h 22"/>
                <a:gd name="T8" fmla="*/ 0 w 20"/>
                <a:gd name="T9" fmla="*/ 21 h 22"/>
                <a:gd name="T10" fmla="*/ 11 w 20"/>
                <a:gd name="T11" fmla="*/ 20 h 22"/>
                <a:gd name="T12" fmla="*/ 13 w 20"/>
                <a:gd name="T13" fmla="*/ 19 h 22"/>
                <a:gd name="T14" fmla="*/ 19 w 20"/>
                <a:gd name="T15" fmla="*/ 12 h 22"/>
                <a:gd name="T16" fmla="*/ 19 w 20"/>
                <a:gd name="T17" fmla="*/ 8 h 22"/>
                <a:gd name="T18" fmla="*/ 17 w 20"/>
                <a:gd name="T19" fmla="*/ 4 h 22"/>
                <a:gd name="T20" fmla="*/ 9 w 20"/>
                <a:gd name="T21" fmla="*/ 1 h 22"/>
                <a:gd name="T22" fmla="*/ 4 w 20"/>
                <a:gd name="T23" fmla="*/ 1 h 22"/>
                <a:gd name="T24" fmla="*/ 3 w 20"/>
                <a:gd name="T25" fmla="*/ 3 h 22"/>
                <a:gd name="T26" fmla="*/ 4 w 20"/>
                <a:gd name="T27" fmla="*/ 6 h 22"/>
                <a:gd name="T28" fmla="*/ 4 w 20"/>
                <a:gd name="T29" fmla="*/ 16 h 22"/>
                <a:gd name="T30" fmla="*/ 3 w 20"/>
                <a:gd name="T31" fmla="*/ 17 h 22"/>
                <a:gd name="T32" fmla="*/ 7 w 20"/>
                <a:gd name="T33" fmla="*/ 15 h 22"/>
                <a:gd name="T34" fmla="*/ 11 w 20"/>
                <a:gd name="T35" fmla="*/ 8 h 22"/>
                <a:gd name="T36" fmla="*/ 7 w 20"/>
                <a:gd name="T37" fmla="*/ 16 h 22"/>
                <a:gd name="T38" fmla="*/ 4 w 20"/>
                <a:gd name="T3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4" y="19"/>
                  </a:moveTo>
                  <a:cubicBezTo>
                    <a:pt x="3" y="19"/>
                    <a:pt x="3" y="20"/>
                    <a:pt x="2" y="20"/>
                  </a:cubicBezTo>
                  <a:cubicBezTo>
                    <a:pt x="2" y="20"/>
                    <a:pt x="1" y="21"/>
                    <a:pt x="1" y="21"/>
                  </a:cubicBezTo>
                  <a:cubicBezTo>
                    <a:pt x="0" y="21"/>
                    <a:pt x="0" y="21"/>
                    <a:pt x="0" y="22"/>
                  </a:cubicBezTo>
                  <a:cubicBezTo>
                    <a:pt x="0" y="22"/>
                    <a:pt x="0" y="21"/>
                    <a:pt x="0" y="21"/>
                  </a:cubicBezTo>
                  <a:cubicBezTo>
                    <a:pt x="4" y="21"/>
                    <a:pt x="7" y="21"/>
                    <a:pt x="11" y="20"/>
                  </a:cubicBezTo>
                  <a:cubicBezTo>
                    <a:pt x="11" y="20"/>
                    <a:pt x="12" y="20"/>
                    <a:pt x="13" y="19"/>
                  </a:cubicBezTo>
                  <a:cubicBezTo>
                    <a:pt x="15" y="17"/>
                    <a:pt x="17" y="15"/>
                    <a:pt x="19" y="12"/>
                  </a:cubicBezTo>
                  <a:cubicBezTo>
                    <a:pt x="19" y="11"/>
                    <a:pt x="20" y="9"/>
                    <a:pt x="19" y="8"/>
                  </a:cubicBezTo>
                  <a:cubicBezTo>
                    <a:pt x="19" y="7"/>
                    <a:pt x="18" y="5"/>
                    <a:pt x="17" y="4"/>
                  </a:cubicBezTo>
                  <a:cubicBezTo>
                    <a:pt x="14" y="3"/>
                    <a:pt x="11" y="2"/>
                    <a:pt x="9" y="1"/>
                  </a:cubicBezTo>
                  <a:cubicBezTo>
                    <a:pt x="7" y="0"/>
                    <a:pt x="6" y="0"/>
                    <a:pt x="4" y="1"/>
                  </a:cubicBezTo>
                  <a:cubicBezTo>
                    <a:pt x="4" y="1"/>
                    <a:pt x="4" y="2"/>
                    <a:pt x="3" y="3"/>
                  </a:cubicBezTo>
                  <a:cubicBezTo>
                    <a:pt x="4" y="4"/>
                    <a:pt x="4" y="5"/>
                    <a:pt x="4" y="6"/>
                  </a:cubicBezTo>
                  <a:cubicBezTo>
                    <a:pt x="5" y="10"/>
                    <a:pt x="4" y="13"/>
                    <a:pt x="4" y="16"/>
                  </a:cubicBezTo>
                  <a:cubicBezTo>
                    <a:pt x="3" y="16"/>
                    <a:pt x="3" y="17"/>
                    <a:pt x="3" y="17"/>
                  </a:cubicBezTo>
                  <a:cubicBezTo>
                    <a:pt x="4" y="17"/>
                    <a:pt x="6" y="16"/>
                    <a:pt x="7" y="15"/>
                  </a:cubicBezTo>
                  <a:cubicBezTo>
                    <a:pt x="9" y="13"/>
                    <a:pt x="10" y="11"/>
                    <a:pt x="11" y="8"/>
                  </a:cubicBezTo>
                  <a:cubicBezTo>
                    <a:pt x="11" y="11"/>
                    <a:pt x="10" y="14"/>
                    <a:pt x="7" y="16"/>
                  </a:cubicBezTo>
                  <a:cubicBezTo>
                    <a:pt x="6" y="17"/>
                    <a:pt x="5" y="18"/>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30">
              <a:extLst>
                <a:ext uri="{FF2B5EF4-FFF2-40B4-BE49-F238E27FC236}">
                  <a16:creationId xmlns:a16="http://schemas.microsoft.com/office/drawing/2014/main" id="{1E16A110-0C57-4E6F-ADDB-EF558C0E25A5}"/>
                </a:ext>
              </a:extLst>
            </p:cNvPr>
            <p:cNvSpPr>
              <a:spLocks/>
            </p:cNvSpPr>
            <p:nvPr/>
          </p:nvSpPr>
          <p:spPr bwMode="auto">
            <a:xfrm>
              <a:off x="3272" y="777"/>
              <a:ext cx="28" cy="5"/>
            </a:xfrm>
            <a:custGeom>
              <a:avLst/>
              <a:gdLst>
                <a:gd name="T0" fmla="*/ 0 w 12"/>
                <a:gd name="T1" fmla="*/ 2 h 2"/>
                <a:gd name="T2" fmla="*/ 0 w 12"/>
                <a:gd name="T3" fmla="*/ 2 h 2"/>
                <a:gd name="T4" fmla="*/ 12 w 12"/>
                <a:gd name="T5" fmla="*/ 0 h 2"/>
                <a:gd name="T6" fmla="*/ 8 w 12"/>
                <a:gd name="T7" fmla="*/ 1 h 2"/>
                <a:gd name="T8" fmla="*/ 0 w 12"/>
                <a:gd name="T9" fmla="*/ 2 h 2"/>
              </a:gdLst>
              <a:ahLst/>
              <a:cxnLst>
                <a:cxn ang="0">
                  <a:pos x="T0" y="T1"/>
                </a:cxn>
                <a:cxn ang="0">
                  <a:pos x="T2" y="T3"/>
                </a:cxn>
                <a:cxn ang="0">
                  <a:pos x="T4" y="T5"/>
                </a:cxn>
                <a:cxn ang="0">
                  <a:pos x="T6" y="T7"/>
                </a:cxn>
                <a:cxn ang="0">
                  <a:pos x="T8" y="T9"/>
                </a:cxn>
              </a:cxnLst>
              <a:rect l="0" t="0" r="r" b="b"/>
              <a:pathLst>
                <a:path w="12" h="2">
                  <a:moveTo>
                    <a:pt x="0" y="2"/>
                  </a:moveTo>
                  <a:cubicBezTo>
                    <a:pt x="0" y="2"/>
                    <a:pt x="0" y="2"/>
                    <a:pt x="0" y="2"/>
                  </a:cubicBezTo>
                  <a:cubicBezTo>
                    <a:pt x="4" y="1"/>
                    <a:pt x="8" y="1"/>
                    <a:pt x="12" y="0"/>
                  </a:cubicBezTo>
                  <a:cubicBezTo>
                    <a:pt x="11" y="0"/>
                    <a:pt x="9" y="1"/>
                    <a:pt x="8" y="1"/>
                  </a:cubicBezTo>
                  <a:cubicBezTo>
                    <a:pt x="5"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7" name="Group 8">
            <a:extLst>
              <a:ext uri="{FF2B5EF4-FFF2-40B4-BE49-F238E27FC236}">
                <a16:creationId xmlns:a16="http://schemas.microsoft.com/office/drawing/2014/main" id="{37EF2069-DB70-490B-B9DC-5545F050D984}"/>
              </a:ext>
            </a:extLst>
          </p:cNvPr>
          <p:cNvGrpSpPr>
            <a:grpSpLocks noChangeAspect="1"/>
          </p:cNvGrpSpPr>
          <p:nvPr/>
        </p:nvGrpSpPr>
        <p:grpSpPr bwMode="auto">
          <a:xfrm>
            <a:off x="4178534" y="5590934"/>
            <a:ext cx="656721" cy="506604"/>
            <a:chOff x="2824" y="501"/>
            <a:chExt cx="513" cy="363"/>
          </a:xfrm>
          <a:solidFill>
            <a:srgbClr val="FFC000"/>
          </a:solidFill>
        </p:grpSpPr>
        <p:sp>
          <p:nvSpPr>
            <p:cNvPr id="138" name="Freeform 9">
              <a:extLst>
                <a:ext uri="{FF2B5EF4-FFF2-40B4-BE49-F238E27FC236}">
                  <a16:creationId xmlns:a16="http://schemas.microsoft.com/office/drawing/2014/main" id="{EC147A79-6D42-4372-BAD7-116F4BA79319}"/>
                </a:ext>
              </a:extLst>
            </p:cNvPr>
            <p:cNvSpPr>
              <a:spLocks noEditPoints="1"/>
            </p:cNvSpPr>
            <p:nvPr/>
          </p:nvSpPr>
          <p:spPr bwMode="auto">
            <a:xfrm>
              <a:off x="2824" y="501"/>
              <a:ext cx="472" cy="363"/>
            </a:xfrm>
            <a:custGeom>
              <a:avLst/>
              <a:gdLst>
                <a:gd name="T0" fmla="*/ 144 w 196"/>
                <a:gd name="T1" fmla="*/ 142 h 150"/>
                <a:gd name="T2" fmla="*/ 158 w 196"/>
                <a:gd name="T3" fmla="*/ 107 h 150"/>
                <a:gd name="T4" fmla="*/ 106 w 196"/>
                <a:gd name="T5" fmla="*/ 92 h 150"/>
                <a:gd name="T6" fmla="*/ 95 w 196"/>
                <a:gd name="T7" fmla="*/ 60 h 150"/>
                <a:gd name="T8" fmla="*/ 143 w 196"/>
                <a:gd name="T9" fmla="*/ 69 h 150"/>
                <a:gd name="T10" fmla="*/ 145 w 196"/>
                <a:gd name="T11" fmla="*/ 69 h 150"/>
                <a:gd name="T12" fmla="*/ 130 w 196"/>
                <a:gd name="T13" fmla="*/ 41 h 150"/>
                <a:gd name="T14" fmla="*/ 92 w 196"/>
                <a:gd name="T15" fmla="*/ 32 h 150"/>
                <a:gd name="T16" fmla="*/ 100 w 196"/>
                <a:gd name="T17" fmla="*/ 5 h 150"/>
                <a:gd name="T18" fmla="*/ 120 w 196"/>
                <a:gd name="T19" fmla="*/ 13 h 150"/>
                <a:gd name="T20" fmla="*/ 157 w 196"/>
                <a:gd name="T21" fmla="*/ 27 h 150"/>
                <a:gd name="T22" fmla="*/ 169 w 196"/>
                <a:gd name="T23" fmla="*/ 35 h 150"/>
                <a:gd name="T24" fmla="*/ 190 w 196"/>
                <a:gd name="T25" fmla="*/ 40 h 150"/>
                <a:gd name="T26" fmla="*/ 177 w 196"/>
                <a:gd name="T27" fmla="*/ 23 h 150"/>
                <a:gd name="T28" fmla="*/ 167 w 196"/>
                <a:gd name="T29" fmla="*/ 19 h 150"/>
                <a:gd name="T30" fmla="*/ 158 w 196"/>
                <a:gd name="T31" fmla="*/ 11 h 150"/>
                <a:gd name="T32" fmla="*/ 70 w 196"/>
                <a:gd name="T33" fmla="*/ 12 h 150"/>
                <a:gd name="T34" fmla="*/ 28 w 196"/>
                <a:gd name="T35" fmla="*/ 41 h 150"/>
                <a:gd name="T36" fmla="*/ 25 w 196"/>
                <a:gd name="T37" fmla="*/ 41 h 150"/>
                <a:gd name="T38" fmla="*/ 29 w 196"/>
                <a:gd name="T39" fmla="*/ 114 h 150"/>
                <a:gd name="T40" fmla="*/ 23 w 196"/>
                <a:gd name="T41" fmla="*/ 118 h 150"/>
                <a:gd name="T42" fmla="*/ 20 w 196"/>
                <a:gd name="T43" fmla="*/ 103 h 150"/>
                <a:gd name="T44" fmla="*/ 52 w 196"/>
                <a:gd name="T45" fmla="*/ 104 h 150"/>
                <a:gd name="T46" fmla="*/ 52 w 196"/>
                <a:gd name="T47" fmla="*/ 114 h 150"/>
                <a:gd name="T48" fmla="*/ 103 w 196"/>
                <a:gd name="T49" fmla="*/ 127 h 150"/>
                <a:gd name="T50" fmla="*/ 132 w 196"/>
                <a:gd name="T51" fmla="*/ 142 h 150"/>
                <a:gd name="T52" fmla="*/ 54 w 196"/>
                <a:gd name="T53" fmla="*/ 123 h 150"/>
                <a:gd name="T54" fmla="*/ 155 w 196"/>
                <a:gd name="T55" fmla="*/ 119 h 150"/>
                <a:gd name="T56" fmla="*/ 154 w 196"/>
                <a:gd name="T57" fmla="*/ 121 h 150"/>
                <a:gd name="T58" fmla="*/ 85 w 196"/>
                <a:gd name="T59" fmla="*/ 9 h 150"/>
                <a:gd name="T60" fmla="*/ 56 w 196"/>
                <a:gd name="T61" fmla="*/ 22 h 150"/>
                <a:gd name="T62" fmla="*/ 54 w 196"/>
                <a:gd name="T63" fmla="*/ 34 h 150"/>
                <a:gd name="T64" fmla="*/ 82 w 196"/>
                <a:gd name="T65" fmla="*/ 15 h 150"/>
                <a:gd name="T66" fmla="*/ 87 w 196"/>
                <a:gd name="T67" fmla="*/ 28 h 150"/>
                <a:gd name="T68" fmla="*/ 106 w 196"/>
                <a:gd name="T69" fmla="*/ 39 h 150"/>
                <a:gd name="T70" fmla="*/ 110 w 196"/>
                <a:gd name="T71" fmla="*/ 47 h 150"/>
                <a:gd name="T72" fmla="*/ 129 w 196"/>
                <a:gd name="T73" fmla="*/ 62 h 150"/>
                <a:gd name="T74" fmla="*/ 102 w 196"/>
                <a:gd name="T75" fmla="*/ 49 h 150"/>
                <a:gd name="T76" fmla="*/ 51 w 196"/>
                <a:gd name="T77" fmla="*/ 39 h 150"/>
                <a:gd name="T78" fmla="*/ 38 w 196"/>
                <a:gd name="T79" fmla="*/ 61 h 150"/>
                <a:gd name="T80" fmla="*/ 46 w 196"/>
                <a:gd name="T81" fmla="*/ 69 h 150"/>
                <a:gd name="T82" fmla="*/ 49 w 196"/>
                <a:gd name="T83" fmla="*/ 59 h 150"/>
                <a:gd name="T84" fmla="*/ 51 w 196"/>
                <a:gd name="T85" fmla="*/ 31 h 150"/>
                <a:gd name="T86" fmla="*/ 12 w 196"/>
                <a:gd name="T87" fmla="*/ 99 h 150"/>
                <a:gd name="T88" fmla="*/ 98 w 196"/>
                <a:gd name="T89" fmla="*/ 123 h 150"/>
                <a:gd name="T90" fmla="*/ 85 w 196"/>
                <a:gd name="T91" fmla="*/ 116 h 150"/>
                <a:gd name="T92" fmla="*/ 87 w 196"/>
                <a:gd name="T93" fmla="*/ 115 h 150"/>
                <a:gd name="T94" fmla="*/ 87 w 196"/>
                <a:gd name="T95" fmla="*/ 96 h 150"/>
                <a:gd name="T96" fmla="*/ 70 w 196"/>
                <a:gd name="T97" fmla="*/ 91 h 150"/>
                <a:gd name="T98" fmla="*/ 38 w 196"/>
                <a:gd name="T99" fmla="*/ 99 h 150"/>
                <a:gd name="T100" fmla="*/ 11 w 196"/>
                <a:gd name="T101" fmla="*/ 85 h 150"/>
                <a:gd name="T102" fmla="*/ 27 w 196"/>
                <a:gd name="T103" fmla="*/ 52 h 150"/>
                <a:gd name="T104" fmla="*/ 18 w 196"/>
                <a:gd name="T105" fmla="*/ 66 h 150"/>
                <a:gd name="T106" fmla="*/ 34 w 196"/>
                <a:gd name="T107" fmla="*/ 75 h 150"/>
                <a:gd name="T108" fmla="*/ 66 w 196"/>
                <a:gd name="T109" fmla="*/ 90 h 150"/>
                <a:gd name="T110" fmla="*/ 72 w 196"/>
                <a:gd name="T111" fmla="*/ 57 h 150"/>
                <a:gd name="T112" fmla="*/ 114 w 196"/>
                <a:gd name="T113" fmla="*/ 102 h 150"/>
                <a:gd name="T114" fmla="*/ 119 w 196"/>
                <a:gd name="T115" fmla="*/ 121 h 150"/>
                <a:gd name="T116" fmla="*/ 134 w 196"/>
                <a:gd name="T117" fmla="*/ 1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50">
                  <a:moveTo>
                    <a:pt x="99" y="137"/>
                  </a:moveTo>
                  <a:cubicBezTo>
                    <a:pt x="102" y="138"/>
                    <a:pt x="104" y="140"/>
                    <a:pt x="107" y="141"/>
                  </a:cubicBezTo>
                  <a:cubicBezTo>
                    <a:pt x="110" y="142"/>
                    <a:pt x="113" y="143"/>
                    <a:pt x="116" y="143"/>
                  </a:cubicBezTo>
                  <a:cubicBezTo>
                    <a:pt x="117" y="143"/>
                    <a:pt x="119" y="143"/>
                    <a:pt x="120" y="143"/>
                  </a:cubicBezTo>
                  <a:cubicBezTo>
                    <a:pt x="122" y="143"/>
                    <a:pt x="123" y="142"/>
                    <a:pt x="125" y="142"/>
                  </a:cubicBezTo>
                  <a:cubicBezTo>
                    <a:pt x="126" y="142"/>
                    <a:pt x="126" y="142"/>
                    <a:pt x="126" y="142"/>
                  </a:cubicBezTo>
                  <a:cubicBezTo>
                    <a:pt x="127" y="142"/>
                    <a:pt x="127" y="142"/>
                    <a:pt x="127" y="142"/>
                  </a:cubicBezTo>
                  <a:cubicBezTo>
                    <a:pt x="127" y="142"/>
                    <a:pt x="127" y="142"/>
                    <a:pt x="127" y="142"/>
                  </a:cubicBezTo>
                  <a:cubicBezTo>
                    <a:pt x="127" y="142"/>
                    <a:pt x="127" y="142"/>
                    <a:pt x="127" y="142"/>
                  </a:cubicBezTo>
                  <a:cubicBezTo>
                    <a:pt x="128" y="142"/>
                    <a:pt x="128" y="142"/>
                    <a:pt x="128" y="142"/>
                  </a:cubicBezTo>
                  <a:cubicBezTo>
                    <a:pt x="130" y="142"/>
                    <a:pt x="130" y="142"/>
                    <a:pt x="130" y="142"/>
                  </a:cubicBezTo>
                  <a:cubicBezTo>
                    <a:pt x="131" y="142"/>
                    <a:pt x="133" y="142"/>
                    <a:pt x="135" y="142"/>
                  </a:cubicBezTo>
                  <a:cubicBezTo>
                    <a:pt x="138" y="142"/>
                    <a:pt x="141" y="142"/>
                    <a:pt x="144" y="142"/>
                  </a:cubicBezTo>
                  <a:cubicBezTo>
                    <a:pt x="145" y="142"/>
                    <a:pt x="147" y="142"/>
                    <a:pt x="148" y="142"/>
                  </a:cubicBezTo>
                  <a:cubicBezTo>
                    <a:pt x="149" y="142"/>
                    <a:pt x="150" y="141"/>
                    <a:pt x="152" y="141"/>
                  </a:cubicBezTo>
                  <a:cubicBezTo>
                    <a:pt x="154" y="140"/>
                    <a:pt x="157" y="138"/>
                    <a:pt x="159" y="136"/>
                  </a:cubicBezTo>
                  <a:cubicBezTo>
                    <a:pt x="160" y="136"/>
                    <a:pt x="160" y="136"/>
                    <a:pt x="160" y="136"/>
                  </a:cubicBezTo>
                  <a:cubicBezTo>
                    <a:pt x="160" y="135"/>
                    <a:pt x="160" y="134"/>
                    <a:pt x="160" y="134"/>
                  </a:cubicBezTo>
                  <a:cubicBezTo>
                    <a:pt x="160" y="132"/>
                    <a:pt x="160" y="131"/>
                    <a:pt x="160" y="129"/>
                  </a:cubicBezTo>
                  <a:cubicBezTo>
                    <a:pt x="160" y="128"/>
                    <a:pt x="160" y="128"/>
                    <a:pt x="160" y="128"/>
                  </a:cubicBezTo>
                  <a:cubicBezTo>
                    <a:pt x="161" y="127"/>
                    <a:pt x="161" y="127"/>
                    <a:pt x="161" y="127"/>
                  </a:cubicBezTo>
                  <a:cubicBezTo>
                    <a:pt x="162" y="127"/>
                    <a:pt x="164" y="126"/>
                    <a:pt x="165" y="126"/>
                  </a:cubicBezTo>
                  <a:cubicBezTo>
                    <a:pt x="166" y="125"/>
                    <a:pt x="166" y="124"/>
                    <a:pt x="167" y="123"/>
                  </a:cubicBezTo>
                  <a:cubicBezTo>
                    <a:pt x="167" y="122"/>
                    <a:pt x="167" y="121"/>
                    <a:pt x="167" y="119"/>
                  </a:cubicBezTo>
                  <a:cubicBezTo>
                    <a:pt x="166" y="118"/>
                    <a:pt x="166" y="117"/>
                    <a:pt x="165" y="115"/>
                  </a:cubicBezTo>
                  <a:cubicBezTo>
                    <a:pt x="163" y="112"/>
                    <a:pt x="160" y="110"/>
                    <a:pt x="158" y="107"/>
                  </a:cubicBezTo>
                  <a:cubicBezTo>
                    <a:pt x="156" y="106"/>
                    <a:pt x="155" y="105"/>
                    <a:pt x="154" y="103"/>
                  </a:cubicBezTo>
                  <a:cubicBezTo>
                    <a:pt x="151" y="102"/>
                    <a:pt x="151" y="102"/>
                    <a:pt x="151" y="102"/>
                  </a:cubicBezTo>
                  <a:cubicBezTo>
                    <a:pt x="151" y="101"/>
                    <a:pt x="150" y="100"/>
                    <a:pt x="149" y="100"/>
                  </a:cubicBezTo>
                  <a:cubicBezTo>
                    <a:pt x="146" y="98"/>
                    <a:pt x="142" y="98"/>
                    <a:pt x="139" y="98"/>
                  </a:cubicBezTo>
                  <a:cubicBezTo>
                    <a:pt x="135" y="98"/>
                    <a:pt x="131" y="99"/>
                    <a:pt x="128" y="100"/>
                  </a:cubicBezTo>
                  <a:cubicBezTo>
                    <a:pt x="128" y="100"/>
                    <a:pt x="128" y="100"/>
                    <a:pt x="128" y="100"/>
                  </a:cubicBezTo>
                  <a:cubicBezTo>
                    <a:pt x="127" y="99"/>
                    <a:pt x="127" y="99"/>
                    <a:pt x="127" y="99"/>
                  </a:cubicBezTo>
                  <a:cubicBezTo>
                    <a:pt x="124" y="97"/>
                    <a:pt x="120" y="94"/>
                    <a:pt x="116" y="91"/>
                  </a:cubicBezTo>
                  <a:cubicBezTo>
                    <a:pt x="113" y="88"/>
                    <a:pt x="109" y="86"/>
                    <a:pt x="105" y="84"/>
                  </a:cubicBezTo>
                  <a:cubicBezTo>
                    <a:pt x="103" y="83"/>
                    <a:pt x="101" y="81"/>
                    <a:pt x="100" y="80"/>
                  </a:cubicBezTo>
                  <a:cubicBezTo>
                    <a:pt x="100" y="81"/>
                    <a:pt x="100" y="82"/>
                    <a:pt x="100" y="83"/>
                  </a:cubicBezTo>
                  <a:cubicBezTo>
                    <a:pt x="100" y="84"/>
                    <a:pt x="101" y="85"/>
                    <a:pt x="101" y="86"/>
                  </a:cubicBezTo>
                  <a:cubicBezTo>
                    <a:pt x="102" y="88"/>
                    <a:pt x="104" y="91"/>
                    <a:pt x="106" y="92"/>
                  </a:cubicBezTo>
                  <a:cubicBezTo>
                    <a:pt x="104" y="91"/>
                    <a:pt x="102" y="89"/>
                    <a:pt x="101" y="87"/>
                  </a:cubicBezTo>
                  <a:cubicBezTo>
                    <a:pt x="100" y="85"/>
                    <a:pt x="99" y="84"/>
                    <a:pt x="99" y="83"/>
                  </a:cubicBezTo>
                  <a:cubicBezTo>
                    <a:pt x="99" y="82"/>
                    <a:pt x="98" y="80"/>
                    <a:pt x="98" y="78"/>
                  </a:cubicBezTo>
                  <a:cubicBezTo>
                    <a:pt x="97" y="77"/>
                    <a:pt x="96" y="75"/>
                    <a:pt x="96" y="73"/>
                  </a:cubicBezTo>
                  <a:cubicBezTo>
                    <a:pt x="95" y="71"/>
                    <a:pt x="95" y="69"/>
                    <a:pt x="95" y="67"/>
                  </a:cubicBezTo>
                  <a:cubicBezTo>
                    <a:pt x="93" y="66"/>
                    <a:pt x="91" y="64"/>
                    <a:pt x="89" y="64"/>
                  </a:cubicBezTo>
                  <a:cubicBezTo>
                    <a:pt x="88" y="63"/>
                    <a:pt x="86" y="62"/>
                    <a:pt x="85" y="60"/>
                  </a:cubicBezTo>
                  <a:cubicBezTo>
                    <a:pt x="82" y="58"/>
                    <a:pt x="80" y="55"/>
                    <a:pt x="79" y="52"/>
                  </a:cubicBezTo>
                  <a:cubicBezTo>
                    <a:pt x="81" y="55"/>
                    <a:pt x="83" y="57"/>
                    <a:pt x="86" y="59"/>
                  </a:cubicBezTo>
                  <a:cubicBezTo>
                    <a:pt x="87" y="60"/>
                    <a:pt x="89" y="61"/>
                    <a:pt x="90" y="61"/>
                  </a:cubicBezTo>
                  <a:cubicBezTo>
                    <a:pt x="92" y="62"/>
                    <a:pt x="93" y="62"/>
                    <a:pt x="94" y="63"/>
                  </a:cubicBezTo>
                  <a:cubicBezTo>
                    <a:pt x="94" y="62"/>
                    <a:pt x="94" y="61"/>
                    <a:pt x="94" y="60"/>
                  </a:cubicBezTo>
                  <a:cubicBezTo>
                    <a:pt x="95" y="60"/>
                    <a:pt x="95" y="60"/>
                    <a:pt x="95" y="60"/>
                  </a:cubicBezTo>
                  <a:cubicBezTo>
                    <a:pt x="96" y="64"/>
                    <a:pt x="96" y="69"/>
                    <a:pt x="97" y="73"/>
                  </a:cubicBezTo>
                  <a:cubicBezTo>
                    <a:pt x="98" y="75"/>
                    <a:pt x="99" y="77"/>
                    <a:pt x="101" y="78"/>
                  </a:cubicBezTo>
                  <a:cubicBezTo>
                    <a:pt x="102" y="79"/>
                    <a:pt x="104" y="80"/>
                    <a:pt x="106" y="81"/>
                  </a:cubicBezTo>
                  <a:cubicBezTo>
                    <a:pt x="108" y="82"/>
                    <a:pt x="110" y="83"/>
                    <a:pt x="112" y="85"/>
                  </a:cubicBezTo>
                  <a:cubicBezTo>
                    <a:pt x="114" y="86"/>
                    <a:pt x="116" y="87"/>
                    <a:pt x="118" y="88"/>
                  </a:cubicBezTo>
                  <a:cubicBezTo>
                    <a:pt x="122" y="91"/>
                    <a:pt x="125" y="93"/>
                    <a:pt x="128" y="96"/>
                  </a:cubicBezTo>
                  <a:cubicBezTo>
                    <a:pt x="132" y="95"/>
                    <a:pt x="135" y="95"/>
                    <a:pt x="139" y="95"/>
                  </a:cubicBezTo>
                  <a:cubicBezTo>
                    <a:pt x="140" y="95"/>
                    <a:pt x="141" y="95"/>
                    <a:pt x="142" y="95"/>
                  </a:cubicBezTo>
                  <a:cubicBezTo>
                    <a:pt x="143" y="91"/>
                    <a:pt x="144" y="87"/>
                    <a:pt x="144" y="84"/>
                  </a:cubicBezTo>
                  <a:cubicBezTo>
                    <a:pt x="144" y="81"/>
                    <a:pt x="144" y="79"/>
                    <a:pt x="144" y="76"/>
                  </a:cubicBezTo>
                  <a:cubicBezTo>
                    <a:pt x="144" y="75"/>
                    <a:pt x="144" y="74"/>
                    <a:pt x="144" y="73"/>
                  </a:cubicBezTo>
                  <a:cubicBezTo>
                    <a:pt x="144" y="72"/>
                    <a:pt x="143" y="70"/>
                    <a:pt x="143" y="69"/>
                  </a:cubicBezTo>
                  <a:cubicBezTo>
                    <a:pt x="143" y="69"/>
                    <a:pt x="143" y="69"/>
                    <a:pt x="143" y="69"/>
                  </a:cubicBezTo>
                  <a:cubicBezTo>
                    <a:pt x="144" y="70"/>
                    <a:pt x="145" y="71"/>
                    <a:pt x="145" y="72"/>
                  </a:cubicBezTo>
                  <a:cubicBezTo>
                    <a:pt x="146" y="74"/>
                    <a:pt x="146" y="75"/>
                    <a:pt x="146" y="76"/>
                  </a:cubicBezTo>
                  <a:cubicBezTo>
                    <a:pt x="147" y="79"/>
                    <a:pt x="147" y="81"/>
                    <a:pt x="147" y="84"/>
                  </a:cubicBezTo>
                  <a:cubicBezTo>
                    <a:pt x="146" y="86"/>
                    <a:pt x="146" y="89"/>
                    <a:pt x="145" y="91"/>
                  </a:cubicBezTo>
                  <a:cubicBezTo>
                    <a:pt x="145" y="92"/>
                    <a:pt x="144" y="94"/>
                    <a:pt x="143" y="95"/>
                  </a:cubicBezTo>
                  <a:cubicBezTo>
                    <a:pt x="145" y="96"/>
                    <a:pt x="147" y="96"/>
                    <a:pt x="149" y="97"/>
                  </a:cubicBezTo>
                  <a:cubicBezTo>
                    <a:pt x="148" y="96"/>
                    <a:pt x="148" y="95"/>
                    <a:pt x="148" y="94"/>
                  </a:cubicBezTo>
                  <a:cubicBezTo>
                    <a:pt x="148" y="92"/>
                    <a:pt x="148" y="90"/>
                    <a:pt x="148" y="88"/>
                  </a:cubicBezTo>
                  <a:cubicBezTo>
                    <a:pt x="148" y="86"/>
                    <a:pt x="149" y="83"/>
                    <a:pt x="149" y="81"/>
                  </a:cubicBezTo>
                  <a:cubicBezTo>
                    <a:pt x="150" y="80"/>
                    <a:pt x="150" y="79"/>
                    <a:pt x="151" y="79"/>
                  </a:cubicBezTo>
                  <a:cubicBezTo>
                    <a:pt x="151" y="78"/>
                    <a:pt x="152" y="77"/>
                    <a:pt x="152" y="76"/>
                  </a:cubicBezTo>
                  <a:cubicBezTo>
                    <a:pt x="150" y="75"/>
                    <a:pt x="149" y="73"/>
                    <a:pt x="147" y="72"/>
                  </a:cubicBezTo>
                  <a:cubicBezTo>
                    <a:pt x="146" y="71"/>
                    <a:pt x="146" y="70"/>
                    <a:pt x="145" y="69"/>
                  </a:cubicBezTo>
                  <a:cubicBezTo>
                    <a:pt x="144" y="68"/>
                    <a:pt x="144" y="67"/>
                    <a:pt x="144" y="66"/>
                  </a:cubicBezTo>
                  <a:cubicBezTo>
                    <a:pt x="143" y="64"/>
                    <a:pt x="144" y="62"/>
                    <a:pt x="144" y="60"/>
                  </a:cubicBezTo>
                  <a:cubicBezTo>
                    <a:pt x="144" y="58"/>
                    <a:pt x="143" y="56"/>
                    <a:pt x="141" y="55"/>
                  </a:cubicBezTo>
                  <a:cubicBezTo>
                    <a:pt x="139" y="53"/>
                    <a:pt x="137" y="53"/>
                    <a:pt x="135" y="53"/>
                  </a:cubicBezTo>
                  <a:cubicBezTo>
                    <a:pt x="133" y="52"/>
                    <a:pt x="131" y="52"/>
                    <a:pt x="129" y="52"/>
                  </a:cubicBezTo>
                  <a:cubicBezTo>
                    <a:pt x="128" y="52"/>
                    <a:pt x="128" y="52"/>
                    <a:pt x="127" y="51"/>
                  </a:cubicBezTo>
                  <a:cubicBezTo>
                    <a:pt x="127" y="51"/>
                    <a:pt x="127" y="51"/>
                    <a:pt x="127" y="51"/>
                  </a:cubicBezTo>
                  <a:cubicBezTo>
                    <a:pt x="127" y="51"/>
                    <a:pt x="127" y="51"/>
                    <a:pt x="127" y="51"/>
                  </a:cubicBezTo>
                  <a:cubicBezTo>
                    <a:pt x="126" y="51"/>
                    <a:pt x="126" y="51"/>
                    <a:pt x="126" y="51"/>
                  </a:cubicBezTo>
                  <a:cubicBezTo>
                    <a:pt x="126" y="50"/>
                    <a:pt x="126" y="50"/>
                    <a:pt x="126" y="50"/>
                  </a:cubicBezTo>
                  <a:cubicBezTo>
                    <a:pt x="127" y="48"/>
                    <a:pt x="127" y="47"/>
                    <a:pt x="128" y="47"/>
                  </a:cubicBezTo>
                  <a:cubicBezTo>
                    <a:pt x="129" y="46"/>
                    <a:pt x="129" y="45"/>
                    <a:pt x="130" y="44"/>
                  </a:cubicBezTo>
                  <a:cubicBezTo>
                    <a:pt x="130" y="44"/>
                    <a:pt x="130" y="42"/>
                    <a:pt x="130" y="41"/>
                  </a:cubicBezTo>
                  <a:cubicBezTo>
                    <a:pt x="130" y="40"/>
                    <a:pt x="129" y="39"/>
                    <a:pt x="128" y="39"/>
                  </a:cubicBezTo>
                  <a:cubicBezTo>
                    <a:pt x="127" y="38"/>
                    <a:pt x="126" y="38"/>
                    <a:pt x="125" y="38"/>
                  </a:cubicBezTo>
                  <a:cubicBezTo>
                    <a:pt x="123" y="37"/>
                    <a:pt x="121" y="37"/>
                    <a:pt x="119" y="36"/>
                  </a:cubicBezTo>
                  <a:cubicBezTo>
                    <a:pt x="117" y="35"/>
                    <a:pt x="115" y="34"/>
                    <a:pt x="113" y="32"/>
                  </a:cubicBezTo>
                  <a:cubicBezTo>
                    <a:pt x="112" y="31"/>
                    <a:pt x="110" y="30"/>
                    <a:pt x="108" y="29"/>
                  </a:cubicBezTo>
                  <a:cubicBezTo>
                    <a:pt x="106" y="28"/>
                    <a:pt x="104" y="28"/>
                    <a:pt x="102" y="28"/>
                  </a:cubicBezTo>
                  <a:cubicBezTo>
                    <a:pt x="101" y="28"/>
                    <a:pt x="100" y="28"/>
                    <a:pt x="99" y="29"/>
                  </a:cubicBezTo>
                  <a:cubicBezTo>
                    <a:pt x="98" y="30"/>
                    <a:pt x="97" y="30"/>
                    <a:pt x="96" y="31"/>
                  </a:cubicBezTo>
                  <a:cubicBezTo>
                    <a:pt x="96" y="32"/>
                    <a:pt x="95" y="32"/>
                    <a:pt x="94" y="33"/>
                  </a:cubicBezTo>
                  <a:cubicBezTo>
                    <a:pt x="93" y="33"/>
                    <a:pt x="93" y="33"/>
                    <a:pt x="92" y="33"/>
                  </a:cubicBezTo>
                  <a:cubicBezTo>
                    <a:pt x="92" y="33"/>
                    <a:pt x="92" y="33"/>
                    <a:pt x="92" y="32"/>
                  </a:cubicBezTo>
                  <a:cubicBezTo>
                    <a:pt x="92" y="32"/>
                    <a:pt x="92" y="32"/>
                    <a:pt x="92" y="32"/>
                  </a:cubicBezTo>
                  <a:cubicBezTo>
                    <a:pt x="92" y="32"/>
                    <a:pt x="92" y="32"/>
                    <a:pt x="92" y="32"/>
                  </a:cubicBezTo>
                  <a:cubicBezTo>
                    <a:pt x="92" y="32"/>
                    <a:pt x="92" y="33"/>
                    <a:pt x="92" y="33"/>
                  </a:cubicBezTo>
                  <a:cubicBezTo>
                    <a:pt x="92" y="33"/>
                    <a:pt x="93" y="32"/>
                    <a:pt x="93" y="32"/>
                  </a:cubicBezTo>
                  <a:cubicBezTo>
                    <a:pt x="94" y="32"/>
                    <a:pt x="95" y="31"/>
                    <a:pt x="96" y="30"/>
                  </a:cubicBezTo>
                  <a:cubicBezTo>
                    <a:pt x="97" y="30"/>
                    <a:pt x="97" y="29"/>
                    <a:pt x="98" y="28"/>
                  </a:cubicBezTo>
                  <a:cubicBezTo>
                    <a:pt x="99" y="27"/>
                    <a:pt x="100" y="26"/>
                    <a:pt x="102" y="26"/>
                  </a:cubicBezTo>
                  <a:cubicBezTo>
                    <a:pt x="104" y="26"/>
                    <a:pt x="107" y="26"/>
                    <a:pt x="109" y="27"/>
                  </a:cubicBezTo>
                  <a:cubicBezTo>
                    <a:pt x="109" y="27"/>
                    <a:pt x="110" y="27"/>
                    <a:pt x="110" y="27"/>
                  </a:cubicBezTo>
                  <a:cubicBezTo>
                    <a:pt x="110" y="27"/>
                    <a:pt x="110" y="26"/>
                    <a:pt x="110" y="26"/>
                  </a:cubicBezTo>
                  <a:cubicBezTo>
                    <a:pt x="110" y="25"/>
                    <a:pt x="110" y="24"/>
                    <a:pt x="109" y="23"/>
                  </a:cubicBezTo>
                  <a:cubicBezTo>
                    <a:pt x="107" y="21"/>
                    <a:pt x="105" y="20"/>
                    <a:pt x="103" y="19"/>
                  </a:cubicBezTo>
                  <a:cubicBezTo>
                    <a:pt x="102" y="18"/>
                    <a:pt x="101" y="17"/>
                    <a:pt x="101" y="16"/>
                  </a:cubicBezTo>
                  <a:cubicBezTo>
                    <a:pt x="100" y="15"/>
                    <a:pt x="100" y="14"/>
                    <a:pt x="100" y="12"/>
                  </a:cubicBezTo>
                  <a:cubicBezTo>
                    <a:pt x="101" y="10"/>
                    <a:pt x="101" y="8"/>
                    <a:pt x="100" y="5"/>
                  </a:cubicBezTo>
                  <a:cubicBezTo>
                    <a:pt x="100" y="5"/>
                    <a:pt x="100" y="5"/>
                    <a:pt x="100" y="5"/>
                  </a:cubicBezTo>
                  <a:cubicBezTo>
                    <a:pt x="102" y="7"/>
                    <a:pt x="102" y="10"/>
                    <a:pt x="102" y="13"/>
                  </a:cubicBezTo>
                  <a:cubicBezTo>
                    <a:pt x="102" y="14"/>
                    <a:pt x="102" y="15"/>
                    <a:pt x="103" y="15"/>
                  </a:cubicBezTo>
                  <a:cubicBezTo>
                    <a:pt x="103" y="16"/>
                    <a:pt x="104" y="16"/>
                    <a:pt x="104" y="17"/>
                  </a:cubicBezTo>
                  <a:cubicBezTo>
                    <a:pt x="105" y="17"/>
                    <a:pt x="105" y="17"/>
                    <a:pt x="105" y="17"/>
                  </a:cubicBezTo>
                  <a:cubicBezTo>
                    <a:pt x="105" y="16"/>
                    <a:pt x="106" y="15"/>
                    <a:pt x="107" y="14"/>
                  </a:cubicBezTo>
                  <a:cubicBezTo>
                    <a:pt x="109" y="13"/>
                    <a:pt x="111" y="13"/>
                    <a:pt x="113" y="13"/>
                  </a:cubicBezTo>
                  <a:cubicBezTo>
                    <a:pt x="114" y="14"/>
                    <a:pt x="116" y="14"/>
                    <a:pt x="118" y="15"/>
                  </a:cubicBezTo>
                  <a:cubicBezTo>
                    <a:pt x="118" y="15"/>
                    <a:pt x="119" y="16"/>
                    <a:pt x="120" y="16"/>
                  </a:cubicBezTo>
                  <a:cubicBezTo>
                    <a:pt x="119" y="15"/>
                    <a:pt x="119" y="14"/>
                    <a:pt x="119" y="14"/>
                  </a:cubicBezTo>
                  <a:cubicBezTo>
                    <a:pt x="119" y="12"/>
                    <a:pt x="119" y="10"/>
                    <a:pt x="120" y="8"/>
                  </a:cubicBezTo>
                  <a:cubicBezTo>
                    <a:pt x="120" y="8"/>
                    <a:pt x="120" y="8"/>
                    <a:pt x="120" y="8"/>
                  </a:cubicBezTo>
                  <a:cubicBezTo>
                    <a:pt x="120" y="10"/>
                    <a:pt x="120" y="12"/>
                    <a:pt x="120" y="13"/>
                  </a:cubicBezTo>
                  <a:cubicBezTo>
                    <a:pt x="121" y="15"/>
                    <a:pt x="122" y="16"/>
                    <a:pt x="123" y="17"/>
                  </a:cubicBezTo>
                  <a:cubicBezTo>
                    <a:pt x="124" y="18"/>
                    <a:pt x="126" y="19"/>
                    <a:pt x="128" y="19"/>
                  </a:cubicBezTo>
                  <a:cubicBezTo>
                    <a:pt x="129" y="19"/>
                    <a:pt x="131" y="19"/>
                    <a:pt x="133" y="19"/>
                  </a:cubicBezTo>
                  <a:cubicBezTo>
                    <a:pt x="136" y="19"/>
                    <a:pt x="139" y="19"/>
                    <a:pt x="142" y="18"/>
                  </a:cubicBezTo>
                  <a:cubicBezTo>
                    <a:pt x="146" y="18"/>
                    <a:pt x="149" y="17"/>
                    <a:pt x="152" y="16"/>
                  </a:cubicBezTo>
                  <a:cubicBezTo>
                    <a:pt x="152" y="16"/>
                    <a:pt x="152" y="16"/>
                    <a:pt x="152" y="16"/>
                  </a:cubicBezTo>
                  <a:cubicBezTo>
                    <a:pt x="149" y="18"/>
                    <a:pt x="146" y="19"/>
                    <a:pt x="143" y="20"/>
                  </a:cubicBezTo>
                  <a:cubicBezTo>
                    <a:pt x="142" y="20"/>
                    <a:pt x="141" y="21"/>
                    <a:pt x="140" y="21"/>
                  </a:cubicBezTo>
                  <a:cubicBezTo>
                    <a:pt x="140" y="21"/>
                    <a:pt x="140" y="22"/>
                    <a:pt x="140" y="23"/>
                  </a:cubicBezTo>
                  <a:cubicBezTo>
                    <a:pt x="140" y="24"/>
                    <a:pt x="140" y="25"/>
                    <a:pt x="140" y="27"/>
                  </a:cubicBezTo>
                  <a:cubicBezTo>
                    <a:pt x="141" y="29"/>
                    <a:pt x="143" y="31"/>
                    <a:pt x="145" y="32"/>
                  </a:cubicBezTo>
                  <a:cubicBezTo>
                    <a:pt x="147" y="31"/>
                    <a:pt x="149" y="30"/>
                    <a:pt x="150" y="29"/>
                  </a:cubicBezTo>
                  <a:cubicBezTo>
                    <a:pt x="152" y="28"/>
                    <a:pt x="154" y="27"/>
                    <a:pt x="157" y="27"/>
                  </a:cubicBezTo>
                  <a:cubicBezTo>
                    <a:pt x="158" y="27"/>
                    <a:pt x="159" y="27"/>
                    <a:pt x="160" y="27"/>
                  </a:cubicBezTo>
                  <a:cubicBezTo>
                    <a:pt x="161" y="28"/>
                    <a:pt x="162" y="28"/>
                    <a:pt x="162" y="28"/>
                  </a:cubicBezTo>
                  <a:cubicBezTo>
                    <a:pt x="163" y="29"/>
                    <a:pt x="163" y="29"/>
                    <a:pt x="164" y="29"/>
                  </a:cubicBezTo>
                  <a:cubicBezTo>
                    <a:pt x="164" y="30"/>
                    <a:pt x="165" y="31"/>
                    <a:pt x="166" y="31"/>
                  </a:cubicBezTo>
                  <a:cubicBezTo>
                    <a:pt x="167" y="32"/>
                    <a:pt x="167" y="32"/>
                    <a:pt x="167" y="33"/>
                  </a:cubicBezTo>
                  <a:cubicBezTo>
                    <a:pt x="168" y="33"/>
                    <a:pt x="168" y="33"/>
                    <a:pt x="168" y="33"/>
                  </a:cubicBezTo>
                  <a:cubicBezTo>
                    <a:pt x="168" y="34"/>
                    <a:pt x="168" y="34"/>
                    <a:pt x="168" y="34"/>
                  </a:cubicBezTo>
                  <a:cubicBezTo>
                    <a:pt x="168" y="34"/>
                    <a:pt x="168" y="34"/>
                    <a:pt x="169" y="34"/>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70" y="35"/>
                    <a:pt x="171" y="35"/>
                    <a:pt x="172" y="36"/>
                  </a:cubicBezTo>
                  <a:cubicBezTo>
                    <a:pt x="174" y="36"/>
                    <a:pt x="176" y="37"/>
                    <a:pt x="178" y="38"/>
                  </a:cubicBezTo>
                  <a:cubicBezTo>
                    <a:pt x="180" y="39"/>
                    <a:pt x="182" y="40"/>
                    <a:pt x="183" y="42"/>
                  </a:cubicBezTo>
                  <a:cubicBezTo>
                    <a:pt x="184" y="43"/>
                    <a:pt x="185" y="44"/>
                    <a:pt x="185" y="46"/>
                  </a:cubicBezTo>
                  <a:cubicBezTo>
                    <a:pt x="186" y="46"/>
                    <a:pt x="186" y="46"/>
                    <a:pt x="187" y="46"/>
                  </a:cubicBezTo>
                  <a:cubicBezTo>
                    <a:pt x="188" y="45"/>
                    <a:pt x="188" y="46"/>
                    <a:pt x="189" y="46"/>
                  </a:cubicBezTo>
                  <a:cubicBezTo>
                    <a:pt x="190" y="46"/>
                    <a:pt x="190" y="46"/>
                    <a:pt x="191" y="46"/>
                  </a:cubicBezTo>
                  <a:cubicBezTo>
                    <a:pt x="194" y="47"/>
                    <a:pt x="194" y="47"/>
                    <a:pt x="194" y="47"/>
                  </a:cubicBezTo>
                  <a:cubicBezTo>
                    <a:pt x="195" y="47"/>
                    <a:pt x="196" y="47"/>
                    <a:pt x="196" y="47"/>
                  </a:cubicBezTo>
                  <a:cubicBezTo>
                    <a:pt x="196" y="47"/>
                    <a:pt x="196" y="47"/>
                    <a:pt x="196" y="47"/>
                  </a:cubicBezTo>
                  <a:cubicBezTo>
                    <a:pt x="196" y="46"/>
                    <a:pt x="195" y="45"/>
                    <a:pt x="194" y="44"/>
                  </a:cubicBezTo>
                  <a:cubicBezTo>
                    <a:pt x="193" y="42"/>
                    <a:pt x="192" y="41"/>
                    <a:pt x="190" y="40"/>
                  </a:cubicBezTo>
                  <a:cubicBezTo>
                    <a:pt x="189" y="39"/>
                    <a:pt x="188" y="39"/>
                    <a:pt x="187" y="38"/>
                  </a:cubicBezTo>
                  <a:cubicBezTo>
                    <a:pt x="186" y="38"/>
                    <a:pt x="185" y="37"/>
                    <a:pt x="184" y="36"/>
                  </a:cubicBezTo>
                  <a:cubicBezTo>
                    <a:pt x="182" y="35"/>
                    <a:pt x="181" y="32"/>
                    <a:pt x="180" y="30"/>
                  </a:cubicBezTo>
                  <a:cubicBezTo>
                    <a:pt x="181" y="32"/>
                    <a:pt x="182" y="34"/>
                    <a:pt x="184" y="36"/>
                  </a:cubicBezTo>
                  <a:cubicBezTo>
                    <a:pt x="186" y="37"/>
                    <a:pt x="187" y="38"/>
                    <a:pt x="189" y="39"/>
                  </a:cubicBezTo>
                  <a:cubicBezTo>
                    <a:pt x="189" y="38"/>
                    <a:pt x="189" y="37"/>
                    <a:pt x="189" y="37"/>
                  </a:cubicBezTo>
                  <a:cubicBezTo>
                    <a:pt x="189" y="36"/>
                    <a:pt x="188" y="35"/>
                    <a:pt x="189" y="34"/>
                  </a:cubicBezTo>
                  <a:cubicBezTo>
                    <a:pt x="189" y="33"/>
                    <a:pt x="189" y="32"/>
                    <a:pt x="189" y="31"/>
                  </a:cubicBezTo>
                  <a:cubicBezTo>
                    <a:pt x="189" y="31"/>
                    <a:pt x="188" y="30"/>
                    <a:pt x="188" y="30"/>
                  </a:cubicBezTo>
                  <a:cubicBezTo>
                    <a:pt x="185" y="29"/>
                    <a:pt x="182" y="28"/>
                    <a:pt x="180" y="27"/>
                  </a:cubicBezTo>
                  <a:cubicBezTo>
                    <a:pt x="179" y="26"/>
                    <a:pt x="179" y="26"/>
                    <a:pt x="179" y="26"/>
                  </a:cubicBezTo>
                  <a:cubicBezTo>
                    <a:pt x="179" y="25"/>
                    <a:pt x="179" y="25"/>
                    <a:pt x="179" y="25"/>
                  </a:cubicBezTo>
                  <a:cubicBezTo>
                    <a:pt x="178" y="25"/>
                    <a:pt x="178" y="24"/>
                    <a:pt x="177" y="23"/>
                  </a:cubicBezTo>
                  <a:cubicBezTo>
                    <a:pt x="177" y="22"/>
                    <a:pt x="176" y="21"/>
                    <a:pt x="175" y="21"/>
                  </a:cubicBezTo>
                  <a:cubicBezTo>
                    <a:pt x="174" y="19"/>
                    <a:pt x="173" y="18"/>
                    <a:pt x="171" y="17"/>
                  </a:cubicBezTo>
                  <a:cubicBezTo>
                    <a:pt x="167" y="14"/>
                    <a:pt x="164" y="13"/>
                    <a:pt x="159" y="12"/>
                  </a:cubicBezTo>
                  <a:cubicBezTo>
                    <a:pt x="159" y="13"/>
                    <a:pt x="160" y="14"/>
                    <a:pt x="159" y="14"/>
                  </a:cubicBezTo>
                  <a:cubicBezTo>
                    <a:pt x="159" y="15"/>
                    <a:pt x="159" y="16"/>
                    <a:pt x="159" y="17"/>
                  </a:cubicBezTo>
                  <a:cubicBezTo>
                    <a:pt x="159" y="17"/>
                    <a:pt x="159" y="17"/>
                    <a:pt x="158" y="17"/>
                  </a:cubicBezTo>
                  <a:cubicBezTo>
                    <a:pt x="160" y="17"/>
                    <a:pt x="161" y="17"/>
                    <a:pt x="162" y="17"/>
                  </a:cubicBezTo>
                  <a:cubicBezTo>
                    <a:pt x="163" y="17"/>
                    <a:pt x="165" y="18"/>
                    <a:pt x="166" y="18"/>
                  </a:cubicBezTo>
                  <a:cubicBezTo>
                    <a:pt x="166" y="18"/>
                    <a:pt x="166" y="18"/>
                    <a:pt x="166" y="18"/>
                  </a:cubicBezTo>
                  <a:cubicBezTo>
                    <a:pt x="166" y="18"/>
                    <a:pt x="166" y="18"/>
                    <a:pt x="166" y="18"/>
                  </a:cubicBezTo>
                  <a:cubicBezTo>
                    <a:pt x="166" y="17"/>
                    <a:pt x="166" y="16"/>
                    <a:pt x="166" y="15"/>
                  </a:cubicBezTo>
                  <a:cubicBezTo>
                    <a:pt x="166" y="16"/>
                    <a:pt x="166" y="17"/>
                    <a:pt x="167" y="18"/>
                  </a:cubicBezTo>
                  <a:cubicBezTo>
                    <a:pt x="167" y="18"/>
                    <a:pt x="167" y="19"/>
                    <a:pt x="167" y="19"/>
                  </a:cubicBezTo>
                  <a:cubicBezTo>
                    <a:pt x="168" y="20"/>
                    <a:pt x="169" y="20"/>
                    <a:pt x="169" y="21"/>
                  </a:cubicBezTo>
                  <a:cubicBezTo>
                    <a:pt x="170" y="22"/>
                    <a:pt x="171" y="23"/>
                    <a:pt x="172" y="24"/>
                  </a:cubicBezTo>
                  <a:cubicBezTo>
                    <a:pt x="172" y="24"/>
                    <a:pt x="172" y="24"/>
                    <a:pt x="172" y="24"/>
                  </a:cubicBezTo>
                  <a:cubicBezTo>
                    <a:pt x="170" y="23"/>
                    <a:pt x="168" y="21"/>
                    <a:pt x="165" y="20"/>
                  </a:cubicBezTo>
                  <a:cubicBezTo>
                    <a:pt x="163" y="19"/>
                    <a:pt x="161" y="18"/>
                    <a:pt x="158" y="18"/>
                  </a:cubicBezTo>
                  <a:cubicBezTo>
                    <a:pt x="158" y="18"/>
                    <a:pt x="157" y="19"/>
                    <a:pt x="157" y="19"/>
                  </a:cubicBezTo>
                  <a:cubicBezTo>
                    <a:pt x="156" y="20"/>
                    <a:pt x="156" y="21"/>
                    <a:pt x="155" y="21"/>
                  </a:cubicBezTo>
                  <a:cubicBezTo>
                    <a:pt x="154" y="21"/>
                    <a:pt x="154" y="21"/>
                    <a:pt x="154" y="21"/>
                  </a:cubicBezTo>
                  <a:cubicBezTo>
                    <a:pt x="155" y="20"/>
                    <a:pt x="156" y="18"/>
                    <a:pt x="157" y="16"/>
                  </a:cubicBezTo>
                  <a:cubicBezTo>
                    <a:pt x="158" y="15"/>
                    <a:pt x="158" y="15"/>
                    <a:pt x="158" y="14"/>
                  </a:cubicBezTo>
                  <a:cubicBezTo>
                    <a:pt x="158" y="13"/>
                    <a:pt x="158" y="13"/>
                    <a:pt x="158" y="12"/>
                  </a:cubicBezTo>
                  <a:cubicBezTo>
                    <a:pt x="158" y="11"/>
                    <a:pt x="158" y="11"/>
                    <a:pt x="158" y="11"/>
                  </a:cubicBezTo>
                  <a:cubicBezTo>
                    <a:pt x="158" y="11"/>
                    <a:pt x="158" y="11"/>
                    <a:pt x="158" y="11"/>
                  </a:cubicBezTo>
                  <a:cubicBezTo>
                    <a:pt x="158" y="11"/>
                    <a:pt x="158" y="11"/>
                    <a:pt x="157" y="11"/>
                  </a:cubicBezTo>
                  <a:cubicBezTo>
                    <a:pt x="157" y="10"/>
                    <a:pt x="157" y="10"/>
                    <a:pt x="156" y="10"/>
                  </a:cubicBezTo>
                  <a:cubicBezTo>
                    <a:pt x="155" y="9"/>
                    <a:pt x="155" y="9"/>
                    <a:pt x="154" y="8"/>
                  </a:cubicBezTo>
                  <a:cubicBezTo>
                    <a:pt x="151" y="8"/>
                    <a:pt x="149" y="7"/>
                    <a:pt x="147" y="7"/>
                  </a:cubicBezTo>
                  <a:cubicBezTo>
                    <a:pt x="145" y="7"/>
                    <a:pt x="142" y="7"/>
                    <a:pt x="140" y="7"/>
                  </a:cubicBezTo>
                  <a:cubicBezTo>
                    <a:pt x="138" y="7"/>
                    <a:pt x="135" y="7"/>
                    <a:pt x="133" y="8"/>
                  </a:cubicBezTo>
                  <a:cubicBezTo>
                    <a:pt x="133" y="7"/>
                    <a:pt x="133" y="7"/>
                    <a:pt x="133" y="7"/>
                  </a:cubicBezTo>
                  <a:cubicBezTo>
                    <a:pt x="135" y="7"/>
                    <a:pt x="136" y="7"/>
                    <a:pt x="138" y="7"/>
                  </a:cubicBezTo>
                  <a:cubicBezTo>
                    <a:pt x="133" y="0"/>
                    <a:pt x="110" y="1"/>
                    <a:pt x="107" y="1"/>
                  </a:cubicBezTo>
                  <a:cubicBezTo>
                    <a:pt x="105" y="1"/>
                    <a:pt x="101" y="5"/>
                    <a:pt x="101" y="5"/>
                  </a:cubicBezTo>
                  <a:cubicBezTo>
                    <a:pt x="101" y="5"/>
                    <a:pt x="99" y="5"/>
                    <a:pt x="97" y="5"/>
                  </a:cubicBezTo>
                  <a:cubicBezTo>
                    <a:pt x="91" y="5"/>
                    <a:pt x="81" y="4"/>
                    <a:pt x="77" y="5"/>
                  </a:cubicBezTo>
                  <a:cubicBezTo>
                    <a:pt x="71" y="6"/>
                    <a:pt x="70" y="12"/>
                    <a:pt x="70" y="12"/>
                  </a:cubicBezTo>
                  <a:cubicBezTo>
                    <a:pt x="70" y="12"/>
                    <a:pt x="63" y="5"/>
                    <a:pt x="57" y="10"/>
                  </a:cubicBezTo>
                  <a:cubicBezTo>
                    <a:pt x="51" y="14"/>
                    <a:pt x="48" y="18"/>
                    <a:pt x="48" y="18"/>
                  </a:cubicBezTo>
                  <a:cubicBezTo>
                    <a:pt x="48" y="18"/>
                    <a:pt x="40" y="20"/>
                    <a:pt x="32" y="27"/>
                  </a:cubicBezTo>
                  <a:cubicBezTo>
                    <a:pt x="32" y="27"/>
                    <a:pt x="32" y="28"/>
                    <a:pt x="32" y="28"/>
                  </a:cubicBezTo>
                  <a:cubicBezTo>
                    <a:pt x="24" y="36"/>
                    <a:pt x="26" y="40"/>
                    <a:pt x="26" y="40"/>
                  </a:cubicBezTo>
                  <a:cubicBezTo>
                    <a:pt x="26" y="40"/>
                    <a:pt x="26" y="40"/>
                    <a:pt x="26" y="40"/>
                  </a:cubicBezTo>
                  <a:cubicBezTo>
                    <a:pt x="26" y="40"/>
                    <a:pt x="26" y="40"/>
                    <a:pt x="26" y="40"/>
                  </a:cubicBezTo>
                  <a:cubicBezTo>
                    <a:pt x="26" y="40"/>
                    <a:pt x="25" y="40"/>
                    <a:pt x="25" y="40"/>
                  </a:cubicBezTo>
                  <a:cubicBezTo>
                    <a:pt x="26" y="40"/>
                    <a:pt x="26" y="40"/>
                    <a:pt x="26" y="40"/>
                  </a:cubicBezTo>
                  <a:cubicBezTo>
                    <a:pt x="26" y="40"/>
                    <a:pt x="26" y="40"/>
                    <a:pt x="26" y="40"/>
                  </a:cubicBezTo>
                  <a:cubicBezTo>
                    <a:pt x="26" y="40"/>
                    <a:pt x="26" y="40"/>
                    <a:pt x="26" y="40"/>
                  </a:cubicBezTo>
                  <a:cubicBezTo>
                    <a:pt x="26" y="40"/>
                    <a:pt x="27" y="40"/>
                    <a:pt x="27" y="41"/>
                  </a:cubicBezTo>
                  <a:cubicBezTo>
                    <a:pt x="27" y="41"/>
                    <a:pt x="27" y="41"/>
                    <a:pt x="28" y="41"/>
                  </a:cubicBezTo>
                  <a:cubicBezTo>
                    <a:pt x="28" y="41"/>
                    <a:pt x="29" y="41"/>
                    <a:pt x="30" y="41"/>
                  </a:cubicBezTo>
                  <a:cubicBezTo>
                    <a:pt x="32" y="41"/>
                    <a:pt x="34" y="41"/>
                    <a:pt x="35" y="40"/>
                  </a:cubicBezTo>
                  <a:cubicBezTo>
                    <a:pt x="34" y="41"/>
                    <a:pt x="32" y="42"/>
                    <a:pt x="30" y="42"/>
                  </a:cubicBezTo>
                  <a:cubicBezTo>
                    <a:pt x="29" y="42"/>
                    <a:pt x="28" y="42"/>
                    <a:pt x="27" y="42"/>
                  </a:cubicBezTo>
                  <a:cubicBezTo>
                    <a:pt x="27" y="42"/>
                    <a:pt x="27" y="42"/>
                    <a:pt x="27" y="42"/>
                  </a:cubicBezTo>
                  <a:cubicBezTo>
                    <a:pt x="26" y="43"/>
                    <a:pt x="25" y="44"/>
                    <a:pt x="23" y="45"/>
                  </a:cubicBezTo>
                  <a:cubicBezTo>
                    <a:pt x="22" y="47"/>
                    <a:pt x="21" y="48"/>
                    <a:pt x="20" y="49"/>
                  </a:cubicBezTo>
                  <a:cubicBezTo>
                    <a:pt x="18" y="52"/>
                    <a:pt x="16" y="55"/>
                    <a:pt x="15" y="59"/>
                  </a:cubicBezTo>
                  <a:cubicBezTo>
                    <a:pt x="16" y="55"/>
                    <a:pt x="17" y="52"/>
                    <a:pt x="19" y="49"/>
                  </a:cubicBezTo>
                  <a:cubicBezTo>
                    <a:pt x="20" y="47"/>
                    <a:pt x="21" y="46"/>
                    <a:pt x="23" y="45"/>
                  </a:cubicBezTo>
                  <a:cubicBezTo>
                    <a:pt x="24" y="44"/>
                    <a:pt x="25" y="42"/>
                    <a:pt x="26" y="42"/>
                  </a:cubicBezTo>
                  <a:cubicBezTo>
                    <a:pt x="25" y="41"/>
                    <a:pt x="25" y="41"/>
                    <a:pt x="25" y="41"/>
                  </a:cubicBezTo>
                  <a:cubicBezTo>
                    <a:pt x="25" y="41"/>
                    <a:pt x="25" y="41"/>
                    <a:pt x="25" y="41"/>
                  </a:cubicBezTo>
                  <a:cubicBezTo>
                    <a:pt x="25" y="40"/>
                    <a:pt x="25" y="40"/>
                    <a:pt x="25" y="40"/>
                  </a:cubicBezTo>
                  <a:cubicBezTo>
                    <a:pt x="21" y="43"/>
                    <a:pt x="7" y="55"/>
                    <a:pt x="11" y="63"/>
                  </a:cubicBezTo>
                  <a:cubicBezTo>
                    <a:pt x="11" y="63"/>
                    <a:pt x="2" y="72"/>
                    <a:pt x="6" y="81"/>
                  </a:cubicBezTo>
                  <a:cubicBezTo>
                    <a:pt x="6" y="81"/>
                    <a:pt x="0" y="86"/>
                    <a:pt x="8" y="98"/>
                  </a:cubicBezTo>
                  <a:cubicBezTo>
                    <a:pt x="8" y="98"/>
                    <a:pt x="8" y="98"/>
                    <a:pt x="8" y="98"/>
                  </a:cubicBezTo>
                  <a:cubicBezTo>
                    <a:pt x="8" y="98"/>
                    <a:pt x="8" y="98"/>
                    <a:pt x="8" y="99"/>
                  </a:cubicBezTo>
                  <a:cubicBezTo>
                    <a:pt x="8" y="99"/>
                    <a:pt x="9" y="100"/>
                    <a:pt x="9" y="102"/>
                  </a:cubicBezTo>
                  <a:cubicBezTo>
                    <a:pt x="10" y="103"/>
                    <a:pt x="13" y="105"/>
                    <a:pt x="14" y="106"/>
                  </a:cubicBezTo>
                  <a:cubicBezTo>
                    <a:pt x="16" y="107"/>
                    <a:pt x="17" y="108"/>
                    <a:pt x="18" y="109"/>
                  </a:cubicBezTo>
                  <a:cubicBezTo>
                    <a:pt x="21" y="111"/>
                    <a:pt x="24" y="112"/>
                    <a:pt x="28" y="113"/>
                  </a:cubicBezTo>
                  <a:cubicBezTo>
                    <a:pt x="28" y="113"/>
                    <a:pt x="28" y="113"/>
                    <a:pt x="28" y="113"/>
                  </a:cubicBezTo>
                  <a:cubicBezTo>
                    <a:pt x="32" y="113"/>
                    <a:pt x="32" y="113"/>
                    <a:pt x="32" y="113"/>
                  </a:cubicBezTo>
                  <a:cubicBezTo>
                    <a:pt x="29" y="114"/>
                    <a:pt x="29" y="114"/>
                    <a:pt x="29" y="114"/>
                  </a:cubicBezTo>
                  <a:cubicBezTo>
                    <a:pt x="30" y="114"/>
                    <a:pt x="31" y="115"/>
                    <a:pt x="32" y="116"/>
                  </a:cubicBezTo>
                  <a:cubicBezTo>
                    <a:pt x="31" y="115"/>
                    <a:pt x="29" y="114"/>
                    <a:pt x="28" y="114"/>
                  </a:cubicBezTo>
                  <a:cubicBezTo>
                    <a:pt x="28" y="114"/>
                    <a:pt x="28" y="114"/>
                    <a:pt x="28" y="114"/>
                  </a:cubicBezTo>
                  <a:cubicBezTo>
                    <a:pt x="28" y="114"/>
                    <a:pt x="28" y="114"/>
                    <a:pt x="28" y="114"/>
                  </a:cubicBezTo>
                  <a:cubicBezTo>
                    <a:pt x="27" y="114"/>
                    <a:pt x="27" y="114"/>
                    <a:pt x="27" y="114"/>
                  </a:cubicBezTo>
                  <a:cubicBezTo>
                    <a:pt x="24" y="114"/>
                    <a:pt x="20" y="112"/>
                    <a:pt x="17" y="111"/>
                  </a:cubicBezTo>
                  <a:cubicBezTo>
                    <a:pt x="16" y="110"/>
                    <a:pt x="14" y="109"/>
                    <a:pt x="13" y="108"/>
                  </a:cubicBezTo>
                  <a:cubicBezTo>
                    <a:pt x="12" y="108"/>
                    <a:pt x="12" y="107"/>
                    <a:pt x="12" y="107"/>
                  </a:cubicBezTo>
                  <a:cubicBezTo>
                    <a:pt x="10" y="104"/>
                    <a:pt x="10" y="104"/>
                    <a:pt x="10" y="104"/>
                  </a:cubicBezTo>
                  <a:cubicBezTo>
                    <a:pt x="9" y="102"/>
                    <a:pt x="9" y="102"/>
                    <a:pt x="9" y="102"/>
                  </a:cubicBezTo>
                  <a:cubicBezTo>
                    <a:pt x="9" y="102"/>
                    <a:pt x="9" y="103"/>
                    <a:pt x="10" y="103"/>
                  </a:cubicBezTo>
                  <a:cubicBezTo>
                    <a:pt x="11" y="108"/>
                    <a:pt x="14" y="114"/>
                    <a:pt x="20" y="117"/>
                  </a:cubicBezTo>
                  <a:cubicBezTo>
                    <a:pt x="21" y="118"/>
                    <a:pt x="22" y="118"/>
                    <a:pt x="23" y="118"/>
                  </a:cubicBezTo>
                  <a:cubicBezTo>
                    <a:pt x="25" y="118"/>
                    <a:pt x="26" y="118"/>
                    <a:pt x="28" y="118"/>
                  </a:cubicBezTo>
                  <a:cubicBezTo>
                    <a:pt x="31" y="119"/>
                    <a:pt x="34" y="119"/>
                    <a:pt x="37" y="119"/>
                  </a:cubicBezTo>
                  <a:cubicBezTo>
                    <a:pt x="42" y="119"/>
                    <a:pt x="42" y="119"/>
                    <a:pt x="42" y="119"/>
                  </a:cubicBezTo>
                  <a:cubicBezTo>
                    <a:pt x="44" y="120"/>
                    <a:pt x="45" y="120"/>
                    <a:pt x="47" y="120"/>
                  </a:cubicBezTo>
                  <a:cubicBezTo>
                    <a:pt x="49" y="120"/>
                    <a:pt x="50" y="120"/>
                    <a:pt x="52" y="121"/>
                  </a:cubicBezTo>
                  <a:cubicBezTo>
                    <a:pt x="52" y="120"/>
                    <a:pt x="51" y="120"/>
                    <a:pt x="51" y="120"/>
                  </a:cubicBezTo>
                  <a:cubicBezTo>
                    <a:pt x="51" y="120"/>
                    <a:pt x="51" y="120"/>
                    <a:pt x="51" y="119"/>
                  </a:cubicBezTo>
                  <a:cubicBezTo>
                    <a:pt x="50" y="118"/>
                    <a:pt x="49" y="116"/>
                    <a:pt x="49" y="115"/>
                  </a:cubicBezTo>
                  <a:cubicBezTo>
                    <a:pt x="44" y="115"/>
                    <a:pt x="39" y="114"/>
                    <a:pt x="34" y="112"/>
                  </a:cubicBezTo>
                  <a:cubicBezTo>
                    <a:pt x="33" y="112"/>
                    <a:pt x="32" y="111"/>
                    <a:pt x="30" y="110"/>
                  </a:cubicBezTo>
                  <a:cubicBezTo>
                    <a:pt x="30" y="110"/>
                    <a:pt x="29" y="110"/>
                    <a:pt x="28" y="109"/>
                  </a:cubicBezTo>
                  <a:cubicBezTo>
                    <a:pt x="28" y="109"/>
                    <a:pt x="28" y="108"/>
                    <a:pt x="27" y="107"/>
                  </a:cubicBezTo>
                  <a:cubicBezTo>
                    <a:pt x="26" y="105"/>
                    <a:pt x="23" y="104"/>
                    <a:pt x="20" y="103"/>
                  </a:cubicBezTo>
                  <a:cubicBezTo>
                    <a:pt x="22" y="103"/>
                    <a:pt x="23" y="104"/>
                    <a:pt x="24" y="104"/>
                  </a:cubicBezTo>
                  <a:cubicBezTo>
                    <a:pt x="25" y="105"/>
                    <a:pt x="26" y="105"/>
                    <a:pt x="27" y="106"/>
                  </a:cubicBezTo>
                  <a:cubicBezTo>
                    <a:pt x="27" y="105"/>
                    <a:pt x="27" y="105"/>
                    <a:pt x="27" y="104"/>
                  </a:cubicBezTo>
                  <a:cubicBezTo>
                    <a:pt x="26" y="103"/>
                    <a:pt x="26" y="102"/>
                    <a:pt x="26" y="102"/>
                  </a:cubicBezTo>
                  <a:cubicBezTo>
                    <a:pt x="26" y="102"/>
                    <a:pt x="27" y="103"/>
                    <a:pt x="27" y="104"/>
                  </a:cubicBezTo>
                  <a:cubicBezTo>
                    <a:pt x="27" y="105"/>
                    <a:pt x="28" y="106"/>
                    <a:pt x="28" y="107"/>
                  </a:cubicBezTo>
                  <a:cubicBezTo>
                    <a:pt x="28" y="107"/>
                    <a:pt x="29" y="108"/>
                    <a:pt x="29" y="108"/>
                  </a:cubicBezTo>
                  <a:cubicBezTo>
                    <a:pt x="30" y="109"/>
                    <a:pt x="30" y="109"/>
                    <a:pt x="31" y="109"/>
                  </a:cubicBezTo>
                  <a:cubicBezTo>
                    <a:pt x="32" y="110"/>
                    <a:pt x="33" y="110"/>
                    <a:pt x="35" y="111"/>
                  </a:cubicBezTo>
                  <a:cubicBezTo>
                    <a:pt x="37" y="111"/>
                    <a:pt x="40" y="112"/>
                    <a:pt x="43" y="112"/>
                  </a:cubicBezTo>
                  <a:cubicBezTo>
                    <a:pt x="45" y="112"/>
                    <a:pt x="47" y="112"/>
                    <a:pt x="50" y="112"/>
                  </a:cubicBezTo>
                  <a:cubicBezTo>
                    <a:pt x="50" y="111"/>
                    <a:pt x="50" y="110"/>
                    <a:pt x="50" y="109"/>
                  </a:cubicBezTo>
                  <a:cubicBezTo>
                    <a:pt x="51" y="107"/>
                    <a:pt x="51" y="106"/>
                    <a:pt x="52" y="104"/>
                  </a:cubicBezTo>
                  <a:cubicBezTo>
                    <a:pt x="52" y="104"/>
                    <a:pt x="52" y="103"/>
                    <a:pt x="53" y="102"/>
                  </a:cubicBezTo>
                  <a:cubicBezTo>
                    <a:pt x="52" y="102"/>
                    <a:pt x="51" y="101"/>
                    <a:pt x="50" y="101"/>
                  </a:cubicBezTo>
                  <a:cubicBezTo>
                    <a:pt x="49" y="99"/>
                    <a:pt x="47" y="98"/>
                    <a:pt x="47" y="95"/>
                  </a:cubicBezTo>
                  <a:cubicBezTo>
                    <a:pt x="47" y="95"/>
                    <a:pt x="47" y="95"/>
                    <a:pt x="47" y="95"/>
                  </a:cubicBezTo>
                  <a:cubicBezTo>
                    <a:pt x="48" y="97"/>
                    <a:pt x="50" y="98"/>
                    <a:pt x="51" y="99"/>
                  </a:cubicBezTo>
                  <a:cubicBezTo>
                    <a:pt x="53" y="100"/>
                    <a:pt x="55" y="101"/>
                    <a:pt x="57" y="101"/>
                  </a:cubicBezTo>
                  <a:cubicBezTo>
                    <a:pt x="61" y="102"/>
                    <a:pt x="64" y="101"/>
                    <a:pt x="68" y="100"/>
                  </a:cubicBezTo>
                  <a:cubicBezTo>
                    <a:pt x="68" y="100"/>
                    <a:pt x="68" y="100"/>
                    <a:pt x="68" y="100"/>
                  </a:cubicBezTo>
                  <a:cubicBezTo>
                    <a:pt x="67" y="102"/>
                    <a:pt x="65" y="103"/>
                    <a:pt x="63" y="103"/>
                  </a:cubicBezTo>
                  <a:cubicBezTo>
                    <a:pt x="61" y="104"/>
                    <a:pt x="58" y="104"/>
                    <a:pt x="56" y="103"/>
                  </a:cubicBezTo>
                  <a:cubicBezTo>
                    <a:pt x="55" y="103"/>
                    <a:pt x="54" y="103"/>
                    <a:pt x="54" y="103"/>
                  </a:cubicBezTo>
                  <a:cubicBezTo>
                    <a:pt x="53" y="105"/>
                    <a:pt x="52" y="107"/>
                    <a:pt x="52" y="109"/>
                  </a:cubicBezTo>
                  <a:cubicBezTo>
                    <a:pt x="52" y="111"/>
                    <a:pt x="52" y="112"/>
                    <a:pt x="52" y="114"/>
                  </a:cubicBezTo>
                  <a:cubicBezTo>
                    <a:pt x="52" y="115"/>
                    <a:pt x="52" y="117"/>
                    <a:pt x="53" y="118"/>
                  </a:cubicBezTo>
                  <a:cubicBezTo>
                    <a:pt x="54" y="119"/>
                    <a:pt x="55" y="120"/>
                    <a:pt x="56" y="121"/>
                  </a:cubicBezTo>
                  <a:cubicBezTo>
                    <a:pt x="57" y="122"/>
                    <a:pt x="58" y="122"/>
                    <a:pt x="60" y="123"/>
                  </a:cubicBezTo>
                  <a:cubicBezTo>
                    <a:pt x="62" y="124"/>
                    <a:pt x="65" y="125"/>
                    <a:pt x="68" y="126"/>
                  </a:cubicBezTo>
                  <a:cubicBezTo>
                    <a:pt x="74" y="127"/>
                    <a:pt x="80" y="128"/>
                    <a:pt x="86" y="129"/>
                  </a:cubicBezTo>
                  <a:cubicBezTo>
                    <a:pt x="89" y="129"/>
                    <a:pt x="92" y="130"/>
                    <a:pt x="95" y="130"/>
                  </a:cubicBezTo>
                  <a:cubicBezTo>
                    <a:pt x="96" y="130"/>
                    <a:pt x="98" y="130"/>
                    <a:pt x="99" y="129"/>
                  </a:cubicBezTo>
                  <a:cubicBezTo>
                    <a:pt x="101" y="129"/>
                    <a:pt x="102" y="128"/>
                    <a:pt x="103" y="127"/>
                  </a:cubicBezTo>
                  <a:cubicBezTo>
                    <a:pt x="103" y="127"/>
                    <a:pt x="103" y="126"/>
                    <a:pt x="103" y="126"/>
                  </a:cubicBezTo>
                  <a:cubicBezTo>
                    <a:pt x="103" y="126"/>
                    <a:pt x="103" y="126"/>
                    <a:pt x="103" y="126"/>
                  </a:cubicBezTo>
                  <a:cubicBezTo>
                    <a:pt x="103" y="126"/>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4" y="128"/>
                    <a:pt x="104" y="129"/>
                    <a:pt x="105" y="130"/>
                  </a:cubicBezTo>
                  <a:cubicBezTo>
                    <a:pt x="106" y="131"/>
                    <a:pt x="107" y="131"/>
                    <a:pt x="108" y="132"/>
                  </a:cubicBezTo>
                  <a:cubicBezTo>
                    <a:pt x="110" y="132"/>
                    <a:pt x="113" y="133"/>
                    <a:pt x="115" y="133"/>
                  </a:cubicBezTo>
                  <a:cubicBezTo>
                    <a:pt x="120" y="133"/>
                    <a:pt x="125" y="134"/>
                    <a:pt x="130" y="134"/>
                  </a:cubicBezTo>
                  <a:cubicBezTo>
                    <a:pt x="130" y="134"/>
                    <a:pt x="130" y="134"/>
                    <a:pt x="130" y="134"/>
                  </a:cubicBezTo>
                  <a:cubicBezTo>
                    <a:pt x="128" y="135"/>
                    <a:pt x="127" y="135"/>
                    <a:pt x="126" y="135"/>
                  </a:cubicBezTo>
                  <a:cubicBezTo>
                    <a:pt x="124" y="135"/>
                    <a:pt x="124" y="135"/>
                    <a:pt x="124" y="135"/>
                  </a:cubicBezTo>
                  <a:cubicBezTo>
                    <a:pt x="124" y="135"/>
                    <a:pt x="125" y="135"/>
                    <a:pt x="125" y="136"/>
                  </a:cubicBezTo>
                  <a:cubicBezTo>
                    <a:pt x="126" y="137"/>
                    <a:pt x="126" y="138"/>
                    <a:pt x="127" y="138"/>
                  </a:cubicBezTo>
                  <a:cubicBezTo>
                    <a:pt x="129" y="140"/>
                    <a:pt x="130" y="141"/>
                    <a:pt x="132" y="142"/>
                  </a:cubicBezTo>
                  <a:cubicBezTo>
                    <a:pt x="130" y="141"/>
                    <a:pt x="128" y="140"/>
                    <a:pt x="127" y="139"/>
                  </a:cubicBezTo>
                  <a:cubicBezTo>
                    <a:pt x="126" y="138"/>
                    <a:pt x="125" y="138"/>
                    <a:pt x="124" y="137"/>
                  </a:cubicBezTo>
                  <a:cubicBezTo>
                    <a:pt x="124" y="136"/>
                    <a:pt x="123" y="136"/>
                    <a:pt x="123" y="135"/>
                  </a:cubicBezTo>
                  <a:cubicBezTo>
                    <a:pt x="122" y="135"/>
                    <a:pt x="122" y="135"/>
                    <a:pt x="122" y="135"/>
                  </a:cubicBezTo>
                  <a:cubicBezTo>
                    <a:pt x="120" y="135"/>
                    <a:pt x="118" y="135"/>
                    <a:pt x="116" y="135"/>
                  </a:cubicBezTo>
                  <a:cubicBezTo>
                    <a:pt x="107" y="136"/>
                    <a:pt x="97" y="137"/>
                    <a:pt x="88" y="137"/>
                  </a:cubicBezTo>
                  <a:cubicBezTo>
                    <a:pt x="85" y="137"/>
                    <a:pt x="82" y="137"/>
                    <a:pt x="80" y="136"/>
                  </a:cubicBezTo>
                  <a:cubicBezTo>
                    <a:pt x="78" y="136"/>
                    <a:pt x="78" y="136"/>
                    <a:pt x="78" y="136"/>
                  </a:cubicBezTo>
                  <a:cubicBezTo>
                    <a:pt x="77" y="136"/>
                    <a:pt x="76" y="136"/>
                    <a:pt x="76" y="136"/>
                  </a:cubicBezTo>
                  <a:cubicBezTo>
                    <a:pt x="74" y="135"/>
                    <a:pt x="73" y="134"/>
                    <a:pt x="72" y="133"/>
                  </a:cubicBezTo>
                  <a:cubicBezTo>
                    <a:pt x="70" y="132"/>
                    <a:pt x="68" y="130"/>
                    <a:pt x="65" y="128"/>
                  </a:cubicBezTo>
                  <a:cubicBezTo>
                    <a:pt x="63" y="128"/>
                    <a:pt x="61" y="127"/>
                    <a:pt x="58" y="126"/>
                  </a:cubicBezTo>
                  <a:cubicBezTo>
                    <a:pt x="57" y="125"/>
                    <a:pt x="55" y="124"/>
                    <a:pt x="54" y="123"/>
                  </a:cubicBezTo>
                  <a:cubicBezTo>
                    <a:pt x="54" y="123"/>
                    <a:pt x="53" y="122"/>
                    <a:pt x="53" y="122"/>
                  </a:cubicBezTo>
                  <a:cubicBezTo>
                    <a:pt x="48" y="122"/>
                    <a:pt x="42" y="122"/>
                    <a:pt x="37" y="121"/>
                  </a:cubicBezTo>
                  <a:cubicBezTo>
                    <a:pt x="34" y="121"/>
                    <a:pt x="32" y="121"/>
                    <a:pt x="29" y="120"/>
                  </a:cubicBezTo>
                  <a:cubicBezTo>
                    <a:pt x="38" y="134"/>
                    <a:pt x="52" y="149"/>
                    <a:pt x="68" y="150"/>
                  </a:cubicBezTo>
                  <a:cubicBezTo>
                    <a:pt x="84" y="150"/>
                    <a:pt x="99" y="139"/>
                    <a:pt x="100" y="138"/>
                  </a:cubicBezTo>
                  <a:cubicBezTo>
                    <a:pt x="99" y="138"/>
                    <a:pt x="99" y="137"/>
                    <a:pt x="99" y="137"/>
                  </a:cubicBezTo>
                  <a:close/>
                  <a:moveTo>
                    <a:pt x="132" y="106"/>
                  </a:moveTo>
                  <a:cubicBezTo>
                    <a:pt x="134" y="106"/>
                    <a:pt x="136" y="106"/>
                    <a:pt x="139" y="106"/>
                  </a:cubicBezTo>
                  <a:cubicBezTo>
                    <a:pt x="140" y="107"/>
                    <a:pt x="140" y="107"/>
                    <a:pt x="140" y="107"/>
                  </a:cubicBezTo>
                  <a:cubicBezTo>
                    <a:pt x="141" y="107"/>
                    <a:pt x="142" y="107"/>
                    <a:pt x="142" y="107"/>
                  </a:cubicBezTo>
                  <a:cubicBezTo>
                    <a:pt x="143" y="108"/>
                    <a:pt x="144" y="108"/>
                    <a:pt x="145" y="109"/>
                  </a:cubicBezTo>
                  <a:cubicBezTo>
                    <a:pt x="147" y="110"/>
                    <a:pt x="149" y="112"/>
                    <a:pt x="150" y="114"/>
                  </a:cubicBezTo>
                  <a:cubicBezTo>
                    <a:pt x="152" y="115"/>
                    <a:pt x="153" y="117"/>
                    <a:pt x="155" y="119"/>
                  </a:cubicBezTo>
                  <a:cubicBezTo>
                    <a:pt x="155" y="119"/>
                    <a:pt x="155" y="120"/>
                    <a:pt x="155" y="120"/>
                  </a:cubicBezTo>
                  <a:cubicBezTo>
                    <a:pt x="155" y="120"/>
                    <a:pt x="155" y="121"/>
                    <a:pt x="155" y="121"/>
                  </a:cubicBezTo>
                  <a:cubicBezTo>
                    <a:pt x="155" y="121"/>
                    <a:pt x="155" y="121"/>
                    <a:pt x="155" y="121"/>
                  </a:cubicBezTo>
                  <a:cubicBezTo>
                    <a:pt x="155" y="122"/>
                    <a:pt x="155" y="123"/>
                    <a:pt x="155" y="123"/>
                  </a:cubicBezTo>
                  <a:cubicBezTo>
                    <a:pt x="155" y="125"/>
                    <a:pt x="154" y="126"/>
                    <a:pt x="153" y="127"/>
                  </a:cubicBezTo>
                  <a:cubicBezTo>
                    <a:pt x="152" y="129"/>
                    <a:pt x="150" y="130"/>
                    <a:pt x="148" y="132"/>
                  </a:cubicBezTo>
                  <a:cubicBezTo>
                    <a:pt x="146" y="133"/>
                    <a:pt x="145" y="134"/>
                    <a:pt x="143" y="135"/>
                  </a:cubicBezTo>
                  <a:cubicBezTo>
                    <a:pt x="140" y="136"/>
                    <a:pt x="138" y="137"/>
                    <a:pt x="136" y="138"/>
                  </a:cubicBezTo>
                  <a:cubicBezTo>
                    <a:pt x="136" y="138"/>
                    <a:pt x="136" y="138"/>
                    <a:pt x="136" y="138"/>
                  </a:cubicBezTo>
                  <a:cubicBezTo>
                    <a:pt x="140" y="136"/>
                    <a:pt x="144" y="134"/>
                    <a:pt x="148" y="131"/>
                  </a:cubicBezTo>
                  <a:cubicBezTo>
                    <a:pt x="149" y="129"/>
                    <a:pt x="151" y="128"/>
                    <a:pt x="152" y="126"/>
                  </a:cubicBezTo>
                  <a:cubicBezTo>
                    <a:pt x="153" y="125"/>
                    <a:pt x="153" y="124"/>
                    <a:pt x="153" y="123"/>
                  </a:cubicBezTo>
                  <a:cubicBezTo>
                    <a:pt x="154" y="122"/>
                    <a:pt x="154" y="122"/>
                    <a:pt x="154" y="121"/>
                  </a:cubicBezTo>
                  <a:cubicBezTo>
                    <a:pt x="154" y="121"/>
                    <a:pt x="153" y="120"/>
                    <a:pt x="153" y="120"/>
                  </a:cubicBezTo>
                  <a:cubicBezTo>
                    <a:pt x="152" y="118"/>
                    <a:pt x="151" y="116"/>
                    <a:pt x="149" y="115"/>
                  </a:cubicBezTo>
                  <a:cubicBezTo>
                    <a:pt x="148" y="113"/>
                    <a:pt x="146" y="111"/>
                    <a:pt x="144" y="110"/>
                  </a:cubicBezTo>
                  <a:cubicBezTo>
                    <a:pt x="143" y="109"/>
                    <a:pt x="141" y="107"/>
                    <a:pt x="139" y="107"/>
                  </a:cubicBezTo>
                  <a:cubicBezTo>
                    <a:pt x="132" y="106"/>
                    <a:pt x="132" y="106"/>
                    <a:pt x="132" y="106"/>
                  </a:cubicBezTo>
                  <a:close/>
                  <a:moveTo>
                    <a:pt x="83" y="8"/>
                  </a:moveTo>
                  <a:cubicBezTo>
                    <a:pt x="83" y="8"/>
                    <a:pt x="84" y="8"/>
                    <a:pt x="85" y="8"/>
                  </a:cubicBezTo>
                  <a:cubicBezTo>
                    <a:pt x="86" y="7"/>
                    <a:pt x="87" y="7"/>
                    <a:pt x="89" y="6"/>
                  </a:cubicBezTo>
                  <a:cubicBezTo>
                    <a:pt x="91" y="6"/>
                    <a:pt x="94" y="5"/>
                    <a:pt x="97" y="5"/>
                  </a:cubicBezTo>
                  <a:cubicBezTo>
                    <a:pt x="97" y="5"/>
                    <a:pt x="97" y="5"/>
                    <a:pt x="97" y="5"/>
                  </a:cubicBezTo>
                  <a:cubicBezTo>
                    <a:pt x="96" y="6"/>
                    <a:pt x="94" y="6"/>
                    <a:pt x="93" y="7"/>
                  </a:cubicBezTo>
                  <a:cubicBezTo>
                    <a:pt x="92" y="7"/>
                    <a:pt x="90" y="8"/>
                    <a:pt x="89" y="8"/>
                  </a:cubicBezTo>
                  <a:cubicBezTo>
                    <a:pt x="85" y="9"/>
                    <a:pt x="85" y="9"/>
                    <a:pt x="85" y="9"/>
                  </a:cubicBezTo>
                  <a:cubicBezTo>
                    <a:pt x="84" y="9"/>
                    <a:pt x="84" y="9"/>
                    <a:pt x="83" y="9"/>
                  </a:cubicBezTo>
                  <a:cubicBezTo>
                    <a:pt x="83" y="9"/>
                    <a:pt x="82" y="10"/>
                    <a:pt x="81" y="10"/>
                  </a:cubicBezTo>
                  <a:cubicBezTo>
                    <a:pt x="81" y="10"/>
                    <a:pt x="81" y="10"/>
                    <a:pt x="81" y="10"/>
                  </a:cubicBezTo>
                  <a:cubicBezTo>
                    <a:pt x="82" y="9"/>
                    <a:pt x="82" y="9"/>
                    <a:pt x="83" y="8"/>
                  </a:cubicBezTo>
                  <a:close/>
                  <a:moveTo>
                    <a:pt x="35" y="31"/>
                  </a:moveTo>
                  <a:cubicBezTo>
                    <a:pt x="38" y="29"/>
                    <a:pt x="42" y="27"/>
                    <a:pt x="45" y="26"/>
                  </a:cubicBezTo>
                  <a:cubicBezTo>
                    <a:pt x="47" y="25"/>
                    <a:pt x="49" y="24"/>
                    <a:pt x="51" y="24"/>
                  </a:cubicBezTo>
                  <a:cubicBezTo>
                    <a:pt x="52" y="24"/>
                    <a:pt x="53" y="23"/>
                    <a:pt x="54" y="23"/>
                  </a:cubicBezTo>
                  <a:cubicBezTo>
                    <a:pt x="54" y="23"/>
                    <a:pt x="54" y="23"/>
                    <a:pt x="54" y="23"/>
                  </a:cubicBezTo>
                  <a:cubicBezTo>
                    <a:pt x="54" y="22"/>
                    <a:pt x="54" y="20"/>
                    <a:pt x="55" y="19"/>
                  </a:cubicBezTo>
                  <a:cubicBezTo>
                    <a:pt x="55" y="18"/>
                    <a:pt x="56" y="17"/>
                    <a:pt x="56" y="16"/>
                  </a:cubicBezTo>
                  <a:cubicBezTo>
                    <a:pt x="56" y="17"/>
                    <a:pt x="55" y="18"/>
                    <a:pt x="55" y="19"/>
                  </a:cubicBezTo>
                  <a:cubicBezTo>
                    <a:pt x="55" y="21"/>
                    <a:pt x="55" y="22"/>
                    <a:pt x="56" y="22"/>
                  </a:cubicBezTo>
                  <a:cubicBezTo>
                    <a:pt x="56" y="23"/>
                    <a:pt x="57" y="23"/>
                    <a:pt x="58" y="23"/>
                  </a:cubicBezTo>
                  <a:cubicBezTo>
                    <a:pt x="58" y="23"/>
                    <a:pt x="59" y="23"/>
                    <a:pt x="59" y="23"/>
                  </a:cubicBezTo>
                  <a:cubicBezTo>
                    <a:pt x="60" y="23"/>
                    <a:pt x="61" y="22"/>
                    <a:pt x="61" y="22"/>
                  </a:cubicBezTo>
                  <a:cubicBezTo>
                    <a:pt x="63" y="20"/>
                    <a:pt x="64" y="19"/>
                    <a:pt x="66" y="17"/>
                  </a:cubicBezTo>
                  <a:cubicBezTo>
                    <a:pt x="66" y="17"/>
                    <a:pt x="66" y="17"/>
                    <a:pt x="66" y="17"/>
                  </a:cubicBezTo>
                  <a:cubicBezTo>
                    <a:pt x="65" y="19"/>
                    <a:pt x="64" y="21"/>
                    <a:pt x="63" y="23"/>
                  </a:cubicBezTo>
                  <a:cubicBezTo>
                    <a:pt x="62" y="24"/>
                    <a:pt x="61" y="24"/>
                    <a:pt x="61" y="25"/>
                  </a:cubicBezTo>
                  <a:cubicBezTo>
                    <a:pt x="61" y="25"/>
                    <a:pt x="59" y="27"/>
                    <a:pt x="58" y="28"/>
                  </a:cubicBezTo>
                  <a:cubicBezTo>
                    <a:pt x="56" y="29"/>
                    <a:pt x="54" y="30"/>
                    <a:pt x="53" y="32"/>
                  </a:cubicBezTo>
                  <a:cubicBezTo>
                    <a:pt x="53" y="32"/>
                    <a:pt x="52" y="33"/>
                    <a:pt x="52" y="33"/>
                  </a:cubicBezTo>
                  <a:cubicBezTo>
                    <a:pt x="52" y="34"/>
                    <a:pt x="53" y="34"/>
                    <a:pt x="53" y="35"/>
                  </a:cubicBezTo>
                  <a:cubicBezTo>
                    <a:pt x="53" y="35"/>
                    <a:pt x="53" y="35"/>
                    <a:pt x="53" y="35"/>
                  </a:cubicBezTo>
                  <a:cubicBezTo>
                    <a:pt x="54" y="34"/>
                    <a:pt x="54" y="34"/>
                    <a:pt x="54" y="34"/>
                  </a:cubicBezTo>
                  <a:cubicBezTo>
                    <a:pt x="58" y="33"/>
                    <a:pt x="61" y="32"/>
                    <a:pt x="64" y="30"/>
                  </a:cubicBezTo>
                  <a:cubicBezTo>
                    <a:pt x="67" y="29"/>
                    <a:pt x="67" y="29"/>
                    <a:pt x="67" y="29"/>
                  </a:cubicBezTo>
                  <a:cubicBezTo>
                    <a:pt x="67" y="29"/>
                    <a:pt x="67" y="29"/>
                    <a:pt x="67" y="29"/>
                  </a:cubicBezTo>
                  <a:cubicBezTo>
                    <a:pt x="68" y="28"/>
                    <a:pt x="68" y="28"/>
                    <a:pt x="68" y="28"/>
                  </a:cubicBezTo>
                  <a:cubicBezTo>
                    <a:pt x="69" y="28"/>
                    <a:pt x="69" y="28"/>
                    <a:pt x="70" y="28"/>
                  </a:cubicBezTo>
                  <a:cubicBezTo>
                    <a:pt x="72" y="27"/>
                    <a:pt x="75" y="27"/>
                    <a:pt x="77" y="28"/>
                  </a:cubicBezTo>
                  <a:cubicBezTo>
                    <a:pt x="78" y="29"/>
                    <a:pt x="79" y="30"/>
                    <a:pt x="80" y="30"/>
                  </a:cubicBezTo>
                  <a:cubicBezTo>
                    <a:pt x="82" y="30"/>
                    <a:pt x="82" y="30"/>
                    <a:pt x="82" y="30"/>
                  </a:cubicBezTo>
                  <a:cubicBezTo>
                    <a:pt x="83" y="29"/>
                    <a:pt x="84" y="28"/>
                    <a:pt x="85" y="27"/>
                  </a:cubicBezTo>
                  <a:cubicBezTo>
                    <a:pt x="86" y="26"/>
                    <a:pt x="86" y="26"/>
                    <a:pt x="86" y="25"/>
                  </a:cubicBezTo>
                  <a:cubicBezTo>
                    <a:pt x="86" y="24"/>
                    <a:pt x="86" y="23"/>
                    <a:pt x="86" y="23"/>
                  </a:cubicBezTo>
                  <a:cubicBezTo>
                    <a:pt x="86" y="21"/>
                    <a:pt x="86" y="20"/>
                    <a:pt x="85" y="18"/>
                  </a:cubicBezTo>
                  <a:cubicBezTo>
                    <a:pt x="84" y="17"/>
                    <a:pt x="83" y="16"/>
                    <a:pt x="82" y="15"/>
                  </a:cubicBezTo>
                  <a:cubicBezTo>
                    <a:pt x="81" y="15"/>
                    <a:pt x="79" y="15"/>
                    <a:pt x="78" y="15"/>
                  </a:cubicBezTo>
                  <a:cubicBezTo>
                    <a:pt x="76" y="15"/>
                    <a:pt x="74" y="15"/>
                    <a:pt x="73" y="15"/>
                  </a:cubicBezTo>
                  <a:cubicBezTo>
                    <a:pt x="71" y="14"/>
                    <a:pt x="70" y="13"/>
                    <a:pt x="69" y="12"/>
                  </a:cubicBezTo>
                  <a:cubicBezTo>
                    <a:pt x="69" y="12"/>
                    <a:pt x="69" y="12"/>
                    <a:pt x="69" y="12"/>
                  </a:cubicBezTo>
                  <a:cubicBezTo>
                    <a:pt x="71" y="13"/>
                    <a:pt x="72" y="13"/>
                    <a:pt x="73" y="13"/>
                  </a:cubicBezTo>
                  <a:cubicBezTo>
                    <a:pt x="75" y="14"/>
                    <a:pt x="76" y="13"/>
                    <a:pt x="77" y="13"/>
                  </a:cubicBezTo>
                  <a:cubicBezTo>
                    <a:pt x="78" y="13"/>
                    <a:pt x="79" y="13"/>
                    <a:pt x="80" y="13"/>
                  </a:cubicBezTo>
                  <a:cubicBezTo>
                    <a:pt x="81" y="13"/>
                    <a:pt x="82" y="13"/>
                    <a:pt x="83" y="13"/>
                  </a:cubicBezTo>
                  <a:cubicBezTo>
                    <a:pt x="84" y="13"/>
                    <a:pt x="85" y="14"/>
                    <a:pt x="86" y="15"/>
                  </a:cubicBezTo>
                  <a:cubicBezTo>
                    <a:pt x="86" y="16"/>
                    <a:pt x="87" y="16"/>
                    <a:pt x="87" y="17"/>
                  </a:cubicBezTo>
                  <a:cubicBezTo>
                    <a:pt x="88" y="19"/>
                    <a:pt x="88" y="21"/>
                    <a:pt x="89" y="22"/>
                  </a:cubicBezTo>
                  <a:cubicBezTo>
                    <a:pt x="89" y="23"/>
                    <a:pt x="89" y="24"/>
                    <a:pt x="88" y="25"/>
                  </a:cubicBezTo>
                  <a:cubicBezTo>
                    <a:pt x="88" y="27"/>
                    <a:pt x="87" y="27"/>
                    <a:pt x="87" y="28"/>
                  </a:cubicBezTo>
                  <a:cubicBezTo>
                    <a:pt x="85" y="29"/>
                    <a:pt x="84" y="30"/>
                    <a:pt x="82" y="31"/>
                  </a:cubicBezTo>
                  <a:cubicBezTo>
                    <a:pt x="82" y="31"/>
                    <a:pt x="81" y="31"/>
                    <a:pt x="81" y="31"/>
                  </a:cubicBezTo>
                  <a:cubicBezTo>
                    <a:pt x="81" y="32"/>
                    <a:pt x="82" y="32"/>
                    <a:pt x="82" y="33"/>
                  </a:cubicBezTo>
                  <a:cubicBezTo>
                    <a:pt x="83" y="33"/>
                    <a:pt x="83" y="34"/>
                    <a:pt x="84" y="35"/>
                  </a:cubicBezTo>
                  <a:cubicBezTo>
                    <a:pt x="84" y="36"/>
                    <a:pt x="85" y="36"/>
                    <a:pt x="85" y="37"/>
                  </a:cubicBezTo>
                  <a:cubicBezTo>
                    <a:pt x="87" y="39"/>
                    <a:pt x="91" y="40"/>
                    <a:pt x="94" y="42"/>
                  </a:cubicBezTo>
                  <a:cubicBezTo>
                    <a:pt x="96" y="43"/>
                    <a:pt x="97" y="44"/>
                    <a:pt x="99" y="45"/>
                  </a:cubicBezTo>
                  <a:cubicBezTo>
                    <a:pt x="100" y="46"/>
                    <a:pt x="102" y="47"/>
                    <a:pt x="103" y="47"/>
                  </a:cubicBezTo>
                  <a:cubicBezTo>
                    <a:pt x="103" y="47"/>
                    <a:pt x="104" y="48"/>
                    <a:pt x="104" y="48"/>
                  </a:cubicBezTo>
                  <a:cubicBezTo>
                    <a:pt x="105" y="47"/>
                    <a:pt x="106" y="47"/>
                    <a:pt x="107" y="46"/>
                  </a:cubicBezTo>
                  <a:cubicBezTo>
                    <a:pt x="108" y="46"/>
                    <a:pt x="108" y="44"/>
                    <a:pt x="109" y="43"/>
                  </a:cubicBezTo>
                  <a:cubicBezTo>
                    <a:pt x="109" y="43"/>
                    <a:pt x="109" y="42"/>
                    <a:pt x="109" y="42"/>
                  </a:cubicBezTo>
                  <a:cubicBezTo>
                    <a:pt x="108" y="41"/>
                    <a:pt x="107" y="40"/>
                    <a:pt x="106" y="39"/>
                  </a:cubicBezTo>
                  <a:cubicBezTo>
                    <a:pt x="105" y="38"/>
                    <a:pt x="104" y="37"/>
                    <a:pt x="104" y="36"/>
                  </a:cubicBezTo>
                  <a:cubicBezTo>
                    <a:pt x="104" y="36"/>
                    <a:pt x="104" y="36"/>
                    <a:pt x="104" y="36"/>
                  </a:cubicBezTo>
                  <a:cubicBezTo>
                    <a:pt x="104" y="36"/>
                    <a:pt x="104" y="36"/>
                    <a:pt x="104" y="36"/>
                  </a:cubicBezTo>
                  <a:cubicBezTo>
                    <a:pt x="104" y="36"/>
                    <a:pt x="104" y="36"/>
                    <a:pt x="104" y="36"/>
                  </a:cubicBezTo>
                  <a:cubicBezTo>
                    <a:pt x="105" y="37"/>
                    <a:pt x="106" y="38"/>
                    <a:pt x="107" y="38"/>
                  </a:cubicBezTo>
                  <a:cubicBezTo>
                    <a:pt x="107" y="39"/>
                    <a:pt x="108" y="40"/>
                    <a:pt x="109" y="40"/>
                  </a:cubicBezTo>
                  <a:cubicBezTo>
                    <a:pt x="111" y="41"/>
                    <a:pt x="113" y="42"/>
                    <a:pt x="115" y="43"/>
                  </a:cubicBezTo>
                  <a:cubicBezTo>
                    <a:pt x="115" y="43"/>
                    <a:pt x="116" y="43"/>
                    <a:pt x="116" y="43"/>
                  </a:cubicBezTo>
                  <a:cubicBezTo>
                    <a:pt x="116" y="43"/>
                    <a:pt x="116" y="43"/>
                    <a:pt x="116" y="43"/>
                  </a:cubicBezTo>
                  <a:cubicBezTo>
                    <a:pt x="116" y="43"/>
                    <a:pt x="116" y="43"/>
                    <a:pt x="116" y="43"/>
                  </a:cubicBezTo>
                  <a:cubicBezTo>
                    <a:pt x="116" y="43"/>
                    <a:pt x="115" y="43"/>
                    <a:pt x="115" y="43"/>
                  </a:cubicBezTo>
                  <a:cubicBezTo>
                    <a:pt x="114" y="44"/>
                    <a:pt x="112" y="44"/>
                    <a:pt x="111" y="45"/>
                  </a:cubicBezTo>
                  <a:cubicBezTo>
                    <a:pt x="111" y="46"/>
                    <a:pt x="110" y="47"/>
                    <a:pt x="110" y="47"/>
                  </a:cubicBezTo>
                  <a:cubicBezTo>
                    <a:pt x="110" y="48"/>
                    <a:pt x="110" y="48"/>
                    <a:pt x="110" y="48"/>
                  </a:cubicBezTo>
                  <a:cubicBezTo>
                    <a:pt x="110" y="48"/>
                    <a:pt x="110" y="48"/>
                    <a:pt x="110" y="48"/>
                  </a:cubicBezTo>
                  <a:cubicBezTo>
                    <a:pt x="110" y="48"/>
                    <a:pt x="110" y="48"/>
                    <a:pt x="111" y="49"/>
                  </a:cubicBezTo>
                  <a:cubicBezTo>
                    <a:pt x="112" y="49"/>
                    <a:pt x="113" y="49"/>
                    <a:pt x="114" y="50"/>
                  </a:cubicBezTo>
                  <a:cubicBezTo>
                    <a:pt x="115" y="51"/>
                    <a:pt x="117" y="53"/>
                    <a:pt x="117" y="55"/>
                  </a:cubicBezTo>
                  <a:cubicBezTo>
                    <a:pt x="118" y="57"/>
                    <a:pt x="117" y="59"/>
                    <a:pt x="116" y="61"/>
                  </a:cubicBezTo>
                  <a:cubicBezTo>
                    <a:pt x="116" y="62"/>
                    <a:pt x="116" y="63"/>
                    <a:pt x="115" y="64"/>
                  </a:cubicBezTo>
                  <a:cubicBezTo>
                    <a:pt x="115" y="64"/>
                    <a:pt x="115" y="65"/>
                    <a:pt x="115" y="66"/>
                  </a:cubicBezTo>
                  <a:cubicBezTo>
                    <a:pt x="114" y="67"/>
                    <a:pt x="114" y="68"/>
                    <a:pt x="115" y="68"/>
                  </a:cubicBezTo>
                  <a:cubicBezTo>
                    <a:pt x="115" y="68"/>
                    <a:pt x="115" y="67"/>
                    <a:pt x="116" y="66"/>
                  </a:cubicBezTo>
                  <a:cubicBezTo>
                    <a:pt x="117" y="65"/>
                    <a:pt x="117" y="64"/>
                    <a:pt x="118" y="63"/>
                  </a:cubicBezTo>
                  <a:cubicBezTo>
                    <a:pt x="119" y="62"/>
                    <a:pt x="121" y="62"/>
                    <a:pt x="122" y="61"/>
                  </a:cubicBezTo>
                  <a:cubicBezTo>
                    <a:pt x="125" y="61"/>
                    <a:pt x="127" y="61"/>
                    <a:pt x="129" y="62"/>
                  </a:cubicBezTo>
                  <a:cubicBezTo>
                    <a:pt x="129" y="63"/>
                    <a:pt x="129" y="63"/>
                    <a:pt x="129" y="63"/>
                  </a:cubicBezTo>
                  <a:cubicBezTo>
                    <a:pt x="127" y="62"/>
                    <a:pt x="125" y="62"/>
                    <a:pt x="123" y="63"/>
                  </a:cubicBezTo>
                  <a:cubicBezTo>
                    <a:pt x="121" y="64"/>
                    <a:pt x="119" y="66"/>
                    <a:pt x="118" y="68"/>
                  </a:cubicBezTo>
                  <a:cubicBezTo>
                    <a:pt x="116" y="70"/>
                    <a:pt x="113" y="72"/>
                    <a:pt x="113" y="72"/>
                  </a:cubicBezTo>
                  <a:cubicBezTo>
                    <a:pt x="111" y="73"/>
                    <a:pt x="108" y="73"/>
                    <a:pt x="106" y="73"/>
                  </a:cubicBezTo>
                  <a:cubicBezTo>
                    <a:pt x="106" y="73"/>
                    <a:pt x="106" y="73"/>
                    <a:pt x="106" y="73"/>
                  </a:cubicBezTo>
                  <a:cubicBezTo>
                    <a:pt x="108" y="72"/>
                    <a:pt x="111" y="71"/>
                    <a:pt x="112" y="70"/>
                  </a:cubicBezTo>
                  <a:cubicBezTo>
                    <a:pt x="113" y="70"/>
                    <a:pt x="113" y="69"/>
                    <a:pt x="114" y="69"/>
                  </a:cubicBezTo>
                  <a:cubicBezTo>
                    <a:pt x="114" y="66"/>
                    <a:pt x="114" y="63"/>
                    <a:pt x="115" y="61"/>
                  </a:cubicBezTo>
                  <a:cubicBezTo>
                    <a:pt x="117" y="58"/>
                    <a:pt x="116" y="54"/>
                    <a:pt x="113" y="51"/>
                  </a:cubicBezTo>
                  <a:cubicBezTo>
                    <a:pt x="112" y="51"/>
                    <a:pt x="111" y="50"/>
                    <a:pt x="110" y="50"/>
                  </a:cubicBezTo>
                  <a:cubicBezTo>
                    <a:pt x="110" y="50"/>
                    <a:pt x="109" y="50"/>
                    <a:pt x="108" y="50"/>
                  </a:cubicBezTo>
                  <a:cubicBezTo>
                    <a:pt x="106" y="50"/>
                    <a:pt x="104" y="50"/>
                    <a:pt x="102" y="49"/>
                  </a:cubicBezTo>
                  <a:cubicBezTo>
                    <a:pt x="102" y="49"/>
                    <a:pt x="102" y="49"/>
                    <a:pt x="102" y="49"/>
                  </a:cubicBezTo>
                  <a:cubicBezTo>
                    <a:pt x="101" y="49"/>
                    <a:pt x="101" y="49"/>
                    <a:pt x="100" y="48"/>
                  </a:cubicBezTo>
                  <a:cubicBezTo>
                    <a:pt x="98" y="47"/>
                    <a:pt x="95" y="45"/>
                    <a:pt x="93" y="44"/>
                  </a:cubicBezTo>
                  <a:cubicBezTo>
                    <a:pt x="91" y="43"/>
                    <a:pt x="90" y="42"/>
                    <a:pt x="88" y="42"/>
                  </a:cubicBezTo>
                  <a:cubicBezTo>
                    <a:pt x="86" y="41"/>
                    <a:pt x="85" y="40"/>
                    <a:pt x="83" y="39"/>
                  </a:cubicBezTo>
                  <a:cubicBezTo>
                    <a:pt x="82" y="38"/>
                    <a:pt x="82" y="38"/>
                    <a:pt x="81" y="37"/>
                  </a:cubicBezTo>
                  <a:cubicBezTo>
                    <a:pt x="81" y="36"/>
                    <a:pt x="80" y="35"/>
                    <a:pt x="80" y="34"/>
                  </a:cubicBezTo>
                  <a:cubicBezTo>
                    <a:pt x="79" y="33"/>
                    <a:pt x="77" y="32"/>
                    <a:pt x="76" y="31"/>
                  </a:cubicBezTo>
                  <a:cubicBezTo>
                    <a:pt x="74" y="31"/>
                    <a:pt x="72" y="31"/>
                    <a:pt x="71" y="31"/>
                  </a:cubicBezTo>
                  <a:cubicBezTo>
                    <a:pt x="69" y="31"/>
                    <a:pt x="67" y="32"/>
                    <a:pt x="66" y="33"/>
                  </a:cubicBezTo>
                  <a:cubicBezTo>
                    <a:pt x="62" y="35"/>
                    <a:pt x="59" y="36"/>
                    <a:pt x="56" y="37"/>
                  </a:cubicBezTo>
                  <a:cubicBezTo>
                    <a:pt x="53" y="38"/>
                    <a:pt x="53" y="38"/>
                    <a:pt x="53" y="38"/>
                  </a:cubicBezTo>
                  <a:cubicBezTo>
                    <a:pt x="52" y="39"/>
                    <a:pt x="51" y="39"/>
                    <a:pt x="51" y="39"/>
                  </a:cubicBezTo>
                  <a:cubicBezTo>
                    <a:pt x="49" y="40"/>
                    <a:pt x="49" y="42"/>
                    <a:pt x="49" y="44"/>
                  </a:cubicBezTo>
                  <a:cubicBezTo>
                    <a:pt x="49" y="47"/>
                    <a:pt x="50" y="51"/>
                    <a:pt x="52" y="54"/>
                  </a:cubicBezTo>
                  <a:cubicBezTo>
                    <a:pt x="52" y="56"/>
                    <a:pt x="52" y="58"/>
                    <a:pt x="51" y="60"/>
                  </a:cubicBezTo>
                  <a:cubicBezTo>
                    <a:pt x="51" y="61"/>
                    <a:pt x="51" y="61"/>
                    <a:pt x="51" y="62"/>
                  </a:cubicBezTo>
                  <a:cubicBezTo>
                    <a:pt x="51" y="63"/>
                    <a:pt x="51" y="64"/>
                    <a:pt x="52" y="65"/>
                  </a:cubicBezTo>
                  <a:cubicBezTo>
                    <a:pt x="53" y="66"/>
                    <a:pt x="54" y="68"/>
                    <a:pt x="55" y="69"/>
                  </a:cubicBezTo>
                  <a:cubicBezTo>
                    <a:pt x="55" y="70"/>
                    <a:pt x="55" y="71"/>
                    <a:pt x="55" y="72"/>
                  </a:cubicBezTo>
                  <a:cubicBezTo>
                    <a:pt x="55" y="73"/>
                    <a:pt x="54" y="74"/>
                    <a:pt x="53" y="74"/>
                  </a:cubicBezTo>
                  <a:cubicBezTo>
                    <a:pt x="52" y="75"/>
                    <a:pt x="51" y="75"/>
                    <a:pt x="50" y="75"/>
                  </a:cubicBezTo>
                  <a:cubicBezTo>
                    <a:pt x="49" y="75"/>
                    <a:pt x="48" y="75"/>
                    <a:pt x="48" y="74"/>
                  </a:cubicBezTo>
                  <a:cubicBezTo>
                    <a:pt x="46" y="73"/>
                    <a:pt x="45" y="71"/>
                    <a:pt x="44" y="70"/>
                  </a:cubicBezTo>
                  <a:cubicBezTo>
                    <a:pt x="43" y="68"/>
                    <a:pt x="43" y="67"/>
                    <a:pt x="42" y="65"/>
                  </a:cubicBezTo>
                  <a:cubicBezTo>
                    <a:pt x="41" y="64"/>
                    <a:pt x="40" y="62"/>
                    <a:pt x="38" y="61"/>
                  </a:cubicBezTo>
                  <a:cubicBezTo>
                    <a:pt x="36" y="61"/>
                    <a:pt x="35" y="61"/>
                    <a:pt x="33" y="61"/>
                  </a:cubicBezTo>
                  <a:cubicBezTo>
                    <a:pt x="31" y="62"/>
                    <a:pt x="29" y="62"/>
                    <a:pt x="28" y="63"/>
                  </a:cubicBezTo>
                  <a:cubicBezTo>
                    <a:pt x="26" y="64"/>
                    <a:pt x="25" y="65"/>
                    <a:pt x="24" y="67"/>
                  </a:cubicBezTo>
                  <a:cubicBezTo>
                    <a:pt x="23" y="69"/>
                    <a:pt x="23" y="70"/>
                    <a:pt x="22" y="72"/>
                  </a:cubicBezTo>
                  <a:cubicBezTo>
                    <a:pt x="21" y="72"/>
                    <a:pt x="21" y="72"/>
                    <a:pt x="21" y="72"/>
                  </a:cubicBezTo>
                  <a:cubicBezTo>
                    <a:pt x="22" y="70"/>
                    <a:pt x="23" y="68"/>
                    <a:pt x="24" y="67"/>
                  </a:cubicBezTo>
                  <a:cubicBezTo>
                    <a:pt x="24" y="65"/>
                    <a:pt x="25" y="63"/>
                    <a:pt x="27" y="62"/>
                  </a:cubicBezTo>
                  <a:cubicBezTo>
                    <a:pt x="29" y="61"/>
                    <a:pt x="31" y="61"/>
                    <a:pt x="32" y="60"/>
                  </a:cubicBezTo>
                  <a:cubicBezTo>
                    <a:pt x="33" y="60"/>
                    <a:pt x="34" y="60"/>
                    <a:pt x="35" y="59"/>
                  </a:cubicBezTo>
                  <a:cubicBezTo>
                    <a:pt x="36" y="59"/>
                    <a:pt x="38" y="59"/>
                    <a:pt x="39" y="60"/>
                  </a:cubicBezTo>
                  <a:cubicBezTo>
                    <a:pt x="40" y="60"/>
                    <a:pt x="41" y="61"/>
                    <a:pt x="41" y="62"/>
                  </a:cubicBezTo>
                  <a:cubicBezTo>
                    <a:pt x="42" y="63"/>
                    <a:pt x="43" y="63"/>
                    <a:pt x="43" y="64"/>
                  </a:cubicBezTo>
                  <a:cubicBezTo>
                    <a:pt x="44" y="66"/>
                    <a:pt x="45" y="67"/>
                    <a:pt x="46" y="69"/>
                  </a:cubicBezTo>
                  <a:cubicBezTo>
                    <a:pt x="47" y="70"/>
                    <a:pt x="48" y="72"/>
                    <a:pt x="49" y="72"/>
                  </a:cubicBezTo>
                  <a:cubicBezTo>
                    <a:pt x="50" y="73"/>
                    <a:pt x="50" y="73"/>
                    <a:pt x="50" y="73"/>
                  </a:cubicBezTo>
                  <a:cubicBezTo>
                    <a:pt x="51" y="73"/>
                    <a:pt x="51" y="73"/>
                    <a:pt x="51" y="73"/>
                  </a:cubicBezTo>
                  <a:cubicBezTo>
                    <a:pt x="52" y="72"/>
                    <a:pt x="52" y="72"/>
                    <a:pt x="52" y="72"/>
                  </a:cubicBezTo>
                  <a:cubicBezTo>
                    <a:pt x="52" y="72"/>
                    <a:pt x="52" y="72"/>
                    <a:pt x="52" y="72"/>
                  </a:cubicBezTo>
                  <a:cubicBezTo>
                    <a:pt x="52" y="72"/>
                    <a:pt x="52" y="72"/>
                    <a:pt x="52" y="71"/>
                  </a:cubicBezTo>
                  <a:cubicBezTo>
                    <a:pt x="52" y="71"/>
                    <a:pt x="52" y="71"/>
                    <a:pt x="52" y="70"/>
                  </a:cubicBezTo>
                  <a:cubicBezTo>
                    <a:pt x="52" y="69"/>
                    <a:pt x="52" y="69"/>
                    <a:pt x="51" y="68"/>
                  </a:cubicBezTo>
                  <a:cubicBezTo>
                    <a:pt x="51" y="68"/>
                    <a:pt x="51" y="68"/>
                    <a:pt x="51" y="67"/>
                  </a:cubicBezTo>
                  <a:cubicBezTo>
                    <a:pt x="50" y="66"/>
                    <a:pt x="50" y="66"/>
                    <a:pt x="50" y="66"/>
                  </a:cubicBezTo>
                  <a:cubicBezTo>
                    <a:pt x="49" y="65"/>
                    <a:pt x="48" y="64"/>
                    <a:pt x="48" y="63"/>
                  </a:cubicBezTo>
                  <a:cubicBezTo>
                    <a:pt x="48" y="62"/>
                    <a:pt x="48" y="61"/>
                    <a:pt x="48" y="60"/>
                  </a:cubicBezTo>
                  <a:cubicBezTo>
                    <a:pt x="48" y="60"/>
                    <a:pt x="48" y="59"/>
                    <a:pt x="49" y="59"/>
                  </a:cubicBezTo>
                  <a:cubicBezTo>
                    <a:pt x="49" y="58"/>
                    <a:pt x="49" y="58"/>
                    <a:pt x="49" y="57"/>
                  </a:cubicBezTo>
                  <a:cubicBezTo>
                    <a:pt x="49" y="56"/>
                    <a:pt x="49" y="56"/>
                    <a:pt x="49" y="55"/>
                  </a:cubicBezTo>
                  <a:cubicBezTo>
                    <a:pt x="48" y="54"/>
                    <a:pt x="48" y="53"/>
                    <a:pt x="47" y="51"/>
                  </a:cubicBezTo>
                  <a:cubicBezTo>
                    <a:pt x="46" y="51"/>
                    <a:pt x="44" y="51"/>
                    <a:pt x="43" y="50"/>
                  </a:cubicBezTo>
                  <a:cubicBezTo>
                    <a:pt x="44" y="50"/>
                    <a:pt x="45" y="50"/>
                    <a:pt x="47" y="49"/>
                  </a:cubicBezTo>
                  <a:cubicBezTo>
                    <a:pt x="46" y="48"/>
                    <a:pt x="46" y="46"/>
                    <a:pt x="46" y="44"/>
                  </a:cubicBezTo>
                  <a:cubicBezTo>
                    <a:pt x="46" y="43"/>
                    <a:pt x="46" y="42"/>
                    <a:pt x="46" y="40"/>
                  </a:cubicBezTo>
                  <a:cubicBezTo>
                    <a:pt x="47" y="39"/>
                    <a:pt x="48" y="38"/>
                    <a:pt x="49" y="37"/>
                  </a:cubicBezTo>
                  <a:cubicBezTo>
                    <a:pt x="49" y="36"/>
                    <a:pt x="50" y="36"/>
                    <a:pt x="50" y="36"/>
                  </a:cubicBezTo>
                  <a:cubicBezTo>
                    <a:pt x="51" y="35"/>
                    <a:pt x="51" y="35"/>
                    <a:pt x="51" y="35"/>
                  </a:cubicBezTo>
                  <a:cubicBezTo>
                    <a:pt x="52" y="35"/>
                    <a:pt x="52" y="35"/>
                    <a:pt x="52" y="35"/>
                  </a:cubicBezTo>
                  <a:cubicBezTo>
                    <a:pt x="51" y="35"/>
                    <a:pt x="51" y="34"/>
                    <a:pt x="51" y="33"/>
                  </a:cubicBezTo>
                  <a:cubicBezTo>
                    <a:pt x="51" y="32"/>
                    <a:pt x="51" y="31"/>
                    <a:pt x="51" y="31"/>
                  </a:cubicBezTo>
                  <a:cubicBezTo>
                    <a:pt x="53" y="28"/>
                    <a:pt x="55" y="27"/>
                    <a:pt x="57" y="26"/>
                  </a:cubicBezTo>
                  <a:cubicBezTo>
                    <a:pt x="57" y="26"/>
                    <a:pt x="57" y="25"/>
                    <a:pt x="57" y="25"/>
                  </a:cubicBezTo>
                  <a:cubicBezTo>
                    <a:pt x="56" y="25"/>
                    <a:pt x="56" y="25"/>
                    <a:pt x="56" y="25"/>
                  </a:cubicBezTo>
                  <a:cubicBezTo>
                    <a:pt x="54" y="25"/>
                    <a:pt x="52" y="25"/>
                    <a:pt x="51" y="25"/>
                  </a:cubicBezTo>
                  <a:cubicBezTo>
                    <a:pt x="49" y="25"/>
                    <a:pt x="47" y="26"/>
                    <a:pt x="45" y="26"/>
                  </a:cubicBezTo>
                  <a:cubicBezTo>
                    <a:pt x="42" y="27"/>
                    <a:pt x="39" y="29"/>
                    <a:pt x="35" y="31"/>
                  </a:cubicBezTo>
                  <a:close/>
                  <a:moveTo>
                    <a:pt x="25" y="101"/>
                  </a:moveTo>
                  <a:cubicBezTo>
                    <a:pt x="23" y="101"/>
                    <a:pt x="22" y="100"/>
                    <a:pt x="21" y="100"/>
                  </a:cubicBezTo>
                  <a:cubicBezTo>
                    <a:pt x="19" y="100"/>
                    <a:pt x="18" y="100"/>
                    <a:pt x="17" y="100"/>
                  </a:cubicBezTo>
                  <a:cubicBezTo>
                    <a:pt x="15" y="100"/>
                    <a:pt x="14" y="101"/>
                    <a:pt x="12" y="100"/>
                  </a:cubicBezTo>
                  <a:cubicBezTo>
                    <a:pt x="11" y="100"/>
                    <a:pt x="9" y="100"/>
                    <a:pt x="8" y="99"/>
                  </a:cubicBezTo>
                  <a:cubicBezTo>
                    <a:pt x="9" y="99"/>
                    <a:pt x="9" y="99"/>
                    <a:pt x="9" y="99"/>
                  </a:cubicBezTo>
                  <a:cubicBezTo>
                    <a:pt x="10" y="99"/>
                    <a:pt x="11" y="99"/>
                    <a:pt x="12" y="99"/>
                  </a:cubicBezTo>
                  <a:cubicBezTo>
                    <a:pt x="14" y="98"/>
                    <a:pt x="15" y="98"/>
                    <a:pt x="17" y="98"/>
                  </a:cubicBezTo>
                  <a:cubicBezTo>
                    <a:pt x="18" y="98"/>
                    <a:pt x="20" y="98"/>
                    <a:pt x="21" y="99"/>
                  </a:cubicBezTo>
                  <a:cubicBezTo>
                    <a:pt x="23" y="99"/>
                    <a:pt x="24" y="100"/>
                    <a:pt x="25" y="100"/>
                  </a:cubicBezTo>
                  <a:lnTo>
                    <a:pt x="25" y="101"/>
                  </a:lnTo>
                  <a:close/>
                  <a:moveTo>
                    <a:pt x="114" y="103"/>
                  </a:moveTo>
                  <a:cubicBezTo>
                    <a:pt x="112" y="103"/>
                    <a:pt x="110" y="103"/>
                    <a:pt x="108" y="104"/>
                  </a:cubicBezTo>
                  <a:cubicBezTo>
                    <a:pt x="106" y="104"/>
                    <a:pt x="105" y="104"/>
                    <a:pt x="104" y="105"/>
                  </a:cubicBezTo>
                  <a:cubicBezTo>
                    <a:pt x="104" y="105"/>
                    <a:pt x="104" y="105"/>
                    <a:pt x="103" y="106"/>
                  </a:cubicBezTo>
                  <a:cubicBezTo>
                    <a:pt x="103" y="106"/>
                    <a:pt x="103" y="107"/>
                    <a:pt x="102" y="107"/>
                  </a:cubicBezTo>
                  <a:cubicBezTo>
                    <a:pt x="101" y="109"/>
                    <a:pt x="99" y="111"/>
                    <a:pt x="97" y="112"/>
                  </a:cubicBezTo>
                  <a:cubicBezTo>
                    <a:pt x="98" y="117"/>
                    <a:pt x="99" y="122"/>
                    <a:pt x="99" y="126"/>
                  </a:cubicBezTo>
                  <a:cubicBezTo>
                    <a:pt x="99" y="126"/>
                    <a:pt x="99" y="126"/>
                    <a:pt x="99" y="126"/>
                  </a:cubicBezTo>
                  <a:cubicBezTo>
                    <a:pt x="98" y="125"/>
                    <a:pt x="98" y="124"/>
                    <a:pt x="98" y="123"/>
                  </a:cubicBezTo>
                  <a:cubicBezTo>
                    <a:pt x="97" y="122"/>
                    <a:pt x="97" y="120"/>
                    <a:pt x="97" y="119"/>
                  </a:cubicBezTo>
                  <a:cubicBezTo>
                    <a:pt x="96" y="118"/>
                    <a:pt x="96" y="117"/>
                    <a:pt x="96" y="116"/>
                  </a:cubicBezTo>
                  <a:cubicBezTo>
                    <a:pt x="96" y="115"/>
                    <a:pt x="96" y="114"/>
                    <a:pt x="95" y="114"/>
                  </a:cubicBezTo>
                  <a:cubicBezTo>
                    <a:pt x="93" y="114"/>
                    <a:pt x="91" y="115"/>
                    <a:pt x="90" y="116"/>
                  </a:cubicBezTo>
                  <a:cubicBezTo>
                    <a:pt x="89" y="116"/>
                    <a:pt x="88" y="116"/>
                    <a:pt x="88" y="117"/>
                  </a:cubicBezTo>
                  <a:cubicBezTo>
                    <a:pt x="88" y="117"/>
                    <a:pt x="88" y="117"/>
                    <a:pt x="88" y="117"/>
                  </a:cubicBezTo>
                  <a:cubicBezTo>
                    <a:pt x="88" y="117"/>
                    <a:pt x="88" y="117"/>
                    <a:pt x="88" y="117"/>
                  </a:cubicBezTo>
                  <a:cubicBezTo>
                    <a:pt x="88" y="117"/>
                    <a:pt x="88" y="117"/>
                    <a:pt x="88" y="117"/>
                  </a:cubicBezTo>
                  <a:cubicBezTo>
                    <a:pt x="87" y="117"/>
                    <a:pt x="87" y="117"/>
                    <a:pt x="87" y="117"/>
                  </a:cubicBezTo>
                  <a:cubicBezTo>
                    <a:pt x="87" y="117"/>
                    <a:pt x="87" y="117"/>
                    <a:pt x="87" y="117"/>
                  </a:cubicBezTo>
                  <a:cubicBezTo>
                    <a:pt x="87" y="117"/>
                    <a:pt x="87" y="117"/>
                    <a:pt x="87" y="117"/>
                  </a:cubicBezTo>
                  <a:cubicBezTo>
                    <a:pt x="86" y="117"/>
                    <a:pt x="86" y="117"/>
                    <a:pt x="86" y="117"/>
                  </a:cubicBezTo>
                  <a:cubicBezTo>
                    <a:pt x="86" y="116"/>
                    <a:pt x="85" y="116"/>
                    <a:pt x="85" y="116"/>
                  </a:cubicBezTo>
                  <a:cubicBezTo>
                    <a:pt x="84" y="115"/>
                    <a:pt x="82" y="115"/>
                    <a:pt x="81" y="114"/>
                  </a:cubicBezTo>
                  <a:cubicBezTo>
                    <a:pt x="80" y="113"/>
                    <a:pt x="78" y="112"/>
                    <a:pt x="78" y="112"/>
                  </a:cubicBezTo>
                  <a:cubicBezTo>
                    <a:pt x="76" y="111"/>
                    <a:pt x="73" y="111"/>
                    <a:pt x="71" y="112"/>
                  </a:cubicBezTo>
                  <a:cubicBezTo>
                    <a:pt x="69" y="112"/>
                    <a:pt x="67" y="112"/>
                    <a:pt x="64" y="113"/>
                  </a:cubicBezTo>
                  <a:cubicBezTo>
                    <a:pt x="66" y="112"/>
                    <a:pt x="69" y="112"/>
                    <a:pt x="71" y="111"/>
                  </a:cubicBezTo>
                  <a:cubicBezTo>
                    <a:pt x="73" y="111"/>
                    <a:pt x="75" y="111"/>
                    <a:pt x="76" y="110"/>
                  </a:cubicBezTo>
                  <a:cubicBezTo>
                    <a:pt x="73" y="108"/>
                    <a:pt x="70" y="107"/>
                    <a:pt x="66" y="106"/>
                  </a:cubicBezTo>
                  <a:cubicBezTo>
                    <a:pt x="72" y="106"/>
                    <a:pt x="81" y="112"/>
                    <a:pt x="82" y="113"/>
                  </a:cubicBezTo>
                  <a:cubicBezTo>
                    <a:pt x="83" y="113"/>
                    <a:pt x="84" y="114"/>
                    <a:pt x="86" y="115"/>
                  </a:cubicBezTo>
                  <a:cubicBezTo>
                    <a:pt x="86" y="115"/>
                    <a:pt x="86" y="115"/>
                    <a:pt x="86" y="115"/>
                  </a:cubicBezTo>
                  <a:cubicBezTo>
                    <a:pt x="87" y="115"/>
                    <a:pt x="87" y="115"/>
                    <a:pt x="87" y="115"/>
                  </a:cubicBezTo>
                  <a:cubicBezTo>
                    <a:pt x="87" y="115"/>
                    <a:pt x="87" y="115"/>
                    <a:pt x="87" y="115"/>
                  </a:cubicBezTo>
                  <a:cubicBezTo>
                    <a:pt x="87" y="115"/>
                    <a:pt x="87" y="115"/>
                    <a:pt x="87" y="115"/>
                  </a:cubicBezTo>
                  <a:cubicBezTo>
                    <a:pt x="87" y="115"/>
                    <a:pt x="88" y="114"/>
                    <a:pt x="89" y="114"/>
                  </a:cubicBezTo>
                  <a:cubicBezTo>
                    <a:pt x="91" y="113"/>
                    <a:pt x="93" y="112"/>
                    <a:pt x="95" y="111"/>
                  </a:cubicBezTo>
                  <a:cubicBezTo>
                    <a:pt x="95" y="111"/>
                    <a:pt x="95" y="111"/>
                    <a:pt x="95" y="111"/>
                  </a:cubicBezTo>
                  <a:cubicBezTo>
                    <a:pt x="96" y="110"/>
                    <a:pt x="96" y="110"/>
                    <a:pt x="96" y="110"/>
                  </a:cubicBezTo>
                  <a:cubicBezTo>
                    <a:pt x="97" y="109"/>
                    <a:pt x="99" y="107"/>
                    <a:pt x="100" y="106"/>
                  </a:cubicBezTo>
                  <a:cubicBezTo>
                    <a:pt x="101" y="105"/>
                    <a:pt x="101" y="105"/>
                    <a:pt x="101" y="105"/>
                  </a:cubicBezTo>
                  <a:cubicBezTo>
                    <a:pt x="102" y="104"/>
                    <a:pt x="102" y="104"/>
                    <a:pt x="102" y="104"/>
                  </a:cubicBezTo>
                  <a:cubicBezTo>
                    <a:pt x="102" y="104"/>
                    <a:pt x="102" y="104"/>
                    <a:pt x="102" y="104"/>
                  </a:cubicBezTo>
                  <a:cubicBezTo>
                    <a:pt x="102" y="103"/>
                    <a:pt x="103" y="103"/>
                    <a:pt x="103" y="103"/>
                  </a:cubicBezTo>
                  <a:cubicBezTo>
                    <a:pt x="103" y="103"/>
                    <a:pt x="104" y="103"/>
                    <a:pt x="104" y="103"/>
                  </a:cubicBezTo>
                  <a:cubicBezTo>
                    <a:pt x="102" y="101"/>
                    <a:pt x="100" y="100"/>
                    <a:pt x="98" y="99"/>
                  </a:cubicBezTo>
                  <a:cubicBezTo>
                    <a:pt x="95" y="98"/>
                    <a:pt x="92" y="97"/>
                    <a:pt x="89" y="96"/>
                  </a:cubicBezTo>
                  <a:cubicBezTo>
                    <a:pt x="88" y="96"/>
                    <a:pt x="88" y="96"/>
                    <a:pt x="87" y="96"/>
                  </a:cubicBezTo>
                  <a:cubicBezTo>
                    <a:pt x="86" y="96"/>
                    <a:pt x="85" y="95"/>
                    <a:pt x="84" y="95"/>
                  </a:cubicBezTo>
                  <a:cubicBezTo>
                    <a:pt x="83" y="95"/>
                    <a:pt x="82" y="94"/>
                    <a:pt x="80" y="94"/>
                  </a:cubicBezTo>
                  <a:cubicBezTo>
                    <a:pt x="80" y="94"/>
                    <a:pt x="80" y="94"/>
                    <a:pt x="80" y="95"/>
                  </a:cubicBezTo>
                  <a:cubicBezTo>
                    <a:pt x="81" y="96"/>
                    <a:pt x="81" y="97"/>
                    <a:pt x="81" y="98"/>
                  </a:cubicBezTo>
                  <a:cubicBezTo>
                    <a:pt x="83" y="101"/>
                    <a:pt x="84" y="102"/>
                    <a:pt x="87" y="104"/>
                  </a:cubicBezTo>
                  <a:cubicBezTo>
                    <a:pt x="84" y="103"/>
                    <a:pt x="82" y="101"/>
                    <a:pt x="81" y="99"/>
                  </a:cubicBezTo>
                  <a:cubicBezTo>
                    <a:pt x="80" y="98"/>
                    <a:pt x="80" y="96"/>
                    <a:pt x="79" y="95"/>
                  </a:cubicBezTo>
                  <a:cubicBezTo>
                    <a:pt x="79" y="94"/>
                    <a:pt x="79" y="93"/>
                    <a:pt x="79" y="93"/>
                  </a:cubicBezTo>
                  <a:cubicBezTo>
                    <a:pt x="78" y="92"/>
                    <a:pt x="76" y="90"/>
                    <a:pt x="76" y="88"/>
                  </a:cubicBezTo>
                  <a:cubicBezTo>
                    <a:pt x="75" y="86"/>
                    <a:pt x="75" y="84"/>
                    <a:pt x="75" y="83"/>
                  </a:cubicBezTo>
                  <a:cubicBezTo>
                    <a:pt x="75" y="81"/>
                    <a:pt x="75" y="81"/>
                    <a:pt x="75" y="81"/>
                  </a:cubicBezTo>
                  <a:cubicBezTo>
                    <a:pt x="74" y="83"/>
                    <a:pt x="73" y="86"/>
                    <a:pt x="71" y="89"/>
                  </a:cubicBezTo>
                  <a:cubicBezTo>
                    <a:pt x="71" y="90"/>
                    <a:pt x="70" y="90"/>
                    <a:pt x="70" y="91"/>
                  </a:cubicBezTo>
                  <a:cubicBezTo>
                    <a:pt x="69" y="91"/>
                    <a:pt x="69" y="91"/>
                    <a:pt x="69" y="92"/>
                  </a:cubicBezTo>
                  <a:cubicBezTo>
                    <a:pt x="68" y="92"/>
                    <a:pt x="68" y="92"/>
                    <a:pt x="68" y="92"/>
                  </a:cubicBezTo>
                  <a:cubicBezTo>
                    <a:pt x="66" y="93"/>
                    <a:pt x="65" y="94"/>
                    <a:pt x="64" y="95"/>
                  </a:cubicBezTo>
                  <a:cubicBezTo>
                    <a:pt x="61" y="96"/>
                    <a:pt x="57" y="97"/>
                    <a:pt x="53" y="95"/>
                  </a:cubicBezTo>
                  <a:cubicBezTo>
                    <a:pt x="52" y="95"/>
                    <a:pt x="51" y="95"/>
                    <a:pt x="51" y="94"/>
                  </a:cubicBezTo>
                  <a:cubicBezTo>
                    <a:pt x="50" y="94"/>
                    <a:pt x="50" y="94"/>
                    <a:pt x="50" y="93"/>
                  </a:cubicBezTo>
                  <a:cubicBezTo>
                    <a:pt x="49" y="93"/>
                    <a:pt x="49" y="93"/>
                    <a:pt x="49" y="92"/>
                  </a:cubicBezTo>
                  <a:cubicBezTo>
                    <a:pt x="48" y="91"/>
                    <a:pt x="47" y="90"/>
                    <a:pt x="46" y="89"/>
                  </a:cubicBezTo>
                  <a:cubicBezTo>
                    <a:pt x="44" y="87"/>
                    <a:pt x="42" y="85"/>
                    <a:pt x="40" y="83"/>
                  </a:cubicBezTo>
                  <a:cubicBezTo>
                    <a:pt x="39" y="81"/>
                    <a:pt x="37" y="79"/>
                    <a:pt x="36" y="77"/>
                  </a:cubicBezTo>
                  <a:cubicBezTo>
                    <a:pt x="36" y="82"/>
                    <a:pt x="36" y="87"/>
                    <a:pt x="36" y="91"/>
                  </a:cubicBezTo>
                  <a:cubicBezTo>
                    <a:pt x="36" y="93"/>
                    <a:pt x="36" y="94"/>
                    <a:pt x="36" y="96"/>
                  </a:cubicBezTo>
                  <a:cubicBezTo>
                    <a:pt x="36" y="97"/>
                    <a:pt x="37" y="98"/>
                    <a:pt x="38" y="99"/>
                  </a:cubicBezTo>
                  <a:cubicBezTo>
                    <a:pt x="39" y="102"/>
                    <a:pt x="41" y="104"/>
                    <a:pt x="43" y="106"/>
                  </a:cubicBezTo>
                  <a:cubicBezTo>
                    <a:pt x="43" y="106"/>
                    <a:pt x="43" y="106"/>
                    <a:pt x="43" y="106"/>
                  </a:cubicBezTo>
                  <a:cubicBezTo>
                    <a:pt x="40" y="105"/>
                    <a:pt x="38" y="103"/>
                    <a:pt x="36" y="100"/>
                  </a:cubicBezTo>
                  <a:cubicBezTo>
                    <a:pt x="35" y="99"/>
                    <a:pt x="35" y="98"/>
                    <a:pt x="34" y="96"/>
                  </a:cubicBezTo>
                  <a:cubicBezTo>
                    <a:pt x="34" y="96"/>
                    <a:pt x="34" y="97"/>
                    <a:pt x="34" y="97"/>
                  </a:cubicBezTo>
                  <a:cubicBezTo>
                    <a:pt x="33" y="97"/>
                    <a:pt x="32" y="97"/>
                    <a:pt x="31" y="97"/>
                  </a:cubicBezTo>
                  <a:cubicBezTo>
                    <a:pt x="30" y="97"/>
                    <a:pt x="28" y="97"/>
                    <a:pt x="26" y="96"/>
                  </a:cubicBezTo>
                  <a:cubicBezTo>
                    <a:pt x="23" y="95"/>
                    <a:pt x="20" y="94"/>
                    <a:pt x="18" y="92"/>
                  </a:cubicBezTo>
                  <a:cubicBezTo>
                    <a:pt x="16" y="90"/>
                    <a:pt x="15" y="89"/>
                    <a:pt x="14" y="88"/>
                  </a:cubicBezTo>
                  <a:cubicBezTo>
                    <a:pt x="14" y="87"/>
                    <a:pt x="14" y="87"/>
                    <a:pt x="14" y="87"/>
                  </a:cubicBezTo>
                  <a:cubicBezTo>
                    <a:pt x="13" y="87"/>
                    <a:pt x="12" y="86"/>
                    <a:pt x="11" y="86"/>
                  </a:cubicBezTo>
                  <a:cubicBezTo>
                    <a:pt x="9" y="85"/>
                    <a:pt x="8" y="83"/>
                    <a:pt x="6" y="82"/>
                  </a:cubicBezTo>
                  <a:cubicBezTo>
                    <a:pt x="8" y="83"/>
                    <a:pt x="9" y="84"/>
                    <a:pt x="11" y="85"/>
                  </a:cubicBezTo>
                  <a:cubicBezTo>
                    <a:pt x="12" y="85"/>
                    <a:pt x="12" y="85"/>
                    <a:pt x="13" y="85"/>
                  </a:cubicBezTo>
                  <a:cubicBezTo>
                    <a:pt x="12" y="85"/>
                    <a:pt x="12" y="84"/>
                    <a:pt x="11" y="83"/>
                  </a:cubicBezTo>
                  <a:cubicBezTo>
                    <a:pt x="11" y="82"/>
                    <a:pt x="10" y="80"/>
                    <a:pt x="10" y="78"/>
                  </a:cubicBezTo>
                  <a:cubicBezTo>
                    <a:pt x="10" y="76"/>
                    <a:pt x="10" y="74"/>
                    <a:pt x="10" y="73"/>
                  </a:cubicBezTo>
                  <a:cubicBezTo>
                    <a:pt x="11" y="71"/>
                    <a:pt x="11" y="69"/>
                    <a:pt x="12" y="68"/>
                  </a:cubicBezTo>
                  <a:cubicBezTo>
                    <a:pt x="13" y="67"/>
                    <a:pt x="14" y="66"/>
                    <a:pt x="14" y="65"/>
                  </a:cubicBezTo>
                  <a:cubicBezTo>
                    <a:pt x="14" y="65"/>
                    <a:pt x="13" y="65"/>
                    <a:pt x="13" y="65"/>
                  </a:cubicBezTo>
                  <a:cubicBezTo>
                    <a:pt x="12" y="65"/>
                    <a:pt x="11" y="64"/>
                    <a:pt x="11" y="64"/>
                  </a:cubicBezTo>
                  <a:cubicBezTo>
                    <a:pt x="12" y="65"/>
                    <a:pt x="14" y="65"/>
                    <a:pt x="15" y="64"/>
                  </a:cubicBezTo>
                  <a:cubicBezTo>
                    <a:pt x="15" y="64"/>
                    <a:pt x="15" y="64"/>
                    <a:pt x="15" y="64"/>
                  </a:cubicBezTo>
                  <a:cubicBezTo>
                    <a:pt x="17" y="61"/>
                    <a:pt x="19" y="59"/>
                    <a:pt x="22" y="57"/>
                  </a:cubicBezTo>
                  <a:cubicBezTo>
                    <a:pt x="23" y="56"/>
                    <a:pt x="24" y="54"/>
                    <a:pt x="25" y="53"/>
                  </a:cubicBezTo>
                  <a:cubicBezTo>
                    <a:pt x="27" y="52"/>
                    <a:pt x="27" y="52"/>
                    <a:pt x="27" y="52"/>
                  </a:cubicBezTo>
                  <a:cubicBezTo>
                    <a:pt x="26" y="52"/>
                    <a:pt x="25" y="52"/>
                    <a:pt x="24" y="52"/>
                  </a:cubicBezTo>
                  <a:cubicBezTo>
                    <a:pt x="23" y="51"/>
                    <a:pt x="21" y="51"/>
                    <a:pt x="20" y="51"/>
                  </a:cubicBezTo>
                  <a:cubicBezTo>
                    <a:pt x="21" y="51"/>
                    <a:pt x="23" y="51"/>
                    <a:pt x="24" y="51"/>
                  </a:cubicBezTo>
                  <a:cubicBezTo>
                    <a:pt x="25" y="50"/>
                    <a:pt x="27" y="51"/>
                    <a:pt x="29" y="51"/>
                  </a:cubicBezTo>
                  <a:cubicBezTo>
                    <a:pt x="29" y="51"/>
                    <a:pt x="29" y="51"/>
                    <a:pt x="29" y="50"/>
                  </a:cubicBezTo>
                  <a:cubicBezTo>
                    <a:pt x="31" y="50"/>
                    <a:pt x="33" y="50"/>
                    <a:pt x="34" y="50"/>
                  </a:cubicBezTo>
                  <a:cubicBezTo>
                    <a:pt x="36" y="50"/>
                    <a:pt x="37" y="50"/>
                    <a:pt x="39" y="50"/>
                  </a:cubicBezTo>
                  <a:cubicBezTo>
                    <a:pt x="39" y="50"/>
                    <a:pt x="39" y="50"/>
                    <a:pt x="39" y="50"/>
                  </a:cubicBezTo>
                  <a:cubicBezTo>
                    <a:pt x="36" y="51"/>
                    <a:pt x="33" y="51"/>
                    <a:pt x="30" y="52"/>
                  </a:cubicBezTo>
                  <a:cubicBezTo>
                    <a:pt x="29" y="52"/>
                    <a:pt x="29" y="53"/>
                    <a:pt x="28" y="53"/>
                  </a:cubicBezTo>
                  <a:cubicBezTo>
                    <a:pt x="27" y="55"/>
                    <a:pt x="27" y="55"/>
                    <a:pt x="27" y="55"/>
                  </a:cubicBezTo>
                  <a:cubicBezTo>
                    <a:pt x="26" y="56"/>
                    <a:pt x="25" y="57"/>
                    <a:pt x="24" y="58"/>
                  </a:cubicBezTo>
                  <a:cubicBezTo>
                    <a:pt x="22" y="61"/>
                    <a:pt x="20" y="63"/>
                    <a:pt x="18" y="66"/>
                  </a:cubicBezTo>
                  <a:cubicBezTo>
                    <a:pt x="16" y="68"/>
                    <a:pt x="14" y="70"/>
                    <a:pt x="13" y="73"/>
                  </a:cubicBezTo>
                  <a:cubicBezTo>
                    <a:pt x="12" y="76"/>
                    <a:pt x="13" y="79"/>
                    <a:pt x="14" y="82"/>
                  </a:cubicBezTo>
                  <a:cubicBezTo>
                    <a:pt x="15" y="84"/>
                    <a:pt x="16" y="85"/>
                    <a:pt x="17" y="86"/>
                  </a:cubicBezTo>
                  <a:cubicBezTo>
                    <a:pt x="17" y="87"/>
                    <a:pt x="18" y="89"/>
                    <a:pt x="19" y="90"/>
                  </a:cubicBezTo>
                  <a:cubicBezTo>
                    <a:pt x="21" y="92"/>
                    <a:pt x="24" y="94"/>
                    <a:pt x="27" y="95"/>
                  </a:cubicBezTo>
                  <a:cubicBezTo>
                    <a:pt x="28" y="95"/>
                    <a:pt x="30" y="96"/>
                    <a:pt x="31" y="96"/>
                  </a:cubicBezTo>
                  <a:cubicBezTo>
                    <a:pt x="32" y="96"/>
                    <a:pt x="33" y="96"/>
                    <a:pt x="34" y="96"/>
                  </a:cubicBezTo>
                  <a:cubicBezTo>
                    <a:pt x="34" y="94"/>
                    <a:pt x="34" y="93"/>
                    <a:pt x="34" y="92"/>
                  </a:cubicBezTo>
                  <a:cubicBezTo>
                    <a:pt x="34" y="89"/>
                    <a:pt x="34" y="86"/>
                    <a:pt x="34" y="83"/>
                  </a:cubicBezTo>
                  <a:cubicBezTo>
                    <a:pt x="34" y="81"/>
                    <a:pt x="35" y="79"/>
                    <a:pt x="35" y="76"/>
                  </a:cubicBezTo>
                  <a:cubicBezTo>
                    <a:pt x="35" y="76"/>
                    <a:pt x="35" y="76"/>
                    <a:pt x="35" y="76"/>
                  </a:cubicBezTo>
                  <a:cubicBezTo>
                    <a:pt x="34" y="75"/>
                    <a:pt x="34" y="75"/>
                    <a:pt x="34" y="75"/>
                  </a:cubicBezTo>
                  <a:cubicBezTo>
                    <a:pt x="34" y="75"/>
                    <a:pt x="34" y="75"/>
                    <a:pt x="34" y="75"/>
                  </a:cubicBezTo>
                  <a:cubicBezTo>
                    <a:pt x="34" y="74"/>
                    <a:pt x="34" y="74"/>
                    <a:pt x="34" y="74"/>
                  </a:cubicBezTo>
                  <a:cubicBezTo>
                    <a:pt x="33" y="74"/>
                    <a:pt x="33" y="74"/>
                    <a:pt x="32" y="73"/>
                  </a:cubicBezTo>
                  <a:cubicBezTo>
                    <a:pt x="31" y="73"/>
                    <a:pt x="30" y="73"/>
                    <a:pt x="28" y="72"/>
                  </a:cubicBezTo>
                  <a:cubicBezTo>
                    <a:pt x="28" y="72"/>
                    <a:pt x="28" y="72"/>
                    <a:pt x="28" y="72"/>
                  </a:cubicBezTo>
                  <a:cubicBezTo>
                    <a:pt x="30" y="72"/>
                    <a:pt x="31" y="72"/>
                    <a:pt x="32" y="72"/>
                  </a:cubicBezTo>
                  <a:cubicBezTo>
                    <a:pt x="33" y="72"/>
                    <a:pt x="34" y="73"/>
                    <a:pt x="34" y="73"/>
                  </a:cubicBezTo>
                  <a:cubicBezTo>
                    <a:pt x="35" y="74"/>
                    <a:pt x="36" y="74"/>
                    <a:pt x="36" y="75"/>
                  </a:cubicBezTo>
                  <a:cubicBezTo>
                    <a:pt x="42" y="81"/>
                    <a:pt x="42" y="81"/>
                    <a:pt x="42" y="81"/>
                  </a:cubicBezTo>
                  <a:cubicBezTo>
                    <a:pt x="44" y="83"/>
                    <a:pt x="46" y="85"/>
                    <a:pt x="48" y="87"/>
                  </a:cubicBezTo>
                  <a:cubicBezTo>
                    <a:pt x="49" y="88"/>
                    <a:pt x="50" y="89"/>
                    <a:pt x="51" y="90"/>
                  </a:cubicBezTo>
                  <a:cubicBezTo>
                    <a:pt x="52" y="91"/>
                    <a:pt x="53" y="92"/>
                    <a:pt x="54" y="92"/>
                  </a:cubicBezTo>
                  <a:cubicBezTo>
                    <a:pt x="57" y="93"/>
                    <a:pt x="60" y="93"/>
                    <a:pt x="62" y="92"/>
                  </a:cubicBezTo>
                  <a:cubicBezTo>
                    <a:pt x="64" y="91"/>
                    <a:pt x="65" y="91"/>
                    <a:pt x="66" y="90"/>
                  </a:cubicBezTo>
                  <a:cubicBezTo>
                    <a:pt x="67" y="89"/>
                    <a:pt x="68" y="88"/>
                    <a:pt x="69" y="87"/>
                  </a:cubicBezTo>
                  <a:cubicBezTo>
                    <a:pt x="71" y="85"/>
                    <a:pt x="72" y="82"/>
                    <a:pt x="73" y="80"/>
                  </a:cubicBezTo>
                  <a:cubicBezTo>
                    <a:pt x="74" y="79"/>
                    <a:pt x="74" y="78"/>
                    <a:pt x="74" y="76"/>
                  </a:cubicBezTo>
                  <a:cubicBezTo>
                    <a:pt x="74" y="75"/>
                    <a:pt x="74" y="74"/>
                    <a:pt x="74" y="73"/>
                  </a:cubicBezTo>
                  <a:cubicBezTo>
                    <a:pt x="74" y="70"/>
                    <a:pt x="73" y="67"/>
                    <a:pt x="72" y="64"/>
                  </a:cubicBezTo>
                  <a:cubicBezTo>
                    <a:pt x="71" y="61"/>
                    <a:pt x="70" y="58"/>
                    <a:pt x="69" y="56"/>
                  </a:cubicBezTo>
                  <a:cubicBezTo>
                    <a:pt x="68" y="53"/>
                    <a:pt x="66" y="50"/>
                    <a:pt x="64" y="47"/>
                  </a:cubicBezTo>
                  <a:cubicBezTo>
                    <a:pt x="64" y="47"/>
                    <a:pt x="64" y="47"/>
                    <a:pt x="64" y="47"/>
                  </a:cubicBezTo>
                  <a:cubicBezTo>
                    <a:pt x="66" y="49"/>
                    <a:pt x="68" y="52"/>
                    <a:pt x="70" y="55"/>
                  </a:cubicBezTo>
                  <a:cubicBezTo>
                    <a:pt x="70" y="53"/>
                    <a:pt x="70" y="52"/>
                    <a:pt x="69" y="50"/>
                  </a:cubicBezTo>
                  <a:cubicBezTo>
                    <a:pt x="69" y="48"/>
                    <a:pt x="69" y="46"/>
                    <a:pt x="68" y="43"/>
                  </a:cubicBezTo>
                  <a:cubicBezTo>
                    <a:pt x="69" y="45"/>
                    <a:pt x="70" y="48"/>
                    <a:pt x="70" y="50"/>
                  </a:cubicBezTo>
                  <a:cubicBezTo>
                    <a:pt x="71" y="52"/>
                    <a:pt x="71" y="55"/>
                    <a:pt x="72" y="57"/>
                  </a:cubicBezTo>
                  <a:cubicBezTo>
                    <a:pt x="72" y="57"/>
                    <a:pt x="73" y="61"/>
                    <a:pt x="74" y="64"/>
                  </a:cubicBezTo>
                  <a:cubicBezTo>
                    <a:pt x="75" y="67"/>
                    <a:pt x="76" y="70"/>
                    <a:pt x="76" y="73"/>
                  </a:cubicBezTo>
                  <a:cubicBezTo>
                    <a:pt x="77" y="76"/>
                    <a:pt x="77" y="79"/>
                    <a:pt x="78" y="83"/>
                  </a:cubicBezTo>
                  <a:cubicBezTo>
                    <a:pt x="78" y="84"/>
                    <a:pt x="78" y="86"/>
                    <a:pt x="78" y="87"/>
                  </a:cubicBezTo>
                  <a:cubicBezTo>
                    <a:pt x="79" y="89"/>
                    <a:pt x="79" y="90"/>
                    <a:pt x="81" y="91"/>
                  </a:cubicBezTo>
                  <a:cubicBezTo>
                    <a:pt x="81" y="91"/>
                    <a:pt x="81" y="91"/>
                    <a:pt x="81" y="91"/>
                  </a:cubicBezTo>
                  <a:cubicBezTo>
                    <a:pt x="81" y="91"/>
                    <a:pt x="81" y="91"/>
                    <a:pt x="81" y="91"/>
                  </a:cubicBezTo>
                  <a:cubicBezTo>
                    <a:pt x="82" y="92"/>
                    <a:pt x="83" y="93"/>
                    <a:pt x="85" y="93"/>
                  </a:cubicBezTo>
                  <a:cubicBezTo>
                    <a:pt x="86" y="94"/>
                    <a:pt x="88" y="94"/>
                    <a:pt x="90" y="94"/>
                  </a:cubicBezTo>
                  <a:cubicBezTo>
                    <a:pt x="95" y="96"/>
                    <a:pt x="100" y="99"/>
                    <a:pt x="104" y="102"/>
                  </a:cubicBezTo>
                  <a:cubicBezTo>
                    <a:pt x="105" y="102"/>
                    <a:pt x="106" y="102"/>
                    <a:pt x="107" y="102"/>
                  </a:cubicBezTo>
                  <a:cubicBezTo>
                    <a:pt x="108" y="102"/>
                    <a:pt x="110" y="102"/>
                    <a:pt x="111" y="102"/>
                  </a:cubicBezTo>
                  <a:cubicBezTo>
                    <a:pt x="112" y="102"/>
                    <a:pt x="113" y="102"/>
                    <a:pt x="114" y="102"/>
                  </a:cubicBezTo>
                  <a:cubicBezTo>
                    <a:pt x="115" y="102"/>
                    <a:pt x="117" y="102"/>
                    <a:pt x="118" y="102"/>
                  </a:cubicBezTo>
                  <a:cubicBezTo>
                    <a:pt x="119" y="103"/>
                    <a:pt x="120" y="103"/>
                    <a:pt x="121" y="103"/>
                  </a:cubicBezTo>
                  <a:cubicBezTo>
                    <a:pt x="121" y="103"/>
                    <a:pt x="121" y="103"/>
                    <a:pt x="121" y="103"/>
                  </a:cubicBezTo>
                  <a:lnTo>
                    <a:pt x="114" y="103"/>
                  </a:lnTo>
                  <a:close/>
                  <a:moveTo>
                    <a:pt x="132" y="126"/>
                  </a:moveTo>
                  <a:cubicBezTo>
                    <a:pt x="131" y="126"/>
                    <a:pt x="131" y="126"/>
                    <a:pt x="130" y="126"/>
                  </a:cubicBezTo>
                  <a:cubicBezTo>
                    <a:pt x="129" y="126"/>
                    <a:pt x="128" y="126"/>
                    <a:pt x="127" y="126"/>
                  </a:cubicBezTo>
                  <a:cubicBezTo>
                    <a:pt x="126" y="126"/>
                    <a:pt x="126" y="125"/>
                    <a:pt x="125" y="125"/>
                  </a:cubicBezTo>
                  <a:cubicBezTo>
                    <a:pt x="123" y="124"/>
                    <a:pt x="122" y="124"/>
                    <a:pt x="121" y="123"/>
                  </a:cubicBezTo>
                  <a:cubicBezTo>
                    <a:pt x="120" y="124"/>
                    <a:pt x="120" y="124"/>
                    <a:pt x="120" y="125"/>
                  </a:cubicBezTo>
                  <a:cubicBezTo>
                    <a:pt x="119" y="126"/>
                    <a:pt x="118" y="127"/>
                    <a:pt x="116" y="127"/>
                  </a:cubicBezTo>
                  <a:cubicBezTo>
                    <a:pt x="116" y="127"/>
                    <a:pt x="116" y="127"/>
                    <a:pt x="116" y="127"/>
                  </a:cubicBezTo>
                  <a:cubicBezTo>
                    <a:pt x="118" y="125"/>
                    <a:pt x="119" y="123"/>
                    <a:pt x="119" y="121"/>
                  </a:cubicBezTo>
                  <a:cubicBezTo>
                    <a:pt x="120" y="120"/>
                    <a:pt x="119" y="119"/>
                    <a:pt x="119" y="118"/>
                  </a:cubicBezTo>
                  <a:cubicBezTo>
                    <a:pt x="118" y="117"/>
                    <a:pt x="117" y="116"/>
                    <a:pt x="116" y="115"/>
                  </a:cubicBezTo>
                  <a:cubicBezTo>
                    <a:pt x="116" y="115"/>
                    <a:pt x="116" y="115"/>
                    <a:pt x="116" y="115"/>
                  </a:cubicBezTo>
                  <a:cubicBezTo>
                    <a:pt x="118" y="115"/>
                    <a:pt x="119" y="116"/>
                    <a:pt x="120" y="117"/>
                  </a:cubicBezTo>
                  <a:cubicBezTo>
                    <a:pt x="121" y="118"/>
                    <a:pt x="121" y="119"/>
                    <a:pt x="121" y="121"/>
                  </a:cubicBezTo>
                  <a:cubicBezTo>
                    <a:pt x="121" y="121"/>
                    <a:pt x="121" y="122"/>
                    <a:pt x="121" y="122"/>
                  </a:cubicBezTo>
                  <a:cubicBezTo>
                    <a:pt x="122" y="122"/>
                    <a:pt x="124" y="123"/>
                    <a:pt x="125" y="123"/>
                  </a:cubicBezTo>
                  <a:cubicBezTo>
                    <a:pt x="126" y="123"/>
                    <a:pt x="127" y="123"/>
                    <a:pt x="128" y="123"/>
                  </a:cubicBezTo>
                  <a:cubicBezTo>
                    <a:pt x="130" y="123"/>
                    <a:pt x="133" y="122"/>
                    <a:pt x="133" y="122"/>
                  </a:cubicBezTo>
                  <a:cubicBezTo>
                    <a:pt x="134" y="122"/>
                    <a:pt x="135" y="122"/>
                    <a:pt x="136" y="122"/>
                  </a:cubicBezTo>
                  <a:cubicBezTo>
                    <a:pt x="137" y="121"/>
                    <a:pt x="139" y="121"/>
                    <a:pt x="141" y="120"/>
                  </a:cubicBezTo>
                  <a:cubicBezTo>
                    <a:pt x="139" y="121"/>
                    <a:pt x="138" y="122"/>
                    <a:pt x="136" y="123"/>
                  </a:cubicBezTo>
                  <a:cubicBezTo>
                    <a:pt x="135" y="123"/>
                    <a:pt x="135" y="124"/>
                    <a:pt x="134" y="124"/>
                  </a:cubicBezTo>
                  <a:cubicBezTo>
                    <a:pt x="134" y="124"/>
                    <a:pt x="133" y="124"/>
                    <a:pt x="133" y="124"/>
                  </a:cubicBezTo>
                  <a:cubicBezTo>
                    <a:pt x="136" y="124"/>
                    <a:pt x="139" y="124"/>
                    <a:pt x="142" y="124"/>
                  </a:cubicBezTo>
                  <a:cubicBezTo>
                    <a:pt x="142" y="125"/>
                    <a:pt x="142" y="125"/>
                    <a:pt x="142" y="125"/>
                  </a:cubicBezTo>
                  <a:cubicBezTo>
                    <a:pt x="140" y="126"/>
                    <a:pt x="138" y="126"/>
                    <a:pt x="136" y="126"/>
                  </a:cubicBezTo>
                  <a:cubicBezTo>
                    <a:pt x="136" y="126"/>
                    <a:pt x="135" y="126"/>
                    <a:pt x="134" y="126"/>
                  </a:cubicBezTo>
                  <a:cubicBezTo>
                    <a:pt x="135" y="127"/>
                    <a:pt x="136" y="127"/>
                    <a:pt x="136" y="128"/>
                  </a:cubicBezTo>
                  <a:cubicBezTo>
                    <a:pt x="137" y="129"/>
                    <a:pt x="138" y="131"/>
                    <a:pt x="139" y="133"/>
                  </a:cubicBezTo>
                  <a:cubicBezTo>
                    <a:pt x="138" y="131"/>
                    <a:pt x="137" y="130"/>
                    <a:pt x="136" y="129"/>
                  </a:cubicBezTo>
                  <a:cubicBezTo>
                    <a:pt x="135" y="128"/>
                    <a:pt x="134" y="127"/>
                    <a:pt x="133" y="127"/>
                  </a:cubicBezTo>
                  <a:cubicBezTo>
                    <a:pt x="133" y="127"/>
                    <a:pt x="132" y="127"/>
                    <a:pt x="13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
              <a:extLst>
                <a:ext uri="{FF2B5EF4-FFF2-40B4-BE49-F238E27FC236}">
                  <a16:creationId xmlns:a16="http://schemas.microsoft.com/office/drawing/2014/main" id="{490BBA22-0313-4E50-AFD2-F437B4D1819F}"/>
                </a:ext>
              </a:extLst>
            </p:cNvPr>
            <p:cNvSpPr>
              <a:spLocks/>
            </p:cNvSpPr>
            <p:nvPr/>
          </p:nvSpPr>
          <p:spPr bwMode="auto">
            <a:xfrm>
              <a:off x="2990" y="811"/>
              <a:ext cx="101" cy="17"/>
            </a:xfrm>
            <a:custGeom>
              <a:avLst/>
              <a:gdLst>
                <a:gd name="T0" fmla="*/ 8 w 42"/>
                <a:gd name="T1" fmla="*/ 6 h 7"/>
                <a:gd name="T2" fmla="*/ 8 w 42"/>
                <a:gd name="T3" fmla="*/ 6 h 7"/>
                <a:gd name="T4" fmla="*/ 8 w 42"/>
                <a:gd name="T5" fmla="*/ 6 h 7"/>
                <a:gd name="T6" fmla="*/ 9 w 42"/>
                <a:gd name="T7" fmla="*/ 6 h 7"/>
                <a:gd name="T8" fmla="*/ 11 w 42"/>
                <a:gd name="T9" fmla="*/ 6 h 7"/>
                <a:gd name="T10" fmla="*/ 19 w 42"/>
                <a:gd name="T11" fmla="*/ 6 h 7"/>
                <a:gd name="T12" fmla="*/ 35 w 42"/>
                <a:gd name="T13" fmla="*/ 6 h 7"/>
                <a:gd name="T14" fmla="*/ 42 w 42"/>
                <a:gd name="T15" fmla="*/ 6 h 7"/>
                <a:gd name="T16" fmla="*/ 39 w 42"/>
                <a:gd name="T17" fmla="*/ 5 h 7"/>
                <a:gd name="T18" fmla="*/ 35 w 42"/>
                <a:gd name="T19" fmla="*/ 3 h 7"/>
                <a:gd name="T20" fmla="*/ 34 w 42"/>
                <a:gd name="T21" fmla="*/ 0 h 7"/>
                <a:gd name="T22" fmla="*/ 31 w 42"/>
                <a:gd name="T23" fmla="*/ 2 h 7"/>
                <a:gd name="T24" fmla="*/ 26 w 42"/>
                <a:gd name="T25" fmla="*/ 3 h 7"/>
                <a:gd name="T26" fmla="*/ 21 w 42"/>
                <a:gd name="T27" fmla="*/ 4 h 7"/>
                <a:gd name="T28" fmla="*/ 17 w 42"/>
                <a:gd name="T29" fmla="*/ 4 h 7"/>
                <a:gd name="T30" fmla="*/ 7 w 42"/>
                <a:gd name="T31" fmla="*/ 2 h 7"/>
                <a:gd name="T32" fmla="*/ 0 w 42"/>
                <a:gd name="T33" fmla="*/ 1 h 7"/>
                <a:gd name="T34" fmla="*/ 4 w 42"/>
                <a:gd name="T35" fmla="*/ 4 h 7"/>
                <a:gd name="T36" fmla="*/ 8 w 42"/>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
                  <a:moveTo>
                    <a:pt x="8" y="6"/>
                  </a:moveTo>
                  <a:cubicBezTo>
                    <a:pt x="8" y="6"/>
                    <a:pt x="8" y="6"/>
                    <a:pt x="8" y="6"/>
                  </a:cubicBezTo>
                  <a:cubicBezTo>
                    <a:pt x="8" y="6"/>
                    <a:pt x="8" y="6"/>
                    <a:pt x="8" y="6"/>
                  </a:cubicBezTo>
                  <a:cubicBezTo>
                    <a:pt x="8" y="6"/>
                    <a:pt x="9" y="6"/>
                    <a:pt x="9" y="6"/>
                  </a:cubicBezTo>
                  <a:cubicBezTo>
                    <a:pt x="11" y="6"/>
                    <a:pt x="11" y="6"/>
                    <a:pt x="11" y="6"/>
                  </a:cubicBezTo>
                  <a:cubicBezTo>
                    <a:pt x="14" y="6"/>
                    <a:pt x="16" y="6"/>
                    <a:pt x="19" y="6"/>
                  </a:cubicBezTo>
                  <a:cubicBezTo>
                    <a:pt x="24" y="7"/>
                    <a:pt x="30" y="7"/>
                    <a:pt x="35" y="6"/>
                  </a:cubicBezTo>
                  <a:cubicBezTo>
                    <a:pt x="37" y="6"/>
                    <a:pt x="40" y="6"/>
                    <a:pt x="42" y="6"/>
                  </a:cubicBezTo>
                  <a:cubicBezTo>
                    <a:pt x="41" y="6"/>
                    <a:pt x="40" y="5"/>
                    <a:pt x="39" y="5"/>
                  </a:cubicBezTo>
                  <a:cubicBezTo>
                    <a:pt x="38" y="4"/>
                    <a:pt x="36" y="4"/>
                    <a:pt x="35" y="3"/>
                  </a:cubicBezTo>
                  <a:cubicBezTo>
                    <a:pt x="35" y="2"/>
                    <a:pt x="34" y="1"/>
                    <a:pt x="34" y="0"/>
                  </a:cubicBezTo>
                  <a:cubicBezTo>
                    <a:pt x="33" y="1"/>
                    <a:pt x="32" y="2"/>
                    <a:pt x="31" y="2"/>
                  </a:cubicBezTo>
                  <a:cubicBezTo>
                    <a:pt x="29" y="3"/>
                    <a:pt x="27" y="3"/>
                    <a:pt x="26" y="3"/>
                  </a:cubicBezTo>
                  <a:cubicBezTo>
                    <a:pt x="24" y="4"/>
                    <a:pt x="23" y="4"/>
                    <a:pt x="21" y="4"/>
                  </a:cubicBezTo>
                  <a:cubicBezTo>
                    <a:pt x="20" y="4"/>
                    <a:pt x="18" y="4"/>
                    <a:pt x="17" y="4"/>
                  </a:cubicBezTo>
                  <a:cubicBezTo>
                    <a:pt x="13" y="3"/>
                    <a:pt x="10" y="3"/>
                    <a:pt x="7" y="2"/>
                  </a:cubicBezTo>
                  <a:cubicBezTo>
                    <a:pt x="5" y="2"/>
                    <a:pt x="2" y="1"/>
                    <a:pt x="0" y="1"/>
                  </a:cubicBezTo>
                  <a:cubicBezTo>
                    <a:pt x="1" y="2"/>
                    <a:pt x="3" y="3"/>
                    <a:pt x="4" y="4"/>
                  </a:cubicBezTo>
                  <a:cubicBezTo>
                    <a:pt x="5" y="5"/>
                    <a:pt x="7" y="5"/>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1">
              <a:extLst>
                <a:ext uri="{FF2B5EF4-FFF2-40B4-BE49-F238E27FC236}">
                  <a16:creationId xmlns:a16="http://schemas.microsoft.com/office/drawing/2014/main" id="{EF75A1D6-3C3D-402F-BAA5-305118977042}"/>
                </a:ext>
              </a:extLst>
            </p:cNvPr>
            <p:cNvSpPr>
              <a:spLocks/>
            </p:cNvSpPr>
            <p:nvPr/>
          </p:nvSpPr>
          <p:spPr bwMode="auto">
            <a:xfrm>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2">
              <a:extLst>
                <a:ext uri="{FF2B5EF4-FFF2-40B4-BE49-F238E27FC236}">
                  <a16:creationId xmlns:a16="http://schemas.microsoft.com/office/drawing/2014/main" id="{E23E698C-17DB-429C-8FC9-774B4CF01EC2}"/>
                </a:ext>
              </a:extLst>
            </p:cNvPr>
            <p:cNvSpPr>
              <a:spLocks/>
            </p:cNvSpPr>
            <p:nvPr/>
          </p:nvSpPr>
          <p:spPr bwMode="auto">
            <a:xfrm>
              <a:off x="3082" y="603"/>
              <a:ext cx="12" cy="14"/>
            </a:xfrm>
            <a:custGeom>
              <a:avLst/>
              <a:gdLst>
                <a:gd name="T0" fmla="*/ 2 w 5"/>
                <a:gd name="T1" fmla="*/ 6 h 6"/>
                <a:gd name="T2" fmla="*/ 2 w 5"/>
                <a:gd name="T3" fmla="*/ 6 h 6"/>
                <a:gd name="T4" fmla="*/ 2 w 5"/>
                <a:gd name="T5" fmla="*/ 5 h 6"/>
                <a:gd name="T6" fmla="*/ 3 w 5"/>
                <a:gd name="T7" fmla="*/ 2 h 6"/>
                <a:gd name="T8" fmla="*/ 5 w 5"/>
                <a:gd name="T9" fmla="*/ 1 h 6"/>
                <a:gd name="T10" fmla="*/ 3 w 5"/>
                <a:gd name="T11" fmla="*/ 0 h 6"/>
                <a:gd name="T12" fmla="*/ 3 w 5"/>
                <a:gd name="T13" fmla="*/ 2 h 6"/>
                <a:gd name="T14" fmla="*/ 1 w 5"/>
                <a:gd name="T15" fmla="*/ 6 h 6"/>
                <a:gd name="T16" fmla="*/ 0 w 5"/>
                <a:gd name="T17" fmla="*/ 6 h 6"/>
                <a:gd name="T18" fmla="*/ 1 w 5"/>
                <a:gd name="T19" fmla="*/ 6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2" y="5"/>
                  </a:cubicBezTo>
                  <a:cubicBezTo>
                    <a:pt x="2" y="4"/>
                    <a:pt x="3" y="3"/>
                    <a:pt x="3" y="2"/>
                  </a:cubicBezTo>
                  <a:cubicBezTo>
                    <a:pt x="4" y="2"/>
                    <a:pt x="4" y="2"/>
                    <a:pt x="5" y="1"/>
                  </a:cubicBezTo>
                  <a:cubicBezTo>
                    <a:pt x="4" y="1"/>
                    <a:pt x="3" y="1"/>
                    <a:pt x="3" y="0"/>
                  </a:cubicBezTo>
                  <a:cubicBezTo>
                    <a:pt x="3" y="1"/>
                    <a:pt x="3" y="1"/>
                    <a:pt x="3" y="2"/>
                  </a:cubicBezTo>
                  <a:cubicBezTo>
                    <a:pt x="3" y="3"/>
                    <a:pt x="2" y="5"/>
                    <a:pt x="1" y="6"/>
                  </a:cubicBezTo>
                  <a:cubicBezTo>
                    <a:pt x="0" y="6"/>
                    <a:pt x="0" y="6"/>
                    <a:pt x="0" y="6"/>
                  </a:cubicBezTo>
                  <a:cubicBezTo>
                    <a:pt x="0" y="6"/>
                    <a:pt x="0" y="6"/>
                    <a:pt x="1" y="6"/>
                  </a:cubicBezTo>
                  <a:cubicBezTo>
                    <a:pt x="1" y="6"/>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3">
              <a:extLst>
                <a:ext uri="{FF2B5EF4-FFF2-40B4-BE49-F238E27FC236}">
                  <a16:creationId xmlns:a16="http://schemas.microsoft.com/office/drawing/2014/main" id="{92CEB008-DD58-4BBD-8112-0D496A3DE714}"/>
                </a:ext>
              </a:extLst>
            </p:cNvPr>
            <p:cNvSpPr>
              <a:spLocks/>
            </p:cNvSpPr>
            <p:nvPr/>
          </p:nvSpPr>
          <p:spPr bwMode="auto">
            <a:xfrm>
              <a:off x="3231" y="784"/>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4">
              <a:extLst>
                <a:ext uri="{FF2B5EF4-FFF2-40B4-BE49-F238E27FC236}">
                  <a16:creationId xmlns:a16="http://schemas.microsoft.com/office/drawing/2014/main" id="{7F1B31AB-08CF-47CF-B95A-45060D912BED}"/>
                </a:ext>
              </a:extLst>
            </p:cNvPr>
            <p:cNvSpPr>
              <a:spLocks/>
            </p:cNvSpPr>
            <p:nvPr/>
          </p:nvSpPr>
          <p:spPr bwMode="auto">
            <a:xfrm>
              <a:off x="3207" y="525"/>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5">
              <a:extLst>
                <a:ext uri="{FF2B5EF4-FFF2-40B4-BE49-F238E27FC236}">
                  <a16:creationId xmlns:a16="http://schemas.microsoft.com/office/drawing/2014/main" id="{A882FE80-83DE-4AF2-9EC9-C77AE5262D13}"/>
                </a:ext>
              </a:extLst>
            </p:cNvPr>
            <p:cNvSpPr>
              <a:spLocks/>
            </p:cNvSpPr>
            <p:nvPr/>
          </p:nvSpPr>
          <p:spPr bwMode="auto">
            <a:xfrm>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6">
              <a:extLst>
                <a:ext uri="{FF2B5EF4-FFF2-40B4-BE49-F238E27FC236}">
                  <a16:creationId xmlns:a16="http://schemas.microsoft.com/office/drawing/2014/main" id="{AE30BAD9-BC4B-4412-AC0E-F776761A4BB0}"/>
                </a:ext>
              </a:extLst>
            </p:cNvPr>
            <p:cNvSpPr>
              <a:spLocks/>
            </p:cNvSpPr>
            <p:nvPr/>
          </p:nvSpPr>
          <p:spPr bwMode="auto">
            <a:xfrm>
              <a:off x="3224" y="782"/>
              <a:ext cx="4" cy="2"/>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7">
              <a:extLst>
                <a:ext uri="{FF2B5EF4-FFF2-40B4-BE49-F238E27FC236}">
                  <a16:creationId xmlns:a16="http://schemas.microsoft.com/office/drawing/2014/main" id="{91F2435D-362D-4205-8640-0D6333707046}"/>
                </a:ext>
              </a:extLst>
            </p:cNvPr>
            <p:cNvSpPr>
              <a:spLocks/>
            </p:cNvSpPr>
            <p:nvPr/>
          </p:nvSpPr>
          <p:spPr bwMode="auto">
            <a:xfrm>
              <a:off x="3077" y="537"/>
              <a:ext cx="72" cy="56"/>
            </a:xfrm>
            <a:custGeom>
              <a:avLst/>
              <a:gdLst>
                <a:gd name="T0" fmla="*/ 27 w 30"/>
                <a:gd name="T1" fmla="*/ 23 h 23"/>
                <a:gd name="T2" fmla="*/ 29 w 30"/>
                <a:gd name="T3" fmla="*/ 16 h 23"/>
                <a:gd name="T4" fmla="*/ 29 w 30"/>
                <a:gd name="T5" fmla="*/ 10 h 23"/>
                <a:gd name="T6" fmla="*/ 28 w 30"/>
                <a:gd name="T7" fmla="*/ 7 h 23"/>
                <a:gd name="T8" fmla="*/ 28 w 30"/>
                <a:gd name="T9" fmla="*/ 7 h 23"/>
                <a:gd name="T10" fmla="*/ 22 w 30"/>
                <a:gd name="T11" fmla="*/ 6 h 23"/>
                <a:gd name="T12" fmla="*/ 17 w 30"/>
                <a:gd name="T13" fmla="*/ 4 h 23"/>
                <a:gd name="T14" fmla="*/ 15 w 30"/>
                <a:gd name="T15" fmla="*/ 2 h 23"/>
                <a:gd name="T16" fmla="*/ 7 w 30"/>
                <a:gd name="T17" fmla="*/ 0 h 23"/>
                <a:gd name="T18" fmla="*/ 2 w 30"/>
                <a:gd name="T19" fmla="*/ 1 h 23"/>
                <a:gd name="T20" fmla="*/ 0 w 30"/>
                <a:gd name="T21" fmla="*/ 2 h 23"/>
                <a:gd name="T22" fmla="*/ 2 w 30"/>
                <a:gd name="T23" fmla="*/ 4 h 23"/>
                <a:gd name="T24" fmla="*/ 5 w 30"/>
                <a:gd name="T25" fmla="*/ 6 h 23"/>
                <a:gd name="T26" fmla="*/ 6 w 30"/>
                <a:gd name="T27" fmla="*/ 8 h 23"/>
                <a:gd name="T28" fmla="*/ 6 w 30"/>
                <a:gd name="T29" fmla="*/ 11 h 23"/>
                <a:gd name="T30" fmla="*/ 6 w 30"/>
                <a:gd name="T31" fmla="*/ 13 h 23"/>
                <a:gd name="T32" fmla="*/ 10 w 30"/>
                <a:gd name="T33" fmla="*/ 15 h 23"/>
                <a:gd name="T34" fmla="*/ 12 w 30"/>
                <a:gd name="T35" fmla="*/ 17 h 23"/>
                <a:gd name="T36" fmla="*/ 15 w 30"/>
                <a:gd name="T37" fmla="*/ 18 h 23"/>
                <a:gd name="T38" fmla="*/ 21 w 30"/>
                <a:gd name="T39" fmla="*/ 20 h 23"/>
                <a:gd name="T40" fmla="*/ 24 w 30"/>
                <a:gd name="T41" fmla="*/ 21 h 23"/>
                <a:gd name="T42" fmla="*/ 26 w 30"/>
                <a:gd name="T43" fmla="*/ 22 h 23"/>
                <a:gd name="T44" fmla="*/ 27 w 30"/>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3">
                  <a:moveTo>
                    <a:pt x="27" y="23"/>
                  </a:moveTo>
                  <a:cubicBezTo>
                    <a:pt x="28" y="20"/>
                    <a:pt x="28" y="18"/>
                    <a:pt x="29" y="16"/>
                  </a:cubicBezTo>
                  <a:cubicBezTo>
                    <a:pt x="29" y="14"/>
                    <a:pt x="30" y="12"/>
                    <a:pt x="29" y="10"/>
                  </a:cubicBezTo>
                  <a:cubicBezTo>
                    <a:pt x="29" y="9"/>
                    <a:pt x="29" y="8"/>
                    <a:pt x="28" y="7"/>
                  </a:cubicBezTo>
                  <a:cubicBezTo>
                    <a:pt x="28" y="7"/>
                    <a:pt x="28" y="7"/>
                    <a:pt x="28" y="7"/>
                  </a:cubicBezTo>
                  <a:cubicBezTo>
                    <a:pt x="26" y="7"/>
                    <a:pt x="24" y="7"/>
                    <a:pt x="22" y="6"/>
                  </a:cubicBezTo>
                  <a:cubicBezTo>
                    <a:pt x="20" y="6"/>
                    <a:pt x="18" y="5"/>
                    <a:pt x="17" y="4"/>
                  </a:cubicBezTo>
                  <a:cubicBezTo>
                    <a:pt x="16" y="3"/>
                    <a:pt x="16" y="3"/>
                    <a:pt x="15" y="2"/>
                  </a:cubicBezTo>
                  <a:cubicBezTo>
                    <a:pt x="13" y="1"/>
                    <a:pt x="10" y="0"/>
                    <a:pt x="7" y="0"/>
                  </a:cubicBezTo>
                  <a:cubicBezTo>
                    <a:pt x="6" y="0"/>
                    <a:pt x="4" y="0"/>
                    <a:pt x="2" y="1"/>
                  </a:cubicBezTo>
                  <a:cubicBezTo>
                    <a:pt x="2" y="1"/>
                    <a:pt x="1" y="2"/>
                    <a:pt x="0" y="2"/>
                  </a:cubicBezTo>
                  <a:cubicBezTo>
                    <a:pt x="1" y="3"/>
                    <a:pt x="2" y="3"/>
                    <a:pt x="2" y="4"/>
                  </a:cubicBezTo>
                  <a:cubicBezTo>
                    <a:pt x="3" y="5"/>
                    <a:pt x="4" y="5"/>
                    <a:pt x="5" y="6"/>
                  </a:cubicBezTo>
                  <a:cubicBezTo>
                    <a:pt x="6" y="7"/>
                    <a:pt x="6" y="8"/>
                    <a:pt x="6" y="8"/>
                  </a:cubicBezTo>
                  <a:cubicBezTo>
                    <a:pt x="7" y="9"/>
                    <a:pt x="7" y="10"/>
                    <a:pt x="6" y="11"/>
                  </a:cubicBezTo>
                  <a:cubicBezTo>
                    <a:pt x="6" y="11"/>
                    <a:pt x="6" y="12"/>
                    <a:pt x="6" y="13"/>
                  </a:cubicBezTo>
                  <a:cubicBezTo>
                    <a:pt x="7" y="13"/>
                    <a:pt x="9" y="14"/>
                    <a:pt x="10" y="15"/>
                  </a:cubicBezTo>
                  <a:cubicBezTo>
                    <a:pt x="11" y="16"/>
                    <a:pt x="12" y="17"/>
                    <a:pt x="12" y="17"/>
                  </a:cubicBezTo>
                  <a:cubicBezTo>
                    <a:pt x="13" y="17"/>
                    <a:pt x="14" y="18"/>
                    <a:pt x="15" y="18"/>
                  </a:cubicBezTo>
                  <a:cubicBezTo>
                    <a:pt x="17" y="19"/>
                    <a:pt x="19" y="19"/>
                    <a:pt x="21" y="20"/>
                  </a:cubicBezTo>
                  <a:cubicBezTo>
                    <a:pt x="22" y="20"/>
                    <a:pt x="23" y="20"/>
                    <a:pt x="24" y="21"/>
                  </a:cubicBezTo>
                  <a:cubicBezTo>
                    <a:pt x="25" y="21"/>
                    <a:pt x="26" y="22"/>
                    <a:pt x="26" y="22"/>
                  </a:cubicBezTo>
                  <a:cubicBezTo>
                    <a:pt x="27" y="22"/>
                    <a:pt x="27" y="23"/>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8">
              <a:extLst>
                <a:ext uri="{FF2B5EF4-FFF2-40B4-BE49-F238E27FC236}">
                  <a16:creationId xmlns:a16="http://schemas.microsoft.com/office/drawing/2014/main" id="{338AF24C-4835-49CC-A38A-2C654C5CB6C4}"/>
                </a:ext>
              </a:extLst>
            </p:cNvPr>
            <p:cNvSpPr>
              <a:spLocks/>
            </p:cNvSpPr>
            <p:nvPr/>
          </p:nvSpPr>
          <p:spPr bwMode="auto">
            <a:xfrm>
              <a:off x="3300" y="639"/>
              <a:ext cx="32" cy="36"/>
            </a:xfrm>
            <a:custGeom>
              <a:avLst/>
              <a:gdLst>
                <a:gd name="T0" fmla="*/ 5 w 13"/>
                <a:gd name="T1" fmla="*/ 3 h 15"/>
                <a:gd name="T2" fmla="*/ 0 w 13"/>
                <a:gd name="T3" fmla="*/ 3 h 15"/>
                <a:gd name="T4" fmla="*/ 0 w 13"/>
                <a:gd name="T5" fmla="*/ 3 h 15"/>
                <a:gd name="T6" fmla="*/ 0 w 13"/>
                <a:gd name="T7" fmla="*/ 4 h 15"/>
                <a:gd name="T8" fmla="*/ 4 w 13"/>
                <a:gd name="T9" fmla="*/ 10 h 15"/>
                <a:gd name="T10" fmla="*/ 7 w 13"/>
                <a:gd name="T11" fmla="*/ 12 h 15"/>
                <a:gd name="T12" fmla="*/ 10 w 13"/>
                <a:gd name="T13" fmla="*/ 14 h 15"/>
                <a:gd name="T14" fmla="*/ 13 w 13"/>
                <a:gd name="T15" fmla="*/ 15 h 15"/>
                <a:gd name="T16" fmla="*/ 10 w 13"/>
                <a:gd name="T17" fmla="*/ 11 h 15"/>
                <a:gd name="T18" fmla="*/ 10 w 13"/>
                <a:gd name="T19" fmla="*/ 10 h 15"/>
                <a:gd name="T20" fmla="*/ 10 w 13"/>
                <a:gd name="T21" fmla="*/ 9 h 15"/>
                <a:gd name="T22" fmla="*/ 10 w 13"/>
                <a:gd name="T23" fmla="*/ 4 h 15"/>
                <a:gd name="T24" fmla="*/ 9 w 13"/>
                <a:gd name="T25" fmla="*/ 0 h 15"/>
                <a:gd name="T26" fmla="*/ 9 w 13"/>
                <a:gd name="T27" fmla="*/ 0 h 15"/>
                <a:gd name="T28" fmla="*/ 5 w 13"/>
                <a:gd name="T2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5" y="3"/>
                  </a:moveTo>
                  <a:cubicBezTo>
                    <a:pt x="4" y="3"/>
                    <a:pt x="2" y="3"/>
                    <a:pt x="0" y="3"/>
                  </a:cubicBezTo>
                  <a:cubicBezTo>
                    <a:pt x="0" y="3"/>
                    <a:pt x="0" y="3"/>
                    <a:pt x="0" y="3"/>
                  </a:cubicBezTo>
                  <a:cubicBezTo>
                    <a:pt x="0" y="3"/>
                    <a:pt x="0" y="3"/>
                    <a:pt x="0" y="4"/>
                  </a:cubicBezTo>
                  <a:cubicBezTo>
                    <a:pt x="2" y="6"/>
                    <a:pt x="3" y="8"/>
                    <a:pt x="4" y="10"/>
                  </a:cubicBezTo>
                  <a:cubicBezTo>
                    <a:pt x="5" y="11"/>
                    <a:pt x="6" y="12"/>
                    <a:pt x="7" y="12"/>
                  </a:cubicBezTo>
                  <a:cubicBezTo>
                    <a:pt x="10" y="14"/>
                    <a:pt x="10" y="14"/>
                    <a:pt x="10" y="14"/>
                  </a:cubicBezTo>
                  <a:cubicBezTo>
                    <a:pt x="11" y="14"/>
                    <a:pt x="12" y="15"/>
                    <a:pt x="13" y="15"/>
                  </a:cubicBezTo>
                  <a:cubicBezTo>
                    <a:pt x="12" y="14"/>
                    <a:pt x="11" y="12"/>
                    <a:pt x="10" y="11"/>
                  </a:cubicBezTo>
                  <a:cubicBezTo>
                    <a:pt x="10" y="10"/>
                    <a:pt x="10" y="10"/>
                    <a:pt x="10" y="10"/>
                  </a:cubicBezTo>
                  <a:cubicBezTo>
                    <a:pt x="10" y="9"/>
                    <a:pt x="10" y="9"/>
                    <a:pt x="10" y="9"/>
                  </a:cubicBezTo>
                  <a:cubicBezTo>
                    <a:pt x="10" y="7"/>
                    <a:pt x="10" y="6"/>
                    <a:pt x="10" y="4"/>
                  </a:cubicBezTo>
                  <a:cubicBezTo>
                    <a:pt x="10" y="2"/>
                    <a:pt x="10" y="1"/>
                    <a:pt x="9" y="0"/>
                  </a:cubicBezTo>
                  <a:cubicBezTo>
                    <a:pt x="9" y="0"/>
                    <a:pt x="9" y="0"/>
                    <a:pt x="9" y="0"/>
                  </a:cubicBezTo>
                  <a:cubicBezTo>
                    <a:pt x="8" y="1"/>
                    <a:pt x="7"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Oval 19">
              <a:extLst>
                <a:ext uri="{FF2B5EF4-FFF2-40B4-BE49-F238E27FC236}">
                  <a16:creationId xmlns:a16="http://schemas.microsoft.com/office/drawing/2014/main" id="{0D49C7B5-A695-40A3-B566-E9C2916DD5FC}"/>
                </a:ext>
              </a:extLst>
            </p:cNvPr>
            <p:cNvSpPr>
              <a:spLocks noChangeArrowheads="1"/>
            </p:cNvSpPr>
            <p:nvPr/>
          </p:nvSpPr>
          <p:spPr bwMode="auto">
            <a:xfrm>
              <a:off x="3209" y="830"/>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0">
              <a:extLst>
                <a:ext uri="{FF2B5EF4-FFF2-40B4-BE49-F238E27FC236}">
                  <a16:creationId xmlns:a16="http://schemas.microsoft.com/office/drawing/2014/main" id="{941753B4-1D4A-415D-BD22-D516C0457E8E}"/>
                </a:ext>
              </a:extLst>
            </p:cNvPr>
            <p:cNvSpPr>
              <a:spLocks/>
            </p:cNvSpPr>
            <p:nvPr/>
          </p:nvSpPr>
          <p:spPr bwMode="auto">
            <a:xfrm>
              <a:off x="3293" y="649"/>
              <a:ext cx="44" cy="72"/>
            </a:xfrm>
            <a:custGeom>
              <a:avLst/>
              <a:gdLst>
                <a:gd name="T0" fmla="*/ 18 w 18"/>
                <a:gd name="T1" fmla="*/ 22 h 30"/>
                <a:gd name="T2" fmla="*/ 17 w 18"/>
                <a:gd name="T3" fmla="*/ 16 h 30"/>
                <a:gd name="T4" fmla="*/ 16 w 18"/>
                <a:gd name="T5" fmla="*/ 12 h 30"/>
                <a:gd name="T6" fmla="*/ 13 w 18"/>
                <a:gd name="T7" fmla="*/ 10 h 30"/>
                <a:gd name="T8" fmla="*/ 9 w 18"/>
                <a:gd name="T9" fmla="*/ 9 h 30"/>
                <a:gd name="T10" fmla="*/ 6 w 18"/>
                <a:gd name="T11" fmla="*/ 7 h 30"/>
                <a:gd name="T12" fmla="*/ 2 w 18"/>
                <a:gd name="T13" fmla="*/ 1 h 30"/>
                <a:gd name="T14" fmla="*/ 1 w 18"/>
                <a:gd name="T15" fmla="*/ 0 h 30"/>
                <a:gd name="T16" fmla="*/ 2 w 18"/>
                <a:gd name="T17" fmla="*/ 5 h 30"/>
                <a:gd name="T18" fmla="*/ 0 w 18"/>
                <a:gd name="T19" fmla="*/ 9 h 30"/>
                <a:gd name="T20" fmla="*/ 0 w 18"/>
                <a:gd name="T21" fmla="*/ 10 h 30"/>
                <a:gd name="T22" fmla="*/ 0 w 18"/>
                <a:gd name="T23" fmla="*/ 9 h 30"/>
                <a:gd name="T24" fmla="*/ 3 w 18"/>
                <a:gd name="T25" fmla="*/ 10 h 30"/>
                <a:gd name="T26" fmla="*/ 12 w 18"/>
                <a:gd name="T27" fmla="*/ 14 h 30"/>
                <a:gd name="T28" fmla="*/ 15 w 18"/>
                <a:gd name="T29" fmla="*/ 19 h 30"/>
                <a:gd name="T30" fmla="*/ 14 w 18"/>
                <a:gd name="T31" fmla="*/ 24 h 30"/>
                <a:gd name="T32" fmla="*/ 9 w 18"/>
                <a:gd name="T33" fmla="*/ 30 h 30"/>
                <a:gd name="T34" fmla="*/ 14 w 18"/>
                <a:gd name="T35" fmla="*/ 27 h 30"/>
                <a:gd name="T36" fmla="*/ 18 w 18"/>
                <a:gd name="T3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0">
                  <a:moveTo>
                    <a:pt x="18" y="22"/>
                  </a:moveTo>
                  <a:cubicBezTo>
                    <a:pt x="18" y="20"/>
                    <a:pt x="18" y="18"/>
                    <a:pt x="17" y="16"/>
                  </a:cubicBezTo>
                  <a:cubicBezTo>
                    <a:pt x="17" y="14"/>
                    <a:pt x="16" y="13"/>
                    <a:pt x="16" y="12"/>
                  </a:cubicBezTo>
                  <a:cubicBezTo>
                    <a:pt x="15" y="11"/>
                    <a:pt x="14" y="11"/>
                    <a:pt x="13" y="10"/>
                  </a:cubicBezTo>
                  <a:cubicBezTo>
                    <a:pt x="9" y="9"/>
                    <a:pt x="9" y="9"/>
                    <a:pt x="9" y="9"/>
                  </a:cubicBezTo>
                  <a:cubicBezTo>
                    <a:pt x="8" y="9"/>
                    <a:pt x="7" y="8"/>
                    <a:pt x="6" y="7"/>
                  </a:cubicBezTo>
                  <a:cubicBezTo>
                    <a:pt x="5" y="5"/>
                    <a:pt x="3" y="3"/>
                    <a:pt x="2" y="1"/>
                  </a:cubicBezTo>
                  <a:cubicBezTo>
                    <a:pt x="1" y="0"/>
                    <a:pt x="1" y="0"/>
                    <a:pt x="1" y="0"/>
                  </a:cubicBezTo>
                  <a:cubicBezTo>
                    <a:pt x="1" y="1"/>
                    <a:pt x="2" y="3"/>
                    <a:pt x="2" y="5"/>
                  </a:cubicBezTo>
                  <a:cubicBezTo>
                    <a:pt x="2" y="6"/>
                    <a:pt x="1" y="8"/>
                    <a:pt x="0" y="9"/>
                  </a:cubicBezTo>
                  <a:cubicBezTo>
                    <a:pt x="0" y="9"/>
                    <a:pt x="0" y="9"/>
                    <a:pt x="0" y="10"/>
                  </a:cubicBezTo>
                  <a:cubicBezTo>
                    <a:pt x="0" y="10"/>
                    <a:pt x="0" y="9"/>
                    <a:pt x="0" y="9"/>
                  </a:cubicBezTo>
                  <a:cubicBezTo>
                    <a:pt x="1" y="9"/>
                    <a:pt x="2" y="10"/>
                    <a:pt x="3" y="10"/>
                  </a:cubicBezTo>
                  <a:cubicBezTo>
                    <a:pt x="6" y="10"/>
                    <a:pt x="9" y="11"/>
                    <a:pt x="12" y="14"/>
                  </a:cubicBezTo>
                  <a:cubicBezTo>
                    <a:pt x="14" y="15"/>
                    <a:pt x="15" y="16"/>
                    <a:pt x="15" y="19"/>
                  </a:cubicBezTo>
                  <a:cubicBezTo>
                    <a:pt x="16" y="21"/>
                    <a:pt x="15" y="23"/>
                    <a:pt x="14" y="24"/>
                  </a:cubicBezTo>
                  <a:cubicBezTo>
                    <a:pt x="13" y="27"/>
                    <a:pt x="11" y="28"/>
                    <a:pt x="9" y="30"/>
                  </a:cubicBezTo>
                  <a:cubicBezTo>
                    <a:pt x="10" y="29"/>
                    <a:pt x="12" y="28"/>
                    <a:pt x="14" y="27"/>
                  </a:cubicBezTo>
                  <a:cubicBezTo>
                    <a:pt x="15" y="25"/>
                    <a:pt x="17" y="24"/>
                    <a:pt x="1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21">
              <a:extLst>
                <a:ext uri="{FF2B5EF4-FFF2-40B4-BE49-F238E27FC236}">
                  <a16:creationId xmlns:a16="http://schemas.microsoft.com/office/drawing/2014/main" id="{78C1F539-171B-4567-9506-5EB58B2C738E}"/>
                </a:ext>
              </a:extLst>
            </p:cNvPr>
            <p:cNvSpPr>
              <a:spLocks/>
            </p:cNvSpPr>
            <p:nvPr/>
          </p:nvSpPr>
          <p:spPr bwMode="auto">
            <a:xfrm>
              <a:off x="3216" y="707"/>
              <a:ext cx="121" cy="80"/>
            </a:xfrm>
            <a:custGeom>
              <a:avLst/>
              <a:gdLst>
                <a:gd name="T0" fmla="*/ 29 w 50"/>
                <a:gd name="T1" fmla="*/ 22 h 33"/>
                <a:gd name="T2" fmla="*/ 30 w 50"/>
                <a:gd name="T3" fmla="*/ 21 h 33"/>
                <a:gd name="T4" fmla="*/ 30 w 50"/>
                <a:gd name="T5" fmla="*/ 21 h 33"/>
                <a:gd name="T6" fmla="*/ 30 w 50"/>
                <a:gd name="T7" fmla="*/ 20 h 33"/>
                <a:gd name="T8" fmla="*/ 30 w 50"/>
                <a:gd name="T9" fmla="*/ 20 h 33"/>
                <a:gd name="T10" fmla="*/ 31 w 50"/>
                <a:gd name="T11" fmla="*/ 19 h 33"/>
                <a:gd name="T12" fmla="*/ 34 w 50"/>
                <a:gd name="T13" fmla="*/ 18 h 33"/>
                <a:gd name="T14" fmla="*/ 39 w 50"/>
                <a:gd name="T15" fmla="*/ 16 h 33"/>
                <a:gd name="T16" fmla="*/ 47 w 50"/>
                <a:gd name="T17" fmla="*/ 10 h 33"/>
                <a:gd name="T18" fmla="*/ 50 w 50"/>
                <a:gd name="T19" fmla="*/ 2 h 33"/>
                <a:gd name="T20" fmla="*/ 50 w 50"/>
                <a:gd name="T21" fmla="*/ 0 h 33"/>
                <a:gd name="T22" fmla="*/ 47 w 50"/>
                <a:gd name="T23" fmla="*/ 4 h 33"/>
                <a:gd name="T24" fmla="*/ 37 w 50"/>
                <a:gd name="T25" fmla="*/ 8 h 33"/>
                <a:gd name="T26" fmla="*/ 32 w 50"/>
                <a:gd name="T27" fmla="*/ 9 h 33"/>
                <a:gd name="T28" fmla="*/ 27 w 50"/>
                <a:gd name="T29" fmla="*/ 10 h 33"/>
                <a:gd name="T30" fmla="*/ 20 w 50"/>
                <a:gd name="T31" fmla="*/ 14 h 33"/>
                <a:gd name="T32" fmla="*/ 20 w 50"/>
                <a:gd name="T33" fmla="*/ 14 h 33"/>
                <a:gd name="T34" fmla="*/ 21 w 50"/>
                <a:gd name="T35" fmla="*/ 14 h 33"/>
                <a:gd name="T36" fmla="*/ 21 w 50"/>
                <a:gd name="T37" fmla="*/ 16 h 33"/>
                <a:gd name="T38" fmla="*/ 21 w 50"/>
                <a:gd name="T39" fmla="*/ 18 h 33"/>
                <a:gd name="T40" fmla="*/ 20 w 50"/>
                <a:gd name="T41" fmla="*/ 21 h 33"/>
                <a:gd name="T42" fmla="*/ 16 w 50"/>
                <a:gd name="T43" fmla="*/ 24 h 33"/>
                <a:gd name="T44" fmla="*/ 7 w 50"/>
                <a:gd name="T45" fmla="*/ 26 h 33"/>
                <a:gd name="T46" fmla="*/ 0 w 50"/>
                <a:gd name="T47" fmla="*/ 26 h 33"/>
                <a:gd name="T48" fmla="*/ 2 w 50"/>
                <a:gd name="T49" fmla="*/ 30 h 33"/>
                <a:gd name="T50" fmla="*/ 2 w 50"/>
                <a:gd name="T51" fmla="*/ 30 h 33"/>
                <a:gd name="T52" fmla="*/ 2 w 50"/>
                <a:gd name="T53" fmla="*/ 30 h 33"/>
                <a:gd name="T54" fmla="*/ 2 w 50"/>
                <a:gd name="T55" fmla="*/ 30 h 33"/>
                <a:gd name="T56" fmla="*/ 12 w 50"/>
                <a:gd name="T57" fmla="*/ 33 h 33"/>
                <a:gd name="T58" fmla="*/ 15 w 50"/>
                <a:gd name="T59" fmla="*/ 33 h 33"/>
                <a:gd name="T60" fmla="*/ 17 w 50"/>
                <a:gd name="T61" fmla="*/ 32 h 33"/>
                <a:gd name="T62" fmla="*/ 22 w 50"/>
                <a:gd name="T63" fmla="*/ 29 h 33"/>
                <a:gd name="T64" fmla="*/ 29 w 50"/>
                <a:gd name="T6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3">
                  <a:moveTo>
                    <a:pt x="29" y="22"/>
                  </a:moveTo>
                  <a:cubicBezTo>
                    <a:pt x="30" y="21"/>
                    <a:pt x="30" y="21"/>
                    <a:pt x="30" y="21"/>
                  </a:cubicBezTo>
                  <a:cubicBezTo>
                    <a:pt x="30" y="21"/>
                    <a:pt x="30" y="21"/>
                    <a:pt x="30" y="21"/>
                  </a:cubicBezTo>
                  <a:cubicBezTo>
                    <a:pt x="30" y="20"/>
                    <a:pt x="30" y="20"/>
                    <a:pt x="30" y="20"/>
                  </a:cubicBezTo>
                  <a:cubicBezTo>
                    <a:pt x="30" y="20"/>
                    <a:pt x="30" y="20"/>
                    <a:pt x="30" y="20"/>
                  </a:cubicBezTo>
                  <a:cubicBezTo>
                    <a:pt x="30" y="20"/>
                    <a:pt x="31" y="20"/>
                    <a:pt x="31" y="19"/>
                  </a:cubicBezTo>
                  <a:cubicBezTo>
                    <a:pt x="32" y="19"/>
                    <a:pt x="33" y="18"/>
                    <a:pt x="34" y="18"/>
                  </a:cubicBezTo>
                  <a:cubicBezTo>
                    <a:pt x="36" y="17"/>
                    <a:pt x="37" y="17"/>
                    <a:pt x="39" y="16"/>
                  </a:cubicBezTo>
                  <a:cubicBezTo>
                    <a:pt x="42" y="15"/>
                    <a:pt x="45" y="13"/>
                    <a:pt x="47" y="10"/>
                  </a:cubicBezTo>
                  <a:cubicBezTo>
                    <a:pt x="48" y="8"/>
                    <a:pt x="49" y="5"/>
                    <a:pt x="50" y="2"/>
                  </a:cubicBezTo>
                  <a:cubicBezTo>
                    <a:pt x="50" y="1"/>
                    <a:pt x="50" y="0"/>
                    <a:pt x="50" y="0"/>
                  </a:cubicBezTo>
                  <a:cubicBezTo>
                    <a:pt x="49" y="1"/>
                    <a:pt x="48" y="2"/>
                    <a:pt x="47" y="4"/>
                  </a:cubicBezTo>
                  <a:cubicBezTo>
                    <a:pt x="44" y="6"/>
                    <a:pt x="41" y="8"/>
                    <a:pt x="37" y="8"/>
                  </a:cubicBezTo>
                  <a:cubicBezTo>
                    <a:pt x="35" y="9"/>
                    <a:pt x="33" y="9"/>
                    <a:pt x="32" y="9"/>
                  </a:cubicBezTo>
                  <a:cubicBezTo>
                    <a:pt x="30" y="9"/>
                    <a:pt x="28" y="9"/>
                    <a:pt x="27" y="10"/>
                  </a:cubicBezTo>
                  <a:cubicBezTo>
                    <a:pt x="24" y="10"/>
                    <a:pt x="21" y="11"/>
                    <a:pt x="20" y="14"/>
                  </a:cubicBezTo>
                  <a:cubicBezTo>
                    <a:pt x="20" y="14"/>
                    <a:pt x="20" y="14"/>
                    <a:pt x="20" y="14"/>
                  </a:cubicBezTo>
                  <a:cubicBezTo>
                    <a:pt x="20" y="14"/>
                    <a:pt x="20" y="14"/>
                    <a:pt x="21" y="14"/>
                  </a:cubicBezTo>
                  <a:cubicBezTo>
                    <a:pt x="21" y="15"/>
                    <a:pt x="21" y="16"/>
                    <a:pt x="21" y="16"/>
                  </a:cubicBezTo>
                  <a:cubicBezTo>
                    <a:pt x="21" y="17"/>
                    <a:pt x="21" y="18"/>
                    <a:pt x="21" y="18"/>
                  </a:cubicBezTo>
                  <a:cubicBezTo>
                    <a:pt x="21" y="19"/>
                    <a:pt x="20" y="20"/>
                    <a:pt x="20" y="21"/>
                  </a:cubicBezTo>
                  <a:cubicBezTo>
                    <a:pt x="18" y="22"/>
                    <a:pt x="17" y="23"/>
                    <a:pt x="16" y="24"/>
                  </a:cubicBezTo>
                  <a:cubicBezTo>
                    <a:pt x="13" y="25"/>
                    <a:pt x="10" y="26"/>
                    <a:pt x="7" y="26"/>
                  </a:cubicBezTo>
                  <a:cubicBezTo>
                    <a:pt x="5" y="27"/>
                    <a:pt x="2" y="27"/>
                    <a:pt x="0" y="26"/>
                  </a:cubicBezTo>
                  <a:cubicBezTo>
                    <a:pt x="1" y="27"/>
                    <a:pt x="2" y="29"/>
                    <a:pt x="2" y="30"/>
                  </a:cubicBezTo>
                  <a:cubicBezTo>
                    <a:pt x="2" y="30"/>
                    <a:pt x="2" y="30"/>
                    <a:pt x="2" y="30"/>
                  </a:cubicBezTo>
                  <a:cubicBezTo>
                    <a:pt x="2" y="30"/>
                    <a:pt x="2" y="30"/>
                    <a:pt x="2" y="30"/>
                  </a:cubicBezTo>
                  <a:cubicBezTo>
                    <a:pt x="2" y="30"/>
                    <a:pt x="2" y="30"/>
                    <a:pt x="2" y="30"/>
                  </a:cubicBezTo>
                  <a:cubicBezTo>
                    <a:pt x="6" y="32"/>
                    <a:pt x="9" y="33"/>
                    <a:pt x="12" y="33"/>
                  </a:cubicBezTo>
                  <a:cubicBezTo>
                    <a:pt x="13" y="33"/>
                    <a:pt x="14" y="33"/>
                    <a:pt x="15" y="33"/>
                  </a:cubicBezTo>
                  <a:cubicBezTo>
                    <a:pt x="16" y="32"/>
                    <a:pt x="17" y="32"/>
                    <a:pt x="17" y="32"/>
                  </a:cubicBezTo>
                  <a:cubicBezTo>
                    <a:pt x="19" y="31"/>
                    <a:pt x="21" y="30"/>
                    <a:pt x="22" y="29"/>
                  </a:cubicBezTo>
                  <a:cubicBezTo>
                    <a:pt x="25" y="27"/>
                    <a:pt x="27" y="25"/>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22">
              <a:extLst>
                <a:ext uri="{FF2B5EF4-FFF2-40B4-BE49-F238E27FC236}">
                  <a16:creationId xmlns:a16="http://schemas.microsoft.com/office/drawing/2014/main" id="{46399D17-3DDD-406E-87CD-FFDB49FC324F}"/>
                </a:ext>
              </a:extLst>
            </p:cNvPr>
            <p:cNvSpPr>
              <a:spLocks/>
            </p:cNvSpPr>
            <p:nvPr/>
          </p:nvSpPr>
          <p:spPr bwMode="auto">
            <a:xfrm>
              <a:off x="3250" y="724"/>
              <a:ext cx="26" cy="14"/>
            </a:xfrm>
            <a:custGeom>
              <a:avLst/>
              <a:gdLst>
                <a:gd name="T0" fmla="*/ 7 w 11"/>
                <a:gd name="T1" fmla="*/ 2 h 6"/>
                <a:gd name="T2" fmla="*/ 1 w 11"/>
                <a:gd name="T3" fmla="*/ 0 h 6"/>
                <a:gd name="T4" fmla="*/ 0 w 11"/>
                <a:gd name="T5" fmla="*/ 4 h 6"/>
                <a:gd name="T6" fmla="*/ 3 w 11"/>
                <a:gd name="T7" fmla="*/ 5 h 6"/>
                <a:gd name="T8" fmla="*/ 5 w 11"/>
                <a:gd name="T9" fmla="*/ 6 h 6"/>
                <a:gd name="T10" fmla="*/ 5 w 11"/>
                <a:gd name="T11" fmla="*/ 6 h 6"/>
                <a:gd name="T12" fmla="*/ 8 w 11"/>
                <a:gd name="T13" fmla="*/ 4 h 6"/>
                <a:gd name="T14" fmla="*/ 11 w 11"/>
                <a:gd name="T15" fmla="*/ 2 h 6"/>
                <a:gd name="T16" fmla="*/ 10 w 11"/>
                <a:gd name="T17" fmla="*/ 2 h 6"/>
                <a:gd name="T18" fmla="*/ 7 w 11"/>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2"/>
                  </a:moveTo>
                  <a:cubicBezTo>
                    <a:pt x="5" y="2"/>
                    <a:pt x="3" y="1"/>
                    <a:pt x="1" y="0"/>
                  </a:cubicBezTo>
                  <a:cubicBezTo>
                    <a:pt x="1" y="1"/>
                    <a:pt x="1" y="3"/>
                    <a:pt x="0" y="4"/>
                  </a:cubicBezTo>
                  <a:cubicBezTo>
                    <a:pt x="1" y="4"/>
                    <a:pt x="2" y="4"/>
                    <a:pt x="3" y="5"/>
                  </a:cubicBezTo>
                  <a:cubicBezTo>
                    <a:pt x="3" y="5"/>
                    <a:pt x="4" y="5"/>
                    <a:pt x="5" y="6"/>
                  </a:cubicBezTo>
                  <a:cubicBezTo>
                    <a:pt x="5" y="6"/>
                    <a:pt x="5" y="6"/>
                    <a:pt x="5" y="6"/>
                  </a:cubicBezTo>
                  <a:cubicBezTo>
                    <a:pt x="6" y="5"/>
                    <a:pt x="7" y="4"/>
                    <a:pt x="8" y="4"/>
                  </a:cubicBezTo>
                  <a:cubicBezTo>
                    <a:pt x="9" y="3"/>
                    <a:pt x="10" y="2"/>
                    <a:pt x="11" y="2"/>
                  </a:cubicBezTo>
                  <a:cubicBezTo>
                    <a:pt x="11" y="2"/>
                    <a:pt x="10" y="2"/>
                    <a:pt x="10" y="2"/>
                  </a:cubicBezTo>
                  <a:cubicBezTo>
                    <a:pt x="9" y="2"/>
                    <a:pt x="8"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23">
              <a:extLst>
                <a:ext uri="{FF2B5EF4-FFF2-40B4-BE49-F238E27FC236}">
                  <a16:creationId xmlns:a16="http://schemas.microsoft.com/office/drawing/2014/main" id="{7B57C440-5629-4151-BF72-B22AFC0EF0F7}"/>
                </a:ext>
              </a:extLst>
            </p:cNvPr>
            <p:cNvSpPr>
              <a:spLocks noEditPoints="1"/>
            </p:cNvSpPr>
            <p:nvPr/>
          </p:nvSpPr>
          <p:spPr bwMode="auto">
            <a:xfrm>
              <a:off x="3216" y="588"/>
              <a:ext cx="106" cy="136"/>
            </a:xfrm>
            <a:custGeom>
              <a:avLst/>
              <a:gdLst>
                <a:gd name="T0" fmla="*/ 9 w 44"/>
                <a:gd name="T1" fmla="*/ 18 h 56"/>
                <a:gd name="T2" fmla="*/ 9 w 44"/>
                <a:gd name="T3" fmla="*/ 23 h 56"/>
                <a:gd name="T4" fmla="*/ 3 w 44"/>
                <a:gd name="T5" fmla="*/ 31 h 56"/>
                <a:gd name="T6" fmla="*/ 2 w 44"/>
                <a:gd name="T7" fmla="*/ 39 h 56"/>
                <a:gd name="T8" fmla="*/ 6 w 44"/>
                <a:gd name="T9" fmla="*/ 45 h 56"/>
                <a:gd name="T10" fmla="*/ 13 w 44"/>
                <a:gd name="T11" fmla="*/ 51 h 56"/>
                <a:gd name="T12" fmla="*/ 21 w 44"/>
                <a:gd name="T13" fmla="*/ 56 h 56"/>
                <a:gd name="T14" fmla="*/ 27 w 44"/>
                <a:gd name="T15" fmla="*/ 51 h 56"/>
                <a:gd name="T16" fmla="*/ 28 w 44"/>
                <a:gd name="T17" fmla="*/ 38 h 56"/>
                <a:gd name="T18" fmla="*/ 21 w 44"/>
                <a:gd name="T19" fmla="*/ 37 h 56"/>
                <a:gd name="T20" fmla="*/ 10 w 44"/>
                <a:gd name="T21" fmla="*/ 37 h 56"/>
                <a:gd name="T22" fmla="*/ 7 w 44"/>
                <a:gd name="T23" fmla="*/ 38 h 56"/>
                <a:gd name="T24" fmla="*/ 10 w 44"/>
                <a:gd name="T25" fmla="*/ 37 h 56"/>
                <a:gd name="T26" fmla="*/ 20 w 44"/>
                <a:gd name="T27" fmla="*/ 35 h 56"/>
                <a:gd name="T28" fmla="*/ 29 w 44"/>
                <a:gd name="T29" fmla="*/ 34 h 56"/>
                <a:gd name="T30" fmla="*/ 31 w 44"/>
                <a:gd name="T31" fmla="*/ 30 h 56"/>
                <a:gd name="T32" fmla="*/ 28 w 44"/>
                <a:gd name="T33" fmla="*/ 20 h 56"/>
                <a:gd name="T34" fmla="*/ 18 w 44"/>
                <a:gd name="T35" fmla="*/ 17 h 56"/>
                <a:gd name="T36" fmla="*/ 11 w 44"/>
                <a:gd name="T37" fmla="*/ 16 h 56"/>
                <a:gd name="T38" fmla="*/ 29 w 44"/>
                <a:gd name="T39" fmla="*/ 19 h 56"/>
                <a:gd name="T40" fmla="*/ 31 w 44"/>
                <a:gd name="T41" fmla="*/ 21 h 56"/>
                <a:gd name="T42" fmla="*/ 44 w 44"/>
                <a:gd name="T43" fmla="*/ 21 h 56"/>
                <a:gd name="T44" fmla="*/ 44 w 44"/>
                <a:gd name="T45" fmla="*/ 18 h 56"/>
                <a:gd name="T46" fmla="*/ 38 w 44"/>
                <a:gd name="T47" fmla="*/ 13 h 56"/>
                <a:gd name="T48" fmla="*/ 38 w 44"/>
                <a:gd name="T49" fmla="*/ 13 h 56"/>
                <a:gd name="T50" fmla="*/ 34 w 44"/>
                <a:gd name="T51" fmla="*/ 14 h 56"/>
                <a:gd name="T52" fmla="*/ 34 w 44"/>
                <a:gd name="T53" fmla="*/ 14 h 56"/>
                <a:gd name="T54" fmla="*/ 20 w 44"/>
                <a:gd name="T55" fmla="*/ 12 h 56"/>
                <a:gd name="T56" fmla="*/ 14 w 44"/>
                <a:gd name="T57" fmla="*/ 14 h 56"/>
                <a:gd name="T58" fmla="*/ 21 w 44"/>
                <a:gd name="T59" fmla="*/ 10 h 56"/>
                <a:gd name="T60" fmla="*/ 14 w 44"/>
                <a:gd name="T61" fmla="*/ 3 h 56"/>
                <a:gd name="T62" fmla="*/ 7 w 44"/>
                <a:gd name="T63" fmla="*/ 8 h 56"/>
                <a:gd name="T64" fmla="*/ 14 w 44"/>
                <a:gd name="T65" fmla="*/ 45 h 56"/>
                <a:gd name="T66" fmla="*/ 16 w 44"/>
                <a:gd name="T67" fmla="*/ 42 h 56"/>
                <a:gd name="T68" fmla="*/ 15 w 44"/>
                <a:gd name="T69" fmla="*/ 44 h 56"/>
                <a:gd name="T70" fmla="*/ 18 w 44"/>
                <a:gd name="T71" fmla="*/ 45 h 56"/>
                <a:gd name="T72" fmla="*/ 21 w 44"/>
                <a:gd name="T73" fmla="*/ 44 h 56"/>
                <a:gd name="T74" fmla="*/ 22 w 44"/>
                <a:gd name="T75" fmla="*/ 40 h 56"/>
                <a:gd name="T76" fmla="*/ 20 w 44"/>
                <a:gd name="T77" fmla="*/ 46 h 56"/>
                <a:gd name="T78" fmla="*/ 16 w 44"/>
                <a:gd name="T79" fmla="*/ 46 h 56"/>
                <a:gd name="T80" fmla="*/ 14 w 44"/>
                <a:gd name="T8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6">
                  <a:moveTo>
                    <a:pt x="8" y="13"/>
                  </a:moveTo>
                  <a:cubicBezTo>
                    <a:pt x="8" y="15"/>
                    <a:pt x="8" y="16"/>
                    <a:pt x="9" y="18"/>
                  </a:cubicBezTo>
                  <a:cubicBezTo>
                    <a:pt x="9" y="20"/>
                    <a:pt x="9" y="20"/>
                    <a:pt x="9" y="20"/>
                  </a:cubicBezTo>
                  <a:cubicBezTo>
                    <a:pt x="9" y="21"/>
                    <a:pt x="9" y="22"/>
                    <a:pt x="9" y="23"/>
                  </a:cubicBezTo>
                  <a:cubicBezTo>
                    <a:pt x="9" y="25"/>
                    <a:pt x="9" y="27"/>
                    <a:pt x="7" y="28"/>
                  </a:cubicBezTo>
                  <a:cubicBezTo>
                    <a:pt x="6" y="30"/>
                    <a:pt x="4" y="31"/>
                    <a:pt x="3" y="31"/>
                  </a:cubicBezTo>
                  <a:cubicBezTo>
                    <a:pt x="2" y="32"/>
                    <a:pt x="1" y="32"/>
                    <a:pt x="0" y="32"/>
                  </a:cubicBezTo>
                  <a:cubicBezTo>
                    <a:pt x="0" y="34"/>
                    <a:pt x="1" y="36"/>
                    <a:pt x="2" y="39"/>
                  </a:cubicBezTo>
                  <a:cubicBezTo>
                    <a:pt x="2" y="41"/>
                    <a:pt x="3" y="43"/>
                    <a:pt x="4" y="45"/>
                  </a:cubicBezTo>
                  <a:cubicBezTo>
                    <a:pt x="5" y="45"/>
                    <a:pt x="5" y="45"/>
                    <a:pt x="6" y="45"/>
                  </a:cubicBezTo>
                  <a:cubicBezTo>
                    <a:pt x="7" y="46"/>
                    <a:pt x="9" y="46"/>
                    <a:pt x="10" y="47"/>
                  </a:cubicBezTo>
                  <a:cubicBezTo>
                    <a:pt x="11" y="48"/>
                    <a:pt x="12" y="49"/>
                    <a:pt x="13" y="51"/>
                  </a:cubicBezTo>
                  <a:cubicBezTo>
                    <a:pt x="14" y="52"/>
                    <a:pt x="15" y="54"/>
                    <a:pt x="15" y="55"/>
                  </a:cubicBezTo>
                  <a:cubicBezTo>
                    <a:pt x="17" y="56"/>
                    <a:pt x="19" y="56"/>
                    <a:pt x="21" y="56"/>
                  </a:cubicBezTo>
                  <a:cubicBezTo>
                    <a:pt x="23" y="56"/>
                    <a:pt x="24" y="56"/>
                    <a:pt x="26" y="55"/>
                  </a:cubicBezTo>
                  <a:cubicBezTo>
                    <a:pt x="27" y="54"/>
                    <a:pt x="27" y="53"/>
                    <a:pt x="27" y="51"/>
                  </a:cubicBezTo>
                  <a:cubicBezTo>
                    <a:pt x="28" y="48"/>
                    <a:pt x="28" y="45"/>
                    <a:pt x="28" y="42"/>
                  </a:cubicBezTo>
                  <a:cubicBezTo>
                    <a:pt x="28" y="41"/>
                    <a:pt x="28" y="40"/>
                    <a:pt x="28" y="38"/>
                  </a:cubicBezTo>
                  <a:cubicBezTo>
                    <a:pt x="27" y="38"/>
                    <a:pt x="27" y="37"/>
                    <a:pt x="27" y="36"/>
                  </a:cubicBezTo>
                  <a:cubicBezTo>
                    <a:pt x="25" y="37"/>
                    <a:pt x="23" y="37"/>
                    <a:pt x="21" y="37"/>
                  </a:cubicBezTo>
                  <a:cubicBezTo>
                    <a:pt x="18" y="37"/>
                    <a:pt x="16" y="37"/>
                    <a:pt x="14" y="37"/>
                  </a:cubicBezTo>
                  <a:cubicBezTo>
                    <a:pt x="13" y="37"/>
                    <a:pt x="11" y="37"/>
                    <a:pt x="10" y="37"/>
                  </a:cubicBezTo>
                  <a:cubicBezTo>
                    <a:pt x="10" y="37"/>
                    <a:pt x="9" y="38"/>
                    <a:pt x="9" y="38"/>
                  </a:cubicBezTo>
                  <a:cubicBezTo>
                    <a:pt x="8" y="38"/>
                    <a:pt x="8" y="38"/>
                    <a:pt x="7" y="38"/>
                  </a:cubicBezTo>
                  <a:cubicBezTo>
                    <a:pt x="7" y="38"/>
                    <a:pt x="7" y="38"/>
                    <a:pt x="7" y="38"/>
                  </a:cubicBezTo>
                  <a:cubicBezTo>
                    <a:pt x="8" y="37"/>
                    <a:pt x="9" y="37"/>
                    <a:pt x="10" y="37"/>
                  </a:cubicBezTo>
                  <a:cubicBezTo>
                    <a:pt x="11" y="36"/>
                    <a:pt x="12" y="36"/>
                    <a:pt x="14" y="36"/>
                  </a:cubicBezTo>
                  <a:cubicBezTo>
                    <a:pt x="16" y="35"/>
                    <a:pt x="18" y="35"/>
                    <a:pt x="20" y="35"/>
                  </a:cubicBezTo>
                  <a:cubicBezTo>
                    <a:pt x="27" y="34"/>
                    <a:pt x="27" y="34"/>
                    <a:pt x="27" y="34"/>
                  </a:cubicBezTo>
                  <a:cubicBezTo>
                    <a:pt x="28" y="34"/>
                    <a:pt x="29" y="34"/>
                    <a:pt x="29" y="34"/>
                  </a:cubicBezTo>
                  <a:cubicBezTo>
                    <a:pt x="30" y="34"/>
                    <a:pt x="30" y="33"/>
                    <a:pt x="30" y="33"/>
                  </a:cubicBezTo>
                  <a:cubicBezTo>
                    <a:pt x="31" y="32"/>
                    <a:pt x="31" y="31"/>
                    <a:pt x="31" y="30"/>
                  </a:cubicBezTo>
                  <a:cubicBezTo>
                    <a:pt x="31" y="27"/>
                    <a:pt x="31" y="25"/>
                    <a:pt x="30" y="23"/>
                  </a:cubicBezTo>
                  <a:cubicBezTo>
                    <a:pt x="29" y="22"/>
                    <a:pt x="29" y="21"/>
                    <a:pt x="28" y="20"/>
                  </a:cubicBezTo>
                  <a:cubicBezTo>
                    <a:pt x="27" y="20"/>
                    <a:pt x="26" y="19"/>
                    <a:pt x="25" y="19"/>
                  </a:cubicBezTo>
                  <a:cubicBezTo>
                    <a:pt x="23" y="18"/>
                    <a:pt x="21" y="17"/>
                    <a:pt x="18" y="17"/>
                  </a:cubicBezTo>
                  <a:cubicBezTo>
                    <a:pt x="16" y="17"/>
                    <a:pt x="14" y="16"/>
                    <a:pt x="11" y="16"/>
                  </a:cubicBezTo>
                  <a:cubicBezTo>
                    <a:pt x="11" y="16"/>
                    <a:pt x="11" y="16"/>
                    <a:pt x="11" y="16"/>
                  </a:cubicBezTo>
                  <a:cubicBezTo>
                    <a:pt x="16" y="16"/>
                    <a:pt x="21" y="15"/>
                    <a:pt x="26" y="17"/>
                  </a:cubicBezTo>
                  <a:cubicBezTo>
                    <a:pt x="27" y="17"/>
                    <a:pt x="28" y="18"/>
                    <a:pt x="29" y="19"/>
                  </a:cubicBezTo>
                  <a:cubicBezTo>
                    <a:pt x="30" y="19"/>
                    <a:pt x="31" y="20"/>
                    <a:pt x="31" y="21"/>
                  </a:cubicBezTo>
                  <a:cubicBezTo>
                    <a:pt x="31" y="21"/>
                    <a:pt x="31" y="21"/>
                    <a:pt x="31" y="21"/>
                  </a:cubicBezTo>
                  <a:cubicBezTo>
                    <a:pt x="34" y="22"/>
                    <a:pt x="37" y="23"/>
                    <a:pt x="40" y="23"/>
                  </a:cubicBezTo>
                  <a:cubicBezTo>
                    <a:pt x="41" y="22"/>
                    <a:pt x="43" y="22"/>
                    <a:pt x="44" y="21"/>
                  </a:cubicBezTo>
                  <a:cubicBezTo>
                    <a:pt x="44" y="20"/>
                    <a:pt x="44" y="20"/>
                    <a:pt x="44" y="20"/>
                  </a:cubicBezTo>
                  <a:cubicBezTo>
                    <a:pt x="44" y="19"/>
                    <a:pt x="44" y="19"/>
                    <a:pt x="44" y="18"/>
                  </a:cubicBezTo>
                  <a:cubicBezTo>
                    <a:pt x="42" y="17"/>
                    <a:pt x="42" y="17"/>
                    <a:pt x="42" y="17"/>
                  </a:cubicBezTo>
                  <a:cubicBezTo>
                    <a:pt x="41" y="15"/>
                    <a:pt x="40" y="14"/>
                    <a:pt x="38" y="13"/>
                  </a:cubicBezTo>
                  <a:cubicBezTo>
                    <a:pt x="38" y="12"/>
                    <a:pt x="38" y="12"/>
                    <a:pt x="38" y="12"/>
                  </a:cubicBezTo>
                  <a:cubicBezTo>
                    <a:pt x="38" y="13"/>
                    <a:pt x="38" y="13"/>
                    <a:pt x="38" y="13"/>
                  </a:cubicBezTo>
                  <a:cubicBezTo>
                    <a:pt x="37" y="13"/>
                    <a:pt x="36" y="14"/>
                    <a:pt x="35" y="14"/>
                  </a:cubicBezTo>
                  <a:cubicBezTo>
                    <a:pt x="34" y="14"/>
                    <a:pt x="34" y="14"/>
                    <a:pt x="34" y="14"/>
                  </a:cubicBezTo>
                  <a:cubicBezTo>
                    <a:pt x="34" y="14"/>
                    <a:pt x="34" y="14"/>
                    <a:pt x="34" y="14"/>
                  </a:cubicBezTo>
                  <a:cubicBezTo>
                    <a:pt x="34" y="14"/>
                    <a:pt x="34" y="14"/>
                    <a:pt x="34" y="14"/>
                  </a:cubicBezTo>
                  <a:cubicBezTo>
                    <a:pt x="32" y="13"/>
                    <a:pt x="30" y="13"/>
                    <a:pt x="27" y="12"/>
                  </a:cubicBezTo>
                  <a:cubicBezTo>
                    <a:pt x="25" y="12"/>
                    <a:pt x="23" y="12"/>
                    <a:pt x="20" y="12"/>
                  </a:cubicBezTo>
                  <a:cubicBezTo>
                    <a:pt x="18" y="12"/>
                    <a:pt x="16" y="13"/>
                    <a:pt x="14" y="14"/>
                  </a:cubicBezTo>
                  <a:cubicBezTo>
                    <a:pt x="14" y="14"/>
                    <a:pt x="14" y="14"/>
                    <a:pt x="14" y="14"/>
                  </a:cubicBezTo>
                  <a:cubicBezTo>
                    <a:pt x="15" y="12"/>
                    <a:pt x="18" y="11"/>
                    <a:pt x="20" y="10"/>
                  </a:cubicBezTo>
                  <a:cubicBezTo>
                    <a:pt x="21" y="10"/>
                    <a:pt x="21" y="10"/>
                    <a:pt x="21" y="10"/>
                  </a:cubicBezTo>
                  <a:cubicBezTo>
                    <a:pt x="21" y="9"/>
                    <a:pt x="20" y="8"/>
                    <a:pt x="19" y="7"/>
                  </a:cubicBezTo>
                  <a:cubicBezTo>
                    <a:pt x="18" y="5"/>
                    <a:pt x="16" y="4"/>
                    <a:pt x="14" y="3"/>
                  </a:cubicBezTo>
                  <a:cubicBezTo>
                    <a:pt x="12" y="2"/>
                    <a:pt x="9" y="1"/>
                    <a:pt x="6" y="0"/>
                  </a:cubicBezTo>
                  <a:cubicBezTo>
                    <a:pt x="6" y="3"/>
                    <a:pt x="7" y="6"/>
                    <a:pt x="7" y="8"/>
                  </a:cubicBezTo>
                  <a:lnTo>
                    <a:pt x="8" y="13"/>
                  </a:lnTo>
                  <a:close/>
                  <a:moveTo>
                    <a:pt x="14" y="45"/>
                  </a:moveTo>
                  <a:cubicBezTo>
                    <a:pt x="14" y="44"/>
                    <a:pt x="14" y="44"/>
                    <a:pt x="15" y="44"/>
                  </a:cubicBezTo>
                  <a:cubicBezTo>
                    <a:pt x="15" y="43"/>
                    <a:pt x="16" y="43"/>
                    <a:pt x="16" y="42"/>
                  </a:cubicBezTo>
                  <a:cubicBezTo>
                    <a:pt x="16" y="43"/>
                    <a:pt x="16" y="43"/>
                    <a:pt x="16" y="43"/>
                  </a:cubicBezTo>
                  <a:cubicBezTo>
                    <a:pt x="16" y="43"/>
                    <a:pt x="15" y="44"/>
                    <a:pt x="15" y="44"/>
                  </a:cubicBezTo>
                  <a:cubicBezTo>
                    <a:pt x="15" y="44"/>
                    <a:pt x="15" y="45"/>
                    <a:pt x="15" y="45"/>
                  </a:cubicBezTo>
                  <a:cubicBezTo>
                    <a:pt x="16" y="45"/>
                    <a:pt x="17" y="45"/>
                    <a:pt x="18" y="45"/>
                  </a:cubicBezTo>
                  <a:cubicBezTo>
                    <a:pt x="19" y="45"/>
                    <a:pt x="20" y="45"/>
                    <a:pt x="20" y="44"/>
                  </a:cubicBezTo>
                  <a:cubicBezTo>
                    <a:pt x="20" y="44"/>
                    <a:pt x="20" y="44"/>
                    <a:pt x="21" y="44"/>
                  </a:cubicBezTo>
                  <a:cubicBezTo>
                    <a:pt x="21" y="43"/>
                    <a:pt x="22" y="41"/>
                    <a:pt x="22" y="40"/>
                  </a:cubicBezTo>
                  <a:cubicBezTo>
                    <a:pt x="22" y="40"/>
                    <a:pt x="22" y="40"/>
                    <a:pt x="22" y="40"/>
                  </a:cubicBezTo>
                  <a:cubicBezTo>
                    <a:pt x="22" y="41"/>
                    <a:pt x="22" y="43"/>
                    <a:pt x="22" y="44"/>
                  </a:cubicBezTo>
                  <a:cubicBezTo>
                    <a:pt x="22" y="45"/>
                    <a:pt x="21" y="45"/>
                    <a:pt x="20" y="46"/>
                  </a:cubicBezTo>
                  <a:cubicBezTo>
                    <a:pt x="20" y="46"/>
                    <a:pt x="19" y="46"/>
                    <a:pt x="18" y="46"/>
                  </a:cubicBezTo>
                  <a:cubicBezTo>
                    <a:pt x="18" y="46"/>
                    <a:pt x="17" y="46"/>
                    <a:pt x="16" y="46"/>
                  </a:cubicBezTo>
                  <a:cubicBezTo>
                    <a:pt x="15" y="46"/>
                    <a:pt x="15" y="46"/>
                    <a:pt x="14" y="46"/>
                  </a:cubicBezTo>
                  <a:cubicBezTo>
                    <a:pt x="14" y="46"/>
                    <a:pt x="14" y="45"/>
                    <a:pt x="14"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24">
              <a:extLst>
                <a:ext uri="{FF2B5EF4-FFF2-40B4-BE49-F238E27FC236}">
                  <a16:creationId xmlns:a16="http://schemas.microsoft.com/office/drawing/2014/main" id="{B1482E1B-52D5-409A-88D7-CED032397063}"/>
                </a:ext>
              </a:extLst>
            </p:cNvPr>
            <p:cNvSpPr>
              <a:spLocks/>
            </p:cNvSpPr>
            <p:nvPr/>
          </p:nvSpPr>
          <p:spPr bwMode="auto">
            <a:xfrm>
              <a:off x="3284" y="675"/>
              <a:ext cx="2" cy="5"/>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1"/>
                    <a:pt x="1" y="2"/>
                  </a:cubicBezTo>
                  <a:cubicBezTo>
                    <a:pt x="1" y="1"/>
                    <a:pt x="1"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25">
              <a:extLst>
                <a:ext uri="{FF2B5EF4-FFF2-40B4-BE49-F238E27FC236}">
                  <a16:creationId xmlns:a16="http://schemas.microsoft.com/office/drawing/2014/main" id="{1D433193-AB88-4D80-B995-2DB2C39DE8D4}"/>
                </a:ext>
              </a:extLst>
            </p:cNvPr>
            <p:cNvSpPr>
              <a:spLocks/>
            </p:cNvSpPr>
            <p:nvPr/>
          </p:nvSpPr>
          <p:spPr bwMode="auto">
            <a:xfrm>
              <a:off x="3252" y="6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26">
              <a:extLst>
                <a:ext uri="{FF2B5EF4-FFF2-40B4-BE49-F238E27FC236}">
                  <a16:creationId xmlns:a16="http://schemas.microsoft.com/office/drawing/2014/main" id="{092F8389-951D-4249-A54E-A6A839EDA72B}"/>
                </a:ext>
              </a:extLst>
            </p:cNvPr>
            <p:cNvSpPr>
              <a:spLocks/>
            </p:cNvSpPr>
            <p:nvPr/>
          </p:nvSpPr>
          <p:spPr bwMode="auto">
            <a:xfrm>
              <a:off x="3279" y="576"/>
              <a:ext cx="29" cy="41"/>
            </a:xfrm>
            <a:custGeom>
              <a:avLst/>
              <a:gdLst>
                <a:gd name="T0" fmla="*/ 9 w 12"/>
                <a:gd name="T1" fmla="*/ 17 h 17"/>
                <a:gd name="T2" fmla="*/ 11 w 12"/>
                <a:gd name="T3" fmla="*/ 17 h 17"/>
                <a:gd name="T4" fmla="*/ 12 w 12"/>
                <a:gd name="T5" fmla="*/ 17 h 17"/>
                <a:gd name="T6" fmla="*/ 12 w 12"/>
                <a:gd name="T7" fmla="*/ 16 h 17"/>
                <a:gd name="T8" fmla="*/ 10 w 12"/>
                <a:gd name="T9" fmla="*/ 8 h 17"/>
                <a:gd name="T10" fmla="*/ 6 w 12"/>
                <a:gd name="T11" fmla="*/ 3 h 17"/>
                <a:gd name="T12" fmla="*/ 1 w 12"/>
                <a:gd name="T13" fmla="*/ 0 h 17"/>
                <a:gd name="T14" fmla="*/ 0 w 12"/>
                <a:gd name="T15" fmla="*/ 3 h 17"/>
                <a:gd name="T16" fmla="*/ 1 w 12"/>
                <a:gd name="T17" fmla="*/ 8 h 17"/>
                <a:gd name="T18" fmla="*/ 6 w 12"/>
                <a:gd name="T19" fmla="*/ 12 h 17"/>
                <a:gd name="T20" fmla="*/ 8 w 12"/>
                <a:gd name="T21" fmla="*/ 15 h 17"/>
                <a:gd name="T22" fmla="*/ 9 w 1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9" y="17"/>
                  </a:moveTo>
                  <a:cubicBezTo>
                    <a:pt x="10" y="17"/>
                    <a:pt x="11" y="17"/>
                    <a:pt x="11" y="17"/>
                  </a:cubicBezTo>
                  <a:cubicBezTo>
                    <a:pt x="11" y="17"/>
                    <a:pt x="12" y="17"/>
                    <a:pt x="12" y="17"/>
                  </a:cubicBezTo>
                  <a:cubicBezTo>
                    <a:pt x="12" y="16"/>
                    <a:pt x="12" y="16"/>
                    <a:pt x="12" y="16"/>
                  </a:cubicBezTo>
                  <a:cubicBezTo>
                    <a:pt x="12" y="13"/>
                    <a:pt x="11" y="11"/>
                    <a:pt x="10" y="8"/>
                  </a:cubicBezTo>
                  <a:cubicBezTo>
                    <a:pt x="9" y="6"/>
                    <a:pt x="8" y="5"/>
                    <a:pt x="6" y="3"/>
                  </a:cubicBezTo>
                  <a:cubicBezTo>
                    <a:pt x="4" y="2"/>
                    <a:pt x="2" y="1"/>
                    <a:pt x="1" y="0"/>
                  </a:cubicBezTo>
                  <a:cubicBezTo>
                    <a:pt x="0" y="1"/>
                    <a:pt x="0" y="2"/>
                    <a:pt x="0" y="3"/>
                  </a:cubicBezTo>
                  <a:cubicBezTo>
                    <a:pt x="0" y="5"/>
                    <a:pt x="0" y="6"/>
                    <a:pt x="1" y="8"/>
                  </a:cubicBezTo>
                  <a:cubicBezTo>
                    <a:pt x="3" y="9"/>
                    <a:pt x="5" y="11"/>
                    <a:pt x="6" y="12"/>
                  </a:cubicBezTo>
                  <a:cubicBezTo>
                    <a:pt x="7" y="13"/>
                    <a:pt x="8" y="14"/>
                    <a:pt x="8" y="15"/>
                  </a:cubicBezTo>
                  <a:cubicBezTo>
                    <a:pt x="9" y="16"/>
                    <a:pt x="9"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27">
              <a:extLst>
                <a:ext uri="{FF2B5EF4-FFF2-40B4-BE49-F238E27FC236}">
                  <a16:creationId xmlns:a16="http://schemas.microsoft.com/office/drawing/2014/main" id="{B766A61C-B84A-4596-9754-AA264BAF9861}"/>
                </a:ext>
              </a:extLst>
            </p:cNvPr>
            <p:cNvSpPr>
              <a:spLocks/>
            </p:cNvSpPr>
            <p:nvPr/>
          </p:nvSpPr>
          <p:spPr bwMode="auto">
            <a:xfrm>
              <a:off x="3137" y="552"/>
              <a:ext cx="125" cy="215"/>
            </a:xfrm>
            <a:custGeom>
              <a:avLst/>
              <a:gdLst>
                <a:gd name="T0" fmla="*/ 51 w 52"/>
                <a:gd name="T1" fmla="*/ 83 h 89"/>
                <a:gd name="T2" fmla="*/ 52 w 52"/>
                <a:gd name="T3" fmla="*/ 79 h 89"/>
                <a:gd name="T4" fmla="*/ 46 w 52"/>
                <a:gd name="T5" fmla="*/ 76 h 89"/>
                <a:gd name="T6" fmla="*/ 38 w 52"/>
                <a:gd name="T7" fmla="*/ 80 h 89"/>
                <a:gd name="T8" fmla="*/ 46 w 52"/>
                <a:gd name="T9" fmla="*/ 71 h 89"/>
                <a:gd name="T10" fmla="*/ 38 w 52"/>
                <a:gd name="T11" fmla="*/ 62 h 89"/>
                <a:gd name="T12" fmla="*/ 30 w 52"/>
                <a:gd name="T13" fmla="*/ 59 h 89"/>
                <a:gd name="T14" fmla="*/ 33 w 52"/>
                <a:gd name="T15" fmla="*/ 54 h 89"/>
                <a:gd name="T16" fmla="*/ 31 w 52"/>
                <a:gd name="T17" fmla="*/ 44 h 89"/>
                <a:gd name="T18" fmla="*/ 30 w 52"/>
                <a:gd name="T19" fmla="*/ 38 h 89"/>
                <a:gd name="T20" fmla="*/ 22 w 52"/>
                <a:gd name="T21" fmla="*/ 35 h 89"/>
                <a:gd name="T22" fmla="*/ 24 w 52"/>
                <a:gd name="T23" fmla="*/ 31 h 89"/>
                <a:gd name="T24" fmla="*/ 25 w 52"/>
                <a:gd name="T25" fmla="*/ 20 h 89"/>
                <a:gd name="T26" fmla="*/ 25 w 52"/>
                <a:gd name="T27" fmla="*/ 20 h 89"/>
                <a:gd name="T28" fmla="*/ 21 w 52"/>
                <a:gd name="T29" fmla="*/ 17 h 89"/>
                <a:gd name="T30" fmla="*/ 28 w 52"/>
                <a:gd name="T31" fmla="*/ 17 h 89"/>
                <a:gd name="T32" fmla="*/ 25 w 52"/>
                <a:gd name="T33" fmla="*/ 26 h 89"/>
                <a:gd name="T34" fmla="*/ 31 w 52"/>
                <a:gd name="T35" fmla="*/ 37 h 89"/>
                <a:gd name="T36" fmla="*/ 33 w 52"/>
                <a:gd name="T37" fmla="*/ 43 h 89"/>
                <a:gd name="T38" fmla="*/ 33 w 52"/>
                <a:gd name="T39" fmla="*/ 46 h 89"/>
                <a:gd name="T40" fmla="*/ 39 w 52"/>
                <a:gd name="T41" fmla="*/ 42 h 89"/>
                <a:gd name="T42" fmla="*/ 39 w 52"/>
                <a:gd name="T43" fmla="*/ 33 h 89"/>
                <a:gd name="T44" fmla="*/ 36 w 52"/>
                <a:gd name="T45" fmla="*/ 14 h 89"/>
                <a:gd name="T46" fmla="*/ 34 w 52"/>
                <a:gd name="T47" fmla="*/ 12 h 89"/>
                <a:gd name="T48" fmla="*/ 30 w 52"/>
                <a:gd name="T49" fmla="*/ 9 h 89"/>
                <a:gd name="T50" fmla="*/ 21 w 52"/>
                <a:gd name="T51" fmla="*/ 9 h 89"/>
                <a:gd name="T52" fmla="*/ 15 w 52"/>
                <a:gd name="T53" fmla="*/ 12 h 89"/>
                <a:gd name="T54" fmla="*/ 11 w 52"/>
                <a:gd name="T55" fmla="*/ 10 h 89"/>
                <a:gd name="T56" fmla="*/ 9 w 52"/>
                <a:gd name="T57" fmla="*/ 1 h 89"/>
                <a:gd name="T58" fmla="*/ 5 w 52"/>
                <a:gd name="T59" fmla="*/ 1 h 89"/>
                <a:gd name="T60" fmla="*/ 6 w 52"/>
                <a:gd name="T61" fmla="*/ 10 h 89"/>
                <a:gd name="T62" fmla="*/ 3 w 52"/>
                <a:gd name="T63" fmla="*/ 18 h 89"/>
                <a:gd name="T64" fmla="*/ 3 w 52"/>
                <a:gd name="T65" fmla="*/ 19 h 89"/>
                <a:gd name="T66" fmla="*/ 3 w 52"/>
                <a:gd name="T67" fmla="*/ 19 h 89"/>
                <a:gd name="T68" fmla="*/ 5 w 52"/>
                <a:gd name="T69" fmla="*/ 19 h 89"/>
                <a:gd name="T70" fmla="*/ 5 w 52"/>
                <a:gd name="T71" fmla="*/ 20 h 89"/>
                <a:gd name="T72" fmla="*/ 3 w 52"/>
                <a:gd name="T73" fmla="*/ 22 h 89"/>
                <a:gd name="T74" fmla="*/ 1 w 52"/>
                <a:gd name="T75" fmla="*/ 27 h 89"/>
                <a:gd name="T76" fmla="*/ 6 w 52"/>
                <a:gd name="T77" fmla="*/ 29 h 89"/>
                <a:gd name="T78" fmla="*/ 14 w 52"/>
                <a:gd name="T79" fmla="*/ 32 h 89"/>
                <a:gd name="T80" fmla="*/ 14 w 52"/>
                <a:gd name="T81" fmla="*/ 33 h 89"/>
                <a:gd name="T82" fmla="*/ 17 w 52"/>
                <a:gd name="T83" fmla="*/ 39 h 89"/>
                <a:gd name="T84" fmla="*/ 16 w 52"/>
                <a:gd name="T85" fmla="*/ 46 h 89"/>
                <a:gd name="T86" fmla="*/ 17 w 52"/>
                <a:gd name="T87" fmla="*/ 47 h 89"/>
                <a:gd name="T88" fmla="*/ 28 w 52"/>
                <a:gd name="T89" fmla="*/ 58 h 89"/>
                <a:gd name="T90" fmla="*/ 22 w 52"/>
                <a:gd name="T91" fmla="*/ 55 h 89"/>
                <a:gd name="T92" fmla="*/ 20 w 52"/>
                <a:gd name="T93" fmla="*/ 76 h 89"/>
                <a:gd name="T94" fmla="*/ 22 w 52"/>
                <a:gd name="T95" fmla="*/ 78 h 89"/>
                <a:gd name="T96" fmla="*/ 25 w 52"/>
                <a:gd name="T97" fmla="*/ 81 h 89"/>
                <a:gd name="T98" fmla="*/ 32 w 52"/>
                <a:gd name="T99" fmla="*/ 89 h 89"/>
                <a:gd name="T100" fmla="*/ 48 w 52"/>
                <a:gd name="T101"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89">
                  <a:moveTo>
                    <a:pt x="48" y="85"/>
                  </a:moveTo>
                  <a:cubicBezTo>
                    <a:pt x="49" y="85"/>
                    <a:pt x="50" y="84"/>
                    <a:pt x="51" y="83"/>
                  </a:cubicBezTo>
                  <a:cubicBezTo>
                    <a:pt x="51" y="83"/>
                    <a:pt x="52" y="82"/>
                    <a:pt x="52" y="81"/>
                  </a:cubicBezTo>
                  <a:cubicBezTo>
                    <a:pt x="52" y="81"/>
                    <a:pt x="52" y="80"/>
                    <a:pt x="52" y="79"/>
                  </a:cubicBezTo>
                  <a:cubicBezTo>
                    <a:pt x="51" y="78"/>
                    <a:pt x="49" y="76"/>
                    <a:pt x="47" y="75"/>
                  </a:cubicBezTo>
                  <a:cubicBezTo>
                    <a:pt x="47" y="75"/>
                    <a:pt x="47" y="76"/>
                    <a:pt x="46" y="76"/>
                  </a:cubicBezTo>
                  <a:cubicBezTo>
                    <a:pt x="44" y="79"/>
                    <a:pt x="41" y="80"/>
                    <a:pt x="38" y="80"/>
                  </a:cubicBezTo>
                  <a:cubicBezTo>
                    <a:pt x="38" y="80"/>
                    <a:pt x="38" y="80"/>
                    <a:pt x="38" y="80"/>
                  </a:cubicBezTo>
                  <a:cubicBezTo>
                    <a:pt x="41" y="79"/>
                    <a:pt x="43" y="77"/>
                    <a:pt x="45" y="75"/>
                  </a:cubicBezTo>
                  <a:cubicBezTo>
                    <a:pt x="46" y="74"/>
                    <a:pt x="46" y="72"/>
                    <a:pt x="46" y="71"/>
                  </a:cubicBezTo>
                  <a:cubicBezTo>
                    <a:pt x="46" y="70"/>
                    <a:pt x="45" y="68"/>
                    <a:pt x="44" y="67"/>
                  </a:cubicBezTo>
                  <a:cubicBezTo>
                    <a:pt x="43" y="65"/>
                    <a:pt x="40" y="63"/>
                    <a:pt x="38" y="62"/>
                  </a:cubicBezTo>
                  <a:cubicBezTo>
                    <a:pt x="35" y="60"/>
                    <a:pt x="33" y="60"/>
                    <a:pt x="30" y="59"/>
                  </a:cubicBezTo>
                  <a:cubicBezTo>
                    <a:pt x="30" y="59"/>
                    <a:pt x="30" y="59"/>
                    <a:pt x="30" y="59"/>
                  </a:cubicBezTo>
                  <a:cubicBezTo>
                    <a:pt x="32" y="59"/>
                    <a:pt x="34" y="59"/>
                    <a:pt x="36" y="59"/>
                  </a:cubicBezTo>
                  <a:cubicBezTo>
                    <a:pt x="35" y="58"/>
                    <a:pt x="34" y="56"/>
                    <a:pt x="33" y="54"/>
                  </a:cubicBezTo>
                  <a:cubicBezTo>
                    <a:pt x="32" y="52"/>
                    <a:pt x="31" y="49"/>
                    <a:pt x="31" y="46"/>
                  </a:cubicBezTo>
                  <a:cubicBezTo>
                    <a:pt x="31" y="46"/>
                    <a:pt x="31" y="45"/>
                    <a:pt x="31" y="44"/>
                  </a:cubicBezTo>
                  <a:cubicBezTo>
                    <a:pt x="31" y="43"/>
                    <a:pt x="31" y="43"/>
                    <a:pt x="31" y="42"/>
                  </a:cubicBezTo>
                  <a:cubicBezTo>
                    <a:pt x="31" y="41"/>
                    <a:pt x="31" y="39"/>
                    <a:pt x="30" y="38"/>
                  </a:cubicBezTo>
                  <a:cubicBezTo>
                    <a:pt x="28" y="36"/>
                    <a:pt x="25" y="35"/>
                    <a:pt x="22" y="35"/>
                  </a:cubicBezTo>
                  <a:cubicBezTo>
                    <a:pt x="22" y="35"/>
                    <a:pt x="22" y="35"/>
                    <a:pt x="22" y="35"/>
                  </a:cubicBezTo>
                  <a:cubicBezTo>
                    <a:pt x="23" y="35"/>
                    <a:pt x="24" y="35"/>
                    <a:pt x="24" y="35"/>
                  </a:cubicBezTo>
                  <a:cubicBezTo>
                    <a:pt x="24" y="33"/>
                    <a:pt x="24" y="32"/>
                    <a:pt x="24" y="31"/>
                  </a:cubicBezTo>
                  <a:cubicBezTo>
                    <a:pt x="24" y="29"/>
                    <a:pt x="24" y="27"/>
                    <a:pt x="24" y="26"/>
                  </a:cubicBezTo>
                  <a:cubicBezTo>
                    <a:pt x="24" y="24"/>
                    <a:pt x="24" y="22"/>
                    <a:pt x="25" y="20"/>
                  </a:cubicBezTo>
                  <a:cubicBezTo>
                    <a:pt x="25" y="20"/>
                    <a:pt x="25" y="20"/>
                    <a:pt x="25" y="20"/>
                  </a:cubicBezTo>
                  <a:cubicBezTo>
                    <a:pt x="25" y="20"/>
                    <a:pt x="25" y="20"/>
                    <a:pt x="25" y="20"/>
                  </a:cubicBezTo>
                  <a:cubicBezTo>
                    <a:pt x="24" y="19"/>
                    <a:pt x="24" y="18"/>
                    <a:pt x="23" y="18"/>
                  </a:cubicBezTo>
                  <a:cubicBezTo>
                    <a:pt x="22" y="17"/>
                    <a:pt x="22" y="17"/>
                    <a:pt x="21" y="17"/>
                  </a:cubicBezTo>
                  <a:cubicBezTo>
                    <a:pt x="22" y="17"/>
                    <a:pt x="24" y="18"/>
                    <a:pt x="25" y="19"/>
                  </a:cubicBezTo>
                  <a:cubicBezTo>
                    <a:pt x="25" y="18"/>
                    <a:pt x="26" y="17"/>
                    <a:pt x="28" y="17"/>
                  </a:cubicBezTo>
                  <a:cubicBezTo>
                    <a:pt x="26" y="17"/>
                    <a:pt x="25" y="19"/>
                    <a:pt x="25" y="21"/>
                  </a:cubicBezTo>
                  <a:cubicBezTo>
                    <a:pt x="25" y="22"/>
                    <a:pt x="25" y="24"/>
                    <a:pt x="25" y="26"/>
                  </a:cubicBezTo>
                  <a:cubicBezTo>
                    <a:pt x="25" y="29"/>
                    <a:pt x="25" y="32"/>
                    <a:pt x="26" y="35"/>
                  </a:cubicBezTo>
                  <a:cubicBezTo>
                    <a:pt x="28" y="35"/>
                    <a:pt x="29" y="36"/>
                    <a:pt x="31" y="37"/>
                  </a:cubicBezTo>
                  <a:cubicBezTo>
                    <a:pt x="32" y="38"/>
                    <a:pt x="33" y="40"/>
                    <a:pt x="33" y="42"/>
                  </a:cubicBezTo>
                  <a:cubicBezTo>
                    <a:pt x="33" y="43"/>
                    <a:pt x="33" y="43"/>
                    <a:pt x="33" y="43"/>
                  </a:cubicBezTo>
                  <a:cubicBezTo>
                    <a:pt x="33" y="44"/>
                    <a:pt x="33" y="44"/>
                    <a:pt x="32" y="44"/>
                  </a:cubicBezTo>
                  <a:cubicBezTo>
                    <a:pt x="32" y="45"/>
                    <a:pt x="32" y="45"/>
                    <a:pt x="33" y="46"/>
                  </a:cubicBezTo>
                  <a:cubicBezTo>
                    <a:pt x="33" y="46"/>
                    <a:pt x="33" y="46"/>
                    <a:pt x="33" y="46"/>
                  </a:cubicBezTo>
                  <a:cubicBezTo>
                    <a:pt x="35" y="46"/>
                    <a:pt x="38" y="44"/>
                    <a:pt x="39" y="42"/>
                  </a:cubicBezTo>
                  <a:cubicBezTo>
                    <a:pt x="40" y="41"/>
                    <a:pt x="40" y="39"/>
                    <a:pt x="40" y="38"/>
                  </a:cubicBezTo>
                  <a:cubicBezTo>
                    <a:pt x="40" y="36"/>
                    <a:pt x="39" y="35"/>
                    <a:pt x="39" y="33"/>
                  </a:cubicBezTo>
                  <a:cubicBezTo>
                    <a:pt x="38" y="27"/>
                    <a:pt x="37" y="21"/>
                    <a:pt x="36" y="14"/>
                  </a:cubicBezTo>
                  <a:cubicBezTo>
                    <a:pt x="36" y="14"/>
                    <a:pt x="36" y="14"/>
                    <a:pt x="36" y="14"/>
                  </a:cubicBezTo>
                  <a:cubicBezTo>
                    <a:pt x="36" y="14"/>
                    <a:pt x="36" y="14"/>
                    <a:pt x="35" y="13"/>
                  </a:cubicBezTo>
                  <a:cubicBezTo>
                    <a:pt x="35" y="13"/>
                    <a:pt x="35" y="13"/>
                    <a:pt x="34" y="12"/>
                  </a:cubicBezTo>
                  <a:cubicBezTo>
                    <a:pt x="34" y="12"/>
                    <a:pt x="33" y="11"/>
                    <a:pt x="32" y="10"/>
                  </a:cubicBezTo>
                  <a:cubicBezTo>
                    <a:pt x="31" y="10"/>
                    <a:pt x="30" y="9"/>
                    <a:pt x="30" y="9"/>
                  </a:cubicBezTo>
                  <a:cubicBezTo>
                    <a:pt x="29" y="8"/>
                    <a:pt x="28" y="8"/>
                    <a:pt x="27" y="8"/>
                  </a:cubicBezTo>
                  <a:cubicBezTo>
                    <a:pt x="25" y="8"/>
                    <a:pt x="23" y="9"/>
                    <a:pt x="21" y="9"/>
                  </a:cubicBezTo>
                  <a:cubicBezTo>
                    <a:pt x="19" y="10"/>
                    <a:pt x="17" y="11"/>
                    <a:pt x="15" y="12"/>
                  </a:cubicBezTo>
                  <a:cubicBezTo>
                    <a:pt x="15" y="12"/>
                    <a:pt x="15" y="12"/>
                    <a:pt x="15" y="12"/>
                  </a:cubicBezTo>
                  <a:cubicBezTo>
                    <a:pt x="15" y="12"/>
                    <a:pt x="15" y="12"/>
                    <a:pt x="15" y="12"/>
                  </a:cubicBezTo>
                  <a:cubicBezTo>
                    <a:pt x="14" y="12"/>
                    <a:pt x="12" y="11"/>
                    <a:pt x="11" y="10"/>
                  </a:cubicBezTo>
                  <a:cubicBezTo>
                    <a:pt x="10" y="9"/>
                    <a:pt x="9" y="8"/>
                    <a:pt x="8" y="6"/>
                  </a:cubicBezTo>
                  <a:cubicBezTo>
                    <a:pt x="8" y="4"/>
                    <a:pt x="8" y="3"/>
                    <a:pt x="9" y="1"/>
                  </a:cubicBezTo>
                  <a:cubicBezTo>
                    <a:pt x="9" y="1"/>
                    <a:pt x="9" y="0"/>
                    <a:pt x="9" y="0"/>
                  </a:cubicBezTo>
                  <a:cubicBezTo>
                    <a:pt x="8" y="0"/>
                    <a:pt x="6" y="0"/>
                    <a:pt x="5" y="1"/>
                  </a:cubicBezTo>
                  <a:cubicBezTo>
                    <a:pt x="6" y="1"/>
                    <a:pt x="6" y="2"/>
                    <a:pt x="6" y="4"/>
                  </a:cubicBezTo>
                  <a:cubicBezTo>
                    <a:pt x="7" y="6"/>
                    <a:pt x="7" y="8"/>
                    <a:pt x="6" y="10"/>
                  </a:cubicBezTo>
                  <a:cubicBezTo>
                    <a:pt x="6" y="13"/>
                    <a:pt x="5" y="15"/>
                    <a:pt x="4" y="16"/>
                  </a:cubicBezTo>
                  <a:cubicBezTo>
                    <a:pt x="4" y="17"/>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20"/>
                  </a:cubicBezTo>
                  <a:cubicBezTo>
                    <a:pt x="4" y="19"/>
                    <a:pt x="4" y="19"/>
                    <a:pt x="5" y="19"/>
                  </a:cubicBezTo>
                  <a:cubicBezTo>
                    <a:pt x="6" y="18"/>
                    <a:pt x="8" y="17"/>
                    <a:pt x="10" y="17"/>
                  </a:cubicBezTo>
                  <a:cubicBezTo>
                    <a:pt x="8" y="17"/>
                    <a:pt x="7" y="18"/>
                    <a:pt x="5" y="20"/>
                  </a:cubicBezTo>
                  <a:cubicBezTo>
                    <a:pt x="4" y="20"/>
                    <a:pt x="4" y="20"/>
                    <a:pt x="3" y="21"/>
                  </a:cubicBezTo>
                  <a:cubicBezTo>
                    <a:pt x="3" y="21"/>
                    <a:pt x="3" y="22"/>
                    <a:pt x="3" y="22"/>
                  </a:cubicBezTo>
                  <a:cubicBezTo>
                    <a:pt x="3" y="23"/>
                    <a:pt x="3" y="24"/>
                    <a:pt x="2" y="24"/>
                  </a:cubicBezTo>
                  <a:cubicBezTo>
                    <a:pt x="2" y="25"/>
                    <a:pt x="1" y="26"/>
                    <a:pt x="1" y="27"/>
                  </a:cubicBezTo>
                  <a:cubicBezTo>
                    <a:pt x="1" y="27"/>
                    <a:pt x="0" y="28"/>
                    <a:pt x="0" y="28"/>
                  </a:cubicBezTo>
                  <a:cubicBezTo>
                    <a:pt x="2" y="28"/>
                    <a:pt x="4" y="28"/>
                    <a:pt x="6" y="29"/>
                  </a:cubicBezTo>
                  <a:cubicBezTo>
                    <a:pt x="8" y="29"/>
                    <a:pt x="10" y="30"/>
                    <a:pt x="13" y="31"/>
                  </a:cubicBezTo>
                  <a:cubicBezTo>
                    <a:pt x="13" y="31"/>
                    <a:pt x="13" y="32"/>
                    <a:pt x="14" y="32"/>
                  </a:cubicBezTo>
                  <a:cubicBezTo>
                    <a:pt x="14" y="32"/>
                    <a:pt x="14" y="32"/>
                    <a:pt x="14" y="32"/>
                  </a:cubicBezTo>
                  <a:cubicBezTo>
                    <a:pt x="14" y="33"/>
                    <a:pt x="14" y="33"/>
                    <a:pt x="14" y="33"/>
                  </a:cubicBezTo>
                  <a:cubicBezTo>
                    <a:pt x="15" y="33"/>
                    <a:pt x="15" y="34"/>
                    <a:pt x="16" y="35"/>
                  </a:cubicBezTo>
                  <a:cubicBezTo>
                    <a:pt x="16" y="36"/>
                    <a:pt x="17" y="37"/>
                    <a:pt x="17" y="39"/>
                  </a:cubicBezTo>
                  <a:cubicBezTo>
                    <a:pt x="17" y="41"/>
                    <a:pt x="16" y="43"/>
                    <a:pt x="16" y="45"/>
                  </a:cubicBezTo>
                  <a:cubicBezTo>
                    <a:pt x="16" y="45"/>
                    <a:pt x="16" y="46"/>
                    <a:pt x="16" y="46"/>
                  </a:cubicBezTo>
                  <a:cubicBezTo>
                    <a:pt x="16" y="46"/>
                    <a:pt x="16" y="46"/>
                    <a:pt x="16" y="46"/>
                  </a:cubicBezTo>
                  <a:cubicBezTo>
                    <a:pt x="16" y="47"/>
                    <a:pt x="16" y="47"/>
                    <a:pt x="17" y="47"/>
                  </a:cubicBezTo>
                  <a:cubicBezTo>
                    <a:pt x="17" y="48"/>
                    <a:pt x="18" y="49"/>
                    <a:pt x="18" y="50"/>
                  </a:cubicBezTo>
                  <a:cubicBezTo>
                    <a:pt x="21" y="53"/>
                    <a:pt x="24" y="56"/>
                    <a:pt x="28" y="58"/>
                  </a:cubicBezTo>
                  <a:cubicBezTo>
                    <a:pt x="28" y="58"/>
                    <a:pt x="28" y="58"/>
                    <a:pt x="28" y="58"/>
                  </a:cubicBezTo>
                  <a:cubicBezTo>
                    <a:pt x="26" y="57"/>
                    <a:pt x="24" y="56"/>
                    <a:pt x="22" y="55"/>
                  </a:cubicBezTo>
                  <a:cubicBezTo>
                    <a:pt x="21" y="59"/>
                    <a:pt x="20" y="63"/>
                    <a:pt x="20" y="67"/>
                  </a:cubicBezTo>
                  <a:cubicBezTo>
                    <a:pt x="19" y="70"/>
                    <a:pt x="19" y="73"/>
                    <a:pt x="20" y="76"/>
                  </a:cubicBezTo>
                  <a:cubicBezTo>
                    <a:pt x="20" y="77"/>
                    <a:pt x="20" y="77"/>
                    <a:pt x="21" y="77"/>
                  </a:cubicBezTo>
                  <a:cubicBezTo>
                    <a:pt x="21" y="77"/>
                    <a:pt x="21" y="78"/>
                    <a:pt x="22" y="78"/>
                  </a:cubicBezTo>
                  <a:cubicBezTo>
                    <a:pt x="22" y="78"/>
                    <a:pt x="23" y="79"/>
                    <a:pt x="23" y="79"/>
                  </a:cubicBezTo>
                  <a:cubicBezTo>
                    <a:pt x="25" y="81"/>
                    <a:pt x="25" y="81"/>
                    <a:pt x="25" y="81"/>
                  </a:cubicBezTo>
                  <a:cubicBezTo>
                    <a:pt x="26" y="82"/>
                    <a:pt x="28" y="84"/>
                    <a:pt x="29" y="85"/>
                  </a:cubicBezTo>
                  <a:cubicBezTo>
                    <a:pt x="30" y="86"/>
                    <a:pt x="31" y="88"/>
                    <a:pt x="32" y="89"/>
                  </a:cubicBezTo>
                  <a:cubicBezTo>
                    <a:pt x="35" y="89"/>
                    <a:pt x="37" y="89"/>
                    <a:pt x="40" y="89"/>
                  </a:cubicBezTo>
                  <a:cubicBezTo>
                    <a:pt x="42" y="88"/>
                    <a:pt x="45" y="87"/>
                    <a:pt x="4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28">
              <a:extLst>
                <a:ext uri="{FF2B5EF4-FFF2-40B4-BE49-F238E27FC236}">
                  <a16:creationId xmlns:a16="http://schemas.microsoft.com/office/drawing/2014/main" id="{578910F5-64D2-491C-88D9-D2099C69FE15}"/>
                </a:ext>
              </a:extLst>
            </p:cNvPr>
            <p:cNvSpPr>
              <a:spLocks/>
            </p:cNvSpPr>
            <p:nvPr/>
          </p:nvSpPr>
          <p:spPr bwMode="auto">
            <a:xfrm>
              <a:off x="3272" y="741"/>
              <a:ext cx="57" cy="38"/>
            </a:xfrm>
            <a:custGeom>
              <a:avLst/>
              <a:gdLst>
                <a:gd name="T0" fmla="*/ 20 w 24"/>
                <a:gd name="T1" fmla="*/ 5 h 16"/>
                <a:gd name="T2" fmla="*/ 23 w 24"/>
                <a:gd name="T3" fmla="*/ 2 h 16"/>
                <a:gd name="T4" fmla="*/ 24 w 24"/>
                <a:gd name="T5" fmla="*/ 0 h 16"/>
                <a:gd name="T6" fmla="*/ 17 w 24"/>
                <a:gd name="T7" fmla="*/ 4 h 16"/>
                <a:gd name="T8" fmla="*/ 12 w 24"/>
                <a:gd name="T9" fmla="*/ 6 h 16"/>
                <a:gd name="T10" fmla="*/ 9 w 24"/>
                <a:gd name="T11" fmla="*/ 7 h 16"/>
                <a:gd name="T12" fmla="*/ 8 w 24"/>
                <a:gd name="T13" fmla="*/ 9 h 16"/>
                <a:gd name="T14" fmla="*/ 0 w 24"/>
                <a:gd name="T15" fmla="*/ 16 h 16"/>
                <a:gd name="T16" fmla="*/ 8 w 24"/>
                <a:gd name="T17" fmla="*/ 15 h 16"/>
                <a:gd name="T18" fmla="*/ 15 w 24"/>
                <a:gd name="T19" fmla="*/ 11 h 16"/>
                <a:gd name="T20" fmla="*/ 20 w 24"/>
                <a:gd name="T2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0" y="5"/>
                  </a:moveTo>
                  <a:cubicBezTo>
                    <a:pt x="21" y="4"/>
                    <a:pt x="22" y="3"/>
                    <a:pt x="23" y="2"/>
                  </a:cubicBezTo>
                  <a:cubicBezTo>
                    <a:pt x="23" y="1"/>
                    <a:pt x="24" y="0"/>
                    <a:pt x="24" y="0"/>
                  </a:cubicBezTo>
                  <a:cubicBezTo>
                    <a:pt x="22" y="2"/>
                    <a:pt x="19" y="3"/>
                    <a:pt x="17" y="4"/>
                  </a:cubicBezTo>
                  <a:cubicBezTo>
                    <a:pt x="15" y="5"/>
                    <a:pt x="13" y="5"/>
                    <a:pt x="12" y="6"/>
                  </a:cubicBezTo>
                  <a:cubicBezTo>
                    <a:pt x="11" y="6"/>
                    <a:pt x="10" y="7"/>
                    <a:pt x="9" y="7"/>
                  </a:cubicBezTo>
                  <a:cubicBezTo>
                    <a:pt x="9" y="8"/>
                    <a:pt x="8" y="8"/>
                    <a:pt x="8" y="9"/>
                  </a:cubicBezTo>
                  <a:cubicBezTo>
                    <a:pt x="5" y="12"/>
                    <a:pt x="3" y="14"/>
                    <a:pt x="0" y="16"/>
                  </a:cubicBezTo>
                  <a:cubicBezTo>
                    <a:pt x="3" y="16"/>
                    <a:pt x="5" y="15"/>
                    <a:pt x="8" y="15"/>
                  </a:cubicBezTo>
                  <a:cubicBezTo>
                    <a:pt x="10" y="14"/>
                    <a:pt x="13" y="13"/>
                    <a:pt x="15" y="11"/>
                  </a:cubicBezTo>
                  <a:cubicBezTo>
                    <a:pt x="17" y="10"/>
                    <a:pt x="19" y="8"/>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29">
              <a:extLst>
                <a:ext uri="{FF2B5EF4-FFF2-40B4-BE49-F238E27FC236}">
                  <a16:creationId xmlns:a16="http://schemas.microsoft.com/office/drawing/2014/main" id="{DB3F2AE5-E0D8-4569-BAA3-C3E843431023}"/>
                </a:ext>
              </a:extLst>
            </p:cNvPr>
            <p:cNvSpPr>
              <a:spLocks/>
            </p:cNvSpPr>
            <p:nvPr/>
          </p:nvSpPr>
          <p:spPr bwMode="auto">
            <a:xfrm>
              <a:off x="3279" y="675"/>
              <a:ext cx="48" cy="53"/>
            </a:xfrm>
            <a:custGeom>
              <a:avLst/>
              <a:gdLst>
                <a:gd name="T0" fmla="*/ 4 w 20"/>
                <a:gd name="T1" fmla="*/ 19 h 22"/>
                <a:gd name="T2" fmla="*/ 2 w 20"/>
                <a:gd name="T3" fmla="*/ 20 h 22"/>
                <a:gd name="T4" fmla="*/ 1 w 20"/>
                <a:gd name="T5" fmla="*/ 21 h 22"/>
                <a:gd name="T6" fmla="*/ 0 w 20"/>
                <a:gd name="T7" fmla="*/ 22 h 22"/>
                <a:gd name="T8" fmla="*/ 0 w 20"/>
                <a:gd name="T9" fmla="*/ 21 h 22"/>
                <a:gd name="T10" fmla="*/ 11 w 20"/>
                <a:gd name="T11" fmla="*/ 20 h 22"/>
                <a:gd name="T12" fmla="*/ 13 w 20"/>
                <a:gd name="T13" fmla="*/ 19 h 22"/>
                <a:gd name="T14" fmla="*/ 19 w 20"/>
                <a:gd name="T15" fmla="*/ 12 h 22"/>
                <a:gd name="T16" fmla="*/ 19 w 20"/>
                <a:gd name="T17" fmla="*/ 8 h 22"/>
                <a:gd name="T18" fmla="*/ 17 w 20"/>
                <a:gd name="T19" fmla="*/ 4 h 22"/>
                <a:gd name="T20" fmla="*/ 9 w 20"/>
                <a:gd name="T21" fmla="*/ 1 h 22"/>
                <a:gd name="T22" fmla="*/ 4 w 20"/>
                <a:gd name="T23" fmla="*/ 1 h 22"/>
                <a:gd name="T24" fmla="*/ 3 w 20"/>
                <a:gd name="T25" fmla="*/ 3 h 22"/>
                <a:gd name="T26" fmla="*/ 4 w 20"/>
                <a:gd name="T27" fmla="*/ 6 h 22"/>
                <a:gd name="T28" fmla="*/ 4 w 20"/>
                <a:gd name="T29" fmla="*/ 16 h 22"/>
                <a:gd name="T30" fmla="*/ 3 w 20"/>
                <a:gd name="T31" fmla="*/ 17 h 22"/>
                <a:gd name="T32" fmla="*/ 7 w 20"/>
                <a:gd name="T33" fmla="*/ 15 h 22"/>
                <a:gd name="T34" fmla="*/ 11 w 20"/>
                <a:gd name="T35" fmla="*/ 8 h 22"/>
                <a:gd name="T36" fmla="*/ 7 w 20"/>
                <a:gd name="T37" fmla="*/ 16 h 22"/>
                <a:gd name="T38" fmla="*/ 4 w 20"/>
                <a:gd name="T3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4" y="19"/>
                  </a:moveTo>
                  <a:cubicBezTo>
                    <a:pt x="3" y="19"/>
                    <a:pt x="3" y="20"/>
                    <a:pt x="2" y="20"/>
                  </a:cubicBezTo>
                  <a:cubicBezTo>
                    <a:pt x="2" y="20"/>
                    <a:pt x="1" y="21"/>
                    <a:pt x="1" y="21"/>
                  </a:cubicBezTo>
                  <a:cubicBezTo>
                    <a:pt x="0" y="21"/>
                    <a:pt x="0" y="21"/>
                    <a:pt x="0" y="22"/>
                  </a:cubicBezTo>
                  <a:cubicBezTo>
                    <a:pt x="0" y="22"/>
                    <a:pt x="0" y="21"/>
                    <a:pt x="0" y="21"/>
                  </a:cubicBezTo>
                  <a:cubicBezTo>
                    <a:pt x="4" y="21"/>
                    <a:pt x="7" y="21"/>
                    <a:pt x="11" y="20"/>
                  </a:cubicBezTo>
                  <a:cubicBezTo>
                    <a:pt x="11" y="20"/>
                    <a:pt x="12" y="20"/>
                    <a:pt x="13" y="19"/>
                  </a:cubicBezTo>
                  <a:cubicBezTo>
                    <a:pt x="15" y="17"/>
                    <a:pt x="17" y="15"/>
                    <a:pt x="19" y="12"/>
                  </a:cubicBezTo>
                  <a:cubicBezTo>
                    <a:pt x="19" y="11"/>
                    <a:pt x="20" y="9"/>
                    <a:pt x="19" y="8"/>
                  </a:cubicBezTo>
                  <a:cubicBezTo>
                    <a:pt x="19" y="7"/>
                    <a:pt x="18" y="5"/>
                    <a:pt x="17" y="4"/>
                  </a:cubicBezTo>
                  <a:cubicBezTo>
                    <a:pt x="14" y="3"/>
                    <a:pt x="11" y="2"/>
                    <a:pt x="9" y="1"/>
                  </a:cubicBezTo>
                  <a:cubicBezTo>
                    <a:pt x="7" y="0"/>
                    <a:pt x="6" y="0"/>
                    <a:pt x="4" y="1"/>
                  </a:cubicBezTo>
                  <a:cubicBezTo>
                    <a:pt x="4" y="1"/>
                    <a:pt x="4" y="2"/>
                    <a:pt x="3" y="3"/>
                  </a:cubicBezTo>
                  <a:cubicBezTo>
                    <a:pt x="4" y="4"/>
                    <a:pt x="4" y="5"/>
                    <a:pt x="4" y="6"/>
                  </a:cubicBezTo>
                  <a:cubicBezTo>
                    <a:pt x="5" y="10"/>
                    <a:pt x="4" y="13"/>
                    <a:pt x="4" y="16"/>
                  </a:cubicBezTo>
                  <a:cubicBezTo>
                    <a:pt x="3" y="16"/>
                    <a:pt x="3" y="17"/>
                    <a:pt x="3" y="17"/>
                  </a:cubicBezTo>
                  <a:cubicBezTo>
                    <a:pt x="4" y="17"/>
                    <a:pt x="6" y="16"/>
                    <a:pt x="7" y="15"/>
                  </a:cubicBezTo>
                  <a:cubicBezTo>
                    <a:pt x="9" y="13"/>
                    <a:pt x="10" y="11"/>
                    <a:pt x="11" y="8"/>
                  </a:cubicBezTo>
                  <a:cubicBezTo>
                    <a:pt x="11" y="11"/>
                    <a:pt x="10" y="14"/>
                    <a:pt x="7" y="16"/>
                  </a:cubicBezTo>
                  <a:cubicBezTo>
                    <a:pt x="6" y="17"/>
                    <a:pt x="5" y="18"/>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30">
              <a:extLst>
                <a:ext uri="{FF2B5EF4-FFF2-40B4-BE49-F238E27FC236}">
                  <a16:creationId xmlns:a16="http://schemas.microsoft.com/office/drawing/2014/main" id="{1E16A110-0C57-4E6F-ADDB-EF558C0E25A5}"/>
                </a:ext>
              </a:extLst>
            </p:cNvPr>
            <p:cNvSpPr>
              <a:spLocks/>
            </p:cNvSpPr>
            <p:nvPr/>
          </p:nvSpPr>
          <p:spPr bwMode="auto">
            <a:xfrm>
              <a:off x="3272" y="777"/>
              <a:ext cx="28" cy="5"/>
            </a:xfrm>
            <a:custGeom>
              <a:avLst/>
              <a:gdLst>
                <a:gd name="T0" fmla="*/ 0 w 12"/>
                <a:gd name="T1" fmla="*/ 2 h 2"/>
                <a:gd name="T2" fmla="*/ 0 w 12"/>
                <a:gd name="T3" fmla="*/ 2 h 2"/>
                <a:gd name="T4" fmla="*/ 12 w 12"/>
                <a:gd name="T5" fmla="*/ 0 h 2"/>
                <a:gd name="T6" fmla="*/ 8 w 12"/>
                <a:gd name="T7" fmla="*/ 1 h 2"/>
                <a:gd name="T8" fmla="*/ 0 w 12"/>
                <a:gd name="T9" fmla="*/ 2 h 2"/>
              </a:gdLst>
              <a:ahLst/>
              <a:cxnLst>
                <a:cxn ang="0">
                  <a:pos x="T0" y="T1"/>
                </a:cxn>
                <a:cxn ang="0">
                  <a:pos x="T2" y="T3"/>
                </a:cxn>
                <a:cxn ang="0">
                  <a:pos x="T4" y="T5"/>
                </a:cxn>
                <a:cxn ang="0">
                  <a:pos x="T6" y="T7"/>
                </a:cxn>
                <a:cxn ang="0">
                  <a:pos x="T8" y="T9"/>
                </a:cxn>
              </a:cxnLst>
              <a:rect l="0" t="0" r="r" b="b"/>
              <a:pathLst>
                <a:path w="12" h="2">
                  <a:moveTo>
                    <a:pt x="0" y="2"/>
                  </a:moveTo>
                  <a:cubicBezTo>
                    <a:pt x="0" y="2"/>
                    <a:pt x="0" y="2"/>
                    <a:pt x="0" y="2"/>
                  </a:cubicBezTo>
                  <a:cubicBezTo>
                    <a:pt x="4" y="1"/>
                    <a:pt x="8" y="1"/>
                    <a:pt x="12" y="0"/>
                  </a:cubicBezTo>
                  <a:cubicBezTo>
                    <a:pt x="11" y="0"/>
                    <a:pt x="9" y="1"/>
                    <a:pt x="8" y="1"/>
                  </a:cubicBezTo>
                  <a:cubicBezTo>
                    <a:pt x="5"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3" name="Group 8">
            <a:extLst>
              <a:ext uri="{FF2B5EF4-FFF2-40B4-BE49-F238E27FC236}">
                <a16:creationId xmlns:a16="http://schemas.microsoft.com/office/drawing/2014/main" id="{37EF2069-DB70-490B-B9DC-5545F050D984}"/>
              </a:ext>
            </a:extLst>
          </p:cNvPr>
          <p:cNvGrpSpPr>
            <a:grpSpLocks noChangeAspect="1"/>
          </p:cNvGrpSpPr>
          <p:nvPr/>
        </p:nvGrpSpPr>
        <p:grpSpPr bwMode="auto">
          <a:xfrm>
            <a:off x="7420300" y="2789251"/>
            <a:ext cx="656721" cy="506604"/>
            <a:chOff x="2824" y="501"/>
            <a:chExt cx="513" cy="363"/>
          </a:xfrm>
          <a:solidFill>
            <a:srgbClr val="FFC000"/>
          </a:solidFill>
        </p:grpSpPr>
        <p:sp>
          <p:nvSpPr>
            <p:cNvPr id="184" name="Freeform 9">
              <a:extLst>
                <a:ext uri="{FF2B5EF4-FFF2-40B4-BE49-F238E27FC236}">
                  <a16:creationId xmlns:a16="http://schemas.microsoft.com/office/drawing/2014/main" id="{EC147A79-6D42-4372-BAD7-116F4BA79319}"/>
                </a:ext>
              </a:extLst>
            </p:cNvPr>
            <p:cNvSpPr>
              <a:spLocks noEditPoints="1"/>
            </p:cNvSpPr>
            <p:nvPr/>
          </p:nvSpPr>
          <p:spPr bwMode="auto">
            <a:xfrm>
              <a:off x="2824" y="501"/>
              <a:ext cx="472" cy="363"/>
            </a:xfrm>
            <a:custGeom>
              <a:avLst/>
              <a:gdLst>
                <a:gd name="T0" fmla="*/ 144 w 196"/>
                <a:gd name="T1" fmla="*/ 142 h 150"/>
                <a:gd name="T2" fmla="*/ 158 w 196"/>
                <a:gd name="T3" fmla="*/ 107 h 150"/>
                <a:gd name="T4" fmla="*/ 106 w 196"/>
                <a:gd name="T5" fmla="*/ 92 h 150"/>
                <a:gd name="T6" fmla="*/ 95 w 196"/>
                <a:gd name="T7" fmla="*/ 60 h 150"/>
                <a:gd name="T8" fmla="*/ 143 w 196"/>
                <a:gd name="T9" fmla="*/ 69 h 150"/>
                <a:gd name="T10" fmla="*/ 145 w 196"/>
                <a:gd name="T11" fmla="*/ 69 h 150"/>
                <a:gd name="T12" fmla="*/ 130 w 196"/>
                <a:gd name="T13" fmla="*/ 41 h 150"/>
                <a:gd name="T14" fmla="*/ 92 w 196"/>
                <a:gd name="T15" fmla="*/ 32 h 150"/>
                <a:gd name="T16" fmla="*/ 100 w 196"/>
                <a:gd name="T17" fmla="*/ 5 h 150"/>
                <a:gd name="T18" fmla="*/ 120 w 196"/>
                <a:gd name="T19" fmla="*/ 13 h 150"/>
                <a:gd name="T20" fmla="*/ 157 w 196"/>
                <a:gd name="T21" fmla="*/ 27 h 150"/>
                <a:gd name="T22" fmla="*/ 169 w 196"/>
                <a:gd name="T23" fmla="*/ 35 h 150"/>
                <a:gd name="T24" fmla="*/ 190 w 196"/>
                <a:gd name="T25" fmla="*/ 40 h 150"/>
                <a:gd name="T26" fmla="*/ 177 w 196"/>
                <a:gd name="T27" fmla="*/ 23 h 150"/>
                <a:gd name="T28" fmla="*/ 167 w 196"/>
                <a:gd name="T29" fmla="*/ 19 h 150"/>
                <a:gd name="T30" fmla="*/ 158 w 196"/>
                <a:gd name="T31" fmla="*/ 11 h 150"/>
                <a:gd name="T32" fmla="*/ 70 w 196"/>
                <a:gd name="T33" fmla="*/ 12 h 150"/>
                <a:gd name="T34" fmla="*/ 28 w 196"/>
                <a:gd name="T35" fmla="*/ 41 h 150"/>
                <a:gd name="T36" fmla="*/ 25 w 196"/>
                <a:gd name="T37" fmla="*/ 41 h 150"/>
                <a:gd name="T38" fmla="*/ 29 w 196"/>
                <a:gd name="T39" fmla="*/ 114 h 150"/>
                <a:gd name="T40" fmla="*/ 23 w 196"/>
                <a:gd name="T41" fmla="*/ 118 h 150"/>
                <a:gd name="T42" fmla="*/ 20 w 196"/>
                <a:gd name="T43" fmla="*/ 103 h 150"/>
                <a:gd name="T44" fmla="*/ 52 w 196"/>
                <a:gd name="T45" fmla="*/ 104 h 150"/>
                <a:gd name="T46" fmla="*/ 52 w 196"/>
                <a:gd name="T47" fmla="*/ 114 h 150"/>
                <a:gd name="T48" fmla="*/ 103 w 196"/>
                <a:gd name="T49" fmla="*/ 127 h 150"/>
                <a:gd name="T50" fmla="*/ 132 w 196"/>
                <a:gd name="T51" fmla="*/ 142 h 150"/>
                <a:gd name="T52" fmla="*/ 54 w 196"/>
                <a:gd name="T53" fmla="*/ 123 h 150"/>
                <a:gd name="T54" fmla="*/ 155 w 196"/>
                <a:gd name="T55" fmla="*/ 119 h 150"/>
                <a:gd name="T56" fmla="*/ 154 w 196"/>
                <a:gd name="T57" fmla="*/ 121 h 150"/>
                <a:gd name="T58" fmla="*/ 85 w 196"/>
                <a:gd name="T59" fmla="*/ 9 h 150"/>
                <a:gd name="T60" fmla="*/ 56 w 196"/>
                <a:gd name="T61" fmla="*/ 22 h 150"/>
                <a:gd name="T62" fmla="*/ 54 w 196"/>
                <a:gd name="T63" fmla="*/ 34 h 150"/>
                <a:gd name="T64" fmla="*/ 82 w 196"/>
                <a:gd name="T65" fmla="*/ 15 h 150"/>
                <a:gd name="T66" fmla="*/ 87 w 196"/>
                <a:gd name="T67" fmla="*/ 28 h 150"/>
                <a:gd name="T68" fmla="*/ 106 w 196"/>
                <a:gd name="T69" fmla="*/ 39 h 150"/>
                <a:gd name="T70" fmla="*/ 110 w 196"/>
                <a:gd name="T71" fmla="*/ 47 h 150"/>
                <a:gd name="T72" fmla="*/ 129 w 196"/>
                <a:gd name="T73" fmla="*/ 62 h 150"/>
                <a:gd name="T74" fmla="*/ 102 w 196"/>
                <a:gd name="T75" fmla="*/ 49 h 150"/>
                <a:gd name="T76" fmla="*/ 51 w 196"/>
                <a:gd name="T77" fmla="*/ 39 h 150"/>
                <a:gd name="T78" fmla="*/ 38 w 196"/>
                <a:gd name="T79" fmla="*/ 61 h 150"/>
                <a:gd name="T80" fmla="*/ 46 w 196"/>
                <a:gd name="T81" fmla="*/ 69 h 150"/>
                <a:gd name="T82" fmla="*/ 49 w 196"/>
                <a:gd name="T83" fmla="*/ 59 h 150"/>
                <a:gd name="T84" fmla="*/ 51 w 196"/>
                <a:gd name="T85" fmla="*/ 31 h 150"/>
                <a:gd name="T86" fmla="*/ 12 w 196"/>
                <a:gd name="T87" fmla="*/ 99 h 150"/>
                <a:gd name="T88" fmla="*/ 98 w 196"/>
                <a:gd name="T89" fmla="*/ 123 h 150"/>
                <a:gd name="T90" fmla="*/ 85 w 196"/>
                <a:gd name="T91" fmla="*/ 116 h 150"/>
                <a:gd name="T92" fmla="*/ 87 w 196"/>
                <a:gd name="T93" fmla="*/ 115 h 150"/>
                <a:gd name="T94" fmla="*/ 87 w 196"/>
                <a:gd name="T95" fmla="*/ 96 h 150"/>
                <a:gd name="T96" fmla="*/ 70 w 196"/>
                <a:gd name="T97" fmla="*/ 91 h 150"/>
                <a:gd name="T98" fmla="*/ 38 w 196"/>
                <a:gd name="T99" fmla="*/ 99 h 150"/>
                <a:gd name="T100" fmla="*/ 11 w 196"/>
                <a:gd name="T101" fmla="*/ 85 h 150"/>
                <a:gd name="T102" fmla="*/ 27 w 196"/>
                <a:gd name="T103" fmla="*/ 52 h 150"/>
                <a:gd name="T104" fmla="*/ 18 w 196"/>
                <a:gd name="T105" fmla="*/ 66 h 150"/>
                <a:gd name="T106" fmla="*/ 34 w 196"/>
                <a:gd name="T107" fmla="*/ 75 h 150"/>
                <a:gd name="T108" fmla="*/ 66 w 196"/>
                <a:gd name="T109" fmla="*/ 90 h 150"/>
                <a:gd name="T110" fmla="*/ 72 w 196"/>
                <a:gd name="T111" fmla="*/ 57 h 150"/>
                <a:gd name="T112" fmla="*/ 114 w 196"/>
                <a:gd name="T113" fmla="*/ 102 h 150"/>
                <a:gd name="T114" fmla="*/ 119 w 196"/>
                <a:gd name="T115" fmla="*/ 121 h 150"/>
                <a:gd name="T116" fmla="*/ 134 w 196"/>
                <a:gd name="T117" fmla="*/ 1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50">
                  <a:moveTo>
                    <a:pt x="99" y="137"/>
                  </a:moveTo>
                  <a:cubicBezTo>
                    <a:pt x="102" y="138"/>
                    <a:pt x="104" y="140"/>
                    <a:pt x="107" y="141"/>
                  </a:cubicBezTo>
                  <a:cubicBezTo>
                    <a:pt x="110" y="142"/>
                    <a:pt x="113" y="143"/>
                    <a:pt x="116" y="143"/>
                  </a:cubicBezTo>
                  <a:cubicBezTo>
                    <a:pt x="117" y="143"/>
                    <a:pt x="119" y="143"/>
                    <a:pt x="120" y="143"/>
                  </a:cubicBezTo>
                  <a:cubicBezTo>
                    <a:pt x="122" y="143"/>
                    <a:pt x="123" y="142"/>
                    <a:pt x="125" y="142"/>
                  </a:cubicBezTo>
                  <a:cubicBezTo>
                    <a:pt x="126" y="142"/>
                    <a:pt x="126" y="142"/>
                    <a:pt x="126" y="142"/>
                  </a:cubicBezTo>
                  <a:cubicBezTo>
                    <a:pt x="127" y="142"/>
                    <a:pt x="127" y="142"/>
                    <a:pt x="127" y="142"/>
                  </a:cubicBezTo>
                  <a:cubicBezTo>
                    <a:pt x="127" y="142"/>
                    <a:pt x="127" y="142"/>
                    <a:pt x="127" y="142"/>
                  </a:cubicBezTo>
                  <a:cubicBezTo>
                    <a:pt x="127" y="142"/>
                    <a:pt x="127" y="142"/>
                    <a:pt x="127" y="142"/>
                  </a:cubicBezTo>
                  <a:cubicBezTo>
                    <a:pt x="128" y="142"/>
                    <a:pt x="128" y="142"/>
                    <a:pt x="128" y="142"/>
                  </a:cubicBezTo>
                  <a:cubicBezTo>
                    <a:pt x="130" y="142"/>
                    <a:pt x="130" y="142"/>
                    <a:pt x="130" y="142"/>
                  </a:cubicBezTo>
                  <a:cubicBezTo>
                    <a:pt x="131" y="142"/>
                    <a:pt x="133" y="142"/>
                    <a:pt x="135" y="142"/>
                  </a:cubicBezTo>
                  <a:cubicBezTo>
                    <a:pt x="138" y="142"/>
                    <a:pt x="141" y="142"/>
                    <a:pt x="144" y="142"/>
                  </a:cubicBezTo>
                  <a:cubicBezTo>
                    <a:pt x="145" y="142"/>
                    <a:pt x="147" y="142"/>
                    <a:pt x="148" y="142"/>
                  </a:cubicBezTo>
                  <a:cubicBezTo>
                    <a:pt x="149" y="142"/>
                    <a:pt x="150" y="141"/>
                    <a:pt x="152" y="141"/>
                  </a:cubicBezTo>
                  <a:cubicBezTo>
                    <a:pt x="154" y="140"/>
                    <a:pt x="157" y="138"/>
                    <a:pt x="159" y="136"/>
                  </a:cubicBezTo>
                  <a:cubicBezTo>
                    <a:pt x="160" y="136"/>
                    <a:pt x="160" y="136"/>
                    <a:pt x="160" y="136"/>
                  </a:cubicBezTo>
                  <a:cubicBezTo>
                    <a:pt x="160" y="135"/>
                    <a:pt x="160" y="134"/>
                    <a:pt x="160" y="134"/>
                  </a:cubicBezTo>
                  <a:cubicBezTo>
                    <a:pt x="160" y="132"/>
                    <a:pt x="160" y="131"/>
                    <a:pt x="160" y="129"/>
                  </a:cubicBezTo>
                  <a:cubicBezTo>
                    <a:pt x="160" y="128"/>
                    <a:pt x="160" y="128"/>
                    <a:pt x="160" y="128"/>
                  </a:cubicBezTo>
                  <a:cubicBezTo>
                    <a:pt x="161" y="127"/>
                    <a:pt x="161" y="127"/>
                    <a:pt x="161" y="127"/>
                  </a:cubicBezTo>
                  <a:cubicBezTo>
                    <a:pt x="162" y="127"/>
                    <a:pt x="164" y="126"/>
                    <a:pt x="165" y="126"/>
                  </a:cubicBezTo>
                  <a:cubicBezTo>
                    <a:pt x="166" y="125"/>
                    <a:pt x="166" y="124"/>
                    <a:pt x="167" y="123"/>
                  </a:cubicBezTo>
                  <a:cubicBezTo>
                    <a:pt x="167" y="122"/>
                    <a:pt x="167" y="121"/>
                    <a:pt x="167" y="119"/>
                  </a:cubicBezTo>
                  <a:cubicBezTo>
                    <a:pt x="166" y="118"/>
                    <a:pt x="166" y="117"/>
                    <a:pt x="165" y="115"/>
                  </a:cubicBezTo>
                  <a:cubicBezTo>
                    <a:pt x="163" y="112"/>
                    <a:pt x="160" y="110"/>
                    <a:pt x="158" y="107"/>
                  </a:cubicBezTo>
                  <a:cubicBezTo>
                    <a:pt x="156" y="106"/>
                    <a:pt x="155" y="105"/>
                    <a:pt x="154" y="103"/>
                  </a:cubicBezTo>
                  <a:cubicBezTo>
                    <a:pt x="151" y="102"/>
                    <a:pt x="151" y="102"/>
                    <a:pt x="151" y="102"/>
                  </a:cubicBezTo>
                  <a:cubicBezTo>
                    <a:pt x="151" y="101"/>
                    <a:pt x="150" y="100"/>
                    <a:pt x="149" y="100"/>
                  </a:cubicBezTo>
                  <a:cubicBezTo>
                    <a:pt x="146" y="98"/>
                    <a:pt x="142" y="98"/>
                    <a:pt x="139" y="98"/>
                  </a:cubicBezTo>
                  <a:cubicBezTo>
                    <a:pt x="135" y="98"/>
                    <a:pt x="131" y="99"/>
                    <a:pt x="128" y="100"/>
                  </a:cubicBezTo>
                  <a:cubicBezTo>
                    <a:pt x="128" y="100"/>
                    <a:pt x="128" y="100"/>
                    <a:pt x="128" y="100"/>
                  </a:cubicBezTo>
                  <a:cubicBezTo>
                    <a:pt x="127" y="99"/>
                    <a:pt x="127" y="99"/>
                    <a:pt x="127" y="99"/>
                  </a:cubicBezTo>
                  <a:cubicBezTo>
                    <a:pt x="124" y="97"/>
                    <a:pt x="120" y="94"/>
                    <a:pt x="116" y="91"/>
                  </a:cubicBezTo>
                  <a:cubicBezTo>
                    <a:pt x="113" y="88"/>
                    <a:pt x="109" y="86"/>
                    <a:pt x="105" y="84"/>
                  </a:cubicBezTo>
                  <a:cubicBezTo>
                    <a:pt x="103" y="83"/>
                    <a:pt x="101" y="81"/>
                    <a:pt x="100" y="80"/>
                  </a:cubicBezTo>
                  <a:cubicBezTo>
                    <a:pt x="100" y="81"/>
                    <a:pt x="100" y="82"/>
                    <a:pt x="100" y="83"/>
                  </a:cubicBezTo>
                  <a:cubicBezTo>
                    <a:pt x="100" y="84"/>
                    <a:pt x="101" y="85"/>
                    <a:pt x="101" y="86"/>
                  </a:cubicBezTo>
                  <a:cubicBezTo>
                    <a:pt x="102" y="88"/>
                    <a:pt x="104" y="91"/>
                    <a:pt x="106" y="92"/>
                  </a:cubicBezTo>
                  <a:cubicBezTo>
                    <a:pt x="104" y="91"/>
                    <a:pt x="102" y="89"/>
                    <a:pt x="101" y="87"/>
                  </a:cubicBezTo>
                  <a:cubicBezTo>
                    <a:pt x="100" y="85"/>
                    <a:pt x="99" y="84"/>
                    <a:pt x="99" y="83"/>
                  </a:cubicBezTo>
                  <a:cubicBezTo>
                    <a:pt x="99" y="82"/>
                    <a:pt x="98" y="80"/>
                    <a:pt x="98" y="78"/>
                  </a:cubicBezTo>
                  <a:cubicBezTo>
                    <a:pt x="97" y="77"/>
                    <a:pt x="96" y="75"/>
                    <a:pt x="96" y="73"/>
                  </a:cubicBezTo>
                  <a:cubicBezTo>
                    <a:pt x="95" y="71"/>
                    <a:pt x="95" y="69"/>
                    <a:pt x="95" y="67"/>
                  </a:cubicBezTo>
                  <a:cubicBezTo>
                    <a:pt x="93" y="66"/>
                    <a:pt x="91" y="64"/>
                    <a:pt x="89" y="64"/>
                  </a:cubicBezTo>
                  <a:cubicBezTo>
                    <a:pt x="88" y="63"/>
                    <a:pt x="86" y="62"/>
                    <a:pt x="85" y="60"/>
                  </a:cubicBezTo>
                  <a:cubicBezTo>
                    <a:pt x="82" y="58"/>
                    <a:pt x="80" y="55"/>
                    <a:pt x="79" y="52"/>
                  </a:cubicBezTo>
                  <a:cubicBezTo>
                    <a:pt x="81" y="55"/>
                    <a:pt x="83" y="57"/>
                    <a:pt x="86" y="59"/>
                  </a:cubicBezTo>
                  <a:cubicBezTo>
                    <a:pt x="87" y="60"/>
                    <a:pt x="89" y="61"/>
                    <a:pt x="90" y="61"/>
                  </a:cubicBezTo>
                  <a:cubicBezTo>
                    <a:pt x="92" y="62"/>
                    <a:pt x="93" y="62"/>
                    <a:pt x="94" y="63"/>
                  </a:cubicBezTo>
                  <a:cubicBezTo>
                    <a:pt x="94" y="62"/>
                    <a:pt x="94" y="61"/>
                    <a:pt x="94" y="60"/>
                  </a:cubicBezTo>
                  <a:cubicBezTo>
                    <a:pt x="95" y="60"/>
                    <a:pt x="95" y="60"/>
                    <a:pt x="95" y="60"/>
                  </a:cubicBezTo>
                  <a:cubicBezTo>
                    <a:pt x="96" y="64"/>
                    <a:pt x="96" y="69"/>
                    <a:pt x="97" y="73"/>
                  </a:cubicBezTo>
                  <a:cubicBezTo>
                    <a:pt x="98" y="75"/>
                    <a:pt x="99" y="77"/>
                    <a:pt x="101" y="78"/>
                  </a:cubicBezTo>
                  <a:cubicBezTo>
                    <a:pt x="102" y="79"/>
                    <a:pt x="104" y="80"/>
                    <a:pt x="106" y="81"/>
                  </a:cubicBezTo>
                  <a:cubicBezTo>
                    <a:pt x="108" y="82"/>
                    <a:pt x="110" y="83"/>
                    <a:pt x="112" y="85"/>
                  </a:cubicBezTo>
                  <a:cubicBezTo>
                    <a:pt x="114" y="86"/>
                    <a:pt x="116" y="87"/>
                    <a:pt x="118" y="88"/>
                  </a:cubicBezTo>
                  <a:cubicBezTo>
                    <a:pt x="122" y="91"/>
                    <a:pt x="125" y="93"/>
                    <a:pt x="128" y="96"/>
                  </a:cubicBezTo>
                  <a:cubicBezTo>
                    <a:pt x="132" y="95"/>
                    <a:pt x="135" y="95"/>
                    <a:pt x="139" y="95"/>
                  </a:cubicBezTo>
                  <a:cubicBezTo>
                    <a:pt x="140" y="95"/>
                    <a:pt x="141" y="95"/>
                    <a:pt x="142" y="95"/>
                  </a:cubicBezTo>
                  <a:cubicBezTo>
                    <a:pt x="143" y="91"/>
                    <a:pt x="144" y="87"/>
                    <a:pt x="144" y="84"/>
                  </a:cubicBezTo>
                  <a:cubicBezTo>
                    <a:pt x="144" y="81"/>
                    <a:pt x="144" y="79"/>
                    <a:pt x="144" y="76"/>
                  </a:cubicBezTo>
                  <a:cubicBezTo>
                    <a:pt x="144" y="75"/>
                    <a:pt x="144" y="74"/>
                    <a:pt x="144" y="73"/>
                  </a:cubicBezTo>
                  <a:cubicBezTo>
                    <a:pt x="144" y="72"/>
                    <a:pt x="143" y="70"/>
                    <a:pt x="143" y="69"/>
                  </a:cubicBezTo>
                  <a:cubicBezTo>
                    <a:pt x="143" y="69"/>
                    <a:pt x="143" y="69"/>
                    <a:pt x="143" y="69"/>
                  </a:cubicBezTo>
                  <a:cubicBezTo>
                    <a:pt x="144" y="70"/>
                    <a:pt x="145" y="71"/>
                    <a:pt x="145" y="72"/>
                  </a:cubicBezTo>
                  <a:cubicBezTo>
                    <a:pt x="146" y="74"/>
                    <a:pt x="146" y="75"/>
                    <a:pt x="146" y="76"/>
                  </a:cubicBezTo>
                  <a:cubicBezTo>
                    <a:pt x="147" y="79"/>
                    <a:pt x="147" y="81"/>
                    <a:pt x="147" y="84"/>
                  </a:cubicBezTo>
                  <a:cubicBezTo>
                    <a:pt x="146" y="86"/>
                    <a:pt x="146" y="89"/>
                    <a:pt x="145" y="91"/>
                  </a:cubicBezTo>
                  <a:cubicBezTo>
                    <a:pt x="145" y="92"/>
                    <a:pt x="144" y="94"/>
                    <a:pt x="143" y="95"/>
                  </a:cubicBezTo>
                  <a:cubicBezTo>
                    <a:pt x="145" y="96"/>
                    <a:pt x="147" y="96"/>
                    <a:pt x="149" y="97"/>
                  </a:cubicBezTo>
                  <a:cubicBezTo>
                    <a:pt x="148" y="96"/>
                    <a:pt x="148" y="95"/>
                    <a:pt x="148" y="94"/>
                  </a:cubicBezTo>
                  <a:cubicBezTo>
                    <a:pt x="148" y="92"/>
                    <a:pt x="148" y="90"/>
                    <a:pt x="148" y="88"/>
                  </a:cubicBezTo>
                  <a:cubicBezTo>
                    <a:pt x="148" y="86"/>
                    <a:pt x="149" y="83"/>
                    <a:pt x="149" y="81"/>
                  </a:cubicBezTo>
                  <a:cubicBezTo>
                    <a:pt x="150" y="80"/>
                    <a:pt x="150" y="79"/>
                    <a:pt x="151" y="79"/>
                  </a:cubicBezTo>
                  <a:cubicBezTo>
                    <a:pt x="151" y="78"/>
                    <a:pt x="152" y="77"/>
                    <a:pt x="152" y="76"/>
                  </a:cubicBezTo>
                  <a:cubicBezTo>
                    <a:pt x="150" y="75"/>
                    <a:pt x="149" y="73"/>
                    <a:pt x="147" y="72"/>
                  </a:cubicBezTo>
                  <a:cubicBezTo>
                    <a:pt x="146" y="71"/>
                    <a:pt x="146" y="70"/>
                    <a:pt x="145" y="69"/>
                  </a:cubicBezTo>
                  <a:cubicBezTo>
                    <a:pt x="144" y="68"/>
                    <a:pt x="144" y="67"/>
                    <a:pt x="144" y="66"/>
                  </a:cubicBezTo>
                  <a:cubicBezTo>
                    <a:pt x="143" y="64"/>
                    <a:pt x="144" y="62"/>
                    <a:pt x="144" y="60"/>
                  </a:cubicBezTo>
                  <a:cubicBezTo>
                    <a:pt x="144" y="58"/>
                    <a:pt x="143" y="56"/>
                    <a:pt x="141" y="55"/>
                  </a:cubicBezTo>
                  <a:cubicBezTo>
                    <a:pt x="139" y="53"/>
                    <a:pt x="137" y="53"/>
                    <a:pt x="135" y="53"/>
                  </a:cubicBezTo>
                  <a:cubicBezTo>
                    <a:pt x="133" y="52"/>
                    <a:pt x="131" y="52"/>
                    <a:pt x="129" y="52"/>
                  </a:cubicBezTo>
                  <a:cubicBezTo>
                    <a:pt x="128" y="52"/>
                    <a:pt x="128" y="52"/>
                    <a:pt x="127" y="51"/>
                  </a:cubicBezTo>
                  <a:cubicBezTo>
                    <a:pt x="127" y="51"/>
                    <a:pt x="127" y="51"/>
                    <a:pt x="127" y="51"/>
                  </a:cubicBezTo>
                  <a:cubicBezTo>
                    <a:pt x="127" y="51"/>
                    <a:pt x="127" y="51"/>
                    <a:pt x="127" y="51"/>
                  </a:cubicBezTo>
                  <a:cubicBezTo>
                    <a:pt x="126" y="51"/>
                    <a:pt x="126" y="51"/>
                    <a:pt x="126" y="51"/>
                  </a:cubicBezTo>
                  <a:cubicBezTo>
                    <a:pt x="126" y="50"/>
                    <a:pt x="126" y="50"/>
                    <a:pt x="126" y="50"/>
                  </a:cubicBezTo>
                  <a:cubicBezTo>
                    <a:pt x="127" y="48"/>
                    <a:pt x="127" y="47"/>
                    <a:pt x="128" y="47"/>
                  </a:cubicBezTo>
                  <a:cubicBezTo>
                    <a:pt x="129" y="46"/>
                    <a:pt x="129" y="45"/>
                    <a:pt x="130" y="44"/>
                  </a:cubicBezTo>
                  <a:cubicBezTo>
                    <a:pt x="130" y="44"/>
                    <a:pt x="130" y="42"/>
                    <a:pt x="130" y="41"/>
                  </a:cubicBezTo>
                  <a:cubicBezTo>
                    <a:pt x="130" y="40"/>
                    <a:pt x="129" y="39"/>
                    <a:pt x="128" y="39"/>
                  </a:cubicBezTo>
                  <a:cubicBezTo>
                    <a:pt x="127" y="38"/>
                    <a:pt x="126" y="38"/>
                    <a:pt x="125" y="38"/>
                  </a:cubicBezTo>
                  <a:cubicBezTo>
                    <a:pt x="123" y="37"/>
                    <a:pt x="121" y="37"/>
                    <a:pt x="119" y="36"/>
                  </a:cubicBezTo>
                  <a:cubicBezTo>
                    <a:pt x="117" y="35"/>
                    <a:pt x="115" y="34"/>
                    <a:pt x="113" y="32"/>
                  </a:cubicBezTo>
                  <a:cubicBezTo>
                    <a:pt x="112" y="31"/>
                    <a:pt x="110" y="30"/>
                    <a:pt x="108" y="29"/>
                  </a:cubicBezTo>
                  <a:cubicBezTo>
                    <a:pt x="106" y="28"/>
                    <a:pt x="104" y="28"/>
                    <a:pt x="102" y="28"/>
                  </a:cubicBezTo>
                  <a:cubicBezTo>
                    <a:pt x="101" y="28"/>
                    <a:pt x="100" y="28"/>
                    <a:pt x="99" y="29"/>
                  </a:cubicBezTo>
                  <a:cubicBezTo>
                    <a:pt x="98" y="30"/>
                    <a:pt x="97" y="30"/>
                    <a:pt x="96" y="31"/>
                  </a:cubicBezTo>
                  <a:cubicBezTo>
                    <a:pt x="96" y="32"/>
                    <a:pt x="95" y="32"/>
                    <a:pt x="94" y="33"/>
                  </a:cubicBezTo>
                  <a:cubicBezTo>
                    <a:pt x="93" y="33"/>
                    <a:pt x="93" y="33"/>
                    <a:pt x="92" y="33"/>
                  </a:cubicBezTo>
                  <a:cubicBezTo>
                    <a:pt x="92" y="33"/>
                    <a:pt x="92" y="33"/>
                    <a:pt x="92" y="32"/>
                  </a:cubicBezTo>
                  <a:cubicBezTo>
                    <a:pt x="92" y="32"/>
                    <a:pt x="92" y="32"/>
                    <a:pt x="92" y="32"/>
                  </a:cubicBezTo>
                  <a:cubicBezTo>
                    <a:pt x="92" y="32"/>
                    <a:pt x="92" y="32"/>
                    <a:pt x="92" y="32"/>
                  </a:cubicBezTo>
                  <a:cubicBezTo>
                    <a:pt x="92" y="32"/>
                    <a:pt x="92" y="33"/>
                    <a:pt x="92" y="33"/>
                  </a:cubicBezTo>
                  <a:cubicBezTo>
                    <a:pt x="92" y="33"/>
                    <a:pt x="93" y="32"/>
                    <a:pt x="93" y="32"/>
                  </a:cubicBezTo>
                  <a:cubicBezTo>
                    <a:pt x="94" y="32"/>
                    <a:pt x="95" y="31"/>
                    <a:pt x="96" y="30"/>
                  </a:cubicBezTo>
                  <a:cubicBezTo>
                    <a:pt x="97" y="30"/>
                    <a:pt x="97" y="29"/>
                    <a:pt x="98" y="28"/>
                  </a:cubicBezTo>
                  <a:cubicBezTo>
                    <a:pt x="99" y="27"/>
                    <a:pt x="100" y="26"/>
                    <a:pt x="102" y="26"/>
                  </a:cubicBezTo>
                  <a:cubicBezTo>
                    <a:pt x="104" y="26"/>
                    <a:pt x="107" y="26"/>
                    <a:pt x="109" y="27"/>
                  </a:cubicBezTo>
                  <a:cubicBezTo>
                    <a:pt x="109" y="27"/>
                    <a:pt x="110" y="27"/>
                    <a:pt x="110" y="27"/>
                  </a:cubicBezTo>
                  <a:cubicBezTo>
                    <a:pt x="110" y="27"/>
                    <a:pt x="110" y="26"/>
                    <a:pt x="110" y="26"/>
                  </a:cubicBezTo>
                  <a:cubicBezTo>
                    <a:pt x="110" y="25"/>
                    <a:pt x="110" y="24"/>
                    <a:pt x="109" y="23"/>
                  </a:cubicBezTo>
                  <a:cubicBezTo>
                    <a:pt x="107" y="21"/>
                    <a:pt x="105" y="20"/>
                    <a:pt x="103" y="19"/>
                  </a:cubicBezTo>
                  <a:cubicBezTo>
                    <a:pt x="102" y="18"/>
                    <a:pt x="101" y="17"/>
                    <a:pt x="101" y="16"/>
                  </a:cubicBezTo>
                  <a:cubicBezTo>
                    <a:pt x="100" y="15"/>
                    <a:pt x="100" y="14"/>
                    <a:pt x="100" y="12"/>
                  </a:cubicBezTo>
                  <a:cubicBezTo>
                    <a:pt x="101" y="10"/>
                    <a:pt x="101" y="8"/>
                    <a:pt x="100" y="5"/>
                  </a:cubicBezTo>
                  <a:cubicBezTo>
                    <a:pt x="100" y="5"/>
                    <a:pt x="100" y="5"/>
                    <a:pt x="100" y="5"/>
                  </a:cubicBezTo>
                  <a:cubicBezTo>
                    <a:pt x="102" y="7"/>
                    <a:pt x="102" y="10"/>
                    <a:pt x="102" y="13"/>
                  </a:cubicBezTo>
                  <a:cubicBezTo>
                    <a:pt x="102" y="14"/>
                    <a:pt x="102" y="15"/>
                    <a:pt x="103" y="15"/>
                  </a:cubicBezTo>
                  <a:cubicBezTo>
                    <a:pt x="103" y="16"/>
                    <a:pt x="104" y="16"/>
                    <a:pt x="104" y="17"/>
                  </a:cubicBezTo>
                  <a:cubicBezTo>
                    <a:pt x="105" y="17"/>
                    <a:pt x="105" y="17"/>
                    <a:pt x="105" y="17"/>
                  </a:cubicBezTo>
                  <a:cubicBezTo>
                    <a:pt x="105" y="16"/>
                    <a:pt x="106" y="15"/>
                    <a:pt x="107" y="14"/>
                  </a:cubicBezTo>
                  <a:cubicBezTo>
                    <a:pt x="109" y="13"/>
                    <a:pt x="111" y="13"/>
                    <a:pt x="113" y="13"/>
                  </a:cubicBezTo>
                  <a:cubicBezTo>
                    <a:pt x="114" y="14"/>
                    <a:pt x="116" y="14"/>
                    <a:pt x="118" y="15"/>
                  </a:cubicBezTo>
                  <a:cubicBezTo>
                    <a:pt x="118" y="15"/>
                    <a:pt x="119" y="16"/>
                    <a:pt x="120" y="16"/>
                  </a:cubicBezTo>
                  <a:cubicBezTo>
                    <a:pt x="119" y="15"/>
                    <a:pt x="119" y="14"/>
                    <a:pt x="119" y="14"/>
                  </a:cubicBezTo>
                  <a:cubicBezTo>
                    <a:pt x="119" y="12"/>
                    <a:pt x="119" y="10"/>
                    <a:pt x="120" y="8"/>
                  </a:cubicBezTo>
                  <a:cubicBezTo>
                    <a:pt x="120" y="8"/>
                    <a:pt x="120" y="8"/>
                    <a:pt x="120" y="8"/>
                  </a:cubicBezTo>
                  <a:cubicBezTo>
                    <a:pt x="120" y="10"/>
                    <a:pt x="120" y="12"/>
                    <a:pt x="120" y="13"/>
                  </a:cubicBezTo>
                  <a:cubicBezTo>
                    <a:pt x="121" y="15"/>
                    <a:pt x="122" y="16"/>
                    <a:pt x="123" y="17"/>
                  </a:cubicBezTo>
                  <a:cubicBezTo>
                    <a:pt x="124" y="18"/>
                    <a:pt x="126" y="19"/>
                    <a:pt x="128" y="19"/>
                  </a:cubicBezTo>
                  <a:cubicBezTo>
                    <a:pt x="129" y="19"/>
                    <a:pt x="131" y="19"/>
                    <a:pt x="133" y="19"/>
                  </a:cubicBezTo>
                  <a:cubicBezTo>
                    <a:pt x="136" y="19"/>
                    <a:pt x="139" y="19"/>
                    <a:pt x="142" y="18"/>
                  </a:cubicBezTo>
                  <a:cubicBezTo>
                    <a:pt x="146" y="18"/>
                    <a:pt x="149" y="17"/>
                    <a:pt x="152" y="16"/>
                  </a:cubicBezTo>
                  <a:cubicBezTo>
                    <a:pt x="152" y="16"/>
                    <a:pt x="152" y="16"/>
                    <a:pt x="152" y="16"/>
                  </a:cubicBezTo>
                  <a:cubicBezTo>
                    <a:pt x="149" y="18"/>
                    <a:pt x="146" y="19"/>
                    <a:pt x="143" y="20"/>
                  </a:cubicBezTo>
                  <a:cubicBezTo>
                    <a:pt x="142" y="20"/>
                    <a:pt x="141" y="21"/>
                    <a:pt x="140" y="21"/>
                  </a:cubicBezTo>
                  <a:cubicBezTo>
                    <a:pt x="140" y="21"/>
                    <a:pt x="140" y="22"/>
                    <a:pt x="140" y="23"/>
                  </a:cubicBezTo>
                  <a:cubicBezTo>
                    <a:pt x="140" y="24"/>
                    <a:pt x="140" y="25"/>
                    <a:pt x="140" y="27"/>
                  </a:cubicBezTo>
                  <a:cubicBezTo>
                    <a:pt x="141" y="29"/>
                    <a:pt x="143" y="31"/>
                    <a:pt x="145" y="32"/>
                  </a:cubicBezTo>
                  <a:cubicBezTo>
                    <a:pt x="147" y="31"/>
                    <a:pt x="149" y="30"/>
                    <a:pt x="150" y="29"/>
                  </a:cubicBezTo>
                  <a:cubicBezTo>
                    <a:pt x="152" y="28"/>
                    <a:pt x="154" y="27"/>
                    <a:pt x="157" y="27"/>
                  </a:cubicBezTo>
                  <a:cubicBezTo>
                    <a:pt x="158" y="27"/>
                    <a:pt x="159" y="27"/>
                    <a:pt x="160" y="27"/>
                  </a:cubicBezTo>
                  <a:cubicBezTo>
                    <a:pt x="161" y="28"/>
                    <a:pt x="162" y="28"/>
                    <a:pt x="162" y="28"/>
                  </a:cubicBezTo>
                  <a:cubicBezTo>
                    <a:pt x="163" y="29"/>
                    <a:pt x="163" y="29"/>
                    <a:pt x="164" y="29"/>
                  </a:cubicBezTo>
                  <a:cubicBezTo>
                    <a:pt x="164" y="30"/>
                    <a:pt x="165" y="31"/>
                    <a:pt x="166" y="31"/>
                  </a:cubicBezTo>
                  <a:cubicBezTo>
                    <a:pt x="167" y="32"/>
                    <a:pt x="167" y="32"/>
                    <a:pt x="167" y="33"/>
                  </a:cubicBezTo>
                  <a:cubicBezTo>
                    <a:pt x="168" y="33"/>
                    <a:pt x="168" y="33"/>
                    <a:pt x="168" y="33"/>
                  </a:cubicBezTo>
                  <a:cubicBezTo>
                    <a:pt x="168" y="34"/>
                    <a:pt x="168" y="34"/>
                    <a:pt x="168" y="34"/>
                  </a:cubicBezTo>
                  <a:cubicBezTo>
                    <a:pt x="168" y="34"/>
                    <a:pt x="168" y="34"/>
                    <a:pt x="169" y="34"/>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70" y="35"/>
                    <a:pt x="171" y="35"/>
                    <a:pt x="172" y="36"/>
                  </a:cubicBezTo>
                  <a:cubicBezTo>
                    <a:pt x="174" y="36"/>
                    <a:pt x="176" y="37"/>
                    <a:pt x="178" y="38"/>
                  </a:cubicBezTo>
                  <a:cubicBezTo>
                    <a:pt x="180" y="39"/>
                    <a:pt x="182" y="40"/>
                    <a:pt x="183" y="42"/>
                  </a:cubicBezTo>
                  <a:cubicBezTo>
                    <a:pt x="184" y="43"/>
                    <a:pt x="185" y="44"/>
                    <a:pt x="185" y="46"/>
                  </a:cubicBezTo>
                  <a:cubicBezTo>
                    <a:pt x="186" y="46"/>
                    <a:pt x="186" y="46"/>
                    <a:pt x="187" y="46"/>
                  </a:cubicBezTo>
                  <a:cubicBezTo>
                    <a:pt x="188" y="45"/>
                    <a:pt x="188" y="46"/>
                    <a:pt x="189" y="46"/>
                  </a:cubicBezTo>
                  <a:cubicBezTo>
                    <a:pt x="190" y="46"/>
                    <a:pt x="190" y="46"/>
                    <a:pt x="191" y="46"/>
                  </a:cubicBezTo>
                  <a:cubicBezTo>
                    <a:pt x="194" y="47"/>
                    <a:pt x="194" y="47"/>
                    <a:pt x="194" y="47"/>
                  </a:cubicBezTo>
                  <a:cubicBezTo>
                    <a:pt x="195" y="47"/>
                    <a:pt x="196" y="47"/>
                    <a:pt x="196" y="47"/>
                  </a:cubicBezTo>
                  <a:cubicBezTo>
                    <a:pt x="196" y="47"/>
                    <a:pt x="196" y="47"/>
                    <a:pt x="196" y="47"/>
                  </a:cubicBezTo>
                  <a:cubicBezTo>
                    <a:pt x="196" y="46"/>
                    <a:pt x="195" y="45"/>
                    <a:pt x="194" y="44"/>
                  </a:cubicBezTo>
                  <a:cubicBezTo>
                    <a:pt x="193" y="42"/>
                    <a:pt x="192" y="41"/>
                    <a:pt x="190" y="40"/>
                  </a:cubicBezTo>
                  <a:cubicBezTo>
                    <a:pt x="189" y="39"/>
                    <a:pt x="188" y="39"/>
                    <a:pt x="187" y="38"/>
                  </a:cubicBezTo>
                  <a:cubicBezTo>
                    <a:pt x="186" y="38"/>
                    <a:pt x="185" y="37"/>
                    <a:pt x="184" y="36"/>
                  </a:cubicBezTo>
                  <a:cubicBezTo>
                    <a:pt x="182" y="35"/>
                    <a:pt x="181" y="32"/>
                    <a:pt x="180" y="30"/>
                  </a:cubicBezTo>
                  <a:cubicBezTo>
                    <a:pt x="181" y="32"/>
                    <a:pt x="182" y="34"/>
                    <a:pt x="184" y="36"/>
                  </a:cubicBezTo>
                  <a:cubicBezTo>
                    <a:pt x="186" y="37"/>
                    <a:pt x="187" y="38"/>
                    <a:pt x="189" y="39"/>
                  </a:cubicBezTo>
                  <a:cubicBezTo>
                    <a:pt x="189" y="38"/>
                    <a:pt x="189" y="37"/>
                    <a:pt x="189" y="37"/>
                  </a:cubicBezTo>
                  <a:cubicBezTo>
                    <a:pt x="189" y="36"/>
                    <a:pt x="188" y="35"/>
                    <a:pt x="189" y="34"/>
                  </a:cubicBezTo>
                  <a:cubicBezTo>
                    <a:pt x="189" y="33"/>
                    <a:pt x="189" y="32"/>
                    <a:pt x="189" y="31"/>
                  </a:cubicBezTo>
                  <a:cubicBezTo>
                    <a:pt x="189" y="31"/>
                    <a:pt x="188" y="30"/>
                    <a:pt x="188" y="30"/>
                  </a:cubicBezTo>
                  <a:cubicBezTo>
                    <a:pt x="185" y="29"/>
                    <a:pt x="182" y="28"/>
                    <a:pt x="180" y="27"/>
                  </a:cubicBezTo>
                  <a:cubicBezTo>
                    <a:pt x="179" y="26"/>
                    <a:pt x="179" y="26"/>
                    <a:pt x="179" y="26"/>
                  </a:cubicBezTo>
                  <a:cubicBezTo>
                    <a:pt x="179" y="25"/>
                    <a:pt x="179" y="25"/>
                    <a:pt x="179" y="25"/>
                  </a:cubicBezTo>
                  <a:cubicBezTo>
                    <a:pt x="178" y="25"/>
                    <a:pt x="178" y="24"/>
                    <a:pt x="177" y="23"/>
                  </a:cubicBezTo>
                  <a:cubicBezTo>
                    <a:pt x="177" y="22"/>
                    <a:pt x="176" y="21"/>
                    <a:pt x="175" y="21"/>
                  </a:cubicBezTo>
                  <a:cubicBezTo>
                    <a:pt x="174" y="19"/>
                    <a:pt x="173" y="18"/>
                    <a:pt x="171" y="17"/>
                  </a:cubicBezTo>
                  <a:cubicBezTo>
                    <a:pt x="167" y="14"/>
                    <a:pt x="164" y="13"/>
                    <a:pt x="159" y="12"/>
                  </a:cubicBezTo>
                  <a:cubicBezTo>
                    <a:pt x="159" y="13"/>
                    <a:pt x="160" y="14"/>
                    <a:pt x="159" y="14"/>
                  </a:cubicBezTo>
                  <a:cubicBezTo>
                    <a:pt x="159" y="15"/>
                    <a:pt x="159" y="16"/>
                    <a:pt x="159" y="17"/>
                  </a:cubicBezTo>
                  <a:cubicBezTo>
                    <a:pt x="159" y="17"/>
                    <a:pt x="159" y="17"/>
                    <a:pt x="158" y="17"/>
                  </a:cubicBezTo>
                  <a:cubicBezTo>
                    <a:pt x="160" y="17"/>
                    <a:pt x="161" y="17"/>
                    <a:pt x="162" y="17"/>
                  </a:cubicBezTo>
                  <a:cubicBezTo>
                    <a:pt x="163" y="17"/>
                    <a:pt x="165" y="18"/>
                    <a:pt x="166" y="18"/>
                  </a:cubicBezTo>
                  <a:cubicBezTo>
                    <a:pt x="166" y="18"/>
                    <a:pt x="166" y="18"/>
                    <a:pt x="166" y="18"/>
                  </a:cubicBezTo>
                  <a:cubicBezTo>
                    <a:pt x="166" y="18"/>
                    <a:pt x="166" y="18"/>
                    <a:pt x="166" y="18"/>
                  </a:cubicBezTo>
                  <a:cubicBezTo>
                    <a:pt x="166" y="17"/>
                    <a:pt x="166" y="16"/>
                    <a:pt x="166" y="15"/>
                  </a:cubicBezTo>
                  <a:cubicBezTo>
                    <a:pt x="166" y="16"/>
                    <a:pt x="166" y="17"/>
                    <a:pt x="167" y="18"/>
                  </a:cubicBezTo>
                  <a:cubicBezTo>
                    <a:pt x="167" y="18"/>
                    <a:pt x="167" y="19"/>
                    <a:pt x="167" y="19"/>
                  </a:cubicBezTo>
                  <a:cubicBezTo>
                    <a:pt x="168" y="20"/>
                    <a:pt x="169" y="20"/>
                    <a:pt x="169" y="21"/>
                  </a:cubicBezTo>
                  <a:cubicBezTo>
                    <a:pt x="170" y="22"/>
                    <a:pt x="171" y="23"/>
                    <a:pt x="172" y="24"/>
                  </a:cubicBezTo>
                  <a:cubicBezTo>
                    <a:pt x="172" y="24"/>
                    <a:pt x="172" y="24"/>
                    <a:pt x="172" y="24"/>
                  </a:cubicBezTo>
                  <a:cubicBezTo>
                    <a:pt x="170" y="23"/>
                    <a:pt x="168" y="21"/>
                    <a:pt x="165" y="20"/>
                  </a:cubicBezTo>
                  <a:cubicBezTo>
                    <a:pt x="163" y="19"/>
                    <a:pt x="161" y="18"/>
                    <a:pt x="158" y="18"/>
                  </a:cubicBezTo>
                  <a:cubicBezTo>
                    <a:pt x="158" y="18"/>
                    <a:pt x="157" y="19"/>
                    <a:pt x="157" y="19"/>
                  </a:cubicBezTo>
                  <a:cubicBezTo>
                    <a:pt x="156" y="20"/>
                    <a:pt x="156" y="21"/>
                    <a:pt x="155" y="21"/>
                  </a:cubicBezTo>
                  <a:cubicBezTo>
                    <a:pt x="154" y="21"/>
                    <a:pt x="154" y="21"/>
                    <a:pt x="154" y="21"/>
                  </a:cubicBezTo>
                  <a:cubicBezTo>
                    <a:pt x="155" y="20"/>
                    <a:pt x="156" y="18"/>
                    <a:pt x="157" y="16"/>
                  </a:cubicBezTo>
                  <a:cubicBezTo>
                    <a:pt x="158" y="15"/>
                    <a:pt x="158" y="15"/>
                    <a:pt x="158" y="14"/>
                  </a:cubicBezTo>
                  <a:cubicBezTo>
                    <a:pt x="158" y="13"/>
                    <a:pt x="158" y="13"/>
                    <a:pt x="158" y="12"/>
                  </a:cubicBezTo>
                  <a:cubicBezTo>
                    <a:pt x="158" y="11"/>
                    <a:pt x="158" y="11"/>
                    <a:pt x="158" y="11"/>
                  </a:cubicBezTo>
                  <a:cubicBezTo>
                    <a:pt x="158" y="11"/>
                    <a:pt x="158" y="11"/>
                    <a:pt x="158" y="11"/>
                  </a:cubicBezTo>
                  <a:cubicBezTo>
                    <a:pt x="158" y="11"/>
                    <a:pt x="158" y="11"/>
                    <a:pt x="157" y="11"/>
                  </a:cubicBezTo>
                  <a:cubicBezTo>
                    <a:pt x="157" y="10"/>
                    <a:pt x="157" y="10"/>
                    <a:pt x="156" y="10"/>
                  </a:cubicBezTo>
                  <a:cubicBezTo>
                    <a:pt x="155" y="9"/>
                    <a:pt x="155" y="9"/>
                    <a:pt x="154" y="8"/>
                  </a:cubicBezTo>
                  <a:cubicBezTo>
                    <a:pt x="151" y="8"/>
                    <a:pt x="149" y="7"/>
                    <a:pt x="147" y="7"/>
                  </a:cubicBezTo>
                  <a:cubicBezTo>
                    <a:pt x="145" y="7"/>
                    <a:pt x="142" y="7"/>
                    <a:pt x="140" y="7"/>
                  </a:cubicBezTo>
                  <a:cubicBezTo>
                    <a:pt x="138" y="7"/>
                    <a:pt x="135" y="7"/>
                    <a:pt x="133" y="8"/>
                  </a:cubicBezTo>
                  <a:cubicBezTo>
                    <a:pt x="133" y="7"/>
                    <a:pt x="133" y="7"/>
                    <a:pt x="133" y="7"/>
                  </a:cubicBezTo>
                  <a:cubicBezTo>
                    <a:pt x="135" y="7"/>
                    <a:pt x="136" y="7"/>
                    <a:pt x="138" y="7"/>
                  </a:cubicBezTo>
                  <a:cubicBezTo>
                    <a:pt x="133" y="0"/>
                    <a:pt x="110" y="1"/>
                    <a:pt x="107" y="1"/>
                  </a:cubicBezTo>
                  <a:cubicBezTo>
                    <a:pt x="105" y="1"/>
                    <a:pt x="101" y="5"/>
                    <a:pt x="101" y="5"/>
                  </a:cubicBezTo>
                  <a:cubicBezTo>
                    <a:pt x="101" y="5"/>
                    <a:pt x="99" y="5"/>
                    <a:pt x="97" y="5"/>
                  </a:cubicBezTo>
                  <a:cubicBezTo>
                    <a:pt x="91" y="5"/>
                    <a:pt x="81" y="4"/>
                    <a:pt x="77" y="5"/>
                  </a:cubicBezTo>
                  <a:cubicBezTo>
                    <a:pt x="71" y="6"/>
                    <a:pt x="70" y="12"/>
                    <a:pt x="70" y="12"/>
                  </a:cubicBezTo>
                  <a:cubicBezTo>
                    <a:pt x="70" y="12"/>
                    <a:pt x="63" y="5"/>
                    <a:pt x="57" y="10"/>
                  </a:cubicBezTo>
                  <a:cubicBezTo>
                    <a:pt x="51" y="14"/>
                    <a:pt x="48" y="18"/>
                    <a:pt x="48" y="18"/>
                  </a:cubicBezTo>
                  <a:cubicBezTo>
                    <a:pt x="48" y="18"/>
                    <a:pt x="40" y="20"/>
                    <a:pt x="32" y="27"/>
                  </a:cubicBezTo>
                  <a:cubicBezTo>
                    <a:pt x="32" y="27"/>
                    <a:pt x="32" y="28"/>
                    <a:pt x="32" y="28"/>
                  </a:cubicBezTo>
                  <a:cubicBezTo>
                    <a:pt x="24" y="36"/>
                    <a:pt x="26" y="40"/>
                    <a:pt x="26" y="40"/>
                  </a:cubicBezTo>
                  <a:cubicBezTo>
                    <a:pt x="26" y="40"/>
                    <a:pt x="26" y="40"/>
                    <a:pt x="26" y="40"/>
                  </a:cubicBezTo>
                  <a:cubicBezTo>
                    <a:pt x="26" y="40"/>
                    <a:pt x="26" y="40"/>
                    <a:pt x="26" y="40"/>
                  </a:cubicBezTo>
                  <a:cubicBezTo>
                    <a:pt x="26" y="40"/>
                    <a:pt x="25" y="40"/>
                    <a:pt x="25" y="40"/>
                  </a:cubicBezTo>
                  <a:cubicBezTo>
                    <a:pt x="26" y="40"/>
                    <a:pt x="26" y="40"/>
                    <a:pt x="26" y="40"/>
                  </a:cubicBezTo>
                  <a:cubicBezTo>
                    <a:pt x="26" y="40"/>
                    <a:pt x="26" y="40"/>
                    <a:pt x="26" y="40"/>
                  </a:cubicBezTo>
                  <a:cubicBezTo>
                    <a:pt x="26" y="40"/>
                    <a:pt x="26" y="40"/>
                    <a:pt x="26" y="40"/>
                  </a:cubicBezTo>
                  <a:cubicBezTo>
                    <a:pt x="26" y="40"/>
                    <a:pt x="27" y="40"/>
                    <a:pt x="27" y="41"/>
                  </a:cubicBezTo>
                  <a:cubicBezTo>
                    <a:pt x="27" y="41"/>
                    <a:pt x="27" y="41"/>
                    <a:pt x="28" y="41"/>
                  </a:cubicBezTo>
                  <a:cubicBezTo>
                    <a:pt x="28" y="41"/>
                    <a:pt x="29" y="41"/>
                    <a:pt x="30" y="41"/>
                  </a:cubicBezTo>
                  <a:cubicBezTo>
                    <a:pt x="32" y="41"/>
                    <a:pt x="34" y="41"/>
                    <a:pt x="35" y="40"/>
                  </a:cubicBezTo>
                  <a:cubicBezTo>
                    <a:pt x="34" y="41"/>
                    <a:pt x="32" y="42"/>
                    <a:pt x="30" y="42"/>
                  </a:cubicBezTo>
                  <a:cubicBezTo>
                    <a:pt x="29" y="42"/>
                    <a:pt x="28" y="42"/>
                    <a:pt x="27" y="42"/>
                  </a:cubicBezTo>
                  <a:cubicBezTo>
                    <a:pt x="27" y="42"/>
                    <a:pt x="27" y="42"/>
                    <a:pt x="27" y="42"/>
                  </a:cubicBezTo>
                  <a:cubicBezTo>
                    <a:pt x="26" y="43"/>
                    <a:pt x="25" y="44"/>
                    <a:pt x="23" y="45"/>
                  </a:cubicBezTo>
                  <a:cubicBezTo>
                    <a:pt x="22" y="47"/>
                    <a:pt x="21" y="48"/>
                    <a:pt x="20" y="49"/>
                  </a:cubicBezTo>
                  <a:cubicBezTo>
                    <a:pt x="18" y="52"/>
                    <a:pt x="16" y="55"/>
                    <a:pt x="15" y="59"/>
                  </a:cubicBezTo>
                  <a:cubicBezTo>
                    <a:pt x="16" y="55"/>
                    <a:pt x="17" y="52"/>
                    <a:pt x="19" y="49"/>
                  </a:cubicBezTo>
                  <a:cubicBezTo>
                    <a:pt x="20" y="47"/>
                    <a:pt x="21" y="46"/>
                    <a:pt x="23" y="45"/>
                  </a:cubicBezTo>
                  <a:cubicBezTo>
                    <a:pt x="24" y="44"/>
                    <a:pt x="25" y="42"/>
                    <a:pt x="26" y="42"/>
                  </a:cubicBezTo>
                  <a:cubicBezTo>
                    <a:pt x="25" y="41"/>
                    <a:pt x="25" y="41"/>
                    <a:pt x="25" y="41"/>
                  </a:cubicBezTo>
                  <a:cubicBezTo>
                    <a:pt x="25" y="41"/>
                    <a:pt x="25" y="41"/>
                    <a:pt x="25" y="41"/>
                  </a:cubicBezTo>
                  <a:cubicBezTo>
                    <a:pt x="25" y="40"/>
                    <a:pt x="25" y="40"/>
                    <a:pt x="25" y="40"/>
                  </a:cubicBezTo>
                  <a:cubicBezTo>
                    <a:pt x="21" y="43"/>
                    <a:pt x="7" y="55"/>
                    <a:pt x="11" y="63"/>
                  </a:cubicBezTo>
                  <a:cubicBezTo>
                    <a:pt x="11" y="63"/>
                    <a:pt x="2" y="72"/>
                    <a:pt x="6" y="81"/>
                  </a:cubicBezTo>
                  <a:cubicBezTo>
                    <a:pt x="6" y="81"/>
                    <a:pt x="0" y="86"/>
                    <a:pt x="8" y="98"/>
                  </a:cubicBezTo>
                  <a:cubicBezTo>
                    <a:pt x="8" y="98"/>
                    <a:pt x="8" y="98"/>
                    <a:pt x="8" y="98"/>
                  </a:cubicBezTo>
                  <a:cubicBezTo>
                    <a:pt x="8" y="98"/>
                    <a:pt x="8" y="98"/>
                    <a:pt x="8" y="99"/>
                  </a:cubicBezTo>
                  <a:cubicBezTo>
                    <a:pt x="8" y="99"/>
                    <a:pt x="9" y="100"/>
                    <a:pt x="9" y="102"/>
                  </a:cubicBezTo>
                  <a:cubicBezTo>
                    <a:pt x="10" y="103"/>
                    <a:pt x="13" y="105"/>
                    <a:pt x="14" y="106"/>
                  </a:cubicBezTo>
                  <a:cubicBezTo>
                    <a:pt x="16" y="107"/>
                    <a:pt x="17" y="108"/>
                    <a:pt x="18" y="109"/>
                  </a:cubicBezTo>
                  <a:cubicBezTo>
                    <a:pt x="21" y="111"/>
                    <a:pt x="24" y="112"/>
                    <a:pt x="28" y="113"/>
                  </a:cubicBezTo>
                  <a:cubicBezTo>
                    <a:pt x="28" y="113"/>
                    <a:pt x="28" y="113"/>
                    <a:pt x="28" y="113"/>
                  </a:cubicBezTo>
                  <a:cubicBezTo>
                    <a:pt x="32" y="113"/>
                    <a:pt x="32" y="113"/>
                    <a:pt x="32" y="113"/>
                  </a:cubicBezTo>
                  <a:cubicBezTo>
                    <a:pt x="29" y="114"/>
                    <a:pt x="29" y="114"/>
                    <a:pt x="29" y="114"/>
                  </a:cubicBezTo>
                  <a:cubicBezTo>
                    <a:pt x="30" y="114"/>
                    <a:pt x="31" y="115"/>
                    <a:pt x="32" y="116"/>
                  </a:cubicBezTo>
                  <a:cubicBezTo>
                    <a:pt x="31" y="115"/>
                    <a:pt x="29" y="114"/>
                    <a:pt x="28" y="114"/>
                  </a:cubicBezTo>
                  <a:cubicBezTo>
                    <a:pt x="28" y="114"/>
                    <a:pt x="28" y="114"/>
                    <a:pt x="28" y="114"/>
                  </a:cubicBezTo>
                  <a:cubicBezTo>
                    <a:pt x="28" y="114"/>
                    <a:pt x="28" y="114"/>
                    <a:pt x="28" y="114"/>
                  </a:cubicBezTo>
                  <a:cubicBezTo>
                    <a:pt x="27" y="114"/>
                    <a:pt x="27" y="114"/>
                    <a:pt x="27" y="114"/>
                  </a:cubicBezTo>
                  <a:cubicBezTo>
                    <a:pt x="24" y="114"/>
                    <a:pt x="20" y="112"/>
                    <a:pt x="17" y="111"/>
                  </a:cubicBezTo>
                  <a:cubicBezTo>
                    <a:pt x="16" y="110"/>
                    <a:pt x="14" y="109"/>
                    <a:pt x="13" y="108"/>
                  </a:cubicBezTo>
                  <a:cubicBezTo>
                    <a:pt x="12" y="108"/>
                    <a:pt x="12" y="107"/>
                    <a:pt x="12" y="107"/>
                  </a:cubicBezTo>
                  <a:cubicBezTo>
                    <a:pt x="10" y="104"/>
                    <a:pt x="10" y="104"/>
                    <a:pt x="10" y="104"/>
                  </a:cubicBezTo>
                  <a:cubicBezTo>
                    <a:pt x="9" y="102"/>
                    <a:pt x="9" y="102"/>
                    <a:pt x="9" y="102"/>
                  </a:cubicBezTo>
                  <a:cubicBezTo>
                    <a:pt x="9" y="102"/>
                    <a:pt x="9" y="103"/>
                    <a:pt x="10" y="103"/>
                  </a:cubicBezTo>
                  <a:cubicBezTo>
                    <a:pt x="11" y="108"/>
                    <a:pt x="14" y="114"/>
                    <a:pt x="20" y="117"/>
                  </a:cubicBezTo>
                  <a:cubicBezTo>
                    <a:pt x="21" y="118"/>
                    <a:pt x="22" y="118"/>
                    <a:pt x="23" y="118"/>
                  </a:cubicBezTo>
                  <a:cubicBezTo>
                    <a:pt x="25" y="118"/>
                    <a:pt x="26" y="118"/>
                    <a:pt x="28" y="118"/>
                  </a:cubicBezTo>
                  <a:cubicBezTo>
                    <a:pt x="31" y="119"/>
                    <a:pt x="34" y="119"/>
                    <a:pt x="37" y="119"/>
                  </a:cubicBezTo>
                  <a:cubicBezTo>
                    <a:pt x="42" y="119"/>
                    <a:pt x="42" y="119"/>
                    <a:pt x="42" y="119"/>
                  </a:cubicBezTo>
                  <a:cubicBezTo>
                    <a:pt x="44" y="120"/>
                    <a:pt x="45" y="120"/>
                    <a:pt x="47" y="120"/>
                  </a:cubicBezTo>
                  <a:cubicBezTo>
                    <a:pt x="49" y="120"/>
                    <a:pt x="50" y="120"/>
                    <a:pt x="52" y="121"/>
                  </a:cubicBezTo>
                  <a:cubicBezTo>
                    <a:pt x="52" y="120"/>
                    <a:pt x="51" y="120"/>
                    <a:pt x="51" y="120"/>
                  </a:cubicBezTo>
                  <a:cubicBezTo>
                    <a:pt x="51" y="120"/>
                    <a:pt x="51" y="120"/>
                    <a:pt x="51" y="119"/>
                  </a:cubicBezTo>
                  <a:cubicBezTo>
                    <a:pt x="50" y="118"/>
                    <a:pt x="49" y="116"/>
                    <a:pt x="49" y="115"/>
                  </a:cubicBezTo>
                  <a:cubicBezTo>
                    <a:pt x="44" y="115"/>
                    <a:pt x="39" y="114"/>
                    <a:pt x="34" y="112"/>
                  </a:cubicBezTo>
                  <a:cubicBezTo>
                    <a:pt x="33" y="112"/>
                    <a:pt x="32" y="111"/>
                    <a:pt x="30" y="110"/>
                  </a:cubicBezTo>
                  <a:cubicBezTo>
                    <a:pt x="30" y="110"/>
                    <a:pt x="29" y="110"/>
                    <a:pt x="28" y="109"/>
                  </a:cubicBezTo>
                  <a:cubicBezTo>
                    <a:pt x="28" y="109"/>
                    <a:pt x="28" y="108"/>
                    <a:pt x="27" y="107"/>
                  </a:cubicBezTo>
                  <a:cubicBezTo>
                    <a:pt x="26" y="105"/>
                    <a:pt x="23" y="104"/>
                    <a:pt x="20" y="103"/>
                  </a:cubicBezTo>
                  <a:cubicBezTo>
                    <a:pt x="22" y="103"/>
                    <a:pt x="23" y="104"/>
                    <a:pt x="24" y="104"/>
                  </a:cubicBezTo>
                  <a:cubicBezTo>
                    <a:pt x="25" y="105"/>
                    <a:pt x="26" y="105"/>
                    <a:pt x="27" y="106"/>
                  </a:cubicBezTo>
                  <a:cubicBezTo>
                    <a:pt x="27" y="105"/>
                    <a:pt x="27" y="105"/>
                    <a:pt x="27" y="104"/>
                  </a:cubicBezTo>
                  <a:cubicBezTo>
                    <a:pt x="26" y="103"/>
                    <a:pt x="26" y="102"/>
                    <a:pt x="26" y="102"/>
                  </a:cubicBezTo>
                  <a:cubicBezTo>
                    <a:pt x="26" y="102"/>
                    <a:pt x="27" y="103"/>
                    <a:pt x="27" y="104"/>
                  </a:cubicBezTo>
                  <a:cubicBezTo>
                    <a:pt x="27" y="105"/>
                    <a:pt x="28" y="106"/>
                    <a:pt x="28" y="107"/>
                  </a:cubicBezTo>
                  <a:cubicBezTo>
                    <a:pt x="28" y="107"/>
                    <a:pt x="29" y="108"/>
                    <a:pt x="29" y="108"/>
                  </a:cubicBezTo>
                  <a:cubicBezTo>
                    <a:pt x="30" y="109"/>
                    <a:pt x="30" y="109"/>
                    <a:pt x="31" y="109"/>
                  </a:cubicBezTo>
                  <a:cubicBezTo>
                    <a:pt x="32" y="110"/>
                    <a:pt x="33" y="110"/>
                    <a:pt x="35" y="111"/>
                  </a:cubicBezTo>
                  <a:cubicBezTo>
                    <a:pt x="37" y="111"/>
                    <a:pt x="40" y="112"/>
                    <a:pt x="43" y="112"/>
                  </a:cubicBezTo>
                  <a:cubicBezTo>
                    <a:pt x="45" y="112"/>
                    <a:pt x="47" y="112"/>
                    <a:pt x="50" y="112"/>
                  </a:cubicBezTo>
                  <a:cubicBezTo>
                    <a:pt x="50" y="111"/>
                    <a:pt x="50" y="110"/>
                    <a:pt x="50" y="109"/>
                  </a:cubicBezTo>
                  <a:cubicBezTo>
                    <a:pt x="51" y="107"/>
                    <a:pt x="51" y="106"/>
                    <a:pt x="52" y="104"/>
                  </a:cubicBezTo>
                  <a:cubicBezTo>
                    <a:pt x="52" y="104"/>
                    <a:pt x="52" y="103"/>
                    <a:pt x="53" y="102"/>
                  </a:cubicBezTo>
                  <a:cubicBezTo>
                    <a:pt x="52" y="102"/>
                    <a:pt x="51" y="101"/>
                    <a:pt x="50" y="101"/>
                  </a:cubicBezTo>
                  <a:cubicBezTo>
                    <a:pt x="49" y="99"/>
                    <a:pt x="47" y="98"/>
                    <a:pt x="47" y="95"/>
                  </a:cubicBezTo>
                  <a:cubicBezTo>
                    <a:pt x="47" y="95"/>
                    <a:pt x="47" y="95"/>
                    <a:pt x="47" y="95"/>
                  </a:cubicBezTo>
                  <a:cubicBezTo>
                    <a:pt x="48" y="97"/>
                    <a:pt x="50" y="98"/>
                    <a:pt x="51" y="99"/>
                  </a:cubicBezTo>
                  <a:cubicBezTo>
                    <a:pt x="53" y="100"/>
                    <a:pt x="55" y="101"/>
                    <a:pt x="57" y="101"/>
                  </a:cubicBezTo>
                  <a:cubicBezTo>
                    <a:pt x="61" y="102"/>
                    <a:pt x="64" y="101"/>
                    <a:pt x="68" y="100"/>
                  </a:cubicBezTo>
                  <a:cubicBezTo>
                    <a:pt x="68" y="100"/>
                    <a:pt x="68" y="100"/>
                    <a:pt x="68" y="100"/>
                  </a:cubicBezTo>
                  <a:cubicBezTo>
                    <a:pt x="67" y="102"/>
                    <a:pt x="65" y="103"/>
                    <a:pt x="63" y="103"/>
                  </a:cubicBezTo>
                  <a:cubicBezTo>
                    <a:pt x="61" y="104"/>
                    <a:pt x="58" y="104"/>
                    <a:pt x="56" y="103"/>
                  </a:cubicBezTo>
                  <a:cubicBezTo>
                    <a:pt x="55" y="103"/>
                    <a:pt x="54" y="103"/>
                    <a:pt x="54" y="103"/>
                  </a:cubicBezTo>
                  <a:cubicBezTo>
                    <a:pt x="53" y="105"/>
                    <a:pt x="52" y="107"/>
                    <a:pt x="52" y="109"/>
                  </a:cubicBezTo>
                  <a:cubicBezTo>
                    <a:pt x="52" y="111"/>
                    <a:pt x="52" y="112"/>
                    <a:pt x="52" y="114"/>
                  </a:cubicBezTo>
                  <a:cubicBezTo>
                    <a:pt x="52" y="115"/>
                    <a:pt x="52" y="117"/>
                    <a:pt x="53" y="118"/>
                  </a:cubicBezTo>
                  <a:cubicBezTo>
                    <a:pt x="54" y="119"/>
                    <a:pt x="55" y="120"/>
                    <a:pt x="56" y="121"/>
                  </a:cubicBezTo>
                  <a:cubicBezTo>
                    <a:pt x="57" y="122"/>
                    <a:pt x="58" y="122"/>
                    <a:pt x="60" y="123"/>
                  </a:cubicBezTo>
                  <a:cubicBezTo>
                    <a:pt x="62" y="124"/>
                    <a:pt x="65" y="125"/>
                    <a:pt x="68" y="126"/>
                  </a:cubicBezTo>
                  <a:cubicBezTo>
                    <a:pt x="74" y="127"/>
                    <a:pt x="80" y="128"/>
                    <a:pt x="86" y="129"/>
                  </a:cubicBezTo>
                  <a:cubicBezTo>
                    <a:pt x="89" y="129"/>
                    <a:pt x="92" y="130"/>
                    <a:pt x="95" y="130"/>
                  </a:cubicBezTo>
                  <a:cubicBezTo>
                    <a:pt x="96" y="130"/>
                    <a:pt x="98" y="130"/>
                    <a:pt x="99" y="129"/>
                  </a:cubicBezTo>
                  <a:cubicBezTo>
                    <a:pt x="101" y="129"/>
                    <a:pt x="102" y="128"/>
                    <a:pt x="103" y="127"/>
                  </a:cubicBezTo>
                  <a:cubicBezTo>
                    <a:pt x="103" y="127"/>
                    <a:pt x="103" y="126"/>
                    <a:pt x="103" y="126"/>
                  </a:cubicBezTo>
                  <a:cubicBezTo>
                    <a:pt x="103" y="126"/>
                    <a:pt x="103" y="126"/>
                    <a:pt x="103" y="126"/>
                  </a:cubicBezTo>
                  <a:cubicBezTo>
                    <a:pt x="103" y="126"/>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4" y="128"/>
                    <a:pt x="104" y="129"/>
                    <a:pt x="105" y="130"/>
                  </a:cubicBezTo>
                  <a:cubicBezTo>
                    <a:pt x="106" y="131"/>
                    <a:pt x="107" y="131"/>
                    <a:pt x="108" y="132"/>
                  </a:cubicBezTo>
                  <a:cubicBezTo>
                    <a:pt x="110" y="132"/>
                    <a:pt x="113" y="133"/>
                    <a:pt x="115" y="133"/>
                  </a:cubicBezTo>
                  <a:cubicBezTo>
                    <a:pt x="120" y="133"/>
                    <a:pt x="125" y="134"/>
                    <a:pt x="130" y="134"/>
                  </a:cubicBezTo>
                  <a:cubicBezTo>
                    <a:pt x="130" y="134"/>
                    <a:pt x="130" y="134"/>
                    <a:pt x="130" y="134"/>
                  </a:cubicBezTo>
                  <a:cubicBezTo>
                    <a:pt x="128" y="135"/>
                    <a:pt x="127" y="135"/>
                    <a:pt x="126" y="135"/>
                  </a:cubicBezTo>
                  <a:cubicBezTo>
                    <a:pt x="124" y="135"/>
                    <a:pt x="124" y="135"/>
                    <a:pt x="124" y="135"/>
                  </a:cubicBezTo>
                  <a:cubicBezTo>
                    <a:pt x="124" y="135"/>
                    <a:pt x="125" y="135"/>
                    <a:pt x="125" y="136"/>
                  </a:cubicBezTo>
                  <a:cubicBezTo>
                    <a:pt x="126" y="137"/>
                    <a:pt x="126" y="138"/>
                    <a:pt x="127" y="138"/>
                  </a:cubicBezTo>
                  <a:cubicBezTo>
                    <a:pt x="129" y="140"/>
                    <a:pt x="130" y="141"/>
                    <a:pt x="132" y="142"/>
                  </a:cubicBezTo>
                  <a:cubicBezTo>
                    <a:pt x="130" y="141"/>
                    <a:pt x="128" y="140"/>
                    <a:pt x="127" y="139"/>
                  </a:cubicBezTo>
                  <a:cubicBezTo>
                    <a:pt x="126" y="138"/>
                    <a:pt x="125" y="138"/>
                    <a:pt x="124" y="137"/>
                  </a:cubicBezTo>
                  <a:cubicBezTo>
                    <a:pt x="124" y="136"/>
                    <a:pt x="123" y="136"/>
                    <a:pt x="123" y="135"/>
                  </a:cubicBezTo>
                  <a:cubicBezTo>
                    <a:pt x="122" y="135"/>
                    <a:pt x="122" y="135"/>
                    <a:pt x="122" y="135"/>
                  </a:cubicBezTo>
                  <a:cubicBezTo>
                    <a:pt x="120" y="135"/>
                    <a:pt x="118" y="135"/>
                    <a:pt x="116" y="135"/>
                  </a:cubicBezTo>
                  <a:cubicBezTo>
                    <a:pt x="107" y="136"/>
                    <a:pt x="97" y="137"/>
                    <a:pt x="88" y="137"/>
                  </a:cubicBezTo>
                  <a:cubicBezTo>
                    <a:pt x="85" y="137"/>
                    <a:pt x="82" y="137"/>
                    <a:pt x="80" y="136"/>
                  </a:cubicBezTo>
                  <a:cubicBezTo>
                    <a:pt x="78" y="136"/>
                    <a:pt x="78" y="136"/>
                    <a:pt x="78" y="136"/>
                  </a:cubicBezTo>
                  <a:cubicBezTo>
                    <a:pt x="77" y="136"/>
                    <a:pt x="76" y="136"/>
                    <a:pt x="76" y="136"/>
                  </a:cubicBezTo>
                  <a:cubicBezTo>
                    <a:pt x="74" y="135"/>
                    <a:pt x="73" y="134"/>
                    <a:pt x="72" y="133"/>
                  </a:cubicBezTo>
                  <a:cubicBezTo>
                    <a:pt x="70" y="132"/>
                    <a:pt x="68" y="130"/>
                    <a:pt x="65" y="128"/>
                  </a:cubicBezTo>
                  <a:cubicBezTo>
                    <a:pt x="63" y="128"/>
                    <a:pt x="61" y="127"/>
                    <a:pt x="58" y="126"/>
                  </a:cubicBezTo>
                  <a:cubicBezTo>
                    <a:pt x="57" y="125"/>
                    <a:pt x="55" y="124"/>
                    <a:pt x="54" y="123"/>
                  </a:cubicBezTo>
                  <a:cubicBezTo>
                    <a:pt x="54" y="123"/>
                    <a:pt x="53" y="122"/>
                    <a:pt x="53" y="122"/>
                  </a:cubicBezTo>
                  <a:cubicBezTo>
                    <a:pt x="48" y="122"/>
                    <a:pt x="42" y="122"/>
                    <a:pt x="37" y="121"/>
                  </a:cubicBezTo>
                  <a:cubicBezTo>
                    <a:pt x="34" y="121"/>
                    <a:pt x="32" y="121"/>
                    <a:pt x="29" y="120"/>
                  </a:cubicBezTo>
                  <a:cubicBezTo>
                    <a:pt x="38" y="134"/>
                    <a:pt x="52" y="149"/>
                    <a:pt x="68" y="150"/>
                  </a:cubicBezTo>
                  <a:cubicBezTo>
                    <a:pt x="84" y="150"/>
                    <a:pt x="99" y="139"/>
                    <a:pt x="100" y="138"/>
                  </a:cubicBezTo>
                  <a:cubicBezTo>
                    <a:pt x="99" y="138"/>
                    <a:pt x="99" y="137"/>
                    <a:pt x="99" y="137"/>
                  </a:cubicBezTo>
                  <a:close/>
                  <a:moveTo>
                    <a:pt x="132" y="106"/>
                  </a:moveTo>
                  <a:cubicBezTo>
                    <a:pt x="134" y="106"/>
                    <a:pt x="136" y="106"/>
                    <a:pt x="139" y="106"/>
                  </a:cubicBezTo>
                  <a:cubicBezTo>
                    <a:pt x="140" y="107"/>
                    <a:pt x="140" y="107"/>
                    <a:pt x="140" y="107"/>
                  </a:cubicBezTo>
                  <a:cubicBezTo>
                    <a:pt x="141" y="107"/>
                    <a:pt x="142" y="107"/>
                    <a:pt x="142" y="107"/>
                  </a:cubicBezTo>
                  <a:cubicBezTo>
                    <a:pt x="143" y="108"/>
                    <a:pt x="144" y="108"/>
                    <a:pt x="145" y="109"/>
                  </a:cubicBezTo>
                  <a:cubicBezTo>
                    <a:pt x="147" y="110"/>
                    <a:pt x="149" y="112"/>
                    <a:pt x="150" y="114"/>
                  </a:cubicBezTo>
                  <a:cubicBezTo>
                    <a:pt x="152" y="115"/>
                    <a:pt x="153" y="117"/>
                    <a:pt x="155" y="119"/>
                  </a:cubicBezTo>
                  <a:cubicBezTo>
                    <a:pt x="155" y="119"/>
                    <a:pt x="155" y="120"/>
                    <a:pt x="155" y="120"/>
                  </a:cubicBezTo>
                  <a:cubicBezTo>
                    <a:pt x="155" y="120"/>
                    <a:pt x="155" y="121"/>
                    <a:pt x="155" y="121"/>
                  </a:cubicBezTo>
                  <a:cubicBezTo>
                    <a:pt x="155" y="121"/>
                    <a:pt x="155" y="121"/>
                    <a:pt x="155" y="121"/>
                  </a:cubicBezTo>
                  <a:cubicBezTo>
                    <a:pt x="155" y="122"/>
                    <a:pt x="155" y="123"/>
                    <a:pt x="155" y="123"/>
                  </a:cubicBezTo>
                  <a:cubicBezTo>
                    <a:pt x="155" y="125"/>
                    <a:pt x="154" y="126"/>
                    <a:pt x="153" y="127"/>
                  </a:cubicBezTo>
                  <a:cubicBezTo>
                    <a:pt x="152" y="129"/>
                    <a:pt x="150" y="130"/>
                    <a:pt x="148" y="132"/>
                  </a:cubicBezTo>
                  <a:cubicBezTo>
                    <a:pt x="146" y="133"/>
                    <a:pt x="145" y="134"/>
                    <a:pt x="143" y="135"/>
                  </a:cubicBezTo>
                  <a:cubicBezTo>
                    <a:pt x="140" y="136"/>
                    <a:pt x="138" y="137"/>
                    <a:pt x="136" y="138"/>
                  </a:cubicBezTo>
                  <a:cubicBezTo>
                    <a:pt x="136" y="138"/>
                    <a:pt x="136" y="138"/>
                    <a:pt x="136" y="138"/>
                  </a:cubicBezTo>
                  <a:cubicBezTo>
                    <a:pt x="140" y="136"/>
                    <a:pt x="144" y="134"/>
                    <a:pt x="148" y="131"/>
                  </a:cubicBezTo>
                  <a:cubicBezTo>
                    <a:pt x="149" y="129"/>
                    <a:pt x="151" y="128"/>
                    <a:pt x="152" y="126"/>
                  </a:cubicBezTo>
                  <a:cubicBezTo>
                    <a:pt x="153" y="125"/>
                    <a:pt x="153" y="124"/>
                    <a:pt x="153" y="123"/>
                  </a:cubicBezTo>
                  <a:cubicBezTo>
                    <a:pt x="154" y="122"/>
                    <a:pt x="154" y="122"/>
                    <a:pt x="154" y="121"/>
                  </a:cubicBezTo>
                  <a:cubicBezTo>
                    <a:pt x="154" y="121"/>
                    <a:pt x="153" y="120"/>
                    <a:pt x="153" y="120"/>
                  </a:cubicBezTo>
                  <a:cubicBezTo>
                    <a:pt x="152" y="118"/>
                    <a:pt x="151" y="116"/>
                    <a:pt x="149" y="115"/>
                  </a:cubicBezTo>
                  <a:cubicBezTo>
                    <a:pt x="148" y="113"/>
                    <a:pt x="146" y="111"/>
                    <a:pt x="144" y="110"/>
                  </a:cubicBezTo>
                  <a:cubicBezTo>
                    <a:pt x="143" y="109"/>
                    <a:pt x="141" y="107"/>
                    <a:pt x="139" y="107"/>
                  </a:cubicBezTo>
                  <a:cubicBezTo>
                    <a:pt x="132" y="106"/>
                    <a:pt x="132" y="106"/>
                    <a:pt x="132" y="106"/>
                  </a:cubicBezTo>
                  <a:close/>
                  <a:moveTo>
                    <a:pt x="83" y="8"/>
                  </a:moveTo>
                  <a:cubicBezTo>
                    <a:pt x="83" y="8"/>
                    <a:pt x="84" y="8"/>
                    <a:pt x="85" y="8"/>
                  </a:cubicBezTo>
                  <a:cubicBezTo>
                    <a:pt x="86" y="7"/>
                    <a:pt x="87" y="7"/>
                    <a:pt x="89" y="6"/>
                  </a:cubicBezTo>
                  <a:cubicBezTo>
                    <a:pt x="91" y="6"/>
                    <a:pt x="94" y="5"/>
                    <a:pt x="97" y="5"/>
                  </a:cubicBezTo>
                  <a:cubicBezTo>
                    <a:pt x="97" y="5"/>
                    <a:pt x="97" y="5"/>
                    <a:pt x="97" y="5"/>
                  </a:cubicBezTo>
                  <a:cubicBezTo>
                    <a:pt x="96" y="6"/>
                    <a:pt x="94" y="6"/>
                    <a:pt x="93" y="7"/>
                  </a:cubicBezTo>
                  <a:cubicBezTo>
                    <a:pt x="92" y="7"/>
                    <a:pt x="90" y="8"/>
                    <a:pt x="89" y="8"/>
                  </a:cubicBezTo>
                  <a:cubicBezTo>
                    <a:pt x="85" y="9"/>
                    <a:pt x="85" y="9"/>
                    <a:pt x="85" y="9"/>
                  </a:cubicBezTo>
                  <a:cubicBezTo>
                    <a:pt x="84" y="9"/>
                    <a:pt x="84" y="9"/>
                    <a:pt x="83" y="9"/>
                  </a:cubicBezTo>
                  <a:cubicBezTo>
                    <a:pt x="83" y="9"/>
                    <a:pt x="82" y="10"/>
                    <a:pt x="81" y="10"/>
                  </a:cubicBezTo>
                  <a:cubicBezTo>
                    <a:pt x="81" y="10"/>
                    <a:pt x="81" y="10"/>
                    <a:pt x="81" y="10"/>
                  </a:cubicBezTo>
                  <a:cubicBezTo>
                    <a:pt x="82" y="9"/>
                    <a:pt x="82" y="9"/>
                    <a:pt x="83" y="8"/>
                  </a:cubicBezTo>
                  <a:close/>
                  <a:moveTo>
                    <a:pt x="35" y="31"/>
                  </a:moveTo>
                  <a:cubicBezTo>
                    <a:pt x="38" y="29"/>
                    <a:pt x="42" y="27"/>
                    <a:pt x="45" y="26"/>
                  </a:cubicBezTo>
                  <a:cubicBezTo>
                    <a:pt x="47" y="25"/>
                    <a:pt x="49" y="24"/>
                    <a:pt x="51" y="24"/>
                  </a:cubicBezTo>
                  <a:cubicBezTo>
                    <a:pt x="52" y="24"/>
                    <a:pt x="53" y="23"/>
                    <a:pt x="54" y="23"/>
                  </a:cubicBezTo>
                  <a:cubicBezTo>
                    <a:pt x="54" y="23"/>
                    <a:pt x="54" y="23"/>
                    <a:pt x="54" y="23"/>
                  </a:cubicBezTo>
                  <a:cubicBezTo>
                    <a:pt x="54" y="22"/>
                    <a:pt x="54" y="20"/>
                    <a:pt x="55" y="19"/>
                  </a:cubicBezTo>
                  <a:cubicBezTo>
                    <a:pt x="55" y="18"/>
                    <a:pt x="56" y="17"/>
                    <a:pt x="56" y="16"/>
                  </a:cubicBezTo>
                  <a:cubicBezTo>
                    <a:pt x="56" y="17"/>
                    <a:pt x="55" y="18"/>
                    <a:pt x="55" y="19"/>
                  </a:cubicBezTo>
                  <a:cubicBezTo>
                    <a:pt x="55" y="21"/>
                    <a:pt x="55" y="22"/>
                    <a:pt x="56" y="22"/>
                  </a:cubicBezTo>
                  <a:cubicBezTo>
                    <a:pt x="56" y="23"/>
                    <a:pt x="57" y="23"/>
                    <a:pt x="58" y="23"/>
                  </a:cubicBezTo>
                  <a:cubicBezTo>
                    <a:pt x="58" y="23"/>
                    <a:pt x="59" y="23"/>
                    <a:pt x="59" y="23"/>
                  </a:cubicBezTo>
                  <a:cubicBezTo>
                    <a:pt x="60" y="23"/>
                    <a:pt x="61" y="22"/>
                    <a:pt x="61" y="22"/>
                  </a:cubicBezTo>
                  <a:cubicBezTo>
                    <a:pt x="63" y="20"/>
                    <a:pt x="64" y="19"/>
                    <a:pt x="66" y="17"/>
                  </a:cubicBezTo>
                  <a:cubicBezTo>
                    <a:pt x="66" y="17"/>
                    <a:pt x="66" y="17"/>
                    <a:pt x="66" y="17"/>
                  </a:cubicBezTo>
                  <a:cubicBezTo>
                    <a:pt x="65" y="19"/>
                    <a:pt x="64" y="21"/>
                    <a:pt x="63" y="23"/>
                  </a:cubicBezTo>
                  <a:cubicBezTo>
                    <a:pt x="62" y="24"/>
                    <a:pt x="61" y="24"/>
                    <a:pt x="61" y="25"/>
                  </a:cubicBezTo>
                  <a:cubicBezTo>
                    <a:pt x="61" y="25"/>
                    <a:pt x="59" y="27"/>
                    <a:pt x="58" y="28"/>
                  </a:cubicBezTo>
                  <a:cubicBezTo>
                    <a:pt x="56" y="29"/>
                    <a:pt x="54" y="30"/>
                    <a:pt x="53" y="32"/>
                  </a:cubicBezTo>
                  <a:cubicBezTo>
                    <a:pt x="53" y="32"/>
                    <a:pt x="52" y="33"/>
                    <a:pt x="52" y="33"/>
                  </a:cubicBezTo>
                  <a:cubicBezTo>
                    <a:pt x="52" y="34"/>
                    <a:pt x="53" y="34"/>
                    <a:pt x="53" y="35"/>
                  </a:cubicBezTo>
                  <a:cubicBezTo>
                    <a:pt x="53" y="35"/>
                    <a:pt x="53" y="35"/>
                    <a:pt x="53" y="35"/>
                  </a:cubicBezTo>
                  <a:cubicBezTo>
                    <a:pt x="54" y="34"/>
                    <a:pt x="54" y="34"/>
                    <a:pt x="54" y="34"/>
                  </a:cubicBezTo>
                  <a:cubicBezTo>
                    <a:pt x="58" y="33"/>
                    <a:pt x="61" y="32"/>
                    <a:pt x="64" y="30"/>
                  </a:cubicBezTo>
                  <a:cubicBezTo>
                    <a:pt x="67" y="29"/>
                    <a:pt x="67" y="29"/>
                    <a:pt x="67" y="29"/>
                  </a:cubicBezTo>
                  <a:cubicBezTo>
                    <a:pt x="67" y="29"/>
                    <a:pt x="67" y="29"/>
                    <a:pt x="67" y="29"/>
                  </a:cubicBezTo>
                  <a:cubicBezTo>
                    <a:pt x="68" y="28"/>
                    <a:pt x="68" y="28"/>
                    <a:pt x="68" y="28"/>
                  </a:cubicBezTo>
                  <a:cubicBezTo>
                    <a:pt x="69" y="28"/>
                    <a:pt x="69" y="28"/>
                    <a:pt x="70" y="28"/>
                  </a:cubicBezTo>
                  <a:cubicBezTo>
                    <a:pt x="72" y="27"/>
                    <a:pt x="75" y="27"/>
                    <a:pt x="77" y="28"/>
                  </a:cubicBezTo>
                  <a:cubicBezTo>
                    <a:pt x="78" y="29"/>
                    <a:pt x="79" y="30"/>
                    <a:pt x="80" y="30"/>
                  </a:cubicBezTo>
                  <a:cubicBezTo>
                    <a:pt x="82" y="30"/>
                    <a:pt x="82" y="30"/>
                    <a:pt x="82" y="30"/>
                  </a:cubicBezTo>
                  <a:cubicBezTo>
                    <a:pt x="83" y="29"/>
                    <a:pt x="84" y="28"/>
                    <a:pt x="85" y="27"/>
                  </a:cubicBezTo>
                  <a:cubicBezTo>
                    <a:pt x="86" y="26"/>
                    <a:pt x="86" y="26"/>
                    <a:pt x="86" y="25"/>
                  </a:cubicBezTo>
                  <a:cubicBezTo>
                    <a:pt x="86" y="24"/>
                    <a:pt x="86" y="23"/>
                    <a:pt x="86" y="23"/>
                  </a:cubicBezTo>
                  <a:cubicBezTo>
                    <a:pt x="86" y="21"/>
                    <a:pt x="86" y="20"/>
                    <a:pt x="85" y="18"/>
                  </a:cubicBezTo>
                  <a:cubicBezTo>
                    <a:pt x="84" y="17"/>
                    <a:pt x="83" y="16"/>
                    <a:pt x="82" y="15"/>
                  </a:cubicBezTo>
                  <a:cubicBezTo>
                    <a:pt x="81" y="15"/>
                    <a:pt x="79" y="15"/>
                    <a:pt x="78" y="15"/>
                  </a:cubicBezTo>
                  <a:cubicBezTo>
                    <a:pt x="76" y="15"/>
                    <a:pt x="74" y="15"/>
                    <a:pt x="73" y="15"/>
                  </a:cubicBezTo>
                  <a:cubicBezTo>
                    <a:pt x="71" y="14"/>
                    <a:pt x="70" y="13"/>
                    <a:pt x="69" y="12"/>
                  </a:cubicBezTo>
                  <a:cubicBezTo>
                    <a:pt x="69" y="12"/>
                    <a:pt x="69" y="12"/>
                    <a:pt x="69" y="12"/>
                  </a:cubicBezTo>
                  <a:cubicBezTo>
                    <a:pt x="71" y="13"/>
                    <a:pt x="72" y="13"/>
                    <a:pt x="73" y="13"/>
                  </a:cubicBezTo>
                  <a:cubicBezTo>
                    <a:pt x="75" y="14"/>
                    <a:pt x="76" y="13"/>
                    <a:pt x="77" y="13"/>
                  </a:cubicBezTo>
                  <a:cubicBezTo>
                    <a:pt x="78" y="13"/>
                    <a:pt x="79" y="13"/>
                    <a:pt x="80" y="13"/>
                  </a:cubicBezTo>
                  <a:cubicBezTo>
                    <a:pt x="81" y="13"/>
                    <a:pt x="82" y="13"/>
                    <a:pt x="83" y="13"/>
                  </a:cubicBezTo>
                  <a:cubicBezTo>
                    <a:pt x="84" y="13"/>
                    <a:pt x="85" y="14"/>
                    <a:pt x="86" y="15"/>
                  </a:cubicBezTo>
                  <a:cubicBezTo>
                    <a:pt x="86" y="16"/>
                    <a:pt x="87" y="16"/>
                    <a:pt x="87" y="17"/>
                  </a:cubicBezTo>
                  <a:cubicBezTo>
                    <a:pt x="88" y="19"/>
                    <a:pt x="88" y="21"/>
                    <a:pt x="89" y="22"/>
                  </a:cubicBezTo>
                  <a:cubicBezTo>
                    <a:pt x="89" y="23"/>
                    <a:pt x="89" y="24"/>
                    <a:pt x="88" y="25"/>
                  </a:cubicBezTo>
                  <a:cubicBezTo>
                    <a:pt x="88" y="27"/>
                    <a:pt x="87" y="27"/>
                    <a:pt x="87" y="28"/>
                  </a:cubicBezTo>
                  <a:cubicBezTo>
                    <a:pt x="85" y="29"/>
                    <a:pt x="84" y="30"/>
                    <a:pt x="82" y="31"/>
                  </a:cubicBezTo>
                  <a:cubicBezTo>
                    <a:pt x="82" y="31"/>
                    <a:pt x="81" y="31"/>
                    <a:pt x="81" y="31"/>
                  </a:cubicBezTo>
                  <a:cubicBezTo>
                    <a:pt x="81" y="32"/>
                    <a:pt x="82" y="32"/>
                    <a:pt x="82" y="33"/>
                  </a:cubicBezTo>
                  <a:cubicBezTo>
                    <a:pt x="83" y="33"/>
                    <a:pt x="83" y="34"/>
                    <a:pt x="84" y="35"/>
                  </a:cubicBezTo>
                  <a:cubicBezTo>
                    <a:pt x="84" y="36"/>
                    <a:pt x="85" y="36"/>
                    <a:pt x="85" y="37"/>
                  </a:cubicBezTo>
                  <a:cubicBezTo>
                    <a:pt x="87" y="39"/>
                    <a:pt x="91" y="40"/>
                    <a:pt x="94" y="42"/>
                  </a:cubicBezTo>
                  <a:cubicBezTo>
                    <a:pt x="96" y="43"/>
                    <a:pt x="97" y="44"/>
                    <a:pt x="99" y="45"/>
                  </a:cubicBezTo>
                  <a:cubicBezTo>
                    <a:pt x="100" y="46"/>
                    <a:pt x="102" y="47"/>
                    <a:pt x="103" y="47"/>
                  </a:cubicBezTo>
                  <a:cubicBezTo>
                    <a:pt x="103" y="47"/>
                    <a:pt x="104" y="48"/>
                    <a:pt x="104" y="48"/>
                  </a:cubicBezTo>
                  <a:cubicBezTo>
                    <a:pt x="105" y="47"/>
                    <a:pt x="106" y="47"/>
                    <a:pt x="107" y="46"/>
                  </a:cubicBezTo>
                  <a:cubicBezTo>
                    <a:pt x="108" y="46"/>
                    <a:pt x="108" y="44"/>
                    <a:pt x="109" y="43"/>
                  </a:cubicBezTo>
                  <a:cubicBezTo>
                    <a:pt x="109" y="43"/>
                    <a:pt x="109" y="42"/>
                    <a:pt x="109" y="42"/>
                  </a:cubicBezTo>
                  <a:cubicBezTo>
                    <a:pt x="108" y="41"/>
                    <a:pt x="107" y="40"/>
                    <a:pt x="106" y="39"/>
                  </a:cubicBezTo>
                  <a:cubicBezTo>
                    <a:pt x="105" y="38"/>
                    <a:pt x="104" y="37"/>
                    <a:pt x="104" y="36"/>
                  </a:cubicBezTo>
                  <a:cubicBezTo>
                    <a:pt x="104" y="36"/>
                    <a:pt x="104" y="36"/>
                    <a:pt x="104" y="36"/>
                  </a:cubicBezTo>
                  <a:cubicBezTo>
                    <a:pt x="104" y="36"/>
                    <a:pt x="104" y="36"/>
                    <a:pt x="104" y="36"/>
                  </a:cubicBezTo>
                  <a:cubicBezTo>
                    <a:pt x="104" y="36"/>
                    <a:pt x="104" y="36"/>
                    <a:pt x="104" y="36"/>
                  </a:cubicBezTo>
                  <a:cubicBezTo>
                    <a:pt x="105" y="37"/>
                    <a:pt x="106" y="38"/>
                    <a:pt x="107" y="38"/>
                  </a:cubicBezTo>
                  <a:cubicBezTo>
                    <a:pt x="107" y="39"/>
                    <a:pt x="108" y="40"/>
                    <a:pt x="109" y="40"/>
                  </a:cubicBezTo>
                  <a:cubicBezTo>
                    <a:pt x="111" y="41"/>
                    <a:pt x="113" y="42"/>
                    <a:pt x="115" y="43"/>
                  </a:cubicBezTo>
                  <a:cubicBezTo>
                    <a:pt x="115" y="43"/>
                    <a:pt x="116" y="43"/>
                    <a:pt x="116" y="43"/>
                  </a:cubicBezTo>
                  <a:cubicBezTo>
                    <a:pt x="116" y="43"/>
                    <a:pt x="116" y="43"/>
                    <a:pt x="116" y="43"/>
                  </a:cubicBezTo>
                  <a:cubicBezTo>
                    <a:pt x="116" y="43"/>
                    <a:pt x="116" y="43"/>
                    <a:pt x="116" y="43"/>
                  </a:cubicBezTo>
                  <a:cubicBezTo>
                    <a:pt x="116" y="43"/>
                    <a:pt x="115" y="43"/>
                    <a:pt x="115" y="43"/>
                  </a:cubicBezTo>
                  <a:cubicBezTo>
                    <a:pt x="114" y="44"/>
                    <a:pt x="112" y="44"/>
                    <a:pt x="111" y="45"/>
                  </a:cubicBezTo>
                  <a:cubicBezTo>
                    <a:pt x="111" y="46"/>
                    <a:pt x="110" y="47"/>
                    <a:pt x="110" y="47"/>
                  </a:cubicBezTo>
                  <a:cubicBezTo>
                    <a:pt x="110" y="48"/>
                    <a:pt x="110" y="48"/>
                    <a:pt x="110" y="48"/>
                  </a:cubicBezTo>
                  <a:cubicBezTo>
                    <a:pt x="110" y="48"/>
                    <a:pt x="110" y="48"/>
                    <a:pt x="110" y="48"/>
                  </a:cubicBezTo>
                  <a:cubicBezTo>
                    <a:pt x="110" y="48"/>
                    <a:pt x="110" y="48"/>
                    <a:pt x="111" y="49"/>
                  </a:cubicBezTo>
                  <a:cubicBezTo>
                    <a:pt x="112" y="49"/>
                    <a:pt x="113" y="49"/>
                    <a:pt x="114" y="50"/>
                  </a:cubicBezTo>
                  <a:cubicBezTo>
                    <a:pt x="115" y="51"/>
                    <a:pt x="117" y="53"/>
                    <a:pt x="117" y="55"/>
                  </a:cubicBezTo>
                  <a:cubicBezTo>
                    <a:pt x="118" y="57"/>
                    <a:pt x="117" y="59"/>
                    <a:pt x="116" y="61"/>
                  </a:cubicBezTo>
                  <a:cubicBezTo>
                    <a:pt x="116" y="62"/>
                    <a:pt x="116" y="63"/>
                    <a:pt x="115" y="64"/>
                  </a:cubicBezTo>
                  <a:cubicBezTo>
                    <a:pt x="115" y="64"/>
                    <a:pt x="115" y="65"/>
                    <a:pt x="115" y="66"/>
                  </a:cubicBezTo>
                  <a:cubicBezTo>
                    <a:pt x="114" y="67"/>
                    <a:pt x="114" y="68"/>
                    <a:pt x="115" y="68"/>
                  </a:cubicBezTo>
                  <a:cubicBezTo>
                    <a:pt x="115" y="68"/>
                    <a:pt x="115" y="67"/>
                    <a:pt x="116" y="66"/>
                  </a:cubicBezTo>
                  <a:cubicBezTo>
                    <a:pt x="117" y="65"/>
                    <a:pt x="117" y="64"/>
                    <a:pt x="118" y="63"/>
                  </a:cubicBezTo>
                  <a:cubicBezTo>
                    <a:pt x="119" y="62"/>
                    <a:pt x="121" y="62"/>
                    <a:pt x="122" y="61"/>
                  </a:cubicBezTo>
                  <a:cubicBezTo>
                    <a:pt x="125" y="61"/>
                    <a:pt x="127" y="61"/>
                    <a:pt x="129" y="62"/>
                  </a:cubicBezTo>
                  <a:cubicBezTo>
                    <a:pt x="129" y="63"/>
                    <a:pt x="129" y="63"/>
                    <a:pt x="129" y="63"/>
                  </a:cubicBezTo>
                  <a:cubicBezTo>
                    <a:pt x="127" y="62"/>
                    <a:pt x="125" y="62"/>
                    <a:pt x="123" y="63"/>
                  </a:cubicBezTo>
                  <a:cubicBezTo>
                    <a:pt x="121" y="64"/>
                    <a:pt x="119" y="66"/>
                    <a:pt x="118" y="68"/>
                  </a:cubicBezTo>
                  <a:cubicBezTo>
                    <a:pt x="116" y="70"/>
                    <a:pt x="113" y="72"/>
                    <a:pt x="113" y="72"/>
                  </a:cubicBezTo>
                  <a:cubicBezTo>
                    <a:pt x="111" y="73"/>
                    <a:pt x="108" y="73"/>
                    <a:pt x="106" y="73"/>
                  </a:cubicBezTo>
                  <a:cubicBezTo>
                    <a:pt x="106" y="73"/>
                    <a:pt x="106" y="73"/>
                    <a:pt x="106" y="73"/>
                  </a:cubicBezTo>
                  <a:cubicBezTo>
                    <a:pt x="108" y="72"/>
                    <a:pt x="111" y="71"/>
                    <a:pt x="112" y="70"/>
                  </a:cubicBezTo>
                  <a:cubicBezTo>
                    <a:pt x="113" y="70"/>
                    <a:pt x="113" y="69"/>
                    <a:pt x="114" y="69"/>
                  </a:cubicBezTo>
                  <a:cubicBezTo>
                    <a:pt x="114" y="66"/>
                    <a:pt x="114" y="63"/>
                    <a:pt x="115" y="61"/>
                  </a:cubicBezTo>
                  <a:cubicBezTo>
                    <a:pt x="117" y="58"/>
                    <a:pt x="116" y="54"/>
                    <a:pt x="113" y="51"/>
                  </a:cubicBezTo>
                  <a:cubicBezTo>
                    <a:pt x="112" y="51"/>
                    <a:pt x="111" y="50"/>
                    <a:pt x="110" y="50"/>
                  </a:cubicBezTo>
                  <a:cubicBezTo>
                    <a:pt x="110" y="50"/>
                    <a:pt x="109" y="50"/>
                    <a:pt x="108" y="50"/>
                  </a:cubicBezTo>
                  <a:cubicBezTo>
                    <a:pt x="106" y="50"/>
                    <a:pt x="104" y="50"/>
                    <a:pt x="102" y="49"/>
                  </a:cubicBezTo>
                  <a:cubicBezTo>
                    <a:pt x="102" y="49"/>
                    <a:pt x="102" y="49"/>
                    <a:pt x="102" y="49"/>
                  </a:cubicBezTo>
                  <a:cubicBezTo>
                    <a:pt x="101" y="49"/>
                    <a:pt x="101" y="49"/>
                    <a:pt x="100" y="48"/>
                  </a:cubicBezTo>
                  <a:cubicBezTo>
                    <a:pt x="98" y="47"/>
                    <a:pt x="95" y="45"/>
                    <a:pt x="93" y="44"/>
                  </a:cubicBezTo>
                  <a:cubicBezTo>
                    <a:pt x="91" y="43"/>
                    <a:pt x="90" y="42"/>
                    <a:pt x="88" y="42"/>
                  </a:cubicBezTo>
                  <a:cubicBezTo>
                    <a:pt x="86" y="41"/>
                    <a:pt x="85" y="40"/>
                    <a:pt x="83" y="39"/>
                  </a:cubicBezTo>
                  <a:cubicBezTo>
                    <a:pt x="82" y="38"/>
                    <a:pt x="82" y="38"/>
                    <a:pt x="81" y="37"/>
                  </a:cubicBezTo>
                  <a:cubicBezTo>
                    <a:pt x="81" y="36"/>
                    <a:pt x="80" y="35"/>
                    <a:pt x="80" y="34"/>
                  </a:cubicBezTo>
                  <a:cubicBezTo>
                    <a:pt x="79" y="33"/>
                    <a:pt x="77" y="32"/>
                    <a:pt x="76" y="31"/>
                  </a:cubicBezTo>
                  <a:cubicBezTo>
                    <a:pt x="74" y="31"/>
                    <a:pt x="72" y="31"/>
                    <a:pt x="71" y="31"/>
                  </a:cubicBezTo>
                  <a:cubicBezTo>
                    <a:pt x="69" y="31"/>
                    <a:pt x="67" y="32"/>
                    <a:pt x="66" y="33"/>
                  </a:cubicBezTo>
                  <a:cubicBezTo>
                    <a:pt x="62" y="35"/>
                    <a:pt x="59" y="36"/>
                    <a:pt x="56" y="37"/>
                  </a:cubicBezTo>
                  <a:cubicBezTo>
                    <a:pt x="53" y="38"/>
                    <a:pt x="53" y="38"/>
                    <a:pt x="53" y="38"/>
                  </a:cubicBezTo>
                  <a:cubicBezTo>
                    <a:pt x="52" y="39"/>
                    <a:pt x="51" y="39"/>
                    <a:pt x="51" y="39"/>
                  </a:cubicBezTo>
                  <a:cubicBezTo>
                    <a:pt x="49" y="40"/>
                    <a:pt x="49" y="42"/>
                    <a:pt x="49" y="44"/>
                  </a:cubicBezTo>
                  <a:cubicBezTo>
                    <a:pt x="49" y="47"/>
                    <a:pt x="50" y="51"/>
                    <a:pt x="52" y="54"/>
                  </a:cubicBezTo>
                  <a:cubicBezTo>
                    <a:pt x="52" y="56"/>
                    <a:pt x="52" y="58"/>
                    <a:pt x="51" y="60"/>
                  </a:cubicBezTo>
                  <a:cubicBezTo>
                    <a:pt x="51" y="61"/>
                    <a:pt x="51" y="61"/>
                    <a:pt x="51" y="62"/>
                  </a:cubicBezTo>
                  <a:cubicBezTo>
                    <a:pt x="51" y="63"/>
                    <a:pt x="51" y="64"/>
                    <a:pt x="52" y="65"/>
                  </a:cubicBezTo>
                  <a:cubicBezTo>
                    <a:pt x="53" y="66"/>
                    <a:pt x="54" y="68"/>
                    <a:pt x="55" y="69"/>
                  </a:cubicBezTo>
                  <a:cubicBezTo>
                    <a:pt x="55" y="70"/>
                    <a:pt x="55" y="71"/>
                    <a:pt x="55" y="72"/>
                  </a:cubicBezTo>
                  <a:cubicBezTo>
                    <a:pt x="55" y="73"/>
                    <a:pt x="54" y="74"/>
                    <a:pt x="53" y="74"/>
                  </a:cubicBezTo>
                  <a:cubicBezTo>
                    <a:pt x="52" y="75"/>
                    <a:pt x="51" y="75"/>
                    <a:pt x="50" y="75"/>
                  </a:cubicBezTo>
                  <a:cubicBezTo>
                    <a:pt x="49" y="75"/>
                    <a:pt x="48" y="75"/>
                    <a:pt x="48" y="74"/>
                  </a:cubicBezTo>
                  <a:cubicBezTo>
                    <a:pt x="46" y="73"/>
                    <a:pt x="45" y="71"/>
                    <a:pt x="44" y="70"/>
                  </a:cubicBezTo>
                  <a:cubicBezTo>
                    <a:pt x="43" y="68"/>
                    <a:pt x="43" y="67"/>
                    <a:pt x="42" y="65"/>
                  </a:cubicBezTo>
                  <a:cubicBezTo>
                    <a:pt x="41" y="64"/>
                    <a:pt x="40" y="62"/>
                    <a:pt x="38" y="61"/>
                  </a:cubicBezTo>
                  <a:cubicBezTo>
                    <a:pt x="36" y="61"/>
                    <a:pt x="35" y="61"/>
                    <a:pt x="33" y="61"/>
                  </a:cubicBezTo>
                  <a:cubicBezTo>
                    <a:pt x="31" y="62"/>
                    <a:pt x="29" y="62"/>
                    <a:pt x="28" y="63"/>
                  </a:cubicBezTo>
                  <a:cubicBezTo>
                    <a:pt x="26" y="64"/>
                    <a:pt x="25" y="65"/>
                    <a:pt x="24" y="67"/>
                  </a:cubicBezTo>
                  <a:cubicBezTo>
                    <a:pt x="23" y="69"/>
                    <a:pt x="23" y="70"/>
                    <a:pt x="22" y="72"/>
                  </a:cubicBezTo>
                  <a:cubicBezTo>
                    <a:pt x="21" y="72"/>
                    <a:pt x="21" y="72"/>
                    <a:pt x="21" y="72"/>
                  </a:cubicBezTo>
                  <a:cubicBezTo>
                    <a:pt x="22" y="70"/>
                    <a:pt x="23" y="68"/>
                    <a:pt x="24" y="67"/>
                  </a:cubicBezTo>
                  <a:cubicBezTo>
                    <a:pt x="24" y="65"/>
                    <a:pt x="25" y="63"/>
                    <a:pt x="27" y="62"/>
                  </a:cubicBezTo>
                  <a:cubicBezTo>
                    <a:pt x="29" y="61"/>
                    <a:pt x="31" y="61"/>
                    <a:pt x="32" y="60"/>
                  </a:cubicBezTo>
                  <a:cubicBezTo>
                    <a:pt x="33" y="60"/>
                    <a:pt x="34" y="60"/>
                    <a:pt x="35" y="59"/>
                  </a:cubicBezTo>
                  <a:cubicBezTo>
                    <a:pt x="36" y="59"/>
                    <a:pt x="38" y="59"/>
                    <a:pt x="39" y="60"/>
                  </a:cubicBezTo>
                  <a:cubicBezTo>
                    <a:pt x="40" y="60"/>
                    <a:pt x="41" y="61"/>
                    <a:pt x="41" y="62"/>
                  </a:cubicBezTo>
                  <a:cubicBezTo>
                    <a:pt x="42" y="63"/>
                    <a:pt x="43" y="63"/>
                    <a:pt x="43" y="64"/>
                  </a:cubicBezTo>
                  <a:cubicBezTo>
                    <a:pt x="44" y="66"/>
                    <a:pt x="45" y="67"/>
                    <a:pt x="46" y="69"/>
                  </a:cubicBezTo>
                  <a:cubicBezTo>
                    <a:pt x="47" y="70"/>
                    <a:pt x="48" y="72"/>
                    <a:pt x="49" y="72"/>
                  </a:cubicBezTo>
                  <a:cubicBezTo>
                    <a:pt x="50" y="73"/>
                    <a:pt x="50" y="73"/>
                    <a:pt x="50" y="73"/>
                  </a:cubicBezTo>
                  <a:cubicBezTo>
                    <a:pt x="51" y="73"/>
                    <a:pt x="51" y="73"/>
                    <a:pt x="51" y="73"/>
                  </a:cubicBezTo>
                  <a:cubicBezTo>
                    <a:pt x="52" y="72"/>
                    <a:pt x="52" y="72"/>
                    <a:pt x="52" y="72"/>
                  </a:cubicBezTo>
                  <a:cubicBezTo>
                    <a:pt x="52" y="72"/>
                    <a:pt x="52" y="72"/>
                    <a:pt x="52" y="72"/>
                  </a:cubicBezTo>
                  <a:cubicBezTo>
                    <a:pt x="52" y="72"/>
                    <a:pt x="52" y="72"/>
                    <a:pt x="52" y="71"/>
                  </a:cubicBezTo>
                  <a:cubicBezTo>
                    <a:pt x="52" y="71"/>
                    <a:pt x="52" y="71"/>
                    <a:pt x="52" y="70"/>
                  </a:cubicBezTo>
                  <a:cubicBezTo>
                    <a:pt x="52" y="69"/>
                    <a:pt x="52" y="69"/>
                    <a:pt x="51" y="68"/>
                  </a:cubicBezTo>
                  <a:cubicBezTo>
                    <a:pt x="51" y="68"/>
                    <a:pt x="51" y="68"/>
                    <a:pt x="51" y="67"/>
                  </a:cubicBezTo>
                  <a:cubicBezTo>
                    <a:pt x="50" y="66"/>
                    <a:pt x="50" y="66"/>
                    <a:pt x="50" y="66"/>
                  </a:cubicBezTo>
                  <a:cubicBezTo>
                    <a:pt x="49" y="65"/>
                    <a:pt x="48" y="64"/>
                    <a:pt x="48" y="63"/>
                  </a:cubicBezTo>
                  <a:cubicBezTo>
                    <a:pt x="48" y="62"/>
                    <a:pt x="48" y="61"/>
                    <a:pt x="48" y="60"/>
                  </a:cubicBezTo>
                  <a:cubicBezTo>
                    <a:pt x="48" y="60"/>
                    <a:pt x="48" y="59"/>
                    <a:pt x="49" y="59"/>
                  </a:cubicBezTo>
                  <a:cubicBezTo>
                    <a:pt x="49" y="58"/>
                    <a:pt x="49" y="58"/>
                    <a:pt x="49" y="57"/>
                  </a:cubicBezTo>
                  <a:cubicBezTo>
                    <a:pt x="49" y="56"/>
                    <a:pt x="49" y="56"/>
                    <a:pt x="49" y="55"/>
                  </a:cubicBezTo>
                  <a:cubicBezTo>
                    <a:pt x="48" y="54"/>
                    <a:pt x="48" y="53"/>
                    <a:pt x="47" y="51"/>
                  </a:cubicBezTo>
                  <a:cubicBezTo>
                    <a:pt x="46" y="51"/>
                    <a:pt x="44" y="51"/>
                    <a:pt x="43" y="50"/>
                  </a:cubicBezTo>
                  <a:cubicBezTo>
                    <a:pt x="44" y="50"/>
                    <a:pt x="45" y="50"/>
                    <a:pt x="47" y="49"/>
                  </a:cubicBezTo>
                  <a:cubicBezTo>
                    <a:pt x="46" y="48"/>
                    <a:pt x="46" y="46"/>
                    <a:pt x="46" y="44"/>
                  </a:cubicBezTo>
                  <a:cubicBezTo>
                    <a:pt x="46" y="43"/>
                    <a:pt x="46" y="42"/>
                    <a:pt x="46" y="40"/>
                  </a:cubicBezTo>
                  <a:cubicBezTo>
                    <a:pt x="47" y="39"/>
                    <a:pt x="48" y="38"/>
                    <a:pt x="49" y="37"/>
                  </a:cubicBezTo>
                  <a:cubicBezTo>
                    <a:pt x="49" y="36"/>
                    <a:pt x="50" y="36"/>
                    <a:pt x="50" y="36"/>
                  </a:cubicBezTo>
                  <a:cubicBezTo>
                    <a:pt x="51" y="35"/>
                    <a:pt x="51" y="35"/>
                    <a:pt x="51" y="35"/>
                  </a:cubicBezTo>
                  <a:cubicBezTo>
                    <a:pt x="52" y="35"/>
                    <a:pt x="52" y="35"/>
                    <a:pt x="52" y="35"/>
                  </a:cubicBezTo>
                  <a:cubicBezTo>
                    <a:pt x="51" y="35"/>
                    <a:pt x="51" y="34"/>
                    <a:pt x="51" y="33"/>
                  </a:cubicBezTo>
                  <a:cubicBezTo>
                    <a:pt x="51" y="32"/>
                    <a:pt x="51" y="31"/>
                    <a:pt x="51" y="31"/>
                  </a:cubicBezTo>
                  <a:cubicBezTo>
                    <a:pt x="53" y="28"/>
                    <a:pt x="55" y="27"/>
                    <a:pt x="57" y="26"/>
                  </a:cubicBezTo>
                  <a:cubicBezTo>
                    <a:pt x="57" y="26"/>
                    <a:pt x="57" y="25"/>
                    <a:pt x="57" y="25"/>
                  </a:cubicBezTo>
                  <a:cubicBezTo>
                    <a:pt x="56" y="25"/>
                    <a:pt x="56" y="25"/>
                    <a:pt x="56" y="25"/>
                  </a:cubicBezTo>
                  <a:cubicBezTo>
                    <a:pt x="54" y="25"/>
                    <a:pt x="52" y="25"/>
                    <a:pt x="51" y="25"/>
                  </a:cubicBezTo>
                  <a:cubicBezTo>
                    <a:pt x="49" y="25"/>
                    <a:pt x="47" y="26"/>
                    <a:pt x="45" y="26"/>
                  </a:cubicBezTo>
                  <a:cubicBezTo>
                    <a:pt x="42" y="27"/>
                    <a:pt x="39" y="29"/>
                    <a:pt x="35" y="31"/>
                  </a:cubicBezTo>
                  <a:close/>
                  <a:moveTo>
                    <a:pt x="25" y="101"/>
                  </a:moveTo>
                  <a:cubicBezTo>
                    <a:pt x="23" y="101"/>
                    <a:pt x="22" y="100"/>
                    <a:pt x="21" y="100"/>
                  </a:cubicBezTo>
                  <a:cubicBezTo>
                    <a:pt x="19" y="100"/>
                    <a:pt x="18" y="100"/>
                    <a:pt x="17" y="100"/>
                  </a:cubicBezTo>
                  <a:cubicBezTo>
                    <a:pt x="15" y="100"/>
                    <a:pt x="14" y="101"/>
                    <a:pt x="12" y="100"/>
                  </a:cubicBezTo>
                  <a:cubicBezTo>
                    <a:pt x="11" y="100"/>
                    <a:pt x="9" y="100"/>
                    <a:pt x="8" y="99"/>
                  </a:cubicBezTo>
                  <a:cubicBezTo>
                    <a:pt x="9" y="99"/>
                    <a:pt x="9" y="99"/>
                    <a:pt x="9" y="99"/>
                  </a:cubicBezTo>
                  <a:cubicBezTo>
                    <a:pt x="10" y="99"/>
                    <a:pt x="11" y="99"/>
                    <a:pt x="12" y="99"/>
                  </a:cubicBezTo>
                  <a:cubicBezTo>
                    <a:pt x="14" y="98"/>
                    <a:pt x="15" y="98"/>
                    <a:pt x="17" y="98"/>
                  </a:cubicBezTo>
                  <a:cubicBezTo>
                    <a:pt x="18" y="98"/>
                    <a:pt x="20" y="98"/>
                    <a:pt x="21" y="99"/>
                  </a:cubicBezTo>
                  <a:cubicBezTo>
                    <a:pt x="23" y="99"/>
                    <a:pt x="24" y="100"/>
                    <a:pt x="25" y="100"/>
                  </a:cubicBezTo>
                  <a:lnTo>
                    <a:pt x="25" y="101"/>
                  </a:lnTo>
                  <a:close/>
                  <a:moveTo>
                    <a:pt x="114" y="103"/>
                  </a:moveTo>
                  <a:cubicBezTo>
                    <a:pt x="112" y="103"/>
                    <a:pt x="110" y="103"/>
                    <a:pt x="108" y="104"/>
                  </a:cubicBezTo>
                  <a:cubicBezTo>
                    <a:pt x="106" y="104"/>
                    <a:pt x="105" y="104"/>
                    <a:pt x="104" y="105"/>
                  </a:cubicBezTo>
                  <a:cubicBezTo>
                    <a:pt x="104" y="105"/>
                    <a:pt x="104" y="105"/>
                    <a:pt x="103" y="106"/>
                  </a:cubicBezTo>
                  <a:cubicBezTo>
                    <a:pt x="103" y="106"/>
                    <a:pt x="103" y="107"/>
                    <a:pt x="102" y="107"/>
                  </a:cubicBezTo>
                  <a:cubicBezTo>
                    <a:pt x="101" y="109"/>
                    <a:pt x="99" y="111"/>
                    <a:pt x="97" y="112"/>
                  </a:cubicBezTo>
                  <a:cubicBezTo>
                    <a:pt x="98" y="117"/>
                    <a:pt x="99" y="122"/>
                    <a:pt x="99" y="126"/>
                  </a:cubicBezTo>
                  <a:cubicBezTo>
                    <a:pt x="99" y="126"/>
                    <a:pt x="99" y="126"/>
                    <a:pt x="99" y="126"/>
                  </a:cubicBezTo>
                  <a:cubicBezTo>
                    <a:pt x="98" y="125"/>
                    <a:pt x="98" y="124"/>
                    <a:pt x="98" y="123"/>
                  </a:cubicBezTo>
                  <a:cubicBezTo>
                    <a:pt x="97" y="122"/>
                    <a:pt x="97" y="120"/>
                    <a:pt x="97" y="119"/>
                  </a:cubicBezTo>
                  <a:cubicBezTo>
                    <a:pt x="96" y="118"/>
                    <a:pt x="96" y="117"/>
                    <a:pt x="96" y="116"/>
                  </a:cubicBezTo>
                  <a:cubicBezTo>
                    <a:pt x="96" y="115"/>
                    <a:pt x="96" y="114"/>
                    <a:pt x="95" y="114"/>
                  </a:cubicBezTo>
                  <a:cubicBezTo>
                    <a:pt x="93" y="114"/>
                    <a:pt x="91" y="115"/>
                    <a:pt x="90" y="116"/>
                  </a:cubicBezTo>
                  <a:cubicBezTo>
                    <a:pt x="89" y="116"/>
                    <a:pt x="88" y="116"/>
                    <a:pt x="88" y="117"/>
                  </a:cubicBezTo>
                  <a:cubicBezTo>
                    <a:pt x="88" y="117"/>
                    <a:pt x="88" y="117"/>
                    <a:pt x="88" y="117"/>
                  </a:cubicBezTo>
                  <a:cubicBezTo>
                    <a:pt x="88" y="117"/>
                    <a:pt x="88" y="117"/>
                    <a:pt x="88" y="117"/>
                  </a:cubicBezTo>
                  <a:cubicBezTo>
                    <a:pt x="88" y="117"/>
                    <a:pt x="88" y="117"/>
                    <a:pt x="88" y="117"/>
                  </a:cubicBezTo>
                  <a:cubicBezTo>
                    <a:pt x="87" y="117"/>
                    <a:pt x="87" y="117"/>
                    <a:pt x="87" y="117"/>
                  </a:cubicBezTo>
                  <a:cubicBezTo>
                    <a:pt x="87" y="117"/>
                    <a:pt x="87" y="117"/>
                    <a:pt x="87" y="117"/>
                  </a:cubicBezTo>
                  <a:cubicBezTo>
                    <a:pt x="87" y="117"/>
                    <a:pt x="87" y="117"/>
                    <a:pt x="87" y="117"/>
                  </a:cubicBezTo>
                  <a:cubicBezTo>
                    <a:pt x="86" y="117"/>
                    <a:pt x="86" y="117"/>
                    <a:pt x="86" y="117"/>
                  </a:cubicBezTo>
                  <a:cubicBezTo>
                    <a:pt x="86" y="116"/>
                    <a:pt x="85" y="116"/>
                    <a:pt x="85" y="116"/>
                  </a:cubicBezTo>
                  <a:cubicBezTo>
                    <a:pt x="84" y="115"/>
                    <a:pt x="82" y="115"/>
                    <a:pt x="81" y="114"/>
                  </a:cubicBezTo>
                  <a:cubicBezTo>
                    <a:pt x="80" y="113"/>
                    <a:pt x="78" y="112"/>
                    <a:pt x="78" y="112"/>
                  </a:cubicBezTo>
                  <a:cubicBezTo>
                    <a:pt x="76" y="111"/>
                    <a:pt x="73" y="111"/>
                    <a:pt x="71" y="112"/>
                  </a:cubicBezTo>
                  <a:cubicBezTo>
                    <a:pt x="69" y="112"/>
                    <a:pt x="67" y="112"/>
                    <a:pt x="64" y="113"/>
                  </a:cubicBezTo>
                  <a:cubicBezTo>
                    <a:pt x="66" y="112"/>
                    <a:pt x="69" y="112"/>
                    <a:pt x="71" y="111"/>
                  </a:cubicBezTo>
                  <a:cubicBezTo>
                    <a:pt x="73" y="111"/>
                    <a:pt x="75" y="111"/>
                    <a:pt x="76" y="110"/>
                  </a:cubicBezTo>
                  <a:cubicBezTo>
                    <a:pt x="73" y="108"/>
                    <a:pt x="70" y="107"/>
                    <a:pt x="66" y="106"/>
                  </a:cubicBezTo>
                  <a:cubicBezTo>
                    <a:pt x="72" y="106"/>
                    <a:pt x="81" y="112"/>
                    <a:pt x="82" y="113"/>
                  </a:cubicBezTo>
                  <a:cubicBezTo>
                    <a:pt x="83" y="113"/>
                    <a:pt x="84" y="114"/>
                    <a:pt x="86" y="115"/>
                  </a:cubicBezTo>
                  <a:cubicBezTo>
                    <a:pt x="86" y="115"/>
                    <a:pt x="86" y="115"/>
                    <a:pt x="86" y="115"/>
                  </a:cubicBezTo>
                  <a:cubicBezTo>
                    <a:pt x="87" y="115"/>
                    <a:pt x="87" y="115"/>
                    <a:pt x="87" y="115"/>
                  </a:cubicBezTo>
                  <a:cubicBezTo>
                    <a:pt x="87" y="115"/>
                    <a:pt x="87" y="115"/>
                    <a:pt x="87" y="115"/>
                  </a:cubicBezTo>
                  <a:cubicBezTo>
                    <a:pt x="87" y="115"/>
                    <a:pt x="87" y="115"/>
                    <a:pt x="87" y="115"/>
                  </a:cubicBezTo>
                  <a:cubicBezTo>
                    <a:pt x="87" y="115"/>
                    <a:pt x="88" y="114"/>
                    <a:pt x="89" y="114"/>
                  </a:cubicBezTo>
                  <a:cubicBezTo>
                    <a:pt x="91" y="113"/>
                    <a:pt x="93" y="112"/>
                    <a:pt x="95" y="111"/>
                  </a:cubicBezTo>
                  <a:cubicBezTo>
                    <a:pt x="95" y="111"/>
                    <a:pt x="95" y="111"/>
                    <a:pt x="95" y="111"/>
                  </a:cubicBezTo>
                  <a:cubicBezTo>
                    <a:pt x="96" y="110"/>
                    <a:pt x="96" y="110"/>
                    <a:pt x="96" y="110"/>
                  </a:cubicBezTo>
                  <a:cubicBezTo>
                    <a:pt x="97" y="109"/>
                    <a:pt x="99" y="107"/>
                    <a:pt x="100" y="106"/>
                  </a:cubicBezTo>
                  <a:cubicBezTo>
                    <a:pt x="101" y="105"/>
                    <a:pt x="101" y="105"/>
                    <a:pt x="101" y="105"/>
                  </a:cubicBezTo>
                  <a:cubicBezTo>
                    <a:pt x="102" y="104"/>
                    <a:pt x="102" y="104"/>
                    <a:pt x="102" y="104"/>
                  </a:cubicBezTo>
                  <a:cubicBezTo>
                    <a:pt x="102" y="104"/>
                    <a:pt x="102" y="104"/>
                    <a:pt x="102" y="104"/>
                  </a:cubicBezTo>
                  <a:cubicBezTo>
                    <a:pt x="102" y="103"/>
                    <a:pt x="103" y="103"/>
                    <a:pt x="103" y="103"/>
                  </a:cubicBezTo>
                  <a:cubicBezTo>
                    <a:pt x="103" y="103"/>
                    <a:pt x="104" y="103"/>
                    <a:pt x="104" y="103"/>
                  </a:cubicBezTo>
                  <a:cubicBezTo>
                    <a:pt x="102" y="101"/>
                    <a:pt x="100" y="100"/>
                    <a:pt x="98" y="99"/>
                  </a:cubicBezTo>
                  <a:cubicBezTo>
                    <a:pt x="95" y="98"/>
                    <a:pt x="92" y="97"/>
                    <a:pt x="89" y="96"/>
                  </a:cubicBezTo>
                  <a:cubicBezTo>
                    <a:pt x="88" y="96"/>
                    <a:pt x="88" y="96"/>
                    <a:pt x="87" y="96"/>
                  </a:cubicBezTo>
                  <a:cubicBezTo>
                    <a:pt x="86" y="96"/>
                    <a:pt x="85" y="95"/>
                    <a:pt x="84" y="95"/>
                  </a:cubicBezTo>
                  <a:cubicBezTo>
                    <a:pt x="83" y="95"/>
                    <a:pt x="82" y="94"/>
                    <a:pt x="80" y="94"/>
                  </a:cubicBezTo>
                  <a:cubicBezTo>
                    <a:pt x="80" y="94"/>
                    <a:pt x="80" y="94"/>
                    <a:pt x="80" y="95"/>
                  </a:cubicBezTo>
                  <a:cubicBezTo>
                    <a:pt x="81" y="96"/>
                    <a:pt x="81" y="97"/>
                    <a:pt x="81" y="98"/>
                  </a:cubicBezTo>
                  <a:cubicBezTo>
                    <a:pt x="83" y="101"/>
                    <a:pt x="84" y="102"/>
                    <a:pt x="87" y="104"/>
                  </a:cubicBezTo>
                  <a:cubicBezTo>
                    <a:pt x="84" y="103"/>
                    <a:pt x="82" y="101"/>
                    <a:pt x="81" y="99"/>
                  </a:cubicBezTo>
                  <a:cubicBezTo>
                    <a:pt x="80" y="98"/>
                    <a:pt x="80" y="96"/>
                    <a:pt x="79" y="95"/>
                  </a:cubicBezTo>
                  <a:cubicBezTo>
                    <a:pt x="79" y="94"/>
                    <a:pt x="79" y="93"/>
                    <a:pt x="79" y="93"/>
                  </a:cubicBezTo>
                  <a:cubicBezTo>
                    <a:pt x="78" y="92"/>
                    <a:pt x="76" y="90"/>
                    <a:pt x="76" y="88"/>
                  </a:cubicBezTo>
                  <a:cubicBezTo>
                    <a:pt x="75" y="86"/>
                    <a:pt x="75" y="84"/>
                    <a:pt x="75" y="83"/>
                  </a:cubicBezTo>
                  <a:cubicBezTo>
                    <a:pt x="75" y="81"/>
                    <a:pt x="75" y="81"/>
                    <a:pt x="75" y="81"/>
                  </a:cubicBezTo>
                  <a:cubicBezTo>
                    <a:pt x="74" y="83"/>
                    <a:pt x="73" y="86"/>
                    <a:pt x="71" y="89"/>
                  </a:cubicBezTo>
                  <a:cubicBezTo>
                    <a:pt x="71" y="90"/>
                    <a:pt x="70" y="90"/>
                    <a:pt x="70" y="91"/>
                  </a:cubicBezTo>
                  <a:cubicBezTo>
                    <a:pt x="69" y="91"/>
                    <a:pt x="69" y="91"/>
                    <a:pt x="69" y="92"/>
                  </a:cubicBezTo>
                  <a:cubicBezTo>
                    <a:pt x="68" y="92"/>
                    <a:pt x="68" y="92"/>
                    <a:pt x="68" y="92"/>
                  </a:cubicBezTo>
                  <a:cubicBezTo>
                    <a:pt x="66" y="93"/>
                    <a:pt x="65" y="94"/>
                    <a:pt x="64" y="95"/>
                  </a:cubicBezTo>
                  <a:cubicBezTo>
                    <a:pt x="61" y="96"/>
                    <a:pt x="57" y="97"/>
                    <a:pt x="53" y="95"/>
                  </a:cubicBezTo>
                  <a:cubicBezTo>
                    <a:pt x="52" y="95"/>
                    <a:pt x="51" y="95"/>
                    <a:pt x="51" y="94"/>
                  </a:cubicBezTo>
                  <a:cubicBezTo>
                    <a:pt x="50" y="94"/>
                    <a:pt x="50" y="94"/>
                    <a:pt x="50" y="93"/>
                  </a:cubicBezTo>
                  <a:cubicBezTo>
                    <a:pt x="49" y="93"/>
                    <a:pt x="49" y="93"/>
                    <a:pt x="49" y="92"/>
                  </a:cubicBezTo>
                  <a:cubicBezTo>
                    <a:pt x="48" y="91"/>
                    <a:pt x="47" y="90"/>
                    <a:pt x="46" y="89"/>
                  </a:cubicBezTo>
                  <a:cubicBezTo>
                    <a:pt x="44" y="87"/>
                    <a:pt x="42" y="85"/>
                    <a:pt x="40" y="83"/>
                  </a:cubicBezTo>
                  <a:cubicBezTo>
                    <a:pt x="39" y="81"/>
                    <a:pt x="37" y="79"/>
                    <a:pt x="36" y="77"/>
                  </a:cubicBezTo>
                  <a:cubicBezTo>
                    <a:pt x="36" y="82"/>
                    <a:pt x="36" y="87"/>
                    <a:pt x="36" y="91"/>
                  </a:cubicBezTo>
                  <a:cubicBezTo>
                    <a:pt x="36" y="93"/>
                    <a:pt x="36" y="94"/>
                    <a:pt x="36" y="96"/>
                  </a:cubicBezTo>
                  <a:cubicBezTo>
                    <a:pt x="36" y="97"/>
                    <a:pt x="37" y="98"/>
                    <a:pt x="38" y="99"/>
                  </a:cubicBezTo>
                  <a:cubicBezTo>
                    <a:pt x="39" y="102"/>
                    <a:pt x="41" y="104"/>
                    <a:pt x="43" y="106"/>
                  </a:cubicBezTo>
                  <a:cubicBezTo>
                    <a:pt x="43" y="106"/>
                    <a:pt x="43" y="106"/>
                    <a:pt x="43" y="106"/>
                  </a:cubicBezTo>
                  <a:cubicBezTo>
                    <a:pt x="40" y="105"/>
                    <a:pt x="38" y="103"/>
                    <a:pt x="36" y="100"/>
                  </a:cubicBezTo>
                  <a:cubicBezTo>
                    <a:pt x="35" y="99"/>
                    <a:pt x="35" y="98"/>
                    <a:pt x="34" y="96"/>
                  </a:cubicBezTo>
                  <a:cubicBezTo>
                    <a:pt x="34" y="96"/>
                    <a:pt x="34" y="97"/>
                    <a:pt x="34" y="97"/>
                  </a:cubicBezTo>
                  <a:cubicBezTo>
                    <a:pt x="33" y="97"/>
                    <a:pt x="32" y="97"/>
                    <a:pt x="31" y="97"/>
                  </a:cubicBezTo>
                  <a:cubicBezTo>
                    <a:pt x="30" y="97"/>
                    <a:pt x="28" y="97"/>
                    <a:pt x="26" y="96"/>
                  </a:cubicBezTo>
                  <a:cubicBezTo>
                    <a:pt x="23" y="95"/>
                    <a:pt x="20" y="94"/>
                    <a:pt x="18" y="92"/>
                  </a:cubicBezTo>
                  <a:cubicBezTo>
                    <a:pt x="16" y="90"/>
                    <a:pt x="15" y="89"/>
                    <a:pt x="14" y="88"/>
                  </a:cubicBezTo>
                  <a:cubicBezTo>
                    <a:pt x="14" y="87"/>
                    <a:pt x="14" y="87"/>
                    <a:pt x="14" y="87"/>
                  </a:cubicBezTo>
                  <a:cubicBezTo>
                    <a:pt x="13" y="87"/>
                    <a:pt x="12" y="86"/>
                    <a:pt x="11" y="86"/>
                  </a:cubicBezTo>
                  <a:cubicBezTo>
                    <a:pt x="9" y="85"/>
                    <a:pt x="8" y="83"/>
                    <a:pt x="6" y="82"/>
                  </a:cubicBezTo>
                  <a:cubicBezTo>
                    <a:pt x="8" y="83"/>
                    <a:pt x="9" y="84"/>
                    <a:pt x="11" y="85"/>
                  </a:cubicBezTo>
                  <a:cubicBezTo>
                    <a:pt x="12" y="85"/>
                    <a:pt x="12" y="85"/>
                    <a:pt x="13" y="85"/>
                  </a:cubicBezTo>
                  <a:cubicBezTo>
                    <a:pt x="12" y="85"/>
                    <a:pt x="12" y="84"/>
                    <a:pt x="11" y="83"/>
                  </a:cubicBezTo>
                  <a:cubicBezTo>
                    <a:pt x="11" y="82"/>
                    <a:pt x="10" y="80"/>
                    <a:pt x="10" y="78"/>
                  </a:cubicBezTo>
                  <a:cubicBezTo>
                    <a:pt x="10" y="76"/>
                    <a:pt x="10" y="74"/>
                    <a:pt x="10" y="73"/>
                  </a:cubicBezTo>
                  <a:cubicBezTo>
                    <a:pt x="11" y="71"/>
                    <a:pt x="11" y="69"/>
                    <a:pt x="12" y="68"/>
                  </a:cubicBezTo>
                  <a:cubicBezTo>
                    <a:pt x="13" y="67"/>
                    <a:pt x="14" y="66"/>
                    <a:pt x="14" y="65"/>
                  </a:cubicBezTo>
                  <a:cubicBezTo>
                    <a:pt x="14" y="65"/>
                    <a:pt x="13" y="65"/>
                    <a:pt x="13" y="65"/>
                  </a:cubicBezTo>
                  <a:cubicBezTo>
                    <a:pt x="12" y="65"/>
                    <a:pt x="11" y="64"/>
                    <a:pt x="11" y="64"/>
                  </a:cubicBezTo>
                  <a:cubicBezTo>
                    <a:pt x="12" y="65"/>
                    <a:pt x="14" y="65"/>
                    <a:pt x="15" y="64"/>
                  </a:cubicBezTo>
                  <a:cubicBezTo>
                    <a:pt x="15" y="64"/>
                    <a:pt x="15" y="64"/>
                    <a:pt x="15" y="64"/>
                  </a:cubicBezTo>
                  <a:cubicBezTo>
                    <a:pt x="17" y="61"/>
                    <a:pt x="19" y="59"/>
                    <a:pt x="22" y="57"/>
                  </a:cubicBezTo>
                  <a:cubicBezTo>
                    <a:pt x="23" y="56"/>
                    <a:pt x="24" y="54"/>
                    <a:pt x="25" y="53"/>
                  </a:cubicBezTo>
                  <a:cubicBezTo>
                    <a:pt x="27" y="52"/>
                    <a:pt x="27" y="52"/>
                    <a:pt x="27" y="52"/>
                  </a:cubicBezTo>
                  <a:cubicBezTo>
                    <a:pt x="26" y="52"/>
                    <a:pt x="25" y="52"/>
                    <a:pt x="24" y="52"/>
                  </a:cubicBezTo>
                  <a:cubicBezTo>
                    <a:pt x="23" y="51"/>
                    <a:pt x="21" y="51"/>
                    <a:pt x="20" y="51"/>
                  </a:cubicBezTo>
                  <a:cubicBezTo>
                    <a:pt x="21" y="51"/>
                    <a:pt x="23" y="51"/>
                    <a:pt x="24" y="51"/>
                  </a:cubicBezTo>
                  <a:cubicBezTo>
                    <a:pt x="25" y="50"/>
                    <a:pt x="27" y="51"/>
                    <a:pt x="29" y="51"/>
                  </a:cubicBezTo>
                  <a:cubicBezTo>
                    <a:pt x="29" y="51"/>
                    <a:pt x="29" y="51"/>
                    <a:pt x="29" y="50"/>
                  </a:cubicBezTo>
                  <a:cubicBezTo>
                    <a:pt x="31" y="50"/>
                    <a:pt x="33" y="50"/>
                    <a:pt x="34" y="50"/>
                  </a:cubicBezTo>
                  <a:cubicBezTo>
                    <a:pt x="36" y="50"/>
                    <a:pt x="37" y="50"/>
                    <a:pt x="39" y="50"/>
                  </a:cubicBezTo>
                  <a:cubicBezTo>
                    <a:pt x="39" y="50"/>
                    <a:pt x="39" y="50"/>
                    <a:pt x="39" y="50"/>
                  </a:cubicBezTo>
                  <a:cubicBezTo>
                    <a:pt x="36" y="51"/>
                    <a:pt x="33" y="51"/>
                    <a:pt x="30" y="52"/>
                  </a:cubicBezTo>
                  <a:cubicBezTo>
                    <a:pt x="29" y="52"/>
                    <a:pt x="29" y="53"/>
                    <a:pt x="28" y="53"/>
                  </a:cubicBezTo>
                  <a:cubicBezTo>
                    <a:pt x="27" y="55"/>
                    <a:pt x="27" y="55"/>
                    <a:pt x="27" y="55"/>
                  </a:cubicBezTo>
                  <a:cubicBezTo>
                    <a:pt x="26" y="56"/>
                    <a:pt x="25" y="57"/>
                    <a:pt x="24" y="58"/>
                  </a:cubicBezTo>
                  <a:cubicBezTo>
                    <a:pt x="22" y="61"/>
                    <a:pt x="20" y="63"/>
                    <a:pt x="18" y="66"/>
                  </a:cubicBezTo>
                  <a:cubicBezTo>
                    <a:pt x="16" y="68"/>
                    <a:pt x="14" y="70"/>
                    <a:pt x="13" y="73"/>
                  </a:cubicBezTo>
                  <a:cubicBezTo>
                    <a:pt x="12" y="76"/>
                    <a:pt x="13" y="79"/>
                    <a:pt x="14" y="82"/>
                  </a:cubicBezTo>
                  <a:cubicBezTo>
                    <a:pt x="15" y="84"/>
                    <a:pt x="16" y="85"/>
                    <a:pt x="17" y="86"/>
                  </a:cubicBezTo>
                  <a:cubicBezTo>
                    <a:pt x="17" y="87"/>
                    <a:pt x="18" y="89"/>
                    <a:pt x="19" y="90"/>
                  </a:cubicBezTo>
                  <a:cubicBezTo>
                    <a:pt x="21" y="92"/>
                    <a:pt x="24" y="94"/>
                    <a:pt x="27" y="95"/>
                  </a:cubicBezTo>
                  <a:cubicBezTo>
                    <a:pt x="28" y="95"/>
                    <a:pt x="30" y="96"/>
                    <a:pt x="31" y="96"/>
                  </a:cubicBezTo>
                  <a:cubicBezTo>
                    <a:pt x="32" y="96"/>
                    <a:pt x="33" y="96"/>
                    <a:pt x="34" y="96"/>
                  </a:cubicBezTo>
                  <a:cubicBezTo>
                    <a:pt x="34" y="94"/>
                    <a:pt x="34" y="93"/>
                    <a:pt x="34" y="92"/>
                  </a:cubicBezTo>
                  <a:cubicBezTo>
                    <a:pt x="34" y="89"/>
                    <a:pt x="34" y="86"/>
                    <a:pt x="34" y="83"/>
                  </a:cubicBezTo>
                  <a:cubicBezTo>
                    <a:pt x="34" y="81"/>
                    <a:pt x="35" y="79"/>
                    <a:pt x="35" y="76"/>
                  </a:cubicBezTo>
                  <a:cubicBezTo>
                    <a:pt x="35" y="76"/>
                    <a:pt x="35" y="76"/>
                    <a:pt x="35" y="76"/>
                  </a:cubicBezTo>
                  <a:cubicBezTo>
                    <a:pt x="34" y="75"/>
                    <a:pt x="34" y="75"/>
                    <a:pt x="34" y="75"/>
                  </a:cubicBezTo>
                  <a:cubicBezTo>
                    <a:pt x="34" y="75"/>
                    <a:pt x="34" y="75"/>
                    <a:pt x="34" y="75"/>
                  </a:cubicBezTo>
                  <a:cubicBezTo>
                    <a:pt x="34" y="74"/>
                    <a:pt x="34" y="74"/>
                    <a:pt x="34" y="74"/>
                  </a:cubicBezTo>
                  <a:cubicBezTo>
                    <a:pt x="33" y="74"/>
                    <a:pt x="33" y="74"/>
                    <a:pt x="32" y="73"/>
                  </a:cubicBezTo>
                  <a:cubicBezTo>
                    <a:pt x="31" y="73"/>
                    <a:pt x="30" y="73"/>
                    <a:pt x="28" y="72"/>
                  </a:cubicBezTo>
                  <a:cubicBezTo>
                    <a:pt x="28" y="72"/>
                    <a:pt x="28" y="72"/>
                    <a:pt x="28" y="72"/>
                  </a:cubicBezTo>
                  <a:cubicBezTo>
                    <a:pt x="30" y="72"/>
                    <a:pt x="31" y="72"/>
                    <a:pt x="32" y="72"/>
                  </a:cubicBezTo>
                  <a:cubicBezTo>
                    <a:pt x="33" y="72"/>
                    <a:pt x="34" y="73"/>
                    <a:pt x="34" y="73"/>
                  </a:cubicBezTo>
                  <a:cubicBezTo>
                    <a:pt x="35" y="74"/>
                    <a:pt x="36" y="74"/>
                    <a:pt x="36" y="75"/>
                  </a:cubicBezTo>
                  <a:cubicBezTo>
                    <a:pt x="42" y="81"/>
                    <a:pt x="42" y="81"/>
                    <a:pt x="42" y="81"/>
                  </a:cubicBezTo>
                  <a:cubicBezTo>
                    <a:pt x="44" y="83"/>
                    <a:pt x="46" y="85"/>
                    <a:pt x="48" y="87"/>
                  </a:cubicBezTo>
                  <a:cubicBezTo>
                    <a:pt x="49" y="88"/>
                    <a:pt x="50" y="89"/>
                    <a:pt x="51" y="90"/>
                  </a:cubicBezTo>
                  <a:cubicBezTo>
                    <a:pt x="52" y="91"/>
                    <a:pt x="53" y="92"/>
                    <a:pt x="54" y="92"/>
                  </a:cubicBezTo>
                  <a:cubicBezTo>
                    <a:pt x="57" y="93"/>
                    <a:pt x="60" y="93"/>
                    <a:pt x="62" y="92"/>
                  </a:cubicBezTo>
                  <a:cubicBezTo>
                    <a:pt x="64" y="91"/>
                    <a:pt x="65" y="91"/>
                    <a:pt x="66" y="90"/>
                  </a:cubicBezTo>
                  <a:cubicBezTo>
                    <a:pt x="67" y="89"/>
                    <a:pt x="68" y="88"/>
                    <a:pt x="69" y="87"/>
                  </a:cubicBezTo>
                  <a:cubicBezTo>
                    <a:pt x="71" y="85"/>
                    <a:pt x="72" y="82"/>
                    <a:pt x="73" y="80"/>
                  </a:cubicBezTo>
                  <a:cubicBezTo>
                    <a:pt x="74" y="79"/>
                    <a:pt x="74" y="78"/>
                    <a:pt x="74" y="76"/>
                  </a:cubicBezTo>
                  <a:cubicBezTo>
                    <a:pt x="74" y="75"/>
                    <a:pt x="74" y="74"/>
                    <a:pt x="74" y="73"/>
                  </a:cubicBezTo>
                  <a:cubicBezTo>
                    <a:pt x="74" y="70"/>
                    <a:pt x="73" y="67"/>
                    <a:pt x="72" y="64"/>
                  </a:cubicBezTo>
                  <a:cubicBezTo>
                    <a:pt x="71" y="61"/>
                    <a:pt x="70" y="58"/>
                    <a:pt x="69" y="56"/>
                  </a:cubicBezTo>
                  <a:cubicBezTo>
                    <a:pt x="68" y="53"/>
                    <a:pt x="66" y="50"/>
                    <a:pt x="64" y="47"/>
                  </a:cubicBezTo>
                  <a:cubicBezTo>
                    <a:pt x="64" y="47"/>
                    <a:pt x="64" y="47"/>
                    <a:pt x="64" y="47"/>
                  </a:cubicBezTo>
                  <a:cubicBezTo>
                    <a:pt x="66" y="49"/>
                    <a:pt x="68" y="52"/>
                    <a:pt x="70" y="55"/>
                  </a:cubicBezTo>
                  <a:cubicBezTo>
                    <a:pt x="70" y="53"/>
                    <a:pt x="70" y="52"/>
                    <a:pt x="69" y="50"/>
                  </a:cubicBezTo>
                  <a:cubicBezTo>
                    <a:pt x="69" y="48"/>
                    <a:pt x="69" y="46"/>
                    <a:pt x="68" y="43"/>
                  </a:cubicBezTo>
                  <a:cubicBezTo>
                    <a:pt x="69" y="45"/>
                    <a:pt x="70" y="48"/>
                    <a:pt x="70" y="50"/>
                  </a:cubicBezTo>
                  <a:cubicBezTo>
                    <a:pt x="71" y="52"/>
                    <a:pt x="71" y="55"/>
                    <a:pt x="72" y="57"/>
                  </a:cubicBezTo>
                  <a:cubicBezTo>
                    <a:pt x="72" y="57"/>
                    <a:pt x="73" y="61"/>
                    <a:pt x="74" y="64"/>
                  </a:cubicBezTo>
                  <a:cubicBezTo>
                    <a:pt x="75" y="67"/>
                    <a:pt x="76" y="70"/>
                    <a:pt x="76" y="73"/>
                  </a:cubicBezTo>
                  <a:cubicBezTo>
                    <a:pt x="77" y="76"/>
                    <a:pt x="77" y="79"/>
                    <a:pt x="78" y="83"/>
                  </a:cubicBezTo>
                  <a:cubicBezTo>
                    <a:pt x="78" y="84"/>
                    <a:pt x="78" y="86"/>
                    <a:pt x="78" y="87"/>
                  </a:cubicBezTo>
                  <a:cubicBezTo>
                    <a:pt x="79" y="89"/>
                    <a:pt x="79" y="90"/>
                    <a:pt x="81" y="91"/>
                  </a:cubicBezTo>
                  <a:cubicBezTo>
                    <a:pt x="81" y="91"/>
                    <a:pt x="81" y="91"/>
                    <a:pt x="81" y="91"/>
                  </a:cubicBezTo>
                  <a:cubicBezTo>
                    <a:pt x="81" y="91"/>
                    <a:pt x="81" y="91"/>
                    <a:pt x="81" y="91"/>
                  </a:cubicBezTo>
                  <a:cubicBezTo>
                    <a:pt x="82" y="92"/>
                    <a:pt x="83" y="93"/>
                    <a:pt x="85" y="93"/>
                  </a:cubicBezTo>
                  <a:cubicBezTo>
                    <a:pt x="86" y="94"/>
                    <a:pt x="88" y="94"/>
                    <a:pt x="90" y="94"/>
                  </a:cubicBezTo>
                  <a:cubicBezTo>
                    <a:pt x="95" y="96"/>
                    <a:pt x="100" y="99"/>
                    <a:pt x="104" y="102"/>
                  </a:cubicBezTo>
                  <a:cubicBezTo>
                    <a:pt x="105" y="102"/>
                    <a:pt x="106" y="102"/>
                    <a:pt x="107" y="102"/>
                  </a:cubicBezTo>
                  <a:cubicBezTo>
                    <a:pt x="108" y="102"/>
                    <a:pt x="110" y="102"/>
                    <a:pt x="111" y="102"/>
                  </a:cubicBezTo>
                  <a:cubicBezTo>
                    <a:pt x="112" y="102"/>
                    <a:pt x="113" y="102"/>
                    <a:pt x="114" y="102"/>
                  </a:cubicBezTo>
                  <a:cubicBezTo>
                    <a:pt x="115" y="102"/>
                    <a:pt x="117" y="102"/>
                    <a:pt x="118" y="102"/>
                  </a:cubicBezTo>
                  <a:cubicBezTo>
                    <a:pt x="119" y="103"/>
                    <a:pt x="120" y="103"/>
                    <a:pt x="121" y="103"/>
                  </a:cubicBezTo>
                  <a:cubicBezTo>
                    <a:pt x="121" y="103"/>
                    <a:pt x="121" y="103"/>
                    <a:pt x="121" y="103"/>
                  </a:cubicBezTo>
                  <a:lnTo>
                    <a:pt x="114" y="103"/>
                  </a:lnTo>
                  <a:close/>
                  <a:moveTo>
                    <a:pt x="132" y="126"/>
                  </a:moveTo>
                  <a:cubicBezTo>
                    <a:pt x="131" y="126"/>
                    <a:pt x="131" y="126"/>
                    <a:pt x="130" y="126"/>
                  </a:cubicBezTo>
                  <a:cubicBezTo>
                    <a:pt x="129" y="126"/>
                    <a:pt x="128" y="126"/>
                    <a:pt x="127" y="126"/>
                  </a:cubicBezTo>
                  <a:cubicBezTo>
                    <a:pt x="126" y="126"/>
                    <a:pt x="126" y="125"/>
                    <a:pt x="125" y="125"/>
                  </a:cubicBezTo>
                  <a:cubicBezTo>
                    <a:pt x="123" y="124"/>
                    <a:pt x="122" y="124"/>
                    <a:pt x="121" y="123"/>
                  </a:cubicBezTo>
                  <a:cubicBezTo>
                    <a:pt x="120" y="124"/>
                    <a:pt x="120" y="124"/>
                    <a:pt x="120" y="125"/>
                  </a:cubicBezTo>
                  <a:cubicBezTo>
                    <a:pt x="119" y="126"/>
                    <a:pt x="118" y="127"/>
                    <a:pt x="116" y="127"/>
                  </a:cubicBezTo>
                  <a:cubicBezTo>
                    <a:pt x="116" y="127"/>
                    <a:pt x="116" y="127"/>
                    <a:pt x="116" y="127"/>
                  </a:cubicBezTo>
                  <a:cubicBezTo>
                    <a:pt x="118" y="125"/>
                    <a:pt x="119" y="123"/>
                    <a:pt x="119" y="121"/>
                  </a:cubicBezTo>
                  <a:cubicBezTo>
                    <a:pt x="120" y="120"/>
                    <a:pt x="119" y="119"/>
                    <a:pt x="119" y="118"/>
                  </a:cubicBezTo>
                  <a:cubicBezTo>
                    <a:pt x="118" y="117"/>
                    <a:pt x="117" y="116"/>
                    <a:pt x="116" y="115"/>
                  </a:cubicBezTo>
                  <a:cubicBezTo>
                    <a:pt x="116" y="115"/>
                    <a:pt x="116" y="115"/>
                    <a:pt x="116" y="115"/>
                  </a:cubicBezTo>
                  <a:cubicBezTo>
                    <a:pt x="118" y="115"/>
                    <a:pt x="119" y="116"/>
                    <a:pt x="120" y="117"/>
                  </a:cubicBezTo>
                  <a:cubicBezTo>
                    <a:pt x="121" y="118"/>
                    <a:pt x="121" y="119"/>
                    <a:pt x="121" y="121"/>
                  </a:cubicBezTo>
                  <a:cubicBezTo>
                    <a:pt x="121" y="121"/>
                    <a:pt x="121" y="122"/>
                    <a:pt x="121" y="122"/>
                  </a:cubicBezTo>
                  <a:cubicBezTo>
                    <a:pt x="122" y="122"/>
                    <a:pt x="124" y="123"/>
                    <a:pt x="125" y="123"/>
                  </a:cubicBezTo>
                  <a:cubicBezTo>
                    <a:pt x="126" y="123"/>
                    <a:pt x="127" y="123"/>
                    <a:pt x="128" y="123"/>
                  </a:cubicBezTo>
                  <a:cubicBezTo>
                    <a:pt x="130" y="123"/>
                    <a:pt x="133" y="122"/>
                    <a:pt x="133" y="122"/>
                  </a:cubicBezTo>
                  <a:cubicBezTo>
                    <a:pt x="134" y="122"/>
                    <a:pt x="135" y="122"/>
                    <a:pt x="136" y="122"/>
                  </a:cubicBezTo>
                  <a:cubicBezTo>
                    <a:pt x="137" y="121"/>
                    <a:pt x="139" y="121"/>
                    <a:pt x="141" y="120"/>
                  </a:cubicBezTo>
                  <a:cubicBezTo>
                    <a:pt x="139" y="121"/>
                    <a:pt x="138" y="122"/>
                    <a:pt x="136" y="123"/>
                  </a:cubicBezTo>
                  <a:cubicBezTo>
                    <a:pt x="135" y="123"/>
                    <a:pt x="135" y="124"/>
                    <a:pt x="134" y="124"/>
                  </a:cubicBezTo>
                  <a:cubicBezTo>
                    <a:pt x="134" y="124"/>
                    <a:pt x="133" y="124"/>
                    <a:pt x="133" y="124"/>
                  </a:cubicBezTo>
                  <a:cubicBezTo>
                    <a:pt x="136" y="124"/>
                    <a:pt x="139" y="124"/>
                    <a:pt x="142" y="124"/>
                  </a:cubicBezTo>
                  <a:cubicBezTo>
                    <a:pt x="142" y="125"/>
                    <a:pt x="142" y="125"/>
                    <a:pt x="142" y="125"/>
                  </a:cubicBezTo>
                  <a:cubicBezTo>
                    <a:pt x="140" y="126"/>
                    <a:pt x="138" y="126"/>
                    <a:pt x="136" y="126"/>
                  </a:cubicBezTo>
                  <a:cubicBezTo>
                    <a:pt x="136" y="126"/>
                    <a:pt x="135" y="126"/>
                    <a:pt x="134" y="126"/>
                  </a:cubicBezTo>
                  <a:cubicBezTo>
                    <a:pt x="135" y="127"/>
                    <a:pt x="136" y="127"/>
                    <a:pt x="136" y="128"/>
                  </a:cubicBezTo>
                  <a:cubicBezTo>
                    <a:pt x="137" y="129"/>
                    <a:pt x="138" y="131"/>
                    <a:pt x="139" y="133"/>
                  </a:cubicBezTo>
                  <a:cubicBezTo>
                    <a:pt x="138" y="131"/>
                    <a:pt x="137" y="130"/>
                    <a:pt x="136" y="129"/>
                  </a:cubicBezTo>
                  <a:cubicBezTo>
                    <a:pt x="135" y="128"/>
                    <a:pt x="134" y="127"/>
                    <a:pt x="133" y="127"/>
                  </a:cubicBezTo>
                  <a:cubicBezTo>
                    <a:pt x="133" y="127"/>
                    <a:pt x="132" y="127"/>
                    <a:pt x="13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0">
              <a:extLst>
                <a:ext uri="{FF2B5EF4-FFF2-40B4-BE49-F238E27FC236}">
                  <a16:creationId xmlns:a16="http://schemas.microsoft.com/office/drawing/2014/main" id="{490BBA22-0313-4E50-AFD2-F437B4D1819F}"/>
                </a:ext>
              </a:extLst>
            </p:cNvPr>
            <p:cNvSpPr>
              <a:spLocks/>
            </p:cNvSpPr>
            <p:nvPr/>
          </p:nvSpPr>
          <p:spPr bwMode="auto">
            <a:xfrm>
              <a:off x="2990" y="811"/>
              <a:ext cx="101" cy="17"/>
            </a:xfrm>
            <a:custGeom>
              <a:avLst/>
              <a:gdLst>
                <a:gd name="T0" fmla="*/ 8 w 42"/>
                <a:gd name="T1" fmla="*/ 6 h 7"/>
                <a:gd name="T2" fmla="*/ 8 w 42"/>
                <a:gd name="T3" fmla="*/ 6 h 7"/>
                <a:gd name="T4" fmla="*/ 8 w 42"/>
                <a:gd name="T5" fmla="*/ 6 h 7"/>
                <a:gd name="T6" fmla="*/ 9 w 42"/>
                <a:gd name="T7" fmla="*/ 6 h 7"/>
                <a:gd name="T8" fmla="*/ 11 w 42"/>
                <a:gd name="T9" fmla="*/ 6 h 7"/>
                <a:gd name="T10" fmla="*/ 19 w 42"/>
                <a:gd name="T11" fmla="*/ 6 h 7"/>
                <a:gd name="T12" fmla="*/ 35 w 42"/>
                <a:gd name="T13" fmla="*/ 6 h 7"/>
                <a:gd name="T14" fmla="*/ 42 w 42"/>
                <a:gd name="T15" fmla="*/ 6 h 7"/>
                <a:gd name="T16" fmla="*/ 39 w 42"/>
                <a:gd name="T17" fmla="*/ 5 h 7"/>
                <a:gd name="T18" fmla="*/ 35 w 42"/>
                <a:gd name="T19" fmla="*/ 3 h 7"/>
                <a:gd name="T20" fmla="*/ 34 w 42"/>
                <a:gd name="T21" fmla="*/ 0 h 7"/>
                <a:gd name="T22" fmla="*/ 31 w 42"/>
                <a:gd name="T23" fmla="*/ 2 h 7"/>
                <a:gd name="T24" fmla="*/ 26 w 42"/>
                <a:gd name="T25" fmla="*/ 3 h 7"/>
                <a:gd name="T26" fmla="*/ 21 w 42"/>
                <a:gd name="T27" fmla="*/ 4 h 7"/>
                <a:gd name="T28" fmla="*/ 17 w 42"/>
                <a:gd name="T29" fmla="*/ 4 h 7"/>
                <a:gd name="T30" fmla="*/ 7 w 42"/>
                <a:gd name="T31" fmla="*/ 2 h 7"/>
                <a:gd name="T32" fmla="*/ 0 w 42"/>
                <a:gd name="T33" fmla="*/ 1 h 7"/>
                <a:gd name="T34" fmla="*/ 4 w 42"/>
                <a:gd name="T35" fmla="*/ 4 h 7"/>
                <a:gd name="T36" fmla="*/ 8 w 42"/>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
                  <a:moveTo>
                    <a:pt x="8" y="6"/>
                  </a:moveTo>
                  <a:cubicBezTo>
                    <a:pt x="8" y="6"/>
                    <a:pt x="8" y="6"/>
                    <a:pt x="8" y="6"/>
                  </a:cubicBezTo>
                  <a:cubicBezTo>
                    <a:pt x="8" y="6"/>
                    <a:pt x="8" y="6"/>
                    <a:pt x="8" y="6"/>
                  </a:cubicBezTo>
                  <a:cubicBezTo>
                    <a:pt x="8" y="6"/>
                    <a:pt x="9" y="6"/>
                    <a:pt x="9" y="6"/>
                  </a:cubicBezTo>
                  <a:cubicBezTo>
                    <a:pt x="11" y="6"/>
                    <a:pt x="11" y="6"/>
                    <a:pt x="11" y="6"/>
                  </a:cubicBezTo>
                  <a:cubicBezTo>
                    <a:pt x="14" y="6"/>
                    <a:pt x="16" y="6"/>
                    <a:pt x="19" y="6"/>
                  </a:cubicBezTo>
                  <a:cubicBezTo>
                    <a:pt x="24" y="7"/>
                    <a:pt x="30" y="7"/>
                    <a:pt x="35" y="6"/>
                  </a:cubicBezTo>
                  <a:cubicBezTo>
                    <a:pt x="37" y="6"/>
                    <a:pt x="40" y="6"/>
                    <a:pt x="42" y="6"/>
                  </a:cubicBezTo>
                  <a:cubicBezTo>
                    <a:pt x="41" y="6"/>
                    <a:pt x="40" y="5"/>
                    <a:pt x="39" y="5"/>
                  </a:cubicBezTo>
                  <a:cubicBezTo>
                    <a:pt x="38" y="4"/>
                    <a:pt x="36" y="4"/>
                    <a:pt x="35" y="3"/>
                  </a:cubicBezTo>
                  <a:cubicBezTo>
                    <a:pt x="35" y="2"/>
                    <a:pt x="34" y="1"/>
                    <a:pt x="34" y="0"/>
                  </a:cubicBezTo>
                  <a:cubicBezTo>
                    <a:pt x="33" y="1"/>
                    <a:pt x="32" y="2"/>
                    <a:pt x="31" y="2"/>
                  </a:cubicBezTo>
                  <a:cubicBezTo>
                    <a:pt x="29" y="3"/>
                    <a:pt x="27" y="3"/>
                    <a:pt x="26" y="3"/>
                  </a:cubicBezTo>
                  <a:cubicBezTo>
                    <a:pt x="24" y="4"/>
                    <a:pt x="23" y="4"/>
                    <a:pt x="21" y="4"/>
                  </a:cubicBezTo>
                  <a:cubicBezTo>
                    <a:pt x="20" y="4"/>
                    <a:pt x="18" y="4"/>
                    <a:pt x="17" y="4"/>
                  </a:cubicBezTo>
                  <a:cubicBezTo>
                    <a:pt x="13" y="3"/>
                    <a:pt x="10" y="3"/>
                    <a:pt x="7" y="2"/>
                  </a:cubicBezTo>
                  <a:cubicBezTo>
                    <a:pt x="5" y="2"/>
                    <a:pt x="2" y="1"/>
                    <a:pt x="0" y="1"/>
                  </a:cubicBezTo>
                  <a:cubicBezTo>
                    <a:pt x="1" y="2"/>
                    <a:pt x="3" y="3"/>
                    <a:pt x="4" y="4"/>
                  </a:cubicBezTo>
                  <a:cubicBezTo>
                    <a:pt x="5" y="5"/>
                    <a:pt x="7" y="5"/>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1">
              <a:extLst>
                <a:ext uri="{FF2B5EF4-FFF2-40B4-BE49-F238E27FC236}">
                  <a16:creationId xmlns:a16="http://schemas.microsoft.com/office/drawing/2014/main" id="{EF75A1D6-3C3D-402F-BAA5-305118977042}"/>
                </a:ext>
              </a:extLst>
            </p:cNvPr>
            <p:cNvSpPr>
              <a:spLocks/>
            </p:cNvSpPr>
            <p:nvPr/>
          </p:nvSpPr>
          <p:spPr bwMode="auto">
            <a:xfrm>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2">
              <a:extLst>
                <a:ext uri="{FF2B5EF4-FFF2-40B4-BE49-F238E27FC236}">
                  <a16:creationId xmlns:a16="http://schemas.microsoft.com/office/drawing/2014/main" id="{E23E698C-17DB-429C-8FC9-774B4CF01EC2}"/>
                </a:ext>
              </a:extLst>
            </p:cNvPr>
            <p:cNvSpPr>
              <a:spLocks/>
            </p:cNvSpPr>
            <p:nvPr/>
          </p:nvSpPr>
          <p:spPr bwMode="auto">
            <a:xfrm>
              <a:off x="3082" y="603"/>
              <a:ext cx="12" cy="14"/>
            </a:xfrm>
            <a:custGeom>
              <a:avLst/>
              <a:gdLst>
                <a:gd name="T0" fmla="*/ 2 w 5"/>
                <a:gd name="T1" fmla="*/ 6 h 6"/>
                <a:gd name="T2" fmla="*/ 2 w 5"/>
                <a:gd name="T3" fmla="*/ 6 h 6"/>
                <a:gd name="T4" fmla="*/ 2 w 5"/>
                <a:gd name="T5" fmla="*/ 5 h 6"/>
                <a:gd name="T6" fmla="*/ 3 w 5"/>
                <a:gd name="T7" fmla="*/ 2 h 6"/>
                <a:gd name="T8" fmla="*/ 5 w 5"/>
                <a:gd name="T9" fmla="*/ 1 h 6"/>
                <a:gd name="T10" fmla="*/ 3 w 5"/>
                <a:gd name="T11" fmla="*/ 0 h 6"/>
                <a:gd name="T12" fmla="*/ 3 w 5"/>
                <a:gd name="T13" fmla="*/ 2 h 6"/>
                <a:gd name="T14" fmla="*/ 1 w 5"/>
                <a:gd name="T15" fmla="*/ 6 h 6"/>
                <a:gd name="T16" fmla="*/ 0 w 5"/>
                <a:gd name="T17" fmla="*/ 6 h 6"/>
                <a:gd name="T18" fmla="*/ 1 w 5"/>
                <a:gd name="T19" fmla="*/ 6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2" y="5"/>
                  </a:cubicBezTo>
                  <a:cubicBezTo>
                    <a:pt x="2" y="4"/>
                    <a:pt x="3" y="3"/>
                    <a:pt x="3" y="2"/>
                  </a:cubicBezTo>
                  <a:cubicBezTo>
                    <a:pt x="4" y="2"/>
                    <a:pt x="4" y="2"/>
                    <a:pt x="5" y="1"/>
                  </a:cubicBezTo>
                  <a:cubicBezTo>
                    <a:pt x="4" y="1"/>
                    <a:pt x="3" y="1"/>
                    <a:pt x="3" y="0"/>
                  </a:cubicBezTo>
                  <a:cubicBezTo>
                    <a:pt x="3" y="1"/>
                    <a:pt x="3" y="1"/>
                    <a:pt x="3" y="2"/>
                  </a:cubicBezTo>
                  <a:cubicBezTo>
                    <a:pt x="3" y="3"/>
                    <a:pt x="2" y="5"/>
                    <a:pt x="1" y="6"/>
                  </a:cubicBezTo>
                  <a:cubicBezTo>
                    <a:pt x="0" y="6"/>
                    <a:pt x="0" y="6"/>
                    <a:pt x="0" y="6"/>
                  </a:cubicBezTo>
                  <a:cubicBezTo>
                    <a:pt x="0" y="6"/>
                    <a:pt x="0" y="6"/>
                    <a:pt x="1" y="6"/>
                  </a:cubicBezTo>
                  <a:cubicBezTo>
                    <a:pt x="1" y="6"/>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3">
              <a:extLst>
                <a:ext uri="{FF2B5EF4-FFF2-40B4-BE49-F238E27FC236}">
                  <a16:creationId xmlns:a16="http://schemas.microsoft.com/office/drawing/2014/main" id="{92CEB008-DD58-4BBD-8112-0D496A3DE714}"/>
                </a:ext>
              </a:extLst>
            </p:cNvPr>
            <p:cNvSpPr>
              <a:spLocks/>
            </p:cNvSpPr>
            <p:nvPr/>
          </p:nvSpPr>
          <p:spPr bwMode="auto">
            <a:xfrm>
              <a:off x="3231" y="784"/>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4">
              <a:extLst>
                <a:ext uri="{FF2B5EF4-FFF2-40B4-BE49-F238E27FC236}">
                  <a16:creationId xmlns:a16="http://schemas.microsoft.com/office/drawing/2014/main" id="{7F1B31AB-08CF-47CF-B95A-45060D912BED}"/>
                </a:ext>
              </a:extLst>
            </p:cNvPr>
            <p:cNvSpPr>
              <a:spLocks/>
            </p:cNvSpPr>
            <p:nvPr/>
          </p:nvSpPr>
          <p:spPr bwMode="auto">
            <a:xfrm>
              <a:off x="3207" y="525"/>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15">
              <a:extLst>
                <a:ext uri="{FF2B5EF4-FFF2-40B4-BE49-F238E27FC236}">
                  <a16:creationId xmlns:a16="http://schemas.microsoft.com/office/drawing/2014/main" id="{A882FE80-83DE-4AF2-9EC9-C77AE5262D13}"/>
                </a:ext>
              </a:extLst>
            </p:cNvPr>
            <p:cNvSpPr>
              <a:spLocks/>
            </p:cNvSpPr>
            <p:nvPr/>
          </p:nvSpPr>
          <p:spPr bwMode="auto">
            <a:xfrm>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16">
              <a:extLst>
                <a:ext uri="{FF2B5EF4-FFF2-40B4-BE49-F238E27FC236}">
                  <a16:creationId xmlns:a16="http://schemas.microsoft.com/office/drawing/2014/main" id="{AE30BAD9-BC4B-4412-AC0E-F776761A4BB0}"/>
                </a:ext>
              </a:extLst>
            </p:cNvPr>
            <p:cNvSpPr>
              <a:spLocks/>
            </p:cNvSpPr>
            <p:nvPr/>
          </p:nvSpPr>
          <p:spPr bwMode="auto">
            <a:xfrm>
              <a:off x="3224" y="782"/>
              <a:ext cx="4" cy="2"/>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17">
              <a:extLst>
                <a:ext uri="{FF2B5EF4-FFF2-40B4-BE49-F238E27FC236}">
                  <a16:creationId xmlns:a16="http://schemas.microsoft.com/office/drawing/2014/main" id="{91F2435D-362D-4205-8640-0D6333707046}"/>
                </a:ext>
              </a:extLst>
            </p:cNvPr>
            <p:cNvSpPr>
              <a:spLocks/>
            </p:cNvSpPr>
            <p:nvPr/>
          </p:nvSpPr>
          <p:spPr bwMode="auto">
            <a:xfrm>
              <a:off x="3077" y="537"/>
              <a:ext cx="72" cy="56"/>
            </a:xfrm>
            <a:custGeom>
              <a:avLst/>
              <a:gdLst>
                <a:gd name="T0" fmla="*/ 27 w 30"/>
                <a:gd name="T1" fmla="*/ 23 h 23"/>
                <a:gd name="T2" fmla="*/ 29 w 30"/>
                <a:gd name="T3" fmla="*/ 16 h 23"/>
                <a:gd name="T4" fmla="*/ 29 w 30"/>
                <a:gd name="T5" fmla="*/ 10 h 23"/>
                <a:gd name="T6" fmla="*/ 28 w 30"/>
                <a:gd name="T7" fmla="*/ 7 h 23"/>
                <a:gd name="T8" fmla="*/ 28 w 30"/>
                <a:gd name="T9" fmla="*/ 7 h 23"/>
                <a:gd name="T10" fmla="*/ 22 w 30"/>
                <a:gd name="T11" fmla="*/ 6 h 23"/>
                <a:gd name="T12" fmla="*/ 17 w 30"/>
                <a:gd name="T13" fmla="*/ 4 h 23"/>
                <a:gd name="T14" fmla="*/ 15 w 30"/>
                <a:gd name="T15" fmla="*/ 2 h 23"/>
                <a:gd name="T16" fmla="*/ 7 w 30"/>
                <a:gd name="T17" fmla="*/ 0 h 23"/>
                <a:gd name="T18" fmla="*/ 2 w 30"/>
                <a:gd name="T19" fmla="*/ 1 h 23"/>
                <a:gd name="T20" fmla="*/ 0 w 30"/>
                <a:gd name="T21" fmla="*/ 2 h 23"/>
                <a:gd name="T22" fmla="*/ 2 w 30"/>
                <a:gd name="T23" fmla="*/ 4 h 23"/>
                <a:gd name="T24" fmla="*/ 5 w 30"/>
                <a:gd name="T25" fmla="*/ 6 h 23"/>
                <a:gd name="T26" fmla="*/ 6 w 30"/>
                <a:gd name="T27" fmla="*/ 8 h 23"/>
                <a:gd name="T28" fmla="*/ 6 w 30"/>
                <a:gd name="T29" fmla="*/ 11 h 23"/>
                <a:gd name="T30" fmla="*/ 6 w 30"/>
                <a:gd name="T31" fmla="*/ 13 h 23"/>
                <a:gd name="T32" fmla="*/ 10 w 30"/>
                <a:gd name="T33" fmla="*/ 15 h 23"/>
                <a:gd name="T34" fmla="*/ 12 w 30"/>
                <a:gd name="T35" fmla="*/ 17 h 23"/>
                <a:gd name="T36" fmla="*/ 15 w 30"/>
                <a:gd name="T37" fmla="*/ 18 h 23"/>
                <a:gd name="T38" fmla="*/ 21 w 30"/>
                <a:gd name="T39" fmla="*/ 20 h 23"/>
                <a:gd name="T40" fmla="*/ 24 w 30"/>
                <a:gd name="T41" fmla="*/ 21 h 23"/>
                <a:gd name="T42" fmla="*/ 26 w 30"/>
                <a:gd name="T43" fmla="*/ 22 h 23"/>
                <a:gd name="T44" fmla="*/ 27 w 30"/>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3">
                  <a:moveTo>
                    <a:pt x="27" y="23"/>
                  </a:moveTo>
                  <a:cubicBezTo>
                    <a:pt x="28" y="20"/>
                    <a:pt x="28" y="18"/>
                    <a:pt x="29" y="16"/>
                  </a:cubicBezTo>
                  <a:cubicBezTo>
                    <a:pt x="29" y="14"/>
                    <a:pt x="30" y="12"/>
                    <a:pt x="29" y="10"/>
                  </a:cubicBezTo>
                  <a:cubicBezTo>
                    <a:pt x="29" y="9"/>
                    <a:pt x="29" y="8"/>
                    <a:pt x="28" y="7"/>
                  </a:cubicBezTo>
                  <a:cubicBezTo>
                    <a:pt x="28" y="7"/>
                    <a:pt x="28" y="7"/>
                    <a:pt x="28" y="7"/>
                  </a:cubicBezTo>
                  <a:cubicBezTo>
                    <a:pt x="26" y="7"/>
                    <a:pt x="24" y="7"/>
                    <a:pt x="22" y="6"/>
                  </a:cubicBezTo>
                  <a:cubicBezTo>
                    <a:pt x="20" y="6"/>
                    <a:pt x="18" y="5"/>
                    <a:pt x="17" y="4"/>
                  </a:cubicBezTo>
                  <a:cubicBezTo>
                    <a:pt x="16" y="3"/>
                    <a:pt x="16" y="3"/>
                    <a:pt x="15" y="2"/>
                  </a:cubicBezTo>
                  <a:cubicBezTo>
                    <a:pt x="13" y="1"/>
                    <a:pt x="10" y="0"/>
                    <a:pt x="7" y="0"/>
                  </a:cubicBezTo>
                  <a:cubicBezTo>
                    <a:pt x="6" y="0"/>
                    <a:pt x="4" y="0"/>
                    <a:pt x="2" y="1"/>
                  </a:cubicBezTo>
                  <a:cubicBezTo>
                    <a:pt x="2" y="1"/>
                    <a:pt x="1" y="2"/>
                    <a:pt x="0" y="2"/>
                  </a:cubicBezTo>
                  <a:cubicBezTo>
                    <a:pt x="1" y="3"/>
                    <a:pt x="2" y="3"/>
                    <a:pt x="2" y="4"/>
                  </a:cubicBezTo>
                  <a:cubicBezTo>
                    <a:pt x="3" y="5"/>
                    <a:pt x="4" y="5"/>
                    <a:pt x="5" y="6"/>
                  </a:cubicBezTo>
                  <a:cubicBezTo>
                    <a:pt x="6" y="7"/>
                    <a:pt x="6" y="8"/>
                    <a:pt x="6" y="8"/>
                  </a:cubicBezTo>
                  <a:cubicBezTo>
                    <a:pt x="7" y="9"/>
                    <a:pt x="7" y="10"/>
                    <a:pt x="6" y="11"/>
                  </a:cubicBezTo>
                  <a:cubicBezTo>
                    <a:pt x="6" y="11"/>
                    <a:pt x="6" y="12"/>
                    <a:pt x="6" y="13"/>
                  </a:cubicBezTo>
                  <a:cubicBezTo>
                    <a:pt x="7" y="13"/>
                    <a:pt x="9" y="14"/>
                    <a:pt x="10" y="15"/>
                  </a:cubicBezTo>
                  <a:cubicBezTo>
                    <a:pt x="11" y="16"/>
                    <a:pt x="12" y="17"/>
                    <a:pt x="12" y="17"/>
                  </a:cubicBezTo>
                  <a:cubicBezTo>
                    <a:pt x="13" y="17"/>
                    <a:pt x="14" y="18"/>
                    <a:pt x="15" y="18"/>
                  </a:cubicBezTo>
                  <a:cubicBezTo>
                    <a:pt x="17" y="19"/>
                    <a:pt x="19" y="19"/>
                    <a:pt x="21" y="20"/>
                  </a:cubicBezTo>
                  <a:cubicBezTo>
                    <a:pt x="22" y="20"/>
                    <a:pt x="23" y="20"/>
                    <a:pt x="24" y="21"/>
                  </a:cubicBezTo>
                  <a:cubicBezTo>
                    <a:pt x="25" y="21"/>
                    <a:pt x="26" y="22"/>
                    <a:pt x="26" y="22"/>
                  </a:cubicBezTo>
                  <a:cubicBezTo>
                    <a:pt x="27" y="22"/>
                    <a:pt x="27" y="23"/>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18">
              <a:extLst>
                <a:ext uri="{FF2B5EF4-FFF2-40B4-BE49-F238E27FC236}">
                  <a16:creationId xmlns:a16="http://schemas.microsoft.com/office/drawing/2014/main" id="{338AF24C-4835-49CC-A38A-2C654C5CB6C4}"/>
                </a:ext>
              </a:extLst>
            </p:cNvPr>
            <p:cNvSpPr>
              <a:spLocks/>
            </p:cNvSpPr>
            <p:nvPr/>
          </p:nvSpPr>
          <p:spPr bwMode="auto">
            <a:xfrm>
              <a:off x="3300" y="639"/>
              <a:ext cx="32" cy="36"/>
            </a:xfrm>
            <a:custGeom>
              <a:avLst/>
              <a:gdLst>
                <a:gd name="T0" fmla="*/ 5 w 13"/>
                <a:gd name="T1" fmla="*/ 3 h 15"/>
                <a:gd name="T2" fmla="*/ 0 w 13"/>
                <a:gd name="T3" fmla="*/ 3 h 15"/>
                <a:gd name="T4" fmla="*/ 0 w 13"/>
                <a:gd name="T5" fmla="*/ 3 h 15"/>
                <a:gd name="T6" fmla="*/ 0 w 13"/>
                <a:gd name="T7" fmla="*/ 4 h 15"/>
                <a:gd name="T8" fmla="*/ 4 w 13"/>
                <a:gd name="T9" fmla="*/ 10 h 15"/>
                <a:gd name="T10" fmla="*/ 7 w 13"/>
                <a:gd name="T11" fmla="*/ 12 h 15"/>
                <a:gd name="T12" fmla="*/ 10 w 13"/>
                <a:gd name="T13" fmla="*/ 14 h 15"/>
                <a:gd name="T14" fmla="*/ 13 w 13"/>
                <a:gd name="T15" fmla="*/ 15 h 15"/>
                <a:gd name="T16" fmla="*/ 10 w 13"/>
                <a:gd name="T17" fmla="*/ 11 h 15"/>
                <a:gd name="T18" fmla="*/ 10 w 13"/>
                <a:gd name="T19" fmla="*/ 10 h 15"/>
                <a:gd name="T20" fmla="*/ 10 w 13"/>
                <a:gd name="T21" fmla="*/ 9 h 15"/>
                <a:gd name="T22" fmla="*/ 10 w 13"/>
                <a:gd name="T23" fmla="*/ 4 h 15"/>
                <a:gd name="T24" fmla="*/ 9 w 13"/>
                <a:gd name="T25" fmla="*/ 0 h 15"/>
                <a:gd name="T26" fmla="*/ 9 w 13"/>
                <a:gd name="T27" fmla="*/ 0 h 15"/>
                <a:gd name="T28" fmla="*/ 5 w 13"/>
                <a:gd name="T2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5" y="3"/>
                  </a:moveTo>
                  <a:cubicBezTo>
                    <a:pt x="4" y="3"/>
                    <a:pt x="2" y="3"/>
                    <a:pt x="0" y="3"/>
                  </a:cubicBezTo>
                  <a:cubicBezTo>
                    <a:pt x="0" y="3"/>
                    <a:pt x="0" y="3"/>
                    <a:pt x="0" y="3"/>
                  </a:cubicBezTo>
                  <a:cubicBezTo>
                    <a:pt x="0" y="3"/>
                    <a:pt x="0" y="3"/>
                    <a:pt x="0" y="4"/>
                  </a:cubicBezTo>
                  <a:cubicBezTo>
                    <a:pt x="2" y="6"/>
                    <a:pt x="3" y="8"/>
                    <a:pt x="4" y="10"/>
                  </a:cubicBezTo>
                  <a:cubicBezTo>
                    <a:pt x="5" y="11"/>
                    <a:pt x="6" y="12"/>
                    <a:pt x="7" y="12"/>
                  </a:cubicBezTo>
                  <a:cubicBezTo>
                    <a:pt x="10" y="14"/>
                    <a:pt x="10" y="14"/>
                    <a:pt x="10" y="14"/>
                  </a:cubicBezTo>
                  <a:cubicBezTo>
                    <a:pt x="11" y="14"/>
                    <a:pt x="12" y="15"/>
                    <a:pt x="13" y="15"/>
                  </a:cubicBezTo>
                  <a:cubicBezTo>
                    <a:pt x="12" y="14"/>
                    <a:pt x="11" y="12"/>
                    <a:pt x="10" y="11"/>
                  </a:cubicBezTo>
                  <a:cubicBezTo>
                    <a:pt x="10" y="10"/>
                    <a:pt x="10" y="10"/>
                    <a:pt x="10" y="10"/>
                  </a:cubicBezTo>
                  <a:cubicBezTo>
                    <a:pt x="10" y="9"/>
                    <a:pt x="10" y="9"/>
                    <a:pt x="10" y="9"/>
                  </a:cubicBezTo>
                  <a:cubicBezTo>
                    <a:pt x="10" y="7"/>
                    <a:pt x="10" y="6"/>
                    <a:pt x="10" y="4"/>
                  </a:cubicBezTo>
                  <a:cubicBezTo>
                    <a:pt x="10" y="2"/>
                    <a:pt x="10" y="1"/>
                    <a:pt x="9" y="0"/>
                  </a:cubicBezTo>
                  <a:cubicBezTo>
                    <a:pt x="9" y="0"/>
                    <a:pt x="9" y="0"/>
                    <a:pt x="9" y="0"/>
                  </a:cubicBezTo>
                  <a:cubicBezTo>
                    <a:pt x="8" y="1"/>
                    <a:pt x="7"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Oval 19">
              <a:extLst>
                <a:ext uri="{FF2B5EF4-FFF2-40B4-BE49-F238E27FC236}">
                  <a16:creationId xmlns:a16="http://schemas.microsoft.com/office/drawing/2014/main" id="{0D49C7B5-A695-40A3-B566-E9C2916DD5FC}"/>
                </a:ext>
              </a:extLst>
            </p:cNvPr>
            <p:cNvSpPr>
              <a:spLocks noChangeArrowheads="1"/>
            </p:cNvSpPr>
            <p:nvPr/>
          </p:nvSpPr>
          <p:spPr bwMode="auto">
            <a:xfrm>
              <a:off x="3209" y="830"/>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20">
              <a:extLst>
                <a:ext uri="{FF2B5EF4-FFF2-40B4-BE49-F238E27FC236}">
                  <a16:creationId xmlns:a16="http://schemas.microsoft.com/office/drawing/2014/main" id="{941753B4-1D4A-415D-BD22-D516C0457E8E}"/>
                </a:ext>
              </a:extLst>
            </p:cNvPr>
            <p:cNvSpPr>
              <a:spLocks/>
            </p:cNvSpPr>
            <p:nvPr/>
          </p:nvSpPr>
          <p:spPr bwMode="auto">
            <a:xfrm>
              <a:off x="3293" y="649"/>
              <a:ext cx="44" cy="72"/>
            </a:xfrm>
            <a:custGeom>
              <a:avLst/>
              <a:gdLst>
                <a:gd name="T0" fmla="*/ 18 w 18"/>
                <a:gd name="T1" fmla="*/ 22 h 30"/>
                <a:gd name="T2" fmla="*/ 17 w 18"/>
                <a:gd name="T3" fmla="*/ 16 h 30"/>
                <a:gd name="T4" fmla="*/ 16 w 18"/>
                <a:gd name="T5" fmla="*/ 12 h 30"/>
                <a:gd name="T6" fmla="*/ 13 w 18"/>
                <a:gd name="T7" fmla="*/ 10 h 30"/>
                <a:gd name="T8" fmla="*/ 9 w 18"/>
                <a:gd name="T9" fmla="*/ 9 h 30"/>
                <a:gd name="T10" fmla="*/ 6 w 18"/>
                <a:gd name="T11" fmla="*/ 7 h 30"/>
                <a:gd name="T12" fmla="*/ 2 w 18"/>
                <a:gd name="T13" fmla="*/ 1 h 30"/>
                <a:gd name="T14" fmla="*/ 1 w 18"/>
                <a:gd name="T15" fmla="*/ 0 h 30"/>
                <a:gd name="T16" fmla="*/ 2 w 18"/>
                <a:gd name="T17" fmla="*/ 5 h 30"/>
                <a:gd name="T18" fmla="*/ 0 w 18"/>
                <a:gd name="T19" fmla="*/ 9 h 30"/>
                <a:gd name="T20" fmla="*/ 0 w 18"/>
                <a:gd name="T21" fmla="*/ 10 h 30"/>
                <a:gd name="T22" fmla="*/ 0 w 18"/>
                <a:gd name="T23" fmla="*/ 9 h 30"/>
                <a:gd name="T24" fmla="*/ 3 w 18"/>
                <a:gd name="T25" fmla="*/ 10 h 30"/>
                <a:gd name="T26" fmla="*/ 12 w 18"/>
                <a:gd name="T27" fmla="*/ 14 h 30"/>
                <a:gd name="T28" fmla="*/ 15 w 18"/>
                <a:gd name="T29" fmla="*/ 19 h 30"/>
                <a:gd name="T30" fmla="*/ 14 w 18"/>
                <a:gd name="T31" fmla="*/ 24 h 30"/>
                <a:gd name="T32" fmla="*/ 9 w 18"/>
                <a:gd name="T33" fmla="*/ 30 h 30"/>
                <a:gd name="T34" fmla="*/ 14 w 18"/>
                <a:gd name="T35" fmla="*/ 27 h 30"/>
                <a:gd name="T36" fmla="*/ 18 w 18"/>
                <a:gd name="T3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0">
                  <a:moveTo>
                    <a:pt x="18" y="22"/>
                  </a:moveTo>
                  <a:cubicBezTo>
                    <a:pt x="18" y="20"/>
                    <a:pt x="18" y="18"/>
                    <a:pt x="17" y="16"/>
                  </a:cubicBezTo>
                  <a:cubicBezTo>
                    <a:pt x="17" y="14"/>
                    <a:pt x="16" y="13"/>
                    <a:pt x="16" y="12"/>
                  </a:cubicBezTo>
                  <a:cubicBezTo>
                    <a:pt x="15" y="11"/>
                    <a:pt x="14" y="11"/>
                    <a:pt x="13" y="10"/>
                  </a:cubicBezTo>
                  <a:cubicBezTo>
                    <a:pt x="9" y="9"/>
                    <a:pt x="9" y="9"/>
                    <a:pt x="9" y="9"/>
                  </a:cubicBezTo>
                  <a:cubicBezTo>
                    <a:pt x="8" y="9"/>
                    <a:pt x="7" y="8"/>
                    <a:pt x="6" y="7"/>
                  </a:cubicBezTo>
                  <a:cubicBezTo>
                    <a:pt x="5" y="5"/>
                    <a:pt x="3" y="3"/>
                    <a:pt x="2" y="1"/>
                  </a:cubicBezTo>
                  <a:cubicBezTo>
                    <a:pt x="1" y="0"/>
                    <a:pt x="1" y="0"/>
                    <a:pt x="1" y="0"/>
                  </a:cubicBezTo>
                  <a:cubicBezTo>
                    <a:pt x="1" y="1"/>
                    <a:pt x="2" y="3"/>
                    <a:pt x="2" y="5"/>
                  </a:cubicBezTo>
                  <a:cubicBezTo>
                    <a:pt x="2" y="6"/>
                    <a:pt x="1" y="8"/>
                    <a:pt x="0" y="9"/>
                  </a:cubicBezTo>
                  <a:cubicBezTo>
                    <a:pt x="0" y="9"/>
                    <a:pt x="0" y="9"/>
                    <a:pt x="0" y="10"/>
                  </a:cubicBezTo>
                  <a:cubicBezTo>
                    <a:pt x="0" y="10"/>
                    <a:pt x="0" y="9"/>
                    <a:pt x="0" y="9"/>
                  </a:cubicBezTo>
                  <a:cubicBezTo>
                    <a:pt x="1" y="9"/>
                    <a:pt x="2" y="10"/>
                    <a:pt x="3" y="10"/>
                  </a:cubicBezTo>
                  <a:cubicBezTo>
                    <a:pt x="6" y="10"/>
                    <a:pt x="9" y="11"/>
                    <a:pt x="12" y="14"/>
                  </a:cubicBezTo>
                  <a:cubicBezTo>
                    <a:pt x="14" y="15"/>
                    <a:pt x="15" y="16"/>
                    <a:pt x="15" y="19"/>
                  </a:cubicBezTo>
                  <a:cubicBezTo>
                    <a:pt x="16" y="21"/>
                    <a:pt x="15" y="23"/>
                    <a:pt x="14" y="24"/>
                  </a:cubicBezTo>
                  <a:cubicBezTo>
                    <a:pt x="13" y="27"/>
                    <a:pt x="11" y="28"/>
                    <a:pt x="9" y="30"/>
                  </a:cubicBezTo>
                  <a:cubicBezTo>
                    <a:pt x="10" y="29"/>
                    <a:pt x="12" y="28"/>
                    <a:pt x="14" y="27"/>
                  </a:cubicBezTo>
                  <a:cubicBezTo>
                    <a:pt x="15" y="25"/>
                    <a:pt x="17" y="24"/>
                    <a:pt x="1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21">
              <a:extLst>
                <a:ext uri="{FF2B5EF4-FFF2-40B4-BE49-F238E27FC236}">
                  <a16:creationId xmlns:a16="http://schemas.microsoft.com/office/drawing/2014/main" id="{78C1F539-171B-4567-9506-5EB58B2C738E}"/>
                </a:ext>
              </a:extLst>
            </p:cNvPr>
            <p:cNvSpPr>
              <a:spLocks/>
            </p:cNvSpPr>
            <p:nvPr/>
          </p:nvSpPr>
          <p:spPr bwMode="auto">
            <a:xfrm>
              <a:off x="3216" y="707"/>
              <a:ext cx="121" cy="80"/>
            </a:xfrm>
            <a:custGeom>
              <a:avLst/>
              <a:gdLst>
                <a:gd name="T0" fmla="*/ 29 w 50"/>
                <a:gd name="T1" fmla="*/ 22 h 33"/>
                <a:gd name="T2" fmla="*/ 30 w 50"/>
                <a:gd name="T3" fmla="*/ 21 h 33"/>
                <a:gd name="T4" fmla="*/ 30 w 50"/>
                <a:gd name="T5" fmla="*/ 21 h 33"/>
                <a:gd name="T6" fmla="*/ 30 w 50"/>
                <a:gd name="T7" fmla="*/ 20 h 33"/>
                <a:gd name="T8" fmla="*/ 30 w 50"/>
                <a:gd name="T9" fmla="*/ 20 h 33"/>
                <a:gd name="T10" fmla="*/ 31 w 50"/>
                <a:gd name="T11" fmla="*/ 19 h 33"/>
                <a:gd name="T12" fmla="*/ 34 w 50"/>
                <a:gd name="T13" fmla="*/ 18 h 33"/>
                <a:gd name="T14" fmla="*/ 39 w 50"/>
                <a:gd name="T15" fmla="*/ 16 h 33"/>
                <a:gd name="T16" fmla="*/ 47 w 50"/>
                <a:gd name="T17" fmla="*/ 10 h 33"/>
                <a:gd name="T18" fmla="*/ 50 w 50"/>
                <a:gd name="T19" fmla="*/ 2 h 33"/>
                <a:gd name="T20" fmla="*/ 50 w 50"/>
                <a:gd name="T21" fmla="*/ 0 h 33"/>
                <a:gd name="T22" fmla="*/ 47 w 50"/>
                <a:gd name="T23" fmla="*/ 4 h 33"/>
                <a:gd name="T24" fmla="*/ 37 w 50"/>
                <a:gd name="T25" fmla="*/ 8 h 33"/>
                <a:gd name="T26" fmla="*/ 32 w 50"/>
                <a:gd name="T27" fmla="*/ 9 h 33"/>
                <a:gd name="T28" fmla="*/ 27 w 50"/>
                <a:gd name="T29" fmla="*/ 10 h 33"/>
                <a:gd name="T30" fmla="*/ 20 w 50"/>
                <a:gd name="T31" fmla="*/ 14 h 33"/>
                <a:gd name="T32" fmla="*/ 20 w 50"/>
                <a:gd name="T33" fmla="*/ 14 h 33"/>
                <a:gd name="T34" fmla="*/ 21 w 50"/>
                <a:gd name="T35" fmla="*/ 14 h 33"/>
                <a:gd name="T36" fmla="*/ 21 w 50"/>
                <a:gd name="T37" fmla="*/ 16 h 33"/>
                <a:gd name="T38" fmla="*/ 21 w 50"/>
                <a:gd name="T39" fmla="*/ 18 h 33"/>
                <a:gd name="T40" fmla="*/ 20 w 50"/>
                <a:gd name="T41" fmla="*/ 21 h 33"/>
                <a:gd name="T42" fmla="*/ 16 w 50"/>
                <a:gd name="T43" fmla="*/ 24 h 33"/>
                <a:gd name="T44" fmla="*/ 7 w 50"/>
                <a:gd name="T45" fmla="*/ 26 h 33"/>
                <a:gd name="T46" fmla="*/ 0 w 50"/>
                <a:gd name="T47" fmla="*/ 26 h 33"/>
                <a:gd name="T48" fmla="*/ 2 w 50"/>
                <a:gd name="T49" fmla="*/ 30 h 33"/>
                <a:gd name="T50" fmla="*/ 2 w 50"/>
                <a:gd name="T51" fmla="*/ 30 h 33"/>
                <a:gd name="T52" fmla="*/ 2 w 50"/>
                <a:gd name="T53" fmla="*/ 30 h 33"/>
                <a:gd name="T54" fmla="*/ 2 w 50"/>
                <a:gd name="T55" fmla="*/ 30 h 33"/>
                <a:gd name="T56" fmla="*/ 12 w 50"/>
                <a:gd name="T57" fmla="*/ 33 h 33"/>
                <a:gd name="T58" fmla="*/ 15 w 50"/>
                <a:gd name="T59" fmla="*/ 33 h 33"/>
                <a:gd name="T60" fmla="*/ 17 w 50"/>
                <a:gd name="T61" fmla="*/ 32 h 33"/>
                <a:gd name="T62" fmla="*/ 22 w 50"/>
                <a:gd name="T63" fmla="*/ 29 h 33"/>
                <a:gd name="T64" fmla="*/ 29 w 50"/>
                <a:gd name="T6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3">
                  <a:moveTo>
                    <a:pt x="29" y="22"/>
                  </a:moveTo>
                  <a:cubicBezTo>
                    <a:pt x="30" y="21"/>
                    <a:pt x="30" y="21"/>
                    <a:pt x="30" y="21"/>
                  </a:cubicBezTo>
                  <a:cubicBezTo>
                    <a:pt x="30" y="21"/>
                    <a:pt x="30" y="21"/>
                    <a:pt x="30" y="21"/>
                  </a:cubicBezTo>
                  <a:cubicBezTo>
                    <a:pt x="30" y="20"/>
                    <a:pt x="30" y="20"/>
                    <a:pt x="30" y="20"/>
                  </a:cubicBezTo>
                  <a:cubicBezTo>
                    <a:pt x="30" y="20"/>
                    <a:pt x="30" y="20"/>
                    <a:pt x="30" y="20"/>
                  </a:cubicBezTo>
                  <a:cubicBezTo>
                    <a:pt x="30" y="20"/>
                    <a:pt x="31" y="20"/>
                    <a:pt x="31" y="19"/>
                  </a:cubicBezTo>
                  <a:cubicBezTo>
                    <a:pt x="32" y="19"/>
                    <a:pt x="33" y="18"/>
                    <a:pt x="34" y="18"/>
                  </a:cubicBezTo>
                  <a:cubicBezTo>
                    <a:pt x="36" y="17"/>
                    <a:pt x="37" y="17"/>
                    <a:pt x="39" y="16"/>
                  </a:cubicBezTo>
                  <a:cubicBezTo>
                    <a:pt x="42" y="15"/>
                    <a:pt x="45" y="13"/>
                    <a:pt x="47" y="10"/>
                  </a:cubicBezTo>
                  <a:cubicBezTo>
                    <a:pt x="48" y="8"/>
                    <a:pt x="49" y="5"/>
                    <a:pt x="50" y="2"/>
                  </a:cubicBezTo>
                  <a:cubicBezTo>
                    <a:pt x="50" y="1"/>
                    <a:pt x="50" y="0"/>
                    <a:pt x="50" y="0"/>
                  </a:cubicBezTo>
                  <a:cubicBezTo>
                    <a:pt x="49" y="1"/>
                    <a:pt x="48" y="2"/>
                    <a:pt x="47" y="4"/>
                  </a:cubicBezTo>
                  <a:cubicBezTo>
                    <a:pt x="44" y="6"/>
                    <a:pt x="41" y="8"/>
                    <a:pt x="37" y="8"/>
                  </a:cubicBezTo>
                  <a:cubicBezTo>
                    <a:pt x="35" y="9"/>
                    <a:pt x="33" y="9"/>
                    <a:pt x="32" y="9"/>
                  </a:cubicBezTo>
                  <a:cubicBezTo>
                    <a:pt x="30" y="9"/>
                    <a:pt x="28" y="9"/>
                    <a:pt x="27" y="10"/>
                  </a:cubicBezTo>
                  <a:cubicBezTo>
                    <a:pt x="24" y="10"/>
                    <a:pt x="21" y="11"/>
                    <a:pt x="20" y="14"/>
                  </a:cubicBezTo>
                  <a:cubicBezTo>
                    <a:pt x="20" y="14"/>
                    <a:pt x="20" y="14"/>
                    <a:pt x="20" y="14"/>
                  </a:cubicBezTo>
                  <a:cubicBezTo>
                    <a:pt x="20" y="14"/>
                    <a:pt x="20" y="14"/>
                    <a:pt x="21" y="14"/>
                  </a:cubicBezTo>
                  <a:cubicBezTo>
                    <a:pt x="21" y="15"/>
                    <a:pt x="21" y="16"/>
                    <a:pt x="21" y="16"/>
                  </a:cubicBezTo>
                  <a:cubicBezTo>
                    <a:pt x="21" y="17"/>
                    <a:pt x="21" y="18"/>
                    <a:pt x="21" y="18"/>
                  </a:cubicBezTo>
                  <a:cubicBezTo>
                    <a:pt x="21" y="19"/>
                    <a:pt x="20" y="20"/>
                    <a:pt x="20" y="21"/>
                  </a:cubicBezTo>
                  <a:cubicBezTo>
                    <a:pt x="18" y="22"/>
                    <a:pt x="17" y="23"/>
                    <a:pt x="16" y="24"/>
                  </a:cubicBezTo>
                  <a:cubicBezTo>
                    <a:pt x="13" y="25"/>
                    <a:pt x="10" y="26"/>
                    <a:pt x="7" y="26"/>
                  </a:cubicBezTo>
                  <a:cubicBezTo>
                    <a:pt x="5" y="27"/>
                    <a:pt x="2" y="27"/>
                    <a:pt x="0" y="26"/>
                  </a:cubicBezTo>
                  <a:cubicBezTo>
                    <a:pt x="1" y="27"/>
                    <a:pt x="2" y="29"/>
                    <a:pt x="2" y="30"/>
                  </a:cubicBezTo>
                  <a:cubicBezTo>
                    <a:pt x="2" y="30"/>
                    <a:pt x="2" y="30"/>
                    <a:pt x="2" y="30"/>
                  </a:cubicBezTo>
                  <a:cubicBezTo>
                    <a:pt x="2" y="30"/>
                    <a:pt x="2" y="30"/>
                    <a:pt x="2" y="30"/>
                  </a:cubicBezTo>
                  <a:cubicBezTo>
                    <a:pt x="2" y="30"/>
                    <a:pt x="2" y="30"/>
                    <a:pt x="2" y="30"/>
                  </a:cubicBezTo>
                  <a:cubicBezTo>
                    <a:pt x="6" y="32"/>
                    <a:pt x="9" y="33"/>
                    <a:pt x="12" y="33"/>
                  </a:cubicBezTo>
                  <a:cubicBezTo>
                    <a:pt x="13" y="33"/>
                    <a:pt x="14" y="33"/>
                    <a:pt x="15" y="33"/>
                  </a:cubicBezTo>
                  <a:cubicBezTo>
                    <a:pt x="16" y="32"/>
                    <a:pt x="17" y="32"/>
                    <a:pt x="17" y="32"/>
                  </a:cubicBezTo>
                  <a:cubicBezTo>
                    <a:pt x="19" y="31"/>
                    <a:pt x="21" y="30"/>
                    <a:pt x="22" y="29"/>
                  </a:cubicBezTo>
                  <a:cubicBezTo>
                    <a:pt x="25" y="27"/>
                    <a:pt x="27" y="25"/>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2">
              <a:extLst>
                <a:ext uri="{FF2B5EF4-FFF2-40B4-BE49-F238E27FC236}">
                  <a16:creationId xmlns:a16="http://schemas.microsoft.com/office/drawing/2014/main" id="{46399D17-3DDD-406E-87CD-FFDB49FC324F}"/>
                </a:ext>
              </a:extLst>
            </p:cNvPr>
            <p:cNvSpPr>
              <a:spLocks/>
            </p:cNvSpPr>
            <p:nvPr/>
          </p:nvSpPr>
          <p:spPr bwMode="auto">
            <a:xfrm>
              <a:off x="3250" y="724"/>
              <a:ext cx="26" cy="14"/>
            </a:xfrm>
            <a:custGeom>
              <a:avLst/>
              <a:gdLst>
                <a:gd name="T0" fmla="*/ 7 w 11"/>
                <a:gd name="T1" fmla="*/ 2 h 6"/>
                <a:gd name="T2" fmla="*/ 1 w 11"/>
                <a:gd name="T3" fmla="*/ 0 h 6"/>
                <a:gd name="T4" fmla="*/ 0 w 11"/>
                <a:gd name="T5" fmla="*/ 4 h 6"/>
                <a:gd name="T6" fmla="*/ 3 w 11"/>
                <a:gd name="T7" fmla="*/ 5 h 6"/>
                <a:gd name="T8" fmla="*/ 5 w 11"/>
                <a:gd name="T9" fmla="*/ 6 h 6"/>
                <a:gd name="T10" fmla="*/ 5 w 11"/>
                <a:gd name="T11" fmla="*/ 6 h 6"/>
                <a:gd name="T12" fmla="*/ 8 w 11"/>
                <a:gd name="T13" fmla="*/ 4 h 6"/>
                <a:gd name="T14" fmla="*/ 11 w 11"/>
                <a:gd name="T15" fmla="*/ 2 h 6"/>
                <a:gd name="T16" fmla="*/ 10 w 11"/>
                <a:gd name="T17" fmla="*/ 2 h 6"/>
                <a:gd name="T18" fmla="*/ 7 w 11"/>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2"/>
                  </a:moveTo>
                  <a:cubicBezTo>
                    <a:pt x="5" y="2"/>
                    <a:pt x="3" y="1"/>
                    <a:pt x="1" y="0"/>
                  </a:cubicBezTo>
                  <a:cubicBezTo>
                    <a:pt x="1" y="1"/>
                    <a:pt x="1" y="3"/>
                    <a:pt x="0" y="4"/>
                  </a:cubicBezTo>
                  <a:cubicBezTo>
                    <a:pt x="1" y="4"/>
                    <a:pt x="2" y="4"/>
                    <a:pt x="3" y="5"/>
                  </a:cubicBezTo>
                  <a:cubicBezTo>
                    <a:pt x="3" y="5"/>
                    <a:pt x="4" y="5"/>
                    <a:pt x="5" y="6"/>
                  </a:cubicBezTo>
                  <a:cubicBezTo>
                    <a:pt x="5" y="6"/>
                    <a:pt x="5" y="6"/>
                    <a:pt x="5" y="6"/>
                  </a:cubicBezTo>
                  <a:cubicBezTo>
                    <a:pt x="6" y="5"/>
                    <a:pt x="7" y="4"/>
                    <a:pt x="8" y="4"/>
                  </a:cubicBezTo>
                  <a:cubicBezTo>
                    <a:pt x="9" y="3"/>
                    <a:pt x="10" y="2"/>
                    <a:pt x="11" y="2"/>
                  </a:cubicBezTo>
                  <a:cubicBezTo>
                    <a:pt x="11" y="2"/>
                    <a:pt x="10" y="2"/>
                    <a:pt x="10" y="2"/>
                  </a:cubicBezTo>
                  <a:cubicBezTo>
                    <a:pt x="9" y="2"/>
                    <a:pt x="8"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23">
              <a:extLst>
                <a:ext uri="{FF2B5EF4-FFF2-40B4-BE49-F238E27FC236}">
                  <a16:creationId xmlns:a16="http://schemas.microsoft.com/office/drawing/2014/main" id="{7B57C440-5629-4151-BF72-B22AFC0EF0F7}"/>
                </a:ext>
              </a:extLst>
            </p:cNvPr>
            <p:cNvSpPr>
              <a:spLocks noEditPoints="1"/>
            </p:cNvSpPr>
            <p:nvPr/>
          </p:nvSpPr>
          <p:spPr bwMode="auto">
            <a:xfrm>
              <a:off x="3216" y="588"/>
              <a:ext cx="106" cy="136"/>
            </a:xfrm>
            <a:custGeom>
              <a:avLst/>
              <a:gdLst>
                <a:gd name="T0" fmla="*/ 9 w 44"/>
                <a:gd name="T1" fmla="*/ 18 h 56"/>
                <a:gd name="T2" fmla="*/ 9 w 44"/>
                <a:gd name="T3" fmla="*/ 23 h 56"/>
                <a:gd name="T4" fmla="*/ 3 w 44"/>
                <a:gd name="T5" fmla="*/ 31 h 56"/>
                <a:gd name="T6" fmla="*/ 2 w 44"/>
                <a:gd name="T7" fmla="*/ 39 h 56"/>
                <a:gd name="T8" fmla="*/ 6 w 44"/>
                <a:gd name="T9" fmla="*/ 45 h 56"/>
                <a:gd name="T10" fmla="*/ 13 w 44"/>
                <a:gd name="T11" fmla="*/ 51 h 56"/>
                <a:gd name="T12" fmla="*/ 21 w 44"/>
                <a:gd name="T13" fmla="*/ 56 h 56"/>
                <a:gd name="T14" fmla="*/ 27 w 44"/>
                <a:gd name="T15" fmla="*/ 51 h 56"/>
                <a:gd name="T16" fmla="*/ 28 w 44"/>
                <a:gd name="T17" fmla="*/ 38 h 56"/>
                <a:gd name="T18" fmla="*/ 21 w 44"/>
                <a:gd name="T19" fmla="*/ 37 h 56"/>
                <a:gd name="T20" fmla="*/ 10 w 44"/>
                <a:gd name="T21" fmla="*/ 37 h 56"/>
                <a:gd name="T22" fmla="*/ 7 w 44"/>
                <a:gd name="T23" fmla="*/ 38 h 56"/>
                <a:gd name="T24" fmla="*/ 10 w 44"/>
                <a:gd name="T25" fmla="*/ 37 h 56"/>
                <a:gd name="T26" fmla="*/ 20 w 44"/>
                <a:gd name="T27" fmla="*/ 35 h 56"/>
                <a:gd name="T28" fmla="*/ 29 w 44"/>
                <a:gd name="T29" fmla="*/ 34 h 56"/>
                <a:gd name="T30" fmla="*/ 31 w 44"/>
                <a:gd name="T31" fmla="*/ 30 h 56"/>
                <a:gd name="T32" fmla="*/ 28 w 44"/>
                <a:gd name="T33" fmla="*/ 20 h 56"/>
                <a:gd name="T34" fmla="*/ 18 w 44"/>
                <a:gd name="T35" fmla="*/ 17 h 56"/>
                <a:gd name="T36" fmla="*/ 11 w 44"/>
                <a:gd name="T37" fmla="*/ 16 h 56"/>
                <a:gd name="T38" fmla="*/ 29 w 44"/>
                <a:gd name="T39" fmla="*/ 19 h 56"/>
                <a:gd name="T40" fmla="*/ 31 w 44"/>
                <a:gd name="T41" fmla="*/ 21 h 56"/>
                <a:gd name="T42" fmla="*/ 44 w 44"/>
                <a:gd name="T43" fmla="*/ 21 h 56"/>
                <a:gd name="T44" fmla="*/ 44 w 44"/>
                <a:gd name="T45" fmla="*/ 18 h 56"/>
                <a:gd name="T46" fmla="*/ 38 w 44"/>
                <a:gd name="T47" fmla="*/ 13 h 56"/>
                <a:gd name="T48" fmla="*/ 38 w 44"/>
                <a:gd name="T49" fmla="*/ 13 h 56"/>
                <a:gd name="T50" fmla="*/ 34 w 44"/>
                <a:gd name="T51" fmla="*/ 14 h 56"/>
                <a:gd name="T52" fmla="*/ 34 w 44"/>
                <a:gd name="T53" fmla="*/ 14 h 56"/>
                <a:gd name="T54" fmla="*/ 20 w 44"/>
                <a:gd name="T55" fmla="*/ 12 h 56"/>
                <a:gd name="T56" fmla="*/ 14 w 44"/>
                <a:gd name="T57" fmla="*/ 14 h 56"/>
                <a:gd name="T58" fmla="*/ 21 w 44"/>
                <a:gd name="T59" fmla="*/ 10 h 56"/>
                <a:gd name="T60" fmla="*/ 14 w 44"/>
                <a:gd name="T61" fmla="*/ 3 h 56"/>
                <a:gd name="T62" fmla="*/ 7 w 44"/>
                <a:gd name="T63" fmla="*/ 8 h 56"/>
                <a:gd name="T64" fmla="*/ 14 w 44"/>
                <a:gd name="T65" fmla="*/ 45 h 56"/>
                <a:gd name="T66" fmla="*/ 16 w 44"/>
                <a:gd name="T67" fmla="*/ 42 h 56"/>
                <a:gd name="T68" fmla="*/ 15 w 44"/>
                <a:gd name="T69" fmla="*/ 44 h 56"/>
                <a:gd name="T70" fmla="*/ 18 w 44"/>
                <a:gd name="T71" fmla="*/ 45 h 56"/>
                <a:gd name="T72" fmla="*/ 21 w 44"/>
                <a:gd name="T73" fmla="*/ 44 h 56"/>
                <a:gd name="T74" fmla="*/ 22 w 44"/>
                <a:gd name="T75" fmla="*/ 40 h 56"/>
                <a:gd name="T76" fmla="*/ 20 w 44"/>
                <a:gd name="T77" fmla="*/ 46 h 56"/>
                <a:gd name="T78" fmla="*/ 16 w 44"/>
                <a:gd name="T79" fmla="*/ 46 h 56"/>
                <a:gd name="T80" fmla="*/ 14 w 44"/>
                <a:gd name="T8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6">
                  <a:moveTo>
                    <a:pt x="8" y="13"/>
                  </a:moveTo>
                  <a:cubicBezTo>
                    <a:pt x="8" y="15"/>
                    <a:pt x="8" y="16"/>
                    <a:pt x="9" y="18"/>
                  </a:cubicBezTo>
                  <a:cubicBezTo>
                    <a:pt x="9" y="20"/>
                    <a:pt x="9" y="20"/>
                    <a:pt x="9" y="20"/>
                  </a:cubicBezTo>
                  <a:cubicBezTo>
                    <a:pt x="9" y="21"/>
                    <a:pt x="9" y="22"/>
                    <a:pt x="9" y="23"/>
                  </a:cubicBezTo>
                  <a:cubicBezTo>
                    <a:pt x="9" y="25"/>
                    <a:pt x="9" y="27"/>
                    <a:pt x="7" y="28"/>
                  </a:cubicBezTo>
                  <a:cubicBezTo>
                    <a:pt x="6" y="30"/>
                    <a:pt x="4" y="31"/>
                    <a:pt x="3" y="31"/>
                  </a:cubicBezTo>
                  <a:cubicBezTo>
                    <a:pt x="2" y="32"/>
                    <a:pt x="1" y="32"/>
                    <a:pt x="0" y="32"/>
                  </a:cubicBezTo>
                  <a:cubicBezTo>
                    <a:pt x="0" y="34"/>
                    <a:pt x="1" y="36"/>
                    <a:pt x="2" y="39"/>
                  </a:cubicBezTo>
                  <a:cubicBezTo>
                    <a:pt x="2" y="41"/>
                    <a:pt x="3" y="43"/>
                    <a:pt x="4" y="45"/>
                  </a:cubicBezTo>
                  <a:cubicBezTo>
                    <a:pt x="5" y="45"/>
                    <a:pt x="5" y="45"/>
                    <a:pt x="6" y="45"/>
                  </a:cubicBezTo>
                  <a:cubicBezTo>
                    <a:pt x="7" y="46"/>
                    <a:pt x="9" y="46"/>
                    <a:pt x="10" y="47"/>
                  </a:cubicBezTo>
                  <a:cubicBezTo>
                    <a:pt x="11" y="48"/>
                    <a:pt x="12" y="49"/>
                    <a:pt x="13" y="51"/>
                  </a:cubicBezTo>
                  <a:cubicBezTo>
                    <a:pt x="14" y="52"/>
                    <a:pt x="15" y="54"/>
                    <a:pt x="15" y="55"/>
                  </a:cubicBezTo>
                  <a:cubicBezTo>
                    <a:pt x="17" y="56"/>
                    <a:pt x="19" y="56"/>
                    <a:pt x="21" y="56"/>
                  </a:cubicBezTo>
                  <a:cubicBezTo>
                    <a:pt x="23" y="56"/>
                    <a:pt x="24" y="56"/>
                    <a:pt x="26" y="55"/>
                  </a:cubicBezTo>
                  <a:cubicBezTo>
                    <a:pt x="27" y="54"/>
                    <a:pt x="27" y="53"/>
                    <a:pt x="27" y="51"/>
                  </a:cubicBezTo>
                  <a:cubicBezTo>
                    <a:pt x="28" y="48"/>
                    <a:pt x="28" y="45"/>
                    <a:pt x="28" y="42"/>
                  </a:cubicBezTo>
                  <a:cubicBezTo>
                    <a:pt x="28" y="41"/>
                    <a:pt x="28" y="40"/>
                    <a:pt x="28" y="38"/>
                  </a:cubicBezTo>
                  <a:cubicBezTo>
                    <a:pt x="27" y="38"/>
                    <a:pt x="27" y="37"/>
                    <a:pt x="27" y="36"/>
                  </a:cubicBezTo>
                  <a:cubicBezTo>
                    <a:pt x="25" y="37"/>
                    <a:pt x="23" y="37"/>
                    <a:pt x="21" y="37"/>
                  </a:cubicBezTo>
                  <a:cubicBezTo>
                    <a:pt x="18" y="37"/>
                    <a:pt x="16" y="37"/>
                    <a:pt x="14" y="37"/>
                  </a:cubicBezTo>
                  <a:cubicBezTo>
                    <a:pt x="13" y="37"/>
                    <a:pt x="11" y="37"/>
                    <a:pt x="10" y="37"/>
                  </a:cubicBezTo>
                  <a:cubicBezTo>
                    <a:pt x="10" y="37"/>
                    <a:pt x="9" y="38"/>
                    <a:pt x="9" y="38"/>
                  </a:cubicBezTo>
                  <a:cubicBezTo>
                    <a:pt x="8" y="38"/>
                    <a:pt x="8" y="38"/>
                    <a:pt x="7" y="38"/>
                  </a:cubicBezTo>
                  <a:cubicBezTo>
                    <a:pt x="7" y="38"/>
                    <a:pt x="7" y="38"/>
                    <a:pt x="7" y="38"/>
                  </a:cubicBezTo>
                  <a:cubicBezTo>
                    <a:pt x="8" y="37"/>
                    <a:pt x="9" y="37"/>
                    <a:pt x="10" y="37"/>
                  </a:cubicBezTo>
                  <a:cubicBezTo>
                    <a:pt x="11" y="36"/>
                    <a:pt x="12" y="36"/>
                    <a:pt x="14" y="36"/>
                  </a:cubicBezTo>
                  <a:cubicBezTo>
                    <a:pt x="16" y="35"/>
                    <a:pt x="18" y="35"/>
                    <a:pt x="20" y="35"/>
                  </a:cubicBezTo>
                  <a:cubicBezTo>
                    <a:pt x="27" y="34"/>
                    <a:pt x="27" y="34"/>
                    <a:pt x="27" y="34"/>
                  </a:cubicBezTo>
                  <a:cubicBezTo>
                    <a:pt x="28" y="34"/>
                    <a:pt x="29" y="34"/>
                    <a:pt x="29" y="34"/>
                  </a:cubicBezTo>
                  <a:cubicBezTo>
                    <a:pt x="30" y="34"/>
                    <a:pt x="30" y="33"/>
                    <a:pt x="30" y="33"/>
                  </a:cubicBezTo>
                  <a:cubicBezTo>
                    <a:pt x="31" y="32"/>
                    <a:pt x="31" y="31"/>
                    <a:pt x="31" y="30"/>
                  </a:cubicBezTo>
                  <a:cubicBezTo>
                    <a:pt x="31" y="27"/>
                    <a:pt x="31" y="25"/>
                    <a:pt x="30" y="23"/>
                  </a:cubicBezTo>
                  <a:cubicBezTo>
                    <a:pt x="29" y="22"/>
                    <a:pt x="29" y="21"/>
                    <a:pt x="28" y="20"/>
                  </a:cubicBezTo>
                  <a:cubicBezTo>
                    <a:pt x="27" y="20"/>
                    <a:pt x="26" y="19"/>
                    <a:pt x="25" y="19"/>
                  </a:cubicBezTo>
                  <a:cubicBezTo>
                    <a:pt x="23" y="18"/>
                    <a:pt x="21" y="17"/>
                    <a:pt x="18" y="17"/>
                  </a:cubicBezTo>
                  <a:cubicBezTo>
                    <a:pt x="16" y="17"/>
                    <a:pt x="14" y="16"/>
                    <a:pt x="11" y="16"/>
                  </a:cubicBezTo>
                  <a:cubicBezTo>
                    <a:pt x="11" y="16"/>
                    <a:pt x="11" y="16"/>
                    <a:pt x="11" y="16"/>
                  </a:cubicBezTo>
                  <a:cubicBezTo>
                    <a:pt x="16" y="16"/>
                    <a:pt x="21" y="15"/>
                    <a:pt x="26" y="17"/>
                  </a:cubicBezTo>
                  <a:cubicBezTo>
                    <a:pt x="27" y="17"/>
                    <a:pt x="28" y="18"/>
                    <a:pt x="29" y="19"/>
                  </a:cubicBezTo>
                  <a:cubicBezTo>
                    <a:pt x="30" y="19"/>
                    <a:pt x="31" y="20"/>
                    <a:pt x="31" y="21"/>
                  </a:cubicBezTo>
                  <a:cubicBezTo>
                    <a:pt x="31" y="21"/>
                    <a:pt x="31" y="21"/>
                    <a:pt x="31" y="21"/>
                  </a:cubicBezTo>
                  <a:cubicBezTo>
                    <a:pt x="34" y="22"/>
                    <a:pt x="37" y="23"/>
                    <a:pt x="40" y="23"/>
                  </a:cubicBezTo>
                  <a:cubicBezTo>
                    <a:pt x="41" y="22"/>
                    <a:pt x="43" y="22"/>
                    <a:pt x="44" y="21"/>
                  </a:cubicBezTo>
                  <a:cubicBezTo>
                    <a:pt x="44" y="20"/>
                    <a:pt x="44" y="20"/>
                    <a:pt x="44" y="20"/>
                  </a:cubicBezTo>
                  <a:cubicBezTo>
                    <a:pt x="44" y="19"/>
                    <a:pt x="44" y="19"/>
                    <a:pt x="44" y="18"/>
                  </a:cubicBezTo>
                  <a:cubicBezTo>
                    <a:pt x="42" y="17"/>
                    <a:pt x="42" y="17"/>
                    <a:pt x="42" y="17"/>
                  </a:cubicBezTo>
                  <a:cubicBezTo>
                    <a:pt x="41" y="15"/>
                    <a:pt x="40" y="14"/>
                    <a:pt x="38" y="13"/>
                  </a:cubicBezTo>
                  <a:cubicBezTo>
                    <a:pt x="38" y="12"/>
                    <a:pt x="38" y="12"/>
                    <a:pt x="38" y="12"/>
                  </a:cubicBezTo>
                  <a:cubicBezTo>
                    <a:pt x="38" y="13"/>
                    <a:pt x="38" y="13"/>
                    <a:pt x="38" y="13"/>
                  </a:cubicBezTo>
                  <a:cubicBezTo>
                    <a:pt x="37" y="13"/>
                    <a:pt x="36" y="14"/>
                    <a:pt x="35" y="14"/>
                  </a:cubicBezTo>
                  <a:cubicBezTo>
                    <a:pt x="34" y="14"/>
                    <a:pt x="34" y="14"/>
                    <a:pt x="34" y="14"/>
                  </a:cubicBezTo>
                  <a:cubicBezTo>
                    <a:pt x="34" y="14"/>
                    <a:pt x="34" y="14"/>
                    <a:pt x="34" y="14"/>
                  </a:cubicBezTo>
                  <a:cubicBezTo>
                    <a:pt x="34" y="14"/>
                    <a:pt x="34" y="14"/>
                    <a:pt x="34" y="14"/>
                  </a:cubicBezTo>
                  <a:cubicBezTo>
                    <a:pt x="32" y="13"/>
                    <a:pt x="30" y="13"/>
                    <a:pt x="27" y="12"/>
                  </a:cubicBezTo>
                  <a:cubicBezTo>
                    <a:pt x="25" y="12"/>
                    <a:pt x="23" y="12"/>
                    <a:pt x="20" y="12"/>
                  </a:cubicBezTo>
                  <a:cubicBezTo>
                    <a:pt x="18" y="12"/>
                    <a:pt x="16" y="13"/>
                    <a:pt x="14" y="14"/>
                  </a:cubicBezTo>
                  <a:cubicBezTo>
                    <a:pt x="14" y="14"/>
                    <a:pt x="14" y="14"/>
                    <a:pt x="14" y="14"/>
                  </a:cubicBezTo>
                  <a:cubicBezTo>
                    <a:pt x="15" y="12"/>
                    <a:pt x="18" y="11"/>
                    <a:pt x="20" y="10"/>
                  </a:cubicBezTo>
                  <a:cubicBezTo>
                    <a:pt x="21" y="10"/>
                    <a:pt x="21" y="10"/>
                    <a:pt x="21" y="10"/>
                  </a:cubicBezTo>
                  <a:cubicBezTo>
                    <a:pt x="21" y="9"/>
                    <a:pt x="20" y="8"/>
                    <a:pt x="19" y="7"/>
                  </a:cubicBezTo>
                  <a:cubicBezTo>
                    <a:pt x="18" y="5"/>
                    <a:pt x="16" y="4"/>
                    <a:pt x="14" y="3"/>
                  </a:cubicBezTo>
                  <a:cubicBezTo>
                    <a:pt x="12" y="2"/>
                    <a:pt x="9" y="1"/>
                    <a:pt x="6" y="0"/>
                  </a:cubicBezTo>
                  <a:cubicBezTo>
                    <a:pt x="6" y="3"/>
                    <a:pt x="7" y="6"/>
                    <a:pt x="7" y="8"/>
                  </a:cubicBezTo>
                  <a:lnTo>
                    <a:pt x="8" y="13"/>
                  </a:lnTo>
                  <a:close/>
                  <a:moveTo>
                    <a:pt x="14" y="45"/>
                  </a:moveTo>
                  <a:cubicBezTo>
                    <a:pt x="14" y="44"/>
                    <a:pt x="14" y="44"/>
                    <a:pt x="15" y="44"/>
                  </a:cubicBezTo>
                  <a:cubicBezTo>
                    <a:pt x="15" y="43"/>
                    <a:pt x="16" y="43"/>
                    <a:pt x="16" y="42"/>
                  </a:cubicBezTo>
                  <a:cubicBezTo>
                    <a:pt x="16" y="43"/>
                    <a:pt x="16" y="43"/>
                    <a:pt x="16" y="43"/>
                  </a:cubicBezTo>
                  <a:cubicBezTo>
                    <a:pt x="16" y="43"/>
                    <a:pt x="15" y="44"/>
                    <a:pt x="15" y="44"/>
                  </a:cubicBezTo>
                  <a:cubicBezTo>
                    <a:pt x="15" y="44"/>
                    <a:pt x="15" y="45"/>
                    <a:pt x="15" y="45"/>
                  </a:cubicBezTo>
                  <a:cubicBezTo>
                    <a:pt x="16" y="45"/>
                    <a:pt x="17" y="45"/>
                    <a:pt x="18" y="45"/>
                  </a:cubicBezTo>
                  <a:cubicBezTo>
                    <a:pt x="19" y="45"/>
                    <a:pt x="20" y="45"/>
                    <a:pt x="20" y="44"/>
                  </a:cubicBezTo>
                  <a:cubicBezTo>
                    <a:pt x="20" y="44"/>
                    <a:pt x="20" y="44"/>
                    <a:pt x="21" y="44"/>
                  </a:cubicBezTo>
                  <a:cubicBezTo>
                    <a:pt x="21" y="43"/>
                    <a:pt x="22" y="41"/>
                    <a:pt x="22" y="40"/>
                  </a:cubicBezTo>
                  <a:cubicBezTo>
                    <a:pt x="22" y="40"/>
                    <a:pt x="22" y="40"/>
                    <a:pt x="22" y="40"/>
                  </a:cubicBezTo>
                  <a:cubicBezTo>
                    <a:pt x="22" y="41"/>
                    <a:pt x="22" y="43"/>
                    <a:pt x="22" y="44"/>
                  </a:cubicBezTo>
                  <a:cubicBezTo>
                    <a:pt x="22" y="45"/>
                    <a:pt x="21" y="45"/>
                    <a:pt x="20" y="46"/>
                  </a:cubicBezTo>
                  <a:cubicBezTo>
                    <a:pt x="20" y="46"/>
                    <a:pt x="19" y="46"/>
                    <a:pt x="18" y="46"/>
                  </a:cubicBezTo>
                  <a:cubicBezTo>
                    <a:pt x="18" y="46"/>
                    <a:pt x="17" y="46"/>
                    <a:pt x="16" y="46"/>
                  </a:cubicBezTo>
                  <a:cubicBezTo>
                    <a:pt x="15" y="46"/>
                    <a:pt x="15" y="46"/>
                    <a:pt x="14" y="46"/>
                  </a:cubicBezTo>
                  <a:cubicBezTo>
                    <a:pt x="14" y="46"/>
                    <a:pt x="14" y="45"/>
                    <a:pt x="14"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24">
              <a:extLst>
                <a:ext uri="{FF2B5EF4-FFF2-40B4-BE49-F238E27FC236}">
                  <a16:creationId xmlns:a16="http://schemas.microsoft.com/office/drawing/2014/main" id="{B1482E1B-52D5-409A-88D7-CED032397063}"/>
                </a:ext>
              </a:extLst>
            </p:cNvPr>
            <p:cNvSpPr>
              <a:spLocks/>
            </p:cNvSpPr>
            <p:nvPr/>
          </p:nvSpPr>
          <p:spPr bwMode="auto">
            <a:xfrm>
              <a:off x="3284" y="675"/>
              <a:ext cx="2" cy="5"/>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1"/>
                    <a:pt x="1" y="2"/>
                  </a:cubicBezTo>
                  <a:cubicBezTo>
                    <a:pt x="1" y="1"/>
                    <a:pt x="1"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25">
              <a:extLst>
                <a:ext uri="{FF2B5EF4-FFF2-40B4-BE49-F238E27FC236}">
                  <a16:creationId xmlns:a16="http://schemas.microsoft.com/office/drawing/2014/main" id="{1D433193-AB88-4D80-B995-2DB2C39DE8D4}"/>
                </a:ext>
              </a:extLst>
            </p:cNvPr>
            <p:cNvSpPr>
              <a:spLocks/>
            </p:cNvSpPr>
            <p:nvPr/>
          </p:nvSpPr>
          <p:spPr bwMode="auto">
            <a:xfrm>
              <a:off x="3252" y="6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26">
              <a:extLst>
                <a:ext uri="{FF2B5EF4-FFF2-40B4-BE49-F238E27FC236}">
                  <a16:creationId xmlns:a16="http://schemas.microsoft.com/office/drawing/2014/main" id="{092F8389-951D-4249-A54E-A6A839EDA72B}"/>
                </a:ext>
              </a:extLst>
            </p:cNvPr>
            <p:cNvSpPr>
              <a:spLocks/>
            </p:cNvSpPr>
            <p:nvPr/>
          </p:nvSpPr>
          <p:spPr bwMode="auto">
            <a:xfrm>
              <a:off x="3279" y="576"/>
              <a:ext cx="29" cy="41"/>
            </a:xfrm>
            <a:custGeom>
              <a:avLst/>
              <a:gdLst>
                <a:gd name="T0" fmla="*/ 9 w 12"/>
                <a:gd name="T1" fmla="*/ 17 h 17"/>
                <a:gd name="T2" fmla="*/ 11 w 12"/>
                <a:gd name="T3" fmla="*/ 17 h 17"/>
                <a:gd name="T4" fmla="*/ 12 w 12"/>
                <a:gd name="T5" fmla="*/ 17 h 17"/>
                <a:gd name="T6" fmla="*/ 12 w 12"/>
                <a:gd name="T7" fmla="*/ 16 h 17"/>
                <a:gd name="T8" fmla="*/ 10 w 12"/>
                <a:gd name="T9" fmla="*/ 8 h 17"/>
                <a:gd name="T10" fmla="*/ 6 w 12"/>
                <a:gd name="T11" fmla="*/ 3 h 17"/>
                <a:gd name="T12" fmla="*/ 1 w 12"/>
                <a:gd name="T13" fmla="*/ 0 h 17"/>
                <a:gd name="T14" fmla="*/ 0 w 12"/>
                <a:gd name="T15" fmla="*/ 3 h 17"/>
                <a:gd name="T16" fmla="*/ 1 w 12"/>
                <a:gd name="T17" fmla="*/ 8 h 17"/>
                <a:gd name="T18" fmla="*/ 6 w 12"/>
                <a:gd name="T19" fmla="*/ 12 h 17"/>
                <a:gd name="T20" fmla="*/ 8 w 12"/>
                <a:gd name="T21" fmla="*/ 15 h 17"/>
                <a:gd name="T22" fmla="*/ 9 w 1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9" y="17"/>
                  </a:moveTo>
                  <a:cubicBezTo>
                    <a:pt x="10" y="17"/>
                    <a:pt x="11" y="17"/>
                    <a:pt x="11" y="17"/>
                  </a:cubicBezTo>
                  <a:cubicBezTo>
                    <a:pt x="11" y="17"/>
                    <a:pt x="12" y="17"/>
                    <a:pt x="12" y="17"/>
                  </a:cubicBezTo>
                  <a:cubicBezTo>
                    <a:pt x="12" y="16"/>
                    <a:pt x="12" y="16"/>
                    <a:pt x="12" y="16"/>
                  </a:cubicBezTo>
                  <a:cubicBezTo>
                    <a:pt x="12" y="13"/>
                    <a:pt x="11" y="11"/>
                    <a:pt x="10" y="8"/>
                  </a:cubicBezTo>
                  <a:cubicBezTo>
                    <a:pt x="9" y="6"/>
                    <a:pt x="8" y="5"/>
                    <a:pt x="6" y="3"/>
                  </a:cubicBezTo>
                  <a:cubicBezTo>
                    <a:pt x="4" y="2"/>
                    <a:pt x="2" y="1"/>
                    <a:pt x="1" y="0"/>
                  </a:cubicBezTo>
                  <a:cubicBezTo>
                    <a:pt x="0" y="1"/>
                    <a:pt x="0" y="2"/>
                    <a:pt x="0" y="3"/>
                  </a:cubicBezTo>
                  <a:cubicBezTo>
                    <a:pt x="0" y="5"/>
                    <a:pt x="0" y="6"/>
                    <a:pt x="1" y="8"/>
                  </a:cubicBezTo>
                  <a:cubicBezTo>
                    <a:pt x="3" y="9"/>
                    <a:pt x="5" y="11"/>
                    <a:pt x="6" y="12"/>
                  </a:cubicBezTo>
                  <a:cubicBezTo>
                    <a:pt x="7" y="13"/>
                    <a:pt x="8" y="14"/>
                    <a:pt x="8" y="15"/>
                  </a:cubicBezTo>
                  <a:cubicBezTo>
                    <a:pt x="9" y="16"/>
                    <a:pt x="9"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27">
              <a:extLst>
                <a:ext uri="{FF2B5EF4-FFF2-40B4-BE49-F238E27FC236}">
                  <a16:creationId xmlns:a16="http://schemas.microsoft.com/office/drawing/2014/main" id="{B766A61C-B84A-4596-9754-AA264BAF9861}"/>
                </a:ext>
              </a:extLst>
            </p:cNvPr>
            <p:cNvSpPr>
              <a:spLocks/>
            </p:cNvSpPr>
            <p:nvPr/>
          </p:nvSpPr>
          <p:spPr bwMode="auto">
            <a:xfrm>
              <a:off x="3137" y="552"/>
              <a:ext cx="125" cy="215"/>
            </a:xfrm>
            <a:custGeom>
              <a:avLst/>
              <a:gdLst>
                <a:gd name="T0" fmla="*/ 51 w 52"/>
                <a:gd name="T1" fmla="*/ 83 h 89"/>
                <a:gd name="T2" fmla="*/ 52 w 52"/>
                <a:gd name="T3" fmla="*/ 79 h 89"/>
                <a:gd name="T4" fmla="*/ 46 w 52"/>
                <a:gd name="T5" fmla="*/ 76 h 89"/>
                <a:gd name="T6" fmla="*/ 38 w 52"/>
                <a:gd name="T7" fmla="*/ 80 h 89"/>
                <a:gd name="T8" fmla="*/ 46 w 52"/>
                <a:gd name="T9" fmla="*/ 71 h 89"/>
                <a:gd name="T10" fmla="*/ 38 w 52"/>
                <a:gd name="T11" fmla="*/ 62 h 89"/>
                <a:gd name="T12" fmla="*/ 30 w 52"/>
                <a:gd name="T13" fmla="*/ 59 h 89"/>
                <a:gd name="T14" fmla="*/ 33 w 52"/>
                <a:gd name="T15" fmla="*/ 54 h 89"/>
                <a:gd name="T16" fmla="*/ 31 w 52"/>
                <a:gd name="T17" fmla="*/ 44 h 89"/>
                <a:gd name="T18" fmla="*/ 30 w 52"/>
                <a:gd name="T19" fmla="*/ 38 h 89"/>
                <a:gd name="T20" fmla="*/ 22 w 52"/>
                <a:gd name="T21" fmla="*/ 35 h 89"/>
                <a:gd name="T22" fmla="*/ 24 w 52"/>
                <a:gd name="T23" fmla="*/ 31 h 89"/>
                <a:gd name="T24" fmla="*/ 25 w 52"/>
                <a:gd name="T25" fmla="*/ 20 h 89"/>
                <a:gd name="T26" fmla="*/ 25 w 52"/>
                <a:gd name="T27" fmla="*/ 20 h 89"/>
                <a:gd name="T28" fmla="*/ 21 w 52"/>
                <a:gd name="T29" fmla="*/ 17 h 89"/>
                <a:gd name="T30" fmla="*/ 28 w 52"/>
                <a:gd name="T31" fmla="*/ 17 h 89"/>
                <a:gd name="T32" fmla="*/ 25 w 52"/>
                <a:gd name="T33" fmla="*/ 26 h 89"/>
                <a:gd name="T34" fmla="*/ 31 w 52"/>
                <a:gd name="T35" fmla="*/ 37 h 89"/>
                <a:gd name="T36" fmla="*/ 33 w 52"/>
                <a:gd name="T37" fmla="*/ 43 h 89"/>
                <a:gd name="T38" fmla="*/ 33 w 52"/>
                <a:gd name="T39" fmla="*/ 46 h 89"/>
                <a:gd name="T40" fmla="*/ 39 w 52"/>
                <a:gd name="T41" fmla="*/ 42 h 89"/>
                <a:gd name="T42" fmla="*/ 39 w 52"/>
                <a:gd name="T43" fmla="*/ 33 h 89"/>
                <a:gd name="T44" fmla="*/ 36 w 52"/>
                <a:gd name="T45" fmla="*/ 14 h 89"/>
                <a:gd name="T46" fmla="*/ 34 w 52"/>
                <a:gd name="T47" fmla="*/ 12 h 89"/>
                <a:gd name="T48" fmla="*/ 30 w 52"/>
                <a:gd name="T49" fmla="*/ 9 h 89"/>
                <a:gd name="T50" fmla="*/ 21 w 52"/>
                <a:gd name="T51" fmla="*/ 9 h 89"/>
                <a:gd name="T52" fmla="*/ 15 w 52"/>
                <a:gd name="T53" fmla="*/ 12 h 89"/>
                <a:gd name="T54" fmla="*/ 11 w 52"/>
                <a:gd name="T55" fmla="*/ 10 h 89"/>
                <a:gd name="T56" fmla="*/ 9 w 52"/>
                <a:gd name="T57" fmla="*/ 1 h 89"/>
                <a:gd name="T58" fmla="*/ 5 w 52"/>
                <a:gd name="T59" fmla="*/ 1 h 89"/>
                <a:gd name="T60" fmla="*/ 6 w 52"/>
                <a:gd name="T61" fmla="*/ 10 h 89"/>
                <a:gd name="T62" fmla="*/ 3 w 52"/>
                <a:gd name="T63" fmla="*/ 18 h 89"/>
                <a:gd name="T64" fmla="*/ 3 w 52"/>
                <a:gd name="T65" fmla="*/ 19 h 89"/>
                <a:gd name="T66" fmla="*/ 3 w 52"/>
                <a:gd name="T67" fmla="*/ 19 h 89"/>
                <a:gd name="T68" fmla="*/ 5 w 52"/>
                <a:gd name="T69" fmla="*/ 19 h 89"/>
                <a:gd name="T70" fmla="*/ 5 w 52"/>
                <a:gd name="T71" fmla="*/ 20 h 89"/>
                <a:gd name="T72" fmla="*/ 3 w 52"/>
                <a:gd name="T73" fmla="*/ 22 h 89"/>
                <a:gd name="T74" fmla="*/ 1 w 52"/>
                <a:gd name="T75" fmla="*/ 27 h 89"/>
                <a:gd name="T76" fmla="*/ 6 w 52"/>
                <a:gd name="T77" fmla="*/ 29 h 89"/>
                <a:gd name="T78" fmla="*/ 14 w 52"/>
                <a:gd name="T79" fmla="*/ 32 h 89"/>
                <a:gd name="T80" fmla="*/ 14 w 52"/>
                <a:gd name="T81" fmla="*/ 33 h 89"/>
                <a:gd name="T82" fmla="*/ 17 w 52"/>
                <a:gd name="T83" fmla="*/ 39 h 89"/>
                <a:gd name="T84" fmla="*/ 16 w 52"/>
                <a:gd name="T85" fmla="*/ 46 h 89"/>
                <a:gd name="T86" fmla="*/ 17 w 52"/>
                <a:gd name="T87" fmla="*/ 47 h 89"/>
                <a:gd name="T88" fmla="*/ 28 w 52"/>
                <a:gd name="T89" fmla="*/ 58 h 89"/>
                <a:gd name="T90" fmla="*/ 22 w 52"/>
                <a:gd name="T91" fmla="*/ 55 h 89"/>
                <a:gd name="T92" fmla="*/ 20 w 52"/>
                <a:gd name="T93" fmla="*/ 76 h 89"/>
                <a:gd name="T94" fmla="*/ 22 w 52"/>
                <a:gd name="T95" fmla="*/ 78 h 89"/>
                <a:gd name="T96" fmla="*/ 25 w 52"/>
                <a:gd name="T97" fmla="*/ 81 h 89"/>
                <a:gd name="T98" fmla="*/ 32 w 52"/>
                <a:gd name="T99" fmla="*/ 89 h 89"/>
                <a:gd name="T100" fmla="*/ 48 w 52"/>
                <a:gd name="T101"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89">
                  <a:moveTo>
                    <a:pt x="48" y="85"/>
                  </a:moveTo>
                  <a:cubicBezTo>
                    <a:pt x="49" y="85"/>
                    <a:pt x="50" y="84"/>
                    <a:pt x="51" y="83"/>
                  </a:cubicBezTo>
                  <a:cubicBezTo>
                    <a:pt x="51" y="83"/>
                    <a:pt x="52" y="82"/>
                    <a:pt x="52" y="81"/>
                  </a:cubicBezTo>
                  <a:cubicBezTo>
                    <a:pt x="52" y="81"/>
                    <a:pt x="52" y="80"/>
                    <a:pt x="52" y="79"/>
                  </a:cubicBezTo>
                  <a:cubicBezTo>
                    <a:pt x="51" y="78"/>
                    <a:pt x="49" y="76"/>
                    <a:pt x="47" y="75"/>
                  </a:cubicBezTo>
                  <a:cubicBezTo>
                    <a:pt x="47" y="75"/>
                    <a:pt x="47" y="76"/>
                    <a:pt x="46" y="76"/>
                  </a:cubicBezTo>
                  <a:cubicBezTo>
                    <a:pt x="44" y="79"/>
                    <a:pt x="41" y="80"/>
                    <a:pt x="38" y="80"/>
                  </a:cubicBezTo>
                  <a:cubicBezTo>
                    <a:pt x="38" y="80"/>
                    <a:pt x="38" y="80"/>
                    <a:pt x="38" y="80"/>
                  </a:cubicBezTo>
                  <a:cubicBezTo>
                    <a:pt x="41" y="79"/>
                    <a:pt x="43" y="77"/>
                    <a:pt x="45" y="75"/>
                  </a:cubicBezTo>
                  <a:cubicBezTo>
                    <a:pt x="46" y="74"/>
                    <a:pt x="46" y="72"/>
                    <a:pt x="46" y="71"/>
                  </a:cubicBezTo>
                  <a:cubicBezTo>
                    <a:pt x="46" y="70"/>
                    <a:pt x="45" y="68"/>
                    <a:pt x="44" y="67"/>
                  </a:cubicBezTo>
                  <a:cubicBezTo>
                    <a:pt x="43" y="65"/>
                    <a:pt x="40" y="63"/>
                    <a:pt x="38" y="62"/>
                  </a:cubicBezTo>
                  <a:cubicBezTo>
                    <a:pt x="35" y="60"/>
                    <a:pt x="33" y="60"/>
                    <a:pt x="30" y="59"/>
                  </a:cubicBezTo>
                  <a:cubicBezTo>
                    <a:pt x="30" y="59"/>
                    <a:pt x="30" y="59"/>
                    <a:pt x="30" y="59"/>
                  </a:cubicBezTo>
                  <a:cubicBezTo>
                    <a:pt x="32" y="59"/>
                    <a:pt x="34" y="59"/>
                    <a:pt x="36" y="59"/>
                  </a:cubicBezTo>
                  <a:cubicBezTo>
                    <a:pt x="35" y="58"/>
                    <a:pt x="34" y="56"/>
                    <a:pt x="33" y="54"/>
                  </a:cubicBezTo>
                  <a:cubicBezTo>
                    <a:pt x="32" y="52"/>
                    <a:pt x="31" y="49"/>
                    <a:pt x="31" y="46"/>
                  </a:cubicBezTo>
                  <a:cubicBezTo>
                    <a:pt x="31" y="46"/>
                    <a:pt x="31" y="45"/>
                    <a:pt x="31" y="44"/>
                  </a:cubicBezTo>
                  <a:cubicBezTo>
                    <a:pt x="31" y="43"/>
                    <a:pt x="31" y="43"/>
                    <a:pt x="31" y="42"/>
                  </a:cubicBezTo>
                  <a:cubicBezTo>
                    <a:pt x="31" y="41"/>
                    <a:pt x="31" y="39"/>
                    <a:pt x="30" y="38"/>
                  </a:cubicBezTo>
                  <a:cubicBezTo>
                    <a:pt x="28" y="36"/>
                    <a:pt x="25" y="35"/>
                    <a:pt x="22" y="35"/>
                  </a:cubicBezTo>
                  <a:cubicBezTo>
                    <a:pt x="22" y="35"/>
                    <a:pt x="22" y="35"/>
                    <a:pt x="22" y="35"/>
                  </a:cubicBezTo>
                  <a:cubicBezTo>
                    <a:pt x="23" y="35"/>
                    <a:pt x="24" y="35"/>
                    <a:pt x="24" y="35"/>
                  </a:cubicBezTo>
                  <a:cubicBezTo>
                    <a:pt x="24" y="33"/>
                    <a:pt x="24" y="32"/>
                    <a:pt x="24" y="31"/>
                  </a:cubicBezTo>
                  <a:cubicBezTo>
                    <a:pt x="24" y="29"/>
                    <a:pt x="24" y="27"/>
                    <a:pt x="24" y="26"/>
                  </a:cubicBezTo>
                  <a:cubicBezTo>
                    <a:pt x="24" y="24"/>
                    <a:pt x="24" y="22"/>
                    <a:pt x="25" y="20"/>
                  </a:cubicBezTo>
                  <a:cubicBezTo>
                    <a:pt x="25" y="20"/>
                    <a:pt x="25" y="20"/>
                    <a:pt x="25" y="20"/>
                  </a:cubicBezTo>
                  <a:cubicBezTo>
                    <a:pt x="25" y="20"/>
                    <a:pt x="25" y="20"/>
                    <a:pt x="25" y="20"/>
                  </a:cubicBezTo>
                  <a:cubicBezTo>
                    <a:pt x="24" y="19"/>
                    <a:pt x="24" y="18"/>
                    <a:pt x="23" y="18"/>
                  </a:cubicBezTo>
                  <a:cubicBezTo>
                    <a:pt x="22" y="17"/>
                    <a:pt x="22" y="17"/>
                    <a:pt x="21" y="17"/>
                  </a:cubicBezTo>
                  <a:cubicBezTo>
                    <a:pt x="22" y="17"/>
                    <a:pt x="24" y="18"/>
                    <a:pt x="25" y="19"/>
                  </a:cubicBezTo>
                  <a:cubicBezTo>
                    <a:pt x="25" y="18"/>
                    <a:pt x="26" y="17"/>
                    <a:pt x="28" y="17"/>
                  </a:cubicBezTo>
                  <a:cubicBezTo>
                    <a:pt x="26" y="17"/>
                    <a:pt x="25" y="19"/>
                    <a:pt x="25" y="21"/>
                  </a:cubicBezTo>
                  <a:cubicBezTo>
                    <a:pt x="25" y="22"/>
                    <a:pt x="25" y="24"/>
                    <a:pt x="25" y="26"/>
                  </a:cubicBezTo>
                  <a:cubicBezTo>
                    <a:pt x="25" y="29"/>
                    <a:pt x="25" y="32"/>
                    <a:pt x="26" y="35"/>
                  </a:cubicBezTo>
                  <a:cubicBezTo>
                    <a:pt x="28" y="35"/>
                    <a:pt x="29" y="36"/>
                    <a:pt x="31" y="37"/>
                  </a:cubicBezTo>
                  <a:cubicBezTo>
                    <a:pt x="32" y="38"/>
                    <a:pt x="33" y="40"/>
                    <a:pt x="33" y="42"/>
                  </a:cubicBezTo>
                  <a:cubicBezTo>
                    <a:pt x="33" y="43"/>
                    <a:pt x="33" y="43"/>
                    <a:pt x="33" y="43"/>
                  </a:cubicBezTo>
                  <a:cubicBezTo>
                    <a:pt x="33" y="44"/>
                    <a:pt x="33" y="44"/>
                    <a:pt x="32" y="44"/>
                  </a:cubicBezTo>
                  <a:cubicBezTo>
                    <a:pt x="32" y="45"/>
                    <a:pt x="32" y="45"/>
                    <a:pt x="33" y="46"/>
                  </a:cubicBezTo>
                  <a:cubicBezTo>
                    <a:pt x="33" y="46"/>
                    <a:pt x="33" y="46"/>
                    <a:pt x="33" y="46"/>
                  </a:cubicBezTo>
                  <a:cubicBezTo>
                    <a:pt x="35" y="46"/>
                    <a:pt x="38" y="44"/>
                    <a:pt x="39" y="42"/>
                  </a:cubicBezTo>
                  <a:cubicBezTo>
                    <a:pt x="40" y="41"/>
                    <a:pt x="40" y="39"/>
                    <a:pt x="40" y="38"/>
                  </a:cubicBezTo>
                  <a:cubicBezTo>
                    <a:pt x="40" y="36"/>
                    <a:pt x="39" y="35"/>
                    <a:pt x="39" y="33"/>
                  </a:cubicBezTo>
                  <a:cubicBezTo>
                    <a:pt x="38" y="27"/>
                    <a:pt x="37" y="21"/>
                    <a:pt x="36" y="14"/>
                  </a:cubicBezTo>
                  <a:cubicBezTo>
                    <a:pt x="36" y="14"/>
                    <a:pt x="36" y="14"/>
                    <a:pt x="36" y="14"/>
                  </a:cubicBezTo>
                  <a:cubicBezTo>
                    <a:pt x="36" y="14"/>
                    <a:pt x="36" y="14"/>
                    <a:pt x="35" y="13"/>
                  </a:cubicBezTo>
                  <a:cubicBezTo>
                    <a:pt x="35" y="13"/>
                    <a:pt x="35" y="13"/>
                    <a:pt x="34" y="12"/>
                  </a:cubicBezTo>
                  <a:cubicBezTo>
                    <a:pt x="34" y="12"/>
                    <a:pt x="33" y="11"/>
                    <a:pt x="32" y="10"/>
                  </a:cubicBezTo>
                  <a:cubicBezTo>
                    <a:pt x="31" y="10"/>
                    <a:pt x="30" y="9"/>
                    <a:pt x="30" y="9"/>
                  </a:cubicBezTo>
                  <a:cubicBezTo>
                    <a:pt x="29" y="8"/>
                    <a:pt x="28" y="8"/>
                    <a:pt x="27" y="8"/>
                  </a:cubicBezTo>
                  <a:cubicBezTo>
                    <a:pt x="25" y="8"/>
                    <a:pt x="23" y="9"/>
                    <a:pt x="21" y="9"/>
                  </a:cubicBezTo>
                  <a:cubicBezTo>
                    <a:pt x="19" y="10"/>
                    <a:pt x="17" y="11"/>
                    <a:pt x="15" y="12"/>
                  </a:cubicBezTo>
                  <a:cubicBezTo>
                    <a:pt x="15" y="12"/>
                    <a:pt x="15" y="12"/>
                    <a:pt x="15" y="12"/>
                  </a:cubicBezTo>
                  <a:cubicBezTo>
                    <a:pt x="15" y="12"/>
                    <a:pt x="15" y="12"/>
                    <a:pt x="15" y="12"/>
                  </a:cubicBezTo>
                  <a:cubicBezTo>
                    <a:pt x="14" y="12"/>
                    <a:pt x="12" y="11"/>
                    <a:pt x="11" y="10"/>
                  </a:cubicBezTo>
                  <a:cubicBezTo>
                    <a:pt x="10" y="9"/>
                    <a:pt x="9" y="8"/>
                    <a:pt x="8" y="6"/>
                  </a:cubicBezTo>
                  <a:cubicBezTo>
                    <a:pt x="8" y="4"/>
                    <a:pt x="8" y="3"/>
                    <a:pt x="9" y="1"/>
                  </a:cubicBezTo>
                  <a:cubicBezTo>
                    <a:pt x="9" y="1"/>
                    <a:pt x="9" y="0"/>
                    <a:pt x="9" y="0"/>
                  </a:cubicBezTo>
                  <a:cubicBezTo>
                    <a:pt x="8" y="0"/>
                    <a:pt x="6" y="0"/>
                    <a:pt x="5" y="1"/>
                  </a:cubicBezTo>
                  <a:cubicBezTo>
                    <a:pt x="6" y="1"/>
                    <a:pt x="6" y="2"/>
                    <a:pt x="6" y="4"/>
                  </a:cubicBezTo>
                  <a:cubicBezTo>
                    <a:pt x="7" y="6"/>
                    <a:pt x="7" y="8"/>
                    <a:pt x="6" y="10"/>
                  </a:cubicBezTo>
                  <a:cubicBezTo>
                    <a:pt x="6" y="13"/>
                    <a:pt x="5" y="15"/>
                    <a:pt x="4" y="16"/>
                  </a:cubicBezTo>
                  <a:cubicBezTo>
                    <a:pt x="4" y="17"/>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20"/>
                  </a:cubicBezTo>
                  <a:cubicBezTo>
                    <a:pt x="4" y="19"/>
                    <a:pt x="4" y="19"/>
                    <a:pt x="5" y="19"/>
                  </a:cubicBezTo>
                  <a:cubicBezTo>
                    <a:pt x="6" y="18"/>
                    <a:pt x="8" y="17"/>
                    <a:pt x="10" y="17"/>
                  </a:cubicBezTo>
                  <a:cubicBezTo>
                    <a:pt x="8" y="17"/>
                    <a:pt x="7" y="18"/>
                    <a:pt x="5" y="20"/>
                  </a:cubicBezTo>
                  <a:cubicBezTo>
                    <a:pt x="4" y="20"/>
                    <a:pt x="4" y="20"/>
                    <a:pt x="3" y="21"/>
                  </a:cubicBezTo>
                  <a:cubicBezTo>
                    <a:pt x="3" y="21"/>
                    <a:pt x="3" y="22"/>
                    <a:pt x="3" y="22"/>
                  </a:cubicBezTo>
                  <a:cubicBezTo>
                    <a:pt x="3" y="23"/>
                    <a:pt x="3" y="24"/>
                    <a:pt x="2" y="24"/>
                  </a:cubicBezTo>
                  <a:cubicBezTo>
                    <a:pt x="2" y="25"/>
                    <a:pt x="1" y="26"/>
                    <a:pt x="1" y="27"/>
                  </a:cubicBezTo>
                  <a:cubicBezTo>
                    <a:pt x="1" y="27"/>
                    <a:pt x="0" y="28"/>
                    <a:pt x="0" y="28"/>
                  </a:cubicBezTo>
                  <a:cubicBezTo>
                    <a:pt x="2" y="28"/>
                    <a:pt x="4" y="28"/>
                    <a:pt x="6" y="29"/>
                  </a:cubicBezTo>
                  <a:cubicBezTo>
                    <a:pt x="8" y="29"/>
                    <a:pt x="10" y="30"/>
                    <a:pt x="13" y="31"/>
                  </a:cubicBezTo>
                  <a:cubicBezTo>
                    <a:pt x="13" y="31"/>
                    <a:pt x="13" y="32"/>
                    <a:pt x="14" y="32"/>
                  </a:cubicBezTo>
                  <a:cubicBezTo>
                    <a:pt x="14" y="32"/>
                    <a:pt x="14" y="32"/>
                    <a:pt x="14" y="32"/>
                  </a:cubicBezTo>
                  <a:cubicBezTo>
                    <a:pt x="14" y="33"/>
                    <a:pt x="14" y="33"/>
                    <a:pt x="14" y="33"/>
                  </a:cubicBezTo>
                  <a:cubicBezTo>
                    <a:pt x="15" y="33"/>
                    <a:pt x="15" y="34"/>
                    <a:pt x="16" y="35"/>
                  </a:cubicBezTo>
                  <a:cubicBezTo>
                    <a:pt x="16" y="36"/>
                    <a:pt x="17" y="37"/>
                    <a:pt x="17" y="39"/>
                  </a:cubicBezTo>
                  <a:cubicBezTo>
                    <a:pt x="17" y="41"/>
                    <a:pt x="16" y="43"/>
                    <a:pt x="16" y="45"/>
                  </a:cubicBezTo>
                  <a:cubicBezTo>
                    <a:pt x="16" y="45"/>
                    <a:pt x="16" y="46"/>
                    <a:pt x="16" y="46"/>
                  </a:cubicBezTo>
                  <a:cubicBezTo>
                    <a:pt x="16" y="46"/>
                    <a:pt x="16" y="46"/>
                    <a:pt x="16" y="46"/>
                  </a:cubicBezTo>
                  <a:cubicBezTo>
                    <a:pt x="16" y="47"/>
                    <a:pt x="16" y="47"/>
                    <a:pt x="17" y="47"/>
                  </a:cubicBezTo>
                  <a:cubicBezTo>
                    <a:pt x="17" y="48"/>
                    <a:pt x="18" y="49"/>
                    <a:pt x="18" y="50"/>
                  </a:cubicBezTo>
                  <a:cubicBezTo>
                    <a:pt x="21" y="53"/>
                    <a:pt x="24" y="56"/>
                    <a:pt x="28" y="58"/>
                  </a:cubicBezTo>
                  <a:cubicBezTo>
                    <a:pt x="28" y="58"/>
                    <a:pt x="28" y="58"/>
                    <a:pt x="28" y="58"/>
                  </a:cubicBezTo>
                  <a:cubicBezTo>
                    <a:pt x="26" y="57"/>
                    <a:pt x="24" y="56"/>
                    <a:pt x="22" y="55"/>
                  </a:cubicBezTo>
                  <a:cubicBezTo>
                    <a:pt x="21" y="59"/>
                    <a:pt x="20" y="63"/>
                    <a:pt x="20" y="67"/>
                  </a:cubicBezTo>
                  <a:cubicBezTo>
                    <a:pt x="19" y="70"/>
                    <a:pt x="19" y="73"/>
                    <a:pt x="20" y="76"/>
                  </a:cubicBezTo>
                  <a:cubicBezTo>
                    <a:pt x="20" y="77"/>
                    <a:pt x="20" y="77"/>
                    <a:pt x="21" y="77"/>
                  </a:cubicBezTo>
                  <a:cubicBezTo>
                    <a:pt x="21" y="77"/>
                    <a:pt x="21" y="78"/>
                    <a:pt x="22" y="78"/>
                  </a:cubicBezTo>
                  <a:cubicBezTo>
                    <a:pt x="22" y="78"/>
                    <a:pt x="23" y="79"/>
                    <a:pt x="23" y="79"/>
                  </a:cubicBezTo>
                  <a:cubicBezTo>
                    <a:pt x="25" y="81"/>
                    <a:pt x="25" y="81"/>
                    <a:pt x="25" y="81"/>
                  </a:cubicBezTo>
                  <a:cubicBezTo>
                    <a:pt x="26" y="82"/>
                    <a:pt x="28" y="84"/>
                    <a:pt x="29" y="85"/>
                  </a:cubicBezTo>
                  <a:cubicBezTo>
                    <a:pt x="30" y="86"/>
                    <a:pt x="31" y="88"/>
                    <a:pt x="32" y="89"/>
                  </a:cubicBezTo>
                  <a:cubicBezTo>
                    <a:pt x="35" y="89"/>
                    <a:pt x="37" y="89"/>
                    <a:pt x="40" y="89"/>
                  </a:cubicBezTo>
                  <a:cubicBezTo>
                    <a:pt x="42" y="88"/>
                    <a:pt x="45" y="87"/>
                    <a:pt x="4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28">
              <a:extLst>
                <a:ext uri="{FF2B5EF4-FFF2-40B4-BE49-F238E27FC236}">
                  <a16:creationId xmlns:a16="http://schemas.microsoft.com/office/drawing/2014/main" id="{578910F5-64D2-491C-88D9-D2099C69FE15}"/>
                </a:ext>
              </a:extLst>
            </p:cNvPr>
            <p:cNvSpPr>
              <a:spLocks/>
            </p:cNvSpPr>
            <p:nvPr/>
          </p:nvSpPr>
          <p:spPr bwMode="auto">
            <a:xfrm>
              <a:off x="3272" y="741"/>
              <a:ext cx="57" cy="38"/>
            </a:xfrm>
            <a:custGeom>
              <a:avLst/>
              <a:gdLst>
                <a:gd name="T0" fmla="*/ 20 w 24"/>
                <a:gd name="T1" fmla="*/ 5 h 16"/>
                <a:gd name="T2" fmla="*/ 23 w 24"/>
                <a:gd name="T3" fmla="*/ 2 h 16"/>
                <a:gd name="T4" fmla="*/ 24 w 24"/>
                <a:gd name="T5" fmla="*/ 0 h 16"/>
                <a:gd name="T6" fmla="*/ 17 w 24"/>
                <a:gd name="T7" fmla="*/ 4 h 16"/>
                <a:gd name="T8" fmla="*/ 12 w 24"/>
                <a:gd name="T9" fmla="*/ 6 h 16"/>
                <a:gd name="T10" fmla="*/ 9 w 24"/>
                <a:gd name="T11" fmla="*/ 7 h 16"/>
                <a:gd name="T12" fmla="*/ 8 w 24"/>
                <a:gd name="T13" fmla="*/ 9 h 16"/>
                <a:gd name="T14" fmla="*/ 0 w 24"/>
                <a:gd name="T15" fmla="*/ 16 h 16"/>
                <a:gd name="T16" fmla="*/ 8 w 24"/>
                <a:gd name="T17" fmla="*/ 15 h 16"/>
                <a:gd name="T18" fmla="*/ 15 w 24"/>
                <a:gd name="T19" fmla="*/ 11 h 16"/>
                <a:gd name="T20" fmla="*/ 20 w 24"/>
                <a:gd name="T2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0" y="5"/>
                  </a:moveTo>
                  <a:cubicBezTo>
                    <a:pt x="21" y="4"/>
                    <a:pt x="22" y="3"/>
                    <a:pt x="23" y="2"/>
                  </a:cubicBezTo>
                  <a:cubicBezTo>
                    <a:pt x="23" y="1"/>
                    <a:pt x="24" y="0"/>
                    <a:pt x="24" y="0"/>
                  </a:cubicBezTo>
                  <a:cubicBezTo>
                    <a:pt x="22" y="2"/>
                    <a:pt x="19" y="3"/>
                    <a:pt x="17" y="4"/>
                  </a:cubicBezTo>
                  <a:cubicBezTo>
                    <a:pt x="15" y="5"/>
                    <a:pt x="13" y="5"/>
                    <a:pt x="12" y="6"/>
                  </a:cubicBezTo>
                  <a:cubicBezTo>
                    <a:pt x="11" y="6"/>
                    <a:pt x="10" y="7"/>
                    <a:pt x="9" y="7"/>
                  </a:cubicBezTo>
                  <a:cubicBezTo>
                    <a:pt x="9" y="8"/>
                    <a:pt x="8" y="8"/>
                    <a:pt x="8" y="9"/>
                  </a:cubicBezTo>
                  <a:cubicBezTo>
                    <a:pt x="5" y="12"/>
                    <a:pt x="3" y="14"/>
                    <a:pt x="0" y="16"/>
                  </a:cubicBezTo>
                  <a:cubicBezTo>
                    <a:pt x="3" y="16"/>
                    <a:pt x="5" y="15"/>
                    <a:pt x="8" y="15"/>
                  </a:cubicBezTo>
                  <a:cubicBezTo>
                    <a:pt x="10" y="14"/>
                    <a:pt x="13" y="13"/>
                    <a:pt x="15" y="11"/>
                  </a:cubicBezTo>
                  <a:cubicBezTo>
                    <a:pt x="17" y="10"/>
                    <a:pt x="19" y="8"/>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29">
              <a:extLst>
                <a:ext uri="{FF2B5EF4-FFF2-40B4-BE49-F238E27FC236}">
                  <a16:creationId xmlns:a16="http://schemas.microsoft.com/office/drawing/2014/main" id="{DB3F2AE5-E0D8-4569-BAA3-C3E843431023}"/>
                </a:ext>
              </a:extLst>
            </p:cNvPr>
            <p:cNvSpPr>
              <a:spLocks/>
            </p:cNvSpPr>
            <p:nvPr/>
          </p:nvSpPr>
          <p:spPr bwMode="auto">
            <a:xfrm>
              <a:off x="3279" y="675"/>
              <a:ext cx="48" cy="53"/>
            </a:xfrm>
            <a:custGeom>
              <a:avLst/>
              <a:gdLst>
                <a:gd name="T0" fmla="*/ 4 w 20"/>
                <a:gd name="T1" fmla="*/ 19 h 22"/>
                <a:gd name="T2" fmla="*/ 2 w 20"/>
                <a:gd name="T3" fmla="*/ 20 h 22"/>
                <a:gd name="T4" fmla="*/ 1 w 20"/>
                <a:gd name="T5" fmla="*/ 21 h 22"/>
                <a:gd name="T6" fmla="*/ 0 w 20"/>
                <a:gd name="T7" fmla="*/ 22 h 22"/>
                <a:gd name="T8" fmla="*/ 0 w 20"/>
                <a:gd name="T9" fmla="*/ 21 h 22"/>
                <a:gd name="T10" fmla="*/ 11 w 20"/>
                <a:gd name="T11" fmla="*/ 20 h 22"/>
                <a:gd name="T12" fmla="*/ 13 w 20"/>
                <a:gd name="T13" fmla="*/ 19 h 22"/>
                <a:gd name="T14" fmla="*/ 19 w 20"/>
                <a:gd name="T15" fmla="*/ 12 h 22"/>
                <a:gd name="T16" fmla="*/ 19 w 20"/>
                <a:gd name="T17" fmla="*/ 8 h 22"/>
                <a:gd name="T18" fmla="*/ 17 w 20"/>
                <a:gd name="T19" fmla="*/ 4 h 22"/>
                <a:gd name="T20" fmla="*/ 9 w 20"/>
                <a:gd name="T21" fmla="*/ 1 h 22"/>
                <a:gd name="T22" fmla="*/ 4 w 20"/>
                <a:gd name="T23" fmla="*/ 1 h 22"/>
                <a:gd name="T24" fmla="*/ 3 w 20"/>
                <a:gd name="T25" fmla="*/ 3 h 22"/>
                <a:gd name="T26" fmla="*/ 4 w 20"/>
                <a:gd name="T27" fmla="*/ 6 h 22"/>
                <a:gd name="T28" fmla="*/ 4 w 20"/>
                <a:gd name="T29" fmla="*/ 16 h 22"/>
                <a:gd name="T30" fmla="*/ 3 w 20"/>
                <a:gd name="T31" fmla="*/ 17 h 22"/>
                <a:gd name="T32" fmla="*/ 7 w 20"/>
                <a:gd name="T33" fmla="*/ 15 h 22"/>
                <a:gd name="T34" fmla="*/ 11 w 20"/>
                <a:gd name="T35" fmla="*/ 8 h 22"/>
                <a:gd name="T36" fmla="*/ 7 w 20"/>
                <a:gd name="T37" fmla="*/ 16 h 22"/>
                <a:gd name="T38" fmla="*/ 4 w 20"/>
                <a:gd name="T3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4" y="19"/>
                  </a:moveTo>
                  <a:cubicBezTo>
                    <a:pt x="3" y="19"/>
                    <a:pt x="3" y="20"/>
                    <a:pt x="2" y="20"/>
                  </a:cubicBezTo>
                  <a:cubicBezTo>
                    <a:pt x="2" y="20"/>
                    <a:pt x="1" y="21"/>
                    <a:pt x="1" y="21"/>
                  </a:cubicBezTo>
                  <a:cubicBezTo>
                    <a:pt x="0" y="21"/>
                    <a:pt x="0" y="21"/>
                    <a:pt x="0" y="22"/>
                  </a:cubicBezTo>
                  <a:cubicBezTo>
                    <a:pt x="0" y="22"/>
                    <a:pt x="0" y="21"/>
                    <a:pt x="0" y="21"/>
                  </a:cubicBezTo>
                  <a:cubicBezTo>
                    <a:pt x="4" y="21"/>
                    <a:pt x="7" y="21"/>
                    <a:pt x="11" y="20"/>
                  </a:cubicBezTo>
                  <a:cubicBezTo>
                    <a:pt x="11" y="20"/>
                    <a:pt x="12" y="20"/>
                    <a:pt x="13" y="19"/>
                  </a:cubicBezTo>
                  <a:cubicBezTo>
                    <a:pt x="15" y="17"/>
                    <a:pt x="17" y="15"/>
                    <a:pt x="19" y="12"/>
                  </a:cubicBezTo>
                  <a:cubicBezTo>
                    <a:pt x="19" y="11"/>
                    <a:pt x="20" y="9"/>
                    <a:pt x="19" y="8"/>
                  </a:cubicBezTo>
                  <a:cubicBezTo>
                    <a:pt x="19" y="7"/>
                    <a:pt x="18" y="5"/>
                    <a:pt x="17" y="4"/>
                  </a:cubicBezTo>
                  <a:cubicBezTo>
                    <a:pt x="14" y="3"/>
                    <a:pt x="11" y="2"/>
                    <a:pt x="9" y="1"/>
                  </a:cubicBezTo>
                  <a:cubicBezTo>
                    <a:pt x="7" y="0"/>
                    <a:pt x="6" y="0"/>
                    <a:pt x="4" y="1"/>
                  </a:cubicBezTo>
                  <a:cubicBezTo>
                    <a:pt x="4" y="1"/>
                    <a:pt x="4" y="2"/>
                    <a:pt x="3" y="3"/>
                  </a:cubicBezTo>
                  <a:cubicBezTo>
                    <a:pt x="4" y="4"/>
                    <a:pt x="4" y="5"/>
                    <a:pt x="4" y="6"/>
                  </a:cubicBezTo>
                  <a:cubicBezTo>
                    <a:pt x="5" y="10"/>
                    <a:pt x="4" y="13"/>
                    <a:pt x="4" y="16"/>
                  </a:cubicBezTo>
                  <a:cubicBezTo>
                    <a:pt x="3" y="16"/>
                    <a:pt x="3" y="17"/>
                    <a:pt x="3" y="17"/>
                  </a:cubicBezTo>
                  <a:cubicBezTo>
                    <a:pt x="4" y="17"/>
                    <a:pt x="6" y="16"/>
                    <a:pt x="7" y="15"/>
                  </a:cubicBezTo>
                  <a:cubicBezTo>
                    <a:pt x="9" y="13"/>
                    <a:pt x="10" y="11"/>
                    <a:pt x="11" y="8"/>
                  </a:cubicBezTo>
                  <a:cubicBezTo>
                    <a:pt x="11" y="11"/>
                    <a:pt x="10" y="14"/>
                    <a:pt x="7" y="16"/>
                  </a:cubicBezTo>
                  <a:cubicBezTo>
                    <a:pt x="6" y="17"/>
                    <a:pt x="5" y="18"/>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30">
              <a:extLst>
                <a:ext uri="{FF2B5EF4-FFF2-40B4-BE49-F238E27FC236}">
                  <a16:creationId xmlns:a16="http://schemas.microsoft.com/office/drawing/2014/main" id="{1E16A110-0C57-4E6F-ADDB-EF558C0E25A5}"/>
                </a:ext>
              </a:extLst>
            </p:cNvPr>
            <p:cNvSpPr>
              <a:spLocks/>
            </p:cNvSpPr>
            <p:nvPr/>
          </p:nvSpPr>
          <p:spPr bwMode="auto">
            <a:xfrm>
              <a:off x="3272" y="777"/>
              <a:ext cx="28" cy="5"/>
            </a:xfrm>
            <a:custGeom>
              <a:avLst/>
              <a:gdLst>
                <a:gd name="T0" fmla="*/ 0 w 12"/>
                <a:gd name="T1" fmla="*/ 2 h 2"/>
                <a:gd name="T2" fmla="*/ 0 w 12"/>
                <a:gd name="T3" fmla="*/ 2 h 2"/>
                <a:gd name="T4" fmla="*/ 12 w 12"/>
                <a:gd name="T5" fmla="*/ 0 h 2"/>
                <a:gd name="T6" fmla="*/ 8 w 12"/>
                <a:gd name="T7" fmla="*/ 1 h 2"/>
                <a:gd name="T8" fmla="*/ 0 w 12"/>
                <a:gd name="T9" fmla="*/ 2 h 2"/>
              </a:gdLst>
              <a:ahLst/>
              <a:cxnLst>
                <a:cxn ang="0">
                  <a:pos x="T0" y="T1"/>
                </a:cxn>
                <a:cxn ang="0">
                  <a:pos x="T2" y="T3"/>
                </a:cxn>
                <a:cxn ang="0">
                  <a:pos x="T4" y="T5"/>
                </a:cxn>
                <a:cxn ang="0">
                  <a:pos x="T6" y="T7"/>
                </a:cxn>
                <a:cxn ang="0">
                  <a:pos x="T8" y="T9"/>
                </a:cxn>
              </a:cxnLst>
              <a:rect l="0" t="0" r="r" b="b"/>
              <a:pathLst>
                <a:path w="12" h="2">
                  <a:moveTo>
                    <a:pt x="0" y="2"/>
                  </a:moveTo>
                  <a:cubicBezTo>
                    <a:pt x="0" y="2"/>
                    <a:pt x="0" y="2"/>
                    <a:pt x="0" y="2"/>
                  </a:cubicBezTo>
                  <a:cubicBezTo>
                    <a:pt x="4" y="1"/>
                    <a:pt x="8" y="1"/>
                    <a:pt x="12" y="0"/>
                  </a:cubicBezTo>
                  <a:cubicBezTo>
                    <a:pt x="11" y="0"/>
                    <a:pt x="9" y="1"/>
                    <a:pt x="8" y="1"/>
                  </a:cubicBezTo>
                  <a:cubicBezTo>
                    <a:pt x="5"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6" name="Group 8">
            <a:extLst>
              <a:ext uri="{FF2B5EF4-FFF2-40B4-BE49-F238E27FC236}">
                <a16:creationId xmlns:a16="http://schemas.microsoft.com/office/drawing/2014/main" id="{37EF2069-DB70-490B-B9DC-5545F050D984}"/>
              </a:ext>
            </a:extLst>
          </p:cNvPr>
          <p:cNvGrpSpPr>
            <a:grpSpLocks noChangeAspect="1"/>
          </p:cNvGrpSpPr>
          <p:nvPr/>
        </p:nvGrpSpPr>
        <p:grpSpPr bwMode="auto">
          <a:xfrm>
            <a:off x="7459824" y="4101822"/>
            <a:ext cx="656721" cy="506604"/>
            <a:chOff x="2824" y="501"/>
            <a:chExt cx="513" cy="363"/>
          </a:xfrm>
          <a:solidFill>
            <a:srgbClr val="FFC000"/>
          </a:solidFill>
        </p:grpSpPr>
        <p:sp>
          <p:nvSpPr>
            <p:cNvPr id="207" name="Freeform 9">
              <a:extLst>
                <a:ext uri="{FF2B5EF4-FFF2-40B4-BE49-F238E27FC236}">
                  <a16:creationId xmlns:a16="http://schemas.microsoft.com/office/drawing/2014/main" id="{EC147A79-6D42-4372-BAD7-116F4BA79319}"/>
                </a:ext>
              </a:extLst>
            </p:cNvPr>
            <p:cNvSpPr>
              <a:spLocks noEditPoints="1"/>
            </p:cNvSpPr>
            <p:nvPr/>
          </p:nvSpPr>
          <p:spPr bwMode="auto">
            <a:xfrm>
              <a:off x="2824" y="501"/>
              <a:ext cx="472" cy="363"/>
            </a:xfrm>
            <a:custGeom>
              <a:avLst/>
              <a:gdLst>
                <a:gd name="T0" fmla="*/ 144 w 196"/>
                <a:gd name="T1" fmla="*/ 142 h 150"/>
                <a:gd name="T2" fmla="*/ 158 w 196"/>
                <a:gd name="T3" fmla="*/ 107 h 150"/>
                <a:gd name="T4" fmla="*/ 106 w 196"/>
                <a:gd name="T5" fmla="*/ 92 h 150"/>
                <a:gd name="T6" fmla="*/ 95 w 196"/>
                <a:gd name="T7" fmla="*/ 60 h 150"/>
                <a:gd name="T8" fmla="*/ 143 w 196"/>
                <a:gd name="T9" fmla="*/ 69 h 150"/>
                <a:gd name="T10" fmla="*/ 145 w 196"/>
                <a:gd name="T11" fmla="*/ 69 h 150"/>
                <a:gd name="T12" fmla="*/ 130 w 196"/>
                <a:gd name="T13" fmla="*/ 41 h 150"/>
                <a:gd name="T14" fmla="*/ 92 w 196"/>
                <a:gd name="T15" fmla="*/ 32 h 150"/>
                <a:gd name="T16" fmla="*/ 100 w 196"/>
                <a:gd name="T17" fmla="*/ 5 h 150"/>
                <a:gd name="T18" fmla="*/ 120 w 196"/>
                <a:gd name="T19" fmla="*/ 13 h 150"/>
                <a:gd name="T20" fmla="*/ 157 w 196"/>
                <a:gd name="T21" fmla="*/ 27 h 150"/>
                <a:gd name="T22" fmla="*/ 169 w 196"/>
                <a:gd name="T23" fmla="*/ 35 h 150"/>
                <a:gd name="T24" fmla="*/ 190 w 196"/>
                <a:gd name="T25" fmla="*/ 40 h 150"/>
                <a:gd name="T26" fmla="*/ 177 w 196"/>
                <a:gd name="T27" fmla="*/ 23 h 150"/>
                <a:gd name="T28" fmla="*/ 167 w 196"/>
                <a:gd name="T29" fmla="*/ 19 h 150"/>
                <a:gd name="T30" fmla="*/ 158 w 196"/>
                <a:gd name="T31" fmla="*/ 11 h 150"/>
                <a:gd name="T32" fmla="*/ 70 w 196"/>
                <a:gd name="T33" fmla="*/ 12 h 150"/>
                <a:gd name="T34" fmla="*/ 28 w 196"/>
                <a:gd name="T35" fmla="*/ 41 h 150"/>
                <a:gd name="T36" fmla="*/ 25 w 196"/>
                <a:gd name="T37" fmla="*/ 41 h 150"/>
                <a:gd name="T38" fmla="*/ 29 w 196"/>
                <a:gd name="T39" fmla="*/ 114 h 150"/>
                <a:gd name="T40" fmla="*/ 23 w 196"/>
                <a:gd name="T41" fmla="*/ 118 h 150"/>
                <a:gd name="T42" fmla="*/ 20 w 196"/>
                <a:gd name="T43" fmla="*/ 103 h 150"/>
                <a:gd name="T44" fmla="*/ 52 w 196"/>
                <a:gd name="T45" fmla="*/ 104 h 150"/>
                <a:gd name="T46" fmla="*/ 52 w 196"/>
                <a:gd name="T47" fmla="*/ 114 h 150"/>
                <a:gd name="T48" fmla="*/ 103 w 196"/>
                <a:gd name="T49" fmla="*/ 127 h 150"/>
                <a:gd name="T50" fmla="*/ 132 w 196"/>
                <a:gd name="T51" fmla="*/ 142 h 150"/>
                <a:gd name="T52" fmla="*/ 54 w 196"/>
                <a:gd name="T53" fmla="*/ 123 h 150"/>
                <a:gd name="T54" fmla="*/ 155 w 196"/>
                <a:gd name="T55" fmla="*/ 119 h 150"/>
                <a:gd name="T56" fmla="*/ 154 w 196"/>
                <a:gd name="T57" fmla="*/ 121 h 150"/>
                <a:gd name="T58" fmla="*/ 85 w 196"/>
                <a:gd name="T59" fmla="*/ 9 h 150"/>
                <a:gd name="T60" fmla="*/ 56 w 196"/>
                <a:gd name="T61" fmla="*/ 22 h 150"/>
                <a:gd name="T62" fmla="*/ 54 w 196"/>
                <a:gd name="T63" fmla="*/ 34 h 150"/>
                <a:gd name="T64" fmla="*/ 82 w 196"/>
                <a:gd name="T65" fmla="*/ 15 h 150"/>
                <a:gd name="T66" fmla="*/ 87 w 196"/>
                <a:gd name="T67" fmla="*/ 28 h 150"/>
                <a:gd name="T68" fmla="*/ 106 w 196"/>
                <a:gd name="T69" fmla="*/ 39 h 150"/>
                <a:gd name="T70" fmla="*/ 110 w 196"/>
                <a:gd name="T71" fmla="*/ 47 h 150"/>
                <a:gd name="T72" fmla="*/ 129 w 196"/>
                <a:gd name="T73" fmla="*/ 62 h 150"/>
                <a:gd name="T74" fmla="*/ 102 w 196"/>
                <a:gd name="T75" fmla="*/ 49 h 150"/>
                <a:gd name="T76" fmla="*/ 51 w 196"/>
                <a:gd name="T77" fmla="*/ 39 h 150"/>
                <a:gd name="T78" fmla="*/ 38 w 196"/>
                <a:gd name="T79" fmla="*/ 61 h 150"/>
                <a:gd name="T80" fmla="*/ 46 w 196"/>
                <a:gd name="T81" fmla="*/ 69 h 150"/>
                <a:gd name="T82" fmla="*/ 49 w 196"/>
                <a:gd name="T83" fmla="*/ 59 h 150"/>
                <a:gd name="T84" fmla="*/ 51 w 196"/>
                <a:gd name="T85" fmla="*/ 31 h 150"/>
                <a:gd name="T86" fmla="*/ 12 w 196"/>
                <a:gd name="T87" fmla="*/ 99 h 150"/>
                <a:gd name="T88" fmla="*/ 98 w 196"/>
                <a:gd name="T89" fmla="*/ 123 h 150"/>
                <a:gd name="T90" fmla="*/ 85 w 196"/>
                <a:gd name="T91" fmla="*/ 116 h 150"/>
                <a:gd name="T92" fmla="*/ 87 w 196"/>
                <a:gd name="T93" fmla="*/ 115 h 150"/>
                <a:gd name="T94" fmla="*/ 87 w 196"/>
                <a:gd name="T95" fmla="*/ 96 h 150"/>
                <a:gd name="T96" fmla="*/ 70 w 196"/>
                <a:gd name="T97" fmla="*/ 91 h 150"/>
                <a:gd name="T98" fmla="*/ 38 w 196"/>
                <a:gd name="T99" fmla="*/ 99 h 150"/>
                <a:gd name="T100" fmla="*/ 11 w 196"/>
                <a:gd name="T101" fmla="*/ 85 h 150"/>
                <a:gd name="T102" fmla="*/ 27 w 196"/>
                <a:gd name="T103" fmla="*/ 52 h 150"/>
                <a:gd name="T104" fmla="*/ 18 w 196"/>
                <a:gd name="T105" fmla="*/ 66 h 150"/>
                <a:gd name="T106" fmla="*/ 34 w 196"/>
                <a:gd name="T107" fmla="*/ 75 h 150"/>
                <a:gd name="T108" fmla="*/ 66 w 196"/>
                <a:gd name="T109" fmla="*/ 90 h 150"/>
                <a:gd name="T110" fmla="*/ 72 w 196"/>
                <a:gd name="T111" fmla="*/ 57 h 150"/>
                <a:gd name="T112" fmla="*/ 114 w 196"/>
                <a:gd name="T113" fmla="*/ 102 h 150"/>
                <a:gd name="T114" fmla="*/ 119 w 196"/>
                <a:gd name="T115" fmla="*/ 121 h 150"/>
                <a:gd name="T116" fmla="*/ 134 w 196"/>
                <a:gd name="T117" fmla="*/ 1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50">
                  <a:moveTo>
                    <a:pt x="99" y="137"/>
                  </a:moveTo>
                  <a:cubicBezTo>
                    <a:pt x="102" y="138"/>
                    <a:pt x="104" y="140"/>
                    <a:pt x="107" y="141"/>
                  </a:cubicBezTo>
                  <a:cubicBezTo>
                    <a:pt x="110" y="142"/>
                    <a:pt x="113" y="143"/>
                    <a:pt x="116" y="143"/>
                  </a:cubicBezTo>
                  <a:cubicBezTo>
                    <a:pt x="117" y="143"/>
                    <a:pt x="119" y="143"/>
                    <a:pt x="120" y="143"/>
                  </a:cubicBezTo>
                  <a:cubicBezTo>
                    <a:pt x="122" y="143"/>
                    <a:pt x="123" y="142"/>
                    <a:pt x="125" y="142"/>
                  </a:cubicBezTo>
                  <a:cubicBezTo>
                    <a:pt x="126" y="142"/>
                    <a:pt x="126" y="142"/>
                    <a:pt x="126" y="142"/>
                  </a:cubicBezTo>
                  <a:cubicBezTo>
                    <a:pt x="127" y="142"/>
                    <a:pt x="127" y="142"/>
                    <a:pt x="127" y="142"/>
                  </a:cubicBezTo>
                  <a:cubicBezTo>
                    <a:pt x="127" y="142"/>
                    <a:pt x="127" y="142"/>
                    <a:pt x="127" y="142"/>
                  </a:cubicBezTo>
                  <a:cubicBezTo>
                    <a:pt x="127" y="142"/>
                    <a:pt x="127" y="142"/>
                    <a:pt x="127" y="142"/>
                  </a:cubicBezTo>
                  <a:cubicBezTo>
                    <a:pt x="128" y="142"/>
                    <a:pt x="128" y="142"/>
                    <a:pt x="128" y="142"/>
                  </a:cubicBezTo>
                  <a:cubicBezTo>
                    <a:pt x="130" y="142"/>
                    <a:pt x="130" y="142"/>
                    <a:pt x="130" y="142"/>
                  </a:cubicBezTo>
                  <a:cubicBezTo>
                    <a:pt x="131" y="142"/>
                    <a:pt x="133" y="142"/>
                    <a:pt x="135" y="142"/>
                  </a:cubicBezTo>
                  <a:cubicBezTo>
                    <a:pt x="138" y="142"/>
                    <a:pt x="141" y="142"/>
                    <a:pt x="144" y="142"/>
                  </a:cubicBezTo>
                  <a:cubicBezTo>
                    <a:pt x="145" y="142"/>
                    <a:pt x="147" y="142"/>
                    <a:pt x="148" y="142"/>
                  </a:cubicBezTo>
                  <a:cubicBezTo>
                    <a:pt x="149" y="142"/>
                    <a:pt x="150" y="141"/>
                    <a:pt x="152" y="141"/>
                  </a:cubicBezTo>
                  <a:cubicBezTo>
                    <a:pt x="154" y="140"/>
                    <a:pt x="157" y="138"/>
                    <a:pt x="159" y="136"/>
                  </a:cubicBezTo>
                  <a:cubicBezTo>
                    <a:pt x="160" y="136"/>
                    <a:pt x="160" y="136"/>
                    <a:pt x="160" y="136"/>
                  </a:cubicBezTo>
                  <a:cubicBezTo>
                    <a:pt x="160" y="135"/>
                    <a:pt x="160" y="134"/>
                    <a:pt x="160" y="134"/>
                  </a:cubicBezTo>
                  <a:cubicBezTo>
                    <a:pt x="160" y="132"/>
                    <a:pt x="160" y="131"/>
                    <a:pt x="160" y="129"/>
                  </a:cubicBezTo>
                  <a:cubicBezTo>
                    <a:pt x="160" y="128"/>
                    <a:pt x="160" y="128"/>
                    <a:pt x="160" y="128"/>
                  </a:cubicBezTo>
                  <a:cubicBezTo>
                    <a:pt x="161" y="127"/>
                    <a:pt x="161" y="127"/>
                    <a:pt x="161" y="127"/>
                  </a:cubicBezTo>
                  <a:cubicBezTo>
                    <a:pt x="162" y="127"/>
                    <a:pt x="164" y="126"/>
                    <a:pt x="165" y="126"/>
                  </a:cubicBezTo>
                  <a:cubicBezTo>
                    <a:pt x="166" y="125"/>
                    <a:pt x="166" y="124"/>
                    <a:pt x="167" y="123"/>
                  </a:cubicBezTo>
                  <a:cubicBezTo>
                    <a:pt x="167" y="122"/>
                    <a:pt x="167" y="121"/>
                    <a:pt x="167" y="119"/>
                  </a:cubicBezTo>
                  <a:cubicBezTo>
                    <a:pt x="166" y="118"/>
                    <a:pt x="166" y="117"/>
                    <a:pt x="165" y="115"/>
                  </a:cubicBezTo>
                  <a:cubicBezTo>
                    <a:pt x="163" y="112"/>
                    <a:pt x="160" y="110"/>
                    <a:pt x="158" y="107"/>
                  </a:cubicBezTo>
                  <a:cubicBezTo>
                    <a:pt x="156" y="106"/>
                    <a:pt x="155" y="105"/>
                    <a:pt x="154" y="103"/>
                  </a:cubicBezTo>
                  <a:cubicBezTo>
                    <a:pt x="151" y="102"/>
                    <a:pt x="151" y="102"/>
                    <a:pt x="151" y="102"/>
                  </a:cubicBezTo>
                  <a:cubicBezTo>
                    <a:pt x="151" y="101"/>
                    <a:pt x="150" y="100"/>
                    <a:pt x="149" y="100"/>
                  </a:cubicBezTo>
                  <a:cubicBezTo>
                    <a:pt x="146" y="98"/>
                    <a:pt x="142" y="98"/>
                    <a:pt x="139" y="98"/>
                  </a:cubicBezTo>
                  <a:cubicBezTo>
                    <a:pt x="135" y="98"/>
                    <a:pt x="131" y="99"/>
                    <a:pt x="128" y="100"/>
                  </a:cubicBezTo>
                  <a:cubicBezTo>
                    <a:pt x="128" y="100"/>
                    <a:pt x="128" y="100"/>
                    <a:pt x="128" y="100"/>
                  </a:cubicBezTo>
                  <a:cubicBezTo>
                    <a:pt x="127" y="99"/>
                    <a:pt x="127" y="99"/>
                    <a:pt x="127" y="99"/>
                  </a:cubicBezTo>
                  <a:cubicBezTo>
                    <a:pt x="124" y="97"/>
                    <a:pt x="120" y="94"/>
                    <a:pt x="116" y="91"/>
                  </a:cubicBezTo>
                  <a:cubicBezTo>
                    <a:pt x="113" y="88"/>
                    <a:pt x="109" y="86"/>
                    <a:pt x="105" y="84"/>
                  </a:cubicBezTo>
                  <a:cubicBezTo>
                    <a:pt x="103" y="83"/>
                    <a:pt x="101" y="81"/>
                    <a:pt x="100" y="80"/>
                  </a:cubicBezTo>
                  <a:cubicBezTo>
                    <a:pt x="100" y="81"/>
                    <a:pt x="100" y="82"/>
                    <a:pt x="100" y="83"/>
                  </a:cubicBezTo>
                  <a:cubicBezTo>
                    <a:pt x="100" y="84"/>
                    <a:pt x="101" y="85"/>
                    <a:pt x="101" y="86"/>
                  </a:cubicBezTo>
                  <a:cubicBezTo>
                    <a:pt x="102" y="88"/>
                    <a:pt x="104" y="91"/>
                    <a:pt x="106" y="92"/>
                  </a:cubicBezTo>
                  <a:cubicBezTo>
                    <a:pt x="104" y="91"/>
                    <a:pt x="102" y="89"/>
                    <a:pt x="101" y="87"/>
                  </a:cubicBezTo>
                  <a:cubicBezTo>
                    <a:pt x="100" y="85"/>
                    <a:pt x="99" y="84"/>
                    <a:pt x="99" y="83"/>
                  </a:cubicBezTo>
                  <a:cubicBezTo>
                    <a:pt x="99" y="82"/>
                    <a:pt x="98" y="80"/>
                    <a:pt x="98" y="78"/>
                  </a:cubicBezTo>
                  <a:cubicBezTo>
                    <a:pt x="97" y="77"/>
                    <a:pt x="96" y="75"/>
                    <a:pt x="96" y="73"/>
                  </a:cubicBezTo>
                  <a:cubicBezTo>
                    <a:pt x="95" y="71"/>
                    <a:pt x="95" y="69"/>
                    <a:pt x="95" y="67"/>
                  </a:cubicBezTo>
                  <a:cubicBezTo>
                    <a:pt x="93" y="66"/>
                    <a:pt x="91" y="64"/>
                    <a:pt x="89" y="64"/>
                  </a:cubicBezTo>
                  <a:cubicBezTo>
                    <a:pt x="88" y="63"/>
                    <a:pt x="86" y="62"/>
                    <a:pt x="85" y="60"/>
                  </a:cubicBezTo>
                  <a:cubicBezTo>
                    <a:pt x="82" y="58"/>
                    <a:pt x="80" y="55"/>
                    <a:pt x="79" y="52"/>
                  </a:cubicBezTo>
                  <a:cubicBezTo>
                    <a:pt x="81" y="55"/>
                    <a:pt x="83" y="57"/>
                    <a:pt x="86" y="59"/>
                  </a:cubicBezTo>
                  <a:cubicBezTo>
                    <a:pt x="87" y="60"/>
                    <a:pt x="89" y="61"/>
                    <a:pt x="90" y="61"/>
                  </a:cubicBezTo>
                  <a:cubicBezTo>
                    <a:pt x="92" y="62"/>
                    <a:pt x="93" y="62"/>
                    <a:pt x="94" y="63"/>
                  </a:cubicBezTo>
                  <a:cubicBezTo>
                    <a:pt x="94" y="62"/>
                    <a:pt x="94" y="61"/>
                    <a:pt x="94" y="60"/>
                  </a:cubicBezTo>
                  <a:cubicBezTo>
                    <a:pt x="95" y="60"/>
                    <a:pt x="95" y="60"/>
                    <a:pt x="95" y="60"/>
                  </a:cubicBezTo>
                  <a:cubicBezTo>
                    <a:pt x="96" y="64"/>
                    <a:pt x="96" y="69"/>
                    <a:pt x="97" y="73"/>
                  </a:cubicBezTo>
                  <a:cubicBezTo>
                    <a:pt x="98" y="75"/>
                    <a:pt x="99" y="77"/>
                    <a:pt x="101" y="78"/>
                  </a:cubicBezTo>
                  <a:cubicBezTo>
                    <a:pt x="102" y="79"/>
                    <a:pt x="104" y="80"/>
                    <a:pt x="106" y="81"/>
                  </a:cubicBezTo>
                  <a:cubicBezTo>
                    <a:pt x="108" y="82"/>
                    <a:pt x="110" y="83"/>
                    <a:pt x="112" y="85"/>
                  </a:cubicBezTo>
                  <a:cubicBezTo>
                    <a:pt x="114" y="86"/>
                    <a:pt x="116" y="87"/>
                    <a:pt x="118" y="88"/>
                  </a:cubicBezTo>
                  <a:cubicBezTo>
                    <a:pt x="122" y="91"/>
                    <a:pt x="125" y="93"/>
                    <a:pt x="128" y="96"/>
                  </a:cubicBezTo>
                  <a:cubicBezTo>
                    <a:pt x="132" y="95"/>
                    <a:pt x="135" y="95"/>
                    <a:pt x="139" y="95"/>
                  </a:cubicBezTo>
                  <a:cubicBezTo>
                    <a:pt x="140" y="95"/>
                    <a:pt x="141" y="95"/>
                    <a:pt x="142" y="95"/>
                  </a:cubicBezTo>
                  <a:cubicBezTo>
                    <a:pt x="143" y="91"/>
                    <a:pt x="144" y="87"/>
                    <a:pt x="144" y="84"/>
                  </a:cubicBezTo>
                  <a:cubicBezTo>
                    <a:pt x="144" y="81"/>
                    <a:pt x="144" y="79"/>
                    <a:pt x="144" y="76"/>
                  </a:cubicBezTo>
                  <a:cubicBezTo>
                    <a:pt x="144" y="75"/>
                    <a:pt x="144" y="74"/>
                    <a:pt x="144" y="73"/>
                  </a:cubicBezTo>
                  <a:cubicBezTo>
                    <a:pt x="144" y="72"/>
                    <a:pt x="143" y="70"/>
                    <a:pt x="143" y="69"/>
                  </a:cubicBezTo>
                  <a:cubicBezTo>
                    <a:pt x="143" y="69"/>
                    <a:pt x="143" y="69"/>
                    <a:pt x="143" y="69"/>
                  </a:cubicBezTo>
                  <a:cubicBezTo>
                    <a:pt x="144" y="70"/>
                    <a:pt x="145" y="71"/>
                    <a:pt x="145" y="72"/>
                  </a:cubicBezTo>
                  <a:cubicBezTo>
                    <a:pt x="146" y="74"/>
                    <a:pt x="146" y="75"/>
                    <a:pt x="146" y="76"/>
                  </a:cubicBezTo>
                  <a:cubicBezTo>
                    <a:pt x="147" y="79"/>
                    <a:pt x="147" y="81"/>
                    <a:pt x="147" y="84"/>
                  </a:cubicBezTo>
                  <a:cubicBezTo>
                    <a:pt x="146" y="86"/>
                    <a:pt x="146" y="89"/>
                    <a:pt x="145" y="91"/>
                  </a:cubicBezTo>
                  <a:cubicBezTo>
                    <a:pt x="145" y="92"/>
                    <a:pt x="144" y="94"/>
                    <a:pt x="143" y="95"/>
                  </a:cubicBezTo>
                  <a:cubicBezTo>
                    <a:pt x="145" y="96"/>
                    <a:pt x="147" y="96"/>
                    <a:pt x="149" y="97"/>
                  </a:cubicBezTo>
                  <a:cubicBezTo>
                    <a:pt x="148" y="96"/>
                    <a:pt x="148" y="95"/>
                    <a:pt x="148" y="94"/>
                  </a:cubicBezTo>
                  <a:cubicBezTo>
                    <a:pt x="148" y="92"/>
                    <a:pt x="148" y="90"/>
                    <a:pt x="148" y="88"/>
                  </a:cubicBezTo>
                  <a:cubicBezTo>
                    <a:pt x="148" y="86"/>
                    <a:pt x="149" y="83"/>
                    <a:pt x="149" y="81"/>
                  </a:cubicBezTo>
                  <a:cubicBezTo>
                    <a:pt x="150" y="80"/>
                    <a:pt x="150" y="79"/>
                    <a:pt x="151" y="79"/>
                  </a:cubicBezTo>
                  <a:cubicBezTo>
                    <a:pt x="151" y="78"/>
                    <a:pt x="152" y="77"/>
                    <a:pt x="152" y="76"/>
                  </a:cubicBezTo>
                  <a:cubicBezTo>
                    <a:pt x="150" y="75"/>
                    <a:pt x="149" y="73"/>
                    <a:pt x="147" y="72"/>
                  </a:cubicBezTo>
                  <a:cubicBezTo>
                    <a:pt x="146" y="71"/>
                    <a:pt x="146" y="70"/>
                    <a:pt x="145" y="69"/>
                  </a:cubicBezTo>
                  <a:cubicBezTo>
                    <a:pt x="144" y="68"/>
                    <a:pt x="144" y="67"/>
                    <a:pt x="144" y="66"/>
                  </a:cubicBezTo>
                  <a:cubicBezTo>
                    <a:pt x="143" y="64"/>
                    <a:pt x="144" y="62"/>
                    <a:pt x="144" y="60"/>
                  </a:cubicBezTo>
                  <a:cubicBezTo>
                    <a:pt x="144" y="58"/>
                    <a:pt x="143" y="56"/>
                    <a:pt x="141" y="55"/>
                  </a:cubicBezTo>
                  <a:cubicBezTo>
                    <a:pt x="139" y="53"/>
                    <a:pt x="137" y="53"/>
                    <a:pt x="135" y="53"/>
                  </a:cubicBezTo>
                  <a:cubicBezTo>
                    <a:pt x="133" y="52"/>
                    <a:pt x="131" y="52"/>
                    <a:pt x="129" y="52"/>
                  </a:cubicBezTo>
                  <a:cubicBezTo>
                    <a:pt x="128" y="52"/>
                    <a:pt x="128" y="52"/>
                    <a:pt x="127" y="51"/>
                  </a:cubicBezTo>
                  <a:cubicBezTo>
                    <a:pt x="127" y="51"/>
                    <a:pt x="127" y="51"/>
                    <a:pt x="127" y="51"/>
                  </a:cubicBezTo>
                  <a:cubicBezTo>
                    <a:pt x="127" y="51"/>
                    <a:pt x="127" y="51"/>
                    <a:pt x="127" y="51"/>
                  </a:cubicBezTo>
                  <a:cubicBezTo>
                    <a:pt x="126" y="51"/>
                    <a:pt x="126" y="51"/>
                    <a:pt x="126" y="51"/>
                  </a:cubicBezTo>
                  <a:cubicBezTo>
                    <a:pt x="126" y="50"/>
                    <a:pt x="126" y="50"/>
                    <a:pt x="126" y="50"/>
                  </a:cubicBezTo>
                  <a:cubicBezTo>
                    <a:pt x="127" y="48"/>
                    <a:pt x="127" y="47"/>
                    <a:pt x="128" y="47"/>
                  </a:cubicBezTo>
                  <a:cubicBezTo>
                    <a:pt x="129" y="46"/>
                    <a:pt x="129" y="45"/>
                    <a:pt x="130" y="44"/>
                  </a:cubicBezTo>
                  <a:cubicBezTo>
                    <a:pt x="130" y="44"/>
                    <a:pt x="130" y="42"/>
                    <a:pt x="130" y="41"/>
                  </a:cubicBezTo>
                  <a:cubicBezTo>
                    <a:pt x="130" y="40"/>
                    <a:pt x="129" y="39"/>
                    <a:pt x="128" y="39"/>
                  </a:cubicBezTo>
                  <a:cubicBezTo>
                    <a:pt x="127" y="38"/>
                    <a:pt x="126" y="38"/>
                    <a:pt x="125" y="38"/>
                  </a:cubicBezTo>
                  <a:cubicBezTo>
                    <a:pt x="123" y="37"/>
                    <a:pt x="121" y="37"/>
                    <a:pt x="119" y="36"/>
                  </a:cubicBezTo>
                  <a:cubicBezTo>
                    <a:pt x="117" y="35"/>
                    <a:pt x="115" y="34"/>
                    <a:pt x="113" y="32"/>
                  </a:cubicBezTo>
                  <a:cubicBezTo>
                    <a:pt x="112" y="31"/>
                    <a:pt x="110" y="30"/>
                    <a:pt x="108" y="29"/>
                  </a:cubicBezTo>
                  <a:cubicBezTo>
                    <a:pt x="106" y="28"/>
                    <a:pt x="104" y="28"/>
                    <a:pt x="102" y="28"/>
                  </a:cubicBezTo>
                  <a:cubicBezTo>
                    <a:pt x="101" y="28"/>
                    <a:pt x="100" y="28"/>
                    <a:pt x="99" y="29"/>
                  </a:cubicBezTo>
                  <a:cubicBezTo>
                    <a:pt x="98" y="30"/>
                    <a:pt x="97" y="30"/>
                    <a:pt x="96" y="31"/>
                  </a:cubicBezTo>
                  <a:cubicBezTo>
                    <a:pt x="96" y="32"/>
                    <a:pt x="95" y="32"/>
                    <a:pt x="94" y="33"/>
                  </a:cubicBezTo>
                  <a:cubicBezTo>
                    <a:pt x="93" y="33"/>
                    <a:pt x="93" y="33"/>
                    <a:pt x="92" y="33"/>
                  </a:cubicBezTo>
                  <a:cubicBezTo>
                    <a:pt x="92" y="33"/>
                    <a:pt x="92" y="33"/>
                    <a:pt x="92" y="32"/>
                  </a:cubicBezTo>
                  <a:cubicBezTo>
                    <a:pt x="92" y="32"/>
                    <a:pt x="92" y="32"/>
                    <a:pt x="92" y="32"/>
                  </a:cubicBezTo>
                  <a:cubicBezTo>
                    <a:pt x="92" y="32"/>
                    <a:pt x="92" y="32"/>
                    <a:pt x="92" y="32"/>
                  </a:cubicBezTo>
                  <a:cubicBezTo>
                    <a:pt x="92" y="32"/>
                    <a:pt x="92" y="33"/>
                    <a:pt x="92" y="33"/>
                  </a:cubicBezTo>
                  <a:cubicBezTo>
                    <a:pt x="92" y="33"/>
                    <a:pt x="93" y="32"/>
                    <a:pt x="93" y="32"/>
                  </a:cubicBezTo>
                  <a:cubicBezTo>
                    <a:pt x="94" y="32"/>
                    <a:pt x="95" y="31"/>
                    <a:pt x="96" y="30"/>
                  </a:cubicBezTo>
                  <a:cubicBezTo>
                    <a:pt x="97" y="30"/>
                    <a:pt x="97" y="29"/>
                    <a:pt x="98" y="28"/>
                  </a:cubicBezTo>
                  <a:cubicBezTo>
                    <a:pt x="99" y="27"/>
                    <a:pt x="100" y="26"/>
                    <a:pt x="102" y="26"/>
                  </a:cubicBezTo>
                  <a:cubicBezTo>
                    <a:pt x="104" y="26"/>
                    <a:pt x="107" y="26"/>
                    <a:pt x="109" y="27"/>
                  </a:cubicBezTo>
                  <a:cubicBezTo>
                    <a:pt x="109" y="27"/>
                    <a:pt x="110" y="27"/>
                    <a:pt x="110" y="27"/>
                  </a:cubicBezTo>
                  <a:cubicBezTo>
                    <a:pt x="110" y="27"/>
                    <a:pt x="110" y="26"/>
                    <a:pt x="110" y="26"/>
                  </a:cubicBezTo>
                  <a:cubicBezTo>
                    <a:pt x="110" y="25"/>
                    <a:pt x="110" y="24"/>
                    <a:pt x="109" y="23"/>
                  </a:cubicBezTo>
                  <a:cubicBezTo>
                    <a:pt x="107" y="21"/>
                    <a:pt x="105" y="20"/>
                    <a:pt x="103" y="19"/>
                  </a:cubicBezTo>
                  <a:cubicBezTo>
                    <a:pt x="102" y="18"/>
                    <a:pt x="101" y="17"/>
                    <a:pt x="101" y="16"/>
                  </a:cubicBezTo>
                  <a:cubicBezTo>
                    <a:pt x="100" y="15"/>
                    <a:pt x="100" y="14"/>
                    <a:pt x="100" y="12"/>
                  </a:cubicBezTo>
                  <a:cubicBezTo>
                    <a:pt x="101" y="10"/>
                    <a:pt x="101" y="8"/>
                    <a:pt x="100" y="5"/>
                  </a:cubicBezTo>
                  <a:cubicBezTo>
                    <a:pt x="100" y="5"/>
                    <a:pt x="100" y="5"/>
                    <a:pt x="100" y="5"/>
                  </a:cubicBezTo>
                  <a:cubicBezTo>
                    <a:pt x="102" y="7"/>
                    <a:pt x="102" y="10"/>
                    <a:pt x="102" y="13"/>
                  </a:cubicBezTo>
                  <a:cubicBezTo>
                    <a:pt x="102" y="14"/>
                    <a:pt x="102" y="15"/>
                    <a:pt x="103" y="15"/>
                  </a:cubicBezTo>
                  <a:cubicBezTo>
                    <a:pt x="103" y="16"/>
                    <a:pt x="104" y="16"/>
                    <a:pt x="104" y="17"/>
                  </a:cubicBezTo>
                  <a:cubicBezTo>
                    <a:pt x="105" y="17"/>
                    <a:pt x="105" y="17"/>
                    <a:pt x="105" y="17"/>
                  </a:cubicBezTo>
                  <a:cubicBezTo>
                    <a:pt x="105" y="16"/>
                    <a:pt x="106" y="15"/>
                    <a:pt x="107" y="14"/>
                  </a:cubicBezTo>
                  <a:cubicBezTo>
                    <a:pt x="109" y="13"/>
                    <a:pt x="111" y="13"/>
                    <a:pt x="113" y="13"/>
                  </a:cubicBezTo>
                  <a:cubicBezTo>
                    <a:pt x="114" y="14"/>
                    <a:pt x="116" y="14"/>
                    <a:pt x="118" y="15"/>
                  </a:cubicBezTo>
                  <a:cubicBezTo>
                    <a:pt x="118" y="15"/>
                    <a:pt x="119" y="16"/>
                    <a:pt x="120" y="16"/>
                  </a:cubicBezTo>
                  <a:cubicBezTo>
                    <a:pt x="119" y="15"/>
                    <a:pt x="119" y="14"/>
                    <a:pt x="119" y="14"/>
                  </a:cubicBezTo>
                  <a:cubicBezTo>
                    <a:pt x="119" y="12"/>
                    <a:pt x="119" y="10"/>
                    <a:pt x="120" y="8"/>
                  </a:cubicBezTo>
                  <a:cubicBezTo>
                    <a:pt x="120" y="8"/>
                    <a:pt x="120" y="8"/>
                    <a:pt x="120" y="8"/>
                  </a:cubicBezTo>
                  <a:cubicBezTo>
                    <a:pt x="120" y="10"/>
                    <a:pt x="120" y="12"/>
                    <a:pt x="120" y="13"/>
                  </a:cubicBezTo>
                  <a:cubicBezTo>
                    <a:pt x="121" y="15"/>
                    <a:pt x="122" y="16"/>
                    <a:pt x="123" y="17"/>
                  </a:cubicBezTo>
                  <a:cubicBezTo>
                    <a:pt x="124" y="18"/>
                    <a:pt x="126" y="19"/>
                    <a:pt x="128" y="19"/>
                  </a:cubicBezTo>
                  <a:cubicBezTo>
                    <a:pt x="129" y="19"/>
                    <a:pt x="131" y="19"/>
                    <a:pt x="133" y="19"/>
                  </a:cubicBezTo>
                  <a:cubicBezTo>
                    <a:pt x="136" y="19"/>
                    <a:pt x="139" y="19"/>
                    <a:pt x="142" y="18"/>
                  </a:cubicBezTo>
                  <a:cubicBezTo>
                    <a:pt x="146" y="18"/>
                    <a:pt x="149" y="17"/>
                    <a:pt x="152" y="16"/>
                  </a:cubicBezTo>
                  <a:cubicBezTo>
                    <a:pt x="152" y="16"/>
                    <a:pt x="152" y="16"/>
                    <a:pt x="152" y="16"/>
                  </a:cubicBezTo>
                  <a:cubicBezTo>
                    <a:pt x="149" y="18"/>
                    <a:pt x="146" y="19"/>
                    <a:pt x="143" y="20"/>
                  </a:cubicBezTo>
                  <a:cubicBezTo>
                    <a:pt x="142" y="20"/>
                    <a:pt x="141" y="21"/>
                    <a:pt x="140" y="21"/>
                  </a:cubicBezTo>
                  <a:cubicBezTo>
                    <a:pt x="140" y="21"/>
                    <a:pt x="140" y="22"/>
                    <a:pt x="140" y="23"/>
                  </a:cubicBezTo>
                  <a:cubicBezTo>
                    <a:pt x="140" y="24"/>
                    <a:pt x="140" y="25"/>
                    <a:pt x="140" y="27"/>
                  </a:cubicBezTo>
                  <a:cubicBezTo>
                    <a:pt x="141" y="29"/>
                    <a:pt x="143" y="31"/>
                    <a:pt x="145" y="32"/>
                  </a:cubicBezTo>
                  <a:cubicBezTo>
                    <a:pt x="147" y="31"/>
                    <a:pt x="149" y="30"/>
                    <a:pt x="150" y="29"/>
                  </a:cubicBezTo>
                  <a:cubicBezTo>
                    <a:pt x="152" y="28"/>
                    <a:pt x="154" y="27"/>
                    <a:pt x="157" y="27"/>
                  </a:cubicBezTo>
                  <a:cubicBezTo>
                    <a:pt x="158" y="27"/>
                    <a:pt x="159" y="27"/>
                    <a:pt x="160" y="27"/>
                  </a:cubicBezTo>
                  <a:cubicBezTo>
                    <a:pt x="161" y="28"/>
                    <a:pt x="162" y="28"/>
                    <a:pt x="162" y="28"/>
                  </a:cubicBezTo>
                  <a:cubicBezTo>
                    <a:pt x="163" y="29"/>
                    <a:pt x="163" y="29"/>
                    <a:pt x="164" y="29"/>
                  </a:cubicBezTo>
                  <a:cubicBezTo>
                    <a:pt x="164" y="30"/>
                    <a:pt x="165" y="31"/>
                    <a:pt x="166" y="31"/>
                  </a:cubicBezTo>
                  <a:cubicBezTo>
                    <a:pt x="167" y="32"/>
                    <a:pt x="167" y="32"/>
                    <a:pt x="167" y="33"/>
                  </a:cubicBezTo>
                  <a:cubicBezTo>
                    <a:pt x="168" y="33"/>
                    <a:pt x="168" y="33"/>
                    <a:pt x="168" y="33"/>
                  </a:cubicBezTo>
                  <a:cubicBezTo>
                    <a:pt x="168" y="34"/>
                    <a:pt x="168" y="34"/>
                    <a:pt x="168" y="34"/>
                  </a:cubicBezTo>
                  <a:cubicBezTo>
                    <a:pt x="168" y="34"/>
                    <a:pt x="168" y="34"/>
                    <a:pt x="169" y="34"/>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70" y="35"/>
                    <a:pt x="171" y="35"/>
                    <a:pt x="172" y="36"/>
                  </a:cubicBezTo>
                  <a:cubicBezTo>
                    <a:pt x="174" y="36"/>
                    <a:pt x="176" y="37"/>
                    <a:pt x="178" y="38"/>
                  </a:cubicBezTo>
                  <a:cubicBezTo>
                    <a:pt x="180" y="39"/>
                    <a:pt x="182" y="40"/>
                    <a:pt x="183" y="42"/>
                  </a:cubicBezTo>
                  <a:cubicBezTo>
                    <a:pt x="184" y="43"/>
                    <a:pt x="185" y="44"/>
                    <a:pt x="185" y="46"/>
                  </a:cubicBezTo>
                  <a:cubicBezTo>
                    <a:pt x="186" y="46"/>
                    <a:pt x="186" y="46"/>
                    <a:pt x="187" y="46"/>
                  </a:cubicBezTo>
                  <a:cubicBezTo>
                    <a:pt x="188" y="45"/>
                    <a:pt x="188" y="46"/>
                    <a:pt x="189" y="46"/>
                  </a:cubicBezTo>
                  <a:cubicBezTo>
                    <a:pt x="190" y="46"/>
                    <a:pt x="190" y="46"/>
                    <a:pt x="191" y="46"/>
                  </a:cubicBezTo>
                  <a:cubicBezTo>
                    <a:pt x="194" y="47"/>
                    <a:pt x="194" y="47"/>
                    <a:pt x="194" y="47"/>
                  </a:cubicBezTo>
                  <a:cubicBezTo>
                    <a:pt x="195" y="47"/>
                    <a:pt x="196" y="47"/>
                    <a:pt x="196" y="47"/>
                  </a:cubicBezTo>
                  <a:cubicBezTo>
                    <a:pt x="196" y="47"/>
                    <a:pt x="196" y="47"/>
                    <a:pt x="196" y="47"/>
                  </a:cubicBezTo>
                  <a:cubicBezTo>
                    <a:pt x="196" y="46"/>
                    <a:pt x="195" y="45"/>
                    <a:pt x="194" y="44"/>
                  </a:cubicBezTo>
                  <a:cubicBezTo>
                    <a:pt x="193" y="42"/>
                    <a:pt x="192" y="41"/>
                    <a:pt x="190" y="40"/>
                  </a:cubicBezTo>
                  <a:cubicBezTo>
                    <a:pt x="189" y="39"/>
                    <a:pt x="188" y="39"/>
                    <a:pt x="187" y="38"/>
                  </a:cubicBezTo>
                  <a:cubicBezTo>
                    <a:pt x="186" y="38"/>
                    <a:pt x="185" y="37"/>
                    <a:pt x="184" y="36"/>
                  </a:cubicBezTo>
                  <a:cubicBezTo>
                    <a:pt x="182" y="35"/>
                    <a:pt x="181" y="32"/>
                    <a:pt x="180" y="30"/>
                  </a:cubicBezTo>
                  <a:cubicBezTo>
                    <a:pt x="181" y="32"/>
                    <a:pt x="182" y="34"/>
                    <a:pt x="184" y="36"/>
                  </a:cubicBezTo>
                  <a:cubicBezTo>
                    <a:pt x="186" y="37"/>
                    <a:pt x="187" y="38"/>
                    <a:pt x="189" y="39"/>
                  </a:cubicBezTo>
                  <a:cubicBezTo>
                    <a:pt x="189" y="38"/>
                    <a:pt x="189" y="37"/>
                    <a:pt x="189" y="37"/>
                  </a:cubicBezTo>
                  <a:cubicBezTo>
                    <a:pt x="189" y="36"/>
                    <a:pt x="188" y="35"/>
                    <a:pt x="189" y="34"/>
                  </a:cubicBezTo>
                  <a:cubicBezTo>
                    <a:pt x="189" y="33"/>
                    <a:pt x="189" y="32"/>
                    <a:pt x="189" y="31"/>
                  </a:cubicBezTo>
                  <a:cubicBezTo>
                    <a:pt x="189" y="31"/>
                    <a:pt x="188" y="30"/>
                    <a:pt x="188" y="30"/>
                  </a:cubicBezTo>
                  <a:cubicBezTo>
                    <a:pt x="185" y="29"/>
                    <a:pt x="182" y="28"/>
                    <a:pt x="180" y="27"/>
                  </a:cubicBezTo>
                  <a:cubicBezTo>
                    <a:pt x="179" y="26"/>
                    <a:pt x="179" y="26"/>
                    <a:pt x="179" y="26"/>
                  </a:cubicBezTo>
                  <a:cubicBezTo>
                    <a:pt x="179" y="25"/>
                    <a:pt x="179" y="25"/>
                    <a:pt x="179" y="25"/>
                  </a:cubicBezTo>
                  <a:cubicBezTo>
                    <a:pt x="178" y="25"/>
                    <a:pt x="178" y="24"/>
                    <a:pt x="177" y="23"/>
                  </a:cubicBezTo>
                  <a:cubicBezTo>
                    <a:pt x="177" y="22"/>
                    <a:pt x="176" y="21"/>
                    <a:pt x="175" y="21"/>
                  </a:cubicBezTo>
                  <a:cubicBezTo>
                    <a:pt x="174" y="19"/>
                    <a:pt x="173" y="18"/>
                    <a:pt x="171" y="17"/>
                  </a:cubicBezTo>
                  <a:cubicBezTo>
                    <a:pt x="167" y="14"/>
                    <a:pt x="164" y="13"/>
                    <a:pt x="159" y="12"/>
                  </a:cubicBezTo>
                  <a:cubicBezTo>
                    <a:pt x="159" y="13"/>
                    <a:pt x="160" y="14"/>
                    <a:pt x="159" y="14"/>
                  </a:cubicBezTo>
                  <a:cubicBezTo>
                    <a:pt x="159" y="15"/>
                    <a:pt x="159" y="16"/>
                    <a:pt x="159" y="17"/>
                  </a:cubicBezTo>
                  <a:cubicBezTo>
                    <a:pt x="159" y="17"/>
                    <a:pt x="159" y="17"/>
                    <a:pt x="158" y="17"/>
                  </a:cubicBezTo>
                  <a:cubicBezTo>
                    <a:pt x="160" y="17"/>
                    <a:pt x="161" y="17"/>
                    <a:pt x="162" y="17"/>
                  </a:cubicBezTo>
                  <a:cubicBezTo>
                    <a:pt x="163" y="17"/>
                    <a:pt x="165" y="18"/>
                    <a:pt x="166" y="18"/>
                  </a:cubicBezTo>
                  <a:cubicBezTo>
                    <a:pt x="166" y="18"/>
                    <a:pt x="166" y="18"/>
                    <a:pt x="166" y="18"/>
                  </a:cubicBezTo>
                  <a:cubicBezTo>
                    <a:pt x="166" y="18"/>
                    <a:pt x="166" y="18"/>
                    <a:pt x="166" y="18"/>
                  </a:cubicBezTo>
                  <a:cubicBezTo>
                    <a:pt x="166" y="17"/>
                    <a:pt x="166" y="16"/>
                    <a:pt x="166" y="15"/>
                  </a:cubicBezTo>
                  <a:cubicBezTo>
                    <a:pt x="166" y="16"/>
                    <a:pt x="166" y="17"/>
                    <a:pt x="167" y="18"/>
                  </a:cubicBezTo>
                  <a:cubicBezTo>
                    <a:pt x="167" y="18"/>
                    <a:pt x="167" y="19"/>
                    <a:pt x="167" y="19"/>
                  </a:cubicBezTo>
                  <a:cubicBezTo>
                    <a:pt x="168" y="20"/>
                    <a:pt x="169" y="20"/>
                    <a:pt x="169" y="21"/>
                  </a:cubicBezTo>
                  <a:cubicBezTo>
                    <a:pt x="170" y="22"/>
                    <a:pt x="171" y="23"/>
                    <a:pt x="172" y="24"/>
                  </a:cubicBezTo>
                  <a:cubicBezTo>
                    <a:pt x="172" y="24"/>
                    <a:pt x="172" y="24"/>
                    <a:pt x="172" y="24"/>
                  </a:cubicBezTo>
                  <a:cubicBezTo>
                    <a:pt x="170" y="23"/>
                    <a:pt x="168" y="21"/>
                    <a:pt x="165" y="20"/>
                  </a:cubicBezTo>
                  <a:cubicBezTo>
                    <a:pt x="163" y="19"/>
                    <a:pt x="161" y="18"/>
                    <a:pt x="158" y="18"/>
                  </a:cubicBezTo>
                  <a:cubicBezTo>
                    <a:pt x="158" y="18"/>
                    <a:pt x="157" y="19"/>
                    <a:pt x="157" y="19"/>
                  </a:cubicBezTo>
                  <a:cubicBezTo>
                    <a:pt x="156" y="20"/>
                    <a:pt x="156" y="21"/>
                    <a:pt x="155" y="21"/>
                  </a:cubicBezTo>
                  <a:cubicBezTo>
                    <a:pt x="154" y="21"/>
                    <a:pt x="154" y="21"/>
                    <a:pt x="154" y="21"/>
                  </a:cubicBezTo>
                  <a:cubicBezTo>
                    <a:pt x="155" y="20"/>
                    <a:pt x="156" y="18"/>
                    <a:pt x="157" y="16"/>
                  </a:cubicBezTo>
                  <a:cubicBezTo>
                    <a:pt x="158" y="15"/>
                    <a:pt x="158" y="15"/>
                    <a:pt x="158" y="14"/>
                  </a:cubicBezTo>
                  <a:cubicBezTo>
                    <a:pt x="158" y="13"/>
                    <a:pt x="158" y="13"/>
                    <a:pt x="158" y="12"/>
                  </a:cubicBezTo>
                  <a:cubicBezTo>
                    <a:pt x="158" y="11"/>
                    <a:pt x="158" y="11"/>
                    <a:pt x="158" y="11"/>
                  </a:cubicBezTo>
                  <a:cubicBezTo>
                    <a:pt x="158" y="11"/>
                    <a:pt x="158" y="11"/>
                    <a:pt x="158" y="11"/>
                  </a:cubicBezTo>
                  <a:cubicBezTo>
                    <a:pt x="158" y="11"/>
                    <a:pt x="158" y="11"/>
                    <a:pt x="157" y="11"/>
                  </a:cubicBezTo>
                  <a:cubicBezTo>
                    <a:pt x="157" y="10"/>
                    <a:pt x="157" y="10"/>
                    <a:pt x="156" y="10"/>
                  </a:cubicBezTo>
                  <a:cubicBezTo>
                    <a:pt x="155" y="9"/>
                    <a:pt x="155" y="9"/>
                    <a:pt x="154" y="8"/>
                  </a:cubicBezTo>
                  <a:cubicBezTo>
                    <a:pt x="151" y="8"/>
                    <a:pt x="149" y="7"/>
                    <a:pt x="147" y="7"/>
                  </a:cubicBezTo>
                  <a:cubicBezTo>
                    <a:pt x="145" y="7"/>
                    <a:pt x="142" y="7"/>
                    <a:pt x="140" y="7"/>
                  </a:cubicBezTo>
                  <a:cubicBezTo>
                    <a:pt x="138" y="7"/>
                    <a:pt x="135" y="7"/>
                    <a:pt x="133" y="8"/>
                  </a:cubicBezTo>
                  <a:cubicBezTo>
                    <a:pt x="133" y="7"/>
                    <a:pt x="133" y="7"/>
                    <a:pt x="133" y="7"/>
                  </a:cubicBezTo>
                  <a:cubicBezTo>
                    <a:pt x="135" y="7"/>
                    <a:pt x="136" y="7"/>
                    <a:pt x="138" y="7"/>
                  </a:cubicBezTo>
                  <a:cubicBezTo>
                    <a:pt x="133" y="0"/>
                    <a:pt x="110" y="1"/>
                    <a:pt x="107" y="1"/>
                  </a:cubicBezTo>
                  <a:cubicBezTo>
                    <a:pt x="105" y="1"/>
                    <a:pt x="101" y="5"/>
                    <a:pt x="101" y="5"/>
                  </a:cubicBezTo>
                  <a:cubicBezTo>
                    <a:pt x="101" y="5"/>
                    <a:pt x="99" y="5"/>
                    <a:pt x="97" y="5"/>
                  </a:cubicBezTo>
                  <a:cubicBezTo>
                    <a:pt x="91" y="5"/>
                    <a:pt x="81" y="4"/>
                    <a:pt x="77" y="5"/>
                  </a:cubicBezTo>
                  <a:cubicBezTo>
                    <a:pt x="71" y="6"/>
                    <a:pt x="70" y="12"/>
                    <a:pt x="70" y="12"/>
                  </a:cubicBezTo>
                  <a:cubicBezTo>
                    <a:pt x="70" y="12"/>
                    <a:pt x="63" y="5"/>
                    <a:pt x="57" y="10"/>
                  </a:cubicBezTo>
                  <a:cubicBezTo>
                    <a:pt x="51" y="14"/>
                    <a:pt x="48" y="18"/>
                    <a:pt x="48" y="18"/>
                  </a:cubicBezTo>
                  <a:cubicBezTo>
                    <a:pt x="48" y="18"/>
                    <a:pt x="40" y="20"/>
                    <a:pt x="32" y="27"/>
                  </a:cubicBezTo>
                  <a:cubicBezTo>
                    <a:pt x="32" y="27"/>
                    <a:pt x="32" y="28"/>
                    <a:pt x="32" y="28"/>
                  </a:cubicBezTo>
                  <a:cubicBezTo>
                    <a:pt x="24" y="36"/>
                    <a:pt x="26" y="40"/>
                    <a:pt x="26" y="40"/>
                  </a:cubicBezTo>
                  <a:cubicBezTo>
                    <a:pt x="26" y="40"/>
                    <a:pt x="26" y="40"/>
                    <a:pt x="26" y="40"/>
                  </a:cubicBezTo>
                  <a:cubicBezTo>
                    <a:pt x="26" y="40"/>
                    <a:pt x="26" y="40"/>
                    <a:pt x="26" y="40"/>
                  </a:cubicBezTo>
                  <a:cubicBezTo>
                    <a:pt x="26" y="40"/>
                    <a:pt x="25" y="40"/>
                    <a:pt x="25" y="40"/>
                  </a:cubicBezTo>
                  <a:cubicBezTo>
                    <a:pt x="26" y="40"/>
                    <a:pt x="26" y="40"/>
                    <a:pt x="26" y="40"/>
                  </a:cubicBezTo>
                  <a:cubicBezTo>
                    <a:pt x="26" y="40"/>
                    <a:pt x="26" y="40"/>
                    <a:pt x="26" y="40"/>
                  </a:cubicBezTo>
                  <a:cubicBezTo>
                    <a:pt x="26" y="40"/>
                    <a:pt x="26" y="40"/>
                    <a:pt x="26" y="40"/>
                  </a:cubicBezTo>
                  <a:cubicBezTo>
                    <a:pt x="26" y="40"/>
                    <a:pt x="27" y="40"/>
                    <a:pt x="27" y="41"/>
                  </a:cubicBezTo>
                  <a:cubicBezTo>
                    <a:pt x="27" y="41"/>
                    <a:pt x="27" y="41"/>
                    <a:pt x="28" y="41"/>
                  </a:cubicBezTo>
                  <a:cubicBezTo>
                    <a:pt x="28" y="41"/>
                    <a:pt x="29" y="41"/>
                    <a:pt x="30" y="41"/>
                  </a:cubicBezTo>
                  <a:cubicBezTo>
                    <a:pt x="32" y="41"/>
                    <a:pt x="34" y="41"/>
                    <a:pt x="35" y="40"/>
                  </a:cubicBezTo>
                  <a:cubicBezTo>
                    <a:pt x="34" y="41"/>
                    <a:pt x="32" y="42"/>
                    <a:pt x="30" y="42"/>
                  </a:cubicBezTo>
                  <a:cubicBezTo>
                    <a:pt x="29" y="42"/>
                    <a:pt x="28" y="42"/>
                    <a:pt x="27" y="42"/>
                  </a:cubicBezTo>
                  <a:cubicBezTo>
                    <a:pt x="27" y="42"/>
                    <a:pt x="27" y="42"/>
                    <a:pt x="27" y="42"/>
                  </a:cubicBezTo>
                  <a:cubicBezTo>
                    <a:pt x="26" y="43"/>
                    <a:pt x="25" y="44"/>
                    <a:pt x="23" y="45"/>
                  </a:cubicBezTo>
                  <a:cubicBezTo>
                    <a:pt x="22" y="47"/>
                    <a:pt x="21" y="48"/>
                    <a:pt x="20" y="49"/>
                  </a:cubicBezTo>
                  <a:cubicBezTo>
                    <a:pt x="18" y="52"/>
                    <a:pt x="16" y="55"/>
                    <a:pt x="15" y="59"/>
                  </a:cubicBezTo>
                  <a:cubicBezTo>
                    <a:pt x="16" y="55"/>
                    <a:pt x="17" y="52"/>
                    <a:pt x="19" y="49"/>
                  </a:cubicBezTo>
                  <a:cubicBezTo>
                    <a:pt x="20" y="47"/>
                    <a:pt x="21" y="46"/>
                    <a:pt x="23" y="45"/>
                  </a:cubicBezTo>
                  <a:cubicBezTo>
                    <a:pt x="24" y="44"/>
                    <a:pt x="25" y="42"/>
                    <a:pt x="26" y="42"/>
                  </a:cubicBezTo>
                  <a:cubicBezTo>
                    <a:pt x="25" y="41"/>
                    <a:pt x="25" y="41"/>
                    <a:pt x="25" y="41"/>
                  </a:cubicBezTo>
                  <a:cubicBezTo>
                    <a:pt x="25" y="41"/>
                    <a:pt x="25" y="41"/>
                    <a:pt x="25" y="41"/>
                  </a:cubicBezTo>
                  <a:cubicBezTo>
                    <a:pt x="25" y="40"/>
                    <a:pt x="25" y="40"/>
                    <a:pt x="25" y="40"/>
                  </a:cubicBezTo>
                  <a:cubicBezTo>
                    <a:pt x="21" y="43"/>
                    <a:pt x="7" y="55"/>
                    <a:pt x="11" y="63"/>
                  </a:cubicBezTo>
                  <a:cubicBezTo>
                    <a:pt x="11" y="63"/>
                    <a:pt x="2" y="72"/>
                    <a:pt x="6" y="81"/>
                  </a:cubicBezTo>
                  <a:cubicBezTo>
                    <a:pt x="6" y="81"/>
                    <a:pt x="0" y="86"/>
                    <a:pt x="8" y="98"/>
                  </a:cubicBezTo>
                  <a:cubicBezTo>
                    <a:pt x="8" y="98"/>
                    <a:pt x="8" y="98"/>
                    <a:pt x="8" y="98"/>
                  </a:cubicBezTo>
                  <a:cubicBezTo>
                    <a:pt x="8" y="98"/>
                    <a:pt x="8" y="98"/>
                    <a:pt x="8" y="99"/>
                  </a:cubicBezTo>
                  <a:cubicBezTo>
                    <a:pt x="8" y="99"/>
                    <a:pt x="9" y="100"/>
                    <a:pt x="9" y="102"/>
                  </a:cubicBezTo>
                  <a:cubicBezTo>
                    <a:pt x="10" y="103"/>
                    <a:pt x="13" y="105"/>
                    <a:pt x="14" y="106"/>
                  </a:cubicBezTo>
                  <a:cubicBezTo>
                    <a:pt x="16" y="107"/>
                    <a:pt x="17" y="108"/>
                    <a:pt x="18" y="109"/>
                  </a:cubicBezTo>
                  <a:cubicBezTo>
                    <a:pt x="21" y="111"/>
                    <a:pt x="24" y="112"/>
                    <a:pt x="28" y="113"/>
                  </a:cubicBezTo>
                  <a:cubicBezTo>
                    <a:pt x="28" y="113"/>
                    <a:pt x="28" y="113"/>
                    <a:pt x="28" y="113"/>
                  </a:cubicBezTo>
                  <a:cubicBezTo>
                    <a:pt x="32" y="113"/>
                    <a:pt x="32" y="113"/>
                    <a:pt x="32" y="113"/>
                  </a:cubicBezTo>
                  <a:cubicBezTo>
                    <a:pt x="29" y="114"/>
                    <a:pt x="29" y="114"/>
                    <a:pt x="29" y="114"/>
                  </a:cubicBezTo>
                  <a:cubicBezTo>
                    <a:pt x="30" y="114"/>
                    <a:pt x="31" y="115"/>
                    <a:pt x="32" y="116"/>
                  </a:cubicBezTo>
                  <a:cubicBezTo>
                    <a:pt x="31" y="115"/>
                    <a:pt x="29" y="114"/>
                    <a:pt x="28" y="114"/>
                  </a:cubicBezTo>
                  <a:cubicBezTo>
                    <a:pt x="28" y="114"/>
                    <a:pt x="28" y="114"/>
                    <a:pt x="28" y="114"/>
                  </a:cubicBezTo>
                  <a:cubicBezTo>
                    <a:pt x="28" y="114"/>
                    <a:pt x="28" y="114"/>
                    <a:pt x="28" y="114"/>
                  </a:cubicBezTo>
                  <a:cubicBezTo>
                    <a:pt x="27" y="114"/>
                    <a:pt x="27" y="114"/>
                    <a:pt x="27" y="114"/>
                  </a:cubicBezTo>
                  <a:cubicBezTo>
                    <a:pt x="24" y="114"/>
                    <a:pt x="20" y="112"/>
                    <a:pt x="17" y="111"/>
                  </a:cubicBezTo>
                  <a:cubicBezTo>
                    <a:pt x="16" y="110"/>
                    <a:pt x="14" y="109"/>
                    <a:pt x="13" y="108"/>
                  </a:cubicBezTo>
                  <a:cubicBezTo>
                    <a:pt x="12" y="108"/>
                    <a:pt x="12" y="107"/>
                    <a:pt x="12" y="107"/>
                  </a:cubicBezTo>
                  <a:cubicBezTo>
                    <a:pt x="10" y="104"/>
                    <a:pt x="10" y="104"/>
                    <a:pt x="10" y="104"/>
                  </a:cubicBezTo>
                  <a:cubicBezTo>
                    <a:pt x="9" y="102"/>
                    <a:pt x="9" y="102"/>
                    <a:pt x="9" y="102"/>
                  </a:cubicBezTo>
                  <a:cubicBezTo>
                    <a:pt x="9" y="102"/>
                    <a:pt x="9" y="103"/>
                    <a:pt x="10" y="103"/>
                  </a:cubicBezTo>
                  <a:cubicBezTo>
                    <a:pt x="11" y="108"/>
                    <a:pt x="14" y="114"/>
                    <a:pt x="20" y="117"/>
                  </a:cubicBezTo>
                  <a:cubicBezTo>
                    <a:pt x="21" y="118"/>
                    <a:pt x="22" y="118"/>
                    <a:pt x="23" y="118"/>
                  </a:cubicBezTo>
                  <a:cubicBezTo>
                    <a:pt x="25" y="118"/>
                    <a:pt x="26" y="118"/>
                    <a:pt x="28" y="118"/>
                  </a:cubicBezTo>
                  <a:cubicBezTo>
                    <a:pt x="31" y="119"/>
                    <a:pt x="34" y="119"/>
                    <a:pt x="37" y="119"/>
                  </a:cubicBezTo>
                  <a:cubicBezTo>
                    <a:pt x="42" y="119"/>
                    <a:pt x="42" y="119"/>
                    <a:pt x="42" y="119"/>
                  </a:cubicBezTo>
                  <a:cubicBezTo>
                    <a:pt x="44" y="120"/>
                    <a:pt x="45" y="120"/>
                    <a:pt x="47" y="120"/>
                  </a:cubicBezTo>
                  <a:cubicBezTo>
                    <a:pt x="49" y="120"/>
                    <a:pt x="50" y="120"/>
                    <a:pt x="52" y="121"/>
                  </a:cubicBezTo>
                  <a:cubicBezTo>
                    <a:pt x="52" y="120"/>
                    <a:pt x="51" y="120"/>
                    <a:pt x="51" y="120"/>
                  </a:cubicBezTo>
                  <a:cubicBezTo>
                    <a:pt x="51" y="120"/>
                    <a:pt x="51" y="120"/>
                    <a:pt x="51" y="119"/>
                  </a:cubicBezTo>
                  <a:cubicBezTo>
                    <a:pt x="50" y="118"/>
                    <a:pt x="49" y="116"/>
                    <a:pt x="49" y="115"/>
                  </a:cubicBezTo>
                  <a:cubicBezTo>
                    <a:pt x="44" y="115"/>
                    <a:pt x="39" y="114"/>
                    <a:pt x="34" y="112"/>
                  </a:cubicBezTo>
                  <a:cubicBezTo>
                    <a:pt x="33" y="112"/>
                    <a:pt x="32" y="111"/>
                    <a:pt x="30" y="110"/>
                  </a:cubicBezTo>
                  <a:cubicBezTo>
                    <a:pt x="30" y="110"/>
                    <a:pt x="29" y="110"/>
                    <a:pt x="28" y="109"/>
                  </a:cubicBezTo>
                  <a:cubicBezTo>
                    <a:pt x="28" y="109"/>
                    <a:pt x="28" y="108"/>
                    <a:pt x="27" y="107"/>
                  </a:cubicBezTo>
                  <a:cubicBezTo>
                    <a:pt x="26" y="105"/>
                    <a:pt x="23" y="104"/>
                    <a:pt x="20" y="103"/>
                  </a:cubicBezTo>
                  <a:cubicBezTo>
                    <a:pt x="22" y="103"/>
                    <a:pt x="23" y="104"/>
                    <a:pt x="24" y="104"/>
                  </a:cubicBezTo>
                  <a:cubicBezTo>
                    <a:pt x="25" y="105"/>
                    <a:pt x="26" y="105"/>
                    <a:pt x="27" y="106"/>
                  </a:cubicBezTo>
                  <a:cubicBezTo>
                    <a:pt x="27" y="105"/>
                    <a:pt x="27" y="105"/>
                    <a:pt x="27" y="104"/>
                  </a:cubicBezTo>
                  <a:cubicBezTo>
                    <a:pt x="26" y="103"/>
                    <a:pt x="26" y="102"/>
                    <a:pt x="26" y="102"/>
                  </a:cubicBezTo>
                  <a:cubicBezTo>
                    <a:pt x="26" y="102"/>
                    <a:pt x="27" y="103"/>
                    <a:pt x="27" y="104"/>
                  </a:cubicBezTo>
                  <a:cubicBezTo>
                    <a:pt x="27" y="105"/>
                    <a:pt x="28" y="106"/>
                    <a:pt x="28" y="107"/>
                  </a:cubicBezTo>
                  <a:cubicBezTo>
                    <a:pt x="28" y="107"/>
                    <a:pt x="29" y="108"/>
                    <a:pt x="29" y="108"/>
                  </a:cubicBezTo>
                  <a:cubicBezTo>
                    <a:pt x="30" y="109"/>
                    <a:pt x="30" y="109"/>
                    <a:pt x="31" y="109"/>
                  </a:cubicBezTo>
                  <a:cubicBezTo>
                    <a:pt x="32" y="110"/>
                    <a:pt x="33" y="110"/>
                    <a:pt x="35" y="111"/>
                  </a:cubicBezTo>
                  <a:cubicBezTo>
                    <a:pt x="37" y="111"/>
                    <a:pt x="40" y="112"/>
                    <a:pt x="43" y="112"/>
                  </a:cubicBezTo>
                  <a:cubicBezTo>
                    <a:pt x="45" y="112"/>
                    <a:pt x="47" y="112"/>
                    <a:pt x="50" y="112"/>
                  </a:cubicBezTo>
                  <a:cubicBezTo>
                    <a:pt x="50" y="111"/>
                    <a:pt x="50" y="110"/>
                    <a:pt x="50" y="109"/>
                  </a:cubicBezTo>
                  <a:cubicBezTo>
                    <a:pt x="51" y="107"/>
                    <a:pt x="51" y="106"/>
                    <a:pt x="52" y="104"/>
                  </a:cubicBezTo>
                  <a:cubicBezTo>
                    <a:pt x="52" y="104"/>
                    <a:pt x="52" y="103"/>
                    <a:pt x="53" y="102"/>
                  </a:cubicBezTo>
                  <a:cubicBezTo>
                    <a:pt x="52" y="102"/>
                    <a:pt x="51" y="101"/>
                    <a:pt x="50" y="101"/>
                  </a:cubicBezTo>
                  <a:cubicBezTo>
                    <a:pt x="49" y="99"/>
                    <a:pt x="47" y="98"/>
                    <a:pt x="47" y="95"/>
                  </a:cubicBezTo>
                  <a:cubicBezTo>
                    <a:pt x="47" y="95"/>
                    <a:pt x="47" y="95"/>
                    <a:pt x="47" y="95"/>
                  </a:cubicBezTo>
                  <a:cubicBezTo>
                    <a:pt x="48" y="97"/>
                    <a:pt x="50" y="98"/>
                    <a:pt x="51" y="99"/>
                  </a:cubicBezTo>
                  <a:cubicBezTo>
                    <a:pt x="53" y="100"/>
                    <a:pt x="55" y="101"/>
                    <a:pt x="57" y="101"/>
                  </a:cubicBezTo>
                  <a:cubicBezTo>
                    <a:pt x="61" y="102"/>
                    <a:pt x="64" y="101"/>
                    <a:pt x="68" y="100"/>
                  </a:cubicBezTo>
                  <a:cubicBezTo>
                    <a:pt x="68" y="100"/>
                    <a:pt x="68" y="100"/>
                    <a:pt x="68" y="100"/>
                  </a:cubicBezTo>
                  <a:cubicBezTo>
                    <a:pt x="67" y="102"/>
                    <a:pt x="65" y="103"/>
                    <a:pt x="63" y="103"/>
                  </a:cubicBezTo>
                  <a:cubicBezTo>
                    <a:pt x="61" y="104"/>
                    <a:pt x="58" y="104"/>
                    <a:pt x="56" y="103"/>
                  </a:cubicBezTo>
                  <a:cubicBezTo>
                    <a:pt x="55" y="103"/>
                    <a:pt x="54" y="103"/>
                    <a:pt x="54" y="103"/>
                  </a:cubicBezTo>
                  <a:cubicBezTo>
                    <a:pt x="53" y="105"/>
                    <a:pt x="52" y="107"/>
                    <a:pt x="52" y="109"/>
                  </a:cubicBezTo>
                  <a:cubicBezTo>
                    <a:pt x="52" y="111"/>
                    <a:pt x="52" y="112"/>
                    <a:pt x="52" y="114"/>
                  </a:cubicBezTo>
                  <a:cubicBezTo>
                    <a:pt x="52" y="115"/>
                    <a:pt x="52" y="117"/>
                    <a:pt x="53" y="118"/>
                  </a:cubicBezTo>
                  <a:cubicBezTo>
                    <a:pt x="54" y="119"/>
                    <a:pt x="55" y="120"/>
                    <a:pt x="56" y="121"/>
                  </a:cubicBezTo>
                  <a:cubicBezTo>
                    <a:pt x="57" y="122"/>
                    <a:pt x="58" y="122"/>
                    <a:pt x="60" y="123"/>
                  </a:cubicBezTo>
                  <a:cubicBezTo>
                    <a:pt x="62" y="124"/>
                    <a:pt x="65" y="125"/>
                    <a:pt x="68" y="126"/>
                  </a:cubicBezTo>
                  <a:cubicBezTo>
                    <a:pt x="74" y="127"/>
                    <a:pt x="80" y="128"/>
                    <a:pt x="86" y="129"/>
                  </a:cubicBezTo>
                  <a:cubicBezTo>
                    <a:pt x="89" y="129"/>
                    <a:pt x="92" y="130"/>
                    <a:pt x="95" y="130"/>
                  </a:cubicBezTo>
                  <a:cubicBezTo>
                    <a:pt x="96" y="130"/>
                    <a:pt x="98" y="130"/>
                    <a:pt x="99" y="129"/>
                  </a:cubicBezTo>
                  <a:cubicBezTo>
                    <a:pt x="101" y="129"/>
                    <a:pt x="102" y="128"/>
                    <a:pt x="103" y="127"/>
                  </a:cubicBezTo>
                  <a:cubicBezTo>
                    <a:pt x="103" y="127"/>
                    <a:pt x="103" y="126"/>
                    <a:pt x="103" y="126"/>
                  </a:cubicBezTo>
                  <a:cubicBezTo>
                    <a:pt x="103" y="126"/>
                    <a:pt x="103" y="126"/>
                    <a:pt x="103" y="126"/>
                  </a:cubicBezTo>
                  <a:cubicBezTo>
                    <a:pt x="103" y="126"/>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4" y="128"/>
                    <a:pt x="104" y="129"/>
                    <a:pt x="105" y="130"/>
                  </a:cubicBezTo>
                  <a:cubicBezTo>
                    <a:pt x="106" y="131"/>
                    <a:pt x="107" y="131"/>
                    <a:pt x="108" y="132"/>
                  </a:cubicBezTo>
                  <a:cubicBezTo>
                    <a:pt x="110" y="132"/>
                    <a:pt x="113" y="133"/>
                    <a:pt x="115" y="133"/>
                  </a:cubicBezTo>
                  <a:cubicBezTo>
                    <a:pt x="120" y="133"/>
                    <a:pt x="125" y="134"/>
                    <a:pt x="130" y="134"/>
                  </a:cubicBezTo>
                  <a:cubicBezTo>
                    <a:pt x="130" y="134"/>
                    <a:pt x="130" y="134"/>
                    <a:pt x="130" y="134"/>
                  </a:cubicBezTo>
                  <a:cubicBezTo>
                    <a:pt x="128" y="135"/>
                    <a:pt x="127" y="135"/>
                    <a:pt x="126" y="135"/>
                  </a:cubicBezTo>
                  <a:cubicBezTo>
                    <a:pt x="124" y="135"/>
                    <a:pt x="124" y="135"/>
                    <a:pt x="124" y="135"/>
                  </a:cubicBezTo>
                  <a:cubicBezTo>
                    <a:pt x="124" y="135"/>
                    <a:pt x="125" y="135"/>
                    <a:pt x="125" y="136"/>
                  </a:cubicBezTo>
                  <a:cubicBezTo>
                    <a:pt x="126" y="137"/>
                    <a:pt x="126" y="138"/>
                    <a:pt x="127" y="138"/>
                  </a:cubicBezTo>
                  <a:cubicBezTo>
                    <a:pt x="129" y="140"/>
                    <a:pt x="130" y="141"/>
                    <a:pt x="132" y="142"/>
                  </a:cubicBezTo>
                  <a:cubicBezTo>
                    <a:pt x="130" y="141"/>
                    <a:pt x="128" y="140"/>
                    <a:pt x="127" y="139"/>
                  </a:cubicBezTo>
                  <a:cubicBezTo>
                    <a:pt x="126" y="138"/>
                    <a:pt x="125" y="138"/>
                    <a:pt x="124" y="137"/>
                  </a:cubicBezTo>
                  <a:cubicBezTo>
                    <a:pt x="124" y="136"/>
                    <a:pt x="123" y="136"/>
                    <a:pt x="123" y="135"/>
                  </a:cubicBezTo>
                  <a:cubicBezTo>
                    <a:pt x="122" y="135"/>
                    <a:pt x="122" y="135"/>
                    <a:pt x="122" y="135"/>
                  </a:cubicBezTo>
                  <a:cubicBezTo>
                    <a:pt x="120" y="135"/>
                    <a:pt x="118" y="135"/>
                    <a:pt x="116" y="135"/>
                  </a:cubicBezTo>
                  <a:cubicBezTo>
                    <a:pt x="107" y="136"/>
                    <a:pt x="97" y="137"/>
                    <a:pt x="88" y="137"/>
                  </a:cubicBezTo>
                  <a:cubicBezTo>
                    <a:pt x="85" y="137"/>
                    <a:pt x="82" y="137"/>
                    <a:pt x="80" y="136"/>
                  </a:cubicBezTo>
                  <a:cubicBezTo>
                    <a:pt x="78" y="136"/>
                    <a:pt x="78" y="136"/>
                    <a:pt x="78" y="136"/>
                  </a:cubicBezTo>
                  <a:cubicBezTo>
                    <a:pt x="77" y="136"/>
                    <a:pt x="76" y="136"/>
                    <a:pt x="76" y="136"/>
                  </a:cubicBezTo>
                  <a:cubicBezTo>
                    <a:pt x="74" y="135"/>
                    <a:pt x="73" y="134"/>
                    <a:pt x="72" y="133"/>
                  </a:cubicBezTo>
                  <a:cubicBezTo>
                    <a:pt x="70" y="132"/>
                    <a:pt x="68" y="130"/>
                    <a:pt x="65" y="128"/>
                  </a:cubicBezTo>
                  <a:cubicBezTo>
                    <a:pt x="63" y="128"/>
                    <a:pt x="61" y="127"/>
                    <a:pt x="58" y="126"/>
                  </a:cubicBezTo>
                  <a:cubicBezTo>
                    <a:pt x="57" y="125"/>
                    <a:pt x="55" y="124"/>
                    <a:pt x="54" y="123"/>
                  </a:cubicBezTo>
                  <a:cubicBezTo>
                    <a:pt x="54" y="123"/>
                    <a:pt x="53" y="122"/>
                    <a:pt x="53" y="122"/>
                  </a:cubicBezTo>
                  <a:cubicBezTo>
                    <a:pt x="48" y="122"/>
                    <a:pt x="42" y="122"/>
                    <a:pt x="37" y="121"/>
                  </a:cubicBezTo>
                  <a:cubicBezTo>
                    <a:pt x="34" y="121"/>
                    <a:pt x="32" y="121"/>
                    <a:pt x="29" y="120"/>
                  </a:cubicBezTo>
                  <a:cubicBezTo>
                    <a:pt x="38" y="134"/>
                    <a:pt x="52" y="149"/>
                    <a:pt x="68" y="150"/>
                  </a:cubicBezTo>
                  <a:cubicBezTo>
                    <a:pt x="84" y="150"/>
                    <a:pt x="99" y="139"/>
                    <a:pt x="100" y="138"/>
                  </a:cubicBezTo>
                  <a:cubicBezTo>
                    <a:pt x="99" y="138"/>
                    <a:pt x="99" y="137"/>
                    <a:pt x="99" y="137"/>
                  </a:cubicBezTo>
                  <a:close/>
                  <a:moveTo>
                    <a:pt x="132" y="106"/>
                  </a:moveTo>
                  <a:cubicBezTo>
                    <a:pt x="134" y="106"/>
                    <a:pt x="136" y="106"/>
                    <a:pt x="139" y="106"/>
                  </a:cubicBezTo>
                  <a:cubicBezTo>
                    <a:pt x="140" y="107"/>
                    <a:pt x="140" y="107"/>
                    <a:pt x="140" y="107"/>
                  </a:cubicBezTo>
                  <a:cubicBezTo>
                    <a:pt x="141" y="107"/>
                    <a:pt x="142" y="107"/>
                    <a:pt x="142" y="107"/>
                  </a:cubicBezTo>
                  <a:cubicBezTo>
                    <a:pt x="143" y="108"/>
                    <a:pt x="144" y="108"/>
                    <a:pt x="145" y="109"/>
                  </a:cubicBezTo>
                  <a:cubicBezTo>
                    <a:pt x="147" y="110"/>
                    <a:pt x="149" y="112"/>
                    <a:pt x="150" y="114"/>
                  </a:cubicBezTo>
                  <a:cubicBezTo>
                    <a:pt x="152" y="115"/>
                    <a:pt x="153" y="117"/>
                    <a:pt x="155" y="119"/>
                  </a:cubicBezTo>
                  <a:cubicBezTo>
                    <a:pt x="155" y="119"/>
                    <a:pt x="155" y="120"/>
                    <a:pt x="155" y="120"/>
                  </a:cubicBezTo>
                  <a:cubicBezTo>
                    <a:pt x="155" y="120"/>
                    <a:pt x="155" y="121"/>
                    <a:pt x="155" y="121"/>
                  </a:cubicBezTo>
                  <a:cubicBezTo>
                    <a:pt x="155" y="121"/>
                    <a:pt x="155" y="121"/>
                    <a:pt x="155" y="121"/>
                  </a:cubicBezTo>
                  <a:cubicBezTo>
                    <a:pt x="155" y="122"/>
                    <a:pt x="155" y="123"/>
                    <a:pt x="155" y="123"/>
                  </a:cubicBezTo>
                  <a:cubicBezTo>
                    <a:pt x="155" y="125"/>
                    <a:pt x="154" y="126"/>
                    <a:pt x="153" y="127"/>
                  </a:cubicBezTo>
                  <a:cubicBezTo>
                    <a:pt x="152" y="129"/>
                    <a:pt x="150" y="130"/>
                    <a:pt x="148" y="132"/>
                  </a:cubicBezTo>
                  <a:cubicBezTo>
                    <a:pt x="146" y="133"/>
                    <a:pt x="145" y="134"/>
                    <a:pt x="143" y="135"/>
                  </a:cubicBezTo>
                  <a:cubicBezTo>
                    <a:pt x="140" y="136"/>
                    <a:pt x="138" y="137"/>
                    <a:pt x="136" y="138"/>
                  </a:cubicBezTo>
                  <a:cubicBezTo>
                    <a:pt x="136" y="138"/>
                    <a:pt x="136" y="138"/>
                    <a:pt x="136" y="138"/>
                  </a:cubicBezTo>
                  <a:cubicBezTo>
                    <a:pt x="140" y="136"/>
                    <a:pt x="144" y="134"/>
                    <a:pt x="148" y="131"/>
                  </a:cubicBezTo>
                  <a:cubicBezTo>
                    <a:pt x="149" y="129"/>
                    <a:pt x="151" y="128"/>
                    <a:pt x="152" y="126"/>
                  </a:cubicBezTo>
                  <a:cubicBezTo>
                    <a:pt x="153" y="125"/>
                    <a:pt x="153" y="124"/>
                    <a:pt x="153" y="123"/>
                  </a:cubicBezTo>
                  <a:cubicBezTo>
                    <a:pt x="154" y="122"/>
                    <a:pt x="154" y="122"/>
                    <a:pt x="154" y="121"/>
                  </a:cubicBezTo>
                  <a:cubicBezTo>
                    <a:pt x="154" y="121"/>
                    <a:pt x="153" y="120"/>
                    <a:pt x="153" y="120"/>
                  </a:cubicBezTo>
                  <a:cubicBezTo>
                    <a:pt x="152" y="118"/>
                    <a:pt x="151" y="116"/>
                    <a:pt x="149" y="115"/>
                  </a:cubicBezTo>
                  <a:cubicBezTo>
                    <a:pt x="148" y="113"/>
                    <a:pt x="146" y="111"/>
                    <a:pt x="144" y="110"/>
                  </a:cubicBezTo>
                  <a:cubicBezTo>
                    <a:pt x="143" y="109"/>
                    <a:pt x="141" y="107"/>
                    <a:pt x="139" y="107"/>
                  </a:cubicBezTo>
                  <a:cubicBezTo>
                    <a:pt x="132" y="106"/>
                    <a:pt x="132" y="106"/>
                    <a:pt x="132" y="106"/>
                  </a:cubicBezTo>
                  <a:close/>
                  <a:moveTo>
                    <a:pt x="83" y="8"/>
                  </a:moveTo>
                  <a:cubicBezTo>
                    <a:pt x="83" y="8"/>
                    <a:pt x="84" y="8"/>
                    <a:pt x="85" y="8"/>
                  </a:cubicBezTo>
                  <a:cubicBezTo>
                    <a:pt x="86" y="7"/>
                    <a:pt x="87" y="7"/>
                    <a:pt x="89" y="6"/>
                  </a:cubicBezTo>
                  <a:cubicBezTo>
                    <a:pt x="91" y="6"/>
                    <a:pt x="94" y="5"/>
                    <a:pt x="97" y="5"/>
                  </a:cubicBezTo>
                  <a:cubicBezTo>
                    <a:pt x="97" y="5"/>
                    <a:pt x="97" y="5"/>
                    <a:pt x="97" y="5"/>
                  </a:cubicBezTo>
                  <a:cubicBezTo>
                    <a:pt x="96" y="6"/>
                    <a:pt x="94" y="6"/>
                    <a:pt x="93" y="7"/>
                  </a:cubicBezTo>
                  <a:cubicBezTo>
                    <a:pt x="92" y="7"/>
                    <a:pt x="90" y="8"/>
                    <a:pt x="89" y="8"/>
                  </a:cubicBezTo>
                  <a:cubicBezTo>
                    <a:pt x="85" y="9"/>
                    <a:pt x="85" y="9"/>
                    <a:pt x="85" y="9"/>
                  </a:cubicBezTo>
                  <a:cubicBezTo>
                    <a:pt x="84" y="9"/>
                    <a:pt x="84" y="9"/>
                    <a:pt x="83" y="9"/>
                  </a:cubicBezTo>
                  <a:cubicBezTo>
                    <a:pt x="83" y="9"/>
                    <a:pt x="82" y="10"/>
                    <a:pt x="81" y="10"/>
                  </a:cubicBezTo>
                  <a:cubicBezTo>
                    <a:pt x="81" y="10"/>
                    <a:pt x="81" y="10"/>
                    <a:pt x="81" y="10"/>
                  </a:cubicBezTo>
                  <a:cubicBezTo>
                    <a:pt x="82" y="9"/>
                    <a:pt x="82" y="9"/>
                    <a:pt x="83" y="8"/>
                  </a:cubicBezTo>
                  <a:close/>
                  <a:moveTo>
                    <a:pt x="35" y="31"/>
                  </a:moveTo>
                  <a:cubicBezTo>
                    <a:pt x="38" y="29"/>
                    <a:pt x="42" y="27"/>
                    <a:pt x="45" y="26"/>
                  </a:cubicBezTo>
                  <a:cubicBezTo>
                    <a:pt x="47" y="25"/>
                    <a:pt x="49" y="24"/>
                    <a:pt x="51" y="24"/>
                  </a:cubicBezTo>
                  <a:cubicBezTo>
                    <a:pt x="52" y="24"/>
                    <a:pt x="53" y="23"/>
                    <a:pt x="54" y="23"/>
                  </a:cubicBezTo>
                  <a:cubicBezTo>
                    <a:pt x="54" y="23"/>
                    <a:pt x="54" y="23"/>
                    <a:pt x="54" y="23"/>
                  </a:cubicBezTo>
                  <a:cubicBezTo>
                    <a:pt x="54" y="22"/>
                    <a:pt x="54" y="20"/>
                    <a:pt x="55" y="19"/>
                  </a:cubicBezTo>
                  <a:cubicBezTo>
                    <a:pt x="55" y="18"/>
                    <a:pt x="56" y="17"/>
                    <a:pt x="56" y="16"/>
                  </a:cubicBezTo>
                  <a:cubicBezTo>
                    <a:pt x="56" y="17"/>
                    <a:pt x="55" y="18"/>
                    <a:pt x="55" y="19"/>
                  </a:cubicBezTo>
                  <a:cubicBezTo>
                    <a:pt x="55" y="21"/>
                    <a:pt x="55" y="22"/>
                    <a:pt x="56" y="22"/>
                  </a:cubicBezTo>
                  <a:cubicBezTo>
                    <a:pt x="56" y="23"/>
                    <a:pt x="57" y="23"/>
                    <a:pt x="58" y="23"/>
                  </a:cubicBezTo>
                  <a:cubicBezTo>
                    <a:pt x="58" y="23"/>
                    <a:pt x="59" y="23"/>
                    <a:pt x="59" y="23"/>
                  </a:cubicBezTo>
                  <a:cubicBezTo>
                    <a:pt x="60" y="23"/>
                    <a:pt x="61" y="22"/>
                    <a:pt x="61" y="22"/>
                  </a:cubicBezTo>
                  <a:cubicBezTo>
                    <a:pt x="63" y="20"/>
                    <a:pt x="64" y="19"/>
                    <a:pt x="66" y="17"/>
                  </a:cubicBezTo>
                  <a:cubicBezTo>
                    <a:pt x="66" y="17"/>
                    <a:pt x="66" y="17"/>
                    <a:pt x="66" y="17"/>
                  </a:cubicBezTo>
                  <a:cubicBezTo>
                    <a:pt x="65" y="19"/>
                    <a:pt x="64" y="21"/>
                    <a:pt x="63" y="23"/>
                  </a:cubicBezTo>
                  <a:cubicBezTo>
                    <a:pt x="62" y="24"/>
                    <a:pt x="61" y="24"/>
                    <a:pt x="61" y="25"/>
                  </a:cubicBezTo>
                  <a:cubicBezTo>
                    <a:pt x="61" y="25"/>
                    <a:pt x="59" y="27"/>
                    <a:pt x="58" y="28"/>
                  </a:cubicBezTo>
                  <a:cubicBezTo>
                    <a:pt x="56" y="29"/>
                    <a:pt x="54" y="30"/>
                    <a:pt x="53" y="32"/>
                  </a:cubicBezTo>
                  <a:cubicBezTo>
                    <a:pt x="53" y="32"/>
                    <a:pt x="52" y="33"/>
                    <a:pt x="52" y="33"/>
                  </a:cubicBezTo>
                  <a:cubicBezTo>
                    <a:pt x="52" y="34"/>
                    <a:pt x="53" y="34"/>
                    <a:pt x="53" y="35"/>
                  </a:cubicBezTo>
                  <a:cubicBezTo>
                    <a:pt x="53" y="35"/>
                    <a:pt x="53" y="35"/>
                    <a:pt x="53" y="35"/>
                  </a:cubicBezTo>
                  <a:cubicBezTo>
                    <a:pt x="54" y="34"/>
                    <a:pt x="54" y="34"/>
                    <a:pt x="54" y="34"/>
                  </a:cubicBezTo>
                  <a:cubicBezTo>
                    <a:pt x="58" y="33"/>
                    <a:pt x="61" y="32"/>
                    <a:pt x="64" y="30"/>
                  </a:cubicBezTo>
                  <a:cubicBezTo>
                    <a:pt x="67" y="29"/>
                    <a:pt x="67" y="29"/>
                    <a:pt x="67" y="29"/>
                  </a:cubicBezTo>
                  <a:cubicBezTo>
                    <a:pt x="67" y="29"/>
                    <a:pt x="67" y="29"/>
                    <a:pt x="67" y="29"/>
                  </a:cubicBezTo>
                  <a:cubicBezTo>
                    <a:pt x="68" y="28"/>
                    <a:pt x="68" y="28"/>
                    <a:pt x="68" y="28"/>
                  </a:cubicBezTo>
                  <a:cubicBezTo>
                    <a:pt x="69" y="28"/>
                    <a:pt x="69" y="28"/>
                    <a:pt x="70" y="28"/>
                  </a:cubicBezTo>
                  <a:cubicBezTo>
                    <a:pt x="72" y="27"/>
                    <a:pt x="75" y="27"/>
                    <a:pt x="77" y="28"/>
                  </a:cubicBezTo>
                  <a:cubicBezTo>
                    <a:pt x="78" y="29"/>
                    <a:pt x="79" y="30"/>
                    <a:pt x="80" y="30"/>
                  </a:cubicBezTo>
                  <a:cubicBezTo>
                    <a:pt x="82" y="30"/>
                    <a:pt x="82" y="30"/>
                    <a:pt x="82" y="30"/>
                  </a:cubicBezTo>
                  <a:cubicBezTo>
                    <a:pt x="83" y="29"/>
                    <a:pt x="84" y="28"/>
                    <a:pt x="85" y="27"/>
                  </a:cubicBezTo>
                  <a:cubicBezTo>
                    <a:pt x="86" y="26"/>
                    <a:pt x="86" y="26"/>
                    <a:pt x="86" y="25"/>
                  </a:cubicBezTo>
                  <a:cubicBezTo>
                    <a:pt x="86" y="24"/>
                    <a:pt x="86" y="23"/>
                    <a:pt x="86" y="23"/>
                  </a:cubicBezTo>
                  <a:cubicBezTo>
                    <a:pt x="86" y="21"/>
                    <a:pt x="86" y="20"/>
                    <a:pt x="85" y="18"/>
                  </a:cubicBezTo>
                  <a:cubicBezTo>
                    <a:pt x="84" y="17"/>
                    <a:pt x="83" y="16"/>
                    <a:pt x="82" y="15"/>
                  </a:cubicBezTo>
                  <a:cubicBezTo>
                    <a:pt x="81" y="15"/>
                    <a:pt x="79" y="15"/>
                    <a:pt x="78" y="15"/>
                  </a:cubicBezTo>
                  <a:cubicBezTo>
                    <a:pt x="76" y="15"/>
                    <a:pt x="74" y="15"/>
                    <a:pt x="73" y="15"/>
                  </a:cubicBezTo>
                  <a:cubicBezTo>
                    <a:pt x="71" y="14"/>
                    <a:pt x="70" y="13"/>
                    <a:pt x="69" y="12"/>
                  </a:cubicBezTo>
                  <a:cubicBezTo>
                    <a:pt x="69" y="12"/>
                    <a:pt x="69" y="12"/>
                    <a:pt x="69" y="12"/>
                  </a:cubicBezTo>
                  <a:cubicBezTo>
                    <a:pt x="71" y="13"/>
                    <a:pt x="72" y="13"/>
                    <a:pt x="73" y="13"/>
                  </a:cubicBezTo>
                  <a:cubicBezTo>
                    <a:pt x="75" y="14"/>
                    <a:pt x="76" y="13"/>
                    <a:pt x="77" y="13"/>
                  </a:cubicBezTo>
                  <a:cubicBezTo>
                    <a:pt x="78" y="13"/>
                    <a:pt x="79" y="13"/>
                    <a:pt x="80" y="13"/>
                  </a:cubicBezTo>
                  <a:cubicBezTo>
                    <a:pt x="81" y="13"/>
                    <a:pt x="82" y="13"/>
                    <a:pt x="83" y="13"/>
                  </a:cubicBezTo>
                  <a:cubicBezTo>
                    <a:pt x="84" y="13"/>
                    <a:pt x="85" y="14"/>
                    <a:pt x="86" y="15"/>
                  </a:cubicBezTo>
                  <a:cubicBezTo>
                    <a:pt x="86" y="16"/>
                    <a:pt x="87" y="16"/>
                    <a:pt x="87" y="17"/>
                  </a:cubicBezTo>
                  <a:cubicBezTo>
                    <a:pt x="88" y="19"/>
                    <a:pt x="88" y="21"/>
                    <a:pt x="89" y="22"/>
                  </a:cubicBezTo>
                  <a:cubicBezTo>
                    <a:pt x="89" y="23"/>
                    <a:pt x="89" y="24"/>
                    <a:pt x="88" y="25"/>
                  </a:cubicBezTo>
                  <a:cubicBezTo>
                    <a:pt x="88" y="27"/>
                    <a:pt x="87" y="27"/>
                    <a:pt x="87" y="28"/>
                  </a:cubicBezTo>
                  <a:cubicBezTo>
                    <a:pt x="85" y="29"/>
                    <a:pt x="84" y="30"/>
                    <a:pt x="82" y="31"/>
                  </a:cubicBezTo>
                  <a:cubicBezTo>
                    <a:pt x="82" y="31"/>
                    <a:pt x="81" y="31"/>
                    <a:pt x="81" y="31"/>
                  </a:cubicBezTo>
                  <a:cubicBezTo>
                    <a:pt x="81" y="32"/>
                    <a:pt x="82" y="32"/>
                    <a:pt x="82" y="33"/>
                  </a:cubicBezTo>
                  <a:cubicBezTo>
                    <a:pt x="83" y="33"/>
                    <a:pt x="83" y="34"/>
                    <a:pt x="84" y="35"/>
                  </a:cubicBezTo>
                  <a:cubicBezTo>
                    <a:pt x="84" y="36"/>
                    <a:pt x="85" y="36"/>
                    <a:pt x="85" y="37"/>
                  </a:cubicBezTo>
                  <a:cubicBezTo>
                    <a:pt x="87" y="39"/>
                    <a:pt x="91" y="40"/>
                    <a:pt x="94" y="42"/>
                  </a:cubicBezTo>
                  <a:cubicBezTo>
                    <a:pt x="96" y="43"/>
                    <a:pt x="97" y="44"/>
                    <a:pt x="99" y="45"/>
                  </a:cubicBezTo>
                  <a:cubicBezTo>
                    <a:pt x="100" y="46"/>
                    <a:pt x="102" y="47"/>
                    <a:pt x="103" y="47"/>
                  </a:cubicBezTo>
                  <a:cubicBezTo>
                    <a:pt x="103" y="47"/>
                    <a:pt x="104" y="48"/>
                    <a:pt x="104" y="48"/>
                  </a:cubicBezTo>
                  <a:cubicBezTo>
                    <a:pt x="105" y="47"/>
                    <a:pt x="106" y="47"/>
                    <a:pt x="107" y="46"/>
                  </a:cubicBezTo>
                  <a:cubicBezTo>
                    <a:pt x="108" y="46"/>
                    <a:pt x="108" y="44"/>
                    <a:pt x="109" y="43"/>
                  </a:cubicBezTo>
                  <a:cubicBezTo>
                    <a:pt x="109" y="43"/>
                    <a:pt x="109" y="42"/>
                    <a:pt x="109" y="42"/>
                  </a:cubicBezTo>
                  <a:cubicBezTo>
                    <a:pt x="108" y="41"/>
                    <a:pt x="107" y="40"/>
                    <a:pt x="106" y="39"/>
                  </a:cubicBezTo>
                  <a:cubicBezTo>
                    <a:pt x="105" y="38"/>
                    <a:pt x="104" y="37"/>
                    <a:pt x="104" y="36"/>
                  </a:cubicBezTo>
                  <a:cubicBezTo>
                    <a:pt x="104" y="36"/>
                    <a:pt x="104" y="36"/>
                    <a:pt x="104" y="36"/>
                  </a:cubicBezTo>
                  <a:cubicBezTo>
                    <a:pt x="104" y="36"/>
                    <a:pt x="104" y="36"/>
                    <a:pt x="104" y="36"/>
                  </a:cubicBezTo>
                  <a:cubicBezTo>
                    <a:pt x="104" y="36"/>
                    <a:pt x="104" y="36"/>
                    <a:pt x="104" y="36"/>
                  </a:cubicBezTo>
                  <a:cubicBezTo>
                    <a:pt x="105" y="37"/>
                    <a:pt x="106" y="38"/>
                    <a:pt x="107" y="38"/>
                  </a:cubicBezTo>
                  <a:cubicBezTo>
                    <a:pt x="107" y="39"/>
                    <a:pt x="108" y="40"/>
                    <a:pt x="109" y="40"/>
                  </a:cubicBezTo>
                  <a:cubicBezTo>
                    <a:pt x="111" y="41"/>
                    <a:pt x="113" y="42"/>
                    <a:pt x="115" y="43"/>
                  </a:cubicBezTo>
                  <a:cubicBezTo>
                    <a:pt x="115" y="43"/>
                    <a:pt x="116" y="43"/>
                    <a:pt x="116" y="43"/>
                  </a:cubicBezTo>
                  <a:cubicBezTo>
                    <a:pt x="116" y="43"/>
                    <a:pt x="116" y="43"/>
                    <a:pt x="116" y="43"/>
                  </a:cubicBezTo>
                  <a:cubicBezTo>
                    <a:pt x="116" y="43"/>
                    <a:pt x="116" y="43"/>
                    <a:pt x="116" y="43"/>
                  </a:cubicBezTo>
                  <a:cubicBezTo>
                    <a:pt x="116" y="43"/>
                    <a:pt x="115" y="43"/>
                    <a:pt x="115" y="43"/>
                  </a:cubicBezTo>
                  <a:cubicBezTo>
                    <a:pt x="114" y="44"/>
                    <a:pt x="112" y="44"/>
                    <a:pt x="111" y="45"/>
                  </a:cubicBezTo>
                  <a:cubicBezTo>
                    <a:pt x="111" y="46"/>
                    <a:pt x="110" y="47"/>
                    <a:pt x="110" y="47"/>
                  </a:cubicBezTo>
                  <a:cubicBezTo>
                    <a:pt x="110" y="48"/>
                    <a:pt x="110" y="48"/>
                    <a:pt x="110" y="48"/>
                  </a:cubicBezTo>
                  <a:cubicBezTo>
                    <a:pt x="110" y="48"/>
                    <a:pt x="110" y="48"/>
                    <a:pt x="110" y="48"/>
                  </a:cubicBezTo>
                  <a:cubicBezTo>
                    <a:pt x="110" y="48"/>
                    <a:pt x="110" y="48"/>
                    <a:pt x="111" y="49"/>
                  </a:cubicBezTo>
                  <a:cubicBezTo>
                    <a:pt x="112" y="49"/>
                    <a:pt x="113" y="49"/>
                    <a:pt x="114" y="50"/>
                  </a:cubicBezTo>
                  <a:cubicBezTo>
                    <a:pt x="115" y="51"/>
                    <a:pt x="117" y="53"/>
                    <a:pt x="117" y="55"/>
                  </a:cubicBezTo>
                  <a:cubicBezTo>
                    <a:pt x="118" y="57"/>
                    <a:pt x="117" y="59"/>
                    <a:pt x="116" y="61"/>
                  </a:cubicBezTo>
                  <a:cubicBezTo>
                    <a:pt x="116" y="62"/>
                    <a:pt x="116" y="63"/>
                    <a:pt x="115" y="64"/>
                  </a:cubicBezTo>
                  <a:cubicBezTo>
                    <a:pt x="115" y="64"/>
                    <a:pt x="115" y="65"/>
                    <a:pt x="115" y="66"/>
                  </a:cubicBezTo>
                  <a:cubicBezTo>
                    <a:pt x="114" y="67"/>
                    <a:pt x="114" y="68"/>
                    <a:pt x="115" y="68"/>
                  </a:cubicBezTo>
                  <a:cubicBezTo>
                    <a:pt x="115" y="68"/>
                    <a:pt x="115" y="67"/>
                    <a:pt x="116" y="66"/>
                  </a:cubicBezTo>
                  <a:cubicBezTo>
                    <a:pt x="117" y="65"/>
                    <a:pt x="117" y="64"/>
                    <a:pt x="118" y="63"/>
                  </a:cubicBezTo>
                  <a:cubicBezTo>
                    <a:pt x="119" y="62"/>
                    <a:pt x="121" y="62"/>
                    <a:pt x="122" y="61"/>
                  </a:cubicBezTo>
                  <a:cubicBezTo>
                    <a:pt x="125" y="61"/>
                    <a:pt x="127" y="61"/>
                    <a:pt x="129" y="62"/>
                  </a:cubicBezTo>
                  <a:cubicBezTo>
                    <a:pt x="129" y="63"/>
                    <a:pt x="129" y="63"/>
                    <a:pt x="129" y="63"/>
                  </a:cubicBezTo>
                  <a:cubicBezTo>
                    <a:pt x="127" y="62"/>
                    <a:pt x="125" y="62"/>
                    <a:pt x="123" y="63"/>
                  </a:cubicBezTo>
                  <a:cubicBezTo>
                    <a:pt x="121" y="64"/>
                    <a:pt x="119" y="66"/>
                    <a:pt x="118" y="68"/>
                  </a:cubicBezTo>
                  <a:cubicBezTo>
                    <a:pt x="116" y="70"/>
                    <a:pt x="113" y="72"/>
                    <a:pt x="113" y="72"/>
                  </a:cubicBezTo>
                  <a:cubicBezTo>
                    <a:pt x="111" y="73"/>
                    <a:pt x="108" y="73"/>
                    <a:pt x="106" y="73"/>
                  </a:cubicBezTo>
                  <a:cubicBezTo>
                    <a:pt x="106" y="73"/>
                    <a:pt x="106" y="73"/>
                    <a:pt x="106" y="73"/>
                  </a:cubicBezTo>
                  <a:cubicBezTo>
                    <a:pt x="108" y="72"/>
                    <a:pt x="111" y="71"/>
                    <a:pt x="112" y="70"/>
                  </a:cubicBezTo>
                  <a:cubicBezTo>
                    <a:pt x="113" y="70"/>
                    <a:pt x="113" y="69"/>
                    <a:pt x="114" y="69"/>
                  </a:cubicBezTo>
                  <a:cubicBezTo>
                    <a:pt x="114" y="66"/>
                    <a:pt x="114" y="63"/>
                    <a:pt x="115" y="61"/>
                  </a:cubicBezTo>
                  <a:cubicBezTo>
                    <a:pt x="117" y="58"/>
                    <a:pt x="116" y="54"/>
                    <a:pt x="113" y="51"/>
                  </a:cubicBezTo>
                  <a:cubicBezTo>
                    <a:pt x="112" y="51"/>
                    <a:pt x="111" y="50"/>
                    <a:pt x="110" y="50"/>
                  </a:cubicBezTo>
                  <a:cubicBezTo>
                    <a:pt x="110" y="50"/>
                    <a:pt x="109" y="50"/>
                    <a:pt x="108" y="50"/>
                  </a:cubicBezTo>
                  <a:cubicBezTo>
                    <a:pt x="106" y="50"/>
                    <a:pt x="104" y="50"/>
                    <a:pt x="102" y="49"/>
                  </a:cubicBezTo>
                  <a:cubicBezTo>
                    <a:pt x="102" y="49"/>
                    <a:pt x="102" y="49"/>
                    <a:pt x="102" y="49"/>
                  </a:cubicBezTo>
                  <a:cubicBezTo>
                    <a:pt x="101" y="49"/>
                    <a:pt x="101" y="49"/>
                    <a:pt x="100" y="48"/>
                  </a:cubicBezTo>
                  <a:cubicBezTo>
                    <a:pt x="98" y="47"/>
                    <a:pt x="95" y="45"/>
                    <a:pt x="93" y="44"/>
                  </a:cubicBezTo>
                  <a:cubicBezTo>
                    <a:pt x="91" y="43"/>
                    <a:pt x="90" y="42"/>
                    <a:pt x="88" y="42"/>
                  </a:cubicBezTo>
                  <a:cubicBezTo>
                    <a:pt x="86" y="41"/>
                    <a:pt x="85" y="40"/>
                    <a:pt x="83" y="39"/>
                  </a:cubicBezTo>
                  <a:cubicBezTo>
                    <a:pt x="82" y="38"/>
                    <a:pt x="82" y="38"/>
                    <a:pt x="81" y="37"/>
                  </a:cubicBezTo>
                  <a:cubicBezTo>
                    <a:pt x="81" y="36"/>
                    <a:pt x="80" y="35"/>
                    <a:pt x="80" y="34"/>
                  </a:cubicBezTo>
                  <a:cubicBezTo>
                    <a:pt x="79" y="33"/>
                    <a:pt x="77" y="32"/>
                    <a:pt x="76" y="31"/>
                  </a:cubicBezTo>
                  <a:cubicBezTo>
                    <a:pt x="74" y="31"/>
                    <a:pt x="72" y="31"/>
                    <a:pt x="71" y="31"/>
                  </a:cubicBezTo>
                  <a:cubicBezTo>
                    <a:pt x="69" y="31"/>
                    <a:pt x="67" y="32"/>
                    <a:pt x="66" y="33"/>
                  </a:cubicBezTo>
                  <a:cubicBezTo>
                    <a:pt x="62" y="35"/>
                    <a:pt x="59" y="36"/>
                    <a:pt x="56" y="37"/>
                  </a:cubicBezTo>
                  <a:cubicBezTo>
                    <a:pt x="53" y="38"/>
                    <a:pt x="53" y="38"/>
                    <a:pt x="53" y="38"/>
                  </a:cubicBezTo>
                  <a:cubicBezTo>
                    <a:pt x="52" y="39"/>
                    <a:pt x="51" y="39"/>
                    <a:pt x="51" y="39"/>
                  </a:cubicBezTo>
                  <a:cubicBezTo>
                    <a:pt x="49" y="40"/>
                    <a:pt x="49" y="42"/>
                    <a:pt x="49" y="44"/>
                  </a:cubicBezTo>
                  <a:cubicBezTo>
                    <a:pt x="49" y="47"/>
                    <a:pt x="50" y="51"/>
                    <a:pt x="52" y="54"/>
                  </a:cubicBezTo>
                  <a:cubicBezTo>
                    <a:pt x="52" y="56"/>
                    <a:pt x="52" y="58"/>
                    <a:pt x="51" y="60"/>
                  </a:cubicBezTo>
                  <a:cubicBezTo>
                    <a:pt x="51" y="61"/>
                    <a:pt x="51" y="61"/>
                    <a:pt x="51" y="62"/>
                  </a:cubicBezTo>
                  <a:cubicBezTo>
                    <a:pt x="51" y="63"/>
                    <a:pt x="51" y="64"/>
                    <a:pt x="52" y="65"/>
                  </a:cubicBezTo>
                  <a:cubicBezTo>
                    <a:pt x="53" y="66"/>
                    <a:pt x="54" y="68"/>
                    <a:pt x="55" y="69"/>
                  </a:cubicBezTo>
                  <a:cubicBezTo>
                    <a:pt x="55" y="70"/>
                    <a:pt x="55" y="71"/>
                    <a:pt x="55" y="72"/>
                  </a:cubicBezTo>
                  <a:cubicBezTo>
                    <a:pt x="55" y="73"/>
                    <a:pt x="54" y="74"/>
                    <a:pt x="53" y="74"/>
                  </a:cubicBezTo>
                  <a:cubicBezTo>
                    <a:pt x="52" y="75"/>
                    <a:pt x="51" y="75"/>
                    <a:pt x="50" y="75"/>
                  </a:cubicBezTo>
                  <a:cubicBezTo>
                    <a:pt x="49" y="75"/>
                    <a:pt x="48" y="75"/>
                    <a:pt x="48" y="74"/>
                  </a:cubicBezTo>
                  <a:cubicBezTo>
                    <a:pt x="46" y="73"/>
                    <a:pt x="45" y="71"/>
                    <a:pt x="44" y="70"/>
                  </a:cubicBezTo>
                  <a:cubicBezTo>
                    <a:pt x="43" y="68"/>
                    <a:pt x="43" y="67"/>
                    <a:pt x="42" y="65"/>
                  </a:cubicBezTo>
                  <a:cubicBezTo>
                    <a:pt x="41" y="64"/>
                    <a:pt x="40" y="62"/>
                    <a:pt x="38" y="61"/>
                  </a:cubicBezTo>
                  <a:cubicBezTo>
                    <a:pt x="36" y="61"/>
                    <a:pt x="35" y="61"/>
                    <a:pt x="33" y="61"/>
                  </a:cubicBezTo>
                  <a:cubicBezTo>
                    <a:pt x="31" y="62"/>
                    <a:pt x="29" y="62"/>
                    <a:pt x="28" y="63"/>
                  </a:cubicBezTo>
                  <a:cubicBezTo>
                    <a:pt x="26" y="64"/>
                    <a:pt x="25" y="65"/>
                    <a:pt x="24" y="67"/>
                  </a:cubicBezTo>
                  <a:cubicBezTo>
                    <a:pt x="23" y="69"/>
                    <a:pt x="23" y="70"/>
                    <a:pt x="22" y="72"/>
                  </a:cubicBezTo>
                  <a:cubicBezTo>
                    <a:pt x="21" y="72"/>
                    <a:pt x="21" y="72"/>
                    <a:pt x="21" y="72"/>
                  </a:cubicBezTo>
                  <a:cubicBezTo>
                    <a:pt x="22" y="70"/>
                    <a:pt x="23" y="68"/>
                    <a:pt x="24" y="67"/>
                  </a:cubicBezTo>
                  <a:cubicBezTo>
                    <a:pt x="24" y="65"/>
                    <a:pt x="25" y="63"/>
                    <a:pt x="27" y="62"/>
                  </a:cubicBezTo>
                  <a:cubicBezTo>
                    <a:pt x="29" y="61"/>
                    <a:pt x="31" y="61"/>
                    <a:pt x="32" y="60"/>
                  </a:cubicBezTo>
                  <a:cubicBezTo>
                    <a:pt x="33" y="60"/>
                    <a:pt x="34" y="60"/>
                    <a:pt x="35" y="59"/>
                  </a:cubicBezTo>
                  <a:cubicBezTo>
                    <a:pt x="36" y="59"/>
                    <a:pt x="38" y="59"/>
                    <a:pt x="39" y="60"/>
                  </a:cubicBezTo>
                  <a:cubicBezTo>
                    <a:pt x="40" y="60"/>
                    <a:pt x="41" y="61"/>
                    <a:pt x="41" y="62"/>
                  </a:cubicBezTo>
                  <a:cubicBezTo>
                    <a:pt x="42" y="63"/>
                    <a:pt x="43" y="63"/>
                    <a:pt x="43" y="64"/>
                  </a:cubicBezTo>
                  <a:cubicBezTo>
                    <a:pt x="44" y="66"/>
                    <a:pt x="45" y="67"/>
                    <a:pt x="46" y="69"/>
                  </a:cubicBezTo>
                  <a:cubicBezTo>
                    <a:pt x="47" y="70"/>
                    <a:pt x="48" y="72"/>
                    <a:pt x="49" y="72"/>
                  </a:cubicBezTo>
                  <a:cubicBezTo>
                    <a:pt x="50" y="73"/>
                    <a:pt x="50" y="73"/>
                    <a:pt x="50" y="73"/>
                  </a:cubicBezTo>
                  <a:cubicBezTo>
                    <a:pt x="51" y="73"/>
                    <a:pt x="51" y="73"/>
                    <a:pt x="51" y="73"/>
                  </a:cubicBezTo>
                  <a:cubicBezTo>
                    <a:pt x="52" y="72"/>
                    <a:pt x="52" y="72"/>
                    <a:pt x="52" y="72"/>
                  </a:cubicBezTo>
                  <a:cubicBezTo>
                    <a:pt x="52" y="72"/>
                    <a:pt x="52" y="72"/>
                    <a:pt x="52" y="72"/>
                  </a:cubicBezTo>
                  <a:cubicBezTo>
                    <a:pt x="52" y="72"/>
                    <a:pt x="52" y="72"/>
                    <a:pt x="52" y="71"/>
                  </a:cubicBezTo>
                  <a:cubicBezTo>
                    <a:pt x="52" y="71"/>
                    <a:pt x="52" y="71"/>
                    <a:pt x="52" y="70"/>
                  </a:cubicBezTo>
                  <a:cubicBezTo>
                    <a:pt x="52" y="69"/>
                    <a:pt x="52" y="69"/>
                    <a:pt x="51" y="68"/>
                  </a:cubicBezTo>
                  <a:cubicBezTo>
                    <a:pt x="51" y="68"/>
                    <a:pt x="51" y="68"/>
                    <a:pt x="51" y="67"/>
                  </a:cubicBezTo>
                  <a:cubicBezTo>
                    <a:pt x="50" y="66"/>
                    <a:pt x="50" y="66"/>
                    <a:pt x="50" y="66"/>
                  </a:cubicBezTo>
                  <a:cubicBezTo>
                    <a:pt x="49" y="65"/>
                    <a:pt x="48" y="64"/>
                    <a:pt x="48" y="63"/>
                  </a:cubicBezTo>
                  <a:cubicBezTo>
                    <a:pt x="48" y="62"/>
                    <a:pt x="48" y="61"/>
                    <a:pt x="48" y="60"/>
                  </a:cubicBezTo>
                  <a:cubicBezTo>
                    <a:pt x="48" y="60"/>
                    <a:pt x="48" y="59"/>
                    <a:pt x="49" y="59"/>
                  </a:cubicBezTo>
                  <a:cubicBezTo>
                    <a:pt x="49" y="58"/>
                    <a:pt x="49" y="58"/>
                    <a:pt x="49" y="57"/>
                  </a:cubicBezTo>
                  <a:cubicBezTo>
                    <a:pt x="49" y="56"/>
                    <a:pt x="49" y="56"/>
                    <a:pt x="49" y="55"/>
                  </a:cubicBezTo>
                  <a:cubicBezTo>
                    <a:pt x="48" y="54"/>
                    <a:pt x="48" y="53"/>
                    <a:pt x="47" y="51"/>
                  </a:cubicBezTo>
                  <a:cubicBezTo>
                    <a:pt x="46" y="51"/>
                    <a:pt x="44" y="51"/>
                    <a:pt x="43" y="50"/>
                  </a:cubicBezTo>
                  <a:cubicBezTo>
                    <a:pt x="44" y="50"/>
                    <a:pt x="45" y="50"/>
                    <a:pt x="47" y="49"/>
                  </a:cubicBezTo>
                  <a:cubicBezTo>
                    <a:pt x="46" y="48"/>
                    <a:pt x="46" y="46"/>
                    <a:pt x="46" y="44"/>
                  </a:cubicBezTo>
                  <a:cubicBezTo>
                    <a:pt x="46" y="43"/>
                    <a:pt x="46" y="42"/>
                    <a:pt x="46" y="40"/>
                  </a:cubicBezTo>
                  <a:cubicBezTo>
                    <a:pt x="47" y="39"/>
                    <a:pt x="48" y="38"/>
                    <a:pt x="49" y="37"/>
                  </a:cubicBezTo>
                  <a:cubicBezTo>
                    <a:pt x="49" y="36"/>
                    <a:pt x="50" y="36"/>
                    <a:pt x="50" y="36"/>
                  </a:cubicBezTo>
                  <a:cubicBezTo>
                    <a:pt x="51" y="35"/>
                    <a:pt x="51" y="35"/>
                    <a:pt x="51" y="35"/>
                  </a:cubicBezTo>
                  <a:cubicBezTo>
                    <a:pt x="52" y="35"/>
                    <a:pt x="52" y="35"/>
                    <a:pt x="52" y="35"/>
                  </a:cubicBezTo>
                  <a:cubicBezTo>
                    <a:pt x="51" y="35"/>
                    <a:pt x="51" y="34"/>
                    <a:pt x="51" y="33"/>
                  </a:cubicBezTo>
                  <a:cubicBezTo>
                    <a:pt x="51" y="32"/>
                    <a:pt x="51" y="31"/>
                    <a:pt x="51" y="31"/>
                  </a:cubicBezTo>
                  <a:cubicBezTo>
                    <a:pt x="53" y="28"/>
                    <a:pt x="55" y="27"/>
                    <a:pt x="57" y="26"/>
                  </a:cubicBezTo>
                  <a:cubicBezTo>
                    <a:pt x="57" y="26"/>
                    <a:pt x="57" y="25"/>
                    <a:pt x="57" y="25"/>
                  </a:cubicBezTo>
                  <a:cubicBezTo>
                    <a:pt x="56" y="25"/>
                    <a:pt x="56" y="25"/>
                    <a:pt x="56" y="25"/>
                  </a:cubicBezTo>
                  <a:cubicBezTo>
                    <a:pt x="54" y="25"/>
                    <a:pt x="52" y="25"/>
                    <a:pt x="51" y="25"/>
                  </a:cubicBezTo>
                  <a:cubicBezTo>
                    <a:pt x="49" y="25"/>
                    <a:pt x="47" y="26"/>
                    <a:pt x="45" y="26"/>
                  </a:cubicBezTo>
                  <a:cubicBezTo>
                    <a:pt x="42" y="27"/>
                    <a:pt x="39" y="29"/>
                    <a:pt x="35" y="31"/>
                  </a:cubicBezTo>
                  <a:close/>
                  <a:moveTo>
                    <a:pt x="25" y="101"/>
                  </a:moveTo>
                  <a:cubicBezTo>
                    <a:pt x="23" y="101"/>
                    <a:pt x="22" y="100"/>
                    <a:pt x="21" y="100"/>
                  </a:cubicBezTo>
                  <a:cubicBezTo>
                    <a:pt x="19" y="100"/>
                    <a:pt x="18" y="100"/>
                    <a:pt x="17" y="100"/>
                  </a:cubicBezTo>
                  <a:cubicBezTo>
                    <a:pt x="15" y="100"/>
                    <a:pt x="14" y="101"/>
                    <a:pt x="12" y="100"/>
                  </a:cubicBezTo>
                  <a:cubicBezTo>
                    <a:pt x="11" y="100"/>
                    <a:pt x="9" y="100"/>
                    <a:pt x="8" y="99"/>
                  </a:cubicBezTo>
                  <a:cubicBezTo>
                    <a:pt x="9" y="99"/>
                    <a:pt x="9" y="99"/>
                    <a:pt x="9" y="99"/>
                  </a:cubicBezTo>
                  <a:cubicBezTo>
                    <a:pt x="10" y="99"/>
                    <a:pt x="11" y="99"/>
                    <a:pt x="12" y="99"/>
                  </a:cubicBezTo>
                  <a:cubicBezTo>
                    <a:pt x="14" y="98"/>
                    <a:pt x="15" y="98"/>
                    <a:pt x="17" y="98"/>
                  </a:cubicBezTo>
                  <a:cubicBezTo>
                    <a:pt x="18" y="98"/>
                    <a:pt x="20" y="98"/>
                    <a:pt x="21" y="99"/>
                  </a:cubicBezTo>
                  <a:cubicBezTo>
                    <a:pt x="23" y="99"/>
                    <a:pt x="24" y="100"/>
                    <a:pt x="25" y="100"/>
                  </a:cubicBezTo>
                  <a:lnTo>
                    <a:pt x="25" y="101"/>
                  </a:lnTo>
                  <a:close/>
                  <a:moveTo>
                    <a:pt x="114" y="103"/>
                  </a:moveTo>
                  <a:cubicBezTo>
                    <a:pt x="112" y="103"/>
                    <a:pt x="110" y="103"/>
                    <a:pt x="108" y="104"/>
                  </a:cubicBezTo>
                  <a:cubicBezTo>
                    <a:pt x="106" y="104"/>
                    <a:pt x="105" y="104"/>
                    <a:pt x="104" y="105"/>
                  </a:cubicBezTo>
                  <a:cubicBezTo>
                    <a:pt x="104" y="105"/>
                    <a:pt x="104" y="105"/>
                    <a:pt x="103" y="106"/>
                  </a:cubicBezTo>
                  <a:cubicBezTo>
                    <a:pt x="103" y="106"/>
                    <a:pt x="103" y="107"/>
                    <a:pt x="102" y="107"/>
                  </a:cubicBezTo>
                  <a:cubicBezTo>
                    <a:pt x="101" y="109"/>
                    <a:pt x="99" y="111"/>
                    <a:pt x="97" y="112"/>
                  </a:cubicBezTo>
                  <a:cubicBezTo>
                    <a:pt x="98" y="117"/>
                    <a:pt x="99" y="122"/>
                    <a:pt x="99" y="126"/>
                  </a:cubicBezTo>
                  <a:cubicBezTo>
                    <a:pt x="99" y="126"/>
                    <a:pt x="99" y="126"/>
                    <a:pt x="99" y="126"/>
                  </a:cubicBezTo>
                  <a:cubicBezTo>
                    <a:pt x="98" y="125"/>
                    <a:pt x="98" y="124"/>
                    <a:pt x="98" y="123"/>
                  </a:cubicBezTo>
                  <a:cubicBezTo>
                    <a:pt x="97" y="122"/>
                    <a:pt x="97" y="120"/>
                    <a:pt x="97" y="119"/>
                  </a:cubicBezTo>
                  <a:cubicBezTo>
                    <a:pt x="96" y="118"/>
                    <a:pt x="96" y="117"/>
                    <a:pt x="96" y="116"/>
                  </a:cubicBezTo>
                  <a:cubicBezTo>
                    <a:pt x="96" y="115"/>
                    <a:pt x="96" y="114"/>
                    <a:pt x="95" y="114"/>
                  </a:cubicBezTo>
                  <a:cubicBezTo>
                    <a:pt x="93" y="114"/>
                    <a:pt x="91" y="115"/>
                    <a:pt x="90" y="116"/>
                  </a:cubicBezTo>
                  <a:cubicBezTo>
                    <a:pt x="89" y="116"/>
                    <a:pt x="88" y="116"/>
                    <a:pt x="88" y="117"/>
                  </a:cubicBezTo>
                  <a:cubicBezTo>
                    <a:pt x="88" y="117"/>
                    <a:pt x="88" y="117"/>
                    <a:pt x="88" y="117"/>
                  </a:cubicBezTo>
                  <a:cubicBezTo>
                    <a:pt x="88" y="117"/>
                    <a:pt x="88" y="117"/>
                    <a:pt x="88" y="117"/>
                  </a:cubicBezTo>
                  <a:cubicBezTo>
                    <a:pt x="88" y="117"/>
                    <a:pt x="88" y="117"/>
                    <a:pt x="88" y="117"/>
                  </a:cubicBezTo>
                  <a:cubicBezTo>
                    <a:pt x="87" y="117"/>
                    <a:pt x="87" y="117"/>
                    <a:pt x="87" y="117"/>
                  </a:cubicBezTo>
                  <a:cubicBezTo>
                    <a:pt x="87" y="117"/>
                    <a:pt x="87" y="117"/>
                    <a:pt x="87" y="117"/>
                  </a:cubicBezTo>
                  <a:cubicBezTo>
                    <a:pt x="87" y="117"/>
                    <a:pt x="87" y="117"/>
                    <a:pt x="87" y="117"/>
                  </a:cubicBezTo>
                  <a:cubicBezTo>
                    <a:pt x="86" y="117"/>
                    <a:pt x="86" y="117"/>
                    <a:pt x="86" y="117"/>
                  </a:cubicBezTo>
                  <a:cubicBezTo>
                    <a:pt x="86" y="116"/>
                    <a:pt x="85" y="116"/>
                    <a:pt x="85" y="116"/>
                  </a:cubicBezTo>
                  <a:cubicBezTo>
                    <a:pt x="84" y="115"/>
                    <a:pt x="82" y="115"/>
                    <a:pt x="81" y="114"/>
                  </a:cubicBezTo>
                  <a:cubicBezTo>
                    <a:pt x="80" y="113"/>
                    <a:pt x="78" y="112"/>
                    <a:pt x="78" y="112"/>
                  </a:cubicBezTo>
                  <a:cubicBezTo>
                    <a:pt x="76" y="111"/>
                    <a:pt x="73" y="111"/>
                    <a:pt x="71" y="112"/>
                  </a:cubicBezTo>
                  <a:cubicBezTo>
                    <a:pt x="69" y="112"/>
                    <a:pt x="67" y="112"/>
                    <a:pt x="64" y="113"/>
                  </a:cubicBezTo>
                  <a:cubicBezTo>
                    <a:pt x="66" y="112"/>
                    <a:pt x="69" y="112"/>
                    <a:pt x="71" y="111"/>
                  </a:cubicBezTo>
                  <a:cubicBezTo>
                    <a:pt x="73" y="111"/>
                    <a:pt x="75" y="111"/>
                    <a:pt x="76" y="110"/>
                  </a:cubicBezTo>
                  <a:cubicBezTo>
                    <a:pt x="73" y="108"/>
                    <a:pt x="70" y="107"/>
                    <a:pt x="66" y="106"/>
                  </a:cubicBezTo>
                  <a:cubicBezTo>
                    <a:pt x="72" y="106"/>
                    <a:pt x="81" y="112"/>
                    <a:pt x="82" y="113"/>
                  </a:cubicBezTo>
                  <a:cubicBezTo>
                    <a:pt x="83" y="113"/>
                    <a:pt x="84" y="114"/>
                    <a:pt x="86" y="115"/>
                  </a:cubicBezTo>
                  <a:cubicBezTo>
                    <a:pt x="86" y="115"/>
                    <a:pt x="86" y="115"/>
                    <a:pt x="86" y="115"/>
                  </a:cubicBezTo>
                  <a:cubicBezTo>
                    <a:pt x="87" y="115"/>
                    <a:pt x="87" y="115"/>
                    <a:pt x="87" y="115"/>
                  </a:cubicBezTo>
                  <a:cubicBezTo>
                    <a:pt x="87" y="115"/>
                    <a:pt x="87" y="115"/>
                    <a:pt x="87" y="115"/>
                  </a:cubicBezTo>
                  <a:cubicBezTo>
                    <a:pt x="87" y="115"/>
                    <a:pt x="87" y="115"/>
                    <a:pt x="87" y="115"/>
                  </a:cubicBezTo>
                  <a:cubicBezTo>
                    <a:pt x="87" y="115"/>
                    <a:pt x="88" y="114"/>
                    <a:pt x="89" y="114"/>
                  </a:cubicBezTo>
                  <a:cubicBezTo>
                    <a:pt x="91" y="113"/>
                    <a:pt x="93" y="112"/>
                    <a:pt x="95" y="111"/>
                  </a:cubicBezTo>
                  <a:cubicBezTo>
                    <a:pt x="95" y="111"/>
                    <a:pt x="95" y="111"/>
                    <a:pt x="95" y="111"/>
                  </a:cubicBezTo>
                  <a:cubicBezTo>
                    <a:pt x="96" y="110"/>
                    <a:pt x="96" y="110"/>
                    <a:pt x="96" y="110"/>
                  </a:cubicBezTo>
                  <a:cubicBezTo>
                    <a:pt x="97" y="109"/>
                    <a:pt x="99" y="107"/>
                    <a:pt x="100" y="106"/>
                  </a:cubicBezTo>
                  <a:cubicBezTo>
                    <a:pt x="101" y="105"/>
                    <a:pt x="101" y="105"/>
                    <a:pt x="101" y="105"/>
                  </a:cubicBezTo>
                  <a:cubicBezTo>
                    <a:pt x="102" y="104"/>
                    <a:pt x="102" y="104"/>
                    <a:pt x="102" y="104"/>
                  </a:cubicBezTo>
                  <a:cubicBezTo>
                    <a:pt x="102" y="104"/>
                    <a:pt x="102" y="104"/>
                    <a:pt x="102" y="104"/>
                  </a:cubicBezTo>
                  <a:cubicBezTo>
                    <a:pt x="102" y="103"/>
                    <a:pt x="103" y="103"/>
                    <a:pt x="103" y="103"/>
                  </a:cubicBezTo>
                  <a:cubicBezTo>
                    <a:pt x="103" y="103"/>
                    <a:pt x="104" y="103"/>
                    <a:pt x="104" y="103"/>
                  </a:cubicBezTo>
                  <a:cubicBezTo>
                    <a:pt x="102" y="101"/>
                    <a:pt x="100" y="100"/>
                    <a:pt x="98" y="99"/>
                  </a:cubicBezTo>
                  <a:cubicBezTo>
                    <a:pt x="95" y="98"/>
                    <a:pt x="92" y="97"/>
                    <a:pt x="89" y="96"/>
                  </a:cubicBezTo>
                  <a:cubicBezTo>
                    <a:pt x="88" y="96"/>
                    <a:pt x="88" y="96"/>
                    <a:pt x="87" y="96"/>
                  </a:cubicBezTo>
                  <a:cubicBezTo>
                    <a:pt x="86" y="96"/>
                    <a:pt x="85" y="95"/>
                    <a:pt x="84" y="95"/>
                  </a:cubicBezTo>
                  <a:cubicBezTo>
                    <a:pt x="83" y="95"/>
                    <a:pt x="82" y="94"/>
                    <a:pt x="80" y="94"/>
                  </a:cubicBezTo>
                  <a:cubicBezTo>
                    <a:pt x="80" y="94"/>
                    <a:pt x="80" y="94"/>
                    <a:pt x="80" y="95"/>
                  </a:cubicBezTo>
                  <a:cubicBezTo>
                    <a:pt x="81" y="96"/>
                    <a:pt x="81" y="97"/>
                    <a:pt x="81" y="98"/>
                  </a:cubicBezTo>
                  <a:cubicBezTo>
                    <a:pt x="83" y="101"/>
                    <a:pt x="84" y="102"/>
                    <a:pt x="87" y="104"/>
                  </a:cubicBezTo>
                  <a:cubicBezTo>
                    <a:pt x="84" y="103"/>
                    <a:pt x="82" y="101"/>
                    <a:pt x="81" y="99"/>
                  </a:cubicBezTo>
                  <a:cubicBezTo>
                    <a:pt x="80" y="98"/>
                    <a:pt x="80" y="96"/>
                    <a:pt x="79" y="95"/>
                  </a:cubicBezTo>
                  <a:cubicBezTo>
                    <a:pt x="79" y="94"/>
                    <a:pt x="79" y="93"/>
                    <a:pt x="79" y="93"/>
                  </a:cubicBezTo>
                  <a:cubicBezTo>
                    <a:pt x="78" y="92"/>
                    <a:pt x="76" y="90"/>
                    <a:pt x="76" y="88"/>
                  </a:cubicBezTo>
                  <a:cubicBezTo>
                    <a:pt x="75" y="86"/>
                    <a:pt x="75" y="84"/>
                    <a:pt x="75" y="83"/>
                  </a:cubicBezTo>
                  <a:cubicBezTo>
                    <a:pt x="75" y="81"/>
                    <a:pt x="75" y="81"/>
                    <a:pt x="75" y="81"/>
                  </a:cubicBezTo>
                  <a:cubicBezTo>
                    <a:pt x="74" y="83"/>
                    <a:pt x="73" y="86"/>
                    <a:pt x="71" y="89"/>
                  </a:cubicBezTo>
                  <a:cubicBezTo>
                    <a:pt x="71" y="90"/>
                    <a:pt x="70" y="90"/>
                    <a:pt x="70" y="91"/>
                  </a:cubicBezTo>
                  <a:cubicBezTo>
                    <a:pt x="69" y="91"/>
                    <a:pt x="69" y="91"/>
                    <a:pt x="69" y="92"/>
                  </a:cubicBezTo>
                  <a:cubicBezTo>
                    <a:pt x="68" y="92"/>
                    <a:pt x="68" y="92"/>
                    <a:pt x="68" y="92"/>
                  </a:cubicBezTo>
                  <a:cubicBezTo>
                    <a:pt x="66" y="93"/>
                    <a:pt x="65" y="94"/>
                    <a:pt x="64" y="95"/>
                  </a:cubicBezTo>
                  <a:cubicBezTo>
                    <a:pt x="61" y="96"/>
                    <a:pt x="57" y="97"/>
                    <a:pt x="53" y="95"/>
                  </a:cubicBezTo>
                  <a:cubicBezTo>
                    <a:pt x="52" y="95"/>
                    <a:pt x="51" y="95"/>
                    <a:pt x="51" y="94"/>
                  </a:cubicBezTo>
                  <a:cubicBezTo>
                    <a:pt x="50" y="94"/>
                    <a:pt x="50" y="94"/>
                    <a:pt x="50" y="93"/>
                  </a:cubicBezTo>
                  <a:cubicBezTo>
                    <a:pt x="49" y="93"/>
                    <a:pt x="49" y="93"/>
                    <a:pt x="49" y="92"/>
                  </a:cubicBezTo>
                  <a:cubicBezTo>
                    <a:pt x="48" y="91"/>
                    <a:pt x="47" y="90"/>
                    <a:pt x="46" y="89"/>
                  </a:cubicBezTo>
                  <a:cubicBezTo>
                    <a:pt x="44" y="87"/>
                    <a:pt x="42" y="85"/>
                    <a:pt x="40" y="83"/>
                  </a:cubicBezTo>
                  <a:cubicBezTo>
                    <a:pt x="39" y="81"/>
                    <a:pt x="37" y="79"/>
                    <a:pt x="36" y="77"/>
                  </a:cubicBezTo>
                  <a:cubicBezTo>
                    <a:pt x="36" y="82"/>
                    <a:pt x="36" y="87"/>
                    <a:pt x="36" y="91"/>
                  </a:cubicBezTo>
                  <a:cubicBezTo>
                    <a:pt x="36" y="93"/>
                    <a:pt x="36" y="94"/>
                    <a:pt x="36" y="96"/>
                  </a:cubicBezTo>
                  <a:cubicBezTo>
                    <a:pt x="36" y="97"/>
                    <a:pt x="37" y="98"/>
                    <a:pt x="38" y="99"/>
                  </a:cubicBezTo>
                  <a:cubicBezTo>
                    <a:pt x="39" y="102"/>
                    <a:pt x="41" y="104"/>
                    <a:pt x="43" y="106"/>
                  </a:cubicBezTo>
                  <a:cubicBezTo>
                    <a:pt x="43" y="106"/>
                    <a:pt x="43" y="106"/>
                    <a:pt x="43" y="106"/>
                  </a:cubicBezTo>
                  <a:cubicBezTo>
                    <a:pt x="40" y="105"/>
                    <a:pt x="38" y="103"/>
                    <a:pt x="36" y="100"/>
                  </a:cubicBezTo>
                  <a:cubicBezTo>
                    <a:pt x="35" y="99"/>
                    <a:pt x="35" y="98"/>
                    <a:pt x="34" y="96"/>
                  </a:cubicBezTo>
                  <a:cubicBezTo>
                    <a:pt x="34" y="96"/>
                    <a:pt x="34" y="97"/>
                    <a:pt x="34" y="97"/>
                  </a:cubicBezTo>
                  <a:cubicBezTo>
                    <a:pt x="33" y="97"/>
                    <a:pt x="32" y="97"/>
                    <a:pt x="31" y="97"/>
                  </a:cubicBezTo>
                  <a:cubicBezTo>
                    <a:pt x="30" y="97"/>
                    <a:pt x="28" y="97"/>
                    <a:pt x="26" y="96"/>
                  </a:cubicBezTo>
                  <a:cubicBezTo>
                    <a:pt x="23" y="95"/>
                    <a:pt x="20" y="94"/>
                    <a:pt x="18" y="92"/>
                  </a:cubicBezTo>
                  <a:cubicBezTo>
                    <a:pt x="16" y="90"/>
                    <a:pt x="15" y="89"/>
                    <a:pt x="14" y="88"/>
                  </a:cubicBezTo>
                  <a:cubicBezTo>
                    <a:pt x="14" y="87"/>
                    <a:pt x="14" y="87"/>
                    <a:pt x="14" y="87"/>
                  </a:cubicBezTo>
                  <a:cubicBezTo>
                    <a:pt x="13" y="87"/>
                    <a:pt x="12" y="86"/>
                    <a:pt x="11" y="86"/>
                  </a:cubicBezTo>
                  <a:cubicBezTo>
                    <a:pt x="9" y="85"/>
                    <a:pt x="8" y="83"/>
                    <a:pt x="6" y="82"/>
                  </a:cubicBezTo>
                  <a:cubicBezTo>
                    <a:pt x="8" y="83"/>
                    <a:pt x="9" y="84"/>
                    <a:pt x="11" y="85"/>
                  </a:cubicBezTo>
                  <a:cubicBezTo>
                    <a:pt x="12" y="85"/>
                    <a:pt x="12" y="85"/>
                    <a:pt x="13" y="85"/>
                  </a:cubicBezTo>
                  <a:cubicBezTo>
                    <a:pt x="12" y="85"/>
                    <a:pt x="12" y="84"/>
                    <a:pt x="11" y="83"/>
                  </a:cubicBezTo>
                  <a:cubicBezTo>
                    <a:pt x="11" y="82"/>
                    <a:pt x="10" y="80"/>
                    <a:pt x="10" y="78"/>
                  </a:cubicBezTo>
                  <a:cubicBezTo>
                    <a:pt x="10" y="76"/>
                    <a:pt x="10" y="74"/>
                    <a:pt x="10" y="73"/>
                  </a:cubicBezTo>
                  <a:cubicBezTo>
                    <a:pt x="11" y="71"/>
                    <a:pt x="11" y="69"/>
                    <a:pt x="12" y="68"/>
                  </a:cubicBezTo>
                  <a:cubicBezTo>
                    <a:pt x="13" y="67"/>
                    <a:pt x="14" y="66"/>
                    <a:pt x="14" y="65"/>
                  </a:cubicBezTo>
                  <a:cubicBezTo>
                    <a:pt x="14" y="65"/>
                    <a:pt x="13" y="65"/>
                    <a:pt x="13" y="65"/>
                  </a:cubicBezTo>
                  <a:cubicBezTo>
                    <a:pt x="12" y="65"/>
                    <a:pt x="11" y="64"/>
                    <a:pt x="11" y="64"/>
                  </a:cubicBezTo>
                  <a:cubicBezTo>
                    <a:pt x="12" y="65"/>
                    <a:pt x="14" y="65"/>
                    <a:pt x="15" y="64"/>
                  </a:cubicBezTo>
                  <a:cubicBezTo>
                    <a:pt x="15" y="64"/>
                    <a:pt x="15" y="64"/>
                    <a:pt x="15" y="64"/>
                  </a:cubicBezTo>
                  <a:cubicBezTo>
                    <a:pt x="17" y="61"/>
                    <a:pt x="19" y="59"/>
                    <a:pt x="22" y="57"/>
                  </a:cubicBezTo>
                  <a:cubicBezTo>
                    <a:pt x="23" y="56"/>
                    <a:pt x="24" y="54"/>
                    <a:pt x="25" y="53"/>
                  </a:cubicBezTo>
                  <a:cubicBezTo>
                    <a:pt x="27" y="52"/>
                    <a:pt x="27" y="52"/>
                    <a:pt x="27" y="52"/>
                  </a:cubicBezTo>
                  <a:cubicBezTo>
                    <a:pt x="26" y="52"/>
                    <a:pt x="25" y="52"/>
                    <a:pt x="24" y="52"/>
                  </a:cubicBezTo>
                  <a:cubicBezTo>
                    <a:pt x="23" y="51"/>
                    <a:pt x="21" y="51"/>
                    <a:pt x="20" y="51"/>
                  </a:cubicBezTo>
                  <a:cubicBezTo>
                    <a:pt x="21" y="51"/>
                    <a:pt x="23" y="51"/>
                    <a:pt x="24" y="51"/>
                  </a:cubicBezTo>
                  <a:cubicBezTo>
                    <a:pt x="25" y="50"/>
                    <a:pt x="27" y="51"/>
                    <a:pt x="29" y="51"/>
                  </a:cubicBezTo>
                  <a:cubicBezTo>
                    <a:pt x="29" y="51"/>
                    <a:pt x="29" y="51"/>
                    <a:pt x="29" y="50"/>
                  </a:cubicBezTo>
                  <a:cubicBezTo>
                    <a:pt x="31" y="50"/>
                    <a:pt x="33" y="50"/>
                    <a:pt x="34" y="50"/>
                  </a:cubicBezTo>
                  <a:cubicBezTo>
                    <a:pt x="36" y="50"/>
                    <a:pt x="37" y="50"/>
                    <a:pt x="39" y="50"/>
                  </a:cubicBezTo>
                  <a:cubicBezTo>
                    <a:pt x="39" y="50"/>
                    <a:pt x="39" y="50"/>
                    <a:pt x="39" y="50"/>
                  </a:cubicBezTo>
                  <a:cubicBezTo>
                    <a:pt x="36" y="51"/>
                    <a:pt x="33" y="51"/>
                    <a:pt x="30" y="52"/>
                  </a:cubicBezTo>
                  <a:cubicBezTo>
                    <a:pt x="29" y="52"/>
                    <a:pt x="29" y="53"/>
                    <a:pt x="28" y="53"/>
                  </a:cubicBezTo>
                  <a:cubicBezTo>
                    <a:pt x="27" y="55"/>
                    <a:pt x="27" y="55"/>
                    <a:pt x="27" y="55"/>
                  </a:cubicBezTo>
                  <a:cubicBezTo>
                    <a:pt x="26" y="56"/>
                    <a:pt x="25" y="57"/>
                    <a:pt x="24" y="58"/>
                  </a:cubicBezTo>
                  <a:cubicBezTo>
                    <a:pt x="22" y="61"/>
                    <a:pt x="20" y="63"/>
                    <a:pt x="18" y="66"/>
                  </a:cubicBezTo>
                  <a:cubicBezTo>
                    <a:pt x="16" y="68"/>
                    <a:pt x="14" y="70"/>
                    <a:pt x="13" y="73"/>
                  </a:cubicBezTo>
                  <a:cubicBezTo>
                    <a:pt x="12" y="76"/>
                    <a:pt x="13" y="79"/>
                    <a:pt x="14" y="82"/>
                  </a:cubicBezTo>
                  <a:cubicBezTo>
                    <a:pt x="15" y="84"/>
                    <a:pt x="16" y="85"/>
                    <a:pt x="17" y="86"/>
                  </a:cubicBezTo>
                  <a:cubicBezTo>
                    <a:pt x="17" y="87"/>
                    <a:pt x="18" y="89"/>
                    <a:pt x="19" y="90"/>
                  </a:cubicBezTo>
                  <a:cubicBezTo>
                    <a:pt x="21" y="92"/>
                    <a:pt x="24" y="94"/>
                    <a:pt x="27" y="95"/>
                  </a:cubicBezTo>
                  <a:cubicBezTo>
                    <a:pt x="28" y="95"/>
                    <a:pt x="30" y="96"/>
                    <a:pt x="31" y="96"/>
                  </a:cubicBezTo>
                  <a:cubicBezTo>
                    <a:pt x="32" y="96"/>
                    <a:pt x="33" y="96"/>
                    <a:pt x="34" y="96"/>
                  </a:cubicBezTo>
                  <a:cubicBezTo>
                    <a:pt x="34" y="94"/>
                    <a:pt x="34" y="93"/>
                    <a:pt x="34" y="92"/>
                  </a:cubicBezTo>
                  <a:cubicBezTo>
                    <a:pt x="34" y="89"/>
                    <a:pt x="34" y="86"/>
                    <a:pt x="34" y="83"/>
                  </a:cubicBezTo>
                  <a:cubicBezTo>
                    <a:pt x="34" y="81"/>
                    <a:pt x="35" y="79"/>
                    <a:pt x="35" y="76"/>
                  </a:cubicBezTo>
                  <a:cubicBezTo>
                    <a:pt x="35" y="76"/>
                    <a:pt x="35" y="76"/>
                    <a:pt x="35" y="76"/>
                  </a:cubicBezTo>
                  <a:cubicBezTo>
                    <a:pt x="34" y="75"/>
                    <a:pt x="34" y="75"/>
                    <a:pt x="34" y="75"/>
                  </a:cubicBezTo>
                  <a:cubicBezTo>
                    <a:pt x="34" y="75"/>
                    <a:pt x="34" y="75"/>
                    <a:pt x="34" y="75"/>
                  </a:cubicBezTo>
                  <a:cubicBezTo>
                    <a:pt x="34" y="74"/>
                    <a:pt x="34" y="74"/>
                    <a:pt x="34" y="74"/>
                  </a:cubicBezTo>
                  <a:cubicBezTo>
                    <a:pt x="33" y="74"/>
                    <a:pt x="33" y="74"/>
                    <a:pt x="32" y="73"/>
                  </a:cubicBezTo>
                  <a:cubicBezTo>
                    <a:pt x="31" y="73"/>
                    <a:pt x="30" y="73"/>
                    <a:pt x="28" y="72"/>
                  </a:cubicBezTo>
                  <a:cubicBezTo>
                    <a:pt x="28" y="72"/>
                    <a:pt x="28" y="72"/>
                    <a:pt x="28" y="72"/>
                  </a:cubicBezTo>
                  <a:cubicBezTo>
                    <a:pt x="30" y="72"/>
                    <a:pt x="31" y="72"/>
                    <a:pt x="32" y="72"/>
                  </a:cubicBezTo>
                  <a:cubicBezTo>
                    <a:pt x="33" y="72"/>
                    <a:pt x="34" y="73"/>
                    <a:pt x="34" y="73"/>
                  </a:cubicBezTo>
                  <a:cubicBezTo>
                    <a:pt x="35" y="74"/>
                    <a:pt x="36" y="74"/>
                    <a:pt x="36" y="75"/>
                  </a:cubicBezTo>
                  <a:cubicBezTo>
                    <a:pt x="42" y="81"/>
                    <a:pt x="42" y="81"/>
                    <a:pt x="42" y="81"/>
                  </a:cubicBezTo>
                  <a:cubicBezTo>
                    <a:pt x="44" y="83"/>
                    <a:pt x="46" y="85"/>
                    <a:pt x="48" y="87"/>
                  </a:cubicBezTo>
                  <a:cubicBezTo>
                    <a:pt x="49" y="88"/>
                    <a:pt x="50" y="89"/>
                    <a:pt x="51" y="90"/>
                  </a:cubicBezTo>
                  <a:cubicBezTo>
                    <a:pt x="52" y="91"/>
                    <a:pt x="53" y="92"/>
                    <a:pt x="54" y="92"/>
                  </a:cubicBezTo>
                  <a:cubicBezTo>
                    <a:pt x="57" y="93"/>
                    <a:pt x="60" y="93"/>
                    <a:pt x="62" y="92"/>
                  </a:cubicBezTo>
                  <a:cubicBezTo>
                    <a:pt x="64" y="91"/>
                    <a:pt x="65" y="91"/>
                    <a:pt x="66" y="90"/>
                  </a:cubicBezTo>
                  <a:cubicBezTo>
                    <a:pt x="67" y="89"/>
                    <a:pt x="68" y="88"/>
                    <a:pt x="69" y="87"/>
                  </a:cubicBezTo>
                  <a:cubicBezTo>
                    <a:pt x="71" y="85"/>
                    <a:pt x="72" y="82"/>
                    <a:pt x="73" y="80"/>
                  </a:cubicBezTo>
                  <a:cubicBezTo>
                    <a:pt x="74" y="79"/>
                    <a:pt x="74" y="78"/>
                    <a:pt x="74" y="76"/>
                  </a:cubicBezTo>
                  <a:cubicBezTo>
                    <a:pt x="74" y="75"/>
                    <a:pt x="74" y="74"/>
                    <a:pt x="74" y="73"/>
                  </a:cubicBezTo>
                  <a:cubicBezTo>
                    <a:pt x="74" y="70"/>
                    <a:pt x="73" y="67"/>
                    <a:pt x="72" y="64"/>
                  </a:cubicBezTo>
                  <a:cubicBezTo>
                    <a:pt x="71" y="61"/>
                    <a:pt x="70" y="58"/>
                    <a:pt x="69" y="56"/>
                  </a:cubicBezTo>
                  <a:cubicBezTo>
                    <a:pt x="68" y="53"/>
                    <a:pt x="66" y="50"/>
                    <a:pt x="64" y="47"/>
                  </a:cubicBezTo>
                  <a:cubicBezTo>
                    <a:pt x="64" y="47"/>
                    <a:pt x="64" y="47"/>
                    <a:pt x="64" y="47"/>
                  </a:cubicBezTo>
                  <a:cubicBezTo>
                    <a:pt x="66" y="49"/>
                    <a:pt x="68" y="52"/>
                    <a:pt x="70" y="55"/>
                  </a:cubicBezTo>
                  <a:cubicBezTo>
                    <a:pt x="70" y="53"/>
                    <a:pt x="70" y="52"/>
                    <a:pt x="69" y="50"/>
                  </a:cubicBezTo>
                  <a:cubicBezTo>
                    <a:pt x="69" y="48"/>
                    <a:pt x="69" y="46"/>
                    <a:pt x="68" y="43"/>
                  </a:cubicBezTo>
                  <a:cubicBezTo>
                    <a:pt x="69" y="45"/>
                    <a:pt x="70" y="48"/>
                    <a:pt x="70" y="50"/>
                  </a:cubicBezTo>
                  <a:cubicBezTo>
                    <a:pt x="71" y="52"/>
                    <a:pt x="71" y="55"/>
                    <a:pt x="72" y="57"/>
                  </a:cubicBezTo>
                  <a:cubicBezTo>
                    <a:pt x="72" y="57"/>
                    <a:pt x="73" y="61"/>
                    <a:pt x="74" y="64"/>
                  </a:cubicBezTo>
                  <a:cubicBezTo>
                    <a:pt x="75" y="67"/>
                    <a:pt x="76" y="70"/>
                    <a:pt x="76" y="73"/>
                  </a:cubicBezTo>
                  <a:cubicBezTo>
                    <a:pt x="77" y="76"/>
                    <a:pt x="77" y="79"/>
                    <a:pt x="78" y="83"/>
                  </a:cubicBezTo>
                  <a:cubicBezTo>
                    <a:pt x="78" y="84"/>
                    <a:pt x="78" y="86"/>
                    <a:pt x="78" y="87"/>
                  </a:cubicBezTo>
                  <a:cubicBezTo>
                    <a:pt x="79" y="89"/>
                    <a:pt x="79" y="90"/>
                    <a:pt x="81" y="91"/>
                  </a:cubicBezTo>
                  <a:cubicBezTo>
                    <a:pt x="81" y="91"/>
                    <a:pt x="81" y="91"/>
                    <a:pt x="81" y="91"/>
                  </a:cubicBezTo>
                  <a:cubicBezTo>
                    <a:pt x="81" y="91"/>
                    <a:pt x="81" y="91"/>
                    <a:pt x="81" y="91"/>
                  </a:cubicBezTo>
                  <a:cubicBezTo>
                    <a:pt x="82" y="92"/>
                    <a:pt x="83" y="93"/>
                    <a:pt x="85" y="93"/>
                  </a:cubicBezTo>
                  <a:cubicBezTo>
                    <a:pt x="86" y="94"/>
                    <a:pt x="88" y="94"/>
                    <a:pt x="90" y="94"/>
                  </a:cubicBezTo>
                  <a:cubicBezTo>
                    <a:pt x="95" y="96"/>
                    <a:pt x="100" y="99"/>
                    <a:pt x="104" y="102"/>
                  </a:cubicBezTo>
                  <a:cubicBezTo>
                    <a:pt x="105" y="102"/>
                    <a:pt x="106" y="102"/>
                    <a:pt x="107" y="102"/>
                  </a:cubicBezTo>
                  <a:cubicBezTo>
                    <a:pt x="108" y="102"/>
                    <a:pt x="110" y="102"/>
                    <a:pt x="111" y="102"/>
                  </a:cubicBezTo>
                  <a:cubicBezTo>
                    <a:pt x="112" y="102"/>
                    <a:pt x="113" y="102"/>
                    <a:pt x="114" y="102"/>
                  </a:cubicBezTo>
                  <a:cubicBezTo>
                    <a:pt x="115" y="102"/>
                    <a:pt x="117" y="102"/>
                    <a:pt x="118" y="102"/>
                  </a:cubicBezTo>
                  <a:cubicBezTo>
                    <a:pt x="119" y="103"/>
                    <a:pt x="120" y="103"/>
                    <a:pt x="121" y="103"/>
                  </a:cubicBezTo>
                  <a:cubicBezTo>
                    <a:pt x="121" y="103"/>
                    <a:pt x="121" y="103"/>
                    <a:pt x="121" y="103"/>
                  </a:cubicBezTo>
                  <a:lnTo>
                    <a:pt x="114" y="103"/>
                  </a:lnTo>
                  <a:close/>
                  <a:moveTo>
                    <a:pt x="132" y="126"/>
                  </a:moveTo>
                  <a:cubicBezTo>
                    <a:pt x="131" y="126"/>
                    <a:pt x="131" y="126"/>
                    <a:pt x="130" y="126"/>
                  </a:cubicBezTo>
                  <a:cubicBezTo>
                    <a:pt x="129" y="126"/>
                    <a:pt x="128" y="126"/>
                    <a:pt x="127" y="126"/>
                  </a:cubicBezTo>
                  <a:cubicBezTo>
                    <a:pt x="126" y="126"/>
                    <a:pt x="126" y="125"/>
                    <a:pt x="125" y="125"/>
                  </a:cubicBezTo>
                  <a:cubicBezTo>
                    <a:pt x="123" y="124"/>
                    <a:pt x="122" y="124"/>
                    <a:pt x="121" y="123"/>
                  </a:cubicBezTo>
                  <a:cubicBezTo>
                    <a:pt x="120" y="124"/>
                    <a:pt x="120" y="124"/>
                    <a:pt x="120" y="125"/>
                  </a:cubicBezTo>
                  <a:cubicBezTo>
                    <a:pt x="119" y="126"/>
                    <a:pt x="118" y="127"/>
                    <a:pt x="116" y="127"/>
                  </a:cubicBezTo>
                  <a:cubicBezTo>
                    <a:pt x="116" y="127"/>
                    <a:pt x="116" y="127"/>
                    <a:pt x="116" y="127"/>
                  </a:cubicBezTo>
                  <a:cubicBezTo>
                    <a:pt x="118" y="125"/>
                    <a:pt x="119" y="123"/>
                    <a:pt x="119" y="121"/>
                  </a:cubicBezTo>
                  <a:cubicBezTo>
                    <a:pt x="120" y="120"/>
                    <a:pt x="119" y="119"/>
                    <a:pt x="119" y="118"/>
                  </a:cubicBezTo>
                  <a:cubicBezTo>
                    <a:pt x="118" y="117"/>
                    <a:pt x="117" y="116"/>
                    <a:pt x="116" y="115"/>
                  </a:cubicBezTo>
                  <a:cubicBezTo>
                    <a:pt x="116" y="115"/>
                    <a:pt x="116" y="115"/>
                    <a:pt x="116" y="115"/>
                  </a:cubicBezTo>
                  <a:cubicBezTo>
                    <a:pt x="118" y="115"/>
                    <a:pt x="119" y="116"/>
                    <a:pt x="120" y="117"/>
                  </a:cubicBezTo>
                  <a:cubicBezTo>
                    <a:pt x="121" y="118"/>
                    <a:pt x="121" y="119"/>
                    <a:pt x="121" y="121"/>
                  </a:cubicBezTo>
                  <a:cubicBezTo>
                    <a:pt x="121" y="121"/>
                    <a:pt x="121" y="122"/>
                    <a:pt x="121" y="122"/>
                  </a:cubicBezTo>
                  <a:cubicBezTo>
                    <a:pt x="122" y="122"/>
                    <a:pt x="124" y="123"/>
                    <a:pt x="125" y="123"/>
                  </a:cubicBezTo>
                  <a:cubicBezTo>
                    <a:pt x="126" y="123"/>
                    <a:pt x="127" y="123"/>
                    <a:pt x="128" y="123"/>
                  </a:cubicBezTo>
                  <a:cubicBezTo>
                    <a:pt x="130" y="123"/>
                    <a:pt x="133" y="122"/>
                    <a:pt x="133" y="122"/>
                  </a:cubicBezTo>
                  <a:cubicBezTo>
                    <a:pt x="134" y="122"/>
                    <a:pt x="135" y="122"/>
                    <a:pt x="136" y="122"/>
                  </a:cubicBezTo>
                  <a:cubicBezTo>
                    <a:pt x="137" y="121"/>
                    <a:pt x="139" y="121"/>
                    <a:pt x="141" y="120"/>
                  </a:cubicBezTo>
                  <a:cubicBezTo>
                    <a:pt x="139" y="121"/>
                    <a:pt x="138" y="122"/>
                    <a:pt x="136" y="123"/>
                  </a:cubicBezTo>
                  <a:cubicBezTo>
                    <a:pt x="135" y="123"/>
                    <a:pt x="135" y="124"/>
                    <a:pt x="134" y="124"/>
                  </a:cubicBezTo>
                  <a:cubicBezTo>
                    <a:pt x="134" y="124"/>
                    <a:pt x="133" y="124"/>
                    <a:pt x="133" y="124"/>
                  </a:cubicBezTo>
                  <a:cubicBezTo>
                    <a:pt x="136" y="124"/>
                    <a:pt x="139" y="124"/>
                    <a:pt x="142" y="124"/>
                  </a:cubicBezTo>
                  <a:cubicBezTo>
                    <a:pt x="142" y="125"/>
                    <a:pt x="142" y="125"/>
                    <a:pt x="142" y="125"/>
                  </a:cubicBezTo>
                  <a:cubicBezTo>
                    <a:pt x="140" y="126"/>
                    <a:pt x="138" y="126"/>
                    <a:pt x="136" y="126"/>
                  </a:cubicBezTo>
                  <a:cubicBezTo>
                    <a:pt x="136" y="126"/>
                    <a:pt x="135" y="126"/>
                    <a:pt x="134" y="126"/>
                  </a:cubicBezTo>
                  <a:cubicBezTo>
                    <a:pt x="135" y="127"/>
                    <a:pt x="136" y="127"/>
                    <a:pt x="136" y="128"/>
                  </a:cubicBezTo>
                  <a:cubicBezTo>
                    <a:pt x="137" y="129"/>
                    <a:pt x="138" y="131"/>
                    <a:pt x="139" y="133"/>
                  </a:cubicBezTo>
                  <a:cubicBezTo>
                    <a:pt x="138" y="131"/>
                    <a:pt x="137" y="130"/>
                    <a:pt x="136" y="129"/>
                  </a:cubicBezTo>
                  <a:cubicBezTo>
                    <a:pt x="135" y="128"/>
                    <a:pt x="134" y="127"/>
                    <a:pt x="133" y="127"/>
                  </a:cubicBezTo>
                  <a:cubicBezTo>
                    <a:pt x="133" y="127"/>
                    <a:pt x="132" y="127"/>
                    <a:pt x="13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10">
              <a:extLst>
                <a:ext uri="{FF2B5EF4-FFF2-40B4-BE49-F238E27FC236}">
                  <a16:creationId xmlns:a16="http://schemas.microsoft.com/office/drawing/2014/main" id="{490BBA22-0313-4E50-AFD2-F437B4D1819F}"/>
                </a:ext>
              </a:extLst>
            </p:cNvPr>
            <p:cNvSpPr>
              <a:spLocks/>
            </p:cNvSpPr>
            <p:nvPr/>
          </p:nvSpPr>
          <p:spPr bwMode="auto">
            <a:xfrm>
              <a:off x="2990" y="811"/>
              <a:ext cx="101" cy="17"/>
            </a:xfrm>
            <a:custGeom>
              <a:avLst/>
              <a:gdLst>
                <a:gd name="T0" fmla="*/ 8 w 42"/>
                <a:gd name="T1" fmla="*/ 6 h 7"/>
                <a:gd name="T2" fmla="*/ 8 w 42"/>
                <a:gd name="T3" fmla="*/ 6 h 7"/>
                <a:gd name="T4" fmla="*/ 8 w 42"/>
                <a:gd name="T5" fmla="*/ 6 h 7"/>
                <a:gd name="T6" fmla="*/ 9 w 42"/>
                <a:gd name="T7" fmla="*/ 6 h 7"/>
                <a:gd name="T8" fmla="*/ 11 w 42"/>
                <a:gd name="T9" fmla="*/ 6 h 7"/>
                <a:gd name="T10" fmla="*/ 19 w 42"/>
                <a:gd name="T11" fmla="*/ 6 h 7"/>
                <a:gd name="T12" fmla="*/ 35 w 42"/>
                <a:gd name="T13" fmla="*/ 6 h 7"/>
                <a:gd name="T14" fmla="*/ 42 w 42"/>
                <a:gd name="T15" fmla="*/ 6 h 7"/>
                <a:gd name="T16" fmla="*/ 39 w 42"/>
                <a:gd name="T17" fmla="*/ 5 h 7"/>
                <a:gd name="T18" fmla="*/ 35 w 42"/>
                <a:gd name="T19" fmla="*/ 3 h 7"/>
                <a:gd name="T20" fmla="*/ 34 w 42"/>
                <a:gd name="T21" fmla="*/ 0 h 7"/>
                <a:gd name="T22" fmla="*/ 31 w 42"/>
                <a:gd name="T23" fmla="*/ 2 h 7"/>
                <a:gd name="T24" fmla="*/ 26 w 42"/>
                <a:gd name="T25" fmla="*/ 3 h 7"/>
                <a:gd name="T26" fmla="*/ 21 w 42"/>
                <a:gd name="T27" fmla="*/ 4 h 7"/>
                <a:gd name="T28" fmla="*/ 17 w 42"/>
                <a:gd name="T29" fmla="*/ 4 h 7"/>
                <a:gd name="T30" fmla="*/ 7 w 42"/>
                <a:gd name="T31" fmla="*/ 2 h 7"/>
                <a:gd name="T32" fmla="*/ 0 w 42"/>
                <a:gd name="T33" fmla="*/ 1 h 7"/>
                <a:gd name="T34" fmla="*/ 4 w 42"/>
                <a:gd name="T35" fmla="*/ 4 h 7"/>
                <a:gd name="T36" fmla="*/ 8 w 42"/>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
                  <a:moveTo>
                    <a:pt x="8" y="6"/>
                  </a:moveTo>
                  <a:cubicBezTo>
                    <a:pt x="8" y="6"/>
                    <a:pt x="8" y="6"/>
                    <a:pt x="8" y="6"/>
                  </a:cubicBezTo>
                  <a:cubicBezTo>
                    <a:pt x="8" y="6"/>
                    <a:pt x="8" y="6"/>
                    <a:pt x="8" y="6"/>
                  </a:cubicBezTo>
                  <a:cubicBezTo>
                    <a:pt x="8" y="6"/>
                    <a:pt x="9" y="6"/>
                    <a:pt x="9" y="6"/>
                  </a:cubicBezTo>
                  <a:cubicBezTo>
                    <a:pt x="11" y="6"/>
                    <a:pt x="11" y="6"/>
                    <a:pt x="11" y="6"/>
                  </a:cubicBezTo>
                  <a:cubicBezTo>
                    <a:pt x="14" y="6"/>
                    <a:pt x="16" y="6"/>
                    <a:pt x="19" y="6"/>
                  </a:cubicBezTo>
                  <a:cubicBezTo>
                    <a:pt x="24" y="7"/>
                    <a:pt x="30" y="7"/>
                    <a:pt x="35" y="6"/>
                  </a:cubicBezTo>
                  <a:cubicBezTo>
                    <a:pt x="37" y="6"/>
                    <a:pt x="40" y="6"/>
                    <a:pt x="42" y="6"/>
                  </a:cubicBezTo>
                  <a:cubicBezTo>
                    <a:pt x="41" y="6"/>
                    <a:pt x="40" y="5"/>
                    <a:pt x="39" y="5"/>
                  </a:cubicBezTo>
                  <a:cubicBezTo>
                    <a:pt x="38" y="4"/>
                    <a:pt x="36" y="4"/>
                    <a:pt x="35" y="3"/>
                  </a:cubicBezTo>
                  <a:cubicBezTo>
                    <a:pt x="35" y="2"/>
                    <a:pt x="34" y="1"/>
                    <a:pt x="34" y="0"/>
                  </a:cubicBezTo>
                  <a:cubicBezTo>
                    <a:pt x="33" y="1"/>
                    <a:pt x="32" y="2"/>
                    <a:pt x="31" y="2"/>
                  </a:cubicBezTo>
                  <a:cubicBezTo>
                    <a:pt x="29" y="3"/>
                    <a:pt x="27" y="3"/>
                    <a:pt x="26" y="3"/>
                  </a:cubicBezTo>
                  <a:cubicBezTo>
                    <a:pt x="24" y="4"/>
                    <a:pt x="23" y="4"/>
                    <a:pt x="21" y="4"/>
                  </a:cubicBezTo>
                  <a:cubicBezTo>
                    <a:pt x="20" y="4"/>
                    <a:pt x="18" y="4"/>
                    <a:pt x="17" y="4"/>
                  </a:cubicBezTo>
                  <a:cubicBezTo>
                    <a:pt x="13" y="3"/>
                    <a:pt x="10" y="3"/>
                    <a:pt x="7" y="2"/>
                  </a:cubicBezTo>
                  <a:cubicBezTo>
                    <a:pt x="5" y="2"/>
                    <a:pt x="2" y="1"/>
                    <a:pt x="0" y="1"/>
                  </a:cubicBezTo>
                  <a:cubicBezTo>
                    <a:pt x="1" y="2"/>
                    <a:pt x="3" y="3"/>
                    <a:pt x="4" y="4"/>
                  </a:cubicBezTo>
                  <a:cubicBezTo>
                    <a:pt x="5" y="5"/>
                    <a:pt x="7" y="5"/>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11">
              <a:extLst>
                <a:ext uri="{FF2B5EF4-FFF2-40B4-BE49-F238E27FC236}">
                  <a16:creationId xmlns:a16="http://schemas.microsoft.com/office/drawing/2014/main" id="{EF75A1D6-3C3D-402F-BAA5-305118977042}"/>
                </a:ext>
              </a:extLst>
            </p:cNvPr>
            <p:cNvSpPr>
              <a:spLocks/>
            </p:cNvSpPr>
            <p:nvPr/>
          </p:nvSpPr>
          <p:spPr bwMode="auto">
            <a:xfrm>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12">
              <a:extLst>
                <a:ext uri="{FF2B5EF4-FFF2-40B4-BE49-F238E27FC236}">
                  <a16:creationId xmlns:a16="http://schemas.microsoft.com/office/drawing/2014/main" id="{E23E698C-17DB-429C-8FC9-774B4CF01EC2}"/>
                </a:ext>
              </a:extLst>
            </p:cNvPr>
            <p:cNvSpPr>
              <a:spLocks/>
            </p:cNvSpPr>
            <p:nvPr/>
          </p:nvSpPr>
          <p:spPr bwMode="auto">
            <a:xfrm>
              <a:off x="3082" y="603"/>
              <a:ext cx="12" cy="14"/>
            </a:xfrm>
            <a:custGeom>
              <a:avLst/>
              <a:gdLst>
                <a:gd name="T0" fmla="*/ 2 w 5"/>
                <a:gd name="T1" fmla="*/ 6 h 6"/>
                <a:gd name="T2" fmla="*/ 2 w 5"/>
                <a:gd name="T3" fmla="*/ 6 h 6"/>
                <a:gd name="T4" fmla="*/ 2 w 5"/>
                <a:gd name="T5" fmla="*/ 5 h 6"/>
                <a:gd name="T6" fmla="*/ 3 w 5"/>
                <a:gd name="T7" fmla="*/ 2 h 6"/>
                <a:gd name="T8" fmla="*/ 5 w 5"/>
                <a:gd name="T9" fmla="*/ 1 h 6"/>
                <a:gd name="T10" fmla="*/ 3 w 5"/>
                <a:gd name="T11" fmla="*/ 0 h 6"/>
                <a:gd name="T12" fmla="*/ 3 w 5"/>
                <a:gd name="T13" fmla="*/ 2 h 6"/>
                <a:gd name="T14" fmla="*/ 1 w 5"/>
                <a:gd name="T15" fmla="*/ 6 h 6"/>
                <a:gd name="T16" fmla="*/ 0 w 5"/>
                <a:gd name="T17" fmla="*/ 6 h 6"/>
                <a:gd name="T18" fmla="*/ 1 w 5"/>
                <a:gd name="T19" fmla="*/ 6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2" y="5"/>
                  </a:cubicBezTo>
                  <a:cubicBezTo>
                    <a:pt x="2" y="4"/>
                    <a:pt x="3" y="3"/>
                    <a:pt x="3" y="2"/>
                  </a:cubicBezTo>
                  <a:cubicBezTo>
                    <a:pt x="4" y="2"/>
                    <a:pt x="4" y="2"/>
                    <a:pt x="5" y="1"/>
                  </a:cubicBezTo>
                  <a:cubicBezTo>
                    <a:pt x="4" y="1"/>
                    <a:pt x="3" y="1"/>
                    <a:pt x="3" y="0"/>
                  </a:cubicBezTo>
                  <a:cubicBezTo>
                    <a:pt x="3" y="1"/>
                    <a:pt x="3" y="1"/>
                    <a:pt x="3" y="2"/>
                  </a:cubicBezTo>
                  <a:cubicBezTo>
                    <a:pt x="3" y="3"/>
                    <a:pt x="2" y="5"/>
                    <a:pt x="1" y="6"/>
                  </a:cubicBezTo>
                  <a:cubicBezTo>
                    <a:pt x="0" y="6"/>
                    <a:pt x="0" y="6"/>
                    <a:pt x="0" y="6"/>
                  </a:cubicBezTo>
                  <a:cubicBezTo>
                    <a:pt x="0" y="6"/>
                    <a:pt x="0" y="6"/>
                    <a:pt x="1" y="6"/>
                  </a:cubicBezTo>
                  <a:cubicBezTo>
                    <a:pt x="1" y="6"/>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13">
              <a:extLst>
                <a:ext uri="{FF2B5EF4-FFF2-40B4-BE49-F238E27FC236}">
                  <a16:creationId xmlns:a16="http://schemas.microsoft.com/office/drawing/2014/main" id="{92CEB008-DD58-4BBD-8112-0D496A3DE714}"/>
                </a:ext>
              </a:extLst>
            </p:cNvPr>
            <p:cNvSpPr>
              <a:spLocks/>
            </p:cNvSpPr>
            <p:nvPr/>
          </p:nvSpPr>
          <p:spPr bwMode="auto">
            <a:xfrm>
              <a:off x="3231" y="784"/>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14">
              <a:extLst>
                <a:ext uri="{FF2B5EF4-FFF2-40B4-BE49-F238E27FC236}">
                  <a16:creationId xmlns:a16="http://schemas.microsoft.com/office/drawing/2014/main" id="{7F1B31AB-08CF-47CF-B95A-45060D912BED}"/>
                </a:ext>
              </a:extLst>
            </p:cNvPr>
            <p:cNvSpPr>
              <a:spLocks/>
            </p:cNvSpPr>
            <p:nvPr/>
          </p:nvSpPr>
          <p:spPr bwMode="auto">
            <a:xfrm>
              <a:off x="3207" y="525"/>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15">
              <a:extLst>
                <a:ext uri="{FF2B5EF4-FFF2-40B4-BE49-F238E27FC236}">
                  <a16:creationId xmlns:a16="http://schemas.microsoft.com/office/drawing/2014/main" id="{A882FE80-83DE-4AF2-9EC9-C77AE5262D13}"/>
                </a:ext>
              </a:extLst>
            </p:cNvPr>
            <p:cNvSpPr>
              <a:spLocks/>
            </p:cNvSpPr>
            <p:nvPr/>
          </p:nvSpPr>
          <p:spPr bwMode="auto">
            <a:xfrm>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16">
              <a:extLst>
                <a:ext uri="{FF2B5EF4-FFF2-40B4-BE49-F238E27FC236}">
                  <a16:creationId xmlns:a16="http://schemas.microsoft.com/office/drawing/2014/main" id="{AE30BAD9-BC4B-4412-AC0E-F776761A4BB0}"/>
                </a:ext>
              </a:extLst>
            </p:cNvPr>
            <p:cNvSpPr>
              <a:spLocks/>
            </p:cNvSpPr>
            <p:nvPr/>
          </p:nvSpPr>
          <p:spPr bwMode="auto">
            <a:xfrm>
              <a:off x="3224" y="782"/>
              <a:ext cx="4" cy="2"/>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17">
              <a:extLst>
                <a:ext uri="{FF2B5EF4-FFF2-40B4-BE49-F238E27FC236}">
                  <a16:creationId xmlns:a16="http://schemas.microsoft.com/office/drawing/2014/main" id="{91F2435D-362D-4205-8640-0D6333707046}"/>
                </a:ext>
              </a:extLst>
            </p:cNvPr>
            <p:cNvSpPr>
              <a:spLocks/>
            </p:cNvSpPr>
            <p:nvPr/>
          </p:nvSpPr>
          <p:spPr bwMode="auto">
            <a:xfrm>
              <a:off x="3077" y="537"/>
              <a:ext cx="72" cy="56"/>
            </a:xfrm>
            <a:custGeom>
              <a:avLst/>
              <a:gdLst>
                <a:gd name="T0" fmla="*/ 27 w 30"/>
                <a:gd name="T1" fmla="*/ 23 h 23"/>
                <a:gd name="T2" fmla="*/ 29 w 30"/>
                <a:gd name="T3" fmla="*/ 16 h 23"/>
                <a:gd name="T4" fmla="*/ 29 w 30"/>
                <a:gd name="T5" fmla="*/ 10 h 23"/>
                <a:gd name="T6" fmla="*/ 28 w 30"/>
                <a:gd name="T7" fmla="*/ 7 h 23"/>
                <a:gd name="T8" fmla="*/ 28 w 30"/>
                <a:gd name="T9" fmla="*/ 7 h 23"/>
                <a:gd name="T10" fmla="*/ 22 w 30"/>
                <a:gd name="T11" fmla="*/ 6 h 23"/>
                <a:gd name="T12" fmla="*/ 17 w 30"/>
                <a:gd name="T13" fmla="*/ 4 h 23"/>
                <a:gd name="T14" fmla="*/ 15 w 30"/>
                <a:gd name="T15" fmla="*/ 2 h 23"/>
                <a:gd name="T16" fmla="*/ 7 w 30"/>
                <a:gd name="T17" fmla="*/ 0 h 23"/>
                <a:gd name="T18" fmla="*/ 2 w 30"/>
                <a:gd name="T19" fmla="*/ 1 h 23"/>
                <a:gd name="T20" fmla="*/ 0 w 30"/>
                <a:gd name="T21" fmla="*/ 2 h 23"/>
                <a:gd name="T22" fmla="*/ 2 w 30"/>
                <a:gd name="T23" fmla="*/ 4 h 23"/>
                <a:gd name="T24" fmla="*/ 5 w 30"/>
                <a:gd name="T25" fmla="*/ 6 h 23"/>
                <a:gd name="T26" fmla="*/ 6 w 30"/>
                <a:gd name="T27" fmla="*/ 8 h 23"/>
                <a:gd name="T28" fmla="*/ 6 w 30"/>
                <a:gd name="T29" fmla="*/ 11 h 23"/>
                <a:gd name="T30" fmla="*/ 6 w 30"/>
                <a:gd name="T31" fmla="*/ 13 h 23"/>
                <a:gd name="T32" fmla="*/ 10 w 30"/>
                <a:gd name="T33" fmla="*/ 15 h 23"/>
                <a:gd name="T34" fmla="*/ 12 w 30"/>
                <a:gd name="T35" fmla="*/ 17 h 23"/>
                <a:gd name="T36" fmla="*/ 15 w 30"/>
                <a:gd name="T37" fmla="*/ 18 h 23"/>
                <a:gd name="T38" fmla="*/ 21 w 30"/>
                <a:gd name="T39" fmla="*/ 20 h 23"/>
                <a:gd name="T40" fmla="*/ 24 w 30"/>
                <a:gd name="T41" fmla="*/ 21 h 23"/>
                <a:gd name="T42" fmla="*/ 26 w 30"/>
                <a:gd name="T43" fmla="*/ 22 h 23"/>
                <a:gd name="T44" fmla="*/ 27 w 30"/>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3">
                  <a:moveTo>
                    <a:pt x="27" y="23"/>
                  </a:moveTo>
                  <a:cubicBezTo>
                    <a:pt x="28" y="20"/>
                    <a:pt x="28" y="18"/>
                    <a:pt x="29" y="16"/>
                  </a:cubicBezTo>
                  <a:cubicBezTo>
                    <a:pt x="29" y="14"/>
                    <a:pt x="30" y="12"/>
                    <a:pt x="29" y="10"/>
                  </a:cubicBezTo>
                  <a:cubicBezTo>
                    <a:pt x="29" y="9"/>
                    <a:pt x="29" y="8"/>
                    <a:pt x="28" y="7"/>
                  </a:cubicBezTo>
                  <a:cubicBezTo>
                    <a:pt x="28" y="7"/>
                    <a:pt x="28" y="7"/>
                    <a:pt x="28" y="7"/>
                  </a:cubicBezTo>
                  <a:cubicBezTo>
                    <a:pt x="26" y="7"/>
                    <a:pt x="24" y="7"/>
                    <a:pt x="22" y="6"/>
                  </a:cubicBezTo>
                  <a:cubicBezTo>
                    <a:pt x="20" y="6"/>
                    <a:pt x="18" y="5"/>
                    <a:pt x="17" y="4"/>
                  </a:cubicBezTo>
                  <a:cubicBezTo>
                    <a:pt x="16" y="3"/>
                    <a:pt x="16" y="3"/>
                    <a:pt x="15" y="2"/>
                  </a:cubicBezTo>
                  <a:cubicBezTo>
                    <a:pt x="13" y="1"/>
                    <a:pt x="10" y="0"/>
                    <a:pt x="7" y="0"/>
                  </a:cubicBezTo>
                  <a:cubicBezTo>
                    <a:pt x="6" y="0"/>
                    <a:pt x="4" y="0"/>
                    <a:pt x="2" y="1"/>
                  </a:cubicBezTo>
                  <a:cubicBezTo>
                    <a:pt x="2" y="1"/>
                    <a:pt x="1" y="2"/>
                    <a:pt x="0" y="2"/>
                  </a:cubicBezTo>
                  <a:cubicBezTo>
                    <a:pt x="1" y="3"/>
                    <a:pt x="2" y="3"/>
                    <a:pt x="2" y="4"/>
                  </a:cubicBezTo>
                  <a:cubicBezTo>
                    <a:pt x="3" y="5"/>
                    <a:pt x="4" y="5"/>
                    <a:pt x="5" y="6"/>
                  </a:cubicBezTo>
                  <a:cubicBezTo>
                    <a:pt x="6" y="7"/>
                    <a:pt x="6" y="8"/>
                    <a:pt x="6" y="8"/>
                  </a:cubicBezTo>
                  <a:cubicBezTo>
                    <a:pt x="7" y="9"/>
                    <a:pt x="7" y="10"/>
                    <a:pt x="6" y="11"/>
                  </a:cubicBezTo>
                  <a:cubicBezTo>
                    <a:pt x="6" y="11"/>
                    <a:pt x="6" y="12"/>
                    <a:pt x="6" y="13"/>
                  </a:cubicBezTo>
                  <a:cubicBezTo>
                    <a:pt x="7" y="13"/>
                    <a:pt x="9" y="14"/>
                    <a:pt x="10" y="15"/>
                  </a:cubicBezTo>
                  <a:cubicBezTo>
                    <a:pt x="11" y="16"/>
                    <a:pt x="12" y="17"/>
                    <a:pt x="12" y="17"/>
                  </a:cubicBezTo>
                  <a:cubicBezTo>
                    <a:pt x="13" y="17"/>
                    <a:pt x="14" y="18"/>
                    <a:pt x="15" y="18"/>
                  </a:cubicBezTo>
                  <a:cubicBezTo>
                    <a:pt x="17" y="19"/>
                    <a:pt x="19" y="19"/>
                    <a:pt x="21" y="20"/>
                  </a:cubicBezTo>
                  <a:cubicBezTo>
                    <a:pt x="22" y="20"/>
                    <a:pt x="23" y="20"/>
                    <a:pt x="24" y="21"/>
                  </a:cubicBezTo>
                  <a:cubicBezTo>
                    <a:pt x="25" y="21"/>
                    <a:pt x="26" y="22"/>
                    <a:pt x="26" y="22"/>
                  </a:cubicBezTo>
                  <a:cubicBezTo>
                    <a:pt x="27" y="22"/>
                    <a:pt x="27" y="23"/>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18">
              <a:extLst>
                <a:ext uri="{FF2B5EF4-FFF2-40B4-BE49-F238E27FC236}">
                  <a16:creationId xmlns:a16="http://schemas.microsoft.com/office/drawing/2014/main" id="{338AF24C-4835-49CC-A38A-2C654C5CB6C4}"/>
                </a:ext>
              </a:extLst>
            </p:cNvPr>
            <p:cNvSpPr>
              <a:spLocks/>
            </p:cNvSpPr>
            <p:nvPr/>
          </p:nvSpPr>
          <p:spPr bwMode="auto">
            <a:xfrm>
              <a:off x="3300" y="639"/>
              <a:ext cx="32" cy="36"/>
            </a:xfrm>
            <a:custGeom>
              <a:avLst/>
              <a:gdLst>
                <a:gd name="T0" fmla="*/ 5 w 13"/>
                <a:gd name="T1" fmla="*/ 3 h 15"/>
                <a:gd name="T2" fmla="*/ 0 w 13"/>
                <a:gd name="T3" fmla="*/ 3 h 15"/>
                <a:gd name="T4" fmla="*/ 0 w 13"/>
                <a:gd name="T5" fmla="*/ 3 h 15"/>
                <a:gd name="T6" fmla="*/ 0 w 13"/>
                <a:gd name="T7" fmla="*/ 4 h 15"/>
                <a:gd name="T8" fmla="*/ 4 w 13"/>
                <a:gd name="T9" fmla="*/ 10 h 15"/>
                <a:gd name="T10" fmla="*/ 7 w 13"/>
                <a:gd name="T11" fmla="*/ 12 h 15"/>
                <a:gd name="T12" fmla="*/ 10 w 13"/>
                <a:gd name="T13" fmla="*/ 14 h 15"/>
                <a:gd name="T14" fmla="*/ 13 w 13"/>
                <a:gd name="T15" fmla="*/ 15 h 15"/>
                <a:gd name="T16" fmla="*/ 10 w 13"/>
                <a:gd name="T17" fmla="*/ 11 h 15"/>
                <a:gd name="T18" fmla="*/ 10 w 13"/>
                <a:gd name="T19" fmla="*/ 10 h 15"/>
                <a:gd name="T20" fmla="*/ 10 w 13"/>
                <a:gd name="T21" fmla="*/ 9 h 15"/>
                <a:gd name="T22" fmla="*/ 10 w 13"/>
                <a:gd name="T23" fmla="*/ 4 h 15"/>
                <a:gd name="T24" fmla="*/ 9 w 13"/>
                <a:gd name="T25" fmla="*/ 0 h 15"/>
                <a:gd name="T26" fmla="*/ 9 w 13"/>
                <a:gd name="T27" fmla="*/ 0 h 15"/>
                <a:gd name="T28" fmla="*/ 5 w 13"/>
                <a:gd name="T2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5" y="3"/>
                  </a:moveTo>
                  <a:cubicBezTo>
                    <a:pt x="4" y="3"/>
                    <a:pt x="2" y="3"/>
                    <a:pt x="0" y="3"/>
                  </a:cubicBezTo>
                  <a:cubicBezTo>
                    <a:pt x="0" y="3"/>
                    <a:pt x="0" y="3"/>
                    <a:pt x="0" y="3"/>
                  </a:cubicBezTo>
                  <a:cubicBezTo>
                    <a:pt x="0" y="3"/>
                    <a:pt x="0" y="3"/>
                    <a:pt x="0" y="4"/>
                  </a:cubicBezTo>
                  <a:cubicBezTo>
                    <a:pt x="2" y="6"/>
                    <a:pt x="3" y="8"/>
                    <a:pt x="4" y="10"/>
                  </a:cubicBezTo>
                  <a:cubicBezTo>
                    <a:pt x="5" y="11"/>
                    <a:pt x="6" y="12"/>
                    <a:pt x="7" y="12"/>
                  </a:cubicBezTo>
                  <a:cubicBezTo>
                    <a:pt x="10" y="14"/>
                    <a:pt x="10" y="14"/>
                    <a:pt x="10" y="14"/>
                  </a:cubicBezTo>
                  <a:cubicBezTo>
                    <a:pt x="11" y="14"/>
                    <a:pt x="12" y="15"/>
                    <a:pt x="13" y="15"/>
                  </a:cubicBezTo>
                  <a:cubicBezTo>
                    <a:pt x="12" y="14"/>
                    <a:pt x="11" y="12"/>
                    <a:pt x="10" y="11"/>
                  </a:cubicBezTo>
                  <a:cubicBezTo>
                    <a:pt x="10" y="10"/>
                    <a:pt x="10" y="10"/>
                    <a:pt x="10" y="10"/>
                  </a:cubicBezTo>
                  <a:cubicBezTo>
                    <a:pt x="10" y="9"/>
                    <a:pt x="10" y="9"/>
                    <a:pt x="10" y="9"/>
                  </a:cubicBezTo>
                  <a:cubicBezTo>
                    <a:pt x="10" y="7"/>
                    <a:pt x="10" y="6"/>
                    <a:pt x="10" y="4"/>
                  </a:cubicBezTo>
                  <a:cubicBezTo>
                    <a:pt x="10" y="2"/>
                    <a:pt x="10" y="1"/>
                    <a:pt x="9" y="0"/>
                  </a:cubicBezTo>
                  <a:cubicBezTo>
                    <a:pt x="9" y="0"/>
                    <a:pt x="9" y="0"/>
                    <a:pt x="9" y="0"/>
                  </a:cubicBezTo>
                  <a:cubicBezTo>
                    <a:pt x="8" y="1"/>
                    <a:pt x="7"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Oval 19">
              <a:extLst>
                <a:ext uri="{FF2B5EF4-FFF2-40B4-BE49-F238E27FC236}">
                  <a16:creationId xmlns:a16="http://schemas.microsoft.com/office/drawing/2014/main" id="{0D49C7B5-A695-40A3-B566-E9C2916DD5FC}"/>
                </a:ext>
              </a:extLst>
            </p:cNvPr>
            <p:cNvSpPr>
              <a:spLocks noChangeArrowheads="1"/>
            </p:cNvSpPr>
            <p:nvPr/>
          </p:nvSpPr>
          <p:spPr bwMode="auto">
            <a:xfrm>
              <a:off x="3209" y="830"/>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20">
              <a:extLst>
                <a:ext uri="{FF2B5EF4-FFF2-40B4-BE49-F238E27FC236}">
                  <a16:creationId xmlns:a16="http://schemas.microsoft.com/office/drawing/2014/main" id="{941753B4-1D4A-415D-BD22-D516C0457E8E}"/>
                </a:ext>
              </a:extLst>
            </p:cNvPr>
            <p:cNvSpPr>
              <a:spLocks/>
            </p:cNvSpPr>
            <p:nvPr/>
          </p:nvSpPr>
          <p:spPr bwMode="auto">
            <a:xfrm>
              <a:off x="3293" y="649"/>
              <a:ext cx="44" cy="72"/>
            </a:xfrm>
            <a:custGeom>
              <a:avLst/>
              <a:gdLst>
                <a:gd name="T0" fmla="*/ 18 w 18"/>
                <a:gd name="T1" fmla="*/ 22 h 30"/>
                <a:gd name="T2" fmla="*/ 17 w 18"/>
                <a:gd name="T3" fmla="*/ 16 h 30"/>
                <a:gd name="T4" fmla="*/ 16 w 18"/>
                <a:gd name="T5" fmla="*/ 12 h 30"/>
                <a:gd name="T6" fmla="*/ 13 w 18"/>
                <a:gd name="T7" fmla="*/ 10 h 30"/>
                <a:gd name="T8" fmla="*/ 9 w 18"/>
                <a:gd name="T9" fmla="*/ 9 h 30"/>
                <a:gd name="T10" fmla="*/ 6 w 18"/>
                <a:gd name="T11" fmla="*/ 7 h 30"/>
                <a:gd name="T12" fmla="*/ 2 w 18"/>
                <a:gd name="T13" fmla="*/ 1 h 30"/>
                <a:gd name="T14" fmla="*/ 1 w 18"/>
                <a:gd name="T15" fmla="*/ 0 h 30"/>
                <a:gd name="T16" fmla="*/ 2 w 18"/>
                <a:gd name="T17" fmla="*/ 5 h 30"/>
                <a:gd name="T18" fmla="*/ 0 w 18"/>
                <a:gd name="T19" fmla="*/ 9 h 30"/>
                <a:gd name="T20" fmla="*/ 0 w 18"/>
                <a:gd name="T21" fmla="*/ 10 h 30"/>
                <a:gd name="T22" fmla="*/ 0 w 18"/>
                <a:gd name="T23" fmla="*/ 9 h 30"/>
                <a:gd name="T24" fmla="*/ 3 w 18"/>
                <a:gd name="T25" fmla="*/ 10 h 30"/>
                <a:gd name="T26" fmla="*/ 12 w 18"/>
                <a:gd name="T27" fmla="*/ 14 h 30"/>
                <a:gd name="T28" fmla="*/ 15 w 18"/>
                <a:gd name="T29" fmla="*/ 19 h 30"/>
                <a:gd name="T30" fmla="*/ 14 w 18"/>
                <a:gd name="T31" fmla="*/ 24 h 30"/>
                <a:gd name="T32" fmla="*/ 9 w 18"/>
                <a:gd name="T33" fmla="*/ 30 h 30"/>
                <a:gd name="T34" fmla="*/ 14 w 18"/>
                <a:gd name="T35" fmla="*/ 27 h 30"/>
                <a:gd name="T36" fmla="*/ 18 w 18"/>
                <a:gd name="T3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0">
                  <a:moveTo>
                    <a:pt x="18" y="22"/>
                  </a:moveTo>
                  <a:cubicBezTo>
                    <a:pt x="18" y="20"/>
                    <a:pt x="18" y="18"/>
                    <a:pt x="17" y="16"/>
                  </a:cubicBezTo>
                  <a:cubicBezTo>
                    <a:pt x="17" y="14"/>
                    <a:pt x="16" y="13"/>
                    <a:pt x="16" y="12"/>
                  </a:cubicBezTo>
                  <a:cubicBezTo>
                    <a:pt x="15" y="11"/>
                    <a:pt x="14" y="11"/>
                    <a:pt x="13" y="10"/>
                  </a:cubicBezTo>
                  <a:cubicBezTo>
                    <a:pt x="9" y="9"/>
                    <a:pt x="9" y="9"/>
                    <a:pt x="9" y="9"/>
                  </a:cubicBezTo>
                  <a:cubicBezTo>
                    <a:pt x="8" y="9"/>
                    <a:pt x="7" y="8"/>
                    <a:pt x="6" y="7"/>
                  </a:cubicBezTo>
                  <a:cubicBezTo>
                    <a:pt x="5" y="5"/>
                    <a:pt x="3" y="3"/>
                    <a:pt x="2" y="1"/>
                  </a:cubicBezTo>
                  <a:cubicBezTo>
                    <a:pt x="1" y="0"/>
                    <a:pt x="1" y="0"/>
                    <a:pt x="1" y="0"/>
                  </a:cubicBezTo>
                  <a:cubicBezTo>
                    <a:pt x="1" y="1"/>
                    <a:pt x="2" y="3"/>
                    <a:pt x="2" y="5"/>
                  </a:cubicBezTo>
                  <a:cubicBezTo>
                    <a:pt x="2" y="6"/>
                    <a:pt x="1" y="8"/>
                    <a:pt x="0" y="9"/>
                  </a:cubicBezTo>
                  <a:cubicBezTo>
                    <a:pt x="0" y="9"/>
                    <a:pt x="0" y="9"/>
                    <a:pt x="0" y="10"/>
                  </a:cubicBezTo>
                  <a:cubicBezTo>
                    <a:pt x="0" y="10"/>
                    <a:pt x="0" y="9"/>
                    <a:pt x="0" y="9"/>
                  </a:cubicBezTo>
                  <a:cubicBezTo>
                    <a:pt x="1" y="9"/>
                    <a:pt x="2" y="10"/>
                    <a:pt x="3" y="10"/>
                  </a:cubicBezTo>
                  <a:cubicBezTo>
                    <a:pt x="6" y="10"/>
                    <a:pt x="9" y="11"/>
                    <a:pt x="12" y="14"/>
                  </a:cubicBezTo>
                  <a:cubicBezTo>
                    <a:pt x="14" y="15"/>
                    <a:pt x="15" y="16"/>
                    <a:pt x="15" y="19"/>
                  </a:cubicBezTo>
                  <a:cubicBezTo>
                    <a:pt x="16" y="21"/>
                    <a:pt x="15" y="23"/>
                    <a:pt x="14" y="24"/>
                  </a:cubicBezTo>
                  <a:cubicBezTo>
                    <a:pt x="13" y="27"/>
                    <a:pt x="11" y="28"/>
                    <a:pt x="9" y="30"/>
                  </a:cubicBezTo>
                  <a:cubicBezTo>
                    <a:pt x="10" y="29"/>
                    <a:pt x="12" y="28"/>
                    <a:pt x="14" y="27"/>
                  </a:cubicBezTo>
                  <a:cubicBezTo>
                    <a:pt x="15" y="25"/>
                    <a:pt x="17" y="24"/>
                    <a:pt x="1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21">
              <a:extLst>
                <a:ext uri="{FF2B5EF4-FFF2-40B4-BE49-F238E27FC236}">
                  <a16:creationId xmlns:a16="http://schemas.microsoft.com/office/drawing/2014/main" id="{78C1F539-171B-4567-9506-5EB58B2C738E}"/>
                </a:ext>
              </a:extLst>
            </p:cNvPr>
            <p:cNvSpPr>
              <a:spLocks/>
            </p:cNvSpPr>
            <p:nvPr/>
          </p:nvSpPr>
          <p:spPr bwMode="auto">
            <a:xfrm>
              <a:off x="3216" y="707"/>
              <a:ext cx="121" cy="80"/>
            </a:xfrm>
            <a:custGeom>
              <a:avLst/>
              <a:gdLst>
                <a:gd name="T0" fmla="*/ 29 w 50"/>
                <a:gd name="T1" fmla="*/ 22 h 33"/>
                <a:gd name="T2" fmla="*/ 30 w 50"/>
                <a:gd name="T3" fmla="*/ 21 h 33"/>
                <a:gd name="T4" fmla="*/ 30 w 50"/>
                <a:gd name="T5" fmla="*/ 21 h 33"/>
                <a:gd name="T6" fmla="*/ 30 w 50"/>
                <a:gd name="T7" fmla="*/ 20 h 33"/>
                <a:gd name="T8" fmla="*/ 30 w 50"/>
                <a:gd name="T9" fmla="*/ 20 h 33"/>
                <a:gd name="T10" fmla="*/ 31 w 50"/>
                <a:gd name="T11" fmla="*/ 19 h 33"/>
                <a:gd name="T12" fmla="*/ 34 w 50"/>
                <a:gd name="T13" fmla="*/ 18 h 33"/>
                <a:gd name="T14" fmla="*/ 39 w 50"/>
                <a:gd name="T15" fmla="*/ 16 h 33"/>
                <a:gd name="T16" fmla="*/ 47 w 50"/>
                <a:gd name="T17" fmla="*/ 10 h 33"/>
                <a:gd name="T18" fmla="*/ 50 w 50"/>
                <a:gd name="T19" fmla="*/ 2 h 33"/>
                <a:gd name="T20" fmla="*/ 50 w 50"/>
                <a:gd name="T21" fmla="*/ 0 h 33"/>
                <a:gd name="T22" fmla="*/ 47 w 50"/>
                <a:gd name="T23" fmla="*/ 4 h 33"/>
                <a:gd name="T24" fmla="*/ 37 w 50"/>
                <a:gd name="T25" fmla="*/ 8 h 33"/>
                <a:gd name="T26" fmla="*/ 32 w 50"/>
                <a:gd name="T27" fmla="*/ 9 h 33"/>
                <a:gd name="T28" fmla="*/ 27 w 50"/>
                <a:gd name="T29" fmla="*/ 10 h 33"/>
                <a:gd name="T30" fmla="*/ 20 w 50"/>
                <a:gd name="T31" fmla="*/ 14 h 33"/>
                <a:gd name="T32" fmla="*/ 20 w 50"/>
                <a:gd name="T33" fmla="*/ 14 h 33"/>
                <a:gd name="T34" fmla="*/ 21 w 50"/>
                <a:gd name="T35" fmla="*/ 14 h 33"/>
                <a:gd name="T36" fmla="*/ 21 w 50"/>
                <a:gd name="T37" fmla="*/ 16 h 33"/>
                <a:gd name="T38" fmla="*/ 21 w 50"/>
                <a:gd name="T39" fmla="*/ 18 h 33"/>
                <a:gd name="T40" fmla="*/ 20 w 50"/>
                <a:gd name="T41" fmla="*/ 21 h 33"/>
                <a:gd name="T42" fmla="*/ 16 w 50"/>
                <a:gd name="T43" fmla="*/ 24 h 33"/>
                <a:gd name="T44" fmla="*/ 7 w 50"/>
                <a:gd name="T45" fmla="*/ 26 h 33"/>
                <a:gd name="T46" fmla="*/ 0 w 50"/>
                <a:gd name="T47" fmla="*/ 26 h 33"/>
                <a:gd name="T48" fmla="*/ 2 w 50"/>
                <a:gd name="T49" fmla="*/ 30 h 33"/>
                <a:gd name="T50" fmla="*/ 2 w 50"/>
                <a:gd name="T51" fmla="*/ 30 h 33"/>
                <a:gd name="T52" fmla="*/ 2 w 50"/>
                <a:gd name="T53" fmla="*/ 30 h 33"/>
                <a:gd name="T54" fmla="*/ 2 w 50"/>
                <a:gd name="T55" fmla="*/ 30 h 33"/>
                <a:gd name="T56" fmla="*/ 12 w 50"/>
                <a:gd name="T57" fmla="*/ 33 h 33"/>
                <a:gd name="T58" fmla="*/ 15 w 50"/>
                <a:gd name="T59" fmla="*/ 33 h 33"/>
                <a:gd name="T60" fmla="*/ 17 w 50"/>
                <a:gd name="T61" fmla="*/ 32 h 33"/>
                <a:gd name="T62" fmla="*/ 22 w 50"/>
                <a:gd name="T63" fmla="*/ 29 h 33"/>
                <a:gd name="T64" fmla="*/ 29 w 50"/>
                <a:gd name="T6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3">
                  <a:moveTo>
                    <a:pt x="29" y="22"/>
                  </a:moveTo>
                  <a:cubicBezTo>
                    <a:pt x="30" y="21"/>
                    <a:pt x="30" y="21"/>
                    <a:pt x="30" y="21"/>
                  </a:cubicBezTo>
                  <a:cubicBezTo>
                    <a:pt x="30" y="21"/>
                    <a:pt x="30" y="21"/>
                    <a:pt x="30" y="21"/>
                  </a:cubicBezTo>
                  <a:cubicBezTo>
                    <a:pt x="30" y="20"/>
                    <a:pt x="30" y="20"/>
                    <a:pt x="30" y="20"/>
                  </a:cubicBezTo>
                  <a:cubicBezTo>
                    <a:pt x="30" y="20"/>
                    <a:pt x="30" y="20"/>
                    <a:pt x="30" y="20"/>
                  </a:cubicBezTo>
                  <a:cubicBezTo>
                    <a:pt x="30" y="20"/>
                    <a:pt x="31" y="20"/>
                    <a:pt x="31" y="19"/>
                  </a:cubicBezTo>
                  <a:cubicBezTo>
                    <a:pt x="32" y="19"/>
                    <a:pt x="33" y="18"/>
                    <a:pt x="34" y="18"/>
                  </a:cubicBezTo>
                  <a:cubicBezTo>
                    <a:pt x="36" y="17"/>
                    <a:pt x="37" y="17"/>
                    <a:pt x="39" y="16"/>
                  </a:cubicBezTo>
                  <a:cubicBezTo>
                    <a:pt x="42" y="15"/>
                    <a:pt x="45" y="13"/>
                    <a:pt x="47" y="10"/>
                  </a:cubicBezTo>
                  <a:cubicBezTo>
                    <a:pt x="48" y="8"/>
                    <a:pt x="49" y="5"/>
                    <a:pt x="50" y="2"/>
                  </a:cubicBezTo>
                  <a:cubicBezTo>
                    <a:pt x="50" y="1"/>
                    <a:pt x="50" y="0"/>
                    <a:pt x="50" y="0"/>
                  </a:cubicBezTo>
                  <a:cubicBezTo>
                    <a:pt x="49" y="1"/>
                    <a:pt x="48" y="2"/>
                    <a:pt x="47" y="4"/>
                  </a:cubicBezTo>
                  <a:cubicBezTo>
                    <a:pt x="44" y="6"/>
                    <a:pt x="41" y="8"/>
                    <a:pt x="37" y="8"/>
                  </a:cubicBezTo>
                  <a:cubicBezTo>
                    <a:pt x="35" y="9"/>
                    <a:pt x="33" y="9"/>
                    <a:pt x="32" y="9"/>
                  </a:cubicBezTo>
                  <a:cubicBezTo>
                    <a:pt x="30" y="9"/>
                    <a:pt x="28" y="9"/>
                    <a:pt x="27" y="10"/>
                  </a:cubicBezTo>
                  <a:cubicBezTo>
                    <a:pt x="24" y="10"/>
                    <a:pt x="21" y="11"/>
                    <a:pt x="20" y="14"/>
                  </a:cubicBezTo>
                  <a:cubicBezTo>
                    <a:pt x="20" y="14"/>
                    <a:pt x="20" y="14"/>
                    <a:pt x="20" y="14"/>
                  </a:cubicBezTo>
                  <a:cubicBezTo>
                    <a:pt x="20" y="14"/>
                    <a:pt x="20" y="14"/>
                    <a:pt x="21" y="14"/>
                  </a:cubicBezTo>
                  <a:cubicBezTo>
                    <a:pt x="21" y="15"/>
                    <a:pt x="21" y="16"/>
                    <a:pt x="21" y="16"/>
                  </a:cubicBezTo>
                  <a:cubicBezTo>
                    <a:pt x="21" y="17"/>
                    <a:pt x="21" y="18"/>
                    <a:pt x="21" y="18"/>
                  </a:cubicBezTo>
                  <a:cubicBezTo>
                    <a:pt x="21" y="19"/>
                    <a:pt x="20" y="20"/>
                    <a:pt x="20" y="21"/>
                  </a:cubicBezTo>
                  <a:cubicBezTo>
                    <a:pt x="18" y="22"/>
                    <a:pt x="17" y="23"/>
                    <a:pt x="16" y="24"/>
                  </a:cubicBezTo>
                  <a:cubicBezTo>
                    <a:pt x="13" y="25"/>
                    <a:pt x="10" y="26"/>
                    <a:pt x="7" y="26"/>
                  </a:cubicBezTo>
                  <a:cubicBezTo>
                    <a:pt x="5" y="27"/>
                    <a:pt x="2" y="27"/>
                    <a:pt x="0" y="26"/>
                  </a:cubicBezTo>
                  <a:cubicBezTo>
                    <a:pt x="1" y="27"/>
                    <a:pt x="2" y="29"/>
                    <a:pt x="2" y="30"/>
                  </a:cubicBezTo>
                  <a:cubicBezTo>
                    <a:pt x="2" y="30"/>
                    <a:pt x="2" y="30"/>
                    <a:pt x="2" y="30"/>
                  </a:cubicBezTo>
                  <a:cubicBezTo>
                    <a:pt x="2" y="30"/>
                    <a:pt x="2" y="30"/>
                    <a:pt x="2" y="30"/>
                  </a:cubicBezTo>
                  <a:cubicBezTo>
                    <a:pt x="2" y="30"/>
                    <a:pt x="2" y="30"/>
                    <a:pt x="2" y="30"/>
                  </a:cubicBezTo>
                  <a:cubicBezTo>
                    <a:pt x="6" y="32"/>
                    <a:pt x="9" y="33"/>
                    <a:pt x="12" y="33"/>
                  </a:cubicBezTo>
                  <a:cubicBezTo>
                    <a:pt x="13" y="33"/>
                    <a:pt x="14" y="33"/>
                    <a:pt x="15" y="33"/>
                  </a:cubicBezTo>
                  <a:cubicBezTo>
                    <a:pt x="16" y="32"/>
                    <a:pt x="17" y="32"/>
                    <a:pt x="17" y="32"/>
                  </a:cubicBezTo>
                  <a:cubicBezTo>
                    <a:pt x="19" y="31"/>
                    <a:pt x="21" y="30"/>
                    <a:pt x="22" y="29"/>
                  </a:cubicBezTo>
                  <a:cubicBezTo>
                    <a:pt x="25" y="27"/>
                    <a:pt x="27" y="25"/>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22">
              <a:extLst>
                <a:ext uri="{FF2B5EF4-FFF2-40B4-BE49-F238E27FC236}">
                  <a16:creationId xmlns:a16="http://schemas.microsoft.com/office/drawing/2014/main" id="{46399D17-3DDD-406E-87CD-FFDB49FC324F}"/>
                </a:ext>
              </a:extLst>
            </p:cNvPr>
            <p:cNvSpPr>
              <a:spLocks/>
            </p:cNvSpPr>
            <p:nvPr/>
          </p:nvSpPr>
          <p:spPr bwMode="auto">
            <a:xfrm>
              <a:off x="3250" y="724"/>
              <a:ext cx="26" cy="14"/>
            </a:xfrm>
            <a:custGeom>
              <a:avLst/>
              <a:gdLst>
                <a:gd name="T0" fmla="*/ 7 w 11"/>
                <a:gd name="T1" fmla="*/ 2 h 6"/>
                <a:gd name="T2" fmla="*/ 1 w 11"/>
                <a:gd name="T3" fmla="*/ 0 h 6"/>
                <a:gd name="T4" fmla="*/ 0 w 11"/>
                <a:gd name="T5" fmla="*/ 4 h 6"/>
                <a:gd name="T6" fmla="*/ 3 w 11"/>
                <a:gd name="T7" fmla="*/ 5 h 6"/>
                <a:gd name="T8" fmla="*/ 5 w 11"/>
                <a:gd name="T9" fmla="*/ 6 h 6"/>
                <a:gd name="T10" fmla="*/ 5 w 11"/>
                <a:gd name="T11" fmla="*/ 6 h 6"/>
                <a:gd name="T12" fmla="*/ 8 w 11"/>
                <a:gd name="T13" fmla="*/ 4 h 6"/>
                <a:gd name="T14" fmla="*/ 11 w 11"/>
                <a:gd name="T15" fmla="*/ 2 h 6"/>
                <a:gd name="T16" fmla="*/ 10 w 11"/>
                <a:gd name="T17" fmla="*/ 2 h 6"/>
                <a:gd name="T18" fmla="*/ 7 w 11"/>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2"/>
                  </a:moveTo>
                  <a:cubicBezTo>
                    <a:pt x="5" y="2"/>
                    <a:pt x="3" y="1"/>
                    <a:pt x="1" y="0"/>
                  </a:cubicBezTo>
                  <a:cubicBezTo>
                    <a:pt x="1" y="1"/>
                    <a:pt x="1" y="3"/>
                    <a:pt x="0" y="4"/>
                  </a:cubicBezTo>
                  <a:cubicBezTo>
                    <a:pt x="1" y="4"/>
                    <a:pt x="2" y="4"/>
                    <a:pt x="3" y="5"/>
                  </a:cubicBezTo>
                  <a:cubicBezTo>
                    <a:pt x="3" y="5"/>
                    <a:pt x="4" y="5"/>
                    <a:pt x="5" y="6"/>
                  </a:cubicBezTo>
                  <a:cubicBezTo>
                    <a:pt x="5" y="6"/>
                    <a:pt x="5" y="6"/>
                    <a:pt x="5" y="6"/>
                  </a:cubicBezTo>
                  <a:cubicBezTo>
                    <a:pt x="6" y="5"/>
                    <a:pt x="7" y="4"/>
                    <a:pt x="8" y="4"/>
                  </a:cubicBezTo>
                  <a:cubicBezTo>
                    <a:pt x="9" y="3"/>
                    <a:pt x="10" y="2"/>
                    <a:pt x="11" y="2"/>
                  </a:cubicBezTo>
                  <a:cubicBezTo>
                    <a:pt x="11" y="2"/>
                    <a:pt x="10" y="2"/>
                    <a:pt x="10" y="2"/>
                  </a:cubicBezTo>
                  <a:cubicBezTo>
                    <a:pt x="9" y="2"/>
                    <a:pt x="8"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23">
              <a:extLst>
                <a:ext uri="{FF2B5EF4-FFF2-40B4-BE49-F238E27FC236}">
                  <a16:creationId xmlns:a16="http://schemas.microsoft.com/office/drawing/2014/main" id="{7B57C440-5629-4151-BF72-B22AFC0EF0F7}"/>
                </a:ext>
              </a:extLst>
            </p:cNvPr>
            <p:cNvSpPr>
              <a:spLocks noEditPoints="1"/>
            </p:cNvSpPr>
            <p:nvPr/>
          </p:nvSpPr>
          <p:spPr bwMode="auto">
            <a:xfrm>
              <a:off x="3216" y="588"/>
              <a:ext cx="106" cy="136"/>
            </a:xfrm>
            <a:custGeom>
              <a:avLst/>
              <a:gdLst>
                <a:gd name="T0" fmla="*/ 9 w 44"/>
                <a:gd name="T1" fmla="*/ 18 h 56"/>
                <a:gd name="T2" fmla="*/ 9 w 44"/>
                <a:gd name="T3" fmla="*/ 23 h 56"/>
                <a:gd name="T4" fmla="*/ 3 w 44"/>
                <a:gd name="T5" fmla="*/ 31 h 56"/>
                <a:gd name="T6" fmla="*/ 2 w 44"/>
                <a:gd name="T7" fmla="*/ 39 h 56"/>
                <a:gd name="T8" fmla="*/ 6 w 44"/>
                <a:gd name="T9" fmla="*/ 45 h 56"/>
                <a:gd name="T10" fmla="*/ 13 w 44"/>
                <a:gd name="T11" fmla="*/ 51 h 56"/>
                <a:gd name="T12" fmla="*/ 21 w 44"/>
                <a:gd name="T13" fmla="*/ 56 h 56"/>
                <a:gd name="T14" fmla="*/ 27 w 44"/>
                <a:gd name="T15" fmla="*/ 51 h 56"/>
                <a:gd name="T16" fmla="*/ 28 w 44"/>
                <a:gd name="T17" fmla="*/ 38 h 56"/>
                <a:gd name="T18" fmla="*/ 21 w 44"/>
                <a:gd name="T19" fmla="*/ 37 h 56"/>
                <a:gd name="T20" fmla="*/ 10 w 44"/>
                <a:gd name="T21" fmla="*/ 37 h 56"/>
                <a:gd name="T22" fmla="*/ 7 w 44"/>
                <a:gd name="T23" fmla="*/ 38 h 56"/>
                <a:gd name="T24" fmla="*/ 10 w 44"/>
                <a:gd name="T25" fmla="*/ 37 h 56"/>
                <a:gd name="T26" fmla="*/ 20 w 44"/>
                <a:gd name="T27" fmla="*/ 35 h 56"/>
                <a:gd name="T28" fmla="*/ 29 w 44"/>
                <a:gd name="T29" fmla="*/ 34 h 56"/>
                <a:gd name="T30" fmla="*/ 31 w 44"/>
                <a:gd name="T31" fmla="*/ 30 h 56"/>
                <a:gd name="T32" fmla="*/ 28 w 44"/>
                <a:gd name="T33" fmla="*/ 20 h 56"/>
                <a:gd name="T34" fmla="*/ 18 w 44"/>
                <a:gd name="T35" fmla="*/ 17 h 56"/>
                <a:gd name="T36" fmla="*/ 11 w 44"/>
                <a:gd name="T37" fmla="*/ 16 h 56"/>
                <a:gd name="T38" fmla="*/ 29 w 44"/>
                <a:gd name="T39" fmla="*/ 19 h 56"/>
                <a:gd name="T40" fmla="*/ 31 w 44"/>
                <a:gd name="T41" fmla="*/ 21 h 56"/>
                <a:gd name="T42" fmla="*/ 44 w 44"/>
                <a:gd name="T43" fmla="*/ 21 h 56"/>
                <a:gd name="T44" fmla="*/ 44 w 44"/>
                <a:gd name="T45" fmla="*/ 18 h 56"/>
                <a:gd name="T46" fmla="*/ 38 w 44"/>
                <a:gd name="T47" fmla="*/ 13 h 56"/>
                <a:gd name="T48" fmla="*/ 38 w 44"/>
                <a:gd name="T49" fmla="*/ 13 h 56"/>
                <a:gd name="T50" fmla="*/ 34 w 44"/>
                <a:gd name="T51" fmla="*/ 14 h 56"/>
                <a:gd name="T52" fmla="*/ 34 w 44"/>
                <a:gd name="T53" fmla="*/ 14 h 56"/>
                <a:gd name="T54" fmla="*/ 20 w 44"/>
                <a:gd name="T55" fmla="*/ 12 h 56"/>
                <a:gd name="T56" fmla="*/ 14 w 44"/>
                <a:gd name="T57" fmla="*/ 14 h 56"/>
                <a:gd name="T58" fmla="*/ 21 w 44"/>
                <a:gd name="T59" fmla="*/ 10 h 56"/>
                <a:gd name="T60" fmla="*/ 14 w 44"/>
                <a:gd name="T61" fmla="*/ 3 h 56"/>
                <a:gd name="T62" fmla="*/ 7 w 44"/>
                <a:gd name="T63" fmla="*/ 8 h 56"/>
                <a:gd name="T64" fmla="*/ 14 w 44"/>
                <a:gd name="T65" fmla="*/ 45 h 56"/>
                <a:gd name="T66" fmla="*/ 16 w 44"/>
                <a:gd name="T67" fmla="*/ 42 h 56"/>
                <a:gd name="T68" fmla="*/ 15 w 44"/>
                <a:gd name="T69" fmla="*/ 44 h 56"/>
                <a:gd name="T70" fmla="*/ 18 w 44"/>
                <a:gd name="T71" fmla="*/ 45 h 56"/>
                <a:gd name="T72" fmla="*/ 21 w 44"/>
                <a:gd name="T73" fmla="*/ 44 h 56"/>
                <a:gd name="T74" fmla="*/ 22 w 44"/>
                <a:gd name="T75" fmla="*/ 40 h 56"/>
                <a:gd name="T76" fmla="*/ 20 w 44"/>
                <a:gd name="T77" fmla="*/ 46 h 56"/>
                <a:gd name="T78" fmla="*/ 16 w 44"/>
                <a:gd name="T79" fmla="*/ 46 h 56"/>
                <a:gd name="T80" fmla="*/ 14 w 44"/>
                <a:gd name="T8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6">
                  <a:moveTo>
                    <a:pt x="8" y="13"/>
                  </a:moveTo>
                  <a:cubicBezTo>
                    <a:pt x="8" y="15"/>
                    <a:pt x="8" y="16"/>
                    <a:pt x="9" y="18"/>
                  </a:cubicBezTo>
                  <a:cubicBezTo>
                    <a:pt x="9" y="20"/>
                    <a:pt x="9" y="20"/>
                    <a:pt x="9" y="20"/>
                  </a:cubicBezTo>
                  <a:cubicBezTo>
                    <a:pt x="9" y="21"/>
                    <a:pt x="9" y="22"/>
                    <a:pt x="9" y="23"/>
                  </a:cubicBezTo>
                  <a:cubicBezTo>
                    <a:pt x="9" y="25"/>
                    <a:pt x="9" y="27"/>
                    <a:pt x="7" y="28"/>
                  </a:cubicBezTo>
                  <a:cubicBezTo>
                    <a:pt x="6" y="30"/>
                    <a:pt x="4" y="31"/>
                    <a:pt x="3" y="31"/>
                  </a:cubicBezTo>
                  <a:cubicBezTo>
                    <a:pt x="2" y="32"/>
                    <a:pt x="1" y="32"/>
                    <a:pt x="0" y="32"/>
                  </a:cubicBezTo>
                  <a:cubicBezTo>
                    <a:pt x="0" y="34"/>
                    <a:pt x="1" y="36"/>
                    <a:pt x="2" y="39"/>
                  </a:cubicBezTo>
                  <a:cubicBezTo>
                    <a:pt x="2" y="41"/>
                    <a:pt x="3" y="43"/>
                    <a:pt x="4" y="45"/>
                  </a:cubicBezTo>
                  <a:cubicBezTo>
                    <a:pt x="5" y="45"/>
                    <a:pt x="5" y="45"/>
                    <a:pt x="6" y="45"/>
                  </a:cubicBezTo>
                  <a:cubicBezTo>
                    <a:pt x="7" y="46"/>
                    <a:pt x="9" y="46"/>
                    <a:pt x="10" y="47"/>
                  </a:cubicBezTo>
                  <a:cubicBezTo>
                    <a:pt x="11" y="48"/>
                    <a:pt x="12" y="49"/>
                    <a:pt x="13" y="51"/>
                  </a:cubicBezTo>
                  <a:cubicBezTo>
                    <a:pt x="14" y="52"/>
                    <a:pt x="15" y="54"/>
                    <a:pt x="15" y="55"/>
                  </a:cubicBezTo>
                  <a:cubicBezTo>
                    <a:pt x="17" y="56"/>
                    <a:pt x="19" y="56"/>
                    <a:pt x="21" y="56"/>
                  </a:cubicBezTo>
                  <a:cubicBezTo>
                    <a:pt x="23" y="56"/>
                    <a:pt x="24" y="56"/>
                    <a:pt x="26" y="55"/>
                  </a:cubicBezTo>
                  <a:cubicBezTo>
                    <a:pt x="27" y="54"/>
                    <a:pt x="27" y="53"/>
                    <a:pt x="27" y="51"/>
                  </a:cubicBezTo>
                  <a:cubicBezTo>
                    <a:pt x="28" y="48"/>
                    <a:pt x="28" y="45"/>
                    <a:pt x="28" y="42"/>
                  </a:cubicBezTo>
                  <a:cubicBezTo>
                    <a:pt x="28" y="41"/>
                    <a:pt x="28" y="40"/>
                    <a:pt x="28" y="38"/>
                  </a:cubicBezTo>
                  <a:cubicBezTo>
                    <a:pt x="27" y="38"/>
                    <a:pt x="27" y="37"/>
                    <a:pt x="27" y="36"/>
                  </a:cubicBezTo>
                  <a:cubicBezTo>
                    <a:pt x="25" y="37"/>
                    <a:pt x="23" y="37"/>
                    <a:pt x="21" y="37"/>
                  </a:cubicBezTo>
                  <a:cubicBezTo>
                    <a:pt x="18" y="37"/>
                    <a:pt x="16" y="37"/>
                    <a:pt x="14" y="37"/>
                  </a:cubicBezTo>
                  <a:cubicBezTo>
                    <a:pt x="13" y="37"/>
                    <a:pt x="11" y="37"/>
                    <a:pt x="10" y="37"/>
                  </a:cubicBezTo>
                  <a:cubicBezTo>
                    <a:pt x="10" y="37"/>
                    <a:pt x="9" y="38"/>
                    <a:pt x="9" y="38"/>
                  </a:cubicBezTo>
                  <a:cubicBezTo>
                    <a:pt x="8" y="38"/>
                    <a:pt x="8" y="38"/>
                    <a:pt x="7" y="38"/>
                  </a:cubicBezTo>
                  <a:cubicBezTo>
                    <a:pt x="7" y="38"/>
                    <a:pt x="7" y="38"/>
                    <a:pt x="7" y="38"/>
                  </a:cubicBezTo>
                  <a:cubicBezTo>
                    <a:pt x="8" y="37"/>
                    <a:pt x="9" y="37"/>
                    <a:pt x="10" y="37"/>
                  </a:cubicBezTo>
                  <a:cubicBezTo>
                    <a:pt x="11" y="36"/>
                    <a:pt x="12" y="36"/>
                    <a:pt x="14" y="36"/>
                  </a:cubicBezTo>
                  <a:cubicBezTo>
                    <a:pt x="16" y="35"/>
                    <a:pt x="18" y="35"/>
                    <a:pt x="20" y="35"/>
                  </a:cubicBezTo>
                  <a:cubicBezTo>
                    <a:pt x="27" y="34"/>
                    <a:pt x="27" y="34"/>
                    <a:pt x="27" y="34"/>
                  </a:cubicBezTo>
                  <a:cubicBezTo>
                    <a:pt x="28" y="34"/>
                    <a:pt x="29" y="34"/>
                    <a:pt x="29" y="34"/>
                  </a:cubicBezTo>
                  <a:cubicBezTo>
                    <a:pt x="30" y="34"/>
                    <a:pt x="30" y="33"/>
                    <a:pt x="30" y="33"/>
                  </a:cubicBezTo>
                  <a:cubicBezTo>
                    <a:pt x="31" y="32"/>
                    <a:pt x="31" y="31"/>
                    <a:pt x="31" y="30"/>
                  </a:cubicBezTo>
                  <a:cubicBezTo>
                    <a:pt x="31" y="27"/>
                    <a:pt x="31" y="25"/>
                    <a:pt x="30" y="23"/>
                  </a:cubicBezTo>
                  <a:cubicBezTo>
                    <a:pt x="29" y="22"/>
                    <a:pt x="29" y="21"/>
                    <a:pt x="28" y="20"/>
                  </a:cubicBezTo>
                  <a:cubicBezTo>
                    <a:pt x="27" y="20"/>
                    <a:pt x="26" y="19"/>
                    <a:pt x="25" y="19"/>
                  </a:cubicBezTo>
                  <a:cubicBezTo>
                    <a:pt x="23" y="18"/>
                    <a:pt x="21" y="17"/>
                    <a:pt x="18" y="17"/>
                  </a:cubicBezTo>
                  <a:cubicBezTo>
                    <a:pt x="16" y="17"/>
                    <a:pt x="14" y="16"/>
                    <a:pt x="11" y="16"/>
                  </a:cubicBezTo>
                  <a:cubicBezTo>
                    <a:pt x="11" y="16"/>
                    <a:pt x="11" y="16"/>
                    <a:pt x="11" y="16"/>
                  </a:cubicBezTo>
                  <a:cubicBezTo>
                    <a:pt x="16" y="16"/>
                    <a:pt x="21" y="15"/>
                    <a:pt x="26" y="17"/>
                  </a:cubicBezTo>
                  <a:cubicBezTo>
                    <a:pt x="27" y="17"/>
                    <a:pt x="28" y="18"/>
                    <a:pt x="29" y="19"/>
                  </a:cubicBezTo>
                  <a:cubicBezTo>
                    <a:pt x="30" y="19"/>
                    <a:pt x="31" y="20"/>
                    <a:pt x="31" y="21"/>
                  </a:cubicBezTo>
                  <a:cubicBezTo>
                    <a:pt x="31" y="21"/>
                    <a:pt x="31" y="21"/>
                    <a:pt x="31" y="21"/>
                  </a:cubicBezTo>
                  <a:cubicBezTo>
                    <a:pt x="34" y="22"/>
                    <a:pt x="37" y="23"/>
                    <a:pt x="40" y="23"/>
                  </a:cubicBezTo>
                  <a:cubicBezTo>
                    <a:pt x="41" y="22"/>
                    <a:pt x="43" y="22"/>
                    <a:pt x="44" y="21"/>
                  </a:cubicBezTo>
                  <a:cubicBezTo>
                    <a:pt x="44" y="20"/>
                    <a:pt x="44" y="20"/>
                    <a:pt x="44" y="20"/>
                  </a:cubicBezTo>
                  <a:cubicBezTo>
                    <a:pt x="44" y="19"/>
                    <a:pt x="44" y="19"/>
                    <a:pt x="44" y="18"/>
                  </a:cubicBezTo>
                  <a:cubicBezTo>
                    <a:pt x="42" y="17"/>
                    <a:pt x="42" y="17"/>
                    <a:pt x="42" y="17"/>
                  </a:cubicBezTo>
                  <a:cubicBezTo>
                    <a:pt x="41" y="15"/>
                    <a:pt x="40" y="14"/>
                    <a:pt x="38" y="13"/>
                  </a:cubicBezTo>
                  <a:cubicBezTo>
                    <a:pt x="38" y="12"/>
                    <a:pt x="38" y="12"/>
                    <a:pt x="38" y="12"/>
                  </a:cubicBezTo>
                  <a:cubicBezTo>
                    <a:pt x="38" y="13"/>
                    <a:pt x="38" y="13"/>
                    <a:pt x="38" y="13"/>
                  </a:cubicBezTo>
                  <a:cubicBezTo>
                    <a:pt x="37" y="13"/>
                    <a:pt x="36" y="14"/>
                    <a:pt x="35" y="14"/>
                  </a:cubicBezTo>
                  <a:cubicBezTo>
                    <a:pt x="34" y="14"/>
                    <a:pt x="34" y="14"/>
                    <a:pt x="34" y="14"/>
                  </a:cubicBezTo>
                  <a:cubicBezTo>
                    <a:pt x="34" y="14"/>
                    <a:pt x="34" y="14"/>
                    <a:pt x="34" y="14"/>
                  </a:cubicBezTo>
                  <a:cubicBezTo>
                    <a:pt x="34" y="14"/>
                    <a:pt x="34" y="14"/>
                    <a:pt x="34" y="14"/>
                  </a:cubicBezTo>
                  <a:cubicBezTo>
                    <a:pt x="32" y="13"/>
                    <a:pt x="30" y="13"/>
                    <a:pt x="27" y="12"/>
                  </a:cubicBezTo>
                  <a:cubicBezTo>
                    <a:pt x="25" y="12"/>
                    <a:pt x="23" y="12"/>
                    <a:pt x="20" y="12"/>
                  </a:cubicBezTo>
                  <a:cubicBezTo>
                    <a:pt x="18" y="12"/>
                    <a:pt x="16" y="13"/>
                    <a:pt x="14" y="14"/>
                  </a:cubicBezTo>
                  <a:cubicBezTo>
                    <a:pt x="14" y="14"/>
                    <a:pt x="14" y="14"/>
                    <a:pt x="14" y="14"/>
                  </a:cubicBezTo>
                  <a:cubicBezTo>
                    <a:pt x="15" y="12"/>
                    <a:pt x="18" y="11"/>
                    <a:pt x="20" y="10"/>
                  </a:cubicBezTo>
                  <a:cubicBezTo>
                    <a:pt x="21" y="10"/>
                    <a:pt x="21" y="10"/>
                    <a:pt x="21" y="10"/>
                  </a:cubicBezTo>
                  <a:cubicBezTo>
                    <a:pt x="21" y="9"/>
                    <a:pt x="20" y="8"/>
                    <a:pt x="19" y="7"/>
                  </a:cubicBezTo>
                  <a:cubicBezTo>
                    <a:pt x="18" y="5"/>
                    <a:pt x="16" y="4"/>
                    <a:pt x="14" y="3"/>
                  </a:cubicBezTo>
                  <a:cubicBezTo>
                    <a:pt x="12" y="2"/>
                    <a:pt x="9" y="1"/>
                    <a:pt x="6" y="0"/>
                  </a:cubicBezTo>
                  <a:cubicBezTo>
                    <a:pt x="6" y="3"/>
                    <a:pt x="7" y="6"/>
                    <a:pt x="7" y="8"/>
                  </a:cubicBezTo>
                  <a:lnTo>
                    <a:pt x="8" y="13"/>
                  </a:lnTo>
                  <a:close/>
                  <a:moveTo>
                    <a:pt x="14" y="45"/>
                  </a:moveTo>
                  <a:cubicBezTo>
                    <a:pt x="14" y="44"/>
                    <a:pt x="14" y="44"/>
                    <a:pt x="15" y="44"/>
                  </a:cubicBezTo>
                  <a:cubicBezTo>
                    <a:pt x="15" y="43"/>
                    <a:pt x="16" y="43"/>
                    <a:pt x="16" y="42"/>
                  </a:cubicBezTo>
                  <a:cubicBezTo>
                    <a:pt x="16" y="43"/>
                    <a:pt x="16" y="43"/>
                    <a:pt x="16" y="43"/>
                  </a:cubicBezTo>
                  <a:cubicBezTo>
                    <a:pt x="16" y="43"/>
                    <a:pt x="15" y="44"/>
                    <a:pt x="15" y="44"/>
                  </a:cubicBezTo>
                  <a:cubicBezTo>
                    <a:pt x="15" y="44"/>
                    <a:pt x="15" y="45"/>
                    <a:pt x="15" y="45"/>
                  </a:cubicBezTo>
                  <a:cubicBezTo>
                    <a:pt x="16" y="45"/>
                    <a:pt x="17" y="45"/>
                    <a:pt x="18" y="45"/>
                  </a:cubicBezTo>
                  <a:cubicBezTo>
                    <a:pt x="19" y="45"/>
                    <a:pt x="20" y="45"/>
                    <a:pt x="20" y="44"/>
                  </a:cubicBezTo>
                  <a:cubicBezTo>
                    <a:pt x="20" y="44"/>
                    <a:pt x="20" y="44"/>
                    <a:pt x="21" y="44"/>
                  </a:cubicBezTo>
                  <a:cubicBezTo>
                    <a:pt x="21" y="43"/>
                    <a:pt x="22" y="41"/>
                    <a:pt x="22" y="40"/>
                  </a:cubicBezTo>
                  <a:cubicBezTo>
                    <a:pt x="22" y="40"/>
                    <a:pt x="22" y="40"/>
                    <a:pt x="22" y="40"/>
                  </a:cubicBezTo>
                  <a:cubicBezTo>
                    <a:pt x="22" y="41"/>
                    <a:pt x="22" y="43"/>
                    <a:pt x="22" y="44"/>
                  </a:cubicBezTo>
                  <a:cubicBezTo>
                    <a:pt x="22" y="45"/>
                    <a:pt x="21" y="45"/>
                    <a:pt x="20" y="46"/>
                  </a:cubicBezTo>
                  <a:cubicBezTo>
                    <a:pt x="20" y="46"/>
                    <a:pt x="19" y="46"/>
                    <a:pt x="18" y="46"/>
                  </a:cubicBezTo>
                  <a:cubicBezTo>
                    <a:pt x="18" y="46"/>
                    <a:pt x="17" y="46"/>
                    <a:pt x="16" y="46"/>
                  </a:cubicBezTo>
                  <a:cubicBezTo>
                    <a:pt x="15" y="46"/>
                    <a:pt x="15" y="46"/>
                    <a:pt x="14" y="46"/>
                  </a:cubicBezTo>
                  <a:cubicBezTo>
                    <a:pt x="14" y="46"/>
                    <a:pt x="14" y="45"/>
                    <a:pt x="14"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24">
              <a:extLst>
                <a:ext uri="{FF2B5EF4-FFF2-40B4-BE49-F238E27FC236}">
                  <a16:creationId xmlns:a16="http://schemas.microsoft.com/office/drawing/2014/main" id="{B1482E1B-52D5-409A-88D7-CED032397063}"/>
                </a:ext>
              </a:extLst>
            </p:cNvPr>
            <p:cNvSpPr>
              <a:spLocks/>
            </p:cNvSpPr>
            <p:nvPr/>
          </p:nvSpPr>
          <p:spPr bwMode="auto">
            <a:xfrm>
              <a:off x="3284" y="675"/>
              <a:ext cx="2" cy="5"/>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1"/>
                    <a:pt x="1" y="2"/>
                  </a:cubicBezTo>
                  <a:cubicBezTo>
                    <a:pt x="1" y="1"/>
                    <a:pt x="1"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25">
              <a:extLst>
                <a:ext uri="{FF2B5EF4-FFF2-40B4-BE49-F238E27FC236}">
                  <a16:creationId xmlns:a16="http://schemas.microsoft.com/office/drawing/2014/main" id="{1D433193-AB88-4D80-B995-2DB2C39DE8D4}"/>
                </a:ext>
              </a:extLst>
            </p:cNvPr>
            <p:cNvSpPr>
              <a:spLocks/>
            </p:cNvSpPr>
            <p:nvPr/>
          </p:nvSpPr>
          <p:spPr bwMode="auto">
            <a:xfrm>
              <a:off x="3252" y="6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26">
              <a:extLst>
                <a:ext uri="{FF2B5EF4-FFF2-40B4-BE49-F238E27FC236}">
                  <a16:creationId xmlns:a16="http://schemas.microsoft.com/office/drawing/2014/main" id="{092F8389-951D-4249-A54E-A6A839EDA72B}"/>
                </a:ext>
              </a:extLst>
            </p:cNvPr>
            <p:cNvSpPr>
              <a:spLocks/>
            </p:cNvSpPr>
            <p:nvPr/>
          </p:nvSpPr>
          <p:spPr bwMode="auto">
            <a:xfrm>
              <a:off x="3279" y="576"/>
              <a:ext cx="29" cy="41"/>
            </a:xfrm>
            <a:custGeom>
              <a:avLst/>
              <a:gdLst>
                <a:gd name="T0" fmla="*/ 9 w 12"/>
                <a:gd name="T1" fmla="*/ 17 h 17"/>
                <a:gd name="T2" fmla="*/ 11 w 12"/>
                <a:gd name="T3" fmla="*/ 17 h 17"/>
                <a:gd name="T4" fmla="*/ 12 w 12"/>
                <a:gd name="T5" fmla="*/ 17 h 17"/>
                <a:gd name="T6" fmla="*/ 12 w 12"/>
                <a:gd name="T7" fmla="*/ 16 h 17"/>
                <a:gd name="T8" fmla="*/ 10 w 12"/>
                <a:gd name="T9" fmla="*/ 8 h 17"/>
                <a:gd name="T10" fmla="*/ 6 w 12"/>
                <a:gd name="T11" fmla="*/ 3 h 17"/>
                <a:gd name="T12" fmla="*/ 1 w 12"/>
                <a:gd name="T13" fmla="*/ 0 h 17"/>
                <a:gd name="T14" fmla="*/ 0 w 12"/>
                <a:gd name="T15" fmla="*/ 3 h 17"/>
                <a:gd name="T16" fmla="*/ 1 w 12"/>
                <a:gd name="T17" fmla="*/ 8 h 17"/>
                <a:gd name="T18" fmla="*/ 6 w 12"/>
                <a:gd name="T19" fmla="*/ 12 h 17"/>
                <a:gd name="T20" fmla="*/ 8 w 12"/>
                <a:gd name="T21" fmla="*/ 15 h 17"/>
                <a:gd name="T22" fmla="*/ 9 w 1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9" y="17"/>
                  </a:moveTo>
                  <a:cubicBezTo>
                    <a:pt x="10" y="17"/>
                    <a:pt x="11" y="17"/>
                    <a:pt x="11" y="17"/>
                  </a:cubicBezTo>
                  <a:cubicBezTo>
                    <a:pt x="11" y="17"/>
                    <a:pt x="12" y="17"/>
                    <a:pt x="12" y="17"/>
                  </a:cubicBezTo>
                  <a:cubicBezTo>
                    <a:pt x="12" y="16"/>
                    <a:pt x="12" y="16"/>
                    <a:pt x="12" y="16"/>
                  </a:cubicBezTo>
                  <a:cubicBezTo>
                    <a:pt x="12" y="13"/>
                    <a:pt x="11" y="11"/>
                    <a:pt x="10" y="8"/>
                  </a:cubicBezTo>
                  <a:cubicBezTo>
                    <a:pt x="9" y="6"/>
                    <a:pt x="8" y="5"/>
                    <a:pt x="6" y="3"/>
                  </a:cubicBezTo>
                  <a:cubicBezTo>
                    <a:pt x="4" y="2"/>
                    <a:pt x="2" y="1"/>
                    <a:pt x="1" y="0"/>
                  </a:cubicBezTo>
                  <a:cubicBezTo>
                    <a:pt x="0" y="1"/>
                    <a:pt x="0" y="2"/>
                    <a:pt x="0" y="3"/>
                  </a:cubicBezTo>
                  <a:cubicBezTo>
                    <a:pt x="0" y="5"/>
                    <a:pt x="0" y="6"/>
                    <a:pt x="1" y="8"/>
                  </a:cubicBezTo>
                  <a:cubicBezTo>
                    <a:pt x="3" y="9"/>
                    <a:pt x="5" y="11"/>
                    <a:pt x="6" y="12"/>
                  </a:cubicBezTo>
                  <a:cubicBezTo>
                    <a:pt x="7" y="13"/>
                    <a:pt x="8" y="14"/>
                    <a:pt x="8" y="15"/>
                  </a:cubicBezTo>
                  <a:cubicBezTo>
                    <a:pt x="9" y="16"/>
                    <a:pt x="9"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27">
              <a:extLst>
                <a:ext uri="{FF2B5EF4-FFF2-40B4-BE49-F238E27FC236}">
                  <a16:creationId xmlns:a16="http://schemas.microsoft.com/office/drawing/2014/main" id="{B766A61C-B84A-4596-9754-AA264BAF9861}"/>
                </a:ext>
              </a:extLst>
            </p:cNvPr>
            <p:cNvSpPr>
              <a:spLocks/>
            </p:cNvSpPr>
            <p:nvPr/>
          </p:nvSpPr>
          <p:spPr bwMode="auto">
            <a:xfrm>
              <a:off x="3137" y="552"/>
              <a:ext cx="125" cy="215"/>
            </a:xfrm>
            <a:custGeom>
              <a:avLst/>
              <a:gdLst>
                <a:gd name="T0" fmla="*/ 51 w 52"/>
                <a:gd name="T1" fmla="*/ 83 h 89"/>
                <a:gd name="T2" fmla="*/ 52 w 52"/>
                <a:gd name="T3" fmla="*/ 79 h 89"/>
                <a:gd name="T4" fmla="*/ 46 w 52"/>
                <a:gd name="T5" fmla="*/ 76 h 89"/>
                <a:gd name="T6" fmla="*/ 38 w 52"/>
                <a:gd name="T7" fmla="*/ 80 h 89"/>
                <a:gd name="T8" fmla="*/ 46 w 52"/>
                <a:gd name="T9" fmla="*/ 71 h 89"/>
                <a:gd name="T10" fmla="*/ 38 w 52"/>
                <a:gd name="T11" fmla="*/ 62 h 89"/>
                <a:gd name="T12" fmla="*/ 30 w 52"/>
                <a:gd name="T13" fmla="*/ 59 h 89"/>
                <a:gd name="T14" fmla="*/ 33 w 52"/>
                <a:gd name="T15" fmla="*/ 54 h 89"/>
                <a:gd name="T16" fmla="*/ 31 w 52"/>
                <a:gd name="T17" fmla="*/ 44 h 89"/>
                <a:gd name="T18" fmla="*/ 30 w 52"/>
                <a:gd name="T19" fmla="*/ 38 h 89"/>
                <a:gd name="T20" fmla="*/ 22 w 52"/>
                <a:gd name="T21" fmla="*/ 35 h 89"/>
                <a:gd name="T22" fmla="*/ 24 w 52"/>
                <a:gd name="T23" fmla="*/ 31 h 89"/>
                <a:gd name="T24" fmla="*/ 25 w 52"/>
                <a:gd name="T25" fmla="*/ 20 h 89"/>
                <a:gd name="T26" fmla="*/ 25 w 52"/>
                <a:gd name="T27" fmla="*/ 20 h 89"/>
                <a:gd name="T28" fmla="*/ 21 w 52"/>
                <a:gd name="T29" fmla="*/ 17 h 89"/>
                <a:gd name="T30" fmla="*/ 28 w 52"/>
                <a:gd name="T31" fmla="*/ 17 h 89"/>
                <a:gd name="T32" fmla="*/ 25 w 52"/>
                <a:gd name="T33" fmla="*/ 26 h 89"/>
                <a:gd name="T34" fmla="*/ 31 w 52"/>
                <a:gd name="T35" fmla="*/ 37 h 89"/>
                <a:gd name="T36" fmla="*/ 33 w 52"/>
                <a:gd name="T37" fmla="*/ 43 h 89"/>
                <a:gd name="T38" fmla="*/ 33 w 52"/>
                <a:gd name="T39" fmla="*/ 46 h 89"/>
                <a:gd name="T40" fmla="*/ 39 w 52"/>
                <a:gd name="T41" fmla="*/ 42 h 89"/>
                <a:gd name="T42" fmla="*/ 39 w 52"/>
                <a:gd name="T43" fmla="*/ 33 h 89"/>
                <a:gd name="T44" fmla="*/ 36 w 52"/>
                <a:gd name="T45" fmla="*/ 14 h 89"/>
                <a:gd name="T46" fmla="*/ 34 w 52"/>
                <a:gd name="T47" fmla="*/ 12 h 89"/>
                <a:gd name="T48" fmla="*/ 30 w 52"/>
                <a:gd name="T49" fmla="*/ 9 h 89"/>
                <a:gd name="T50" fmla="*/ 21 w 52"/>
                <a:gd name="T51" fmla="*/ 9 h 89"/>
                <a:gd name="T52" fmla="*/ 15 w 52"/>
                <a:gd name="T53" fmla="*/ 12 h 89"/>
                <a:gd name="T54" fmla="*/ 11 w 52"/>
                <a:gd name="T55" fmla="*/ 10 h 89"/>
                <a:gd name="T56" fmla="*/ 9 w 52"/>
                <a:gd name="T57" fmla="*/ 1 h 89"/>
                <a:gd name="T58" fmla="*/ 5 w 52"/>
                <a:gd name="T59" fmla="*/ 1 h 89"/>
                <a:gd name="T60" fmla="*/ 6 w 52"/>
                <a:gd name="T61" fmla="*/ 10 h 89"/>
                <a:gd name="T62" fmla="*/ 3 w 52"/>
                <a:gd name="T63" fmla="*/ 18 h 89"/>
                <a:gd name="T64" fmla="*/ 3 w 52"/>
                <a:gd name="T65" fmla="*/ 19 h 89"/>
                <a:gd name="T66" fmla="*/ 3 w 52"/>
                <a:gd name="T67" fmla="*/ 19 h 89"/>
                <a:gd name="T68" fmla="*/ 5 w 52"/>
                <a:gd name="T69" fmla="*/ 19 h 89"/>
                <a:gd name="T70" fmla="*/ 5 w 52"/>
                <a:gd name="T71" fmla="*/ 20 h 89"/>
                <a:gd name="T72" fmla="*/ 3 w 52"/>
                <a:gd name="T73" fmla="*/ 22 h 89"/>
                <a:gd name="T74" fmla="*/ 1 w 52"/>
                <a:gd name="T75" fmla="*/ 27 h 89"/>
                <a:gd name="T76" fmla="*/ 6 w 52"/>
                <a:gd name="T77" fmla="*/ 29 h 89"/>
                <a:gd name="T78" fmla="*/ 14 w 52"/>
                <a:gd name="T79" fmla="*/ 32 h 89"/>
                <a:gd name="T80" fmla="*/ 14 w 52"/>
                <a:gd name="T81" fmla="*/ 33 h 89"/>
                <a:gd name="T82" fmla="*/ 17 w 52"/>
                <a:gd name="T83" fmla="*/ 39 h 89"/>
                <a:gd name="T84" fmla="*/ 16 w 52"/>
                <a:gd name="T85" fmla="*/ 46 h 89"/>
                <a:gd name="T86" fmla="*/ 17 w 52"/>
                <a:gd name="T87" fmla="*/ 47 h 89"/>
                <a:gd name="T88" fmla="*/ 28 w 52"/>
                <a:gd name="T89" fmla="*/ 58 h 89"/>
                <a:gd name="T90" fmla="*/ 22 w 52"/>
                <a:gd name="T91" fmla="*/ 55 h 89"/>
                <a:gd name="T92" fmla="*/ 20 w 52"/>
                <a:gd name="T93" fmla="*/ 76 h 89"/>
                <a:gd name="T94" fmla="*/ 22 w 52"/>
                <a:gd name="T95" fmla="*/ 78 h 89"/>
                <a:gd name="T96" fmla="*/ 25 w 52"/>
                <a:gd name="T97" fmla="*/ 81 h 89"/>
                <a:gd name="T98" fmla="*/ 32 w 52"/>
                <a:gd name="T99" fmla="*/ 89 h 89"/>
                <a:gd name="T100" fmla="*/ 48 w 52"/>
                <a:gd name="T101"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89">
                  <a:moveTo>
                    <a:pt x="48" y="85"/>
                  </a:moveTo>
                  <a:cubicBezTo>
                    <a:pt x="49" y="85"/>
                    <a:pt x="50" y="84"/>
                    <a:pt x="51" y="83"/>
                  </a:cubicBezTo>
                  <a:cubicBezTo>
                    <a:pt x="51" y="83"/>
                    <a:pt x="52" y="82"/>
                    <a:pt x="52" y="81"/>
                  </a:cubicBezTo>
                  <a:cubicBezTo>
                    <a:pt x="52" y="81"/>
                    <a:pt x="52" y="80"/>
                    <a:pt x="52" y="79"/>
                  </a:cubicBezTo>
                  <a:cubicBezTo>
                    <a:pt x="51" y="78"/>
                    <a:pt x="49" y="76"/>
                    <a:pt x="47" y="75"/>
                  </a:cubicBezTo>
                  <a:cubicBezTo>
                    <a:pt x="47" y="75"/>
                    <a:pt x="47" y="76"/>
                    <a:pt x="46" y="76"/>
                  </a:cubicBezTo>
                  <a:cubicBezTo>
                    <a:pt x="44" y="79"/>
                    <a:pt x="41" y="80"/>
                    <a:pt x="38" y="80"/>
                  </a:cubicBezTo>
                  <a:cubicBezTo>
                    <a:pt x="38" y="80"/>
                    <a:pt x="38" y="80"/>
                    <a:pt x="38" y="80"/>
                  </a:cubicBezTo>
                  <a:cubicBezTo>
                    <a:pt x="41" y="79"/>
                    <a:pt x="43" y="77"/>
                    <a:pt x="45" y="75"/>
                  </a:cubicBezTo>
                  <a:cubicBezTo>
                    <a:pt x="46" y="74"/>
                    <a:pt x="46" y="72"/>
                    <a:pt x="46" y="71"/>
                  </a:cubicBezTo>
                  <a:cubicBezTo>
                    <a:pt x="46" y="70"/>
                    <a:pt x="45" y="68"/>
                    <a:pt x="44" y="67"/>
                  </a:cubicBezTo>
                  <a:cubicBezTo>
                    <a:pt x="43" y="65"/>
                    <a:pt x="40" y="63"/>
                    <a:pt x="38" y="62"/>
                  </a:cubicBezTo>
                  <a:cubicBezTo>
                    <a:pt x="35" y="60"/>
                    <a:pt x="33" y="60"/>
                    <a:pt x="30" y="59"/>
                  </a:cubicBezTo>
                  <a:cubicBezTo>
                    <a:pt x="30" y="59"/>
                    <a:pt x="30" y="59"/>
                    <a:pt x="30" y="59"/>
                  </a:cubicBezTo>
                  <a:cubicBezTo>
                    <a:pt x="32" y="59"/>
                    <a:pt x="34" y="59"/>
                    <a:pt x="36" y="59"/>
                  </a:cubicBezTo>
                  <a:cubicBezTo>
                    <a:pt x="35" y="58"/>
                    <a:pt x="34" y="56"/>
                    <a:pt x="33" y="54"/>
                  </a:cubicBezTo>
                  <a:cubicBezTo>
                    <a:pt x="32" y="52"/>
                    <a:pt x="31" y="49"/>
                    <a:pt x="31" y="46"/>
                  </a:cubicBezTo>
                  <a:cubicBezTo>
                    <a:pt x="31" y="46"/>
                    <a:pt x="31" y="45"/>
                    <a:pt x="31" y="44"/>
                  </a:cubicBezTo>
                  <a:cubicBezTo>
                    <a:pt x="31" y="43"/>
                    <a:pt x="31" y="43"/>
                    <a:pt x="31" y="42"/>
                  </a:cubicBezTo>
                  <a:cubicBezTo>
                    <a:pt x="31" y="41"/>
                    <a:pt x="31" y="39"/>
                    <a:pt x="30" y="38"/>
                  </a:cubicBezTo>
                  <a:cubicBezTo>
                    <a:pt x="28" y="36"/>
                    <a:pt x="25" y="35"/>
                    <a:pt x="22" y="35"/>
                  </a:cubicBezTo>
                  <a:cubicBezTo>
                    <a:pt x="22" y="35"/>
                    <a:pt x="22" y="35"/>
                    <a:pt x="22" y="35"/>
                  </a:cubicBezTo>
                  <a:cubicBezTo>
                    <a:pt x="23" y="35"/>
                    <a:pt x="24" y="35"/>
                    <a:pt x="24" y="35"/>
                  </a:cubicBezTo>
                  <a:cubicBezTo>
                    <a:pt x="24" y="33"/>
                    <a:pt x="24" y="32"/>
                    <a:pt x="24" y="31"/>
                  </a:cubicBezTo>
                  <a:cubicBezTo>
                    <a:pt x="24" y="29"/>
                    <a:pt x="24" y="27"/>
                    <a:pt x="24" y="26"/>
                  </a:cubicBezTo>
                  <a:cubicBezTo>
                    <a:pt x="24" y="24"/>
                    <a:pt x="24" y="22"/>
                    <a:pt x="25" y="20"/>
                  </a:cubicBezTo>
                  <a:cubicBezTo>
                    <a:pt x="25" y="20"/>
                    <a:pt x="25" y="20"/>
                    <a:pt x="25" y="20"/>
                  </a:cubicBezTo>
                  <a:cubicBezTo>
                    <a:pt x="25" y="20"/>
                    <a:pt x="25" y="20"/>
                    <a:pt x="25" y="20"/>
                  </a:cubicBezTo>
                  <a:cubicBezTo>
                    <a:pt x="24" y="19"/>
                    <a:pt x="24" y="18"/>
                    <a:pt x="23" y="18"/>
                  </a:cubicBezTo>
                  <a:cubicBezTo>
                    <a:pt x="22" y="17"/>
                    <a:pt x="22" y="17"/>
                    <a:pt x="21" y="17"/>
                  </a:cubicBezTo>
                  <a:cubicBezTo>
                    <a:pt x="22" y="17"/>
                    <a:pt x="24" y="18"/>
                    <a:pt x="25" y="19"/>
                  </a:cubicBezTo>
                  <a:cubicBezTo>
                    <a:pt x="25" y="18"/>
                    <a:pt x="26" y="17"/>
                    <a:pt x="28" y="17"/>
                  </a:cubicBezTo>
                  <a:cubicBezTo>
                    <a:pt x="26" y="17"/>
                    <a:pt x="25" y="19"/>
                    <a:pt x="25" y="21"/>
                  </a:cubicBezTo>
                  <a:cubicBezTo>
                    <a:pt x="25" y="22"/>
                    <a:pt x="25" y="24"/>
                    <a:pt x="25" y="26"/>
                  </a:cubicBezTo>
                  <a:cubicBezTo>
                    <a:pt x="25" y="29"/>
                    <a:pt x="25" y="32"/>
                    <a:pt x="26" y="35"/>
                  </a:cubicBezTo>
                  <a:cubicBezTo>
                    <a:pt x="28" y="35"/>
                    <a:pt x="29" y="36"/>
                    <a:pt x="31" y="37"/>
                  </a:cubicBezTo>
                  <a:cubicBezTo>
                    <a:pt x="32" y="38"/>
                    <a:pt x="33" y="40"/>
                    <a:pt x="33" y="42"/>
                  </a:cubicBezTo>
                  <a:cubicBezTo>
                    <a:pt x="33" y="43"/>
                    <a:pt x="33" y="43"/>
                    <a:pt x="33" y="43"/>
                  </a:cubicBezTo>
                  <a:cubicBezTo>
                    <a:pt x="33" y="44"/>
                    <a:pt x="33" y="44"/>
                    <a:pt x="32" y="44"/>
                  </a:cubicBezTo>
                  <a:cubicBezTo>
                    <a:pt x="32" y="45"/>
                    <a:pt x="32" y="45"/>
                    <a:pt x="33" y="46"/>
                  </a:cubicBezTo>
                  <a:cubicBezTo>
                    <a:pt x="33" y="46"/>
                    <a:pt x="33" y="46"/>
                    <a:pt x="33" y="46"/>
                  </a:cubicBezTo>
                  <a:cubicBezTo>
                    <a:pt x="35" y="46"/>
                    <a:pt x="38" y="44"/>
                    <a:pt x="39" y="42"/>
                  </a:cubicBezTo>
                  <a:cubicBezTo>
                    <a:pt x="40" y="41"/>
                    <a:pt x="40" y="39"/>
                    <a:pt x="40" y="38"/>
                  </a:cubicBezTo>
                  <a:cubicBezTo>
                    <a:pt x="40" y="36"/>
                    <a:pt x="39" y="35"/>
                    <a:pt x="39" y="33"/>
                  </a:cubicBezTo>
                  <a:cubicBezTo>
                    <a:pt x="38" y="27"/>
                    <a:pt x="37" y="21"/>
                    <a:pt x="36" y="14"/>
                  </a:cubicBezTo>
                  <a:cubicBezTo>
                    <a:pt x="36" y="14"/>
                    <a:pt x="36" y="14"/>
                    <a:pt x="36" y="14"/>
                  </a:cubicBezTo>
                  <a:cubicBezTo>
                    <a:pt x="36" y="14"/>
                    <a:pt x="36" y="14"/>
                    <a:pt x="35" y="13"/>
                  </a:cubicBezTo>
                  <a:cubicBezTo>
                    <a:pt x="35" y="13"/>
                    <a:pt x="35" y="13"/>
                    <a:pt x="34" y="12"/>
                  </a:cubicBezTo>
                  <a:cubicBezTo>
                    <a:pt x="34" y="12"/>
                    <a:pt x="33" y="11"/>
                    <a:pt x="32" y="10"/>
                  </a:cubicBezTo>
                  <a:cubicBezTo>
                    <a:pt x="31" y="10"/>
                    <a:pt x="30" y="9"/>
                    <a:pt x="30" y="9"/>
                  </a:cubicBezTo>
                  <a:cubicBezTo>
                    <a:pt x="29" y="8"/>
                    <a:pt x="28" y="8"/>
                    <a:pt x="27" y="8"/>
                  </a:cubicBezTo>
                  <a:cubicBezTo>
                    <a:pt x="25" y="8"/>
                    <a:pt x="23" y="9"/>
                    <a:pt x="21" y="9"/>
                  </a:cubicBezTo>
                  <a:cubicBezTo>
                    <a:pt x="19" y="10"/>
                    <a:pt x="17" y="11"/>
                    <a:pt x="15" y="12"/>
                  </a:cubicBezTo>
                  <a:cubicBezTo>
                    <a:pt x="15" y="12"/>
                    <a:pt x="15" y="12"/>
                    <a:pt x="15" y="12"/>
                  </a:cubicBezTo>
                  <a:cubicBezTo>
                    <a:pt x="15" y="12"/>
                    <a:pt x="15" y="12"/>
                    <a:pt x="15" y="12"/>
                  </a:cubicBezTo>
                  <a:cubicBezTo>
                    <a:pt x="14" y="12"/>
                    <a:pt x="12" y="11"/>
                    <a:pt x="11" y="10"/>
                  </a:cubicBezTo>
                  <a:cubicBezTo>
                    <a:pt x="10" y="9"/>
                    <a:pt x="9" y="8"/>
                    <a:pt x="8" y="6"/>
                  </a:cubicBezTo>
                  <a:cubicBezTo>
                    <a:pt x="8" y="4"/>
                    <a:pt x="8" y="3"/>
                    <a:pt x="9" y="1"/>
                  </a:cubicBezTo>
                  <a:cubicBezTo>
                    <a:pt x="9" y="1"/>
                    <a:pt x="9" y="0"/>
                    <a:pt x="9" y="0"/>
                  </a:cubicBezTo>
                  <a:cubicBezTo>
                    <a:pt x="8" y="0"/>
                    <a:pt x="6" y="0"/>
                    <a:pt x="5" y="1"/>
                  </a:cubicBezTo>
                  <a:cubicBezTo>
                    <a:pt x="6" y="1"/>
                    <a:pt x="6" y="2"/>
                    <a:pt x="6" y="4"/>
                  </a:cubicBezTo>
                  <a:cubicBezTo>
                    <a:pt x="7" y="6"/>
                    <a:pt x="7" y="8"/>
                    <a:pt x="6" y="10"/>
                  </a:cubicBezTo>
                  <a:cubicBezTo>
                    <a:pt x="6" y="13"/>
                    <a:pt x="5" y="15"/>
                    <a:pt x="4" y="16"/>
                  </a:cubicBezTo>
                  <a:cubicBezTo>
                    <a:pt x="4" y="17"/>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20"/>
                  </a:cubicBezTo>
                  <a:cubicBezTo>
                    <a:pt x="4" y="19"/>
                    <a:pt x="4" y="19"/>
                    <a:pt x="5" y="19"/>
                  </a:cubicBezTo>
                  <a:cubicBezTo>
                    <a:pt x="6" y="18"/>
                    <a:pt x="8" y="17"/>
                    <a:pt x="10" y="17"/>
                  </a:cubicBezTo>
                  <a:cubicBezTo>
                    <a:pt x="8" y="17"/>
                    <a:pt x="7" y="18"/>
                    <a:pt x="5" y="20"/>
                  </a:cubicBezTo>
                  <a:cubicBezTo>
                    <a:pt x="4" y="20"/>
                    <a:pt x="4" y="20"/>
                    <a:pt x="3" y="21"/>
                  </a:cubicBezTo>
                  <a:cubicBezTo>
                    <a:pt x="3" y="21"/>
                    <a:pt x="3" y="22"/>
                    <a:pt x="3" y="22"/>
                  </a:cubicBezTo>
                  <a:cubicBezTo>
                    <a:pt x="3" y="23"/>
                    <a:pt x="3" y="24"/>
                    <a:pt x="2" y="24"/>
                  </a:cubicBezTo>
                  <a:cubicBezTo>
                    <a:pt x="2" y="25"/>
                    <a:pt x="1" y="26"/>
                    <a:pt x="1" y="27"/>
                  </a:cubicBezTo>
                  <a:cubicBezTo>
                    <a:pt x="1" y="27"/>
                    <a:pt x="0" y="28"/>
                    <a:pt x="0" y="28"/>
                  </a:cubicBezTo>
                  <a:cubicBezTo>
                    <a:pt x="2" y="28"/>
                    <a:pt x="4" y="28"/>
                    <a:pt x="6" y="29"/>
                  </a:cubicBezTo>
                  <a:cubicBezTo>
                    <a:pt x="8" y="29"/>
                    <a:pt x="10" y="30"/>
                    <a:pt x="13" y="31"/>
                  </a:cubicBezTo>
                  <a:cubicBezTo>
                    <a:pt x="13" y="31"/>
                    <a:pt x="13" y="32"/>
                    <a:pt x="14" y="32"/>
                  </a:cubicBezTo>
                  <a:cubicBezTo>
                    <a:pt x="14" y="32"/>
                    <a:pt x="14" y="32"/>
                    <a:pt x="14" y="32"/>
                  </a:cubicBezTo>
                  <a:cubicBezTo>
                    <a:pt x="14" y="33"/>
                    <a:pt x="14" y="33"/>
                    <a:pt x="14" y="33"/>
                  </a:cubicBezTo>
                  <a:cubicBezTo>
                    <a:pt x="15" y="33"/>
                    <a:pt x="15" y="34"/>
                    <a:pt x="16" y="35"/>
                  </a:cubicBezTo>
                  <a:cubicBezTo>
                    <a:pt x="16" y="36"/>
                    <a:pt x="17" y="37"/>
                    <a:pt x="17" y="39"/>
                  </a:cubicBezTo>
                  <a:cubicBezTo>
                    <a:pt x="17" y="41"/>
                    <a:pt x="16" y="43"/>
                    <a:pt x="16" y="45"/>
                  </a:cubicBezTo>
                  <a:cubicBezTo>
                    <a:pt x="16" y="45"/>
                    <a:pt x="16" y="46"/>
                    <a:pt x="16" y="46"/>
                  </a:cubicBezTo>
                  <a:cubicBezTo>
                    <a:pt x="16" y="46"/>
                    <a:pt x="16" y="46"/>
                    <a:pt x="16" y="46"/>
                  </a:cubicBezTo>
                  <a:cubicBezTo>
                    <a:pt x="16" y="47"/>
                    <a:pt x="16" y="47"/>
                    <a:pt x="17" y="47"/>
                  </a:cubicBezTo>
                  <a:cubicBezTo>
                    <a:pt x="17" y="48"/>
                    <a:pt x="18" y="49"/>
                    <a:pt x="18" y="50"/>
                  </a:cubicBezTo>
                  <a:cubicBezTo>
                    <a:pt x="21" y="53"/>
                    <a:pt x="24" y="56"/>
                    <a:pt x="28" y="58"/>
                  </a:cubicBezTo>
                  <a:cubicBezTo>
                    <a:pt x="28" y="58"/>
                    <a:pt x="28" y="58"/>
                    <a:pt x="28" y="58"/>
                  </a:cubicBezTo>
                  <a:cubicBezTo>
                    <a:pt x="26" y="57"/>
                    <a:pt x="24" y="56"/>
                    <a:pt x="22" y="55"/>
                  </a:cubicBezTo>
                  <a:cubicBezTo>
                    <a:pt x="21" y="59"/>
                    <a:pt x="20" y="63"/>
                    <a:pt x="20" y="67"/>
                  </a:cubicBezTo>
                  <a:cubicBezTo>
                    <a:pt x="19" y="70"/>
                    <a:pt x="19" y="73"/>
                    <a:pt x="20" y="76"/>
                  </a:cubicBezTo>
                  <a:cubicBezTo>
                    <a:pt x="20" y="77"/>
                    <a:pt x="20" y="77"/>
                    <a:pt x="21" y="77"/>
                  </a:cubicBezTo>
                  <a:cubicBezTo>
                    <a:pt x="21" y="77"/>
                    <a:pt x="21" y="78"/>
                    <a:pt x="22" y="78"/>
                  </a:cubicBezTo>
                  <a:cubicBezTo>
                    <a:pt x="22" y="78"/>
                    <a:pt x="23" y="79"/>
                    <a:pt x="23" y="79"/>
                  </a:cubicBezTo>
                  <a:cubicBezTo>
                    <a:pt x="25" y="81"/>
                    <a:pt x="25" y="81"/>
                    <a:pt x="25" y="81"/>
                  </a:cubicBezTo>
                  <a:cubicBezTo>
                    <a:pt x="26" y="82"/>
                    <a:pt x="28" y="84"/>
                    <a:pt x="29" y="85"/>
                  </a:cubicBezTo>
                  <a:cubicBezTo>
                    <a:pt x="30" y="86"/>
                    <a:pt x="31" y="88"/>
                    <a:pt x="32" y="89"/>
                  </a:cubicBezTo>
                  <a:cubicBezTo>
                    <a:pt x="35" y="89"/>
                    <a:pt x="37" y="89"/>
                    <a:pt x="40" y="89"/>
                  </a:cubicBezTo>
                  <a:cubicBezTo>
                    <a:pt x="42" y="88"/>
                    <a:pt x="45" y="87"/>
                    <a:pt x="4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28">
              <a:extLst>
                <a:ext uri="{FF2B5EF4-FFF2-40B4-BE49-F238E27FC236}">
                  <a16:creationId xmlns:a16="http://schemas.microsoft.com/office/drawing/2014/main" id="{578910F5-64D2-491C-88D9-D2099C69FE15}"/>
                </a:ext>
              </a:extLst>
            </p:cNvPr>
            <p:cNvSpPr>
              <a:spLocks/>
            </p:cNvSpPr>
            <p:nvPr/>
          </p:nvSpPr>
          <p:spPr bwMode="auto">
            <a:xfrm>
              <a:off x="3272" y="741"/>
              <a:ext cx="57" cy="38"/>
            </a:xfrm>
            <a:custGeom>
              <a:avLst/>
              <a:gdLst>
                <a:gd name="T0" fmla="*/ 20 w 24"/>
                <a:gd name="T1" fmla="*/ 5 h 16"/>
                <a:gd name="T2" fmla="*/ 23 w 24"/>
                <a:gd name="T3" fmla="*/ 2 h 16"/>
                <a:gd name="T4" fmla="*/ 24 w 24"/>
                <a:gd name="T5" fmla="*/ 0 h 16"/>
                <a:gd name="T6" fmla="*/ 17 w 24"/>
                <a:gd name="T7" fmla="*/ 4 h 16"/>
                <a:gd name="T8" fmla="*/ 12 w 24"/>
                <a:gd name="T9" fmla="*/ 6 h 16"/>
                <a:gd name="T10" fmla="*/ 9 w 24"/>
                <a:gd name="T11" fmla="*/ 7 h 16"/>
                <a:gd name="T12" fmla="*/ 8 w 24"/>
                <a:gd name="T13" fmla="*/ 9 h 16"/>
                <a:gd name="T14" fmla="*/ 0 w 24"/>
                <a:gd name="T15" fmla="*/ 16 h 16"/>
                <a:gd name="T16" fmla="*/ 8 w 24"/>
                <a:gd name="T17" fmla="*/ 15 h 16"/>
                <a:gd name="T18" fmla="*/ 15 w 24"/>
                <a:gd name="T19" fmla="*/ 11 h 16"/>
                <a:gd name="T20" fmla="*/ 20 w 24"/>
                <a:gd name="T2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0" y="5"/>
                  </a:moveTo>
                  <a:cubicBezTo>
                    <a:pt x="21" y="4"/>
                    <a:pt x="22" y="3"/>
                    <a:pt x="23" y="2"/>
                  </a:cubicBezTo>
                  <a:cubicBezTo>
                    <a:pt x="23" y="1"/>
                    <a:pt x="24" y="0"/>
                    <a:pt x="24" y="0"/>
                  </a:cubicBezTo>
                  <a:cubicBezTo>
                    <a:pt x="22" y="2"/>
                    <a:pt x="19" y="3"/>
                    <a:pt x="17" y="4"/>
                  </a:cubicBezTo>
                  <a:cubicBezTo>
                    <a:pt x="15" y="5"/>
                    <a:pt x="13" y="5"/>
                    <a:pt x="12" y="6"/>
                  </a:cubicBezTo>
                  <a:cubicBezTo>
                    <a:pt x="11" y="6"/>
                    <a:pt x="10" y="7"/>
                    <a:pt x="9" y="7"/>
                  </a:cubicBezTo>
                  <a:cubicBezTo>
                    <a:pt x="9" y="8"/>
                    <a:pt x="8" y="8"/>
                    <a:pt x="8" y="9"/>
                  </a:cubicBezTo>
                  <a:cubicBezTo>
                    <a:pt x="5" y="12"/>
                    <a:pt x="3" y="14"/>
                    <a:pt x="0" y="16"/>
                  </a:cubicBezTo>
                  <a:cubicBezTo>
                    <a:pt x="3" y="16"/>
                    <a:pt x="5" y="15"/>
                    <a:pt x="8" y="15"/>
                  </a:cubicBezTo>
                  <a:cubicBezTo>
                    <a:pt x="10" y="14"/>
                    <a:pt x="13" y="13"/>
                    <a:pt x="15" y="11"/>
                  </a:cubicBezTo>
                  <a:cubicBezTo>
                    <a:pt x="17" y="10"/>
                    <a:pt x="19" y="8"/>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29">
              <a:extLst>
                <a:ext uri="{FF2B5EF4-FFF2-40B4-BE49-F238E27FC236}">
                  <a16:creationId xmlns:a16="http://schemas.microsoft.com/office/drawing/2014/main" id="{DB3F2AE5-E0D8-4569-BAA3-C3E843431023}"/>
                </a:ext>
              </a:extLst>
            </p:cNvPr>
            <p:cNvSpPr>
              <a:spLocks/>
            </p:cNvSpPr>
            <p:nvPr/>
          </p:nvSpPr>
          <p:spPr bwMode="auto">
            <a:xfrm>
              <a:off x="3279" y="675"/>
              <a:ext cx="48" cy="53"/>
            </a:xfrm>
            <a:custGeom>
              <a:avLst/>
              <a:gdLst>
                <a:gd name="T0" fmla="*/ 4 w 20"/>
                <a:gd name="T1" fmla="*/ 19 h 22"/>
                <a:gd name="T2" fmla="*/ 2 w 20"/>
                <a:gd name="T3" fmla="*/ 20 h 22"/>
                <a:gd name="T4" fmla="*/ 1 w 20"/>
                <a:gd name="T5" fmla="*/ 21 h 22"/>
                <a:gd name="T6" fmla="*/ 0 w 20"/>
                <a:gd name="T7" fmla="*/ 22 h 22"/>
                <a:gd name="T8" fmla="*/ 0 w 20"/>
                <a:gd name="T9" fmla="*/ 21 h 22"/>
                <a:gd name="T10" fmla="*/ 11 w 20"/>
                <a:gd name="T11" fmla="*/ 20 h 22"/>
                <a:gd name="T12" fmla="*/ 13 w 20"/>
                <a:gd name="T13" fmla="*/ 19 h 22"/>
                <a:gd name="T14" fmla="*/ 19 w 20"/>
                <a:gd name="T15" fmla="*/ 12 h 22"/>
                <a:gd name="T16" fmla="*/ 19 w 20"/>
                <a:gd name="T17" fmla="*/ 8 h 22"/>
                <a:gd name="T18" fmla="*/ 17 w 20"/>
                <a:gd name="T19" fmla="*/ 4 h 22"/>
                <a:gd name="T20" fmla="*/ 9 w 20"/>
                <a:gd name="T21" fmla="*/ 1 h 22"/>
                <a:gd name="T22" fmla="*/ 4 w 20"/>
                <a:gd name="T23" fmla="*/ 1 h 22"/>
                <a:gd name="T24" fmla="*/ 3 w 20"/>
                <a:gd name="T25" fmla="*/ 3 h 22"/>
                <a:gd name="T26" fmla="*/ 4 w 20"/>
                <a:gd name="T27" fmla="*/ 6 h 22"/>
                <a:gd name="T28" fmla="*/ 4 w 20"/>
                <a:gd name="T29" fmla="*/ 16 h 22"/>
                <a:gd name="T30" fmla="*/ 3 w 20"/>
                <a:gd name="T31" fmla="*/ 17 h 22"/>
                <a:gd name="T32" fmla="*/ 7 w 20"/>
                <a:gd name="T33" fmla="*/ 15 h 22"/>
                <a:gd name="T34" fmla="*/ 11 w 20"/>
                <a:gd name="T35" fmla="*/ 8 h 22"/>
                <a:gd name="T36" fmla="*/ 7 w 20"/>
                <a:gd name="T37" fmla="*/ 16 h 22"/>
                <a:gd name="T38" fmla="*/ 4 w 20"/>
                <a:gd name="T3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4" y="19"/>
                  </a:moveTo>
                  <a:cubicBezTo>
                    <a:pt x="3" y="19"/>
                    <a:pt x="3" y="20"/>
                    <a:pt x="2" y="20"/>
                  </a:cubicBezTo>
                  <a:cubicBezTo>
                    <a:pt x="2" y="20"/>
                    <a:pt x="1" y="21"/>
                    <a:pt x="1" y="21"/>
                  </a:cubicBezTo>
                  <a:cubicBezTo>
                    <a:pt x="0" y="21"/>
                    <a:pt x="0" y="21"/>
                    <a:pt x="0" y="22"/>
                  </a:cubicBezTo>
                  <a:cubicBezTo>
                    <a:pt x="0" y="22"/>
                    <a:pt x="0" y="21"/>
                    <a:pt x="0" y="21"/>
                  </a:cubicBezTo>
                  <a:cubicBezTo>
                    <a:pt x="4" y="21"/>
                    <a:pt x="7" y="21"/>
                    <a:pt x="11" y="20"/>
                  </a:cubicBezTo>
                  <a:cubicBezTo>
                    <a:pt x="11" y="20"/>
                    <a:pt x="12" y="20"/>
                    <a:pt x="13" y="19"/>
                  </a:cubicBezTo>
                  <a:cubicBezTo>
                    <a:pt x="15" y="17"/>
                    <a:pt x="17" y="15"/>
                    <a:pt x="19" y="12"/>
                  </a:cubicBezTo>
                  <a:cubicBezTo>
                    <a:pt x="19" y="11"/>
                    <a:pt x="20" y="9"/>
                    <a:pt x="19" y="8"/>
                  </a:cubicBezTo>
                  <a:cubicBezTo>
                    <a:pt x="19" y="7"/>
                    <a:pt x="18" y="5"/>
                    <a:pt x="17" y="4"/>
                  </a:cubicBezTo>
                  <a:cubicBezTo>
                    <a:pt x="14" y="3"/>
                    <a:pt x="11" y="2"/>
                    <a:pt x="9" y="1"/>
                  </a:cubicBezTo>
                  <a:cubicBezTo>
                    <a:pt x="7" y="0"/>
                    <a:pt x="6" y="0"/>
                    <a:pt x="4" y="1"/>
                  </a:cubicBezTo>
                  <a:cubicBezTo>
                    <a:pt x="4" y="1"/>
                    <a:pt x="4" y="2"/>
                    <a:pt x="3" y="3"/>
                  </a:cubicBezTo>
                  <a:cubicBezTo>
                    <a:pt x="4" y="4"/>
                    <a:pt x="4" y="5"/>
                    <a:pt x="4" y="6"/>
                  </a:cubicBezTo>
                  <a:cubicBezTo>
                    <a:pt x="5" y="10"/>
                    <a:pt x="4" y="13"/>
                    <a:pt x="4" y="16"/>
                  </a:cubicBezTo>
                  <a:cubicBezTo>
                    <a:pt x="3" y="16"/>
                    <a:pt x="3" y="17"/>
                    <a:pt x="3" y="17"/>
                  </a:cubicBezTo>
                  <a:cubicBezTo>
                    <a:pt x="4" y="17"/>
                    <a:pt x="6" y="16"/>
                    <a:pt x="7" y="15"/>
                  </a:cubicBezTo>
                  <a:cubicBezTo>
                    <a:pt x="9" y="13"/>
                    <a:pt x="10" y="11"/>
                    <a:pt x="11" y="8"/>
                  </a:cubicBezTo>
                  <a:cubicBezTo>
                    <a:pt x="11" y="11"/>
                    <a:pt x="10" y="14"/>
                    <a:pt x="7" y="16"/>
                  </a:cubicBezTo>
                  <a:cubicBezTo>
                    <a:pt x="6" y="17"/>
                    <a:pt x="5" y="18"/>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0">
              <a:extLst>
                <a:ext uri="{FF2B5EF4-FFF2-40B4-BE49-F238E27FC236}">
                  <a16:creationId xmlns:a16="http://schemas.microsoft.com/office/drawing/2014/main" id="{1E16A110-0C57-4E6F-ADDB-EF558C0E25A5}"/>
                </a:ext>
              </a:extLst>
            </p:cNvPr>
            <p:cNvSpPr>
              <a:spLocks/>
            </p:cNvSpPr>
            <p:nvPr/>
          </p:nvSpPr>
          <p:spPr bwMode="auto">
            <a:xfrm>
              <a:off x="3272" y="777"/>
              <a:ext cx="28" cy="5"/>
            </a:xfrm>
            <a:custGeom>
              <a:avLst/>
              <a:gdLst>
                <a:gd name="T0" fmla="*/ 0 w 12"/>
                <a:gd name="T1" fmla="*/ 2 h 2"/>
                <a:gd name="T2" fmla="*/ 0 w 12"/>
                <a:gd name="T3" fmla="*/ 2 h 2"/>
                <a:gd name="T4" fmla="*/ 12 w 12"/>
                <a:gd name="T5" fmla="*/ 0 h 2"/>
                <a:gd name="T6" fmla="*/ 8 w 12"/>
                <a:gd name="T7" fmla="*/ 1 h 2"/>
                <a:gd name="T8" fmla="*/ 0 w 12"/>
                <a:gd name="T9" fmla="*/ 2 h 2"/>
              </a:gdLst>
              <a:ahLst/>
              <a:cxnLst>
                <a:cxn ang="0">
                  <a:pos x="T0" y="T1"/>
                </a:cxn>
                <a:cxn ang="0">
                  <a:pos x="T2" y="T3"/>
                </a:cxn>
                <a:cxn ang="0">
                  <a:pos x="T4" y="T5"/>
                </a:cxn>
                <a:cxn ang="0">
                  <a:pos x="T6" y="T7"/>
                </a:cxn>
                <a:cxn ang="0">
                  <a:pos x="T8" y="T9"/>
                </a:cxn>
              </a:cxnLst>
              <a:rect l="0" t="0" r="r" b="b"/>
              <a:pathLst>
                <a:path w="12" h="2">
                  <a:moveTo>
                    <a:pt x="0" y="2"/>
                  </a:moveTo>
                  <a:cubicBezTo>
                    <a:pt x="0" y="2"/>
                    <a:pt x="0" y="2"/>
                    <a:pt x="0" y="2"/>
                  </a:cubicBezTo>
                  <a:cubicBezTo>
                    <a:pt x="4" y="1"/>
                    <a:pt x="8" y="1"/>
                    <a:pt x="12" y="0"/>
                  </a:cubicBezTo>
                  <a:cubicBezTo>
                    <a:pt x="11" y="0"/>
                    <a:pt x="9" y="1"/>
                    <a:pt x="8" y="1"/>
                  </a:cubicBezTo>
                  <a:cubicBezTo>
                    <a:pt x="5"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9" name="Group 8">
            <a:extLst>
              <a:ext uri="{FF2B5EF4-FFF2-40B4-BE49-F238E27FC236}">
                <a16:creationId xmlns:a16="http://schemas.microsoft.com/office/drawing/2014/main" id="{37EF2069-DB70-490B-B9DC-5545F050D984}"/>
              </a:ext>
            </a:extLst>
          </p:cNvPr>
          <p:cNvGrpSpPr>
            <a:grpSpLocks noChangeAspect="1"/>
          </p:cNvGrpSpPr>
          <p:nvPr/>
        </p:nvGrpSpPr>
        <p:grpSpPr bwMode="auto">
          <a:xfrm>
            <a:off x="7609123" y="5559980"/>
            <a:ext cx="656721" cy="506604"/>
            <a:chOff x="2824" y="501"/>
            <a:chExt cx="513" cy="363"/>
          </a:xfrm>
          <a:solidFill>
            <a:srgbClr val="FFC000"/>
          </a:solidFill>
        </p:grpSpPr>
        <p:sp>
          <p:nvSpPr>
            <p:cNvPr id="230" name="Freeform 9">
              <a:extLst>
                <a:ext uri="{FF2B5EF4-FFF2-40B4-BE49-F238E27FC236}">
                  <a16:creationId xmlns:a16="http://schemas.microsoft.com/office/drawing/2014/main" id="{EC147A79-6D42-4372-BAD7-116F4BA79319}"/>
                </a:ext>
              </a:extLst>
            </p:cNvPr>
            <p:cNvSpPr>
              <a:spLocks noEditPoints="1"/>
            </p:cNvSpPr>
            <p:nvPr/>
          </p:nvSpPr>
          <p:spPr bwMode="auto">
            <a:xfrm>
              <a:off x="2824" y="501"/>
              <a:ext cx="472" cy="363"/>
            </a:xfrm>
            <a:custGeom>
              <a:avLst/>
              <a:gdLst>
                <a:gd name="T0" fmla="*/ 144 w 196"/>
                <a:gd name="T1" fmla="*/ 142 h 150"/>
                <a:gd name="T2" fmla="*/ 158 w 196"/>
                <a:gd name="T3" fmla="*/ 107 h 150"/>
                <a:gd name="T4" fmla="*/ 106 w 196"/>
                <a:gd name="T5" fmla="*/ 92 h 150"/>
                <a:gd name="T6" fmla="*/ 95 w 196"/>
                <a:gd name="T7" fmla="*/ 60 h 150"/>
                <a:gd name="T8" fmla="*/ 143 w 196"/>
                <a:gd name="T9" fmla="*/ 69 h 150"/>
                <a:gd name="T10" fmla="*/ 145 w 196"/>
                <a:gd name="T11" fmla="*/ 69 h 150"/>
                <a:gd name="T12" fmla="*/ 130 w 196"/>
                <a:gd name="T13" fmla="*/ 41 h 150"/>
                <a:gd name="T14" fmla="*/ 92 w 196"/>
                <a:gd name="T15" fmla="*/ 32 h 150"/>
                <a:gd name="T16" fmla="*/ 100 w 196"/>
                <a:gd name="T17" fmla="*/ 5 h 150"/>
                <a:gd name="T18" fmla="*/ 120 w 196"/>
                <a:gd name="T19" fmla="*/ 13 h 150"/>
                <a:gd name="T20" fmla="*/ 157 w 196"/>
                <a:gd name="T21" fmla="*/ 27 h 150"/>
                <a:gd name="T22" fmla="*/ 169 w 196"/>
                <a:gd name="T23" fmla="*/ 35 h 150"/>
                <a:gd name="T24" fmla="*/ 190 w 196"/>
                <a:gd name="T25" fmla="*/ 40 h 150"/>
                <a:gd name="T26" fmla="*/ 177 w 196"/>
                <a:gd name="T27" fmla="*/ 23 h 150"/>
                <a:gd name="T28" fmla="*/ 167 w 196"/>
                <a:gd name="T29" fmla="*/ 19 h 150"/>
                <a:gd name="T30" fmla="*/ 158 w 196"/>
                <a:gd name="T31" fmla="*/ 11 h 150"/>
                <a:gd name="T32" fmla="*/ 70 w 196"/>
                <a:gd name="T33" fmla="*/ 12 h 150"/>
                <a:gd name="T34" fmla="*/ 28 w 196"/>
                <a:gd name="T35" fmla="*/ 41 h 150"/>
                <a:gd name="T36" fmla="*/ 25 w 196"/>
                <a:gd name="T37" fmla="*/ 41 h 150"/>
                <a:gd name="T38" fmla="*/ 29 w 196"/>
                <a:gd name="T39" fmla="*/ 114 h 150"/>
                <a:gd name="T40" fmla="*/ 23 w 196"/>
                <a:gd name="T41" fmla="*/ 118 h 150"/>
                <a:gd name="T42" fmla="*/ 20 w 196"/>
                <a:gd name="T43" fmla="*/ 103 h 150"/>
                <a:gd name="T44" fmla="*/ 52 w 196"/>
                <a:gd name="T45" fmla="*/ 104 h 150"/>
                <a:gd name="T46" fmla="*/ 52 w 196"/>
                <a:gd name="T47" fmla="*/ 114 h 150"/>
                <a:gd name="T48" fmla="*/ 103 w 196"/>
                <a:gd name="T49" fmla="*/ 127 h 150"/>
                <a:gd name="T50" fmla="*/ 132 w 196"/>
                <a:gd name="T51" fmla="*/ 142 h 150"/>
                <a:gd name="T52" fmla="*/ 54 w 196"/>
                <a:gd name="T53" fmla="*/ 123 h 150"/>
                <a:gd name="T54" fmla="*/ 155 w 196"/>
                <a:gd name="T55" fmla="*/ 119 h 150"/>
                <a:gd name="T56" fmla="*/ 154 w 196"/>
                <a:gd name="T57" fmla="*/ 121 h 150"/>
                <a:gd name="T58" fmla="*/ 85 w 196"/>
                <a:gd name="T59" fmla="*/ 9 h 150"/>
                <a:gd name="T60" fmla="*/ 56 w 196"/>
                <a:gd name="T61" fmla="*/ 22 h 150"/>
                <a:gd name="T62" fmla="*/ 54 w 196"/>
                <a:gd name="T63" fmla="*/ 34 h 150"/>
                <a:gd name="T64" fmla="*/ 82 w 196"/>
                <a:gd name="T65" fmla="*/ 15 h 150"/>
                <a:gd name="T66" fmla="*/ 87 w 196"/>
                <a:gd name="T67" fmla="*/ 28 h 150"/>
                <a:gd name="T68" fmla="*/ 106 w 196"/>
                <a:gd name="T69" fmla="*/ 39 h 150"/>
                <a:gd name="T70" fmla="*/ 110 w 196"/>
                <a:gd name="T71" fmla="*/ 47 h 150"/>
                <a:gd name="T72" fmla="*/ 129 w 196"/>
                <a:gd name="T73" fmla="*/ 62 h 150"/>
                <a:gd name="T74" fmla="*/ 102 w 196"/>
                <a:gd name="T75" fmla="*/ 49 h 150"/>
                <a:gd name="T76" fmla="*/ 51 w 196"/>
                <a:gd name="T77" fmla="*/ 39 h 150"/>
                <a:gd name="T78" fmla="*/ 38 w 196"/>
                <a:gd name="T79" fmla="*/ 61 h 150"/>
                <a:gd name="T80" fmla="*/ 46 w 196"/>
                <a:gd name="T81" fmla="*/ 69 h 150"/>
                <a:gd name="T82" fmla="*/ 49 w 196"/>
                <a:gd name="T83" fmla="*/ 59 h 150"/>
                <a:gd name="T84" fmla="*/ 51 w 196"/>
                <a:gd name="T85" fmla="*/ 31 h 150"/>
                <a:gd name="T86" fmla="*/ 12 w 196"/>
                <a:gd name="T87" fmla="*/ 99 h 150"/>
                <a:gd name="T88" fmla="*/ 98 w 196"/>
                <a:gd name="T89" fmla="*/ 123 h 150"/>
                <a:gd name="T90" fmla="*/ 85 w 196"/>
                <a:gd name="T91" fmla="*/ 116 h 150"/>
                <a:gd name="T92" fmla="*/ 87 w 196"/>
                <a:gd name="T93" fmla="*/ 115 h 150"/>
                <a:gd name="T94" fmla="*/ 87 w 196"/>
                <a:gd name="T95" fmla="*/ 96 h 150"/>
                <a:gd name="T96" fmla="*/ 70 w 196"/>
                <a:gd name="T97" fmla="*/ 91 h 150"/>
                <a:gd name="T98" fmla="*/ 38 w 196"/>
                <a:gd name="T99" fmla="*/ 99 h 150"/>
                <a:gd name="T100" fmla="*/ 11 w 196"/>
                <a:gd name="T101" fmla="*/ 85 h 150"/>
                <a:gd name="T102" fmla="*/ 27 w 196"/>
                <a:gd name="T103" fmla="*/ 52 h 150"/>
                <a:gd name="T104" fmla="*/ 18 w 196"/>
                <a:gd name="T105" fmla="*/ 66 h 150"/>
                <a:gd name="T106" fmla="*/ 34 w 196"/>
                <a:gd name="T107" fmla="*/ 75 h 150"/>
                <a:gd name="T108" fmla="*/ 66 w 196"/>
                <a:gd name="T109" fmla="*/ 90 h 150"/>
                <a:gd name="T110" fmla="*/ 72 w 196"/>
                <a:gd name="T111" fmla="*/ 57 h 150"/>
                <a:gd name="T112" fmla="*/ 114 w 196"/>
                <a:gd name="T113" fmla="*/ 102 h 150"/>
                <a:gd name="T114" fmla="*/ 119 w 196"/>
                <a:gd name="T115" fmla="*/ 121 h 150"/>
                <a:gd name="T116" fmla="*/ 134 w 196"/>
                <a:gd name="T117" fmla="*/ 1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50">
                  <a:moveTo>
                    <a:pt x="99" y="137"/>
                  </a:moveTo>
                  <a:cubicBezTo>
                    <a:pt x="102" y="138"/>
                    <a:pt x="104" y="140"/>
                    <a:pt x="107" y="141"/>
                  </a:cubicBezTo>
                  <a:cubicBezTo>
                    <a:pt x="110" y="142"/>
                    <a:pt x="113" y="143"/>
                    <a:pt x="116" y="143"/>
                  </a:cubicBezTo>
                  <a:cubicBezTo>
                    <a:pt x="117" y="143"/>
                    <a:pt x="119" y="143"/>
                    <a:pt x="120" y="143"/>
                  </a:cubicBezTo>
                  <a:cubicBezTo>
                    <a:pt x="122" y="143"/>
                    <a:pt x="123" y="142"/>
                    <a:pt x="125" y="142"/>
                  </a:cubicBezTo>
                  <a:cubicBezTo>
                    <a:pt x="126" y="142"/>
                    <a:pt x="126" y="142"/>
                    <a:pt x="126" y="142"/>
                  </a:cubicBezTo>
                  <a:cubicBezTo>
                    <a:pt x="127" y="142"/>
                    <a:pt x="127" y="142"/>
                    <a:pt x="127" y="142"/>
                  </a:cubicBezTo>
                  <a:cubicBezTo>
                    <a:pt x="127" y="142"/>
                    <a:pt x="127" y="142"/>
                    <a:pt x="127" y="142"/>
                  </a:cubicBezTo>
                  <a:cubicBezTo>
                    <a:pt x="127" y="142"/>
                    <a:pt x="127" y="142"/>
                    <a:pt x="127" y="142"/>
                  </a:cubicBezTo>
                  <a:cubicBezTo>
                    <a:pt x="128" y="142"/>
                    <a:pt x="128" y="142"/>
                    <a:pt x="128" y="142"/>
                  </a:cubicBezTo>
                  <a:cubicBezTo>
                    <a:pt x="130" y="142"/>
                    <a:pt x="130" y="142"/>
                    <a:pt x="130" y="142"/>
                  </a:cubicBezTo>
                  <a:cubicBezTo>
                    <a:pt x="131" y="142"/>
                    <a:pt x="133" y="142"/>
                    <a:pt x="135" y="142"/>
                  </a:cubicBezTo>
                  <a:cubicBezTo>
                    <a:pt x="138" y="142"/>
                    <a:pt x="141" y="142"/>
                    <a:pt x="144" y="142"/>
                  </a:cubicBezTo>
                  <a:cubicBezTo>
                    <a:pt x="145" y="142"/>
                    <a:pt x="147" y="142"/>
                    <a:pt x="148" y="142"/>
                  </a:cubicBezTo>
                  <a:cubicBezTo>
                    <a:pt x="149" y="142"/>
                    <a:pt x="150" y="141"/>
                    <a:pt x="152" y="141"/>
                  </a:cubicBezTo>
                  <a:cubicBezTo>
                    <a:pt x="154" y="140"/>
                    <a:pt x="157" y="138"/>
                    <a:pt x="159" y="136"/>
                  </a:cubicBezTo>
                  <a:cubicBezTo>
                    <a:pt x="160" y="136"/>
                    <a:pt x="160" y="136"/>
                    <a:pt x="160" y="136"/>
                  </a:cubicBezTo>
                  <a:cubicBezTo>
                    <a:pt x="160" y="135"/>
                    <a:pt x="160" y="134"/>
                    <a:pt x="160" y="134"/>
                  </a:cubicBezTo>
                  <a:cubicBezTo>
                    <a:pt x="160" y="132"/>
                    <a:pt x="160" y="131"/>
                    <a:pt x="160" y="129"/>
                  </a:cubicBezTo>
                  <a:cubicBezTo>
                    <a:pt x="160" y="128"/>
                    <a:pt x="160" y="128"/>
                    <a:pt x="160" y="128"/>
                  </a:cubicBezTo>
                  <a:cubicBezTo>
                    <a:pt x="161" y="127"/>
                    <a:pt x="161" y="127"/>
                    <a:pt x="161" y="127"/>
                  </a:cubicBezTo>
                  <a:cubicBezTo>
                    <a:pt x="162" y="127"/>
                    <a:pt x="164" y="126"/>
                    <a:pt x="165" y="126"/>
                  </a:cubicBezTo>
                  <a:cubicBezTo>
                    <a:pt x="166" y="125"/>
                    <a:pt x="166" y="124"/>
                    <a:pt x="167" y="123"/>
                  </a:cubicBezTo>
                  <a:cubicBezTo>
                    <a:pt x="167" y="122"/>
                    <a:pt x="167" y="121"/>
                    <a:pt x="167" y="119"/>
                  </a:cubicBezTo>
                  <a:cubicBezTo>
                    <a:pt x="166" y="118"/>
                    <a:pt x="166" y="117"/>
                    <a:pt x="165" y="115"/>
                  </a:cubicBezTo>
                  <a:cubicBezTo>
                    <a:pt x="163" y="112"/>
                    <a:pt x="160" y="110"/>
                    <a:pt x="158" y="107"/>
                  </a:cubicBezTo>
                  <a:cubicBezTo>
                    <a:pt x="156" y="106"/>
                    <a:pt x="155" y="105"/>
                    <a:pt x="154" y="103"/>
                  </a:cubicBezTo>
                  <a:cubicBezTo>
                    <a:pt x="151" y="102"/>
                    <a:pt x="151" y="102"/>
                    <a:pt x="151" y="102"/>
                  </a:cubicBezTo>
                  <a:cubicBezTo>
                    <a:pt x="151" y="101"/>
                    <a:pt x="150" y="100"/>
                    <a:pt x="149" y="100"/>
                  </a:cubicBezTo>
                  <a:cubicBezTo>
                    <a:pt x="146" y="98"/>
                    <a:pt x="142" y="98"/>
                    <a:pt x="139" y="98"/>
                  </a:cubicBezTo>
                  <a:cubicBezTo>
                    <a:pt x="135" y="98"/>
                    <a:pt x="131" y="99"/>
                    <a:pt x="128" y="100"/>
                  </a:cubicBezTo>
                  <a:cubicBezTo>
                    <a:pt x="128" y="100"/>
                    <a:pt x="128" y="100"/>
                    <a:pt x="128" y="100"/>
                  </a:cubicBezTo>
                  <a:cubicBezTo>
                    <a:pt x="127" y="99"/>
                    <a:pt x="127" y="99"/>
                    <a:pt x="127" y="99"/>
                  </a:cubicBezTo>
                  <a:cubicBezTo>
                    <a:pt x="124" y="97"/>
                    <a:pt x="120" y="94"/>
                    <a:pt x="116" y="91"/>
                  </a:cubicBezTo>
                  <a:cubicBezTo>
                    <a:pt x="113" y="88"/>
                    <a:pt x="109" y="86"/>
                    <a:pt x="105" y="84"/>
                  </a:cubicBezTo>
                  <a:cubicBezTo>
                    <a:pt x="103" y="83"/>
                    <a:pt x="101" y="81"/>
                    <a:pt x="100" y="80"/>
                  </a:cubicBezTo>
                  <a:cubicBezTo>
                    <a:pt x="100" y="81"/>
                    <a:pt x="100" y="82"/>
                    <a:pt x="100" y="83"/>
                  </a:cubicBezTo>
                  <a:cubicBezTo>
                    <a:pt x="100" y="84"/>
                    <a:pt x="101" y="85"/>
                    <a:pt x="101" y="86"/>
                  </a:cubicBezTo>
                  <a:cubicBezTo>
                    <a:pt x="102" y="88"/>
                    <a:pt x="104" y="91"/>
                    <a:pt x="106" y="92"/>
                  </a:cubicBezTo>
                  <a:cubicBezTo>
                    <a:pt x="104" y="91"/>
                    <a:pt x="102" y="89"/>
                    <a:pt x="101" y="87"/>
                  </a:cubicBezTo>
                  <a:cubicBezTo>
                    <a:pt x="100" y="85"/>
                    <a:pt x="99" y="84"/>
                    <a:pt x="99" y="83"/>
                  </a:cubicBezTo>
                  <a:cubicBezTo>
                    <a:pt x="99" y="82"/>
                    <a:pt x="98" y="80"/>
                    <a:pt x="98" y="78"/>
                  </a:cubicBezTo>
                  <a:cubicBezTo>
                    <a:pt x="97" y="77"/>
                    <a:pt x="96" y="75"/>
                    <a:pt x="96" y="73"/>
                  </a:cubicBezTo>
                  <a:cubicBezTo>
                    <a:pt x="95" y="71"/>
                    <a:pt x="95" y="69"/>
                    <a:pt x="95" y="67"/>
                  </a:cubicBezTo>
                  <a:cubicBezTo>
                    <a:pt x="93" y="66"/>
                    <a:pt x="91" y="64"/>
                    <a:pt x="89" y="64"/>
                  </a:cubicBezTo>
                  <a:cubicBezTo>
                    <a:pt x="88" y="63"/>
                    <a:pt x="86" y="62"/>
                    <a:pt x="85" y="60"/>
                  </a:cubicBezTo>
                  <a:cubicBezTo>
                    <a:pt x="82" y="58"/>
                    <a:pt x="80" y="55"/>
                    <a:pt x="79" y="52"/>
                  </a:cubicBezTo>
                  <a:cubicBezTo>
                    <a:pt x="81" y="55"/>
                    <a:pt x="83" y="57"/>
                    <a:pt x="86" y="59"/>
                  </a:cubicBezTo>
                  <a:cubicBezTo>
                    <a:pt x="87" y="60"/>
                    <a:pt x="89" y="61"/>
                    <a:pt x="90" y="61"/>
                  </a:cubicBezTo>
                  <a:cubicBezTo>
                    <a:pt x="92" y="62"/>
                    <a:pt x="93" y="62"/>
                    <a:pt x="94" y="63"/>
                  </a:cubicBezTo>
                  <a:cubicBezTo>
                    <a:pt x="94" y="62"/>
                    <a:pt x="94" y="61"/>
                    <a:pt x="94" y="60"/>
                  </a:cubicBezTo>
                  <a:cubicBezTo>
                    <a:pt x="95" y="60"/>
                    <a:pt x="95" y="60"/>
                    <a:pt x="95" y="60"/>
                  </a:cubicBezTo>
                  <a:cubicBezTo>
                    <a:pt x="96" y="64"/>
                    <a:pt x="96" y="69"/>
                    <a:pt x="97" y="73"/>
                  </a:cubicBezTo>
                  <a:cubicBezTo>
                    <a:pt x="98" y="75"/>
                    <a:pt x="99" y="77"/>
                    <a:pt x="101" y="78"/>
                  </a:cubicBezTo>
                  <a:cubicBezTo>
                    <a:pt x="102" y="79"/>
                    <a:pt x="104" y="80"/>
                    <a:pt x="106" y="81"/>
                  </a:cubicBezTo>
                  <a:cubicBezTo>
                    <a:pt x="108" y="82"/>
                    <a:pt x="110" y="83"/>
                    <a:pt x="112" y="85"/>
                  </a:cubicBezTo>
                  <a:cubicBezTo>
                    <a:pt x="114" y="86"/>
                    <a:pt x="116" y="87"/>
                    <a:pt x="118" y="88"/>
                  </a:cubicBezTo>
                  <a:cubicBezTo>
                    <a:pt x="122" y="91"/>
                    <a:pt x="125" y="93"/>
                    <a:pt x="128" y="96"/>
                  </a:cubicBezTo>
                  <a:cubicBezTo>
                    <a:pt x="132" y="95"/>
                    <a:pt x="135" y="95"/>
                    <a:pt x="139" y="95"/>
                  </a:cubicBezTo>
                  <a:cubicBezTo>
                    <a:pt x="140" y="95"/>
                    <a:pt x="141" y="95"/>
                    <a:pt x="142" y="95"/>
                  </a:cubicBezTo>
                  <a:cubicBezTo>
                    <a:pt x="143" y="91"/>
                    <a:pt x="144" y="87"/>
                    <a:pt x="144" y="84"/>
                  </a:cubicBezTo>
                  <a:cubicBezTo>
                    <a:pt x="144" y="81"/>
                    <a:pt x="144" y="79"/>
                    <a:pt x="144" y="76"/>
                  </a:cubicBezTo>
                  <a:cubicBezTo>
                    <a:pt x="144" y="75"/>
                    <a:pt x="144" y="74"/>
                    <a:pt x="144" y="73"/>
                  </a:cubicBezTo>
                  <a:cubicBezTo>
                    <a:pt x="144" y="72"/>
                    <a:pt x="143" y="70"/>
                    <a:pt x="143" y="69"/>
                  </a:cubicBezTo>
                  <a:cubicBezTo>
                    <a:pt x="143" y="69"/>
                    <a:pt x="143" y="69"/>
                    <a:pt x="143" y="69"/>
                  </a:cubicBezTo>
                  <a:cubicBezTo>
                    <a:pt x="144" y="70"/>
                    <a:pt x="145" y="71"/>
                    <a:pt x="145" y="72"/>
                  </a:cubicBezTo>
                  <a:cubicBezTo>
                    <a:pt x="146" y="74"/>
                    <a:pt x="146" y="75"/>
                    <a:pt x="146" y="76"/>
                  </a:cubicBezTo>
                  <a:cubicBezTo>
                    <a:pt x="147" y="79"/>
                    <a:pt x="147" y="81"/>
                    <a:pt x="147" y="84"/>
                  </a:cubicBezTo>
                  <a:cubicBezTo>
                    <a:pt x="146" y="86"/>
                    <a:pt x="146" y="89"/>
                    <a:pt x="145" y="91"/>
                  </a:cubicBezTo>
                  <a:cubicBezTo>
                    <a:pt x="145" y="92"/>
                    <a:pt x="144" y="94"/>
                    <a:pt x="143" y="95"/>
                  </a:cubicBezTo>
                  <a:cubicBezTo>
                    <a:pt x="145" y="96"/>
                    <a:pt x="147" y="96"/>
                    <a:pt x="149" y="97"/>
                  </a:cubicBezTo>
                  <a:cubicBezTo>
                    <a:pt x="148" y="96"/>
                    <a:pt x="148" y="95"/>
                    <a:pt x="148" y="94"/>
                  </a:cubicBezTo>
                  <a:cubicBezTo>
                    <a:pt x="148" y="92"/>
                    <a:pt x="148" y="90"/>
                    <a:pt x="148" y="88"/>
                  </a:cubicBezTo>
                  <a:cubicBezTo>
                    <a:pt x="148" y="86"/>
                    <a:pt x="149" y="83"/>
                    <a:pt x="149" y="81"/>
                  </a:cubicBezTo>
                  <a:cubicBezTo>
                    <a:pt x="150" y="80"/>
                    <a:pt x="150" y="79"/>
                    <a:pt x="151" y="79"/>
                  </a:cubicBezTo>
                  <a:cubicBezTo>
                    <a:pt x="151" y="78"/>
                    <a:pt x="152" y="77"/>
                    <a:pt x="152" y="76"/>
                  </a:cubicBezTo>
                  <a:cubicBezTo>
                    <a:pt x="150" y="75"/>
                    <a:pt x="149" y="73"/>
                    <a:pt x="147" y="72"/>
                  </a:cubicBezTo>
                  <a:cubicBezTo>
                    <a:pt x="146" y="71"/>
                    <a:pt x="146" y="70"/>
                    <a:pt x="145" y="69"/>
                  </a:cubicBezTo>
                  <a:cubicBezTo>
                    <a:pt x="144" y="68"/>
                    <a:pt x="144" y="67"/>
                    <a:pt x="144" y="66"/>
                  </a:cubicBezTo>
                  <a:cubicBezTo>
                    <a:pt x="143" y="64"/>
                    <a:pt x="144" y="62"/>
                    <a:pt x="144" y="60"/>
                  </a:cubicBezTo>
                  <a:cubicBezTo>
                    <a:pt x="144" y="58"/>
                    <a:pt x="143" y="56"/>
                    <a:pt x="141" y="55"/>
                  </a:cubicBezTo>
                  <a:cubicBezTo>
                    <a:pt x="139" y="53"/>
                    <a:pt x="137" y="53"/>
                    <a:pt x="135" y="53"/>
                  </a:cubicBezTo>
                  <a:cubicBezTo>
                    <a:pt x="133" y="52"/>
                    <a:pt x="131" y="52"/>
                    <a:pt x="129" y="52"/>
                  </a:cubicBezTo>
                  <a:cubicBezTo>
                    <a:pt x="128" y="52"/>
                    <a:pt x="128" y="52"/>
                    <a:pt x="127" y="51"/>
                  </a:cubicBezTo>
                  <a:cubicBezTo>
                    <a:pt x="127" y="51"/>
                    <a:pt x="127" y="51"/>
                    <a:pt x="127" y="51"/>
                  </a:cubicBezTo>
                  <a:cubicBezTo>
                    <a:pt x="127" y="51"/>
                    <a:pt x="127" y="51"/>
                    <a:pt x="127" y="51"/>
                  </a:cubicBezTo>
                  <a:cubicBezTo>
                    <a:pt x="126" y="51"/>
                    <a:pt x="126" y="51"/>
                    <a:pt x="126" y="51"/>
                  </a:cubicBezTo>
                  <a:cubicBezTo>
                    <a:pt x="126" y="50"/>
                    <a:pt x="126" y="50"/>
                    <a:pt x="126" y="50"/>
                  </a:cubicBezTo>
                  <a:cubicBezTo>
                    <a:pt x="127" y="48"/>
                    <a:pt x="127" y="47"/>
                    <a:pt x="128" y="47"/>
                  </a:cubicBezTo>
                  <a:cubicBezTo>
                    <a:pt x="129" y="46"/>
                    <a:pt x="129" y="45"/>
                    <a:pt x="130" y="44"/>
                  </a:cubicBezTo>
                  <a:cubicBezTo>
                    <a:pt x="130" y="44"/>
                    <a:pt x="130" y="42"/>
                    <a:pt x="130" y="41"/>
                  </a:cubicBezTo>
                  <a:cubicBezTo>
                    <a:pt x="130" y="40"/>
                    <a:pt x="129" y="39"/>
                    <a:pt x="128" y="39"/>
                  </a:cubicBezTo>
                  <a:cubicBezTo>
                    <a:pt x="127" y="38"/>
                    <a:pt x="126" y="38"/>
                    <a:pt x="125" y="38"/>
                  </a:cubicBezTo>
                  <a:cubicBezTo>
                    <a:pt x="123" y="37"/>
                    <a:pt x="121" y="37"/>
                    <a:pt x="119" y="36"/>
                  </a:cubicBezTo>
                  <a:cubicBezTo>
                    <a:pt x="117" y="35"/>
                    <a:pt x="115" y="34"/>
                    <a:pt x="113" y="32"/>
                  </a:cubicBezTo>
                  <a:cubicBezTo>
                    <a:pt x="112" y="31"/>
                    <a:pt x="110" y="30"/>
                    <a:pt x="108" y="29"/>
                  </a:cubicBezTo>
                  <a:cubicBezTo>
                    <a:pt x="106" y="28"/>
                    <a:pt x="104" y="28"/>
                    <a:pt x="102" y="28"/>
                  </a:cubicBezTo>
                  <a:cubicBezTo>
                    <a:pt x="101" y="28"/>
                    <a:pt x="100" y="28"/>
                    <a:pt x="99" y="29"/>
                  </a:cubicBezTo>
                  <a:cubicBezTo>
                    <a:pt x="98" y="30"/>
                    <a:pt x="97" y="30"/>
                    <a:pt x="96" y="31"/>
                  </a:cubicBezTo>
                  <a:cubicBezTo>
                    <a:pt x="96" y="32"/>
                    <a:pt x="95" y="32"/>
                    <a:pt x="94" y="33"/>
                  </a:cubicBezTo>
                  <a:cubicBezTo>
                    <a:pt x="93" y="33"/>
                    <a:pt x="93" y="33"/>
                    <a:pt x="92" y="33"/>
                  </a:cubicBezTo>
                  <a:cubicBezTo>
                    <a:pt x="92" y="33"/>
                    <a:pt x="92" y="33"/>
                    <a:pt x="92" y="32"/>
                  </a:cubicBezTo>
                  <a:cubicBezTo>
                    <a:pt x="92" y="32"/>
                    <a:pt x="92" y="32"/>
                    <a:pt x="92" y="32"/>
                  </a:cubicBezTo>
                  <a:cubicBezTo>
                    <a:pt x="92" y="32"/>
                    <a:pt x="92" y="32"/>
                    <a:pt x="92" y="32"/>
                  </a:cubicBezTo>
                  <a:cubicBezTo>
                    <a:pt x="92" y="32"/>
                    <a:pt x="92" y="33"/>
                    <a:pt x="92" y="33"/>
                  </a:cubicBezTo>
                  <a:cubicBezTo>
                    <a:pt x="92" y="33"/>
                    <a:pt x="93" y="32"/>
                    <a:pt x="93" y="32"/>
                  </a:cubicBezTo>
                  <a:cubicBezTo>
                    <a:pt x="94" y="32"/>
                    <a:pt x="95" y="31"/>
                    <a:pt x="96" y="30"/>
                  </a:cubicBezTo>
                  <a:cubicBezTo>
                    <a:pt x="97" y="30"/>
                    <a:pt x="97" y="29"/>
                    <a:pt x="98" y="28"/>
                  </a:cubicBezTo>
                  <a:cubicBezTo>
                    <a:pt x="99" y="27"/>
                    <a:pt x="100" y="26"/>
                    <a:pt x="102" y="26"/>
                  </a:cubicBezTo>
                  <a:cubicBezTo>
                    <a:pt x="104" y="26"/>
                    <a:pt x="107" y="26"/>
                    <a:pt x="109" y="27"/>
                  </a:cubicBezTo>
                  <a:cubicBezTo>
                    <a:pt x="109" y="27"/>
                    <a:pt x="110" y="27"/>
                    <a:pt x="110" y="27"/>
                  </a:cubicBezTo>
                  <a:cubicBezTo>
                    <a:pt x="110" y="27"/>
                    <a:pt x="110" y="26"/>
                    <a:pt x="110" y="26"/>
                  </a:cubicBezTo>
                  <a:cubicBezTo>
                    <a:pt x="110" y="25"/>
                    <a:pt x="110" y="24"/>
                    <a:pt x="109" y="23"/>
                  </a:cubicBezTo>
                  <a:cubicBezTo>
                    <a:pt x="107" y="21"/>
                    <a:pt x="105" y="20"/>
                    <a:pt x="103" y="19"/>
                  </a:cubicBezTo>
                  <a:cubicBezTo>
                    <a:pt x="102" y="18"/>
                    <a:pt x="101" y="17"/>
                    <a:pt x="101" y="16"/>
                  </a:cubicBezTo>
                  <a:cubicBezTo>
                    <a:pt x="100" y="15"/>
                    <a:pt x="100" y="14"/>
                    <a:pt x="100" y="12"/>
                  </a:cubicBezTo>
                  <a:cubicBezTo>
                    <a:pt x="101" y="10"/>
                    <a:pt x="101" y="8"/>
                    <a:pt x="100" y="5"/>
                  </a:cubicBezTo>
                  <a:cubicBezTo>
                    <a:pt x="100" y="5"/>
                    <a:pt x="100" y="5"/>
                    <a:pt x="100" y="5"/>
                  </a:cubicBezTo>
                  <a:cubicBezTo>
                    <a:pt x="102" y="7"/>
                    <a:pt x="102" y="10"/>
                    <a:pt x="102" y="13"/>
                  </a:cubicBezTo>
                  <a:cubicBezTo>
                    <a:pt x="102" y="14"/>
                    <a:pt x="102" y="15"/>
                    <a:pt x="103" y="15"/>
                  </a:cubicBezTo>
                  <a:cubicBezTo>
                    <a:pt x="103" y="16"/>
                    <a:pt x="104" y="16"/>
                    <a:pt x="104" y="17"/>
                  </a:cubicBezTo>
                  <a:cubicBezTo>
                    <a:pt x="105" y="17"/>
                    <a:pt x="105" y="17"/>
                    <a:pt x="105" y="17"/>
                  </a:cubicBezTo>
                  <a:cubicBezTo>
                    <a:pt x="105" y="16"/>
                    <a:pt x="106" y="15"/>
                    <a:pt x="107" y="14"/>
                  </a:cubicBezTo>
                  <a:cubicBezTo>
                    <a:pt x="109" y="13"/>
                    <a:pt x="111" y="13"/>
                    <a:pt x="113" y="13"/>
                  </a:cubicBezTo>
                  <a:cubicBezTo>
                    <a:pt x="114" y="14"/>
                    <a:pt x="116" y="14"/>
                    <a:pt x="118" y="15"/>
                  </a:cubicBezTo>
                  <a:cubicBezTo>
                    <a:pt x="118" y="15"/>
                    <a:pt x="119" y="16"/>
                    <a:pt x="120" y="16"/>
                  </a:cubicBezTo>
                  <a:cubicBezTo>
                    <a:pt x="119" y="15"/>
                    <a:pt x="119" y="14"/>
                    <a:pt x="119" y="14"/>
                  </a:cubicBezTo>
                  <a:cubicBezTo>
                    <a:pt x="119" y="12"/>
                    <a:pt x="119" y="10"/>
                    <a:pt x="120" y="8"/>
                  </a:cubicBezTo>
                  <a:cubicBezTo>
                    <a:pt x="120" y="8"/>
                    <a:pt x="120" y="8"/>
                    <a:pt x="120" y="8"/>
                  </a:cubicBezTo>
                  <a:cubicBezTo>
                    <a:pt x="120" y="10"/>
                    <a:pt x="120" y="12"/>
                    <a:pt x="120" y="13"/>
                  </a:cubicBezTo>
                  <a:cubicBezTo>
                    <a:pt x="121" y="15"/>
                    <a:pt x="122" y="16"/>
                    <a:pt x="123" y="17"/>
                  </a:cubicBezTo>
                  <a:cubicBezTo>
                    <a:pt x="124" y="18"/>
                    <a:pt x="126" y="19"/>
                    <a:pt x="128" y="19"/>
                  </a:cubicBezTo>
                  <a:cubicBezTo>
                    <a:pt x="129" y="19"/>
                    <a:pt x="131" y="19"/>
                    <a:pt x="133" y="19"/>
                  </a:cubicBezTo>
                  <a:cubicBezTo>
                    <a:pt x="136" y="19"/>
                    <a:pt x="139" y="19"/>
                    <a:pt x="142" y="18"/>
                  </a:cubicBezTo>
                  <a:cubicBezTo>
                    <a:pt x="146" y="18"/>
                    <a:pt x="149" y="17"/>
                    <a:pt x="152" y="16"/>
                  </a:cubicBezTo>
                  <a:cubicBezTo>
                    <a:pt x="152" y="16"/>
                    <a:pt x="152" y="16"/>
                    <a:pt x="152" y="16"/>
                  </a:cubicBezTo>
                  <a:cubicBezTo>
                    <a:pt x="149" y="18"/>
                    <a:pt x="146" y="19"/>
                    <a:pt x="143" y="20"/>
                  </a:cubicBezTo>
                  <a:cubicBezTo>
                    <a:pt x="142" y="20"/>
                    <a:pt x="141" y="21"/>
                    <a:pt x="140" y="21"/>
                  </a:cubicBezTo>
                  <a:cubicBezTo>
                    <a:pt x="140" y="21"/>
                    <a:pt x="140" y="22"/>
                    <a:pt x="140" y="23"/>
                  </a:cubicBezTo>
                  <a:cubicBezTo>
                    <a:pt x="140" y="24"/>
                    <a:pt x="140" y="25"/>
                    <a:pt x="140" y="27"/>
                  </a:cubicBezTo>
                  <a:cubicBezTo>
                    <a:pt x="141" y="29"/>
                    <a:pt x="143" y="31"/>
                    <a:pt x="145" y="32"/>
                  </a:cubicBezTo>
                  <a:cubicBezTo>
                    <a:pt x="147" y="31"/>
                    <a:pt x="149" y="30"/>
                    <a:pt x="150" y="29"/>
                  </a:cubicBezTo>
                  <a:cubicBezTo>
                    <a:pt x="152" y="28"/>
                    <a:pt x="154" y="27"/>
                    <a:pt x="157" y="27"/>
                  </a:cubicBezTo>
                  <a:cubicBezTo>
                    <a:pt x="158" y="27"/>
                    <a:pt x="159" y="27"/>
                    <a:pt x="160" y="27"/>
                  </a:cubicBezTo>
                  <a:cubicBezTo>
                    <a:pt x="161" y="28"/>
                    <a:pt x="162" y="28"/>
                    <a:pt x="162" y="28"/>
                  </a:cubicBezTo>
                  <a:cubicBezTo>
                    <a:pt x="163" y="29"/>
                    <a:pt x="163" y="29"/>
                    <a:pt x="164" y="29"/>
                  </a:cubicBezTo>
                  <a:cubicBezTo>
                    <a:pt x="164" y="30"/>
                    <a:pt x="165" y="31"/>
                    <a:pt x="166" y="31"/>
                  </a:cubicBezTo>
                  <a:cubicBezTo>
                    <a:pt x="167" y="32"/>
                    <a:pt x="167" y="32"/>
                    <a:pt x="167" y="33"/>
                  </a:cubicBezTo>
                  <a:cubicBezTo>
                    <a:pt x="168" y="33"/>
                    <a:pt x="168" y="33"/>
                    <a:pt x="168" y="33"/>
                  </a:cubicBezTo>
                  <a:cubicBezTo>
                    <a:pt x="168" y="34"/>
                    <a:pt x="168" y="34"/>
                    <a:pt x="168" y="34"/>
                  </a:cubicBezTo>
                  <a:cubicBezTo>
                    <a:pt x="168" y="34"/>
                    <a:pt x="168" y="34"/>
                    <a:pt x="169" y="34"/>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70" y="35"/>
                    <a:pt x="171" y="35"/>
                    <a:pt x="172" y="36"/>
                  </a:cubicBezTo>
                  <a:cubicBezTo>
                    <a:pt x="174" y="36"/>
                    <a:pt x="176" y="37"/>
                    <a:pt x="178" y="38"/>
                  </a:cubicBezTo>
                  <a:cubicBezTo>
                    <a:pt x="180" y="39"/>
                    <a:pt x="182" y="40"/>
                    <a:pt x="183" y="42"/>
                  </a:cubicBezTo>
                  <a:cubicBezTo>
                    <a:pt x="184" y="43"/>
                    <a:pt x="185" y="44"/>
                    <a:pt x="185" y="46"/>
                  </a:cubicBezTo>
                  <a:cubicBezTo>
                    <a:pt x="186" y="46"/>
                    <a:pt x="186" y="46"/>
                    <a:pt x="187" y="46"/>
                  </a:cubicBezTo>
                  <a:cubicBezTo>
                    <a:pt x="188" y="45"/>
                    <a:pt x="188" y="46"/>
                    <a:pt x="189" y="46"/>
                  </a:cubicBezTo>
                  <a:cubicBezTo>
                    <a:pt x="190" y="46"/>
                    <a:pt x="190" y="46"/>
                    <a:pt x="191" y="46"/>
                  </a:cubicBezTo>
                  <a:cubicBezTo>
                    <a:pt x="194" y="47"/>
                    <a:pt x="194" y="47"/>
                    <a:pt x="194" y="47"/>
                  </a:cubicBezTo>
                  <a:cubicBezTo>
                    <a:pt x="195" y="47"/>
                    <a:pt x="196" y="47"/>
                    <a:pt x="196" y="47"/>
                  </a:cubicBezTo>
                  <a:cubicBezTo>
                    <a:pt x="196" y="47"/>
                    <a:pt x="196" y="47"/>
                    <a:pt x="196" y="47"/>
                  </a:cubicBezTo>
                  <a:cubicBezTo>
                    <a:pt x="196" y="46"/>
                    <a:pt x="195" y="45"/>
                    <a:pt x="194" y="44"/>
                  </a:cubicBezTo>
                  <a:cubicBezTo>
                    <a:pt x="193" y="42"/>
                    <a:pt x="192" y="41"/>
                    <a:pt x="190" y="40"/>
                  </a:cubicBezTo>
                  <a:cubicBezTo>
                    <a:pt x="189" y="39"/>
                    <a:pt x="188" y="39"/>
                    <a:pt x="187" y="38"/>
                  </a:cubicBezTo>
                  <a:cubicBezTo>
                    <a:pt x="186" y="38"/>
                    <a:pt x="185" y="37"/>
                    <a:pt x="184" y="36"/>
                  </a:cubicBezTo>
                  <a:cubicBezTo>
                    <a:pt x="182" y="35"/>
                    <a:pt x="181" y="32"/>
                    <a:pt x="180" y="30"/>
                  </a:cubicBezTo>
                  <a:cubicBezTo>
                    <a:pt x="181" y="32"/>
                    <a:pt x="182" y="34"/>
                    <a:pt x="184" y="36"/>
                  </a:cubicBezTo>
                  <a:cubicBezTo>
                    <a:pt x="186" y="37"/>
                    <a:pt x="187" y="38"/>
                    <a:pt x="189" y="39"/>
                  </a:cubicBezTo>
                  <a:cubicBezTo>
                    <a:pt x="189" y="38"/>
                    <a:pt x="189" y="37"/>
                    <a:pt x="189" y="37"/>
                  </a:cubicBezTo>
                  <a:cubicBezTo>
                    <a:pt x="189" y="36"/>
                    <a:pt x="188" y="35"/>
                    <a:pt x="189" y="34"/>
                  </a:cubicBezTo>
                  <a:cubicBezTo>
                    <a:pt x="189" y="33"/>
                    <a:pt x="189" y="32"/>
                    <a:pt x="189" y="31"/>
                  </a:cubicBezTo>
                  <a:cubicBezTo>
                    <a:pt x="189" y="31"/>
                    <a:pt x="188" y="30"/>
                    <a:pt x="188" y="30"/>
                  </a:cubicBezTo>
                  <a:cubicBezTo>
                    <a:pt x="185" y="29"/>
                    <a:pt x="182" y="28"/>
                    <a:pt x="180" y="27"/>
                  </a:cubicBezTo>
                  <a:cubicBezTo>
                    <a:pt x="179" y="26"/>
                    <a:pt x="179" y="26"/>
                    <a:pt x="179" y="26"/>
                  </a:cubicBezTo>
                  <a:cubicBezTo>
                    <a:pt x="179" y="25"/>
                    <a:pt x="179" y="25"/>
                    <a:pt x="179" y="25"/>
                  </a:cubicBezTo>
                  <a:cubicBezTo>
                    <a:pt x="178" y="25"/>
                    <a:pt x="178" y="24"/>
                    <a:pt x="177" y="23"/>
                  </a:cubicBezTo>
                  <a:cubicBezTo>
                    <a:pt x="177" y="22"/>
                    <a:pt x="176" y="21"/>
                    <a:pt x="175" y="21"/>
                  </a:cubicBezTo>
                  <a:cubicBezTo>
                    <a:pt x="174" y="19"/>
                    <a:pt x="173" y="18"/>
                    <a:pt x="171" y="17"/>
                  </a:cubicBezTo>
                  <a:cubicBezTo>
                    <a:pt x="167" y="14"/>
                    <a:pt x="164" y="13"/>
                    <a:pt x="159" y="12"/>
                  </a:cubicBezTo>
                  <a:cubicBezTo>
                    <a:pt x="159" y="13"/>
                    <a:pt x="160" y="14"/>
                    <a:pt x="159" y="14"/>
                  </a:cubicBezTo>
                  <a:cubicBezTo>
                    <a:pt x="159" y="15"/>
                    <a:pt x="159" y="16"/>
                    <a:pt x="159" y="17"/>
                  </a:cubicBezTo>
                  <a:cubicBezTo>
                    <a:pt x="159" y="17"/>
                    <a:pt x="159" y="17"/>
                    <a:pt x="158" y="17"/>
                  </a:cubicBezTo>
                  <a:cubicBezTo>
                    <a:pt x="160" y="17"/>
                    <a:pt x="161" y="17"/>
                    <a:pt x="162" y="17"/>
                  </a:cubicBezTo>
                  <a:cubicBezTo>
                    <a:pt x="163" y="17"/>
                    <a:pt x="165" y="18"/>
                    <a:pt x="166" y="18"/>
                  </a:cubicBezTo>
                  <a:cubicBezTo>
                    <a:pt x="166" y="18"/>
                    <a:pt x="166" y="18"/>
                    <a:pt x="166" y="18"/>
                  </a:cubicBezTo>
                  <a:cubicBezTo>
                    <a:pt x="166" y="18"/>
                    <a:pt x="166" y="18"/>
                    <a:pt x="166" y="18"/>
                  </a:cubicBezTo>
                  <a:cubicBezTo>
                    <a:pt x="166" y="17"/>
                    <a:pt x="166" y="16"/>
                    <a:pt x="166" y="15"/>
                  </a:cubicBezTo>
                  <a:cubicBezTo>
                    <a:pt x="166" y="16"/>
                    <a:pt x="166" y="17"/>
                    <a:pt x="167" y="18"/>
                  </a:cubicBezTo>
                  <a:cubicBezTo>
                    <a:pt x="167" y="18"/>
                    <a:pt x="167" y="19"/>
                    <a:pt x="167" y="19"/>
                  </a:cubicBezTo>
                  <a:cubicBezTo>
                    <a:pt x="168" y="20"/>
                    <a:pt x="169" y="20"/>
                    <a:pt x="169" y="21"/>
                  </a:cubicBezTo>
                  <a:cubicBezTo>
                    <a:pt x="170" y="22"/>
                    <a:pt x="171" y="23"/>
                    <a:pt x="172" y="24"/>
                  </a:cubicBezTo>
                  <a:cubicBezTo>
                    <a:pt x="172" y="24"/>
                    <a:pt x="172" y="24"/>
                    <a:pt x="172" y="24"/>
                  </a:cubicBezTo>
                  <a:cubicBezTo>
                    <a:pt x="170" y="23"/>
                    <a:pt x="168" y="21"/>
                    <a:pt x="165" y="20"/>
                  </a:cubicBezTo>
                  <a:cubicBezTo>
                    <a:pt x="163" y="19"/>
                    <a:pt x="161" y="18"/>
                    <a:pt x="158" y="18"/>
                  </a:cubicBezTo>
                  <a:cubicBezTo>
                    <a:pt x="158" y="18"/>
                    <a:pt x="157" y="19"/>
                    <a:pt x="157" y="19"/>
                  </a:cubicBezTo>
                  <a:cubicBezTo>
                    <a:pt x="156" y="20"/>
                    <a:pt x="156" y="21"/>
                    <a:pt x="155" y="21"/>
                  </a:cubicBezTo>
                  <a:cubicBezTo>
                    <a:pt x="154" y="21"/>
                    <a:pt x="154" y="21"/>
                    <a:pt x="154" y="21"/>
                  </a:cubicBezTo>
                  <a:cubicBezTo>
                    <a:pt x="155" y="20"/>
                    <a:pt x="156" y="18"/>
                    <a:pt x="157" y="16"/>
                  </a:cubicBezTo>
                  <a:cubicBezTo>
                    <a:pt x="158" y="15"/>
                    <a:pt x="158" y="15"/>
                    <a:pt x="158" y="14"/>
                  </a:cubicBezTo>
                  <a:cubicBezTo>
                    <a:pt x="158" y="13"/>
                    <a:pt x="158" y="13"/>
                    <a:pt x="158" y="12"/>
                  </a:cubicBezTo>
                  <a:cubicBezTo>
                    <a:pt x="158" y="11"/>
                    <a:pt x="158" y="11"/>
                    <a:pt x="158" y="11"/>
                  </a:cubicBezTo>
                  <a:cubicBezTo>
                    <a:pt x="158" y="11"/>
                    <a:pt x="158" y="11"/>
                    <a:pt x="158" y="11"/>
                  </a:cubicBezTo>
                  <a:cubicBezTo>
                    <a:pt x="158" y="11"/>
                    <a:pt x="158" y="11"/>
                    <a:pt x="157" y="11"/>
                  </a:cubicBezTo>
                  <a:cubicBezTo>
                    <a:pt x="157" y="10"/>
                    <a:pt x="157" y="10"/>
                    <a:pt x="156" y="10"/>
                  </a:cubicBezTo>
                  <a:cubicBezTo>
                    <a:pt x="155" y="9"/>
                    <a:pt x="155" y="9"/>
                    <a:pt x="154" y="8"/>
                  </a:cubicBezTo>
                  <a:cubicBezTo>
                    <a:pt x="151" y="8"/>
                    <a:pt x="149" y="7"/>
                    <a:pt x="147" y="7"/>
                  </a:cubicBezTo>
                  <a:cubicBezTo>
                    <a:pt x="145" y="7"/>
                    <a:pt x="142" y="7"/>
                    <a:pt x="140" y="7"/>
                  </a:cubicBezTo>
                  <a:cubicBezTo>
                    <a:pt x="138" y="7"/>
                    <a:pt x="135" y="7"/>
                    <a:pt x="133" y="8"/>
                  </a:cubicBezTo>
                  <a:cubicBezTo>
                    <a:pt x="133" y="7"/>
                    <a:pt x="133" y="7"/>
                    <a:pt x="133" y="7"/>
                  </a:cubicBezTo>
                  <a:cubicBezTo>
                    <a:pt x="135" y="7"/>
                    <a:pt x="136" y="7"/>
                    <a:pt x="138" y="7"/>
                  </a:cubicBezTo>
                  <a:cubicBezTo>
                    <a:pt x="133" y="0"/>
                    <a:pt x="110" y="1"/>
                    <a:pt x="107" y="1"/>
                  </a:cubicBezTo>
                  <a:cubicBezTo>
                    <a:pt x="105" y="1"/>
                    <a:pt x="101" y="5"/>
                    <a:pt x="101" y="5"/>
                  </a:cubicBezTo>
                  <a:cubicBezTo>
                    <a:pt x="101" y="5"/>
                    <a:pt x="99" y="5"/>
                    <a:pt x="97" y="5"/>
                  </a:cubicBezTo>
                  <a:cubicBezTo>
                    <a:pt x="91" y="5"/>
                    <a:pt x="81" y="4"/>
                    <a:pt x="77" y="5"/>
                  </a:cubicBezTo>
                  <a:cubicBezTo>
                    <a:pt x="71" y="6"/>
                    <a:pt x="70" y="12"/>
                    <a:pt x="70" y="12"/>
                  </a:cubicBezTo>
                  <a:cubicBezTo>
                    <a:pt x="70" y="12"/>
                    <a:pt x="63" y="5"/>
                    <a:pt x="57" y="10"/>
                  </a:cubicBezTo>
                  <a:cubicBezTo>
                    <a:pt x="51" y="14"/>
                    <a:pt x="48" y="18"/>
                    <a:pt x="48" y="18"/>
                  </a:cubicBezTo>
                  <a:cubicBezTo>
                    <a:pt x="48" y="18"/>
                    <a:pt x="40" y="20"/>
                    <a:pt x="32" y="27"/>
                  </a:cubicBezTo>
                  <a:cubicBezTo>
                    <a:pt x="32" y="27"/>
                    <a:pt x="32" y="28"/>
                    <a:pt x="32" y="28"/>
                  </a:cubicBezTo>
                  <a:cubicBezTo>
                    <a:pt x="24" y="36"/>
                    <a:pt x="26" y="40"/>
                    <a:pt x="26" y="40"/>
                  </a:cubicBezTo>
                  <a:cubicBezTo>
                    <a:pt x="26" y="40"/>
                    <a:pt x="26" y="40"/>
                    <a:pt x="26" y="40"/>
                  </a:cubicBezTo>
                  <a:cubicBezTo>
                    <a:pt x="26" y="40"/>
                    <a:pt x="26" y="40"/>
                    <a:pt x="26" y="40"/>
                  </a:cubicBezTo>
                  <a:cubicBezTo>
                    <a:pt x="26" y="40"/>
                    <a:pt x="25" y="40"/>
                    <a:pt x="25" y="40"/>
                  </a:cubicBezTo>
                  <a:cubicBezTo>
                    <a:pt x="26" y="40"/>
                    <a:pt x="26" y="40"/>
                    <a:pt x="26" y="40"/>
                  </a:cubicBezTo>
                  <a:cubicBezTo>
                    <a:pt x="26" y="40"/>
                    <a:pt x="26" y="40"/>
                    <a:pt x="26" y="40"/>
                  </a:cubicBezTo>
                  <a:cubicBezTo>
                    <a:pt x="26" y="40"/>
                    <a:pt x="26" y="40"/>
                    <a:pt x="26" y="40"/>
                  </a:cubicBezTo>
                  <a:cubicBezTo>
                    <a:pt x="26" y="40"/>
                    <a:pt x="27" y="40"/>
                    <a:pt x="27" y="41"/>
                  </a:cubicBezTo>
                  <a:cubicBezTo>
                    <a:pt x="27" y="41"/>
                    <a:pt x="27" y="41"/>
                    <a:pt x="28" y="41"/>
                  </a:cubicBezTo>
                  <a:cubicBezTo>
                    <a:pt x="28" y="41"/>
                    <a:pt x="29" y="41"/>
                    <a:pt x="30" y="41"/>
                  </a:cubicBezTo>
                  <a:cubicBezTo>
                    <a:pt x="32" y="41"/>
                    <a:pt x="34" y="41"/>
                    <a:pt x="35" y="40"/>
                  </a:cubicBezTo>
                  <a:cubicBezTo>
                    <a:pt x="34" y="41"/>
                    <a:pt x="32" y="42"/>
                    <a:pt x="30" y="42"/>
                  </a:cubicBezTo>
                  <a:cubicBezTo>
                    <a:pt x="29" y="42"/>
                    <a:pt x="28" y="42"/>
                    <a:pt x="27" y="42"/>
                  </a:cubicBezTo>
                  <a:cubicBezTo>
                    <a:pt x="27" y="42"/>
                    <a:pt x="27" y="42"/>
                    <a:pt x="27" y="42"/>
                  </a:cubicBezTo>
                  <a:cubicBezTo>
                    <a:pt x="26" y="43"/>
                    <a:pt x="25" y="44"/>
                    <a:pt x="23" y="45"/>
                  </a:cubicBezTo>
                  <a:cubicBezTo>
                    <a:pt x="22" y="47"/>
                    <a:pt x="21" y="48"/>
                    <a:pt x="20" y="49"/>
                  </a:cubicBezTo>
                  <a:cubicBezTo>
                    <a:pt x="18" y="52"/>
                    <a:pt x="16" y="55"/>
                    <a:pt x="15" y="59"/>
                  </a:cubicBezTo>
                  <a:cubicBezTo>
                    <a:pt x="16" y="55"/>
                    <a:pt x="17" y="52"/>
                    <a:pt x="19" y="49"/>
                  </a:cubicBezTo>
                  <a:cubicBezTo>
                    <a:pt x="20" y="47"/>
                    <a:pt x="21" y="46"/>
                    <a:pt x="23" y="45"/>
                  </a:cubicBezTo>
                  <a:cubicBezTo>
                    <a:pt x="24" y="44"/>
                    <a:pt x="25" y="42"/>
                    <a:pt x="26" y="42"/>
                  </a:cubicBezTo>
                  <a:cubicBezTo>
                    <a:pt x="25" y="41"/>
                    <a:pt x="25" y="41"/>
                    <a:pt x="25" y="41"/>
                  </a:cubicBezTo>
                  <a:cubicBezTo>
                    <a:pt x="25" y="41"/>
                    <a:pt x="25" y="41"/>
                    <a:pt x="25" y="41"/>
                  </a:cubicBezTo>
                  <a:cubicBezTo>
                    <a:pt x="25" y="40"/>
                    <a:pt x="25" y="40"/>
                    <a:pt x="25" y="40"/>
                  </a:cubicBezTo>
                  <a:cubicBezTo>
                    <a:pt x="21" y="43"/>
                    <a:pt x="7" y="55"/>
                    <a:pt x="11" y="63"/>
                  </a:cubicBezTo>
                  <a:cubicBezTo>
                    <a:pt x="11" y="63"/>
                    <a:pt x="2" y="72"/>
                    <a:pt x="6" y="81"/>
                  </a:cubicBezTo>
                  <a:cubicBezTo>
                    <a:pt x="6" y="81"/>
                    <a:pt x="0" y="86"/>
                    <a:pt x="8" y="98"/>
                  </a:cubicBezTo>
                  <a:cubicBezTo>
                    <a:pt x="8" y="98"/>
                    <a:pt x="8" y="98"/>
                    <a:pt x="8" y="98"/>
                  </a:cubicBezTo>
                  <a:cubicBezTo>
                    <a:pt x="8" y="98"/>
                    <a:pt x="8" y="98"/>
                    <a:pt x="8" y="99"/>
                  </a:cubicBezTo>
                  <a:cubicBezTo>
                    <a:pt x="8" y="99"/>
                    <a:pt x="9" y="100"/>
                    <a:pt x="9" y="102"/>
                  </a:cubicBezTo>
                  <a:cubicBezTo>
                    <a:pt x="10" y="103"/>
                    <a:pt x="13" y="105"/>
                    <a:pt x="14" y="106"/>
                  </a:cubicBezTo>
                  <a:cubicBezTo>
                    <a:pt x="16" y="107"/>
                    <a:pt x="17" y="108"/>
                    <a:pt x="18" y="109"/>
                  </a:cubicBezTo>
                  <a:cubicBezTo>
                    <a:pt x="21" y="111"/>
                    <a:pt x="24" y="112"/>
                    <a:pt x="28" y="113"/>
                  </a:cubicBezTo>
                  <a:cubicBezTo>
                    <a:pt x="28" y="113"/>
                    <a:pt x="28" y="113"/>
                    <a:pt x="28" y="113"/>
                  </a:cubicBezTo>
                  <a:cubicBezTo>
                    <a:pt x="32" y="113"/>
                    <a:pt x="32" y="113"/>
                    <a:pt x="32" y="113"/>
                  </a:cubicBezTo>
                  <a:cubicBezTo>
                    <a:pt x="29" y="114"/>
                    <a:pt x="29" y="114"/>
                    <a:pt x="29" y="114"/>
                  </a:cubicBezTo>
                  <a:cubicBezTo>
                    <a:pt x="30" y="114"/>
                    <a:pt x="31" y="115"/>
                    <a:pt x="32" y="116"/>
                  </a:cubicBezTo>
                  <a:cubicBezTo>
                    <a:pt x="31" y="115"/>
                    <a:pt x="29" y="114"/>
                    <a:pt x="28" y="114"/>
                  </a:cubicBezTo>
                  <a:cubicBezTo>
                    <a:pt x="28" y="114"/>
                    <a:pt x="28" y="114"/>
                    <a:pt x="28" y="114"/>
                  </a:cubicBezTo>
                  <a:cubicBezTo>
                    <a:pt x="28" y="114"/>
                    <a:pt x="28" y="114"/>
                    <a:pt x="28" y="114"/>
                  </a:cubicBezTo>
                  <a:cubicBezTo>
                    <a:pt x="27" y="114"/>
                    <a:pt x="27" y="114"/>
                    <a:pt x="27" y="114"/>
                  </a:cubicBezTo>
                  <a:cubicBezTo>
                    <a:pt x="24" y="114"/>
                    <a:pt x="20" y="112"/>
                    <a:pt x="17" y="111"/>
                  </a:cubicBezTo>
                  <a:cubicBezTo>
                    <a:pt x="16" y="110"/>
                    <a:pt x="14" y="109"/>
                    <a:pt x="13" y="108"/>
                  </a:cubicBezTo>
                  <a:cubicBezTo>
                    <a:pt x="12" y="108"/>
                    <a:pt x="12" y="107"/>
                    <a:pt x="12" y="107"/>
                  </a:cubicBezTo>
                  <a:cubicBezTo>
                    <a:pt x="10" y="104"/>
                    <a:pt x="10" y="104"/>
                    <a:pt x="10" y="104"/>
                  </a:cubicBezTo>
                  <a:cubicBezTo>
                    <a:pt x="9" y="102"/>
                    <a:pt x="9" y="102"/>
                    <a:pt x="9" y="102"/>
                  </a:cubicBezTo>
                  <a:cubicBezTo>
                    <a:pt x="9" y="102"/>
                    <a:pt x="9" y="103"/>
                    <a:pt x="10" y="103"/>
                  </a:cubicBezTo>
                  <a:cubicBezTo>
                    <a:pt x="11" y="108"/>
                    <a:pt x="14" y="114"/>
                    <a:pt x="20" y="117"/>
                  </a:cubicBezTo>
                  <a:cubicBezTo>
                    <a:pt x="21" y="118"/>
                    <a:pt x="22" y="118"/>
                    <a:pt x="23" y="118"/>
                  </a:cubicBezTo>
                  <a:cubicBezTo>
                    <a:pt x="25" y="118"/>
                    <a:pt x="26" y="118"/>
                    <a:pt x="28" y="118"/>
                  </a:cubicBezTo>
                  <a:cubicBezTo>
                    <a:pt x="31" y="119"/>
                    <a:pt x="34" y="119"/>
                    <a:pt x="37" y="119"/>
                  </a:cubicBezTo>
                  <a:cubicBezTo>
                    <a:pt x="42" y="119"/>
                    <a:pt x="42" y="119"/>
                    <a:pt x="42" y="119"/>
                  </a:cubicBezTo>
                  <a:cubicBezTo>
                    <a:pt x="44" y="120"/>
                    <a:pt x="45" y="120"/>
                    <a:pt x="47" y="120"/>
                  </a:cubicBezTo>
                  <a:cubicBezTo>
                    <a:pt x="49" y="120"/>
                    <a:pt x="50" y="120"/>
                    <a:pt x="52" y="121"/>
                  </a:cubicBezTo>
                  <a:cubicBezTo>
                    <a:pt x="52" y="120"/>
                    <a:pt x="51" y="120"/>
                    <a:pt x="51" y="120"/>
                  </a:cubicBezTo>
                  <a:cubicBezTo>
                    <a:pt x="51" y="120"/>
                    <a:pt x="51" y="120"/>
                    <a:pt x="51" y="119"/>
                  </a:cubicBezTo>
                  <a:cubicBezTo>
                    <a:pt x="50" y="118"/>
                    <a:pt x="49" y="116"/>
                    <a:pt x="49" y="115"/>
                  </a:cubicBezTo>
                  <a:cubicBezTo>
                    <a:pt x="44" y="115"/>
                    <a:pt x="39" y="114"/>
                    <a:pt x="34" y="112"/>
                  </a:cubicBezTo>
                  <a:cubicBezTo>
                    <a:pt x="33" y="112"/>
                    <a:pt x="32" y="111"/>
                    <a:pt x="30" y="110"/>
                  </a:cubicBezTo>
                  <a:cubicBezTo>
                    <a:pt x="30" y="110"/>
                    <a:pt x="29" y="110"/>
                    <a:pt x="28" y="109"/>
                  </a:cubicBezTo>
                  <a:cubicBezTo>
                    <a:pt x="28" y="109"/>
                    <a:pt x="28" y="108"/>
                    <a:pt x="27" y="107"/>
                  </a:cubicBezTo>
                  <a:cubicBezTo>
                    <a:pt x="26" y="105"/>
                    <a:pt x="23" y="104"/>
                    <a:pt x="20" y="103"/>
                  </a:cubicBezTo>
                  <a:cubicBezTo>
                    <a:pt x="22" y="103"/>
                    <a:pt x="23" y="104"/>
                    <a:pt x="24" y="104"/>
                  </a:cubicBezTo>
                  <a:cubicBezTo>
                    <a:pt x="25" y="105"/>
                    <a:pt x="26" y="105"/>
                    <a:pt x="27" y="106"/>
                  </a:cubicBezTo>
                  <a:cubicBezTo>
                    <a:pt x="27" y="105"/>
                    <a:pt x="27" y="105"/>
                    <a:pt x="27" y="104"/>
                  </a:cubicBezTo>
                  <a:cubicBezTo>
                    <a:pt x="26" y="103"/>
                    <a:pt x="26" y="102"/>
                    <a:pt x="26" y="102"/>
                  </a:cubicBezTo>
                  <a:cubicBezTo>
                    <a:pt x="26" y="102"/>
                    <a:pt x="27" y="103"/>
                    <a:pt x="27" y="104"/>
                  </a:cubicBezTo>
                  <a:cubicBezTo>
                    <a:pt x="27" y="105"/>
                    <a:pt x="28" y="106"/>
                    <a:pt x="28" y="107"/>
                  </a:cubicBezTo>
                  <a:cubicBezTo>
                    <a:pt x="28" y="107"/>
                    <a:pt x="29" y="108"/>
                    <a:pt x="29" y="108"/>
                  </a:cubicBezTo>
                  <a:cubicBezTo>
                    <a:pt x="30" y="109"/>
                    <a:pt x="30" y="109"/>
                    <a:pt x="31" y="109"/>
                  </a:cubicBezTo>
                  <a:cubicBezTo>
                    <a:pt x="32" y="110"/>
                    <a:pt x="33" y="110"/>
                    <a:pt x="35" y="111"/>
                  </a:cubicBezTo>
                  <a:cubicBezTo>
                    <a:pt x="37" y="111"/>
                    <a:pt x="40" y="112"/>
                    <a:pt x="43" y="112"/>
                  </a:cubicBezTo>
                  <a:cubicBezTo>
                    <a:pt x="45" y="112"/>
                    <a:pt x="47" y="112"/>
                    <a:pt x="50" y="112"/>
                  </a:cubicBezTo>
                  <a:cubicBezTo>
                    <a:pt x="50" y="111"/>
                    <a:pt x="50" y="110"/>
                    <a:pt x="50" y="109"/>
                  </a:cubicBezTo>
                  <a:cubicBezTo>
                    <a:pt x="51" y="107"/>
                    <a:pt x="51" y="106"/>
                    <a:pt x="52" y="104"/>
                  </a:cubicBezTo>
                  <a:cubicBezTo>
                    <a:pt x="52" y="104"/>
                    <a:pt x="52" y="103"/>
                    <a:pt x="53" y="102"/>
                  </a:cubicBezTo>
                  <a:cubicBezTo>
                    <a:pt x="52" y="102"/>
                    <a:pt x="51" y="101"/>
                    <a:pt x="50" y="101"/>
                  </a:cubicBezTo>
                  <a:cubicBezTo>
                    <a:pt x="49" y="99"/>
                    <a:pt x="47" y="98"/>
                    <a:pt x="47" y="95"/>
                  </a:cubicBezTo>
                  <a:cubicBezTo>
                    <a:pt x="47" y="95"/>
                    <a:pt x="47" y="95"/>
                    <a:pt x="47" y="95"/>
                  </a:cubicBezTo>
                  <a:cubicBezTo>
                    <a:pt x="48" y="97"/>
                    <a:pt x="50" y="98"/>
                    <a:pt x="51" y="99"/>
                  </a:cubicBezTo>
                  <a:cubicBezTo>
                    <a:pt x="53" y="100"/>
                    <a:pt x="55" y="101"/>
                    <a:pt x="57" y="101"/>
                  </a:cubicBezTo>
                  <a:cubicBezTo>
                    <a:pt x="61" y="102"/>
                    <a:pt x="64" y="101"/>
                    <a:pt x="68" y="100"/>
                  </a:cubicBezTo>
                  <a:cubicBezTo>
                    <a:pt x="68" y="100"/>
                    <a:pt x="68" y="100"/>
                    <a:pt x="68" y="100"/>
                  </a:cubicBezTo>
                  <a:cubicBezTo>
                    <a:pt x="67" y="102"/>
                    <a:pt x="65" y="103"/>
                    <a:pt x="63" y="103"/>
                  </a:cubicBezTo>
                  <a:cubicBezTo>
                    <a:pt x="61" y="104"/>
                    <a:pt x="58" y="104"/>
                    <a:pt x="56" y="103"/>
                  </a:cubicBezTo>
                  <a:cubicBezTo>
                    <a:pt x="55" y="103"/>
                    <a:pt x="54" y="103"/>
                    <a:pt x="54" y="103"/>
                  </a:cubicBezTo>
                  <a:cubicBezTo>
                    <a:pt x="53" y="105"/>
                    <a:pt x="52" y="107"/>
                    <a:pt x="52" y="109"/>
                  </a:cubicBezTo>
                  <a:cubicBezTo>
                    <a:pt x="52" y="111"/>
                    <a:pt x="52" y="112"/>
                    <a:pt x="52" y="114"/>
                  </a:cubicBezTo>
                  <a:cubicBezTo>
                    <a:pt x="52" y="115"/>
                    <a:pt x="52" y="117"/>
                    <a:pt x="53" y="118"/>
                  </a:cubicBezTo>
                  <a:cubicBezTo>
                    <a:pt x="54" y="119"/>
                    <a:pt x="55" y="120"/>
                    <a:pt x="56" y="121"/>
                  </a:cubicBezTo>
                  <a:cubicBezTo>
                    <a:pt x="57" y="122"/>
                    <a:pt x="58" y="122"/>
                    <a:pt x="60" y="123"/>
                  </a:cubicBezTo>
                  <a:cubicBezTo>
                    <a:pt x="62" y="124"/>
                    <a:pt x="65" y="125"/>
                    <a:pt x="68" y="126"/>
                  </a:cubicBezTo>
                  <a:cubicBezTo>
                    <a:pt x="74" y="127"/>
                    <a:pt x="80" y="128"/>
                    <a:pt x="86" y="129"/>
                  </a:cubicBezTo>
                  <a:cubicBezTo>
                    <a:pt x="89" y="129"/>
                    <a:pt x="92" y="130"/>
                    <a:pt x="95" y="130"/>
                  </a:cubicBezTo>
                  <a:cubicBezTo>
                    <a:pt x="96" y="130"/>
                    <a:pt x="98" y="130"/>
                    <a:pt x="99" y="129"/>
                  </a:cubicBezTo>
                  <a:cubicBezTo>
                    <a:pt x="101" y="129"/>
                    <a:pt x="102" y="128"/>
                    <a:pt x="103" y="127"/>
                  </a:cubicBezTo>
                  <a:cubicBezTo>
                    <a:pt x="103" y="127"/>
                    <a:pt x="103" y="126"/>
                    <a:pt x="103" y="126"/>
                  </a:cubicBezTo>
                  <a:cubicBezTo>
                    <a:pt x="103" y="126"/>
                    <a:pt x="103" y="126"/>
                    <a:pt x="103" y="126"/>
                  </a:cubicBezTo>
                  <a:cubicBezTo>
                    <a:pt x="103" y="126"/>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4" y="128"/>
                    <a:pt x="104" y="129"/>
                    <a:pt x="105" y="130"/>
                  </a:cubicBezTo>
                  <a:cubicBezTo>
                    <a:pt x="106" y="131"/>
                    <a:pt x="107" y="131"/>
                    <a:pt x="108" y="132"/>
                  </a:cubicBezTo>
                  <a:cubicBezTo>
                    <a:pt x="110" y="132"/>
                    <a:pt x="113" y="133"/>
                    <a:pt x="115" y="133"/>
                  </a:cubicBezTo>
                  <a:cubicBezTo>
                    <a:pt x="120" y="133"/>
                    <a:pt x="125" y="134"/>
                    <a:pt x="130" y="134"/>
                  </a:cubicBezTo>
                  <a:cubicBezTo>
                    <a:pt x="130" y="134"/>
                    <a:pt x="130" y="134"/>
                    <a:pt x="130" y="134"/>
                  </a:cubicBezTo>
                  <a:cubicBezTo>
                    <a:pt x="128" y="135"/>
                    <a:pt x="127" y="135"/>
                    <a:pt x="126" y="135"/>
                  </a:cubicBezTo>
                  <a:cubicBezTo>
                    <a:pt x="124" y="135"/>
                    <a:pt x="124" y="135"/>
                    <a:pt x="124" y="135"/>
                  </a:cubicBezTo>
                  <a:cubicBezTo>
                    <a:pt x="124" y="135"/>
                    <a:pt x="125" y="135"/>
                    <a:pt x="125" y="136"/>
                  </a:cubicBezTo>
                  <a:cubicBezTo>
                    <a:pt x="126" y="137"/>
                    <a:pt x="126" y="138"/>
                    <a:pt x="127" y="138"/>
                  </a:cubicBezTo>
                  <a:cubicBezTo>
                    <a:pt x="129" y="140"/>
                    <a:pt x="130" y="141"/>
                    <a:pt x="132" y="142"/>
                  </a:cubicBezTo>
                  <a:cubicBezTo>
                    <a:pt x="130" y="141"/>
                    <a:pt x="128" y="140"/>
                    <a:pt x="127" y="139"/>
                  </a:cubicBezTo>
                  <a:cubicBezTo>
                    <a:pt x="126" y="138"/>
                    <a:pt x="125" y="138"/>
                    <a:pt x="124" y="137"/>
                  </a:cubicBezTo>
                  <a:cubicBezTo>
                    <a:pt x="124" y="136"/>
                    <a:pt x="123" y="136"/>
                    <a:pt x="123" y="135"/>
                  </a:cubicBezTo>
                  <a:cubicBezTo>
                    <a:pt x="122" y="135"/>
                    <a:pt x="122" y="135"/>
                    <a:pt x="122" y="135"/>
                  </a:cubicBezTo>
                  <a:cubicBezTo>
                    <a:pt x="120" y="135"/>
                    <a:pt x="118" y="135"/>
                    <a:pt x="116" y="135"/>
                  </a:cubicBezTo>
                  <a:cubicBezTo>
                    <a:pt x="107" y="136"/>
                    <a:pt x="97" y="137"/>
                    <a:pt x="88" y="137"/>
                  </a:cubicBezTo>
                  <a:cubicBezTo>
                    <a:pt x="85" y="137"/>
                    <a:pt x="82" y="137"/>
                    <a:pt x="80" y="136"/>
                  </a:cubicBezTo>
                  <a:cubicBezTo>
                    <a:pt x="78" y="136"/>
                    <a:pt x="78" y="136"/>
                    <a:pt x="78" y="136"/>
                  </a:cubicBezTo>
                  <a:cubicBezTo>
                    <a:pt x="77" y="136"/>
                    <a:pt x="76" y="136"/>
                    <a:pt x="76" y="136"/>
                  </a:cubicBezTo>
                  <a:cubicBezTo>
                    <a:pt x="74" y="135"/>
                    <a:pt x="73" y="134"/>
                    <a:pt x="72" y="133"/>
                  </a:cubicBezTo>
                  <a:cubicBezTo>
                    <a:pt x="70" y="132"/>
                    <a:pt x="68" y="130"/>
                    <a:pt x="65" y="128"/>
                  </a:cubicBezTo>
                  <a:cubicBezTo>
                    <a:pt x="63" y="128"/>
                    <a:pt x="61" y="127"/>
                    <a:pt x="58" y="126"/>
                  </a:cubicBezTo>
                  <a:cubicBezTo>
                    <a:pt x="57" y="125"/>
                    <a:pt x="55" y="124"/>
                    <a:pt x="54" y="123"/>
                  </a:cubicBezTo>
                  <a:cubicBezTo>
                    <a:pt x="54" y="123"/>
                    <a:pt x="53" y="122"/>
                    <a:pt x="53" y="122"/>
                  </a:cubicBezTo>
                  <a:cubicBezTo>
                    <a:pt x="48" y="122"/>
                    <a:pt x="42" y="122"/>
                    <a:pt x="37" y="121"/>
                  </a:cubicBezTo>
                  <a:cubicBezTo>
                    <a:pt x="34" y="121"/>
                    <a:pt x="32" y="121"/>
                    <a:pt x="29" y="120"/>
                  </a:cubicBezTo>
                  <a:cubicBezTo>
                    <a:pt x="38" y="134"/>
                    <a:pt x="52" y="149"/>
                    <a:pt x="68" y="150"/>
                  </a:cubicBezTo>
                  <a:cubicBezTo>
                    <a:pt x="84" y="150"/>
                    <a:pt x="99" y="139"/>
                    <a:pt x="100" y="138"/>
                  </a:cubicBezTo>
                  <a:cubicBezTo>
                    <a:pt x="99" y="138"/>
                    <a:pt x="99" y="137"/>
                    <a:pt x="99" y="137"/>
                  </a:cubicBezTo>
                  <a:close/>
                  <a:moveTo>
                    <a:pt x="132" y="106"/>
                  </a:moveTo>
                  <a:cubicBezTo>
                    <a:pt x="134" y="106"/>
                    <a:pt x="136" y="106"/>
                    <a:pt x="139" y="106"/>
                  </a:cubicBezTo>
                  <a:cubicBezTo>
                    <a:pt x="140" y="107"/>
                    <a:pt x="140" y="107"/>
                    <a:pt x="140" y="107"/>
                  </a:cubicBezTo>
                  <a:cubicBezTo>
                    <a:pt x="141" y="107"/>
                    <a:pt x="142" y="107"/>
                    <a:pt x="142" y="107"/>
                  </a:cubicBezTo>
                  <a:cubicBezTo>
                    <a:pt x="143" y="108"/>
                    <a:pt x="144" y="108"/>
                    <a:pt x="145" y="109"/>
                  </a:cubicBezTo>
                  <a:cubicBezTo>
                    <a:pt x="147" y="110"/>
                    <a:pt x="149" y="112"/>
                    <a:pt x="150" y="114"/>
                  </a:cubicBezTo>
                  <a:cubicBezTo>
                    <a:pt x="152" y="115"/>
                    <a:pt x="153" y="117"/>
                    <a:pt x="155" y="119"/>
                  </a:cubicBezTo>
                  <a:cubicBezTo>
                    <a:pt x="155" y="119"/>
                    <a:pt x="155" y="120"/>
                    <a:pt x="155" y="120"/>
                  </a:cubicBezTo>
                  <a:cubicBezTo>
                    <a:pt x="155" y="120"/>
                    <a:pt x="155" y="121"/>
                    <a:pt x="155" y="121"/>
                  </a:cubicBezTo>
                  <a:cubicBezTo>
                    <a:pt x="155" y="121"/>
                    <a:pt x="155" y="121"/>
                    <a:pt x="155" y="121"/>
                  </a:cubicBezTo>
                  <a:cubicBezTo>
                    <a:pt x="155" y="122"/>
                    <a:pt x="155" y="123"/>
                    <a:pt x="155" y="123"/>
                  </a:cubicBezTo>
                  <a:cubicBezTo>
                    <a:pt x="155" y="125"/>
                    <a:pt x="154" y="126"/>
                    <a:pt x="153" y="127"/>
                  </a:cubicBezTo>
                  <a:cubicBezTo>
                    <a:pt x="152" y="129"/>
                    <a:pt x="150" y="130"/>
                    <a:pt x="148" y="132"/>
                  </a:cubicBezTo>
                  <a:cubicBezTo>
                    <a:pt x="146" y="133"/>
                    <a:pt x="145" y="134"/>
                    <a:pt x="143" y="135"/>
                  </a:cubicBezTo>
                  <a:cubicBezTo>
                    <a:pt x="140" y="136"/>
                    <a:pt x="138" y="137"/>
                    <a:pt x="136" y="138"/>
                  </a:cubicBezTo>
                  <a:cubicBezTo>
                    <a:pt x="136" y="138"/>
                    <a:pt x="136" y="138"/>
                    <a:pt x="136" y="138"/>
                  </a:cubicBezTo>
                  <a:cubicBezTo>
                    <a:pt x="140" y="136"/>
                    <a:pt x="144" y="134"/>
                    <a:pt x="148" y="131"/>
                  </a:cubicBezTo>
                  <a:cubicBezTo>
                    <a:pt x="149" y="129"/>
                    <a:pt x="151" y="128"/>
                    <a:pt x="152" y="126"/>
                  </a:cubicBezTo>
                  <a:cubicBezTo>
                    <a:pt x="153" y="125"/>
                    <a:pt x="153" y="124"/>
                    <a:pt x="153" y="123"/>
                  </a:cubicBezTo>
                  <a:cubicBezTo>
                    <a:pt x="154" y="122"/>
                    <a:pt x="154" y="122"/>
                    <a:pt x="154" y="121"/>
                  </a:cubicBezTo>
                  <a:cubicBezTo>
                    <a:pt x="154" y="121"/>
                    <a:pt x="153" y="120"/>
                    <a:pt x="153" y="120"/>
                  </a:cubicBezTo>
                  <a:cubicBezTo>
                    <a:pt x="152" y="118"/>
                    <a:pt x="151" y="116"/>
                    <a:pt x="149" y="115"/>
                  </a:cubicBezTo>
                  <a:cubicBezTo>
                    <a:pt x="148" y="113"/>
                    <a:pt x="146" y="111"/>
                    <a:pt x="144" y="110"/>
                  </a:cubicBezTo>
                  <a:cubicBezTo>
                    <a:pt x="143" y="109"/>
                    <a:pt x="141" y="107"/>
                    <a:pt x="139" y="107"/>
                  </a:cubicBezTo>
                  <a:cubicBezTo>
                    <a:pt x="132" y="106"/>
                    <a:pt x="132" y="106"/>
                    <a:pt x="132" y="106"/>
                  </a:cubicBezTo>
                  <a:close/>
                  <a:moveTo>
                    <a:pt x="83" y="8"/>
                  </a:moveTo>
                  <a:cubicBezTo>
                    <a:pt x="83" y="8"/>
                    <a:pt x="84" y="8"/>
                    <a:pt x="85" y="8"/>
                  </a:cubicBezTo>
                  <a:cubicBezTo>
                    <a:pt x="86" y="7"/>
                    <a:pt x="87" y="7"/>
                    <a:pt x="89" y="6"/>
                  </a:cubicBezTo>
                  <a:cubicBezTo>
                    <a:pt x="91" y="6"/>
                    <a:pt x="94" y="5"/>
                    <a:pt x="97" y="5"/>
                  </a:cubicBezTo>
                  <a:cubicBezTo>
                    <a:pt x="97" y="5"/>
                    <a:pt x="97" y="5"/>
                    <a:pt x="97" y="5"/>
                  </a:cubicBezTo>
                  <a:cubicBezTo>
                    <a:pt x="96" y="6"/>
                    <a:pt x="94" y="6"/>
                    <a:pt x="93" y="7"/>
                  </a:cubicBezTo>
                  <a:cubicBezTo>
                    <a:pt x="92" y="7"/>
                    <a:pt x="90" y="8"/>
                    <a:pt x="89" y="8"/>
                  </a:cubicBezTo>
                  <a:cubicBezTo>
                    <a:pt x="85" y="9"/>
                    <a:pt x="85" y="9"/>
                    <a:pt x="85" y="9"/>
                  </a:cubicBezTo>
                  <a:cubicBezTo>
                    <a:pt x="84" y="9"/>
                    <a:pt x="84" y="9"/>
                    <a:pt x="83" y="9"/>
                  </a:cubicBezTo>
                  <a:cubicBezTo>
                    <a:pt x="83" y="9"/>
                    <a:pt x="82" y="10"/>
                    <a:pt x="81" y="10"/>
                  </a:cubicBezTo>
                  <a:cubicBezTo>
                    <a:pt x="81" y="10"/>
                    <a:pt x="81" y="10"/>
                    <a:pt x="81" y="10"/>
                  </a:cubicBezTo>
                  <a:cubicBezTo>
                    <a:pt x="82" y="9"/>
                    <a:pt x="82" y="9"/>
                    <a:pt x="83" y="8"/>
                  </a:cubicBezTo>
                  <a:close/>
                  <a:moveTo>
                    <a:pt x="35" y="31"/>
                  </a:moveTo>
                  <a:cubicBezTo>
                    <a:pt x="38" y="29"/>
                    <a:pt x="42" y="27"/>
                    <a:pt x="45" y="26"/>
                  </a:cubicBezTo>
                  <a:cubicBezTo>
                    <a:pt x="47" y="25"/>
                    <a:pt x="49" y="24"/>
                    <a:pt x="51" y="24"/>
                  </a:cubicBezTo>
                  <a:cubicBezTo>
                    <a:pt x="52" y="24"/>
                    <a:pt x="53" y="23"/>
                    <a:pt x="54" y="23"/>
                  </a:cubicBezTo>
                  <a:cubicBezTo>
                    <a:pt x="54" y="23"/>
                    <a:pt x="54" y="23"/>
                    <a:pt x="54" y="23"/>
                  </a:cubicBezTo>
                  <a:cubicBezTo>
                    <a:pt x="54" y="22"/>
                    <a:pt x="54" y="20"/>
                    <a:pt x="55" y="19"/>
                  </a:cubicBezTo>
                  <a:cubicBezTo>
                    <a:pt x="55" y="18"/>
                    <a:pt x="56" y="17"/>
                    <a:pt x="56" y="16"/>
                  </a:cubicBezTo>
                  <a:cubicBezTo>
                    <a:pt x="56" y="17"/>
                    <a:pt x="55" y="18"/>
                    <a:pt x="55" y="19"/>
                  </a:cubicBezTo>
                  <a:cubicBezTo>
                    <a:pt x="55" y="21"/>
                    <a:pt x="55" y="22"/>
                    <a:pt x="56" y="22"/>
                  </a:cubicBezTo>
                  <a:cubicBezTo>
                    <a:pt x="56" y="23"/>
                    <a:pt x="57" y="23"/>
                    <a:pt x="58" y="23"/>
                  </a:cubicBezTo>
                  <a:cubicBezTo>
                    <a:pt x="58" y="23"/>
                    <a:pt x="59" y="23"/>
                    <a:pt x="59" y="23"/>
                  </a:cubicBezTo>
                  <a:cubicBezTo>
                    <a:pt x="60" y="23"/>
                    <a:pt x="61" y="22"/>
                    <a:pt x="61" y="22"/>
                  </a:cubicBezTo>
                  <a:cubicBezTo>
                    <a:pt x="63" y="20"/>
                    <a:pt x="64" y="19"/>
                    <a:pt x="66" y="17"/>
                  </a:cubicBezTo>
                  <a:cubicBezTo>
                    <a:pt x="66" y="17"/>
                    <a:pt x="66" y="17"/>
                    <a:pt x="66" y="17"/>
                  </a:cubicBezTo>
                  <a:cubicBezTo>
                    <a:pt x="65" y="19"/>
                    <a:pt x="64" y="21"/>
                    <a:pt x="63" y="23"/>
                  </a:cubicBezTo>
                  <a:cubicBezTo>
                    <a:pt x="62" y="24"/>
                    <a:pt x="61" y="24"/>
                    <a:pt x="61" y="25"/>
                  </a:cubicBezTo>
                  <a:cubicBezTo>
                    <a:pt x="61" y="25"/>
                    <a:pt x="59" y="27"/>
                    <a:pt x="58" y="28"/>
                  </a:cubicBezTo>
                  <a:cubicBezTo>
                    <a:pt x="56" y="29"/>
                    <a:pt x="54" y="30"/>
                    <a:pt x="53" y="32"/>
                  </a:cubicBezTo>
                  <a:cubicBezTo>
                    <a:pt x="53" y="32"/>
                    <a:pt x="52" y="33"/>
                    <a:pt x="52" y="33"/>
                  </a:cubicBezTo>
                  <a:cubicBezTo>
                    <a:pt x="52" y="34"/>
                    <a:pt x="53" y="34"/>
                    <a:pt x="53" y="35"/>
                  </a:cubicBezTo>
                  <a:cubicBezTo>
                    <a:pt x="53" y="35"/>
                    <a:pt x="53" y="35"/>
                    <a:pt x="53" y="35"/>
                  </a:cubicBezTo>
                  <a:cubicBezTo>
                    <a:pt x="54" y="34"/>
                    <a:pt x="54" y="34"/>
                    <a:pt x="54" y="34"/>
                  </a:cubicBezTo>
                  <a:cubicBezTo>
                    <a:pt x="58" y="33"/>
                    <a:pt x="61" y="32"/>
                    <a:pt x="64" y="30"/>
                  </a:cubicBezTo>
                  <a:cubicBezTo>
                    <a:pt x="67" y="29"/>
                    <a:pt x="67" y="29"/>
                    <a:pt x="67" y="29"/>
                  </a:cubicBezTo>
                  <a:cubicBezTo>
                    <a:pt x="67" y="29"/>
                    <a:pt x="67" y="29"/>
                    <a:pt x="67" y="29"/>
                  </a:cubicBezTo>
                  <a:cubicBezTo>
                    <a:pt x="68" y="28"/>
                    <a:pt x="68" y="28"/>
                    <a:pt x="68" y="28"/>
                  </a:cubicBezTo>
                  <a:cubicBezTo>
                    <a:pt x="69" y="28"/>
                    <a:pt x="69" y="28"/>
                    <a:pt x="70" y="28"/>
                  </a:cubicBezTo>
                  <a:cubicBezTo>
                    <a:pt x="72" y="27"/>
                    <a:pt x="75" y="27"/>
                    <a:pt x="77" y="28"/>
                  </a:cubicBezTo>
                  <a:cubicBezTo>
                    <a:pt x="78" y="29"/>
                    <a:pt x="79" y="30"/>
                    <a:pt x="80" y="30"/>
                  </a:cubicBezTo>
                  <a:cubicBezTo>
                    <a:pt x="82" y="30"/>
                    <a:pt x="82" y="30"/>
                    <a:pt x="82" y="30"/>
                  </a:cubicBezTo>
                  <a:cubicBezTo>
                    <a:pt x="83" y="29"/>
                    <a:pt x="84" y="28"/>
                    <a:pt x="85" y="27"/>
                  </a:cubicBezTo>
                  <a:cubicBezTo>
                    <a:pt x="86" y="26"/>
                    <a:pt x="86" y="26"/>
                    <a:pt x="86" y="25"/>
                  </a:cubicBezTo>
                  <a:cubicBezTo>
                    <a:pt x="86" y="24"/>
                    <a:pt x="86" y="23"/>
                    <a:pt x="86" y="23"/>
                  </a:cubicBezTo>
                  <a:cubicBezTo>
                    <a:pt x="86" y="21"/>
                    <a:pt x="86" y="20"/>
                    <a:pt x="85" y="18"/>
                  </a:cubicBezTo>
                  <a:cubicBezTo>
                    <a:pt x="84" y="17"/>
                    <a:pt x="83" y="16"/>
                    <a:pt x="82" y="15"/>
                  </a:cubicBezTo>
                  <a:cubicBezTo>
                    <a:pt x="81" y="15"/>
                    <a:pt x="79" y="15"/>
                    <a:pt x="78" y="15"/>
                  </a:cubicBezTo>
                  <a:cubicBezTo>
                    <a:pt x="76" y="15"/>
                    <a:pt x="74" y="15"/>
                    <a:pt x="73" y="15"/>
                  </a:cubicBezTo>
                  <a:cubicBezTo>
                    <a:pt x="71" y="14"/>
                    <a:pt x="70" y="13"/>
                    <a:pt x="69" y="12"/>
                  </a:cubicBezTo>
                  <a:cubicBezTo>
                    <a:pt x="69" y="12"/>
                    <a:pt x="69" y="12"/>
                    <a:pt x="69" y="12"/>
                  </a:cubicBezTo>
                  <a:cubicBezTo>
                    <a:pt x="71" y="13"/>
                    <a:pt x="72" y="13"/>
                    <a:pt x="73" y="13"/>
                  </a:cubicBezTo>
                  <a:cubicBezTo>
                    <a:pt x="75" y="14"/>
                    <a:pt x="76" y="13"/>
                    <a:pt x="77" y="13"/>
                  </a:cubicBezTo>
                  <a:cubicBezTo>
                    <a:pt x="78" y="13"/>
                    <a:pt x="79" y="13"/>
                    <a:pt x="80" y="13"/>
                  </a:cubicBezTo>
                  <a:cubicBezTo>
                    <a:pt x="81" y="13"/>
                    <a:pt x="82" y="13"/>
                    <a:pt x="83" y="13"/>
                  </a:cubicBezTo>
                  <a:cubicBezTo>
                    <a:pt x="84" y="13"/>
                    <a:pt x="85" y="14"/>
                    <a:pt x="86" y="15"/>
                  </a:cubicBezTo>
                  <a:cubicBezTo>
                    <a:pt x="86" y="16"/>
                    <a:pt x="87" y="16"/>
                    <a:pt x="87" y="17"/>
                  </a:cubicBezTo>
                  <a:cubicBezTo>
                    <a:pt x="88" y="19"/>
                    <a:pt x="88" y="21"/>
                    <a:pt x="89" y="22"/>
                  </a:cubicBezTo>
                  <a:cubicBezTo>
                    <a:pt x="89" y="23"/>
                    <a:pt x="89" y="24"/>
                    <a:pt x="88" y="25"/>
                  </a:cubicBezTo>
                  <a:cubicBezTo>
                    <a:pt x="88" y="27"/>
                    <a:pt x="87" y="27"/>
                    <a:pt x="87" y="28"/>
                  </a:cubicBezTo>
                  <a:cubicBezTo>
                    <a:pt x="85" y="29"/>
                    <a:pt x="84" y="30"/>
                    <a:pt x="82" y="31"/>
                  </a:cubicBezTo>
                  <a:cubicBezTo>
                    <a:pt x="82" y="31"/>
                    <a:pt x="81" y="31"/>
                    <a:pt x="81" y="31"/>
                  </a:cubicBezTo>
                  <a:cubicBezTo>
                    <a:pt x="81" y="32"/>
                    <a:pt x="82" y="32"/>
                    <a:pt x="82" y="33"/>
                  </a:cubicBezTo>
                  <a:cubicBezTo>
                    <a:pt x="83" y="33"/>
                    <a:pt x="83" y="34"/>
                    <a:pt x="84" y="35"/>
                  </a:cubicBezTo>
                  <a:cubicBezTo>
                    <a:pt x="84" y="36"/>
                    <a:pt x="85" y="36"/>
                    <a:pt x="85" y="37"/>
                  </a:cubicBezTo>
                  <a:cubicBezTo>
                    <a:pt x="87" y="39"/>
                    <a:pt x="91" y="40"/>
                    <a:pt x="94" y="42"/>
                  </a:cubicBezTo>
                  <a:cubicBezTo>
                    <a:pt x="96" y="43"/>
                    <a:pt x="97" y="44"/>
                    <a:pt x="99" y="45"/>
                  </a:cubicBezTo>
                  <a:cubicBezTo>
                    <a:pt x="100" y="46"/>
                    <a:pt x="102" y="47"/>
                    <a:pt x="103" y="47"/>
                  </a:cubicBezTo>
                  <a:cubicBezTo>
                    <a:pt x="103" y="47"/>
                    <a:pt x="104" y="48"/>
                    <a:pt x="104" y="48"/>
                  </a:cubicBezTo>
                  <a:cubicBezTo>
                    <a:pt x="105" y="47"/>
                    <a:pt x="106" y="47"/>
                    <a:pt x="107" y="46"/>
                  </a:cubicBezTo>
                  <a:cubicBezTo>
                    <a:pt x="108" y="46"/>
                    <a:pt x="108" y="44"/>
                    <a:pt x="109" y="43"/>
                  </a:cubicBezTo>
                  <a:cubicBezTo>
                    <a:pt x="109" y="43"/>
                    <a:pt x="109" y="42"/>
                    <a:pt x="109" y="42"/>
                  </a:cubicBezTo>
                  <a:cubicBezTo>
                    <a:pt x="108" y="41"/>
                    <a:pt x="107" y="40"/>
                    <a:pt x="106" y="39"/>
                  </a:cubicBezTo>
                  <a:cubicBezTo>
                    <a:pt x="105" y="38"/>
                    <a:pt x="104" y="37"/>
                    <a:pt x="104" y="36"/>
                  </a:cubicBezTo>
                  <a:cubicBezTo>
                    <a:pt x="104" y="36"/>
                    <a:pt x="104" y="36"/>
                    <a:pt x="104" y="36"/>
                  </a:cubicBezTo>
                  <a:cubicBezTo>
                    <a:pt x="104" y="36"/>
                    <a:pt x="104" y="36"/>
                    <a:pt x="104" y="36"/>
                  </a:cubicBezTo>
                  <a:cubicBezTo>
                    <a:pt x="104" y="36"/>
                    <a:pt x="104" y="36"/>
                    <a:pt x="104" y="36"/>
                  </a:cubicBezTo>
                  <a:cubicBezTo>
                    <a:pt x="105" y="37"/>
                    <a:pt x="106" y="38"/>
                    <a:pt x="107" y="38"/>
                  </a:cubicBezTo>
                  <a:cubicBezTo>
                    <a:pt x="107" y="39"/>
                    <a:pt x="108" y="40"/>
                    <a:pt x="109" y="40"/>
                  </a:cubicBezTo>
                  <a:cubicBezTo>
                    <a:pt x="111" y="41"/>
                    <a:pt x="113" y="42"/>
                    <a:pt x="115" y="43"/>
                  </a:cubicBezTo>
                  <a:cubicBezTo>
                    <a:pt x="115" y="43"/>
                    <a:pt x="116" y="43"/>
                    <a:pt x="116" y="43"/>
                  </a:cubicBezTo>
                  <a:cubicBezTo>
                    <a:pt x="116" y="43"/>
                    <a:pt x="116" y="43"/>
                    <a:pt x="116" y="43"/>
                  </a:cubicBezTo>
                  <a:cubicBezTo>
                    <a:pt x="116" y="43"/>
                    <a:pt x="116" y="43"/>
                    <a:pt x="116" y="43"/>
                  </a:cubicBezTo>
                  <a:cubicBezTo>
                    <a:pt x="116" y="43"/>
                    <a:pt x="115" y="43"/>
                    <a:pt x="115" y="43"/>
                  </a:cubicBezTo>
                  <a:cubicBezTo>
                    <a:pt x="114" y="44"/>
                    <a:pt x="112" y="44"/>
                    <a:pt x="111" y="45"/>
                  </a:cubicBezTo>
                  <a:cubicBezTo>
                    <a:pt x="111" y="46"/>
                    <a:pt x="110" y="47"/>
                    <a:pt x="110" y="47"/>
                  </a:cubicBezTo>
                  <a:cubicBezTo>
                    <a:pt x="110" y="48"/>
                    <a:pt x="110" y="48"/>
                    <a:pt x="110" y="48"/>
                  </a:cubicBezTo>
                  <a:cubicBezTo>
                    <a:pt x="110" y="48"/>
                    <a:pt x="110" y="48"/>
                    <a:pt x="110" y="48"/>
                  </a:cubicBezTo>
                  <a:cubicBezTo>
                    <a:pt x="110" y="48"/>
                    <a:pt x="110" y="48"/>
                    <a:pt x="111" y="49"/>
                  </a:cubicBezTo>
                  <a:cubicBezTo>
                    <a:pt x="112" y="49"/>
                    <a:pt x="113" y="49"/>
                    <a:pt x="114" y="50"/>
                  </a:cubicBezTo>
                  <a:cubicBezTo>
                    <a:pt x="115" y="51"/>
                    <a:pt x="117" y="53"/>
                    <a:pt x="117" y="55"/>
                  </a:cubicBezTo>
                  <a:cubicBezTo>
                    <a:pt x="118" y="57"/>
                    <a:pt x="117" y="59"/>
                    <a:pt x="116" y="61"/>
                  </a:cubicBezTo>
                  <a:cubicBezTo>
                    <a:pt x="116" y="62"/>
                    <a:pt x="116" y="63"/>
                    <a:pt x="115" y="64"/>
                  </a:cubicBezTo>
                  <a:cubicBezTo>
                    <a:pt x="115" y="64"/>
                    <a:pt x="115" y="65"/>
                    <a:pt x="115" y="66"/>
                  </a:cubicBezTo>
                  <a:cubicBezTo>
                    <a:pt x="114" y="67"/>
                    <a:pt x="114" y="68"/>
                    <a:pt x="115" y="68"/>
                  </a:cubicBezTo>
                  <a:cubicBezTo>
                    <a:pt x="115" y="68"/>
                    <a:pt x="115" y="67"/>
                    <a:pt x="116" y="66"/>
                  </a:cubicBezTo>
                  <a:cubicBezTo>
                    <a:pt x="117" y="65"/>
                    <a:pt x="117" y="64"/>
                    <a:pt x="118" y="63"/>
                  </a:cubicBezTo>
                  <a:cubicBezTo>
                    <a:pt x="119" y="62"/>
                    <a:pt x="121" y="62"/>
                    <a:pt x="122" y="61"/>
                  </a:cubicBezTo>
                  <a:cubicBezTo>
                    <a:pt x="125" y="61"/>
                    <a:pt x="127" y="61"/>
                    <a:pt x="129" y="62"/>
                  </a:cubicBezTo>
                  <a:cubicBezTo>
                    <a:pt x="129" y="63"/>
                    <a:pt x="129" y="63"/>
                    <a:pt x="129" y="63"/>
                  </a:cubicBezTo>
                  <a:cubicBezTo>
                    <a:pt x="127" y="62"/>
                    <a:pt x="125" y="62"/>
                    <a:pt x="123" y="63"/>
                  </a:cubicBezTo>
                  <a:cubicBezTo>
                    <a:pt x="121" y="64"/>
                    <a:pt x="119" y="66"/>
                    <a:pt x="118" y="68"/>
                  </a:cubicBezTo>
                  <a:cubicBezTo>
                    <a:pt x="116" y="70"/>
                    <a:pt x="113" y="72"/>
                    <a:pt x="113" y="72"/>
                  </a:cubicBezTo>
                  <a:cubicBezTo>
                    <a:pt x="111" y="73"/>
                    <a:pt x="108" y="73"/>
                    <a:pt x="106" y="73"/>
                  </a:cubicBezTo>
                  <a:cubicBezTo>
                    <a:pt x="106" y="73"/>
                    <a:pt x="106" y="73"/>
                    <a:pt x="106" y="73"/>
                  </a:cubicBezTo>
                  <a:cubicBezTo>
                    <a:pt x="108" y="72"/>
                    <a:pt x="111" y="71"/>
                    <a:pt x="112" y="70"/>
                  </a:cubicBezTo>
                  <a:cubicBezTo>
                    <a:pt x="113" y="70"/>
                    <a:pt x="113" y="69"/>
                    <a:pt x="114" y="69"/>
                  </a:cubicBezTo>
                  <a:cubicBezTo>
                    <a:pt x="114" y="66"/>
                    <a:pt x="114" y="63"/>
                    <a:pt x="115" y="61"/>
                  </a:cubicBezTo>
                  <a:cubicBezTo>
                    <a:pt x="117" y="58"/>
                    <a:pt x="116" y="54"/>
                    <a:pt x="113" y="51"/>
                  </a:cubicBezTo>
                  <a:cubicBezTo>
                    <a:pt x="112" y="51"/>
                    <a:pt x="111" y="50"/>
                    <a:pt x="110" y="50"/>
                  </a:cubicBezTo>
                  <a:cubicBezTo>
                    <a:pt x="110" y="50"/>
                    <a:pt x="109" y="50"/>
                    <a:pt x="108" y="50"/>
                  </a:cubicBezTo>
                  <a:cubicBezTo>
                    <a:pt x="106" y="50"/>
                    <a:pt x="104" y="50"/>
                    <a:pt x="102" y="49"/>
                  </a:cubicBezTo>
                  <a:cubicBezTo>
                    <a:pt x="102" y="49"/>
                    <a:pt x="102" y="49"/>
                    <a:pt x="102" y="49"/>
                  </a:cubicBezTo>
                  <a:cubicBezTo>
                    <a:pt x="101" y="49"/>
                    <a:pt x="101" y="49"/>
                    <a:pt x="100" y="48"/>
                  </a:cubicBezTo>
                  <a:cubicBezTo>
                    <a:pt x="98" y="47"/>
                    <a:pt x="95" y="45"/>
                    <a:pt x="93" y="44"/>
                  </a:cubicBezTo>
                  <a:cubicBezTo>
                    <a:pt x="91" y="43"/>
                    <a:pt x="90" y="42"/>
                    <a:pt x="88" y="42"/>
                  </a:cubicBezTo>
                  <a:cubicBezTo>
                    <a:pt x="86" y="41"/>
                    <a:pt x="85" y="40"/>
                    <a:pt x="83" y="39"/>
                  </a:cubicBezTo>
                  <a:cubicBezTo>
                    <a:pt x="82" y="38"/>
                    <a:pt x="82" y="38"/>
                    <a:pt x="81" y="37"/>
                  </a:cubicBezTo>
                  <a:cubicBezTo>
                    <a:pt x="81" y="36"/>
                    <a:pt x="80" y="35"/>
                    <a:pt x="80" y="34"/>
                  </a:cubicBezTo>
                  <a:cubicBezTo>
                    <a:pt x="79" y="33"/>
                    <a:pt x="77" y="32"/>
                    <a:pt x="76" y="31"/>
                  </a:cubicBezTo>
                  <a:cubicBezTo>
                    <a:pt x="74" y="31"/>
                    <a:pt x="72" y="31"/>
                    <a:pt x="71" y="31"/>
                  </a:cubicBezTo>
                  <a:cubicBezTo>
                    <a:pt x="69" y="31"/>
                    <a:pt x="67" y="32"/>
                    <a:pt x="66" y="33"/>
                  </a:cubicBezTo>
                  <a:cubicBezTo>
                    <a:pt x="62" y="35"/>
                    <a:pt x="59" y="36"/>
                    <a:pt x="56" y="37"/>
                  </a:cubicBezTo>
                  <a:cubicBezTo>
                    <a:pt x="53" y="38"/>
                    <a:pt x="53" y="38"/>
                    <a:pt x="53" y="38"/>
                  </a:cubicBezTo>
                  <a:cubicBezTo>
                    <a:pt x="52" y="39"/>
                    <a:pt x="51" y="39"/>
                    <a:pt x="51" y="39"/>
                  </a:cubicBezTo>
                  <a:cubicBezTo>
                    <a:pt x="49" y="40"/>
                    <a:pt x="49" y="42"/>
                    <a:pt x="49" y="44"/>
                  </a:cubicBezTo>
                  <a:cubicBezTo>
                    <a:pt x="49" y="47"/>
                    <a:pt x="50" y="51"/>
                    <a:pt x="52" y="54"/>
                  </a:cubicBezTo>
                  <a:cubicBezTo>
                    <a:pt x="52" y="56"/>
                    <a:pt x="52" y="58"/>
                    <a:pt x="51" y="60"/>
                  </a:cubicBezTo>
                  <a:cubicBezTo>
                    <a:pt x="51" y="61"/>
                    <a:pt x="51" y="61"/>
                    <a:pt x="51" y="62"/>
                  </a:cubicBezTo>
                  <a:cubicBezTo>
                    <a:pt x="51" y="63"/>
                    <a:pt x="51" y="64"/>
                    <a:pt x="52" y="65"/>
                  </a:cubicBezTo>
                  <a:cubicBezTo>
                    <a:pt x="53" y="66"/>
                    <a:pt x="54" y="68"/>
                    <a:pt x="55" y="69"/>
                  </a:cubicBezTo>
                  <a:cubicBezTo>
                    <a:pt x="55" y="70"/>
                    <a:pt x="55" y="71"/>
                    <a:pt x="55" y="72"/>
                  </a:cubicBezTo>
                  <a:cubicBezTo>
                    <a:pt x="55" y="73"/>
                    <a:pt x="54" y="74"/>
                    <a:pt x="53" y="74"/>
                  </a:cubicBezTo>
                  <a:cubicBezTo>
                    <a:pt x="52" y="75"/>
                    <a:pt x="51" y="75"/>
                    <a:pt x="50" y="75"/>
                  </a:cubicBezTo>
                  <a:cubicBezTo>
                    <a:pt x="49" y="75"/>
                    <a:pt x="48" y="75"/>
                    <a:pt x="48" y="74"/>
                  </a:cubicBezTo>
                  <a:cubicBezTo>
                    <a:pt x="46" y="73"/>
                    <a:pt x="45" y="71"/>
                    <a:pt x="44" y="70"/>
                  </a:cubicBezTo>
                  <a:cubicBezTo>
                    <a:pt x="43" y="68"/>
                    <a:pt x="43" y="67"/>
                    <a:pt x="42" y="65"/>
                  </a:cubicBezTo>
                  <a:cubicBezTo>
                    <a:pt x="41" y="64"/>
                    <a:pt x="40" y="62"/>
                    <a:pt x="38" y="61"/>
                  </a:cubicBezTo>
                  <a:cubicBezTo>
                    <a:pt x="36" y="61"/>
                    <a:pt x="35" y="61"/>
                    <a:pt x="33" y="61"/>
                  </a:cubicBezTo>
                  <a:cubicBezTo>
                    <a:pt x="31" y="62"/>
                    <a:pt x="29" y="62"/>
                    <a:pt x="28" y="63"/>
                  </a:cubicBezTo>
                  <a:cubicBezTo>
                    <a:pt x="26" y="64"/>
                    <a:pt x="25" y="65"/>
                    <a:pt x="24" y="67"/>
                  </a:cubicBezTo>
                  <a:cubicBezTo>
                    <a:pt x="23" y="69"/>
                    <a:pt x="23" y="70"/>
                    <a:pt x="22" y="72"/>
                  </a:cubicBezTo>
                  <a:cubicBezTo>
                    <a:pt x="21" y="72"/>
                    <a:pt x="21" y="72"/>
                    <a:pt x="21" y="72"/>
                  </a:cubicBezTo>
                  <a:cubicBezTo>
                    <a:pt x="22" y="70"/>
                    <a:pt x="23" y="68"/>
                    <a:pt x="24" y="67"/>
                  </a:cubicBezTo>
                  <a:cubicBezTo>
                    <a:pt x="24" y="65"/>
                    <a:pt x="25" y="63"/>
                    <a:pt x="27" y="62"/>
                  </a:cubicBezTo>
                  <a:cubicBezTo>
                    <a:pt x="29" y="61"/>
                    <a:pt x="31" y="61"/>
                    <a:pt x="32" y="60"/>
                  </a:cubicBezTo>
                  <a:cubicBezTo>
                    <a:pt x="33" y="60"/>
                    <a:pt x="34" y="60"/>
                    <a:pt x="35" y="59"/>
                  </a:cubicBezTo>
                  <a:cubicBezTo>
                    <a:pt x="36" y="59"/>
                    <a:pt x="38" y="59"/>
                    <a:pt x="39" y="60"/>
                  </a:cubicBezTo>
                  <a:cubicBezTo>
                    <a:pt x="40" y="60"/>
                    <a:pt x="41" y="61"/>
                    <a:pt x="41" y="62"/>
                  </a:cubicBezTo>
                  <a:cubicBezTo>
                    <a:pt x="42" y="63"/>
                    <a:pt x="43" y="63"/>
                    <a:pt x="43" y="64"/>
                  </a:cubicBezTo>
                  <a:cubicBezTo>
                    <a:pt x="44" y="66"/>
                    <a:pt x="45" y="67"/>
                    <a:pt x="46" y="69"/>
                  </a:cubicBezTo>
                  <a:cubicBezTo>
                    <a:pt x="47" y="70"/>
                    <a:pt x="48" y="72"/>
                    <a:pt x="49" y="72"/>
                  </a:cubicBezTo>
                  <a:cubicBezTo>
                    <a:pt x="50" y="73"/>
                    <a:pt x="50" y="73"/>
                    <a:pt x="50" y="73"/>
                  </a:cubicBezTo>
                  <a:cubicBezTo>
                    <a:pt x="51" y="73"/>
                    <a:pt x="51" y="73"/>
                    <a:pt x="51" y="73"/>
                  </a:cubicBezTo>
                  <a:cubicBezTo>
                    <a:pt x="52" y="72"/>
                    <a:pt x="52" y="72"/>
                    <a:pt x="52" y="72"/>
                  </a:cubicBezTo>
                  <a:cubicBezTo>
                    <a:pt x="52" y="72"/>
                    <a:pt x="52" y="72"/>
                    <a:pt x="52" y="72"/>
                  </a:cubicBezTo>
                  <a:cubicBezTo>
                    <a:pt x="52" y="72"/>
                    <a:pt x="52" y="72"/>
                    <a:pt x="52" y="71"/>
                  </a:cubicBezTo>
                  <a:cubicBezTo>
                    <a:pt x="52" y="71"/>
                    <a:pt x="52" y="71"/>
                    <a:pt x="52" y="70"/>
                  </a:cubicBezTo>
                  <a:cubicBezTo>
                    <a:pt x="52" y="69"/>
                    <a:pt x="52" y="69"/>
                    <a:pt x="51" y="68"/>
                  </a:cubicBezTo>
                  <a:cubicBezTo>
                    <a:pt x="51" y="68"/>
                    <a:pt x="51" y="68"/>
                    <a:pt x="51" y="67"/>
                  </a:cubicBezTo>
                  <a:cubicBezTo>
                    <a:pt x="50" y="66"/>
                    <a:pt x="50" y="66"/>
                    <a:pt x="50" y="66"/>
                  </a:cubicBezTo>
                  <a:cubicBezTo>
                    <a:pt x="49" y="65"/>
                    <a:pt x="48" y="64"/>
                    <a:pt x="48" y="63"/>
                  </a:cubicBezTo>
                  <a:cubicBezTo>
                    <a:pt x="48" y="62"/>
                    <a:pt x="48" y="61"/>
                    <a:pt x="48" y="60"/>
                  </a:cubicBezTo>
                  <a:cubicBezTo>
                    <a:pt x="48" y="60"/>
                    <a:pt x="48" y="59"/>
                    <a:pt x="49" y="59"/>
                  </a:cubicBezTo>
                  <a:cubicBezTo>
                    <a:pt x="49" y="58"/>
                    <a:pt x="49" y="58"/>
                    <a:pt x="49" y="57"/>
                  </a:cubicBezTo>
                  <a:cubicBezTo>
                    <a:pt x="49" y="56"/>
                    <a:pt x="49" y="56"/>
                    <a:pt x="49" y="55"/>
                  </a:cubicBezTo>
                  <a:cubicBezTo>
                    <a:pt x="48" y="54"/>
                    <a:pt x="48" y="53"/>
                    <a:pt x="47" y="51"/>
                  </a:cubicBezTo>
                  <a:cubicBezTo>
                    <a:pt x="46" y="51"/>
                    <a:pt x="44" y="51"/>
                    <a:pt x="43" y="50"/>
                  </a:cubicBezTo>
                  <a:cubicBezTo>
                    <a:pt x="44" y="50"/>
                    <a:pt x="45" y="50"/>
                    <a:pt x="47" y="49"/>
                  </a:cubicBezTo>
                  <a:cubicBezTo>
                    <a:pt x="46" y="48"/>
                    <a:pt x="46" y="46"/>
                    <a:pt x="46" y="44"/>
                  </a:cubicBezTo>
                  <a:cubicBezTo>
                    <a:pt x="46" y="43"/>
                    <a:pt x="46" y="42"/>
                    <a:pt x="46" y="40"/>
                  </a:cubicBezTo>
                  <a:cubicBezTo>
                    <a:pt x="47" y="39"/>
                    <a:pt x="48" y="38"/>
                    <a:pt x="49" y="37"/>
                  </a:cubicBezTo>
                  <a:cubicBezTo>
                    <a:pt x="49" y="36"/>
                    <a:pt x="50" y="36"/>
                    <a:pt x="50" y="36"/>
                  </a:cubicBezTo>
                  <a:cubicBezTo>
                    <a:pt x="51" y="35"/>
                    <a:pt x="51" y="35"/>
                    <a:pt x="51" y="35"/>
                  </a:cubicBezTo>
                  <a:cubicBezTo>
                    <a:pt x="52" y="35"/>
                    <a:pt x="52" y="35"/>
                    <a:pt x="52" y="35"/>
                  </a:cubicBezTo>
                  <a:cubicBezTo>
                    <a:pt x="51" y="35"/>
                    <a:pt x="51" y="34"/>
                    <a:pt x="51" y="33"/>
                  </a:cubicBezTo>
                  <a:cubicBezTo>
                    <a:pt x="51" y="32"/>
                    <a:pt x="51" y="31"/>
                    <a:pt x="51" y="31"/>
                  </a:cubicBezTo>
                  <a:cubicBezTo>
                    <a:pt x="53" y="28"/>
                    <a:pt x="55" y="27"/>
                    <a:pt x="57" y="26"/>
                  </a:cubicBezTo>
                  <a:cubicBezTo>
                    <a:pt x="57" y="26"/>
                    <a:pt x="57" y="25"/>
                    <a:pt x="57" y="25"/>
                  </a:cubicBezTo>
                  <a:cubicBezTo>
                    <a:pt x="56" y="25"/>
                    <a:pt x="56" y="25"/>
                    <a:pt x="56" y="25"/>
                  </a:cubicBezTo>
                  <a:cubicBezTo>
                    <a:pt x="54" y="25"/>
                    <a:pt x="52" y="25"/>
                    <a:pt x="51" y="25"/>
                  </a:cubicBezTo>
                  <a:cubicBezTo>
                    <a:pt x="49" y="25"/>
                    <a:pt x="47" y="26"/>
                    <a:pt x="45" y="26"/>
                  </a:cubicBezTo>
                  <a:cubicBezTo>
                    <a:pt x="42" y="27"/>
                    <a:pt x="39" y="29"/>
                    <a:pt x="35" y="31"/>
                  </a:cubicBezTo>
                  <a:close/>
                  <a:moveTo>
                    <a:pt x="25" y="101"/>
                  </a:moveTo>
                  <a:cubicBezTo>
                    <a:pt x="23" y="101"/>
                    <a:pt x="22" y="100"/>
                    <a:pt x="21" y="100"/>
                  </a:cubicBezTo>
                  <a:cubicBezTo>
                    <a:pt x="19" y="100"/>
                    <a:pt x="18" y="100"/>
                    <a:pt x="17" y="100"/>
                  </a:cubicBezTo>
                  <a:cubicBezTo>
                    <a:pt x="15" y="100"/>
                    <a:pt x="14" y="101"/>
                    <a:pt x="12" y="100"/>
                  </a:cubicBezTo>
                  <a:cubicBezTo>
                    <a:pt x="11" y="100"/>
                    <a:pt x="9" y="100"/>
                    <a:pt x="8" y="99"/>
                  </a:cubicBezTo>
                  <a:cubicBezTo>
                    <a:pt x="9" y="99"/>
                    <a:pt x="9" y="99"/>
                    <a:pt x="9" y="99"/>
                  </a:cubicBezTo>
                  <a:cubicBezTo>
                    <a:pt x="10" y="99"/>
                    <a:pt x="11" y="99"/>
                    <a:pt x="12" y="99"/>
                  </a:cubicBezTo>
                  <a:cubicBezTo>
                    <a:pt x="14" y="98"/>
                    <a:pt x="15" y="98"/>
                    <a:pt x="17" y="98"/>
                  </a:cubicBezTo>
                  <a:cubicBezTo>
                    <a:pt x="18" y="98"/>
                    <a:pt x="20" y="98"/>
                    <a:pt x="21" y="99"/>
                  </a:cubicBezTo>
                  <a:cubicBezTo>
                    <a:pt x="23" y="99"/>
                    <a:pt x="24" y="100"/>
                    <a:pt x="25" y="100"/>
                  </a:cubicBezTo>
                  <a:lnTo>
                    <a:pt x="25" y="101"/>
                  </a:lnTo>
                  <a:close/>
                  <a:moveTo>
                    <a:pt x="114" y="103"/>
                  </a:moveTo>
                  <a:cubicBezTo>
                    <a:pt x="112" y="103"/>
                    <a:pt x="110" y="103"/>
                    <a:pt x="108" y="104"/>
                  </a:cubicBezTo>
                  <a:cubicBezTo>
                    <a:pt x="106" y="104"/>
                    <a:pt x="105" y="104"/>
                    <a:pt x="104" y="105"/>
                  </a:cubicBezTo>
                  <a:cubicBezTo>
                    <a:pt x="104" y="105"/>
                    <a:pt x="104" y="105"/>
                    <a:pt x="103" y="106"/>
                  </a:cubicBezTo>
                  <a:cubicBezTo>
                    <a:pt x="103" y="106"/>
                    <a:pt x="103" y="107"/>
                    <a:pt x="102" y="107"/>
                  </a:cubicBezTo>
                  <a:cubicBezTo>
                    <a:pt x="101" y="109"/>
                    <a:pt x="99" y="111"/>
                    <a:pt x="97" y="112"/>
                  </a:cubicBezTo>
                  <a:cubicBezTo>
                    <a:pt x="98" y="117"/>
                    <a:pt x="99" y="122"/>
                    <a:pt x="99" y="126"/>
                  </a:cubicBezTo>
                  <a:cubicBezTo>
                    <a:pt x="99" y="126"/>
                    <a:pt x="99" y="126"/>
                    <a:pt x="99" y="126"/>
                  </a:cubicBezTo>
                  <a:cubicBezTo>
                    <a:pt x="98" y="125"/>
                    <a:pt x="98" y="124"/>
                    <a:pt x="98" y="123"/>
                  </a:cubicBezTo>
                  <a:cubicBezTo>
                    <a:pt x="97" y="122"/>
                    <a:pt x="97" y="120"/>
                    <a:pt x="97" y="119"/>
                  </a:cubicBezTo>
                  <a:cubicBezTo>
                    <a:pt x="96" y="118"/>
                    <a:pt x="96" y="117"/>
                    <a:pt x="96" y="116"/>
                  </a:cubicBezTo>
                  <a:cubicBezTo>
                    <a:pt x="96" y="115"/>
                    <a:pt x="96" y="114"/>
                    <a:pt x="95" y="114"/>
                  </a:cubicBezTo>
                  <a:cubicBezTo>
                    <a:pt x="93" y="114"/>
                    <a:pt x="91" y="115"/>
                    <a:pt x="90" y="116"/>
                  </a:cubicBezTo>
                  <a:cubicBezTo>
                    <a:pt x="89" y="116"/>
                    <a:pt x="88" y="116"/>
                    <a:pt x="88" y="117"/>
                  </a:cubicBezTo>
                  <a:cubicBezTo>
                    <a:pt x="88" y="117"/>
                    <a:pt x="88" y="117"/>
                    <a:pt x="88" y="117"/>
                  </a:cubicBezTo>
                  <a:cubicBezTo>
                    <a:pt x="88" y="117"/>
                    <a:pt x="88" y="117"/>
                    <a:pt x="88" y="117"/>
                  </a:cubicBezTo>
                  <a:cubicBezTo>
                    <a:pt x="88" y="117"/>
                    <a:pt x="88" y="117"/>
                    <a:pt x="88" y="117"/>
                  </a:cubicBezTo>
                  <a:cubicBezTo>
                    <a:pt x="87" y="117"/>
                    <a:pt x="87" y="117"/>
                    <a:pt x="87" y="117"/>
                  </a:cubicBezTo>
                  <a:cubicBezTo>
                    <a:pt x="87" y="117"/>
                    <a:pt x="87" y="117"/>
                    <a:pt x="87" y="117"/>
                  </a:cubicBezTo>
                  <a:cubicBezTo>
                    <a:pt x="87" y="117"/>
                    <a:pt x="87" y="117"/>
                    <a:pt x="87" y="117"/>
                  </a:cubicBezTo>
                  <a:cubicBezTo>
                    <a:pt x="86" y="117"/>
                    <a:pt x="86" y="117"/>
                    <a:pt x="86" y="117"/>
                  </a:cubicBezTo>
                  <a:cubicBezTo>
                    <a:pt x="86" y="116"/>
                    <a:pt x="85" y="116"/>
                    <a:pt x="85" y="116"/>
                  </a:cubicBezTo>
                  <a:cubicBezTo>
                    <a:pt x="84" y="115"/>
                    <a:pt x="82" y="115"/>
                    <a:pt x="81" y="114"/>
                  </a:cubicBezTo>
                  <a:cubicBezTo>
                    <a:pt x="80" y="113"/>
                    <a:pt x="78" y="112"/>
                    <a:pt x="78" y="112"/>
                  </a:cubicBezTo>
                  <a:cubicBezTo>
                    <a:pt x="76" y="111"/>
                    <a:pt x="73" y="111"/>
                    <a:pt x="71" y="112"/>
                  </a:cubicBezTo>
                  <a:cubicBezTo>
                    <a:pt x="69" y="112"/>
                    <a:pt x="67" y="112"/>
                    <a:pt x="64" y="113"/>
                  </a:cubicBezTo>
                  <a:cubicBezTo>
                    <a:pt x="66" y="112"/>
                    <a:pt x="69" y="112"/>
                    <a:pt x="71" y="111"/>
                  </a:cubicBezTo>
                  <a:cubicBezTo>
                    <a:pt x="73" y="111"/>
                    <a:pt x="75" y="111"/>
                    <a:pt x="76" y="110"/>
                  </a:cubicBezTo>
                  <a:cubicBezTo>
                    <a:pt x="73" y="108"/>
                    <a:pt x="70" y="107"/>
                    <a:pt x="66" y="106"/>
                  </a:cubicBezTo>
                  <a:cubicBezTo>
                    <a:pt x="72" y="106"/>
                    <a:pt x="81" y="112"/>
                    <a:pt x="82" y="113"/>
                  </a:cubicBezTo>
                  <a:cubicBezTo>
                    <a:pt x="83" y="113"/>
                    <a:pt x="84" y="114"/>
                    <a:pt x="86" y="115"/>
                  </a:cubicBezTo>
                  <a:cubicBezTo>
                    <a:pt x="86" y="115"/>
                    <a:pt x="86" y="115"/>
                    <a:pt x="86" y="115"/>
                  </a:cubicBezTo>
                  <a:cubicBezTo>
                    <a:pt x="87" y="115"/>
                    <a:pt x="87" y="115"/>
                    <a:pt x="87" y="115"/>
                  </a:cubicBezTo>
                  <a:cubicBezTo>
                    <a:pt x="87" y="115"/>
                    <a:pt x="87" y="115"/>
                    <a:pt x="87" y="115"/>
                  </a:cubicBezTo>
                  <a:cubicBezTo>
                    <a:pt x="87" y="115"/>
                    <a:pt x="87" y="115"/>
                    <a:pt x="87" y="115"/>
                  </a:cubicBezTo>
                  <a:cubicBezTo>
                    <a:pt x="87" y="115"/>
                    <a:pt x="88" y="114"/>
                    <a:pt x="89" y="114"/>
                  </a:cubicBezTo>
                  <a:cubicBezTo>
                    <a:pt x="91" y="113"/>
                    <a:pt x="93" y="112"/>
                    <a:pt x="95" y="111"/>
                  </a:cubicBezTo>
                  <a:cubicBezTo>
                    <a:pt x="95" y="111"/>
                    <a:pt x="95" y="111"/>
                    <a:pt x="95" y="111"/>
                  </a:cubicBezTo>
                  <a:cubicBezTo>
                    <a:pt x="96" y="110"/>
                    <a:pt x="96" y="110"/>
                    <a:pt x="96" y="110"/>
                  </a:cubicBezTo>
                  <a:cubicBezTo>
                    <a:pt x="97" y="109"/>
                    <a:pt x="99" y="107"/>
                    <a:pt x="100" y="106"/>
                  </a:cubicBezTo>
                  <a:cubicBezTo>
                    <a:pt x="101" y="105"/>
                    <a:pt x="101" y="105"/>
                    <a:pt x="101" y="105"/>
                  </a:cubicBezTo>
                  <a:cubicBezTo>
                    <a:pt x="102" y="104"/>
                    <a:pt x="102" y="104"/>
                    <a:pt x="102" y="104"/>
                  </a:cubicBezTo>
                  <a:cubicBezTo>
                    <a:pt x="102" y="104"/>
                    <a:pt x="102" y="104"/>
                    <a:pt x="102" y="104"/>
                  </a:cubicBezTo>
                  <a:cubicBezTo>
                    <a:pt x="102" y="103"/>
                    <a:pt x="103" y="103"/>
                    <a:pt x="103" y="103"/>
                  </a:cubicBezTo>
                  <a:cubicBezTo>
                    <a:pt x="103" y="103"/>
                    <a:pt x="104" y="103"/>
                    <a:pt x="104" y="103"/>
                  </a:cubicBezTo>
                  <a:cubicBezTo>
                    <a:pt x="102" y="101"/>
                    <a:pt x="100" y="100"/>
                    <a:pt x="98" y="99"/>
                  </a:cubicBezTo>
                  <a:cubicBezTo>
                    <a:pt x="95" y="98"/>
                    <a:pt x="92" y="97"/>
                    <a:pt x="89" y="96"/>
                  </a:cubicBezTo>
                  <a:cubicBezTo>
                    <a:pt x="88" y="96"/>
                    <a:pt x="88" y="96"/>
                    <a:pt x="87" y="96"/>
                  </a:cubicBezTo>
                  <a:cubicBezTo>
                    <a:pt x="86" y="96"/>
                    <a:pt x="85" y="95"/>
                    <a:pt x="84" y="95"/>
                  </a:cubicBezTo>
                  <a:cubicBezTo>
                    <a:pt x="83" y="95"/>
                    <a:pt x="82" y="94"/>
                    <a:pt x="80" y="94"/>
                  </a:cubicBezTo>
                  <a:cubicBezTo>
                    <a:pt x="80" y="94"/>
                    <a:pt x="80" y="94"/>
                    <a:pt x="80" y="95"/>
                  </a:cubicBezTo>
                  <a:cubicBezTo>
                    <a:pt x="81" y="96"/>
                    <a:pt x="81" y="97"/>
                    <a:pt x="81" y="98"/>
                  </a:cubicBezTo>
                  <a:cubicBezTo>
                    <a:pt x="83" y="101"/>
                    <a:pt x="84" y="102"/>
                    <a:pt x="87" y="104"/>
                  </a:cubicBezTo>
                  <a:cubicBezTo>
                    <a:pt x="84" y="103"/>
                    <a:pt x="82" y="101"/>
                    <a:pt x="81" y="99"/>
                  </a:cubicBezTo>
                  <a:cubicBezTo>
                    <a:pt x="80" y="98"/>
                    <a:pt x="80" y="96"/>
                    <a:pt x="79" y="95"/>
                  </a:cubicBezTo>
                  <a:cubicBezTo>
                    <a:pt x="79" y="94"/>
                    <a:pt x="79" y="93"/>
                    <a:pt x="79" y="93"/>
                  </a:cubicBezTo>
                  <a:cubicBezTo>
                    <a:pt x="78" y="92"/>
                    <a:pt x="76" y="90"/>
                    <a:pt x="76" y="88"/>
                  </a:cubicBezTo>
                  <a:cubicBezTo>
                    <a:pt x="75" y="86"/>
                    <a:pt x="75" y="84"/>
                    <a:pt x="75" y="83"/>
                  </a:cubicBezTo>
                  <a:cubicBezTo>
                    <a:pt x="75" y="81"/>
                    <a:pt x="75" y="81"/>
                    <a:pt x="75" y="81"/>
                  </a:cubicBezTo>
                  <a:cubicBezTo>
                    <a:pt x="74" y="83"/>
                    <a:pt x="73" y="86"/>
                    <a:pt x="71" y="89"/>
                  </a:cubicBezTo>
                  <a:cubicBezTo>
                    <a:pt x="71" y="90"/>
                    <a:pt x="70" y="90"/>
                    <a:pt x="70" y="91"/>
                  </a:cubicBezTo>
                  <a:cubicBezTo>
                    <a:pt x="69" y="91"/>
                    <a:pt x="69" y="91"/>
                    <a:pt x="69" y="92"/>
                  </a:cubicBezTo>
                  <a:cubicBezTo>
                    <a:pt x="68" y="92"/>
                    <a:pt x="68" y="92"/>
                    <a:pt x="68" y="92"/>
                  </a:cubicBezTo>
                  <a:cubicBezTo>
                    <a:pt x="66" y="93"/>
                    <a:pt x="65" y="94"/>
                    <a:pt x="64" y="95"/>
                  </a:cubicBezTo>
                  <a:cubicBezTo>
                    <a:pt x="61" y="96"/>
                    <a:pt x="57" y="97"/>
                    <a:pt x="53" y="95"/>
                  </a:cubicBezTo>
                  <a:cubicBezTo>
                    <a:pt x="52" y="95"/>
                    <a:pt x="51" y="95"/>
                    <a:pt x="51" y="94"/>
                  </a:cubicBezTo>
                  <a:cubicBezTo>
                    <a:pt x="50" y="94"/>
                    <a:pt x="50" y="94"/>
                    <a:pt x="50" y="93"/>
                  </a:cubicBezTo>
                  <a:cubicBezTo>
                    <a:pt x="49" y="93"/>
                    <a:pt x="49" y="93"/>
                    <a:pt x="49" y="92"/>
                  </a:cubicBezTo>
                  <a:cubicBezTo>
                    <a:pt x="48" y="91"/>
                    <a:pt x="47" y="90"/>
                    <a:pt x="46" y="89"/>
                  </a:cubicBezTo>
                  <a:cubicBezTo>
                    <a:pt x="44" y="87"/>
                    <a:pt x="42" y="85"/>
                    <a:pt x="40" y="83"/>
                  </a:cubicBezTo>
                  <a:cubicBezTo>
                    <a:pt x="39" y="81"/>
                    <a:pt x="37" y="79"/>
                    <a:pt x="36" y="77"/>
                  </a:cubicBezTo>
                  <a:cubicBezTo>
                    <a:pt x="36" y="82"/>
                    <a:pt x="36" y="87"/>
                    <a:pt x="36" y="91"/>
                  </a:cubicBezTo>
                  <a:cubicBezTo>
                    <a:pt x="36" y="93"/>
                    <a:pt x="36" y="94"/>
                    <a:pt x="36" y="96"/>
                  </a:cubicBezTo>
                  <a:cubicBezTo>
                    <a:pt x="36" y="97"/>
                    <a:pt x="37" y="98"/>
                    <a:pt x="38" y="99"/>
                  </a:cubicBezTo>
                  <a:cubicBezTo>
                    <a:pt x="39" y="102"/>
                    <a:pt x="41" y="104"/>
                    <a:pt x="43" y="106"/>
                  </a:cubicBezTo>
                  <a:cubicBezTo>
                    <a:pt x="43" y="106"/>
                    <a:pt x="43" y="106"/>
                    <a:pt x="43" y="106"/>
                  </a:cubicBezTo>
                  <a:cubicBezTo>
                    <a:pt x="40" y="105"/>
                    <a:pt x="38" y="103"/>
                    <a:pt x="36" y="100"/>
                  </a:cubicBezTo>
                  <a:cubicBezTo>
                    <a:pt x="35" y="99"/>
                    <a:pt x="35" y="98"/>
                    <a:pt x="34" y="96"/>
                  </a:cubicBezTo>
                  <a:cubicBezTo>
                    <a:pt x="34" y="96"/>
                    <a:pt x="34" y="97"/>
                    <a:pt x="34" y="97"/>
                  </a:cubicBezTo>
                  <a:cubicBezTo>
                    <a:pt x="33" y="97"/>
                    <a:pt x="32" y="97"/>
                    <a:pt x="31" y="97"/>
                  </a:cubicBezTo>
                  <a:cubicBezTo>
                    <a:pt x="30" y="97"/>
                    <a:pt x="28" y="97"/>
                    <a:pt x="26" y="96"/>
                  </a:cubicBezTo>
                  <a:cubicBezTo>
                    <a:pt x="23" y="95"/>
                    <a:pt x="20" y="94"/>
                    <a:pt x="18" y="92"/>
                  </a:cubicBezTo>
                  <a:cubicBezTo>
                    <a:pt x="16" y="90"/>
                    <a:pt x="15" y="89"/>
                    <a:pt x="14" y="88"/>
                  </a:cubicBezTo>
                  <a:cubicBezTo>
                    <a:pt x="14" y="87"/>
                    <a:pt x="14" y="87"/>
                    <a:pt x="14" y="87"/>
                  </a:cubicBezTo>
                  <a:cubicBezTo>
                    <a:pt x="13" y="87"/>
                    <a:pt x="12" y="86"/>
                    <a:pt x="11" y="86"/>
                  </a:cubicBezTo>
                  <a:cubicBezTo>
                    <a:pt x="9" y="85"/>
                    <a:pt x="8" y="83"/>
                    <a:pt x="6" y="82"/>
                  </a:cubicBezTo>
                  <a:cubicBezTo>
                    <a:pt x="8" y="83"/>
                    <a:pt x="9" y="84"/>
                    <a:pt x="11" y="85"/>
                  </a:cubicBezTo>
                  <a:cubicBezTo>
                    <a:pt x="12" y="85"/>
                    <a:pt x="12" y="85"/>
                    <a:pt x="13" y="85"/>
                  </a:cubicBezTo>
                  <a:cubicBezTo>
                    <a:pt x="12" y="85"/>
                    <a:pt x="12" y="84"/>
                    <a:pt x="11" y="83"/>
                  </a:cubicBezTo>
                  <a:cubicBezTo>
                    <a:pt x="11" y="82"/>
                    <a:pt x="10" y="80"/>
                    <a:pt x="10" y="78"/>
                  </a:cubicBezTo>
                  <a:cubicBezTo>
                    <a:pt x="10" y="76"/>
                    <a:pt x="10" y="74"/>
                    <a:pt x="10" y="73"/>
                  </a:cubicBezTo>
                  <a:cubicBezTo>
                    <a:pt x="11" y="71"/>
                    <a:pt x="11" y="69"/>
                    <a:pt x="12" y="68"/>
                  </a:cubicBezTo>
                  <a:cubicBezTo>
                    <a:pt x="13" y="67"/>
                    <a:pt x="14" y="66"/>
                    <a:pt x="14" y="65"/>
                  </a:cubicBezTo>
                  <a:cubicBezTo>
                    <a:pt x="14" y="65"/>
                    <a:pt x="13" y="65"/>
                    <a:pt x="13" y="65"/>
                  </a:cubicBezTo>
                  <a:cubicBezTo>
                    <a:pt x="12" y="65"/>
                    <a:pt x="11" y="64"/>
                    <a:pt x="11" y="64"/>
                  </a:cubicBezTo>
                  <a:cubicBezTo>
                    <a:pt x="12" y="65"/>
                    <a:pt x="14" y="65"/>
                    <a:pt x="15" y="64"/>
                  </a:cubicBezTo>
                  <a:cubicBezTo>
                    <a:pt x="15" y="64"/>
                    <a:pt x="15" y="64"/>
                    <a:pt x="15" y="64"/>
                  </a:cubicBezTo>
                  <a:cubicBezTo>
                    <a:pt x="17" y="61"/>
                    <a:pt x="19" y="59"/>
                    <a:pt x="22" y="57"/>
                  </a:cubicBezTo>
                  <a:cubicBezTo>
                    <a:pt x="23" y="56"/>
                    <a:pt x="24" y="54"/>
                    <a:pt x="25" y="53"/>
                  </a:cubicBezTo>
                  <a:cubicBezTo>
                    <a:pt x="27" y="52"/>
                    <a:pt x="27" y="52"/>
                    <a:pt x="27" y="52"/>
                  </a:cubicBezTo>
                  <a:cubicBezTo>
                    <a:pt x="26" y="52"/>
                    <a:pt x="25" y="52"/>
                    <a:pt x="24" y="52"/>
                  </a:cubicBezTo>
                  <a:cubicBezTo>
                    <a:pt x="23" y="51"/>
                    <a:pt x="21" y="51"/>
                    <a:pt x="20" y="51"/>
                  </a:cubicBezTo>
                  <a:cubicBezTo>
                    <a:pt x="21" y="51"/>
                    <a:pt x="23" y="51"/>
                    <a:pt x="24" y="51"/>
                  </a:cubicBezTo>
                  <a:cubicBezTo>
                    <a:pt x="25" y="50"/>
                    <a:pt x="27" y="51"/>
                    <a:pt x="29" y="51"/>
                  </a:cubicBezTo>
                  <a:cubicBezTo>
                    <a:pt x="29" y="51"/>
                    <a:pt x="29" y="51"/>
                    <a:pt x="29" y="50"/>
                  </a:cubicBezTo>
                  <a:cubicBezTo>
                    <a:pt x="31" y="50"/>
                    <a:pt x="33" y="50"/>
                    <a:pt x="34" y="50"/>
                  </a:cubicBezTo>
                  <a:cubicBezTo>
                    <a:pt x="36" y="50"/>
                    <a:pt x="37" y="50"/>
                    <a:pt x="39" y="50"/>
                  </a:cubicBezTo>
                  <a:cubicBezTo>
                    <a:pt x="39" y="50"/>
                    <a:pt x="39" y="50"/>
                    <a:pt x="39" y="50"/>
                  </a:cubicBezTo>
                  <a:cubicBezTo>
                    <a:pt x="36" y="51"/>
                    <a:pt x="33" y="51"/>
                    <a:pt x="30" y="52"/>
                  </a:cubicBezTo>
                  <a:cubicBezTo>
                    <a:pt x="29" y="52"/>
                    <a:pt x="29" y="53"/>
                    <a:pt x="28" y="53"/>
                  </a:cubicBezTo>
                  <a:cubicBezTo>
                    <a:pt x="27" y="55"/>
                    <a:pt x="27" y="55"/>
                    <a:pt x="27" y="55"/>
                  </a:cubicBezTo>
                  <a:cubicBezTo>
                    <a:pt x="26" y="56"/>
                    <a:pt x="25" y="57"/>
                    <a:pt x="24" y="58"/>
                  </a:cubicBezTo>
                  <a:cubicBezTo>
                    <a:pt x="22" y="61"/>
                    <a:pt x="20" y="63"/>
                    <a:pt x="18" y="66"/>
                  </a:cubicBezTo>
                  <a:cubicBezTo>
                    <a:pt x="16" y="68"/>
                    <a:pt x="14" y="70"/>
                    <a:pt x="13" y="73"/>
                  </a:cubicBezTo>
                  <a:cubicBezTo>
                    <a:pt x="12" y="76"/>
                    <a:pt x="13" y="79"/>
                    <a:pt x="14" y="82"/>
                  </a:cubicBezTo>
                  <a:cubicBezTo>
                    <a:pt x="15" y="84"/>
                    <a:pt x="16" y="85"/>
                    <a:pt x="17" y="86"/>
                  </a:cubicBezTo>
                  <a:cubicBezTo>
                    <a:pt x="17" y="87"/>
                    <a:pt x="18" y="89"/>
                    <a:pt x="19" y="90"/>
                  </a:cubicBezTo>
                  <a:cubicBezTo>
                    <a:pt x="21" y="92"/>
                    <a:pt x="24" y="94"/>
                    <a:pt x="27" y="95"/>
                  </a:cubicBezTo>
                  <a:cubicBezTo>
                    <a:pt x="28" y="95"/>
                    <a:pt x="30" y="96"/>
                    <a:pt x="31" y="96"/>
                  </a:cubicBezTo>
                  <a:cubicBezTo>
                    <a:pt x="32" y="96"/>
                    <a:pt x="33" y="96"/>
                    <a:pt x="34" y="96"/>
                  </a:cubicBezTo>
                  <a:cubicBezTo>
                    <a:pt x="34" y="94"/>
                    <a:pt x="34" y="93"/>
                    <a:pt x="34" y="92"/>
                  </a:cubicBezTo>
                  <a:cubicBezTo>
                    <a:pt x="34" y="89"/>
                    <a:pt x="34" y="86"/>
                    <a:pt x="34" y="83"/>
                  </a:cubicBezTo>
                  <a:cubicBezTo>
                    <a:pt x="34" y="81"/>
                    <a:pt x="35" y="79"/>
                    <a:pt x="35" y="76"/>
                  </a:cubicBezTo>
                  <a:cubicBezTo>
                    <a:pt x="35" y="76"/>
                    <a:pt x="35" y="76"/>
                    <a:pt x="35" y="76"/>
                  </a:cubicBezTo>
                  <a:cubicBezTo>
                    <a:pt x="34" y="75"/>
                    <a:pt x="34" y="75"/>
                    <a:pt x="34" y="75"/>
                  </a:cubicBezTo>
                  <a:cubicBezTo>
                    <a:pt x="34" y="75"/>
                    <a:pt x="34" y="75"/>
                    <a:pt x="34" y="75"/>
                  </a:cubicBezTo>
                  <a:cubicBezTo>
                    <a:pt x="34" y="74"/>
                    <a:pt x="34" y="74"/>
                    <a:pt x="34" y="74"/>
                  </a:cubicBezTo>
                  <a:cubicBezTo>
                    <a:pt x="33" y="74"/>
                    <a:pt x="33" y="74"/>
                    <a:pt x="32" y="73"/>
                  </a:cubicBezTo>
                  <a:cubicBezTo>
                    <a:pt x="31" y="73"/>
                    <a:pt x="30" y="73"/>
                    <a:pt x="28" y="72"/>
                  </a:cubicBezTo>
                  <a:cubicBezTo>
                    <a:pt x="28" y="72"/>
                    <a:pt x="28" y="72"/>
                    <a:pt x="28" y="72"/>
                  </a:cubicBezTo>
                  <a:cubicBezTo>
                    <a:pt x="30" y="72"/>
                    <a:pt x="31" y="72"/>
                    <a:pt x="32" y="72"/>
                  </a:cubicBezTo>
                  <a:cubicBezTo>
                    <a:pt x="33" y="72"/>
                    <a:pt x="34" y="73"/>
                    <a:pt x="34" y="73"/>
                  </a:cubicBezTo>
                  <a:cubicBezTo>
                    <a:pt x="35" y="74"/>
                    <a:pt x="36" y="74"/>
                    <a:pt x="36" y="75"/>
                  </a:cubicBezTo>
                  <a:cubicBezTo>
                    <a:pt x="42" y="81"/>
                    <a:pt x="42" y="81"/>
                    <a:pt x="42" y="81"/>
                  </a:cubicBezTo>
                  <a:cubicBezTo>
                    <a:pt x="44" y="83"/>
                    <a:pt x="46" y="85"/>
                    <a:pt x="48" y="87"/>
                  </a:cubicBezTo>
                  <a:cubicBezTo>
                    <a:pt x="49" y="88"/>
                    <a:pt x="50" y="89"/>
                    <a:pt x="51" y="90"/>
                  </a:cubicBezTo>
                  <a:cubicBezTo>
                    <a:pt x="52" y="91"/>
                    <a:pt x="53" y="92"/>
                    <a:pt x="54" y="92"/>
                  </a:cubicBezTo>
                  <a:cubicBezTo>
                    <a:pt x="57" y="93"/>
                    <a:pt x="60" y="93"/>
                    <a:pt x="62" y="92"/>
                  </a:cubicBezTo>
                  <a:cubicBezTo>
                    <a:pt x="64" y="91"/>
                    <a:pt x="65" y="91"/>
                    <a:pt x="66" y="90"/>
                  </a:cubicBezTo>
                  <a:cubicBezTo>
                    <a:pt x="67" y="89"/>
                    <a:pt x="68" y="88"/>
                    <a:pt x="69" y="87"/>
                  </a:cubicBezTo>
                  <a:cubicBezTo>
                    <a:pt x="71" y="85"/>
                    <a:pt x="72" y="82"/>
                    <a:pt x="73" y="80"/>
                  </a:cubicBezTo>
                  <a:cubicBezTo>
                    <a:pt x="74" y="79"/>
                    <a:pt x="74" y="78"/>
                    <a:pt x="74" y="76"/>
                  </a:cubicBezTo>
                  <a:cubicBezTo>
                    <a:pt x="74" y="75"/>
                    <a:pt x="74" y="74"/>
                    <a:pt x="74" y="73"/>
                  </a:cubicBezTo>
                  <a:cubicBezTo>
                    <a:pt x="74" y="70"/>
                    <a:pt x="73" y="67"/>
                    <a:pt x="72" y="64"/>
                  </a:cubicBezTo>
                  <a:cubicBezTo>
                    <a:pt x="71" y="61"/>
                    <a:pt x="70" y="58"/>
                    <a:pt x="69" y="56"/>
                  </a:cubicBezTo>
                  <a:cubicBezTo>
                    <a:pt x="68" y="53"/>
                    <a:pt x="66" y="50"/>
                    <a:pt x="64" y="47"/>
                  </a:cubicBezTo>
                  <a:cubicBezTo>
                    <a:pt x="64" y="47"/>
                    <a:pt x="64" y="47"/>
                    <a:pt x="64" y="47"/>
                  </a:cubicBezTo>
                  <a:cubicBezTo>
                    <a:pt x="66" y="49"/>
                    <a:pt x="68" y="52"/>
                    <a:pt x="70" y="55"/>
                  </a:cubicBezTo>
                  <a:cubicBezTo>
                    <a:pt x="70" y="53"/>
                    <a:pt x="70" y="52"/>
                    <a:pt x="69" y="50"/>
                  </a:cubicBezTo>
                  <a:cubicBezTo>
                    <a:pt x="69" y="48"/>
                    <a:pt x="69" y="46"/>
                    <a:pt x="68" y="43"/>
                  </a:cubicBezTo>
                  <a:cubicBezTo>
                    <a:pt x="69" y="45"/>
                    <a:pt x="70" y="48"/>
                    <a:pt x="70" y="50"/>
                  </a:cubicBezTo>
                  <a:cubicBezTo>
                    <a:pt x="71" y="52"/>
                    <a:pt x="71" y="55"/>
                    <a:pt x="72" y="57"/>
                  </a:cubicBezTo>
                  <a:cubicBezTo>
                    <a:pt x="72" y="57"/>
                    <a:pt x="73" y="61"/>
                    <a:pt x="74" y="64"/>
                  </a:cubicBezTo>
                  <a:cubicBezTo>
                    <a:pt x="75" y="67"/>
                    <a:pt x="76" y="70"/>
                    <a:pt x="76" y="73"/>
                  </a:cubicBezTo>
                  <a:cubicBezTo>
                    <a:pt x="77" y="76"/>
                    <a:pt x="77" y="79"/>
                    <a:pt x="78" y="83"/>
                  </a:cubicBezTo>
                  <a:cubicBezTo>
                    <a:pt x="78" y="84"/>
                    <a:pt x="78" y="86"/>
                    <a:pt x="78" y="87"/>
                  </a:cubicBezTo>
                  <a:cubicBezTo>
                    <a:pt x="79" y="89"/>
                    <a:pt x="79" y="90"/>
                    <a:pt x="81" y="91"/>
                  </a:cubicBezTo>
                  <a:cubicBezTo>
                    <a:pt x="81" y="91"/>
                    <a:pt x="81" y="91"/>
                    <a:pt x="81" y="91"/>
                  </a:cubicBezTo>
                  <a:cubicBezTo>
                    <a:pt x="81" y="91"/>
                    <a:pt x="81" y="91"/>
                    <a:pt x="81" y="91"/>
                  </a:cubicBezTo>
                  <a:cubicBezTo>
                    <a:pt x="82" y="92"/>
                    <a:pt x="83" y="93"/>
                    <a:pt x="85" y="93"/>
                  </a:cubicBezTo>
                  <a:cubicBezTo>
                    <a:pt x="86" y="94"/>
                    <a:pt x="88" y="94"/>
                    <a:pt x="90" y="94"/>
                  </a:cubicBezTo>
                  <a:cubicBezTo>
                    <a:pt x="95" y="96"/>
                    <a:pt x="100" y="99"/>
                    <a:pt x="104" y="102"/>
                  </a:cubicBezTo>
                  <a:cubicBezTo>
                    <a:pt x="105" y="102"/>
                    <a:pt x="106" y="102"/>
                    <a:pt x="107" y="102"/>
                  </a:cubicBezTo>
                  <a:cubicBezTo>
                    <a:pt x="108" y="102"/>
                    <a:pt x="110" y="102"/>
                    <a:pt x="111" y="102"/>
                  </a:cubicBezTo>
                  <a:cubicBezTo>
                    <a:pt x="112" y="102"/>
                    <a:pt x="113" y="102"/>
                    <a:pt x="114" y="102"/>
                  </a:cubicBezTo>
                  <a:cubicBezTo>
                    <a:pt x="115" y="102"/>
                    <a:pt x="117" y="102"/>
                    <a:pt x="118" y="102"/>
                  </a:cubicBezTo>
                  <a:cubicBezTo>
                    <a:pt x="119" y="103"/>
                    <a:pt x="120" y="103"/>
                    <a:pt x="121" y="103"/>
                  </a:cubicBezTo>
                  <a:cubicBezTo>
                    <a:pt x="121" y="103"/>
                    <a:pt x="121" y="103"/>
                    <a:pt x="121" y="103"/>
                  </a:cubicBezTo>
                  <a:lnTo>
                    <a:pt x="114" y="103"/>
                  </a:lnTo>
                  <a:close/>
                  <a:moveTo>
                    <a:pt x="132" y="126"/>
                  </a:moveTo>
                  <a:cubicBezTo>
                    <a:pt x="131" y="126"/>
                    <a:pt x="131" y="126"/>
                    <a:pt x="130" y="126"/>
                  </a:cubicBezTo>
                  <a:cubicBezTo>
                    <a:pt x="129" y="126"/>
                    <a:pt x="128" y="126"/>
                    <a:pt x="127" y="126"/>
                  </a:cubicBezTo>
                  <a:cubicBezTo>
                    <a:pt x="126" y="126"/>
                    <a:pt x="126" y="125"/>
                    <a:pt x="125" y="125"/>
                  </a:cubicBezTo>
                  <a:cubicBezTo>
                    <a:pt x="123" y="124"/>
                    <a:pt x="122" y="124"/>
                    <a:pt x="121" y="123"/>
                  </a:cubicBezTo>
                  <a:cubicBezTo>
                    <a:pt x="120" y="124"/>
                    <a:pt x="120" y="124"/>
                    <a:pt x="120" y="125"/>
                  </a:cubicBezTo>
                  <a:cubicBezTo>
                    <a:pt x="119" y="126"/>
                    <a:pt x="118" y="127"/>
                    <a:pt x="116" y="127"/>
                  </a:cubicBezTo>
                  <a:cubicBezTo>
                    <a:pt x="116" y="127"/>
                    <a:pt x="116" y="127"/>
                    <a:pt x="116" y="127"/>
                  </a:cubicBezTo>
                  <a:cubicBezTo>
                    <a:pt x="118" y="125"/>
                    <a:pt x="119" y="123"/>
                    <a:pt x="119" y="121"/>
                  </a:cubicBezTo>
                  <a:cubicBezTo>
                    <a:pt x="120" y="120"/>
                    <a:pt x="119" y="119"/>
                    <a:pt x="119" y="118"/>
                  </a:cubicBezTo>
                  <a:cubicBezTo>
                    <a:pt x="118" y="117"/>
                    <a:pt x="117" y="116"/>
                    <a:pt x="116" y="115"/>
                  </a:cubicBezTo>
                  <a:cubicBezTo>
                    <a:pt x="116" y="115"/>
                    <a:pt x="116" y="115"/>
                    <a:pt x="116" y="115"/>
                  </a:cubicBezTo>
                  <a:cubicBezTo>
                    <a:pt x="118" y="115"/>
                    <a:pt x="119" y="116"/>
                    <a:pt x="120" y="117"/>
                  </a:cubicBezTo>
                  <a:cubicBezTo>
                    <a:pt x="121" y="118"/>
                    <a:pt x="121" y="119"/>
                    <a:pt x="121" y="121"/>
                  </a:cubicBezTo>
                  <a:cubicBezTo>
                    <a:pt x="121" y="121"/>
                    <a:pt x="121" y="122"/>
                    <a:pt x="121" y="122"/>
                  </a:cubicBezTo>
                  <a:cubicBezTo>
                    <a:pt x="122" y="122"/>
                    <a:pt x="124" y="123"/>
                    <a:pt x="125" y="123"/>
                  </a:cubicBezTo>
                  <a:cubicBezTo>
                    <a:pt x="126" y="123"/>
                    <a:pt x="127" y="123"/>
                    <a:pt x="128" y="123"/>
                  </a:cubicBezTo>
                  <a:cubicBezTo>
                    <a:pt x="130" y="123"/>
                    <a:pt x="133" y="122"/>
                    <a:pt x="133" y="122"/>
                  </a:cubicBezTo>
                  <a:cubicBezTo>
                    <a:pt x="134" y="122"/>
                    <a:pt x="135" y="122"/>
                    <a:pt x="136" y="122"/>
                  </a:cubicBezTo>
                  <a:cubicBezTo>
                    <a:pt x="137" y="121"/>
                    <a:pt x="139" y="121"/>
                    <a:pt x="141" y="120"/>
                  </a:cubicBezTo>
                  <a:cubicBezTo>
                    <a:pt x="139" y="121"/>
                    <a:pt x="138" y="122"/>
                    <a:pt x="136" y="123"/>
                  </a:cubicBezTo>
                  <a:cubicBezTo>
                    <a:pt x="135" y="123"/>
                    <a:pt x="135" y="124"/>
                    <a:pt x="134" y="124"/>
                  </a:cubicBezTo>
                  <a:cubicBezTo>
                    <a:pt x="134" y="124"/>
                    <a:pt x="133" y="124"/>
                    <a:pt x="133" y="124"/>
                  </a:cubicBezTo>
                  <a:cubicBezTo>
                    <a:pt x="136" y="124"/>
                    <a:pt x="139" y="124"/>
                    <a:pt x="142" y="124"/>
                  </a:cubicBezTo>
                  <a:cubicBezTo>
                    <a:pt x="142" y="125"/>
                    <a:pt x="142" y="125"/>
                    <a:pt x="142" y="125"/>
                  </a:cubicBezTo>
                  <a:cubicBezTo>
                    <a:pt x="140" y="126"/>
                    <a:pt x="138" y="126"/>
                    <a:pt x="136" y="126"/>
                  </a:cubicBezTo>
                  <a:cubicBezTo>
                    <a:pt x="136" y="126"/>
                    <a:pt x="135" y="126"/>
                    <a:pt x="134" y="126"/>
                  </a:cubicBezTo>
                  <a:cubicBezTo>
                    <a:pt x="135" y="127"/>
                    <a:pt x="136" y="127"/>
                    <a:pt x="136" y="128"/>
                  </a:cubicBezTo>
                  <a:cubicBezTo>
                    <a:pt x="137" y="129"/>
                    <a:pt x="138" y="131"/>
                    <a:pt x="139" y="133"/>
                  </a:cubicBezTo>
                  <a:cubicBezTo>
                    <a:pt x="138" y="131"/>
                    <a:pt x="137" y="130"/>
                    <a:pt x="136" y="129"/>
                  </a:cubicBezTo>
                  <a:cubicBezTo>
                    <a:pt x="135" y="128"/>
                    <a:pt x="134" y="127"/>
                    <a:pt x="133" y="127"/>
                  </a:cubicBezTo>
                  <a:cubicBezTo>
                    <a:pt x="133" y="127"/>
                    <a:pt x="132" y="127"/>
                    <a:pt x="13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10">
              <a:extLst>
                <a:ext uri="{FF2B5EF4-FFF2-40B4-BE49-F238E27FC236}">
                  <a16:creationId xmlns:a16="http://schemas.microsoft.com/office/drawing/2014/main" id="{490BBA22-0313-4E50-AFD2-F437B4D1819F}"/>
                </a:ext>
              </a:extLst>
            </p:cNvPr>
            <p:cNvSpPr>
              <a:spLocks/>
            </p:cNvSpPr>
            <p:nvPr/>
          </p:nvSpPr>
          <p:spPr bwMode="auto">
            <a:xfrm>
              <a:off x="2990" y="811"/>
              <a:ext cx="101" cy="17"/>
            </a:xfrm>
            <a:custGeom>
              <a:avLst/>
              <a:gdLst>
                <a:gd name="T0" fmla="*/ 8 w 42"/>
                <a:gd name="T1" fmla="*/ 6 h 7"/>
                <a:gd name="T2" fmla="*/ 8 w 42"/>
                <a:gd name="T3" fmla="*/ 6 h 7"/>
                <a:gd name="T4" fmla="*/ 8 w 42"/>
                <a:gd name="T5" fmla="*/ 6 h 7"/>
                <a:gd name="T6" fmla="*/ 9 w 42"/>
                <a:gd name="T7" fmla="*/ 6 h 7"/>
                <a:gd name="T8" fmla="*/ 11 w 42"/>
                <a:gd name="T9" fmla="*/ 6 h 7"/>
                <a:gd name="T10" fmla="*/ 19 w 42"/>
                <a:gd name="T11" fmla="*/ 6 h 7"/>
                <a:gd name="T12" fmla="*/ 35 w 42"/>
                <a:gd name="T13" fmla="*/ 6 h 7"/>
                <a:gd name="T14" fmla="*/ 42 w 42"/>
                <a:gd name="T15" fmla="*/ 6 h 7"/>
                <a:gd name="T16" fmla="*/ 39 w 42"/>
                <a:gd name="T17" fmla="*/ 5 h 7"/>
                <a:gd name="T18" fmla="*/ 35 w 42"/>
                <a:gd name="T19" fmla="*/ 3 h 7"/>
                <a:gd name="T20" fmla="*/ 34 w 42"/>
                <a:gd name="T21" fmla="*/ 0 h 7"/>
                <a:gd name="T22" fmla="*/ 31 w 42"/>
                <a:gd name="T23" fmla="*/ 2 h 7"/>
                <a:gd name="T24" fmla="*/ 26 w 42"/>
                <a:gd name="T25" fmla="*/ 3 h 7"/>
                <a:gd name="T26" fmla="*/ 21 w 42"/>
                <a:gd name="T27" fmla="*/ 4 h 7"/>
                <a:gd name="T28" fmla="*/ 17 w 42"/>
                <a:gd name="T29" fmla="*/ 4 h 7"/>
                <a:gd name="T30" fmla="*/ 7 w 42"/>
                <a:gd name="T31" fmla="*/ 2 h 7"/>
                <a:gd name="T32" fmla="*/ 0 w 42"/>
                <a:gd name="T33" fmla="*/ 1 h 7"/>
                <a:gd name="T34" fmla="*/ 4 w 42"/>
                <a:gd name="T35" fmla="*/ 4 h 7"/>
                <a:gd name="T36" fmla="*/ 8 w 42"/>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
                  <a:moveTo>
                    <a:pt x="8" y="6"/>
                  </a:moveTo>
                  <a:cubicBezTo>
                    <a:pt x="8" y="6"/>
                    <a:pt x="8" y="6"/>
                    <a:pt x="8" y="6"/>
                  </a:cubicBezTo>
                  <a:cubicBezTo>
                    <a:pt x="8" y="6"/>
                    <a:pt x="8" y="6"/>
                    <a:pt x="8" y="6"/>
                  </a:cubicBezTo>
                  <a:cubicBezTo>
                    <a:pt x="8" y="6"/>
                    <a:pt x="9" y="6"/>
                    <a:pt x="9" y="6"/>
                  </a:cubicBezTo>
                  <a:cubicBezTo>
                    <a:pt x="11" y="6"/>
                    <a:pt x="11" y="6"/>
                    <a:pt x="11" y="6"/>
                  </a:cubicBezTo>
                  <a:cubicBezTo>
                    <a:pt x="14" y="6"/>
                    <a:pt x="16" y="6"/>
                    <a:pt x="19" y="6"/>
                  </a:cubicBezTo>
                  <a:cubicBezTo>
                    <a:pt x="24" y="7"/>
                    <a:pt x="30" y="7"/>
                    <a:pt x="35" y="6"/>
                  </a:cubicBezTo>
                  <a:cubicBezTo>
                    <a:pt x="37" y="6"/>
                    <a:pt x="40" y="6"/>
                    <a:pt x="42" y="6"/>
                  </a:cubicBezTo>
                  <a:cubicBezTo>
                    <a:pt x="41" y="6"/>
                    <a:pt x="40" y="5"/>
                    <a:pt x="39" y="5"/>
                  </a:cubicBezTo>
                  <a:cubicBezTo>
                    <a:pt x="38" y="4"/>
                    <a:pt x="36" y="4"/>
                    <a:pt x="35" y="3"/>
                  </a:cubicBezTo>
                  <a:cubicBezTo>
                    <a:pt x="35" y="2"/>
                    <a:pt x="34" y="1"/>
                    <a:pt x="34" y="0"/>
                  </a:cubicBezTo>
                  <a:cubicBezTo>
                    <a:pt x="33" y="1"/>
                    <a:pt x="32" y="2"/>
                    <a:pt x="31" y="2"/>
                  </a:cubicBezTo>
                  <a:cubicBezTo>
                    <a:pt x="29" y="3"/>
                    <a:pt x="27" y="3"/>
                    <a:pt x="26" y="3"/>
                  </a:cubicBezTo>
                  <a:cubicBezTo>
                    <a:pt x="24" y="4"/>
                    <a:pt x="23" y="4"/>
                    <a:pt x="21" y="4"/>
                  </a:cubicBezTo>
                  <a:cubicBezTo>
                    <a:pt x="20" y="4"/>
                    <a:pt x="18" y="4"/>
                    <a:pt x="17" y="4"/>
                  </a:cubicBezTo>
                  <a:cubicBezTo>
                    <a:pt x="13" y="3"/>
                    <a:pt x="10" y="3"/>
                    <a:pt x="7" y="2"/>
                  </a:cubicBezTo>
                  <a:cubicBezTo>
                    <a:pt x="5" y="2"/>
                    <a:pt x="2" y="1"/>
                    <a:pt x="0" y="1"/>
                  </a:cubicBezTo>
                  <a:cubicBezTo>
                    <a:pt x="1" y="2"/>
                    <a:pt x="3" y="3"/>
                    <a:pt x="4" y="4"/>
                  </a:cubicBezTo>
                  <a:cubicBezTo>
                    <a:pt x="5" y="5"/>
                    <a:pt x="7" y="5"/>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11">
              <a:extLst>
                <a:ext uri="{FF2B5EF4-FFF2-40B4-BE49-F238E27FC236}">
                  <a16:creationId xmlns:a16="http://schemas.microsoft.com/office/drawing/2014/main" id="{EF75A1D6-3C3D-402F-BAA5-305118977042}"/>
                </a:ext>
              </a:extLst>
            </p:cNvPr>
            <p:cNvSpPr>
              <a:spLocks/>
            </p:cNvSpPr>
            <p:nvPr/>
          </p:nvSpPr>
          <p:spPr bwMode="auto">
            <a:xfrm>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12">
              <a:extLst>
                <a:ext uri="{FF2B5EF4-FFF2-40B4-BE49-F238E27FC236}">
                  <a16:creationId xmlns:a16="http://schemas.microsoft.com/office/drawing/2014/main" id="{E23E698C-17DB-429C-8FC9-774B4CF01EC2}"/>
                </a:ext>
              </a:extLst>
            </p:cNvPr>
            <p:cNvSpPr>
              <a:spLocks/>
            </p:cNvSpPr>
            <p:nvPr/>
          </p:nvSpPr>
          <p:spPr bwMode="auto">
            <a:xfrm>
              <a:off x="3082" y="603"/>
              <a:ext cx="12" cy="14"/>
            </a:xfrm>
            <a:custGeom>
              <a:avLst/>
              <a:gdLst>
                <a:gd name="T0" fmla="*/ 2 w 5"/>
                <a:gd name="T1" fmla="*/ 6 h 6"/>
                <a:gd name="T2" fmla="*/ 2 w 5"/>
                <a:gd name="T3" fmla="*/ 6 h 6"/>
                <a:gd name="T4" fmla="*/ 2 w 5"/>
                <a:gd name="T5" fmla="*/ 5 h 6"/>
                <a:gd name="T6" fmla="*/ 3 w 5"/>
                <a:gd name="T7" fmla="*/ 2 h 6"/>
                <a:gd name="T8" fmla="*/ 5 w 5"/>
                <a:gd name="T9" fmla="*/ 1 h 6"/>
                <a:gd name="T10" fmla="*/ 3 w 5"/>
                <a:gd name="T11" fmla="*/ 0 h 6"/>
                <a:gd name="T12" fmla="*/ 3 w 5"/>
                <a:gd name="T13" fmla="*/ 2 h 6"/>
                <a:gd name="T14" fmla="*/ 1 w 5"/>
                <a:gd name="T15" fmla="*/ 6 h 6"/>
                <a:gd name="T16" fmla="*/ 0 w 5"/>
                <a:gd name="T17" fmla="*/ 6 h 6"/>
                <a:gd name="T18" fmla="*/ 1 w 5"/>
                <a:gd name="T19" fmla="*/ 6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2" y="5"/>
                  </a:cubicBezTo>
                  <a:cubicBezTo>
                    <a:pt x="2" y="4"/>
                    <a:pt x="3" y="3"/>
                    <a:pt x="3" y="2"/>
                  </a:cubicBezTo>
                  <a:cubicBezTo>
                    <a:pt x="4" y="2"/>
                    <a:pt x="4" y="2"/>
                    <a:pt x="5" y="1"/>
                  </a:cubicBezTo>
                  <a:cubicBezTo>
                    <a:pt x="4" y="1"/>
                    <a:pt x="3" y="1"/>
                    <a:pt x="3" y="0"/>
                  </a:cubicBezTo>
                  <a:cubicBezTo>
                    <a:pt x="3" y="1"/>
                    <a:pt x="3" y="1"/>
                    <a:pt x="3" y="2"/>
                  </a:cubicBezTo>
                  <a:cubicBezTo>
                    <a:pt x="3" y="3"/>
                    <a:pt x="2" y="5"/>
                    <a:pt x="1" y="6"/>
                  </a:cubicBezTo>
                  <a:cubicBezTo>
                    <a:pt x="0" y="6"/>
                    <a:pt x="0" y="6"/>
                    <a:pt x="0" y="6"/>
                  </a:cubicBezTo>
                  <a:cubicBezTo>
                    <a:pt x="0" y="6"/>
                    <a:pt x="0" y="6"/>
                    <a:pt x="1" y="6"/>
                  </a:cubicBezTo>
                  <a:cubicBezTo>
                    <a:pt x="1" y="6"/>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13">
              <a:extLst>
                <a:ext uri="{FF2B5EF4-FFF2-40B4-BE49-F238E27FC236}">
                  <a16:creationId xmlns:a16="http://schemas.microsoft.com/office/drawing/2014/main" id="{92CEB008-DD58-4BBD-8112-0D496A3DE714}"/>
                </a:ext>
              </a:extLst>
            </p:cNvPr>
            <p:cNvSpPr>
              <a:spLocks/>
            </p:cNvSpPr>
            <p:nvPr/>
          </p:nvSpPr>
          <p:spPr bwMode="auto">
            <a:xfrm>
              <a:off x="3231" y="784"/>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14">
              <a:extLst>
                <a:ext uri="{FF2B5EF4-FFF2-40B4-BE49-F238E27FC236}">
                  <a16:creationId xmlns:a16="http://schemas.microsoft.com/office/drawing/2014/main" id="{7F1B31AB-08CF-47CF-B95A-45060D912BED}"/>
                </a:ext>
              </a:extLst>
            </p:cNvPr>
            <p:cNvSpPr>
              <a:spLocks/>
            </p:cNvSpPr>
            <p:nvPr/>
          </p:nvSpPr>
          <p:spPr bwMode="auto">
            <a:xfrm>
              <a:off x="3207" y="525"/>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15">
              <a:extLst>
                <a:ext uri="{FF2B5EF4-FFF2-40B4-BE49-F238E27FC236}">
                  <a16:creationId xmlns:a16="http://schemas.microsoft.com/office/drawing/2014/main" id="{A882FE80-83DE-4AF2-9EC9-C77AE5262D13}"/>
                </a:ext>
              </a:extLst>
            </p:cNvPr>
            <p:cNvSpPr>
              <a:spLocks/>
            </p:cNvSpPr>
            <p:nvPr/>
          </p:nvSpPr>
          <p:spPr bwMode="auto">
            <a:xfrm>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16">
              <a:extLst>
                <a:ext uri="{FF2B5EF4-FFF2-40B4-BE49-F238E27FC236}">
                  <a16:creationId xmlns:a16="http://schemas.microsoft.com/office/drawing/2014/main" id="{AE30BAD9-BC4B-4412-AC0E-F776761A4BB0}"/>
                </a:ext>
              </a:extLst>
            </p:cNvPr>
            <p:cNvSpPr>
              <a:spLocks/>
            </p:cNvSpPr>
            <p:nvPr/>
          </p:nvSpPr>
          <p:spPr bwMode="auto">
            <a:xfrm>
              <a:off x="3224" y="782"/>
              <a:ext cx="4" cy="2"/>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17">
              <a:extLst>
                <a:ext uri="{FF2B5EF4-FFF2-40B4-BE49-F238E27FC236}">
                  <a16:creationId xmlns:a16="http://schemas.microsoft.com/office/drawing/2014/main" id="{91F2435D-362D-4205-8640-0D6333707046}"/>
                </a:ext>
              </a:extLst>
            </p:cNvPr>
            <p:cNvSpPr>
              <a:spLocks/>
            </p:cNvSpPr>
            <p:nvPr/>
          </p:nvSpPr>
          <p:spPr bwMode="auto">
            <a:xfrm>
              <a:off x="3077" y="537"/>
              <a:ext cx="72" cy="56"/>
            </a:xfrm>
            <a:custGeom>
              <a:avLst/>
              <a:gdLst>
                <a:gd name="T0" fmla="*/ 27 w 30"/>
                <a:gd name="T1" fmla="*/ 23 h 23"/>
                <a:gd name="T2" fmla="*/ 29 w 30"/>
                <a:gd name="T3" fmla="*/ 16 h 23"/>
                <a:gd name="T4" fmla="*/ 29 w 30"/>
                <a:gd name="T5" fmla="*/ 10 h 23"/>
                <a:gd name="T6" fmla="*/ 28 w 30"/>
                <a:gd name="T7" fmla="*/ 7 h 23"/>
                <a:gd name="T8" fmla="*/ 28 w 30"/>
                <a:gd name="T9" fmla="*/ 7 h 23"/>
                <a:gd name="T10" fmla="*/ 22 w 30"/>
                <a:gd name="T11" fmla="*/ 6 h 23"/>
                <a:gd name="T12" fmla="*/ 17 w 30"/>
                <a:gd name="T13" fmla="*/ 4 h 23"/>
                <a:gd name="T14" fmla="*/ 15 w 30"/>
                <a:gd name="T15" fmla="*/ 2 h 23"/>
                <a:gd name="T16" fmla="*/ 7 w 30"/>
                <a:gd name="T17" fmla="*/ 0 h 23"/>
                <a:gd name="T18" fmla="*/ 2 w 30"/>
                <a:gd name="T19" fmla="*/ 1 h 23"/>
                <a:gd name="T20" fmla="*/ 0 w 30"/>
                <a:gd name="T21" fmla="*/ 2 h 23"/>
                <a:gd name="T22" fmla="*/ 2 w 30"/>
                <a:gd name="T23" fmla="*/ 4 h 23"/>
                <a:gd name="T24" fmla="*/ 5 w 30"/>
                <a:gd name="T25" fmla="*/ 6 h 23"/>
                <a:gd name="T26" fmla="*/ 6 w 30"/>
                <a:gd name="T27" fmla="*/ 8 h 23"/>
                <a:gd name="T28" fmla="*/ 6 w 30"/>
                <a:gd name="T29" fmla="*/ 11 h 23"/>
                <a:gd name="T30" fmla="*/ 6 w 30"/>
                <a:gd name="T31" fmla="*/ 13 h 23"/>
                <a:gd name="T32" fmla="*/ 10 w 30"/>
                <a:gd name="T33" fmla="*/ 15 h 23"/>
                <a:gd name="T34" fmla="*/ 12 w 30"/>
                <a:gd name="T35" fmla="*/ 17 h 23"/>
                <a:gd name="T36" fmla="*/ 15 w 30"/>
                <a:gd name="T37" fmla="*/ 18 h 23"/>
                <a:gd name="T38" fmla="*/ 21 w 30"/>
                <a:gd name="T39" fmla="*/ 20 h 23"/>
                <a:gd name="T40" fmla="*/ 24 w 30"/>
                <a:gd name="T41" fmla="*/ 21 h 23"/>
                <a:gd name="T42" fmla="*/ 26 w 30"/>
                <a:gd name="T43" fmla="*/ 22 h 23"/>
                <a:gd name="T44" fmla="*/ 27 w 30"/>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3">
                  <a:moveTo>
                    <a:pt x="27" y="23"/>
                  </a:moveTo>
                  <a:cubicBezTo>
                    <a:pt x="28" y="20"/>
                    <a:pt x="28" y="18"/>
                    <a:pt x="29" y="16"/>
                  </a:cubicBezTo>
                  <a:cubicBezTo>
                    <a:pt x="29" y="14"/>
                    <a:pt x="30" y="12"/>
                    <a:pt x="29" y="10"/>
                  </a:cubicBezTo>
                  <a:cubicBezTo>
                    <a:pt x="29" y="9"/>
                    <a:pt x="29" y="8"/>
                    <a:pt x="28" y="7"/>
                  </a:cubicBezTo>
                  <a:cubicBezTo>
                    <a:pt x="28" y="7"/>
                    <a:pt x="28" y="7"/>
                    <a:pt x="28" y="7"/>
                  </a:cubicBezTo>
                  <a:cubicBezTo>
                    <a:pt x="26" y="7"/>
                    <a:pt x="24" y="7"/>
                    <a:pt x="22" y="6"/>
                  </a:cubicBezTo>
                  <a:cubicBezTo>
                    <a:pt x="20" y="6"/>
                    <a:pt x="18" y="5"/>
                    <a:pt x="17" y="4"/>
                  </a:cubicBezTo>
                  <a:cubicBezTo>
                    <a:pt x="16" y="3"/>
                    <a:pt x="16" y="3"/>
                    <a:pt x="15" y="2"/>
                  </a:cubicBezTo>
                  <a:cubicBezTo>
                    <a:pt x="13" y="1"/>
                    <a:pt x="10" y="0"/>
                    <a:pt x="7" y="0"/>
                  </a:cubicBezTo>
                  <a:cubicBezTo>
                    <a:pt x="6" y="0"/>
                    <a:pt x="4" y="0"/>
                    <a:pt x="2" y="1"/>
                  </a:cubicBezTo>
                  <a:cubicBezTo>
                    <a:pt x="2" y="1"/>
                    <a:pt x="1" y="2"/>
                    <a:pt x="0" y="2"/>
                  </a:cubicBezTo>
                  <a:cubicBezTo>
                    <a:pt x="1" y="3"/>
                    <a:pt x="2" y="3"/>
                    <a:pt x="2" y="4"/>
                  </a:cubicBezTo>
                  <a:cubicBezTo>
                    <a:pt x="3" y="5"/>
                    <a:pt x="4" y="5"/>
                    <a:pt x="5" y="6"/>
                  </a:cubicBezTo>
                  <a:cubicBezTo>
                    <a:pt x="6" y="7"/>
                    <a:pt x="6" y="8"/>
                    <a:pt x="6" y="8"/>
                  </a:cubicBezTo>
                  <a:cubicBezTo>
                    <a:pt x="7" y="9"/>
                    <a:pt x="7" y="10"/>
                    <a:pt x="6" y="11"/>
                  </a:cubicBezTo>
                  <a:cubicBezTo>
                    <a:pt x="6" y="11"/>
                    <a:pt x="6" y="12"/>
                    <a:pt x="6" y="13"/>
                  </a:cubicBezTo>
                  <a:cubicBezTo>
                    <a:pt x="7" y="13"/>
                    <a:pt x="9" y="14"/>
                    <a:pt x="10" y="15"/>
                  </a:cubicBezTo>
                  <a:cubicBezTo>
                    <a:pt x="11" y="16"/>
                    <a:pt x="12" y="17"/>
                    <a:pt x="12" y="17"/>
                  </a:cubicBezTo>
                  <a:cubicBezTo>
                    <a:pt x="13" y="17"/>
                    <a:pt x="14" y="18"/>
                    <a:pt x="15" y="18"/>
                  </a:cubicBezTo>
                  <a:cubicBezTo>
                    <a:pt x="17" y="19"/>
                    <a:pt x="19" y="19"/>
                    <a:pt x="21" y="20"/>
                  </a:cubicBezTo>
                  <a:cubicBezTo>
                    <a:pt x="22" y="20"/>
                    <a:pt x="23" y="20"/>
                    <a:pt x="24" y="21"/>
                  </a:cubicBezTo>
                  <a:cubicBezTo>
                    <a:pt x="25" y="21"/>
                    <a:pt x="26" y="22"/>
                    <a:pt x="26" y="22"/>
                  </a:cubicBezTo>
                  <a:cubicBezTo>
                    <a:pt x="27" y="22"/>
                    <a:pt x="27" y="23"/>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18">
              <a:extLst>
                <a:ext uri="{FF2B5EF4-FFF2-40B4-BE49-F238E27FC236}">
                  <a16:creationId xmlns:a16="http://schemas.microsoft.com/office/drawing/2014/main" id="{338AF24C-4835-49CC-A38A-2C654C5CB6C4}"/>
                </a:ext>
              </a:extLst>
            </p:cNvPr>
            <p:cNvSpPr>
              <a:spLocks/>
            </p:cNvSpPr>
            <p:nvPr/>
          </p:nvSpPr>
          <p:spPr bwMode="auto">
            <a:xfrm>
              <a:off x="3300" y="639"/>
              <a:ext cx="32" cy="36"/>
            </a:xfrm>
            <a:custGeom>
              <a:avLst/>
              <a:gdLst>
                <a:gd name="T0" fmla="*/ 5 w 13"/>
                <a:gd name="T1" fmla="*/ 3 h 15"/>
                <a:gd name="T2" fmla="*/ 0 w 13"/>
                <a:gd name="T3" fmla="*/ 3 h 15"/>
                <a:gd name="T4" fmla="*/ 0 w 13"/>
                <a:gd name="T5" fmla="*/ 3 h 15"/>
                <a:gd name="T6" fmla="*/ 0 w 13"/>
                <a:gd name="T7" fmla="*/ 4 h 15"/>
                <a:gd name="T8" fmla="*/ 4 w 13"/>
                <a:gd name="T9" fmla="*/ 10 h 15"/>
                <a:gd name="T10" fmla="*/ 7 w 13"/>
                <a:gd name="T11" fmla="*/ 12 h 15"/>
                <a:gd name="T12" fmla="*/ 10 w 13"/>
                <a:gd name="T13" fmla="*/ 14 h 15"/>
                <a:gd name="T14" fmla="*/ 13 w 13"/>
                <a:gd name="T15" fmla="*/ 15 h 15"/>
                <a:gd name="T16" fmla="*/ 10 w 13"/>
                <a:gd name="T17" fmla="*/ 11 h 15"/>
                <a:gd name="T18" fmla="*/ 10 w 13"/>
                <a:gd name="T19" fmla="*/ 10 h 15"/>
                <a:gd name="T20" fmla="*/ 10 w 13"/>
                <a:gd name="T21" fmla="*/ 9 h 15"/>
                <a:gd name="T22" fmla="*/ 10 w 13"/>
                <a:gd name="T23" fmla="*/ 4 h 15"/>
                <a:gd name="T24" fmla="*/ 9 w 13"/>
                <a:gd name="T25" fmla="*/ 0 h 15"/>
                <a:gd name="T26" fmla="*/ 9 w 13"/>
                <a:gd name="T27" fmla="*/ 0 h 15"/>
                <a:gd name="T28" fmla="*/ 5 w 13"/>
                <a:gd name="T2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5" y="3"/>
                  </a:moveTo>
                  <a:cubicBezTo>
                    <a:pt x="4" y="3"/>
                    <a:pt x="2" y="3"/>
                    <a:pt x="0" y="3"/>
                  </a:cubicBezTo>
                  <a:cubicBezTo>
                    <a:pt x="0" y="3"/>
                    <a:pt x="0" y="3"/>
                    <a:pt x="0" y="3"/>
                  </a:cubicBezTo>
                  <a:cubicBezTo>
                    <a:pt x="0" y="3"/>
                    <a:pt x="0" y="3"/>
                    <a:pt x="0" y="4"/>
                  </a:cubicBezTo>
                  <a:cubicBezTo>
                    <a:pt x="2" y="6"/>
                    <a:pt x="3" y="8"/>
                    <a:pt x="4" y="10"/>
                  </a:cubicBezTo>
                  <a:cubicBezTo>
                    <a:pt x="5" y="11"/>
                    <a:pt x="6" y="12"/>
                    <a:pt x="7" y="12"/>
                  </a:cubicBezTo>
                  <a:cubicBezTo>
                    <a:pt x="10" y="14"/>
                    <a:pt x="10" y="14"/>
                    <a:pt x="10" y="14"/>
                  </a:cubicBezTo>
                  <a:cubicBezTo>
                    <a:pt x="11" y="14"/>
                    <a:pt x="12" y="15"/>
                    <a:pt x="13" y="15"/>
                  </a:cubicBezTo>
                  <a:cubicBezTo>
                    <a:pt x="12" y="14"/>
                    <a:pt x="11" y="12"/>
                    <a:pt x="10" y="11"/>
                  </a:cubicBezTo>
                  <a:cubicBezTo>
                    <a:pt x="10" y="10"/>
                    <a:pt x="10" y="10"/>
                    <a:pt x="10" y="10"/>
                  </a:cubicBezTo>
                  <a:cubicBezTo>
                    <a:pt x="10" y="9"/>
                    <a:pt x="10" y="9"/>
                    <a:pt x="10" y="9"/>
                  </a:cubicBezTo>
                  <a:cubicBezTo>
                    <a:pt x="10" y="7"/>
                    <a:pt x="10" y="6"/>
                    <a:pt x="10" y="4"/>
                  </a:cubicBezTo>
                  <a:cubicBezTo>
                    <a:pt x="10" y="2"/>
                    <a:pt x="10" y="1"/>
                    <a:pt x="9" y="0"/>
                  </a:cubicBezTo>
                  <a:cubicBezTo>
                    <a:pt x="9" y="0"/>
                    <a:pt x="9" y="0"/>
                    <a:pt x="9" y="0"/>
                  </a:cubicBezTo>
                  <a:cubicBezTo>
                    <a:pt x="8" y="1"/>
                    <a:pt x="7"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Oval 19">
              <a:extLst>
                <a:ext uri="{FF2B5EF4-FFF2-40B4-BE49-F238E27FC236}">
                  <a16:creationId xmlns:a16="http://schemas.microsoft.com/office/drawing/2014/main" id="{0D49C7B5-A695-40A3-B566-E9C2916DD5FC}"/>
                </a:ext>
              </a:extLst>
            </p:cNvPr>
            <p:cNvSpPr>
              <a:spLocks noChangeArrowheads="1"/>
            </p:cNvSpPr>
            <p:nvPr/>
          </p:nvSpPr>
          <p:spPr bwMode="auto">
            <a:xfrm>
              <a:off x="3209" y="830"/>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20">
              <a:extLst>
                <a:ext uri="{FF2B5EF4-FFF2-40B4-BE49-F238E27FC236}">
                  <a16:creationId xmlns:a16="http://schemas.microsoft.com/office/drawing/2014/main" id="{941753B4-1D4A-415D-BD22-D516C0457E8E}"/>
                </a:ext>
              </a:extLst>
            </p:cNvPr>
            <p:cNvSpPr>
              <a:spLocks/>
            </p:cNvSpPr>
            <p:nvPr/>
          </p:nvSpPr>
          <p:spPr bwMode="auto">
            <a:xfrm>
              <a:off x="3293" y="649"/>
              <a:ext cx="44" cy="72"/>
            </a:xfrm>
            <a:custGeom>
              <a:avLst/>
              <a:gdLst>
                <a:gd name="T0" fmla="*/ 18 w 18"/>
                <a:gd name="T1" fmla="*/ 22 h 30"/>
                <a:gd name="T2" fmla="*/ 17 w 18"/>
                <a:gd name="T3" fmla="*/ 16 h 30"/>
                <a:gd name="T4" fmla="*/ 16 w 18"/>
                <a:gd name="T5" fmla="*/ 12 h 30"/>
                <a:gd name="T6" fmla="*/ 13 w 18"/>
                <a:gd name="T7" fmla="*/ 10 h 30"/>
                <a:gd name="T8" fmla="*/ 9 w 18"/>
                <a:gd name="T9" fmla="*/ 9 h 30"/>
                <a:gd name="T10" fmla="*/ 6 w 18"/>
                <a:gd name="T11" fmla="*/ 7 h 30"/>
                <a:gd name="T12" fmla="*/ 2 w 18"/>
                <a:gd name="T13" fmla="*/ 1 h 30"/>
                <a:gd name="T14" fmla="*/ 1 w 18"/>
                <a:gd name="T15" fmla="*/ 0 h 30"/>
                <a:gd name="T16" fmla="*/ 2 w 18"/>
                <a:gd name="T17" fmla="*/ 5 h 30"/>
                <a:gd name="T18" fmla="*/ 0 w 18"/>
                <a:gd name="T19" fmla="*/ 9 h 30"/>
                <a:gd name="T20" fmla="*/ 0 w 18"/>
                <a:gd name="T21" fmla="*/ 10 h 30"/>
                <a:gd name="T22" fmla="*/ 0 w 18"/>
                <a:gd name="T23" fmla="*/ 9 h 30"/>
                <a:gd name="T24" fmla="*/ 3 w 18"/>
                <a:gd name="T25" fmla="*/ 10 h 30"/>
                <a:gd name="T26" fmla="*/ 12 w 18"/>
                <a:gd name="T27" fmla="*/ 14 h 30"/>
                <a:gd name="T28" fmla="*/ 15 w 18"/>
                <a:gd name="T29" fmla="*/ 19 h 30"/>
                <a:gd name="T30" fmla="*/ 14 w 18"/>
                <a:gd name="T31" fmla="*/ 24 h 30"/>
                <a:gd name="T32" fmla="*/ 9 w 18"/>
                <a:gd name="T33" fmla="*/ 30 h 30"/>
                <a:gd name="T34" fmla="*/ 14 w 18"/>
                <a:gd name="T35" fmla="*/ 27 h 30"/>
                <a:gd name="T36" fmla="*/ 18 w 18"/>
                <a:gd name="T3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0">
                  <a:moveTo>
                    <a:pt x="18" y="22"/>
                  </a:moveTo>
                  <a:cubicBezTo>
                    <a:pt x="18" y="20"/>
                    <a:pt x="18" y="18"/>
                    <a:pt x="17" y="16"/>
                  </a:cubicBezTo>
                  <a:cubicBezTo>
                    <a:pt x="17" y="14"/>
                    <a:pt x="16" y="13"/>
                    <a:pt x="16" y="12"/>
                  </a:cubicBezTo>
                  <a:cubicBezTo>
                    <a:pt x="15" y="11"/>
                    <a:pt x="14" y="11"/>
                    <a:pt x="13" y="10"/>
                  </a:cubicBezTo>
                  <a:cubicBezTo>
                    <a:pt x="9" y="9"/>
                    <a:pt x="9" y="9"/>
                    <a:pt x="9" y="9"/>
                  </a:cubicBezTo>
                  <a:cubicBezTo>
                    <a:pt x="8" y="9"/>
                    <a:pt x="7" y="8"/>
                    <a:pt x="6" y="7"/>
                  </a:cubicBezTo>
                  <a:cubicBezTo>
                    <a:pt x="5" y="5"/>
                    <a:pt x="3" y="3"/>
                    <a:pt x="2" y="1"/>
                  </a:cubicBezTo>
                  <a:cubicBezTo>
                    <a:pt x="1" y="0"/>
                    <a:pt x="1" y="0"/>
                    <a:pt x="1" y="0"/>
                  </a:cubicBezTo>
                  <a:cubicBezTo>
                    <a:pt x="1" y="1"/>
                    <a:pt x="2" y="3"/>
                    <a:pt x="2" y="5"/>
                  </a:cubicBezTo>
                  <a:cubicBezTo>
                    <a:pt x="2" y="6"/>
                    <a:pt x="1" y="8"/>
                    <a:pt x="0" y="9"/>
                  </a:cubicBezTo>
                  <a:cubicBezTo>
                    <a:pt x="0" y="9"/>
                    <a:pt x="0" y="9"/>
                    <a:pt x="0" y="10"/>
                  </a:cubicBezTo>
                  <a:cubicBezTo>
                    <a:pt x="0" y="10"/>
                    <a:pt x="0" y="9"/>
                    <a:pt x="0" y="9"/>
                  </a:cubicBezTo>
                  <a:cubicBezTo>
                    <a:pt x="1" y="9"/>
                    <a:pt x="2" y="10"/>
                    <a:pt x="3" y="10"/>
                  </a:cubicBezTo>
                  <a:cubicBezTo>
                    <a:pt x="6" y="10"/>
                    <a:pt x="9" y="11"/>
                    <a:pt x="12" y="14"/>
                  </a:cubicBezTo>
                  <a:cubicBezTo>
                    <a:pt x="14" y="15"/>
                    <a:pt x="15" y="16"/>
                    <a:pt x="15" y="19"/>
                  </a:cubicBezTo>
                  <a:cubicBezTo>
                    <a:pt x="16" y="21"/>
                    <a:pt x="15" y="23"/>
                    <a:pt x="14" y="24"/>
                  </a:cubicBezTo>
                  <a:cubicBezTo>
                    <a:pt x="13" y="27"/>
                    <a:pt x="11" y="28"/>
                    <a:pt x="9" y="30"/>
                  </a:cubicBezTo>
                  <a:cubicBezTo>
                    <a:pt x="10" y="29"/>
                    <a:pt x="12" y="28"/>
                    <a:pt x="14" y="27"/>
                  </a:cubicBezTo>
                  <a:cubicBezTo>
                    <a:pt x="15" y="25"/>
                    <a:pt x="17" y="24"/>
                    <a:pt x="1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1">
              <a:extLst>
                <a:ext uri="{FF2B5EF4-FFF2-40B4-BE49-F238E27FC236}">
                  <a16:creationId xmlns:a16="http://schemas.microsoft.com/office/drawing/2014/main" id="{78C1F539-171B-4567-9506-5EB58B2C738E}"/>
                </a:ext>
              </a:extLst>
            </p:cNvPr>
            <p:cNvSpPr>
              <a:spLocks/>
            </p:cNvSpPr>
            <p:nvPr/>
          </p:nvSpPr>
          <p:spPr bwMode="auto">
            <a:xfrm>
              <a:off x="3216" y="707"/>
              <a:ext cx="121" cy="80"/>
            </a:xfrm>
            <a:custGeom>
              <a:avLst/>
              <a:gdLst>
                <a:gd name="T0" fmla="*/ 29 w 50"/>
                <a:gd name="T1" fmla="*/ 22 h 33"/>
                <a:gd name="T2" fmla="*/ 30 w 50"/>
                <a:gd name="T3" fmla="*/ 21 h 33"/>
                <a:gd name="T4" fmla="*/ 30 w 50"/>
                <a:gd name="T5" fmla="*/ 21 h 33"/>
                <a:gd name="T6" fmla="*/ 30 w 50"/>
                <a:gd name="T7" fmla="*/ 20 h 33"/>
                <a:gd name="T8" fmla="*/ 30 w 50"/>
                <a:gd name="T9" fmla="*/ 20 h 33"/>
                <a:gd name="T10" fmla="*/ 31 w 50"/>
                <a:gd name="T11" fmla="*/ 19 h 33"/>
                <a:gd name="T12" fmla="*/ 34 w 50"/>
                <a:gd name="T13" fmla="*/ 18 h 33"/>
                <a:gd name="T14" fmla="*/ 39 w 50"/>
                <a:gd name="T15" fmla="*/ 16 h 33"/>
                <a:gd name="T16" fmla="*/ 47 w 50"/>
                <a:gd name="T17" fmla="*/ 10 h 33"/>
                <a:gd name="T18" fmla="*/ 50 w 50"/>
                <a:gd name="T19" fmla="*/ 2 h 33"/>
                <a:gd name="T20" fmla="*/ 50 w 50"/>
                <a:gd name="T21" fmla="*/ 0 h 33"/>
                <a:gd name="T22" fmla="*/ 47 w 50"/>
                <a:gd name="T23" fmla="*/ 4 h 33"/>
                <a:gd name="T24" fmla="*/ 37 w 50"/>
                <a:gd name="T25" fmla="*/ 8 h 33"/>
                <a:gd name="T26" fmla="*/ 32 w 50"/>
                <a:gd name="T27" fmla="*/ 9 h 33"/>
                <a:gd name="T28" fmla="*/ 27 w 50"/>
                <a:gd name="T29" fmla="*/ 10 h 33"/>
                <a:gd name="T30" fmla="*/ 20 w 50"/>
                <a:gd name="T31" fmla="*/ 14 h 33"/>
                <a:gd name="T32" fmla="*/ 20 w 50"/>
                <a:gd name="T33" fmla="*/ 14 h 33"/>
                <a:gd name="T34" fmla="*/ 21 w 50"/>
                <a:gd name="T35" fmla="*/ 14 h 33"/>
                <a:gd name="T36" fmla="*/ 21 w 50"/>
                <a:gd name="T37" fmla="*/ 16 h 33"/>
                <a:gd name="T38" fmla="*/ 21 w 50"/>
                <a:gd name="T39" fmla="*/ 18 h 33"/>
                <a:gd name="T40" fmla="*/ 20 w 50"/>
                <a:gd name="T41" fmla="*/ 21 h 33"/>
                <a:gd name="T42" fmla="*/ 16 w 50"/>
                <a:gd name="T43" fmla="*/ 24 h 33"/>
                <a:gd name="T44" fmla="*/ 7 w 50"/>
                <a:gd name="T45" fmla="*/ 26 h 33"/>
                <a:gd name="T46" fmla="*/ 0 w 50"/>
                <a:gd name="T47" fmla="*/ 26 h 33"/>
                <a:gd name="T48" fmla="*/ 2 w 50"/>
                <a:gd name="T49" fmla="*/ 30 h 33"/>
                <a:gd name="T50" fmla="*/ 2 w 50"/>
                <a:gd name="T51" fmla="*/ 30 h 33"/>
                <a:gd name="T52" fmla="*/ 2 w 50"/>
                <a:gd name="T53" fmla="*/ 30 h 33"/>
                <a:gd name="T54" fmla="*/ 2 w 50"/>
                <a:gd name="T55" fmla="*/ 30 h 33"/>
                <a:gd name="T56" fmla="*/ 12 w 50"/>
                <a:gd name="T57" fmla="*/ 33 h 33"/>
                <a:gd name="T58" fmla="*/ 15 w 50"/>
                <a:gd name="T59" fmla="*/ 33 h 33"/>
                <a:gd name="T60" fmla="*/ 17 w 50"/>
                <a:gd name="T61" fmla="*/ 32 h 33"/>
                <a:gd name="T62" fmla="*/ 22 w 50"/>
                <a:gd name="T63" fmla="*/ 29 h 33"/>
                <a:gd name="T64" fmla="*/ 29 w 50"/>
                <a:gd name="T6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3">
                  <a:moveTo>
                    <a:pt x="29" y="22"/>
                  </a:moveTo>
                  <a:cubicBezTo>
                    <a:pt x="30" y="21"/>
                    <a:pt x="30" y="21"/>
                    <a:pt x="30" y="21"/>
                  </a:cubicBezTo>
                  <a:cubicBezTo>
                    <a:pt x="30" y="21"/>
                    <a:pt x="30" y="21"/>
                    <a:pt x="30" y="21"/>
                  </a:cubicBezTo>
                  <a:cubicBezTo>
                    <a:pt x="30" y="20"/>
                    <a:pt x="30" y="20"/>
                    <a:pt x="30" y="20"/>
                  </a:cubicBezTo>
                  <a:cubicBezTo>
                    <a:pt x="30" y="20"/>
                    <a:pt x="30" y="20"/>
                    <a:pt x="30" y="20"/>
                  </a:cubicBezTo>
                  <a:cubicBezTo>
                    <a:pt x="30" y="20"/>
                    <a:pt x="31" y="20"/>
                    <a:pt x="31" y="19"/>
                  </a:cubicBezTo>
                  <a:cubicBezTo>
                    <a:pt x="32" y="19"/>
                    <a:pt x="33" y="18"/>
                    <a:pt x="34" y="18"/>
                  </a:cubicBezTo>
                  <a:cubicBezTo>
                    <a:pt x="36" y="17"/>
                    <a:pt x="37" y="17"/>
                    <a:pt x="39" y="16"/>
                  </a:cubicBezTo>
                  <a:cubicBezTo>
                    <a:pt x="42" y="15"/>
                    <a:pt x="45" y="13"/>
                    <a:pt x="47" y="10"/>
                  </a:cubicBezTo>
                  <a:cubicBezTo>
                    <a:pt x="48" y="8"/>
                    <a:pt x="49" y="5"/>
                    <a:pt x="50" y="2"/>
                  </a:cubicBezTo>
                  <a:cubicBezTo>
                    <a:pt x="50" y="1"/>
                    <a:pt x="50" y="0"/>
                    <a:pt x="50" y="0"/>
                  </a:cubicBezTo>
                  <a:cubicBezTo>
                    <a:pt x="49" y="1"/>
                    <a:pt x="48" y="2"/>
                    <a:pt x="47" y="4"/>
                  </a:cubicBezTo>
                  <a:cubicBezTo>
                    <a:pt x="44" y="6"/>
                    <a:pt x="41" y="8"/>
                    <a:pt x="37" y="8"/>
                  </a:cubicBezTo>
                  <a:cubicBezTo>
                    <a:pt x="35" y="9"/>
                    <a:pt x="33" y="9"/>
                    <a:pt x="32" y="9"/>
                  </a:cubicBezTo>
                  <a:cubicBezTo>
                    <a:pt x="30" y="9"/>
                    <a:pt x="28" y="9"/>
                    <a:pt x="27" y="10"/>
                  </a:cubicBezTo>
                  <a:cubicBezTo>
                    <a:pt x="24" y="10"/>
                    <a:pt x="21" y="11"/>
                    <a:pt x="20" y="14"/>
                  </a:cubicBezTo>
                  <a:cubicBezTo>
                    <a:pt x="20" y="14"/>
                    <a:pt x="20" y="14"/>
                    <a:pt x="20" y="14"/>
                  </a:cubicBezTo>
                  <a:cubicBezTo>
                    <a:pt x="20" y="14"/>
                    <a:pt x="20" y="14"/>
                    <a:pt x="21" y="14"/>
                  </a:cubicBezTo>
                  <a:cubicBezTo>
                    <a:pt x="21" y="15"/>
                    <a:pt x="21" y="16"/>
                    <a:pt x="21" y="16"/>
                  </a:cubicBezTo>
                  <a:cubicBezTo>
                    <a:pt x="21" y="17"/>
                    <a:pt x="21" y="18"/>
                    <a:pt x="21" y="18"/>
                  </a:cubicBezTo>
                  <a:cubicBezTo>
                    <a:pt x="21" y="19"/>
                    <a:pt x="20" y="20"/>
                    <a:pt x="20" y="21"/>
                  </a:cubicBezTo>
                  <a:cubicBezTo>
                    <a:pt x="18" y="22"/>
                    <a:pt x="17" y="23"/>
                    <a:pt x="16" y="24"/>
                  </a:cubicBezTo>
                  <a:cubicBezTo>
                    <a:pt x="13" y="25"/>
                    <a:pt x="10" y="26"/>
                    <a:pt x="7" y="26"/>
                  </a:cubicBezTo>
                  <a:cubicBezTo>
                    <a:pt x="5" y="27"/>
                    <a:pt x="2" y="27"/>
                    <a:pt x="0" y="26"/>
                  </a:cubicBezTo>
                  <a:cubicBezTo>
                    <a:pt x="1" y="27"/>
                    <a:pt x="2" y="29"/>
                    <a:pt x="2" y="30"/>
                  </a:cubicBezTo>
                  <a:cubicBezTo>
                    <a:pt x="2" y="30"/>
                    <a:pt x="2" y="30"/>
                    <a:pt x="2" y="30"/>
                  </a:cubicBezTo>
                  <a:cubicBezTo>
                    <a:pt x="2" y="30"/>
                    <a:pt x="2" y="30"/>
                    <a:pt x="2" y="30"/>
                  </a:cubicBezTo>
                  <a:cubicBezTo>
                    <a:pt x="2" y="30"/>
                    <a:pt x="2" y="30"/>
                    <a:pt x="2" y="30"/>
                  </a:cubicBezTo>
                  <a:cubicBezTo>
                    <a:pt x="6" y="32"/>
                    <a:pt x="9" y="33"/>
                    <a:pt x="12" y="33"/>
                  </a:cubicBezTo>
                  <a:cubicBezTo>
                    <a:pt x="13" y="33"/>
                    <a:pt x="14" y="33"/>
                    <a:pt x="15" y="33"/>
                  </a:cubicBezTo>
                  <a:cubicBezTo>
                    <a:pt x="16" y="32"/>
                    <a:pt x="17" y="32"/>
                    <a:pt x="17" y="32"/>
                  </a:cubicBezTo>
                  <a:cubicBezTo>
                    <a:pt x="19" y="31"/>
                    <a:pt x="21" y="30"/>
                    <a:pt x="22" y="29"/>
                  </a:cubicBezTo>
                  <a:cubicBezTo>
                    <a:pt x="25" y="27"/>
                    <a:pt x="27" y="25"/>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2">
              <a:extLst>
                <a:ext uri="{FF2B5EF4-FFF2-40B4-BE49-F238E27FC236}">
                  <a16:creationId xmlns:a16="http://schemas.microsoft.com/office/drawing/2014/main" id="{46399D17-3DDD-406E-87CD-FFDB49FC324F}"/>
                </a:ext>
              </a:extLst>
            </p:cNvPr>
            <p:cNvSpPr>
              <a:spLocks/>
            </p:cNvSpPr>
            <p:nvPr/>
          </p:nvSpPr>
          <p:spPr bwMode="auto">
            <a:xfrm>
              <a:off x="3250" y="724"/>
              <a:ext cx="26" cy="14"/>
            </a:xfrm>
            <a:custGeom>
              <a:avLst/>
              <a:gdLst>
                <a:gd name="T0" fmla="*/ 7 w 11"/>
                <a:gd name="T1" fmla="*/ 2 h 6"/>
                <a:gd name="T2" fmla="*/ 1 w 11"/>
                <a:gd name="T3" fmla="*/ 0 h 6"/>
                <a:gd name="T4" fmla="*/ 0 w 11"/>
                <a:gd name="T5" fmla="*/ 4 h 6"/>
                <a:gd name="T6" fmla="*/ 3 w 11"/>
                <a:gd name="T7" fmla="*/ 5 h 6"/>
                <a:gd name="T8" fmla="*/ 5 w 11"/>
                <a:gd name="T9" fmla="*/ 6 h 6"/>
                <a:gd name="T10" fmla="*/ 5 w 11"/>
                <a:gd name="T11" fmla="*/ 6 h 6"/>
                <a:gd name="T12" fmla="*/ 8 w 11"/>
                <a:gd name="T13" fmla="*/ 4 h 6"/>
                <a:gd name="T14" fmla="*/ 11 w 11"/>
                <a:gd name="T15" fmla="*/ 2 h 6"/>
                <a:gd name="T16" fmla="*/ 10 w 11"/>
                <a:gd name="T17" fmla="*/ 2 h 6"/>
                <a:gd name="T18" fmla="*/ 7 w 11"/>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2"/>
                  </a:moveTo>
                  <a:cubicBezTo>
                    <a:pt x="5" y="2"/>
                    <a:pt x="3" y="1"/>
                    <a:pt x="1" y="0"/>
                  </a:cubicBezTo>
                  <a:cubicBezTo>
                    <a:pt x="1" y="1"/>
                    <a:pt x="1" y="3"/>
                    <a:pt x="0" y="4"/>
                  </a:cubicBezTo>
                  <a:cubicBezTo>
                    <a:pt x="1" y="4"/>
                    <a:pt x="2" y="4"/>
                    <a:pt x="3" y="5"/>
                  </a:cubicBezTo>
                  <a:cubicBezTo>
                    <a:pt x="3" y="5"/>
                    <a:pt x="4" y="5"/>
                    <a:pt x="5" y="6"/>
                  </a:cubicBezTo>
                  <a:cubicBezTo>
                    <a:pt x="5" y="6"/>
                    <a:pt x="5" y="6"/>
                    <a:pt x="5" y="6"/>
                  </a:cubicBezTo>
                  <a:cubicBezTo>
                    <a:pt x="6" y="5"/>
                    <a:pt x="7" y="4"/>
                    <a:pt x="8" y="4"/>
                  </a:cubicBezTo>
                  <a:cubicBezTo>
                    <a:pt x="9" y="3"/>
                    <a:pt x="10" y="2"/>
                    <a:pt x="11" y="2"/>
                  </a:cubicBezTo>
                  <a:cubicBezTo>
                    <a:pt x="11" y="2"/>
                    <a:pt x="10" y="2"/>
                    <a:pt x="10" y="2"/>
                  </a:cubicBezTo>
                  <a:cubicBezTo>
                    <a:pt x="9" y="2"/>
                    <a:pt x="8"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3">
              <a:extLst>
                <a:ext uri="{FF2B5EF4-FFF2-40B4-BE49-F238E27FC236}">
                  <a16:creationId xmlns:a16="http://schemas.microsoft.com/office/drawing/2014/main" id="{7B57C440-5629-4151-BF72-B22AFC0EF0F7}"/>
                </a:ext>
              </a:extLst>
            </p:cNvPr>
            <p:cNvSpPr>
              <a:spLocks noEditPoints="1"/>
            </p:cNvSpPr>
            <p:nvPr/>
          </p:nvSpPr>
          <p:spPr bwMode="auto">
            <a:xfrm>
              <a:off x="3216" y="588"/>
              <a:ext cx="106" cy="136"/>
            </a:xfrm>
            <a:custGeom>
              <a:avLst/>
              <a:gdLst>
                <a:gd name="T0" fmla="*/ 9 w 44"/>
                <a:gd name="T1" fmla="*/ 18 h 56"/>
                <a:gd name="T2" fmla="*/ 9 w 44"/>
                <a:gd name="T3" fmla="*/ 23 h 56"/>
                <a:gd name="T4" fmla="*/ 3 w 44"/>
                <a:gd name="T5" fmla="*/ 31 h 56"/>
                <a:gd name="T6" fmla="*/ 2 w 44"/>
                <a:gd name="T7" fmla="*/ 39 h 56"/>
                <a:gd name="T8" fmla="*/ 6 w 44"/>
                <a:gd name="T9" fmla="*/ 45 h 56"/>
                <a:gd name="T10" fmla="*/ 13 w 44"/>
                <a:gd name="T11" fmla="*/ 51 h 56"/>
                <a:gd name="T12" fmla="*/ 21 w 44"/>
                <a:gd name="T13" fmla="*/ 56 h 56"/>
                <a:gd name="T14" fmla="*/ 27 w 44"/>
                <a:gd name="T15" fmla="*/ 51 h 56"/>
                <a:gd name="T16" fmla="*/ 28 w 44"/>
                <a:gd name="T17" fmla="*/ 38 h 56"/>
                <a:gd name="T18" fmla="*/ 21 w 44"/>
                <a:gd name="T19" fmla="*/ 37 h 56"/>
                <a:gd name="T20" fmla="*/ 10 w 44"/>
                <a:gd name="T21" fmla="*/ 37 h 56"/>
                <a:gd name="T22" fmla="*/ 7 w 44"/>
                <a:gd name="T23" fmla="*/ 38 h 56"/>
                <a:gd name="T24" fmla="*/ 10 w 44"/>
                <a:gd name="T25" fmla="*/ 37 h 56"/>
                <a:gd name="T26" fmla="*/ 20 w 44"/>
                <a:gd name="T27" fmla="*/ 35 h 56"/>
                <a:gd name="T28" fmla="*/ 29 w 44"/>
                <a:gd name="T29" fmla="*/ 34 h 56"/>
                <a:gd name="T30" fmla="*/ 31 w 44"/>
                <a:gd name="T31" fmla="*/ 30 h 56"/>
                <a:gd name="T32" fmla="*/ 28 w 44"/>
                <a:gd name="T33" fmla="*/ 20 h 56"/>
                <a:gd name="T34" fmla="*/ 18 w 44"/>
                <a:gd name="T35" fmla="*/ 17 h 56"/>
                <a:gd name="T36" fmla="*/ 11 w 44"/>
                <a:gd name="T37" fmla="*/ 16 h 56"/>
                <a:gd name="T38" fmla="*/ 29 w 44"/>
                <a:gd name="T39" fmla="*/ 19 h 56"/>
                <a:gd name="T40" fmla="*/ 31 w 44"/>
                <a:gd name="T41" fmla="*/ 21 h 56"/>
                <a:gd name="T42" fmla="*/ 44 w 44"/>
                <a:gd name="T43" fmla="*/ 21 h 56"/>
                <a:gd name="T44" fmla="*/ 44 w 44"/>
                <a:gd name="T45" fmla="*/ 18 h 56"/>
                <a:gd name="T46" fmla="*/ 38 w 44"/>
                <a:gd name="T47" fmla="*/ 13 h 56"/>
                <a:gd name="T48" fmla="*/ 38 w 44"/>
                <a:gd name="T49" fmla="*/ 13 h 56"/>
                <a:gd name="T50" fmla="*/ 34 w 44"/>
                <a:gd name="T51" fmla="*/ 14 h 56"/>
                <a:gd name="T52" fmla="*/ 34 w 44"/>
                <a:gd name="T53" fmla="*/ 14 h 56"/>
                <a:gd name="T54" fmla="*/ 20 w 44"/>
                <a:gd name="T55" fmla="*/ 12 h 56"/>
                <a:gd name="T56" fmla="*/ 14 w 44"/>
                <a:gd name="T57" fmla="*/ 14 h 56"/>
                <a:gd name="T58" fmla="*/ 21 w 44"/>
                <a:gd name="T59" fmla="*/ 10 h 56"/>
                <a:gd name="T60" fmla="*/ 14 w 44"/>
                <a:gd name="T61" fmla="*/ 3 h 56"/>
                <a:gd name="T62" fmla="*/ 7 w 44"/>
                <a:gd name="T63" fmla="*/ 8 h 56"/>
                <a:gd name="T64" fmla="*/ 14 w 44"/>
                <a:gd name="T65" fmla="*/ 45 h 56"/>
                <a:gd name="T66" fmla="*/ 16 w 44"/>
                <a:gd name="T67" fmla="*/ 42 h 56"/>
                <a:gd name="T68" fmla="*/ 15 w 44"/>
                <a:gd name="T69" fmla="*/ 44 h 56"/>
                <a:gd name="T70" fmla="*/ 18 w 44"/>
                <a:gd name="T71" fmla="*/ 45 h 56"/>
                <a:gd name="T72" fmla="*/ 21 w 44"/>
                <a:gd name="T73" fmla="*/ 44 h 56"/>
                <a:gd name="T74" fmla="*/ 22 w 44"/>
                <a:gd name="T75" fmla="*/ 40 h 56"/>
                <a:gd name="T76" fmla="*/ 20 w 44"/>
                <a:gd name="T77" fmla="*/ 46 h 56"/>
                <a:gd name="T78" fmla="*/ 16 w 44"/>
                <a:gd name="T79" fmla="*/ 46 h 56"/>
                <a:gd name="T80" fmla="*/ 14 w 44"/>
                <a:gd name="T8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6">
                  <a:moveTo>
                    <a:pt x="8" y="13"/>
                  </a:moveTo>
                  <a:cubicBezTo>
                    <a:pt x="8" y="15"/>
                    <a:pt x="8" y="16"/>
                    <a:pt x="9" y="18"/>
                  </a:cubicBezTo>
                  <a:cubicBezTo>
                    <a:pt x="9" y="20"/>
                    <a:pt x="9" y="20"/>
                    <a:pt x="9" y="20"/>
                  </a:cubicBezTo>
                  <a:cubicBezTo>
                    <a:pt x="9" y="21"/>
                    <a:pt x="9" y="22"/>
                    <a:pt x="9" y="23"/>
                  </a:cubicBezTo>
                  <a:cubicBezTo>
                    <a:pt x="9" y="25"/>
                    <a:pt x="9" y="27"/>
                    <a:pt x="7" y="28"/>
                  </a:cubicBezTo>
                  <a:cubicBezTo>
                    <a:pt x="6" y="30"/>
                    <a:pt x="4" y="31"/>
                    <a:pt x="3" y="31"/>
                  </a:cubicBezTo>
                  <a:cubicBezTo>
                    <a:pt x="2" y="32"/>
                    <a:pt x="1" y="32"/>
                    <a:pt x="0" y="32"/>
                  </a:cubicBezTo>
                  <a:cubicBezTo>
                    <a:pt x="0" y="34"/>
                    <a:pt x="1" y="36"/>
                    <a:pt x="2" y="39"/>
                  </a:cubicBezTo>
                  <a:cubicBezTo>
                    <a:pt x="2" y="41"/>
                    <a:pt x="3" y="43"/>
                    <a:pt x="4" y="45"/>
                  </a:cubicBezTo>
                  <a:cubicBezTo>
                    <a:pt x="5" y="45"/>
                    <a:pt x="5" y="45"/>
                    <a:pt x="6" y="45"/>
                  </a:cubicBezTo>
                  <a:cubicBezTo>
                    <a:pt x="7" y="46"/>
                    <a:pt x="9" y="46"/>
                    <a:pt x="10" y="47"/>
                  </a:cubicBezTo>
                  <a:cubicBezTo>
                    <a:pt x="11" y="48"/>
                    <a:pt x="12" y="49"/>
                    <a:pt x="13" y="51"/>
                  </a:cubicBezTo>
                  <a:cubicBezTo>
                    <a:pt x="14" y="52"/>
                    <a:pt x="15" y="54"/>
                    <a:pt x="15" y="55"/>
                  </a:cubicBezTo>
                  <a:cubicBezTo>
                    <a:pt x="17" y="56"/>
                    <a:pt x="19" y="56"/>
                    <a:pt x="21" y="56"/>
                  </a:cubicBezTo>
                  <a:cubicBezTo>
                    <a:pt x="23" y="56"/>
                    <a:pt x="24" y="56"/>
                    <a:pt x="26" y="55"/>
                  </a:cubicBezTo>
                  <a:cubicBezTo>
                    <a:pt x="27" y="54"/>
                    <a:pt x="27" y="53"/>
                    <a:pt x="27" y="51"/>
                  </a:cubicBezTo>
                  <a:cubicBezTo>
                    <a:pt x="28" y="48"/>
                    <a:pt x="28" y="45"/>
                    <a:pt x="28" y="42"/>
                  </a:cubicBezTo>
                  <a:cubicBezTo>
                    <a:pt x="28" y="41"/>
                    <a:pt x="28" y="40"/>
                    <a:pt x="28" y="38"/>
                  </a:cubicBezTo>
                  <a:cubicBezTo>
                    <a:pt x="27" y="38"/>
                    <a:pt x="27" y="37"/>
                    <a:pt x="27" y="36"/>
                  </a:cubicBezTo>
                  <a:cubicBezTo>
                    <a:pt x="25" y="37"/>
                    <a:pt x="23" y="37"/>
                    <a:pt x="21" y="37"/>
                  </a:cubicBezTo>
                  <a:cubicBezTo>
                    <a:pt x="18" y="37"/>
                    <a:pt x="16" y="37"/>
                    <a:pt x="14" y="37"/>
                  </a:cubicBezTo>
                  <a:cubicBezTo>
                    <a:pt x="13" y="37"/>
                    <a:pt x="11" y="37"/>
                    <a:pt x="10" y="37"/>
                  </a:cubicBezTo>
                  <a:cubicBezTo>
                    <a:pt x="10" y="37"/>
                    <a:pt x="9" y="38"/>
                    <a:pt x="9" y="38"/>
                  </a:cubicBezTo>
                  <a:cubicBezTo>
                    <a:pt x="8" y="38"/>
                    <a:pt x="8" y="38"/>
                    <a:pt x="7" y="38"/>
                  </a:cubicBezTo>
                  <a:cubicBezTo>
                    <a:pt x="7" y="38"/>
                    <a:pt x="7" y="38"/>
                    <a:pt x="7" y="38"/>
                  </a:cubicBezTo>
                  <a:cubicBezTo>
                    <a:pt x="8" y="37"/>
                    <a:pt x="9" y="37"/>
                    <a:pt x="10" y="37"/>
                  </a:cubicBezTo>
                  <a:cubicBezTo>
                    <a:pt x="11" y="36"/>
                    <a:pt x="12" y="36"/>
                    <a:pt x="14" y="36"/>
                  </a:cubicBezTo>
                  <a:cubicBezTo>
                    <a:pt x="16" y="35"/>
                    <a:pt x="18" y="35"/>
                    <a:pt x="20" y="35"/>
                  </a:cubicBezTo>
                  <a:cubicBezTo>
                    <a:pt x="27" y="34"/>
                    <a:pt x="27" y="34"/>
                    <a:pt x="27" y="34"/>
                  </a:cubicBezTo>
                  <a:cubicBezTo>
                    <a:pt x="28" y="34"/>
                    <a:pt x="29" y="34"/>
                    <a:pt x="29" y="34"/>
                  </a:cubicBezTo>
                  <a:cubicBezTo>
                    <a:pt x="30" y="34"/>
                    <a:pt x="30" y="33"/>
                    <a:pt x="30" y="33"/>
                  </a:cubicBezTo>
                  <a:cubicBezTo>
                    <a:pt x="31" y="32"/>
                    <a:pt x="31" y="31"/>
                    <a:pt x="31" y="30"/>
                  </a:cubicBezTo>
                  <a:cubicBezTo>
                    <a:pt x="31" y="27"/>
                    <a:pt x="31" y="25"/>
                    <a:pt x="30" y="23"/>
                  </a:cubicBezTo>
                  <a:cubicBezTo>
                    <a:pt x="29" y="22"/>
                    <a:pt x="29" y="21"/>
                    <a:pt x="28" y="20"/>
                  </a:cubicBezTo>
                  <a:cubicBezTo>
                    <a:pt x="27" y="20"/>
                    <a:pt x="26" y="19"/>
                    <a:pt x="25" y="19"/>
                  </a:cubicBezTo>
                  <a:cubicBezTo>
                    <a:pt x="23" y="18"/>
                    <a:pt x="21" y="17"/>
                    <a:pt x="18" y="17"/>
                  </a:cubicBezTo>
                  <a:cubicBezTo>
                    <a:pt x="16" y="17"/>
                    <a:pt x="14" y="16"/>
                    <a:pt x="11" y="16"/>
                  </a:cubicBezTo>
                  <a:cubicBezTo>
                    <a:pt x="11" y="16"/>
                    <a:pt x="11" y="16"/>
                    <a:pt x="11" y="16"/>
                  </a:cubicBezTo>
                  <a:cubicBezTo>
                    <a:pt x="16" y="16"/>
                    <a:pt x="21" y="15"/>
                    <a:pt x="26" y="17"/>
                  </a:cubicBezTo>
                  <a:cubicBezTo>
                    <a:pt x="27" y="17"/>
                    <a:pt x="28" y="18"/>
                    <a:pt x="29" y="19"/>
                  </a:cubicBezTo>
                  <a:cubicBezTo>
                    <a:pt x="30" y="19"/>
                    <a:pt x="31" y="20"/>
                    <a:pt x="31" y="21"/>
                  </a:cubicBezTo>
                  <a:cubicBezTo>
                    <a:pt x="31" y="21"/>
                    <a:pt x="31" y="21"/>
                    <a:pt x="31" y="21"/>
                  </a:cubicBezTo>
                  <a:cubicBezTo>
                    <a:pt x="34" y="22"/>
                    <a:pt x="37" y="23"/>
                    <a:pt x="40" y="23"/>
                  </a:cubicBezTo>
                  <a:cubicBezTo>
                    <a:pt x="41" y="22"/>
                    <a:pt x="43" y="22"/>
                    <a:pt x="44" y="21"/>
                  </a:cubicBezTo>
                  <a:cubicBezTo>
                    <a:pt x="44" y="20"/>
                    <a:pt x="44" y="20"/>
                    <a:pt x="44" y="20"/>
                  </a:cubicBezTo>
                  <a:cubicBezTo>
                    <a:pt x="44" y="19"/>
                    <a:pt x="44" y="19"/>
                    <a:pt x="44" y="18"/>
                  </a:cubicBezTo>
                  <a:cubicBezTo>
                    <a:pt x="42" y="17"/>
                    <a:pt x="42" y="17"/>
                    <a:pt x="42" y="17"/>
                  </a:cubicBezTo>
                  <a:cubicBezTo>
                    <a:pt x="41" y="15"/>
                    <a:pt x="40" y="14"/>
                    <a:pt x="38" y="13"/>
                  </a:cubicBezTo>
                  <a:cubicBezTo>
                    <a:pt x="38" y="12"/>
                    <a:pt x="38" y="12"/>
                    <a:pt x="38" y="12"/>
                  </a:cubicBezTo>
                  <a:cubicBezTo>
                    <a:pt x="38" y="13"/>
                    <a:pt x="38" y="13"/>
                    <a:pt x="38" y="13"/>
                  </a:cubicBezTo>
                  <a:cubicBezTo>
                    <a:pt x="37" y="13"/>
                    <a:pt x="36" y="14"/>
                    <a:pt x="35" y="14"/>
                  </a:cubicBezTo>
                  <a:cubicBezTo>
                    <a:pt x="34" y="14"/>
                    <a:pt x="34" y="14"/>
                    <a:pt x="34" y="14"/>
                  </a:cubicBezTo>
                  <a:cubicBezTo>
                    <a:pt x="34" y="14"/>
                    <a:pt x="34" y="14"/>
                    <a:pt x="34" y="14"/>
                  </a:cubicBezTo>
                  <a:cubicBezTo>
                    <a:pt x="34" y="14"/>
                    <a:pt x="34" y="14"/>
                    <a:pt x="34" y="14"/>
                  </a:cubicBezTo>
                  <a:cubicBezTo>
                    <a:pt x="32" y="13"/>
                    <a:pt x="30" y="13"/>
                    <a:pt x="27" y="12"/>
                  </a:cubicBezTo>
                  <a:cubicBezTo>
                    <a:pt x="25" y="12"/>
                    <a:pt x="23" y="12"/>
                    <a:pt x="20" y="12"/>
                  </a:cubicBezTo>
                  <a:cubicBezTo>
                    <a:pt x="18" y="12"/>
                    <a:pt x="16" y="13"/>
                    <a:pt x="14" y="14"/>
                  </a:cubicBezTo>
                  <a:cubicBezTo>
                    <a:pt x="14" y="14"/>
                    <a:pt x="14" y="14"/>
                    <a:pt x="14" y="14"/>
                  </a:cubicBezTo>
                  <a:cubicBezTo>
                    <a:pt x="15" y="12"/>
                    <a:pt x="18" y="11"/>
                    <a:pt x="20" y="10"/>
                  </a:cubicBezTo>
                  <a:cubicBezTo>
                    <a:pt x="21" y="10"/>
                    <a:pt x="21" y="10"/>
                    <a:pt x="21" y="10"/>
                  </a:cubicBezTo>
                  <a:cubicBezTo>
                    <a:pt x="21" y="9"/>
                    <a:pt x="20" y="8"/>
                    <a:pt x="19" y="7"/>
                  </a:cubicBezTo>
                  <a:cubicBezTo>
                    <a:pt x="18" y="5"/>
                    <a:pt x="16" y="4"/>
                    <a:pt x="14" y="3"/>
                  </a:cubicBezTo>
                  <a:cubicBezTo>
                    <a:pt x="12" y="2"/>
                    <a:pt x="9" y="1"/>
                    <a:pt x="6" y="0"/>
                  </a:cubicBezTo>
                  <a:cubicBezTo>
                    <a:pt x="6" y="3"/>
                    <a:pt x="7" y="6"/>
                    <a:pt x="7" y="8"/>
                  </a:cubicBezTo>
                  <a:lnTo>
                    <a:pt x="8" y="13"/>
                  </a:lnTo>
                  <a:close/>
                  <a:moveTo>
                    <a:pt x="14" y="45"/>
                  </a:moveTo>
                  <a:cubicBezTo>
                    <a:pt x="14" y="44"/>
                    <a:pt x="14" y="44"/>
                    <a:pt x="15" y="44"/>
                  </a:cubicBezTo>
                  <a:cubicBezTo>
                    <a:pt x="15" y="43"/>
                    <a:pt x="16" y="43"/>
                    <a:pt x="16" y="42"/>
                  </a:cubicBezTo>
                  <a:cubicBezTo>
                    <a:pt x="16" y="43"/>
                    <a:pt x="16" y="43"/>
                    <a:pt x="16" y="43"/>
                  </a:cubicBezTo>
                  <a:cubicBezTo>
                    <a:pt x="16" y="43"/>
                    <a:pt x="15" y="44"/>
                    <a:pt x="15" y="44"/>
                  </a:cubicBezTo>
                  <a:cubicBezTo>
                    <a:pt x="15" y="44"/>
                    <a:pt x="15" y="45"/>
                    <a:pt x="15" y="45"/>
                  </a:cubicBezTo>
                  <a:cubicBezTo>
                    <a:pt x="16" y="45"/>
                    <a:pt x="17" y="45"/>
                    <a:pt x="18" y="45"/>
                  </a:cubicBezTo>
                  <a:cubicBezTo>
                    <a:pt x="19" y="45"/>
                    <a:pt x="20" y="45"/>
                    <a:pt x="20" y="44"/>
                  </a:cubicBezTo>
                  <a:cubicBezTo>
                    <a:pt x="20" y="44"/>
                    <a:pt x="20" y="44"/>
                    <a:pt x="21" y="44"/>
                  </a:cubicBezTo>
                  <a:cubicBezTo>
                    <a:pt x="21" y="43"/>
                    <a:pt x="22" y="41"/>
                    <a:pt x="22" y="40"/>
                  </a:cubicBezTo>
                  <a:cubicBezTo>
                    <a:pt x="22" y="40"/>
                    <a:pt x="22" y="40"/>
                    <a:pt x="22" y="40"/>
                  </a:cubicBezTo>
                  <a:cubicBezTo>
                    <a:pt x="22" y="41"/>
                    <a:pt x="22" y="43"/>
                    <a:pt x="22" y="44"/>
                  </a:cubicBezTo>
                  <a:cubicBezTo>
                    <a:pt x="22" y="45"/>
                    <a:pt x="21" y="45"/>
                    <a:pt x="20" y="46"/>
                  </a:cubicBezTo>
                  <a:cubicBezTo>
                    <a:pt x="20" y="46"/>
                    <a:pt x="19" y="46"/>
                    <a:pt x="18" y="46"/>
                  </a:cubicBezTo>
                  <a:cubicBezTo>
                    <a:pt x="18" y="46"/>
                    <a:pt x="17" y="46"/>
                    <a:pt x="16" y="46"/>
                  </a:cubicBezTo>
                  <a:cubicBezTo>
                    <a:pt x="15" y="46"/>
                    <a:pt x="15" y="46"/>
                    <a:pt x="14" y="46"/>
                  </a:cubicBezTo>
                  <a:cubicBezTo>
                    <a:pt x="14" y="46"/>
                    <a:pt x="14" y="45"/>
                    <a:pt x="14"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24">
              <a:extLst>
                <a:ext uri="{FF2B5EF4-FFF2-40B4-BE49-F238E27FC236}">
                  <a16:creationId xmlns:a16="http://schemas.microsoft.com/office/drawing/2014/main" id="{B1482E1B-52D5-409A-88D7-CED032397063}"/>
                </a:ext>
              </a:extLst>
            </p:cNvPr>
            <p:cNvSpPr>
              <a:spLocks/>
            </p:cNvSpPr>
            <p:nvPr/>
          </p:nvSpPr>
          <p:spPr bwMode="auto">
            <a:xfrm>
              <a:off x="3284" y="675"/>
              <a:ext cx="2" cy="5"/>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1"/>
                    <a:pt x="1" y="2"/>
                  </a:cubicBezTo>
                  <a:cubicBezTo>
                    <a:pt x="1" y="1"/>
                    <a:pt x="1"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25">
              <a:extLst>
                <a:ext uri="{FF2B5EF4-FFF2-40B4-BE49-F238E27FC236}">
                  <a16:creationId xmlns:a16="http://schemas.microsoft.com/office/drawing/2014/main" id="{1D433193-AB88-4D80-B995-2DB2C39DE8D4}"/>
                </a:ext>
              </a:extLst>
            </p:cNvPr>
            <p:cNvSpPr>
              <a:spLocks/>
            </p:cNvSpPr>
            <p:nvPr/>
          </p:nvSpPr>
          <p:spPr bwMode="auto">
            <a:xfrm>
              <a:off x="3252" y="6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26">
              <a:extLst>
                <a:ext uri="{FF2B5EF4-FFF2-40B4-BE49-F238E27FC236}">
                  <a16:creationId xmlns:a16="http://schemas.microsoft.com/office/drawing/2014/main" id="{092F8389-951D-4249-A54E-A6A839EDA72B}"/>
                </a:ext>
              </a:extLst>
            </p:cNvPr>
            <p:cNvSpPr>
              <a:spLocks/>
            </p:cNvSpPr>
            <p:nvPr/>
          </p:nvSpPr>
          <p:spPr bwMode="auto">
            <a:xfrm>
              <a:off x="3279" y="576"/>
              <a:ext cx="29" cy="41"/>
            </a:xfrm>
            <a:custGeom>
              <a:avLst/>
              <a:gdLst>
                <a:gd name="T0" fmla="*/ 9 w 12"/>
                <a:gd name="T1" fmla="*/ 17 h 17"/>
                <a:gd name="T2" fmla="*/ 11 w 12"/>
                <a:gd name="T3" fmla="*/ 17 h 17"/>
                <a:gd name="T4" fmla="*/ 12 w 12"/>
                <a:gd name="T5" fmla="*/ 17 h 17"/>
                <a:gd name="T6" fmla="*/ 12 w 12"/>
                <a:gd name="T7" fmla="*/ 16 h 17"/>
                <a:gd name="T8" fmla="*/ 10 w 12"/>
                <a:gd name="T9" fmla="*/ 8 h 17"/>
                <a:gd name="T10" fmla="*/ 6 w 12"/>
                <a:gd name="T11" fmla="*/ 3 h 17"/>
                <a:gd name="T12" fmla="*/ 1 w 12"/>
                <a:gd name="T13" fmla="*/ 0 h 17"/>
                <a:gd name="T14" fmla="*/ 0 w 12"/>
                <a:gd name="T15" fmla="*/ 3 h 17"/>
                <a:gd name="T16" fmla="*/ 1 w 12"/>
                <a:gd name="T17" fmla="*/ 8 h 17"/>
                <a:gd name="T18" fmla="*/ 6 w 12"/>
                <a:gd name="T19" fmla="*/ 12 h 17"/>
                <a:gd name="T20" fmla="*/ 8 w 12"/>
                <a:gd name="T21" fmla="*/ 15 h 17"/>
                <a:gd name="T22" fmla="*/ 9 w 1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9" y="17"/>
                  </a:moveTo>
                  <a:cubicBezTo>
                    <a:pt x="10" y="17"/>
                    <a:pt x="11" y="17"/>
                    <a:pt x="11" y="17"/>
                  </a:cubicBezTo>
                  <a:cubicBezTo>
                    <a:pt x="11" y="17"/>
                    <a:pt x="12" y="17"/>
                    <a:pt x="12" y="17"/>
                  </a:cubicBezTo>
                  <a:cubicBezTo>
                    <a:pt x="12" y="16"/>
                    <a:pt x="12" y="16"/>
                    <a:pt x="12" y="16"/>
                  </a:cubicBezTo>
                  <a:cubicBezTo>
                    <a:pt x="12" y="13"/>
                    <a:pt x="11" y="11"/>
                    <a:pt x="10" y="8"/>
                  </a:cubicBezTo>
                  <a:cubicBezTo>
                    <a:pt x="9" y="6"/>
                    <a:pt x="8" y="5"/>
                    <a:pt x="6" y="3"/>
                  </a:cubicBezTo>
                  <a:cubicBezTo>
                    <a:pt x="4" y="2"/>
                    <a:pt x="2" y="1"/>
                    <a:pt x="1" y="0"/>
                  </a:cubicBezTo>
                  <a:cubicBezTo>
                    <a:pt x="0" y="1"/>
                    <a:pt x="0" y="2"/>
                    <a:pt x="0" y="3"/>
                  </a:cubicBezTo>
                  <a:cubicBezTo>
                    <a:pt x="0" y="5"/>
                    <a:pt x="0" y="6"/>
                    <a:pt x="1" y="8"/>
                  </a:cubicBezTo>
                  <a:cubicBezTo>
                    <a:pt x="3" y="9"/>
                    <a:pt x="5" y="11"/>
                    <a:pt x="6" y="12"/>
                  </a:cubicBezTo>
                  <a:cubicBezTo>
                    <a:pt x="7" y="13"/>
                    <a:pt x="8" y="14"/>
                    <a:pt x="8" y="15"/>
                  </a:cubicBezTo>
                  <a:cubicBezTo>
                    <a:pt x="9" y="16"/>
                    <a:pt x="9"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27">
              <a:extLst>
                <a:ext uri="{FF2B5EF4-FFF2-40B4-BE49-F238E27FC236}">
                  <a16:creationId xmlns:a16="http://schemas.microsoft.com/office/drawing/2014/main" id="{B766A61C-B84A-4596-9754-AA264BAF9861}"/>
                </a:ext>
              </a:extLst>
            </p:cNvPr>
            <p:cNvSpPr>
              <a:spLocks/>
            </p:cNvSpPr>
            <p:nvPr/>
          </p:nvSpPr>
          <p:spPr bwMode="auto">
            <a:xfrm>
              <a:off x="3137" y="552"/>
              <a:ext cx="125" cy="215"/>
            </a:xfrm>
            <a:custGeom>
              <a:avLst/>
              <a:gdLst>
                <a:gd name="T0" fmla="*/ 51 w 52"/>
                <a:gd name="T1" fmla="*/ 83 h 89"/>
                <a:gd name="T2" fmla="*/ 52 w 52"/>
                <a:gd name="T3" fmla="*/ 79 h 89"/>
                <a:gd name="T4" fmla="*/ 46 w 52"/>
                <a:gd name="T5" fmla="*/ 76 h 89"/>
                <a:gd name="T6" fmla="*/ 38 w 52"/>
                <a:gd name="T7" fmla="*/ 80 h 89"/>
                <a:gd name="T8" fmla="*/ 46 w 52"/>
                <a:gd name="T9" fmla="*/ 71 h 89"/>
                <a:gd name="T10" fmla="*/ 38 w 52"/>
                <a:gd name="T11" fmla="*/ 62 h 89"/>
                <a:gd name="T12" fmla="*/ 30 w 52"/>
                <a:gd name="T13" fmla="*/ 59 h 89"/>
                <a:gd name="T14" fmla="*/ 33 w 52"/>
                <a:gd name="T15" fmla="*/ 54 h 89"/>
                <a:gd name="T16" fmla="*/ 31 w 52"/>
                <a:gd name="T17" fmla="*/ 44 h 89"/>
                <a:gd name="T18" fmla="*/ 30 w 52"/>
                <a:gd name="T19" fmla="*/ 38 h 89"/>
                <a:gd name="T20" fmla="*/ 22 w 52"/>
                <a:gd name="T21" fmla="*/ 35 h 89"/>
                <a:gd name="T22" fmla="*/ 24 w 52"/>
                <a:gd name="T23" fmla="*/ 31 h 89"/>
                <a:gd name="T24" fmla="*/ 25 w 52"/>
                <a:gd name="T25" fmla="*/ 20 h 89"/>
                <a:gd name="T26" fmla="*/ 25 w 52"/>
                <a:gd name="T27" fmla="*/ 20 h 89"/>
                <a:gd name="T28" fmla="*/ 21 w 52"/>
                <a:gd name="T29" fmla="*/ 17 h 89"/>
                <a:gd name="T30" fmla="*/ 28 w 52"/>
                <a:gd name="T31" fmla="*/ 17 h 89"/>
                <a:gd name="T32" fmla="*/ 25 w 52"/>
                <a:gd name="T33" fmla="*/ 26 h 89"/>
                <a:gd name="T34" fmla="*/ 31 w 52"/>
                <a:gd name="T35" fmla="*/ 37 h 89"/>
                <a:gd name="T36" fmla="*/ 33 w 52"/>
                <a:gd name="T37" fmla="*/ 43 h 89"/>
                <a:gd name="T38" fmla="*/ 33 w 52"/>
                <a:gd name="T39" fmla="*/ 46 h 89"/>
                <a:gd name="T40" fmla="*/ 39 w 52"/>
                <a:gd name="T41" fmla="*/ 42 h 89"/>
                <a:gd name="T42" fmla="*/ 39 w 52"/>
                <a:gd name="T43" fmla="*/ 33 h 89"/>
                <a:gd name="T44" fmla="*/ 36 w 52"/>
                <a:gd name="T45" fmla="*/ 14 h 89"/>
                <a:gd name="T46" fmla="*/ 34 w 52"/>
                <a:gd name="T47" fmla="*/ 12 h 89"/>
                <a:gd name="T48" fmla="*/ 30 w 52"/>
                <a:gd name="T49" fmla="*/ 9 h 89"/>
                <a:gd name="T50" fmla="*/ 21 w 52"/>
                <a:gd name="T51" fmla="*/ 9 h 89"/>
                <a:gd name="T52" fmla="*/ 15 w 52"/>
                <a:gd name="T53" fmla="*/ 12 h 89"/>
                <a:gd name="T54" fmla="*/ 11 w 52"/>
                <a:gd name="T55" fmla="*/ 10 h 89"/>
                <a:gd name="T56" fmla="*/ 9 w 52"/>
                <a:gd name="T57" fmla="*/ 1 h 89"/>
                <a:gd name="T58" fmla="*/ 5 w 52"/>
                <a:gd name="T59" fmla="*/ 1 h 89"/>
                <a:gd name="T60" fmla="*/ 6 w 52"/>
                <a:gd name="T61" fmla="*/ 10 h 89"/>
                <a:gd name="T62" fmla="*/ 3 w 52"/>
                <a:gd name="T63" fmla="*/ 18 h 89"/>
                <a:gd name="T64" fmla="*/ 3 w 52"/>
                <a:gd name="T65" fmla="*/ 19 h 89"/>
                <a:gd name="T66" fmla="*/ 3 w 52"/>
                <a:gd name="T67" fmla="*/ 19 h 89"/>
                <a:gd name="T68" fmla="*/ 5 w 52"/>
                <a:gd name="T69" fmla="*/ 19 h 89"/>
                <a:gd name="T70" fmla="*/ 5 w 52"/>
                <a:gd name="T71" fmla="*/ 20 h 89"/>
                <a:gd name="T72" fmla="*/ 3 w 52"/>
                <a:gd name="T73" fmla="*/ 22 h 89"/>
                <a:gd name="T74" fmla="*/ 1 w 52"/>
                <a:gd name="T75" fmla="*/ 27 h 89"/>
                <a:gd name="T76" fmla="*/ 6 w 52"/>
                <a:gd name="T77" fmla="*/ 29 h 89"/>
                <a:gd name="T78" fmla="*/ 14 w 52"/>
                <a:gd name="T79" fmla="*/ 32 h 89"/>
                <a:gd name="T80" fmla="*/ 14 w 52"/>
                <a:gd name="T81" fmla="*/ 33 h 89"/>
                <a:gd name="T82" fmla="*/ 17 w 52"/>
                <a:gd name="T83" fmla="*/ 39 h 89"/>
                <a:gd name="T84" fmla="*/ 16 w 52"/>
                <a:gd name="T85" fmla="*/ 46 h 89"/>
                <a:gd name="T86" fmla="*/ 17 w 52"/>
                <a:gd name="T87" fmla="*/ 47 h 89"/>
                <a:gd name="T88" fmla="*/ 28 w 52"/>
                <a:gd name="T89" fmla="*/ 58 h 89"/>
                <a:gd name="T90" fmla="*/ 22 w 52"/>
                <a:gd name="T91" fmla="*/ 55 h 89"/>
                <a:gd name="T92" fmla="*/ 20 w 52"/>
                <a:gd name="T93" fmla="*/ 76 h 89"/>
                <a:gd name="T94" fmla="*/ 22 w 52"/>
                <a:gd name="T95" fmla="*/ 78 h 89"/>
                <a:gd name="T96" fmla="*/ 25 w 52"/>
                <a:gd name="T97" fmla="*/ 81 h 89"/>
                <a:gd name="T98" fmla="*/ 32 w 52"/>
                <a:gd name="T99" fmla="*/ 89 h 89"/>
                <a:gd name="T100" fmla="*/ 48 w 52"/>
                <a:gd name="T101"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89">
                  <a:moveTo>
                    <a:pt x="48" y="85"/>
                  </a:moveTo>
                  <a:cubicBezTo>
                    <a:pt x="49" y="85"/>
                    <a:pt x="50" y="84"/>
                    <a:pt x="51" y="83"/>
                  </a:cubicBezTo>
                  <a:cubicBezTo>
                    <a:pt x="51" y="83"/>
                    <a:pt x="52" y="82"/>
                    <a:pt x="52" y="81"/>
                  </a:cubicBezTo>
                  <a:cubicBezTo>
                    <a:pt x="52" y="81"/>
                    <a:pt x="52" y="80"/>
                    <a:pt x="52" y="79"/>
                  </a:cubicBezTo>
                  <a:cubicBezTo>
                    <a:pt x="51" y="78"/>
                    <a:pt x="49" y="76"/>
                    <a:pt x="47" y="75"/>
                  </a:cubicBezTo>
                  <a:cubicBezTo>
                    <a:pt x="47" y="75"/>
                    <a:pt x="47" y="76"/>
                    <a:pt x="46" y="76"/>
                  </a:cubicBezTo>
                  <a:cubicBezTo>
                    <a:pt x="44" y="79"/>
                    <a:pt x="41" y="80"/>
                    <a:pt x="38" y="80"/>
                  </a:cubicBezTo>
                  <a:cubicBezTo>
                    <a:pt x="38" y="80"/>
                    <a:pt x="38" y="80"/>
                    <a:pt x="38" y="80"/>
                  </a:cubicBezTo>
                  <a:cubicBezTo>
                    <a:pt x="41" y="79"/>
                    <a:pt x="43" y="77"/>
                    <a:pt x="45" y="75"/>
                  </a:cubicBezTo>
                  <a:cubicBezTo>
                    <a:pt x="46" y="74"/>
                    <a:pt x="46" y="72"/>
                    <a:pt x="46" y="71"/>
                  </a:cubicBezTo>
                  <a:cubicBezTo>
                    <a:pt x="46" y="70"/>
                    <a:pt x="45" y="68"/>
                    <a:pt x="44" y="67"/>
                  </a:cubicBezTo>
                  <a:cubicBezTo>
                    <a:pt x="43" y="65"/>
                    <a:pt x="40" y="63"/>
                    <a:pt x="38" y="62"/>
                  </a:cubicBezTo>
                  <a:cubicBezTo>
                    <a:pt x="35" y="60"/>
                    <a:pt x="33" y="60"/>
                    <a:pt x="30" y="59"/>
                  </a:cubicBezTo>
                  <a:cubicBezTo>
                    <a:pt x="30" y="59"/>
                    <a:pt x="30" y="59"/>
                    <a:pt x="30" y="59"/>
                  </a:cubicBezTo>
                  <a:cubicBezTo>
                    <a:pt x="32" y="59"/>
                    <a:pt x="34" y="59"/>
                    <a:pt x="36" y="59"/>
                  </a:cubicBezTo>
                  <a:cubicBezTo>
                    <a:pt x="35" y="58"/>
                    <a:pt x="34" y="56"/>
                    <a:pt x="33" y="54"/>
                  </a:cubicBezTo>
                  <a:cubicBezTo>
                    <a:pt x="32" y="52"/>
                    <a:pt x="31" y="49"/>
                    <a:pt x="31" y="46"/>
                  </a:cubicBezTo>
                  <a:cubicBezTo>
                    <a:pt x="31" y="46"/>
                    <a:pt x="31" y="45"/>
                    <a:pt x="31" y="44"/>
                  </a:cubicBezTo>
                  <a:cubicBezTo>
                    <a:pt x="31" y="43"/>
                    <a:pt x="31" y="43"/>
                    <a:pt x="31" y="42"/>
                  </a:cubicBezTo>
                  <a:cubicBezTo>
                    <a:pt x="31" y="41"/>
                    <a:pt x="31" y="39"/>
                    <a:pt x="30" y="38"/>
                  </a:cubicBezTo>
                  <a:cubicBezTo>
                    <a:pt x="28" y="36"/>
                    <a:pt x="25" y="35"/>
                    <a:pt x="22" y="35"/>
                  </a:cubicBezTo>
                  <a:cubicBezTo>
                    <a:pt x="22" y="35"/>
                    <a:pt x="22" y="35"/>
                    <a:pt x="22" y="35"/>
                  </a:cubicBezTo>
                  <a:cubicBezTo>
                    <a:pt x="23" y="35"/>
                    <a:pt x="24" y="35"/>
                    <a:pt x="24" y="35"/>
                  </a:cubicBezTo>
                  <a:cubicBezTo>
                    <a:pt x="24" y="33"/>
                    <a:pt x="24" y="32"/>
                    <a:pt x="24" y="31"/>
                  </a:cubicBezTo>
                  <a:cubicBezTo>
                    <a:pt x="24" y="29"/>
                    <a:pt x="24" y="27"/>
                    <a:pt x="24" y="26"/>
                  </a:cubicBezTo>
                  <a:cubicBezTo>
                    <a:pt x="24" y="24"/>
                    <a:pt x="24" y="22"/>
                    <a:pt x="25" y="20"/>
                  </a:cubicBezTo>
                  <a:cubicBezTo>
                    <a:pt x="25" y="20"/>
                    <a:pt x="25" y="20"/>
                    <a:pt x="25" y="20"/>
                  </a:cubicBezTo>
                  <a:cubicBezTo>
                    <a:pt x="25" y="20"/>
                    <a:pt x="25" y="20"/>
                    <a:pt x="25" y="20"/>
                  </a:cubicBezTo>
                  <a:cubicBezTo>
                    <a:pt x="24" y="19"/>
                    <a:pt x="24" y="18"/>
                    <a:pt x="23" y="18"/>
                  </a:cubicBezTo>
                  <a:cubicBezTo>
                    <a:pt x="22" y="17"/>
                    <a:pt x="22" y="17"/>
                    <a:pt x="21" y="17"/>
                  </a:cubicBezTo>
                  <a:cubicBezTo>
                    <a:pt x="22" y="17"/>
                    <a:pt x="24" y="18"/>
                    <a:pt x="25" y="19"/>
                  </a:cubicBezTo>
                  <a:cubicBezTo>
                    <a:pt x="25" y="18"/>
                    <a:pt x="26" y="17"/>
                    <a:pt x="28" y="17"/>
                  </a:cubicBezTo>
                  <a:cubicBezTo>
                    <a:pt x="26" y="17"/>
                    <a:pt x="25" y="19"/>
                    <a:pt x="25" y="21"/>
                  </a:cubicBezTo>
                  <a:cubicBezTo>
                    <a:pt x="25" y="22"/>
                    <a:pt x="25" y="24"/>
                    <a:pt x="25" y="26"/>
                  </a:cubicBezTo>
                  <a:cubicBezTo>
                    <a:pt x="25" y="29"/>
                    <a:pt x="25" y="32"/>
                    <a:pt x="26" y="35"/>
                  </a:cubicBezTo>
                  <a:cubicBezTo>
                    <a:pt x="28" y="35"/>
                    <a:pt x="29" y="36"/>
                    <a:pt x="31" y="37"/>
                  </a:cubicBezTo>
                  <a:cubicBezTo>
                    <a:pt x="32" y="38"/>
                    <a:pt x="33" y="40"/>
                    <a:pt x="33" y="42"/>
                  </a:cubicBezTo>
                  <a:cubicBezTo>
                    <a:pt x="33" y="43"/>
                    <a:pt x="33" y="43"/>
                    <a:pt x="33" y="43"/>
                  </a:cubicBezTo>
                  <a:cubicBezTo>
                    <a:pt x="33" y="44"/>
                    <a:pt x="33" y="44"/>
                    <a:pt x="32" y="44"/>
                  </a:cubicBezTo>
                  <a:cubicBezTo>
                    <a:pt x="32" y="45"/>
                    <a:pt x="32" y="45"/>
                    <a:pt x="33" y="46"/>
                  </a:cubicBezTo>
                  <a:cubicBezTo>
                    <a:pt x="33" y="46"/>
                    <a:pt x="33" y="46"/>
                    <a:pt x="33" y="46"/>
                  </a:cubicBezTo>
                  <a:cubicBezTo>
                    <a:pt x="35" y="46"/>
                    <a:pt x="38" y="44"/>
                    <a:pt x="39" y="42"/>
                  </a:cubicBezTo>
                  <a:cubicBezTo>
                    <a:pt x="40" y="41"/>
                    <a:pt x="40" y="39"/>
                    <a:pt x="40" y="38"/>
                  </a:cubicBezTo>
                  <a:cubicBezTo>
                    <a:pt x="40" y="36"/>
                    <a:pt x="39" y="35"/>
                    <a:pt x="39" y="33"/>
                  </a:cubicBezTo>
                  <a:cubicBezTo>
                    <a:pt x="38" y="27"/>
                    <a:pt x="37" y="21"/>
                    <a:pt x="36" y="14"/>
                  </a:cubicBezTo>
                  <a:cubicBezTo>
                    <a:pt x="36" y="14"/>
                    <a:pt x="36" y="14"/>
                    <a:pt x="36" y="14"/>
                  </a:cubicBezTo>
                  <a:cubicBezTo>
                    <a:pt x="36" y="14"/>
                    <a:pt x="36" y="14"/>
                    <a:pt x="35" y="13"/>
                  </a:cubicBezTo>
                  <a:cubicBezTo>
                    <a:pt x="35" y="13"/>
                    <a:pt x="35" y="13"/>
                    <a:pt x="34" y="12"/>
                  </a:cubicBezTo>
                  <a:cubicBezTo>
                    <a:pt x="34" y="12"/>
                    <a:pt x="33" y="11"/>
                    <a:pt x="32" y="10"/>
                  </a:cubicBezTo>
                  <a:cubicBezTo>
                    <a:pt x="31" y="10"/>
                    <a:pt x="30" y="9"/>
                    <a:pt x="30" y="9"/>
                  </a:cubicBezTo>
                  <a:cubicBezTo>
                    <a:pt x="29" y="8"/>
                    <a:pt x="28" y="8"/>
                    <a:pt x="27" y="8"/>
                  </a:cubicBezTo>
                  <a:cubicBezTo>
                    <a:pt x="25" y="8"/>
                    <a:pt x="23" y="9"/>
                    <a:pt x="21" y="9"/>
                  </a:cubicBezTo>
                  <a:cubicBezTo>
                    <a:pt x="19" y="10"/>
                    <a:pt x="17" y="11"/>
                    <a:pt x="15" y="12"/>
                  </a:cubicBezTo>
                  <a:cubicBezTo>
                    <a:pt x="15" y="12"/>
                    <a:pt x="15" y="12"/>
                    <a:pt x="15" y="12"/>
                  </a:cubicBezTo>
                  <a:cubicBezTo>
                    <a:pt x="15" y="12"/>
                    <a:pt x="15" y="12"/>
                    <a:pt x="15" y="12"/>
                  </a:cubicBezTo>
                  <a:cubicBezTo>
                    <a:pt x="14" y="12"/>
                    <a:pt x="12" y="11"/>
                    <a:pt x="11" y="10"/>
                  </a:cubicBezTo>
                  <a:cubicBezTo>
                    <a:pt x="10" y="9"/>
                    <a:pt x="9" y="8"/>
                    <a:pt x="8" y="6"/>
                  </a:cubicBezTo>
                  <a:cubicBezTo>
                    <a:pt x="8" y="4"/>
                    <a:pt x="8" y="3"/>
                    <a:pt x="9" y="1"/>
                  </a:cubicBezTo>
                  <a:cubicBezTo>
                    <a:pt x="9" y="1"/>
                    <a:pt x="9" y="0"/>
                    <a:pt x="9" y="0"/>
                  </a:cubicBezTo>
                  <a:cubicBezTo>
                    <a:pt x="8" y="0"/>
                    <a:pt x="6" y="0"/>
                    <a:pt x="5" y="1"/>
                  </a:cubicBezTo>
                  <a:cubicBezTo>
                    <a:pt x="6" y="1"/>
                    <a:pt x="6" y="2"/>
                    <a:pt x="6" y="4"/>
                  </a:cubicBezTo>
                  <a:cubicBezTo>
                    <a:pt x="7" y="6"/>
                    <a:pt x="7" y="8"/>
                    <a:pt x="6" y="10"/>
                  </a:cubicBezTo>
                  <a:cubicBezTo>
                    <a:pt x="6" y="13"/>
                    <a:pt x="5" y="15"/>
                    <a:pt x="4" y="16"/>
                  </a:cubicBezTo>
                  <a:cubicBezTo>
                    <a:pt x="4" y="17"/>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20"/>
                  </a:cubicBezTo>
                  <a:cubicBezTo>
                    <a:pt x="4" y="19"/>
                    <a:pt x="4" y="19"/>
                    <a:pt x="5" y="19"/>
                  </a:cubicBezTo>
                  <a:cubicBezTo>
                    <a:pt x="6" y="18"/>
                    <a:pt x="8" y="17"/>
                    <a:pt x="10" y="17"/>
                  </a:cubicBezTo>
                  <a:cubicBezTo>
                    <a:pt x="8" y="17"/>
                    <a:pt x="7" y="18"/>
                    <a:pt x="5" y="20"/>
                  </a:cubicBezTo>
                  <a:cubicBezTo>
                    <a:pt x="4" y="20"/>
                    <a:pt x="4" y="20"/>
                    <a:pt x="3" y="21"/>
                  </a:cubicBezTo>
                  <a:cubicBezTo>
                    <a:pt x="3" y="21"/>
                    <a:pt x="3" y="22"/>
                    <a:pt x="3" y="22"/>
                  </a:cubicBezTo>
                  <a:cubicBezTo>
                    <a:pt x="3" y="23"/>
                    <a:pt x="3" y="24"/>
                    <a:pt x="2" y="24"/>
                  </a:cubicBezTo>
                  <a:cubicBezTo>
                    <a:pt x="2" y="25"/>
                    <a:pt x="1" y="26"/>
                    <a:pt x="1" y="27"/>
                  </a:cubicBezTo>
                  <a:cubicBezTo>
                    <a:pt x="1" y="27"/>
                    <a:pt x="0" y="28"/>
                    <a:pt x="0" y="28"/>
                  </a:cubicBezTo>
                  <a:cubicBezTo>
                    <a:pt x="2" y="28"/>
                    <a:pt x="4" y="28"/>
                    <a:pt x="6" y="29"/>
                  </a:cubicBezTo>
                  <a:cubicBezTo>
                    <a:pt x="8" y="29"/>
                    <a:pt x="10" y="30"/>
                    <a:pt x="13" y="31"/>
                  </a:cubicBezTo>
                  <a:cubicBezTo>
                    <a:pt x="13" y="31"/>
                    <a:pt x="13" y="32"/>
                    <a:pt x="14" y="32"/>
                  </a:cubicBezTo>
                  <a:cubicBezTo>
                    <a:pt x="14" y="32"/>
                    <a:pt x="14" y="32"/>
                    <a:pt x="14" y="32"/>
                  </a:cubicBezTo>
                  <a:cubicBezTo>
                    <a:pt x="14" y="33"/>
                    <a:pt x="14" y="33"/>
                    <a:pt x="14" y="33"/>
                  </a:cubicBezTo>
                  <a:cubicBezTo>
                    <a:pt x="15" y="33"/>
                    <a:pt x="15" y="34"/>
                    <a:pt x="16" y="35"/>
                  </a:cubicBezTo>
                  <a:cubicBezTo>
                    <a:pt x="16" y="36"/>
                    <a:pt x="17" y="37"/>
                    <a:pt x="17" y="39"/>
                  </a:cubicBezTo>
                  <a:cubicBezTo>
                    <a:pt x="17" y="41"/>
                    <a:pt x="16" y="43"/>
                    <a:pt x="16" y="45"/>
                  </a:cubicBezTo>
                  <a:cubicBezTo>
                    <a:pt x="16" y="45"/>
                    <a:pt x="16" y="46"/>
                    <a:pt x="16" y="46"/>
                  </a:cubicBezTo>
                  <a:cubicBezTo>
                    <a:pt x="16" y="46"/>
                    <a:pt x="16" y="46"/>
                    <a:pt x="16" y="46"/>
                  </a:cubicBezTo>
                  <a:cubicBezTo>
                    <a:pt x="16" y="47"/>
                    <a:pt x="16" y="47"/>
                    <a:pt x="17" y="47"/>
                  </a:cubicBezTo>
                  <a:cubicBezTo>
                    <a:pt x="17" y="48"/>
                    <a:pt x="18" y="49"/>
                    <a:pt x="18" y="50"/>
                  </a:cubicBezTo>
                  <a:cubicBezTo>
                    <a:pt x="21" y="53"/>
                    <a:pt x="24" y="56"/>
                    <a:pt x="28" y="58"/>
                  </a:cubicBezTo>
                  <a:cubicBezTo>
                    <a:pt x="28" y="58"/>
                    <a:pt x="28" y="58"/>
                    <a:pt x="28" y="58"/>
                  </a:cubicBezTo>
                  <a:cubicBezTo>
                    <a:pt x="26" y="57"/>
                    <a:pt x="24" y="56"/>
                    <a:pt x="22" y="55"/>
                  </a:cubicBezTo>
                  <a:cubicBezTo>
                    <a:pt x="21" y="59"/>
                    <a:pt x="20" y="63"/>
                    <a:pt x="20" y="67"/>
                  </a:cubicBezTo>
                  <a:cubicBezTo>
                    <a:pt x="19" y="70"/>
                    <a:pt x="19" y="73"/>
                    <a:pt x="20" y="76"/>
                  </a:cubicBezTo>
                  <a:cubicBezTo>
                    <a:pt x="20" y="77"/>
                    <a:pt x="20" y="77"/>
                    <a:pt x="21" y="77"/>
                  </a:cubicBezTo>
                  <a:cubicBezTo>
                    <a:pt x="21" y="77"/>
                    <a:pt x="21" y="78"/>
                    <a:pt x="22" y="78"/>
                  </a:cubicBezTo>
                  <a:cubicBezTo>
                    <a:pt x="22" y="78"/>
                    <a:pt x="23" y="79"/>
                    <a:pt x="23" y="79"/>
                  </a:cubicBezTo>
                  <a:cubicBezTo>
                    <a:pt x="25" y="81"/>
                    <a:pt x="25" y="81"/>
                    <a:pt x="25" y="81"/>
                  </a:cubicBezTo>
                  <a:cubicBezTo>
                    <a:pt x="26" y="82"/>
                    <a:pt x="28" y="84"/>
                    <a:pt x="29" y="85"/>
                  </a:cubicBezTo>
                  <a:cubicBezTo>
                    <a:pt x="30" y="86"/>
                    <a:pt x="31" y="88"/>
                    <a:pt x="32" y="89"/>
                  </a:cubicBezTo>
                  <a:cubicBezTo>
                    <a:pt x="35" y="89"/>
                    <a:pt x="37" y="89"/>
                    <a:pt x="40" y="89"/>
                  </a:cubicBezTo>
                  <a:cubicBezTo>
                    <a:pt x="42" y="88"/>
                    <a:pt x="45" y="87"/>
                    <a:pt x="4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28">
              <a:extLst>
                <a:ext uri="{FF2B5EF4-FFF2-40B4-BE49-F238E27FC236}">
                  <a16:creationId xmlns:a16="http://schemas.microsoft.com/office/drawing/2014/main" id="{578910F5-64D2-491C-88D9-D2099C69FE15}"/>
                </a:ext>
              </a:extLst>
            </p:cNvPr>
            <p:cNvSpPr>
              <a:spLocks/>
            </p:cNvSpPr>
            <p:nvPr/>
          </p:nvSpPr>
          <p:spPr bwMode="auto">
            <a:xfrm>
              <a:off x="3272" y="741"/>
              <a:ext cx="57" cy="38"/>
            </a:xfrm>
            <a:custGeom>
              <a:avLst/>
              <a:gdLst>
                <a:gd name="T0" fmla="*/ 20 w 24"/>
                <a:gd name="T1" fmla="*/ 5 h 16"/>
                <a:gd name="T2" fmla="*/ 23 w 24"/>
                <a:gd name="T3" fmla="*/ 2 h 16"/>
                <a:gd name="T4" fmla="*/ 24 w 24"/>
                <a:gd name="T5" fmla="*/ 0 h 16"/>
                <a:gd name="T6" fmla="*/ 17 w 24"/>
                <a:gd name="T7" fmla="*/ 4 h 16"/>
                <a:gd name="T8" fmla="*/ 12 w 24"/>
                <a:gd name="T9" fmla="*/ 6 h 16"/>
                <a:gd name="T10" fmla="*/ 9 w 24"/>
                <a:gd name="T11" fmla="*/ 7 h 16"/>
                <a:gd name="T12" fmla="*/ 8 w 24"/>
                <a:gd name="T13" fmla="*/ 9 h 16"/>
                <a:gd name="T14" fmla="*/ 0 w 24"/>
                <a:gd name="T15" fmla="*/ 16 h 16"/>
                <a:gd name="T16" fmla="*/ 8 w 24"/>
                <a:gd name="T17" fmla="*/ 15 h 16"/>
                <a:gd name="T18" fmla="*/ 15 w 24"/>
                <a:gd name="T19" fmla="*/ 11 h 16"/>
                <a:gd name="T20" fmla="*/ 20 w 24"/>
                <a:gd name="T2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0" y="5"/>
                  </a:moveTo>
                  <a:cubicBezTo>
                    <a:pt x="21" y="4"/>
                    <a:pt x="22" y="3"/>
                    <a:pt x="23" y="2"/>
                  </a:cubicBezTo>
                  <a:cubicBezTo>
                    <a:pt x="23" y="1"/>
                    <a:pt x="24" y="0"/>
                    <a:pt x="24" y="0"/>
                  </a:cubicBezTo>
                  <a:cubicBezTo>
                    <a:pt x="22" y="2"/>
                    <a:pt x="19" y="3"/>
                    <a:pt x="17" y="4"/>
                  </a:cubicBezTo>
                  <a:cubicBezTo>
                    <a:pt x="15" y="5"/>
                    <a:pt x="13" y="5"/>
                    <a:pt x="12" y="6"/>
                  </a:cubicBezTo>
                  <a:cubicBezTo>
                    <a:pt x="11" y="6"/>
                    <a:pt x="10" y="7"/>
                    <a:pt x="9" y="7"/>
                  </a:cubicBezTo>
                  <a:cubicBezTo>
                    <a:pt x="9" y="8"/>
                    <a:pt x="8" y="8"/>
                    <a:pt x="8" y="9"/>
                  </a:cubicBezTo>
                  <a:cubicBezTo>
                    <a:pt x="5" y="12"/>
                    <a:pt x="3" y="14"/>
                    <a:pt x="0" y="16"/>
                  </a:cubicBezTo>
                  <a:cubicBezTo>
                    <a:pt x="3" y="16"/>
                    <a:pt x="5" y="15"/>
                    <a:pt x="8" y="15"/>
                  </a:cubicBezTo>
                  <a:cubicBezTo>
                    <a:pt x="10" y="14"/>
                    <a:pt x="13" y="13"/>
                    <a:pt x="15" y="11"/>
                  </a:cubicBezTo>
                  <a:cubicBezTo>
                    <a:pt x="17" y="10"/>
                    <a:pt x="19" y="8"/>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29">
              <a:extLst>
                <a:ext uri="{FF2B5EF4-FFF2-40B4-BE49-F238E27FC236}">
                  <a16:creationId xmlns:a16="http://schemas.microsoft.com/office/drawing/2014/main" id="{DB3F2AE5-E0D8-4569-BAA3-C3E843431023}"/>
                </a:ext>
              </a:extLst>
            </p:cNvPr>
            <p:cNvSpPr>
              <a:spLocks/>
            </p:cNvSpPr>
            <p:nvPr/>
          </p:nvSpPr>
          <p:spPr bwMode="auto">
            <a:xfrm>
              <a:off x="3279" y="675"/>
              <a:ext cx="48" cy="53"/>
            </a:xfrm>
            <a:custGeom>
              <a:avLst/>
              <a:gdLst>
                <a:gd name="T0" fmla="*/ 4 w 20"/>
                <a:gd name="T1" fmla="*/ 19 h 22"/>
                <a:gd name="T2" fmla="*/ 2 w 20"/>
                <a:gd name="T3" fmla="*/ 20 h 22"/>
                <a:gd name="T4" fmla="*/ 1 w 20"/>
                <a:gd name="T5" fmla="*/ 21 h 22"/>
                <a:gd name="T6" fmla="*/ 0 w 20"/>
                <a:gd name="T7" fmla="*/ 22 h 22"/>
                <a:gd name="T8" fmla="*/ 0 w 20"/>
                <a:gd name="T9" fmla="*/ 21 h 22"/>
                <a:gd name="T10" fmla="*/ 11 w 20"/>
                <a:gd name="T11" fmla="*/ 20 h 22"/>
                <a:gd name="T12" fmla="*/ 13 w 20"/>
                <a:gd name="T13" fmla="*/ 19 h 22"/>
                <a:gd name="T14" fmla="*/ 19 w 20"/>
                <a:gd name="T15" fmla="*/ 12 h 22"/>
                <a:gd name="T16" fmla="*/ 19 w 20"/>
                <a:gd name="T17" fmla="*/ 8 h 22"/>
                <a:gd name="T18" fmla="*/ 17 w 20"/>
                <a:gd name="T19" fmla="*/ 4 h 22"/>
                <a:gd name="T20" fmla="*/ 9 w 20"/>
                <a:gd name="T21" fmla="*/ 1 h 22"/>
                <a:gd name="T22" fmla="*/ 4 w 20"/>
                <a:gd name="T23" fmla="*/ 1 h 22"/>
                <a:gd name="T24" fmla="*/ 3 w 20"/>
                <a:gd name="T25" fmla="*/ 3 h 22"/>
                <a:gd name="T26" fmla="*/ 4 w 20"/>
                <a:gd name="T27" fmla="*/ 6 h 22"/>
                <a:gd name="T28" fmla="*/ 4 w 20"/>
                <a:gd name="T29" fmla="*/ 16 h 22"/>
                <a:gd name="T30" fmla="*/ 3 w 20"/>
                <a:gd name="T31" fmla="*/ 17 h 22"/>
                <a:gd name="T32" fmla="*/ 7 w 20"/>
                <a:gd name="T33" fmla="*/ 15 h 22"/>
                <a:gd name="T34" fmla="*/ 11 w 20"/>
                <a:gd name="T35" fmla="*/ 8 h 22"/>
                <a:gd name="T36" fmla="*/ 7 w 20"/>
                <a:gd name="T37" fmla="*/ 16 h 22"/>
                <a:gd name="T38" fmla="*/ 4 w 20"/>
                <a:gd name="T3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4" y="19"/>
                  </a:moveTo>
                  <a:cubicBezTo>
                    <a:pt x="3" y="19"/>
                    <a:pt x="3" y="20"/>
                    <a:pt x="2" y="20"/>
                  </a:cubicBezTo>
                  <a:cubicBezTo>
                    <a:pt x="2" y="20"/>
                    <a:pt x="1" y="21"/>
                    <a:pt x="1" y="21"/>
                  </a:cubicBezTo>
                  <a:cubicBezTo>
                    <a:pt x="0" y="21"/>
                    <a:pt x="0" y="21"/>
                    <a:pt x="0" y="22"/>
                  </a:cubicBezTo>
                  <a:cubicBezTo>
                    <a:pt x="0" y="22"/>
                    <a:pt x="0" y="21"/>
                    <a:pt x="0" y="21"/>
                  </a:cubicBezTo>
                  <a:cubicBezTo>
                    <a:pt x="4" y="21"/>
                    <a:pt x="7" y="21"/>
                    <a:pt x="11" y="20"/>
                  </a:cubicBezTo>
                  <a:cubicBezTo>
                    <a:pt x="11" y="20"/>
                    <a:pt x="12" y="20"/>
                    <a:pt x="13" y="19"/>
                  </a:cubicBezTo>
                  <a:cubicBezTo>
                    <a:pt x="15" y="17"/>
                    <a:pt x="17" y="15"/>
                    <a:pt x="19" y="12"/>
                  </a:cubicBezTo>
                  <a:cubicBezTo>
                    <a:pt x="19" y="11"/>
                    <a:pt x="20" y="9"/>
                    <a:pt x="19" y="8"/>
                  </a:cubicBezTo>
                  <a:cubicBezTo>
                    <a:pt x="19" y="7"/>
                    <a:pt x="18" y="5"/>
                    <a:pt x="17" y="4"/>
                  </a:cubicBezTo>
                  <a:cubicBezTo>
                    <a:pt x="14" y="3"/>
                    <a:pt x="11" y="2"/>
                    <a:pt x="9" y="1"/>
                  </a:cubicBezTo>
                  <a:cubicBezTo>
                    <a:pt x="7" y="0"/>
                    <a:pt x="6" y="0"/>
                    <a:pt x="4" y="1"/>
                  </a:cubicBezTo>
                  <a:cubicBezTo>
                    <a:pt x="4" y="1"/>
                    <a:pt x="4" y="2"/>
                    <a:pt x="3" y="3"/>
                  </a:cubicBezTo>
                  <a:cubicBezTo>
                    <a:pt x="4" y="4"/>
                    <a:pt x="4" y="5"/>
                    <a:pt x="4" y="6"/>
                  </a:cubicBezTo>
                  <a:cubicBezTo>
                    <a:pt x="5" y="10"/>
                    <a:pt x="4" y="13"/>
                    <a:pt x="4" y="16"/>
                  </a:cubicBezTo>
                  <a:cubicBezTo>
                    <a:pt x="3" y="16"/>
                    <a:pt x="3" y="17"/>
                    <a:pt x="3" y="17"/>
                  </a:cubicBezTo>
                  <a:cubicBezTo>
                    <a:pt x="4" y="17"/>
                    <a:pt x="6" y="16"/>
                    <a:pt x="7" y="15"/>
                  </a:cubicBezTo>
                  <a:cubicBezTo>
                    <a:pt x="9" y="13"/>
                    <a:pt x="10" y="11"/>
                    <a:pt x="11" y="8"/>
                  </a:cubicBezTo>
                  <a:cubicBezTo>
                    <a:pt x="11" y="11"/>
                    <a:pt x="10" y="14"/>
                    <a:pt x="7" y="16"/>
                  </a:cubicBezTo>
                  <a:cubicBezTo>
                    <a:pt x="6" y="17"/>
                    <a:pt x="5" y="18"/>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0">
              <a:extLst>
                <a:ext uri="{FF2B5EF4-FFF2-40B4-BE49-F238E27FC236}">
                  <a16:creationId xmlns:a16="http://schemas.microsoft.com/office/drawing/2014/main" id="{1E16A110-0C57-4E6F-ADDB-EF558C0E25A5}"/>
                </a:ext>
              </a:extLst>
            </p:cNvPr>
            <p:cNvSpPr>
              <a:spLocks/>
            </p:cNvSpPr>
            <p:nvPr/>
          </p:nvSpPr>
          <p:spPr bwMode="auto">
            <a:xfrm>
              <a:off x="3272" y="777"/>
              <a:ext cx="28" cy="5"/>
            </a:xfrm>
            <a:custGeom>
              <a:avLst/>
              <a:gdLst>
                <a:gd name="T0" fmla="*/ 0 w 12"/>
                <a:gd name="T1" fmla="*/ 2 h 2"/>
                <a:gd name="T2" fmla="*/ 0 w 12"/>
                <a:gd name="T3" fmla="*/ 2 h 2"/>
                <a:gd name="T4" fmla="*/ 12 w 12"/>
                <a:gd name="T5" fmla="*/ 0 h 2"/>
                <a:gd name="T6" fmla="*/ 8 w 12"/>
                <a:gd name="T7" fmla="*/ 1 h 2"/>
                <a:gd name="T8" fmla="*/ 0 w 12"/>
                <a:gd name="T9" fmla="*/ 2 h 2"/>
              </a:gdLst>
              <a:ahLst/>
              <a:cxnLst>
                <a:cxn ang="0">
                  <a:pos x="T0" y="T1"/>
                </a:cxn>
                <a:cxn ang="0">
                  <a:pos x="T2" y="T3"/>
                </a:cxn>
                <a:cxn ang="0">
                  <a:pos x="T4" y="T5"/>
                </a:cxn>
                <a:cxn ang="0">
                  <a:pos x="T6" y="T7"/>
                </a:cxn>
                <a:cxn ang="0">
                  <a:pos x="T8" y="T9"/>
                </a:cxn>
              </a:cxnLst>
              <a:rect l="0" t="0" r="r" b="b"/>
              <a:pathLst>
                <a:path w="12" h="2">
                  <a:moveTo>
                    <a:pt x="0" y="2"/>
                  </a:moveTo>
                  <a:cubicBezTo>
                    <a:pt x="0" y="2"/>
                    <a:pt x="0" y="2"/>
                    <a:pt x="0" y="2"/>
                  </a:cubicBezTo>
                  <a:cubicBezTo>
                    <a:pt x="4" y="1"/>
                    <a:pt x="8" y="1"/>
                    <a:pt x="12" y="0"/>
                  </a:cubicBezTo>
                  <a:cubicBezTo>
                    <a:pt x="11" y="0"/>
                    <a:pt x="9" y="1"/>
                    <a:pt x="8" y="1"/>
                  </a:cubicBezTo>
                  <a:cubicBezTo>
                    <a:pt x="5"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1" name="Imagen 30"/>
          <p:cNvPicPr>
            <a:picLocks noChangeAspect="1"/>
          </p:cNvPicPr>
          <p:nvPr/>
        </p:nvPicPr>
        <p:blipFill>
          <a:blip r:embed="rId2"/>
          <a:stretch>
            <a:fillRect/>
          </a:stretch>
        </p:blipFill>
        <p:spPr>
          <a:xfrm>
            <a:off x="941400" y="1452446"/>
            <a:ext cx="2587500" cy="5298751"/>
          </a:xfrm>
          <a:prstGeom prst="rect">
            <a:avLst/>
          </a:prstGeom>
        </p:spPr>
      </p:pic>
    </p:spTree>
    <p:extLst>
      <p:ext uri="{BB962C8B-B14F-4D97-AF65-F5344CB8AC3E}">
        <p14:creationId xmlns:p14="http://schemas.microsoft.com/office/powerpoint/2010/main" val="4818471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4FCA92-62A7-4FC4-9596-7D39C4123D4A}"/>
              </a:ext>
            </a:extLst>
          </p:cNvPr>
          <p:cNvSpPr>
            <a:spLocks noGrp="1"/>
          </p:cNvSpPr>
          <p:nvPr>
            <p:ph type="title" idx="4294967295"/>
          </p:nvPr>
        </p:nvSpPr>
        <p:spPr>
          <a:xfrm>
            <a:off x="1170523" y="491930"/>
            <a:ext cx="8474075" cy="709612"/>
          </a:xfrm>
          <a:prstGeom prst="rect">
            <a:avLst/>
          </a:prstGeom>
        </p:spPr>
        <p:txBody>
          <a:bodyPr/>
          <a:lstStyle/>
          <a:p>
            <a:r>
              <a:rPr lang="es-PE" dirty="0">
                <a:solidFill>
                  <a:srgbClr val="D183A1"/>
                </a:solidFill>
              </a:rPr>
              <a:t>Health Care</a:t>
            </a:r>
          </a:p>
        </p:txBody>
      </p:sp>
      <p:grpSp>
        <p:nvGrpSpPr>
          <p:cNvPr id="12" name="Group 12">
            <a:extLst>
              <a:ext uri="{FF2B5EF4-FFF2-40B4-BE49-F238E27FC236}">
                <a16:creationId xmlns:a16="http://schemas.microsoft.com/office/drawing/2014/main" id="{7443D7C7-5B11-435D-8B86-C12A189C13F2}"/>
              </a:ext>
            </a:extLst>
          </p:cNvPr>
          <p:cNvGrpSpPr/>
          <p:nvPr/>
        </p:nvGrpSpPr>
        <p:grpSpPr>
          <a:xfrm>
            <a:off x="4265334" y="1412672"/>
            <a:ext cx="1533525" cy="698535"/>
            <a:chOff x="3914775" y="1412672"/>
            <a:chExt cx="1533525" cy="698535"/>
          </a:xfrm>
        </p:grpSpPr>
        <p:cxnSp>
          <p:nvCxnSpPr>
            <p:cNvPr id="13" name="Straight Connector 6">
              <a:extLst>
                <a:ext uri="{FF2B5EF4-FFF2-40B4-BE49-F238E27FC236}">
                  <a16:creationId xmlns:a16="http://schemas.microsoft.com/office/drawing/2014/main" id="{DD897796-1BFD-43ED-B797-08C4CA5E6997}"/>
                </a:ext>
              </a:extLst>
            </p:cNvPr>
            <p:cNvCxnSpPr/>
            <p:nvPr/>
          </p:nvCxnSpPr>
          <p:spPr>
            <a:xfrm>
              <a:off x="3914775" y="1761939"/>
              <a:ext cx="1533525"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0">
              <a:extLst>
                <a:ext uri="{FF2B5EF4-FFF2-40B4-BE49-F238E27FC236}">
                  <a16:creationId xmlns:a16="http://schemas.microsoft.com/office/drawing/2014/main" id="{EB5B16DA-BB61-4F4A-993E-DB8266B8497A}"/>
                </a:ext>
              </a:extLst>
            </p:cNvPr>
            <p:cNvCxnSpPr/>
            <p:nvPr/>
          </p:nvCxnSpPr>
          <p:spPr>
            <a:xfrm>
              <a:off x="3914775" y="1412672"/>
              <a:ext cx="0" cy="6985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62A96D4-213E-4977-8D92-B3386703B4D8}"/>
              </a:ext>
            </a:extLst>
          </p:cNvPr>
          <p:cNvGrpSpPr/>
          <p:nvPr/>
        </p:nvGrpSpPr>
        <p:grpSpPr>
          <a:xfrm>
            <a:off x="3648806" y="3308332"/>
            <a:ext cx="1533525" cy="698535"/>
            <a:chOff x="3514725" y="3308332"/>
            <a:chExt cx="1533525" cy="698535"/>
          </a:xfrm>
        </p:grpSpPr>
        <p:cxnSp>
          <p:nvCxnSpPr>
            <p:cNvPr id="16" name="Straight Connector 53">
              <a:extLst>
                <a:ext uri="{FF2B5EF4-FFF2-40B4-BE49-F238E27FC236}">
                  <a16:creationId xmlns:a16="http://schemas.microsoft.com/office/drawing/2014/main" id="{412574E9-B70F-4E0B-8E85-5E253C811661}"/>
                </a:ext>
              </a:extLst>
            </p:cNvPr>
            <p:cNvCxnSpPr/>
            <p:nvPr/>
          </p:nvCxnSpPr>
          <p:spPr>
            <a:xfrm>
              <a:off x="3514725" y="3657599"/>
              <a:ext cx="1533525"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61">
              <a:extLst>
                <a:ext uri="{FF2B5EF4-FFF2-40B4-BE49-F238E27FC236}">
                  <a16:creationId xmlns:a16="http://schemas.microsoft.com/office/drawing/2014/main" id="{AA10755D-E965-4C74-877B-06E621FC91D7}"/>
                </a:ext>
              </a:extLst>
            </p:cNvPr>
            <p:cNvCxnSpPr/>
            <p:nvPr/>
          </p:nvCxnSpPr>
          <p:spPr>
            <a:xfrm>
              <a:off x="3514725" y="3308332"/>
              <a:ext cx="0" cy="6985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6">
            <a:extLst>
              <a:ext uri="{FF2B5EF4-FFF2-40B4-BE49-F238E27FC236}">
                <a16:creationId xmlns:a16="http://schemas.microsoft.com/office/drawing/2014/main" id="{DB6075AF-43C9-497D-B6C1-C246C270AC51}"/>
              </a:ext>
            </a:extLst>
          </p:cNvPr>
          <p:cNvGrpSpPr/>
          <p:nvPr/>
        </p:nvGrpSpPr>
        <p:grpSpPr>
          <a:xfrm>
            <a:off x="6828354" y="2359886"/>
            <a:ext cx="1533525" cy="698535"/>
            <a:chOff x="7143749" y="2359886"/>
            <a:chExt cx="1533525" cy="698535"/>
          </a:xfrm>
        </p:grpSpPr>
        <p:cxnSp>
          <p:nvCxnSpPr>
            <p:cNvPr id="19" name="Straight Connector 52">
              <a:extLst>
                <a:ext uri="{FF2B5EF4-FFF2-40B4-BE49-F238E27FC236}">
                  <a16:creationId xmlns:a16="http://schemas.microsoft.com/office/drawing/2014/main" id="{D87568A5-08F9-492E-B1C0-77B36429D5B4}"/>
                </a:ext>
              </a:extLst>
            </p:cNvPr>
            <p:cNvCxnSpPr/>
            <p:nvPr/>
          </p:nvCxnSpPr>
          <p:spPr>
            <a:xfrm flipH="1">
              <a:off x="7143749" y="2709153"/>
              <a:ext cx="1533525"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a16="http://schemas.microsoft.com/office/drawing/2014/main" id="{9BA4D916-7A75-42F8-9A4E-2C14ABA29478}"/>
                </a:ext>
              </a:extLst>
            </p:cNvPr>
            <p:cNvCxnSpPr/>
            <p:nvPr/>
          </p:nvCxnSpPr>
          <p:spPr>
            <a:xfrm flipH="1">
              <a:off x="8677274" y="2359886"/>
              <a:ext cx="0" cy="6985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17">
            <a:extLst>
              <a:ext uri="{FF2B5EF4-FFF2-40B4-BE49-F238E27FC236}">
                <a16:creationId xmlns:a16="http://schemas.microsoft.com/office/drawing/2014/main" id="{B56DA000-11C1-4BFB-B0D9-5D3E02041B40}"/>
              </a:ext>
            </a:extLst>
          </p:cNvPr>
          <p:cNvGrpSpPr/>
          <p:nvPr/>
        </p:nvGrpSpPr>
        <p:grpSpPr>
          <a:xfrm>
            <a:off x="6542604" y="4256162"/>
            <a:ext cx="1533525" cy="698535"/>
            <a:chOff x="7143749" y="4256162"/>
            <a:chExt cx="1533525" cy="698535"/>
          </a:xfrm>
        </p:grpSpPr>
        <p:cxnSp>
          <p:nvCxnSpPr>
            <p:cNvPr id="22" name="Straight Connector 54">
              <a:extLst>
                <a:ext uri="{FF2B5EF4-FFF2-40B4-BE49-F238E27FC236}">
                  <a16:creationId xmlns:a16="http://schemas.microsoft.com/office/drawing/2014/main" id="{565606D1-E3A2-4BE8-AC04-738E0B55D106}"/>
                </a:ext>
              </a:extLst>
            </p:cNvPr>
            <p:cNvCxnSpPr>
              <a:cxnSpLocks/>
            </p:cNvCxnSpPr>
            <p:nvPr/>
          </p:nvCxnSpPr>
          <p:spPr>
            <a:xfrm flipH="1">
              <a:off x="7143749" y="4605429"/>
              <a:ext cx="1533525"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62">
              <a:extLst>
                <a:ext uri="{FF2B5EF4-FFF2-40B4-BE49-F238E27FC236}">
                  <a16:creationId xmlns:a16="http://schemas.microsoft.com/office/drawing/2014/main" id="{05F59A64-E1BF-43DA-8CF3-FB029526D0FC}"/>
                </a:ext>
              </a:extLst>
            </p:cNvPr>
            <p:cNvCxnSpPr/>
            <p:nvPr/>
          </p:nvCxnSpPr>
          <p:spPr>
            <a:xfrm flipH="1">
              <a:off x="8677274" y="4256162"/>
              <a:ext cx="0" cy="6985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15">
            <a:extLst>
              <a:ext uri="{FF2B5EF4-FFF2-40B4-BE49-F238E27FC236}">
                <a16:creationId xmlns:a16="http://schemas.microsoft.com/office/drawing/2014/main" id="{1E2DD463-294F-4B87-90C8-3C4969E2339E}"/>
              </a:ext>
            </a:extLst>
          </p:cNvPr>
          <p:cNvGrpSpPr/>
          <p:nvPr/>
        </p:nvGrpSpPr>
        <p:grpSpPr>
          <a:xfrm>
            <a:off x="4194266" y="5203991"/>
            <a:ext cx="1533525" cy="698535"/>
            <a:chOff x="3914775" y="5203991"/>
            <a:chExt cx="1533525" cy="698535"/>
          </a:xfrm>
        </p:grpSpPr>
        <p:cxnSp>
          <p:nvCxnSpPr>
            <p:cNvPr id="25" name="Straight Connector 55">
              <a:extLst>
                <a:ext uri="{FF2B5EF4-FFF2-40B4-BE49-F238E27FC236}">
                  <a16:creationId xmlns:a16="http://schemas.microsoft.com/office/drawing/2014/main" id="{0137C336-9482-4D24-8EBA-7791D5FE975A}"/>
                </a:ext>
              </a:extLst>
            </p:cNvPr>
            <p:cNvCxnSpPr>
              <a:cxnSpLocks/>
            </p:cNvCxnSpPr>
            <p:nvPr/>
          </p:nvCxnSpPr>
          <p:spPr>
            <a:xfrm>
              <a:off x="3914775" y="5553258"/>
              <a:ext cx="1533525"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63">
              <a:extLst>
                <a:ext uri="{FF2B5EF4-FFF2-40B4-BE49-F238E27FC236}">
                  <a16:creationId xmlns:a16="http://schemas.microsoft.com/office/drawing/2014/main" id="{7B128F00-2B72-4AF6-8B5F-57C64577F515}"/>
                </a:ext>
              </a:extLst>
            </p:cNvPr>
            <p:cNvCxnSpPr/>
            <p:nvPr/>
          </p:nvCxnSpPr>
          <p:spPr>
            <a:xfrm>
              <a:off x="3914775" y="5203991"/>
              <a:ext cx="0" cy="6985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7" name="TextBox 71">
            <a:extLst>
              <a:ext uri="{FF2B5EF4-FFF2-40B4-BE49-F238E27FC236}">
                <a16:creationId xmlns:a16="http://schemas.microsoft.com/office/drawing/2014/main" id="{AD35D020-C1C9-4F70-A95E-553C4967BC8A}"/>
              </a:ext>
            </a:extLst>
          </p:cNvPr>
          <p:cNvSpPr txBox="1"/>
          <p:nvPr/>
        </p:nvSpPr>
        <p:spPr>
          <a:xfrm flipH="1">
            <a:off x="758213" y="1484939"/>
            <a:ext cx="3311871" cy="553998"/>
          </a:xfrm>
          <a:prstGeom prst="rect">
            <a:avLst/>
          </a:prstGeom>
          <a:noFill/>
          <a:ln>
            <a:noFill/>
          </a:ln>
        </p:spPr>
        <p:txBody>
          <a:bodyPr wrap="square" lIns="0" tIns="0" rIns="0" bIns="0" rtlCol="0" anchor="ctr">
            <a:spAutoFit/>
          </a:bodyPr>
          <a:lstStyle/>
          <a:p>
            <a:pPr algn="r">
              <a:buClr>
                <a:schemeClr val="accent1"/>
              </a:buClr>
            </a:pPr>
            <a:r>
              <a:rPr lang="en-US" sz="1200" b="1" dirty="0">
                <a:solidFill>
                  <a:schemeClr val="tx1">
                    <a:lumMod val="75000"/>
                    <a:lumOff val="25000"/>
                  </a:schemeClr>
                </a:solidFill>
              </a:rPr>
              <a:t>Lorem ipsum </a:t>
            </a:r>
            <a:r>
              <a:rPr lang="en-US" sz="1200" dirty="0">
                <a:solidFill>
                  <a:schemeClr val="tx1">
                    <a:lumMod val="75000"/>
                    <a:lumOff val="25000"/>
                  </a:schemeClr>
                </a:solidFill>
              </a:rPr>
              <a:t>dolor sit amet, consectetur adipiscing elit. Quisque posuere nunc ac mauris viverra.</a:t>
            </a:r>
          </a:p>
        </p:txBody>
      </p:sp>
      <p:sp>
        <p:nvSpPr>
          <p:cNvPr id="28" name="TextBox 72">
            <a:extLst>
              <a:ext uri="{FF2B5EF4-FFF2-40B4-BE49-F238E27FC236}">
                <a16:creationId xmlns:a16="http://schemas.microsoft.com/office/drawing/2014/main" id="{DCD14420-57AC-4302-83EB-7D1EBACE751F}"/>
              </a:ext>
            </a:extLst>
          </p:cNvPr>
          <p:cNvSpPr txBox="1"/>
          <p:nvPr/>
        </p:nvSpPr>
        <p:spPr>
          <a:xfrm flipH="1">
            <a:off x="541735" y="3380600"/>
            <a:ext cx="2907758" cy="553998"/>
          </a:xfrm>
          <a:prstGeom prst="rect">
            <a:avLst/>
          </a:prstGeom>
          <a:noFill/>
          <a:ln>
            <a:noFill/>
          </a:ln>
        </p:spPr>
        <p:txBody>
          <a:bodyPr wrap="square" lIns="0" tIns="0" rIns="0" bIns="0" rtlCol="0" anchor="ctr">
            <a:spAutoFit/>
          </a:bodyPr>
          <a:lstStyle/>
          <a:p>
            <a:pPr algn="r">
              <a:buClr>
                <a:schemeClr val="accent1"/>
              </a:buClr>
            </a:pPr>
            <a:r>
              <a:rPr lang="en-US" sz="1200" b="1" dirty="0">
                <a:solidFill>
                  <a:schemeClr val="tx1">
                    <a:lumMod val="75000"/>
                    <a:lumOff val="25000"/>
                  </a:schemeClr>
                </a:solidFill>
              </a:rPr>
              <a:t>Lorem ipsum </a:t>
            </a:r>
            <a:r>
              <a:rPr lang="en-US" sz="1200" dirty="0">
                <a:solidFill>
                  <a:schemeClr val="tx1">
                    <a:lumMod val="75000"/>
                    <a:lumOff val="25000"/>
                  </a:schemeClr>
                </a:solidFill>
              </a:rPr>
              <a:t>dolor sit amet, consectetur adipiscing elit. Quisque posuere nunc ac mauris viverra.</a:t>
            </a:r>
          </a:p>
        </p:txBody>
      </p:sp>
      <p:sp>
        <p:nvSpPr>
          <p:cNvPr id="29" name="TextBox 73">
            <a:extLst>
              <a:ext uri="{FF2B5EF4-FFF2-40B4-BE49-F238E27FC236}">
                <a16:creationId xmlns:a16="http://schemas.microsoft.com/office/drawing/2014/main" id="{B0CAB09D-2E4D-4421-A045-6FE39D74B25D}"/>
              </a:ext>
            </a:extLst>
          </p:cNvPr>
          <p:cNvSpPr txBox="1"/>
          <p:nvPr/>
        </p:nvSpPr>
        <p:spPr>
          <a:xfrm flipH="1">
            <a:off x="687145" y="5276259"/>
            <a:ext cx="3311871" cy="553998"/>
          </a:xfrm>
          <a:prstGeom prst="rect">
            <a:avLst/>
          </a:prstGeom>
          <a:noFill/>
          <a:ln>
            <a:noFill/>
          </a:ln>
        </p:spPr>
        <p:txBody>
          <a:bodyPr wrap="square" lIns="0" tIns="0" rIns="0" bIns="0" rtlCol="0" anchor="ctr">
            <a:spAutoFit/>
          </a:bodyPr>
          <a:lstStyle/>
          <a:p>
            <a:pPr algn="r">
              <a:buClr>
                <a:schemeClr val="accent1"/>
              </a:buClr>
            </a:pPr>
            <a:r>
              <a:rPr lang="en-US" sz="1200" b="1" dirty="0">
                <a:solidFill>
                  <a:schemeClr val="tx1">
                    <a:lumMod val="75000"/>
                    <a:lumOff val="25000"/>
                  </a:schemeClr>
                </a:solidFill>
              </a:rPr>
              <a:t>Lorem ipsum </a:t>
            </a:r>
            <a:r>
              <a:rPr lang="en-US" sz="1200" dirty="0">
                <a:solidFill>
                  <a:schemeClr val="tx1">
                    <a:lumMod val="75000"/>
                    <a:lumOff val="25000"/>
                  </a:schemeClr>
                </a:solidFill>
              </a:rPr>
              <a:t>dolor sit amet, consectetur adipiscing elit. Quisque posuere nunc ac mauris viverra.</a:t>
            </a:r>
          </a:p>
        </p:txBody>
      </p:sp>
      <p:sp>
        <p:nvSpPr>
          <p:cNvPr id="30" name="TextBox 74">
            <a:extLst>
              <a:ext uri="{FF2B5EF4-FFF2-40B4-BE49-F238E27FC236}">
                <a16:creationId xmlns:a16="http://schemas.microsoft.com/office/drawing/2014/main" id="{C443FC65-1066-4368-BC00-C248139C713C}"/>
              </a:ext>
            </a:extLst>
          </p:cNvPr>
          <p:cNvSpPr txBox="1"/>
          <p:nvPr/>
        </p:nvSpPr>
        <p:spPr>
          <a:xfrm flipH="1">
            <a:off x="8505093" y="2432154"/>
            <a:ext cx="3311871" cy="553998"/>
          </a:xfrm>
          <a:prstGeom prst="rect">
            <a:avLst/>
          </a:prstGeom>
          <a:noFill/>
          <a:ln>
            <a:noFill/>
          </a:ln>
        </p:spPr>
        <p:txBody>
          <a:bodyPr wrap="square" lIns="0" tIns="0" rIns="0" bIns="0" rtlCol="0" anchor="ctr">
            <a:spAutoFit/>
          </a:bodyPr>
          <a:lstStyle/>
          <a:p>
            <a:pPr>
              <a:buClr>
                <a:schemeClr val="accent1"/>
              </a:buClr>
            </a:pPr>
            <a:r>
              <a:rPr lang="en-US" sz="1200" b="1" dirty="0">
                <a:solidFill>
                  <a:schemeClr val="tx1">
                    <a:lumMod val="75000"/>
                    <a:lumOff val="25000"/>
                  </a:schemeClr>
                </a:solidFill>
              </a:rPr>
              <a:t>Lorem ipsum </a:t>
            </a:r>
            <a:r>
              <a:rPr lang="en-US" sz="1200" dirty="0">
                <a:solidFill>
                  <a:schemeClr val="tx1">
                    <a:lumMod val="75000"/>
                    <a:lumOff val="25000"/>
                  </a:schemeClr>
                </a:solidFill>
              </a:rPr>
              <a:t>dolor sit amet, consectetur adipiscing elit. Quisque posuere nunc ac mauris viverra.</a:t>
            </a:r>
          </a:p>
        </p:txBody>
      </p:sp>
      <p:sp>
        <p:nvSpPr>
          <p:cNvPr id="31" name="TextBox 75">
            <a:extLst>
              <a:ext uri="{FF2B5EF4-FFF2-40B4-BE49-F238E27FC236}">
                <a16:creationId xmlns:a16="http://schemas.microsoft.com/office/drawing/2014/main" id="{ABF79521-95B1-48BF-9E40-126DB616C3E1}"/>
              </a:ext>
            </a:extLst>
          </p:cNvPr>
          <p:cNvSpPr txBox="1"/>
          <p:nvPr/>
        </p:nvSpPr>
        <p:spPr>
          <a:xfrm flipH="1">
            <a:off x="8219343" y="4328430"/>
            <a:ext cx="3311871" cy="553998"/>
          </a:xfrm>
          <a:prstGeom prst="rect">
            <a:avLst/>
          </a:prstGeom>
          <a:noFill/>
          <a:ln>
            <a:noFill/>
          </a:ln>
        </p:spPr>
        <p:txBody>
          <a:bodyPr wrap="square" lIns="0" tIns="0" rIns="0" bIns="0" rtlCol="0" anchor="ctr">
            <a:spAutoFit/>
          </a:bodyPr>
          <a:lstStyle/>
          <a:p>
            <a:pPr>
              <a:buClr>
                <a:schemeClr val="accent1"/>
              </a:buClr>
            </a:pPr>
            <a:r>
              <a:rPr lang="en-US" sz="1200" b="1" dirty="0">
                <a:solidFill>
                  <a:schemeClr val="tx1">
                    <a:lumMod val="75000"/>
                    <a:lumOff val="25000"/>
                  </a:schemeClr>
                </a:solidFill>
              </a:rPr>
              <a:t>Lorem ipsum </a:t>
            </a:r>
            <a:r>
              <a:rPr lang="en-US" sz="1200" dirty="0">
                <a:solidFill>
                  <a:schemeClr val="tx1">
                    <a:lumMod val="75000"/>
                    <a:lumOff val="25000"/>
                  </a:schemeClr>
                </a:solidFill>
              </a:rPr>
              <a:t>dolor sit amet, consectetur adipiscing elit. Quisque posuere nunc ac mauris viverra.</a:t>
            </a:r>
          </a:p>
        </p:txBody>
      </p:sp>
      <p:pic>
        <p:nvPicPr>
          <p:cNvPr id="3" name="Imagen 2"/>
          <p:cNvPicPr>
            <a:picLocks noChangeAspect="1"/>
          </p:cNvPicPr>
          <p:nvPr/>
        </p:nvPicPr>
        <p:blipFill>
          <a:blip r:embed="rId2"/>
          <a:stretch>
            <a:fillRect/>
          </a:stretch>
        </p:blipFill>
        <p:spPr>
          <a:xfrm>
            <a:off x="5407561" y="1168425"/>
            <a:ext cx="1491982" cy="4978348"/>
          </a:xfrm>
          <a:prstGeom prst="rect">
            <a:avLst/>
          </a:prstGeom>
        </p:spPr>
      </p:pic>
    </p:spTree>
    <p:extLst>
      <p:ext uri="{BB962C8B-B14F-4D97-AF65-F5344CB8AC3E}">
        <p14:creationId xmlns:p14="http://schemas.microsoft.com/office/powerpoint/2010/main" val="364719351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D48CE8D-120F-4FF3-8B77-1EF0B5330316}"/>
              </a:ext>
            </a:extLst>
          </p:cNvPr>
          <p:cNvSpPr>
            <a:spLocks/>
          </p:cNvSpPr>
          <p:nvPr/>
        </p:nvSpPr>
        <p:spPr bwMode="auto">
          <a:xfrm>
            <a:off x="833438" y="5908448"/>
            <a:ext cx="9603653" cy="3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248" tIns="72248" rIns="72248" bIns="72248"/>
          <a:lstStyle>
            <a:lvl1pPr eaLnBrk="0" hangingPunct="0">
              <a:defRPr sz="5000">
                <a:solidFill>
                  <a:srgbClr val="595959"/>
                </a:solidFill>
                <a:latin typeface="Clear Sans Medium" charset="0"/>
                <a:ea typeface="PingFang SC Medium" charset="-122"/>
                <a:sym typeface="Clear Sans Medium" charset="0"/>
              </a:defRPr>
            </a:lvl1pPr>
            <a:lvl2pPr marL="742950" indent="-285750" eaLnBrk="0" hangingPunct="0">
              <a:defRPr sz="5000">
                <a:solidFill>
                  <a:srgbClr val="595959"/>
                </a:solidFill>
                <a:latin typeface="Clear Sans Medium" charset="0"/>
                <a:ea typeface="PingFang SC Medium" charset="-122"/>
                <a:sym typeface="Clear Sans Medium" charset="0"/>
              </a:defRPr>
            </a:lvl2pPr>
            <a:lvl3pPr marL="1143000" indent="-228600" eaLnBrk="0" hangingPunct="0">
              <a:defRPr sz="5000">
                <a:solidFill>
                  <a:srgbClr val="595959"/>
                </a:solidFill>
                <a:latin typeface="Clear Sans Medium" charset="0"/>
                <a:ea typeface="PingFang SC Medium" charset="-122"/>
                <a:sym typeface="Clear Sans Medium" charset="0"/>
              </a:defRPr>
            </a:lvl3pPr>
            <a:lvl4pPr marL="1600200" indent="-228600" eaLnBrk="0" hangingPunct="0">
              <a:defRPr sz="5000">
                <a:solidFill>
                  <a:srgbClr val="595959"/>
                </a:solidFill>
                <a:latin typeface="Clear Sans Medium" charset="0"/>
                <a:ea typeface="PingFang SC Medium" charset="-122"/>
                <a:sym typeface="Clear Sans Medium" charset="0"/>
              </a:defRPr>
            </a:lvl4pPr>
            <a:lvl5pPr marL="2057400" indent="-228600" eaLnBrk="0" hangingPunct="0">
              <a:defRPr sz="5000">
                <a:solidFill>
                  <a:srgbClr val="595959"/>
                </a:solidFill>
                <a:latin typeface="Clear Sans Medium" charset="0"/>
                <a:ea typeface="PingFang SC Medium" charset="-122"/>
                <a:sym typeface="Clear Sans Medium" charset="0"/>
              </a:defRPr>
            </a:lvl5pPr>
            <a:lvl6pPr marL="25146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6pPr>
            <a:lvl7pPr marL="29718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7pPr>
            <a:lvl8pPr marL="34290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8pPr>
            <a:lvl9pPr marL="3886200" indent="-228600" eaLnBrk="0" fontAlgn="base" hangingPunct="0">
              <a:spcBef>
                <a:spcPct val="0"/>
              </a:spcBef>
              <a:spcAft>
                <a:spcPct val="0"/>
              </a:spcAft>
              <a:defRPr sz="5000">
                <a:solidFill>
                  <a:srgbClr val="595959"/>
                </a:solidFill>
                <a:latin typeface="Clear Sans Medium" charset="0"/>
                <a:ea typeface="PingFang SC Medium" charset="-122"/>
                <a:sym typeface="Clear Sans Medium" charset="0"/>
              </a:defRPr>
            </a:lvl9pPr>
          </a:lstStyle>
          <a:p>
            <a:pPr algn="ctr" eaLnBrk="1" hangingPunct="1"/>
            <a:r>
              <a:rPr lang="en-US" altLang="es-PE" sz="1200" dirty="0">
                <a:solidFill>
                  <a:schemeClr val="tx1"/>
                </a:solidFill>
                <a:latin typeface="+mn-lt"/>
                <a:ea typeface="MS PGothic" panose="020B0600070205080204" pitchFamily="34" charset="-128"/>
                <a:sym typeface="Aller Light Italic" charset="0"/>
              </a:rPr>
              <a:t>Nunc ac lobortis leo. Vivamus sit amet nulla id justo porttitor auctor. Aenean quis velit quis nulla mollis ullamcorper ac id erat. Pellentesque habitant morbi tristique senectus et netus et malesuada fames ac turpis egestas.</a:t>
            </a:r>
          </a:p>
        </p:txBody>
      </p:sp>
      <p:sp>
        <p:nvSpPr>
          <p:cNvPr id="7" name="Line 4">
            <a:extLst>
              <a:ext uri="{FF2B5EF4-FFF2-40B4-BE49-F238E27FC236}">
                <a16:creationId xmlns:a16="http://schemas.microsoft.com/office/drawing/2014/main" id="{9B837C5C-ECDA-4513-9DBE-B75601F66EEB}"/>
              </a:ext>
            </a:extLst>
          </p:cNvPr>
          <p:cNvSpPr>
            <a:spLocks noChangeShapeType="1"/>
          </p:cNvSpPr>
          <p:nvPr/>
        </p:nvSpPr>
        <p:spPr bwMode="auto">
          <a:xfrm flipH="1">
            <a:off x="846086" y="5859961"/>
            <a:ext cx="10117477" cy="0"/>
          </a:xfrm>
          <a:prstGeom prst="line">
            <a:avLst/>
          </a:prstGeom>
          <a:noFill/>
          <a:ln w="12700">
            <a:solidFill>
              <a:srgbClr val="807F7F"/>
            </a:solidFill>
            <a:miter lim="800000"/>
            <a:headEnd/>
            <a:tailEnd/>
          </a:ln>
          <a:extLst>
            <a:ext uri="{909E8E84-426E-40DD-AFC4-6F175D3DCCD1}">
              <a14:hiddenFill xmlns:a14="http://schemas.microsoft.com/office/drawing/2010/main">
                <a:noFill/>
              </a14:hiddenFill>
            </a:ext>
          </a:extLst>
        </p:spPr>
        <p:txBody>
          <a:bodyPr lIns="0" tIns="0" rIns="0" bIns="0"/>
          <a:lstStyle/>
          <a:p>
            <a:endParaRPr lang="es-PE" dirty="0"/>
          </a:p>
        </p:txBody>
      </p:sp>
      <p:sp>
        <p:nvSpPr>
          <p:cNvPr id="9" name="Título 1">
            <a:extLst>
              <a:ext uri="{FF2B5EF4-FFF2-40B4-BE49-F238E27FC236}">
                <a16:creationId xmlns:a16="http://schemas.microsoft.com/office/drawing/2014/main" id="{894A88FA-4574-49E5-B434-1360F3616AF4}"/>
              </a:ext>
            </a:extLst>
          </p:cNvPr>
          <p:cNvSpPr txBox="1">
            <a:spLocks/>
          </p:cNvSpPr>
          <p:nvPr/>
        </p:nvSpPr>
        <p:spPr>
          <a:xfrm>
            <a:off x="537613" y="450949"/>
            <a:ext cx="8474700" cy="708300"/>
          </a:xfrm>
          <a:prstGeom prst="rect">
            <a:avLst/>
          </a:prstGeom>
          <a:noFill/>
          <a:ln>
            <a:noFill/>
          </a:ln>
        </p:spPr>
        <p:txBody>
          <a:bodyPr spcFirstLastPara="1" wrap="square" lIns="0" tIns="0" rIns="0" bIns="0" anchor="ctr" anchorCtr="0">
            <a:noAutofit/>
          </a:bodyPr>
          <a:lstStyle>
            <a:lvl1pPr lvl="0" algn="l" defTabSz="914400" rtl="0" eaLnBrk="1" latinLnBrk="0" hangingPunct="1">
              <a:lnSpc>
                <a:spcPct val="90000"/>
              </a:lnSpc>
              <a:spcBef>
                <a:spcPts val="0"/>
              </a:spcBef>
              <a:spcAft>
                <a:spcPts val="0"/>
              </a:spcAft>
              <a:buClr>
                <a:schemeClr val="accent1"/>
              </a:buClr>
              <a:buSzPts val="3000"/>
              <a:buFont typeface="DM Sans"/>
              <a:buNone/>
              <a:defRPr sz="3000" b="1" kern="1200">
                <a:solidFill>
                  <a:srgbClr val="E9475A"/>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r>
              <a:rPr lang="es-PE" sz="4400" dirty="0">
                <a:solidFill>
                  <a:srgbClr val="D183A1"/>
                </a:solidFill>
              </a:rPr>
              <a:t>Data Analysis Summary</a:t>
            </a:r>
          </a:p>
        </p:txBody>
      </p:sp>
      <p:sp>
        <p:nvSpPr>
          <p:cNvPr id="5" name="직사각형 65">
            <a:extLst>
              <a:ext uri="{FF2B5EF4-FFF2-40B4-BE49-F238E27FC236}">
                <a16:creationId xmlns:a16="http://schemas.microsoft.com/office/drawing/2014/main" id="{0D94B897-9E96-42FF-A9FB-0B970746435F}"/>
              </a:ext>
            </a:extLst>
          </p:cNvPr>
          <p:cNvSpPr/>
          <p:nvPr/>
        </p:nvSpPr>
        <p:spPr>
          <a:xfrm>
            <a:off x="5857918" y="2371643"/>
            <a:ext cx="5472000" cy="900000"/>
          </a:xfrm>
          <a:prstGeom prst="rect">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직사각형 66">
            <a:extLst>
              <a:ext uri="{FF2B5EF4-FFF2-40B4-BE49-F238E27FC236}">
                <a16:creationId xmlns:a16="http://schemas.microsoft.com/office/drawing/2014/main" id="{CAF7832F-79F8-4F41-B7D2-BD5B71B938C7}"/>
              </a:ext>
            </a:extLst>
          </p:cNvPr>
          <p:cNvSpPr/>
          <p:nvPr/>
        </p:nvSpPr>
        <p:spPr>
          <a:xfrm>
            <a:off x="6748384" y="2425643"/>
            <a:ext cx="4428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직사각형 68">
            <a:extLst>
              <a:ext uri="{FF2B5EF4-FFF2-40B4-BE49-F238E27FC236}">
                <a16:creationId xmlns:a16="http://schemas.microsoft.com/office/drawing/2014/main" id="{3DDEAEE3-F72F-40D1-B5C1-82464AFAB27F}"/>
              </a:ext>
            </a:extLst>
          </p:cNvPr>
          <p:cNvSpPr/>
          <p:nvPr/>
        </p:nvSpPr>
        <p:spPr>
          <a:xfrm>
            <a:off x="5857918" y="3490725"/>
            <a:ext cx="5472000" cy="900000"/>
          </a:xfrm>
          <a:prstGeom prst="rect">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직사각형 69">
            <a:extLst>
              <a:ext uri="{FF2B5EF4-FFF2-40B4-BE49-F238E27FC236}">
                <a16:creationId xmlns:a16="http://schemas.microsoft.com/office/drawing/2014/main" id="{48FF78A7-2622-4D7D-B8E2-EA77BDE65AF3}"/>
              </a:ext>
            </a:extLst>
          </p:cNvPr>
          <p:cNvSpPr/>
          <p:nvPr/>
        </p:nvSpPr>
        <p:spPr>
          <a:xfrm>
            <a:off x="6748384" y="3544725"/>
            <a:ext cx="4428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직사각형 71">
            <a:extLst>
              <a:ext uri="{FF2B5EF4-FFF2-40B4-BE49-F238E27FC236}">
                <a16:creationId xmlns:a16="http://schemas.microsoft.com/office/drawing/2014/main" id="{76B9510A-1858-4B19-9782-0F5967DE8E52}"/>
              </a:ext>
            </a:extLst>
          </p:cNvPr>
          <p:cNvSpPr/>
          <p:nvPr/>
        </p:nvSpPr>
        <p:spPr>
          <a:xfrm>
            <a:off x="5857918" y="4609806"/>
            <a:ext cx="5472000" cy="900000"/>
          </a:xfrm>
          <a:prstGeom prst="rect">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직사각형 72">
            <a:extLst>
              <a:ext uri="{FF2B5EF4-FFF2-40B4-BE49-F238E27FC236}">
                <a16:creationId xmlns:a16="http://schemas.microsoft.com/office/drawing/2014/main" id="{94A7AE55-6710-4F24-B594-06F835CE35CD}"/>
              </a:ext>
            </a:extLst>
          </p:cNvPr>
          <p:cNvSpPr/>
          <p:nvPr/>
        </p:nvSpPr>
        <p:spPr>
          <a:xfrm>
            <a:off x="6748384" y="4663806"/>
            <a:ext cx="4428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직사각형 9">
            <a:extLst>
              <a:ext uri="{FF2B5EF4-FFF2-40B4-BE49-F238E27FC236}">
                <a16:creationId xmlns:a16="http://schemas.microsoft.com/office/drawing/2014/main" id="{5553BC05-636E-411F-B077-BD1C2E4A5F51}"/>
              </a:ext>
            </a:extLst>
          </p:cNvPr>
          <p:cNvSpPr/>
          <p:nvPr/>
        </p:nvSpPr>
        <p:spPr>
          <a:xfrm>
            <a:off x="5857918" y="1252561"/>
            <a:ext cx="5472000"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직사각형 10">
            <a:extLst>
              <a:ext uri="{FF2B5EF4-FFF2-40B4-BE49-F238E27FC236}">
                <a16:creationId xmlns:a16="http://schemas.microsoft.com/office/drawing/2014/main" id="{06383D3E-76D8-49B3-AFC0-A5C1AD09334C}"/>
              </a:ext>
            </a:extLst>
          </p:cNvPr>
          <p:cNvSpPr/>
          <p:nvPr/>
        </p:nvSpPr>
        <p:spPr>
          <a:xfrm>
            <a:off x="6748384" y="1306561"/>
            <a:ext cx="4428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6" name="Group 10">
            <a:extLst>
              <a:ext uri="{FF2B5EF4-FFF2-40B4-BE49-F238E27FC236}">
                <a16:creationId xmlns:a16="http://schemas.microsoft.com/office/drawing/2014/main" id="{EAB5B495-320D-4A8D-8384-3FAB30C53326}"/>
              </a:ext>
            </a:extLst>
          </p:cNvPr>
          <p:cNvGrpSpPr/>
          <p:nvPr/>
        </p:nvGrpSpPr>
        <p:grpSpPr>
          <a:xfrm>
            <a:off x="983215" y="1248985"/>
            <a:ext cx="4274353" cy="4274354"/>
            <a:chOff x="812246" y="1875092"/>
            <a:chExt cx="4105383" cy="4105384"/>
          </a:xfrm>
        </p:grpSpPr>
        <p:sp>
          <p:nvSpPr>
            <p:cNvPr id="17" name="Oval 11">
              <a:extLst>
                <a:ext uri="{FF2B5EF4-FFF2-40B4-BE49-F238E27FC236}">
                  <a16:creationId xmlns:a16="http://schemas.microsoft.com/office/drawing/2014/main" id="{145E0807-4706-46B9-B8BE-DD611A0F4E07}"/>
                </a:ext>
              </a:extLst>
            </p:cNvPr>
            <p:cNvSpPr/>
            <p:nvPr/>
          </p:nvSpPr>
          <p:spPr>
            <a:xfrm rot="18900000">
              <a:off x="812246" y="2923294"/>
              <a:ext cx="2066499" cy="2066499"/>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12">
              <a:extLst>
                <a:ext uri="{FF2B5EF4-FFF2-40B4-BE49-F238E27FC236}">
                  <a16:creationId xmlns:a16="http://schemas.microsoft.com/office/drawing/2014/main" id="{F4C59EBD-5AF6-4253-BDDC-E510AB4199F2}"/>
                </a:ext>
              </a:extLst>
            </p:cNvPr>
            <p:cNvSpPr/>
            <p:nvPr/>
          </p:nvSpPr>
          <p:spPr>
            <a:xfrm rot="18900000">
              <a:off x="1860448" y="1875092"/>
              <a:ext cx="2066499" cy="2066499"/>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Oval 13">
              <a:extLst>
                <a:ext uri="{FF2B5EF4-FFF2-40B4-BE49-F238E27FC236}">
                  <a16:creationId xmlns:a16="http://schemas.microsoft.com/office/drawing/2014/main" id="{A3C99E05-CC6E-4902-B363-CB727319E376}"/>
                </a:ext>
              </a:extLst>
            </p:cNvPr>
            <p:cNvSpPr/>
            <p:nvPr/>
          </p:nvSpPr>
          <p:spPr>
            <a:xfrm rot="18900000">
              <a:off x="2851130" y="2865774"/>
              <a:ext cx="2066499" cy="2066499"/>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Oval 14">
              <a:extLst>
                <a:ext uri="{FF2B5EF4-FFF2-40B4-BE49-F238E27FC236}">
                  <a16:creationId xmlns:a16="http://schemas.microsoft.com/office/drawing/2014/main" id="{473B78E1-F591-422F-85A1-FCF0E0E0CBFB}"/>
                </a:ext>
              </a:extLst>
            </p:cNvPr>
            <p:cNvSpPr/>
            <p:nvPr/>
          </p:nvSpPr>
          <p:spPr>
            <a:xfrm rot="18900000">
              <a:off x="1802928" y="3913977"/>
              <a:ext cx="2066499" cy="2066499"/>
            </a:xfrm>
            <a:prstGeom prst="ellipse">
              <a:avLst/>
            </a:prstGeom>
            <a:solidFill>
              <a:srgbClr val="C6C6C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1" name="Oval 15">
            <a:extLst>
              <a:ext uri="{FF2B5EF4-FFF2-40B4-BE49-F238E27FC236}">
                <a16:creationId xmlns:a16="http://schemas.microsoft.com/office/drawing/2014/main" id="{7A590E76-DC7A-4E35-81DF-D34FB0E8CD2C}"/>
              </a:ext>
            </a:extLst>
          </p:cNvPr>
          <p:cNvSpPr/>
          <p:nvPr/>
        </p:nvSpPr>
        <p:spPr>
          <a:xfrm>
            <a:off x="2483131" y="2748903"/>
            <a:ext cx="1274519" cy="127451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TextBox 20">
            <a:extLst>
              <a:ext uri="{FF2B5EF4-FFF2-40B4-BE49-F238E27FC236}">
                <a16:creationId xmlns:a16="http://schemas.microsoft.com/office/drawing/2014/main" id="{7EE46EAA-7757-4E65-926C-89749BBD625B}"/>
              </a:ext>
            </a:extLst>
          </p:cNvPr>
          <p:cNvSpPr txBox="1"/>
          <p:nvPr/>
        </p:nvSpPr>
        <p:spPr>
          <a:xfrm>
            <a:off x="2182418" y="2476144"/>
            <a:ext cx="601424"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27" name="TextBox 21">
            <a:extLst>
              <a:ext uri="{FF2B5EF4-FFF2-40B4-BE49-F238E27FC236}">
                <a16:creationId xmlns:a16="http://schemas.microsoft.com/office/drawing/2014/main" id="{E4D7C3E2-7A5E-4E18-AABB-92C526214E0F}"/>
              </a:ext>
            </a:extLst>
          </p:cNvPr>
          <p:cNvSpPr txBox="1"/>
          <p:nvPr/>
        </p:nvSpPr>
        <p:spPr>
          <a:xfrm>
            <a:off x="3456937" y="2476144"/>
            <a:ext cx="601424"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28" name="TextBox 22">
            <a:extLst>
              <a:ext uri="{FF2B5EF4-FFF2-40B4-BE49-F238E27FC236}">
                <a16:creationId xmlns:a16="http://schemas.microsoft.com/office/drawing/2014/main" id="{155D19FF-619B-4698-90AA-618D55762A75}"/>
              </a:ext>
            </a:extLst>
          </p:cNvPr>
          <p:cNvSpPr txBox="1"/>
          <p:nvPr/>
        </p:nvSpPr>
        <p:spPr>
          <a:xfrm>
            <a:off x="2189319" y="3812490"/>
            <a:ext cx="601424"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29" name="TextBox 23">
            <a:extLst>
              <a:ext uri="{FF2B5EF4-FFF2-40B4-BE49-F238E27FC236}">
                <a16:creationId xmlns:a16="http://schemas.microsoft.com/office/drawing/2014/main" id="{8F37459B-0335-4A0A-9845-4C0BC84D0D5B}"/>
              </a:ext>
            </a:extLst>
          </p:cNvPr>
          <p:cNvSpPr txBox="1"/>
          <p:nvPr/>
        </p:nvSpPr>
        <p:spPr>
          <a:xfrm>
            <a:off x="3463838" y="3812490"/>
            <a:ext cx="601424"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grpSp>
        <p:nvGrpSpPr>
          <p:cNvPr id="30" name="Group 24">
            <a:extLst>
              <a:ext uri="{FF2B5EF4-FFF2-40B4-BE49-F238E27FC236}">
                <a16:creationId xmlns:a16="http://schemas.microsoft.com/office/drawing/2014/main" id="{BBDCA68A-AC4E-4C1F-97C1-D03CB237BDDD}"/>
              </a:ext>
            </a:extLst>
          </p:cNvPr>
          <p:cNvGrpSpPr/>
          <p:nvPr/>
        </p:nvGrpSpPr>
        <p:grpSpPr>
          <a:xfrm>
            <a:off x="2254450" y="1413367"/>
            <a:ext cx="1731881" cy="934731"/>
            <a:chOff x="2725123" y="4283314"/>
            <a:chExt cx="1292073" cy="897779"/>
          </a:xfrm>
        </p:grpSpPr>
        <p:sp>
          <p:nvSpPr>
            <p:cNvPr id="31" name="TextBox 25">
              <a:extLst>
                <a:ext uri="{FF2B5EF4-FFF2-40B4-BE49-F238E27FC236}">
                  <a16:creationId xmlns:a16="http://schemas.microsoft.com/office/drawing/2014/main" id="{5490D232-0910-47DB-8D42-3A926861F0AA}"/>
                </a:ext>
              </a:extLst>
            </p:cNvPr>
            <p:cNvSpPr txBox="1"/>
            <p:nvPr/>
          </p:nvSpPr>
          <p:spPr>
            <a:xfrm>
              <a:off x="2725124" y="4560313"/>
              <a:ext cx="1292072" cy="620780"/>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32" name="TextBox 26">
              <a:extLst>
                <a:ext uri="{FF2B5EF4-FFF2-40B4-BE49-F238E27FC236}">
                  <a16:creationId xmlns:a16="http://schemas.microsoft.com/office/drawing/2014/main" id="{83F9372B-72B4-42C8-BD65-5A3861684181}"/>
                </a:ext>
              </a:extLst>
            </p:cNvPr>
            <p:cNvSpPr txBox="1"/>
            <p:nvPr/>
          </p:nvSpPr>
          <p:spPr>
            <a:xfrm>
              <a:off x="2725123" y="4283314"/>
              <a:ext cx="1292072" cy="26604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33" name="Group 27">
            <a:extLst>
              <a:ext uri="{FF2B5EF4-FFF2-40B4-BE49-F238E27FC236}">
                <a16:creationId xmlns:a16="http://schemas.microsoft.com/office/drawing/2014/main" id="{423318B6-8D0A-4B56-9E72-49D73764DB08}"/>
              </a:ext>
            </a:extLst>
          </p:cNvPr>
          <p:cNvGrpSpPr/>
          <p:nvPr/>
        </p:nvGrpSpPr>
        <p:grpSpPr>
          <a:xfrm>
            <a:off x="3744288" y="2796688"/>
            <a:ext cx="1478805" cy="1119397"/>
            <a:chOff x="2725123" y="4283314"/>
            <a:chExt cx="1292073" cy="1075145"/>
          </a:xfrm>
        </p:grpSpPr>
        <p:sp>
          <p:nvSpPr>
            <p:cNvPr id="34" name="TextBox 28">
              <a:extLst>
                <a:ext uri="{FF2B5EF4-FFF2-40B4-BE49-F238E27FC236}">
                  <a16:creationId xmlns:a16="http://schemas.microsoft.com/office/drawing/2014/main" id="{37A177FB-E0FE-48E4-9A1F-6B4A206BF9EB}"/>
                </a:ext>
              </a:extLst>
            </p:cNvPr>
            <p:cNvSpPr txBox="1"/>
            <p:nvPr/>
          </p:nvSpPr>
          <p:spPr>
            <a:xfrm>
              <a:off x="2725124" y="4560313"/>
              <a:ext cx="1292072" cy="798146"/>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35" name="TextBox 29">
              <a:extLst>
                <a:ext uri="{FF2B5EF4-FFF2-40B4-BE49-F238E27FC236}">
                  <a16:creationId xmlns:a16="http://schemas.microsoft.com/office/drawing/2014/main" id="{C400C527-430D-496E-8207-F5C6C9927112}"/>
                </a:ext>
              </a:extLst>
            </p:cNvPr>
            <p:cNvSpPr txBox="1"/>
            <p:nvPr/>
          </p:nvSpPr>
          <p:spPr>
            <a:xfrm>
              <a:off x="2725123" y="4283314"/>
              <a:ext cx="1292072" cy="26604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36" name="Group 30">
            <a:extLst>
              <a:ext uri="{FF2B5EF4-FFF2-40B4-BE49-F238E27FC236}">
                <a16:creationId xmlns:a16="http://schemas.microsoft.com/office/drawing/2014/main" id="{26760212-2BA3-483C-964E-A3CD62023391}"/>
              </a:ext>
            </a:extLst>
          </p:cNvPr>
          <p:cNvGrpSpPr/>
          <p:nvPr/>
        </p:nvGrpSpPr>
        <p:grpSpPr>
          <a:xfrm>
            <a:off x="963145" y="2796688"/>
            <a:ext cx="1478805" cy="1119397"/>
            <a:chOff x="2725123" y="4283314"/>
            <a:chExt cx="1292073" cy="1075145"/>
          </a:xfrm>
        </p:grpSpPr>
        <p:sp>
          <p:nvSpPr>
            <p:cNvPr id="37" name="TextBox 31">
              <a:extLst>
                <a:ext uri="{FF2B5EF4-FFF2-40B4-BE49-F238E27FC236}">
                  <a16:creationId xmlns:a16="http://schemas.microsoft.com/office/drawing/2014/main" id="{D8E68FF7-58E1-41DD-88E2-8523C4AD4FB1}"/>
                </a:ext>
              </a:extLst>
            </p:cNvPr>
            <p:cNvSpPr txBox="1"/>
            <p:nvPr/>
          </p:nvSpPr>
          <p:spPr>
            <a:xfrm>
              <a:off x="2725124" y="4560313"/>
              <a:ext cx="1292072" cy="798146"/>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38" name="TextBox 32">
              <a:extLst>
                <a:ext uri="{FF2B5EF4-FFF2-40B4-BE49-F238E27FC236}">
                  <a16:creationId xmlns:a16="http://schemas.microsoft.com/office/drawing/2014/main" id="{45214C11-52DE-41D5-9F96-22B035D6EEA4}"/>
                </a:ext>
              </a:extLst>
            </p:cNvPr>
            <p:cNvSpPr txBox="1"/>
            <p:nvPr/>
          </p:nvSpPr>
          <p:spPr>
            <a:xfrm>
              <a:off x="2725123" y="4283314"/>
              <a:ext cx="1292072" cy="26604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39" name="Group 33">
            <a:extLst>
              <a:ext uri="{FF2B5EF4-FFF2-40B4-BE49-F238E27FC236}">
                <a16:creationId xmlns:a16="http://schemas.microsoft.com/office/drawing/2014/main" id="{8D536587-DCAB-4024-82E4-01DCA8853716}"/>
              </a:ext>
            </a:extLst>
          </p:cNvPr>
          <p:cNvGrpSpPr/>
          <p:nvPr/>
        </p:nvGrpSpPr>
        <p:grpSpPr>
          <a:xfrm>
            <a:off x="2266253" y="4213875"/>
            <a:ext cx="1731881" cy="934731"/>
            <a:chOff x="2725123" y="4283314"/>
            <a:chExt cx="1292073" cy="897779"/>
          </a:xfrm>
        </p:grpSpPr>
        <p:sp>
          <p:nvSpPr>
            <p:cNvPr id="40" name="TextBox 34">
              <a:extLst>
                <a:ext uri="{FF2B5EF4-FFF2-40B4-BE49-F238E27FC236}">
                  <a16:creationId xmlns:a16="http://schemas.microsoft.com/office/drawing/2014/main" id="{5AF74352-6166-4E7B-98C2-8AD3DAB4974D}"/>
                </a:ext>
              </a:extLst>
            </p:cNvPr>
            <p:cNvSpPr txBox="1"/>
            <p:nvPr/>
          </p:nvSpPr>
          <p:spPr>
            <a:xfrm>
              <a:off x="2725124" y="4560313"/>
              <a:ext cx="1292072" cy="620780"/>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41" name="TextBox 35">
              <a:extLst>
                <a:ext uri="{FF2B5EF4-FFF2-40B4-BE49-F238E27FC236}">
                  <a16:creationId xmlns:a16="http://schemas.microsoft.com/office/drawing/2014/main" id="{8991D7A9-3FE6-4185-A55E-E0B4B27179A0}"/>
                </a:ext>
              </a:extLst>
            </p:cNvPr>
            <p:cNvSpPr txBox="1"/>
            <p:nvPr/>
          </p:nvSpPr>
          <p:spPr>
            <a:xfrm>
              <a:off x="2725123" y="4283314"/>
              <a:ext cx="1292072" cy="26604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42" name="Group 36">
            <a:extLst>
              <a:ext uri="{FF2B5EF4-FFF2-40B4-BE49-F238E27FC236}">
                <a16:creationId xmlns:a16="http://schemas.microsoft.com/office/drawing/2014/main" id="{60235CFD-6831-4EFE-94CD-6216BC1D8286}"/>
              </a:ext>
            </a:extLst>
          </p:cNvPr>
          <p:cNvGrpSpPr/>
          <p:nvPr/>
        </p:nvGrpSpPr>
        <p:grpSpPr>
          <a:xfrm>
            <a:off x="6910450" y="1333229"/>
            <a:ext cx="4144805" cy="738665"/>
            <a:chOff x="5839016" y="1694031"/>
            <a:chExt cx="2277032" cy="738665"/>
          </a:xfrm>
        </p:grpSpPr>
        <p:sp>
          <p:nvSpPr>
            <p:cNvPr id="43" name="TextBox 37">
              <a:extLst>
                <a:ext uri="{FF2B5EF4-FFF2-40B4-BE49-F238E27FC236}">
                  <a16:creationId xmlns:a16="http://schemas.microsoft.com/office/drawing/2014/main" id="{31D15557-115F-4CEC-85A6-FEAFE82EA5D4}"/>
                </a:ext>
              </a:extLst>
            </p:cNvPr>
            <p:cNvSpPr txBox="1"/>
            <p:nvPr/>
          </p:nvSpPr>
          <p:spPr>
            <a:xfrm>
              <a:off x="5839020" y="1694031"/>
              <a:ext cx="2277028"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44" name="TextBox 38">
              <a:extLst>
                <a:ext uri="{FF2B5EF4-FFF2-40B4-BE49-F238E27FC236}">
                  <a16:creationId xmlns:a16="http://schemas.microsoft.com/office/drawing/2014/main" id="{67343F25-4283-458F-9AED-5D5D89F1F106}"/>
                </a:ext>
              </a:extLst>
            </p:cNvPr>
            <p:cNvSpPr txBox="1"/>
            <p:nvPr/>
          </p:nvSpPr>
          <p:spPr>
            <a:xfrm>
              <a:off x="5839016" y="1971031"/>
              <a:ext cx="2277028" cy="461665"/>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p:txBody>
        </p:sp>
      </p:grpSp>
      <p:grpSp>
        <p:nvGrpSpPr>
          <p:cNvPr id="45" name="Group 39">
            <a:extLst>
              <a:ext uri="{FF2B5EF4-FFF2-40B4-BE49-F238E27FC236}">
                <a16:creationId xmlns:a16="http://schemas.microsoft.com/office/drawing/2014/main" id="{7D51D8C6-8449-44D2-81F1-DF4137E0330C}"/>
              </a:ext>
            </a:extLst>
          </p:cNvPr>
          <p:cNvGrpSpPr/>
          <p:nvPr/>
        </p:nvGrpSpPr>
        <p:grpSpPr>
          <a:xfrm>
            <a:off x="6910450" y="2452311"/>
            <a:ext cx="4144805" cy="738665"/>
            <a:chOff x="5839020" y="2908341"/>
            <a:chExt cx="2277032" cy="738665"/>
          </a:xfrm>
        </p:grpSpPr>
        <p:sp>
          <p:nvSpPr>
            <p:cNvPr id="46" name="TextBox 40">
              <a:extLst>
                <a:ext uri="{FF2B5EF4-FFF2-40B4-BE49-F238E27FC236}">
                  <a16:creationId xmlns:a16="http://schemas.microsoft.com/office/drawing/2014/main" id="{7F187C10-A37D-4BF6-B09F-6D567CF262F5}"/>
                </a:ext>
              </a:extLst>
            </p:cNvPr>
            <p:cNvSpPr txBox="1"/>
            <p:nvPr/>
          </p:nvSpPr>
          <p:spPr>
            <a:xfrm>
              <a:off x="5839024" y="2908341"/>
              <a:ext cx="2277028"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47" name="TextBox 41">
              <a:extLst>
                <a:ext uri="{FF2B5EF4-FFF2-40B4-BE49-F238E27FC236}">
                  <a16:creationId xmlns:a16="http://schemas.microsoft.com/office/drawing/2014/main" id="{6E4C2B84-3CA9-4D7F-8328-8AB0A8A5C288}"/>
                </a:ext>
              </a:extLst>
            </p:cNvPr>
            <p:cNvSpPr txBox="1"/>
            <p:nvPr/>
          </p:nvSpPr>
          <p:spPr>
            <a:xfrm>
              <a:off x="5839020" y="3185341"/>
              <a:ext cx="2277028" cy="461665"/>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p:txBody>
        </p:sp>
      </p:grpSp>
      <p:grpSp>
        <p:nvGrpSpPr>
          <p:cNvPr id="48" name="Group 42">
            <a:extLst>
              <a:ext uri="{FF2B5EF4-FFF2-40B4-BE49-F238E27FC236}">
                <a16:creationId xmlns:a16="http://schemas.microsoft.com/office/drawing/2014/main" id="{3206EF2B-436E-4D06-BC18-A7055541F69F}"/>
              </a:ext>
            </a:extLst>
          </p:cNvPr>
          <p:cNvGrpSpPr/>
          <p:nvPr/>
        </p:nvGrpSpPr>
        <p:grpSpPr>
          <a:xfrm>
            <a:off x="6910450" y="3571393"/>
            <a:ext cx="4144805" cy="738665"/>
            <a:chOff x="5839024" y="4122651"/>
            <a:chExt cx="2277032" cy="738665"/>
          </a:xfrm>
        </p:grpSpPr>
        <p:sp>
          <p:nvSpPr>
            <p:cNvPr id="49" name="TextBox 43">
              <a:extLst>
                <a:ext uri="{FF2B5EF4-FFF2-40B4-BE49-F238E27FC236}">
                  <a16:creationId xmlns:a16="http://schemas.microsoft.com/office/drawing/2014/main" id="{B7E02E31-C62A-4700-B7E1-C95840BEA8C0}"/>
                </a:ext>
              </a:extLst>
            </p:cNvPr>
            <p:cNvSpPr txBox="1"/>
            <p:nvPr/>
          </p:nvSpPr>
          <p:spPr>
            <a:xfrm>
              <a:off x="5839028" y="4122651"/>
              <a:ext cx="2277028"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50" name="TextBox 44">
              <a:extLst>
                <a:ext uri="{FF2B5EF4-FFF2-40B4-BE49-F238E27FC236}">
                  <a16:creationId xmlns:a16="http://schemas.microsoft.com/office/drawing/2014/main" id="{4FB44AFF-8BD5-4FAC-980C-9090ED222E87}"/>
                </a:ext>
              </a:extLst>
            </p:cNvPr>
            <p:cNvSpPr txBox="1"/>
            <p:nvPr/>
          </p:nvSpPr>
          <p:spPr>
            <a:xfrm>
              <a:off x="5839024" y="4399651"/>
              <a:ext cx="2277028" cy="461665"/>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p:txBody>
        </p:sp>
      </p:grpSp>
      <p:grpSp>
        <p:nvGrpSpPr>
          <p:cNvPr id="51" name="Group 45">
            <a:extLst>
              <a:ext uri="{FF2B5EF4-FFF2-40B4-BE49-F238E27FC236}">
                <a16:creationId xmlns:a16="http://schemas.microsoft.com/office/drawing/2014/main" id="{A0CA9459-DD82-44EE-BF1C-C4AAE0D88A17}"/>
              </a:ext>
            </a:extLst>
          </p:cNvPr>
          <p:cNvGrpSpPr/>
          <p:nvPr/>
        </p:nvGrpSpPr>
        <p:grpSpPr>
          <a:xfrm>
            <a:off x="6910450" y="4690475"/>
            <a:ext cx="4144805" cy="738665"/>
            <a:chOff x="5839028" y="5336961"/>
            <a:chExt cx="2277032" cy="738665"/>
          </a:xfrm>
        </p:grpSpPr>
        <p:sp>
          <p:nvSpPr>
            <p:cNvPr id="52" name="TextBox 46">
              <a:extLst>
                <a:ext uri="{FF2B5EF4-FFF2-40B4-BE49-F238E27FC236}">
                  <a16:creationId xmlns:a16="http://schemas.microsoft.com/office/drawing/2014/main" id="{386F9BC4-E408-44F9-8740-BA1A4E3BC702}"/>
                </a:ext>
              </a:extLst>
            </p:cNvPr>
            <p:cNvSpPr txBox="1"/>
            <p:nvPr/>
          </p:nvSpPr>
          <p:spPr>
            <a:xfrm>
              <a:off x="5839032" y="5336961"/>
              <a:ext cx="2277028"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53" name="TextBox 47">
              <a:extLst>
                <a:ext uri="{FF2B5EF4-FFF2-40B4-BE49-F238E27FC236}">
                  <a16:creationId xmlns:a16="http://schemas.microsoft.com/office/drawing/2014/main" id="{FE080CA6-2F9A-4070-B449-8A9C2452FCE8}"/>
                </a:ext>
              </a:extLst>
            </p:cNvPr>
            <p:cNvSpPr txBox="1"/>
            <p:nvPr/>
          </p:nvSpPr>
          <p:spPr>
            <a:xfrm>
              <a:off x="5839028" y="5613961"/>
              <a:ext cx="2277028" cy="461665"/>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p:txBody>
        </p:sp>
      </p:grpSp>
      <p:sp>
        <p:nvSpPr>
          <p:cNvPr id="54" name="Parallelogram 15">
            <a:extLst>
              <a:ext uri="{FF2B5EF4-FFF2-40B4-BE49-F238E27FC236}">
                <a16:creationId xmlns:a16="http://schemas.microsoft.com/office/drawing/2014/main" id="{9CF85534-8882-48F3-8603-CC8C4FF2C2A7}"/>
              </a:ext>
            </a:extLst>
          </p:cNvPr>
          <p:cNvSpPr/>
          <p:nvPr/>
        </p:nvSpPr>
        <p:spPr>
          <a:xfrm flipH="1">
            <a:off x="6121185" y="3788631"/>
            <a:ext cx="357672" cy="3576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ectangle 30">
            <a:extLst>
              <a:ext uri="{FF2B5EF4-FFF2-40B4-BE49-F238E27FC236}">
                <a16:creationId xmlns:a16="http://schemas.microsoft.com/office/drawing/2014/main" id="{2205BA3B-B9BB-47FA-A18E-CDC8C46315E2}"/>
              </a:ext>
            </a:extLst>
          </p:cNvPr>
          <p:cNvSpPr/>
          <p:nvPr/>
        </p:nvSpPr>
        <p:spPr>
          <a:xfrm>
            <a:off x="6146281" y="4917287"/>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6" name="Rounded Rectangle 10">
            <a:extLst>
              <a:ext uri="{FF2B5EF4-FFF2-40B4-BE49-F238E27FC236}">
                <a16:creationId xmlns:a16="http://schemas.microsoft.com/office/drawing/2014/main" id="{61F2164B-1546-4DB1-89E8-D6D8E9F6BC8C}"/>
              </a:ext>
            </a:extLst>
          </p:cNvPr>
          <p:cNvSpPr/>
          <p:nvPr/>
        </p:nvSpPr>
        <p:spPr>
          <a:xfrm>
            <a:off x="6171316" y="1558375"/>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Rectangle 16">
            <a:extLst>
              <a:ext uri="{FF2B5EF4-FFF2-40B4-BE49-F238E27FC236}">
                <a16:creationId xmlns:a16="http://schemas.microsoft.com/office/drawing/2014/main" id="{AF0048BB-CC8B-49AF-8BF8-EFA7A7A851BD}"/>
              </a:ext>
            </a:extLst>
          </p:cNvPr>
          <p:cNvSpPr/>
          <p:nvPr/>
        </p:nvSpPr>
        <p:spPr>
          <a:xfrm rot="2700000">
            <a:off x="6170191" y="2612622"/>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58" name="Imagen 57"/>
          <p:cNvPicPr>
            <a:picLocks noChangeAspect="1"/>
          </p:cNvPicPr>
          <p:nvPr/>
        </p:nvPicPr>
        <p:blipFill>
          <a:blip r:embed="rId2"/>
          <a:stretch>
            <a:fillRect/>
          </a:stretch>
        </p:blipFill>
        <p:spPr>
          <a:xfrm>
            <a:off x="2651249" y="2997440"/>
            <a:ext cx="956579" cy="804741"/>
          </a:xfrm>
          <a:prstGeom prst="rect">
            <a:avLst/>
          </a:prstGeom>
        </p:spPr>
      </p:pic>
    </p:spTree>
    <p:extLst>
      <p:ext uri="{BB962C8B-B14F-4D97-AF65-F5344CB8AC3E}">
        <p14:creationId xmlns:p14="http://schemas.microsoft.com/office/powerpoint/2010/main" val="372220469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5EC8C2CE-2C4D-4524-BE2A-95AD9B0EAB20}"/>
              </a:ext>
            </a:extLst>
          </p:cNvPr>
          <p:cNvSpPr/>
          <p:nvPr/>
        </p:nvSpPr>
        <p:spPr>
          <a:xfrm>
            <a:off x="369942" y="1637060"/>
            <a:ext cx="3278248" cy="830997"/>
          </a:xfrm>
          <a:prstGeom prst="rect">
            <a:avLst/>
          </a:prstGeom>
        </p:spPr>
        <p:txBody>
          <a:bodyPr wrap="square">
            <a:spAutoFit/>
          </a:bodyPr>
          <a:lstStyle/>
          <a:p>
            <a:r>
              <a:rPr lang="en-US" sz="2400" dirty="0">
                <a:solidFill>
                  <a:srgbClr val="D183A1"/>
                </a:solidFill>
              </a:rPr>
              <a:t>Eating With A Conscience</a:t>
            </a:r>
          </a:p>
        </p:txBody>
      </p:sp>
      <p:sp>
        <p:nvSpPr>
          <p:cNvPr id="26" name="TextBox 14">
            <a:extLst>
              <a:ext uri="{FF2B5EF4-FFF2-40B4-BE49-F238E27FC236}">
                <a16:creationId xmlns:a16="http://schemas.microsoft.com/office/drawing/2014/main" id="{8C347F41-8074-48B5-9F04-F45789150425}"/>
              </a:ext>
            </a:extLst>
          </p:cNvPr>
          <p:cNvSpPr txBox="1"/>
          <p:nvPr/>
        </p:nvSpPr>
        <p:spPr>
          <a:xfrm>
            <a:off x="369942" y="2489307"/>
            <a:ext cx="4125858" cy="830997"/>
          </a:xfrm>
          <a:prstGeom prst="rect">
            <a:avLst/>
          </a:prstGeom>
          <a:noFill/>
        </p:spPr>
        <p:txBody>
          <a:bodyPr wrap="square" rtlCol="0">
            <a:spAutoFit/>
          </a:bodyPr>
          <a:lstStyle/>
          <a:p>
            <a:r>
              <a:rPr lang="en-US" altLang="ko-KR" sz="1200" dirty="0">
                <a:solidFill>
                  <a:srgbClr val="D183A1"/>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5" name="TextBox 14">
            <a:extLst>
              <a:ext uri="{FF2B5EF4-FFF2-40B4-BE49-F238E27FC236}">
                <a16:creationId xmlns:a16="http://schemas.microsoft.com/office/drawing/2014/main" id="{8C347F41-8074-48B5-9F04-F45789150425}"/>
              </a:ext>
            </a:extLst>
          </p:cNvPr>
          <p:cNvSpPr txBox="1"/>
          <p:nvPr/>
        </p:nvSpPr>
        <p:spPr>
          <a:xfrm>
            <a:off x="369942" y="4250392"/>
            <a:ext cx="2286000" cy="1569660"/>
          </a:xfrm>
          <a:prstGeom prst="rect">
            <a:avLst/>
          </a:prstGeom>
          <a:noFill/>
        </p:spPr>
        <p:txBody>
          <a:bodyPr wrap="square" rtlCol="0">
            <a:spAutoFit/>
          </a:bodyPr>
          <a:lstStyle/>
          <a:p>
            <a:r>
              <a:rPr lang="en-US" altLang="ko-KR" sz="1200" dirty="0">
                <a:solidFill>
                  <a:srgbClr val="D183A1"/>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6" name="TextBox 14">
            <a:extLst>
              <a:ext uri="{FF2B5EF4-FFF2-40B4-BE49-F238E27FC236}">
                <a16:creationId xmlns:a16="http://schemas.microsoft.com/office/drawing/2014/main" id="{8C347F41-8074-48B5-9F04-F45789150425}"/>
              </a:ext>
            </a:extLst>
          </p:cNvPr>
          <p:cNvSpPr txBox="1"/>
          <p:nvPr/>
        </p:nvSpPr>
        <p:spPr>
          <a:xfrm>
            <a:off x="369942" y="3341554"/>
            <a:ext cx="3923762" cy="830997"/>
          </a:xfrm>
          <a:prstGeom prst="rect">
            <a:avLst/>
          </a:prstGeom>
          <a:noFill/>
        </p:spPr>
        <p:txBody>
          <a:bodyPr wrap="square" rtlCol="0">
            <a:spAutoFit/>
          </a:bodyPr>
          <a:lstStyle/>
          <a:p>
            <a:r>
              <a:rPr lang="en-US" altLang="ko-KR" sz="1200" dirty="0">
                <a:solidFill>
                  <a:srgbClr val="D183A1"/>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7" name="Título 1">
            <a:extLst>
              <a:ext uri="{FF2B5EF4-FFF2-40B4-BE49-F238E27FC236}">
                <a16:creationId xmlns:a16="http://schemas.microsoft.com/office/drawing/2014/main" id="{CCDF577D-A02C-420D-A393-93D8C52768BA}"/>
              </a:ext>
            </a:extLst>
          </p:cNvPr>
          <p:cNvSpPr txBox="1">
            <a:spLocks/>
          </p:cNvSpPr>
          <p:nvPr/>
        </p:nvSpPr>
        <p:spPr>
          <a:xfrm>
            <a:off x="369942" y="564398"/>
            <a:ext cx="8474075" cy="708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dirty="0" smtClean="0">
                <a:solidFill>
                  <a:srgbClr val="EFC964"/>
                </a:solidFill>
              </a:rPr>
              <a:t>Human Infographic</a:t>
            </a:r>
            <a:endParaRPr lang="es-PE" dirty="0">
              <a:solidFill>
                <a:srgbClr val="EFC964"/>
              </a:solidFill>
            </a:endParaRPr>
          </a:p>
        </p:txBody>
      </p:sp>
    </p:spTree>
    <p:extLst>
      <p:ext uri="{BB962C8B-B14F-4D97-AF65-F5344CB8AC3E}">
        <p14:creationId xmlns:p14="http://schemas.microsoft.com/office/powerpoint/2010/main" val="41465746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DF577D-A02C-420D-A393-93D8C52768BA}"/>
              </a:ext>
            </a:extLst>
          </p:cNvPr>
          <p:cNvSpPr>
            <a:spLocks noGrp="1"/>
          </p:cNvSpPr>
          <p:nvPr>
            <p:ph type="title" idx="4294967295"/>
          </p:nvPr>
        </p:nvSpPr>
        <p:spPr>
          <a:xfrm>
            <a:off x="293742" y="509930"/>
            <a:ext cx="8474075" cy="708025"/>
          </a:xfrm>
          <a:prstGeom prst="rect">
            <a:avLst/>
          </a:prstGeom>
        </p:spPr>
        <p:txBody>
          <a:bodyPr/>
          <a:lstStyle/>
          <a:p>
            <a:r>
              <a:rPr lang="es-PE" dirty="0">
                <a:solidFill>
                  <a:srgbClr val="EFC964"/>
                </a:solidFill>
              </a:rPr>
              <a:t>Human Health Infographic</a:t>
            </a:r>
          </a:p>
        </p:txBody>
      </p:sp>
      <p:sp>
        <p:nvSpPr>
          <p:cNvPr id="112" name="Rectangle 15">
            <a:extLst>
              <a:ext uri="{FF2B5EF4-FFF2-40B4-BE49-F238E27FC236}">
                <a16:creationId xmlns:a16="http://schemas.microsoft.com/office/drawing/2014/main" id="{37F38F73-E923-43DE-9547-159844FC3721}"/>
              </a:ext>
            </a:extLst>
          </p:cNvPr>
          <p:cNvSpPr/>
          <p:nvPr/>
        </p:nvSpPr>
        <p:spPr>
          <a:xfrm rot="2633242">
            <a:off x="5786135" y="3710430"/>
            <a:ext cx="926711" cy="89446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D183A1"/>
              </a:solidFill>
            </a:endParaRPr>
          </a:p>
        </p:txBody>
      </p:sp>
      <p:sp>
        <p:nvSpPr>
          <p:cNvPr id="113" name="Rectangle 15">
            <a:extLst>
              <a:ext uri="{FF2B5EF4-FFF2-40B4-BE49-F238E27FC236}">
                <a16:creationId xmlns:a16="http://schemas.microsoft.com/office/drawing/2014/main" id="{B7772D24-C171-4741-8442-3713DAB849FD}"/>
              </a:ext>
            </a:extLst>
          </p:cNvPr>
          <p:cNvSpPr/>
          <p:nvPr/>
        </p:nvSpPr>
        <p:spPr>
          <a:xfrm>
            <a:off x="5858661" y="2616771"/>
            <a:ext cx="926711" cy="89446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4" name="Rectangle 15">
            <a:extLst>
              <a:ext uri="{FF2B5EF4-FFF2-40B4-BE49-F238E27FC236}">
                <a16:creationId xmlns:a16="http://schemas.microsoft.com/office/drawing/2014/main" id="{6D196CB0-0E1A-498C-A83D-ABB07E07DE75}"/>
              </a:ext>
            </a:extLst>
          </p:cNvPr>
          <p:cNvSpPr/>
          <p:nvPr/>
        </p:nvSpPr>
        <p:spPr>
          <a:xfrm rot="18833242">
            <a:off x="5143865" y="1788452"/>
            <a:ext cx="926712" cy="89446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D183A1"/>
              </a:solidFill>
            </a:endParaRPr>
          </a:p>
        </p:txBody>
      </p:sp>
      <p:sp>
        <p:nvSpPr>
          <p:cNvPr id="115" name="Oval 97">
            <a:extLst>
              <a:ext uri="{FF2B5EF4-FFF2-40B4-BE49-F238E27FC236}">
                <a16:creationId xmlns:a16="http://schemas.microsoft.com/office/drawing/2014/main" id="{ECFEC133-8C40-4AC0-9777-C6DA49EFACC4}"/>
              </a:ext>
            </a:extLst>
          </p:cNvPr>
          <p:cNvSpPr/>
          <p:nvPr/>
        </p:nvSpPr>
        <p:spPr>
          <a:xfrm>
            <a:off x="6271162" y="4715720"/>
            <a:ext cx="715047" cy="715047"/>
          </a:xfrm>
          <a:prstGeom prst="ellipse">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7" name="Oval 98">
            <a:extLst>
              <a:ext uri="{FF2B5EF4-FFF2-40B4-BE49-F238E27FC236}">
                <a16:creationId xmlns:a16="http://schemas.microsoft.com/office/drawing/2014/main" id="{49E1C9BB-DF21-4BD5-82BB-5F7CFF61B790}"/>
              </a:ext>
            </a:extLst>
          </p:cNvPr>
          <p:cNvSpPr/>
          <p:nvPr/>
        </p:nvSpPr>
        <p:spPr>
          <a:xfrm>
            <a:off x="6909081" y="3064002"/>
            <a:ext cx="715047" cy="715047"/>
          </a:xfrm>
          <a:prstGeom prst="ellipse">
            <a:avLst/>
          </a:prstGeom>
          <a:solidFill>
            <a:srgbClr val="EFC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8" name="Oval 99">
            <a:extLst>
              <a:ext uri="{FF2B5EF4-FFF2-40B4-BE49-F238E27FC236}">
                <a16:creationId xmlns:a16="http://schemas.microsoft.com/office/drawing/2014/main" id="{63BCD960-6719-47E9-97D2-53BE02DF8DA9}"/>
              </a:ext>
            </a:extLst>
          </p:cNvPr>
          <p:cNvSpPr/>
          <p:nvPr/>
        </p:nvSpPr>
        <p:spPr>
          <a:xfrm>
            <a:off x="6145497" y="1487701"/>
            <a:ext cx="715047" cy="715047"/>
          </a:xfrm>
          <a:prstGeom prst="ellipse">
            <a:avLst/>
          </a:prstGeom>
          <a:solidFill>
            <a:srgbClr val="D18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0" name="Isosceles Triangle 8">
            <a:extLst>
              <a:ext uri="{FF2B5EF4-FFF2-40B4-BE49-F238E27FC236}">
                <a16:creationId xmlns:a16="http://schemas.microsoft.com/office/drawing/2014/main" id="{242FCB59-AB02-49AC-94F4-F6659901CEB6}"/>
              </a:ext>
            </a:extLst>
          </p:cNvPr>
          <p:cNvSpPr/>
          <p:nvPr/>
        </p:nvSpPr>
        <p:spPr>
          <a:xfrm rot="16200000">
            <a:off x="7148214" y="3261033"/>
            <a:ext cx="265227" cy="31622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1" name="Oval 7">
            <a:extLst>
              <a:ext uri="{FF2B5EF4-FFF2-40B4-BE49-F238E27FC236}">
                <a16:creationId xmlns:a16="http://schemas.microsoft.com/office/drawing/2014/main" id="{5D4E5592-2F64-47A3-9383-49E0E71E1235}"/>
              </a:ext>
            </a:extLst>
          </p:cNvPr>
          <p:cNvSpPr/>
          <p:nvPr/>
        </p:nvSpPr>
        <p:spPr>
          <a:xfrm>
            <a:off x="6480807" y="4957266"/>
            <a:ext cx="281290" cy="28129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2" name="Rounded Rectangle 7">
            <a:extLst>
              <a:ext uri="{FF2B5EF4-FFF2-40B4-BE49-F238E27FC236}">
                <a16:creationId xmlns:a16="http://schemas.microsoft.com/office/drawing/2014/main" id="{0669A7FD-D150-446C-9B06-F2AE1DD08DE8}"/>
              </a:ext>
            </a:extLst>
          </p:cNvPr>
          <p:cNvSpPr>
            <a:spLocks noChangeAspect="1"/>
          </p:cNvSpPr>
          <p:nvPr/>
        </p:nvSpPr>
        <p:spPr>
          <a:xfrm>
            <a:off x="6379229" y="1686092"/>
            <a:ext cx="288000" cy="248540"/>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123" name="Group 103">
            <a:extLst>
              <a:ext uri="{FF2B5EF4-FFF2-40B4-BE49-F238E27FC236}">
                <a16:creationId xmlns:a16="http://schemas.microsoft.com/office/drawing/2014/main" id="{65E52522-0234-4B95-97DA-C9175338E4BB}"/>
              </a:ext>
            </a:extLst>
          </p:cNvPr>
          <p:cNvGrpSpPr/>
          <p:nvPr/>
        </p:nvGrpSpPr>
        <p:grpSpPr>
          <a:xfrm>
            <a:off x="7122717" y="1424218"/>
            <a:ext cx="4211028" cy="842012"/>
            <a:chOff x="4965551" y="1783849"/>
            <a:chExt cx="1780587" cy="842012"/>
          </a:xfrm>
        </p:grpSpPr>
        <p:sp>
          <p:nvSpPr>
            <p:cNvPr id="124" name="TextBox 15">
              <a:extLst>
                <a:ext uri="{FF2B5EF4-FFF2-40B4-BE49-F238E27FC236}">
                  <a16:creationId xmlns:a16="http://schemas.microsoft.com/office/drawing/2014/main" id="{ACAF041B-E4CA-408B-BFCA-362631690DF4}"/>
                </a:ext>
              </a:extLst>
            </p:cNvPr>
            <p:cNvSpPr txBox="1"/>
            <p:nvPr/>
          </p:nvSpPr>
          <p:spPr>
            <a:xfrm>
              <a:off x="4965551" y="1979530"/>
              <a:ext cx="178058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r>
                <a:rPr lang="ko-KR" altLang="en-US" sz="1200" dirty="0">
                  <a:solidFill>
                    <a:schemeClr val="tx1">
                      <a:lumMod val="75000"/>
                      <a:lumOff val="25000"/>
                    </a:schemeClr>
                  </a:solidFill>
                  <a:cs typeface="Arial" pitchFamily="34" charset="0"/>
                </a:rPr>
                <a:t>  </a:t>
              </a:r>
            </a:p>
          </p:txBody>
        </p:sp>
        <p:sp>
          <p:nvSpPr>
            <p:cNvPr id="125" name="TextBox 16">
              <a:extLst>
                <a:ext uri="{FF2B5EF4-FFF2-40B4-BE49-F238E27FC236}">
                  <a16:creationId xmlns:a16="http://schemas.microsoft.com/office/drawing/2014/main" id="{7386A869-8155-4334-AB9C-EE2D4A606136}"/>
                </a:ext>
              </a:extLst>
            </p:cNvPr>
            <p:cNvSpPr txBox="1"/>
            <p:nvPr/>
          </p:nvSpPr>
          <p:spPr>
            <a:xfrm>
              <a:off x="4965551" y="1783849"/>
              <a:ext cx="1780587" cy="276999"/>
            </a:xfrm>
            <a:prstGeom prst="rect">
              <a:avLst/>
            </a:prstGeom>
            <a:noFill/>
          </p:spPr>
          <p:txBody>
            <a:bodyPr wrap="square" rtlCol="0">
              <a:spAutoFit/>
            </a:bodyPr>
            <a:lstStyle/>
            <a:p>
              <a:r>
                <a:rPr lang="en-US" altLang="ko-KR" sz="1200" b="1" dirty="0">
                  <a:cs typeface="Arial" pitchFamily="34" charset="0"/>
                </a:rPr>
                <a:t>Contents Title</a:t>
              </a:r>
              <a:endParaRPr lang="ko-KR" altLang="en-US" sz="1200" b="1" dirty="0">
                <a:cs typeface="Arial" pitchFamily="34" charset="0"/>
              </a:endParaRPr>
            </a:p>
          </p:txBody>
        </p:sp>
      </p:grpSp>
      <p:grpSp>
        <p:nvGrpSpPr>
          <p:cNvPr id="126" name="Group 118">
            <a:extLst>
              <a:ext uri="{FF2B5EF4-FFF2-40B4-BE49-F238E27FC236}">
                <a16:creationId xmlns:a16="http://schemas.microsoft.com/office/drawing/2014/main" id="{340CF43A-A0AE-428A-8A4F-D8161FAC4B38}"/>
              </a:ext>
            </a:extLst>
          </p:cNvPr>
          <p:cNvGrpSpPr/>
          <p:nvPr/>
        </p:nvGrpSpPr>
        <p:grpSpPr>
          <a:xfrm>
            <a:off x="7195854" y="4652237"/>
            <a:ext cx="4211028" cy="842012"/>
            <a:chOff x="4965551" y="1783849"/>
            <a:chExt cx="1780587" cy="842012"/>
          </a:xfrm>
        </p:grpSpPr>
        <p:sp>
          <p:nvSpPr>
            <p:cNvPr id="127" name="TextBox 21">
              <a:extLst>
                <a:ext uri="{FF2B5EF4-FFF2-40B4-BE49-F238E27FC236}">
                  <a16:creationId xmlns:a16="http://schemas.microsoft.com/office/drawing/2014/main" id="{D16C055C-DE1A-4FF1-9DFD-F49166987596}"/>
                </a:ext>
              </a:extLst>
            </p:cNvPr>
            <p:cNvSpPr txBox="1"/>
            <p:nvPr/>
          </p:nvSpPr>
          <p:spPr>
            <a:xfrm>
              <a:off x="4965551" y="1979530"/>
              <a:ext cx="178058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r>
                <a:rPr lang="ko-KR" altLang="en-US" sz="1200" dirty="0">
                  <a:solidFill>
                    <a:schemeClr val="tx1">
                      <a:lumMod val="75000"/>
                      <a:lumOff val="25000"/>
                    </a:schemeClr>
                  </a:solidFill>
                  <a:cs typeface="Arial" pitchFamily="34" charset="0"/>
                </a:rPr>
                <a:t>  </a:t>
              </a:r>
            </a:p>
          </p:txBody>
        </p:sp>
        <p:sp>
          <p:nvSpPr>
            <p:cNvPr id="128" name="TextBox 22">
              <a:extLst>
                <a:ext uri="{FF2B5EF4-FFF2-40B4-BE49-F238E27FC236}">
                  <a16:creationId xmlns:a16="http://schemas.microsoft.com/office/drawing/2014/main" id="{3A8DB4F2-6EB2-48B8-8C3B-AED535BE5560}"/>
                </a:ext>
              </a:extLst>
            </p:cNvPr>
            <p:cNvSpPr txBox="1"/>
            <p:nvPr/>
          </p:nvSpPr>
          <p:spPr>
            <a:xfrm>
              <a:off x="4965551" y="1783849"/>
              <a:ext cx="1780587" cy="276999"/>
            </a:xfrm>
            <a:prstGeom prst="rect">
              <a:avLst/>
            </a:prstGeom>
            <a:noFill/>
          </p:spPr>
          <p:txBody>
            <a:bodyPr wrap="square" rtlCol="0">
              <a:spAutoFit/>
            </a:bodyPr>
            <a:lstStyle/>
            <a:p>
              <a:r>
                <a:rPr lang="en-US" altLang="ko-KR" sz="1200" b="1" dirty="0">
                  <a:cs typeface="Arial" pitchFamily="34" charset="0"/>
                </a:rPr>
                <a:t>Contents Title</a:t>
              </a:r>
              <a:endParaRPr lang="ko-KR" altLang="en-US" sz="1200" b="1" dirty="0">
                <a:cs typeface="Arial" pitchFamily="34" charset="0"/>
              </a:endParaRPr>
            </a:p>
          </p:txBody>
        </p:sp>
      </p:grpSp>
      <p:sp>
        <p:nvSpPr>
          <p:cNvPr id="129" name="TextBox 23">
            <a:extLst>
              <a:ext uri="{FF2B5EF4-FFF2-40B4-BE49-F238E27FC236}">
                <a16:creationId xmlns:a16="http://schemas.microsoft.com/office/drawing/2014/main" id="{E837DF28-1DEA-4CBA-AC76-A35827F6648F}"/>
              </a:ext>
            </a:extLst>
          </p:cNvPr>
          <p:cNvSpPr txBox="1"/>
          <p:nvPr/>
        </p:nvSpPr>
        <p:spPr>
          <a:xfrm>
            <a:off x="293742" y="5430767"/>
            <a:ext cx="5319004" cy="1292662"/>
          </a:xfrm>
          <a:prstGeom prst="rect">
            <a:avLst/>
          </a:prstGeom>
          <a:noFill/>
        </p:spPr>
        <p:txBody>
          <a:bodyPr wrap="square" lIns="48000" tIns="0" rIns="24000" bIns="0" rtlCol="0">
            <a:spAutoFit/>
          </a:bodyPr>
          <a:lstStyle/>
          <a:p>
            <a:r>
              <a:rPr lang="en-US" altLang="ko-KR" sz="2800" dirty="0">
                <a:solidFill>
                  <a:srgbClr val="D183A1"/>
                </a:solidFill>
                <a:latin typeface="+mj-lt"/>
                <a:cs typeface="Arial" pitchFamily="34" charset="0"/>
              </a:rPr>
              <a:t>We Create</a:t>
            </a:r>
          </a:p>
          <a:p>
            <a:r>
              <a:rPr lang="en-US" altLang="ko-KR" sz="2800" dirty="0" smtClean="0">
                <a:solidFill>
                  <a:srgbClr val="D183A1"/>
                </a:solidFill>
                <a:latin typeface="+mj-lt"/>
                <a:cs typeface="Arial" pitchFamily="34" charset="0"/>
              </a:rPr>
              <a:t>Professional</a:t>
            </a:r>
          </a:p>
          <a:p>
            <a:r>
              <a:rPr lang="en-US" altLang="ko-KR" sz="2800" dirty="0" smtClean="0">
                <a:solidFill>
                  <a:srgbClr val="D183A1"/>
                </a:solidFill>
                <a:latin typeface="+mj-lt"/>
                <a:cs typeface="Arial" pitchFamily="34" charset="0"/>
              </a:rPr>
              <a:t>Presentation</a:t>
            </a:r>
            <a:endParaRPr lang="ko-KR" altLang="en-US" sz="2800" dirty="0">
              <a:solidFill>
                <a:srgbClr val="D183A1"/>
              </a:solidFill>
              <a:latin typeface="+mj-lt"/>
              <a:cs typeface="Arial" pitchFamily="34" charset="0"/>
            </a:endParaRPr>
          </a:p>
        </p:txBody>
      </p:sp>
      <p:grpSp>
        <p:nvGrpSpPr>
          <p:cNvPr id="130" name="Group 103">
            <a:extLst>
              <a:ext uri="{FF2B5EF4-FFF2-40B4-BE49-F238E27FC236}">
                <a16:creationId xmlns:a16="http://schemas.microsoft.com/office/drawing/2014/main" id="{65E52522-0234-4B95-97DA-C9175338E4BB}"/>
              </a:ext>
            </a:extLst>
          </p:cNvPr>
          <p:cNvGrpSpPr/>
          <p:nvPr/>
        </p:nvGrpSpPr>
        <p:grpSpPr>
          <a:xfrm>
            <a:off x="7837764" y="3062385"/>
            <a:ext cx="4211028" cy="842012"/>
            <a:chOff x="4965551" y="1783849"/>
            <a:chExt cx="1780587" cy="842012"/>
          </a:xfrm>
        </p:grpSpPr>
        <p:sp>
          <p:nvSpPr>
            <p:cNvPr id="131" name="TextBox 15">
              <a:extLst>
                <a:ext uri="{FF2B5EF4-FFF2-40B4-BE49-F238E27FC236}">
                  <a16:creationId xmlns:a16="http://schemas.microsoft.com/office/drawing/2014/main" id="{ACAF041B-E4CA-408B-BFCA-362631690DF4}"/>
                </a:ext>
              </a:extLst>
            </p:cNvPr>
            <p:cNvSpPr txBox="1"/>
            <p:nvPr/>
          </p:nvSpPr>
          <p:spPr>
            <a:xfrm>
              <a:off x="4965551" y="1979530"/>
              <a:ext cx="178058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r>
                <a:rPr lang="ko-KR" altLang="en-US" sz="1200" dirty="0">
                  <a:solidFill>
                    <a:schemeClr val="tx1">
                      <a:lumMod val="75000"/>
                      <a:lumOff val="25000"/>
                    </a:schemeClr>
                  </a:solidFill>
                  <a:cs typeface="Arial" pitchFamily="34" charset="0"/>
                </a:rPr>
                <a:t>  </a:t>
              </a:r>
            </a:p>
          </p:txBody>
        </p:sp>
        <p:sp>
          <p:nvSpPr>
            <p:cNvPr id="132" name="TextBox 16">
              <a:extLst>
                <a:ext uri="{FF2B5EF4-FFF2-40B4-BE49-F238E27FC236}">
                  <a16:creationId xmlns:a16="http://schemas.microsoft.com/office/drawing/2014/main" id="{7386A869-8155-4334-AB9C-EE2D4A606136}"/>
                </a:ext>
              </a:extLst>
            </p:cNvPr>
            <p:cNvSpPr txBox="1"/>
            <p:nvPr/>
          </p:nvSpPr>
          <p:spPr>
            <a:xfrm>
              <a:off x="4965551" y="1783849"/>
              <a:ext cx="1780587" cy="276999"/>
            </a:xfrm>
            <a:prstGeom prst="rect">
              <a:avLst/>
            </a:prstGeom>
            <a:noFill/>
          </p:spPr>
          <p:txBody>
            <a:bodyPr wrap="square" rtlCol="0">
              <a:spAutoFit/>
            </a:bodyPr>
            <a:lstStyle/>
            <a:p>
              <a:r>
                <a:rPr lang="en-US" altLang="ko-KR" sz="1200" b="1" dirty="0">
                  <a:cs typeface="Arial" pitchFamily="34" charset="0"/>
                </a:rPr>
                <a:t>Contents Title</a:t>
              </a:r>
              <a:endParaRPr lang="ko-KR" altLang="en-US" sz="1200" b="1" dirty="0">
                <a:cs typeface="Arial" pitchFamily="34" charset="0"/>
              </a:endParaRPr>
            </a:p>
          </p:txBody>
        </p:sp>
      </p:grpSp>
      <p:pic>
        <p:nvPicPr>
          <p:cNvPr id="22" name="Imagen 21"/>
          <p:cNvPicPr>
            <a:picLocks noChangeAspect="1"/>
          </p:cNvPicPr>
          <p:nvPr/>
        </p:nvPicPr>
        <p:blipFill>
          <a:blip r:embed="rId2"/>
          <a:stretch>
            <a:fillRect/>
          </a:stretch>
        </p:blipFill>
        <p:spPr>
          <a:xfrm>
            <a:off x="1223625" y="2249418"/>
            <a:ext cx="3979087" cy="3137794"/>
          </a:xfrm>
          <a:prstGeom prst="rect">
            <a:avLst/>
          </a:prstGeom>
        </p:spPr>
      </p:pic>
    </p:spTree>
    <p:extLst>
      <p:ext uri="{BB962C8B-B14F-4D97-AF65-F5344CB8AC3E}">
        <p14:creationId xmlns:p14="http://schemas.microsoft.com/office/powerpoint/2010/main" val="90817740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ítulo 1">
            <a:extLst>
              <a:ext uri="{FF2B5EF4-FFF2-40B4-BE49-F238E27FC236}">
                <a16:creationId xmlns:a16="http://schemas.microsoft.com/office/drawing/2014/main" id="{FD24E820-BCE2-4D99-8568-11F81C5CE323}"/>
              </a:ext>
            </a:extLst>
          </p:cNvPr>
          <p:cNvSpPr>
            <a:spLocks noGrp="1"/>
          </p:cNvSpPr>
          <p:nvPr>
            <p:ph type="title" idx="4294967295"/>
          </p:nvPr>
        </p:nvSpPr>
        <p:spPr>
          <a:xfrm>
            <a:off x="408884" y="409150"/>
            <a:ext cx="8474075" cy="708025"/>
          </a:xfrm>
          <a:prstGeom prst="rect">
            <a:avLst/>
          </a:prstGeom>
        </p:spPr>
        <p:txBody>
          <a:bodyPr/>
          <a:lstStyle/>
          <a:p>
            <a:r>
              <a:rPr lang="es-PE" dirty="0">
                <a:solidFill>
                  <a:srgbClr val="D183A1"/>
                </a:solidFill>
              </a:rPr>
              <a:t>Human Health Infographic</a:t>
            </a:r>
          </a:p>
        </p:txBody>
      </p:sp>
      <p:grpSp>
        <p:nvGrpSpPr>
          <p:cNvPr id="135" name="Group 17">
            <a:extLst>
              <a:ext uri="{FF2B5EF4-FFF2-40B4-BE49-F238E27FC236}">
                <a16:creationId xmlns:a16="http://schemas.microsoft.com/office/drawing/2014/main" id="{7F2320EF-08B8-451E-AE3F-426F04C4E995}"/>
              </a:ext>
            </a:extLst>
          </p:cNvPr>
          <p:cNvGrpSpPr/>
          <p:nvPr/>
        </p:nvGrpSpPr>
        <p:grpSpPr>
          <a:xfrm>
            <a:off x="3676934" y="2360102"/>
            <a:ext cx="970926" cy="2844363"/>
            <a:chOff x="1712420" y="2600575"/>
            <a:chExt cx="866746" cy="2539163"/>
          </a:xfrm>
          <a:solidFill>
            <a:srgbClr val="D183A1"/>
          </a:solidFill>
        </p:grpSpPr>
        <p:sp>
          <p:nvSpPr>
            <p:cNvPr id="136" name="Up Arrow 48">
              <a:extLst>
                <a:ext uri="{FF2B5EF4-FFF2-40B4-BE49-F238E27FC236}">
                  <a16:creationId xmlns:a16="http://schemas.microsoft.com/office/drawing/2014/main" id="{28AD430F-058F-4554-B7CA-8C6075CF3F73}"/>
                </a:ext>
              </a:extLst>
            </p:cNvPr>
            <p:cNvSpPr/>
            <p:nvPr/>
          </p:nvSpPr>
          <p:spPr>
            <a:xfrm rot="19800000">
              <a:off x="2217156" y="2600575"/>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37" name="Up Arrow 49">
              <a:extLst>
                <a:ext uri="{FF2B5EF4-FFF2-40B4-BE49-F238E27FC236}">
                  <a16:creationId xmlns:a16="http://schemas.microsoft.com/office/drawing/2014/main" id="{D79A6D7D-62A9-46DD-99B0-33C939D72987}"/>
                </a:ext>
              </a:extLst>
            </p:cNvPr>
            <p:cNvSpPr/>
            <p:nvPr/>
          </p:nvSpPr>
          <p:spPr>
            <a:xfrm rot="16800000">
              <a:off x="1726935" y="3230208"/>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38" name="Up Arrow 50">
              <a:extLst>
                <a:ext uri="{FF2B5EF4-FFF2-40B4-BE49-F238E27FC236}">
                  <a16:creationId xmlns:a16="http://schemas.microsoft.com/office/drawing/2014/main" id="{0FAA703A-828E-427E-A7C2-BD12D6834F34}"/>
                </a:ext>
              </a:extLst>
            </p:cNvPr>
            <p:cNvSpPr/>
            <p:nvPr/>
          </p:nvSpPr>
          <p:spPr>
            <a:xfrm rot="1800000" flipV="1">
              <a:off x="2217156" y="4748698"/>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39" name="Up Arrow 51">
              <a:extLst>
                <a:ext uri="{FF2B5EF4-FFF2-40B4-BE49-F238E27FC236}">
                  <a16:creationId xmlns:a16="http://schemas.microsoft.com/office/drawing/2014/main" id="{5506DA63-84ED-4AD4-AA5F-578DEB6D05BA}"/>
                </a:ext>
              </a:extLst>
            </p:cNvPr>
            <p:cNvSpPr/>
            <p:nvPr/>
          </p:nvSpPr>
          <p:spPr>
            <a:xfrm rot="4800000" flipV="1">
              <a:off x="1726935" y="4119065"/>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grpSp>
        <p:nvGrpSpPr>
          <p:cNvPr id="140" name="Group 22">
            <a:extLst>
              <a:ext uri="{FF2B5EF4-FFF2-40B4-BE49-F238E27FC236}">
                <a16:creationId xmlns:a16="http://schemas.microsoft.com/office/drawing/2014/main" id="{DE63578F-AC13-4778-9EB3-57F37A59108B}"/>
              </a:ext>
            </a:extLst>
          </p:cNvPr>
          <p:cNvGrpSpPr/>
          <p:nvPr/>
        </p:nvGrpSpPr>
        <p:grpSpPr>
          <a:xfrm flipH="1">
            <a:off x="7761395" y="2367433"/>
            <a:ext cx="970926" cy="2844363"/>
            <a:chOff x="1712420" y="2600575"/>
            <a:chExt cx="866746" cy="2539163"/>
          </a:xfrm>
          <a:solidFill>
            <a:srgbClr val="EFC964"/>
          </a:solidFill>
        </p:grpSpPr>
        <p:sp>
          <p:nvSpPr>
            <p:cNvPr id="141" name="Up Arrow 53">
              <a:extLst>
                <a:ext uri="{FF2B5EF4-FFF2-40B4-BE49-F238E27FC236}">
                  <a16:creationId xmlns:a16="http://schemas.microsoft.com/office/drawing/2014/main" id="{C7F09D31-90BF-42C7-8590-BDB979095270}"/>
                </a:ext>
              </a:extLst>
            </p:cNvPr>
            <p:cNvSpPr/>
            <p:nvPr/>
          </p:nvSpPr>
          <p:spPr>
            <a:xfrm rot="19800000">
              <a:off x="2217156" y="2600575"/>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142" name="Up Arrow 54">
              <a:extLst>
                <a:ext uri="{FF2B5EF4-FFF2-40B4-BE49-F238E27FC236}">
                  <a16:creationId xmlns:a16="http://schemas.microsoft.com/office/drawing/2014/main" id="{604E1B5B-BC49-472C-8151-122FE8BC4897}"/>
                </a:ext>
              </a:extLst>
            </p:cNvPr>
            <p:cNvSpPr/>
            <p:nvPr/>
          </p:nvSpPr>
          <p:spPr>
            <a:xfrm rot="16800000">
              <a:off x="1726935" y="3230208"/>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43" name="Up Arrow 55">
              <a:extLst>
                <a:ext uri="{FF2B5EF4-FFF2-40B4-BE49-F238E27FC236}">
                  <a16:creationId xmlns:a16="http://schemas.microsoft.com/office/drawing/2014/main" id="{5958FAEA-2BB7-4362-B40A-B43FC0D80915}"/>
                </a:ext>
              </a:extLst>
            </p:cNvPr>
            <p:cNvSpPr/>
            <p:nvPr/>
          </p:nvSpPr>
          <p:spPr>
            <a:xfrm rot="1800000" flipV="1">
              <a:off x="2217156" y="4748698"/>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44" name="Up Arrow 56">
              <a:extLst>
                <a:ext uri="{FF2B5EF4-FFF2-40B4-BE49-F238E27FC236}">
                  <a16:creationId xmlns:a16="http://schemas.microsoft.com/office/drawing/2014/main" id="{711BBFE4-D4F1-4352-8262-717210331245}"/>
                </a:ext>
              </a:extLst>
            </p:cNvPr>
            <p:cNvSpPr/>
            <p:nvPr/>
          </p:nvSpPr>
          <p:spPr>
            <a:xfrm rot="4800000" flipV="1">
              <a:off x="1726935" y="4119065"/>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grpSp>
        <p:nvGrpSpPr>
          <p:cNvPr id="145" name="Group 27">
            <a:extLst>
              <a:ext uri="{FF2B5EF4-FFF2-40B4-BE49-F238E27FC236}">
                <a16:creationId xmlns:a16="http://schemas.microsoft.com/office/drawing/2014/main" id="{162F9283-61D1-4A05-A0A5-AA8939E75EBD}"/>
              </a:ext>
            </a:extLst>
          </p:cNvPr>
          <p:cNvGrpSpPr/>
          <p:nvPr/>
        </p:nvGrpSpPr>
        <p:grpSpPr>
          <a:xfrm>
            <a:off x="7793359" y="1614685"/>
            <a:ext cx="2492398" cy="675930"/>
            <a:chOff x="2079598" y="4287457"/>
            <a:chExt cx="2710798" cy="675930"/>
          </a:xfrm>
        </p:grpSpPr>
        <p:sp>
          <p:nvSpPr>
            <p:cNvPr id="146" name="TextBox 28">
              <a:extLst>
                <a:ext uri="{FF2B5EF4-FFF2-40B4-BE49-F238E27FC236}">
                  <a16:creationId xmlns:a16="http://schemas.microsoft.com/office/drawing/2014/main" id="{D95C214E-08B6-48C2-A118-8E6CC57CA22D}"/>
                </a:ext>
              </a:extLst>
            </p:cNvPr>
            <p:cNvSpPr txBox="1"/>
            <p:nvPr/>
          </p:nvSpPr>
          <p:spPr>
            <a:xfrm>
              <a:off x="2098435" y="4501722"/>
              <a:ext cx="267183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a:t>
              </a:r>
            </a:p>
          </p:txBody>
        </p:sp>
        <p:sp>
          <p:nvSpPr>
            <p:cNvPr id="147" name="TextBox 29">
              <a:extLst>
                <a:ext uri="{FF2B5EF4-FFF2-40B4-BE49-F238E27FC236}">
                  <a16:creationId xmlns:a16="http://schemas.microsoft.com/office/drawing/2014/main" id="{88009843-831F-4472-89EE-A84BA827383B}"/>
                </a:ext>
              </a:extLst>
            </p:cNvPr>
            <p:cNvSpPr txBox="1"/>
            <p:nvPr/>
          </p:nvSpPr>
          <p:spPr>
            <a:xfrm>
              <a:off x="2079598" y="4287457"/>
              <a:ext cx="271079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grpSp>
        <p:nvGrpSpPr>
          <p:cNvPr id="148" name="Group 30">
            <a:extLst>
              <a:ext uri="{FF2B5EF4-FFF2-40B4-BE49-F238E27FC236}">
                <a16:creationId xmlns:a16="http://schemas.microsoft.com/office/drawing/2014/main" id="{7F95376A-5941-43F6-ADE0-DFD34DBB58A3}"/>
              </a:ext>
            </a:extLst>
          </p:cNvPr>
          <p:cNvGrpSpPr/>
          <p:nvPr/>
        </p:nvGrpSpPr>
        <p:grpSpPr>
          <a:xfrm>
            <a:off x="7793359" y="5260300"/>
            <a:ext cx="2492398" cy="675930"/>
            <a:chOff x="2079598" y="4287457"/>
            <a:chExt cx="2710798" cy="675930"/>
          </a:xfrm>
        </p:grpSpPr>
        <p:sp>
          <p:nvSpPr>
            <p:cNvPr id="149" name="TextBox 31">
              <a:extLst>
                <a:ext uri="{FF2B5EF4-FFF2-40B4-BE49-F238E27FC236}">
                  <a16:creationId xmlns:a16="http://schemas.microsoft.com/office/drawing/2014/main" id="{9D26147F-CA5B-45EC-8C7C-12848CE5DEE5}"/>
                </a:ext>
              </a:extLst>
            </p:cNvPr>
            <p:cNvSpPr txBox="1"/>
            <p:nvPr/>
          </p:nvSpPr>
          <p:spPr>
            <a:xfrm>
              <a:off x="2098435" y="4501722"/>
              <a:ext cx="267183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a:t>
              </a:r>
            </a:p>
          </p:txBody>
        </p:sp>
        <p:sp>
          <p:nvSpPr>
            <p:cNvPr id="150" name="TextBox 32">
              <a:extLst>
                <a:ext uri="{FF2B5EF4-FFF2-40B4-BE49-F238E27FC236}">
                  <a16:creationId xmlns:a16="http://schemas.microsoft.com/office/drawing/2014/main" id="{38AA7457-5776-4F1B-81DA-EA8D7C63F58F}"/>
                </a:ext>
              </a:extLst>
            </p:cNvPr>
            <p:cNvSpPr txBox="1"/>
            <p:nvPr/>
          </p:nvSpPr>
          <p:spPr>
            <a:xfrm>
              <a:off x="2079598" y="4287457"/>
              <a:ext cx="271079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grpSp>
        <p:nvGrpSpPr>
          <p:cNvPr id="151" name="Group 33">
            <a:extLst>
              <a:ext uri="{FF2B5EF4-FFF2-40B4-BE49-F238E27FC236}">
                <a16:creationId xmlns:a16="http://schemas.microsoft.com/office/drawing/2014/main" id="{D669BEA6-3C80-47E1-B829-FF6ACCCFF014}"/>
              </a:ext>
            </a:extLst>
          </p:cNvPr>
          <p:cNvGrpSpPr/>
          <p:nvPr/>
        </p:nvGrpSpPr>
        <p:grpSpPr>
          <a:xfrm>
            <a:off x="8771881" y="2818836"/>
            <a:ext cx="2267250" cy="692510"/>
            <a:chOff x="2079598" y="4270877"/>
            <a:chExt cx="2053645" cy="692510"/>
          </a:xfrm>
        </p:grpSpPr>
        <p:sp>
          <p:nvSpPr>
            <p:cNvPr id="152" name="TextBox 34">
              <a:extLst>
                <a:ext uri="{FF2B5EF4-FFF2-40B4-BE49-F238E27FC236}">
                  <a16:creationId xmlns:a16="http://schemas.microsoft.com/office/drawing/2014/main" id="{2B89C2B2-7BA4-43B0-909C-EB340825A529}"/>
                </a:ext>
              </a:extLst>
            </p:cNvPr>
            <p:cNvSpPr txBox="1"/>
            <p:nvPr/>
          </p:nvSpPr>
          <p:spPr>
            <a:xfrm>
              <a:off x="2098433" y="4501722"/>
              <a:ext cx="202412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a:t>
              </a:r>
            </a:p>
          </p:txBody>
        </p:sp>
        <p:sp>
          <p:nvSpPr>
            <p:cNvPr id="153" name="TextBox 35">
              <a:extLst>
                <a:ext uri="{FF2B5EF4-FFF2-40B4-BE49-F238E27FC236}">
                  <a16:creationId xmlns:a16="http://schemas.microsoft.com/office/drawing/2014/main" id="{572A3CD1-985F-4234-8ADB-DFC29629F0EB}"/>
                </a:ext>
              </a:extLst>
            </p:cNvPr>
            <p:cNvSpPr txBox="1"/>
            <p:nvPr/>
          </p:nvSpPr>
          <p:spPr>
            <a:xfrm>
              <a:off x="2079598" y="4270877"/>
              <a:ext cx="2053645"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grpSp>
        <p:nvGrpSpPr>
          <p:cNvPr id="154" name="Group 36">
            <a:extLst>
              <a:ext uri="{FF2B5EF4-FFF2-40B4-BE49-F238E27FC236}">
                <a16:creationId xmlns:a16="http://schemas.microsoft.com/office/drawing/2014/main" id="{22C1589A-D3F4-42E1-899E-E5D0EF880C3E}"/>
              </a:ext>
            </a:extLst>
          </p:cNvPr>
          <p:cNvGrpSpPr/>
          <p:nvPr/>
        </p:nvGrpSpPr>
        <p:grpSpPr>
          <a:xfrm>
            <a:off x="8771881" y="4039568"/>
            <a:ext cx="2267250" cy="692510"/>
            <a:chOff x="2079598" y="4270877"/>
            <a:chExt cx="2053645" cy="692510"/>
          </a:xfrm>
        </p:grpSpPr>
        <p:sp>
          <p:nvSpPr>
            <p:cNvPr id="155" name="TextBox 37">
              <a:extLst>
                <a:ext uri="{FF2B5EF4-FFF2-40B4-BE49-F238E27FC236}">
                  <a16:creationId xmlns:a16="http://schemas.microsoft.com/office/drawing/2014/main" id="{D86AA2F2-DA02-4BE3-9294-541A1AC3C48C}"/>
                </a:ext>
              </a:extLst>
            </p:cNvPr>
            <p:cNvSpPr txBox="1"/>
            <p:nvPr/>
          </p:nvSpPr>
          <p:spPr>
            <a:xfrm>
              <a:off x="2098433" y="4501722"/>
              <a:ext cx="202412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a:t>
              </a:r>
            </a:p>
          </p:txBody>
        </p:sp>
        <p:sp>
          <p:nvSpPr>
            <p:cNvPr id="156" name="TextBox 38">
              <a:extLst>
                <a:ext uri="{FF2B5EF4-FFF2-40B4-BE49-F238E27FC236}">
                  <a16:creationId xmlns:a16="http://schemas.microsoft.com/office/drawing/2014/main" id="{CDAEC1B6-F70D-4CD7-BA60-BDCA9E471A03}"/>
                </a:ext>
              </a:extLst>
            </p:cNvPr>
            <p:cNvSpPr txBox="1"/>
            <p:nvPr/>
          </p:nvSpPr>
          <p:spPr>
            <a:xfrm>
              <a:off x="2079598" y="4270877"/>
              <a:ext cx="2053645"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grpSp>
        <p:nvGrpSpPr>
          <p:cNvPr id="157" name="Group 39">
            <a:extLst>
              <a:ext uri="{FF2B5EF4-FFF2-40B4-BE49-F238E27FC236}">
                <a16:creationId xmlns:a16="http://schemas.microsoft.com/office/drawing/2014/main" id="{758BDD06-FC91-4404-962F-D942C2DA2707}"/>
              </a:ext>
            </a:extLst>
          </p:cNvPr>
          <p:cNvGrpSpPr/>
          <p:nvPr/>
        </p:nvGrpSpPr>
        <p:grpSpPr>
          <a:xfrm>
            <a:off x="2185880" y="1607353"/>
            <a:ext cx="2421224" cy="675930"/>
            <a:chOff x="2079598" y="4287457"/>
            <a:chExt cx="2710798" cy="675930"/>
          </a:xfrm>
        </p:grpSpPr>
        <p:sp>
          <p:nvSpPr>
            <p:cNvPr id="158" name="TextBox 40">
              <a:extLst>
                <a:ext uri="{FF2B5EF4-FFF2-40B4-BE49-F238E27FC236}">
                  <a16:creationId xmlns:a16="http://schemas.microsoft.com/office/drawing/2014/main" id="{2F5A4399-CF6F-46F3-B151-F6EDD3AE5A93}"/>
                </a:ext>
              </a:extLst>
            </p:cNvPr>
            <p:cNvSpPr txBox="1"/>
            <p:nvPr/>
          </p:nvSpPr>
          <p:spPr>
            <a:xfrm>
              <a:off x="2098435" y="4501722"/>
              <a:ext cx="2671832"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Easy to change colors, photos and Text.</a:t>
              </a:r>
            </a:p>
          </p:txBody>
        </p:sp>
        <p:sp>
          <p:nvSpPr>
            <p:cNvPr id="159" name="TextBox 41">
              <a:extLst>
                <a:ext uri="{FF2B5EF4-FFF2-40B4-BE49-F238E27FC236}">
                  <a16:creationId xmlns:a16="http://schemas.microsoft.com/office/drawing/2014/main" id="{6C55F44A-AA9E-43DC-B3DD-C3F12A8A6358}"/>
                </a:ext>
              </a:extLst>
            </p:cNvPr>
            <p:cNvSpPr txBox="1"/>
            <p:nvPr/>
          </p:nvSpPr>
          <p:spPr>
            <a:xfrm>
              <a:off x="2079598" y="4287457"/>
              <a:ext cx="2710798"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grpSp>
        <p:nvGrpSpPr>
          <p:cNvPr id="160" name="Group 42">
            <a:extLst>
              <a:ext uri="{FF2B5EF4-FFF2-40B4-BE49-F238E27FC236}">
                <a16:creationId xmlns:a16="http://schemas.microsoft.com/office/drawing/2014/main" id="{E2BE1153-37A9-4179-8DC1-6A0689BCA79D}"/>
              </a:ext>
            </a:extLst>
          </p:cNvPr>
          <p:cNvGrpSpPr/>
          <p:nvPr/>
        </p:nvGrpSpPr>
        <p:grpSpPr>
          <a:xfrm>
            <a:off x="2185880" y="5252968"/>
            <a:ext cx="2421224" cy="675930"/>
            <a:chOff x="2079598" y="4287457"/>
            <a:chExt cx="2710798" cy="675930"/>
          </a:xfrm>
        </p:grpSpPr>
        <p:sp>
          <p:nvSpPr>
            <p:cNvPr id="161" name="TextBox 43">
              <a:extLst>
                <a:ext uri="{FF2B5EF4-FFF2-40B4-BE49-F238E27FC236}">
                  <a16:creationId xmlns:a16="http://schemas.microsoft.com/office/drawing/2014/main" id="{58BD5B5D-CE19-4577-8FD8-73CEA41C19AC}"/>
                </a:ext>
              </a:extLst>
            </p:cNvPr>
            <p:cNvSpPr txBox="1"/>
            <p:nvPr/>
          </p:nvSpPr>
          <p:spPr>
            <a:xfrm>
              <a:off x="2098435" y="4501722"/>
              <a:ext cx="2671832"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Easy to change colors, photos and Text.</a:t>
              </a:r>
            </a:p>
          </p:txBody>
        </p:sp>
        <p:sp>
          <p:nvSpPr>
            <p:cNvPr id="162" name="TextBox 44">
              <a:extLst>
                <a:ext uri="{FF2B5EF4-FFF2-40B4-BE49-F238E27FC236}">
                  <a16:creationId xmlns:a16="http://schemas.microsoft.com/office/drawing/2014/main" id="{3FCA2266-9A50-478E-9B51-3B6903E59D3E}"/>
                </a:ext>
              </a:extLst>
            </p:cNvPr>
            <p:cNvSpPr txBox="1"/>
            <p:nvPr/>
          </p:nvSpPr>
          <p:spPr>
            <a:xfrm>
              <a:off x="2079598" y="4287457"/>
              <a:ext cx="2710798"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grpSp>
        <p:nvGrpSpPr>
          <p:cNvPr id="163" name="Group 45">
            <a:extLst>
              <a:ext uri="{FF2B5EF4-FFF2-40B4-BE49-F238E27FC236}">
                <a16:creationId xmlns:a16="http://schemas.microsoft.com/office/drawing/2014/main" id="{10CAD764-7722-4D70-8C3A-143D968BA922}"/>
              </a:ext>
            </a:extLst>
          </p:cNvPr>
          <p:cNvGrpSpPr/>
          <p:nvPr/>
        </p:nvGrpSpPr>
        <p:grpSpPr>
          <a:xfrm>
            <a:off x="1339181" y="2811505"/>
            <a:ext cx="2316311" cy="692510"/>
            <a:chOff x="2079598" y="4270877"/>
            <a:chExt cx="2053645" cy="692510"/>
          </a:xfrm>
        </p:grpSpPr>
        <p:sp>
          <p:nvSpPr>
            <p:cNvPr id="164" name="TextBox 46">
              <a:extLst>
                <a:ext uri="{FF2B5EF4-FFF2-40B4-BE49-F238E27FC236}">
                  <a16:creationId xmlns:a16="http://schemas.microsoft.com/office/drawing/2014/main" id="{A15E5FEE-C7B7-4D2F-B37F-6098943D2D28}"/>
                </a:ext>
              </a:extLst>
            </p:cNvPr>
            <p:cNvSpPr txBox="1"/>
            <p:nvPr/>
          </p:nvSpPr>
          <p:spPr>
            <a:xfrm>
              <a:off x="2098433" y="4501722"/>
              <a:ext cx="2024124"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Easy to change colors, photos and Text. </a:t>
              </a:r>
            </a:p>
          </p:txBody>
        </p:sp>
        <p:sp>
          <p:nvSpPr>
            <p:cNvPr id="165" name="TextBox 47">
              <a:extLst>
                <a:ext uri="{FF2B5EF4-FFF2-40B4-BE49-F238E27FC236}">
                  <a16:creationId xmlns:a16="http://schemas.microsoft.com/office/drawing/2014/main" id="{EC3EB2DF-A309-4B06-8834-1847DC968908}"/>
                </a:ext>
              </a:extLst>
            </p:cNvPr>
            <p:cNvSpPr txBox="1"/>
            <p:nvPr/>
          </p:nvSpPr>
          <p:spPr>
            <a:xfrm>
              <a:off x="2079598" y="4270877"/>
              <a:ext cx="2053645"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grpSp>
        <p:nvGrpSpPr>
          <p:cNvPr id="166" name="Group 48">
            <a:extLst>
              <a:ext uri="{FF2B5EF4-FFF2-40B4-BE49-F238E27FC236}">
                <a16:creationId xmlns:a16="http://schemas.microsoft.com/office/drawing/2014/main" id="{5CC36D1A-9E0C-4A60-8095-201C0FDB6745}"/>
              </a:ext>
            </a:extLst>
          </p:cNvPr>
          <p:cNvGrpSpPr/>
          <p:nvPr/>
        </p:nvGrpSpPr>
        <p:grpSpPr>
          <a:xfrm>
            <a:off x="1339181" y="4032237"/>
            <a:ext cx="2316311" cy="692510"/>
            <a:chOff x="2079598" y="4270877"/>
            <a:chExt cx="2053645" cy="692510"/>
          </a:xfrm>
        </p:grpSpPr>
        <p:sp>
          <p:nvSpPr>
            <p:cNvPr id="167" name="TextBox 49">
              <a:extLst>
                <a:ext uri="{FF2B5EF4-FFF2-40B4-BE49-F238E27FC236}">
                  <a16:creationId xmlns:a16="http://schemas.microsoft.com/office/drawing/2014/main" id="{539931BF-9895-4F51-9604-02F6B6C5E6D2}"/>
                </a:ext>
              </a:extLst>
            </p:cNvPr>
            <p:cNvSpPr txBox="1"/>
            <p:nvPr/>
          </p:nvSpPr>
          <p:spPr>
            <a:xfrm>
              <a:off x="2098433" y="4501722"/>
              <a:ext cx="2024124"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Easy to change colors, photos and Text. </a:t>
              </a:r>
            </a:p>
          </p:txBody>
        </p:sp>
        <p:sp>
          <p:nvSpPr>
            <p:cNvPr id="168" name="TextBox 50">
              <a:extLst>
                <a:ext uri="{FF2B5EF4-FFF2-40B4-BE49-F238E27FC236}">
                  <a16:creationId xmlns:a16="http://schemas.microsoft.com/office/drawing/2014/main" id="{D4FF03AE-660E-4B4C-8948-A0BD54A4BB9A}"/>
                </a:ext>
              </a:extLst>
            </p:cNvPr>
            <p:cNvSpPr txBox="1"/>
            <p:nvPr/>
          </p:nvSpPr>
          <p:spPr>
            <a:xfrm>
              <a:off x="2079598" y="4270877"/>
              <a:ext cx="2053645"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pic>
        <p:nvPicPr>
          <p:cNvPr id="2" name="Imagen 1"/>
          <p:cNvPicPr>
            <a:picLocks noChangeAspect="1"/>
          </p:cNvPicPr>
          <p:nvPr/>
        </p:nvPicPr>
        <p:blipFill>
          <a:blip r:embed="rId2"/>
          <a:stretch>
            <a:fillRect/>
          </a:stretch>
        </p:blipFill>
        <p:spPr>
          <a:xfrm>
            <a:off x="4645922" y="2001069"/>
            <a:ext cx="2950097" cy="4097357"/>
          </a:xfrm>
          <a:prstGeom prst="rect">
            <a:avLst/>
          </a:prstGeom>
        </p:spPr>
      </p:pic>
    </p:spTree>
    <p:extLst>
      <p:ext uri="{BB962C8B-B14F-4D97-AF65-F5344CB8AC3E}">
        <p14:creationId xmlns:p14="http://schemas.microsoft.com/office/powerpoint/2010/main" val="22761125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D24E820-BCE2-4D99-8568-11F81C5CE323}"/>
              </a:ext>
            </a:extLst>
          </p:cNvPr>
          <p:cNvSpPr txBox="1">
            <a:spLocks/>
          </p:cNvSpPr>
          <p:nvPr/>
        </p:nvSpPr>
        <p:spPr>
          <a:xfrm>
            <a:off x="721768" y="3002898"/>
            <a:ext cx="8474075" cy="708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dirty="0">
                <a:solidFill>
                  <a:srgbClr val="D183A1"/>
                </a:solidFill>
              </a:rPr>
              <a:t>THANK YOU</a:t>
            </a:r>
          </a:p>
        </p:txBody>
      </p:sp>
      <p:grpSp>
        <p:nvGrpSpPr>
          <p:cNvPr id="5" name="Group 39">
            <a:extLst>
              <a:ext uri="{FF2B5EF4-FFF2-40B4-BE49-F238E27FC236}">
                <a16:creationId xmlns:a16="http://schemas.microsoft.com/office/drawing/2014/main" id="{758BDD06-FC91-4404-962F-D942C2DA2707}"/>
              </a:ext>
            </a:extLst>
          </p:cNvPr>
          <p:cNvGrpSpPr/>
          <p:nvPr/>
        </p:nvGrpSpPr>
        <p:grpSpPr>
          <a:xfrm>
            <a:off x="2160480" y="3710923"/>
            <a:ext cx="2421224" cy="675930"/>
            <a:chOff x="2079598" y="4287457"/>
            <a:chExt cx="2710798" cy="675930"/>
          </a:xfrm>
        </p:grpSpPr>
        <p:sp>
          <p:nvSpPr>
            <p:cNvPr id="6" name="TextBox 40">
              <a:extLst>
                <a:ext uri="{FF2B5EF4-FFF2-40B4-BE49-F238E27FC236}">
                  <a16:creationId xmlns:a16="http://schemas.microsoft.com/office/drawing/2014/main" id="{2F5A4399-CF6F-46F3-B151-F6EDD3AE5A93}"/>
                </a:ext>
              </a:extLst>
            </p:cNvPr>
            <p:cNvSpPr txBox="1"/>
            <p:nvPr/>
          </p:nvSpPr>
          <p:spPr>
            <a:xfrm>
              <a:off x="2098435" y="4501722"/>
              <a:ext cx="2671832"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Easy to change colors, photos and Text.</a:t>
              </a:r>
            </a:p>
          </p:txBody>
        </p:sp>
        <p:sp>
          <p:nvSpPr>
            <p:cNvPr id="7" name="TextBox 41">
              <a:extLst>
                <a:ext uri="{FF2B5EF4-FFF2-40B4-BE49-F238E27FC236}">
                  <a16:creationId xmlns:a16="http://schemas.microsoft.com/office/drawing/2014/main" id="{6C55F44A-AA9E-43DC-B3DD-C3F12A8A6358}"/>
                </a:ext>
              </a:extLst>
            </p:cNvPr>
            <p:cNvSpPr txBox="1"/>
            <p:nvPr/>
          </p:nvSpPr>
          <p:spPr>
            <a:xfrm>
              <a:off x="2079598" y="4287457"/>
              <a:ext cx="2710798"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628930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ítulo 1">
            <a:extLst>
              <a:ext uri="{FF2B5EF4-FFF2-40B4-BE49-F238E27FC236}">
                <a16:creationId xmlns:a16="http://schemas.microsoft.com/office/drawing/2014/main" id="{FD24E820-BCE2-4D99-8568-11F81C5CE323}"/>
              </a:ext>
            </a:extLst>
          </p:cNvPr>
          <p:cNvSpPr txBox="1">
            <a:spLocks noGrp="1"/>
          </p:cNvSpPr>
          <p:nvPr>
            <p:ph type="body" sz="quarter" idx="4294967295"/>
          </p:nvPr>
        </p:nvSpPr>
        <p:spPr>
          <a:xfrm>
            <a:off x="0" y="3041650"/>
            <a:ext cx="11572875" cy="723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200" dirty="0">
                <a:solidFill>
                  <a:srgbClr val="EFC964"/>
                </a:solidFill>
              </a:rPr>
              <a:t>https</a:t>
            </a:r>
            <a:r>
              <a:rPr lang="es-PE" sz="3200" dirty="0" smtClean="0">
                <a:solidFill>
                  <a:srgbClr val="EFC964"/>
                </a:solidFill>
              </a:rPr>
              <a:t>://plantillaspowerpoint.org</a:t>
            </a:r>
            <a:endParaRPr lang="es-PE" sz="3200" dirty="0">
              <a:solidFill>
                <a:srgbClr val="EFC964"/>
              </a:solidFill>
            </a:endParaRPr>
          </a:p>
        </p:txBody>
      </p:sp>
    </p:spTree>
    <p:extLst>
      <p:ext uri="{BB962C8B-B14F-4D97-AF65-F5344CB8AC3E}">
        <p14:creationId xmlns:p14="http://schemas.microsoft.com/office/powerpoint/2010/main" val="142722736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ítulo 1">
            <a:extLst>
              <a:ext uri="{FF2B5EF4-FFF2-40B4-BE49-F238E27FC236}">
                <a16:creationId xmlns:a16="http://schemas.microsoft.com/office/drawing/2014/main" id="{FD24E820-BCE2-4D99-8568-11F81C5CE323}"/>
              </a:ext>
            </a:extLst>
          </p:cNvPr>
          <p:cNvSpPr txBox="1">
            <a:spLocks noGrp="1"/>
          </p:cNvSpPr>
          <p:nvPr>
            <p:ph type="body" sz="quarter" idx="4294967295"/>
          </p:nvPr>
        </p:nvSpPr>
        <p:spPr>
          <a:xfrm>
            <a:off x="432261" y="431453"/>
            <a:ext cx="11572875" cy="723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200" dirty="0" smtClean="0">
                <a:solidFill>
                  <a:srgbClr val="EFC964"/>
                </a:solidFill>
              </a:rPr>
              <a:t>Editables Ilustraciones</a:t>
            </a:r>
            <a:endParaRPr lang="es-PE" sz="3200" dirty="0">
              <a:solidFill>
                <a:srgbClr val="EFC964"/>
              </a:solidFill>
            </a:endParaRPr>
          </a:p>
        </p:txBody>
      </p:sp>
      <p:pic>
        <p:nvPicPr>
          <p:cNvPr id="2" name="Imagen 1"/>
          <p:cNvPicPr>
            <a:picLocks noChangeAspect="1"/>
          </p:cNvPicPr>
          <p:nvPr/>
        </p:nvPicPr>
        <p:blipFill>
          <a:blip r:embed="rId2"/>
          <a:stretch>
            <a:fillRect/>
          </a:stretch>
        </p:blipFill>
        <p:spPr>
          <a:xfrm>
            <a:off x="215569" y="1155353"/>
            <a:ext cx="3507852" cy="2991838"/>
          </a:xfrm>
          <a:prstGeom prst="rect">
            <a:avLst/>
          </a:prstGeom>
        </p:spPr>
      </p:pic>
      <p:pic>
        <p:nvPicPr>
          <p:cNvPr id="3" name="Imagen 2"/>
          <p:cNvPicPr>
            <a:picLocks noChangeAspect="1"/>
          </p:cNvPicPr>
          <p:nvPr/>
        </p:nvPicPr>
        <p:blipFill>
          <a:blip r:embed="rId3"/>
          <a:stretch>
            <a:fillRect/>
          </a:stretch>
        </p:blipFill>
        <p:spPr>
          <a:xfrm>
            <a:off x="9588880" y="3782286"/>
            <a:ext cx="2416256" cy="3075714"/>
          </a:xfrm>
          <a:prstGeom prst="rect">
            <a:avLst/>
          </a:prstGeom>
        </p:spPr>
      </p:pic>
      <p:pic>
        <p:nvPicPr>
          <p:cNvPr id="4" name="Imagen 3"/>
          <p:cNvPicPr>
            <a:picLocks noChangeAspect="1"/>
          </p:cNvPicPr>
          <p:nvPr/>
        </p:nvPicPr>
        <p:blipFill>
          <a:blip r:embed="rId4"/>
          <a:stretch>
            <a:fillRect/>
          </a:stretch>
        </p:blipFill>
        <p:spPr>
          <a:xfrm>
            <a:off x="10113187" y="1155353"/>
            <a:ext cx="1367641" cy="2135550"/>
          </a:xfrm>
          <a:prstGeom prst="rect">
            <a:avLst/>
          </a:prstGeom>
        </p:spPr>
      </p:pic>
      <p:pic>
        <p:nvPicPr>
          <p:cNvPr id="5" name="Imagen 4"/>
          <p:cNvPicPr>
            <a:picLocks noChangeAspect="1"/>
          </p:cNvPicPr>
          <p:nvPr/>
        </p:nvPicPr>
        <p:blipFill>
          <a:blip r:embed="rId5"/>
          <a:stretch>
            <a:fillRect/>
          </a:stretch>
        </p:blipFill>
        <p:spPr>
          <a:xfrm>
            <a:off x="4652615" y="1348294"/>
            <a:ext cx="4007070" cy="2872852"/>
          </a:xfrm>
          <a:prstGeom prst="rect">
            <a:avLst/>
          </a:prstGeom>
        </p:spPr>
      </p:pic>
      <p:pic>
        <p:nvPicPr>
          <p:cNvPr id="6" name="Imagen 5"/>
          <p:cNvPicPr>
            <a:picLocks noChangeAspect="1"/>
          </p:cNvPicPr>
          <p:nvPr/>
        </p:nvPicPr>
        <p:blipFill>
          <a:blip r:embed="rId6"/>
          <a:stretch>
            <a:fillRect/>
          </a:stretch>
        </p:blipFill>
        <p:spPr>
          <a:xfrm>
            <a:off x="749672" y="4356650"/>
            <a:ext cx="2753329" cy="2501350"/>
          </a:xfrm>
          <a:prstGeom prst="rect">
            <a:avLst/>
          </a:prstGeom>
        </p:spPr>
      </p:pic>
      <p:pic>
        <p:nvPicPr>
          <p:cNvPr id="7" name="Imagen 6"/>
          <p:cNvPicPr>
            <a:picLocks noChangeAspect="1"/>
          </p:cNvPicPr>
          <p:nvPr/>
        </p:nvPicPr>
        <p:blipFill>
          <a:blip r:embed="rId7"/>
          <a:stretch>
            <a:fillRect/>
          </a:stretch>
        </p:blipFill>
        <p:spPr>
          <a:xfrm rot="5753824">
            <a:off x="6919644" y="4237392"/>
            <a:ext cx="1765336" cy="2739866"/>
          </a:xfrm>
          <a:prstGeom prst="rect">
            <a:avLst/>
          </a:prstGeom>
        </p:spPr>
      </p:pic>
      <p:pic>
        <p:nvPicPr>
          <p:cNvPr id="8" name="Imagen 7"/>
          <p:cNvPicPr>
            <a:picLocks noChangeAspect="1"/>
          </p:cNvPicPr>
          <p:nvPr/>
        </p:nvPicPr>
        <p:blipFill>
          <a:blip r:embed="rId8"/>
          <a:stretch>
            <a:fillRect/>
          </a:stretch>
        </p:blipFill>
        <p:spPr>
          <a:xfrm>
            <a:off x="3906547" y="4876897"/>
            <a:ext cx="2275796" cy="1460856"/>
          </a:xfrm>
          <a:prstGeom prst="rect">
            <a:avLst/>
          </a:prstGeom>
        </p:spPr>
      </p:pic>
    </p:spTree>
    <p:extLst>
      <p:ext uri="{BB962C8B-B14F-4D97-AF65-F5344CB8AC3E}">
        <p14:creationId xmlns:p14="http://schemas.microsoft.com/office/powerpoint/2010/main" val="292600252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ítulo 1">
            <a:extLst>
              <a:ext uri="{FF2B5EF4-FFF2-40B4-BE49-F238E27FC236}">
                <a16:creationId xmlns:a16="http://schemas.microsoft.com/office/drawing/2014/main" id="{FD24E820-BCE2-4D99-8568-11F81C5CE323}"/>
              </a:ext>
            </a:extLst>
          </p:cNvPr>
          <p:cNvSpPr txBox="1">
            <a:spLocks noGrp="1"/>
          </p:cNvSpPr>
          <p:nvPr>
            <p:ph type="body" sz="quarter" idx="4294967295"/>
          </p:nvPr>
        </p:nvSpPr>
        <p:spPr>
          <a:xfrm>
            <a:off x="432261" y="431453"/>
            <a:ext cx="11572875" cy="723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200" dirty="0" smtClean="0">
                <a:solidFill>
                  <a:srgbClr val="EFC964"/>
                </a:solidFill>
              </a:rPr>
              <a:t>Editables Ilustraciones</a:t>
            </a:r>
            <a:endParaRPr lang="es-PE" sz="3200" dirty="0">
              <a:solidFill>
                <a:srgbClr val="EFC964"/>
              </a:solidFill>
            </a:endParaRPr>
          </a:p>
        </p:txBody>
      </p:sp>
      <p:pic>
        <p:nvPicPr>
          <p:cNvPr id="2" name="Imagen 1"/>
          <p:cNvPicPr>
            <a:picLocks noChangeAspect="1"/>
          </p:cNvPicPr>
          <p:nvPr/>
        </p:nvPicPr>
        <p:blipFill>
          <a:blip r:embed="rId2"/>
          <a:stretch>
            <a:fillRect/>
          </a:stretch>
        </p:blipFill>
        <p:spPr>
          <a:xfrm>
            <a:off x="8319497" y="4319217"/>
            <a:ext cx="3461486" cy="2292837"/>
          </a:xfrm>
          <a:prstGeom prst="rect">
            <a:avLst/>
          </a:prstGeom>
        </p:spPr>
      </p:pic>
      <p:pic>
        <p:nvPicPr>
          <p:cNvPr id="3" name="Imagen 2"/>
          <p:cNvPicPr>
            <a:picLocks noChangeAspect="1"/>
          </p:cNvPicPr>
          <p:nvPr/>
        </p:nvPicPr>
        <p:blipFill>
          <a:blip r:embed="rId3"/>
          <a:stretch>
            <a:fillRect/>
          </a:stretch>
        </p:blipFill>
        <p:spPr>
          <a:xfrm>
            <a:off x="9228349" y="1288369"/>
            <a:ext cx="2038471" cy="2831209"/>
          </a:xfrm>
          <a:prstGeom prst="rect">
            <a:avLst/>
          </a:prstGeom>
        </p:spPr>
      </p:pic>
      <p:pic>
        <p:nvPicPr>
          <p:cNvPr id="4" name="Imagen 3"/>
          <p:cNvPicPr>
            <a:picLocks noChangeAspect="1"/>
          </p:cNvPicPr>
          <p:nvPr/>
        </p:nvPicPr>
        <p:blipFill>
          <a:blip r:embed="rId4"/>
          <a:stretch>
            <a:fillRect/>
          </a:stretch>
        </p:blipFill>
        <p:spPr>
          <a:xfrm>
            <a:off x="4419258" y="1319332"/>
            <a:ext cx="4252500" cy="2711250"/>
          </a:xfrm>
          <a:prstGeom prst="rect">
            <a:avLst/>
          </a:prstGeom>
        </p:spPr>
      </p:pic>
      <p:pic>
        <p:nvPicPr>
          <p:cNvPr id="5" name="Imagen 4"/>
          <p:cNvPicPr>
            <a:picLocks noChangeAspect="1"/>
          </p:cNvPicPr>
          <p:nvPr/>
        </p:nvPicPr>
        <p:blipFill>
          <a:blip r:embed="rId5"/>
          <a:stretch>
            <a:fillRect/>
          </a:stretch>
        </p:blipFill>
        <p:spPr>
          <a:xfrm>
            <a:off x="336744" y="1203946"/>
            <a:ext cx="4082514" cy="2756033"/>
          </a:xfrm>
          <a:prstGeom prst="rect">
            <a:avLst/>
          </a:prstGeom>
        </p:spPr>
      </p:pic>
      <p:pic>
        <p:nvPicPr>
          <p:cNvPr id="6" name="Imagen 5"/>
          <p:cNvPicPr>
            <a:picLocks noChangeAspect="1"/>
          </p:cNvPicPr>
          <p:nvPr/>
        </p:nvPicPr>
        <p:blipFill>
          <a:blip r:embed="rId6"/>
          <a:stretch>
            <a:fillRect/>
          </a:stretch>
        </p:blipFill>
        <p:spPr>
          <a:xfrm>
            <a:off x="4741271" y="4632778"/>
            <a:ext cx="2954854" cy="1979276"/>
          </a:xfrm>
          <a:prstGeom prst="rect">
            <a:avLst/>
          </a:prstGeom>
        </p:spPr>
      </p:pic>
      <p:pic>
        <p:nvPicPr>
          <p:cNvPr id="7" name="Imagen 6"/>
          <p:cNvPicPr>
            <a:picLocks noChangeAspect="1"/>
          </p:cNvPicPr>
          <p:nvPr/>
        </p:nvPicPr>
        <p:blipFill>
          <a:blip r:embed="rId7"/>
          <a:stretch>
            <a:fillRect/>
          </a:stretch>
        </p:blipFill>
        <p:spPr>
          <a:xfrm rot="4500000">
            <a:off x="1490414" y="3648012"/>
            <a:ext cx="1775173" cy="3635246"/>
          </a:xfrm>
          <a:prstGeom prst="rect">
            <a:avLst/>
          </a:prstGeom>
        </p:spPr>
      </p:pic>
    </p:spTree>
    <p:extLst>
      <p:ext uri="{BB962C8B-B14F-4D97-AF65-F5344CB8AC3E}">
        <p14:creationId xmlns:p14="http://schemas.microsoft.com/office/powerpoint/2010/main" val="200847723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ítulo 1">
            <a:extLst>
              <a:ext uri="{FF2B5EF4-FFF2-40B4-BE49-F238E27FC236}">
                <a16:creationId xmlns:a16="http://schemas.microsoft.com/office/drawing/2014/main" id="{FD24E820-BCE2-4D99-8568-11F81C5CE323}"/>
              </a:ext>
            </a:extLst>
          </p:cNvPr>
          <p:cNvSpPr txBox="1">
            <a:spLocks/>
          </p:cNvSpPr>
          <p:nvPr/>
        </p:nvSpPr>
        <p:spPr>
          <a:xfrm>
            <a:off x="2121728" y="219985"/>
            <a:ext cx="8474075" cy="708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solidFill>
                  <a:schemeClr val="tx2">
                    <a:lumMod val="60000"/>
                    <a:lumOff val="40000"/>
                  </a:schemeClr>
                </a:solidFill>
              </a:rPr>
              <a:t>Editables</a:t>
            </a:r>
            <a:endParaRPr lang="es-PE" dirty="0">
              <a:solidFill>
                <a:schemeClr val="tx2">
                  <a:lumMod val="60000"/>
                  <a:lumOff val="40000"/>
                </a:schemeClr>
              </a:solidFill>
            </a:endParaRPr>
          </a:p>
        </p:txBody>
      </p:sp>
      <p:grpSp>
        <p:nvGrpSpPr>
          <p:cNvPr id="5" name="Group 205"/>
          <p:cNvGrpSpPr>
            <a:grpSpLocks/>
          </p:cNvGrpSpPr>
          <p:nvPr/>
        </p:nvGrpSpPr>
        <p:grpSpPr bwMode="auto">
          <a:xfrm>
            <a:off x="1252538" y="1419225"/>
            <a:ext cx="1735137" cy="4660900"/>
            <a:chOff x="789" y="894"/>
            <a:chExt cx="1093" cy="2936"/>
          </a:xfrm>
        </p:grpSpPr>
        <p:sp>
          <p:nvSpPr>
            <p:cNvPr id="2288" name="Freeform 5"/>
            <p:cNvSpPr>
              <a:spLocks/>
            </p:cNvSpPr>
            <p:nvPr/>
          </p:nvSpPr>
          <p:spPr bwMode="auto">
            <a:xfrm>
              <a:off x="1478" y="949"/>
              <a:ext cx="157" cy="270"/>
            </a:xfrm>
            <a:custGeom>
              <a:avLst/>
              <a:gdLst>
                <a:gd name="T0" fmla="*/ 9 w 66"/>
                <a:gd name="T1" fmla="*/ 13 h 114"/>
                <a:gd name="T2" fmla="*/ 17 w 66"/>
                <a:gd name="T3" fmla="*/ 10 h 114"/>
                <a:gd name="T4" fmla="*/ 10 w 66"/>
                <a:gd name="T5" fmla="*/ 6 h 114"/>
                <a:gd name="T6" fmla="*/ 17 w 66"/>
                <a:gd name="T7" fmla="*/ 3 h 114"/>
                <a:gd name="T8" fmla="*/ 28 w 66"/>
                <a:gd name="T9" fmla="*/ 3 h 114"/>
                <a:gd name="T10" fmla="*/ 26 w 66"/>
                <a:gd name="T11" fmla="*/ 13 h 114"/>
                <a:gd name="T12" fmla="*/ 44 w 66"/>
                <a:gd name="T13" fmla="*/ 0 h 114"/>
                <a:gd name="T14" fmla="*/ 39 w 66"/>
                <a:gd name="T15" fmla="*/ 8 h 114"/>
                <a:gd name="T16" fmla="*/ 24 w 66"/>
                <a:gd name="T17" fmla="*/ 18 h 114"/>
                <a:gd name="T18" fmla="*/ 28 w 66"/>
                <a:gd name="T19" fmla="*/ 19 h 114"/>
                <a:gd name="T20" fmla="*/ 45 w 66"/>
                <a:gd name="T21" fmla="*/ 6 h 114"/>
                <a:gd name="T22" fmla="*/ 63 w 66"/>
                <a:gd name="T23" fmla="*/ 10 h 114"/>
                <a:gd name="T24" fmla="*/ 47 w 66"/>
                <a:gd name="T25" fmla="*/ 13 h 114"/>
                <a:gd name="T26" fmla="*/ 45 w 66"/>
                <a:gd name="T27" fmla="*/ 24 h 114"/>
                <a:gd name="T28" fmla="*/ 37 w 66"/>
                <a:gd name="T29" fmla="*/ 23 h 114"/>
                <a:gd name="T30" fmla="*/ 40 w 66"/>
                <a:gd name="T31" fmla="*/ 14 h 114"/>
                <a:gd name="T32" fmla="*/ 37 w 66"/>
                <a:gd name="T33" fmla="*/ 28 h 114"/>
                <a:gd name="T34" fmla="*/ 49 w 66"/>
                <a:gd name="T35" fmla="*/ 22 h 114"/>
                <a:gd name="T36" fmla="*/ 65 w 66"/>
                <a:gd name="T37" fmla="*/ 23 h 114"/>
                <a:gd name="T38" fmla="*/ 48 w 66"/>
                <a:gd name="T39" fmla="*/ 27 h 114"/>
                <a:gd name="T40" fmla="*/ 59 w 66"/>
                <a:gd name="T41" fmla="*/ 40 h 114"/>
                <a:gd name="T42" fmla="*/ 48 w 66"/>
                <a:gd name="T43" fmla="*/ 37 h 114"/>
                <a:gd name="T44" fmla="*/ 28 w 66"/>
                <a:gd name="T45" fmla="*/ 31 h 114"/>
                <a:gd name="T46" fmla="*/ 20 w 66"/>
                <a:gd name="T47" fmla="*/ 33 h 114"/>
                <a:gd name="T48" fmla="*/ 15 w 66"/>
                <a:gd name="T49" fmla="*/ 33 h 114"/>
                <a:gd name="T50" fmla="*/ 22 w 66"/>
                <a:gd name="T51" fmla="*/ 40 h 114"/>
                <a:gd name="T52" fmla="*/ 30 w 66"/>
                <a:gd name="T53" fmla="*/ 37 h 114"/>
                <a:gd name="T54" fmla="*/ 45 w 66"/>
                <a:gd name="T55" fmla="*/ 53 h 114"/>
                <a:gd name="T56" fmla="*/ 58 w 66"/>
                <a:gd name="T57" fmla="*/ 55 h 114"/>
                <a:gd name="T58" fmla="*/ 36 w 66"/>
                <a:gd name="T59" fmla="*/ 69 h 114"/>
                <a:gd name="T60" fmla="*/ 43 w 66"/>
                <a:gd name="T61" fmla="*/ 105 h 114"/>
                <a:gd name="T62" fmla="*/ 42 w 66"/>
                <a:gd name="T63" fmla="*/ 114 h 114"/>
                <a:gd name="T64" fmla="*/ 12 w 66"/>
                <a:gd name="T65" fmla="*/ 102 h 114"/>
                <a:gd name="T66" fmla="*/ 22 w 66"/>
                <a:gd name="T67" fmla="*/ 96 h 114"/>
                <a:gd name="T68" fmla="*/ 33 w 66"/>
                <a:gd name="T69" fmla="*/ 97 h 114"/>
                <a:gd name="T70" fmla="*/ 28 w 66"/>
                <a:gd name="T71" fmla="*/ 77 h 114"/>
                <a:gd name="T72" fmla="*/ 35 w 66"/>
                <a:gd name="T73" fmla="*/ 76 h 114"/>
                <a:gd name="T74" fmla="*/ 38 w 66"/>
                <a:gd name="T75" fmla="*/ 104 h 114"/>
                <a:gd name="T76" fmla="*/ 35 w 66"/>
                <a:gd name="T77" fmla="*/ 76 h 114"/>
                <a:gd name="T78" fmla="*/ 32 w 66"/>
                <a:gd name="T79" fmla="*/ 66 h 114"/>
                <a:gd name="T80" fmla="*/ 23 w 66"/>
                <a:gd name="T81" fmla="*/ 74 h 114"/>
                <a:gd name="T82" fmla="*/ 12 w 66"/>
                <a:gd name="T83" fmla="*/ 57 h 114"/>
                <a:gd name="T84" fmla="*/ 7 w 66"/>
                <a:gd name="T85" fmla="*/ 55 h 114"/>
                <a:gd name="T86" fmla="*/ 24 w 66"/>
                <a:gd name="T87" fmla="*/ 63 h 114"/>
                <a:gd name="T88" fmla="*/ 32 w 66"/>
                <a:gd name="T89" fmla="*/ 44 h 114"/>
                <a:gd name="T90" fmla="*/ 17 w 66"/>
                <a:gd name="T91" fmla="*/ 45 h 114"/>
                <a:gd name="T92" fmla="*/ 13 w 66"/>
                <a:gd name="T93" fmla="*/ 38 h 114"/>
                <a:gd name="T94" fmla="*/ 2 w 66"/>
                <a:gd name="T95" fmla="*/ 44 h 114"/>
                <a:gd name="T96" fmla="*/ 2 w 66"/>
                <a:gd name="T97"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114">
                  <a:moveTo>
                    <a:pt x="1" y="21"/>
                  </a:moveTo>
                  <a:cubicBezTo>
                    <a:pt x="2" y="20"/>
                    <a:pt x="1" y="19"/>
                    <a:pt x="2" y="19"/>
                  </a:cubicBezTo>
                  <a:cubicBezTo>
                    <a:pt x="5" y="17"/>
                    <a:pt x="8" y="16"/>
                    <a:pt x="9" y="13"/>
                  </a:cubicBezTo>
                  <a:cubicBezTo>
                    <a:pt x="9" y="12"/>
                    <a:pt x="10" y="11"/>
                    <a:pt x="11" y="11"/>
                  </a:cubicBezTo>
                  <a:cubicBezTo>
                    <a:pt x="14" y="13"/>
                    <a:pt x="16" y="13"/>
                    <a:pt x="17" y="10"/>
                  </a:cubicBezTo>
                  <a:cubicBezTo>
                    <a:pt x="17" y="9"/>
                    <a:pt x="17" y="10"/>
                    <a:pt x="17" y="10"/>
                  </a:cubicBezTo>
                  <a:cubicBezTo>
                    <a:pt x="17" y="10"/>
                    <a:pt x="17" y="10"/>
                    <a:pt x="17" y="10"/>
                  </a:cubicBezTo>
                  <a:cubicBezTo>
                    <a:pt x="16" y="12"/>
                    <a:pt x="15" y="13"/>
                    <a:pt x="13" y="12"/>
                  </a:cubicBezTo>
                  <a:cubicBezTo>
                    <a:pt x="11" y="11"/>
                    <a:pt x="10" y="9"/>
                    <a:pt x="10" y="6"/>
                  </a:cubicBezTo>
                  <a:cubicBezTo>
                    <a:pt x="11" y="5"/>
                    <a:pt x="11" y="5"/>
                    <a:pt x="11" y="4"/>
                  </a:cubicBezTo>
                  <a:cubicBezTo>
                    <a:pt x="11" y="4"/>
                    <a:pt x="12" y="4"/>
                    <a:pt x="12" y="4"/>
                  </a:cubicBezTo>
                  <a:cubicBezTo>
                    <a:pt x="14" y="5"/>
                    <a:pt x="15" y="6"/>
                    <a:pt x="17" y="3"/>
                  </a:cubicBezTo>
                  <a:cubicBezTo>
                    <a:pt x="18" y="2"/>
                    <a:pt x="19" y="1"/>
                    <a:pt x="20" y="4"/>
                  </a:cubicBezTo>
                  <a:cubicBezTo>
                    <a:pt x="20" y="5"/>
                    <a:pt x="22" y="5"/>
                    <a:pt x="23" y="4"/>
                  </a:cubicBezTo>
                  <a:cubicBezTo>
                    <a:pt x="24" y="3"/>
                    <a:pt x="26" y="3"/>
                    <a:pt x="28" y="3"/>
                  </a:cubicBezTo>
                  <a:cubicBezTo>
                    <a:pt x="29" y="4"/>
                    <a:pt x="28" y="5"/>
                    <a:pt x="28" y="7"/>
                  </a:cubicBezTo>
                  <a:cubicBezTo>
                    <a:pt x="28" y="8"/>
                    <a:pt x="28" y="10"/>
                    <a:pt x="27" y="11"/>
                  </a:cubicBezTo>
                  <a:cubicBezTo>
                    <a:pt x="26" y="11"/>
                    <a:pt x="25" y="12"/>
                    <a:pt x="26" y="13"/>
                  </a:cubicBezTo>
                  <a:cubicBezTo>
                    <a:pt x="27" y="14"/>
                    <a:pt x="29" y="14"/>
                    <a:pt x="30" y="13"/>
                  </a:cubicBezTo>
                  <a:cubicBezTo>
                    <a:pt x="31" y="13"/>
                    <a:pt x="31" y="12"/>
                    <a:pt x="32" y="11"/>
                  </a:cubicBezTo>
                  <a:cubicBezTo>
                    <a:pt x="35" y="6"/>
                    <a:pt x="39" y="3"/>
                    <a:pt x="44" y="0"/>
                  </a:cubicBezTo>
                  <a:cubicBezTo>
                    <a:pt x="45" y="0"/>
                    <a:pt x="45" y="1"/>
                    <a:pt x="45" y="1"/>
                  </a:cubicBezTo>
                  <a:cubicBezTo>
                    <a:pt x="45" y="4"/>
                    <a:pt x="45" y="6"/>
                    <a:pt x="41" y="7"/>
                  </a:cubicBezTo>
                  <a:cubicBezTo>
                    <a:pt x="40" y="7"/>
                    <a:pt x="40" y="7"/>
                    <a:pt x="39" y="8"/>
                  </a:cubicBezTo>
                  <a:cubicBezTo>
                    <a:pt x="37" y="10"/>
                    <a:pt x="35" y="13"/>
                    <a:pt x="34" y="16"/>
                  </a:cubicBezTo>
                  <a:cubicBezTo>
                    <a:pt x="33" y="19"/>
                    <a:pt x="31" y="20"/>
                    <a:pt x="27" y="19"/>
                  </a:cubicBezTo>
                  <a:cubicBezTo>
                    <a:pt x="26" y="19"/>
                    <a:pt x="25" y="19"/>
                    <a:pt x="24" y="18"/>
                  </a:cubicBezTo>
                  <a:cubicBezTo>
                    <a:pt x="23" y="18"/>
                    <a:pt x="24" y="19"/>
                    <a:pt x="24" y="18"/>
                  </a:cubicBezTo>
                  <a:cubicBezTo>
                    <a:pt x="24" y="18"/>
                    <a:pt x="24" y="18"/>
                    <a:pt x="24" y="18"/>
                  </a:cubicBezTo>
                  <a:cubicBezTo>
                    <a:pt x="25" y="19"/>
                    <a:pt x="27" y="19"/>
                    <a:pt x="28" y="19"/>
                  </a:cubicBezTo>
                  <a:cubicBezTo>
                    <a:pt x="31" y="20"/>
                    <a:pt x="33" y="19"/>
                    <a:pt x="33" y="16"/>
                  </a:cubicBezTo>
                  <a:cubicBezTo>
                    <a:pt x="35" y="12"/>
                    <a:pt x="38" y="10"/>
                    <a:pt x="41" y="7"/>
                  </a:cubicBezTo>
                  <a:cubicBezTo>
                    <a:pt x="42" y="6"/>
                    <a:pt x="44" y="6"/>
                    <a:pt x="45" y="6"/>
                  </a:cubicBezTo>
                  <a:cubicBezTo>
                    <a:pt x="49" y="6"/>
                    <a:pt x="52" y="6"/>
                    <a:pt x="55" y="8"/>
                  </a:cubicBezTo>
                  <a:cubicBezTo>
                    <a:pt x="57" y="10"/>
                    <a:pt x="59" y="8"/>
                    <a:pt x="61" y="9"/>
                  </a:cubicBezTo>
                  <a:cubicBezTo>
                    <a:pt x="62" y="9"/>
                    <a:pt x="62" y="9"/>
                    <a:pt x="63" y="10"/>
                  </a:cubicBezTo>
                  <a:cubicBezTo>
                    <a:pt x="60" y="13"/>
                    <a:pt x="58" y="14"/>
                    <a:pt x="53" y="12"/>
                  </a:cubicBezTo>
                  <a:cubicBezTo>
                    <a:pt x="53" y="12"/>
                    <a:pt x="53" y="12"/>
                    <a:pt x="52" y="12"/>
                  </a:cubicBezTo>
                  <a:cubicBezTo>
                    <a:pt x="50" y="12"/>
                    <a:pt x="48" y="11"/>
                    <a:pt x="47" y="13"/>
                  </a:cubicBezTo>
                  <a:cubicBezTo>
                    <a:pt x="46" y="15"/>
                    <a:pt x="46" y="17"/>
                    <a:pt x="47" y="19"/>
                  </a:cubicBezTo>
                  <a:cubicBezTo>
                    <a:pt x="48" y="19"/>
                    <a:pt x="48" y="20"/>
                    <a:pt x="48" y="20"/>
                  </a:cubicBezTo>
                  <a:cubicBezTo>
                    <a:pt x="49" y="23"/>
                    <a:pt x="46" y="23"/>
                    <a:pt x="45" y="24"/>
                  </a:cubicBezTo>
                  <a:cubicBezTo>
                    <a:pt x="43" y="25"/>
                    <a:pt x="40" y="24"/>
                    <a:pt x="38" y="25"/>
                  </a:cubicBezTo>
                  <a:cubicBezTo>
                    <a:pt x="36" y="26"/>
                    <a:pt x="35" y="26"/>
                    <a:pt x="35" y="24"/>
                  </a:cubicBezTo>
                  <a:cubicBezTo>
                    <a:pt x="35" y="23"/>
                    <a:pt x="36" y="23"/>
                    <a:pt x="37" y="23"/>
                  </a:cubicBezTo>
                  <a:cubicBezTo>
                    <a:pt x="42" y="21"/>
                    <a:pt x="42" y="21"/>
                    <a:pt x="41" y="16"/>
                  </a:cubicBezTo>
                  <a:cubicBezTo>
                    <a:pt x="41" y="14"/>
                    <a:pt x="43" y="12"/>
                    <a:pt x="44" y="10"/>
                  </a:cubicBezTo>
                  <a:cubicBezTo>
                    <a:pt x="41" y="11"/>
                    <a:pt x="41" y="13"/>
                    <a:pt x="40" y="14"/>
                  </a:cubicBezTo>
                  <a:cubicBezTo>
                    <a:pt x="37" y="17"/>
                    <a:pt x="35" y="21"/>
                    <a:pt x="34" y="25"/>
                  </a:cubicBezTo>
                  <a:cubicBezTo>
                    <a:pt x="33" y="26"/>
                    <a:pt x="32" y="27"/>
                    <a:pt x="33" y="28"/>
                  </a:cubicBezTo>
                  <a:cubicBezTo>
                    <a:pt x="34" y="29"/>
                    <a:pt x="36" y="28"/>
                    <a:pt x="37" y="28"/>
                  </a:cubicBezTo>
                  <a:cubicBezTo>
                    <a:pt x="39" y="28"/>
                    <a:pt x="39" y="27"/>
                    <a:pt x="39" y="25"/>
                  </a:cubicBezTo>
                  <a:cubicBezTo>
                    <a:pt x="39" y="25"/>
                    <a:pt x="39" y="25"/>
                    <a:pt x="39" y="25"/>
                  </a:cubicBezTo>
                  <a:cubicBezTo>
                    <a:pt x="43" y="25"/>
                    <a:pt x="46" y="24"/>
                    <a:pt x="49" y="22"/>
                  </a:cubicBezTo>
                  <a:cubicBezTo>
                    <a:pt x="50" y="21"/>
                    <a:pt x="52" y="21"/>
                    <a:pt x="53" y="21"/>
                  </a:cubicBezTo>
                  <a:cubicBezTo>
                    <a:pt x="57" y="22"/>
                    <a:pt x="61" y="21"/>
                    <a:pt x="64" y="21"/>
                  </a:cubicBezTo>
                  <a:cubicBezTo>
                    <a:pt x="66" y="22"/>
                    <a:pt x="66" y="23"/>
                    <a:pt x="65" y="23"/>
                  </a:cubicBezTo>
                  <a:cubicBezTo>
                    <a:pt x="61" y="25"/>
                    <a:pt x="58" y="27"/>
                    <a:pt x="54" y="26"/>
                  </a:cubicBezTo>
                  <a:cubicBezTo>
                    <a:pt x="54" y="25"/>
                    <a:pt x="53" y="25"/>
                    <a:pt x="52" y="25"/>
                  </a:cubicBezTo>
                  <a:cubicBezTo>
                    <a:pt x="51" y="26"/>
                    <a:pt x="49" y="25"/>
                    <a:pt x="48" y="27"/>
                  </a:cubicBezTo>
                  <a:cubicBezTo>
                    <a:pt x="48" y="28"/>
                    <a:pt x="50" y="29"/>
                    <a:pt x="51" y="29"/>
                  </a:cubicBezTo>
                  <a:cubicBezTo>
                    <a:pt x="53" y="31"/>
                    <a:pt x="55" y="33"/>
                    <a:pt x="55" y="36"/>
                  </a:cubicBezTo>
                  <a:cubicBezTo>
                    <a:pt x="56" y="37"/>
                    <a:pt x="57" y="39"/>
                    <a:pt x="59" y="40"/>
                  </a:cubicBezTo>
                  <a:cubicBezTo>
                    <a:pt x="60" y="42"/>
                    <a:pt x="63" y="44"/>
                    <a:pt x="62" y="47"/>
                  </a:cubicBezTo>
                  <a:cubicBezTo>
                    <a:pt x="59" y="47"/>
                    <a:pt x="57" y="46"/>
                    <a:pt x="55" y="44"/>
                  </a:cubicBezTo>
                  <a:cubicBezTo>
                    <a:pt x="52" y="42"/>
                    <a:pt x="50" y="40"/>
                    <a:pt x="48" y="37"/>
                  </a:cubicBezTo>
                  <a:cubicBezTo>
                    <a:pt x="44" y="32"/>
                    <a:pt x="38" y="31"/>
                    <a:pt x="32" y="34"/>
                  </a:cubicBezTo>
                  <a:cubicBezTo>
                    <a:pt x="31" y="35"/>
                    <a:pt x="30" y="36"/>
                    <a:pt x="29" y="35"/>
                  </a:cubicBezTo>
                  <a:cubicBezTo>
                    <a:pt x="28" y="34"/>
                    <a:pt x="28" y="33"/>
                    <a:pt x="28" y="31"/>
                  </a:cubicBezTo>
                  <a:cubicBezTo>
                    <a:pt x="28" y="29"/>
                    <a:pt x="30" y="26"/>
                    <a:pt x="30" y="24"/>
                  </a:cubicBezTo>
                  <a:cubicBezTo>
                    <a:pt x="31" y="23"/>
                    <a:pt x="30" y="23"/>
                    <a:pt x="30" y="23"/>
                  </a:cubicBezTo>
                  <a:cubicBezTo>
                    <a:pt x="29" y="29"/>
                    <a:pt x="26" y="33"/>
                    <a:pt x="20" y="33"/>
                  </a:cubicBezTo>
                  <a:cubicBezTo>
                    <a:pt x="18" y="33"/>
                    <a:pt x="16" y="32"/>
                    <a:pt x="15" y="33"/>
                  </a:cubicBezTo>
                  <a:cubicBezTo>
                    <a:pt x="14" y="33"/>
                    <a:pt x="15" y="33"/>
                    <a:pt x="15" y="33"/>
                  </a:cubicBezTo>
                  <a:cubicBezTo>
                    <a:pt x="15" y="33"/>
                    <a:pt x="15" y="33"/>
                    <a:pt x="15" y="33"/>
                  </a:cubicBezTo>
                  <a:cubicBezTo>
                    <a:pt x="17" y="33"/>
                    <a:pt x="20" y="33"/>
                    <a:pt x="22" y="34"/>
                  </a:cubicBezTo>
                  <a:cubicBezTo>
                    <a:pt x="22" y="34"/>
                    <a:pt x="23" y="34"/>
                    <a:pt x="23" y="35"/>
                  </a:cubicBezTo>
                  <a:cubicBezTo>
                    <a:pt x="25" y="37"/>
                    <a:pt x="24" y="39"/>
                    <a:pt x="22" y="40"/>
                  </a:cubicBezTo>
                  <a:cubicBezTo>
                    <a:pt x="20" y="42"/>
                    <a:pt x="18" y="42"/>
                    <a:pt x="16" y="41"/>
                  </a:cubicBezTo>
                  <a:cubicBezTo>
                    <a:pt x="19" y="43"/>
                    <a:pt x="21" y="42"/>
                    <a:pt x="23" y="40"/>
                  </a:cubicBezTo>
                  <a:cubicBezTo>
                    <a:pt x="25" y="37"/>
                    <a:pt x="27" y="36"/>
                    <a:pt x="30" y="37"/>
                  </a:cubicBezTo>
                  <a:cubicBezTo>
                    <a:pt x="34" y="38"/>
                    <a:pt x="36" y="40"/>
                    <a:pt x="36" y="43"/>
                  </a:cubicBezTo>
                  <a:cubicBezTo>
                    <a:pt x="37" y="44"/>
                    <a:pt x="37" y="45"/>
                    <a:pt x="37" y="45"/>
                  </a:cubicBezTo>
                  <a:cubicBezTo>
                    <a:pt x="37" y="53"/>
                    <a:pt x="37" y="53"/>
                    <a:pt x="45" y="53"/>
                  </a:cubicBezTo>
                  <a:cubicBezTo>
                    <a:pt x="48" y="53"/>
                    <a:pt x="50" y="54"/>
                    <a:pt x="52" y="53"/>
                  </a:cubicBezTo>
                  <a:cubicBezTo>
                    <a:pt x="53" y="53"/>
                    <a:pt x="54" y="53"/>
                    <a:pt x="54" y="53"/>
                  </a:cubicBezTo>
                  <a:cubicBezTo>
                    <a:pt x="56" y="53"/>
                    <a:pt x="58" y="54"/>
                    <a:pt x="58" y="55"/>
                  </a:cubicBezTo>
                  <a:cubicBezTo>
                    <a:pt x="57" y="57"/>
                    <a:pt x="55" y="56"/>
                    <a:pt x="54" y="56"/>
                  </a:cubicBezTo>
                  <a:cubicBezTo>
                    <a:pt x="50" y="56"/>
                    <a:pt x="47" y="56"/>
                    <a:pt x="43" y="56"/>
                  </a:cubicBezTo>
                  <a:cubicBezTo>
                    <a:pt x="36" y="56"/>
                    <a:pt x="34" y="63"/>
                    <a:pt x="36" y="69"/>
                  </a:cubicBezTo>
                  <a:cubicBezTo>
                    <a:pt x="37" y="72"/>
                    <a:pt x="38" y="74"/>
                    <a:pt x="40" y="76"/>
                  </a:cubicBezTo>
                  <a:cubicBezTo>
                    <a:pt x="43" y="80"/>
                    <a:pt x="44" y="84"/>
                    <a:pt x="42" y="88"/>
                  </a:cubicBezTo>
                  <a:cubicBezTo>
                    <a:pt x="40" y="94"/>
                    <a:pt x="41" y="99"/>
                    <a:pt x="43" y="105"/>
                  </a:cubicBezTo>
                  <a:cubicBezTo>
                    <a:pt x="44" y="107"/>
                    <a:pt x="45" y="108"/>
                    <a:pt x="47" y="110"/>
                  </a:cubicBezTo>
                  <a:cubicBezTo>
                    <a:pt x="49" y="111"/>
                    <a:pt x="48" y="112"/>
                    <a:pt x="46" y="113"/>
                  </a:cubicBezTo>
                  <a:cubicBezTo>
                    <a:pt x="45" y="114"/>
                    <a:pt x="43" y="114"/>
                    <a:pt x="42" y="114"/>
                  </a:cubicBezTo>
                  <a:cubicBezTo>
                    <a:pt x="40" y="112"/>
                    <a:pt x="37" y="112"/>
                    <a:pt x="34" y="111"/>
                  </a:cubicBezTo>
                  <a:cubicBezTo>
                    <a:pt x="29" y="110"/>
                    <a:pt x="24" y="107"/>
                    <a:pt x="19" y="104"/>
                  </a:cubicBezTo>
                  <a:cubicBezTo>
                    <a:pt x="17" y="103"/>
                    <a:pt x="15" y="103"/>
                    <a:pt x="12" y="102"/>
                  </a:cubicBezTo>
                  <a:cubicBezTo>
                    <a:pt x="9" y="101"/>
                    <a:pt x="7" y="99"/>
                    <a:pt x="7" y="96"/>
                  </a:cubicBezTo>
                  <a:cubicBezTo>
                    <a:pt x="7" y="95"/>
                    <a:pt x="7" y="95"/>
                    <a:pt x="8" y="94"/>
                  </a:cubicBezTo>
                  <a:cubicBezTo>
                    <a:pt x="13" y="93"/>
                    <a:pt x="18" y="95"/>
                    <a:pt x="22" y="96"/>
                  </a:cubicBezTo>
                  <a:cubicBezTo>
                    <a:pt x="25" y="97"/>
                    <a:pt x="27" y="99"/>
                    <a:pt x="30" y="100"/>
                  </a:cubicBezTo>
                  <a:cubicBezTo>
                    <a:pt x="31" y="101"/>
                    <a:pt x="33" y="101"/>
                    <a:pt x="34" y="100"/>
                  </a:cubicBezTo>
                  <a:cubicBezTo>
                    <a:pt x="35" y="99"/>
                    <a:pt x="34" y="98"/>
                    <a:pt x="33" y="97"/>
                  </a:cubicBezTo>
                  <a:cubicBezTo>
                    <a:pt x="32" y="94"/>
                    <a:pt x="32" y="91"/>
                    <a:pt x="32" y="88"/>
                  </a:cubicBezTo>
                  <a:cubicBezTo>
                    <a:pt x="32" y="85"/>
                    <a:pt x="32" y="82"/>
                    <a:pt x="29" y="79"/>
                  </a:cubicBezTo>
                  <a:cubicBezTo>
                    <a:pt x="28" y="79"/>
                    <a:pt x="28" y="78"/>
                    <a:pt x="28" y="77"/>
                  </a:cubicBezTo>
                  <a:cubicBezTo>
                    <a:pt x="28" y="73"/>
                    <a:pt x="26" y="70"/>
                    <a:pt x="25" y="66"/>
                  </a:cubicBezTo>
                  <a:cubicBezTo>
                    <a:pt x="29" y="66"/>
                    <a:pt x="31" y="67"/>
                    <a:pt x="32" y="70"/>
                  </a:cubicBezTo>
                  <a:cubicBezTo>
                    <a:pt x="33" y="72"/>
                    <a:pt x="34" y="74"/>
                    <a:pt x="35" y="76"/>
                  </a:cubicBezTo>
                  <a:cubicBezTo>
                    <a:pt x="38" y="80"/>
                    <a:pt x="40" y="84"/>
                    <a:pt x="38" y="90"/>
                  </a:cubicBezTo>
                  <a:cubicBezTo>
                    <a:pt x="37" y="92"/>
                    <a:pt x="37" y="95"/>
                    <a:pt x="38" y="98"/>
                  </a:cubicBezTo>
                  <a:cubicBezTo>
                    <a:pt x="40" y="100"/>
                    <a:pt x="39" y="102"/>
                    <a:pt x="38" y="104"/>
                  </a:cubicBezTo>
                  <a:cubicBezTo>
                    <a:pt x="40" y="101"/>
                    <a:pt x="39" y="99"/>
                    <a:pt x="38" y="96"/>
                  </a:cubicBezTo>
                  <a:cubicBezTo>
                    <a:pt x="37" y="94"/>
                    <a:pt x="37" y="92"/>
                    <a:pt x="38" y="90"/>
                  </a:cubicBezTo>
                  <a:cubicBezTo>
                    <a:pt x="40" y="85"/>
                    <a:pt x="38" y="80"/>
                    <a:pt x="35" y="76"/>
                  </a:cubicBezTo>
                  <a:cubicBezTo>
                    <a:pt x="33" y="73"/>
                    <a:pt x="31" y="69"/>
                    <a:pt x="32" y="65"/>
                  </a:cubicBezTo>
                  <a:cubicBezTo>
                    <a:pt x="32" y="65"/>
                    <a:pt x="31" y="65"/>
                    <a:pt x="32" y="65"/>
                  </a:cubicBezTo>
                  <a:cubicBezTo>
                    <a:pt x="32" y="65"/>
                    <a:pt x="32" y="65"/>
                    <a:pt x="32" y="66"/>
                  </a:cubicBezTo>
                  <a:cubicBezTo>
                    <a:pt x="31" y="67"/>
                    <a:pt x="31" y="68"/>
                    <a:pt x="29" y="67"/>
                  </a:cubicBezTo>
                  <a:cubicBezTo>
                    <a:pt x="28" y="66"/>
                    <a:pt x="26" y="65"/>
                    <a:pt x="25" y="66"/>
                  </a:cubicBezTo>
                  <a:cubicBezTo>
                    <a:pt x="21" y="68"/>
                    <a:pt x="23" y="71"/>
                    <a:pt x="23" y="74"/>
                  </a:cubicBezTo>
                  <a:cubicBezTo>
                    <a:pt x="22" y="74"/>
                    <a:pt x="22" y="75"/>
                    <a:pt x="21" y="75"/>
                  </a:cubicBezTo>
                  <a:cubicBezTo>
                    <a:pt x="17" y="72"/>
                    <a:pt x="18" y="67"/>
                    <a:pt x="18" y="63"/>
                  </a:cubicBezTo>
                  <a:cubicBezTo>
                    <a:pt x="19" y="57"/>
                    <a:pt x="17" y="55"/>
                    <a:pt x="12" y="57"/>
                  </a:cubicBezTo>
                  <a:cubicBezTo>
                    <a:pt x="10" y="58"/>
                    <a:pt x="9" y="60"/>
                    <a:pt x="7" y="61"/>
                  </a:cubicBezTo>
                  <a:cubicBezTo>
                    <a:pt x="5" y="64"/>
                    <a:pt x="3" y="63"/>
                    <a:pt x="2" y="60"/>
                  </a:cubicBezTo>
                  <a:cubicBezTo>
                    <a:pt x="4" y="58"/>
                    <a:pt x="6" y="57"/>
                    <a:pt x="7" y="55"/>
                  </a:cubicBezTo>
                  <a:cubicBezTo>
                    <a:pt x="10" y="53"/>
                    <a:pt x="13" y="52"/>
                    <a:pt x="16" y="52"/>
                  </a:cubicBezTo>
                  <a:cubicBezTo>
                    <a:pt x="20" y="53"/>
                    <a:pt x="22" y="55"/>
                    <a:pt x="22" y="59"/>
                  </a:cubicBezTo>
                  <a:cubicBezTo>
                    <a:pt x="23" y="61"/>
                    <a:pt x="22" y="62"/>
                    <a:pt x="24" y="63"/>
                  </a:cubicBezTo>
                  <a:cubicBezTo>
                    <a:pt x="25" y="63"/>
                    <a:pt x="27" y="63"/>
                    <a:pt x="28" y="62"/>
                  </a:cubicBezTo>
                  <a:cubicBezTo>
                    <a:pt x="30" y="60"/>
                    <a:pt x="31" y="58"/>
                    <a:pt x="31" y="56"/>
                  </a:cubicBezTo>
                  <a:cubicBezTo>
                    <a:pt x="32" y="52"/>
                    <a:pt x="31" y="48"/>
                    <a:pt x="32" y="44"/>
                  </a:cubicBezTo>
                  <a:cubicBezTo>
                    <a:pt x="32" y="42"/>
                    <a:pt x="30" y="41"/>
                    <a:pt x="29" y="41"/>
                  </a:cubicBezTo>
                  <a:cubicBezTo>
                    <a:pt x="27" y="40"/>
                    <a:pt x="26" y="41"/>
                    <a:pt x="25" y="43"/>
                  </a:cubicBezTo>
                  <a:cubicBezTo>
                    <a:pt x="23" y="46"/>
                    <a:pt x="21" y="48"/>
                    <a:pt x="17" y="45"/>
                  </a:cubicBezTo>
                  <a:cubicBezTo>
                    <a:pt x="16" y="44"/>
                    <a:pt x="14" y="45"/>
                    <a:pt x="13" y="47"/>
                  </a:cubicBezTo>
                  <a:cubicBezTo>
                    <a:pt x="11" y="49"/>
                    <a:pt x="10" y="49"/>
                    <a:pt x="9" y="46"/>
                  </a:cubicBezTo>
                  <a:cubicBezTo>
                    <a:pt x="7" y="42"/>
                    <a:pt x="9" y="40"/>
                    <a:pt x="13" y="38"/>
                  </a:cubicBezTo>
                  <a:cubicBezTo>
                    <a:pt x="14" y="38"/>
                    <a:pt x="16" y="38"/>
                    <a:pt x="17" y="37"/>
                  </a:cubicBezTo>
                  <a:cubicBezTo>
                    <a:pt x="14" y="36"/>
                    <a:pt x="10" y="37"/>
                    <a:pt x="7" y="41"/>
                  </a:cubicBezTo>
                  <a:cubicBezTo>
                    <a:pt x="5" y="42"/>
                    <a:pt x="4" y="44"/>
                    <a:pt x="2" y="44"/>
                  </a:cubicBezTo>
                  <a:cubicBezTo>
                    <a:pt x="0" y="43"/>
                    <a:pt x="1" y="41"/>
                    <a:pt x="1" y="40"/>
                  </a:cubicBezTo>
                  <a:cubicBezTo>
                    <a:pt x="0" y="34"/>
                    <a:pt x="1" y="29"/>
                    <a:pt x="4" y="24"/>
                  </a:cubicBezTo>
                  <a:cubicBezTo>
                    <a:pt x="5" y="21"/>
                    <a:pt x="2" y="23"/>
                    <a:pt x="2" y="22"/>
                  </a:cubicBezTo>
                  <a:cubicBezTo>
                    <a:pt x="2" y="22"/>
                    <a:pt x="2" y="21"/>
                    <a:pt x="1" y="21"/>
                  </a:cubicBezTo>
                  <a:close/>
                </a:path>
              </a:pathLst>
            </a:custGeom>
            <a:solidFill>
              <a:srgbClr val="E2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89" name="Freeform 6"/>
            <p:cNvSpPr>
              <a:spLocks/>
            </p:cNvSpPr>
            <p:nvPr/>
          </p:nvSpPr>
          <p:spPr bwMode="auto">
            <a:xfrm>
              <a:off x="801" y="3354"/>
              <a:ext cx="149" cy="183"/>
            </a:xfrm>
            <a:custGeom>
              <a:avLst/>
              <a:gdLst>
                <a:gd name="T0" fmla="*/ 0 w 63"/>
                <a:gd name="T1" fmla="*/ 15 h 77"/>
                <a:gd name="T2" fmla="*/ 9 w 63"/>
                <a:gd name="T3" fmla="*/ 3 h 77"/>
                <a:gd name="T4" fmla="*/ 20 w 63"/>
                <a:gd name="T5" fmla="*/ 3 h 77"/>
                <a:gd name="T6" fmla="*/ 20 w 63"/>
                <a:gd name="T7" fmla="*/ 6 h 77"/>
                <a:gd name="T8" fmla="*/ 26 w 63"/>
                <a:gd name="T9" fmla="*/ 10 h 77"/>
                <a:gd name="T10" fmla="*/ 28 w 63"/>
                <a:gd name="T11" fmla="*/ 11 h 77"/>
                <a:gd name="T12" fmla="*/ 31 w 63"/>
                <a:gd name="T13" fmla="*/ 11 h 77"/>
                <a:gd name="T14" fmla="*/ 30 w 63"/>
                <a:gd name="T15" fmla="*/ 13 h 77"/>
                <a:gd name="T16" fmla="*/ 30 w 63"/>
                <a:gd name="T17" fmla="*/ 16 h 77"/>
                <a:gd name="T18" fmla="*/ 34 w 63"/>
                <a:gd name="T19" fmla="*/ 29 h 77"/>
                <a:gd name="T20" fmla="*/ 35 w 63"/>
                <a:gd name="T21" fmla="*/ 33 h 77"/>
                <a:gd name="T22" fmla="*/ 38 w 63"/>
                <a:gd name="T23" fmla="*/ 19 h 77"/>
                <a:gd name="T24" fmla="*/ 40 w 63"/>
                <a:gd name="T25" fmla="*/ 22 h 77"/>
                <a:gd name="T26" fmla="*/ 45 w 63"/>
                <a:gd name="T27" fmla="*/ 29 h 77"/>
                <a:gd name="T28" fmla="*/ 47 w 63"/>
                <a:gd name="T29" fmla="*/ 36 h 77"/>
                <a:gd name="T30" fmla="*/ 53 w 63"/>
                <a:gd name="T31" fmla="*/ 26 h 77"/>
                <a:gd name="T32" fmla="*/ 58 w 63"/>
                <a:gd name="T33" fmla="*/ 25 h 77"/>
                <a:gd name="T34" fmla="*/ 63 w 63"/>
                <a:gd name="T35" fmla="*/ 41 h 77"/>
                <a:gd name="T36" fmla="*/ 58 w 63"/>
                <a:gd name="T37" fmla="*/ 49 h 77"/>
                <a:gd name="T38" fmla="*/ 54 w 63"/>
                <a:gd name="T39" fmla="*/ 50 h 77"/>
                <a:gd name="T40" fmla="*/ 52 w 63"/>
                <a:gd name="T41" fmla="*/ 47 h 77"/>
                <a:gd name="T42" fmla="*/ 49 w 63"/>
                <a:gd name="T43" fmla="*/ 44 h 77"/>
                <a:gd name="T44" fmla="*/ 39 w 63"/>
                <a:gd name="T45" fmla="*/ 45 h 77"/>
                <a:gd name="T46" fmla="*/ 35 w 63"/>
                <a:gd name="T47" fmla="*/ 51 h 77"/>
                <a:gd name="T48" fmla="*/ 33 w 63"/>
                <a:gd name="T49" fmla="*/ 57 h 77"/>
                <a:gd name="T50" fmla="*/ 32 w 63"/>
                <a:gd name="T51" fmla="*/ 62 h 77"/>
                <a:gd name="T52" fmla="*/ 37 w 63"/>
                <a:gd name="T53" fmla="*/ 62 h 77"/>
                <a:gd name="T54" fmla="*/ 41 w 63"/>
                <a:gd name="T55" fmla="*/ 62 h 77"/>
                <a:gd name="T56" fmla="*/ 50 w 63"/>
                <a:gd name="T57" fmla="*/ 58 h 77"/>
                <a:gd name="T58" fmla="*/ 53 w 63"/>
                <a:gd name="T59" fmla="*/ 54 h 77"/>
                <a:gd name="T60" fmla="*/ 58 w 63"/>
                <a:gd name="T61" fmla="*/ 58 h 77"/>
                <a:gd name="T62" fmla="*/ 60 w 63"/>
                <a:gd name="T63" fmla="*/ 60 h 77"/>
                <a:gd name="T64" fmla="*/ 59 w 63"/>
                <a:gd name="T65" fmla="*/ 61 h 77"/>
                <a:gd name="T66" fmla="*/ 55 w 63"/>
                <a:gd name="T67" fmla="*/ 63 h 77"/>
                <a:gd name="T68" fmla="*/ 46 w 63"/>
                <a:gd name="T69" fmla="*/ 70 h 77"/>
                <a:gd name="T70" fmla="*/ 39 w 63"/>
                <a:gd name="T71" fmla="*/ 72 h 77"/>
                <a:gd name="T72" fmla="*/ 34 w 63"/>
                <a:gd name="T73" fmla="*/ 75 h 77"/>
                <a:gd name="T74" fmla="*/ 31 w 63"/>
                <a:gd name="T75" fmla="*/ 75 h 77"/>
                <a:gd name="T76" fmla="*/ 26 w 63"/>
                <a:gd name="T77" fmla="*/ 69 h 77"/>
                <a:gd name="T78" fmla="*/ 22 w 63"/>
                <a:gd name="T79" fmla="*/ 66 h 77"/>
                <a:gd name="T80" fmla="*/ 22 w 63"/>
                <a:gd name="T81" fmla="*/ 66 h 77"/>
                <a:gd name="T82" fmla="*/ 21 w 63"/>
                <a:gd name="T83" fmla="*/ 57 h 77"/>
                <a:gd name="T84" fmla="*/ 25 w 63"/>
                <a:gd name="T85" fmla="*/ 54 h 77"/>
                <a:gd name="T86" fmla="*/ 30 w 63"/>
                <a:gd name="T87" fmla="*/ 44 h 77"/>
                <a:gd name="T88" fmla="*/ 29 w 63"/>
                <a:gd name="T89" fmla="*/ 41 h 77"/>
                <a:gd name="T90" fmla="*/ 26 w 63"/>
                <a:gd name="T91" fmla="*/ 43 h 77"/>
                <a:gd name="T92" fmla="*/ 24 w 63"/>
                <a:gd name="T93" fmla="*/ 46 h 77"/>
                <a:gd name="T94" fmla="*/ 19 w 63"/>
                <a:gd name="T95" fmla="*/ 50 h 77"/>
                <a:gd name="T96" fmla="*/ 15 w 63"/>
                <a:gd name="T97" fmla="*/ 47 h 77"/>
                <a:gd name="T98" fmla="*/ 9 w 63"/>
                <a:gd name="T99" fmla="*/ 38 h 77"/>
                <a:gd name="T100" fmla="*/ 9 w 63"/>
                <a:gd name="T101" fmla="*/ 34 h 77"/>
                <a:gd name="T102" fmla="*/ 13 w 63"/>
                <a:gd name="T103" fmla="*/ 33 h 77"/>
                <a:gd name="T104" fmla="*/ 22 w 63"/>
                <a:gd name="T105" fmla="*/ 36 h 77"/>
                <a:gd name="T106" fmla="*/ 17 w 63"/>
                <a:gd name="T107" fmla="*/ 32 h 77"/>
                <a:gd name="T108" fmla="*/ 8 w 63"/>
                <a:gd name="T109" fmla="*/ 25 h 77"/>
                <a:gd name="T110" fmla="*/ 7 w 63"/>
                <a:gd name="T111" fmla="*/ 25 h 77"/>
                <a:gd name="T112" fmla="*/ 0 w 63"/>
                <a:gd name="T113" fmla="*/ 1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77">
                  <a:moveTo>
                    <a:pt x="0" y="15"/>
                  </a:moveTo>
                  <a:cubicBezTo>
                    <a:pt x="4" y="12"/>
                    <a:pt x="7" y="9"/>
                    <a:pt x="9" y="3"/>
                  </a:cubicBezTo>
                  <a:cubicBezTo>
                    <a:pt x="10" y="0"/>
                    <a:pt x="15" y="0"/>
                    <a:pt x="20" y="3"/>
                  </a:cubicBezTo>
                  <a:cubicBezTo>
                    <a:pt x="18" y="4"/>
                    <a:pt x="18" y="5"/>
                    <a:pt x="20" y="6"/>
                  </a:cubicBezTo>
                  <a:cubicBezTo>
                    <a:pt x="22" y="7"/>
                    <a:pt x="24" y="8"/>
                    <a:pt x="26" y="10"/>
                  </a:cubicBezTo>
                  <a:cubicBezTo>
                    <a:pt x="26" y="11"/>
                    <a:pt x="27" y="11"/>
                    <a:pt x="28" y="11"/>
                  </a:cubicBezTo>
                  <a:cubicBezTo>
                    <a:pt x="29" y="10"/>
                    <a:pt x="30" y="9"/>
                    <a:pt x="31" y="11"/>
                  </a:cubicBezTo>
                  <a:cubicBezTo>
                    <a:pt x="31" y="12"/>
                    <a:pt x="30" y="13"/>
                    <a:pt x="30" y="13"/>
                  </a:cubicBezTo>
                  <a:cubicBezTo>
                    <a:pt x="29" y="14"/>
                    <a:pt x="29" y="15"/>
                    <a:pt x="30" y="16"/>
                  </a:cubicBezTo>
                  <a:cubicBezTo>
                    <a:pt x="34" y="19"/>
                    <a:pt x="34" y="24"/>
                    <a:pt x="34" y="29"/>
                  </a:cubicBezTo>
                  <a:cubicBezTo>
                    <a:pt x="34" y="30"/>
                    <a:pt x="33" y="31"/>
                    <a:pt x="35" y="33"/>
                  </a:cubicBezTo>
                  <a:cubicBezTo>
                    <a:pt x="36" y="28"/>
                    <a:pt x="34" y="23"/>
                    <a:pt x="38" y="19"/>
                  </a:cubicBezTo>
                  <a:cubicBezTo>
                    <a:pt x="41" y="18"/>
                    <a:pt x="40" y="21"/>
                    <a:pt x="40" y="22"/>
                  </a:cubicBezTo>
                  <a:cubicBezTo>
                    <a:pt x="40" y="26"/>
                    <a:pt x="41" y="28"/>
                    <a:pt x="45" y="29"/>
                  </a:cubicBezTo>
                  <a:cubicBezTo>
                    <a:pt x="48" y="30"/>
                    <a:pt x="49" y="33"/>
                    <a:pt x="47" y="36"/>
                  </a:cubicBezTo>
                  <a:cubicBezTo>
                    <a:pt x="52" y="34"/>
                    <a:pt x="54" y="31"/>
                    <a:pt x="53" y="26"/>
                  </a:cubicBezTo>
                  <a:cubicBezTo>
                    <a:pt x="54" y="25"/>
                    <a:pt x="56" y="24"/>
                    <a:pt x="58" y="25"/>
                  </a:cubicBezTo>
                  <a:cubicBezTo>
                    <a:pt x="63" y="29"/>
                    <a:pt x="63" y="35"/>
                    <a:pt x="63" y="41"/>
                  </a:cubicBezTo>
                  <a:cubicBezTo>
                    <a:pt x="63" y="45"/>
                    <a:pt x="62" y="48"/>
                    <a:pt x="58" y="49"/>
                  </a:cubicBezTo>
                  <a:cubicBezTo>
                    <a:pt x="57" y="50"/>
                    <a:pt x="56" y="50"/>
                    <a:pt x="54" y="50"/>
                  </a:cubicBezTo>
                  <a:cubicBezTo>
                    <a:pt x="53" y="50"/>
                    <a:pt x="51" y="50"/>
                    <a:pt x="52" y="47"/>
                  </a:cubicBezTo>
                  <a:cubicBezTo>
                    <a:pt x="53" y="45"/>
                    <a:pt x="51" y="44"/>
                    <a:pt x="49" y="44"/>
                  </a:cubicBezTo>
                  <a:cubicBezTo>
                    <a:pt x="46" y="44"/>
                    <a:pt x="42" y="45"/>
                    <a:pt x="39" y="45"/>
                  </a:cubicBezTo>
                  <a:cubicBezTo>
                    <a:pt x="36" y="46"/>
                    <a:pt x="36" y="49"/>
                    <a:pt x="35" y="51"/>
                  </a:cubicBezTo>
                  <a:cubicBezTo>
                    <a:pt x="35" y="53"/>
                    <a:pt x="34" y="55"/>
                    <a:pt x="33" y="57"/>
                  </a:cubicBezTo>
                  <a:cubicBezTo>
                    <a:pt x="31" y="59"/>
                    <a:pt x="31" y="61"/>
                    <a:pt x="32" y="62"/>
                  </a:cubicBezTo>
                  <a:cubicBezTo>
                    <a:pt x="33" y="64"/>
                    <a:pt x="35" y="63"/>
                    <a:pt x="37" y="62"/>
                  </a:cubicBezTo>
                  <a:cubicBezTo>
                    <a:pt x="38" y="61"/>
                    <a:pt x="39" y="62"/>
                    <a:pt x="41" y="62"/>
                  </a:cubicBezTo>
                  <a:cubicBezTo>
                    <a:pt x="45" y="64"/>
                    <a:pt x="48" y="62"/>
                    <a:pt x="50" y="58"/>
                  </a:cubicBezTo>
                  <a:cubicBezTo>
                    <a:pt x="50" y="56"/>
                    <a:pt x="50" y="54"/>
                    <a:pt x="53" y="54"/>
                  </a:cubicBezTo>
                  <a:cubicBezTo>
                    <a:pt x="54" y="57"/>
                    <a:pt x="55" y="59"/>
                    <a:pt x="58" y="58"/>
                  </a:cubicBezTo>
                  <a:cubicBezTo>
                    <a:pt x="59" y="58"/>
                    <a:pt x="60" y="59"/>
                    <a:pt x="60" y="60"/>
                  </a:cubicBezTo>
                  <a:cubicBezTo>
                    <a:pt x="60" y="61"/>
                    <a:pt x="60" y="61"/>
                    <a:pt x="59" y="61"/>
                  </a:cubicBezTo>
                  <a:cubicBezTo>
                    <a:pt x="58" y="62"/>
                    <a:pt x="56" y="62"/>
                    <a:pt x="55" y="63"/>
                  </a:cubicBezTo>
                  <a:cubicBezTo>
                    <a:pt x="52" y="66"/>
                    <a:pt x="49" y="68"/>
                    <a:pt x="46" y="70"/>
                  </a:cubicBezTo>
                  <a:cubicBezTo>
                    <a:pt x="44" y="72"/>
                    <a:pt x="42" y="73"/>
                    <a:pt x="39" y="72"/>
                  </a:cubicBezTo>
                  <a:cubicBezTo>
                    <a:pt x="37" y="72"/>
                    <a:pt x="35" y="73"/>
                    <a:pt x="34" y="75"/>
                  </a:cubicBezTo>
                  <a:cubicBezTo>
                    <a:pt x="33" y="77"/>
                    <a:pt x="32" y="76"/>
                    <a:pt x="31" y="75"/>
                  </a:cubicBezTo>
                  <a:cubicBezTo>
                    <a:pt x="29" y="73"/>
                    <a:pt x="28" y="71"/>
                    <a:pt x="26" y="69"/>
                  </a:cubicBezTo>
                  <a:cubicBezTo>
                    <a:pt x="25" y="68"/>
                    <a:pt x="25" y="65"/>
                    <a:pt x="22" y="66"/>
                  </a:cubicBezTo>
                  <a:cubicBezTo>
                    <a:pt x="22" y="66"/>
                    <a:pt x="22" y="66"/>
                    <a:pt x="22" y="66"/>
                  </a:cubicBezTo>
                  <a:cubicBezTo>
                    <a:pt x="20" y="65"/>
                    <a:pt x="20" y="58"/>
                    <a:pt x="21" y="57"/>
                  </a:cubicBezTo>
                  <a:cubicBezTo>
                    <a:pt x="22" y="56"/>
                    <a:pt x="24" y="55"/>
                    <a:pt x="25" y="54"/>
                  </a:cubicBezTo>
                  <a:cubicBezTo>
                    <a:pt x="28" y="52"/>
                    <a:pt x="30" y="48"/>
                    <a:pt x="30" y="44"/>
                  </a:cubicBezTo>
                  <a:cubicBezTo>
                    <a:pt x="31" y="43"/>
                    <a:pt x="31" y="42"/>
                    <a:pt x="29" y="41"/>
                  </a:cubicBezTo>
                  <a:cubicBezTo>
                    <a:pt x="28" y="41"/>
                    <a:pt x="27" y="42"/>
                    <a:pt x="26" y="43"/>
                  </a:cubicBezTo>
                  <a:cubicBezTo>
                    <a:pt x="25" y="44"/>
                    <a:pt x="25" y="45"/>
                    <a:pt x="24" y="46"/>
                  </a:cubicBezTo>
                  <a:cubicBezTo>
                    <a:pt x="23" y="48"/>
                    <a:pt x="22" y="50"/>
                    <a:pt x="19" y="50"/>
                  </a:cubicBezTo>
                  <a:cubicBezTo>
                    <a:pt x="17" y="50"/>
                    <a:pt x="16" y="48"/>
                    <a:pt x="15" y="47"/>
                  </a:cubicBezTo>
                  <a:cubicBezTo>
                    <a:pt x="13" y="44"/>
                    <a:pt x="12" y="41"/>
                    <a:pt x="9" y="38"/>
                  </a:cubicBezTo>
                  <a:cubicBezTo>
                    <a:pt x="9" y="37"/>
                    <a:pt x="8" y="35"/>
                    <a:pt x="9" y="34"/>
                  </a:cubicBezTo>
                  <a:cubicBezTo>
                    <a:pt x="10" y="32"/>
                    <a:pt x="12" y="32"/>
                    <a:pt x="13" y="33"/>
                  </a:cubicBezTo>
                  <a:cubicBezTo>
                    <a:pt x="16" y="34"/>
                    <a:pt x="19" y="36"/>
                    <a:pt x="22" y="36"/>
                  </a:cubicBezTo>
                  <a:cubicBezTo>
                    <a:pt x="21" y="34"/>
                    <a:pt x="19" y="33"/>
                    <a:pt x="17" y="32"/>
                  </a:cubicBezTo>
                  <a:cubicBezTo>
                    <a:pt x="13" y="31"/>
                    <a:pt x="10" y="29"/>
                    <a:pt x="8" y="25"/>
                  </a:cubicBezTo>
                  <a:cubicBezTo>
                    <a:pt x="7" y="23"/>
                    <a:pt x="7" y="25"/>
                    <a:pt x="7" y="25"/>
                  </a:cubicBezTo>
                  <a:cubicBezTo>
                    <a:pt x="5" y="21"/>
                    <a:pt x="4" y="18"/>
                    <a:pt x="0" y="15"/>
                  </a:cubicBezTo>
                  <a:close/>
                </a:path>
              </a:pathLst>
            </a:custGeom>
            <a:solidFill>
              <a:srgbClr val="D0B4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0" name="Freeform 7"/>
            <p:cNvSpPr>
              <a:spLocks/>
            </p:cNvSpPr>
            <p:nvPr/>
          </p:nvSpPr>
          <p:spPr bwMode="auto">
            <a:xfrm>
              <a:off x="839" y="3556"/>
              <a:ext cx="161" cy="170"/>
            </a:xfrm>
            <a:custGeom>
              <a:avLst/>
              <a:gdLst>
                <a:gd name="T0" fmla="*/ 7 w 68"/>
                <a:gd name="T1" fmla="*/ 42 h 72"/>
                <a:gd name="T2" fmla="*/ 2 w 68"/>
                <a:gd name="T3" fmla="*/ 44 h 72"/>
                <a:gd name="T4" fmla="*/ 7 w 68"/>
                <a:gd name="T5" fmla="*/ 25 h 72"/>
                <a:gd name="T6" fmla="*/ 5 w 68"/>
                <a:gd name="T7" fmla="*/ 13 h 72"/>
                <a:gd name="T8" fmla="*/ 8 w 68"/>
                <a:gd name="T9" fmla="*/ 10 h 72"/>
                <a:gd name="T10" fmla="*/ 12 w 68"/>
                <a:gd name="T11" fmla="*/ 13 h 72"/>
                <a:gd name="T12" fmla="*/ 11 w 68"/>
                <a:gd name="T13" fmla="*/ 9 h 72"/>
                <a:gd name="T14" fmla="*/ 18 w 68"/>
                <a:gd name="T15" fmla="*/ 3 h 72"/>
                <a:gd name="T16" fmla="*/ 23 w 68"/>
                <a:gd name="T17" fmla="*/ 10 h 72"/>
                <a:gd name="T18" fmla="*/ 15 w 68"/>
                <a:gd name="T19" fmla="*/ 19 h 72"/>
                <a:gd name="T20" fmla="*/ 22 w 68"/>
                <a:gd name="T21" fmla="*/ 26 h 72"/>
                <a:gd name="T22" fmla="*/ 35 w 68"/>
                <a:gd name="T23" fmla="*/ 17 h 72"/>
                <a:gd name="T24" fmla="*/ 35 w 68"/>
                <a:gd name="T25" fmla="*/ 24 h 72"/>
                <a:gd name="T26" fmla="*/ 36 w 68"/>
                <a:gd name="T27" fmla="*/ 30 h 72"/>
                <a:gd name="T28" fmla="*/ 31 w 68"/>
                <a:gd name="T29" fmla="*/ 43 h 72"/>
                <a:gd name="T30" fmla="*/ 42 w 68"/>
                <a:gd name="T31" fmla="*/ 46 h 72"/>
                <a:gd name="T32" fmla="*/ 41 w 68"/>
                <a:gd name="T33" fmla="*/ 36 h 72"/>
                <a:gd name="T34" fmla="*/ 38 w 68"/>
                <a:gd name="T35" fmla="*/ 31 h 72"/>
                <a:gd name="T36" fmla="*/ 40 w 68"/>
                <a:gd name="T37" fmla="*/ 28 h 72"/>
                <a:gd name="T38" fmla="*/ 37 w 68"/>
                <a:gd name="T39" fmla="*/ 27 h 72"/>
                <a:gd name="T40" fmla="*/ 54 w 68"/>
                <a:gd name="T41" fmla="*/ 18 h 72"/>
                <a:gd name="T42" fmla="*/ 63 w 68"/>
                <a:gd name="T43" fmla="*/ 0 h 72"/>
                <a:gd name="T44" fmla="*/ 66 w 68"/>
                <a:gd name="T45" fmla="*/ 1 h 72"/>
                <a:gd name="T46" fmla="*/ 56 w 68"/>
                <a:gd name="T47" fmla="*/ 22 h 72"/>
                <a:gd name="T48" fmla="*/ 56 w 68"/>
                <a:gd name="T49" fmla="*/ 40 h 72"/>
                <a:gd name="T50" fmla="*/ 59 w 68"/>
                <a:gd name="T51" fmla="*/ 21 h 72"/>
                <a:gd name="T52" fmla="*/ 63 w 68"/>
                <a:gd name="T53" fmla="*/ 14 h 72"/>
                <a:gd name="T54" fmla="*/ 66 w 68"/>
                <a:gd name="T55" fmla="*/ 6 h 72"/>
                <a:gd name="T56" fmla="*/ 66 w 68"/>
                <a:gd name="T57" fmla="*/ 15 h 72"/>
                <a:gd name="T58" fmla="*/ 55 w 68"/>
                <a:gd name="T59" fmla="*/ 46 h 72"/>
                <a:gd name="T60" fmla="*/ 46 w 68"/>
                <a:gd name="T61" fmla="*/ 58 h 72"/>
                <a:gd name="T62" fmla="*/ 51 w 68"/>
                <a:gd name="T63" fmla="*/ 67 h 72"/>
                <a:gd name="T64" fmla="*/ 43 w 68"/>
                <a:gd name="T65" fmla="*/ 70 h 72"/>
                <a:gd name="T66" fmla="*/ 35 w 68"/>
                <a:gd name="T67" fmla="*/ 58 h 72"/>
                <a:gd name="T68" fmla="*/ 24 w 68"/>
                <a:gd name="T69" fmla="*/ 52 h 72"/>
                <a:gd name="T70" fmla="*/ 31 w 68"/>
                <a:gd name="T71" fmla="*/ 61 h 72"/>
                <a:gd name="T72" fmla="*/ 30 w 68"/>
                <a:gd name="T73" fmla="*/ 66 h 72"/>
                <a:gd name="T74" fmla="*/ 19 w 68"/>
                <a:gd name="T75" fmla="*/ 52 h 72"/>
                <a:gd name="T76" fmla="*/ 24 w 68"/>
                <a:gd name="T77" fmla="*/ 44 h 72"/>
                <a:gd name="T78" fmla="*/ 19 w 68"/>
                <a:gd name="T79"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72">
                  <a:moveTo>
                    <a:pt x="15" y="43"/>
                  </a:moveTo>
                  <a:cubicBezTo>
                    <a:pt x="12" y="37"/>
                    <a:pt x="12" y="37"/>
                    <a:pt x="7" y="42"/>
                  </a:cubicBezTo>
                  <a:cubicBezTo>
                    <a:pt x="7" y="42"/>
                    <a:pt x="6" y="43"/>
                    <a:pt x="5" y="43"/>
                  </a:cubicBezTo>
                  <a:cubicBezTo>
                    <a:pt x="4" y="44"/>
                    <a:pt x="4" y="46"/>
                    <a:pt x="2" y="44"/>
                  </a:cubicBezTo>
                  <a:cubicBezTo>
                    <a:pt x="0" y="42"/>
                    <a:pt x="2" y="41"/>
                    <a:pt x="3" y="40"/>
                  </a:cubicBezTo>
                  <a:cubicBezTo>
                    <a:pt x="10" y="37"/>
                    <a:pt x="10" y="32"/>
                    <a:pt x="7" y="25"/>
                  </a:cubicBezTo>
                  <a:cubicBezTo>
                    <a:pt x="6" y="23"/>
                    <a:pt x="6" y="19"/>
                    <a:pt x="5" y="16"/>
                  </a:cubicBezTo>
                  <a:cubicBezTo>
                    <a:pt x="5" y="15"/>
                    <a:pt x="5" y="14"/>
                    <a:pt x="5" y="13"/>
                  </a:cubicBezTo>
                  <a:cubicBezTo>
                    <a:pt x="5" y="12"/>
                    <a:pt x="5" y="12"/>
                    <a:pt x="6" y="12"/>
                  </a:cubicBezTo>
                  <a:cubicBezTo>
                    <a:pt x="6" y="11"/>
                    <a:pt x="7" y="10"/>
                    <a:pt x="8" y="10"/>
                  </a:cubicBezTo>
                  <a:cubicBezTo>
                    <a:pt x="9" y="10"/>
                    <a:pt x="9" y="10"/>
                    <a:pt x="9" y="11"/>
                  </a:cubicBezTo>
                  <a:cubicBezTo>
                    <a:pt x="10" y="11"/>
                    <a:pt x="9" y="14"/>
                    <a:pt x="12" y="13"/>
                  </a:cubicBezTo>
                  <a:cubicBezTo>
                    <a:pt x="17" y="13"/>
                    <a:pt x="18" y="13"/>
                    <a:pt x="18" y="7"/>
                  </a:cubicBezTo>
                  <a:cubicBezTo>
                    <a:pt x="16" y="7"/>
                    <a:pt x="14" y="11"/>
                    <a:pt x="11" y="9"/>
                  </a:cubicBezTo>
                  <a:cubicBezTo>
                    <a:pt x="11" y="8"/>
                    <a:pt x="11" y="7"/>
                    <a:pt x="12" y="6"/>
                  </a:cubicBezTo>
                  <a:cubicBezTo>
                    <a:pt x="14" y="6"/>
                    <a:pt x="16" y="4"/>
                    <a:pt x="18" y="3"/>
                  </a:cubicBezTo>
                  <a:cubicBezTo>
                    <a:pt x="20" y="2"/>
                    <a:pt x="21" y="2"/>
                    <a:pt x="23" y="2"/>
                  </a:cubicBezTo>
                  <a:cubicBezTo>
                    <a:pt x="26" y="5"/>
                    <a:pt x="24" y="8"/>
                    <a:pt x="23" y="10"/>
                  </a:cubicBezTo>
                  <a:cubicBezTo>
                    <a:pt x="21" y="13"/>
                    <a:pt x="20" y="18"/>
                    <a:pt x="15" y="19"/>
                  </a:cubicBezTo>
                  <a:cubicBezTo>
                    <a:pt x="15" y="19"/>
                    <a:pt x="15" y="19"/>
                    <a:pt x="15" y="19"/>
                  </a:cubicBezTo>
                  <a:cubicBezTo>
                    <a:pt x="15" y="22"/>
                    <a:pt x="17" y="24"/>
                    <a:pt x="18" y="26"/>
                  </a:cubicBezTo>
                  <a:cubicBezTo>
                    <a:pt x="20" y="27"/>
                    <a:pt x="21" y="27"/>
                    <a:pt x="22" y="26"/>
                  </a:cubicBezTo>
                  <a:cubicBezTo>
                    <a:pt x="25" y="23"/>
                    <a:pt x="29" y="22"/>
                    <a:pt x="32" y="18"/>
                  </a:cubicBezTo>
                  <a:cubicBezTo>
                    <a:pt x="32" y="17"/>
                    <a:pt x="34" y="16"/>
                    <a:pt x="35" y="17"/>
                  </a:cubicBezTo>
                  <a:cubicBezTo>
                    <a:pt x="36" y="19"/>
                    <a:pt x="34" y="21"/>
                    <a:pt x="34" y="23"/>
                  </a:cubicBezTo>
                  <a:cubicBezTo>
                    <a:pt x="33" y="25"/>
                    <a:pt x="35" y="23"/>
                    <a:pt x="35" y="24"/>
                  </a:cubicBezTo>
                  <a:cubicBezTo>
                    <a:pt x="36" y="25"/>
                    <a:pt x="36" y="26"/>
                    <a:pt x="37" y="27"/>
                  </a:cubicBezTo>
                  <a:cubicBezTo>
                    <a:pt x="37" y="28"/>
                    <a:pt x="37" y="29"/>
                    <a:pt x="36" y="30"/>
                  </a:cubicBezTo>
                  <a:cubicBezTo>
                    <a:pt x="34" y="30"/>
                    <a:pt x="32" y="30"/>
                    <a:pt x="30" y="32"/>
                  </a:cubicBezTo>
                  <a:cubicBezTo>
                    <a:pt x="27" y="36"/>
                    <a:pt x="27" y="40"/>
                    <a:pt x="31" y="43"/>
                  </a:cubicBezTo>
                  <a:cubicBezTo>
                    <a:pt x="33" y="44"/>
                    <a:pt x="35" y="45"/>
                    <a:pt x="37" y="47"/>
                  </a:cubicBezTo>
                  <a:cubicBezTo>
                    <a:pt x="39" y="47"/>
                    <a:pt x="40" y="48"/>
                    <a:pt x="42" y="46"/>
                  </a:cubicBezTo>
                  <a:cubicBezTo>
                    <a:pt x="43" y="45"/>
                    <a:pt x="44" y="44"/>
                    <a:pt x="43" y="42"/>
                  </a:cubicBezTo>
                  <a:cubicBezTo>
                    <a:pt x="42" y="40"/>
                    <a:pt x="42" y="38"/>
                    <a:pt x="41" y="36"/>
                  </a:cubicBezTo>
                  <a:cubicBezTo>
                    <a:pt x="40" y="35"/>
                    <a:pt x="40" y="33"/>
                    <a:pt x="42" y="33"/>
                  </a:cubicBezTo>
                  <a:cubicBezTo>
                    <a:pt x="40" y="32"/>
                    <a:pt x="39" y="33"/>
                    <a:pt x="38" y="31"/>
                  </a:cubicBezTo>
                  <a:cubicBezTo>
                    <a:pt x="37" y="30"/>
                    <a:pt x="39" y="29"/>
                    <a:pt x="39" y="29"/>
                  </a:cubicBezTo>
                  <a:cubicBezTo>
                    <a:pt x="40" y="28"/>
                    <a:pt x="40" y="28"/>
                    <a:pt x="40" y="28"/>
                  </a:cubicBezTo>
                  <a:cubicBezTo>
                    <a:pt x="40" y="27"/>
                    <a:pt x="40" y="28"/>
                    <a:pt x="40" y="28"/>
                  </a:cubicBezTo>
                  <a:cubicBezTo>
                    <a:pt x="38" y="28"/>
                    <a:pt x="37" y="28"/>
                    <a:pt x="37" y="27"/>
                  </a:cubicBezTo>
                  <a:cubicBezTo>
                    <a:pt x="38" y="25"/>
                    <a:pt x="39" y="25"/>
                    <a:pt x="41" y="24"/>
                  </a:cubicBezTo>
                  <a:cubicBezTo>
                    <a:pt x="46" y="23"/>
                    <a:pt x="50" y="21"/>
                    <a:pt x="54" y="18"/>
                  </a:cubicBezTo>
                  <a:cubicBezTo>
                    <a:pt x="59" y="15"/>
                    <a:pt x="60" y="9"/>
                    <a:pt x="62" y="4"/>
                  </a:cubicBezTo>
                  <a:cubicBezTo>
                    <a:pt x="62" y="3"/>
                    <a:pt x="62" y="1"/>
                    <a:pt x="63" y="0"/>
                  </a:cubicBezTo>
                  <a:cubicBezTo>
                    <a:pt x="64" y="0"/>
                    <a:pt x="64" y="0"/>
                    <a:pt x="65" y="0"/>
                  </a:cubicBezTo>
                  <a:cubicBezTo>
                    <a:pt x="65" y="0"/>
                    <a:pt x="66" y="0"/>
                    <a:pt x="66" y="1"/>
                  </a:cubicBezTo>
                  <a:cubicBezTo>
                    <a:pt x="66" y="4"/>
                    <a:pt x="65" y="6"/>
                    <a:pt x="64" y="9"/>
                  </a:cubicBezTo>
                  <a:cubicBezTo>
                    <a:pt x="61" y="13"/>
                    <a:pt x="60" y="18"/>
                    <a:pt x="56" y="22"/>
                  </a:cubicBezTo>
                  <a:cubicBezTo>
                    <a:pt x="56" y="28"/>
                    <a:pt x="51" y="26"/>
                    <a:pt x="47" y="26"/>
                  </a:cubicBezTo>
                  <a:cubicBezTo>
                    <a:pt x="49" y="32"/>
                    <a:pt x="50" y="38"/>
                    <a:pt x="56" y="40"/>
                  </a:cubicBezTo>
                  <a:cubicBezTo>
                    <a:pt x="58" y="39"/>
                    <a:pt x="59" y="37"/>
                    <a:pt x="58" y="33"/>
                  </a:cubicBezTo>
                  <a:cubicBezTo>
                    <a:pt x="56" y="29"/>
                    <a:pt x="59" y="25"/>
                    <a:pt x="59" y="21"/>
                  </a:cubicBezTo>
                  <a:cubicBezTo>
                    <a:pt x="61" y="23"/>
                    <a:pt x="60" y="25"/>
                    <a:pt x="60" y="26"/>
                  </a:cubicBezTo>
                  <a:cubicBezTo>
                    <a:pt x="60" y="22"/>
                    <a:pt x="62" y="18"/>
                    <a:pt x="63" y="14"/>
                  </a:cubicBezTo>
                  <a:cubicBezTo>
                    <a:pt x="64" y="12"/>
                    <a:pt x="64" y="10"/>
                    <a:pt x="65" y="9"/>
                  </a:cubicBezTo>
                  <a:cubicBezTo>
                    <a:pt x="65" y="8"/>
                    <a:pt x="65" y="6"/>
                    <a:pt x="66" y="6"/>
                  </a:cubicBezTo>
                  <a:cubicBezTo>
                    <a:pt x="68" y="7"/>
                    <a:pt x="68" y="8"/>
                    <a:pt x="68" y="10"/>
                  </a:cubicBezTo>
                  <a:cubicBezTo>
                    <a:pt x="67" y="11"/>
                    <a:pt x="67" y="13"/>
                    <a:pt x="66" y="15"/>
                  </a:cubicBezTo>
                  <a:cubicBezTo>
                    <a:pt x="64" y="19"/>
                    <a:pt x="63" y="24"/>
                    <a:pt x="63" y="29"/>
                  </a:cubicBezTo>
                  <a:cubicBezTo>
                    <a:pt x="63" y="36"/>
                    <a:pt x="60" y="41"/>
                    <a:pt x="55" y="46"/>
                  </a:cubicBezTo>
                  <a:cubicBezTo>
                    <a:pt x="51" y="49"/>
                    <a:pt x="48" y="53"/>
                    <a:pt x="46" y="57"/>
                  </a:cubicBezTo>
                  <a:cubicBezTo>
                    <a:pt x="46" y="58"/>
                    <a:pt x="46" y="58"/>
                    <a:pt x="46" y="58"/>
                  </a:cubicBezTo>
                  <a:cubicBezTo>
                    <a:pt x="47" y="59"/>
                    <a:pt x="47" y="59"/>
                    <a:pt x="47" y="60"/>
                  </a:cubicBezTo>
                  <a:cubicBezTo>
                    <a:pt x="49" y="62"/>
                    <a:pt x="51" y="64"/>
                    <a:pt x="51" y="67"/>
                  </a:cubicBezTo>
                  <a:cubicBezTo>
                    <a:pt x="51" y="71"/>
                    <a:pt x="50" y="72"/>
                    <a:pt x="47" y="71"/>
                  </a:cubicBezTo>
                  <a:cubicBezTo>
                    <a:pt x="46" y="71"/>
                    <a:pt x="44" y="72"/>
                    <a:pt x="43" y="70"/>
                  </a:cubicBezTo>
                  <a:cubicBezTo>
                    <a:pt x="44" y="68"/>
                    <a:pt x="46" y="66"/>
                    <a:pt x="43" y="64"/>
                  </a:cubicBezTo>
                  <a:cubicBezTo>
                    <a:pt x="40" y="63"/>
                    <a:pt x="38" y="59"/>
                    <a:pt x="35" y="58"/>
                  </a:cubicBezTo>
                  <a:cubicBezTo>
                    <a:pt x="32" y="56"/>
                    <a:pt x="29" y="55"/>
                    <a:pt x="26" y="52"/>
                  </a:cubicBezTo>
                  <a:cubicBezTo>
                    <a:pt x="26" y="52"/>
                    <a:pt x="25" y="51"/>
                    <a:pt x="24" y="52"/>
                  </a:cubicBezTo>
                  <a:cubicBezTo>
                    <a:pt x="23" y="53"/>
                    <a:pt x="23" y="54"/>
                    <a:pt x="24" y="55"/>
                  </a:cubicBezTo>
                  <a:cubicBezTo>
                    <a:pt x="26" y="57"/>
                    <a:pt x="29" y="60"/>
                    <a:pt x="31" y="61"/>
                  </a:cubicBezTo>
                  <a:cubicBezTo>
                    <a:pt x="33" y="62"/>
                    <a:pt x="35" y="63"/>
                    <a:pt x="34" y="65"/>
                  </a:cubicBezTo>
                  <a:cubicBezTo>
                    <a:pt x="33" y="67"/>
                    <a:pt x="32" y="67"/>
                    <a:pt x="30" y="66"/>
                  </a:cubicBezTo>
                  <a:cubicBezTo>
                    <a:pt x="29" y="64"/>
                    <a:pt x="28" y="64"/>
                    <a:pt x="26" y="63"/>
                  </a:cubicBezTo>
                  <a:cubicBezTo>
                    <a:pt x="23" y="60"/>
                    <a:pt x="20" y="56"/>
                    <a:pt x="19" y="52"/>
                  </a:cubicBezTo>
                  <a:cubicBezTo>
                    <a:pt x="18" y="49"/>
                    <a:pt x="19" y="47"/>
                    <a:pt x="22" y="46"/>
                  </a:cubicBezTo>
                  <a:cubicBezTo>
                    <a:pt x="23" y="46"/>
                    <a:pt x="24" y="46"/>
                    <a:pt x="24" y="44"/>
                  </a:cubicBezTo>
                  <a:cubicBezTo>
                    <a:pt x="23" y="40"/>
                    <a:pt x="24" y="36"/>
                    <a:pt x="24" y="31"/>
                  </a:cubicBezTo>
                  <a:cubicBezTo>
                    <a:pt x="22" y="32"/>
                    <a:pt x="21" y="33"/>
                    <a:pt x="19" y="35"/>
                  </a:cubicBezTo>
                  <a:cubicBezTo>
                    <a:pt x="18" y="38"/>
                    <a:pt x="17" y="41"/>
                    <a:pt x="15" y="43"/>
                  </a:cubicBezTo>
                  <a:close/>
                </a:path>
              </a:pathLst>
            </a:custGeom>
            <a:solidFill>
              <a:srgbClr val="B18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1" name="Freeform 8"/>
            <p:cNvSpPr>
              <a:spLocks/>
            </p:cNvSpPr>
            <p:nvPr/>
          </p:nvSpPr>
          <p:spPr bwMode="auto">
            <a:xfrm>
              <a:off x="827" y="951"/>
              <a:ext cx="190" cy="168"/>
            </a:xfrm>
            <a:custGeom>
              <a:avLst/>
              <a:gdLst>
                <a:gd name="T0" fmla="*/ 13 w 80"/>
                <a:gd name="T1" fmla="*/ 5 h 71"/>
                <a:gd name="T2" fmla="*/ 16 w 80"/>
                <a:gd name="T3" fmla="*/ 11 h 71"/>
                <a:gd name="T4" fmla="*/ 22 w 80"/>
                <a:gd name="T5" fmla="*/ 9 h 71"/>
                <a:gd name="T6" fmla="*/ 29 w 80"/>
                <a:gd name="T7" fmla="*/ 8 h 71"/>
                <a:gd name="T8" fmla="*/ 32 w 80"/>
                <a:gd name="T9" fmla="*/ 13 h 71"/>
                <a:gd name="T10" fmla="*/ 43 w 80"/>
                <a:gd name="T11" fmla="*/ 2 h 71"/>
                <a:gd name="T12" fmla="*/ 57 w 80"/>
                <a:gd name="T13" fmla="*/ 2 h 71"/>
                <a:gd name="T14" fmla="*/ 76 w 80"/>
                <a:gd name="T15" fmla="*/ 4 h 71"/>
                <a:gd name="T16" fmla="*/ 68 w 80"/>
                <a:gd name="T17" fmla="*/ 6 h 71"/>
                <a:gd name="T18" fmla="*/ 50 w 80"/>
                <a:gd name="T19" fmla="*/ 6 h 71"/>
                <a:gd name="T20" fmla="*/ 56 w 80"/>
                <a:gd name="T21" fmla="*/ 8 h 71"/>
                <a:gd name="T22" fmla="*/ 71 w 80"/>
                <a:gd name="T23" fmla="*/ 7 h 71"/>
                <a:gd name="T24" fmla="*/ 80 w 80"/>
                <a:gd name="T25" fmla="*/ 12 h 71"/>
                <a:gd name="T26" fmla="*/ 69 w 80"/>
                <a:gd name="T27" fmla="*/ 10 h 71"/>
                <a:gd name="T28" fmla="*/ 63 w 80"/>
                <a:gd name="T29" fmla="*/ 17 h 71"/>
                <a:gd name="T30" fmla="*/ 55 w 80"/>
                <a:gd name="T31" fmla="*/ 21 h 71"/>
                <a:gd name="T32" fmla="*/ 53 w 80"/>
                <a:gd name="T33" fmla="*/ 10 h 71"/>
                <a:gd name="T34" fmla="*/ 50 w 80"/>
                <a:gd name="T35" fmla="*/ 22 h 71"/>
                <a:gd name="T36" fmla="*/ 38 w 80"/>
                <a:gd name="T37" fmla="*/ 23 h 71"/>
                <a:gd name="T38" fmla="*/ 42 w 80"/>
                <a:gd name="T39" fmla="*/ 21 h 71"/>
                <a:gd name="T40" fmla="*/ 45 w 80"/>
                <a:gd name="T41" fmla="*/ 10 h 71"/>
                <a:gd name="T42" fmla="*/ 38 w 80"/>
                <a:gd name="T43" fmla="*/ 20 h 71"/>
                <a:gd name="T44" fmla="*/ 36 w 80"/>
                <a:gd name="T45" fmla="*/ 27 h 71"/>
                <a:gd name="T46" fmla="*/ 51 w 80"/>
                <a:gd name="T47" fmla="*/ 22 h 71"/>
                <a:gd name="T48" fmla="*/ 66 w 80"/>
                <a:gd name="T49" fmla="*/ 20 h 71"/>
                <a:gd name="T50" fmla="*/ 58 w 80"/>
                <a:gd name="T51" fmla="*/ 25 h 71"/>
                <a:gd name="T52" fmla="*/ 62 w 80"/>
                <a:gd name="T53" fmla="*/ 41 h 71"/>
                <a:gd name="T54" fmla="*/ 55 w 80"/>
                <a:gd name="T55" fmla="*/ 39 h 71"/>
                <a:gd name="T56" fmla="*/ 46 w 80"/>
                <a:gd name="T57" fmla="*/ 32 h 71"/>
                <a:gd name="T58" fmla="*/ 30 w 80"/>
                <a:gd name="T59" fmla="*/ 30 h 71"/>
                <a:gd name="T60" fmla="*/ 39 w 80"/>
                <a:gd name="T61" fmla="*/ 10 h 71"/>
                <a:gd name="T62" fmla="*/ 30 w 80"/>
                <a:gd name="T63" fmla="*/ 19 h 71"/>
                <a:gd name="T64" fmla="*/ 18 w 80"/>
                <a:gd name="T65" fmla="*/ 32 h 71"/>
                <a:gd name="T66" fmla="*/ 26 w 80"/>
                <a:gd name="T67" fmla="*/ 36 h 71"/>
                <a:gd name="T68" fmla="*/ 17 w 80"/>
                <a:gd name="T69" fmla="*/ 39 h 71"/>
                <a:gd name="T70" fmla="*/ 21 w 80"/>
                <a:gd name="T71" fmla="*/ 37 h 71"/>
                <a:gd name="T72" fmla="*/ 3 w 80"/>
                <a:gd name="T73" fmla="*/ 55 h 71"/>
                <a:gd name="T74" fmla="*/ 6 w 80"/>
                <a:gd name="T75" fmla="*/ 51 h 71"/>
                <a:gd name="T76" fmla="*/ 18 w 80"/>
                <a:gd name="T77" fmla="*/ 51 h 71"/>
                <a:gd name="T78" fmla="*/ 16 w 80"/>
                <a:gd name="T79" fmla="*/ 55 h 71"/>
                <a:gd name="T80" fmla="*/ 10 w 80"/>
                <a:gd name="T81" fmla="*/ 63 h 71"/>
                <a:gd name="T82" fmla="*/ 5 w 80"/>
                <a:gd name="T83" fmla="*/ 71 h 71"/>
                <a:gd name="T84" fmla="*/ 1 w 80"/>
                <a:gd name="T85" fmla="*/ 52 h 71"/>
                <a:gd name="T86" fmla="*/ 3 w 80"/>
                <a:gd name="T87" fmla="*/ 38 h 71"/>
                <a:gd name="T88" fmla="*/ 8 w 80"/>
                <a:gd name="T89" fmla="*/ 22 h 71"/>
                <a:gd name="T90" fmla="*/ 5 w 80"/>
                <a:gd name="T91" fmla="*/ 2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71">
                  <a:moveTo>
                    <a:pt x="5" y="20"/>
                  </a:moveTo>
                  <a:cubicBezTo>
                    <a:pt x="6" y="14"/>
                    <a:pt x="9" y="9"/>
                    <a:pt x="13" y="5"/>
                  </a:cubicBezTo>
                  <a:cubicBezTo>
                    <a:pt x="14" y="5"/>
                    <a:pt x="14" y="6"/>
                    <a:pt x="14" y="7"/>
                  </a:cubicBezTo>
                  <a:cubicBezTo>
                    <a:pt x="14" y="9"/>
                    <a:pt x="14" y="11"/>
                    <a:pt x="16" y="11"/>
                  </a:cubicBezTo>
                  <a:cubicBezTo>
                    <a:pt x="18" y="12"/>
                    <a:pt x="19" y="10"/>
                    <a:pt x="20" y="9"/>
                  </a:cubicBezTo>
                  <a:cubicBezTo>
                    <a:pt x="21" y="9"/>
                    <a:pt x="21" y="9"/>
                    <a:pt x="22" y="9"/>
                  </a:cubicBezTo>
                  <a:cubicBezTo>
                    <a:pt x="24" y="10"/>
                    <a:pt x="26" y="6"/>
                    <a:pt x="29" y="7"/>
                  </a:cubicBezTo>
                  <a:cubicBezTo>
                    <a:pt x="29" y="7"/>
                    <a:pt x="29" y="8"/>
                    <a:pt x="29" y="8"/>
                  </a:cubicBezTo>
                  <a:cubicBezTo>
                    <a:pt x="30" y="10"/>
                    <a:pt x="27" y="12"/>
                    <a:pt x="30" y="13"/>
                  </a:cubicBezTo>
                  <a:cubicBezTo>
                    <a:pt x="32" y="15"/>
                    <a:pt x="32" y="13"/>
                    <a:pt x="32" y="13"/>
                  </a:cubicBezTo>
                  <a:cubicBezTo>
                    <a:pt x="33" y="12"/>
                    <a:pt x="33" y="12"/>
                    <a:pt x="33" y="12"/>
                  </a:cubicBezTo>
                  <a:cubicBezTo>
                    <a:pt x="36" y="8"/>
                    <a:pt x="40" y="5"/>
                    <a:pt x="43" y="2"/>
                  </a:cubicBezTo>
                  <a:cubicBezTo>
                    <a:pt x="45" y="0"/>
                    <a:pt x="47" y="0"/>
                    <a:pt x="49" y="1"/>
                  </a:cubicBezTo>
                  <a:cubicBezTo>
                    <a:pt x="52" y="2"/>
                    <a:pt x="54" y="2"/>
                    <a:pt x="57" y="2"/>
                  </a:cubicBezTo>
                  <a:cubicBezTo>
                    <a:pt x="63" y="2"/>
                    <a:pt x="69" y="2"/>
                    <a:pt x="75" y="2"/>
                  </a:cubicBezTo>
                  <a:cubicBezTo>
                    <a:pt x="75" y="2"/>
                    <a:pt x="76" y="3"/>
                    <a:pt x="76" y="4"/>
                  </a:cubicBezTo>
                  <a:cubicBezTo>
                    <a:pt x="76" y="5"/>
                    <a:pt x="75" y="6"/>
                    <a:pt x="74" y="6"/>
                  </a:cubicBezTo>
                  <a:cubicBezTo>
                    <a:pt x="72" y="5"/>
                    <a:pt x="70" y="6"/>
                    <a:pt x="68" y="6"/>
                  </a:cubicBezTo>
                  <a:cubicBezTo>
                    <a:pt x="63" y="8"/>
                    <a:pt x="57" y="10"/>
                    <a:pt x="52" y="6"/>
                  </a:cubicBezTo>
                  <a:cubicBezTo>
                    <a:pt x="51" y="6"/>
                    <a:pt x="51" y="6"/>
                    <a:pt x="50" y="6"/>
                  </a:cubicBezTo>
                  <a:cubicBezTo>
                    <a:pt x="50" y="6"/>
                    <a:pt x="50" y="6"/>
                    <a:pt x="49" y="6"/>
                  </a:cubicBezTo>
                  <a:cubicBezTo>
                    <a:pt x="52" y="6"/>
                    <a:pt x="54" y="6"/>
                    <a:pt x="56" y="8"/>
                  </a:cubicBezTo>
                  <a:cubicBezTo>
                    <a:pt x="59" y="10"/>
                    <a:pt x="62" y="8"/>
                    <a:pt x="64" y="7"/>
                  </a:cubicBezTo>
                  <a:cubicBezTo>
                    <a:pt x="66" y="6"/>
                    <a:pt x="68" y="5"/>
                    <a:pt x="71" y="7"/>
                  </a:cubicBezTo>
                  <a:cubicBezTo>
                    <a:pt x="72" y="7"/>
                    <a:pt x="74" y="7"/>
                    <a:pt x="75" y="7"/>
                  </a:cubicBezTo>
                  <a:cubicBezTo>
                    <a:pt x="78" y="8"/>
                    <a:pt x="80" y="10"/>
                    <a:pt x="80" y="12"/>
                  </a:cubicBezTo>
                  <a:cubicBezTo>
                    <a:pt x="80" y="14"/>
                    <a:pt x="79" y="16"/>
                    <a:pt x="77" y="16"/>
                  </a:cubicBezTo>
                  <a:cubicBezTo>
                    <a:pt x="76" y="11"/>
                    <a:pt x="73" y="10"/>
                    <a:pt x="69" y="10"/>
                  </a:cubicBezTo>
                  <a:cubicBezTo>
                    <a:pt x="64" y="10"/>
                    <a:pt x="59" y="13"/>
                    <a:pt x="54" y="13"/>
                  </a:cubicBezTo>
                  <a:cubicBezTo>
                    <a:pt x="57" y="16"/>
                    <a:pt x="60" y="16"/>
                    <a:pt x="63" y="17"/>
                  </a:cubicBezTo>
                  <a:cubicBezTo>
                    <a:pt x="65" y="17"/>
                    <a:pt x="67" y="17"/>
                    <a:pt x="67" y="19"/>
                  </a:cubicBezTo>
                  <a:cubicBezTo>
                    <a:pt x="64" y="21"/>
                    <a:pt x="60" y="22"/>
                    <a:pt x="55" y="21"/>
                  </a:cubicBezTo>
                  <a:cubicBezTo>
                    <a:pt x="53" y="21"/>
                    <a:pt x="50" y="22"/>
                    <a:pt x="49" y="18"/>
                  </a:cubicBezTo>
                  <a:cubicBezTo>
                    <a:pt x="47" y="13"/>
                    <a:pt x="48" y="11"/>
                    <a:pt x="53" y="10"/>
                  </a:cubicBezTo>
                  <a:cubicBezTo>
                    <a:pt x="47" y="11"/>
                    <a:pt x="46" y="13"/>
                    <a:pt x="49" y="19"/>
                  </a:cubicBezTo>
                  <a:cubicBezTo>
                    <a:pt x="50" y="20"/>
                    <a:pt x="52" y="20"/>
                    <a:pt x="50" y="22"/>
                  </a:cubicBezTo>
                  <a:cubicBezTo>
                    <a:pt x="47" y="24"/>
                    <a:pt x="43" y="24"/>
                    <a:pt x="40" y="25"/>
                  </a:cubicBezTo>
                  <a:cubicBezTo>
                    <a:pt x="39" y="25"/>
                    <a:pt x="38" y="25"/>
                    <a:pt x="38" y="23"/>
                  </a:cubicBezTo>
                  <a:cubicBezTo>
                    <a:pt x="38" y="23"/>
                    <a:pt x="38" y="22"/>
                    <a:pt x="39" y="22"/>
                  </a:cubicBezTo>
                  <a:cubicBezTo>
                    <a:pt x="40" y="21"/>
                    <a:pt x="41" y="21"/>
                    <a:pt x="42" y="21"/>
                  </a:cubicBezTo>
                  <a:cubicBezTo>
                    <a:pt x="44" y="20"/>
                    <a:pt x="45" y="19"/>
                    <a:pt x="44" y="17"/>
                  </a:cubicBezTo>
                  <a:cubicBezTo>
                    <a:pt x="44" y="15"/>
                    <a:pt x="44" y="12"/>
                    <a:pt x="45" y="10"/>
                  </a:cubicBezTo>
                  <a:cubicBezTo>
                    <a:pt x="43" y="11"/>
                    <a:pt x="42" y="12"/>
                    <a:pt x="42" y="14"/>
                  </a:cubicBezTo>
                  <a:cubicBezTo>
                    <a:pt x="41" y="16"/>
                    <a:pt x="39" y="18"/>
                    <a:pt x="38" y="20"/>
                  </a:cubicBezTo>
                  <a:cubicBezTo>
                    <a:pt x="38" y="20"/>
                    <a:pt x="38" y="20"/>
                    <a:pt x="38" y="20"/>
                  </a:cubicBezTo>
                  <a:cubicBezTo>
                    <a:pt x="36" y="22"/>
                    <a:pt x="34" y="25"/>
                    <a:pt x="36" y="27"/>
                  </a:cubicBezTo>
                  <a:cubicBezTo>
                    <a:pt x="38" y="28"/>
                    <a:pt x="40" y="26"/>
                    <a:pt x="42" y="25"/>
                  </a:cubicBezTo>
                  <a:cubicBezTo>
                    <a:pt x="45" y="24"/>
                    <a:pt x="48" y="23"/>
                    <a:pt x="51" y="22"/>
                  </a:cubicBezTo>
                  <a:cubicBezTo>
                    <a:pt x="52" y="21"/>
                    <a:pt x="53" y="21"/>
                    <a:pt x="55" y="21"/>
                  </a:cubicBezTo>
                  <a:cubicBezTo>
                    <a:pt x="59" y="23"/>
                    <a:pt x="62" y="20"/>
                    <a:pt x="66" y="20"/>
                  </a:cubicBezTo>
                  <a:cubicBezTo>
                    <a:pt x="68" y="22"/>
                    <a:pt x="67" y="23"/>
                    <a:pt x="66" y="24"/>
                  </a:cubicBezTo>
                  <a:cubicBezTo>
                    <a:pt x="63" y="24"/>
                    <a:pt x="61" y="25"/>
                    <a:pt x="58" y="25"/>
                  </a:cubicBezTo>
                  <a:cubicBezTo>
                    <a:pt x="56" y="25"/>
                    <a:pt x="54" y="25"/>
                    <a:pt x="51" y="26"/>
                  </a:cubicBezTo>
                  <a:cubicBezTo>
                    <a:pt x="56" y="30"/>
                    <a:pt x="58" y="37"/>
                    <a:pt x="62" y="41"/>
                  </a:cubicBezTo>
                  <a:cubicBezTo>
                    <a:pt x="63" y="42"/>
                    <a:pt x="65" y="43"/>
                    <a:pt x="63" y="45"/>
                  </a:cubicBezTo>
                  <a:cubicBezTo>
                    <a:pt x="59" y="46"/>
                    <a:pt x="57" y="42"/>
                    <a:pt x="55" y="39"/>
                  </a:cubicBezTo>
                  <a:cubicBezTo>
                    <a:pt x="55" y="38"/>
                    <a:pt x="54" y="37"/>
                    <a:pt x="53" y="35"/>
                  </a:cubicBezTo>
                  <a:cubicBezTo>
                    <a:pt x="51" y="32"/>
                    <a:pt x="49" y="31"/>
                    <a:pt x="46" y="32"/>
                  </a:cubicBezTo>
                  <a:cubicBezTo>
                    <a:pt x="41" y="31"/>
                    <a:pt x="37" y="31"/>
                    <a:pt x="33" y="33"/>
                  </a:cubicBezTo>
                  <a:cubicBezTo>
                    <a:pt x="31" y="34"/>
                    <a:pt x="30" y="33"/>
                    <a:pt x="30" y="30"/>
                  </a:cubicBezTo>
                  <a:cubicBezTo>
                    <a:pt x="31" y="26"/>
                    <a:pt x="32" y="23"/>
                    <a:pt x="34" y="20"/>
                  </a:cubicBezTo>
                  <a:cubicBezTo>
                    <a:pt x="35" y="17"/>
                    <a:pt x="36" y="13"/>
                    <a:pt x="39" y="10"/>
                  </a:cubicBezTo>
                  <a:cubicBezTo>
                    <a:pt x="38" y="12"/>
                    <a:pt x="37" y="13"/>
                    <a:pt x="36" y="15"/>
                  </a:cubicBezTo>
                  <a:cubicBezTo>
                    <a:pt x="35" y="19"/>
                    <a:pt x="35" y="19"/>
                    <a:pt x="30" y="19"/>
                  </a:cubicBezTo>
                  <a:cubicBezTo>
                    <a:pt x="33" y="19"/>
                    <a:pt x="34" y="20"/>
                    <a:pt x="33" y="23"/>
                  </a:cubicBezTo>
                  <a:cubicBezTo>
                    <a:pt x="31" y="31"/>
                    <a:pt x="26" y="33"/>
                    <a:pt x="18" y="32"/>
                  </a:cubicBezTo>
                  <a:cubicBezTo>
                    <a:pt x="19" y="32"/>
                    <a:pt x="20" y="32"/>
                    <a:pt x="22" y="32"/>
                  </a:cubicBezTo>
                  <a:cubicBezTo>
                    <a:pt x="24" y="32"/>
                    <a:pt x="26" y="33"/>
                    <a:pt x="26" y="36"/>
                  </a:cubicBezTo>
                  <a:cubicBezTo>
                    <a:pt x="26" y="38"/>
                    <a:pt x="23" y="41"/>
                    <a:pt x="21" y="41"/>
                  </a:cubicBezTo>
                  <a:cubicBezTo>
                    <a:pt x="19" y="41"/>
                    <a:pt x="18" y="40"/>
                    <a:pt x="17" y="39"/>
                  </a:cubicBezTo>
                  <a:cubicBezTo>
                    <a:pt x="16" y="39"/>
                    <a:pt x="16" y="39"/>
                    <a:pt x="16" y="38"/>
                  </a:cubicBezTo>
                  <a:cubicBezTo>
                    <a:pt x="17" y="36"/>
                    <a:pt x="19" y="37"/>
                    <a:pt x="21" y="37"/>
                  </a:cubicBezTo>
                  <a:cubicBezTo>
                    <a:pt x="17" y="35"/>
                    <a:pt x="10" y="37"/>
                    <a:pt x="8" y="42"/>
                  </a:cubicBezTo>
                  <a:cubicBezTo>
                    <a:pt x="6" y="46"/>
                    <a:pt x="3" y="50"/>
                    <a:pt x="3" y="55"/>
                  </a:cubicBezTo>
                  <a:cubicBezTo>
                    <a:pt x="3" y="55"/>
                    <a:pt x="3" y="55"/>
                    <a:pt x="3" y="54"/>
                  </a:cubicBezTo>
                  <a:cubicBezTo>
                    <a:pt x="4" y="53"/>
                    <a:pt x="4" y="50"/>
                    <a:pt x="6" y="51"/>
                  </a:cubicBezTo>
                  <a:cubicBezTo>
                    <a:pt x="8" y="51"/>
                    <a:pt x="6" y="54"/>
                    <a:pt x="7" y="56"/>
                  </a:cubicBezTo>
                  <a:cubicBezTo>
                    <a:pt x="11" y="55"/>
                    <a:pt x="13" y="50"/>
                    <a:pt x="18" y="51"/>
                  </a:cubicBezTo>
                  <a:cubicBezTo>
                    <a:pt x="19" y="52"/>
                    <a:pt x="20" y="52"/>
                    <a:pt x="20" y="53"/>
                  </a:cubicBezTo>
                  <a:cubicBezTo>
                    <a:pt x="19" y="54"/>
                    <a:pt x="18" y="54"/>
                    <a:pt x="16" y="55"/>
                  </a:cubicBezTo>
                  <a:cubicBezTo>
                    <a:pt x="14" y="56"/>
                    <a:pt x="11" y="57"/>
                    <a:pt x="12" y="60"/>
                  </a:cubicBezTo>
                  <a:cubicBezTo>
                    <a:pt x="12" y="62"/>
                    <a:pt x="11" y="62"/>
                    <a:pt x="10" y="63"/>
                  </a:cubicBezTo>
                  <a:cubicBezTo>
                    <a:pt x="7" y="64"/>
                    <a:pt x="5" y="66"/>
                    <a:pt x="6" y="69"/>
                  </a:cubicBezTo>
                  <a:cubicBezTo>
                    <a:pt x="6" y="70"/>
                    <a:pt x="5" y="70"/>
                    <a:pt x="5" y="71"/>
                  </a:cubicBezTo>
                  <a:cubicBezTo>
                    <a:pt x="1" y="67"/>
                    <a:pt x="0" y="62"/>
                    <a:pt x="0" y="56"/>
                  </a:cubicBezTo>
                  <a:cubicBezTo>
                    <a:pt x="0" y="55"/>
                    <a:pt x="0" y="53"/>
                    <a:pt x="1" y="52"/>
                  </a:cubicBezTo>
                  <a:cubicBezTo>
                    <a:pt x="1" y="50"/>
                    <a:pt x="1" y="49"/>
                    <a:pt x="1" y="48"/>
                  </a:cubicBezTo>
                  <a:cubicBezTo>
                    <a:pt x="1" y="44"/>
                    <a:pt x="4" y="41"/>
                    <a:pt x="3" y="38"/>
                  </a:cubicBezTo>
                  <a:cubicBezTo>
                    <a:pt x="3" y="37"/>
                    <a:pt x="3" y="37"/>
                    <a:pt x="3" y="37"/>
                  </a:cubicBezTo>
                  <a:cubicBezTo>
                    <a:pt x="4" y="31"/>
                    <a:pt x="5" y="26"/>
                    <a:pt x="8" y="22"/>
                  </a:cubicBezTo>
                  <a:cubicBezTo>
                    <a:pt x="8" y="22"/>
                    <a:pt x="8" y="21"/>
                    <a:pt x="8" y="21"/>
                  </a:cubicBezTo>
                  <a:cubicBezTo>
                    <a:pt x="6" y="23"/>
                    <a:pt x="6" y="21"/>
                    <a:pt x="5" y="20"/>
                  </a:cubicBezTo>
                  <a:close/>
                </a:path>
              </a:pathLst>
            </a:custGeom>
            <a:solidFill>
              <a:srgbClr val="E18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2" name="Freeform 9"/>
            <p:cNvSpPr>
              <a:spLocks/>
            </p:cNvSpPr>
            <p:nvPr/>
          </p:nvSpPr>
          <p:spPr bwMode="auto">
            <a:xfrm>
              <a:off x="1034" y="1249"/>
              <a:ext cx="161" cy="176"/>
            </a:xfrm>
            <a:custGeom>
              <a:avLst/>
              <a:gdLst>
                <a:gd name="T0" fmla="*/ 22 w 68"/>
                <a:gd name="T1" fmla="*/ 71 h 74"/>
                <a:gd name="T2" fmla="*/ 34 w 68"/>
                <a:gd name="T3" fmla="*/ 71 h 74"/>
                <a:gd name="T4" fmla="*/ 14 w 68"/>
                <a:gd name="T5" fmla="*/ 70 h 74"/>
                <a:gd name="T6" fmla="*/ 15 w 68"/>
                <a:gd name="T7" fmla="*/ 51 h 74"/>
                <a:gd name="T8" fmla="*/ 18 w 68"/>
                <a:gd name="T9" fmla="*/ 44 h 74"/>
                <a:gd name="T10" fmla="*/ 14 w 68"/>
                <a:gd name="T11" fmla="*/ 39 h 74"/>
                <a:gd name="T12" fmla="*/ 12 w 68"/>
                <a:gd name="T13" fmla="*/ 38 h 74"/>
                <a:gd name="T14" fmla="*/ 8 w 68"/>
                <a:gd name="T15" fmla="*/ 37 h 74"/>
                <a:gd name="T16" fmla="*/ 4 w 68"/>
                <a:gd name="T17" fmla="*/ 37 h 74"/>
                <a:gd name="T18" fmla="*/ 0 w 68"/>
                <a:gd name="T19" fmla="*/ 37 h 74"/>
                <a:gd name="T20" fmla="*/ 0 w 68"/>
                <a:gd name="T21" fmla="*/ 29 h 74"/>
                <a:gd name="T22" fmla="*/ 1 w 68"/>
                <a:gd name="T23" fmla="*/ 26 h 74"/>
                <a:gd name="T24" fmla="*/ 4 w 68"/>
                <a:gd name="T25" fmla="*/ 17 h 74"/>
                <a:gd name="T26" fmla="*/ 29 w 68"/>
                <a:gd name="T27" fmla="*/ 15 h 74"/>
                <a:gd name="T28" fmla="*/ 39 w 68"/>
                <a:gd name="T29" fmla="*/ 12 h 74"/>
                <a:gd name="T30" fmla="*/ 41 w 68"/>
                <a:gd name="T31" fmla="*/ 8 h 74"/>
                <a:gd name="T32" fmla="*/ 43 w 68"/>
                <a:gd name="T33" fmla="*/ 8 h 74"/>
                <a:gd name="T34" fmla="*/ 44 w 68"/>
                <a:gd name="T35" fmla="*/ 10 h 74"/>
                <a:gd name="T36" fmla="*/ 49 w 68"/>
                <a:gd name="T37" fmla="*/ 8 h 74"/>
                <a:gd name="T38" fmla="*/ 54 w 68"/>
                <a:gd name="T39" fmla="*/ 7 h 74"/>
                <a:gd name="T40" fmla="*/ 63 w 68"/>
                <a:gd name="T41" fmla="*/ 2 h 74"/>
                <a:gd name="T42" fmla="*/ 65 w 68"/>
                <a:gd name="T43" fmla="*/ 0 h 74"/>
                <a:gd name="T44" fmla="*/ 65 w 68"/>
                <a:gd name="T45" fmla="*/ 17 h 74"/>
                <a:gd name="T46" fmla="*/ 40 w 68"/>
                <a:gd name="T47" fmla="*/ 37 h 74"/>
                <a:gd name="T48" fmla="*/ 26 w 68"/>
                <a:gd name="T49" fmla="*/ 39 h 74"/>
                <a:gd name="T50" fmla="*/ 20 w 68"/>
                <a:gd name="T51" fmla="*/ 56 h 74"/>
                <a:gd name="T52" fmla="*/ 20 w 68"/>
                <a:gd name="T53" fmla="*/ 66 h 74"/>
                <a:gd name="T54" fmla="*/ 22 w 68"/>
                <a:gd name="T5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74">
                  <a:moveTo>
                    <a:pt x="22" y="71"/>
                  </a:moveTo>
                  <a:cubicBezTo>
                    <a:pt x="26" y="71"/>
                    <a:pt x="30" y="70"/>
                    <a:pt x="34" y="71"/>
                  </a:cubicBezTo>
                  <a:cubicBezTo>
                    <a:pt x="27" y="74"/>
                    <a:pt x="21" y="74"/>
                    <a:pt x="14" y="70"/>
                  </a:cubicBezTo>
                  <a:cubicBezTo>
                    <a:pt x="14" y="64"/>
                    <a:pt x="13" y="57"/>
                    <a:pt x="15" y="51"/>
                  </a:cubicBezTo>
                  <a:cubicBezTo>
                    <a:pt x="16" y="48"/>
                    <a:pt x="17" y="46"/>
                    <a:pt x="18" y="44"/>
                  </a:cubicBezTo>
                  <a:cubicBezTo>
                    <a:pt x="19" y="39"/>
                    <a:pt x="19" y="39"/>
                    <a:pt x="14" y="39"/>
                  </a:cubicBezTo>
                  <a:cubicBezTo>
                    <a:pt x="13" y="39"/>
                    <a:pt x="13" y="38"/>
                    <a:pt x="12" y="38"/>
                  </a:cubicBezTo>
                  <a:cubicBezTo>
                    <a:pt x="11" y="38"/>
                    <a:pt x="10" y="38"/>
                    <a:pt x="8" y="37"/>
                  </a:cubicBezTo>
                  <a:cubicBezTo>
                    <a:pt x="7" y="37"/>
                    <a:pt x="5" y="35"/>
                    <a:pt x="4" y="37"/>
                  </a:cubicBezTo>
                  <a:cubicBezTo>
                    <a:pt x="2" y="38"/>
                    <a:pt x="1" y="38"/>
                    <a:pt x="0" y="37"/>
                  </a:cubicBezTo>
                  <a:cubicBezTo>
                    <a:pt x="1" y="34"/>
                    <a:pt x="2" y="32"/>
                    <a:pt x="0" y="29"/>
                  </a:cubicBezTo>
                  <a:cubicBezTo>
                    <a:pt x="0" y="29"/>
                    <a:pt x="0" y="27"/>
                    <a:pt x="1" y="26"/>
                  </a:cubicBezTo>
                  <a:cubicBezTo>
                    <a:pt x="3" y="23"/>
                    <a:pt x="2" y="20"/>
                    <a:pt x="4" y="17"/>
                  </a:cubicBezTo>
                  <a:cubicBezTo>
                    <a:pt x="12" y="19"/>
                    <a:pt x="20" y="15"/>
                    <a:pt x="29" y="15"/>
                  </a:cubicBezTo>
                  <a:cubicBezTo>
                    <a:pt x="32" y="15"/>
                    <a:pt x="36" y="14"/>
                    <a:pt x="39" y="12"/>
                  </a:cubicBezTo>
                  <a:cubicBezTo>
                    <a:pt x="40" y="11"/>
                    <a:pt x="40" y="9"/>
                    <a:pt x="41" y="8"/>
                  </a:cubicBezTo>
                  <a:cubicBezTo>
                    <a:pt x="41" y="7"/>
                    <a:pt x="42" y="7"/>
                    <a:pt x="43" y="8"/>
                  </a:cubicBezTo>
                  <a:cubicBezTo>
                    <a:pt x="43" y="9"/>
                    <a:pt x="42" y="11"/>
                    <a:pt x="44" y="10"/>
                  </a:cubicBezTo>
                  <a:cubicBezTo>
                    <a:pt x="46" y="10"/>
                    <a:pt x="49" y="10"/>
                    <a:pt x="49" y="8"/>
                  </a:cubicBezTo>
                  <a:cubicBezTo>
                    <a:pt x="51" y="5"/>
                    <a:pt x="52" y="6"/>
                    <a:pt x="54" y="7"/>
                  </a:cubicBezTo>
                  <a:cubicBezTo>
                    <a:pt x="58" y="7"/>
                    <a:pt x="60" y="4"/>
                    <a:pt x="63" y="2"/>
                  </a:cubicBezTo>
                  <a:cubicBezTo>
                    <a:pt x="63" y="1"/>
                    <a:pt x="64" y="0"/>
                    <a:pt x="65" y="0"/>
                  </a:cubicBezTo>
                  <a:cubicBezTo>
                    <a:pt x="68" y="6"/>
                    <a:pt x="68" y="11"/>
                    <a:pt x="65" y="17"/>
                  </a:cubicBezTo>
                  <a:cubicBezTo>
                    <a:pt x="58" y="26"/>
                    <a:pt x="51" y="33"/>
                    <a:pt x="40" y="37"/>
                  </a:cubicBezTo>
                  <a:cubicBezTo>
                    <a:pt x="36" y="39"/>
                    <a:pt x="31" y="39"/>
                    <a:pt x="26" y="39"/>
                  </a:cubicBezTo>
                  <a:cubicBezTo>
                    <a:pt x="21" y="44"/>
                    <a:pt x="21" y="50"/>
                    <a:pt x="20" y="56"/>
                  </a:cubicBezTo>
                  <a:cubicBezTo>
                    <a:pt x="20" y="59"/>
                    <a:pt x="20" y="63"/>
                    <a:pt x="20" y="66"/>
                  </a:cubicBezTo>
                  <a:cubicBezTo>
                    <a:pt x="20" y="68"/>
                    <a:pt x="21" y="69"/>
                    <a:pt x="22" y="71"/>
                  </a:cubicBezTo>
                  <a:close/>
                </a:path>
              </a:pathLst>
            </a:custGeom>
            <a:solidFill>
              <a:srgbClr val="772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3" name="Freeform 10"/>
            <p:cNvSpPr>
              <a:spLocks/>
            </p:cNvSpPr>
            <p:nvPr/>
          </p:nvSpPr>
          <p:spPr bwMode="auto">
            <a:xfrm>
              <a:off x="1683" y="1254"/>
              <a:ext cx="164" cy="171"/>
            </a:xfrm>
            <a:custGeom>
              <a:avLst/>
              <a:gdLst>
                <a:gd name="T0" fmla="*/ 65 w 69"/>
                <a:gd name="T1" fmla="*/ 20 h 72"/>
                <a:gd name="T2" fmla="*/ 24 w 69"/>
                <a:gd name="T3" fmla="*/ 40 h 72"/>
                <a:gd name="T4" fmla="*/ 20 w 69"/>
                <a:gd name="T5" fmla="*/ 51 h 72"/>
                <a:gd name="T6" fmla="*/ 20 w 69"/>
                <a:gd name="T7" fmla="*/ 64 h 72"/>
                <a:gd name="T8" fmla="*/ 22 w 69"/>
                <a:gd name="T9" fmla="*/ 69 h 72"/>
                <a:gd name="T10" fmla="*/ 34 w 69"/>
                <a:gd name="T11" fmla="*/ 70 h 72"/>
                <a:gd name="T12" fmla="*/ 15 w 69"/>
                <a:gd name="T13" fmla="*/ 68 h 72"/>
                <a:gd name="T14" fmla="*/ 17 w 69"/>
                <a:gd name="T15" fmla="*/ 44 h 72"/>
                <a:gd name="T16" fmla="*/ 14 w 69"/>
                <a:gd name="T17" fmla="*/ 39 h 72"/>
                <a:gd name="T18" fmla="*/ 8 w 69"/>
                <a:gd name="T19" fmla="*/ 38 h 72"/>
                <a:gd name="T20" fmla="*/ 2 w 69"/>
                <a:gd name="T21" fmla="*/ 34 h 72"/>
                <a:gd name="T22" fmla="*/ 1 w 69"/>
                <a:gd name="T23" fmla="*/ 28 h 72"/>
                <a:gd name="T24" fmla="*/ 2 w 69"/>
                <a:gd name="T25" fmla="*/ 26 h 72"/>
                <a:gd name="T26" fmla="*/ 8 w 69"/>
                <a:gd name="T27" fmla="*/ 19 h 72"/>
                <a:gd name="T28" fmla="*/ 9 w 69"/>
                <a:gd name="T29" fmla="*/ 19 h 72"/>
                <a:gd name="T30" fmla="*/ 16 w 69"/>
                <a:gd name="T31" fmla="*/ 20 h 72"/>
                <a:gd name="T32" fmla="*/ 12 w 69"/>
                <a:gd name="T33" fmla="*/ 20 h 72"/>
                <a:gd name="T34" fmla="*/ 11 w 69"/>
                <a:gd name="T35" fmla="*/ 18 h 72"/>
                <a:gd name="T36" fmla="*/ 31 w 69"/>
                <a:gd name="T37" fmla="*/ 15 h 72"/>
                <a:gd name="T38" fmla="*/ 39 w 69"/>
                <a:gd name="T39" fmla="*/ 13 h 72"/>
                <a:gd name="T40" fmla="*/ 40 w 69"/>
                <a:gd name="T41" fmla="*/ 11 h 72"/>
                <a:gd name="T42" fmla="*/ 44 w 69"/>
                <a:gd name="T43" fmla="*/ 11 h 72"/>
                <a:gd name="T44" fmla="*/ 47 w 69"/>
                <a:gd name="T45" fmla="*/ 11 h 72"/>
                <a:gd name="T46" fmla="*/ 53 w 69"/>
                <a:gd name="T47" fmla="*/ 6 h 72"/>
                <a:gd name="T48" fmla="*/ 58 w 69"/>
                <a:gd name="T49" fmla="*/ 7 h 72"/>
                <a:gd name="T50" fmla="*/ 64 w 69"/>
                <a:gd name="T51" fmla="*/ 3 h 72"/>
                <a:gd name="T52" fmla="*/ 67 w 69"/>
                <a:gd name="T53" fmla="*/ 1 h 72"/>
                <a:gd name="T54" fmla="*/ 69 w 69"/>
                <a:gd name="T55" fmla="*/ 6 h 72"/>
                <a:gd name="T56" fmla="*/ 62 w 69"/>
                <a:gd name="T57" fmla="*/ 15 h 72"/>
                <a:gd name="T58" fmla="*/ 59 w 69"/>
                <a:gd name="T59" fmla="*/ 15 h 72"/>
                <a:gd name="T60" fmla="*/ 57 w 69"/>
                <a:gd name="T61" fmla="*/ 16 h 72"/>
                <a:gd name="T62" fmla="*/ 57 w 69"/>
                <a:gd name="T63" fmla="*/ 14 h 72"/>
                <a:gd name="T64" fmla="*/ 59 w 69"/>
                <a:gd name="T65" fmla="*/ 12 h 72"/>
                <a:gd name="T66" fmla="*/ 24 w 69"/>
                <a:gd name="T67" fmla="*/ 21 h 72"/>
                <a:gd name="T68" fmla="*/ 25 w 69"/>
                <a:gd name="T69" fmla="*/ 22 h 72"/>
                <a:gd name="T70" fmla="*/ 25 w 69"/>
                <a:gd name="T71" fmla="*/ 23 h 72"/>
                <a:gd name="T72" fmla="*/ 20 w 69"/>
                <a:gd name="T73" fmla="*/ 23 h 72"/>
                <a:gd name="T74" fmla="*/ 55 w 69"/>
                <a:gd name="T75" fmla="*/ 18 h 72"/>
                <a:gd name="T76" fmla="*/ 61 w 69"/>
                <a:gd name="T77" fmla="*/ 15 h 72"/>
                <a:gd name="T78" fmla="*/ 59 w 69"/>
                <a:gd name="T79" fmla="*/ 19 h 72"/>
                <a:gd name="T80" fmla="*/ 34 w 69"/>
                <a:gd name="T81" fmla="*/ 28 h 72"/>
                <a:gd name="T82" fmla="*/ 16 w 69"/>
                <a:gd name="T83" fmla="*/ 24 h 72"/>
                <a:gd name="T84" fmla="*/ 16 w 69"/>
                <a:gd name="T85" fmla="*/ 25 h 72"/>
                <a:gd name="T86" fmla="*/ 16 w 69"/>
                <a:gd name="T87" fmla="*/ 25 h 72"/>
                <a:gd name="T88" fmla="*/ 18 w 69"/>
                <a:gd name="T89" fmla="*/ 27 h 72"/>
                <a:gd name="T90" fmla="*/ 13 w 69"/>
                <a:gd name="T91" fmla="*/ 26 h 72"/>
                <a:gd name="T92" fmla="*/ 42 w 69"/>
                <a:gd name="T93" fmla="*/ 30 h 72"/>
                <a:gd name="T94" fmla="*/ 21 w 69"/>
                <a:gd name="T95" fmla="*/ 29 h 72"/>
                <a:gd name="T96" fmla="*/ 18 w 69"/>
                <a:gd name="T97" fmla="*/ 27 h 72"/>
                <a:gd name="T98" fmla="*/ 20 w 69"/>
                <a:gd name="T99" fmla="*/ 26 h 72"/>
                <a:gd name="T100" fmla="*/ 59 w 69"/>
                <a:gd name="T101" fmla="*/ 20 h 72"/>
                <a:gd name="T102" fmla="*/ 64 w 69"/>
                <a:gd name="T103" fmla="*/ 19 h 72"/>
                <a:gd name="T104" fmla="*/ 65 w 69"/>
                <a:gd name="T105" fmla="*/ 2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2">
                  <a:moveTo>
                    <a:pt x="65" y="20"/>
                  </a:moveTo>
                  <a:cubicBezTo>
                    <a:pt x="55" y="34"/>
                    <a:pt x="42" y="42"/>
                    <a:pt x="24" y="40"/>
                  </a:cubicBezTo>
                  <a:cubicBezTo>
                    <a:pt x="21" y="43"/>
                    <a:pt x="21" y="47"/>
                    <a:pt x="20" y="51"/>
                  </a:cubicBezTo>
                  <a:cubicBezTo>
                    <a:pt x="19" y="56"/>
                    <a:pt x="20" y="60"/>
                    <a:pt x="20" y="64"/>
                  </a:cubicBezTo>
                  <a:cubicBezTo>
                    <a:pt x="20" y="66"/>
                    <a:pt x="20" y="68"/>
                    <a:pt x="22" y="69"/>
                  </a:cubicBezTo>
                  <a:cubicBezTo>
                    <a:pt x="26" y="70"/>
                    <a:pt x="30" y="68"/>
                    <a:pt x="34" y="70"/>
                  </a:cubicBezTo>
                  <a:cubicBezTo>
                    <a:pt x="28" y="71"/>
                    <a:pt x="21" y="72"/>
                    <a:pt x="15" y="68"/>
                  </a:cubicBezTo>
                  <a:cubicBezTo>
                    <a:pt x="12" y="60"/>
                    <a:pt x="14" y="52"/>
                    <a:pt x="17" y="44"/>
                  </a:cubicBezTo>
                  <a:cubicBezTo>
                    <a:pt x="18" y="41"/>
                    <a:pt x="17" y="40"/>
                    <a:pt x="14" y="39"/>
                  </a:cubicBezTo>
                  <a:cubicBezTo>
                    <a:pt x="12" y="39"/>
                    <a:pt x="10" y="39"/>
                    <a:pt x="8" y="38"/>
                  </a:cubicBezTo>
                  <a:cubicBezTo>
                    <a:pt x="6" y="38"/>
                    <a:pt x="4" y="36"/>
                    <a:pt x="2" y="34"/>
                  </a:cubicBezTo>
                  <a:cubicBezTo>
                    <a:pt x="0" y="32"/>
                    <a:pt x="0" y="30"/>
                    <a:pt x="1" y="28"/>
                  </a:cubicBezTo>
                  <a:cubicBezTo>
                    <a:pt x="1" y="27"/>
                    <a:pt x="2" y="27"/>
                    <a:pt x="2" y="26"/>
                  </a:cubicBezTo>
                  <a:cubicBezTo>
                    <a:pt x="2" y="22"/>
                    <a:pt x="4" y="20"/>
                    <a:pt x="8" y="19"/>
                  </a:cubicBezTo>
                  <a:cubicBezTo>
                    <a:pt x="8" y="18"/>
                    <a:pt x="9" y="18"/>
                    <a:pt x="9" y="19"/>
                  </a:cubicBezTo>
                  <a:cubicBezTo>
                    <a:pt x="11" y="21"/>
                    <a:pt x="14" y="20"/>
                    <a:pt x="16" y="20"/>
                  </a:cubicBezTo>
                  <a:cubicBezTo>
                    <a:pt x="15" y="20"/>
                    <a:pt x="13" y="20"/>
                    <a:pt x="12" y="20"/>
                  </a:cubicBezTo>
                  <a:cubicBezTo>
                    <a:pt x="11" y="20"/>
                    <a:pt x="10" y="19"/>
                    <a:pt x="11" y="18"/>
                  </a:cubicBezTo>
                  <a:cubicBezTo>
                    <a:pt x="18" y="18"/>
                    <a:pt x="24" y="15"/>
                    <a:pt x="31" y="15"/>
                  </a:cubicBezTo>
                  <a:cubicBezTo>
                    <a:pt x="34" y="15"/>
                    <a:pt x="36" y="14"/>
                    <a:pt x="39" y="13"/>
                  </a:cubicBezTo>
                  <a:cubicBezTo>
                    <a:pt x="39" y="12"/>
                    <a:pt x="40" y="12"/>
                    <a:pt x="40" y="11"/>
                  </a:cubicBezTo>
                  <a:cubicBezTo>
                    <a:pt x="42" y="8"/>
                    <a:pt x="42" y="8"/>
                    <a:pt x="44" y="11"/>
                  </a:cubicBezTo>
                  <a:cubicBezTo>
                    <a:pt x="45" y="12"/>
                    <a:pt x="46" y="11"/>
                    <a:pt x="47" y="11"/>
                  </a:cubicBezTo>
                  <a:cubicBezTo>
                    <a:pt x="50" y="11"/>
                    <a:pt x="51" y="8"/>
                    <a:pt x="53" y="6"/>
                  </a:cubicBezTo>
                  <a:cubicBezTo>
                    <a:pt x="54" y="8"/>
                    <a:pt x="56" y="8"/>
                    <a:pt x="58" y="7"/>
                  </a:cubicBezTo>
                  <a:cubicBezTo>
                    <a:pt x="60" y="6"/>
                    <a:pt x="62" y="5"/>
                    <a:pt x="64" y="3"/>
                  </a:cubicBezTo>
                  <a:cubicBezTo>
                    <a:pt x="65" y="2"/>
                    <a:pt x="65" y="0"/>
                    <a:pt x="67" y="1"/>
                  </a:cubicBezTo>
                  <a:cubicBezTo>
                    <a:pt x="68" y="3"/>
                    <a:pt x="68" y="4"/>
                    <a:pt x="69" y="6"/>
                  </a:cubicBezTo>
                  <a:cubicBezTo>
                    <a:pt x="69" y="11"/>
                    <a:pt x="66" y="13"/>
                    <a:pt x="62" y="15"/>
                  </a:cubicBezTo>
                  <a:cubicBezTo>
                    <a:pt x="61" y="15"/>
                    <a:pt x="60" y="14"/>
                    <a:pt x="59" y="15"/>
                  </a:cubicBezTo>
                  <a:cubicBezTo>
                    <a:pt x="59" y="16"/>
                    <a:pt x="58" y="16"/>
                    <a:pt x="57" y="16"/>
                  </a:cubicBezTo>
                  <a:cubicBezTo>
                    <a:pt x="57" y="15"/>
                    <a:pt x="57" y="15"/>
                    <a:pt x="57" y="14"/>
                  </a:cubicBezTo>
                  <a:cubicBezTo>
                    <a:pt x="57" y="13"/>
                    <a:pt x="59" y="13"/>
                    <a:pt x="59" y="12"/>
                  </a:cubicBezTo>
                  <a:cubicBezTo>
                    <a:pt x="49" y="21"/>
                    <a:pt x="37" y="21"/>
                    <a:pt x="24" y="21"/>
                  </a:cubicBezTo>
                  <a:cubicBezTo>
                    <a:pt x="25" y="21"/>
                    <a:pt x="25" y="22"/>
                    <a:pt x="25" y="22"/>
                  </a:cubicBezTo>
                  <a:cubicBezTo>
                    <a:pt x="25" y="23"/>
                    <a:pt x="25" y="23"/>
                    <a:pt x="25" y="23"/>
                  </a:cubicBezTo>
                  <a:cubicBezTo>
                    <a:pt x="22" y="24"/>
                    <a:pt x="22" y="24"/>
                    <a:pt x="20" y="23"/>
                  </a:cubicBezTo>
                  <a:cubicBezTo>
                    <a:pt x="31" y="27"/>
                    <a:pt x="43" y="25"/>
                    <a:pt x="55" y="18"/>
                  </a:cubicBezTo>
                  <a:cubicBezTo>
                    <a:pt x="57" y="17"/>
                    <a:pt x="59" y="15"/>
                    <a:pt x="61" y="15"/>
                  </a:cubicBezTo>
                  <a:cubicBezTo>
                    <a:pt x="62" y="17"/>
                    <a:pt x="60" y="18"/>
                    <a:pt x="59" y="19"/>
                  </a:cubicBezTo>
                  <a:cubicBezTo>
                    <a:pt x="51" y="24"/>
                    <a:pt x="44" y="28"/>
                    <a:pt x="34" y="28"/>
                  </a:cubicBezTo>
                  <a:cubicBezTo>
                    <a:pt x="28" y="28"/>
                    <a:pt x="22" y="28"/>
                    <a:pt x="16" y="24"/>
                  </a:cubicBezTo>
                  <a:cubicBezTo>
                    <a:pt x="16" y="24"/>
                    <a:pt x="15" y="25"/>
                    <a:pt x="16" y="25"/>
                  </a:cubicBezTo>
                  <a:cubicBezTo>
                    <a:pt x="16" y="25"/>
                    <a:pt x="16" y="25"/>
                    <a:pt x="16" y="25"/>
                  </a:cubicBezTo>
                  <a:cubicBezTo>
                    <a:pt x="17" y="25"/>
                    <a:pt x="18" y="25"/>
                    <a:pt x="18" y="27"/>
                  </a:cubicBezTo>
                  <a:cubicBezTo>
                    <a:pt x="16" y="28"/>
                    <a:pt x="15" y="26"/>
                    <a:pt x="13" y="26"/>
                  </a:cubicBezTo>
                  <a:cubicBezTo>
                    <a:pt x="23" y="31"/>
                    <a:pt x="28" y="31"/>
                    <a:pt x="42" y="30"/>
                  </a:cubicBezTo>
                  <a:cubicBezTo>
                    <a:pt x="36" y="31"/>
                    <a:pt x="29" y="31"/>
                    <a:pt x="21" y="29"/>
                  </a:cubicBezTo>
                  <a:cubicBezTo>
                    <a:pt x="20" y="29"/>
                    <a:pt x="18" y="29"/>
                    <a:pt x="18" y="27"/>
                  </a:cubicBezTo>
                  <a:cubicBezTo>
                    <a:pt x="19" y="26"/>
                    <a:pt x="19" y="26"/>
                    <a:pt x="20" y="26"/>
                  </a:cubicBezTo>
                  <a:cubicBezTo>
                    <a:pt x="34" y="30"/>
                    <a:pt x="47" y="28"/>
                    <a:pt x="59" y="20"/>
                  </a:cubicBezTo>
                  <a:cubicBezTo>
                    <a:pt x="61" y="20"/>
                    <a:pt x="62" y="19"/>
                    <a:pt x="64" y="19"/>
                  </a:cubicBezTo>
                  <a:cubicBezTo>
                    <a:pt x="64" y="19"/>
                    <a:pt x="65" y="19"/>
                    <a:pt x="65" y="20"/>
                  </a:cubicBezTo>
                  <a:close/>
                </a:path>
              </a:pathLst>
            </a:custGeom>
            <a:solidFill>
              <a:srgbClr val="772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4" name="Freeform 11"/>
            <p:cNvSpPr>
              <a:spLocks/>
            </p:cNvSpPr>
            <p:nvPr/>
          </p:nvSpPr>
          <p:spPr bwMode="auto">
            <a:xfrm>
              <a:off x="1576" y="3113"/>
              <a:ext cx="123" cy="511"/>
            </a:xfrm>
            <a:custGeom>
              <a:avLst/>
              <a:gdLst>
                <a:gd name="T0" fmla="*/ 16 w 52"/>
                <a:gd name="T1" fmla="*/ 173 h 216"/>
                <a:gd name="T2" fmla="*/ 20 w 52"/>
                <a:gd name="T3" fmla="*/ 155 h 216"/>
                <a:gd name="T4" fmla="*/ 22 w 52"/>
                <a:gd name="T5" fmla="*/ 144 h 216"/>
                <a:gd name="T6" fmla="*/ 23 w 52"/>
                <a:gd name="T7" fmla="*/ 136 h 216"/>
                <a:gd name="T8" fmla="*/ 24 w 52"/>
                <a:gd name="T9" fmla="*/ 127 h 216"/>
                <a:gd name="T10" fmla="*/ 24 w 52"/>
                <a:gd name="T11" fmla="*/ 111 h 216"/>
                <a:gd name="T12" fmla="*/ 26 w 52"/>
                <a:gd name="T13" fmla="*/ 80 h 216"/>
                <a:gd name="T14" fmla="*/ 27 w 52"/>
                <a:gd name="T15" fmla="*/ 6 h 216"/>
                <a:gd name="T16" fmla="*/ 30 w 52"/>
                <a:gd name="T17" fmla="*/ 4 h 216"/>
                <a:gd name="T18" fmla="*/ 29 w 52"/>
                <a:gd name="T19" fmla="*/ 85 h 216"/>
                <a:gd name="T20" fmla="*/ 30 w 52"/>
                <a:gd name="T21" fmla="*/ 51 h 216"/>
                <a:gd name="T22" fmla="*/ 32 w 52"/>
                <a:gd name="T23" fmla="*/ 74 h 216"/>
                <a:gd name="T24" fmla="*/ 33 w 52"/>
                <a:gd name="T25" fmla="*/ 102 h 216"/>
                <a:gd name="T26" fmla="*/ 33 w 52"/>
                <a:gd name="T27" fmla="*/ 90 h 216"/>
                <a:gd name="T28" fmla="*/ 35 w 52"/>
                <a:gd name="T29" fmla="*/ 88 h 216"/>
                <a:gd name="T30" fmla="*/ 39 w 52"/>
                <a:gd name="T31" fmla="*/ 37 h 216"/>
                <a:gd name="T32" fmla="*/ 40 w 52"/>
                <a:gd name="T33" fmla="*/ 80 h 216"/>
                <a:gd name="T34" fmla="*/ 42 w 52"/>
                <a:gd name="T35" fmla="*/ 85 h 216"/>
                <a:gd name="T36" fmla="*/ 42 w 52"/>
                <a:gd name="T37" fmla="*/ 86 h 216"/>
                <a:gd name="T38" fmla="*/ 46 w 52"/>
                <a:gd name="T39" fmla="*/ 85 h 216"/>
                <a:gd name="T40" fmla="*/ 49 w 52"/>
                <a:gd name="T41" fmla="*/ 85 h 216"/>
                <a:gd name="T42" fmla="*/ 52 w 52"/>
                <a:gd name="T43" fmla="*/ 88 h 216"/>
                <a:gd name="T44" fmla="*/ 52 w 52"/>
                <a:gd name="T45" fmla="*/ 95 h 216"/>
                <a:gd name="T46" fmla="*/ 48 w 52"/>
                <a:gd name="T47" fmla="*/ 96 h 216"/>
                <a:gd name="T48" fmla="*/ 46 w 52"/>
                <a:gd name="T49" fmla="*/ 98 h 216"/>
                <a:gd name="T50" fmla="*/ 44 w 52"/>
                <a:gd name="T51" fmla="*/ 91 h 216"/>
                <a:gd name="T52" fmla="*/ 42 w 52"/>
                <a:gd name="T53" fmla="*/ 101 h 216"/>
                <a:gd name="T54" fmla="*/ 40 w 52"/>
                <a:gd name="T55" fmla="*/ 104 h 216"/>
                <a:gd name="T56" fmla="*/ 36 w 52"/>
                <a:gd name="T57" fmla="*/ 107 h 216"/>
                <a:gd name="T58" fmla="*/ 34 w 52"/>
                <a:gd name="T59" fmla="*/ 109 h 216"/>
                <a:gd name="T60" fmla="*/ 32 w 52"/>
                <a:gd name="T61" fmla="*/ 195 h 216"/>
                <a:gd name="T62" fmla="*/ 32 w 52"/>
                <a:gd name="T63" fmla="*/ 209 h 216"/>
                <a:gd name="T64" fmla="*/ 28 w 52"/>
                <a:gd name="T65" fmla="*/ 212 h 216"/>
                <a:gd name="T66" fmla="*/ 28 w 52"/>
                <a:gd name="T67" fmla="*/ 204 h 216"/>
                <a:gd name="T68" fmla="*/ 28 w 52"/>
                <a:gd name="T69" fmla="*/ 196 h 216"/>
                <a:gd name="T70" fmla="*/ 28 w 52"/>
                <a:gd name="T71" fmla="*/ 181 h 216"/>
                <a:gd name="T72" fmla="*/ 30 w 52"/>
                <a:gd name="T73" fmla="*/ 159 h 216"/>
                <a:gd name="T74" fmla="*/ 30 w 52"/>
                <a:gd name="T75" fmla="*/ 108 h 216"/>
                <a:gd name="T76" fmla="*/ 30 w 52"/>
                <a:gd name="T77" fmla="*/ 154 h 216"/>
                <a:gd name="T78" fmla="*/ 29 w 52"/>
                <a:gd name="T79" fmla="*/ 173 h 216"/>
                <a:gd name="T80" fmla="*/ 27 w 52"/>
                <a:gd name="T81" fmla="*/ 192 h 216"/>
                <a:gd name="T82" fmla="*/ 23 w 52"/>
                <a:gd name="T83" fmla="*/ 195 h 216"/>
                <a:gd name="T84" fmla="*/ 25 w 52"/>
                <a:gd name="T85" fmla="*/ 183 h 216"/>
                <a:gd name="T86" fmla="*/ 23 w 52"/>
                <a:gd name="T87" fmla="*/ 183 h 216"/>
                <a:gd name="T88" fmla="*/ 25 w 52"/>
                <a:gd name="T89" fmla="*/ 172 h 216"/>
                <a:gd name="T90" fmla="*/ 26 w 52"/>
                <a:gd name="T91" fmla="*/ 156 h 216"/>
                <a:gd name="T92" fmla="*/ 28 w 52"/>
                <a:gd name="T93" fmla="*/ 115 h 216"/>
                <a:gd name="T94" fmla="*/ 26 w 52"/>
                <a:gd name="T95" fmla="*/ 152 h 216"/>
                <a:gd name="T96" fmla="*/ 23 w 52"/>
                <a:gd name="T97" fmla="*/ 167 h 216"/>
                <a:gd name="T98" fmla="*/ 21 w 52"/>
                <a:gd name="T99" fmla="*/ 163 h 216"/>
                <a:gd name="T100" fmla="*/ 21 w 52"/>
                <a:gd name="T101" fmla="*/ 168 h 216"/>
                <a:gd name="T102" fmla="*/ 12 w 52"/>
                <a:gd name="T103" fmla="*/ 181 h 216"/>
                <a:gd name="T104" fmla="*/ 8 w 52"/>
                <a:gd name="T105" fmla="*/ 182 h 216"/>
                <a:gd name="T106" fmla="*/ 8 w 52"/>
                <a:gd name="T107" fmla="*/ 17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216">
                  <a:moveTo>
                    <a:pt x="8" y="179"/>
                  </a:moveTo>
                  <a:cubicBezTo>
                    <a:pt x="11" y="177"/>
                    <a:pt x="14" y="176"/>
                    <a:pt x="16" y="173"/>
                  </a:cubicBezTo>
                  <a:cubicBezTo>
                    <a:pt x="17" y="172"/>
                    <a:pt x="17" y="170"/>
                    <a:pt x="17" y="169"/>
                  </a:cubicBezTo>
                  <a:cubicBezTo>
                    <a:pt x="18" y="164"/>
                    <a:pt x="18" y="159"/>
                    <a:pt x="20" y="155"/>
                  </a:cubicBezTo>
                  <a:cubicBezTo>
                    <a:pt x="20" y="154"/>
                    <a:pt x="20" y="153"/>
                    <a:pt x="21" y="152"/>
                  </a:cubicBezTo>
                  <a:cubicBezTo>
                    <a:pt x="23" y="150"/>
                    <a:pt x="22" y="147"/>
                    <a:pt x="22" y="144"/>
                  </a:cubicBezTo>
                  <a:cubicBezTo>
                    <a:pt x="22" y="144"/>
                    <a:pt x="22" y="143"/>
                    <a:pt x="23" y="143"/>
                  </a:cubicBezTo>
                  <a:cubicBezTo>
                    <a:pt x="23" y="141"/>
                    <a:pt x="23" y="138"/>
                    <a:pt x="23" y="136"/>
                  </a:cubicBezTo>
                  <a:cubicBezTo>
                    <a:pt x="23" y="135"/>
                    <a:pt x="23" y="135"/>
                    <a:pt x="23" y="134"/>
                  </a:cubicBezTo>
                  <a:cubicBezTo>
                    <a:pt x="24" y="132"/>
                    <a:pt x="24" y="129"/>
                    <a:pt x="24" y="127"/>
                  </a:cubicBezTo>
                  <a:cubicBezTo>
                    <a:pt x="24" y="126"/>
                    <a:pt x="24" y="125"/>
                    <a:pt x="24" y="125"/>
                  </a:cubicBezTo>
                  <a:cubicBezTo>
                    <a:pt x="25" y="120"/>
                    <a:pt x="24" y="116"/>
                    <a:pt x="24" y="111"/>
                  </a:cubicBezTo>
                  <a:cubicBezTo>
                    <a:pt x="24" y="106"/>
                    <a:pt x="24" y="101"/>
                    <a:pt x="24" y="95"/>
                  </a:cubicBezTo>
                  <a:cubicBezTo>
                    <a:pt x="26" y="90"/>
                    <a:pt x="25" y="85"/>
                    <a:pt x="26" y="80"/>
                  </a:cubicBezTo>
                  <a:cubicBezTo>
                    <a:pt x="26" y="79"/>
                    <a:pt x="26" y="77"/>
                    <a:pt x="26" y="76"/>
                  </a:cubicBezTo>
                  <a:cubicBezTo>
                    <a:pt x="26" y="53"/>
                    <a:pt x="27" y="29"/>
                    <a:pt x="27" y="6"/>
                  </a:cubicBezTo>
                  <a:cubicBezTo>
                    <a:pt x="27" y="4"/>
                    <a:pt x="26" y="2"/>
                    <a:pt x="28" y="0"/>
                  </a:cubicBezTo>
                  <a:cubicBezTo>
                    <a:pt x="30" y="1"/>
                    <a:pt x="30" y="3"/>
                    <a:pt x="30" y="4"/>
                  </a:cubicBezTo>
                  <a:cubicBezTo>
                    <a:pt x="30" y="18"/>
                    <a:pt x="30" y="33"/>
                    <a:pt x="30" y="47"/>
                  </a:cubicBezTo>
                  <a:cubicBezTo>
                    <a:pt x="29" y="60"/>
                    <a:pt x="29" y="74"/>
                    <a:pt x="29" y="85"/>
                  </a:cubicBezTo>
                  <a:cubicBezTo>
                    <a:pt x="28" y="76"/>
                    <a:pt x="29" y="65"/>
                    <a:pt x="29" y="54"/>
                  </a:cubicBezTo>
                  <a:cubicBezTo>
                    <a:pt x="29" y="52"/>
                    <a:pt x="28" y="50"/>
                    <a:pt x="30" y="51"/>
                  </a:cubicBezTo>
                  <a:cubicBezTo>
                    <a:pt x="32" y="51"/>
                    <a:pt x="32" y="53"/>
                    <a:pt x="32" y="54"/>
                  </a:cubicBezTo>
                  <a:cubicBezTo>
                    <a:pt x="31" y="60"/>
                    <a:pt x="32" y="67"/>
                    <a:pt x="32" y="74"/>
                  </a:cubicBezTo>
                  <a:cubicBezTo>
                    <a:pt x="32" y="80"/>
                    <a:pt x="31" y="86"/>
                    <a:pt x="33" y="92"/>
                  </a:cubicBezTo>
                  <a:cubicBezTo>
                    <a:pt x="33" y="95"/>
                    <a:pt x="33" y="98"/>
                    <a:pt x="33" y="102"/>
                  </a:cubicBezTo>
                  <a:cubicBezTo>
                    <a:pt x="33" y="99"/>
                    <a:pt x="33" y="96"/>
                    <a:pt x="33" y="93"/>
                  </a:cubicBezTo>
                  <a:cubicBezTo>
                    <a:pt x="33" y="92"/>
                    <a:pt x="33" y="91"/>
                    <a:pt x="33" y="90"/>
                  </a:cubicBezTo>
                  <a:cubicBezTo>
                    <a:pt x="33" y="89"/>
                    <a:pt x="34" y="89"/>
                    <a:pt x="34" y="89"/>
                  </a:cubicBezTo>
                  <a:cubicBezTo>
                    <a:pt x="35" y="89"/>
                    <a:pt x="35" y="88"/>
                    <a:pt x="35" y="88"/>
                  </a:cubicBezTo>
                  <a:cubicBezTo>
                    <a:pt x="36" y="69"/>
                    <a:pt x="35" y="51"/>
                    <a:pt x="36" y="33"/>
                  </a:cubicBezTo>
                  <a:cubicBezTo>
                    <a:pt x="39" y="34"/>
                    <a:pt x="39" y="35"/>
                    <a:pt x="39" y="37"/>
                  </a:cubicBezTo>
                  <a:cubicBezTo>
                    <a:pt x="39" y="51"/>
                    <a:pt x="39" y="65"/>
                    <a:pt x="39" y="80"/>
                  </a:cubicBezTo>
                  <a:cubicBezTo>
                    <a:pt x="38" y="81"/>
                    <a:pt x="39" y="81"/>
                    <a:pt x="40" y="80"/>
                  </a:cubicBezTo>
                  <a:cubicBezTo>
                    <a:pt x="40" y="80"/>
                    <a:pt x="41" y="79"/>
                    <a:pt x="42" y="80"/>
                  </a:cubicBezTo>
                  <a:cubicBezTo>
                    <a:pt x="43" y="82"/>
                    <a:pt x="42" y="83"/>
                    <a:pt x="42" y="85"/>
                  </a:cubicBezTo>
                  <a:cubicBezTo>
                    <a:pt x="42" y="86"/>
                    <a:pt x="42" y="86"/>
                    <a:pt x="42" y="86"/>
                  </a:cubicBezTo>
                  <a:cubicBezTo>
                    <a:pt x="42" y="86"/>
                    <a:pt x="42" y="86"/>
                    <a:pt x="42" y="86"/>
                  </a:cubicBezTo>
                  <a:cubicBezTo>
                    <a:pt x="43" y="85"/>
                    <a:pt x="44" y="85"/>
                    <a:pt x="45" y="85"/>
                  </a:cubicBezTo>
                  <a:cubicBezTo>
                    <a:pt x="46" y="85"/>
                    <a:pt x="46" y="85"/>
                    <a:pt x="46" y="85"/>
                  </a:cubicBezTo>
                  <a:cubicBezTo>
                    <a:pt x="47" y="85"/>
                    <a:pt x="47" y="85"/>
                    <a:pt x="48" y="85"/>
                  </a:cubicBezTo>
                  <a:cubicBezTo>
                    <a:pt x="48" y="86"/>
                    <a:pt x="48" y="86"/>
                    <a:pt x="49" y="85"/>
                  </a:cubicBezTo>
                  <a:cubicBezTo>
                    <a:pt x="50" y="85"/>
                    <a:pt x="50" y="86"/>
                    <a:pt x="51" y="86"/>
                  </a:cubicBezTo>
                  <a:cubicBezTo>
                    <a:pt x="51" y="87"/>
                    <a:pt x="51" y="88"/>
                    <a:pt x="52" y="88"/>
                  </a:cubicBezTo>
                  <a:cubicBezTo>
                    <a:pt x="52" y="90"/>
                    <a:pt x="52" y="91"/>
                    <a:pt x="52" y="93"/>
                  </a:cubicBezTo>
                  <a:cubicBezTo>
                    <a:pt x="52" y="94"/>
                    <a:pt x="52" y="94"/>
                    <a:pt x="52" y="95"/>
                  </a:cubicBezTo>
                  <a:cubicBezTo>
                    <a:pt x="51" y="95"/>
                    <a:pt x="51" y="96"/>
                    <a:pt x="50" y="96"/>
                  </a:cubicBezTo>
                  <a:cubicBezTo>
                    <a:pt x="49" y="96"/>
                    <a:pt x="49" y="96"/>
                    <a:pt x="48" y="96"/>
                  </a:cubicBezTo>
                  <a:cubicBezTo>
                    <a:pt x="48" y="97"/>
                    <a:pt x="47" y="97"/>
                    <a:pt x="47" y="97"/>
                  </a:cubicBezTo>
                  <a:cubicBezTo>
                    <a:pt x="47" y="98"/>
                    <a:pt x="46" y="98"/>
                    <a:pt x="46" y="98"/>
                  </a:cubicBezTo>
                  <a:cubicBezTo>
                    <a:pt x="45" y="97"/>
                    <a:pt x="44" y="96"/>
                    <a:pt x="44" y="95"/>
                  </a:cubicBezTo>
                  <a:cubicBezTo>
                    <a:pt x="43" y="94"/>
                    <a:pt x="45" y="92"/>
                    <a:pt x="44" y="91"/>
                  </a:cubicBezTo>
                  <a:cubicBezTo>
                    <a:pt x="43" y="91"/>
                    <a:pt x="43" y="91"/>
                    <a:pt x="42" y="91"/>
                  </a:cubicBezTo>
                  <a:cubicBezTo>
                    <a:pt x="42" y="94"/>
                    <a:pt x="43" y="98"/>
                    <a:pt x="42" y="101"/>
                  </a:cubicBezTo>
                  <a:cubicBezTo>
                    <a:pt x="42" y="102"/>
                    <a:pt x="41" y="102"/>
                    <a:pt x="41" y="103"/>
                  </a:cubicBezTo>
                  <a:cubicBezTo>
                    <a:pt x="40" y="103"/>
                    <a:pt x="40" y="104"/>
                    <a:pt x="40" y="104"/>
                  </a:cubicBezTo>
                  <a:cubicBezTo>
                    <a:pt x="39" y="105"/>
                    <a:pt x="39" y="106"/>
                    <a:pt x="38" y="107"/>
                  </a:cubicBezTo>
                  <a:cubicBezTo>
                    <a:pt x="38" y="108"/>
                    <a:pt x="37" y="107"/>
                    <a:pt x="36" y="107"/>
                  </a:cubicBezTo>
                  <a:cubicBezTo>
                    <a:pt x="36" y="107"/>
                    <a:pt x="35" y="107"/>
                    <a:pt x="35" y="108"/>
                  </a:cubicBezTo>
                  <a:cubicBezTo>
                    <a:pt x="34" y="108"/>
                    <a:pt x="34" y="108"/>
                    <a:pt x="34" y="109"/>
                  </a:cubicBezTo>
                  <a:cubicBezTo>
                    <a:pt x="32" y="130"/>
                    <a:pt x="33" y="151"/>
                    <a:pt x="33" y="171"/>
                  </a:cubicBezTo>
                  <a:cubicBezTo>
                    <a:pt x="33" y="179"/>
                    <a:pt x="32" y="187"/>
                    <a:pt x="32" y="195"/>
                  </a:cubicBezTo>
                  <a:cubicBezTo>
                    <a:pt x="31" y="197"/>
                    <a:pt x="32" y="198"/>
                    <a:pt x="32" y="199"/>
                  </a:cubicBezTo>
                  <a:cubicBezTo>
                    <a:pt x="32" y="202"/>
                    <a:pt x="32" y="206"/>
                    <a:pt x="32" y="209"/>
                  </a:cubicBezTo>
                  <a:cubicBezTo>
                    <a:pt x="32" y="211"/>
                    <a:pt x="31" y="214"/>
                    <a:pt x="29" y="216"/>
                  </a:cubicBezTo>
                  <a:cubicBezTo>
                    <a:pt x="26" y="215"/>
                    <a:pt x="27" y="213"/>
                    <a:pt x="28" y="212"/>
                  </a:cubicBezTo>
                  <a:cubicBezTo>
                    <a:pt x="28" y="211"/>
                    <a:pt x="29" y="210"/>
                    <a:pt x="29" y="208"/>
                  </a:cubicBezTo>
                  <a:cubicBezTo>
                    <a:pt x="29" y="206"/>
                    <a:pt x="29" y="205"/>
                    <a:pt x="28" y="204"/>
                  </a:cubicBezTo>
                  <a:cubicBezTo>
                    <a:pt x="27" y="204"/>
                    <a:pt x="27" y="203"/>
                    <a:pt x="27" y="203"/>
                  </a:cubicBezTo>
                  <a:cubicBezTo>
                    <a:pt x="27" y="200"/>
                    <a:pt x="28" y="198"/>
                    <a:pt x="28" y="196"/>
                  </a:cubicBezTo>
                  <a:cubicBezTo>
                    <a:pt x="28" y="195"/>
                    <a:pt x="28" y="195"/>
                    <a:pt x="28" y="194"/>
                  </a:cubicBezTo>
                  <a:cubicBezTo>
                    <a:pt x="29" y="189"/>
                    <a:pt x="28" y="185"/>
                    <a:pt x="28" y="181"/>
                  </a:cubicBezTo>
                  <a:cubicBezTo>
                    <a:pt x="29" y="178"/>
                    <a:pt x="28" y="175"/>
                    <a:pt x="29" y="173"/>
                  </a:cubicBezTo>
                  <a:cubicBezTo>
                    <a:pt x="30" y="168"/>
                    <a:pt x="29" y="164"/>
                    <a:pt x="30" y="159"/>
                  </a:cubicBezTo>
                  <a:cubicBezTo>
                    <a:pt x="30" y="158"/>
                    <a:pt x="30" y="156"/>
                    <a:pt x="30" y="155"/>
                  </a:cubicBezTo>
                  <a:cubicBezTo>
                    <a:pt x="30" y="139"/>
                    <a:pt x="30" y="124"/>
                    <a:pt x="30" y="108"/>
                  </a:cubicBezTo>
                  <a:cubicBezTo>
                    <a:pt x="30" y="103"/>
                    <a:pt x="31" y="98"/>
                    <a:pt x="31" y="95"/>
                  </a:cubicBezTo>
                  <a:cubicBezTo>
                    <a:pt x="31" y="113"/>
                    <a:pt x="30" y="134"/>
                    <a:pt x="30" y="154"/>
                  </a:cubicBezTo>
                  <a:cubicBezTo>
                    <a:pt x="30" y="158"/>
                    <a:pt x="29" y="163"/>
                    <a:pt x="30" y="167"/>
                  </a:cubicBezTo>
                  <a:cubicBezTo>
                    <a:pt x="30" y="169"/>
                    <a:pt x="30" y="171"/>
                    <a:pt x="29" y="173"/>
                  </a:cubicBezTo>
                  <a:cubicBezTo>
                    <a:pt x="28" y="178"/>
                    <a:pt x="28" y="182"/>
                    <a:pt x="28" y="187"/>
                  </a:cubicBezTo>
                  <a:cubicBezTo>
                    <a:pt x="28" y="189"/>
                    <a:pt x="28" y="190"/>
                    <a:pt x="27" y="192"/>
                  </a:cubicBezTo>
                  <a:cubicBezTo>
                    <a:pt x="26" y="193"/>
                    <a:pt x="26" y="195"/>
                    <a:pt x="24" y="196"/>
                  </a:cubicBezTo>
                  <a:cubicBezTo>
                    <a:pt x="24" y="196"/>
                    <a:pt x="24" y="195"/>
                    <a:pt x="23" y="195"/>
                  </a:cubicBezTo>
                  <a:cubicBezTo>
                    <a:pt x="23" y="191"/>
                    <a:pt x="25" y="187"/>
                    <a:pt x="25" y="183"/>
                  </a:cubicBezTo>
                  <a:cubicBezTo>
                    <a:pt x="25" y="183"/>
                    <a:pt x="25" y="183"/>
                    <a:pt x="25" y="183"/>
                  </a:cubicBezTo>
                  <a:cubicBezTo>
                    <a:pt x="25" y="183"/>
                    <a:pt x="24" y="183"/>
                    <a:pt x="24" y="183"/>
                  </a:cubicBezTo>
                  <a:cubicBezTo>
                    <a:pt x="24" y="183"/>
                    <a:pt x="23" y="183"/>
                    <a:pt x="23" y="183"/>
                  </a:cubicBezTo>
                  <a:cubicBezTo>
                    <a:pt x="23" y="179"/>
                    <a:pt x="25" y="176"/>
                    <a:pt x="25" y="173"/>
                  </a:cubicBezTo>
                  <a:cubicBezTo>
                    <a:pt x="25" y="173"/>
                    <a:pt x="25" y="172"/>
                    <a:pt x="25" y="172"/>
                  </a:cubicBezTo>
                  <a:cubicBezTo>
                    <a:pt x="26" y="167"/>
                    <a:pt x="25" y="163"/>
                    <a:pt x="25" y="158"/>
                  </a:cubicBezTo>
                  <a:cubicBezTo>
                    <a:pt x="25" y="158"/>
                    <a:pt x="25" y="157"/>
                    <a:pt x="26" y="156"/>
                  </a:cubicBezTo>
                  <a:cubicBezTo>
                    <a:pt x="26" y="153"/>
                    <a:pt x="26" y="150"/>
                    <a:pt x="26" y="147"/>
                  </a:cubicBezTo>
                  <a:cubicBezTo>
                    <a:pt x="26" y="137"/>
                    <a:pt x="27" y="126"/>
                    <a:pt x="28" y="115"/>
                  </a:cubicBezTo>
                  <a:cubicBezTo>
                    <a:pt x="27" y="127"/>
                    <a:pt x="26" y="139"/>
                    <a:pt x="26" y="151"/>
                  </a:cubicBezTo>
                  <a:cubicBezTo>
                    <a:pt x="26" y="151"/>
                    <a:pt x="26" y="152"/>
                    <a:pt x="26" y="152"/>
                  </a:cubicBezTo>
                  <a:cubicBezTo>
                    <a:pt x="25" y="155"/>
                    <a:pt x="25" y="158"/>
                    <a:pt x="25" y="161"/>
                  </a:cubicBezTo>
                  <a:cubicBezTo>
                    <a:pt x="25" y="163"/>
                    <a:pt x="24" y="165"/>
                    <a:pt x="23" y="167"/>
                  </a:cubicBezTo>
                  <a:cubicBezTo>
                    <a:pt x="22" y="167"/>
                    <a:pt x="22" y="168"/>
                    <a:pt x="21" y="168"/>
                  </a:cubicBezTo>
                  <a:cubicBezTo>
                    <a:pt x="19" y="166"/>
                    <a:pt x="21" y="164"/>
                    <a:pt x="21" y="163"/>
                  </a:cubicBezTo>
                  <a:cubicBezTo>
                    <a:pt x="21" y="161"/>
                    <a:pt x="22" y="159"/>
                    <a:pt x="22" y="158"/>
                  </a:cubicBezTo>
                  <a:cubicBezTo>
                    <a:pt x="20" y="163"/>
                    <a:pt x="20" y="165"/>
                    <a:pt x="21" y="168"/>
                  </a:cubicBezTo>
                  <a:cubicBezTo>
                    <a:pt x="22" y="172"/>
                    <a:pt x="18" y="174"/>
                    <a:pt x="18" y="177"/>
                  </a:cubicBezTo>
                  <a:cubicBezTo>
                    <a:pt x="16" y="179"/>
                    <a:pt x="15" y="181"/>
                    <a:pt x="12" y="181"/>
                  </a:cubicBezTo>
                  <a:cubicBezTo>
                    <a:pt x="11" y="182"/>
                    <a:pt x="10" y="182"/>
                    <a:pt x="9" y="183"/>
                  </a:cubicBezTo>
                  <a:cubicBezTo>
                    <a:pt x="8" y="183"/>
                    <a:pt x="8" y="183"/>
                    <a:pt x="8" y="182"/>
                  </a:cubicBezTo>
                  <a:cubicBezTo>
                    <a:pt x="5" y="182"/>
                    <a:pt x="3" y="182"/>
                    <a:pt x="0" y="181"/>
                  </a:cubicBezTo>
                  <a:cubicBezTo>
                    <a:pt x="2" y="179"/>
                    <a:pt x="6" y="181"/>
                    <a:pt x="8" y="179"/>
                  </a:cubicBezTo>
                  <a:close/>
                </a:path>
              </a:pathLst>
            </a:custGeom>
            <a:solidFill>
              <a:srgbClr val="F0DB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5" name="Freeform 12"/>
            <p:cNvSpPr>
              <a:spLocks/>
            </p:cNvSpPr>
            <p:nvPr/>
          </p:nvSpPr>
          <p:spPr bwMode="auto">
            <a:xfrm>
              <a:off x="1022" y="949"/>
              <a:ext cx="178" cy="111"/>
            </a:xfrm>
            <a:custGeom>
              <a:avLst/>
              <a:gdLst>
                <a:gd name="T0" fmla="*/ 68 w 75"/>
                <a:gd name="T1" fmla="*/ 8 h 47"/>
                <a:gd name="T2" fmla="*/ 73 w 75"/>
                <a:gd name="T3" fmla="*/ 14 h 47"/>
                <a:gd name="T4" fmla="*/ 75 w 75"/>
                <a:gd name="T5" fmla="*/ 22 h 47"/>
                <a:gd name="T6" fmla="*/ 71 w 75"/>
                <a:gd name="T7" fmla="*/ 23 h 47"/>
                <a:gd name="T8" fmla="*/ 67 w 75"/>
                <a:gd name="T9" fmla="*/ 23 h 47"/>
                <a:gd name="T10" fmla="*/ 63 w 75"/>
                <a:gd name="T11" fmla="*/ 19 h 47"/>
                <a:gd name="T12" fmla="*/ 60 w 75"/>
                <a:gd name="T13" fmla="*/ 15 h 47"/>
                <a:gd name="T14" fmla="*/ 55 w 75"/>
                <a:gd name="T15" fmla="*/ 23 h 47"/>
                <a:gd name="T16" fmla="*/ 52 w 75"/>
                <a:gd name="T17" fmla="*/ 25 h 47"/>
                <a:gd name="T18" fmla="*/ 54 w 75"/>
                <a:gd name="T19" fmla="*/ 27 h 47"/>
                <a:gd name="T20" fmla="*/ 59 w 75"/>
                <a:gd name="T21" fmla="*/ 29 h 47"/>
                <a:gd name="T22" fmla="*/ 73 w 75"/>
                <a:gd name="T23" fmla="*/ 37 h 47"/>
                <a:gd name="T24" fmla="*/ 71 w 75"/>
                <a:gd name="T25" fmla="*/ 38 h 47"/>
                <a:gd name="T26" fmla="*/ 67 w 75"/>
                <a:gd name="T27" fmla="*/ 35 h 47"/>
                <a:gd name="T28" fmla="*/ 62 w 75"/>
                <a:gd name="T29" fmla="*/ 33 h 47"/>
                <a:gd name="T30" fmla="*/ 47 w 75"/>
                <a:gd name="T31" fmla="*/ 24 h 47"/>
                <a:gd name="T32" fmla="*/ 50 w 75"/>
                <a:gd name="T33" fmla="*/ 31 h 47"/>
                <a:gd name="T34" fmla="*/ 46 w 75"/>
                <a:gd name="T35" fmla="*/ 34 h 47"/>
                <a:gd name="T36" fmla="*/ 29 w 75"/>
                <a:gd name="T37" fmla="*/ 39 h 47"/>
                <a:gd name="T38" fmla="*/ 23 w 75"/>
                <a:gd name="T39" fmla="*/ 45 h 47"/>
                <a:gd name="T40" fmla="*/ 19 w 75"/>
                <a:gd name="T41" fmla="*/ 44 h 47"/>
                <a:gd name="T42" fmla="*/ 28 w 75"/>
                <a:gd name="T43" fmla="*/ 30 h 47"/>
                <a:gd name="T44" fmla="*/ 30 w 75"/>
                <a:gd name="T45" fmla="*/ 27 h 47"/>
                <a:gd name="T46" fmla="*/ 26 w 75"/>
                <a:gd name="T47" fmla="*/ 26 h 47"/>
                <a:gd name="T48" fmla="*/ 17 w 75"/>
                <a:gd name="T49" fmla="*/ 25 h 47"/>
                <a:gd name="T50" fmla="*/ 15 w 75"/>
                <a:gd name="T51" fmla="*/ 22 h 47"/>
                <a:gd name="T52" fmla="*/ 23 w 75"/>
                <a:gd name="T53" fmla="*/ 23 h 47"/>
                <a:gd name="T54" fmla="*/ 12 w 75"/>
                <a:gd name="T55" fmla="*/ 21 h 47"/>
                <a:gd name="T56" fmla="*/ 11 w 75"/>
                <a:gd name="T57" fmla="*/ 20 h 47"/>
                <a:gd name="T58" fmla="*/ 11 w 75"/>
                <a:gd name="T59" fmla="*/ 19 h 47"/>
                <a:gd name="T60" fmla="*/ 22 w 75"/>
                <a:gd name="T61" fmla="*/ 17 h 47"/>
                <a:gd name="T62" fmla="*/ 27 w 75"/>
                <a:gd name="T63" fmla="*/ 13 h 47"/>
                <a:gd name="T64" fmla="*/ 32 w 75"/>
                <a:gd name="T65" fmla="*/ 18 h 47"/>
                <a:gd name="T66" fmla="*/ 32 w 75"/>
                <a:gd name="T67" fmla="*/ 13 h 47"/>
                <a:gd name="T68" fmla="*/ 25 w 75"/>
                <a:gd name="T69" fmla="*/ 13 h 47"/>
                <a:gd name="T70" fmla="*/ 17 w 75"/>
                <a:gd name="T71" fmla="*/ 13 h 47"/>
                <a:gd name="T72" fmla="*/ 3 w 75"/>
                <a:gd name="T73" fmla="*/ 16 h 47"/>
                <a:gd name="T74" fmla="*/ 1 w 75"/>
                <a:gd name="T75" fmla="*/ 14 h 47"/>
                <a:gd name="T76" fmla="*/ 3 w 75"/>
                <a:gd name="T77" fmla="*/ 3 h 47"/>
                <a:gd name="T78" fmla="*/ 4 w 75"/>
                <a:gd name="T79" fmla="*/ 2 h 47"/>
                <a:gd name="T80" fmla="*/ 20 w 75"/>
                <a:gd name="T81" fmla="*/ 2 h 47"/>
                <a:gd name="T82" fmla="*/ 24 w 75"/>
                <a:gd name="T83" fmla="*/ 2 h 47"/>
                <a:gd name="T84" fmla="*/ 31 w 75"/>
                <a:gd name="T85" fmla="*/ 1 h 47"/>
                <a:gd name="T86" fmla="*/ 37 w 75"/>
                <a:gd name="T87" fmla="*/ 2 h 47"/>
                <a:gd name="T88" fmla="*/ 47 w 75"/>
                <a:gd name="T89" fmla="*/ 12 h 47"/>
                <a:gd name="T90" fmla="*/ 48 w 75"/>
                <a:gd name="T91" fmla="*/ 14 h 47"/>
                <a:gd name="T92" fmla="*/ 51 w 75"/>
                <a:gd name="T93" fmla="*/ 13 h 47"/>
                <a:gd name="T94" fmla="*/ 51 w 75"/>
                <a:gd name="T95" fmla="*/ 11 h 47"/>
                <a:gd name="T96" fmla="*/ 47 w 75"/>
                <a:gd name="T97" fmla="*/ 4 h 47"/>
                <a:gd name="T98" fmla="*/ 50 w 75"/>
                <a:gd name="T99" fmla="*/ 1 h 47"/>
                <a:gd name="T100" fmla="*/ 51 w 75"/>
                <a:gd name="T101" fmla="*/ 5 h 47"/>
                <a:gd name="T102" fmla="*/ 58 w 75"/>
                <a:gd name="T103" fmla="*/ 10 h 47"/>
                <a:gd name="T104" fmla="*/ 61 w 75"/>
                <a:gd name="T105" fmla="*/ 11 h 47"/>
                <a:gd name="T106" fmla="*/ 67 w 75"/>
                <a:gd name="T107" fmla="*/ 9 h 47"/>
                <a:gd name="T108" fmla="*/ 68 w 75"/>
                <a:gd name="T109"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 h="47">
                  <a:moveTo>
                    <a:pt x="68" y="8"/>
                  </a:moveTo>
                  <a:cubicBezTo>
                    <a:pt x="70" y="9"/>
                    <a:pt x="72" y="11"/>
                    <a:pt x="73" y="14"/>
                  </a:cubicBezTo>
                  <a:cubicBezTo>
                    <a:pt x="73" y="17"/>
                    <a:pt x="75" y="19"/>
                    <a:pt x="75" y="22"/>
                  </a:cubicBezTo>
                  <a:cubicBezTo>
                    <a:pt x="74" y="24"/>
                    <a:pt x="72" y="23"/>
                    <a:pt x="71" y="23"/>
                  </a:cubicBezTo>
                  <a:cubicBezTo>
                    <a:pt x="69" y="22"/>
                    <a:pt x="68" y="23"/>
                    <a:pt x="67" y="23"/>
                  </a:cubicBezTo>
                  <a:cubicBezTo>
                    <a:pt x="65" y="22"/>
                    <a:pt x="63" y="21"/>
                    <a:pt x="63" y="19"/>
                  </a:cubicBezTo>
                  <a:cubicBezTo>
                    <a:pt x="62" y="18"/>
                    <a:pt x="61" y="16"/>
                    <a:pt x="60" y="15"/>
                  </a:cubicBezTo>
                  <a:cubicBezTo>
                    <a:pt x="62" y="21"/>
                    <a:pt x="61" y="21"/>
                    <a:pt x="55" y="23"/>
                  </a:cubicBezTo>
                  <a:cubicBezTo>
                    <a:pt x="54" y="23"/>
                    <a:pt x="52" y="23"/>
                    <a:pt x="52" y="25"/>
                  </a:cubicBezTo>
                  <a:cubicBezTo>
                    <a:pt x="52" y="26"/>
                    <a:pt x="53" y="27"/>
                    <a:pt x="54" y="27"/>
                  </a:cubicBezTo>
                  <a:cubicBezTo>
                    <a:pt x="56" y="29"/>
                    <a:pt x="57" y="29"/>
                    <a:pt x="59" y="29"/>
                  </a:cubicBezTo>
                  <a:cubicBezTo>
                    <a:pt x="66" y="28"/>
                    <a:pt x="71" y="31"/>
                    <a:pt x="73" y="37"/>
                  </a:cubicBezTo>
                  <a:cubicBezTo>
                    <a:pt x="73" y="39"/>
                    <a:pt x="72" y="39"/>
                    <a:pt x="71" y="38"/>
                  </a:cubicBezTo>
                  <a:cubicBezTo>
                    <a:pt x="69" y="38"/>
                    <a:pt x="67" y="37"/>
                    <a:pt x="67" y="35"/>
                  </a:cubicBezTo>
                  <a:cubicBezTo>
                    <a:pt x="65" y="34"/>
                    <a:pt x="64" y="33"/>
                    <a:pt x="62" y="33"/>
                  </a:cubicBezTo>
                  <a:cubicBezTo>
                    <a:pt x="52" y="33"/>
                    <a:pt x="51" y="32"/>
                    <a:pt x="47" y="24"/>
                  </a:cubicBezTo>
                  <a:cubicBezTo>
                    <a:pt x="48" y="26"/>
                    <a:pt x="50" y="29"/>
                    <a:pt x="50" y="31"/>
                  </a:cubicBezTo>
                  <a:cubicBezTo>
                    <a:pt x="51" y="34"/>
                    <a:pt x="49" y="35"/>
                    <a:pt x="46" y="34"/>
                  </a:cubicBezTo>
                  <a:cubicBezTo>
                    <a:pt x="38" y="32"/>
                    <a:pt x="33" y="33"/>
                    <a:pt x="29" y="39"/>
                  </a:cubicBezTo>
                  <a:cubicBezTo>
                    <a:pt x="28" y="41"/>
                    <a:pt x="25" y="43"/>
                    <a:pt x="23" y="45"/>
                  </a:cubicBezTo>
                  <a:cubicBezTo>
                    <a:pt x="21" y="47"/>
                    <a:pt x="20" y="46"/>
                    <a:pt x="19" y="44"/>
                  </a:cubicBezTo>
                  <a:cubicBezTo>
                    <a:pt x="21" y="39"/>
                    <a:pt x="24" y="34"/>
                    <a:pt x="28" y="30"/>
                  </a:cubicBezTo>
                  <a:cubicBezTo>
                    <a:pt x="29" y="29"/>
                    <a:pt x="31" y="29"/>
                    <a:pt x="30" y="27"/>
                  </a:cubicBezTo>
                  <a:cubicBezTo>
                    <a:pt x="29" y="25"/>
                    <a:pt x="27" y="26"/>
                    <a:pt x="26" y="26"/>
                  </a:cubicBezTo>
                  <a:cubicBezTo>
                    <a:pt x="23" y="27"/>
                    <a:pt x="20" y="25"/>
                    <a:pt x="17" y="25"/>
                  </a:cubicBezTo>
                  <a:cubicBezTo>
                    <a:pt x="15" y="25"/>
                    <a:pt x="13" y="24"/>
                    <a:pt x="15" y="22"/>
                  </a:cubicBezTo>
                  <a:cubicBezTo>
                    <a:pt x="18" y="22"/>
                    <a:pt x="20" y="23"/>
                    <a:pt x="23" y="23"/>
                  </a:cubicBezTo>
                  <a:cubicBezTo>
                    <a:pt x="19" y="23"/>
                    <a:pt x="15" y="21"/>
                    <a:pt x="12" y="21"/>
                  </a:cubicBezTo>
                  <a:cubicBezTo>
                    <a:pt x="11" y="21"/>
                    <a:pt x="11" y="21"/>
                    <a:pt x="11" y="20"/>
                  </a:cubicBezTo>
                  <a:cubicBezTo>
                    <a:pt x="10" y="20"/>
                    <a:pt x="10" y="20"/>
                    <a:pt x="11" y="19"/>
                  </a:cubicBezTo>
                  <a:cubicBezTo>
                    <a:pt x="14" y="18"/>
                    <a:pt x="18" y="18"/>
                    <a:pt x="22" y="17"/>
                  </a:cubicBezTo>
                  <a:cubicBezTo>
                    <a:pt x="25" y="17"/>
                    <a:pt x="27" y="16"/>
                    <a:pt x="27" y="13"/>
                  </a:cubicBezTo>
                  <a:cubicBezTo>
                    <a:pt x="32" y="11"/>
                    <a:pt x="34" y="13"/>
                    <a:pt x="32" y="18"/>
                  </a:cubicBezTo>
                  <a:cubicBezTo>
                    <a:pt x="33" y="15"/>
                    <a:pt x="33" y="14"/>
                    <a:pt x="32" y="13"/>
                  </a:cubicBezTo>
                  <a:cubicBezTo>
                    <a:pt x="29" y="11"/>
                    <a:pt x="27" y="12"/>
                    <a:pt x="25" y="13"/>
                  </a:cubicBezTo>
                  <a:cubicBezTo>
                    <a:pt x="23" y="14"/>
                    <a:pt x="20" y="14"/>
                    <a:pt x="17" y="13"/>
                  </a:cubicBezTo>
                  <a:cubicBezTo>
                    <a:pt x="12" y="11"/>
                    <a:pt x="6" y="12"/>
                    <a:pt x="3" y="16"/>
                  </a:cubicBezTo>
                  <a:cubicBezTo>
                    <a:pt x="1" y="16"/>
                    <a:pt x="0" y="15"/>
                    <a:pt x="1" y="14"/>
                  </a:cubicBezTo>
                  <a:cubicBezTo>
                    <a:pt x="2" y="10"/>
                    <a:pt x="2" y="6"/>
                    <a:pt x="3" y="3"/>
                  </a:cubicBezTo>
                  <a:cubicBezTo>
                    <a:pt x="3" y="2"/>
                    <a:pt x="3" y="2"/>
                    <a:pt x="4" y="2"/>
                  </a:cubicBezTo>
                  <a:cubicBezTo>
                    <a:pt x="9" y="3"/>
                    <a:pt x="15" y="4"/>
                    <a:pt x="20" y="2"/>
                  </a:cubicBezTo>
                  <a:cubicBezTo>
                    <a:pt x="21" y="2"/>
                    <a:pt x="23" y="2"/>
                    <a:pt x="24" y="2"/>
                  </a:cubicBezTo>
                  <a:cubicBezTo>
                    <a:pt x="26" y="2"/>
                    <a:pt x="28" y="2"/>
                    <a:pt x="31" y="1"/>
                  </a:cubicBezTo>
                  <a:cubicBezTo>
                    <a:pt x="33" y="0"/>
                    <a:pt x="35" y="0"/>
                    <a:pt x="37" y="2"/>
                  </a:cubicBezTo>
                  <a:cubicBezTo>
                    <a:pt x="41" y="5"/>
                    <a:pt x="45" y="8"/>
                    <a:pt x="47" y="12"/>
                  </a:cubicBezTo>
                  <a:cubicBezTo>
                    <a:pt x="48" y="13"/>
                    <a:pt x="48" y="13"/>
                    <a:pt x="48" y="14"/>
                  </a:cubicBezTo>
                  <a:cubicBezTo>
                    <a:pt x="50" y="14"/>
                    <a:pt x="51" y="14"/>
                    <a:pt x="51" y="13"/>
                  </a:cubicBezTo>
                  <a:cubicBezTo>
                    <a:pt x="52" y="12"/>
                    <a:pt x="51" y="12"/>
                    <a:pt x="51" y="11"/>
                  </a:cubicBezTo>
                  <a:cubicBezTo>
                    <a:pt x="49" y="9"/>
                    <a:pt x="47" y="7"/>
                    <a:pt x="47" y="4"/>
                  </a:cubicBezTo>
                  <a:cubicBezTo>
                    <a:pt x="47" y="2"/>
                    <a:pt x="48" y="1"/>
                    <a:pt x="50" y="1"/>
                  </a:cubicBezTo>
                  <a:cubicBezTo>
                    <a:pt x="51" y="1"/>
                    <a:pt x="51" y="4"/>
                    <a:pt x="51" y="5"/>
                  </a:cubicBezTo>
                  <a:cubicBezTo>
                    <a:pt x="53" y="8"/>
                    <a:pt x="55" y="10"/>
                    <a:pt x="58" y="10"/>
                  </a:cubicBezTo>
                  <a:cubicBezTo>
                    <a:pt x="59" y="10"/>
                    <a:pt x="60" y="10"/>
                    <a:pt x="61" y="11"/>
                  </a:cubicBezTo>
                  <a:cubicBezTo>
                    <a:pt x="64" y="13"/>
                    <a:pt x="65" y="13"/>
                    <a:pt x="67" y="9"/>
                  </a:cubicBezTo>
                  <a:cubicBezTo>
                    <a:pt x="67" y="8"/>
                    <a:pt x="66" y="7"/>
                    <a:pt x="68" y="8"/>
                  </a:cubicBezTo>
                  <a:close/>
                </a:path>
              </a:pathLst>
            </a:custGeom>
            <a:solidFill>
              <a:srgbClr val="DD8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6" name="Freeform 13"/>
            <p:cNvSpPr>
              <a:spLocks/>
            </p:cNvSpPr>
            <p:nvPr/>
          </p:nvSpPr>
          <p:spPr bwMode="auto">
            <a:xfrm>
              <a:off x="1488" y="1256"/>
              <a:ext cx="164" cy="98"/>
            </a:xfrm>
            <a:custGeom>
              <a:avLst/>
              <a:gdLst>
                <a:gd name="T0" fmla="*/ 44 w 69"/>
                <a:gd name="T1" fmla="*/ 39 h 41"/>
                <a:gd name="T2" fmla="*/ 2 w 69"/>
                <a:gd name="T3" fmla="*/ 14 h 41"/>
                <a:gd name="T4" fmla="*/ 3 w 69"/>
                <a:gd name="T5" fmla="*/ 1 h 41"/>
                <a:gd name="T6" fmla="*/ 8 w 69"/>
                <a:gd name="T7" fmla="*/ 4 h 41"/>
                <a:gd name="T8" fmla="*/ 12 w 69"/>
                <a:gd name="T9" fmla="*/ 6 h 41"/>
                <a:gd name="T10" fmla="*/ 17 w 69"/>
                <a:gd name="T11" fmla="*/ 5 h 41"/>
                <a:gd name="T12" fmla="*/ 19 w 69"/>
                <a:gd name="T13" fmla="*/ 8 h 41"/>
                <a:gd name="T14" fmla="*/ 25 w 69"/>
                <a:gd name="T15" fmla="*/ 12 h 41"/>
                <a:gd name="T16" fmla="*/ 29 w 69"/>
                <a:gd name="T17" fmla="*/ 12 h 41"/>
                <a:gd name="T18" fmla="*/ 54 w 69"/>
                <a:gd name="T19" fmla="*/ 17 h 41"/>
                <a:gd name="T20" fmla="*/ 63 w 69"/>
                <a:gd name="T21" fmla="*/ 18 h 41"/>
                <a:gd name="T22" fmla="*/ 63 w 69"/>
                <a:gd name="T23" fmla="*/ 20 h 41"/>
                <a:gd name="T24" fmla="*/ 58 w 69"/>
                <a:gd name="T25" fmla="*/ 20 h 41"/>
                <a:gd name="T26" fmla="*/ 63 w 69"/>
                <a:gd name="T27" fmla="*/ 21 h 41"/>
                <a:gd name="T28" fmla="*/ 66 w 69"/>
                <a:gd name="T29" fmla="*/ 26 h 41"/>
                <a:gd name="T30" fmla="*/ 67 w 69"/>
                <a:gd name="T31" fmla="*/ 29 h 41"/>
                <a:gd name="T32" fmla="*/ 68 w 69"/>
                <a:gd name="T33" fmla="*/ 32 h 41"/>
                <a:gd name="T34" fmla="*/ 62 w 69"/>
                <a:gd name="T35" fmla="*/ 41 h 41"/>
                <a:gd name="T36" fmla="*/ 55 w 69"/>
                <a:gd name="T37" fmla="*/ 39 h 41"/>
                <a:gd name="T38" fmla="*/ 51 w 69"/>
                <a:gd name="T39" fmla="*/ 39 h 41"/>
                <a:gd name="T40" fmla="*/ 44 w 69"/>
                <a:gd name="T41"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1">
                  <a:moveTo>
                    <a:pt x="44" y="39"/>
                  </a:moveTo>
                  <a:cubicBezTo>
                    <a:pt x="25" y="40"/>
                    <a:pt x="9" y="30"/>
                    <a:pt x="2" y="14"/>
                  </a:cubicBezTo>
                  <a:cubicBezTo>
                    <a:pt x="1" y="10"/>
                    <a:pt x="0" y="5"/>
                    <a:pt x="3" y="1"/>
                  </a:cubicBezTo>
                  <a:cubicBezTo>
                    <a:pt x="5" y="0"/>
                    <a:pt x="7" y="3"/>
                    <a:pt x="8" y="4"/>
                  </a:cubicBezTo>
                  <a:cubicBezTo>
                    <a:pt x="10" y="4"/>
                    <a:pt x="11" y="5"/>
                    <a:pt x="12" y="6"/>
                  </a:cubicBezTo>
                  <a:cubicBezTo>
                    <a:pt x="14" y="7"/>
                    <a:pt x="16" y="9"/>
                    <a:pt x="17" y="5"/>
                  </a:cubicBezTo>
                  <a:cubicBezTo>
                    <a:pt x="18" y="6"/>
                    <a:pt x="18" y="8"/>
                    <a:pt x="19" y="8"/>
                  </a:cubicBezTo>
                  <a:cubicBezTo>
                    <a:pt x="21" y="10"/>
                    <a:pt x="23" y="11"/>
                    <a:pt x="25" y="12"/>
                  </a:cubicBezTo>
                  <a:cubicBezTo>
                    <a:pt x="26" y="12"/>
                    <a:pt x="28" y="12"/>
                    <a:pt x="29" y="12"/>
                  </a:cubicBezTo>
                  <a:cubicBezTo>
                    <a:pt x="37" y="15"/>
                    <a:pt x="46" y="14"/>
                    <a:pt x="54" y="17"/>
                  </a:cubicBezTo>
                  <a:cubicBezTo>
                    <a:pt x="57" y="18"/>
                    <a:pt x="60" y="17"/>
                    <a:pt x="63" y="18"/>
                  </a:cubicBezTo>
                  <a:cubicBezTo>
                    <a:pt x="64" y="19"/>
                    <a:pt x="64" y="19"/>
                    <a:pt x="63" y="20"/>
                  </a:cubicBezTo>
                  <a:cubicBezTo>
                    <a:pt x="62" y="21"/>
                    <a:pt x="60" y="20"/>
                    <a:pt x="58" y="20"/>
                  </a:cubicBezTo>
                  <a:cubicBezTo>
                    <a:pt x="60" y="21"/>
                    <a:pt x="62" y="21"/>
                    <a:pt x="63" y="21"/>
                  </a:cubicBezTo>
                  <a:cubicBezTo>
                    <a:pt x="66" y="22"/>
                    <a:pt x="67" y="23"/>
                    <a:pt x="66" y="26"/>
                  </a:cubicBezTo>
                  <a:cubicBezTo>
                    <a:pt x="65" y="27"/>
                    <a:pt x="66" y="28"/>
                    <a:pt x="67" y="29"/>
                  </a:cubicBezTo>
                  <a:cubicBezTo>
                    <a:pt x="68" y="30"/>
                    <a:pt x="69" y="31"/>
                    <a:pt x="68" y="32"/>
                  </a:cubicBezTo>
                  <a:cubicBezTo>
                    <a:pt x="65" y="34"/>
                    <a:pt x="64" y="38"/>
                    <a:pt x="62" y="41"/>
                  </a:cubicBezTo>
                  <a:cubicBezTo>
                    <a:pt x="60" y="39"/>
                    <a:pt x="58" y="38"/>
                    <a:pt x="55" y="39"/>
                  </a:cubicBezTo>
                  <a:cubicBezTo>
                    <a:pt x="53" y="39"/>
                    <a:pt x="52" y="39"/>
                    <a:pt x="51" y="39"/>
                  </a:cubicBezTo>
                  <a:cubicBezTo>
                    <a:pt x="49" y="40"/>
                    <a:pt x="47" y="38"/>
                    <a:pt x="44" y="39"/>
                  </a:cubicBezTo>
                  <a:close/>
                </a:path>
              </a:pathLst>
            </a:custGeom>
            <a:solidFill>
              <a:srgbClr val="712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7" name="Freeform 14"/>
            <p:cNvSpPr>
              <a:spLocks/>
            </p:cNvSpPr>
            <p:nvPr/>
          </p:nvSpPr>
          <p:spPr bwMode="auto">
            <a:xfrm>
              <a:off x="843" y="1252"/>
              <a:ext cx="160" cy="121"/>
            </a:xfrm>
            <a:custGeom>
              <a:avLst/>
              <a:gdLst>
                <a:gd name="T0" fmla="*/ 24 w 67"/>
                <a:gd name="T1" fmla="*/ 34 h 51"/>
                <a:gd name="T2" fmla="*/ 1 w 67"/>
                <a:gd name="T3" fmla="*/ 8 h 51"/>
                <a:gd name="T4" fmla="*/ 3 w 67"/>
                <a:gd name="T5" fmla="*/ 0 h 51"/>
                <a:gd name="T6" fmla="*/ 5 w 67"/>
                <a:gd name="T7" fmla="*/ 0 h 51"/>
                <a:gd name="T8" fmla="*/ 15 w 67"/>
                <a:gd name="T9" fmla="*/ 7 h 51"/>
                <a:gd name="T10" fmla="*/ 19 w 67"/>
                <a:gd name="T11" fmla="*/ 6 h 51"/>
                <a:gd name="T12" fmla="*/ 26 w 67"/>
                <a:gd name="T13" fmla="*/ 11 h 51"/>
                <a:gd name="T14" fmla="*/ 37 w 67"/>
                <a:gd name="T15" fmla="*/ 13 h 51"/>
                <a:gd name="T16" fmla="*/ 61 w 67"/>
                <a:gd name="T17" fmla="*/ 17 h 51"/>
                <a:gd name="T18" fmla="*/ 62 w 67"/>
                <a:gd name="T19" fmla="*/ 17 h 51"/>
                <a:gd name="T20" fmla="*/ 62 w 67"/>
                <a:gd name="T21" fmla="*/ 19 h 51"/>
                <a:gd name="T22" fmla="*/ 55 w 67"/>
                <a:gd name="T23" fmla="*/ 19 h 51"/>
                <a:gd name="T24" fmla="*/ 55 w 67"/>
                <a:gd name="T25" fmla="*/ 19 h 51"/>
                <a:gd name="T26" fmla="*/ 55 w 67"/>
                <a:gd name="T27" fmla="*/ 19 h 51"/>
                <a:gd name="T28" fmla="*/ 60 w 67"/>
                <a:gd name="T29" fmla="*/ 19 h 51"/>
                <a:gd name="T30" fmla="*/ 63 w 67"/>
                <a:gd name="T31" fmla="*/ 20 h 51"/>
                <a:gd name="T32" fmla="*/ 67 w 67"/>
                <a:gd name="T33" fmla="*/ 30 h 51"/>
                <a:gd name="T34" fmla="*/ 67 w 67"/>
                <a:gd name="T35" fmla="*/ 37 h 51"/>
                <a:gd name="T36" fmla="*/ 63 w 67"/>
                <a:gd name="T37" fmla="*/ 37 h 51"/>
                <a:gd name="T38" fmla="*/ 62 w 67"/>
                <a:gd name="T39" fmla="*/ 37 h 51"/>
                <a:gd name="T40" fmla="*/ 63 w 67"/>
                <a:gd name="T41" fmla="*/ 43 h 51"/>
                <a:gd name="T42" fmla="*/ 62 w 67"/>
                <a:gd name="T43" fmla="*/ 51 h 51"/>
                <a:gd name="T44" fmla="*/ 60 w 67"/>
                <a:gd name="T45" fmla="*/ 48 h 51"/>
                <a:gd name="T46" fmla="*/ 59 w 67"/>
                <a:gd name="T47" fmla="*/ 42 h 51"/>
                <a:gd name="T48" fmla="*/ 53 w 67"/>
                <a:gd name="T49" fmla="*/ 38 h 51"/>
                <a:gd name="T50" fmla="*/ 48 w 67"/>
                <a:gd name="T51" fmla="*/ 40 h 51"/>
                <a:gd name="T52" fmla="*/ 47 w 67"/>
                <a:gd name="T53" fmla="*/ 41 h 51"/>
                <a:gd name="T54" fmla="*/ 35 w 67"/>
                <a:gd name="T55" fmla="*/ 37 h 51"/>
                <a:gd name="T56" fmla="*/ 33 w 67"/>
                <a:gd name="T57" fmla="*/ 37 h 51"/>
                <a:gd name="T58" fmla="*/ 38 w 67"/>
                <a:gd name="T59" fmla="*/ 36 h 51"/>
                <a:gd name="T60" fmla="*/ 47 w 67"/>
                <a:gd name="T61" fmla="*/ 35 h 51"/>
                <a:gd name="T62" fmla="*/ 47 w 67"/>
                <a:gd name="T63" fmla="*/ 33 h 51"/>
                <a:gd name="T64" fmla="*/ 55 w 67"/>
                <a:gd name="T65" fmla="*/ 30 h 51"/>
                <a:gd name="T66" fmla="*/ 41 w 67"/>
                <a:gd name="T67" fmla="*/ 33 h 51"/>
                <a:gd name="T68" fmla="*/ 40 w 67"/>
                <a:gd name="T69" fmla="*/ 32 h 51"/>
                <a:gd name="T70" fmla="*/ 53 w 67"/>
                <a:gd name="T71" fmla="*/ 28 h 51"/>
                <a:gd name="T72" fmla="*/ 43 w 67"/>
                <a:gd name="T73" fmla="*/ 31 h 51"/>
                <a:gd name="T74" fmla="*/ 31 w 67"/>
                <a:gd name="T75" fmla="*/ 31 h 51"/>
                <a:gd name="T76" fmla="*/ 20 w 67"/>
                <a:gd name="T77" fmla="*/ 28 h 51"/>
                <a:gd name="T78" fmla="*/ 31 w 67"/>
                <a:gd name="T79" fmla="*/ 32 h 51"/>
                <a:gd name="T80" fmla="*/ 30 w 67"/>
                <a:gd name="T81" fmla="*/ 33 h 51"/>
                <a:gd name="T82" fmla="*/ 27 w 67"/>
                <a:gd name="T83" fmla="*/ 33 h 51"/>
                <a:gd name="T84" fmla="*/ 20 w 67"/>
                <a:gd name="T85" fmla="*/ 31 h 51"/>
                <a:gd name="T86" fmla="*/ 26 w 67"/>
                <a:gd name="T87" fmla="*/ 33 h 51"/>
                <a:gd name="T88" fmla="*/ 27 w 67"/>
                <a:gd name="T89" fmla="*/ 34 h 51"/>
                <a:gd name="T90" fmla="*/ 24 w 67"/>
                <a:gd name="T91"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 h="51">
                  <a:moveTo>
                    <a:pt x="24" y="34"/>
                  </a:moveTo>
                  <a:cubicBezTo>
                    <a:pt x="12" y="30"/>
                    <a:pt x="5" y="21"/>
                    <a:pt x="1" y="8"/>
                  </a:cubicBezTo>
                  <a:cubicBezTo>
                    <a:pt x="0" y="6"/>
                    <a:pt x="1" y="2"/>
                    <a:pt x="3" y="0"/>
                  </a:cubicBezTo>
                  <a:cubicBezTo>
                    <a:pt x="4" y="0"/>
                    <a:pt x="5" y="0"/>
                    <a:pt x="5" y="0"/>
                  </a:cubicBezTo>
                  <a:cubicBezTo>
                    <a:pt x="8" y="3"/>
                    <a:pt x="11" y="6"/>
                    <a:pt x="15" y="7"/>
                  </a:cubicBezTo>
                  <a:cubicBezTo>
                    <a:pt x="16" y="5"/>
                    <a:pt x="17" y="3"/>
                    <a:pt x="19" y="6"/>
                  </a:cubicBezTo>
                  <a:cubicBezTo>
                    <a:pt x="20" y="9"/>
                    <a:pt x="23" y="10"/>
                    <a:pt x="26" y="11"/>
                  </a:cubicBezTo>
                  <a:cubicBezTo>
                    <a:pt x="30" y="11"/>
                    <a:pt x="33" y="13"/>
                    <a:pt x="37" y="13"/>
                  </a:cubicBezTo>
                  <a:cubicBezTo>
                    <a:pt x="45" y="13"/>
                    <a:pt x="52" y="17"/>
                    <a:pt x="61" y="17"/>
                  </a:cubicBezTo>
                  <a:cubicBezTo>
                    <a:pt x="61" y="16"/>
                    <a:pt x="62" y="17"/>
                    <a:pt x="62" y="17"/>
                  </a:cubicBezTo>
                  <a:cubicBezTo>
                    <a:pt x="63" y="18"/>
                    <a:pt x="63" y="19"/>
                    <a:pt x="62" y="19"/>
                  </a:cubicBezTo>
                  <a:cubicBezTo>
                    <a:pt x="59" y="19"/>
                    <a:pt x="57" y="19"/>
                    <a:pt x="55" y="19"/>
                  </a:cubicBezTo>
                  <a:cubicBezTo>
                    <a:pt x="54" y="19"/>
                    <a:pt x="55" y="19"/>
                    <a:pt x="55" y="19"/>
                  </a:cubicBezTo>
                  <a:cubicBezTo>
                    <a:pt x="55" y="19"/>
                    <a:pt x="55" y="19"/>
                    <a:pt x="55" y="19"/>
                  </a:cubicBezTo>
                  <a:cubicBezTo>
                    <a:pt x="57" y="19"/>
                    <a:pt x="58" y="19"/>
                    <a:pt x="60" y="19"/>
                  </a:cubicBezTo>
                  <a:cubicBezTo>
                    <a:pt x="61" y="19"/>
                    <a:pt x="63" y="19"/>
                    <a:pt x="63" y="20"/>
                  </a:cubicBezTo>
                  <a:cubicBezTo>
                    <a:pt x="65" y="23"/>
                    <a:pt x="67" y="27"/>
                    <a:pt x="67" y="30"/>
                  </a:cubicBezTo>
                  <a:cubicBezTo>
                    <a:pt x="67" y="32"/>
                    <a:pt x="67" y="35"/>
                    <a:pt x="67" y="37"/>
                  </a:cubicBezTo>
                  <a:cubicBezTo>
                    <a:pt x="66" y="38"/>
                    <a:pt x="65" y="38"/>
                    <a:pt x="63" y="37"/>
                  </a:cubicBezTo>
                  <a:cubicBezTo>
                    <a:pt x="63" y="37"/>
                    <a:pt x="62" y="36"/>
                    <a:pt x="62" y="37"/>
                  </a:cubicBezTo>
                  <a:cubicBezTo>
                    <a:pt x="62" y="39"/>
                    <a:pt x="62" y="41"/>
                    <a:pt x="63" y="43"/>
                  </a:cubicBezTo>
                  <a:cubicBezTo>
                    <a:pt x="63" y="46"/>
                    <a:pt x="64" y="48"/>
                    <a:pt x="62" y="51"/>
                  </a:cubicBezTo>
                  <a:cubicBezTo>
                    <a:pt x="60" y="51"/>
                    <a:pt x="60" y="49"/>
                    <a:pt x="60" y="48"/>
                  </a:cubicBezTo>
                  <a:cubicBezTo>
                    <a:pt x="60" y="46"/>
                    <a:pt x="60" y="44"/>
                    <a:pt x="59" y="42"/>
                  </a:cubicBezTo>
                  <a:cubicBezTo>
                    <a:pt x="58" y="38"/>
                    <a:pt x="58" y="38"/>
                    <a:pt x="53" y="38"/>
                  </a:cubicBezTo>
                  <a:cubicBezTo>
                    <a:pt x="51" y="37"/>
                    <a:pt x="49" y="38"/>
                    <a:pt x="48" y="40"/>
                  </a:cubicBezTo>
                  <a:cubicBezTo>
                    <a:pt x="48" y="40"/>
                    <a:pt x="47" y="41"/>
                    <a:pt x="47" y="41"/>
                  </a:cubicBezTo>
                  <a:cubicBezTo>
                    <a:pt x="43" y="37"/>
                    <a:pt x="39" y="38"/>
                    <a:pt x="35" y="37"/>
                  </a:cubicBezTo>
                  <a:cubicBezTo>
                    <a:pt x="34" y="37"/>
                    <a:pt x="34" y="37"/>
                    <a:pt x="33" y="37"/>
                  </a:cubicBezTo>
                  <a:cubicBezTo>
                    <a:pt x="34" y="35"/>
                    <a:pt x="36" y="36"/>
                    <a:pt x="38" y="36"/>
                  </a:cubicBezTo>
                  <a:cubicBezTo>
                    <a:pt x="41" y="35"/>
                    <a:pt x="44" y="35"/>
                    <a:pt x="47" y="35"/>
                  </a:cubicBezTo>
                  <a:cubicBezTo>
                    <a:pt x="48" y="34"/>
                    <a:pt x="47" y="34"/>
                    <a:pt x="47" y="33"/>
                  </a:cubicBezTo>
                  <a:cubicBezTo>
                    <a:pt x="50" y="31"/>
                    <a:pt x="53" y="32"/>
                    <a:pt x="55" y="30"/>
                  </a:cubicBezTo>
                  <a:cubicBezTo>
                    <a:pt x="50" y="32"/>
                    <a:pt x="46" y="34"/>
                    <a:pt x="41" y="33"/>
                  </a:cubicBezTo>
                  <a:cubicBezTo>
                    <a:pt x="40" y="33"/>
                    <a:pt x="40" y="33"/>
                    <a:pt x="40" y="32"/>
                  </a:cubicBezTo>
                  <a:cubicBezTo>
                    <a:pt x="44" y="30"/>
                    <a:pt x="49" y="30"/>
                    <a:pt x="53" y="28"/>
                  </a:cubicBezTo>
                  <a:cubicBezTo>
                    <a:pt x="50" y="29"/>
                    <a:pt x="46" y="30"/>
                    <a:pt x="43" y="31"/>
                  </a:cubicBezTo>
                  <a:cubicBezTo>
                    <a:pt x="39" y="31"/>
                    <a:pt x="35" y="31"/>
                    <a:pt x="31" y="31"/>
                  </a:cubicBezTo>
                  <a:cubicBezTo>
                    <a:pt x="27" y="31"/>
                    <a:pt x="23" y="29"/>
                    <a:pt x="20" y="28"/>
                  </a:cubicBezTo>
                  <a:cubicBezTo>
                    <a:pt x="23" y="30"/>
                    <a:pt x="27" y="30"/>
                    <a:pt x="31" y="32"/>
                  </a:cubicBezTo>
                  <a:cubicBezTo>
                    <a:pt x="31" y="32"/>
                    <a:pt x="31" y="33"/>
                    <a:pt x="30" y="33"/>
                  </a:cubicBezTo>
                  <a:cubicBezTo>
                    <a:pt x="29" y="34"/>
                    <a:pt x="28" y="33"/>
                    <a:pt x="27" y="33"/>
                  </a:cubicBezTo>
                  <a:cubicBezTo>
                    <a:pt x="24" y="32"/>
                    <a:pt x="22" y="32"/>
                    <a:pt x="20" y="31"/>
                  </a:cubicBezTo>
                  <a:cubicBezTo>
                    <a:pt x="22" y="32"/>
                    <a:pt x="24" y="32"/>
                    <a:pt x="26" y="33"/>
                  </a:cubicBezTo>
                  <a:cubicBezTo>
                    <a:pt x="26" y="33"/>
                    <a:pt x="27" y="33"/>
                    <a:pt x="27" y="34"/>
                  </a:cubicBezTo>
                  <a:cubicBezTo>
                    <a:pt x="26" y="35"/>
                    <a:pt x="25" y="35"/>
                    <a:pt x="24" y="34"/>
                  </a:cubicBezTo>
                  <a:close/>
                </a:path>
              </a:pathLst>
            </a:custGeom>
            <a:solidFill>
              <a:srgbClr val="772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8" name="Freeform 15"/>
            <p:cNvSpPr>
              <a:spLocks/>
            </p:cNvSpPr>
            <p:nvPr/>
          </p:nvSpPr>
          <p:spPr bwMode="auto">
            <a:xfrm>
              <a:off x="1045" y="3598"/>
              <a:ext cx="119" cy="116"/>
            </a:xfrm>
            <a:custGeom>
              <a:avLst/>
              <a:gdLst>
                <a:gd name="T0" fmla="*/ 45 w 50"/>
                <a:gd name="T1" fmla="*/ 18 h 49"/>
                <a:gd name="T2" fmla="*/ 42 w 50"/>
                <a:gd name="T3" fmla="*/ 19 h 49"/>
                <a:gd name="T4" fmla="*/ 40 w 50"/>
                <a:gd name="T5" fmla="*/ 28 h 49"/>
                <a:gd name="T6" fmla="*/ 29 w 50"/>
                <a:gd name="T7" fmla="*/ 32 h 49"/>
                <a:gd name="T8" fmla="*/ 26 w 50"/>
                <a:gd name="T9" fmla="*/ 34 h 49"/>
                <a:gd name="T10" fmla="*/ 28 w 50"/>
                <a:gd name="T11" fmla="*/ 37 h 49"/>
                <a:gd name="T12" fmla="*/ 32 w 50"/>
                <a:gd name="T13" fmla="*/ 38 h 49"/>
                <a:gd name="T14" fmla="*/ 35 w 50"/>
                <a:gd name="T15" fmla="*/ 41 h 49"/>
                <a:gd name="T16" fmla="*/ 35 w 50"/>
                <a:gd name="T17" fmla="*/ 42 h 49"/>
                <a:gd name="T18" fmla="*/ 19 w 50"/>
                <a:gd name="T19" fmla="*/ 46 h 49"/>
                <a:gd name="T20" fmla="*/ 13 w 50"/>
                <a:gd name="T21" fmla="*/ 49 h 49"/>
                <a:gd name="T22" fmla="*/ 9 w 50"/>
                <a:gd name="T23" fmla="*/ 43 h 49"/>
                <a:gd name="T24" fmla="*/ 9 w 50"/>
                <a:gd name="T25" fmla="*/ 39 h 49"/>
                <a:gd name="T26" fmla="*/ 6 w 50"/>
                <a:gd name="T27" fmla="*/ 44 h 49"/>
                <a:gd name="T28" fmla="*/ 3 w 50"/>
                <a:gd name="T29" fmla="*/ 34 h 49"/>
                <a:gd name="T30" fmla="*/ 2 w 50"/>
                <a:gd name="T31" fmla="*/ 26 h 49"/>
                <a:gd name="T32" fmla="*/ 1 w 50"/>
                <a:gd name="T33" fmla="*/ 22 h 49"/>
                <a:gd name="T34" fmla="*/ 4 w 50"/>
                <a:gd name="T35" fmla="*/ 23 h 49"/>
                <a:gd name="T36" fmla="*/ 11 w 50"/>
                <a:gd name="T37" fmla="*/ 32 h 49"/>
                <a:gd name="T38" fmla="*/ 10 w 50"/>
                <a:gd name="T39" fmla="*/ 33 h 49"/>
                <a:gd name="T40" fmla="*/ 8 w 50"/>
                <a:gd name="T41" fmla="*/ 33 h 49"/>
                <a:gd name="T42" fmla="*/ 7 w 50"/>
                <a:gd name="T43" fmla="*/ 34 h 49"/>
                <a:gd name="T44" fmla="*/ 10 w 50"/>
                <a:gd name="T45" fmla="*/ 34 h 49"/>
                <a:gd name="T46" fmla="*/ 15 w 50"/>
                <a:gd name="T47" fmla="*/ 33 h 49"/>
                <a:gd name="T48" fmla="*/ 16 w 50"/>
                <a:gd name="T49" fmla="*/ 31 h 49"/>
                <a:gd name="T50" fmla="*/ 16 w 50"/>
                <a:gd name="T51" fmla="*/ 30 h 49"/>
                <a:gd name="T52" fmla="*/ 15 w 50"/>
                <a:gd name="T53" fmla="*/ 29 h 49"/>
                <a:gd name="T54" fmla="*/ 13 w 50"/>
                <a:gd name="T55" fmla="*/ 30 h 49"/>
                <a:gd name="T56" fmla="*/ 10 w 50"/>
                <a:gd name="T57" fmla="*/ 27 h 49"/>
                <a:gd name="T58" fmla="*/ 8 w 50"/>
                <a:gd name="T59" fmla="*/ 25 h 49"/>
                <a:gd name="T60" fmla="*/ 18 w 50"/>
                <a:gd name="T61" fmla="*/ 21 h 49"/>
                <a:gd name="T62" fmla="*/ 12 w 50"/>
                <a:gd name="T63" fmla="*/ 19 h 49"/>
                <a:gd name="T64" fmla="*/ 13 w 50"/>
                <a:gd name="T65" fmla="*/ 17 h 49"/>
                <a:gd name="T66" fmla="*/ 25 w 50"/>
                <a:gd name="T67" fmla="*/ 16 h 49"/>
                <a:gd name="T68" fmla="*/ 27 w 50"/>
                <a:gd name="T69" fmla="*/ 16 h 49"/>
                <a:gd name="T70" fmla="*/ 32 w 50"/>
                <a:gd name="T71" fmla="*/ 12 h 49"/>
                <a:gd name="T72" fmla="*/ 39 w 50"/>
                <a:gd name="T73" fmla="*/ 6 h 49"/>
                <a:gd name="T74" fmla="*/ 40 w 50"/>
                <a:gd name="T75" fmla="*/ 10 h 49"/>
                <a:gd name="T76" fmla="*/ 41 w 50"/>
                <a:gd name="T77" fmla="*/ 11 h 49"/>
                <a:gd name="T78" fmla="*/ 42 w 50"/>
                <a:gd name="T79" fmla="*/ 10 h 49"/>
                <a:gd name="T80" fmla="*/ 42 w 50"/>
                <a:gd name="T81" fmla="*/ 6 h 49"/>
                <a:gd name="T82" fmla="*/ 50 w 50"/>
                <a:gd name="T83" fmla="*/ 0 h 49"/>
                <a:gd name="T84" fmla="*/ 46 w 50"/>
                <a:gd name="T85" fmla="*/ 10 h 49"/>
                <a:gd name="T86" fmla="*/ 45 w 50"/>
                <a:gd name="T87" fmla="*/ 14 h 49"/>
                <a:gd name="T88" fmla="*/ 45 w 50"/>
                <a:gd name="T89"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 h="49">
                  <a:moveTo>
                    <a:pt x="45" y="18"/>
                  </a:moveTo>
                  <a:cubicBezTo>
                    <a:pt x="44" y="16"/>
                    <a:pt x="43" y="17"/>
                    <a:pt x="42" y="19"/>
                  </a:cubicBezTo>
                  <a:cubicBezTo>
                    <a:pt x="42" y="22"/>
                    <a:pt x="42" y="25"/>
                    <a:pt x="40" y="28"/>
                  </a:cubicBezTo>
                  <a:cubicBezTo>
                    <a:pt x="37" y="30"/>
                    <a:pt x="33" y="32"/>
                    <a:pt x="29" y="32"/>
                  </a:cubicBezTo>
                  <a:cubicBezTo>
                    <a:pt x="27" y="32"/>
                    <a:pt x="26" y="33"/>
                    <a:pt x="26" y="34"/>
                  </a:cubicBezTo>
                  <a:cubicBezTo>
                    <a:pt x="26" y="36"/>
                    <a:pt x="27" y="36"/>
                    <a:pt x="28" y="37"/>
                  </a:cubicBezTo>
                  <a:cubicBezTo>
                    <a:pt x="29" y="37"/>
                    <a:pt x="31" y="38"/>
                    <a:pt x="32" y="38"/>
                  </a:cubicBezTo>
                  <a:cubicBezTo>
                    <a:pt x="32" y="40"/>
                    <a:pt x="34" y="40"/>
                    <a:pt x="35" y="41"/>
                  </a:cubicBezTo>
                  <a:cubicBezTo>
                    <a:pt x="35" y="42"/>
                    <a:pt x="35" y="42"/>
                    <a:pt x="35" y="42"/>
                  </a:cubicBezTo>
                  <a:cubicBezTo>
                    <a:pt x="29" y="41"/>
                    <a:pt x="24" y="43"/>
                    <a:pt x="19" y="46"/>
                  </a:cubicBezTo>
                  <a:cubicBezTo>
                    <a:pt x="17" y="47"/>
                    <a:pt x="16" y="49"/>
                    <a:pt x="13" y="49"/>
                  </a:cubicBezTo>
                  <a:cubicBezTo>
                    <a:pt x="9" y="48"/>
                    <a:pt x="9" y="47"/>
                    <a:pt x="9" y="43"/>
                  </a:cubicBezTo>
                  <a:cubicBezTo>
                    <a:pt x="9" y="42"/>
                    <a:pt x="10" y="40"/>
                    <a:pt x="9" y="39"/>
                  </a:cubicBezTo>
                  <a:cubicBezTo>
                    <a:pt x="7" y="40"/>
                    <a:pt x="8" y="42"/>
                    <a:pt x="6" y="44"/>
                  </a:cubicBezTo>
                  <a:cubicBezTo>
                    <a:pt x="2" y="42"/>
                    <a:pt x="0" y="38"/>
                    <a:pt x="3" y="34"/>
                  </a:cubicBezTo>
                  <a:cubicBezTo>
                    <a:pt x="6" y="31"/>
                    <a:pt x="5" y="28"/>
                    <a:pt x="2" y="26"/>
                  </a:cubicBezTo>
                  <a:cubicBezTo>
                    <a:pt x="1" y="25"/>
                    <a:pt x="1" y="24"/>
                    <a:pt x="1" y="22"/>
                  </a:cubicBezTo>
                  <a:cubicBezTo>
                    <a:pt x="3" y="22"/>
                    <a:pt x="3" y="23"/>
                    <a:pt x="4" y="23"/>
                  </a:cubicBezTo>
                  <a:cubicBezTo>
                    <a:pt x="6" y="26"/>
                    <a:pt x="10" y="28"/>
                    <a:pt x="11" y="32"/>
                  </a:cubicBezTo>
                  <a:cubicBezTo>
                    <a:pt x="11" y="32"/>
                    <a:pt x="11" y="33"/>
                    <a:pt x="10" y="33"/>
                  </a:cubicBezTo>
                  <a:cubicBezTo>
                    <a:pt x="9" y="33"/>
                    <a:pt x="8" y="33"/>
                    <a:pt x="8" y="33"/>
                  </a:cubicBezTo>
                  <a:cubicBezTo>
                    <a:pt x="7" y="34"/>
                    <a:pt x="7" y="34"/>
                    <a:pt x="7" y="34"/>
                  </a:cubicBezTo>
                  <a:cubicBezTo>
                    <a:pt x="9" y="32"/>
                    <a:pt x="9" y="33"/>
                    <a:pt x="10" y="34"/>
                  </a:cubicBezTo>
                  <a:cubicBezTo>
                    <a:pt x="12" y="35"/>
                    <a:pt x="13" y="34"/>
                    <a:pt x="15" y="33"/>
                  </a:cubicBezTo>
                  <a:cubicBezTo>
                    <a:pt x="17" y="33"/>
                    <a:pt x="15" y="32"/>
                    <a:pt x="16" y="31"/>
                  </a:cubicBezTo>
                  <a:cubicBezTo>
                    <a:pt x="16" y="31"/>
                    <a:pt x="17" y="31"/>
                    <a:pt x="16" y="30"/>
                  </a:cubicBezTo>
                  <a:cubicBezTo>
                    <a:pt x="16" y="29"/>
                    <a:pt x="16" y="29"/>
                    <a:pt x="15" y="29"/>
                  </a:cubicBezTo>
                  <a:cubicBezTo>
                    <a:pt x="14" y="29"/>
                    <a:pt x="14" y="30"/>
                    <a:pt x="13" y="30"/>
                  </a:cubicBezTo>
                  <a:cubicBezTo>
                    <a:pt x="11" y="29"/>
                    <a:pt x="9" y="29"/>
                    <a:pt x="10" y="27"/>
                  </a:cubicBezTo>
                  <a:cubicBezTo>
                    <a:pt x="10" y="25"/>
                    <a:pt x="8" y="26"/>
                    <a:pt x="8" y="25"/>
                  </a:cubicBezTo>
                  <a:cubicBezTo>
                    <a:pt x="11" y="22"/>
                    <a:pt x="15" y="23"/>
                    <a:pt x="18" y="21"/>
                  </a:cubicBezTo>
                  <a:cubicBezTo>
                    <a:pt x="16" y="19"/>
                    <a:pt x="13" y="21"/>
                    <a:pt x="12" y="19"/>
                  </a:cubicBezTo>
                  <a:cubicBezTo>
                    <a:pt x="12" y="18"/>
                    <a:pt x="12" y="17"/>
                    <a:pt x="13" y="17"/>
                  </a:cubicBezTo>
                  <a:cubicBezTo>
                    <a:pt x="17" y="18"/>
                    <a:pt x="21" y="17"/>
                    <a:pt x="25" y="16"/>
                  </a:cubicBezTo>
                  <a:cubicBezTo>
                    <a:pt x="25" y="16"/>
                    <a:pt x="26" y="16"/>
                    <a:pt x="27" y="16"/>
                  </a:cubicBezTo>
                  <a:cubicBezTo>
                    <a:pt x="31" y="17"/>
                    <a:pt x="34" y="18"/>
                    <a:pt x="32" y="12"/>
                  </a:cubicBezTo>
                  <a:cubicBezTo>
                    <a:pt x="35" y="10"/>
                    <a:pt x="36" y="7"/>
                    <a:pt x="39" y="6"/>
                  </a:cubicBezTo>
                  <a:cubicBezTo>
                    <a:pt x="41" y="7"/>
                    <a:pt x="40" y="8"/>
                    <a:pt x="40" y="10"/>
                  </a:cubicBezTo>
                  <a:cubicBezTo>
                    <a:pt x="40" y="10"/>
                    <a:pt x="41" y="11"/>
                    <a:pt x="41" y="11"/>
                  </a:cubicBezTo>
                  <a:cubicBezTo>
                    <a:pt x="42" y="11"/>
                    <a:pt x="42" y="10"/>
                    <a:pt x="42" y="10"/>
                  </a:cubicBezTo>
                  <a:cubicBezTo>
                    <a:pt x="42" y="9"/>
                    <a:pt x="42" y="8"/>
                    <a:pt x="42" y="6"/>
                  </a:cubicBezTo>
                  <a:cubicBezTo>
                    <a:pt x="43" y="2"/>
                    <a:pt x="45" y="0"/>
                    <a:pt x="50" y="0"/>
                  </a:cubicBezTo>
                  <a:cubicBezTo>
                    <a:pt x="50" y="4"/>
                    <a:pt x="48" y="7"/>
                    <a:pt x="46" y="10"/>
                  </a:cubicBezTo>
                  <a:cubicBezTo>
                    <a:pt x="45" y="11"/>
                    <a:pt x="45" y="12"/>
                    <a:pt x="45" y="14"/>
                  </a:cubicBezTo>
                  <a:cubicBezTo>
                    <a:pt x="44" y="15"/>
                    <a:pt x="46" y="16"/>
                    <a:pt x="45" y="18"/>
                  </a:cubicBezTo>
                  <a:close/>
                </a:path>
              </a:pathLst>
            </a:custGeom>
            <a:solidFill>
              <a:srgbClr val="A7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9" name="Freeform 16"/>
            <p:cNvSpPr>
              <a:spLocks/>
            </p:cNvSpPr>
            <p:nvPr/>
          </p:nvSpPr>
          <p:spPr bwMode="auto">
            <a:xfrm>
              <a:off x="1060" y="1100"/>
              <a:ext cx="164" cy="121"/>
            </a:xfrm>
            <a:custGeom>
              <a:avLst/>
              <a:gdLst>
                <a:gd name="T0" fmla="*/ 68 w 69"/>
                <a:gd name="T1" fmla="*/ 3 h 51"/>
                <a:gd name="T2" fmla="*/ 69 w 69"/>
                <a:gd name="T3" fmla="*/ 5 h 51"/>
                <a:gd name="T4" fmla="*/ 67 w 69"/>
                <a:gd name="T5" fmla="*/ 14 h 51"/>
                <a:gd name="T6" fmla="*/ 68 w 69"/>
                <a:gd name="T7" fmla="*/ 19 h 51"/>
                <a:gd name="T8" fmla="*/ 67 w 69"/>
                <a:gd name="T9" fmla="*/ 24 h 51"/>
                <a:gd name="T10" fmla="*/ 66 w 69"/>
                <a:gd name="T11" fmla="*/ 27 h 51"/>
                <a:gd name="T12" fmla="*/ 63 w 69"/>
                <a:gd name="T13" fmla="*/ 30 h 51"/>
                <a:gd name="T14" fmla="*/ 59 w 69"/>
                <a:gd name="T15" fmla="*/ 32 h 51"/>
                <a:gd name="T16" fmla="*/ 58 w 69"/>
                <a:gd name="T17" fmla="*/ 28 h 51"/>
                <a:gd name="T18" fmla="*/ 58 w 69"/>
                <a:gd name="T19" fmla="*/ 36 h 51"/>
                <a:gd name="T20" fmla="*/ 45 w 69"/>
                <a:gd name="T21" fmla="*/ 47 h 51"/>
                <a:gd name="T22" fmla="*/ 39 w 69"/>
                <a:gd name="T23" fmla="*/ 48 h 51"/>
                <a:gd name="T24" fmla="*/ 32 w 69"/>
                <a:gd name="T25" fmla="*/ 49 h 51"/>
                <a:gd name="T26" fmla="*/ 35 w 69"/>
                <a:gd name="T27" fmla="*/ 44 h 51"/>
                <a:gd name="T28" fmla="*/ 23 w 69"/>
                <a:gd name="T29" fmla="*/ 48 h 51"/>
                <a:gd name="T30" fmla="*/ 8 w 69"/>
                <a:gd name="T31" fmla="*/ 45 h 51"/>
                <a:gd name="T32" fmla="*/ 5 w 69"/>
                <a:gd name="T33" fmla="*/ 37 h 51"/>
                <a:gd name="T34" fmla="*/ 4 w 69"/>
                <a:gd name="T35" fmla="*/ 34 h 51"/>
                <a:gd name="T36" fmla="*/ 0 w 69"/>
                <a:gd name="T37" fmla="*/ 27 h 51"/>
                <a:gd name="T38" fmla="*/ 0 w 69"/>
                <a:gd name="T39" fmla="*/ 19 h 51"/>
                <a:gd name="T40" fmla="*/ 0 w 69"/>
                <a:gd name="T41" fmla="*/ 11 h 51"/>
                <a:gd name="T42" fmla="*/ 1 w 69"/>
                <a:gd name="T43" fmla="*/ 7 h 51"/>
                <a:gd name="T44" fmla="*/ 3 w 69"/>
                <a:gd name="T45" fmla="*/ 5 h 51"/>
                <a:gd name="T46" fmla="*/ 5 w 69"/>
                <a:gd name="T47" fmla="*/ 7 h 51"/>
                <a:gd name="T48" fmla="*/ 4 w 69"/>
                <a:gd name="T49" fmla="*/ 25 h 51"/>
                <a:gd name="T50" fmla="*/ 4 w 69"/>
                <a:gd name="T51" fmla="*/ 29 h 51"/>
                <a:gd name="T52" fmla="*/ 5 w 69"/>
                <a:gd name="T53" fmla="*/ 20 h 51"/>
                <a:gd name="T54" fmla="*/ 6 w 69"/>
                <a:gd name="T55" fmla="*/ 18 h 51"/>
                <a:gd name="T56" fmla="*/ 8 w 69"/>
                <a:gd name="T57" fmla="*/ 20 h 51"/>
                <a:gd name="T58" fmla="*/ 11 w 69"/>
                <a:gd name="T59" fmla="*/ 26 h 51"/>
                <a:gd name="T60" fmla="*/ 7 w 69"/>
                <a:gd name="T61" fmla="*/ 18 h 51"/>
                <a:gd name="T62" fmla="*/ 5 w 69"/>
                <a:gd name="T63" fmla="*/ 10 h 51"/>
                <a:gd name="T64" fmla="*/ 5 w 69"/>
                <a:gd name="T65" fmla="*/ 7 h 51"/>
                <a:gd name="T66" fmla="*/ 8 w 69"/>
                <a:gd name="T67" fmla="*/ 10 h 51"/>
                <a:gd name="T68" fmla="*/ 13 w 69"/>
                <a:gd name="T69" fmla="*/ 18 h 51"/>
                <a:gd name="T70" fmla="*/ 14 w 69"/>
                <a:gd name="T71" fmla="*/ 28 h 51"/>
                <a:gd name="T72" fmla="*/ 11 w 69"/>
                <a:gd name="T73" fmla="*/ 36 h 51"/>
                <a:gd name="T74" fmla="*/ 11 w 69"/>
                <a:gd name="T75" fmla="*/ 41 h 51"/>
                <a:gd name="T76" fmla="*/ 17 w 69"/>
                <a:gd name="T77" fmla="*/ 41 h 51"/>
                <a:gd name="T78" fmla="*/ 20 w 69"/>
                <a:gd name="T79" fmla="*/ 39 h 51"/>
                <a:gd name="T80" fmla="*/ 16 w 69"/>
                <a:gd name="T81" fmla="*/ 45 h 51"/>
                <a:gd name="T82" fmla="*/ 34 w 69"/>
                <a:gd name="T83" fmla="*/ 40 h 51"/>
                <a:gd name="T84" fmla="*/ 50 w 69"/>
                <a:gd name="T85" fmla="*/ 34 h 51"/>
                <a:gd name="T86" fmla="*/ 54 w 69"/>
                <a:gd name="T87" fmla="*/ 29 h 51"/>
                <a:gd name="T88" fmla="*/ 56 w 69"/>
                <a:gd name="T89" fmla="*/ 12 h 51"/>
                <a:gd name="T90" fmla="*/ 57 w 69"/>
                <a:gd name="T91" fmla="*/ 10 h 51"/>
                <a:gd name="T92" fmla="*/ 58 w 69"/>
                <a:gd name="T93" fmla="*/ 10 h 51"/>
                <a:gd name="T94" fmla="*/ 60 w 69"/>
                <a:gd name="T95" fmla="*/ 13 h 51"/>
                <a:gd name="T96" fmla="*/ 60 w 69"/>
                <a:gd name="T97" fmla="*/ 14 h 51"/>
                <a:gd name="T98" fmla="*/ 60 w 69"/>
                <a:gd name="T99" fmla="*/ 14 h 51"/>
                <a:gd name="T100" fmla="*/ 64 w 69"/>
                <a:gd name="T101" fmla="*/ 1 h 51"/>
                <a:gd name="T102" fmla="*/ 68 w 69"/>
                <a:gd name="T103"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 h="51">
                  <a:moveTo>
                    <a:pt x="68" y="3"/>
                  </a:moveTo>
                  <a:cubicBezTo>
                    <a:pt x="69" y="3"/>
                    <a:pt x="69" y="4"/>
                    <a:pt x="69" y="5"/>
                  </a:cubicBezTo>
                  <a:cubicBezTo>
                    <a:pt x="69" y="8"/>
                    <a:pt x="67" y="10"/>
                    <a:pt x="67" y="14"/>
                  </a:cubicBezTo>
                  <a:cubicBezTo>
                    <a:pt x="67" y="15"/>
                    <a:pt x="68" y="17"/>
                    <a:pt x="68" y="19"/>
                  </a:cubicBezTo>
                  <a:cubicBezTo>
                    <a:pt x="67" y="21"/>
                    <a:pt x="67" y="22"/>
                    <a:pt x="67" y="24"/>
                  </a:cubicBezTo>
                  <a:cubicBezTo>
                    <a:pt x="66" y="25"/>
                    <a:pt x="66" y="26"/>
                    <a:pt x="66" y="27"/>
                  </a:cubicBezTo>
                  <a:cubicBezTo>
                    <a:pt x="65" y="28"/>
                    <a:pt x="64" y="29"/>
                    <a:pt x="63" y="30"/>
                  </a:cubicBezTo>
                  <a:cubicBezTo>
                    <a:pt x="62" y="31"/>
                    <a:pt x="61" y="32"/>
                    <a:pt x="59" y="32"/>
                  </a:cubicBezTo>
                  <a:cubicBezTo>
                    <a:pt x="58" y="31"/>
                    <a:pt x="58" y="29"/>
                    <a:pt x="58" y="28"/>
                  </a:cubicBezTo>
                  <a:cubicBezTo>
                    <a:pt x="59" y="31"/>
                    <a:pt x="58" y="34"/>
                    <a:pt x="58" y="36"/>
                  </a:cubicBezTo>
                  <a:cubicBezTo>
                    <a:pt x="58" y="43"/>
                    <a:pt x="52" y="47"/>
                    <a:pt x="45" y="47"/>
                  </a:cubicBezTo>
                  <a:cubicBezTo>
                    <a:pt x="43" y="46"/>
                    <a:pt x="41" y="47"/>
                    <a:pt x="39" y="48"/>
                  </a:cubicBezTo>
                  <a:cubicBezTo>
                    <a:pt x="37" y="50"/>
                    <a:pt x="34" y="51"/>
                    <a:pt x="32" y="49"/>
                  </a:cubicBezTo>
                  <a:cubicBezTo>
                    <a:pt x="31" y="47"/>
                    <a:pt x="34" y="46"/>
                    <a:pt x="35" y="44"/>
                  </a:cubicBezTo>
                  <a:cubicBezTo>
                    <a:pt x="31" y="45"/>
                    <a:pt x="27" y="47"/>
                    <a:pt x="23" y="48"/>
                  </a:cubicBezTo>
                  <a:cubicBezTo>
                    <a:pt x="18" y="50"/>
                    <a:pt x="12" y="48"/>
                    <a:pt x="8" y="45"/>
                  </a:cubicBezTo>
                  <a:cubicBezTo>
                    <a:pt x="5" y="43"/>
                    <a:pt x="3" y="40"/>
                    <a:pt x="5" y="37"/>
                  </a:cubicBezTo>
                  <a:cubicBezTo>
                    <a:pt x="5" y="36"/>
                    <a:pt x="5" y="35"/>
                    <a:pt x="4" y="34"/>
                  </a:cubicBezTo>
                  <a:cubicBezTo>
                    <a:pt x="1" y="33"/>
                    <a:pt x="0" y="30"/>
                    <a:pt x="0" y="27"/>
                  </a:cubicBezTo>
                  <a:cubicBezTo>
                    <a:pt x="0" y="24"/>
                    <a:pt x="0" y="22"/>
                    <a:pt x="0" y="19"/>
                  </a:cubicBezTo>
                  <a:cubicBezTo>
                    <a:pt x="1" y="17"/>
                    <a:pt x="1" y="14"/>
                    <a:pt x="0" y="11"/>
                  </a:cubicBezTo>
                  <a:cubicBezTo>
                    <a:pt x="0" y="10"/>
                    <a:pt x="0" y="8"/>
                    <a:pt x="1" y="7"/>
                  </a:cubicBezTo>
                  <a:cubicBezTo>
                    <a:pt x="1" y="6"/>
                    <a:pt x="2" y="5"/>
                    <a:pt x="3" y="5"/>
                  </a:cubicBezTo>
                  <a:cubicBezTo>
                    <a:pt x="4" y="5"/>
                    <a:pt x="4" y="6"/>
                    <a:pt x="5" y="7"/>
                  </a:cubicBezTo>
                  <a:cubicBezTo>
                    <a:pt x="6" y="13"/>
                    <a:pt x="6" y="19"/>
                    <a:pt x="4" y="25"/>
                  </a:cubicBezTo>
                  <a:cubicBezTo>
                    <a:pt x="3" y="26"/>
                    <a:pt x="4" y="28"/>
                    <a:pt x="4" y="29"/>
                  </a:cubicBezTo>
                  <a:cubicBezTo>
                    <a:pt x="4" y="26"/>
                    <a:pt x="4" y="23"/>
                    <a:pt x="5" y="20"/>
                  </a:cubicBezTo>
                  <a:cubicBezTo>
                    <a:pt x="5" y="19"/>
                    <a:pt x="5" y="18"/>
                    <a:pt x="6" y="18"/>
                  </a:cubicBezTo>
                  <a:cubicBezTo>
                    <a:pt x="7" y="18"/>
                    <a:pt x="7" y="19"/>
                    <a:pt x="8" y="20"/>
                  </a:cubicBezTo>
                  <a:cubicBezTo>
                    <a:pt x="9" y="22"/>
                    <a:pt x="10" y="25"/>
                    <a:pt x="11" y="26"/>
                  </a:cubicBezTo>
                  <a:cubicBezTo>
                    <a:pt x="10" y="24"/>
                    <a:pt x="9" y="21"/>
                    <a:pt x="7" y="18"/>
                  </a:cubicBezTo>
                  <a:cubicBezTo>
                    <a:pt x="6" y="15"/>
                    <a:pt x="5" y="13"/>
                    <a:pt x="5" y="10"/>
                  </a:cubicBezTo>
                  <a:cubicBezTo>
                    <a:pt x="5" y="9"/>
                    <a:pt x="4" y="7"/>
                    <a:pt x="5" y="7"/>
                  </a:cubicBezTo>
                  <a:cubicBezTo>
                    <a:pt x="8" y="7"/>
                    <a:pt x="8" y="8"/>
                    <a:pt x="8" y="10"/>
                  </a:cubicBezTo>
                  <a:cubicBezTo>
                    <a:pt x="9" y="13"/>
                    <a:pt x="11" y="16"/>
                    <a:pt x="13" y="18"/>
                  </a:cubicBezTo>
                  <a:cubicBezTo>
                    <a:pt x="15" y="21"/>
                    <a:pt x="16" y="24"/>
                    <a:pt x="14" y="28"/>
                  </a:cubicBezTo>
                  <a:cubicBezTo>
                    <a:pt x="13" y="31"/>
                    <a:pt x="12" y="34"/>
                    <a:pt x="11" y="36"/>
                  </a:cubicBezTo>
                  <a:cubicBezTo>
                    <a:pt x="9" y="38"/>
                    <a:pt x="10" y="40"/>
                    <a:pt x="11" y="41"/>
                  </a:cubicBezTo>
                  <a:cubicBezTo>
                    <a:pt x="13" y="43"/>
                    <a:pt x="15" y="43"/>
                    <a:pt x="17" y="41"/>
                  </a:cubicBezTo>
                  <a:cubicBezTo>
                    <a:pt x="18" y="40"/>
                    <a:pt x="19" y="39"/>
                    <a:pt x="20" y="39"/>
                  </a:cubicBezTo>
                  <a:cubicBezTo>
                    <a:pt x="22" y="43"/>
                    <a:pt x="21" y="44"/>
                    <a:pt x="16" y="45"/>
                  </a:cubicBezTo>
                  <a:cubicBezTo>
                    <a:pt x="22" y="45"/>
                    <a:pt x="28" y="42"/>
                    <a:pt x="34" y="40"/>
                  </a:cubicBezTo>
                  <a:cubicBezTo>
                    <a:pt x="39" y="38"/>
                    <a:pt x="44" y="36"/>
                    <a:pt x="50" y="34"/>
                  </a:cubicBezTo>
                  <a:cubicBezTo>
                    <a:pt x="52" y="33"/>
                    <a:pt x="53" y="31"/>
                    <a:pt x="54" y="29"/>
                  </a:cubicBezTo>
                  <a:cubicBezTo>
                    <a:pt x="54" y="23"/>
                    <a:pt x="54" y="18"/>
                    <a:pt x="56" y="12"/>
                  </a:cubicBezTo>
                  <a:cubicBezTo>
                    <a:pt x="56" y="11"/>
                    <a:pt x="56" y="11"/>
                    <a:pt x="57" y="10"/>
                  </a:cubicBezTo>
                  <a:cubicBezTo>
                    <a:pt x="58" y="10"/>
                    <a:pt x="58" y="10"/>
                    <a:pt x="58" y="10"/>
                  </a:cubicBezTo>
                  <a:cubicBezTo>
                    <a:pt x="59" y="11"/>
                    <a:pt x="60" y="12"/>
                    <a:pt x="60" y="13"/>
                  </a:cubicBezTo>
                  <a:cubicBezTo>
                    <a:pt x="60" y="14"/>
                    <a:pt x="60" y="14"/>
                    <a:pt x="60" y="14"/>
                  </a:cubicBezTo>
                  <a:cubicBezTo>
                    <a:pt x="60" y="15"/>
                    <a:pt x="60" y="15"/>
                    <a:pt x="60" y="14"/>
                  </a:cubicBezTo>
                  <a:cubicBezTo>
                    <a:pt x="60" y="9"/>
                    <a:pt x="62" y="5"/>
                    <a:pt x="64" y="1"/>
                  </a:cubicBezTo>
                  <a:cubicBezTo>
                    <a:pt x="66" y="0"/>
                    <a:pt x="67" y="2"/>
                    <a:pt x="68" y="3"/>
                  </a:cubicBezTo>
                  <a:close/>
                </a:path>
              </a:pathLst>
            </a:custGeom>
            <a:solidFill>
              <a:srgbClr val="ECA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0" name="Freeform 17"/>
            <p:cNvSpPr>
              <a:spLocks/>
            </p:cNvSpPr>
            <p:nvPr/>
          </p:nvSpPr>
          <p:spPr bwMode="auto">
            <a:xfrm>
              <a:off x="1164" y="3380"/>
              <a:ext cx="60" cy="195"/>
            </a:xfrm>
            <a:custGeom>
              <a:avLst/>
              <a:gdLst>
                <a:gd name="T0" fmla="*/ 20 w 25"/>
                <a:gd name="T1" fmla="*/ 0 h 82"/>
                <a:gd name="T2" fmla="*/ 23 w 25"/>
                <a:gd name="T3" fmla="*/ 14 h 82"/>
                <a:gd name="T4" fmla="*/ 24 w 25"/>
                <a:gd name="T5" fmla="*/ 34 h 82"/>
                <a:gd name="T6" fmla="*/ 18 w 25"/>
                <a:gd name="T7" fmla="*/ 57 h 82"/>
                <a:gd name="T8" fmla="*/ 14 w 25"/>
                <a:gd name="T9" fmla="*/ 65 h 82"/>
                <a:gd name="T10" fmla="*/ 11 w 25"/>
                <a:gd name="T11" fmla="*/ 69 h 82"/>
                <a:gd name="T12" fmla="*/ 7 w 25"/>
                <a:gd name="T13" fmla="*/ 82 h 82"/>
                <a:gd name="T14" fmla="*/ 4 w 25"/>
                <a:gd name="T15" fmla="*/ 80 h 82"/>
                <a:gd name="T16" fmla="*/ 5 w 25"/>
                <a:gd name="T17" fmla="*/ 64 h 82"/>
                <a:gd name="T18" fmla="*/ 6 w 25"/>
                <a:gd name="T19" fmla="*/ 60 h 82"/>
                <a:gd name="T20" fmla="*/ 6 w 25"/>
                <a:gd name="T21" fmla="*/ 58 h 82"/>
                <a:gd name="T22" fmla="*/ 13 w 25"/>
                <a:gd name="T23" fmla="*/ 38 h 82"/>
                <a:gd name="T24" fmla="*/ 15 w 25"/>
                <a:gd name="T25" fmla="*/ 33 h 82"/>
                <a:gd name="T26" fmla="*/ 16 w 25"/>
                <a:gd name="T27" fmla="*/ 30 h 82"/>
                <a:gd name="T28" fmla="*/ 18 w 25"/>
                <a:gd name="T29" fmla="*/ 27 h 82"/>
                <a:gd name="T30" fmla="*/ 18 w 25"/>
                <a:gd name="T31" fmla="*/ 26 h 82"/>
                <a:gd name="T32" fmla="*/ 17 w 25"/>
                <a:gd name="T33" fmla="*/ 14 h 82"/>
                <a:gd name="T34" fmla="*/ 16 w 25"/>
                <a:gd name="T35" fmla="*/ 8 h 82"/>
                <a:gd name="T36" fmla="*/ 20 w 25"/>
                <a:gd name="T3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2">
                  <a:moveTo>
                    <a:pt x="20" y="0"/>
                  </a:moveTo>
                  <a:cubicBezTo>
                    <a:pt x="24" y="4"/>
                    <a:pt x="24" y="9"/>
                    <a:pt x="23" y="14"/>
                  </a:cubicBezTo>
                  <a:cubicBezTo>
                    <a:pt x="22" y="21"/>
                    <a:pt x="23" y="28"/>
                    <a:pt x="24" y="34"/>
                  </a:cubicBezTo>
                  <a:cubicBezTo>
                    <a:pt x="25" y="43"/>
                    <a:pt x="23" y="51"/>
                    <a:pt x="18" y="57"/>
                  </a:cubicBezTo>
                  <a:cubicBezTo>
                    <a:pt x="16" y="60"/>
                    <a:pt x="14" y="62"/>
                    <a:pt x="14" y="65"/>
                  </a:cubicBezTo>
                  <a:cubicBezTo>
                    <a:pt x="14" y="67"/>
                    <a:pt x="13" y="68"/>
                    <a:pt x="11" y="69"/>
                  </a:cubicBezTo>
                  <a:cubicBezTo>
                    <a:pt x="7" y="72"/>
                    <a:pt x="8" y="77"/>
                    <a:pt x="7" y="82"/>
                  </a:cubicBezTo>
                  <a:cubicBezTo>
                    <a:pt x="5" y="82"/>
                    <a:pt x="5" y="81"/>
                    <a:pt x="4" y="80"/>
                  </a:cubicBezTo>
                  <a:cubicBezTo>
                    <a:pt x="0" y="74"/>
                    <a:pt x="2" y="69"/>
                    <a:pt x="5" y="64"/>
                  </a:cubicBezTo>
                  <a:cubicBezTo>
                    <a:pt x="6" y="63"/>
                    <a:pt x="6" y="62"/>
                    <a:pt x="6" y="60"/>
                  </a:cubicBezTo>
                  <a:cubicBezTo>
                    <a:pt x="6" y="60"/>
                    <a:pt x="6" y="59"/>
                    <a:pt x="6" y="58"/>
                  </a:cubicBezTo>
                  <a:cubicBezTo>
                    <a:pt x="6" y="50"/>
                    <a:pt x="7" y="43"/>
                    <a:pt x="13" y="38"/>
                  </a:cubicBezTo>
                  <a:cubicBezTo>
                    <a:pt x="14" y="36"/>
                    <a:pt x="16" y="35"/>
                    <a:pt x="15" y="33"/>
                  </a:cubicBezTo>
                  <a:cubicBezTo>
                    <a:pt x="14" y="32"/>
                    <a:pt x="15" y="31"/>
                    <a:pt x="16" y="30"/>
                  </a:cubicBezTo>
                  <a:cubicBezTo>
                    <a:pt x="17" y="29"/>
                    <a:pt x="18" y="28"/>
                    <a:pt x="18" y="27"/>
                  </a:cubicBezTo>
                  <a:cubicBezTo>
                    <a:pt x="18" y="26"/>
                    <a:pt x="18" y="26"/>
                    <a:pt x="18" y="26"/>
                  </a:cubicBezTo>
                  <a:cubicBezTo>
                    <a:pt x="21" y="21"/>
                    <a:pt x="18" y="18"/>
                    <a:pt x="17" y="14"/>
                  </a:cubicBezTo>
                  <a:cubicBezTo>
                    <a:pt x="17" y="12"/>
                    <a:pt x="17" y="10"/>
                    <a:pt x="16" y="8"/>
                  </a:cubicBezTo>
                  <a:cubicBezTo>
                    <a:pt x="16" y="5"/>
                    <a:pt x="17" y="2"/>
                    <a:pt x="20" y="0"/>
                  </a:cubicBezTo>
                  <a:close/>
                </a:path>
              </a:pathLst>
            </a:custGeom>
            <a:solidFill>
              <a:srgbClr val="ACB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1" name="Freeform 18"/>
            <p:cNvSpPr>
              <a:spLocks/>
            </p:cNvSpPr>
            <p:nvPr/>
          </p:nvSpPr>
          <p:spPr bwMode="auto">
            <a:xfrm>
              <a:off x="1461" y="1181"/>
              <a:ext cx="210" cy="99"/>
            </a:xfrm>
            <a:custGeom>
              <a:avLst/>
              <a:gdLst>
                <a:gd name="T0" fmla="*/ 0 w 88"/>
                <a:gd name="T1" fmla="*/ 14 h 42"/>
                <a:gd name="T2" fmla="*/ 0 w 88"/>
                <a:gd name="T3" fmla="*/ 8 h 42"/>
                <a:gd name="T4" fmla="*/ 2 w 88"/>
                <a:gd name="T5" fmla="*/ 9 h 42"/>
                <a:gd name="T6" fmla="*/ 8 w 88"/>
                <a:gd name="T7" fmla="*/ 17 h 42"/>
                <a:gd name="T8" fmla="*/ 3 w 88"/>
                <a:gd name="T9" fmla="*/ 10 h 42"/>
                <a:gd name="T10" fmla="*/ 7 w 88"/>
                <a:gd name="T11" fmla="*/ 3 h 42"/>
                <a:gd name="T12" fmla="*/ 12 w 88"/>
                <a:gd name="T13" fmla="*/ 7 h 42"/>
                <a:gd name="T14" fmla="*/ 16 w 88"/>
                <a:gd name="T15" fmla="*/ 12 h 42"/>
                <a:gd name="T16" fmla="*/ 22 w 88"/>
                <a:gd name="T17" fmla="*/ 13 h 42"/>
                <a:gd name="T18" fmla="*/ 31 w 88"/>
                <a:gd name="T19" fmla="*/ 17 h 42"/>
                <a:gd name="T20" fmla="*/ 33 w 88"/>
                <a:gd name="T21" fmla="*/ 17 h 42"/>
                <a:gd name="T22" fmla="*/ 41 w 88"/>
                <a:gd name="T23" fmla="*/ 20 h 42"/>
                <a:gd name="T24" fmla="*/ 43 w 88"/>
                <a:gd name="T25" fmla="*/ 21 h 42"/>
                <a:gd name="T26" fmla="*/ 66 w 88"/>
                <a:gd name="T27" fmla="*/ 25 h 42"/>
                <a:gd name="T28" fmla="*/ 72 w 88"/>
                <a:gd name="T29" fmla="*/ 28 h 42"/>
                <a:gd name="T30" fmla="*/ 73 w 88"/>
                <a:gd name="T31" fmla="*/ 20 h 42"/>
                <a:gd name="T32" fmla="*/ 75 w 88"/>
                <a:gd name="T33" fmla="*/ 13 h 42"/>
                <a:gd name="T34" fmla="*/ 78 w 88"/>
                <a:gd name="T35" fmla="*/ 1 h 42"/>
                <a:gd name="T36" fmla="*/ 80 w 88"/>
                <a:gd name="T37" fmla="*/ 2 h 42"/>
                <a:gd name="T38" fmla="*/ 80 w 88"/>
                <a:gd name="T39" fmla="*/ 6 h 42"/>
                <a:gd name="T40" fmla="*/ 80 w 88"/>
                <a:gd name="T41" fmla="*/ 19 h 42"/>
                <a:gd name="T42" fmla="*/ 80 w 88"/>
                <a:gd name="T43" fmla="*/ 20 h 42"/>
                <a:gd name="T44" fmla="*/ 82 w 88"/>
                <a:gd name="T45" fmla="*/ 21 h 42"/>
                <a:gd name="T46" fmla="*/ 80 w 88"/>
                <a:gd name="T47" fmla="*/ 39 h 42"/>
                <a:gd name="T48" fmla="*/ 66 w 88"/>
                <a:gd name="T49" fmla="*/ 41 h 42"/>
                <a:gd name="T50" fmla="*/ 67 w 88"/>
                <a:gd name="T51" fmla="*/ 39 h 42"/>
                <a:gd name="T52" fmla="*/ 75 w 88"/>
                <a:gd name="T53" fmla="*/ 35 h 42"/>
                <a:gd name="T54" fmla="*/ 80 w 88"/>
                <a:gd name="T55" fmla="*/ 32 h 42"/>
                <a:gd name="T56" fmla="*/ 79 w 88"/>
                <a:gd name="T57" fmla="*/ 25 h 42"/>
                <a:gd name="T58" fmla="*/ 77 w 88"/>
                <a:gd name="T59" fmla="*/ 25 h 42"/>
                <a:gd name="T60" fmla="*/ 76 w 88"/>
                <a:gd name="T61" fmla="*/ 27 h 42"/>
                <a:gd name="T62" fmla="*/ 67 w 88"/>
                <a:gd name="T63" fmla="*/ 31 h 42"/>
                <a:gd name="T64" fmla="*/ 50 w 88"/>
                <a:gd name="T65" fmla="*/ 29 h 42"/>
                <a:gd name="T66" fmla="*/ 39 w 88"/>
                <a:gd name="T67" fmla="*/ 24 h 42"/>
                <a:gd name="T68" fmla="*/ 32 w 88"/>
                <a:gd name="T69" fmla="*/ 22 h 42"/>
                <a:gd name="T70" fmla="*/ 27 w 88"/>
                <a:gd name="T71" fmla="*/ 20 h 42"/>
                <a:gd name="T72" fmla="*/ 17 w 88"/>
                <a:gd name="T73" fmla="*/ 19 h 42"/>
                <a:gd name="T74" fmla="*/ 17 w 88"/>
                <a:gd name="T75" fmla="*/ 21 h 42"/>
                <a:gd name="T76" fmla="*/ 24 w 88"/>
                <a:gd name="T77" fmla="*/ 25 h 42"/>
                <a:gd name="T78" fmla="*/ 31 w 88"/>
                <a:gd name="T79" fmla="*/ 27 h 42"/>
                <a:gd name="T80" fmla="*/ 19 w 88"/>
                <a:gd name="T81" fmla="*/ 29 h 42"/>
                <a:gd name="T82" fmla="*/ 15 w 88"/>
                <a:gd name="T83" fmla="*/ 23 h 42"/>
                <a:gd name="T84" fmla="*/ 16 w 88"/>
                <a:gd name="T85" fmla="*/ 29 h 42"/>
                <a:gd name="T86" fmla="*/ 13 w 88"/>
                <a:gd name="T87" fmla="*/ 31 h 42"/>
                <a:gd name="T88" fmla="*/ 7 w 88"/>
                <a:gd name="T89" fmla="*/ 25 h 42"/>
                <a:gd name="T90" fmla="*/ 0 w 88"/>
                <a:gd name="T91"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42">
                  <a:moveTo>
                    <a:pt x="0" y="14"/>
                  </a:moveTo>
                  <a:cubicBezTo>
                    <a:pt x="0" y="12"/>
                    <a:pt x="0" y="10"/>
                    <a:pt x="0" y="8"/>
                  </a:cubicBezTo>
                  <a:cubicBezTo>
                    <a:pt x="1" y="8"/>
                    <a:pt x="1" y="8"/>
                    <a:pt x="2" y="9"/>
                  </a:cubicBezTo>
                  <a:cubicBezTo>
                    <a:pt x="3" y="12"/>
                    <a:pt x="5" y="15"/>
                    <a:pt x="8" y="17"/>
                  </a:cubicBezTo>
                  <a:cubicBezTo>
                    <a:pt x="6" y="15"/>
                    <a:pt x="3" y="13"/>
                    <a:pt x="3" y="10"/>
                  </a:cubicBezTo>
                  <a:cubicBezTo>
                    <a:pt x="2" y="8"/>
                    <a:pt x="4" y="4"/>
                    <a:pt x="7" y="3"/>
                  </a:cubicBezTo>
                  <a:cubicBezTo>
                    <a:pt x="9" y="3"/>
                    <a:pt x="11" y="4"/>
                    <a:pt x="12" y="7"/>
                  </a:cubicBezTo>
                  <a:cubicBezTo>
                    <a:pt x="12" y="9"/>
                    <a:pt x="14" y="11"/>
                    <a:pt x="16" y="12"/>
                  </a:cubicBezTo>
                  <a:cubicBezTo>
                    <a:pt x="18" y="13"/>
                    <a:pt x="20" y="13"/>
                    <a:pt x="22" y="13"/>
                  </a:cubicBezTo>
                  <a:cubicBezTo>
                    <a:pt x="25" y="14"/>
                    <a:pt x="29" y="14"/>
                    <a:pt x="31" y="17"/>
                  </a:cubicBezTo>
                  <a:cubicBezTo>
                    <a:pt x="32" y="18"/>
                    <a:pt x="33" y="18"/>
                    <a:pt x="33" y="17"/>
                  </a:cubicBezTo>
                  <a:cubicBezTo>
                    <a:pt x="36" y="17"/>
                    <a:pt x="39" y="18"/>
                    <a:pt x="41" y="20"/>
                  </a:cubicBezTo>
                  <a:cubicBezTo>
                    <a:pt x="42" y="20"/>
                    <a:pt x="42" y="21"/>
                    <a:pt x="43" y="21"/>
                  </a:cubicBezTo>
                  <a:cubicBezTo>
                    <a:pt x="50" y="26"/>
                    <a:pt x="58" y="27"/>
                    <a:pt x="66" y="25"/>
                  </a:cubicBezTo>
                  <a:cubicBezTo>
                    <a:pt x="70" y="25"/>
                    <a:pt x="71" y="26"/>
                    <a:pt x="72" y="28"/>
                  </a:cubicBezTo>
                  <a:cubicBezTo>
                    <a:pt x="69" y="26"/>
                    <a:pt x="70" y="23"/>
                    <a:pt x="73" y="20"/>
                  </a:cubicBezTo>
                  <a:cubicBezTo>
                    <a:pt x="75" y="19"/>
                    <a:pt x="75" y="16"/>
                    <a:pt x="75" y="13"/>
                  </a:cubicBezTo>
                  <a:cubicBezTo>
                    <a:pt x="76" y="9"/>
                    <a:pt x="75" y="4"/>
                    <a:pt x="78" y="1"/>
                  </a:cubicBezTo>
                  <a:cubicBezTo>
                    <a:pt x="79" y="0"/>
                    <a:pt x="80" y="1"/>
                    <a:pt x="80" y="2"/>
                  </a:cubicBezTo>
                  <a:cubicBezTo>
                    <a:pt x="81" y="3"/>
                    <a:pt x="80" y="4"/>
                    <a:pt x="80" y="6"/>
                  </a:cubicBezTo>
                  <a:cubicBezTo>
                    <a:pt x="80" y="10"/>
                    <a:pt x="80" y="14"/>
                    <a:pt x="80" y="19"/>
                  </a:cubicBezTo>
                  <a:cubicBezTo>
                    <a:pt x="80" y="19"/>
                    <a:pt x="78" y="20"/>
                    <a:pt x="80" y="20"/>
                  </a:cubicBezTo>
                  <a:cubicBezTo>
                    <a:pt x="81" y="20"/>
                    <a:pt x="82" y="21"/>
                    <a:pt x="82" y="21"/>
                  </a:cubicBezTo>
                  <a:cubicBezTo>
                    <a:pt x="88" y="26"/>
                    <a:pt x="88" y="35"/>
                    <a:pt x="80" y="39"/>
                  </a:cubicBezTo>
                  <a:cubicBezTo>
                    <a:pt x="76" y="41"/>
                    <a:pt x="71" y="42"/>
                    <a:pt x="66" y="41"/>
                  </a:cubicBezTo>
                  <a:cubicBezTo>
                    <a:pt x="66" y="40"/>
                    <a:pt x="66" y="39"/>
                    <a:pt x="67" y="39"/>
                  </a:cubicBezTo>
                  <a:cubicBezTo>
                    <a:pt x="70" y="38"/>
                    <a:pt x="72" y="35"/>
                    <a:pt x="75" y="35"/>
                  </a:cubicBezTo>
                  <a:cubicBezTo>
                    <a:pt x="78" y="35"/>
                    <a:pt x="79" y="34"/>
                    <a:pt x="80" y="32"/>
                  </a:cubicBezTo>
                  <a:cubicBezTo>
                    <a:pt x="81" y="30"/>
                    <a:pt x="80" y="27"/>
                    <a:pt x="79" y="25"/>
                  </a:cubicBezTo>
                  <a:cubicBezTo>
                    <a:pt x="79" y="24"/>
                    <a:pt x="78" y="24"/>
                    <a:pt x="77" y="25"/>
                  </a:cubicBezTo>
                  <a:cubicBezTo>
                    <a:pt x="76" y="26"/>
                    <a:pt x="76" y="26"/>
                    <a:pt x="76" y="27"/>
                  </a:cubicBezTo>
                  <a:cubicBezTo>
                    <a:pt x="74" y="33"/>
                    <a:pt x="74" y="33"/>
                    <a:pt x="67" y="31"/>
                  </a:cubicBezTo>
                  <a:cubicBezTo>
                    <a:pt x="61" y="29"/>
                    <a:pt x="55" y="30"/>
                    <a:pt x="50" y="29"/>
                  </a:cubicBezTo>
                  <a:cubicBezTo>
                    <a:pt x="46" y="29"/>
                    <a:pt x="42" y="28"/>
                    <a:pt x="39" y="24"/>
                  </a:cubicBezTo>
                  <a:cubicBezTo>
                    <a:pt x="37" y="22"/>
                    <a:pt x="35" y="21"/>
                    <a:pt x="32" y="22"/>
                  </a:cubicBezTo>
                  <a:cubicBezTo>
                    <a:pt x="30" y="22"/>
                    <a:pt x="28" y="21"/>
                    <a:pt x="27" y="20"/>
                  </a:cubicBezTo>
                  <a:cubicBezTo>
                    <a:pt x="26" y="18"/>
                    <a:pt x="18" y="17"/>
                    <a:pt x="17" y="19"/>
                  </a:cubicBezTo>
                  <a:cubicBezTo>
                    <a:pt x="16" y="20"/>
                    <a:pt x="16" y="20"/>
                    <a:pt x="17" y="21"/>
                  </a:cubicBezTo>
                  <a:cubicBezTo>
                    <a:pt x="19" y="23"/>
                    <a:pt x="21" y="25"/>
                    <a:pt x="24" y="25"/>
                  </a:cubicBezTo>
                  <a:cubicBezTo>
                    <a:pt x="27" y="24"/>
                    <a:pt x="30" y="24"/>
                    <a:pt x="31" y="27"/>
                  </a:cubicBezTo>
                  <a:cubicBezTo>
                    <a:pt x="27" y="28"/>
                    <a:pt x="23" y="29"/>
                    <a:pt x="19" y="29"/>
                  </a:cubicBezTo>
                  <a:cubicBezTo>
                    <a:pt x="16" y="29"/>
                    <a:pt x="15" y="26"/>
                    <a:pt x="15" y="23"/>
                  </a:cubicBezTo>
                  <a:cubicBezTo>
                    <a:pt x="15" y="25"/>
                    <a:pt x="16" y="27"/>
                    <a:pt x="16" y="29"/>
                  </a:cubicBezTo>
                  <a:cubicBezTo>
                    <a:pt x="16" y="30"/>
                    <a:pt x="15" y="32"/>
                    <a:pt x="13" y="31"/>
                  </a:cubicBezTo>
                  <a:cubicBezTo>
                    <a:pt x="11" y="28"/>
                    <a:pt x="7" y="29"/>
                    <a:pt x="7" y="25"/>
                  </a:cubicBezTo>
                  <a:cubicBezTo>
                    <a:pt x="2" y="23"/>
                    <a:pt x="2" y="18"/>
                    <a:pt x="0" y="14"/>
                  </a:cubicBezTo>
                  <a:close/>
                </a:path>
              </a:pathLst>
            </a:custGeom>
            <a:solidFill>
              <a:srgbClr val="DC8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2" name="Freeform 19"/>
            <p:cNvSpPr>
              <a:spLocks/>
            </p:cNvSpPr>
            <p:nvPr/>
          </p:nvSpPr>
          <p:spPr bwMode="auto">
            <a:xfrm>
              <a:off x="789" y="3390"/>
              <a:ext cx="57" cy="140"/>
            </a:xfrm>
            <a:custGeom>
              <a:avLst/>
              <a:gdLst>
                <a:gd name="T0" fmla="*/ 5 w 24"/>
                <a:gd name="T1" fmla="*/ 0 h 59"/>
                <a:gd name="T2" fmla="*/ 6 w 24"/>
                <a:gd name="T3" fmla="*/ 1 h 59"/>
                <a:gd name="T4" fmla="*/ 11 w 24"/>
                <a:gd name="T5" fmla="*/ 6 h 59"/>
                <a:gd name="T6" fmla="*/ 12 w 24"/>
                <a:gd name="T7" fmla="*/ 10 h 59"/>
                <a:gd name="T8" fmla="*/ 13 w 24"/>
                <a:gd name="T9" fmla="*/ 16 h 59"/>
                <a:gd name="T10" fmla="*/ 13 w 24"/>
                <a:gd name="T11" fmla="*/ 29 h 59"/>
                <a:gd name="T12" fmla="*/ 20 w 24"/>
                <a:gd name="T13" fmla="*/ 43 h 59"/>
                <a:gd name="T14" fmla="*/ 24 w 24"/>
                <a:gd name="T15" fmla="*/ 51 h 59"/>
                <a:gd name="T16" fmla="*/ 23 w 24"/>
                <a:gd name="T17" fmla="*/ 53 h 59"/>
                <a:gd name="T18" fmla="*/ 18 w 24"/>
                <a:gd name="T19" fmla="*/ 55 h 59"/>
                <a:gd name="T20" fmla="*/ 14 w 24"/>
                <a:gd name="T21" fmla="*/ 58 h 59"/>
                <a:gd name="T22" fmla="*/ 7 w 24"/>
                <a:gd name="T23" fmla="*/ 49 h 59"/>
                <a:gd name="T24" fmla="*/ 4 w 24"/>
                <a:gd name="T25" fmla="*/ 43 h 59"/>
                <a:gd name="T26" fmla="*/ 1 w 24"/>
                <a:gd name="T27" fmla="*/ 32 h 59"/>
                <a:gd name="T28" fmla="*/ 0 w 24"/>
                <a:gd name="T29" fmla="*/ 27 h 59"/>
                <a:gd name="T30" fmla="*/ 2 w 24"/>
                <a:gd name="T31" fmla="*/ 6 h 59"/>
                <a:gd name="T32" fmla="*/ 5 w 24"/>
                <a:gd name="T3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9">
                  <a:moveTo>
                    <a:pt x="5" y="0"/>
                  </a:moveTo>
                  <a:cubicBezTo>
                    <a:pt x="5" y="1"/>
                    <a:pt x="6" y="1"/>
                    <a:pt x="6" y="1"/>
                  </a:cubicBezTo>
                  <a:cubicBezTo>
                    <a:pt x="10" y="1"/>
                    <a:pt x="11" y="3"/>
                    <a:pt x="11" y="6"/>
                  </a:cubicBezTo>
                  <a:cubicBezTo>
                    <a:pt x="11" y="7"/>
                    <a:pt x="11" y="9"/>
                    <a:pt x="12" y="10"/>
                  </a:cubicBezTo>
                  <a:cubicBezTo>
                    <a:pt x="14" y="11"/>
                    <a:pt x="13" y="14"/>
                    <a:pt x="13" y="16"/>
                  </a:cubicBezTo>
                  <a:cubicBezTo>
                    <a:pt x="12" y="20"/>
                    <a:pt x="12" y="25"/>
                    <a:pt x="13" y="29"/>
                  </a:cubicBezTo>
                  <a:cubicBezTo>
                    <a:pt x="13" y="35"/>
                    <a:pt x="16" y="40"/>
                    <a:pt x="20" y="43"/>
                  </a:cubicBezTo>
                  <a:cubicBezTo>
                    <a:pt x="22" y="46"/>
                    <a:pt x="24" y="48"/>
                    <a:pt x="24" y="51"/>
                  </a:cubicBezTo>
                  <a:cubicBezTo>
                    <a:pt x="24" y="52"/>
                    <a:pt x="23" y="52"/>
                    <a:pt x="23" y="53"/>
                  </a:cubicBezTo>
                  <a:cubicBezTo>
                    <a:pt x="22" y="54"/>
                    <a:pt x="20" y="55"/>
                    <a:pt x="18" y="55"/>
                  </a:cubicBezTo>
                  <a:cubicBezTo>
                    <a:pt x="16" y="55"/>
                    <a:pt x="17" y="59"/>
                    <a:pt x="14" y="58"/>
                  </a:cubicBezTo>
                  <a:cubicBezTo>
                    <a:pt x="12" y="55"/>
                    <a:pt x="10" y="52"/>
                    <a:pt x="7" y="49"/>
                  </a:cubicBezTo>
                  <a:cubicBezTo>
                    <a:pt x="5" y="48"/>
                    <a:pt x="4" y="46"/>
                    <a:pt x="4" y="43"/>
                  </a:cubicBezTo>
                  <a:cubicBezTo>
                    <a:pt x="5" y="39"/>
                    <a:pt x="3" y="36"/>
                    <a:pt x="1" y="32"/>
                  </a:cubicBezTo>
                  <a:cubicBezTo>
                    <a:pt x="0" y="31"/>
                    <a:pt x="0" y="29"/>
                    <a:pt x="0" y="27"/>
                  </a:cubicBezTo>
                  <a:cubicBezTo>
                    <a:pt x="4" y="20"/>
                    <a:pt x="1" y="13"/>
                    <a:pt x="2" y="6"/>
                  </a:cubicBezTo>
                  <a:cubicBezTo>
                    <a:pt x="3" y="4"/>
                    <a:pt x="3" y="2"/>
                    <a:pt x="5" y="0"/>
                  </a:cubicBezTo>
                  <a:close/>
                </a:path>
              </a:pathLst>
            </a:custGeom>
            <a:solidFill>
              <a:srgbClr val="B5B9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3" name="Freeform 20"/>
            <p:cNvSpPr>
              <a:spLocks/>
            </p:cNvSpPr>
            <p:nvPr/>
          </p:nvSpPr>
          <p:spPr bwMode="auto">
            <a:xfrm>
              <a:off x="872" y="906"/>
              <a:ext cx="147" cy="69"/>
            </a:xfrm>
            <a:custGeom>
              <a:avLst/>
              <a:gdLst>
                <a:gd name="T0" fmla="*/ 10 w 62"/>
                <a:gd name="T1" fmla="*/ 27 h 29"/>
                <a:gd name="T2" fmla="*/ 9 w 62"/>
                <a:gd name="T3" fmla="*/ 26 h 29"/>
                <a:gd name="T4" fmla="*/ 7 w 62"/>
                <a:gd name="T5" fmla="*/ 27 h 29"/>
                <a:gd name="T6" fmla="*/ 2 w 62"/>
                <a:gd name="T7" fmla="*/ 28 h 29"/>
                <a:gd name="T8" fmla="*/ 2 w 62"/>
                <a:gd name="T9" fmla="*/ 28 h 29"/>
                <a:gd name="T10" fmla="*/ 1 w 62"/>
                <a:gd name="T11" fmla="*/ 22 h 29"/>
                <a:gd name="T12" fmla="*/ 6 w 62"/>
                <a:gd name="T13" fmla="*/ 16 h 29"/>
                <a:gd name="T14" fmla="*/ 8 w 62"/>
                <a:gd name="T15" fmla="*/ 12 h 29"/>
                <a:gd name="T16" fmla="*/ 19 w 62"/>
                <a:gd name="T17" fmla="*/ 6 h 29"/>
                <a:gd name="T18" fmla="*/ 28 w 62"/>
                <a:gd name="T19" fmla="*/ 3 h 29"/>
                <a:gd name="T20" fmla="*/ 38 w 62"/>
                <a:gd name="T21" fmla="*/ 3 h 29"/>
                <a:gd name="T22" fmla="*/ 52 w 62"/>
                <a:gd name="T23" fmla="*/ 1 h 29"/>
                <a:gd name="T24" fmla="*/ 57 w 62"/>
                <a:gd name="T25" fmla="*/ 0 h 29"/>
                <a:gd name="T26" fmla="*/ 61 w 62"/>
                <a:gd name="T27" fmla="*/ 3 h 29"/>
                <a:gd name="T28" fmla="*/ 59 w 62"/>
                <a:gd name="T29" fmla="*/ 6 h 29"/>
                <a:gd name="T30" fmla="*/ 58 w 62"/>
                <a:gd name="T31" fmla="*/ 9 h 29"/>
                <a:gd name="T32" fmla="*/ 56 w 62"/>
                <a:gd name="T33" fmla="*/ 12 h 29"/>
                <a:gd name="T34" fmla="*/ 48 w 62"/>
                <a:gd name="T35" fmla="*/ 13 h 29"/>
                <a:gd name="T36" fmla="*/ 34 w 62"/>
                <a:gd name="T37" fmla="*/ 15 h 29"/>
                <a:gd name="T38" fmla="*/ 17 w 62"/>
                <a:gd name="T39" fmla="*/ 20 h 29"/>
                <a:gd name="T40" fmla="*/ 10 w 62"/>
                <a:gd name="T41"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29">
                  <a:moveTo>
                    <a:pt x="10" y="27"/>
                  </a:moveTo>
                  <a:cubicBezTo>
                    <a:pt x="10" y="27"/>
                    <a:pt x="9" y="27"/>
                    <a:pt x="9" y="26"/>
                  </a:cubicBezTo>
                  <a:cubicBezTo>
                    <a:pt x="8" y="25"/>
                    <a:pt x="8" y="27"/>
                    <a:pt x="7" y="27"/>
                  </a:cubicBezTo>
                  <a:cubicBezTo>
                    <a:pt x="5" y="28"/>
                    <a:pt x="4" y="29"/>
                    <a:pt x="2" y="28"/>
                  </a:cubicBezTo>
                  <a:cubicBezTo>
                    <a:pt x="2" y="28"/>
                    <a:pt x="2" y="28"/>
                    <a:pt x="2" y="28"/>
                  </a:cubicBezTo>
                  <a:cubicBezTo>
                    <a:pt x="0" y="26"/>
                    <a:pt x="1" y="24"/>
                    <a:pt x="1" y="22"/>
                  </a:cubicBezTo>
                  <a:cubicBezTo>
                    <a:pt x="2" y="20"/>
                    <a:pt x="4" y="18"/>
                    <a:pt x="6" y="16"/>
                  </a:cubicBezTo>
                  <a:cubicBezTo>
                    <a:pt x="7" y="15"/>
                    <a:pt x="8" y="14"/>
                    <a:pt x="8" y="12"/>
                  </a:cubicBezTo>
                  <a:cubicBezTo>
                    <a:pt x="11" y="10"/>
                    <a:pt x="15" y="7"/>
                    <a:pt x="19" y="6"/>
                  </a:cubicBezTo>
                  <a:cubicBezTo>
                    <a:pt x="22" y="5"/>
                    <a:pt x="25" y="4"/>
                    <a:pt x="28" y="3"/>
                  </a:cubicBezTo>
                  <a:cubicBezTo>
                    <a:pt x="31" y="3"/>
                    <a:pt x="35" y="4"/>
                    <a:pt x="38" y="3"/>
                  </a:cubicBezTo>
                  <a:cubicBezTo>
                    <a:pt x="43" y="1"/>
                    <a:pt x="47" y="2"/>
                    <a:pt x="52" y="1"/>
                  </a:cubicBezTo>
                  <a:cubicBezTo>
                    <a:pt x="53" y="1"/>
                    <a:pt x="55" y="0"/>
                    <a:pt x="57" y="0"/>
                  </a:cubicBezTo>
                  <a:cubicBezTo>
                    <a:pt x="59" y="0"/>
                    <a:pt x="60" y="1"/>
                    <a:pt x="61" y="3"/>
                  </a:cubicBezTo>
                  <a:cubicBezTo>
                    <a:pt x="62" y="4"/>
                    <a:pt x="60" y="5"/>
                    <a:pt x="59" y="6"/>
                  </a:cubicBezTo>
                  <a:cubicBezTo>
                    <a:pt x="58" y="7"/>
                    <a:pt x="57" y="8"/>
                    <a:pt x="58" y="9"/>
                  </a:cubicBezTo>
                  <a:cubicBezTo>
                    <a:pt x="60" y="13"/>
                    <a:pt x="57" y="12"/>
                    <a:pt x="56" y="12"/>
                  </a:cubicBezTo>
                  <a:cubicBezTo>
                    <a:pt x="53" y="12"/>
                    <a:pt x="50" y="12"/>
                    <a:pt x="48" y="13"/>
                  </a:cubicBezTo>
                  <a:cubicBezTo>
                    <a:pt x="43" y="16"/>
                    <a:pt x="39" y="16"/>
                    <a:pt x="34" y="15"/>
                  </a:cubicBezTo>
                  <a:cubicBezTo>
                    <a:pt x="28" y="14"/>
                    <a:pt x="22" y="16"/>
                    <a:pt x="17" y="20"/>
                  </a:cubicBezTo>
                  <a:cubicBezTo>
                    <a:pt x="14" y="22"/>
                    <a:pt x="14" y="26"/>
                    <a:pt x="10" y="27"/>
                  </a:cubicBezTo>
                  <a:close/>
                </a:path>
              </a:pathLst>
            </a:custGeom>
            <a:solidFill>
              <a:srgbClr val="E295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4" name="Freeform 21"/>
            <p:cNvSpPr>
              <a:spLocks/>
            </p:cNvSpPr>
            <p:nvPr/>
          </p:nvSpPr>
          <p:spPr bwMode="auto">
            <a:xfrm>
              <a:off x="1535" y="904"/>
              <a:ext cx="128" cy="64"/>
            </a:xfrm>
            <a:custGeom>
              <a:avLst/>
              <a:gdLst>
                <a:gd name="T0" fmla="*/ 21 w 54"/>
                <a:gd name="T1" fmla="*/ 20 h 27"/>
                <a:gd name="T2" fmla="*/ 20 w 54"/>
                <a:gd name="T3" fmla="*/ 19 h 27"/>
                <a:gd name="T4" fmla="*/ 8 w 54"/>
                <a:gd name="T5" fmla="*/ 24 h 27"/>
                <a:gd name="T6" fmla="*/ 4 w 54"/>
                <a:gd name="T7" fmla="*/ 26 h 27"/>
                <a:gd name="T8" fmla="*/ 4 w 54"/>
                <a:gd name="T9" fmla="*/ 22 h 27"/>
                <a:gd name="T10" fmla="*/ 1 w 54"/>
                <a:gd name="T11" fmla="*/ 17 h 27"/>
                <a:gd name="T12" fmla="*/ 8 w 54"/>
                <a:gd name="T13" fmla="*/ 13 h 27"/>
                <a:gd name="T14" fmla="*/ 23 w 54"/>
                <a:gd name="T15" fmla="*/ 8 h 27"/>
                <a:gd name="T16" fmla="*/ 23 w 54"/>
                <a:gd name="T17" fmla="*/ 6 h 27"/>
                <a:gd name="T18" fmla="*/ 18 w 54"/>
                <a:gd name="T19" fmla="*/ 7 h 27"/>
                <a:gd name="T20" fmla="*/ 16 w 54"/>
                <a:gd name="T21" fmla="*/ 5 h 27"/>
                <a:gd name="T22" fmla="*/ 20 w 54"/>
                <a:gd name="T23" fmla="*/ 3 h 27"/>
                <a:gd name="T24" fmla="*/ 20 w 54"/>
                <a:gd name="T25" fmla="*/ 3 h 27"/>
                <a:gd name="T26" fmla="*/ 30 w 54"/>
                <a:gd name="T27" fmla="*/ 3 h 27"/>
                <a:gd name="T28" fmla="*/ 44 w 54"/>
                <a:gd name="T29" fmla="*/ 1 h 27"/>
                <a:gd name="T30" fmla="*/ 49 w 54"/>
                <a:gd name="T31" fmla="*/ 0 h 27"/>
                <a:gd name="T32" fmla="*/ 53 w 54"/>
                <a:gd name="T33" fmla="*/ 1 h 27"/>
                <a:gd name="T34" fmla="*/ 53 w 54"/>
                <a:gd name="T35" fmla="*/ 6 h 27"/>
                <a:gd name="T36" fmla="*/ 52 w 54"/>
                <a:gd name="T37" fmla="*/ 9 h 27"/>
                <a:gd name="T38" fmla="*/ 53 w 54"/>
                <a:gd name="T39" fmla="*/ 12 h 27"/>
                <a:gd name="T40" fmla="*/ 50 w 54"/>
                <a:gd name="T41" fmla="*/ 12 h 27"/>
                <a:gd name="T42" fmla="*/ 41 w 54"/>
                <a:gd name="T43" fmla="*/ 13 h 27"/>
                <a:gd name="T44" fmla="*/ 40 w 54"/>
                <a:gd name="T45" fmla="*/ 14 h 27"/>
                <a:gd name="T46" fmla="*/ 27 w 54"/>
                <a:gd name="T47" fmla="*/ 15 h 27"/>
                <a:gd name="T48" fmla="*/ 14 w 54"/>
                <a:gd name="T49" fmla="*/ 17 h 27"/>
                <a:gd name="T50" fmla="*/ 9 w 54"/>
                <a:gd name="T51" fmla="*/ 19 h 27"/>
                <a:gd name="T52" fmla="*/ 14 w 54"/>
                <a:gd name="T53" fmla="*/ 17 h 27"/>
                <a:gd name="T54" fmla="*/ 26 w 54"/>
                <a:gd name="T55" fmla="*/ 15 h 27"/>
                <a:gd name="T56" fmla="*/ 33 w 54"/>
                <a:gd name="T57" fmla="*/ 16 h 27"/>
                <a:gd name="T58" fmla="*/ 32 w 54"/>
                <a:gd name="T59" fmla="*/ 18 h 27"/>
                <a:gd name="T60" fmla="*/ 25 w 54"/>
                <a:gd name="T61" fmla="*/ 20 h 27"/>
                <a:gd name="T62" fmla="*/ 39 w 54"/>
                <a:gd name="T63" fmla="*/ 22 h 27"/>
                <a:gd name="T64" fmla="*/ 36 w 54"/>
                <a:gd name="T65" fmla="*/ 24 h 27"/>
                <a:gd name="T66" fmla="*/ 22 w 54"/>
                <a:gd name="T67" fmla="*/ 24 h 27"/>
                <a:gd name="T68" fmla="*/ 21 w 54"/>
                <a:gd name="T69" fmla="*/ 23 h 27"/>
                <a:gd name="T70" fmla="*/ 21 w 54"/>
                <a:gd name="T7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27">
                  <a:moveTo>
                    <a:pt x="21" y="20"/>
                  </a:moveTo>
                  <a:cubicBezTo>
                    <a:pt x="21" y="20"/>
                    <a:pt x="21" y="20"/>
                    <a:pt x="20" y="19"/>
                  </a:cubicBezTo>
                  <a:cubicBezTo>
                    <a:pt x="15" y="18"/>
                    <a:pt x="11" y="20"/>
                    <a:pt x="8" y="24"/>
                  </a:cubicBezTo>
                  <a:cubicBezTo>
                    <a:pt x="7" y="25"/>
                    <a:pt x="6" y="27"/>
                    <a:pt x="4" y="26"/>
                  </a:cubicBezTo>
                  <a:cubicBezTo>
                    <a:pt x="3" y="25"/>
                    <a:pt x="4" y="23"/>
                    <a:pt x="4" y="22"/>
                  </a:cubicBezTo>
                  <a:cubicBezTo>
                    <a:pt x="2" y="21"/>
                    <a:pt x="0" y="19"/>
                    <a:pt x="1" y="17"/>
                  </a:cubicBezTo>
                  <a:cubicBezTo>
                    <a:pt x="2" y="14"/>
                    <a:pt x="5" y="13"/>
                    <a:pt x="8" y="13"/>
                  </a:cubicBezTo>
                  <a:cubicBezTo>
                    <a:pt x="13" y="12"/>
                    <a:pt x="18" y="9"/>
                    <a:pt x="23" y="8"/>
                  </a:cubicBezTo>
                  <a:cubicBezTo>
                    <a:pt x="23" y="8"/>
                    <a:pt x="23" y="7"/>
                    <a:pt x="23" y="6"/>
                  </a:cubicBezTo>
                  <a:cubicBezTo>
                    <a:pt x="22" y="6"/>
                    <a:pt x="20" y="7"/>
                    <a:pt x="18" y="7"/>
                  </a:cubicBezTo>
                  <a:cubicBezTo>
                    <a:pt x="16" y="7"/>
                    <a:pt x="15" y="7"/>
                    <a:pt x="16" y="5"/>
                  </a:cubicBezTo>
                  <a:cubicBezTo>
                    <a:pt x="18" y="4"/>
                    <a:pt x="18" y="3"/>
                    <a:pt x="20" y="3"/>
                  </a:cubicBezTo>
                  <a:cubicBezTo>
                    <a:pt x="20" y="3"/>
                    <a:pt x="20" y="3"/>
                    <a:pt x="20" y="3"/>
                  </a:cubicBezTo>
                  <a:cubicBezTo>
                    <a:pt x="23" y="2"/>
                    <a:pt x="27" y="4"/>
                    <a:pt x="30" y="3"/>
                  </a:cubicBezTo>
                  <a:cubicBezTo>
                    <a:pt x="35" y="1"/>
                    <a:pt x="39" y="1"/>
                    <a:pt x="44" y="1"/>
                  </a:cubicBezTo>
                  <a:cubicBezTo>
                    <a:pt x="46" y="1"/>
                    <a:pt x="47" y="0"/>
                    <a:pt x="49" y="0"/>
                  </a:cubicBezTo>
                  <a:cubicBezTo>
                    <a:pt x="51" y="0"/>
                    <a:pt x="52" y="0"/>
                    <a:pt x="53" y="1"/>
                  </a:cubicBezTo>
                  <a:cubicBezTo>
                    <a:pt x="54" y="3"/>
                    <a:pt x="54" y="4"/>
                    <a:pt x="53" y="6"/>
                  </a:cubicBezTo>
                  <a:cubicBezTo>
                    <a:pt x="52" y="7"/>
                    <a:pt x="50" y="8"/>
                    <a:pt x="52" y="9"/>
                  </a:cubicBezTo>
                  <a:cubicBezTo>
                    <a:pt x="52" y="10"/>
                    <a:pt x="53" y="11"/>
                    <a:pt x="53" y="12"/>
                  </a:cubicBezTo>
                  <a:cubicBezTo>
                    <a:pt x="52" y="13"/>
                    <a:pt x="51" y="12"/>
                    <a:pt x="50" y="12"/>
                  </a:cubicBezTo>
                  <a:cubicBezTo>
                    <a:pt x="47" y="12"/>
                    <a:pt x="44" y="12"/>
                    <a:pt x="41" y="13"/>
                  </a:cubicBezTo>
                  <a:cubicBezTo>
                    <a:pt x="41" y="14"/>
                    <a:pt x="40" y="14"/>
                    <a:pt x="40" y="14"/>
                  </a:cubicBezTo>
                  <a:cubicBezTo>
                    <a:pt x="36" y="16"/>
                    <a:pt x="31" y="16"/>
                    <a:pt x="27" y="15"/>
                  </a:cubicBezTo>
                  <a:cubicBezTo>
                    <a:pt x="22" y="14"/>
                    <a:pt x="18" y="14"/>
                    <a:pt x="14" y="17"/>
                  </a:cubicBezTo>
                  <a:cubicBezTo>
                    <a:pt x="13" y="18"/>
                    <a:pt x="11" y="18"/>
                    <a:pt x="9" y="19"/>
                  </a:cubicBezTo>
                  <a:cubicBezTo>
                    <a:pt x="11" y="18"/>
                    <a:pt x="13" y="17"/>
                    <a:pt x="14" y="17"/>
                  </a:cubicBezTo>
                  <a:cubicBezTo>
                    <a:pt x="18" y="14"/>
                    <a:pt x="22" y="14"/>
                    <a:pt x="26" y="15"/>
                  </a:cubicBezTo>
                  <a:cubicBezTo>
                    <a:pt x="28" y="15"/>
                    <a:pt x="31" y="15"/>
                    <a:pt x="33" y="16"/>
                  </a:cubicBezTo>
                  <a:cubicBezTo>
                    <a:pt x="35" y="17"/>
                    <a:pt x="33" y="18"/>
                    <a:pt x="32" y="18"/>
                  </a:cubicBezTo>
                  <a:cubicBezTo>
                    <a:pt x="30" y="19"/>
                    <a:pt x="28" y="19"/>
                    <a:pt x="25" y="20"/>
                  </a:cubicBezTo>
                  <a:cubicBezTo>
                    <a:pt x="30" y="22"/>
                    <a:pt x="35" y="19"/>
                    <a:pt x="39" y="22"/>
                  </a:cubicBezTo>
                  <a:cubicBezTo>
                    <a:pt x="39" y="24"/>
                    <a:pt x="37" y="24"/>
                    <a:pt x="36" y="24"/>
                  </a:cubicBezTo>
                  <a:cubicBezTo>
                    <a:pt x="31" y="24"/>
                    <a:pt x="26" y="25"/>
                    <a:pt x="22" y="24"/>
                  </a:cubicBezTo>
                  <a:cubicBezTo>
                    <a:pt x="21" y="24"/>
                    <a:pt x="21" y="23"/>
                    <a:pt x="21" y="23"/>
                  </a:cubicBezTo>
                  <a:cubicBezTo>
                    <a:pt x="21" y="22"/>
                    <a:pt x="21" y="21"/>
                    <a:pt x="21" y="20"/>
                  </a:cubicBezTo>
                  <a:close/>
                </a:path>
              </a:pathLst>
            </a:custGeom>
            <a:solidFill>
              <a:srgbClr val="E29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5" name="Freeform 22"/>
            <p:cNvSpPr>
              <a:spLocks/>
            </p:cNvSpPr>
            <p:nvPr/>
          </p:nvSpPr>
          <p:spPr bwMode="auto">
            <a:xfrm>
              <a:off x="1709" y="904"/>
              <a:ext cx="126" cy="125"/>
            </a:xfrm>
            <a:custGeom>
              <a:avLst/>
              <a:gdLst>
                <a:gd name="T0" fmla="*/ 11 w 53"/>
                <a:gd name="T1" fmla="*/ 0 h 53"/>
                <a:gd name="T2" fmla="*/ 31 w 53"/>
                <a:gd name="T3" fmla="*/ 8 h 53"/>
                <a:gd name="T4" fmla="*/ 48 w 53"/>
                <a:gd name="T5" fmla="*/ 20 h 53"/>
                <a:gd name="T6" fmla="*/ 52 w 53"/>
                <a:gd name="T7" fmla="*/ 24 h 53"/>
                <a:gd name="T8" fmla="*/ 52 w 53"/>
                <a:gd name="T9" fmla="*/ 26 h 53"/>
                <a:gd name="T10" fmla="*/ 50 w 53"/>
                <a:gd name="T11" fmla="*/ 31 h 53"/>
                <a:gd name="T12" fmla="*/ 46 w 53"/>
                <a:gd name="T13" fmla="*/ 27 h 53"/>
                <a:gd name="T14" fmla="*/ 46 w 53"/>
                <a:gd name="T15" fmla="*/ 25 h 53"/>
                <a:gd name="T16" fmla="*/ 46 w 53"/>
                <a:gd name="T17" fmla="*/ 21 h 53"/>
                <a:gd name="T18" fmla="*/ 42 w 53"/>
                <a:gd name="T19" fmla="*/ 18 h 53"/>
                <a:gd name="T20" fmla="*/ 46 w 53"/>
                <a:gd name="T21" fmla="*/ 23 h 53"/>
                <a:gd name="T22" fmla="*/ 45 w 53"/>
                <a:gd name="T23" fmla="*/ 29 h 53"/>
                <a:gd name="T24" fmla="*/ 44 w 53"/>
                <a:gd name="T25" fmla="*/ 33 h 53"/>
                <a:gd name="T26" fmla="*/ 44 w 53"/>
                <a:gd name="T27" fmla="*/ 34 h 53"/>
                <a:gd name="T28" fmla="*/ 40 w 53"/>
                <a:gd name="T29" fmla="*/ 41 h 53"/>
                <a:gd name="T30" fmla="*/ 40 w 53"/>
                <a:gd name="T31" fmla="*/ 47 h 53"/>
                <a:gd name="T32" fmla="*/ 43 w 53"/>
                <a:gd name="T33" fmla="*/ 48 h 53"/>
                <a:gd name="T34" fmla="*/ 44 w 53"/>
                <a:gd name="T35" fmla="*/ 49 h 53"/>
                <a:gd name="T36" fmla="*/ 45 w 53"/>
                <a:gd name="T37" fmla="*/ 52 h 53"/>
                <a:gd name="T38" fmla="*/ 33 w 53"/>
                <a:gd name="T39" fmla="*/ 44 h 53"/>
                <a:gd name="T40" fmla="*/ 32 w 53"/>
                <a:gd name="T41" fmla="*/ 43 h 53"/>
                <a:gd name="T42" fmla="*/ 31 w 53"/>
                <a:gd name="T43" fmla="*/ 40 h 53"/>
                <a:gd name="T44" fmla="*/ 37 w 53"/>
                <a:gd name="T45" fmla="*/ 38 h 53"/>
                <a:gd name="T46" fmla="*/ 27 w 53"/>
                <a:gd name="T47" fmla="*/ 30 h 53"/>
                <a:gd name="T48" fmla="*/ 30 w 53"/>
                <a:gd name="T49" fmla="*/ 29 h 53"/>
                <a:gd name="T50" fmla="*/ 33 w 53"/>
                <a:gd name="T51" fmla="*/ 33 h 53"/>
                <a:gd name="T52" fmla="*/ 39 w 53"/>
                <a:gd name="T53" fmla="*/ 30 h 53"/>
                <a:gd name="T54" fmla="*/ 40 w 53"/>
                <a:gd name="T55" fmla="*/ 29 h 53"/>
                <a:gd name="T56" fmla="*/ 40 w 53"/>
                <a:gd name="T57" fmla="*/ 29 h 53"/>
                <a:gd name="T58" fmla="*/ 40 w 53"/>
                <a:gd name="T59" fmla="*/ 29 h 53"/>
                <a:gd name="T60" fmla="*/ 36 w 53"/>
                <a:gd name="T61" fmla="*/ 25 h 53"/>
                <a:gd name="T62" fmla="*/ 30 w 53"/>
                <a:gd name="T63" fmla="*/ 20 h 53"/>
                <a:gd name="T64" fmla="*/ 23 w 53"/>
                <a:gd name="T65" fmla="*/ 17 h 53"/>
                <a:gd name="T66" fmla="*/ 13 w 53"/>
                <a:gd name="T67" fmla="*/ 15 h 53"/>
                <a:gd name="T68" fmla="*/ 4 w 53"/>
                <a:gd name="T69" fmla="*/ 16 h 53"/>
                <a:gd name="T70" fmla="*/ 0 w 53"/>
                <a:gd name="T71" fmla="*/ 13 h 53"/>
                <a:gd name="T72" fmla="*/ 5 w 53"/>
                <a:gd name="T73" fmla="*/ 10 h 53"/>
                <a:gd name="T74" fmla="*/ 26 w 53"/>
                <a:gd name="T75" fmla="*/ 12 h 53"/>
                <a:gd name="T76" fmla="*/ 31 w 53"/>
                <a:gd name="T77" fmla="*/ 13 h 53"/>
                <a:gd name="T78" fmla="*/ 29 w 53"/>
                <a:gd name="T79" fmla="*/ 9 h 53"/>
                <a:gd name="T80" fmla="*/ 17 w 53"/>
                <a:gd name="T81" fmla="*/ 5 h 53"/>
                <a:gd name="T82" fmla="*/ 14 w 53"/>
                <a:gd name="T83" fmla="*/ 4 h 53"/>
                <a:gd name="T84" fmla="*/ 11 w 53"/>
                <a:gd name="T8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53">
                  <a:moveTo>
                    <a:pt x="11" y="0"/>
                  </a:moveTo>
                  <a:cubicBezTo>
                    <a:pt x="18" y="0"/>
                    <a:pt x="25" y="4"/>
                    <a:pt x="31" y="8"/>
                  </a:cubicBezTo>
                  <a:cubicBezTo>
                    <a:pt x="37" y="11"/>
                    <a:pt x="43" y="15"/>
                    <a:pt x="48" y="20"/>
                  </a:cubicBezTo>
                  <a:cubicBezTo>
                    <a:pt x="49" y="21"/>
                    <a:pt x="51" y="23"/>
                    <a:pt x="52" y="24"/>
                  </a:cubicBezTo>
                  <a:cubicBezTo>
                    <a:pt x="52" y="25"/>
                    <a:pt x="52" y="26"/>
                    <a:pt x="52" y="26"/>
                  </a:cubicBezTo>
                  <a:cubicBezTo>
                    <a:pt x="53" y="29"/>
                    <a:pt x="52" y="31"/>
                    <a:pt x="50" y="31"/>
                  </a:cubicBezTo>
                  <a:cubicBezTo>
                    <a:pt x="47" y="31"/>
                    <a:pt x="46" y="30"/>
                    <a:pt x="46" y="27"/>
                  </a:cubicBezTo>
                  <a:cubicBezTo>
                    <a:pt x="46" y="27"/>
                    <a:pt x="46" y="26"/>
                    <a:pt x="46" y="25"/>
                  </a:cubicBezTo>
                  <a:cubicBezTo>
                    <a:pt x="48" y="24"/>
                    <a:pt x="48" y="23"/>
                    <a:pt x="46" y="21"/>
                  </a:cubicBezTo>
                  <a:cubicBezTo>
                    <a:pt x="45" y="20"/>
                    <a:pt x="44" y="19"/>
                    <a:pt x="42" y="18"/>
                  </a:cubicBezTo>
                  <a:cubicBezTo>
                    <a:pt x="44" y="19"/>
                    <a:pt x="45" y="21"/>
                    <a:pt x="46" y="23"/>
                  </a:cubicBezTo>
                  <a:cubicBezTo>
                    <a:pt x="46" y="25"/>
                    <a:pt x="46" y="27"/>
                    <a:pt x="45" y="29"/>
                  </a:cubicBezTo>
                  <a:cubicBezTo>
                    <a:pt x="45" y="31"/>
                    <a:pt x="43" y="31"/>
                    <a:pt x="44" y="33"/>
                  </a:cubicBezTo>
                  <a:cubicBezTo>
                    <a:pt x="44" y="34"/>
                    <a:pt x="44" y="34"/>
                    <a:pt x="44" y="34"/>
                  </a:cubicBezTo>
                  <a:cubicBezTo>
                    <a:pt x="43" y="37"/>
                    <a:pt x="44" y="40"/>
                    <a:pt x="40" y="41"/>
                  </a:cubicBezTo>
                  <a:cubicBezTo>
                    <a:pt x="36" y="43"/>
                    <a:pt x="36" y="45"/>
                    <a:pt x="40" y="47"/>
                  </a:cubicBezTo>
                  <a:cubicBezTo>
                    <a:pt x="41" y="48"/>
                    <a:pt x="42" y="48"/>
                    <a:pt x="43" y="48"/>
                  </a:cubicBezTo>
                  <a:cubicBezTo>
                    <a:pt x="43" y="48"/>
                    <a:pt x="44" y="49"/>
                    <a:pt x="44" y="49"/>
                  </a:cubicBezTo>
                  <a:cubicBezTo>
                    <a:pt x="47" y="49"/>
                    <a:pt x="46" y="50"/>
                    <a:pt x="45" y="52"/>
                  </a:cubicBezTo>
                  <a:cubicBezTo>
                    <a:pt x="40" y="53"/>
                    <a:pt x="34" y="50"/>
                    <a:pt x="33" y="44"/>
                  </a:cubicBezTo>
                  <a:cubicBezTo>
                    <a:pt x="32" y="44"/>
                    <a:pt x="34" y="42"/>
                    <a:pt x="32" y="43"/>
                  </a:cubicBezTo>
                  <a:cubicBezTo>
                    <a:pt x="30" y="42"/>
                    <a:pt x="30" y="41"/>
                    <a:pt x="31" y="40"/>
                  </a:cubicBezTo>
                  <a:cubicBezTo>
                    <a:pt x="33" y="38"/>
                    <a:pt x="36" y="39"/>
                    <a:pt x="37" y="38"/>
                  </a:cubicBezTo>
                  <a:cubicBezTo>
                    <a:pt x="31" y="40"/>
                    <a:pt x="29" y="38"/>
                    <a:pt x="27" y="30"/>
                  </a:cubicBezTo>
                  <a:cubicBezTo>
                    <a:pt x="28" y="29"/>
                    <a:pt x="28" y="28"/>
                    <a:pt x="30" y="29"/>
                  </a:cubicBezTo>
                  <a:cubicBezTo>
                    <a:pt x="31" y="30"/>
                    <a:pt x="32" y="31"/>
                    <a:pt x="33" y="33"/>
                  </a:cubicBezTo>
                  <a:cubicBezTo>
                    <a:pt x="36" y="35"/>
                    <a:pt x="39" y="34"/>
                    <a:pt x="39" y="30"/>
                  </a:cubicBezTo>
                  <a:cubicBezTo>
                    <a:pt x="39" y="30"/>
                    <a:pt x="39" y="29"/>
                    <a:pt x="40" y="29"/>
                  </a:cubicBezTo>
                  <a:cubicBezTo>
                    <a:pt x="40" y="29"/>
                    <a:pt x="40" y="29"/>
                    <a:pt x="40" y="29"/>
                  </a:cubicBezTo>
                  <a:cubicBezTo>
                    <a:pt x="40" y="29"/>
                    <a:pt x="40" y="29"/>
                    <a:pt x="40" y="29"/>
                  </a:cubicBezTo>
                  <a:cubicBezTo>
                    <a:pt x="39" y="27"/>
                    <a:pt x="38" y="25"/>
                    <a:pt x="36" y="25"/>
                  </a:cubicBezTo>
                  <a:cubicBezTo>
                    <a:pt x="34" y="23"/>
                    <a:pt x="32" y="22"/>
                    <a:pt x="30" y="20"/>
                  </a:cubicBezTo>
                  <a:cubicBezTo>
                    <a:pt x="28" y="19"/>
                    <a:pt x="26" y="18"/>
                    <a:pt x="23" y="17"/>
                  </a:cubicBezTo>
                  <a:cubicBezTo>
                    <a:pt x="20" y="15"/>
                    <a:pt x="17" y="15"/>
                    <a:pt x="13" y="15"/>
                  </a:cubicBezTo>
                  <a:cubicBezTo>
                    <a:pt x="11" y="16"/>
                    <a:pt x="7" y="16"/>
                    <a:pt x="4" y="16"/>
                  </a:cubicBezTo>
                  <a:cubicBezTo>
                    <a:pt x="3" y="15"/>
                    <a:pt x="0" y="15"/>
                    <a:pt x="0" y="13"/>
                  </a:cubicBezTo>
                  <a:cubicBezTo>
                    <a:pt x="1" y="10"/>
                    <a:pt x="3" y="10"/>
                    <a:pt x="5" y="10"/>
                  </a:cubicBezTo>
                  <a:cubicBezTo>
                    <a:pt x="12" y="11"/>
                    <a:pt x="19" y="10"/>
                    <a:pt x="26" y="12"/>
                  </a:cubicBezTo>
                  <a:cubicBezTo>
                    <a:pt x="28" y="12"/>
                    <a:pt x="30" y="13"/>
                    <a:pt x="31" y="13"/>
                  </a:cubicBezTo>
                  <a:cubicBezTo>
                    <a:pt x="31" y="11"/>
                    <a:pt x="30" y="11"/>
                    <a:pt x="29" y="9"/>
                  </a:cubicBezTo>
                  <a:cubicBezTo>
                    <a:pt x="26" y="6"/>
                    <a:pt x="21" y="6"/>
                    <a:pt x="17" y="5"/>
                  </a:cubicBezTo>
                  <a:cubicBezTo>
                    <a:pt x="16" y="4"/>
                    <a:pt x="15" y="4"/>
                    <a:pt x="14" y="4"/>
                  </a:cubicBezTo>
                  <a:cubicBezTo>
                    <a:pt x="11" y="5"/>
                    <a:pt x="10" y="3"/>
                    <a:pt x="11" y="0"/>
                  </a:cubicBezTo>
                  <a:close/>
                </a:path>
              </a:pathLst>
            </a:custGeom>
            <a:solidFill>
              <a:srgbClr val="D78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6" name="Freeform 23"/>
            <p:cNvSpPr>
              <a:spLocks/>
            </p:cNvSpPr>
            <p:nvPr/>
          </p:nvSpPr>
          <p:spPr bwMode="auto">
            <a:xfrm>
              <a:off x="955" y="3627"/>
              <a:ext cx="55" cy="128"/>
            </a:xfrm>
            <a:custGeom>
              <a:avLst/>
              <a:gdLst>
                <a:gd name="T0" fmla="*/ 0 w 23"/>
                <a:gd name="T1" fmla="*/ 53 h 54"/>
                <a:gd name="T2" fmla="*/ 5 w 23"/>
                <a:gd name="T3" fmla="*/ 51 h 54"/>
                <a:gd name="T4" fmla="*/ 6 w 23"/>
                <a:gd name="T5" fmla="*/ 48 h 54"/>
                <a:gd name="T6" fmla="*/ 4 w 23"/>
                <a:gd name="T7" fmla="*/ 41 h 54"/>
                <a:gd name="T8" fmla="*/ 3 w 23"/>
                <a:gd name="T9" fmla="*/ 36 h 54"/>
                <a:gd name="T10" fmla="*/ 3 w 23"/>
                <a:gd name="T11" fmla="*/ 29 h 54"/>
                <a:gd name="T12" fmla="*/ 5 w 23"/>
                <a:gd name="T13" fmla="*/ 19 h 54"/>
                <a:gd name="T14" fmla="*/ 12 w 23"/>
                <a:gd name="T15" fmla="*/ 10 h 54"/>
                <a:gd name="T16" fmla="*/ 16 w 23"/>
                <a:gd name="T17" fmla="*/ 2 h 54"/>
                <a:gd name="T18" fmla="*/ 18 w 23"/>
                <a:gd name="T19" fmla="*/ 0 h 54"/>
                <a:gd name="T20" fmla="*/ 20 w 23"/>
                <a:gd name="T21" fmla="*/ 2 h 54"/>
                <a:gd name="T22" fmla="*/ 20 w 23"/>
                <a:gd name="T23" fmla="*/ 11 h 54"/>
                <a:gd name="T24" fmla="*/ 22 w 23"/>
                <a:gd name="T25" fmla="*/ 11 h 54"/>
                <a:gd name="T26" fmla="*/ 23 w 23"/>
                <a:gd name="T27" fmla="*/ 27 h 54"/>
                <a:gd name="T28" fmla="*/ 20 w 23"/>
                <a:gd name="T29" fmla="*/ 27 h 54"/>
                <a:gd name="T30" fmla="*/ 19 w 23"/>
                <a:gd name="T31" fmla="*/ 24 h 54"/>
                <a:gd name="T32" fmla="*/ 16 w 23"/>
                <a:gd name="T33" fmla="*/ 22 h 54"/>
                <a:gd name="T34" fmla="*/ 14 w 23"/>
                <a:gd name="T35" fmla="*/ 25 h 54"/>
                <a:gd name="T36" fmla="*/ 16 w 23"/>
                <a:gd name="T37" fmla="*/ 40 h 54"/>
                <a:gd name="T38" fmla="*/ 14 w 23"/>
                <a:gd name="T39" fmla="*/ 45 h 54"/>
                <a:gd name="T40" fmla="*/ 9 w 23"/>
                <a:gd name="T41" fmla="*/ 52 h 54"/>
                <a:gd name="T42" fmla="*/ 1 w 23"/>
                <a:gd name="T43" fmla="*/ 54 h 54"/>
                <a:gd name="T44" fmla="*/ 0 w 23"/>
                <a:gd name="T45"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54">
                  <a:moveTo>
                    <a:pt x="0" y="53"/>
                  </a:moveTo>
                  <a:cubicBezTo>
                    <a:pt x="2" y="52"/>
                    <a:pt x="3" y="52"/>
                    <a:pt x="5" y="51"/>
                  </a:cubicBezTo>
                  <a:cubicBezTo>
                    <a:pt x="7" y="51"/>
                    <a:pt x="6" y="50"/>
                    <a:pt x="6" y="48"/>
                  </a:cubicBezTo>
                  <a:cubicBezTo>
                    <a:pt x="6" y="46"/>
                    <a:pt x="5" y="43"/>
                    <a:pt x="4" y="41"/>
                  </a:cubicBezTo>
                  <a:cubicBezTo>
                    <a:pt x="2" y="40"/>
                    <a:pt x="2" y="38"/>
                    <a:pt x="3" y="36"/>
                  </a:cubicBezTo>
                  <a:cubicBezTo>
                    <a:pt x="4" y="34"/>
                    <a:pt x="4" y="31"/>
                    <a:pt x="3" y="29"/>
                  </a:cubicBezTo>
                  <a:cubicBezTo>
                    <a:pt x="2" y="25"/>
                    <a:pt x="3" y="22"/>
                    <a:pt x="5" y="19"/>
                  </a:cubicBezTo>
                  <a:cubicBezTo>
                    <a:pt x="7" y="16"/>
                    <a:pt x="9" y="13"/>
                    <a:pt x="12" y="10"/>
                  </a:cubicBezTo>
                  <a:cubicBezTo>
                    <a:pt x="14" y="8"/>
                    <a:pt x="15" y="5"/>
                    <a:pt x="16" y="2"/>
                  </a:cubicBezTo>
                  <a:cubicBezTo>
                    <a:pt x="16" y="1"/>
                    <a:pt x="17" y="0"/>
                    <a:pt x="18" y="0"/>
                  </a:cubicBezTo>
                  <a:cubicBezTo>
                    <a:pt x="19" y="0"/>
                    <a:pt x="19" y="1"/>
                    <a:pt x="20" y="2"/>
                  </a:cubicBezTo>
                  <a:cubicBezTo>
                    <a:pt x="21" y="5"/>
                    <a:pt x="21" y="8"/>
                    <a:pt x="20" y="11"/>
                  </a:cubicBezTo>
                  <a:cubicBezTo>
                    <a:pt x="20" y="11"/>
                    <a:pt x="21" y="9"/>
                    <a:pt x="22" y="11"/>
                  </a:cubicBezTo>
                  <a:cubicBezTo>
                    <a:pt x="23" y="16"/>
                    <a:pt x="23" y="22"/>
                    <a:pt x="23" y="27"/>
                  </a:cubicBezTo>
                  <a:cubicBezTo>
                    <a:pt x="22" y="29"/>
                    <a:pt x="21" y="28"/>
                    <a:pt x="20" y="27"/>
                  </a:cubicBezTo>
                  <a:cubicBezTo>
                    <a:pt x="19" y="26"/>
                    <a:pt x="19" y="25"/>
                    <a:pt x="19" y="24"/>
                  </a:cubicBezTo>
                  <a:cubicBezTo>
                    <a:pt x="18" y="23"/>
                    <a:pt x="18" y="22"/>
                    <a:pt x="16" y="22"/>
                  </a:cubicBezTo>
                  <a:cubicBezTo>
                    <a:pt x="14" y="22"/>
                    <a:pt x="14" y="24"/>
                    <a:pt x="14" y="25"/>
                  </a:cubicBezTo>
                  <a:cubicBezTo>
                    <a:pt x="13" y="30"/>
                    <a:pt x="15" y="35"/>
                    <a:pt x="16" y="40"/>
                  </a:cubicBezTo>
                  <a:cubicBezTo>
                    <a:pt x="16" y="42"/>
                    <a:pt x="16" y="43"/>
                    <a:pt x="14" y="45"/>
                  </a:cubicBezTo>
                  <a:cubicBezTo>
                    <a:pt x="12" y="47"/>
                    <a:pt x="11" y="50"/>
                    <a:pt x="9" y="52"/>
                  </a:cubicBezTo>
                  <a:cubicBezTo>
                    <a:pt x="6" y="53"/>
                    <a:pt x="4" y="54"/>
                    <a:pt x="1" y="54"/>
                  </a:cubicBezTo>
                  <a:cubicBezTo>
                    <a:pt x="1" y="54"/>
                    <a:pt x="1" y="53"/>
                    <a:pt x="0" y="53"/>
                  </a:cubicBezTo>
                  <a:close/>
                </a:path>
              </a:pathLst>
            </a:custGeom>
            <a:solidFill>
              <a:srgbClr val="C3A1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7" name="Freeform 24"/>
            <p:cNvSpPr>
              <a:spLocks/>
            </p:cNvSpPr>
            <p:nvPr/>
          </p:nvSpPr>
          <p:spPr bwMode="auto">
            <a:xfrm>
              <a:off x="1138" y="3359"/>
              <a:ext cx="74" cy="104"/>
            </a:xfrm>
            <a:custGeom>
              <a:avLst/>
              <a:gdLst>
                <a:gd name="T0" fmla="*/ 31 w 31"/>
                <a:gd name="T1" fmla="*/ 9 h 44"/>
                <a:gd name="T2" fmla="*/ 28 w 31"/>
                <a:gd name="T3" fmla="*/ 17 h 44"/>
                <a:gd name="T4" fmla="*/ 25 w 31"/>
                <a:gd name="T5" fmla="*/ 15 h 44"/>
                <a:gd name="T6" fmla="*/ 25 w 31"/>
                <a:gd name="T7" fmla="*/ 12 h 44"/>
                <a:gd name="T8" fmla="*/ 23 w 31"/>
                <a:gd name="T9" fmla="*/ 10 h 44"/>
                <a:gd name="T10" fmla="*/ 21 w 31"/>
                <a:gd name="T11" fmla="*/ 11 h 44"/>
                <a:gd name="T12" fmla="*/ 18 w 31"/>
                <a:gd name="T13" fmla="*/ 16 h 44"/>
                <a:gd name="T14" fmla="*/ 12 w 31"/>
                <a:gd name="T15" fmla="*/ 27 h 44"/>
                <a:gd name="T16" fmla="*/ 8 w 31"/>
                <a:gd name="T17" fmla="*/ 32 h 44"/>
                <a:gd name="T18" fmla="*/ 14 w 31"/>
                <a:gd name="T19" fmla="*/ 32 h 44"/>
                <a:gd name="T20" fmla="*/ 23 w 31"/>
                <a:gd name="T21" fmla="*/ 26 h 44"/>
                <a:gd name="T22" fmla="*/ 27 w 31"/>
                <a:gd name="T23" fmla="*/ 25 h 44"/>
                <a:gd name="T24" fmla="*/ 29 w 31"/>
                <a:gd name="T25" fmla="*/ 29 h 44"/>
                <a:gd name="T26" fmla="*/ 24 w 31"/>
                <a:gd name="T27" fmla="*/ 37 h 44"/>
                <a:gd name="T28" fmla="*/ 18 w 31"/>
                <a:gd name="T29" fmla="*/ 39 h 44"/>
                <a:gd name="T30" fmla="*/ 13 w 31"/>
                <a:gd name="T31" fmla="*/ 42 h 44"/>
                <a:gd name="T32" fmla="*/ 10 w 31"/>
                <a:gd name="T33" fmla="*/ 43 h 44"/>
                <a:gd name="T34" fmla="*/ 3 w 31"/>
                <a:gd name="T35" fmla="*/ 39 h 44"/>
                <a:gd name="T36" fmla="*/ 0 w 31"/>
                <a:gd name="T37" fmla="*/ 35 h 44"/>
                <a:gd name="T38" fmla="*/ 1 w 31"/>
                <a:gd name="T39" fmla="*/ 29 h 44"/>
                <a:gd name="T40" fmla="*/ 6 w 31"/>
                <a:gd name="T41" fmla="*/ 22 h 44"/>
                <a:gd name="T42" fmla="*/ 11 w 31"/>
                <a:gd name="T43" fmla="*/ 16 h 44"/>
                <a:gd name="T44" fmla="*/ 14 w 31"/>
                <a:gd name="T45" fmla="*/ 9 h 44"/>
                <a:gd name="T46" fmla="*/ 21 w 31"/>
                <a:gd name="T47" fmla="*/ 0 h 44"/>
                <a:gd name="T48" fmla="*/ 22 w 31"/>
                <a:gd name="T49" fmla="*/ 0 h 44"/>
                <a:gd name="T50" fmla="*/ 31 w 31"/>
                <a:gd name="T51"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44">
                  <a:moveTo>
                    <a:pt x="31" y="9"/>
                  </a:moveTo>
                  <a:cubicBezTo>
                    <a:pt x="30" y="11"/>
                    <a:pt x="28" y="14"/>
                    <a:pt x="28" y="17"/>
                  </a:cubicBezTo>
                  <a:cubicBezTo>
                    <a:pt x="26" y="18"/>
                    <a:pt x="25" y="17"/>
                    <a:pt x="25" y="15"/>
                  </a:cubicBezTo>
                  <a:cubicBezTo>
                    <a:pt x="25" y="14"/>
                    <a:pt x="25" y="13"/>
                    <a:pt x="25" y="12"/>
                  </a:cubicBezTo>
                  <a:cubicBezTo>
                    <a:pt x="25" y="11"/>
                    <a:pt x="25" y="10"/>
                    <a:pt x="23" y="10"/>
                  </a:cubicBezTo>
                  <a:cubicBezTo>
                    <a:pt x="22" y="9"/>
                    <a:pt x="21" y="10"/>
                    <a:pt x="21" y="11"/>
                  </a:cubicBezTo>
                  <a:cubicBezTo>
                    <a:pt x="19" y="13"/>
                    <a:pt x="19" y="14"/>
                    <a:pt x="18" y="16"/>
                  </a:cubicBezTo>
                  <a:cubicBezTo>
                    <a:pt x="18" y="21"/>
                    <a:pt x="15" y="24"/>
                    <a:pt x="12" y="27"/>
                  </a:cubicBezTo>
                  <a:cubicBezTo>
                    <a:pt x="10" y="29"/>
                    <a:pt x="7" y="30"/>
                    <a:pt x="8" y="32"/>
                  </a:cubicBezTo>
                  <a:cubicBezTo>
                    <a:pt x="9" y="35"/>
                    <a:pt x="12" y="32"/>
                    <a:pt x="14" y="32"/>
                  </a:cubicBezTo>
                  <a:cubicBezTo>
                    <a:pt x="17" y="31"/>
                    <a:pt x="20" y="29"/>
                    <a:pt x="23" y="26"/>
                  </a:cubicBezTo>
                  <a:cubicBezTo>
                    <a:pt x="24" y="25"/>
                    <a:pt x="25" y="24"/>
                    <a:pt x="27" y="25"/>
                  </a:cubicBezTo>
                  <a:cubicBezTo>
                    <a:pt x="29" y="25"/>
                    <a:pt x="29" y="27"/>
                    <a:pt x="29" y="29"/>
                  </a:cubicBezTo>
                  <a:cubicBezTo>
                    <a:pt x="30" y="35"/>
                    <a:pt x="30" y="35"/>
                    <a:pt x="24" y="37"/>
                  </a:cubicBezTo>
                  <a:cubicBezTo>
                    <a:pt x="22" y="38"/>
                    <a:pt x="20" y="38"/>
                    <a:pt x="18" y="39"/>
                  </a:cubicBezTo>
                  <a:cubicBezTo>
                    <a:pt x="16" y="39"/>
                    <a:pt x="14" y="40"/>
                    <a:pt x="13" y="42"/>
                  </a:cubicBezTo>
                  <a:cubicBezTo>
                    <a:pt x="12" y="44"/>
                    <a:pt x="11" y="44"/>
                    <a:pt x="10" y="43"/>
                  </a:cubicBezTo>
                  <a:cubicBezTo>
                    <a:pt x="8" y="41"/>
                    <a:pt x="6" y="40"/>
                    <a:pt x="3" y="39"/>
                  </a:cubicBezTo>
                  <a:cubicBezTo>
                    <a:pt x="1" y="39"/>
                    <a:pt x="0" y="37"/>
                    <a:pt x="0" y="35"/>
                  </a:cubicBezTo>
                  <a:cubicBezTo>
                    <a:pt x="0" y="33"/>
                    <a:pt x="0" y="31"/>
                    <a:pt x="1" y="29"/>
                  </a:cubicBezTo>
                  <a:cubicBezTo>
                    <a:pt x="2" y="26"/>
                    <a:pt x="3" y="24"/>
                    <a:pt x="6" y="22"/>
                  </a:cubicBezTo>
                  <a:cubicBezTo>
                    <a:pt x="8" y="21"/>
                    <a:pt x="10" y="19"/>
                    <a:pt x="11" y="16"/>
                  </a:cubicBezTo>
                  <a:cubicBezTo>
                    <a:pt x="11" y="13"/>
                    <a:pt x="12" y="11"/>
                    <a:pt x="14" y="9"/>
                  </a:cubicBezTo>
                  <a:cubicBezTo>
                    <a:pt x="17" y="7"/>
                    <a:pt x="21" y="5"/>
                    <a:pt x="21" y="0"/>
                  </a:cubicBezTo>
                  <a:cubicBezTo>
                    <a:pt x="21" y="0"/>
                    <a:pt x="22" y="0"/>
                    <a:pt x="22" y="0"/>
                  </a:cubicBezTo>
                  <a:cubicBezTo>
                    <a:pt x="26" y="2"/>
                    <a:pt x="28" y="6"/>
                    <a:pt x="31" y="9"/>
                  </a:cubicBezTo>
                  <a:close/>
                </a:path>
              </a:pathLst>
            </a:custGeom>
            <a:solidFill>
              <a:srgbClr val="9B6F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8" name="Freeform 25"/>
            <p:cNvSpPr>
              <a:spLocks/>
            </p:cNvSpPr>
            <p:nvPr/>
          </p:nvSpPr>
          <p:spPr bwMode="auto">
            <a:xfrm>
              <a:off x="1663" y="3352"/>
              <a:ext cx="96" cy="426"/>
            </a:xfrm>
            <a:custGeom>
              <a:avLst/>
              <a:gdLst>
                <a:gd name="T0" fmla="*/ 3 w 40"/>
                <a:gd name="T1" fmla="*/ 2 h 180"/>
                <a:gd name="T2" fmla="*/ 4 w 40"/>
                <a:gd name="T3" fmla="*/ 0 h 180"/>
                <a:gd name="T4" fmla="*/ 5 w 40"/>
                <a:gd name="T5" fmla="*/ 5 h 180"/>
                <a:gd name="T6" fmla="*/ 6 w 40"/>
                <a:gd name="T7" fmla="*/ 27 h 180"/>
                <a:gd name="T8" fmla="*/ 6 w 40"/>
                <a:gd name="T9" fmla="*/ 87 h 180"/>
                <a:gd name="T10" fmla="*/ 5 w 40"/>
                <a:gd name="T11" fmla="*/ 109 h 180"/>
                <a:gd name="T12" fmla="*/ 5 w 40"/>
                <a:gd name="T13" fmla="*/ 141 h 180"/>
                <a:gd name="T14" fmla="*/ 6 w 40"/>
                <a:gd name="T15" fmla="*/ 145 h 180"/>
                <a:gd name="T16" fmla="*/ 11 w 40"/>
                <a:gd name="T17" fmla="*/ 161 h 180"/>
                <a:gd name="T18" fmla="*/ 19 w 40"/>
                <a:gd name="T19" fmla="*/ 168 h 180"/>
                <a:gd name="T20" fmla="*/ 19 w 40"/>
                <a:gd name="T21" fmla="*/ 168 h 180"/>
                <a:gd name="T22" fmla="*/ 36 w 40"/>
                <a:gd name="T23" fmla="*/ 175 h 180"/>
                <a:gd name="T24" fmla="*/ 37 w 40"/>
                <a:gd name="T25" fmla="*/ 179 h 180"/>
                <a:gd name="T26" fmla="*/ 34 w 40"/>
                <a:gd name="T27" fmla="*/ 178 h 180"/>
                <a:gd name="T28" fmla="*/ 29 w 40"/>
                <a:gd name="T29" fmla="*/ 175 h 180"/>
                <a:gd name="T30" fmla="*/ 25 w 40"/>
                <a:gd name="T31" fmla="*/ 173 h 180"/>
                <a:gd name="T32" fmla="*/ 16 w 40"/>
                <a:gd name="T33" fmla="*/ 169 h 180"/>
                <a:gd name="T34" fmla="*/ 8 w 40"/>
                <a:gd name="T35" fmla="*/ 163 h 180"/>
                <a:gd name="T36" fmla="*/ 8 w 40"/>
                <a:gd name="T37" fmla="*/ 162 h 180"/>
                <a:gd name="T38" fmla="*/ 2 w 40"/>
                <a:gd name="T39" fmla="*/ 148 h 180"/>
                <a:gd name="T40" fmla="*/ 2 w 40"/>
                <a:gd name="T41" fmla="*/ 145 h 180"/>
                <a:gd name="T42" fmla="*/ 1 w 40"/>
                <a:gd name="T43" fmla="*/ 108 h 180"/>
                <a:gd name="T44" fmla="*/ 1 w 40"/>
                <a:gd name="T45" fmla="*/ 72 h 180"/>
                <a:gd name="T46" fmla="*/ 2 w 40"/>
                <a:gd name="T47" fmla="*/ 9 h 180"/>
                <a:gd name="T48" fmla="*/ 3 w 40"/>
                <a:gd name="T49" fmla="*/ 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180">
                  <a:moveTo>
                    <a:pt x="3" y="2"/>
                  </a:moveTo>
                  <a:cubicBezTo>
                    <a:pt x="3" y="1"/>
                    <a:pt x="3" y="0"/>
                    <a:pt x="4" y="0"/>
                  </a:cubicBezTo>
                  <a:cubicBezTo>
                    <a:pt x="6" y="2"/>
                    <a:pt x="5" y="3"/>
                    <a:pt x="5" y="5"/>
                  </a:cubicBezTo>
                  <a:cubicBezTo>
                    <a:pt x="6" y="12"/>
                    <a:pt x="6" y="20"/>
                    <a:pt x="6" y="27"/>
                  </a:cubicBezTo>
                  <a:cubicBezTo>
                    <a:pt x="6" y="47"/>
                    <a:pt x="6" y="67"/>
                    <a:pt x="6" y="87"/>
                  </a:cubicBezTo>
                  <a:cubicBezTo>
                    <a:pt x="5" y="94"/>
                    <a:pt x="6" y="101"/>
                    <a:pt x="5" y="109"/>
                  </a:cubicBezTo>
                  <a:cubicBezTo>
                    <a:pt x="4" y="119"/>
                    <a:pt x="5" y="130"/>
                    <a:pt x="5" y="141"/>
                  </a:cubicBezTo>
                  <a:cubicBezTo>
                    <a:pt x="5" y="142"/>
                    <a:pt x="6" y="144"/>
                    <a:pt x="6" y="145"/>
                  </a:cubicBezTo>
                  <a:cubicBezTo>
                    <a:pt x="6" y="151"/>
                    <a:pt x="8" y="156"/>
                    <a:pt x="11" y="161"/>
                  </a:cubicBezTo>
                  <a:cubicBezTo>
                    <a:pt x="13" y="165"/>
                    <a:pt x="16" y="166"/>
                    <a:pt x="19" y="168"/>
                  </a:cubicBezTo>
                  <a:cubicBezTo>
                    <a:pt x="19" y="168"/>
                    <a:pt x="19" y="168"/>
                    <a:pt x="19" y="168"/>
                  </a:cubicBezTo>
                  <a:cubicBezTo>
                    <a:pt x="25" y="169"/>
                    <a:pt x="31" y="172"/>
                    <a:pt x="36" y="175"/>
                  </a:cubicBezTo>
                  <a:cubicBezTo>
                    <a:pt x="36" y="177"/>
                    <a:pt x="40" y="177"/>
                    <a:pt x="37" y="179"/>
                  </a:cubicBezTo>
                  <a:cubicBezTo>
                    <a:pt x="36" y="180"/>
                    <a:pt x="35" y="179"/>
                    <a:pt x="34" y="178"/>
                  </a:cubicBezTo>
                  <a:cubicBezTo>
                    <a:pt x="32" y="177"/>
                    <a:pt x="31" y="175"/>
                    <a:pt x="29" y="175"/>
                  </a:cubicBezTo>
                  <a:cubicBezTo>
                    <a:pt x="28" y="174"/>
                    <a:pt x="27" y="173"/>
                    <a:pt x="25" y="173"/>
                  </a:cubicBezTo>
                  <a:cubicBezTo>
                    <a:pt x="23" y="170"/>
                    <a:pt x="19" y="170"/>
                    <a:pt x="16" y="169"/>
                  </a:cubicBezTo>
                  <a:cubicBezTo>
                    <a:pt x="12" y="168"/>
                    <a:pt x="11" y="165"/>
                    <a:pt x="8" y="163"/>
                  </a:cubicBezTo>
                  <a:cubicBezTo>
                    <a:pt x="8" y="163"/>
                    <a:pt x="8" y="163"/>
                    <a:pt x="8" y="162"/>
                  </a:cubicBezTo>
                  <a:cubicBezTo>
                    <a:pt x="5" y="158"/>
                    <a:pt x="4" y="153"/>
                    <a:pt x="2" y="148"/>
                  </a:cubicBezTo>
                  <a:cubicBezTo>
                    <a:pt x="2" y="147"/>
                    <a:pt x="2" y="146"/>
                    <a:pt x="2" y="145"/>
                  </a:cubicBezTo>
                  <a:cubicBezTo>
                    <a:pt x="0" y="133"/>
                    <a:pt x="1" y="121"/>
                    <a:pt x="1" y="108"/>
                  </a:cubicBezTo>
                  <a:cubicBezTo>
                    <a:pt x="1" y="96"/>
                    <a:pt x="1" y="84"/>
                    <a:pt x="1" y="72"/>
                  </a:cubicBezTo>
                  <a:cubicBezTo>
                    <a:pt x="2" y="51"/>
                    <a:pt x="2" y="30"/>
                    <a:pt x="2" y="9"/>
                  </a:cubicBezTo>
                  <a:cubicBezTo>
                    <a:pt x="2" y="7"/>
                    <a:pt x="2" y="4"/>
                    <a:pt x="3" y="2"/>
                  </a:cubicBezTo>
                  <a:close/>
                </a:path>
              </a:pathLst>
            </a:custGeom>
            <a:solidFill>
              <a:srgbClr val="F2D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9" name="Freeform 26"/>
            <p:cNvSpPr>
              <a:spLocks/>
            </p:cNvSpPr>
            <p:nvPr/>
          </p:nvSpPr>
          <p:spPr bwMode="auto">
            <a:xfrm>
              <a:off x="1024" y="3608"/>
              <a:ext cx="38" cy="135"/>
            </a:xfrm>
            <a:custGeom>
              <a:avLst/>
              <a:gdLst>
                <a:gd name="T0" fmla="*/ 11 w 16"/>
                <a:gd name="T1" fmla="*/ 18 h 57"/>
                <a:gd name="T2" fmla="*/ 13 w 16"/>
                <a:gd name="T3" fmla="*/ 22 h 57"/>
                <a:gd name="T4" fmla="*/ 14 w 16"/>
                <a:gd name="T5" fmla="*/ 29 h 57"/>
                <a:gd name="T6" fmla="*/ 14 w 16"/>
                <a:gd name="T7" fmla="*/ 38 h 57"/>
                <a:gd name="T8" fmla="*/ 15 w 16"/>
                <a:gd name="T9" fmla="*/ 40 h 57"/>
                <a:gd name="T10" fmla="*/ 15 w 16"/>
                <a:gd name="T11" fmla="*/ 43 h 57"/>
                <a:gd name="T12" fmla="*/ 10 w 16"/>
                <a:gd name="T13" fmla="*/ 39 h 57"/>
                <a:gd name="T14" fmla="*/ 10 w 16"/>
                <a:gd name="T15" fmla="*/ 52 h 57"/>
                <a:gd name="T16" fmla="*/ 10 w 16"/>
                <a:gd name="T17" fmla="*/ 54 h 57"/>
                <a:gd name="T18" fmla="*/ 10 w 16"/>
                <a:gd name="T19" fmla="*/ 55 h 57"/>
                <a:gd name="T20" fmla="*/ 6 w 16"/>
                <a:gd name="T21" fmla="*/ 56 h 57"/>
                <a:gd name="T22" fmla="*/ 2 w 16"/>
                <a:gd name="T23" fmla="*/ 51 h 57"/>
                <a:gd name="T24" fmla="*/ 5 w 16"/>
                <a:gd name="T25" fmla="*/ 49 h 57"/>
                <a:gd name="T26" fmla="*/ 1 w 16"/>
                <a:gd name="T27" fmla="*/ 28 h 57"/>
                <a:gd name="T28" fmla="*/ 0 w 16"/>
                <a:gd name="T29" fmla="*/ 6 h 57"/>
                <a:gd name="T30" fmla="*/ 0 w 16"/>
                <a:gd name="T31" fmla="*/ 4 h 57"/>
                <a:gd name="T32" fmla="*/ 0 w 16"/>
                <a:gd name="T33" fmla="*/ 1 h 57"/>
                <a:gd name="T34" fmla="*/ 2 w 16"/>
                <a:gd name="T35" fmla="*/ 0 h 57"/>
                <a:gd name="T36" fmla="*/ 6 w 16"/>
                <a:gd name="T37" fmla="*/ 6 h 57"/>
                <a:gd name="T38" fmla="*/ 6 w 16"/>
                <a:gd name="T39" fmla="*/ 7 h 57"/>
                <a:gd name="T40" fmla="*/ 10 w 16"/>
                <a:gd name="T41" fmla="*/ 14 h 57"/>
                <a:gd name="T42" fmla="*/ 11 w 16"/>
                <a:gd name="T4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57">
                  <a:moveTo>
                    <a:pt x="11" y="18"/>
                  </a:moveTo>
                  <a:cubicBezTo>
                    <a:pt x="10" y="20"/>
                    <a:pt x="12" y="21"/>
                    <a:pt x="13" y="22"/>
                  </a:cubicBezTo>
                  <a:cubicBezTo>
                    <a:pt x="15" y="24"/>
                    <a:pt x="16" y="27"/>
                    <a:pt x="14" y="29"/>
                  </a:cubicBezTo>
                  <a:cubicBezTo>
                    <a:pt x="10" y="33"/>
                    <a:pt x="12" y="35"/>
                    <a:pt x="14" y="38"/>
                  </a:cubicBezTo>
                  <a:cubicBezTo>
                    <a:pt x="14" y="39"/>
                    <a:pt x="15" y="39"/>
                    <a:pt x="15" y="40"/>
                  </a:cubicBezTo>
                  <a:cubicBezTo>
                    <a:pt x="16" y="41"/>
                    <a:pt x="16" y="42"/>
                    <a:pt x="15" y="43"/>
                  </a:cubicBezTo>
                  <a:cubicBezTo>
                    <a:pt x="12" y="43"/>
                    <a:pt x="12" y="40"/>
                    <a:pt x="10" y="39"/>
                  </a:cubicBezTo>
                  <a:cubicBezTo>
                    <a:pt x="12" y="43"/>
                    <a:pt x="9" y="47"/>
                    <a:pt x="10" y="52"/>
                  </a:cubicBezTo>
                  <a:cubicBezTo>
                    <a:pt x="10" y="52"/>
                    <a:pt x="11" y="53"/>
                    <a:pt x="10" y="54"/>
                  </a:cubicBezTo>
                  <a:cubicBezTo>
                    <a:pt x="10" y="54"/>
                    <a:pt x="10" y="55"/>
                    <a:pt x="10" y="55"/>
                  </a:cubicBezTo>
                  <a:cubicBezTo>
                    <a:pt x="9" y="56"/>
                    <a:pt x="8" y="57"/>
                    <a:pt x="6" y="56"/>
                  </a:cubicBezTo>
                  <a:cubicBezTo>
                    <a:pt x="4" y="55"/>
                    <a:pt x="3" y="53"/>
                    <a:pt x="2" y="51"/>
                  </a:cubicBezTo>
                  <a:cubicBezTo>
                    <a:pt x="2" y="47"/>
                    <a:pt x="2" y="47"/>
                    <a:pt x="5" y="49"/>
                  </a:cubicBezTo>
                  <a:cubicBezTo>
                    <a:pt x="4" y="42"/>
                    <a:pt x="3" y="35"/>
                    <a:pt x="1" y="28"/>
                  </a:cubicBezTo>
                  <a:cubicBezTo>
                    <a:pt x="0" y="21"/>
                    <a:pt x="1" y="13"/>
                    <a:pt x="0" y="6"/>
                  </a:cubicBezTo>
                  <a:cubicBezTo>
                    <a:pt x="0" y="5"/>
                    <a:pt x="0" y="5"/>
                    <a:pt x="0" y="4"/>
                  </a:cubicBezTo>
                  <a:cubicBezTo>
                    <a:pt x="0" y="3"/>
                    <a:pt x="0" y="2"/>
                    <a:pt x="0" y="1"/>
                  </a:cubicBezTo>
                  <a:cubicBezTo>
                    <a:pt x="1" y="0"/>
                    <a:pt x="1" y="0"/>
                    <a:pt x="2" y="0"/>
                  </a:cubicBezTo>
                  <a:cubicBezTo>
                    <a:pt x="5" y="1"/>
                    <a:pt x="4" y="5"/>
                    <a:pt x="6" y="6"/>
                  </a:cubicBezTo>
                  <a:cubicBezTo>
                    <a:pt x="6" y="7"/>
                    <a:pt x="6" y="7"/>
                    <a:pt x="6" y="7"/>
                  </a:cubicBezTo>
                  <a:cubicBezTo>
                    <a:pt x="7" y="10"/>
                    <a:pt x="8" y="12"/>
                    <a:pt x="10" y="14"/>
                  </a:cubicBezTo>
                  <a:cubicBezTo>
                    <a:pt x="10" y="16"/>
                    <a:pt x="11" y="16"/>
                    <a:pt x="11" y="18"/>
                  </a:cubicBezTo>
                  <a:close/>
                </a:path>
              </a:pathLst>
            </a:custGeom>
            <a:solidFill>
              <a:srgbClr val="B38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10" name="Freeform 27"/>
            <p:cNvSpPr>
              <a:spLocks/>
            </p:cNvSpPr>
            <p:nvPr/>
          </p:nvSpPr>
          <p:spPr bwMode="auto">
            <a:xfrm>
              <a:off x="1787" y="965"/>
              <a:ext cx="86" cy="133"/>
            </a:xfrm>
            <a:custGeom>
              <a:avLst/>
              <a:gdLst>
                <a:gd name="T0" fmla="*/ 12 w 36"/>
                <a:gd name="T1" fmla="*/ 25 h 56"/>
                <a:gd name="T2" fmla="*/ 9 w 36"/>
                <a:gd name="T3" fmla="*/ 23 h 56"/>
                <a:gd name="T4" fmla="*/ 25 w 36"/>
                <a:gd name="T5" fmla="*/ 28 h 56"/>
                <a:gd name="T6" fmla="*/ 18 w 36"/>
                <a:gd name="T7" fmla="*/ 15 h 56"/>
                <a:gd name="T8" fmla="*/ 14 w 36"/>
                <a:gd name="T9" fmla="*/ 11 h 56"/>
                <a:gd name="T10" fmla="*/ 10 w 36"/>
                <a:gd name="T11" fmla="*/ 8 h 56"/>
                <a:gd name="T12" fmla="*/ 12 w 36"/>
                <a:gd name="T13" fmla="*/ 4 h 56"/>
                <a:gd name="T14" fmla="*/ 14 w 36"/>
                <a:gd name="T15" fmla="*/ 4 h 56"/>
                <a:gd name="T16" fmla="*/ 19 w 36"/>
                <a:gd name="T17" fmla="*/ 2 h 56"/>
                <a:gd name="T18" fmla="*/ 21 w 36"/>
                <a:gd name="T19" fmla="*/ 1 h 56"/>
                <a:gd name="T20" fmla="*/ 26 w 36"/>
                <a:gd name="T21" fmla="*/ 7 h 56"/>
                <a:gd name="T22" fmla="*/ 26 w 36"/>
                <a:gd name="T23" fmla="*/ 8 h 56"/>
                <a:gd name="T24" fmla="*/ 22 w 36"/>
                <a:gd name="T25" fmla="*/ 12 h 56"/>
                <a:gd name="T26" fmla="*/ 25 w 36"/>
                <a:gd name="T27" fmla="*/ 15 h 56"/>
                <a:gd name="T28" fmla="*/ 30 w 36"/>
                <a:gd name="T29" fmla="*/ 32 h 56"/>
                <a:gd name="T30" fmla="*/ 33 w 36"/>
                <a:gd name="T31" fmla="*/ 42 h 56"/>
                <a:gd name="T32" fmla="*/ 35 w 36"/>
                <a:gd name="T33" fmla="*/ 44 h 56"/>
                <a:gd name="T34" fmla="*/ 36 w 36"/>
                <a:gd name="T35" fmla="*/ 52 h 56"/>
                <a:gd name="T36" fmla="*/ 35 w 36"/>
                <a:gd name="T37" fmla="*/ 55 h 56"/>
                <a:gd name="T38" fmla="*/ 32 w 36"/>
                <a:gd name="T39" fmla="*/ 52 h 56"/>
                <a:gd name="T40" fmla="*/ 30 w 36"/>
                <a:gd name="T41" fmla="*/ 45 h 56"/>
                <a:gd name="T42" fmla="*/ 28 w 36"/>
                <a:gd name="T43" fmla="*/ 40 h 56"/>
                <a:gd name="T44" fmla="*/ 13 w 36"/>
                <a:gd name="T45" fmla="*/ 30 h 56"/>
                <a:gd name="T46" fmla="*/ 16 w 36"/>
                <a:gd name="T47" fmla="*/ 31 h 56"/>
                <a:gd name="T48" fmla="*/ 21 w 36"/>
                <a:gd name="T49" fmla="*/ 39 h 56"/>
                <a:gd name="T50" fmla="*/ 20 w 36"/>
                <a:gd name="T51" fmla="*/ 41 h 56"/>
                <a:gd name="T52" fmla="*/ 18 w 36"/>
                <a:gd name="T53" fmla="*/ 40 h 56"/>
                <a:gd name="T54" fmla="*/ 12 w 36"/>
                <a:gd name="T55" fmla="*/ 39 h 56"/>
                <a:gd name="T56" fmla="*/ 5 w 36"/>
                <a:gd name="T57" fmla="*/ 37 h 56"/>
                <a:gd name="T58" fmla="*/ 1 w 36"/>
                <a:gd name="T59" fmla="*/ 33 h 56"/>
                <a:gd name="T60" fmla="*/ 0 w 36"/>
                <a:gd name="T61" fmla="*/ 31 h 56"/>
                <a:gd name="T62" fmla="*/ 6 w 36"/>
                <a:gd name="T63" fmla="*/ 31 h 56"/>
                <a:gd name="T64" fmla="*/ 15 w 36"/>
                <a:gd name="T65" fmla="*/ 34 h 56"/>
                <a:gd name="T66" fmla="*/ 8 w 36"/>
                <a:gd name="T67" fmla="*/ 33 h 56"/>
                <a:gd name="T68" fmla="*/ 7 w 36"/>
                <a:gd name="T69" fmla="*/ 28 h 56"/>
                <a:gd name="T70" fmla="*/ 8 w 36"/>
                <a:gd name="T71" fmla="*/ 27 h 56"/>
                <a:gd name="T72" fmla="*/ 17 w 36"/>
                <a:gd name="T73" fmla="*/ 26 h 56"/>
                <a:gd name="T74" fmla="*/ 12 w 36"/>
                <a:gd name="T75"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56">
                  <a:moveTo>
                    <a:pt x="12" y="25"/>
                  </a:moveTo>
                  <a:cubicBezTo>
                    <a:pt x="13" y="22"/>
                    <a:pt x="10" y="24"/>
                    <a:pt x="9" y="23"/>
                  </a:cubicBezTo>
                  <a:cubicBezTo>
                    <a:pt x="16" y="20"/>
                    <a:pt x="18" y="20"/>
                    <a:pt x="25" y="28"/>
                  </a:cubicBezTo>
                  <a:cubicBezTo>
                    <a:pt x="26" y="23"/>
                    <a:pt x="23" y="17"/>
                    <a:pt x="18" y="15"/>
                  </a:cubicBezTo>
                  <a:cubicBezTo>
                    <a:pt x="16" y="14"/>
                    <a:pt x="15" y="13"/>
                    <a:pt x="14" y="11"/>
                  </a:cubicBezTo>
                  <a:cubicBezTo>
                    <a:pt x="14" y="9"/>
                    <a:pt x="13" y="8"/>
                    <a:pt x="10" y="8"/>
                  </a:cubicBezTo>
                  <a:cubicBezTo>
                    <a:pt x="7" y="5"/>
                    <a:pt x="11" y="5"/>
                    <a:pt x="12" y="4"/>
                  </a:cubicBezTo>
                  <a:cubicBezTo>
                    <a:pt x="13" y="4"/>
                    <a:pt x="13" y="4"/>
                    <a:pt x="14" y="4"/>
                  </a:cubicBezTo>
                  <a:cubicBezTo>
                    <a:pt x="17" y="6"/>
                    <a:pt x="18" y="6"/>
                    <a:pt x="19" y="2"/>
                  </a:cubicBezTo>
                  <a:cubicBezTo>
                    <a:pt x="20" y="1"/>
                    <a:pt x="19" y="0"/>
                    <a:pt x="21" y="1"/>
                  </a:cubicBezTo>
                  <a:cubicBezTo>
                    <a:pt x="22" y="3"/>
                    <a:pt x="26" y="4"/>
                    <a:pt x="26" y="7"/>
                  </a:cubicBezTo>
                  <a:cubicBezTo>
                    <a:pt x="26" y="7"/>
                    <a:pt x="26" y="8"/>
                    <a:pt x="26" y="8"/>
                  </a:cubicBezTo>
                  <a:cubicBezTo>
                    <a:pt x="27" y="12"/>
                    <a:pt x="27" y="12"/>
                    <a:pt x="22" y="12"/>
                  </a:cubicBezTo>
                  <a:cubicBezTo>
                    <a:pt x="23" y="14"/>
                    <a:pt x="25" y="14"/>
                    <a:pt x="25" y="15"/>
                  </a:cubicBezTo>
                  <a:cubicBezTo>
                    <a:pt x="28" y="20"/>
                    <a:pt x="30" y="26"/>
                    <a:pt x="30" y="32"/>
                  </a:cubicBezTo>
                  <a:cubicBezTo>
                    <a:pt x="32" y="35"/>
                    <a:pt x="32" y="39"/>
                    <a:pt x="33" y="42"/>
                  </a:cubicBezTo>
                  <a:cubicBezTo>
                    <a:pt x="34" y="43"/>
                    <a:pt x="34" y="44"/>
                    <a:pt x="35" y="44"/>
                  </a:cubicBezTo>
                  <a:cubicBezTo>
                    <a:pt x="36" y="47"/>
                    <a:pt x="36" y="49"/>
                    <a:pt x="36" y="52"/>
                  </a:cubicBezTo>
                  <a:cubicBezTo>
                    <a:pt x="36" y="53"/>
                    <a:pt x="36" y="54"/>
                    <a:pt x="35" y="55"/>
                  </a:cubicBezTo>
                  <a:cubicBezTo>
                    <a:pt x="32" y="56"/>
                    <a:pt x="32" y="54"/>
                    <a:pt x="32" y="52"/>
                  </a:cubicBezTo>
                  <a:cubicBezTo>
                    <a:pt x="32" y="50"/>
                    <a:pt x="32" y="47"/>
                    <a:pt x="30" y="45"/>
                  </a:cubicBezTo>
                  <a:cubicBezTo>
                    <a:pt x="28" y="44"/>
                    <a:pt x="28" y="41"/>
                    <a:pt x="28" y="40"/>
                  </a:cubicBezTo>
                  <a:cubicBezTo>
                    <a:pt x="26" y="34"/>
                    <a:pt x="19" y="29"/>
                    <a:pt x="13" y="30"/>
                  </a:cubicBezTo>
                  <a:cubicBezTo>
                    <a:pt x="14" y="31"/>
                    <a:pt x="15" y="31"/>
                    <a:pt x="16" y="31"/>
                  </a:cubicBezTo>
                  <a:cubicBezTo>
                    <a:pt x="19" y="32"/>
                    <a:pt x="22" y="35"/>
                    <a:pt x="21" y="39"/>
                  </a:cubicBezTo>
                  <a:cubicBezTo>
                    <a:pt x="21" y="40"/>
                    <a:pt x="21" y="41"/>
                    <a:pt x="20" y="41"/>
                  </a:cubicBezTo>
                  <a:cubicBezTo>
                    <a:pt x="19" y="42"/>
                    <a:pt x="18" y="41"/>
                    <a:pt x="18" y="40"/>
                  </a:cubicBezTo>
                  <a:cubicBezTo>
                    <a:pt x="16" y="37"/>
                    <a:pt x="14" y="37"/>
                    <a:pt x="12" y="39"/>
                  </a:cubicBezTo>
                  <a:cubicBezTo>
                    <a:pt x="9" y="40"/>
                    <a:pt x="7" y="39"/>
                    <a:pt x="5" y="37"/>
                  </a:cubicBezTo>
                  <a:cubicBezTo>
                    <a:pt x="4" y="35"/>
                    <a:pt x="3" y="33"/>
                    <a:pt x="1" y="33"/>
                  </a:cubicBezTo>
                  <a:cubicBezTo>
                    <a:pt x="0" y="32"/>
                    <a:pt x="0" y="32"/>
                    <a:pt x="0" y="31"/>
                  </a:cubicBezTo>
                  <a:cubicBezTo>
                    <a:pt x="2" y="29"/>
                    <a:pt x="5" y="30"/>
                    <a:pt x="6" y="31"/>
                  </a:cubicBezTo>
                  <a:cubicBezTo>
                    <a:pt x="9" y="35"/>
                    <a:pt x="12" y="36"/>
                    <a:pt x="15" y="34"/>
                  </a:cubicBezTo>
                  <a:cubicBezTo>
                    <a:pt x="13" y="35"/>
                    <a:pt x="10" y="36"/>
                    <a:pt x="8" y="33"/>
                  </a:cubicBezTo>
                  <a:cubicBezTo>
                    <a:pt x="6" y="32"/>
                    <a:pt x="6" y="30"/>
                    <a:pt x="7" y="28"/>
                  </a:cubicBezTo>
                  <a:cubicBezTo>
                    <a:pt x="8" y="27"/>
                    <a:pt x="8" y="27"/>
                    <a:pt x="8" y="27"/>
                  </a:cubicBezTo>
                  <a:cubicBezTo>
                    <a:pt x="11" y="26"/>
                    <a:pt x="14" y="25"/>
                    <a:pt x="17" y="26"/>
                  </a:cubicBezTo>
                  <a:cubicBezTo>
                    <a:pt x="16" y="26"/>
                    <a:pt x="14" y="27"/>
                    <a:pt x="12" y="25"/>
                  </a:cubicBezTo>
                  <a:close/>
                </a:path>
              </a:pathLst>
            </a:custGeom>
            <a:solidFill>
              <a:srgbClr val="E38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11" name="Freeform 28"/>
            <p:cNvSpPr>
              <a:spLocks/>
            </p:cNvSpPr>
            <p:nvPr/>
          </p:nvSpPr>
          <p:spPr bwMode="auto">
            <a:xfrm>
              <a:off x="1678" y="3338"/>
              <a:ext cx="157" cy="327"/>
            </a:xfrm>
            <a:custGeom>
              <a:avLst/>
              <a:gdLst>
                <a:gd name="T0" fmla="*/ 2 w 66"/>
                <a:gd name="T1" fmla="*/ 0 h 138"/>
                <a:gd name="T2" fmla="*/ 3 w 66"/>
                <a:gd name="T3" fmla="*/ 2 h 138"/>
                <a:gd name="T4" fmla="*/ 4 w 66"/>
                <a:gd name="T5" fmla="*/ 7 h 138"/>
                <a:gd name="T6" fmla="*/ 5 w 66"/>
                <a:gd name="T7" fmla="*/ 43 h 138"/>
                <a:gd name="T8" fmla="*/ 6 w 66"/>
                <a:gd name="T9" fmla="*/ 68 h 138"/>
                <a:gd name="T10" fmla="*/ 6 w 66"/>
                <a:gd name="T11" fmla="*/ 70 h 138"/>
                <a:gd name="T12" fmla="*/ 7 w 66"/>
                <a:gd name="T13" fmla="*/ 80 h 138"/>
                <a:gd name="T14" fmla="*/ 7 w 66"/>
                <a:gd name="T15" fmla="*/ 81 h 138"/>
                <a:gd name="T16" fmla="*/ 9 w 66"/>
                <a:gd name="T17" fmla="*/ 89 h 138"/>
                <a:gd name="T18" fmla="*/ 11 w 66"/>
                <a:gd name="T19" fmla="*/ 101 h 138"/>
                <a:gd name="T20" fmla="*/ 11 w 66"/>
                <a:gd name="T21" fmla="*/ 105 h 138"/>
                <a:gd name="T22" fmla="*/ 15 w 66"/>
                <a:gd name="T23" fmla="*/ 109 h 138"/>
                <a:gd name="T24" fmla="*/ 27 w 66"/>
                <a:gd name="T25" fmla="*/ 111 h 138"/>
                <a:gd name="T26" fmla="*/ 29 w 66"/>
                <a:gd name="T27" fmla="*/ 112 h 138"/>
                <a:gd name="T28" fmla="*/ 25 w 66"/>
                <a:gd name="T29" fmla="*/ 113 h 138"/>
                <a:gd name="T30" fmla="*/ 23 w 66"/>
                <a:gd name="T31" fmla="*/ 115 h 138"/>
                <a:gd name="T32" fmla="*/ 32 w 66"/>
                <a:gd name="T33" fmla="*/ 117 h 138"/>
                <a:gd name="T34" fmla="*/ 41 w 66"/>
                <a:gd name="T35" fmla="*/ 119 h 138"/>
                <a:gd name="T36" fmla="*/ 54 w 66"/>
                <a:gd name="T37" fmla="*/ 125 h 138"/>
                <a:gd name="T38" fmla="*/ 60 w 66"/>
                <a:gd name="T39" fmla="*/ 129 h 138"/>
                <a:gd name="T40" fmla="*/ 60 w 66"/>
                <a:gd name="T41" fmla="*/ 130 h 138"/>
                <a:gd name="T42" fmla="*/ 66 w 66"/>
                <a:gd name="T43" fmla="*/ 137 h 138"/>
                <a:gd name="T44" fmla="*/ 63 w 66"/>
                <a:gd name="T45" fmla="*/ 137 h 138"/>
                <a:gd name="T46" fmla="*/ 51 w 66"/>
                <a:gd name="T47" fmla="*/ 127 h 138"/>
                <a:gd name="T48" fmla="*/ 39 w 66"/>
                <a:gd name="T49" fmla="*/ 121 h 138"/>
                <a:gd name="T50" fmla="*/ 23 w 66"/>
                <a:gd name="T51" fmla="*/ 117 h 138"/>
                <a:gd name="T52" fmla="*/ 16 w 66"/>
                <a:gd name="T53" fmla="*/ 115 h 138"/>
                <a:gd name="T54" fmla="*/ 10 w 66"/>
                <a:gd name="T55" fmla="*/ 109 h 138"/>
                <a:gd name="T56" fmla="*/ 9 w 66"/>
                <a:gd name="T57" fmla="*/ 109 h 138"/>
                <a:gd name="T58" fmla="*/ 4 w 66"/>
                <a:gd name="T59" fmla="*/ 95 h 138"/>
                <a:gd name="T60" fmla="*/ 3 w 66"/>
                <a:gd name="T61" fmla="*/ 92 h 138"/>
                <a:gd name="T62" fmla="*/ 2 w 66"/>
                <a:gd name="T63" fmla="*/ 68 h 138"/>
                <a:gd name="T64" fmla="*/ 1 w 66"/>
                <a:gd name="T65" fmla="*/ 22 h 138"/>
                <a:gd name="T66" fmla="*/ 0 w 66"/>
                <a:gd name="T67" fmla="*/ 5 h 138"/>
                <a:gd name="T68" fmla="*/ 2 w 66"/>
                <a:gd name="T6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138">
                  <a:moveTo>
                    <a:pt x="2" y="0"/>
                  </a:moveTo>
                  <a:cubicBezTo>
                    <a:pt x="3" y="1"/>
                    <a:pt x="2" y="2"/>
                    <a:pt x="3" y="2"/>
                  </a:cubicBezTo>
                  <a:cubicBezTo>
                    <a:pt x="5" y="3"/>
                    <a:pt x="4" y="5"/>
                    <a:pt x="4" y="7"/>
                  </a:cubicBezTo>
                  <a:cubicBezTo>
                    <a:pt x="4" y="19"/>
                    <a:pt x="5" y="31"/>
                    <a:pt x="5" y="43"/>
                  </a:cubicBezTo>
                  <a:cubicBezTo>
                    <a:pt x="6" y="51"/>
                    <a:pt x="6" y="60"/>
                    <a:pt x="6" y="68"/>
                  </a:cubicBezTo>
                  <a:cubicBezTo>
                    <a:pt x="6" y="69"/>
                    <a:pt x="6" y="69"/>
                    <a:pt x="6" y="70"/>
                  </a:cubicBezTo>
                  <a:cubicBezTo>
                    <a:pt x="7" y="73"/>
                    <a:pt x="6" y="77"/>
                    <a:pt x="7" y="80"/>
                  </a:cubicBezTo>
                  <a:cubicBezTo>
                    <a:pt x="7" y="80"/>
                    <a:pt x="7" y="81"/>
                    <a:pt x="7" y="81"/>
                  </a:cubicBezTo>
                  <a:cubicBezTo>
                    <a:pt x="7" y="84"/>
                    <a:pt x="9" y="86"/>
                    <a:pt x="9" y="89"/>
                  </a:cubicBezTo>
                  <a:cubicBezTo>
                    <a:pt x="10" y="93"/>
                    <a:pt x="11" y="97"/>
                    <a:pt x="11" y="101"/>
                  </a:cubicBezTo>
                  <a:cubicBezTo>
                    <a:pt x="11" y="102"/>
                    <a:pt x="10" y="104"/>
                    <a:pt x="11" y="105"/>
                  </a:cubicBezTo>
                  <a:cubicBezTo>
                    <a:pt x="13" y="106"/>
                    <a:pt x="14" y="108"/>
                    <a:pt x="15" y="109"/>
                  </a:cubicBezTo>
                  <a:cubicBezTo>
                    <a:pt x="19" y="111"/>
                    <a:pt x="23" y="111"/>
                    <a:pt x="27" y="111"/>
                  </a:cubicBezTo>
                  <a:cubicBezTo>
                    <a:pt x="28" y="111"/>
                    <a:pt x="29" y="111"/>
                    <a:pt x="29" y="112"/>
                  </a:cubicBezTo>
                  <a:cubicBezTo>
                    <a:pt x="28" y="113"/>
                    <a:pt x="27" y="113"/>
                    <a:pt x="25" y="113"/>
                  </a:cubicBezTo>
                  <a:cubicBezTo>
                    <a:pt x="24" y="112"/>
                    <a:pt x="22" y="112"/>
                    <a:pt x="23" y="115"/>
                  </a:cubicBezTo>
                  <a:cubicBezTo>
                    <a:pt x="26" y="115"/>
                    <a:pt x="29" y="117"/>
                    <a:pt x="32" y="117"/>
                  </a:cubicBezTo>
                  <a:cubicBezTo>
                    <a:pt x="35" y="118"/>
                    <a:pt x="38" y="118"/>
                    <a:pt x="41" y="119"/>
                  </a:cubicBezTo>
                  <a:cubicBezTo>
                    <a:pt x="46" y="120"/>
                    <a:pt x="50" y="122"/>
                    <a:pt x="54" y="125"/>
                  </a:cubicBezTo>
                  <a:cubicBezTo>
                    <a:pt x="56" y="126"/>
                    <a:pt x="58" y="128"/>
                    <a:pt x="60" y="129"/>
                  </a:cubicBezTo>
                  <a:cubicBezTo>
                    <a:pt x="60" y="129"/>
                    <a:pt x="60" y="129"/>
                    <a:pt x="60" y="130"/>
                  </a:cubicBezTo>
                  <a:cubicBezTo>
                    <a:pt x="62" y="132"/>
                    <a:pt x="65" y="133"/>
                    <a:pt x="66" y="137"/>
                  </a:cubicBezTo>
                  <a:cubicBezTo>
                    <a:pt x="65" y="138"/>
                    <a:pt x="64" y="138"/>
                    <a:pt x="63" y="137"/>
                  </a:cubicBezTo>
                  <a:cubicBezTo>
                    <a:pt x="60" y="133"/>
                    <a:pt x="56" y="130"/>
                    <a:pt x="51" y="127"/>
                  </a:cubicBezTo>
                  <a:cubicBezTo>
                    <a:pt x="48" y="124"/>
                    <a:pt x="44" y="123"/>
                    <a:pt x="39" y="121"/>
                  </a:cubicBezTo>
                  <a:cubicBezTo>
                    <a:pt x="34" y="120"/>
                    <a:pt x="28" y="120"/>
                    <a:pt x="23" y="117"/>
                  </a:cubicBezTo>
                  <a:cubicBezTo>
                    <a:pt x="20" y="118"/>
                    <a:pt x="18" y="115"/>
                    <a:pt x="16" y="115"/>
                  </a:cubicBezTo>
                  <a:cubicBezTo>
                    <a:pt x="14" y="113"/>
                    <a:pt x="12" y="111"/>
                    <a:pt x="10" y="109"/>
                  </a:cubicBezTo>
                  <a:cubicBezTo>
                    <a:pt x="10" y="109"/>
                    <a:pt x="10" y="109"/>
                    <a:pt x="9" y="109"/>
                  </a:cubicBezTo>
                  <a:cubicBezTo>
                    <a:pt x="8" y="104"/>
                    <a:pt x="5" y="100"/>
                    <a:pt x="4" y="95"/>
                  </a:cubicBezTo>
                  <a:cubicBezTo>
                    <a:pt x="3" y="94"/>
                    <a:pt x="3" y="93"/>
                    <a:pt x="3" y="92"/>
                  </a:cubicBezTo>
                  <a:cubicBezTo>
                    <a:pt x="3" y="84"/>
                    <a:pt x="2" y="76"/>
                    <a:pt x="2" y="68"/>
                  </a:cubicBezTo>
                  <a:cubicBezTo>
                    <a:pt x="3" y="53"/>
                    <a:pt x="1" y="37"/>
                    <a:pt x="1" y="22"/>
                  </a:cubicBezTo>
                  <a:cubicBezTo>
                    <a:pt x="1" y="16"/>
                    <a:pt x="0" y="10"/>
                    <a:pt x="0" y="5"/>
                  </a:cubicBezTo>
                  <a:cubicBezTo>
                    <a:pt x="0" y="3"/>
                    <a:pt x="0" y="1"/>
                    <a:pt x="2" y="0"/>
                  </a:cubicBezTo>
                  <a:close/>
                </a:path>
              </a:pathLst>
            </a:custGeom>
            <a:solidFill>
              <a:srgbClr val="F2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12" name="Freeform 29"/>
            <p:cNvSpPr>
              <a:spLocks/>
            </p:cNvSpPr>
            <p:nvPr/>
          </p:nvSpPr>
          <p:spPr bwMode="auto">
            <a:xfrm>
              <a:off x="1690" y="3338"/>
              <a:ext cx="187" cy="246"/>
            </a:xfrm>
            <a:custGeom>
              <a:avLst/>
              <a:gdLst>
                <a:gd name="T0" fmla="*/ 1 w 79"/>
                <a:gd name="T1" fmla="*/ 1 h 104"/>
                <a:gd name="T2" fmla="*/ 3 w 79"/>
                <a:gd name="T3" fmla="*/ 0 h 104"/>
                <a:gd name="T4" fmla="*/ 4 w 79"/>
                <a:gd name="T5" fmla="*/ 8 h 104"/>
                <a:gd name="T6" fmla="*/ 5 w 79"/>
                <a:gd name="T7" fmla="*/ 17 h 104"/>
                <a:gd name="T8" fmla="*/ 7 w 79"/>
                <a:gd name="T9" fmla="*/ 31 h 104"/>
                <a:gd name="T10" fmla="*/ 8 w 79"/>
                <a:gd name="T11" fmla="*/ 38 h 104"/>
                <a:gd name="T12" fmla="*/ 9 w 79"/>
                <a:gd name="T13" fmla="*/ 42 h 104"/>
                <a:gd name="T14" fmla="*/ 15 w 79"/>
                <a:gd name="T15" fmla="*/ 54 h 104"/>
                <a:gd name="T16" fmla="*/ 18 w 79"/>
                <a:gd name="T17" fmla="*/ 57 h 104"/>
                <a:gd name="T18" fmla="*/ 21 w 79"/>
                <a:gd name="T19" fmla="*/ 59 h 104"/>
                <a:gd name="T20" fmla="*/ 34 w 79"/>
                <a:gd name="T21" fmla="*/ 60 h 104"/>
                <a:gd name="T22" fmla="*/ 36 w 79"/>
                <a:gd name="T23" fmla="*/ 62 h 104"/>
                <a:gd name="T24" fmla="*/ 33 w 79"/>
                <a:gd name="T25" fmla="*/ 63 h 104"/>
                <a:gd name="T26" fmla="*/ 34 w 79"/>
                <a:gd name="T27" fmla="*/ 64 h 104"/>
                <a:gd name="T28" fmla="*/ 45 w 79"/>
                <a:gd name="T29" fmla="*/ 69 h 104"/>
                <a:gd name="T30" fmla="*/ 59 w 79"/>
                <a:gd name="T31" fmla="*/ 78 h 104"/>
                <a:gd name="T32" fmla="*/ 65 w 79"/>
                <a:gd name="T33" fmla="*/ 83 h 104"/>
                <a:gd name="T34" fmla="*/ 65 w 79"/>
                <a:gd name="T35" fmla="*/ 84 h 104"/>
                <a:gd name="T36" fmla="*/ 71 w 79"/>
                <a:gd name="T37" fmla="*/ 90 h 104"/>
                <a:gd name="T38" fmla="*/ 71 w 79"/>
                <a:gd name="T39" fmla="*/ 90 h 104"/>
                <a:gd name="T40" fmla="*/ 75 w 79"/>
                <a:gd name="T41" fmla="*/ 95 h 104"/>
                <a:gd name="T42" fmla="*/ 78 w 79"/>
                <a:gd name="T43" fmla="*/ 101 h 104"/>
                <a:gd name="T44" fmla="*/ 78 w 79"/>
                <a:gd name="T45" fmla="*/ 103 h 104"/>
                <a:gd name="T46" fmla="*/ 76 w 79"/>
                <a:gd name="T47" fmla="*/ 102 h 104"/>
                <a:gd name="T48" fmla="*/ 75 w 79"/>
                <a:gd name="T49" fmla="*/ 101 h 104"/>
                <a:gd name="T50" fmla="*/ 52 w 79"/>
                <a:gd name="T51" fmla="*/ 77 h 104"/>
                <a:gd name="T52" fmla="*/ 44 w 79"/>
                <a:gd name="T53" fmla="*/ 71 h 104"/>
                <a:gd name="T54" fmla="*/ 43 w 79"/>
                <a:gd name="T55" fmla="*/ 71 h 104"/>
                <a:gd name="T56" fmla="*/ 33 w 79"/>
                <a:gd name="T57" fmla="*/ 67 h 104"/>
                <a:gd name="T58" fmla="*/ 11 w 79"/>
                <a:gd name="T59" fmla="*/ 57 h 104"/>
                <a:gd name="T60" fmla="*/ 6 w 79"/>
                <a:gd name="T61" fmla="*/ 49 h 104"/>
                <a:gd name="T62" fmla="*/ 2 w 79"/>
                <a:gd name="T63" fmla="*/ 23 h 104"/>
                <a:gd name="T64" fmla="*/ 1 w 79"/>
                <a:gd name="T65" fmla="*/ 9 h 104"/>
                <a:gd name="T66" fmla="*/ 1 w 79"/>
                <a:gd name="T67"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104">
                  <a:moveTo>
                    <a:pt x="1" y="1"/>
                  </a:moveTo>
                  <a:cubicBezTo>
                    <a:pt x="2" y="1"/>
                    <a:pt x="2" y="0"/>
                    <a:pt x="3" y="0"/>
                  </a:cubicBezTo>
                  <a:cubicBezTo>
                    <a:pt x="5" y="2"/>
                    <a:pt x="3" y="5"/>
                    <a:pt x="4" y="8"/>
                  </a:cubicBezTo>
                  <a:cubicBezTo>
                    <a:pt x="5" y="11"/>
                    <a:pt x="4" y="14"/>
                    <a:pt x="5" y="17"/>
                  </a:cubicBezTo>
                  <a:cubicBezTo>
                    <a:pt x="7" y="21"/>
                    <a:pt x="7" y="26"/>
                    <a:pt x="7" y="31"/>
                  </a:cubicBezTo>
                  <a:cubicBezTo>
                    <a:pt x="7" y="34"/>
                    <a:pt x="8" y="36"/>
                    <a:pt x="8" y="38"/>
                  </a:cubicBezTo>
                  <a:cubicBezTo>
                    <a:pt x="9" y="40"/>
                    <a:pt x="9" y="41"/>
                    <a:pt x="9" y="42"/>
                  </a:cubicBezTo>
                  <a:cubicBezTo>
                    <a:pt x="11" y="46"/>
                    <a:pt x="14" y="50"/>
                    <a:pt x="15" y="54"/>
                  </a:cubicBezTo>
                  <a:cubicBezTo>
                    <a:pt x="15" y="56"/>
                    <a:pt x="17" y="56"/>
                    <a:pt x="18" y="57"/>
                  </a:cubicBezTo>
                  <a:cubicBezTo>
                    <a:pt x="19" y="58"/>
                    <a:pt x="20" y="59"/>
                    <a:pt x="21" y="59"/>
                  </a:cubicBezTo>
                  <a:cubicBezTo>
                    <a:pt x="26" y="59"/>
                    <a:pt x="30" y="59"/>
                    <a:pt x="34" y="60"/>
                  </a:cubicBezTo>
                  <a:cubicBezTo>
                    <a:pt x="35" y="60"/>
                    <a:pt x="36" y="60"/>
                    <a:pt x="36" y="62"/>
                  </a:cubicBezTo>
                  <a:cubicBezTo>
                    <a:pt x="36" y="63"/>
                    <a:pt x="34" y="63"/>
                    <a:pt x="33" y="63"/>
                  </a:cubicBezTo>
                  <a:cubicBezTo>
                    <a:pt x="32" y="64"/>
                    <a:pt x="33" y="64"/>
                    <a:pt x="34" y="64"/>
                  </a:cubicBezTo>
                  <a:cubicBezTo>
                    <a:pt x="38" y="66"/>
                    <a:pt x="41" y="68"/>
                    <a:pt x="45" y="69"/>
                  </a:cubicBezTo>
                  <a:cubicBezTo>
                    <a:pt x="50" y="71"/>
                    <a:pt x="55" y="74"/>
                    <a:pt x="59" y="78"/>
                  </a:cubicBezTo>
                  <a:cubicBezTo>
                    <a:pt x="61" y="80"/>
                    <a:pt x="63" y="82"/>
                    <a:pt x="65" y="83"/>
                  </a:cubicBezTo>
                  <a:cubicBezTo>
                    <a:pt x="65" y="83"/>
                    <a:pt x="65" y="83"/>
                    <a:pt x="65" y="84"/>
                  </a:cubicBezTo>
                  <a:cubicBezTo>
                    <a:pt x="67" y="86"/>
                    <a:pt x="69" y="88"/>
                    <a:pt x="71" y="90"/>
                  </a:cubicBezTo>
                  <a:cubicBezTo>
                    <a:pt x="71" y="90"/>
                    <a:pt x="71" y="90"/>
                    <a:pt x="71" y="90"/>
                  </a:cubicBezTo>
                  <a:cubicBezTo>
                    <a:pt x="72" y="92"/>
                    <a:pt x="73" y="94"/>
                    <a:pt x="75" y="95"/>
                  </a:cubicBezTo>
                  <a:cubicBezTo>
                    <a:pt x="76" y="97"/>
                    <a:pt x="77" y="99"/>
                    <a:pt x="78" y="101"/>
                  </a:cubicBezTo>
                  <a:cubicBezTo>
                    <a:pt x="78" y="102"/>
                    <a:pt x="79" y="103"/>
                    <a:pt x="78" y="103"/>
                  </a:cubicBezTo>
                  <a:cubicBezTo>
                    <a:pt x="77" y="104"/>
                    <a:pt x="77" y="103"/>
                    <a:pt x="76" y="102"/>
                  </a:cubicBezTo>
                  <a:cubicBezTo>
                    <a:pt x="76" y="102"/>
                    <a:pt x="75" y="101"/>
                    <a:pt x="75" y="101"/>
                  </a:cubicBezTo>
                  <a:cubicBezTo>
                    <a:pt x="69" y="91"/>
                    <a:pt x="61" y="83"/>
                    <a:pt x="52" y="77"/>
                  </a:cubicBezTo>
                  <a:cubicBezTo>
                    <a:pt x="50" y="74"/>
                    <a:pt x="47" y="73"/>
                    <a:pt x="44" y="71"/>
                  </a:cubicBezTo>
                  <a:cubicBezTo>
                    <a:pt x="43" y="72"/>
                    <a:pt x="43" y="71"/>
                    <a:pt x="43" y="71"/>
                  </a:cubicBezTo>
                  <a:cubicBezTo>
                    <a:pt x="40" y="69"/>
                    <a:pt x="37" y="68"/>
                    <a:pt x="33" y="67"/>
                  </a:cubicBezTo>
                  <a:cubicBezTo>
                    <a:pt x="25" y="64"/>
                    <a:pt x="18" y="62"/>
                    <a:pt x="11" y="57"/>
                  </a:cubicBezTo>
                  <a:cubicBezTo>
                    <a:pt x="9" y="54"/>
                    <a:pt x="7" y="52"/>
                    <a:pt x="6" y="49"/>
                  </a:cubicBezTo>
                  <a:cubicBezTo>
                    <a:pt x="3" y="40"/>
                    <a:pt x="2" y="32"/>
                    <a:pt x="2" y="23"/>
                  </a:cubicBezTo>
                  <a:cubicBezTo>
                    <a:pt x="2" y="18"/>
                    <a:pt x="1" y="14"/>
                    <a:pt x="1" y="9"/>
                  </a:cubicBezTo>
                  <a:cubicBezTo>
                    <a:pt x="0" y="6"/>
                    <a:pt x="0" y="3"/>
                    <a:pt x="1" y="1"/>
                  </a:cubicBezTo>
                  <a:close/>
                </a:path>
              </a:pathLst>
            </a:custGeom>
            <a:solidFill>
              <a:srgbClr val="F2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13" name="Freeform 30"/>
            <p:cNvSpPr>
              <a:spLocks/>
            </p:cNvSpPr>
            <p:nvPr/>
          </p:nvSpPr>
          <p:spPr bwMode="auto">
            <a:xfrm>
              <a:off x="1029" y="2630"/>
              <a:ext cx="161" cy="196"/>
            </a:xfrm>
            <a:custGeom>
              <a:avLst/>
              <a:gdLst>
                <a:gd name="T0" fmla="*/ 43 w 68"/>
                <a:gd name="T1" fmla="*/ 68 h 83"/>
                <a:gd name="T2" fmla="*/ 46 w 68"/>
                <a:gd name="T3" fmla="*/ 69 h 83"/>
                <a:gd name="T4" fmla="*/ 54 w 68"/>
                <a:gd name="T5" fmla="*/ 72 h 83"/>
                <a:gd name="T6" fmla="*/ 56 w 68"/>
                <a:gd name="T7" fmla="*/ 72 h 83"/>
                <a:gd name="T8" fmla="*/ 62 w 68"/>
                <a:gd name="T9" fmla="*/ 76 h 83"/>
                <a:gd name="T10" fmla="*/ 66 w 68"/>
                <a:gd name="T11" fmla="*/ 79 h 83"/>
                <a:gd name="T12" fmla="*/ 67 w 68"/>
                <a:gd name="T13" fmla="*/ 83 h 83"/>
                <a:gd name="T14" fmla="*/ 61 w 68"/>
                <a:gd name="T15" fmla="*/ 80 h 83"/>
                <a:gd name="T16" fmla="*/ 46 w 68"/>
                <a:gd name="T17" fmla="*/ 71 h 83"/>
                <a:gd name="T18" fmla="*/ 38 w 68"/>
                <a:gd name="T19" fmla="*/ 70 h 83"/>
                <a:gd name="T20" fmla="*/ 39 w 68"/>
                <a:gd name="T21" fmla="*/ 72 h 83"/>
                <a:gd name="T22" fmla="*/ 39 w 68"/>
                <a:gd name="T23" fmla="*/ 72 h 83"/>
                <a:gd name="T24" fmla="*/ 40 w 68"/>
                <a:gd name="T25" fmla="*/ 75 h 83"/>
                <a:gd name="T26" fmla="*/ 37 w 68"/>
                <a:gd name="T27" fmla="*/ 74 h 83"/>
                <a:gd name="T28" fmla="*/ 28 w 68"/>
                <a:gd name="T29" fmla="*/ 71 h 83"/>
                <a:gd name="T30" fmla="*/ 23 w 68"/>
                <a:gd name="T31" fmla="*/ 71 h 83"/>
                <a:gd name="T32" fmla="*/ 20 w 68"/>
                <a:gd name="T33" fmla="*/ 71 h 83"/>
                <a:gd name="T34" fmla="*/ 11 w 68"/>
                <a:gd name="T35" fmla="*/ 58 h 83"/>
                <a:gd name="T36" fmla="*/ 6 w 68"/>
                <a:gd name="T37" fmla="*/ 27 h 83"/>
                <a:gd name="T38" fmla="*/ 3 w 68"/>
                <a:gd name="T39" fmla="*/ 24 h 83"/>
                <a:gd name="T40" fmla="*/ 1 w 68"/>
                <a:gd name="T41" fmla="*/ 22 h 83"/>
                <a:gd name="T42" fmla="*/ 4 w 68"/>
                <a:gd name="T43" fmla="*/ 21 h 83"/>
                <a:gd name="T44" fmla="*/ 1 w 68"/>
                <a:gd name="T45" fmla="*/ 17 h 83"/>
                <a:gd name="T46" fmla="*/ 3 w 68"/>
                <a:gd name="T47" fmla="*/ 17 h 83"/>
                <a:gd name="T48" fmla="*/ 1 w 68"/>
                <a:gd name="T49" fmla="*/ 12 h 83"/>
                <a:gd name="T50" fmla="*/ 4 w 68"/>
                <a:gd name="T51" fmla="*/ 12 h 83"/>
                <a:gd name="T52" fmla="*/ 1 w 68"/>
                <a:gd name="T53" fmla="*/ 5 h 83"/>
                <a:gd name="T54" fmla="*/ 1 w 68"/>
                <a:gd name="T55" fmla="*/ 2 h 83"/>
                <a:gd name="T56" fmla="*/ 5 w 68"/>
                <a:gd name="T57" fmla="*/ 3 h 83"/>
                <a:gd name="T58" fmla="*/ 6 w 68"/>
                <a:gd name="T59" fmla="*/ 4 h 83"/>
                <a:gd name="T60" fmla="*/ 11 w 68"/>
                <a:gd name="T61" fmla="*/ 29 h 83"/>
                <a:gd name="T62" fmla="*/ 16 w 68"/>
                <a:gd name="T63" fmla="*/ 57 h 83"/>
                <a:gd name="T64" fmla="*/ 19 w 68"/>
                <a:gd name="T65" fmla="*/ 61 h 83"/>
                <a:gd name="T66" fmla="*/ 25 w 68"/>
                <a:gd name="T67" fmla="*/ 64 h 83"/>
                <a:gd name="T68" fmla="*/ 31 w 68"/>
                <a:gd name="T69" fmla="*/ 66 h 83"/>
                <a:gd name="T70" fmla="*/ 31 w 68"/>
                <a:gd name="T71" fmla="*/ 67 h 83"/>
                <a:gd name="T72" fmla="*/ 30 w 68"/>
                <a:gd name="T73" fmla="*/ 68 h 83"/>
                <a:gd name="T74" fmla="*/ 18 w 68"/>
                <a:gd name="T75" fmla="*/ 65 h 83"/>
                <a:gd name="T76" fmla="*/ 32 w 68"/>
                <a:gd name="T77" fmla="*/ 68 h 83"/>
                <a:gd name="T78" fmla="*/ 33 w 68"/>
                <a:gd name="T79" fmla="*/ 67 h 83"/>
                <a:gd name="T80" fmla="*/ 43 w 68"/>
                <a:gd name="T81" fmla="*/ 6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83">
                  <a:moveTo>
                    <a:pt x="43" y="68"/>
                  </a:moveTo>
                  <a:cubicBezTo>
                    <a:pt x="44" y="68"/>
                    <a:pt x="45" y="68"/>
                    <a:pt x="46" y="69"/>
                  </a:cubicBezTo>
                  <a:cubicBezTo>
                    <a:pt x="49" y="69"/>
                    <a:pt x="52" y="70"/>
                    <a:pt x="54" y="72"/>
                  </a:cubicBezTo>
                  <a:cubicBezTo>
                    <a:pt x="55" y="72"/>
                    <a:pt x="55" y="72"/>
                    <a:pt x="56" y="72"/>
                  </a:cubicBezTo>
                  <a:cubicBezTo>
                    <a:pt x="58" y="74"/>
                    <a:pt x="60" y="76"/>
                    <a:pt x="62" y="76"/>
                  </a:cubicBezTo>
                  <a:cubicBezTo>
                    <a:pt x="63" y="78"/>
                    <a:pt x="65" y="78"/>
                    <a:pt x="66" y="79"/>
                  </a:cubicBezTo>
                  <a:cubicBezTo>
                    <a:pt x="67" y="80"/>
                    <a:pt x="68" y="81"/>
                    <a:pt x="67" y="83"/>
                  </a:cubicBezTo>
                  <a:cubicBezTo>
                    <a:pt x="64" y="83"/>
                    <a:pt x="63" y="80"/>
                    <a:pt x="61" y="80"/>
                  </a:cubicBezTo>
                  <a:cubicBezTo>
                    <a:pt x="56" y="76"/>
                    <a:pt x="51" y="73"/>
                    <a:pt x="46" y="71"/>
                  </a:cubicBezTo>
                  <a:cubicBezTo>
                    <a:pt x="43" y="70"/>
                    <a:pt x="41" y="70"/>
                    <a:pt x="38" y="70"/>
                  </a:cubicBezTo>
                  <a:cubicBezTo>
                    <a:pt x="38" y="70"/>
                    <a:pt x="39" y="71"/>
                    <a:pt x="39" y="72"/>
                  </a:cubicBezTo>
                  <a:cubicBezTo>
                    <a:pt x="39" y="72"/>
                    <a:pt x="39" y="72"/>
                    <a:pt x="39" y="72"/>
                  </a:cubicBezTo>
                  <a:cubicBezTo>
                    <a:pt x="40" y="73"/>
                    <a:pt x="41" y="74"/>
                    <a:pt x="40" y="75"/>
                  </a:cubicBezTo>
                  <a:cubicBezTo>
                    <a:pt x="39" y="76"/>
                    <a:pt x="38" y="74"/>
                    <a:pt x="37" y="74"/>
                  </a:cubicBezTo>
                  <a:cubicBezTo>
                    <a:pt x="35" y="70"/>
                    <a:pt x="32" y="70"/>
                    <a:pt x="28" y="71"/>
                  </a:cubicBezTo>
                  <a:cubicBezTo>
                    <a:pt x="27" y="72"/>
                    <a:pt x="25" y="72"/>
                    <a:pt x="23" y="71"/>
                  </a:cubicBezTo>
                  <a:cubicBezTo>
                    <a:pt x="22" y="70"/>
                    <a:pt x="21" y="71"/>
                    <a:pt x="20" y="71"/>
                  </a:cubicBezTo>
                  <a:cubicBezTo>
                    <a:pt x="14" y="69"/>
                    <a:pt x="12" y="64"/>
                    <a:pt x="11" y="58"/>
                  </a:cubicBezTo>
                  <a:cubicBezTo>
                    <a:pt x="9" y="48"/>
                    <a:pt x="8" y="37"/>
                    <a:pt x="6" y="27"/>
                  </a:cubicBezTo>
                  <a:cubicBezTo>
                    <a:pt x="6" y="25"/>
                    <a:pt x="4" y="25"/>
                    <a:pt x="3" y="24"/>
                  </a:cubicBezTo>
                  <a:cubicBezTo>
                    <a:pt x="2" y="24"/>
                    <a:pt x="1" y="24"/>
                    <a:pt x="1" y="22"/>
                  </a:cubicBezTo>
                  <a:cubicBezTo>
                    <a:pt x="1" y="21"/>
                    <a:pt x="3" y="21"/>
                    <a:pt x="4" y="21"/>
                  </a:cubicBezTo>
                  <a:cubicBezTo>
                    <a:pt x="3" y="20"/>
                    <a:pt x="1" y="20"/>
                    <a:pt x="1" y="17"/>
                  </a:cubicBezTo>
                  <a:cubicBezTo>
                    <a:pt x="1" y="16"/>
                    <a:pt x="3" y="17"/>
                    <a:pt x="3" y="17"/>
                  </a:cubicBezTo>
                  <a:cubicBezTo>
                    <a:pt x="3" y="15"/>
                    <a:pt x="0" y="14"/>
                    <a:pt x="1" y="12"/>
                  </a:cubicBezTo>
                  <a:cubicBezTo>
                    <a:pt x="2" y="10"/>
                    <a:pt x="3" y="11"/>
                    <a:pt x="4" y="12"/>
                  </a:cubicBezTo>
                  <a:cubicBezTo>
                    <a:pt x="4" y="10"/>
                    <a:pt x="3" y="8"/>
                    <a:pt x="1" y="5"/>
                  </a:cubicBezTo>
                  <a:cubicBezTo>
                    <a:pt x="1" y="4"/>
                    <a:pt x="0" y="3"/>
                    <a:pt x="1" y="2"/>
                  </a:cubicBezTo>
                  <a:cubicBezTo>
                    <a:pt x="3" y="0"/>
                    <a:pt x="4" y="2"/>
                    <a:pt x="5" y="3"/>
                  </a:cubicBezTo>
                  <a:cubicBezTo>
                    <a:pt x="5" y="4"/>
                    <a:pt x="5" y="4"/>
                    <a:pt x="6" y="4"/>
                  </a:cubicBezTo>
                  <a:cubicBezTo>
                    <a:pt x="10" y="12"/>
                    <a:pt x="11" y="21"/>
                    <a:pt x="11" y="29"/>
                  </a:cubicBezTo>
                  <a:cubicBezTo>
                    <a:pt x="12" y="39"/>
                    <a:pt x="13" y="48"/>
                    <a:pt x="16" y="57"/>
                  </a:cubicBezTo>
                  <a:cubicBezTo>
                    <a:pt x="16" y="58"/>
                    <a:pt x="17" y="60"/>
                    <a:pt x="19" y="61"/>
                  </a:cubicBezTo>
                  <a:cubicBezTo>
                    <a:pt x="20" y="63"/>
                    <a:pt x="23" y="62"/>
                    <a:pt x="25" y="64"/>
                  </a:cubicBezTo>
                  <a:cubicBezTo>
                    <a:pt x="27" y="65"/>
                    <a:pt x="29" y="65"/>
                    <a:pt x="31" y="66"/>
                  </a:cubicBezTo>
                  <a:cubicBezTo>
                    <a:pt x="32" y="66"/>
                    <a:pt x="32" y="67"/>
                    <a:pt x="31" y="67"/>
                  </a:cubicBezTo>
                  <a:cubicBezTo>
                    <a:pt x="31" y="67"/>
                    <a:pt x="30" y="68"/>
                    <a:pt x="30" y="68"/>
                  </a:cubicBezTo>
                  <a:cubicBezTo>
                    <a:pt x="26" y="66"/>
                    <a:pt x="22" y="66"/>
                    <a:pt x="18" y="65"/>
                  </a:cubicBezTo>
                  <a:cubicBezTo>
                    <a:pt x="21" y="68"/>
                    <a:pt x="28" y="70"/>
                    <a:pt x="32" y="68"/>
                  </a:cubicBezTo>
                  <a:cubicBezTo>
                    <a:pt x="31" y="67"/>
                    <a:pt x="32" y="67"/>
                    <a:pt x="33" y="67"/>
                  </a:cubicBezTo>
                  <a:cubicBezTo>
                    <a:pt x="36" y="67"/>
                    <a:pt x="40" y="67"/>
                    <a:pt x="43" y="68"/>
                  </a:cubicBezTo>
                  <a:close/>
                </a:path>
              </a:pathLst>
            </a:custGeom>
            <a:solidFill>
              <a:srgbClr val="EDD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14" name="Freeform 31"/>
            <p:cNvSpPr>
              <a:spLocks/>
            </p:cNvSpPr>
            <p:nvPr/>
          </p:nvSpPr>
          <p:spPr bwMode="auto">
            <a:xfrm>
              <a:off x="1835" y="982"/>
              <a:ext cx="47" cy="272"/>
            </a:xfrm>
            <a:custGeom>
              <a:avLst/>
              <a:gdLst>
                <a:gd name="T0" fmla="*/ 4 w 20"/>
                <a:gd name="T1" fmla="*/ 8 h 115"/>
                <a:gd name="T2" fmla="*/ 3 w 20"/>
                <a:gd name="T3" fmla="*/ 7 h 115"/>
                <a:gd name="T4" fmla="*/ 0 w 20"/>
                <a:gd name="T5" fmla="*/ 5 h 115"/>
                <a:gd name="T6" fmla="*/ 4 w 20"/>
                <a:gd name="T7" fmla="*/ 4 h 115"/>
                <a:gd name="T8" fmla="*/ 6 w 20"/>
                <a:gd name="T9" fmla="*/ 2 h 115"/>
                <a:gd name="T10" fmla="*/ 6 w 20"/>
                <a:gd name="T11" fmla="*/ 0 h 115"/>
                <a:gd name="T12" fmla="*/ 15 w 20"/>
                <a:gd name="T13" fmla="*/ 17 h 115"/>
                <a:gd name="T14" fmla="*/ 17 w 20"/>
                <a:gd name="T15" fmla="*/ 33 h 115"/>
                <a:gd name="T16" fmla="*/ 18 w 20"/>
                <a:gd name="T17" fmla="*/ 58 h 115"/>
                <a:gd name="T18" fmla="*/ 18 w 20"/>
                <a:gd name="T19" fmla="*/ 75 h 115"/>
                <a:gd name="T20" fmla="*/ 17 w 20"/>
                <a:gd name="T21" fmla="*/ 78 h 115"/>
                <a:gd name="T22" fmla="*/ 17 w 20"/>
                <a:gd name="T23" fmla="*/ 100 h 115"/>
                <a:gd name="T24" fmla="*/ 3 w 20"/>
                <a:gd name="T25" fmla="*/ 115 h 115"/>
                <a:gd name="T26" fmla="*/ 2 w 20"/>
                <a:gd name="T27" fmla="*/ 115 h 115"/>
                <a:gd name="T28" fmla="*/ 2 w 20"/>
                <a:gd name="T29" fmla="*/ 110 h 115"/>
                <a:gd name="T30" fmla="*/ 3 w 20"/>
                <a:gd name="T31" fmla="*/ 109 h 115"/>
                <a:gd name="T32" fmla="*/ 9 w 20"/>
                <a:gd name="T33" fmla="*/ 107 h 115"/>
                <a:gd name="T34" fmla="*/ 12 w 20"/>
                <a:gd name="T35" fmla="*/ 100 h 115"/>
                <a:gd name="T36" fmla="*/ 14 w 20"/>
                <a:gd name="T37" fmla="*/ 93 h 115"/>
                <a:gd name="T38" fmla="*/ 9 w 20"/>
                <a:gd name="T39" fmla="*/ 87 h 115"/>
                <a:gd name="T40" fmla="*/ 8 w 20"/>
                <a:gd name="T41" fmla="*/ 84 h 115"/>
                <a:gd name="T42" fmla="*/ 13 w 20"/>
                <a:gd name="T43" fmla="*/ 78 h 115"/>
                <a:gd name="T44" fmla="*/ 15 w 20"/>
                <a:gd name="T45" fmla="*/ 69 h 115"/>
                <a:gd name="T46" fmla="*/ 16 w 20"/>
                <a:gd name="T47" fmla="*/ 68 h 115"/>
                <a:gd name="T48" fmla="*/ 15 w 20"/>
                <a:gd name="T49" fmla="*/ 65 h 115"/>
                <a:gd name="T50" fmla="*/ 14 w 20"/>
                <a:gd name="T51" fmla="*/ 65 h 115"/>
                <a:gd name="T52" fmla="*/ 14 w 20"/>
                <a:gd name="T53" fmla="*/ 62 h 115"/>
                <a:gd name="T54" fmla="*/ 14 w 20"/>
                <a:gd name="T55" fmla="*/ 52 h 115"/>
                <a:gd name="T56" fmla="*/ 14 w 20"/>
                <a:gd name="T57" fmla="*/ 51 h 115"/>
                <a:gd name="T58" fmla="*/ 15 w 20"/>
                <a:gd name="T59" fmla="*/ 48 h 115"/>
                <a:gd name="T60" fmla="*/ 15 w 20"/>
                <a:gd name="T61" fmla="*/ 36 h 115"/>
                <a:gd name="T62" fmla="*/ 13 w 20"/>
                <a:gd name="T63" fmla="*/ 23 h 115"/>
                <a:gd name="T64" fmla="*/ 10 w 20"/>
                <a:gd name="T65" fmla="*/ 18 h 115"/>
                <a:gd name="T66" fmla="*/ 8 w 20"/>
                <a:gd name="T67" fmla="*/ 14 h 115"/>
                <a:gd name="T68" fmla="*/ 4 w 20"/>
                <a:gd name="T69" fmla="*/ 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115">
                  <a:moveTo>
                    <a:pt x="4" y="8"/>
                  </a:moveTo>
                  <a:cubicBezTo>
                    <a:pt x="4" y="7"/>
                    <a:pt x="4" y="7"/>
                    <a:pt x="3" y="7"/>
                  </a:cubicBezTo>
                  <a:cubicBezTo>
                    <a:pt x="2" y="7"/>
                    <a:pt x="0" y="7"/>
                    <a:pt x="0" y="5"/>
                  </a:cubicBezTo>
                  <a:cubicBezTo>
                    <a:pt x="0" y="3"/>
                    <a:pt x="2" y="4"/>
                    <a:pt x="4" y="4"/>
                  </a:cubicBezTo>
                  <a:cubicBezTo>
                    <a:pt x="6" y="5"/>
                    <a:pt x="6" y="4"/>
                    <a:pt x="6" y="2"/>
                  </a:cubicBezTo>
                  <a:cubicBezTo>
                    <a:pt x="5" y="1"/>
                    <a:pt x="5" y="1"/>
                    <a:pt x="6" y="0"/>
                  </a:cubicBezTo>
                  <a:cubicBezTo>
                    <a:pt x="8" y="6"/>
                    <a:pt x="13" y="11"/>
                    <a:pt x="15" y="17"/>
                  </a:cubicBezTo>
                  <a:cubicBezTo>
                    <a:pt x="16" y="22"/>
                    <a:pt x="17" y="28"/>
                    <a:pt x="17" y="33"/>
                  </a:cubicBezTo>
                  <a:cubicBezTo>
                    <a:pt x="17" y="41"/>
                    <a:pt x="16" y="49"/>
                    <a:pt x="18" y="58"/>
                  </a:cubicBezTo>
                  <a:cubicBezTo>
                    <a:pt x="20" y="63"/>
                    <a:pt x="19" y="69"/>
                    <a:pt x="18" y="75"/>
                  </a:cubicBezTo>
                  <a:cubicBezTo>
                    <a:pt x="17" y="76"/>
                    <a:pt x="17" y="77"/>
                    <a:pt x="17" y="78"/>
                  </a:cubicBezTo>
                  <a:cubicBezTo>
                    <a:pt x="19" y="85"/>
                    <a:pt x="17" y="93"/>
                    <a:pt x="17" y="100"/>
                  </a:cubicBezTo>
                  <a:cubicBezTo>
                    <a:pt x="17" y="107"/>
                    <a:pt x="10" y="113"/>
                    <a:pt x="3" y="115"/>
                  </a:cubicBezTo>
                  <a:cubicBezTo>
                    <a:pt x="3" y="115"/>
                    <a:pt x="3" y="115"/>
                    <a:pt x="2" y="115"/>
                  </a:cubicBezTo>
                  <a:cubicBezTo>
                    <a:pt x="1" y="113"/>
                    <a:pt x="1" y="112"/>
                    <a:pt x="2" y="110"/>
                  </a:cubicBezTo>
                  <a:cubicBezTo>
                    <a:pt x="2" y="110"/>
                    <a:pt x="3" y="109"/>
                    <a:pt x="3" y="109"/>
                  </a:cubicBezTo>
                  <a:cubicBezTo>
                    <a:pt x="5" y="110"/>
                    <a:pt x="7" y="109"/>
                    <a:pt x="9" y="107"/>
                  </a:cubicBezTo>
                  <a:cubicBezTo>
                    <a:pt x="12" y="105"/>
                    <a:pt x="13" y="103"/>
                    <a:pt x="12" y="100"/>
                  </a:cubicBezTo>
                  <a:cubicBezTo>
                    <a:pt x="12" y="97"/>
                    <a:pt x="14" y="96"/>
                    <a:pt x="14" y="93"/>
                  </a:cubicBezTo>
                  <a:cubicBezTo>
                    <a:pt x="13" y="90"/>
                    <a:pt x="14" y="87"/>
                    <a:pt x="9" y="87"/>
                  </a:cubicBezTo>
                  <a:cubicBezTo>
                    <a:pt x="7" y="88"/>
                    <a:pt x="6" y="85"/>
                    <a:pt x="8" y="84"/>
                  </a:cubicBezTo>
                  <a:cubicBezTo>
                    <a:pt x="10" y="82"/>
                    <a:pt x="12" y="81"/>
                    <a:pt x="13" y="78"/>
                  </a:cubicBezTo>
                  <a:cubicBezTo>
                    <a:pt x="14" y="75"/>
                    <a:pt x="14" y="72"/>
                    <a:pt x="15" y="69"/>
                  </a:cubicBezTo>
                  <a:cubicBezTo>
                    <a:pt x="15" y="68"/>
                    <a:pt x="17" y="71"/>
                    <a:pt x="16" y="68"/>
                  </a:cubicBezTo>
                  <a:cubicBezTo>
                    <a:pt x="16" y="67"/>
                    <a:pt x="16" y="66"/>
                    <a:pt x="15" y="65"/>
                  </a:cubicBezTo>
                  <a:cubicBezTo>
                    <a:pt x="15" y="64"/>
                    <a:pt x="15" y="65"/>
                    <a:pt x="14" y="65"/>
                  </a:cubicBezTo>
                  <a:cubicBezTo>
                    <a:pt x="13" y="64"/>
                    <a:pt x="13" y="63"/>
                    <a:pt x="14" y="62"/>
                  </a:cubicBezTo>
                  <a:cubicBezTo>
                    <a:pt x="16" y="59"/>
                    <a:pt x="16" y="56"/>
                    <a:pt x="14" y="52"/>
                  </a:cubicBezTo>
                  <a:cubicBezTo>
                    <a:pt x="14" y="52"/>
                    <a:pt x="14" y="51"/>
                    <a:pt x="14" y="51"/>
                  </a:cubicBezTo>
                  <a:cubicBezTo>
                    <a:pt x="14" y="50"/>
                    <a:pt x="15" y="49"/>
                    <a:pt x="15" y="48"/>
                  </a:cubicBezTo>
                  <a:cubicBezTo>
                    <a:pt x="17" y="44"/>
                    <a:pt x="14" y="40"/>
                    <a:pt x="15" y="36"/>
                  </a:cubicBezTo>
                  <a:cubicBezTo>
                    <a:pt x="14" y="32"/>
                    <a:pt x="15" y="27"/>
                    <a:pt x="13" y="23"/>
                  </a:cubicBezTo>
                  <a:cubicBezTo>
                    <a:pt x="13" y="21"/>
                    <a:pt x="13" y="18"/>
                    <a:pt x="10" y="18"/>
                  </a:cubicBezTo>
                  <a:cubicBezTo>
                    <a:pt x="8" y="18"/>
                    <a:pt x="8" y="16"/>
                    <a:pt x="8" y="14"/>
                  </a:cubicBezTo>
                  <a:cubicBezTo>
                    <a:pt x="7" y="12"/>
                    <a:pt x="6" y="9"/>
                    <a:pt x="4" y="8"/>
                  </a:cubicBezTo>
                  <a:close/>
                </a:path>
              </a:pathLst>
            </a:custGeom>
            <a:solidFill>
              <a:srgbClr val="BE6A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15" name="Freeform 32"/>
            <p:cNvSpPr>
              <a:spLocks/>
            </p:cNvSpPr>
            <p:nvPr/>
          </p:nvSpPr>
          <p:spPr bwMode="auto">
            <a:xfrm>
              <a:off x="1029" y="2703"/>
              <a:ext cx="150" cy="239"/>
            </a:xfrm>
            <a:custGeom>
              <a:avLst/>
              <a:gdLst>
                <a:gd name="T0" fmla="*/ 33 w 63"/>
                <a:gd name="T1" fmla="*/ 84 h 101"/>
                <a:gd name="T2" fmla="*/ 25 w 63"/>
                <a:gd name="T3" fmla="*/ 83 h 101"/>
                <a:gd name="T4" fmla="*/ 24 w 63"/>
                <a:gd name="T5" fmla="*/ 83 h 101"/>
                <a:gd name="T6" fmla="*/ 19 w 63"/>
                <a:gd name="T7" fmla="*/ 82 h 101"/>
                <a:gd name="T8" fmla="*/ 12 w 63"/>
                <a:gd name="T9" fmla="*/ 72 h 101"/>
                <a:gd name="T10" fmla="*/ 10 w 63"/>
                <a:gd name="T11" fmla="*/ 56 h 101"/>
                <a:gd name="T12" fmla="*/ 9 w 63"/>
                <a:gd name="T13" fmla="*/ 49 h 101"/>
                <a:gd name="T14" fmla="*/ 7 w 63"/>
                <a:gd name="T15" fmla="*/ 33 h 101"/>
                <a:gd name="T16" fmla="*/ 5 w 63"/>
                <a:gd name="T17" fmla="*/ 26 h 101"/>
                <a:gd name="T18" fmla="*/ 3 w 63"/>
                <a:gd name="T19" fmla="*/ 24 h 101"/>
                <a:gd name="T20" fmla="*/ 3 w 63"/>
                <a:gd name="T21" fmla="*/ 21 h 101"/>
                <a:gd name="T22" fmla="*/ 1 w 63"/>
                <a:gd name="T23" fmla="*/ 17 h 101"/>
                <a:gd name="T24" fmla="*/ 3 w 63"/>
                <a:gd name="T25" fmla="*/ 16 h 101"/>
                <a:gd name="T26" fmla="*/ 2 w 63"/>
                <a:gd name="T27" fmla="*/ 15 h 101"/>
                <a:gd name="T28" fmla="*/ 1 w 63"/>
                <a:gd name="T29" fmla="*/ 11 h 101"/>
                <a:gd name="T30" fmla="*/ 5 w 63"/>
                <a:gd name="T31" fmla="*/ 13 h 101"/>
                <a:gd name="T32" fmla="*/ 1 w 63"/>
                <a:gd name="T33" fmla="*/ 5 h 101"/>
                <a:gd name="T34" fmla="*/ 1 w 63"/>
                <a:gd name="T35" fmla="*/ 1 h 101"/>
                <a:gd name="T36" fmla="*/ 5 w 63"/>
                <a:gd name="T37" fmla="*/ 3 h 101"/>
                <a:gd name="T38" fmla="*/ 10 w 63"/>
                <a:gd name="T39" fmla="*/ 21 h 101"/>
                <a:gd name="T40" fmla="*/ 11 w 63"/>
                <a:gd name="T41" fmla="*/ 30 h 101"/>
                <a:gd name="T42" fmla="*/ 13 w 63"/>
                <a:gd name="T43" fmla="*/ 50 h 101"/>
                <a:gd name="T44" fmla="*/ 14 w 63"/>
                <a:gd name="T45" fmla="*/ 59 h 101"/>
                <a:gd name="T46" fmla="*/ 15 w 63"/>
                <a:gd name="T47" fmla="*/ 65 h 101"/>
                <a:gd name="T48" fmla="*/ 16 w 63"/>
                <a:gd name="T49" fmla="*/ 72 h 101"/>
                <a:gd name="T50" fmla="*/ 17 w 63"/>
                <a:gd name="T51" fmla="*/ 75 h 101"/>
                <a:gd name="T52" fmla="*/ 27 w 63"/>
                <a:gd name="T53" fmla="*/ 80 h 101"/>
                <a:gd name="T54" fmla="*/ 30 w 63"/>
                <a:gd name="T55" fmla="*/ 81 h 101"/>
                <a:gd name="T56" fmla="*/ 30 w 63"/>
                <a:gd name="T57" fmla="*/ 81 h 101"/>
                <a:gd name="T58" fmla="*/ 29 w 63"/>
                <a:gd name="T59" fmla="*/ 81 h 101"/>
                <a:gd name="T60" fmla="*/ 19 w 63"/>
                <a:gd name="T61" fmla="*/ 76 h 101"/>
                <a:gd name="T62" fmla="*/ 17 w 63"/>
                <a:gd name="T63" fmla="*/ 72 h 101"/>
                <a:gd name="T64" fmla="*/ 24 w 63"/>
                <a:gd name="T65" fmla="*/ 75 h 101"/>
                <a:gd name="T66" fmla="*/ 35 w 63"/>
                <a:gd name="T67" fmla="*/ 80 h 101"/>
                <a:gd name="T68" fmla="*/ 50 w 63"/>
                <a:gd name="T69" fmla="*/ 86 h 101"/>
                <a:gd name="T70" fmla="*/ 62 w 63"/>
                <a:gd name="T71" fmla="*/ 97 h 101"/>
                <a:gd name="T72" fmla="*/ 62 w 63"/>
                <a:gd name="T73" fmla="*/ 97 h 101"/>
                <a:gd name="T74" fmla="*/ 62 w 63"/>
                <a:gd name="T75" fmla="*/ 100 h 101"/>
                <a:gd name="T76" fmla="*/ 60 w 63"/>
                <a:gd name="T77" fmla="*/ 98 h 101"/>
                <a:gd name="T78" fmla="*/ 58 w 63"/>
                <a:gd name="T79" fmla="*/ 97 h 101"/>
                <a:gd name="T80" fmla="*/ 48 w 63"/>
                <a:gd name="T81" fmla="*/ 89 h 101"/>
                <a:gd name="T82" fmla="*/ 37 w 63"/>
                <a:gd name="T83" fmla="*/ 84 h 101"/>
                <a:gd name="T84" fmla="*/ 38 w 63"/>
                <a:gd name="T85" fmla="*/ 89 h 101"/>
                <a:gd name="T86" fmla="*/ 33 w 63"/>
                <a:gd name="T87" fmla="*/ 8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101">
                  <a:moveTo>
                    <a:pt x="33" y="84"/>
                  </a:moveTo>
                  <a:cubicBezTo>
                    <a:pt x="31" y="82"/>
                    <a:pt x="28" y="82"/>
                    <a:pt x="25" y="83"/>
                  </a:cubicBezTo>
                  <a:cubicBezTo>
                    <a:pt x="25" y="83"/>
                    <a:pt x="24" y="83"/>
                    <a:pt x="24" y="83"/>
                  </a:cubicBezTo>
                  <a:cubicBezTo>
                    <a:pt x="22" y="83"/>
                    <a:pt x="20" y="82"/>
                    <a:pt x="19" y="82"/>
                  </a:cubicBezTo>
                  <a:cubicBezTo>
                    <a:pt x="14" y="80"/>
                    <a:pt x="13" y="76"/>
                    <a:pt x="12" y="72"/>
                  </a:cubicBezTo>
                  <a:cubicBezTo>
                    <a:pt x="11" y="66"/>
                    <a:pt x="10" y="61"/>
                    <a:pt x="10" y="56"/>
                  </a:cubicBezTo>
                  <a:cubicBezTo>
                    <a:pt x="10" y="53"/>
                    <a:pt x="10" y="51"/>
                    <a:pt x="9" y="49"/>
                  </a:cubicBezTo>
                  <a:cubicBezTo>
                    <a:pt x="8" y="44"/>
                    <a:pt x="8" y="39"/>
                    <a:pt x="7" y="33"/>
                  </a:cubicBezTo>
                  <a:cubicBezTo>
                    <a:pt x="7" y="31"/>
                    <a:pt x="7" y="28"/>
                    <a:pt x="5" y="26"/>
                  </a:cubicBezTo>
                  <a:cubicBezTo>
                    <a:pt x="4" y="25"/>
                    <a:pt x="4" y="25"/>
                    <a:pt x="3" y="24"/>
                  </a:cubicBezTo>
                  <a:cubicBezTo>
                    <a:pt x="0" y="23"/>
                    <a:pt x="0" y="22"/>
                    <a:pt x="3" y="21"/>
                  </a:cubicBezTo>
                  <a:cubicBezTo>
                    <a:pt x="3" y="19"/>
                    <a:pt x="1" y="19"/>
                    <a:pt x="1" y="17"/>
                  </a:cubicBezTo>
                  <a:cubicBezTo>
                    <a:pt x="1" y="16"/>
                    <a:pt x="2" y="16"/>
                    <a:pt x="3" y="16"/>
                  </a:cubicBezTo>
                  <a:cubicBezTo>
                    <a:pt x="4" y="16"/>
                    <a:pt x="3" y="15"/>
                    <a:pt x="2" y="15"/>
                  </a:cubicBezTo>
                  <a:cubicBezTo>
                    <a:pt x="1" y="14"/>
                    <a:pt x="0" y="12"/>
                    <a:pt x="1" y="11"/>
                  </a:cubicBezTo>
                  <a:cubicBezTo>
                    <a:pt x="3" y="10"/>
                    <a:pt x="4" y="12"/>
                    <a:pt x="5" y="13"/>
                  </a:cubicBezTo>
                  <a:cubicBezTo>
                    <a:pt x="4" y="10"/>
                    <a:pt x="3" y="8"/>
                    <a:pt x="1" y="5"/>
                  </a:cubicBezTo>
                  <a:cubicBezTo>
                    <a:pt x="1" y="4"/>
                    <a:pt x="0" y="2"/>
                    <a:pt x="1" y="1"/>
                  </a:cubicBezTo>
                  <a:cubicBezTo>
                    <a:pt x="3" y="0"/>
                    <a:pt x="4" y="2"/>
                    <a:pt x="5" y="3"/>
                  </a:cubicBezTo>
                  <a:cubicBezTo>
                    <a:pt x="9" y="8"/>
                    <a:pt x="9" y="15"/>
                    <a:pt x="10" y="21"/>
                  </a:cubicBezTo>
                  <a:cubicBezTo>
                    <a:pt x="10" y="24"/>
                    <a:pt x="10" y="27"/>
                    <a:pt x="11" y="30"/>
                  </a:cubicBezTo>
                  <a:cubicBezTo>
                    <a:pt x="12" y="36"/>
                    <a:pt x="12" y="43"/>
                    <a:pt x="13" y="50"/>
                  </a:cubicBezTo>
                  <a:cubicBezTo>
                    <a:pt x="14" y="53"/>
                    <a:pt x="13" y="56"/>
                    <a:pt x="14" y="59"/>
                  </a:cubicBezTo>
                  <a:cubicBezTo>
                    <a:pt x="14" y="61"/>
                    <a:pt x="15" y="63"/>
                    <a:pt x="15" y="65"/>
                  </a:cubicBezTo>
                  <a:cubicBezTo>
                    <a:pt x="15" y="67"/>
                    <a:pt x="17" y="70"/>
                    <a:pt x="16" y="72"/>
                  </a:cubicBezTo>
                  <a:cubicBezTo>
                    <a:pt x="15" y="73"/>
                    <a:pt x="16" y="74"/>
                    <a:pt x="17" y="75"/>
                  </a:cubicBezTo>
                  <a:cubicBezTo>
                    <a:pt x="20" y="78"/>
                    <a:pt x="22" y="80"/>
                    <a:pt x="27" y="80"/>
                  </a:cubicBezTo>
                  <a:cubicBezTo>
                    <a:pt x="28" y="80"/>
                    <a:pt x="29" y="81"/>
                    <a:pt x="30" y="81"/>
                  </a:cubicBezTo>
                  <a:cubicBezTo>
                    <a:pt x="30" y="81"/>
                    <a:pt x="30" y="80"/>
                    <a:pt x="30" y="81"/>
                  </a:cubicBezTo>
                  <a:cubicBezTo>
                    <a:pt x="30" y="81"/>
                    <a:pt x="30" y="81"/>
                    <a:pt x="29" y="81"/>
                  </a:cubicBezTo>
                  <a:cubicBezTo>
                    <a:pt x="26" y="79"/>
                    <a:pt x="23" y="77"/>
                    <a:pt x="19" y="76"/>
                  </a:cubicBezTo>
                  <a:cubicBezTo>
                    <a:pt x="18" y="75"/>
                    <a:pt x="15" y="75"/>
                    <a:pt x="17" y="72"/>
                  </a:cubicBezTo>
                  <a:cubicBezTo>
                    <a:pt x="19" y="72"/>
                    <a:pt x="21" y="74"/>
                    <a:pt x="24" y="75"/>
                  </a:cubicBezTo>
                  <a:cubicBezTo>
                    <a:pt x="28" y="75"/>
                    <a:pt x="31" y="78"/>
                    <a:pt x="35" y="80"/>
                  </a:cubicBezTo>
                  <a:cubicBezTo>
                    <a:pt x="40" y="81"/>
                    <a:pt x="45" y="84"/>
                    <a:pt x="50" y="86"/>
                  </a:cubicBezTo>
                  <a:cubicBezTo>
                    <a:pt x="54" y="90"/>
                    <a:pt x="58" y="93"/>
                    <a:pt x="62" y="97"/>
                  </a:cubicBezTo>
                  <a:cubicBezTo>
                    <a:pt x="62" y="97"/>
                    <a:pt x="62" y="97"/>
                    <a:pt x="62" y="97"/>
                  </a:cubicBezTo>
                  <a:cubicBezTo>
                    <a:pt x="62" y="98"/>
                    <a:pt x="63" y="99"/>
                    <a:pt x="62" y="100"/>
                  </a:cubicBezTo>
                  <a:cubicBezTo>
                    <a:pt x="61" y="101"/>
                    <a:pt x="60" y="99"/>
                    <a:pt x="60" y="98"/>
                  </a:cubicBezTo>
                  <a:cubicBezTo>
                    <a:pt x="59" y="98"/>
                    <a:pt x="59" y="97"/>
                    <a:pt x="58" y="97"/>
                  </a:cubicBezTo>
                  <a:cubicBezTo>
                    <a:pt x="55" y="94"/>
                    <a:pt x="52" y="91"/>
                    <a:pt x="48" y="89"/>
                  </a:cubicBezTo>
                  <a:cubicBezTo>
                    <a:pt x="45" y="85"/>
                    <a:pt x="41" y="85"/>
                    <a:pt x="37" y="84"/>
                  </a:cubicBezTo>
                  <a:cubicBezTo>
                    <a:pt x="37" y="86"/>
                    <a:pt x="39" y="87"/>
                    <a:pt x="38" y="89"/>
                  </a:cubicBezTo>
                  <a:cubicBezTo>
                    <a:pt x="35" y="89"/>
                    <a:pt x="35" y="85"/>
                    <a:pt x="33" y="84"/>
                  </a:cubicBezTo>
                  <a:close/>
                </a:path>
              </a:pathLst>
            </a:custGeom>
            <a:solidFill>
              <a:srgbClr val="EDD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16" name="Freeform 33"/>
            <p:cNvSpPr>
              <a:spLocks/>
            </p:cNvSpPr>
            <p:nvPr/>
          </p:nvSpPr>
          <p:spPr bwMode="auto">
            <a:xfrm>
              <a:off x="1055" y="904"/>
              <a:ext cx="126" cy="75"/>
            </a:xfrm>
            <a:custGeom>
              <a:avLst/>
              <a:gdLst>
                <a:gd name="T0" fmla="*/ 36 w 53"/>
                <a:gd name="T1" fmla="*/ 24 h 32"/>
                <a:gd name="T2" fmla="*/ 36 w 53"/>
                <a:gd name="T3" fmla="*/ 21 h 32"/>
                <a:gd name="T4" fmla="*/ 33 w 53"/>
                <a:gd name="T5" fmla="*/ 23 h 32"/>
                <a:gd name="T6" fmla="*/ 30 w 53"/>
                <a:gd name="T7" fmla="*/ 21 h 32"/>
                <a:gd name="T8" fmla="*/ 27 w 53"/>
                <a:gd name="T9" fmla="*/ 19 h 32"/>
                <a:gd name="T10" fmla="*/ 14 w 53"/>
                <a:gd name="T11" fmla="*/ 16 h 32"/>
                <a:gd name="T12" fmla="*/ 4 w 53"/>
                <a:gd name="T13" fmla="*/ 16 h 32"/>
                <a:gd name="T14" fmla="*/ 0 w 53"/>
                <a:gd name="T15" fmla="*/ 13 h 32"/>
                <a:gd name="T16" fmla="*/ 4 w 53"/>
                <a:gd name="T17" fmla="*/ 11 h 32"/>
                <a:gd name="T18" fmla="*/ 27 w 53"/>
                <a:gd name="T19" fmla="*/ 13 h 32"/>
                <a:gd name="T20" fmla="*/ 28 w 53"/>
                <a:gd name="T21" fmla="*/ 13 h 32"/>
                <a:gd name="T22" fmla="*/ 32 w 53"/>
                <a:gd name="T23" fmla="*/ 13 h 32"/>
                <a:gd name="T24" fmla="*/ 30 w 53"/>
                <a:gd name="T25" fmla="*/ 10 h 32"/>
                <a:gd name="T26" fmla="*/ 16 w 53"/>
                <a:gd name="T27" fmla="*/ 6 h 32"/>
                <a:gd name="T28" fmla="*/ 16 w 53"/>
                <a:gd name="T29" fmla="*/ 5 h 32"/>
                <a:gd name="T30" fmla="*/ 10 w 53"/>
                <a:gd name="T31" fmla="*/ 4 h 32"/>
                <a:gd name="T32" fmla="*/ 8 w 53"/>
                <a:gd name="T33" fmla="*/ 4 h 32"/>
                <a:gd name="T34" fmla="*/ 9 w 53"/>
                <a:gd name="T35" fmla="*/ 0 h 32"/>
                <a:gd name="T36" fmla="*/ 27 w 53"/>
                <a:gd name="T37" fmla="*/ 6 h 32"/>
                <a:gd name="T38" fmla="*/ 52 w 53"/>
                <a:gd name="T39" fmla="*/ 25 h 32"/>
                <a:gd name="T40" fmla="*/ 53 w 53"/>
                <a:gd name="T41" fmla="*/ 27 h 32"/>
                <a:gd name="T42" fmla="*/ 50 w 53"/>
                <a:gd name="T43" fmla="*/ 32 h 32"/>
                <a:gd name="T44" fmla="*/ 47 w 53"/>
                <a:gd name="T45" fmla="*/ 27 h 32"/>
                <a:gd name="T46" fmla="*/ 47 w 53"/>
                <a:gd name="T47" fmla="*/ 26 h 32"/>
                <a:gd name="T48" fmla="*/ 42 w 53"/>
                <a:gd name="T49" fmla="*/ 28 h 32"/>
                <a:gd name="T50" fmla="*/ 40 w 53"/>
                <a:gd name="T51" fmla="*/ 21 h 32"/>
                <a:gd name="T52" fmla="*/ 42 w 53"/>
                <a:gd name="T53" fmla="*/ 27 h 32"/>
                <a:gd name="T54" fmla="*/ 36 w 53"/>
                <a:gd name="T55"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2">
                  <a:moveTo>
                    <a:pt x="36" y="24"/>
                  </a:moveTo>
                  <a:cubicBezTo>
                    <a:pt x="35" y="23"/>
                    <a:pt x="36" y="22"/>
                    <a:pt x="36" y="21"/>
                  </a:cubicBezTo>
                  <a:cubicBezTo>
                    <a:pt x="34" y="21"/>
                    <a:pt x="34" y="22"/>
                    <a:pt x="33" y="23"/>
                  </a:cubicBezTo>
                  <a:cubicBezTo>
                    <a:pt x="31" y="23"/>
                    <a:pt x="31" y="22"/>
                    <a:pt x="30" y="21"/>
                  </a:cubicBezTo>
                  <a:cubicBezTo>
                    <a:pt x="29" y="20"/>
                    <a:pt x="28" y="19"/>
                    <a:pt x="27" y="19"/>
                  </a:cubicBezTo>
                  <a:cubicBezTo>
                    <a:pt x="23" y="17"/>
                    <a:pt x="19" y="15"/>
                    <a:pt x="14" y="16"/>
                  </a:cubicBezTo>
                  <a:cubicBezTo>
                    <a:pt x="11" y="17"/>
                    <a:pt x="8" y="17"/>
                    <a:pt x="4" y="16"/>
                  </a:cubicBezTo>
                  <a:cubicBezTo>
                    <a:pt x="3" y="16"/>
                    <a:pt x="1" y="15"/>
                    <a:pt x="0" y="13"/>
                  </a:cubicBezTo>
                  <a:cubicBezTo>
                    <a:pt x="1" y="11"/>
                    <a:pt x="2" y="11"/>
                    <a:pt x="4" y="11"/>
                  </a:cubicBezTo>
                  <a:cubicBezTo>
                    <a:pt x="12" y="12"/>
                    <a:pt x="20" y="10"/>
                    <a:pt x="27" y="13"/>
                  </a:cubicBezTo>
                  <a:cubicBezTo>
                    <a:pt x="28" y="13"/>
                    <a:pt x="28" y="13"/>
                    <a:pt x="28" y="13"/>
                  </a:cubicBezTo>
                  <a:cubicBezTo>
                    <a:pt x="30" y="14"/>
                    <a:pt x="32" y="16"/>
                    <a:pt x="32" y="13"/>
                  </a:cubicBezTo>
                  <a:cubicBezTo>
                    <a:pt x="33" y="12"/>
                    <a:pt x="31" y="11"/>
                    <a:pt x="30" y="10"/>
                  </a:cubicBezTo>
                  <a:cubicBezTo>
                    <a:pt x="26" y="7"/>
                    <a:pt x="21" y="7"/>
                    <a:pt x="16" y="6"/>
                  </a:cubicBezTo>
                  <a:cubicBezTo>
                    <a:pt x="16" y="6"/>
                    <a:pt x="17" y="5"/>
                    <a:pt x="16" y="5"/>
                  </a:cubicBezTo>
                  <a:cubicBezTo>
                    <a:pt x="14" y="6"/>
                    <a:pt x="12" y="4"/>
                    <a:pt x="10" y="4"/>
                  </a:cubicBezTo>
                  <a:cubicBezTo>
                    <a:pt x="9" y="5"/>
                    <a:pt x="9" y="4"/>
                    <a:pt x="8" y="4"/>
                  </a:cubicBezTo>
                  <a:cubicBezTo>
                    <a:pt x="8" y="2"/>
                    <a:pt x="9" y="1"/>
                    <a:pt x="9" y="0"/>
                  </a:cubicBezTo>
                  <a:cubicBezTo>
                    <a:pt x="16" y="0"/>
                    <a:pt x="21" y="3"/>
                    <a:pt x="27" y="6"/>
                  </a:cubicBezTo>
                  <a:cubicBezTo>
                    <a:pt x="36" y="11"/>
                    <a:pt x="45" y="16"/>
                    <a:pt x="52" y="25"/>
                  </a:cubicBezTo>
                  <a:cubicBezTo>
                    <a:pt x="52" y="25"/>
                    <a:pt x="52" y="26"/>
                    <a:pt x="53" y="27"/>
                  </a:cubicBezTo>
                  <a:cubicBezTo>
                    <a:pt x="53" y="29"/>
                    <a:pt x="53" y="32"/>
                    <a:pt x="50" y="32"/>
                  </a:cubicBezTo>
                  <a:cubicBezTo>
                    <a:pt x="47" y="32"/>
                    <a:pt x="47" y="30"/>
                    <a:pt x="47" y="27"/>
                  </a:cubicBezTo>
                  <a:cubicBezTo>
                    <a:pt x="47" y="27"/>
                    <a:pt x="47" y="26"/>
                    <a:pt x="47" y="26"/>
                  </a:cubicBezTo>
                  <a:cubicBezTo>
                    <a:pt x="46" y="30"/>
                    <a:pt x="45" y="30"/>
                    <a:pt x="42" y="28"/>
                  </a:cubicBezTo>
                  <a:cubicBezTo>
                    <a:pt x="42" y="26"/>
                    <a:pt x="43" y="23"/>
                    <a:pt x="40" y="21"/>
                  </a:cubicBezTo>
                  <a:cubicBezTo>
                    <a:pt x="40" y="24"/>
                    <a:pt x="43" y="25"/>
                    <a:pt x="42" y="27"/>
                  </a:cubicBezTo>
                  <a:cubicBezTo>
                    <a:pt x="39" y="29"/>
                    <a:pt x="38" y="25"/>
                    <a:pt x="36" y="24"/>
                  </a:cubicBezTo>
                  <a:close/>
                </a:path>
              </a:pathLst>
            </a:custGeom>
            <a:solidFill>
              <a:srgbClr val="DB86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17" name="Freeform 34"/>
            <p:cNvSpPr>
              <a:spLocks/>
            </p:cNvSpPr>
            <p:nvPr/>
          </p:nvSpPr>
          <p:spPr bwMode="auto">
            <a:xfrm>
              <a:off x="1576" y="3366"/>
              <a:ext cx="85" cy="412"/>
            </a:xfrm>
            <a:custGeom>
              <a:avLst/>
              <a:gdLst>
                <a:gd name="T0" fmla="*/ 34 w 36"/>
                <a:gd name="T1" fmla="*/ 0 h 174"/>
                <a:gd name="T2" fmla="*/ 35 w 36"/>
                <a:gd name="T3" fmla="*/ 0 h 174"/>
                <a:gd name="T4" fmla="*/ 36 w 36"/>
                <a:gd name="T5" fmla="*/ 4 h 174"/>
                <a:gd name="T6" fmla="*/ 36 w 36"/>
                <a:gd name="T7" fmla="*/ 102 h 174"/>
                <a:gd name="T8" fmla="*/ 35 w 36"/>
                <a:gd name="T9" fmla="*/ 137 h 174"/>
                <a:gd name="T10" fmla="*/ 30 w 36"/>
                <a:gd name="T11" fmla="*/ 155 h 174"/>
                <a:gd name="T12" fmla="*/ 28 w 36"/>
                <a:gd name="T13" fmla="*/ 159 h 174"/>
                <a:gd name="T14" fmla="*/ 14 w 36"/>
                <a:gd name="T15" fmla="*/ 165 h 174"/>
                <a:gd name="T16" fmla="*/ 10 w 36"/>
                <a:gd name="T17" fmla="*/ 167 h 174"/>
                <a:gd name="T18" fmla="*/ 9 w 36"/>
                <a:gd name="T19" fmla="*/ 168 h 174"/>
                <a:gd name="T20" fmla="*/ 3 w 36"/>
                <a:gd name="T21" fmla="*/ 173 h 174"/>
                <a:gd name="T22" fmla="*/ 0 w 36"/>
                <a:gd name="T23" fmla="*/ 171 h 174"/>
                <a:gd name="T24" fmla="*/ 6 w 36"/>
                <a:gd name="T25" fmla="*/ 166 h 174"/>
                <a:gd name="T26" fmla="*/ 19 w 36"/>
                <a:gd name="T27" fmla="*/ 161 h 174"/>
                <a:gd name="T28" fmla="*/ 30 w 36"/>
                <a:gd name="T29" fmla="*/ 147 h 174"/>
                <a:gd name="T30" fmla="*/ 32 w 36"/>
                <a:gd name="T31" fmla="*/ 132 h 174"/>
                <a:gd name="T32" fmla="*/ 32 w 36"/>
                <a:gd name="T33" fmla="*/ 106 h 174"/>
                <a:gd name="T34" fmla="*/ 33 w 36"/>
                <a:gd name="T35" fmla="*/ 74 h 174"/>
                <a:gd name="T36" fmla="*/ 33 w 36"/>
                <a:gd name="T37" fmla="*/ 67 h 174"/>
                <a:gd name="T38" fmla="*/ 33 w 36"/>
                <a:gd name="T39" fmla="*/ 12 h 174"/>
                <a:gd name="T40" fmla="*/ 34 w 36"/>
                <a:gd name="T4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174">
                  <a:moveTo>
                    <a:pt x="34" y="0"/>
                  </a:moveTo>
                  <a:cubicBezTo>
                    <a:pt x="34" y="0"/>
                    <a:pt x="34" y="0"/>
                    <a:pt x="35" y="0"/>
                  </a:cubicBezTo>
                  <a:cubicBezTo>
                    <a:pt x="36" y="1"/>
                    <a:pt x="36" y="3"/>
                    <a:pt x="36" y="4"/>
                  </a:cubicBezTo>
                  <a:cubicBezTo>
                    <a:pt x="36" y="37"/>
                    <a:pt x="36" y="69"/>
                    <a:pt x="36" y="102"/>
                  </a:cubicBezTo>
                  <a:cubicBezTo>
                    <a:pt x="36" y="114"/>
                    <a:pt x="35" y="125"/>
                    <a:pt x="35" y="137"/>
                  </a:cubicBezTo>
                  <a:cubicBezTo>
                    <a:pt x="35" y="143"/>
                    <a:pt x="33" y="149"/>
                    <a:pt x="30" y="155"/>
                  </a:cubicBezTo>
                  <a:cubicBezTo>
                    <a:pt x="29" y="156"/>
                    <a:pt x="29" y="158"/>
                    <a:pt x="28" y="159"/>
                  </a:cubicBezTo>
                  <a:cubicBezTo>
                    <a:pt x="24" y="162"/>
                    <a:pt x="19" y="164"/>
                    <a:pt x="14" y="165"/>
                  </a:cubicBezTo>
                  <a:cubicBezTo>
                    <a:pt x="13" y="166"/>
                    <a:pt x="11" y="166"/>
                    <a:pt x="10" y="167"/>
                  </a:cubicBezTo>
                  <a:cubicBezTo>
                    <a:pt x="10" y="168"/>
                    <a:pt x="10" y="168"/>
                    <a:pt x="9" y="168"/>
                  </a:cubicBezTo>
                  <a:cubicBezTo>
                    <a:pt x="7" y="169"/>
                    <a:pt x="5" y="171"/>
                    <a:pt x="3" y="173"/>
                  </a:cubicBezTo>
                  <a:cubicBezTo>
                    <a:pt x="1" y="174"/>
                    <a:pt x="0" y="174"/>
                    <a:pt x="0" y="171"/>
                  </a:cubicBezTo>
                  <a:cubicBezTo>
                    <a:pt x="2" y="169"/>
                    <a:pt x="4" y="167"/>
                    <a:pt x="6" y="166"/>
                  </a:cubicBezTo>
                  <a:cubicBezTo>
                    <a:pt x="10" y="164"/>
                    <a:pt x="15" y="162"/>
                    <a:pt x="19" y="161"/>
                  </a:cubicBezTo>
                  <a:cubicBezTo>
                    <a:pt x="25" y="158"/>
                    <a:pt x="28" y="153"/>
                    <a:pt x="30" y="147"/>
                  </a:cubicBezTo>
                  <a:cubicBezTo>
                    <a:pt x="31" y="142"/>
                    <a:pt x="32" y="137"/>
                    <a:pt x="32" y="132"/>
                  </a:cubicBezTo>
                  <a:cubicBezTo>
                    <a:pt x="32" y="124"/>
                    <a:pt x="32" y="115"/>
                    <a:pt x="32" y="106"/>
                  </a:cubicBezTo>
                  <a:cubicBezTo>
                    <a:pt x="32" y="96"/>
                    <a:pt x="32" y="85"/>
                    <a:pt x="33" y="74"/>
                  </a:cubicBezTo>
                  <a:cubicBezTo>
                    <a:pt x="33" y="72"/>
                    <a:pt x="33" y="70"/>
                    <a:pt x="33" y="67"/>
                  </a:cubicBezTo>
                  <a:cubicBezTo>
                    <a:pt x="33" y="49"/>
                    <a:pt x="33" y="30"/>
                    <a:pt x="33" y="12"/>
                  </a:cubicBezTo>
                  <a:cubicBezTo>
                    <a:pt x="33" y="8"/>
                    <a:pt x="33" y="4"/>
                    <a:pt x="34" y="0"/>
                  </a:cubicBezTo>
                  <a:close/>
                </a:path>
              </a:pathLst>
            </a:custGeom>
            <a:solidFill>
              <a:srgbClr val="F5D9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18" name="Freeform 35"/>
            <p:cNvSpPr>
              <a:spLocks/>
            </p:cNvSpPr>
            <p:nvPr/>
          </p:nvSpPr>
          <p:spPr bwMode="auto">
            <a:xfrm>
              <a:off x="1668" y="894"/>
              <a:ext cx="112" cy="43"/>
            </a:xfrm>
            <a:custGeom>
              <a:avLst/>
              <a:gdLst>
                <a:gd name="T0" fmla="*/ 44 w 47"/>
                <a:gd name="T1" fmla="*/ 17 h 18"/>
                <a:gd name="T2" fmla="*/ 38 w 47"/>
                <a:gd name="T3" fmla="*/ 16 h 18"/>
                <a:gd name="T4" fmla="*/ 19 w 47"/>
                <a:gd name="T5" fmla="*/ 16 h 18"/>
                <a:gd name="T6" fmla="*/ 17 w 47"/>
                <a:gd name="T7" fmla="*/ 17 h 18"/>
                <a:gd name="T8" fmla="*/ 12 w 47"/>
                <a:gd name="T9" fmla="*/ 16 h 18"/>
                <a:gd name="T10" fmla="*/ 3 w 47"/>
                <a:gd name="T11" fmla="*/ 14 h 18"/>
                <a:gd name="T12" fmla="*/ 2 w 47"/>
                <a:gd name="T13" fmla="*/ 14 h 18"/>
                <a:gd name="T14" fmla="*/ 5 w 47"/>
                <a:gd name="T15" fmla="*/ 3 h 18"/>
                <a:gd name="T16" fmla="*/ 11 w 47"/>
                <a:gd name="T17" fmla="*/ 1 h 18"/>
                <a:gd name="T18" fmla="*/ 27 w 47"/>
                <a:gd name="T19" fmla="*/ 4 h 18"/>
                <a:gd name="T20" fmla="*/ 23 w 47"/>
                <a:gd name="T21" fmla="*/ 7 h 18"/>
                <a:gd name="T22" fmla="*/ 18 w 47"/>
                <a:gd name="T23" fmla="*/ 6 h 18"/>
                <a:gd name="T24" fmla="*/ 10 w 47"/>
                <a:gd name="T25" fmla="*/ 5 h 18"/>
                <a:gd name="T26" fmla="*/ 34 w 47"/>
                <a:gd name="T27" fmla="*/ 8 h 18"/>
                <a:gd name="T28" fmla="*/ 47 w 47"/>
                <a:gd name="T29" fmla="*/ 13 h 18"/>
                <a:gd name="T30" fmla="*/ 43 w 47"/>
                <a:gd name="T31" fmla="*/ 13 h 18"/>
                <a:gd name="T32" fmla="*/ 34 w 47"/>
                <a:gd name="T33" fmla="*/ 12 h 18"/>
                <a:gd name="T34" fmla="*/ 42 w 47"/>
                <a:gd name="T35" fmla="*/ 14 h 18"/>
                <a:gd name="T36" fmla="*/ 44 w 47"/>
                <a:gd name="T3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18">
                  <a:moveTo>
                    <a:pt x="44" y="17"/>
                  </a:moveTo>
                  <a:cubicBezTo>
                    <a:pt x="42" y="18"/>
                    <a:pt x="40" y="16"/>
                    <a:pt x="38" y="16"/>
                  </a:cubicBezTo>
                  <a:cubicBezTo>
                    <a:pt x="31" y="15"/>
                    <a:pt x="25" y="16"/>
                    <a:pt x="19" y="16"/>
                  </a:cubicBezTo>
                  <a:cubicBezTo>
                    <a:pt x="18" y="16"/>
                    <a:pt x="18" y="16"/>
                    <a:pt x="17" y="17"/>
                  </a:cubicBezTo>
                  <a:cubicBezTo>
                    <a:pt x="16" y="18"/>
                    <a:pt x="14" y="17"/>
                    <a:pt x="12" y="16"/>
                  </a:cubicBezTo>
                  <a:cubicBezTo>
                    <a:pt x="9" y="16"/>
                    <a:pt x="6" y="14"/>
                    <a:pt x="3" y="14"/>
                  </a:cubicBezTo>
                  <a:cubicBezTo>
                    <a:pt x="2" y="14"/>
                    <a:pt x="2" y="14"/>
                    <a:pt x="2" y="14"/>
                  </a:cubicBezTo>
                  <a:cubicBezTo>
                    <a:pt x="0" y="11"/>
                    <a:pt x="2" y="5"/>
                    <a:pt x="5" y="3"/>
                  </a:cubicBezTo>
                  <a:cubicBezTo>
                    <a:pt x="7" y="2"/>
                    <a:pt x="9" y="2"/>
                    <a:pt x="11" y="1"/>
                  </a:cubicBezTo>
                  <a:cubicBezTo>
                    <a:pt x="17" y="0"/>
                    <a:pt x="22" y="1"/>
                    <a:pt x="27" y="4"/>
                  </a:cubicBezTo>
                  <a:cubicBezTo>
                    <a:pt x="27" y="8"/>
                    <a:pt x="27" y="8"/>
                    <a:pt x="23" y="7"/>
                  </a:cubicBezTo>
                  <a:cubicBezTo>
                    <a:pt x="21" y="6"/>
                    <a:pt x="20" y="6"/>
                    <a:pt x="18" y="6"/>
                  </a:cubicBezTo>
                  <a:cubicBezTo>
                    <a:pt x="15" y="6"/>
                    <a:pt x="12" y="6"/>
                    <a:pt x="10" y="5"/>
                  </a:cubicBezTo>
                  <a:cubicBezTo>
                    <a:pt x="17" y="6"/>
                    <a:pt x="25" y="7"/>
                    <a:pt x="34" y="8"/>
                  </a:cubicBezTo>
                  <a:cubicBezTo>
                    <a:pt x="39" y="9"/>
                    <a:pt x="43" y="9"/>
                    <a:pt x="47" y="13"/>
                  </a:cubicBezTo>
                  <a:cubicBezTo>
                    <a:pt x="45" y="14"/>
                    <a:pt x="44" y="13"/>
                    <a:pt x="43" y="13"/>
                  </a:cubicBezTo>
                  <a:cubicBezTo>
                    <a:pt x="40" y="13"/>
                    <a:pt x="37" y="11"/>
                    <a:pt x="34" y="12"/>
                  </a:cubicBezTo>
                  <a:cubicBezTo>
                    <a:pt x="37" y="13"/>
                    <a:pt x="39" y="13"/>
                    <a:pt x="42" y="14"/>
                  </a:cubicBezTo>
                  <a:cubicBezTo>
                    <a:pt x="43" y="15"/>
                    <a:pt x="44" y="15"/>
                    <a:pt x="44" y="17"/>
                  </a:cubicBezTo>
                  <a:close/>
                </a:path>
              </a:pathLst>
            </a:custGeom>
            <a:solidFill>
              <a:srgbClr val="E7A1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19" name="Freeform 36"/>
            <p:cNvSpPr>
              <a:spLocks/>
            </p:cNvSpPr>
            <p:nvPr/>
          </p:nvSpPr>
          <p:spPr bwMode="auto">
            <a:xfrm>
              <a:off x="1029" y="2547"/>
              <a:ext cx="159" cy="178"/>
            </a:xfrm>
            <a:custGeom>
              <a:avLst/>
              <a:gdLst>
                <a:gd name="T0" fmla="*/ 59 w 67"/>
                <a:gd name="T1" fmla="*/ 67 h 75"/>
                <a:gd name="T2" fmla="*/ 62 w 67"/>
                <a:gd name="T3" fmla="*/ 69 h 75"/>
                <a:gd name="T4" fmla="*/ 66 w 67"/>
                <a:gd name="T5" fmla="*/ 72 h 75"/>
                <a:gd name="T6" fmla="*/ 66 w 67"/>
                <a:gd name="T7" fmla="*/ 74 h 75"/>
                <a:gd name="T8" fmla="*/ 64 w 67"/>
                <a:gd name="T9" fmla="*/ 74 h 75"/>
                <a:gd name="T10" fmla="*/ 59 w 67"/>
                <a:gd name="T11" fmla="*/ 70 h 75"/>
                <a:gd name="T12" fmla="*/ 38 w 67"/>
                <a:gd name="T13" fmla="*/ 63 h 75"/>
                <a:gd name="T14" fmla="*/ 40 w 67"/>
                <a:gd name="T15" fmla="*/ 69 h 75"/>
                <a:gd name="T16" fmla="*/ 37 w 67"/>
                <a:gd name="T17" fmla="*/ 68 h 75"/>
                <a:gd name="T18" fmla="*/ 28 w 67"/>
                <a:gd name="T19" fmla="*/ 65 h 75"/>
                <a:gd name="T20" fmla="*/ 23 w 67"/>
                <a:gd name="T21" fmla="*/ 66 h 75"/>
                <a:gd name="T22" fmla="*/ 19 w 67"/>
                <a:gd name="T23" fmla="*/ 64 h 75"/>
                <a:gd name="T24" fmla="*/ 25 w 67"/>
                <a:gd name="T25" fmla="*/ 63 h 75"/>
                <a:gd name="T26" fmla="*/ 31 w 67"/>
                <a:gd name="T27" fmla="*/ 62 h 75"/>
                <a:gd name="T28" fmla="*/ 15 w 67"/>
                <a:gd name="T29" fmla="*/ 59 h 75"/>
                <a:gd name="T30" fmla="*/ 20 w 67"/>
                <a:gd name="T31" fmla="*/ 64 h 75"/>
                <a:gd name="T32" fmla="*/ 18 w 67"/>
                <a:gd name="T33" fmla="*/ 64 h 75"/>
                <a:gd name="T34" fmla="*/ 11 w 67"/>
                <a:gd name="T35" fmla="*/ 58 h 75"/>
                <a:gd name="T36" fmla="*/ 6 w 67"/>
                <a:gd name="T37" fmla="*/ 31 h 75"/>
                <a:gd name="T38" fmla="*/ 4 w 67"/>
                <a:gd name="T39" fmla="*/ 24 h 75"/>
                <a:gd name="T40" fmla="*/ 4 w 67"/>
                <a:gd name="T41" fmla="*/ 23 h 75"/>
                <a:gd name="T42" fmla="*/ 4 w 67"/>
                <a:gd name="T43" fmla="*/ 22 h 75"/>
                <a:gd name="T44" fmla="*/ 2 w 67"/>
                <a:gd name="T45" fmla="*/ 18 h 75"/>
                <a:gd name="T46" fmla="*/ 1 w 67"/>
                <a:gd name="T47" fmla="*/ 16 h 75"/>
                <a:gd name="T48" fmla="*/ 4 w 67"/>
                <a:gd name="T49" fmla="*/ 16 h 75"/>
                <a:gd name="T50" fmla="*/ 3 w 67"/>
                <a:gd name="T51" fmla="*/ 14 h 75"/>
                <a:gd name="T52" fmla="*/ 1 w 67"/>
                <a:gd name="T53" fmla="*/ 10 h 75"/>
                <a:gd name="T54" fmla="*/ 5 w 67"/>
                <a:gd name="T55" fmla="*/ 12 h 75"/>
                <a:gd name="T56" fmla="*/ 1 w 67"/>
                <a:gd name="T57" fmla="*/ 5 h 75"/>
                <a:gd name="T58" fmla="*/ 1 w 67"/>
                <a:gd name="T59" fmla="*/ 1 h 75"/>
                <a:gd name="T60" fmla="*/ 5 w 67"/>
                <a:gd name="T61" fmla="*/ 2 h 75"/>
                <a:gd name="T62" fmla="*/ 5 w 67"/>
                <a:gd name="T63" fmla="*/ 3 h 75"/>
                <a:gd name="T64" fmla="*/ 9 w 67"/>
                <a:gd name="T65" fmla="*/ 15 h 75"/>
                <a:gd name="T66" fmla="*/ 9 w 67"/>
                <a:gd name="T67" fmla="*/ 16 h 75"/>
                <a:gd name="T68" fmla="*/ 10 w 67"/>
                <a:gd name="T69" fmla="*/ 20 h 75"/>
                <a:gd name="T70" fmla="*/ 11 w 67"/>
                <a:gd name="T71" fmla="*/ 27 h 75"/>
                <a:gd name="T72" fmla="*/ 11 w 67"/>
                <a:gd name="T73" fmla="*/ 30 h 75"/>
                <a:gd name="T74" fmla="*/ 13 w 67"/>
                <a:gd name="T75" fmla="*/ 46 h 75"/>
                <a:gd name="T76" fmla="*/ 17 w 67"/>
                <a:gd name="T77" fmla="*/ 56 h 75"/>
                <a:gd name="T78" fmla="*/ 27 w 67"/>
                <a:gd name="T79" fmla="*/ 59 h 75"/>
                <a:gd name="T80" fmla="*/ 37 w 67"/>
                <a:gd name="T81" fmla="*/ 61 h 75"/>
                <a:gd name="T82" fmla="*/ 52 w 67"/>
                <a:gd name="T83" fmla="*/ 64 h 75"/>
                <a:gd name="T84" fmla="*/ 52 w 67"/>
                <a:gd name="T85" fmla="*/ 64 h 75"/>
                <a:gd name="T86" fmla="*/ 59 w 67"/>
                <a:gd name="T87" fmla="*/ 6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75">
                  <a:moveTo>
                    <a:pt x="59" y="67"/>
                  </a:moveTo>
                  <a:cubicBezTo>
                    <a:pt x="60" y="67"/>
                    <a:pt x="61" y="68"/>
                    <a:pt x="62" y="69"/>
                  </a:cubicBezTo>
                  <a:cubicBezTo>
                    <a:pt x="63" y="70"/>
                    <a:pt x="65" y="71"/>
                    <a:pt x="66" y="72"/>
                  </a:cubicBezTo>
                  <a:cubicBezTo>
                    <a:pt x="66" y="73"/>
                    <a:pt x="67" y="74"/>
                    <a:pt x="66" y="74"/>
                  </a:cubicBezTo>
                  <a:cubicBezTo>
                    <a:pt x="66" y="75"/>
                    <a:pt x="65" y="75"/>
                    <a:pt x="64" y="74"/>
                  </a:cubicBezTo>
                  <a:cubicBezTo>
                    <a:pt x="62" y="73"/>
                    <a:pt x="60" y="72"/>
                    <a:pt x="59" y="70"/>
                  </a:cubicBezTo>
                  <a:cubicBezTo>
                    <a:pt x="53" y="66"/>
                    <a:pt x="46" y="64"/>
                    <a:pt x="38" y="63"/>
                  </a:cubicBezTo>
                  <a:cubicBezTo>
                    <a:pt x="38" y="66"/>
                    <a:pt x="41" y="67"/>
                    <a:pt x="40" y="69"/>
                  </a:cubicBezTo>
                  <a:cubicBezTo>
                    <a:pt x="38" y="70"/>
                    <a:pt x="38" y="68"/>
                    <a:pt x="37" y="68"/>
                  </a:cubicBezTo>
                  <a:cubicBezTo>
                    <a:pt x="34" y="65"/>
                    <a:pt x="32" y="64"/>
                    <a:pt x="28" y="65"/>
                  </a:cubicBezTo>
                  <a:cubicBezTo>
                    <a:pt x="27" y="66"/>
                    <a:pt x="25" y="66"/>
                    <a:pt x="23" y="66"/>
                  </a:cubicBezTo>
                  <a:cubicBezTo>
                    <a:pt x="22" y="66"/>
                    <a:pt x="20" y="66"/>
                    <a:pt x="19" y="64"/>
                  </a:cubicBezTo>
                  <a:cubicBezTo>
                    <a:pt x="21" y="62"/>
                    <a:pt x="23" y="63"/>
                    <a:pt x="25" y="63"/>
                  </a:cubicBezTo>
                  <a:cubicBezTo>
                    <a:pt x="27" y="63"/>
                    <a:pt x="29" y="63"/>
                    <a:pt x="31" y="62"/>
                  </a:cubicBezTo>
                  <a:cubicBezTo>
                    <a:pt x="24" y="62"/>
                    <a:pt x="18" y="60"/>
                    <a:pt x="15" y="59"/>
                  </a:cubicBezTo>
                  <a:cubicBezTo>
                    <a:pt x="16" y="61"/>
                    <a:pt x="20" y="61"/>
                    <a:pt x="20" y="64"/>
                  </a:cubicBezTo>
                  <a:cubicBezTo>
                    <a:pt x="19" y="64"/>
                    <a:pt x="19" y="65"/>
                    <a:pt x="18" y="64"/>
                  </a:cubicBezTo>
                  <a:cubicBezTo>
                    <a:pt x="14" y="64"/>
                    <a:pt x="12" y="61"/>
                    <a:pt x="11" y="58"/>
                  </a:cubicBezTo>
                  <a:cubicBezTo>
                    <a:pt x="9" y="49"/>
                    <a:pt x="7" y="40"/>
                    <a:pt x="6" y="31"/>
                  </a:cubicBezTo>
                  <a:cubicBezTo>
                    <a:pt x="6" y="29"/>
                    <a:pt x="5" y="27"/>
                    <a:pt x="4" y="24"/>
                  </a:cubicBezTo>
                  <a:cubicBezTo>
                    <a:pt x="4" y="24"/>
                    <a:pt x="4" y="24"/>
                    <a:pt x="4" y="23"/>
                  </a:cubicBezTo>
                  <a:cubicBezTo>
                    <a:pt x="4" y="23"/>
                    <a:pt x="4" y="22"/>
                    <a:pt x="4" y="22"/>
                  </a:cubicBezTo>
                  <a:cubicBezTo>
                    <a:pt x="5" y="20"/>
                    <a:pt x="3" y="19"/>
                    <a:pt x="2" y="18"/>
                  </a:cubicBezTo>
                  <a:cubicBezTo>
                    <a:pt x="2" y="18"/>
                    <a:pt x="0" y="17"/>
                    <a:pt x="1" y="16"/>
                  </a:cubicBezTo>
                  <a:cubicBezTo>
                    <a:pt x="2" y="15"/>
                    <a:pt x="3" y="15"/>
                    <a:pt x="4" y="16"/>
                  </a:cubicBezTo>
                  <a:cubicBezTo>
                    <a:pt x="4" y="15"/>
                    <a:pt x="3" y="14"/>
                    <a:pt x="3" y="14"/>
                  </a:cubicBezTo>
                  <a:cubicBezTo>
                    <a:pt x="2" y="13"/>
                    <a:pt x="0" y="11"/>
                    <a:pt x="1" y="10"/>
                  </a:cubicBezTo>
                  <a:cubicBezTo>
                    <a:pt x="3" y="9"/>
                    <a:pt x="4" y="11"/>
                    <a:pt x="5" y="12"/>
                  </a:cubicBezTo>
                  <a:cubicBezTo>
                    <a:pt x="4" y="9"/>
                    <a:pt x="3" y="7"/>
                    <a:pt x="1" y="5"/>
                  </a:cubicBezTo>
                  <a:cubicBezTo>
                    <a:pt x="1" y="4"/>
                    <a:pt x="0" y="2"/>
                    <a:pt x="1" y="1"/>
                  </a:cubicBezTo>
                  <a:cubicBezTo>
                    <a:pt x="3" y="0"/>
                    <a:pt x="4" y="2"/>
                    <a:pt x="5" y="2"/>
                  </a:cubicBezTo>
                  <a:cubicBezTo>
                    <a:pt x="5" y="3"/>
                    <a:pt x="5" y="3"/>
                    <a:pt x="5" y="3"/>
                  </a:cubicBezTo>
                  <a:cubicBezTo>
                    <a:pt x="8" y="7"/>
                    <a:pt x="9" y="11"/>
                    <a:pt x="9" y="15"/>
                  </a:cubicBezTo>
                  <a:cubicBezTo>
                    <a:pt x="9" y="16"/>
                    <a:pt x="9" y="16"/>
                    <a:pt x="9" y="16"/>
                  </a:cubicBezTo>
                  <a:cubicBezTo>
                    <a:pt x="9" y="18"/>
                    <a:pt x="10" y="19"/>
                    <a:pt x="10" y="20"/>
                  </a:cubicBezTo>
                  <a:cubicBezTo>
                    <a:pt x="11" y="22"/>
                    <a:pt x="10" y="25"/>
                    <a:pt x="11" y="27"/>
                  </a:cubicBezTo>
                  <a:cubicBezTo>
                    <a:pt x="11" y="28"/>
                    <a:pt x="11" y="29"/>
                    <a:pt x="11" y="30"/>
                  </a:cubicBezTo>
                  <a:cubicBezTo>
                    <a:pt x="11" y="35"/>
                    <a:pt x="12" y="41"/>
                    <a:pt x="13" y="46"/>
                  </a:cubicBezTo>
                  <a:cubicBezTo>
                    <a:pt x="14" y="49"/>
                    <a:pt x="15" y="53"/>
                    <a:pt x="17" y="56"/>
                  </a:cubicBezTo>
                  <a:cubicBezTo>
                    <a:pt x="20" y="57"/>
                    <a:pt x="24" y="59"/>
                    <a:pt x="27" y="59"/>
                  </a:cubicBezTo>
                  <a:cubicBezTo>
                    <a:pt x="30" y="61"/>
                    <a:pt x="33" y="61"/>
                    <a:pt x="37" y="61"/>
                  </a:cubicBezTo>
                  <a:cubicBezTo>
                    <a:pt x="42" y="61"/>
                    <a:pt x="47" y="62"/>
                    <a:pt x="52" y="64"/>
                  </a:cubicBezTo>
                  <a:cubicBezTo>
                    <a:pt x="52" y="64"/>
                    <a:pt x="52" y="64"/>
                    <a:pt x="52" y="64"/>
                  </a:cubicBezTo>
                  <a:cubicBezTo>
                    <a:pt x="54" y="65"/>
                    <a:pt x="56" y="66"/>
                    <a:pt x="59" y="67"/>
                  </a:cubicBezTo>
                  <a:close/>
                </a:path>
              </a:pathLst>
            </a:custGeom>
            <a:solidFill>
              <a:srgbClr val="F1DF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0" name="Freeform 37"/>
            <p:cNvSpPr>
              <a:spLocks/>
            </p:cNvSpPr>
            <p:nvPr/>
          </p:nvSpPr>
          <p:spPr bwMode="auto">
            <a:xfrm>
              <a:off x="841" y="2635"/>
              <a:ext cx="159" cy="196"/>
            </a:xfrm>
            <a:custGeom>
              <a:avLst/>
              <a:gdLst>
                <a:gd name="T0" fmla="*/ 22 w 67"/>
                <a:gd name="T1" fmla="*/ 70 h 83"/>
                <a:gd name="T2" fmla="*/ 20 w 67"/>
                <a:gd name="T3" fmla="*/ 71 h 83"/>
                <a:gd name="T4" fmla="*/ 9 w 67"/>
                <a:gd name="T5" fmla="*/ 77 h 83"/>
                <a:gd name="T6" fmla="*/ 5 w 67"/>
                <a:gd name="T7" fmla="*/ 81 h 83"/>
                <a:gd name="T8" fmla="*/ 1 w 67"/>
                <a:gd name="T9" fmla="*/ 82 h 83"/>
                <a:gd name="T10" fmla="*/ 3 w 67"/>
                <a:gd name="T11" fmla="*/ 78 h 83"/>
                <a:gd name="T12" fmla="*/ 5 w 67"/>
                <a:gd name="T13" fmla="*/ 77 h 83"/>
                <a:gd name="T14" fmla="*/ 5 w 67"/>
                <a:gd name="T15" fmla="*/ 77 h 83"/>
                <a:gd name="T16" fmla="*/ 14 w 67"/>
                <a:gd name="T17" fmla="*/ 71 h 83"/>
                <a:gd name="T18" fmla="*/ 15 w 67"/>
                <a:gd name="T19" fmla="*/ 70 h 83"/>
                <a:gd name="T20" fmla="*/ 32 w 67"/>
                <a:gd name="T21" fmla="*/ 67 h 83"/>
                <a:gd name="T22" fmla="*/ 49 w 67"/>
                <a:gd name="T23" fmla="*/ 65 h 83"/>
                <a:gd name="T24" fmla="*/ 35 w 67"/>
                <a:gd name="T25" fmla="*/ 68 h 83"/>
                <a:gd name="T26" fmla="*/ 33 w 67"/>
                <a:gd name="T27" fmla="*/ 67 h 83"/>
                <a:gd name="T28" fmla="*/ 44 w 67"/>
                <a:gd name="T29" fmla="*/ 63 h 83"/>
                <a:gd name="T30" fmla="*/ 48 w 67"/>
                <a:gd name="T31" fmla="*/ 62 h 83"/>
                <a:gd name="T32" fmla="*/ 52 w 67"/>
                <a:gd name="T33" fmla="*/ 56 h 83"/>
                <a:gd name="T34" fmla="*/ 55 w 67"/>
                <a:gd name="T35" fmla="*/ 35 h 83"/>
                <a:gd name="T36" fmla="*/ 59 w 67"/>
                <a:gd name="T37" fmla="*/ 11 h 83"/>
                <a:gd name="T38" fmla="*/ 62 w 67"/>
                <a:gd name="T39" fmla="*/ 4 h 83"/>
                <a:gd name="T40" fmla="*/ 63 w 67"/>
                <a:gd name="T41" fmla="*/ 3 h 83"/>
                <a:gd name="T42" fmla="*/ 66 w 67"/>
                <a:gd name="T43" fmla="*/ 1 h 83"/>
                <a:gd name="T44" fmla="*/ 66 w 67"/>
                <a:gd name="T45" fmla="*/ 5 h 83"/>
                <a:gd name="T46" fmla="*/ 62 w 67"/>
                <a:gd name="T47" fmla="*/ 13 h 83"/>
                <a:gd name="T48" fmla="*/ 62 w 67"/>
                <a:gd name="T49" fmla="*/ 14 h 83"/>
                <a:gd name="T50" fmla="*/ 62 w 67"/>
                <a:gd name="T51" fmla="*/ 13 h 83"/>
                <a:gd name="T52" fmla="*/ 64 w 67"/>
                <a:gd name="T53" fmla="*/ 11 h 83"/>
                <a:gd name="T54" fmla="*/ 66 w 67"/>
                <a:gd name="T55" fmla="*/ 11 h 83"/>
                <a:gd name="T56" fmla="*/ 66 w 67"/>
                <a:gd name="T57" fmla="*/ 14 h 83"/>
                <a:gd name="T58" fmla="*/ 63 w 67"/>
                <a:gd name="T59" fmla="*/ 17 h 83"/>
                <a:gd name="T60" fmla="*/ 66 w 67"/>
                <a:gd name="T61" fmla="*/ 17 h 83"/>
                <a:gd name="T62" fmla="*/ 64 w 67"/>
                <a:gd name="T63" fmla="*/ 21 h 83"/>
                <a:gd name="T64" fmla="*/ 66 w 67"/>
                <a:gd name="T65" fmla="*/ 22 h 83"/>
                <a:gd name="T66" fmla="*/ 64 w 67"/>
                <a:gd name="T67" fmla="*/ 24 h 83"/>
                <a:gd name="T68" fmla="*/ 62 w 67"/>
                <a:gd name="T69" fmla="*/ 26 h 83"/>
                <a:gd name="T70" fmla="*/ 60 w 67"/>
                <a:gd name="T71" fmla="*/ 33 h 83"/>
                <a:gd name="T72" fmla="*/ 55 w 67"/>
                <a:gd name="T73" fmla="*/ 62 h 83"/>
                <a:gd name="T74" fmla="*/ 44 w 67"/>
                <a:gd name="T75" fmla="*/ 71 h 83"/>
                <a:gd name="T76" fmla="*/ 38 w 67"/>
                <a:gd name="T77" fmla="*/ 71 h 83"/>
                <a:gd name="T78" fmla="*/ 29 w 67"/>
                <a:gd name="T79" fmla="*/ 74 h 83"/>
                <a:gd name="T80" fmla="*/ 27 w 67"/>
                <a:gd name="T81" fmla="*/ 75 h 83"/>
                <a:gd name="T82" fmla="*/ 27 w 67"/>
                <a:gd name="T83" fmla="*/ 73 h 83"/>
                <a:gd name="T84" fmla="*/ 27 w 67"/>
                <a:gd name="T85" fmla="*/ 73 h 83"/>
                <a:gd name="T86" fmla="*/ 30 w 67"/>
                <a:gd name="T87" fmla="*/ 70 h 83"/>
                <a:gd name="T88" fmla="*/ 22 w 67"/>
                <a:gd name="T89" fmla="*/ 7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 h="83">
                  <a:moveTo>
                    <a:pt x="22" y="70"/>
                  </a:moveTo>
                  <a:cubicBezTo>
                    <a:pt x="22" y="71"/>
                    <a:pt x="21" y="71"/>
                    <a:pt x="20" y="71"/>
                  </a:cubicBezTo>
                  <a:cubicBezTo>
                    <a:pt x="16" y="73"/>
                    <a:pt x="12" y="74"/>
                    <a:pt x="9" y="77"/>
                  </a:cubicBezTo>
                  <a:cubicBezTo>
                    <a:pt x="8" y="78"/>
                    <a:pt x="6" y="80"/>
                    <a:pt x="5" y="81"/>
                  </a:cubicBezTo>
                  <a:cubicBezTo>
                    <a:pt x="3" y="81"/>
                    <a:pt x="2" y="83"/>
                    <a:pt x="1" y="82"/>
                  </a:cubicBezTo>
                  <a:cubicBezTo>
                    <a:pt x="0" y="81"/>
                    <a:pt x="2" y="80"/>
                    <a:pt x="3" y="78"/>
                  </a:cubicBezTo>
                  <a:cubicBezTo>
                    <a:pt x="4" y="78"/>
                    <a:pt x="4" y="77"/>
                    <a:pt x="5" y="77"/>
                  </a:cubicBezTo>
                  <a:cubicBezTo>
                    <a:pt x="5" y="77"/>
                    <a:pt x="5" y="77"/>
                    <a:pt x="5" y="77"/>
                  </a:cubicBezTo>
                  <a:cubicBezTo>
                    <a:pt x="8" y="74"/>
                    <a:pt x="11" y="73"/>
                    <a:pt x="14" y="71"/>
                  </a:cubicBezTo>
                  <a:cubicBezTo>
                    <a:pt x="14" y="70"/>
                    <a:pt x="14" y="70"/>
                    <a:pt x="15" y="70"/>
                  </a:cubicBezTo>
                  <a:cubicBezTo>
                    <a:pt x="21" y="69"/>
                    <a:pt x="26" y="67"/>
                    <a:pt x="32" y="67"/>
                  </a:cubicBezTo>
                  <a:cubicBezTo>
                    <a:pt x="38" y="68"/>
                    <a:pt x="44" y="69"/>
                    <a:pt x="49" y="65"/>
                  </a:cubicBezTo>
                  <a:cubicBezTo>
                    <a:pt x="44" y="66"/>
                    <a:pt x="40" y="68"/>
                    <a:pt x="35" y="68"/>
                  </a:cubicBezTo>
                  <a:cubicBezTo>
                    <a:pt x="34" y="68"/>
                    <a:pt x="33" y="68"/>
                    <a:pt x="33" y="67"/>
                  </a:cubicBezTo>
                  <a:cubicBezTo>
                    <a:pt x="36" y="65"/>
                    <a:pt x="40" y="65"/>
                    <a:pt x="44" y="63"/>
                  </a:cubicBezTo>
                  <a:cubicBezTo>
                    <a:pt x="46" y="63"/>
                    <a:pt x="47" y="62"/>
                    <a:pt x="48" y="62"/>
                  </a:cubicBezTo>
                  <a:cubicBezTo>
                    <a:pt x="51" y="61"/>
                    <a:pt x="52" y="59"/>
                    <a:pt x="52" y="56"/>
                  </a:cubicBezTo>
                  <a:cubicBezTo>
                    <a:pt x="53" y="49"/>
                    <a:pt x="54" y="42"/>
                    <a:pt x="55" y="35"/>
                  </a:cubicBezTo>
                  <a:cubicBezTo>
                    <a:pt x="57" y="27"/>
                    <a:pt x="56" y="18"/>
                    <a:pt x="59" y="11"/>
                  </a:cubicBezTo>
                  <a:cubicBezTo>
                    <a:pt x="59" y="8"/>
                    <a:pt x="60" y="6"/>
                    <a:pt x="62" y="4"/>
                  </a:cubicBezTo>
                  <a:cubicBezTo>
                    <a:pt x="62" y="3"/>
                    <a:pt x="63" y="3"/>
                    <a:pt x="63" y="3"/>
                  </a:cubicBezTo>
                  <a:cubicBezTo>
                    <a:pt x="64" y="2"/>
                    <a:pt x="65" y="0"/>
                    <a:pt x="66" y="1"/>
                  </a:cubicBezTo>
                  <a:cubicBezTo>
                    <a:pt x="67" y="2"/>
                    <a:pt x="67" y="4"/>
                    <a:pt x="66" y="5"/>
                  </a:cubicBezTo>
                  <a:cubicBezTo>
                    <a:pt x="65" y="8"/>
                    <a:pt x="63" y="10"/>
                    <a:pt x="62" y="13"/>
                  </a:cubicBezTo>
                  <a:cubicBezTo>
                    <a:pt x="62" y="14"/>
                    <a:pt x="63" y="14"/>
                    <a:pt x="62" y="14"/>
                  </a:cubicBezTo>
                  <a:cubicBezTo>
                    <a:pt x="62" y="14"/>
                    <a:pt x="62" y="13"/>
                    <a:pt x="62" y="13"/>
                  </a:cubicBezTo>
                  <a:cubicBezTo>
                    <a:pt x="62" y="12"/>
                    <a:pt x="63" y="12"/>
                    <a:pt x="64" y="11"/>
                  </a:cubicBezTo>
                  <a:cubicBezTo>
                    <a:pt x="65" y="11"/>
                    <a:pt x="66" y="10"/>
                    <a:pt x="66" y="11"/>
                  </a:cubicBezTo>
                  <a:cubicBezTo>
                    <a:pt x="67" y="12"/>
                    <a:pt x="67" y="13"/>
                    <a:pt x="66" y="14"/>
                  </a:cubicBezTo>
                  <a:cubicBezTo>
                    <a:pt x="65" y="15"/>
                    <a:pt x="64" y="16"/>
                    <a:pt x="63" y="17"/>
                  </a:cubicBezTo>
                  <a:cubicBezTo>
                    <a:pt x="64" y="17"/>
                    <a:pt x="66" y="16"/>
                    <a:pt x="66" y="17"/>
                  </a:cubicBezTo>
                  <a:cubicBezTo>
                    <a:pt x="67" y="20"/>
                    <a:pt x="64" y="20"/>
                    <a:pt x="64" y="21"/>
                  </a:cubicBezTo>
                  <a:cubicBezTo>
                    <a:pt x="65" y="21"/>
                    <a:pt x="66" y="20"/>
                    <a:pt x="66" y="22"/>
                  </a:cubicBezTo>
                  <a:cubicBezTo>
                    <a:pt x="67" y="23"/>
                    <a:pt x="65" y="24"/>
                    <a:pt x="64" y="24"/>
                  </a:cubicBezTo>
                  <a:cubicBezTo>
                    <a:pt x="64" y="25"/>
                    <a:pt x="63" y="25"/>
                    <a:pt x="62" y="26"/>
                  </a:cubicBezTo>
                  <a:cubicBezTo>
                    <a:pt x="60" y="28"/>
                    <a:pt x="60" y="30"/>
                    <a:pt x="60" y="33"/>
                  </a:cubicBezTo>
                  <a:cubicBezTo>
                    <a:pt x="59" y="43"/>
                    <a:pt x="58" y="52"/>
                    <a:pt x="55" y="62"/>
                  </a:cubicBezTo>
                  <a:cubicBezTo>
                    <a:pt x="53" y="69"/>
                    <a:pt x="49" y="71"/>
                    <a:pt x="44" y="71"/>
                  </a:cubicBezTo>
                  <a:cubicBezTo>
                    <a:pt x="42" y="71"/>
                    <a:pt x="40" y="72"/>
                    <a:pt x="38" y="71"/>
                  </a:cubicBezTo>
                  <a:cubicBezTo>
                    <a:pt x="35" y="69"/>
                    <a:pt x="33" y="69"/>
                    <a:pt x="29" y="74"/>
                  </a:cubicBezTo>
                  <a:cubicBezTo>
                    <a:pt x="29" y="75"/>
                    <a:pt x="28" y="76"/>
                    <a:pt x="27" y="75"/>
                  </a:cubicBezTo>
                  <a:cubicBezTo>
                    <a:pt x="26" y="75"/>
                    <a:pt x="27" y="74"/>
                    <a:pt x="27" y="73"/>
                  </a:cubicBezTo>
                  <a:cubicBezTo>
                    <a:pt x="27" y="73"/>
                    <a:pt x="27" y="73"/>
                    <a:pt x="27" y="73"/>
                  </a:cubicBezTo>
                  <a:cubicBezTo>
                    <a:pt x="28" y="72"/>
                    <a:pt x="28" y="70"/>
                    <a:pt x="30" y="70"/>
                  </a:cubicBezTo>
                  <a:cubicBezTo>
                    <a:pt x="27" y="69"/>
                    <a:pt x="25" y="70"/>
                    <a:pt x="22" y="70"/>
                  </a:cubicBezTo>
                  <a:close/>
                </a:path>
              </a:pathLst>
            </a:custGeom>
            <a:solidFill>
              <a:srgbClr val="EFDD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1" name="Freeform 38"/>
            <p:cNvSpPr>
              <a:spLocks/>
            </p:cNvSpPr>
            <p:nvPr/>
          </p:nvSpPr>
          <p:spPr bwMode="auto">
            <a:xfrm>
              <a:off x="1029" y="2784"/>
              <a:ext cx="138" cy="267"/>
            </a:xfrm>
            <a:custGeom>
              <a:avLst/>
              <a:gdLst>
                <a:gd name="T0" fmla="*/ 21 w 58"/>
                <a:gd name="T1" fmla="*/ 80 h 113"/>
                <a:gd name="T2" fmla="*/ 41 w 58"/>
                <a:gd name="T3" fmla="*/ 92 h 113"/>
                <a:gd name="T4" fmla="*/ 51 w 58"/>
                <a:gd name="T5" fmla="*/ 102 h 113"/>
                <a:gd name="T6" fmla="*/ 51 w 58"/>
                <a:gd name="T7" fmla="*/ 102 h 113"/>
                <a:gd name="T8" fmla="*/ 56 w 58"/>
                <a:gd name="T9" fmla="*/ 107 h 113"/>
                <a:gd name="T10" fmla="*/ 56 w 58"/>
                <a:gd name="T11" fmla="*/ 108 h 113"/>
                <a:gd name="T12" fmla="*/ 56 w 58"/>
                <a:gd name="T13" fmla="*/ 112 h 113"/>
                <a:gd name="T14" fmla="*/ 54 w 58"/>
                <a:gd name="T15" fmla="*/ 110 h 113"/>
                <a:gd name="T16" fmla="*/ 54 w 58"/>
                <a:gd name="T17" fmla="*/ 110 h 113"/>
                <a:gd name="T18" fmla="*/ 48 w 58"/>
                <a:gd name="T19" fmla="*/ 102 h 113"/>
                <a:gd name="T20" fmla="*/ 38 w 58"/>
                <a:gd name="T21" fmla="*/ 93 h 113"/>
                <a:gd name="T22" fmla="*/ 35 w 58"/>
                <a:gd name="T23" fmla="*/ 92 h 113"/>
                <a:gd name="T24" fmla="*/ 34 w 58"/>
                <a:gd name="T25" fmla="*/ 95 h 113"/>
                <a:gd name="T26" fmla="*/ 34 w 58"/>
                <a:gd name="T27" fmla="*/ 97 h 113"/>
                <a:gd name="T28" fmla="*/ 32 w 58"/>
                <a:gd name="T29" fmla="*/ 95 h 113"/>
                <a:gd name="T30" fmla="*/ 31 w 58"/>
                <a:gd name="T31" fmla="*/ 94 h 113"/>
                <a:gd name="T32" fmla="*/ 28 w 58"/>
                <a:gd name="T33" fmla="*/ 90 h 113"/>
                <a:gd name="T34" fmla="*/ 24 w 58"/>
                <a:gd name="T35" fmla="*/ 89 h 113"/>
                <a:gd name="T36" fmla="*/ 21 w 58"/>
                <a:gd name="T37" fmla="*/ 83 h 113"/>
                <a:gd name="T38" fmla="*/ 15 w 58"/>
                <a:gd name="T39" fmla="*/ 80 h 113"/>
                <a:gd name="T40" fmla="*/ 23 w 58"/>
                <a:gd name="T41" fmla="*/ 86 h 113"/>
                <a:gd name="T42" fmla="*/ 24 w 58"/>
                <a:gd name="T43" fmla="*/ 89 h 113"/>
                <a:gd name="T44" fmla="*/ 18 w 58"/>
                <a:gd name="T45" fmla="*/ 88 h 113"/>
                <a:gd name="T46" fmla="*/ 11 w 58"/>
                <a:gd name="T47" fmla="*/ 80 h 113"/>
                <a:gd name="T48" fmla="*/ 10 w 58"/>
                <a:gd name="T49" fmla="*/ 70 h 113"/>
                <a:gd name="T50" fmla="*/ 7 w 58"/>
                <a:gd name="T51" fmla="*/ 30 h 113"/>
                <a:gd name="T52" fmla="*/ 5 w 58"/>
                <a:gd name="T53" fmla="*/ 26 h 113"/>
                <a:gd name="T54" fmla="*/ 3 w 58"/>
                <a:gd name="T55" fmla="*/ 25 h 113"/>
                <a:gd name="T56" fmla="*/ 1 w 58"/>
                <a:gd name="T57" fmla="*/ 23 h 113"/>
                <a:gd name="T58" fmla="*/ 4 w 58"/>
                <a:gd name="T59" fmla="*/ 21 h 113"/>
                <a:gd name="T60" fmla="*/ 1 w 58"/>
                <a:gd name="T61" fmla="*/ 18 h 113"/>
                <a:gd name="T62" fmla="*/ 4 w 58"/>
                <a:gd name="T63" fmla="*/ 17 h 113"/>
                <a:gd name="T64" fmla="*/ 3 w 58"/>
                <a:gd name="T65" fmla="*/ 16 h 113"/>
                <a:gd name="T66" fmla="*/ 2 w 58"/>
                <a:gd name="T67" fmla="*/ 11 h 113"/>
                <a:gd name="T68" fmla="*/ 5 w 58"/>
                <a:gd name="T69" fmla="*/ 13 h 113"/>
                <a:gd name="T70" fmla="*/ 1 w 58"/>
                <a:gd name="T71" fmla="*/ 5 h 113"/>
                <a:gd name="T72" fmla="*/ 1 w 58"/>
                <a:gd name="T73" fmla="*/ 1 h 113"/>
                <a:gd name="T74" fmla="*/ 4 w 58"/>
                <a:gd name="T75" fmla="*/ 3 h 113"/>
                <a:gd name="T76" fmla="*/ 7 w 58"/>
                <a:gd name="T77" fmla="*/ 8 h 113"/>
                <a:gd name="T78" fmla="*/ 10 w 58"/>
                <a:gd name="T79" fmla="*/ 21 h 113"/>
                <a:gd name="T80" fmla="*/ 10 w 58"/>
                <a:gd name="T81" fmla="*/ 27 h 113"/>
                <a:gd name="T82" fmla="*/ 11 w 58"/>
                <a:gd name="T83" fmla="*/ 29 h 113"/>
                <a:gd name="T84" fmla="*/ 12 w 58"/>
                <a:gd name="T85" fmla="*/ 50 h 113"/>
                <a:gd name="T86" fmla="*/ 13 w 58"/>
                <a:gd name="T87" fmla="*/ 56 h 113"/>
                <a:gd name="T88" fmla="*/ 13 w 58"/>
                <a:gd name="T89" fmla="*/ 68 h 113"/>
                <a:gd name="T90" fmla="*/ 15 w 58"/>
                <a:gd name="T91" fmla="*/ 75 h 113"/>
                <a:gd name="T92" fmla="*/ 21 w 58"/>
                <a:gd name="T93" fmla="*/ 8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 h="113">
                  <a:moveTo>
                    <a:pt x="21" y="80"/>
                  </a:moveTo>
                  <a:cubicBezTo>
                    <a:pt x="28" y="84"/>
                    <a:pt x="34" y="88"/>
                    <a:pt x="41" y="92"/>
                  </a:cubicBezTo>
                  <a:cubicBezTo>
                    <a:pt x="44" y="95"/>
                    <a:pt x="48" y="98"/>
                    <a:pt x="51" y="102"/>
                  </a:cubicBezTo>
                  <a:cubicBezTo>
                    <a:pt x="51" y="102"/>
                    <a:pt x="51" y="102"/>
                    <a:pt x="51" y="102"/>
                  </a:cubicBezTo>
                  <a:cubicBezTo>
                    <a:pt x="53" y="104"/>
                    <a:pt x="54" y="106"/>
                    <a:pt x="56" y="107"/>
                  </a:cubicBezTo>
                  <a:cubicBezTo>
                    <a:pt x="56" y="108"/>
                    <a:pt x="56" y="108"/>
                    <a:pt x="56" y="108"/>
                  </a:cubicBezTo>
                  <a:cubicBezTo>
                    <a:pt x="56" y="110"/>
                    <a:pt x="58" y="111"/>
                    <a:pt x="56" y="112"/>
                  </a:cubicBezTo>
                  <a:cubicBezTo>
                    <a:pt x="54" y="113"/>
                    <a:pt x="55" y="110"/>
                    <a:pt x="54" y="110"/>
                  </a:cubicBezTo>
                  <a:cubicBezTo>
                    <a:pt x="54" y="110"/>
                    <a:pt x="54" y="110"/>
                    <a:pt x="54" y="110"/>
                  </a:cubicBezTo>
                  <a:cubicBezTo>
                    <a:pt x="52" y="107"/>
                    <a:pt x="50" y="104"/>
                    <a:pt x="48" y="102"/>
                  </a:cubicBezTo>
                  <a:cubicBezTo>
                    <a:pt x="44" y="99"/>
                    <a:pt x="41" y="96"/>
                    <a:pt x="38" y="93"/>
                  </a:cubicBezTo>
                  <a:cubicBezTo>
                    <a:pt x="37" y="92"/>
                    <a:pt x="36" y="91"/>
                    <a:pt x="35" y="92"/>
                  </a:cubicBezTo>
                  <a:cubicBezTo>
                    <a:pt x="33" y="92"/>
                    <a:pt x="34" y="94"/>
                    <a:pt x="34" y="95"/>
                  </a:cubicBezTo>
                  <a:cubicBezTo>
                    <a:pt x="34" y="96"/>
                    <a:pt x="34" y="97"/>
                    <a:pt x="34" y="97"/>
                  </a:cubicBezTo>
                  <a:cubicBezTo>
                    <a:pt x="32" y="97"/>
                    <a:pt x="32" y="96"/>
                    <a:pt x="32" y="95"/>
                  </a:cubicBezTo>
                  <a:cubicBezTo>
                    <a:pt x="32" y="95"/>
                    <a:pt x="32" y="94"/>
                    <a:pt x="31" y="94"/>
                  </a:cubicBezTo>
                  <a:cubicBezTo>
                    <a:pt x="30" y="93"/>
                    <a:pt x="30" y="91"/>
                    <a:pt x="28" y="90"/>
                  </a:cubicBezTo>
                  <a:cubicBezTo>
                    <a:pt x="27" y="88"/>
                    <a:pt x="25" y="90"/>
                    <a:pt x="24" y="89"/>
                  </a:cubicBezTo>
                  <a:cubicBezTo>
                    <a:pt x="25" y="86"/>
                    <a:pt x="24" y="84"/>
                    <a:pt x="21" y="83"/>
                  </a:cubicBezTo>
                  <a:cubicBezTo>
                    <a:pt x="19" y="82"/>
                    <a:pt x="17" y="82"/>
                    <a:pt x="15" y="80"/>
                  </a:cubicBezTo>
                  <a:cubicBezTo>
                    <a:pt x="17" y="83"/>
                    <a:pt x="20" y="85"/>
                    <a:pt x="23" y="86"/>
                  </a:cubicBezTo>
                  <a:cubicBezTo>
                    <a:pt x="24" y="86"/>
                    <a:pt x="25" y="87"/>
                    <a:pt x="24" y="89"/>
                  </a:cubicBezTo>
                  <a:cubicBezTo>
                    <a:pt x="22" y="89"/>
                    <a:pt x="20" y="89"/>
                    <a:pt x="18" y="88"/>
                  </a:cubicBezTo>
                  <a:cubicBezTo>
                    <a:pt x="14" y="86"/>
                    <a:pt x="12" y="83"/>
                    <a:pt x="11" y="80"/>
                  </a:cubicBezTo>
                  <a:cubicBezTo>
                    <a:pt x="10" y="77"/>
                    <a:pt x="10" y="73"/>
                    <a:pt x="10" y="70"/>
                  </a:cubicBezTo>
                  <a:cubicBezTo>
                    <a:pt x="9" y="57"/>
                    <a:pt x="9" y="43"/>
                    <a:pt x="7" y="30"/>
                  </a:cubicBezTo>
                  <a:cubicBezTo>
                    <a:pt x="6" y="29"/>
                    <a:pt x="6" y="27"/>
                    <a:pt x="5" y="26"/>
                  </a:cubicBezTo>
                  <a:cubicBezTo>
                    <a:pt x="4" y="25"/>
                    <a:pt x="4" y="25"/>
                    <a:pt x="3" y="25"/>
                  </a:cubicBezTo>
                  <a:cubicBezTo>
                    <a:pt x="3" y="24"/>
                    <a:pt x="1" y="24"/>
                    <a:pt x="1" y="23"/>
                  </a:cubicBezTo>
                  <a:cubicBezTo>
                    <a:pt x="2" y="21"/>
                    <a:pt x="3" y="21"/>
                    <a:pt x="4" y="21"/>
                  </a:cubicBezTo>
                  <a:cubicBezTo>
                    <a:pt x="3" y="20"/>
                    <a:pt x="1" y="20"/>
                    <a:pt x="1" y="18"/>
                  </a:cubicBezTo>
                  <a:cubicBezTo>
                    <a:pt x="1" y="17"/>
                    <a:pt x="3" y="17"/>
                    <a:pt x="4" y="17"/>
                  </a:cubicBezTo>
                  <a:cubicBezTo>
                    <a:pt x="4" y="16"/>
                    <a:pt x="3" y="16"/>
                    <a:pt x="3" y="16"/>
                  </a:cubicBezTo>
                  <a:cubicBezTo>
                    <a:pt x="2" y="14"/>
                    <a:pt x="0" y="13"/>
                    <a:pt x="2" y="11"/>
                  </a:cubicBezTo>
                  <a:cubicBezTo>
                    <a:pt x="3" y="10"/>
                    <a:pt x="4" y="12"/>
                    <a:pt x="5" y="13"/>
                  </a:cubicBezTo>
                  <a:cubicBezTo>
                    <a:pt x="4" y="11"/>
                    <a:pt x="3" y="8"/>
                    <a:pt x="1" y="5"/>
                  </a:cubicBezTo>
                  <a:cubicBezTo>
                    <a:pt x="1" y="4"/>
                    <a:pt x="0" y="2"/>
                    <a:pt x="1" y="1"/>
                  </a:cubicBezTo>
                  <a:cubicBezTo>
                    <a:pt x="3" y="0"/>
                    <a:pt x="4" y="2"/>
                    <a:pt x="4" y="3"/>
                  </a:cubicBezTo>
                  <a:cubicBezTo>
                    <a:pt x="5" y="5"/>
                    <a:pt x="6" y="6"/>
                    <a:pt x="7" y="8"/>
                  </a:cubicBezTo>
                  <a:cubicBezTo>
                    <a:pt x="9" y="12"/>
                    <a:pt x="10" y="16"/>
                    <a:pt x="10" y="21"/>
                  </a:cubicBezTo>
                  <a:cubicBezTo>
                    <a:pt x="10" y="23"/>
                    <a:pt x="10" y="25"/>
                    <a:pt x="10" y="27"/>
                  </a:cubicBezTo>
                  <a:cubicBezTo>
                    <a:pt x="11" y="28"/>
                    <a:pt x="11" y="28"/>
                    <a:pt x="11" y="29"/>
                  </a:cubicBezTo>
                  <a:cubicBezTo>
                    <a:pt x="11" y="36"/>
                    <a:pt x="12" y="43"/>
                    <a:pt x="12" y="50"/>
                  </a:cubicBezTo>
                  <a:cubicBezTo>
                    <a:pt x="13" y="52"/>
                    <a:pt x="13" y="54"/>
                    <a:pt x="13" y="56"/>
                  </a:cubicBezTo>
                  <a:cubicBezTo>
                    <a:pt x="13" y="60"/>
                    <a:pt x="12" y="64"/>
                    <a:pt x="13" y="68"/>
                  </a:cubicBezTo>
                  <a:cubicBezTo>
                    <a:pt x="15" y="70"/>
                    <a:pt x="14" y="73"/>
                    <a:pt x="15" y="75"/>
                  </a:cubicBezTo>
                  <a:cubicBezTo>
                    <a:pt x="16" y="78"/>
                    <a:pt x="19" y="79"/>
                    <a:pt x="21" y="80"/>
                  </a:cubicBezTo>
                  <a:close/>
                </a:path>
              </a:pathLst>
            </a:custGeom>
            <a:solidFill>
              <a:srgbClr val="EFD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2" name="Freeform 39"/>
            <p:cNvSpPr>
              <a:spLocks/>
            </p:cNvSpPr>
            <p:nvPr/>
          </p:nvSpPr>
          <p:spPr bwMode="auto">
            <a:xfrm>
              <a:off x="834" y="2369"/>
              <a:ext cx="171" cy="145"/>
            </a:xfrm>
            <a:custGeom>
              <a:avLst/>
              <a:gdLst>
                <a:gd name="T0" fmla="*/ 27 w 72"/>
                <a:gd name="T1" fmla="*/ 58 h 61"/>
                <a:gd name="T2" fmla="*/ 29 w 72"/>
                <a:gd name="T3" fmla="*/ 56 h 61"/>
                <a:gd name="T4" fmla="*/ 28 w 72"/>
                <a:gd name="T5" fmla="*/ 55 h 61"/>
                <a:gd name="T6" fmla="*/ 14 w 72"/>
                <a:gd name="T7" fmla="*/ 55 h 61"/>
                <a:gd name="T8" fmla="*/ 7 w 72"/>
                <a:gd name="T9" fmla="*/ 58 h 61"/>
                <a:gd name="T10" fmla="*/ 7 w 72"/>
                <a:gd name="T11" fmla="*/ 58 h 61"/>
                <a:gd name="T12" fmla="*/ 2 w 72"/>
                <a:gd name="T13" fmla="*/ 60 h 61"/>
                <a:gd name="T14" fmla="*/ 0 w 72"/>
                <a:gd name="T15" fmla="*/ 59 h 61"/>
                <a:gd name="T16" fmla="*/ 20 w 72"/>
                <a:gd name="T17" fmla="*/ 52 h 61"/>
                <a:gd name="T18" fmla="*/ 35 w 72"/>
                <a:gd name="T19" fmla="*/ 52 h 61"/>
                <a:gd name="T20" fmla="*/ 48 w 72"/>
                <a:gd name="T21" fmla="*/ 51 h 61"/>
                <a:gd name="T22" fmla="*/ 51 w 72"/>
                <a:gd name="T23" fmla="*/ 51 h 61"/>
                <a:gd name="T24" fmla="*/ 50 w 72"/>
                <a:gd name="T25" fmla="*/ 53 h 61"/>
                <a:gd name="T26" fmla="*/ 35 w 72"/>
                <a:gd name="T27" fmla="*/ 54 h 61"/>
                <a:gd name="T28" fmla="*/ 42 w 72"/>
                <a:gd name="T29" fmla="*/ 56 h 61"/>
                <a:gd name="T30" fmla="*/ 52 w 72"/>
                <a:gd name="T31" fmla="*/ 54 h 61"/>
                <a:gd name="T32" fmla="*/ 52 w 72"/>
                <a:gd name="T33" fmla="*/ 52 h 61"/>
                <a:gd name="T34" fmla="*/ 52 w 72"/>
                <a:gd name="T35" fmla="*/ 50 h 61"/>
                <a:gd name="T36" fmla="*/ 60 w 72"/>
                <a:gd name="T37" fmla="*/ 23 h 61"/>
                <a:gd name="T38" fmla="*/ 66 w 72"/>
                <a:gd name="T39" fmla="*/ 3 h 61"/>
                <a:gd name="T40" fmla="*/ 70 w 72"/>
                <a:gd name="T41" fmla="*/ 1 h 61"/>
                <a:gd name="T42" fmla="*/ 69 w 72"/>
                <a:gd name="T43" fmla="*/ 6 h 61"/>
                <a:gd name="T44" fmla="*/ 67 w 72"/>
                <a:gd name="T45" fmla="*/ 11 h 61"/>
                <a:gd name="T46" fmla="*/ 70 w 72"/>
                <a:gd name="T47" fmla="*/ 10 h 61"/>
                <a:gd name="T48" fmla="*/ 69 w 72"/>
                <a:gd name="T49" fmla="*/ 13 h 61"/>
                <a:gd name="T50" fmla="*/ 66 w 72"/>
                <a:gd name="T51" fmla="*/ 16 h 61"/>
                <a:gd name="T52" fmla="*/ 70 w 72"/>
                <a:gd name="T53" fmla="*/ 17 h 61"/>
                <a:gd name="T54" fmla="*/ 67 w 72"/>
                <a:gd name="T55" fmla="*/ 21 h 61"/>
                <a:gd name="T56" fmla="*/ 70 w 72"/>
                <a:gd name="T57" fmla="*/ 21 h 61"/>
                <a:gd name="T58" fmla="*/ 67 w 72"/>
                <a:gd name="T59" fmla="*/ 25 h 61"/>
                <a:gd name="T60" fmla="*/ 62 w 72"/>
                <a:gd name="T61" fmla="*/ 39 h 61"/>
                <a:gd name="T62" fmla="*/ 57 w 72"/>
                <a:gd name="T63" fmla="*/ 54 h 61"/>
                <a:gd name="T64" fmla="*/ 51 w 72"/>
                <a:gd name="T65" fmla="*/ 58 h 61"/>
                <a:gd name="T66" fmla="*/ 39 w 72"/>
                <a:gd name="T67" fmla="*/ 58 h 61"/>
                <a:gd name="T68" fmla="*/ 39 w 72"/>
                <a:gd name="T69" fmla="*/ 58 h 61"/>
                <a:gd name="T70" fmla="*/ 30 w 72"/>
                <a:gd name="T71" fmla="*/ 59 h 61"/>
                <a:gd name="T72" fmla="*/ 27 w 72"/>
                <a:gd name="T73" fmla="*/ 60 h 61"/>
                <a:gd name="T74" fmla="*/ 27 w 72"/>
                <a:gd name="T75"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61">
                  <a:moveTo>
                    <a:pt x="27" y="58"/>
                  </a:moveTo>
                  <a:cubicBezTo>
                    <a:pt x="27" y="57"/>
                    <a:pt x="28" y="56"/>
                    <a:pt x="29" y="56"/>
                  </a:cubicBezTo>
                  <a:cubicBezTo>
                    <a:pt x="30" y="54"/>
                    <a:pt x="28" y="55"/>
                    <a:pt x="28" y="55"/>
                  </a:cubicBezTo>
                  <a:cubicBezTo>
                    <a:pt x="23" y="54"/>
                    <a:pt x="19" y="54"/>
                    <a:pt x="14" y="55"/>
                  </a:cubicBezTo>
                  <a:cubicBezTo>
                    <a:pt x="12" y="56"/>
                    <a:pt x="9" y="57"/>
                    <a:pt x="7" y="58"/>
                  </a:cubicBezTo>
                  <a:cubicBezTo>
                    <a:pt x="7" y="58"/>
                    <a:pt x="7" y="58"/>
                    <a:pt x="7" y="58"/>
                  </a:cubicBezTo>
                  <a:cubicBezTo>
                    <a:pt x="5" y="59"/>
                    <a:pt x="4" y="60"/>
                    <a:pt x="2" y="60"/>
                  </a:cubicBezTo>
                  <a:cubicBezTo>
                    <a:pt x="1" y="61"/>
                    <a:pt x="0" y="61"/>
                    <a:pt x="0" y="59"/>
                  </a:cubicBezTo>
                  <a:cubicBezTo>
                    <a:pt x="6" y="55"/>
                    <a:pt x="13" y="53"/>
                    <a:pt x="20" y="52"/>
                  </a:cubicBezTo>
                  <a:cubicBezTo>
                    <a:pt x="25" y="52"/>
                    <a:pt x="30" y="52"/>
                    <a:pt x="35" y="52"/>
                  </a:cubicBezTo>
                  <a:cubicBezTo>
                    <a:pt x="39" y="53"/>
                    <a:pt x="44" y="51"/>
                    <a:pt x="48" y="51"/>
                  </a:cubicBezTo>
                  <a:cubicBezTo>
                    <a:pt x="49" y="51"/>
                    <a:pt x="50" y="51"/>
                    <a:pt x="51" y="51"/>
                  </a:cubicBezTo>
                  <a:cubicBezTo>
                    <a:pt x="53" y="53"/>
                    <a:pt x="51" y="53"/>
                    <a:pt x="50" y="53"/>
                  </a:cubicBezTo>
                  <a:cubicBezTo>
                    <a:pt x="45" y="54"/>
                    <a:pt x="40" y="55"/>
                    <a:pt x="35" y="54"/>
                  </a:cubicBezTo>
                  <a:cubicBezTo>
                    <a:pt x="37" y="54"/>
                    <a:pt x="40" y="55"/>
                    <a:pt x="42" y="56"/>
                  </a:cubicBezTo>
                  <a:cubicBezTo>
                    <a:pt x="46" y="57"/>
                    <a:pt x="49" y="56"/>
                    <a:pt x="52" y="54"/>
                  </a:cubicBezTo>
                  <a:cubicBezTo>
                    <a:pt x="53" y="53"/>
                    <a:pt x="53" y="52"/>
                    <a:pt x="52" y="52"/>
                  </a:cubicBezTo>
                  <a:cubicBezTo>
                    <a:pt x="51" y="51"/>
                    <a:pt x="51" y="50"/>
                    <a:pt x="52" y="50"/>
                  </a:cubicBezTo>
                  <a:cubicBezTo>
                    <a:pt x="57" y="41"/>
                    <a:pt x="58" y="32"/>
                    <a:pt x="60" y="23"/>
                  </a:cubicBezTo>
                  <a:cubicBezTo>
                    <a:pt x="61" y="16"/>
                    <a:pt x="62" y="9"/>
                    <a:pt x="66" y="3"/>
                  </a:cubicBezTo>
                  <a:cubicBezTo>
                    <a:pt x="67" y="2"/>
                    <a:pt x="68" y="0"/>
                    <a:pt x="70" y="1"/>
                  </a:cubicBezTo>
                  <a:cubicBezTo>
                    <a:pt x="72" y="3"/>
                    <a:pt x="70" y="5"/>
                    <a:pt x="69" y="6"/>
                  </a:cubicBezTo>
                  <a:cubicBezTo>
                    <a:pt x="68" y="7"/>
                    <a:pt x="67" y="9"/>
                    <a:pt x="67" y="11"/>
                  </a:cubicBezTo>
                  <a:cubicBezTo>
                    <a:pt x="68" y="10"/>
                    <a:pt x="69" y="9"/>
                    <a:pt x="70" y="10"/>
                  </a:cubicBezTo>
                  <a:cubicBezTo>
                    <a:pt x="71" y="11"/>
                    <a:pt x="70" y="12"/>
                    <a:pt x="69" y="13"/>
                  </a:cubicBezTo>
                  <a:cubicBezTo>
                    <a:pt x="68" y="14"/>
                    <a:pt x="67" y="15"/>
                    <a:pt x="66" y="16"/>
                  </a:cubicBezTo>
                  <a:cubicBezTo>
                    <a:pt x="68" y="16"/>
                    <a:pt x="69" y="15"/>
                    <a:pt x="70" y="17"/>
                  </a:cubicBezTo>
                  <a:cubicBezTo>
                    <a:pt x="71" y="19"/>
                    <a:pt x="68" y="19"/>
                    <a:pt x="67" y="21"/>
                  </a:cubicBezTo>
                  <a:cubicBezTo>
                    <a:pt x="68" y="21"/>
                    <a:pt x="70" y="19"/>
                    <a:pt x="70" y="21"/>
                  </a:cubicBezTo>
                  <a:cubicBezTo>
                    <a:pt x="70" y="23"/>
                    <a:pt x="68" y="23"/>
                    <a:pt x="67" y="25"/>
                  </a:cubicBezTo>
                  <a:cubicBezTo>
                    <a:pt x="64" y="29"/>
                    <a:pt x="63" y="34"/>
                    <a:pt x="62" y="39"/>
                  </a:cubicBezTo>
                  <a:cubicBezTo>
                    <a:pt x="61" y="44"/>
                    <a:pt x="60" y="49"/>
                    <a:pt x="57" y="54"/>
                  </a:cubicBezTo>
                  <a:cubicBezTo>
                    <a:pt x="56" y="56"/>
                    <a:pt x="54" y="57"/>
                    <a:pt x="51" y="58"/>
                  </a:cubicBezTo>
                  <a:cubicBezTo>
                    <a:pt x="47" y="60"/>
                    <a:pt x="43" y="59"/>
                    <a:pt x="39" y="58"/>
                  </a:cubicBezTo>
                  <a:cubicBezTo>
                    <a:pt x="39" y="58"/>
                    <a:pt x="39" y="58"/>
                    <a:pt x="39" y="58"/>
                  </a:cubicBezTo>
                  <a:cubicBezTo>
                    <a:pt x="35" y="55"/>
                    <a:pt x="34" y="55"/>
                    <a:pt x="30" y="59"/>
                  </a:cubicBezTo>
                  <a:cubicBezTo>
                    <a:pt x="29" y="59"/>
                    <a:pt x="28" y="61"/>
                    <a:pt x="27" y="60"/>
                  </a:cubicBezTo>
                  <a:cubicBezTo>
                    <a:pt x="26" y="59"/>
                    <a:pt x="27" y="58"/>
                    <a:pt x="27" y="58"/>
                  </a:cubicBezTo>
                  <a:close/>
                </a:path>
              </a:pathLst>
            </a:custGeom>
            <a:solidFill>
              <a:srgbClr val="F3E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3" name="Freeform 40"/>
            <p:cNvSpPr>
              <a:spLocks/>
            </p:cNvSpPr>
            <p:nvPr/>
          </p:nvSpPr>
          <p:spPr bwMode="auto">
            <a:xfrm>
              <a:off x="984" y="904"/>
              <a:ext cx="61" cy="151"/>
            </a:xfrm>
            <a:custGeom>
              <a:avLst/>
              <a:gdLst>
                <a:gd name="T0" fmla="*/ 0 w 26"/>
                <a:gd name="T1" fmla="*/ 13 h 64"/>
                <a:gd name="T2" fmla="*/ 12 w 26"/>
                <a:gd name="T3" fmla="*/ 13 h 64"/>
                <a:gd name="T4" fmla="*/ 12 w 26"/>
                <a:gd name="T5" fmla="*/ 7 h 64"/>
                <a:gd name="T6" fmla="*/ 13 w 26"/>
                <a:gd name="T7" fmla="*/ 4 h 64"/>
                <a:gd name="T8" fmla="*/ 10 w 26"/>
                <a:gd name="T9" fmla="*/ 2 h 64"/>
                <a:gd name="T10" fmla="*/ 5 w 26"/>
                <a:gd name="T11" fmla="*/ 3 h 64"/>
                <a:gd name="T12" fmla="*/ 4 w 26"/>
                <a:gd name="T13" fmla="*/ 1 h 64"/>
                <a:gd name="T14" fmla="*/ 11 w 26"/>
                <a:gd name="T15" fmla="*/ 1 h 64"/>
                <a:gd name="T16" fmla="*/ 15 w 26"/>
                <a:gd name="T17" fmla="*/ 4 h 64"/>
                <a:gd name="T18" fmla="*/ 17 w 26"/>
                <a:gd name="T19" fmla="*/ 3 h 64"/>
                <a:gd name="T20" fmla="*/ 19 w 26"/>
                <a:gd name="T21" fmla="*/ 8 h 64"/>
                <a:gd name="T22" fmla="*/ 23 w 26"/>
                <a:gd name="T23" fmla="*/ 10 h 64"/>
                <a:gd name="T24" fmla="*/ 24 w 26"/>
                <a:gd name="T25" fmla="*/ 11 h 64"/>
                <a:gd name="T26" fmla="*/ 26 w 26"/>
                <a:gd name="T27" fmla="*/ 12 h 64"/>
                <a:gd name="T28" fmla="*/ 24 w 26"/>
                <a:gd name="T29" fmla="*/ 14 h 64"/>
                <a:gd name="T30" fmla="*/ 20 w 26"/>
                <a:gd name="T31" fmla="*/ 16 h 64"/>
                <a:gd name="T32" fmla="*/ 18 w 26"/>
                <a:gd name="T33" fmla="*/ 19 h 64"/>
                <a:gd name="T34" fmla="*/ 15 w 26"/>
                <a:gd name="T35" fmla="*/ 19 h 64"/>
                <a:gd name="T36" fmla="*/ 15 w 26"/>
                <a:gd name="T37" fmla="*/ 14 h 64"/>
                <a:gd name="T38" fmla="*/ 16 w 26"/>
                <a:gd name="T39" fmla="*/ 55 h 64"/>
                <a:gd name="T40" fmla="*/ 13 w 26"/>
                <a:gd name="T41" fmla="*/ 64 h 64"/>
                <a:gd name="T42" fmla="*/ 10 w 26"/>
                <a:gd name="T43" fmla="*/ 58 h 64"/>
                <a:gd name="T44" fmla="*/ 12 w 26"/>
                <a:gd name="T45" fmla="*/ 53 h 64"/>
                <a:gd name="T46" fmla="*/ 12 w 26"/>
                <a:gd name="T47" fmla="*/ 52 h 64"/>
                <a:gd name="T48" fmla="*/ 11 w 26"/>
                <a:gd name="T49" fmla="*/ 45 h 64"/>
                <a:gd name="T50" fmla="*/ 5 w 26"/>
                <a:gd name="T51" fmla="*/ 44 h 64"/>
                <a:gd name="T52" fmla="*/ 5 w 26"/>
                <a:gd name="T53" fmla="*/ 38 h 64"/>
                <a:gd name="T54" fmla="*/ 5 w 26"/>
                <a:gd name="T55" fmla="*/ 34 h 64"/>
                <a:gd name="T56" fmla="*/ 9 w 26"/>
                <a:gd name="T57" fmla="*/ 35 h 64"/>
                <a:gd name="T58" fmla="*/ 11 w 26"/>
                <a:gd name="T59" fmla="*/ 35 h 64"/>
                <a:gd name="T60" fmla="*/ 13 w 26"/>
                <a:gd name="T61" fmla="*/ 32 h 64"/>
                <a:gd name="T62" fmla="*/ 9 w 26"/>
                <a:gd name="T63" fmla="*/ 28 h 64"/>
                <a:gd name="T64" fmla="*/ 4 w 26"/>
                <a:gd name="T65" fmla="*/ 27 h 64"/>
                <a:gd name="T66" fmla="*/ 2 w 26"/>
                <a:gd name="T67" fmla="*/ 25 h 64"/>
                <a:gd name="T68" fmla="*/ 10 w 26"/>
                <a:gd name="T69" fmla="*/ 23 h 64"/>
                <a:gd name="T70" fmla="*/ 12 w 26"/>
                <a:gd name="T71" fmla="*/ 24 h 64"/>
                <a:gd name="T72" fmla="*/ 11 w 26"/>
                <a:gd name="T73" fmla="*/ 19 h 64"/>
                <a:gd name="T74" fmla="*/ 9 w 26"/>
                <a:gd name="T75" fmla="*/ 15 h 64"/>
                <a:gd name="T76" fmla="*/ 1 w 26"/>
                <a:gd name="T77" fmla="*/ 14 h 64"/>
                <a:gd name="T78" fmla="*/ 0 w 26"/>
                <a:gd name="T79"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64">
                  <a:moveTo>
                    <a:pt x="0" y="13"/>
                  </a:moveTo>
                  <a:cubicBezTo>
                    <a:pt x="4" y="11"/>
                    <a:pt x="7" y="12"/>
                    <a:pt x="12" y="13"/>
                  </a:cubicBezTo>
                  <a:cubicBezTo>
                    <a:pt x="8" y="10"/>
                    <a:pt x="7" y="8"/>
                    <a:pt x="12" y="7"/>
                  </a:cubicBezTo>
                  <a:cubicBezTo>
                    <a:pt x="12" y="6"/>
                    <a:pt x="14" y="5"/>
                    <a:pt x="13" y="4"/>
                  </a:cubicBezTo>
                  <a:cubicBezTo>
                    <a:pt x="12" y="3"/>
                    <a:pt x="12" y="1"/>
                    <a:pt x="10" y="2"/>
                  </a:cubicBezTo>
                  <a:cubicBezTo>
                    <a:pt x="8" y="3"/>
                    <a:pt x="7" y="3"/>
                    <a:pt x="5" y="3"/>
                  </a:cubicBezTo>
                  <a:cubicBezTo>
                    <a:pt x="5" y="3"/>
                    <a:pt x="4" y="2"/>
                    <a:pt x="4" y="1"/>
                  </a:cubicBezTo>
                  <a:cubicBezTo>
                    <a:pt x="7" y="0"/>
                    <a:pt x="9" y="0"/>
                    <a:pt x="11" y="1"/>
                  </a:cubicBezTo>
                  <a:cubicBezTo>
                    <a:pt x="13" y="1"/>
                    <a:pt x="14" y="2"/>
                    <a:pt x="15" y="4"/>
                  </a:cubicBezTo>
                  <a:cubicBezTo>
                    <a:pt x="16" y="6"/>
                    <a:pt x="16" y="4"/>
                    <a:pt x="17" y="3"/>
                  </a:cubicBezTo>
                  <a:cubicBezTo>
                    <a:pt x="19" y="4"/>
                    <a:pt x="18" y="7"/>
                    <a:pt x="19" y="8"/>
                  </a:cubicBezTo>
                  <a:cubicBezTo>
                    <a:pt x="21" y="7"/>
                    <a:pt x="23" y="6"/>
                    <a:pt x="23" y="10"/>
                  </a:cubicBezTo>
                  <a:cubicBezTo>
                    <a:pt x="23" y="11"/>
                    <a:pt x="23" y="10"/>
                    <a:pt x="24" y="11"/>
                  </a:cubicBezTo>
                  <a:cubicBezTo>
                    <a:pt x="25" y="11"/>
                    <a:pt x="26" y="11"/>
                    <a:pt x="26" y="12"/>
                  </a:cubicBezTo>
                  <a:cubicBezTo>
                    <a:pt x="26" y="13"/>
                    <a:pt x="25" y="13"/>
                    <a:pt x="24" y="14"/>
                  </a:cubicBezTo>
                  <a:cubicBezTo>
                    <a:pt x="23" y="15"/>
                    <a:pt x="21" y="15"/>
                    <a:pt x="20" y="16"/>
                  </a:cubicBezTo>
                  <a:cubicBezTo>
                    <a:pt x="19" y="16"/>
                    <a:pt x="19" y="18"/>
                    <a:pt x="18" y="19"/>
                  </a:cubicBezTo>
                  <a:cubicBezTo>
                    <a:pt x="17" y="20"/>
                    <a:pt x="16" y="21"/>
                    <a:pt x="15" y="19"/>
                  </a:cubicBezTo>
                  <a:cubicBezTo>
                    <a:pt x="15" y="17"/>
                    <a:pt x="15" y="15"/>
                    <a:pt x="15" y="14"/>
                  </a:cubicBezTo>
                  <a:cubicBezTo>
                    <a:pt x="17" y="28"/>
                    <a:pt x="15" y="41"/>
                    <a:pt x="16" y="55"/>
                  </a:cubicBezTo>
                  <a:cubicBezTo>
                    <a:pt x="14" y="58"/>
                    <a:pt x="13" y="61"/>
                    <a:pt x="13" y="64"/>
                  </a:cubicBezTo>
                  <a:cubicBezTo>
                    <a:pt x="10" y="64"/>
                    <a:pt x="9" y="61"/>
                    <a:pt x="10" y="58"/>
                  </a:cubicBezTo>
                  <a:cubicBezTo>
                    <a:pt x="10" y="56"/>
                    <a:pt x="11" y="55"/>
                    <a:pt x="12" y="53"/>
                  </a:cubicBezTo>
                  <a:cubicBezTo>
                    <a:pt x="12" y="52"/>
                    <a:pt x="12" y="52"/>
                    <a:pt x="12" y="52"/>
                  </a:cubicBezTo>
                  <a:cubicBezTo>
                    <a:pt x="12" y="49"/>
                    <a:pt x="12" y="47"/>
                    <a:pt x="11" y="45"/>
                  </a:cubicBezTo>
                  <a:cubicBezTo>
                    <a:pt x="9" y="44"/>
                    <a:pt x="7" y="46"/>
                    <a:pt x="5" y="44"/>
                  </a:cubicBezTo>
                  <a:cubicBezTo>
                    <a:pt x="7" y="42"/>
                    <a:pt x="6" y="40"/>
                    <a:pt x="5" y="38"/>
                  </a:cubicBezTo>
                  <a:cubicBezTo>
                    <a:pt x="5" y="37"/>
                    <a:pt x="4" y="35"/>
                    <a:pt x="5" y="34"/>
                  </a:cubicBezTo>
                  <a:cubicBezTo>
                    <a:pt x="7" y="32"/>
                    <a:pt x="8" y="35"/>
                    <a:pt x="9" y="35"/>
                  </a:cubicBezTo>
                  <a:cubicBezTo>
                    <a:pt x="10" y="35"/>
                    <a:pt x="10" y="35"/>
                    <a:pt x="11" y="35"/>
                  </a:cubicBezTo>
                  <a:cubicBezTo>
                    <a:pt x="13" y="35"/>
                    <a:pt x="14" y="34"/>
                    <a:pt x="13" y="32"/>
                  </a:cubicBezTo>
                  <a:cubicBezTo>
                    <a:pt x="12" y="30"/>
                    <a:pt x="11" y="28"/>
                    <a:pt x="9" y="28"/>
                  </a:cubicBezTo>
                  <a:cubicBezTo>
                    <a:pt x="7" y="28"/>
                    <a:pt x="6" y="29"/>
                    <a:pt x="4" y="27"/>
                  </a:cubicBezTo>
                  <a:cubicBezTo>
                    <a:pt x="5" y="26"/>
                    <a:pt x="2" y="27"/>
                    <a:pt x="2" y="25"/>
                  </a:cubicBezTo>
                  <a:cubicBezTo>
                    <a:pt x="5" y="23"/>
                    <a:pt x="8" y="26"/>
                    <a:pt x="10" y="23"/>
                  </a:cubicBezTo>
                  <a:cubicBezTo>
                    <a:pt x="11" y="23"/>
                    <a:pt x="12" y="23"/>
                    <a:pt x="12" y="24"/>
                  </a:cubicBezTo>
                  <a:cubicBezTo>
                    <a:pt x="13" y="21"/>
                    <a:pt x="11" y="21"/>
                    <a:pt x="11" y="19"/>
                  </a:cubicBezTo>
                  <a:cubicBezTo>
                    <a:pt x="10" y="18"/>
                    <a:pt x="11" y="15"/>
                    <a:pt x="9" y="15"/>
                  </a:cubicBezTo>
                  <a:cubicBezTo>
                    <a:pt x="6" y="14"/>
                    <a:pt x="4" y="15"/>
                    <a:pt x="1" y="14"/>
                  </a:cubicBezTo>
                  <a:cubicBezTo>
                    <a:pt x="1" y="14"/>
                    <a:pt x="1" y="14"/>
                    <a:pt x="0" y="13"/>
                  </a:cubicBezTo>
                  <a:close/>
                </a:path>
              </a:pathLst>
            </a:custGeom>
            <a:solidFill>
              <a:srgbClr val="BE64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4" name="Freeform 41"/>
            <p:cNvSpPr>
              <a:spLocks/>
            </p:cNvSpPr>
            <p:nvPr/>
          </p:nvSpPr>
          <p:spPr bwMode="auto">
            <a:xfrm>
              <a:off x="1675" y="2547"/>
              <a:ext cx="160" cy="178"/>
            </a:xfrm>
            <a:custGeom>
              <a:avLst/>
              <a:gdLst>
                <a:gd name="T0" fmla="*/ 65 w 67"/>
                <a:gd name="T1" fmla="*/ 74 h 75"/>
                <a:gd name="T2" fmla="*/ 56 w 67"/>
                <a:gd name="T3" fmla="*/ 68 h 75"/>
                <a:gd name="T4" fmla="*/ 41 w 67"/>
                <a:gd name="T5" fmla="*/ 64 h 75"/>
                <a:gd name="T6" fmla="*/ 39 w 67"/>
                <a:gd name="T7" fmla="*/ 64 h 75"/>
                <a:gd name="T8" fmla="*/ 40 w 67"/>
                <a:gd name="T9" fmla="*/ 66 h 75"/>
                <a:gd name="T10" fmla="*/ 40 w 67"/>
                <a:gd name="T11" fmla="*/ 69 h 75"/>
                <a:gd name="T12" fmla="*/ 37 w 67"/>
                <a:gd name="T13" fmla="*/ 68 h 75"/>
                <a:gd name="T14" fmla="*/ 28 w 67"/>
                <a:gd name="T15" fmla="*/ 65 h 75"/>
                <a:gd name="T16" fmla="*/ 18 w 67"/>
                <a:gd name="T17" fmla="*/ 65 h 75"/>
                <a:gd name="T18" fmla="*/ 9 w 67"/>
                <a:gd name="T19" fmla="*/ 50 h 75"/>
                <a:gd name="T20" fmla="*/ 8 w 67"/>
                <a:gd name="T21" fmla="*/ 42 h 75"/>
                <a:gd name="T22" fmla="*/ 7 w 67"/>
                <a:gd name="T23" fmla="*/ 36 h 75"/>
                <a:gd name="T24" fmla="*/ 6 w 67"/>
                <a:gd name="T25" fmla="*/ 29 h 75"/>
                <a:gd name="T26" fmla="*/ 6 w 67"/>
                <a:gd name="T27" fmla="*/ 26 h 75"/>
                <a:gd name="T28" fmla="*/ 3 w 67"/>
                <a:gd name="T29" fmla="*/ 22 h 75"/>
                <a:gd name="T30" fmla="*/ 2 w 67"/>
                <a:gd name="T31" fmla="*/ 20 h 75"/>
                <a:gd name="T32" fmla="*/ 5 w 67"/>
                <a:gd name="T33" fmla="*/ 20 h 75"/>
                <a:gd name="T34" fmla="*/ 2 w 67"/>
                <a:gd name="T35" fmla="*/ 16 h 75"/>
                <a:gd name="T36" fmla="*/ 5 w 67"/>
                <a:gd name="T37" fmla="*/ 15 h 75"/>
                <a:gd name="T38" fmla="*/ 3 w 67"/>
                <a:gd name="T39" fmla="*/ 14 h 75"/>
                <a:gd name="T40" fmla="*/ 2 w 67"/>
                <a:gd name="T41" fmla="*/ 10 h 75"/>
                <a:gd name="T42" fmla="*/ 6 w 67"/>
                <a:gd name="T43" fmla="*/ 12 h 75"/>
                <a:gd name="T44" fmla="*/ 2 w 67"/>
                <a:gd name="T45" fmla="*/ 5 h 75"/>
                <a:gd name="T46" fmla="*/ 2 w 67"/>
                <a:gd name="T47" fmla="*/ 1 h 75"/>
                <a:gd name="T48" fmla="*/ 5 w 67"/>
                <a:gd name="T49" fmla="*/ 3 h 75"/>
                <a:gd name="T50" fmla="*/ 8 w 67"/>
                <a:gd name="T51" fmla="*/ 8 h 75"/>
                <a:gd name="T52" fmla="*/ 10 w 67"/>
                <a:gd name="T53" fmla="*/ 19 h 75"/>
                <a:gd name="T54" fmla="*/ 11 w 67"/>
                <a:gd name="T55" fmla="*/ 26 h 75"/>
                <a:gd name="T56" fmla="*/ 11 w 67"/>
                <a:gd name="T57" fmla="*/ 28 h 75"/>
                <a:gd name="T58" fmla="*/ 13 w 67"/>
                <a:gd name="T59" fmla="*/ 41 h 75"/>
                <a:gd name="T60" fmla="*/ 13 w 67"/>
                <a:gd name="T61" fmla="*/ 42 h 75"/>
                <a:gd name="T62" fmla="*/ 16 w 67"/>
                <a:gd name="T63" fmla="*/ 54 h 75"/>
                <a:gd name="T64" fmla="*/ 17 w 67"/>
                <a:gd name="T65" fmla="*/ 56 h 75"/>
                <a:gd name="T66" fmla="*/ 23 w 67"/>
                <a:gd name="T67" fmla="*/ 58 h 75"/>
                <a:gd name="T68" fmla="*/ 34 w 67"/>
                <a:gd name="T69" fmla="*/ 61 h 75"/>
                <a:gd name="T70" fmla="*/ 32 w 67"/>
                <a:gd name="T71" fmla="*/ 63 h 75"/>
                <a:gd name="T72" fmla="*/ 19 w 67"/>
                <a:gd name="T73" fmla="*/ 61 h 75"/>
                <a:gd name="T74" fmla="*/ 34 w 67"/>
                <a:gd name="T75" fmla="*/ 63 h 75"/>
                <a:gd name="T76" fmla="*/ 36 w 67"/>
                <a:gd name="T77" fmla="*/ 61 h 75"/>
                <a:gd name="T78" fmla="*/ 49 w 67"/>
                <a:gd name="T79" fmla="*/ 63 h 75"/>
                <a:gd name="T80" fmla="*/ 60 w 67"/>
                <a:gd name="T81" fmla="*/ 68 h 75"/>
                <a:gd name="T82" fmla="*/ 66 w 67"/>
                <a:gd name="T83" fmla="*/ 72 h 75"/>
                <a:gd name="T84" fmla="*/ 67 w 67"/>
                <a:gd name="T85" fmla="*/ 74 h 75"/>
                <a:gd name="T86" fmla="*/ 65 w 67"/>
                <a:gd name="T8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75">
                  <a:moveTo>
                    <a:pt x="65" y="74"/>
                  </a:moveTo>
                  <a:cubicBezTo>
                    <a:pt x="61" y="73"/>
                    <a:pt x="59" y="70"/>
                    <a:pt x="56" y="68"/>
                  </a:cubicBezTo>
                  <a:cubicBezTo>
                    <a:pt x="51" y="65"/>
                    <a:pt x="46" y="65"/>
                    <a:pt x="41" y="64"/>
                  </a:cubicBezTo>
                  <a:cubicBezTo>
                    <a:pt x="41" y="63"/>
                    <a:pt x="39" y="63"/>
                    <a:pt x="39" y="64"/>
                  </a:cubicBezTo>
                  <a:cubicBezTo>
                    <a:pt x="38" y="65"/>
                    <a:pt x="40" y="66"/>
                    <a:pt x="40" y="66"/>
                  </a:cubicBezTo>
                  <a:cubicBezTo>
                    <a:pt x="40" y="67"/>
                    <a:pt x="41" y="68"/>
                    <a:pt x="40" y="69"/>
                  </a:cubicBezTo>
                  <a:cubicBezTo>
                    <a:pt x="39" y="70"/>
                    <a:pt x="38" y="68"/>
                    <a:pt x="37" y="68"/>
                  </a:cubicBezTo>
                  <a:cubicBezTo>
                    <a:pt x="35" y="64"/>
                    <a:pt x="32" y="65"/>
                    <a:pt x="28" y="65"/>
                  </a:cubicBezTo>
                  <a:cubicBezTo>
                    <a:pt x="25" y="66"/>
                    <a:pt x="22" y="66"/>
                    <a:pt x="18" y="65"/>
                  </a:cubicBezTo>
                  <a:cubicBezTo>
                    <a:pt x="12" y="62"/>
                    <a:pt x="10" y="56"/>
                    <a:pt x="9" y="50"/>
                  </a:cubicBezTo>
                  <a:cubicBezTo>
                    <a:pt x="9" y="47"/>
                    <a:pt x="9" y="45"/>
                    <a:pt x="8" y="42"/>
                  </a:cubicBezTo>
                  <a:cubicBezTo>
                    <a:pt x="7" y="40"/>
                    <a:pt x="7" y="38"/>
                    <a:pt x="7" y="36"/>
                  </a:cubicBezTo>
                  <a:cubicBezTo>
                    <a:pt x="7" y="34"/>
                    <a:pt x="8" y="31"/>
                    <a:pt x="6" y="29"/>
                  </a:cubicBezTo>
                  <a:cubicBezTo>
                    <a:pt x="6" y="28"/>
                    <a:pt x="6" y="27"/>
                    <a:pt x="6" y="26"/>
                  </a:cubicBezTo>
                  <a:cubicBezTo>
                    <a:pt x="6" y="24"/>
                    <a:pt x="5" y="23"/>
                    <a:pt x="3" y="22"/>
                  </a:cubicBezTo>
                  <a:cubicBezTo>
                    <a:pt x="2" y="22"/>
                    <a:pt x="1" y="21"/>
                    <a:pt x="2" y="20"/>
                  </a:cubicBezTo>
                  <a:cubicBezTo>
                    <a:pt x="2" y="19"/>
                    <a:pt x="4" y="20"/>
                    <a:pt x="5" y="20"/>
                  </a:cubicBezTo>
                  <a:cubicBezTo>
                    <a:pt x="4" y="18"/>
                    <a:pt x="1" y="18"/>
                    <a:pt x="2" y="16"/>
                  </a:cubicBezTo>
                  <a:cubicBezTo>
                    <a:pt x="2" y="15"/>
                    <a:pt x="3" y="15"/>
                    <a:pt x="5" y="15"/>
                  </a:cubicBezTo>
                  <a:cubicBezTo>
                    <a:pt x="4" y="15"/>
                    <a:pt x="4" y="14"/>
                    <a:pt x="3" y="14"/>
                  </a:cubicBezTo>
                  <a:cubicBezTo>
                    <a:pt x="3" y="13"/>
                    <a:pt x="0" y="12"/>
                    <a:pt x="2" y="10"/>
                  </a:cubicBezTo>
                  <a:cubicBezTo>
                    <a:pt x="3" y="9"/>
                    <a:pt x="5" y="11"/>
                    <a:pt x="6" y="12"/>
                  </a:cubicBezTo>
                  <a:cubicBezTo>
                    <a:pt x="4" y="10"/>
                    <a:pt x="4" y="7"/>
                    <a:pt x="2" y="5"/>
                  </a:cubicBezTo>
                  <a:cubicBezTo>
                    <a:pt x="1" y="4"/>
                    <a:pt x="0" y="2"/>
                    <a:pt x="2" y="1"/>
                  </a:cubicBezTo>
                  <a:cubicBezTo>
                    <a:pt x="3" y="0"/>
                    <a:pt x="4" y="2"/>
                    <a:pt x="5" y="3"/>
                  </a:cubicBezTo>
                  <a:cubicBezTo>
                    <a:pt x="7" y="4"/>
                    <a:pt x="7" y="6"/>
                    <a:pt x="8" y="8"/>
                  </a:cubicBezTo>
                  <a:cubicBezTo>
                    <a:pt x="10" y="11"/>
                    <a:pt x="10" y="15"/>
                    <a:pt x="10" y="19"/>
                  </a:cubicBezTo>
                  <a:cubicBezTo>
                    <a:pt x="11" y="21"/>
                    <a:pt x="10" y="24"/>
                    <a:pt x="11" y="26"/>
                  </a:cubicBezTo>
                  <a:cubicBezTo>
                    <a:pt x="11" y="27"/>
                    <a:pt x="11" y="27"/>
                    <a:pt x="11" y="28"/>
                  </a:cubicBezTo>
                  <a:cubicBezTo>
                    <a:pt x="11" y="32"/>
                    <a:pt x="12" y="36"/>
                    <a:pt x="13" y="41"/>
                  </a:cubicBezTo>
                  <a:cubicBezTo>
                    <a:pt x="13" y="41"/>
                    <a:pt x="13" y="42"/>
                    <a:pt x="13" y="42"/>
                  </a:cubicBezTo>
                  <a:cubicBezTo>
                    <a:pt x="13" y="46"/>
                    <a:pt x="14" y="50"/>
                    <a:pt x="16" y="54"/>
                  </a:cubicBezTo>
                  <a:cubicBezTo>
                    <a:pt x="16" y="55"/>
                    <a:pt x="16" y="55"/>
                    <a:pt x="17" y="56"/>
                  </a:cubicBezTo>
                  <a:cubicBezTo>
                    <a:pt x="18" y="57"/>
                    <a:pt x="21" y="57"/>
                    <a:pt x="23" y="58"/>
                  </a:cubicBezTo>
                  <a:cubicBezTo>
                    <a:pt x="27" y="59"/>
                    <a:pt x="31" y="60"/>
                    <a:pt x="34" y="61"/>
                  </a:cubicBezTo>
                  <a:cubicBezTo>
                    <a:pt x="34" y="64"/>
                    <a:pt x="32" y="63"/>
                    <a:pt x="32" y="63"/>
                  </a:cubicBezTo>
                  <a:cubicBezTo>
                    <a:pt x="27" y="63"/>
                    <a:pt x="23" y="61"/>
                    <a:pt x="19" y="61"/>
                  </a:cubicBezTo>
                  <a:cubicBezTo>
                    <a:pt x="23" y="64"/>
                    <a:pt x="29" y="62"/>
                    <a:pt x="34" y="63"/>
                  </a:cubicBezTo>
                  <a:cubicBezTo>
                    <a:pt x="35" y="63"/>
                    <a:pt x="35" y="61"/>
                    <a:pt x="36" y="61"/>
                  </a:cubicBezTo>
                  <a:cubicBezTo>
                    <a:pt x="40" y="61"/>
                    <a:pt x="44" y="61"/>
                    <a:pt x="49" y="63"/>
                  </a:cubicBezTo>
                  <a:cubicBezTo>
                    <a:pt x="53" y="64"/>
                    <a:pt x="56" y="66"/>
                    <a:pt x="60" y="68"/>
                  </a:cubicBezTo>
                  <a:cubicBezTo>
                    <a:pt x="62" y="69"/>
                    <a:pt x="64" y="70"/>
                    <a:pt x="66" y="72"/>
                  </a:cubicBezTo>
                  <a:cubicBezTo>
                    <a:pt x="67" y="73"/>
                    <a:pt x="67" y="73"/>
                    <a:pt x="67" y="74"/>
                  </a:cubicBezTo>
                  <a:cubicBezTo>
                    <a:pt x="66" y="75"/>
                    <a:pt x="65" y="75"/>
                    <a:pt x="65" y="74"/>
                  </a:cubicBezTo>
                  <a:close/>
                </a:path>
              </a:pathLst>
            </a:custGeom>
            <a:solidFill>
              <a:srgbClr val="F2E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5" name="Freeform 42"/>
            <p:cNvSpPr>
              <a:spLocks/>
            </p:cNvSpPr>
            <p:nvPr/>
          </p:nvSpPr>
          <p:spPr bwMode="auto">
            <a:xfrm>
              <a:off x="1024" y="2457"/>
              <a:ext cx="166" cy="168"/>
            </a:xfrm>
            <a:custGeom>
              <a:avLst/>
              <a:gdLst>
                <a:gd name="T0" fmla="*/ 64 w 70"/>
                <a:gd name="T1" fmla="*/ 64 h 71"/>
                <a:gd name="T2" fmla="*/ 66 w 70"/>
                <a:gd name="T3" fmla="*/ 65 h 71"/>
                <a:gd name="T4" fmla="*/ 68 w 70"/>
                <a:gd name="T5" fmla="*/ 69 h 71"/>
                <a:gd name="T6" fmla="*/ 64 w 70"/>
                <a:gd name="T7" fmla="*/ 67 h 71"/>
                <a:gd name="T8" fmla="*/ 59 w 70"/>
                <a:gd name="T9" fmla="*/ 64 h 71"/>
                <a:gd name="T10" fmla="*/ 59 w 70"/>
                <a:gd name="T11" fmla="*/ 64 h 71"/>
                <a:gd name="T12" fmla="*/ 41 w 70"/>
                <a:gd name="T13" fmla="*/ 58 h 71"/>
                <a:gd name="T14" fmla="*/ 39 w 70"/>
                <a:gd name="T15" fmla="*/ 59 h 71"/>
                <a:gd name="T16" fmla="*/ 41 w 70"/>
                <a:gd name="T17" fmla="*/ 61 h 71"/>
                <a:gd name="T18" fmla="*/ 41 w 70"/>
                <a:gd name="T19" fmla="*/ 64 h 71"/>
                <a:gd name="T20" fmla="*/ 39 w 70"/>
                <a:gd name="T21" fmla="*/ 63 h 71"/>
                <a:gd name="T22" fmla="*/ 38 w 70"/>
                <a:gd name="T23" fmla="*/ 61 h 71"/>
                <a:gd name="T24" fmla="*/ 31 w 70"/>
                <a:gd name="T25" fmla="*/ 60 h 71"/>
                <a:gd name="T26" fmla="*/ 20 w 70"/>
                <a:gd name="T27" fmla="*/ 60 h 71"/>
                <a:gd name="T28" fmla="*/ 13 w 70"/>
                <a:gd name="T29" fmla="*/ 55 h 71"/>
                <a:gd name="T30" fmla="*/ 7 w 70"/>
                <a:gd name="T31" fmla="*/ 34 h 71"/>
                <a:gd name="T32" fmla="*/ 3 w 70"/>
                <a:gd name="T33" fmla="*/ 24 h 71"/>
                <a:gd name="T34" fmla="*/ 5 w 70"/>
                <a:gd name="T35" fmla="*/ 21 h 71"/>
                <a:gd name="T36" fmla="*/ 2 w 70"/>
                <a:gd name="T37" fmla="*/ 18 h 71"/>
                <a:gd name="T38" fmla="*/ 5 w 70"/>
                <a:gd name="T39" fmla="*/ 17 h 71"/>
                <a:gd name="T40" fmla="*/ 3 w 70"/>
                <a:gd name="T41" fmla="*/ 14 h 71"/>
                <a:gd name="T42" fmla="*/ 3 w 70"/>
                <a:gd name="T43" fmla="*/ 11 h 71"/>
                <a:gd name="T44" fmla="*/ 6 w 70"/>
                <a:gd name="T45" fmla="*/ 11 h 71"/>
                <a:gd name="T46" fmla="*/ 7 w 70"/>
                <a:gd name="T47" fmla="*/ 13 h 71"/>
                <a:gd name="T48" fmla="*/ 3 w 70"/>
                <a:gd name="T49" fmla="*/ 5 h 71"/>
                <a:gd name="T50" fmla="*/ 2 w 70"/>
                <a:gd name="T51" fmla="*/ 1 h 71"/>
                <a:gd name="T52" fmla="*/ 6 w 70"/>
                <a:gd name="T53" fmla="*/ 3 h 71"/>
                <a:gd name="T54" fmla="*/ 7 w 70"/>
                <a:gd name="T55" fmla="*/ 4 h 71"/>
                <a:gd name="T56" fmla="*/ 11 w 70"/>
                <a:gd name="T57" fmla="*/ 18 h 71"/>
                <a:gd name="T58" fmla="*/ 12 w 70"/>
                <a:gd name="T59" fmla="*/ 29 h 71"/>
                <a:gd name="T60" fmla="*/ 12 w 70"/>
                <a:gd name="T61" fmla="*/ 32 h 71"/>
                <a:gd name="T62" fmla="*/ 13 w 70"/>
                <a:gd name="T63" fmla="*/ 38 h 71"/>
                <a:gd name="T64" fmla="*/ 14 w 70"/>
                <a:gd name="T65" fmla="*/ 45 h 71"/>
                <a:gd name="T66" fmla="*/ 17 w 70"/>
                <a:gd name="T67" fmla="*/ 49 h 71"/>
                <a:gd name="T68" fmla="*/ 21 w 70"/>
                <a:gd name="T69" fmla="*/ 52 h 71"/>
                <a:gd name="T70" fmla="*/ 43 w 70"/>
                <a:gd name="T71" fmla="*/ 56 h 71"/>
                <a:gd name="T72" fmla="*/ 55 w 70"/>
                <a:gd name="T73" fmla="*/ 59 h 71"/>
                <a:gd name="T74" fmla="*/ 57 w 70"/>
                <a:gd name="T75" fmla="*/ 60 h 71"/>
                <a:gd name="T76" fmla="*/ 64 w 70"/>
                <a:gd name="T7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 h="71">
                  <a:moveTo>
                    <a:pt x="64" y="64"/>
                  </a:moveTo>
                  <a:cubicBezTo>
                    <a:pt x="65" y="64"/>
                    <a:pt x="66" y="65"/>
                    <a:pt x="66" y="65"/>
                  </a:cubicBezTo>
                  <a:cubicBezTo>
                    <a:pt x="67" y="67"/>
                    <a:pt x="70" y="68"/>
                    <a:pt x="68" y="69"/>
                  </a:cubicBezTo>
                  <a:cubicBezTo>
                    <a:pt x="67" y="71"/>
                    <a:pt x="66" y="68"/>
                    <a:pt x="64" y="67"/>
                  </a:cubicBezTo>
                  <a:cubicBezTo>
                    <a:pt x="63" y="66"/>
                    <a:pt x="61" y="65"/>
                    <a:pt x="59" y="64"/>
                  </a:cubicBezTo>
                  <a:cubicBezTo>
                    <a:pt x="59" y="64"/>
                    <a:pt x="59" y="64"/>
                    <a:pt x="59" y="64"/>
                  </a:cubicBezTo>
                  <a:cubicBezTo>
                    <a:pt x="53" y="60"/>
                    <a:pt x="47" y="59"/>
                    <a:pt x="41" y="58"/>
                  </a:cubicBezTo>
                  <a:cubicBezTo>
                    <a:pt x="40" y="59"/>
                    <a:pt x="39" y="59"/>
                    <a:pt x="39" y="59"/>
                  </a:cubicBezTo>
                  <a:cubicBezTo>
                    <a:pt x="39" y="60"/>
                    <a:pt x="41" y="60"/>
                    <a:pt x="41" y="61"/>
                  </a:cubicBezTo>
                  <a:cubicBezTo>
                    <a:pt x="42" y="62"/>
                    <a:pt x="42" y="63"/>
                    <a:pt x="41" y="64"/>
                  </a:cubicBezTo>
                  <a:cubicBezTo>
                    <a:pt x="40" y="64"/>
                    <a:pt x="40" y="63"/>
                    <a:pt x="39" y="63"/>
                  </a:cubicBezTo>
                  <a:cubicBezTo>
                    <a:pt x="39" y="62"/>
                    <a:pt x="38" y="62"/>
                    <a:pt x="38" y="61"/>
                  </a:cubicBezTo>
                  <a:cubicBezTo>
                    <a:pt x="36" y="59"/>
                    <a:pt x="33" y="60"/>
                    <a:pt x="31" y="60"/>
                  </a:cubicBezTo>
                  <a:cubicBezTo>
                    <a:pt x="27" y="60"/>
                    <a:pt x="24" y="61"/>
                    <a:pt x="20" y="60"/>
                  </a:cubicBezTo>
                  <a:cubicBezTo>
                    <a:pt x="17" y="59"/>
                    <a:pt x="14" y="58"/>
                    <a:pt x="13" y="55"/>
                  </a:cubicBezTo>
                  <a:cubicBezTo>
                    <a:pt x="10" y="48"/>
                    <a:pt x="8" y="41"/>
                    <a:pt x="7" y="34"/>
                  </a:cubicBezTo>
                  <a:cubicBezTo>
                    <a:pt x="7" y="30"/>
                    <a:pt x="7" y="26"/>
                    <a:pt x="3" y="24"/>
                  </a:cubicBezTo>
                  <a:cubicBezTo>
                    <a:pt x="0" y="22"/>
                    <a:pt x="4" y="22"/>
                    <a:pt x="5" y="21"/>
                  </a:cubicBezTo>
                  <a:cubicBezTo>
                    <a:pt x="4" y="19"/>
                    <a:pt x="2" y="20"/>
                    <a:pt x="2" y="18"/>
                  </a:cubicBezTo>
                  <a:cubicBezTo>
                    <a:pt x="3" y="16"/>
                    <a:pt x="4" y="17"/>
                    <a:pt x="5" y="17"/>
                  </a:cubicBezTo>
                  <a:cubicBezTo>
                    <a:pt x="5" y="16"/>
                    <a:pt x="4" y="15"/>
                    <a:pt x="3" y="14"/>
                  </a:cubicBezTo>
                  <a:cubicBezTo>
                    <a:pt x="2" y="13"/>
                    <a:pt x="2" y="12"/>
                    <a:pt x="3" y="11"/>
                  </a:cubicBezTo>
                  <a:cubicBezTo>
                    <a:pt x="4" y="10"/>
                    <a:pt x="5" y="11"/>
                    <a:pt x="6" y="11"/>
                  </a:cubicBezTo>
                  <a:cubicBezTo>
                    <a:pt x="6" y="12"/>
                    <a:pt x="6" y="12"/>
                    <a:pt x="7" y="13"/>
                  </a:cubicBezTo>
                  <a:cubicBezTo>
                    <a:pt x="5" y="10"/>
                    <a:pt x="4" y="8"/>
                    <a:pt x="3" y="5"/>
                  </a:cubicBezTo>
                  <a:cubicBezTo>
                    <a:pt x="2" y="4"/>
                    <a:pt x="1" y="2"/>
                    <a:pt x="2" y="1"/>
                  </a:cubicBezTo>
                  <a:cubicBezTo>
                    <a:pt x="4" y="0"/>
                    <a:pt x="5" y="2"/>
                    <a:pt x="6" y="3"/>
                  </a:cubicBezTo>
                  <a:cubicBezTo>
                    <a:pt x="6" y="3"/>
                    <a:pt x="7" y="4"/>
                    <a:pt x="7" y="4"/>
                  </a:cubicBezTo>
                  <a:cubicBezTo>
                    <a:pt x="10" y="8"/>
                    <a:pt x="11" y="13"/>
                    <a:pt x="11" y="18"/>
                  </a:cubicBezTo>
                  <a:cubicBezTo>
                    <a:pt x="12" y="21"/>
                    <a:pt x="11" y="25"/>
                    <a:pt x="12" y="29"/>
                  </a:cubicBezTo>
                  <a:cubicBezTo>
                    <a:pt x="12" y="30"/>
                    <a:pt x="12" y="31"/>
                    <a:pt x="12" y="32"/>
                  </a:cubicBezTo>
                  <a:cubicBezTo>
                    <a:pt x="12" y="34"/>
                    <a:pt x="12" y="36"/>
                    <a:pt x="13" y="38"/>
                  </a:cubicBezTo>
                  <a:cubicBezTo>
                    <a:pt x="13" y="40"/>
                    <a:pt x="13" y="43"/>
                    <a:pt x="14" y="45"/>
                  </a:cubicBezTo>
                  <a:cubicBezTo>
                    <a:pt x="15" y="46"/>
                    <a:pt x="16" y="48"/>
                    <a:pt x="17" y="49"/>
                  </a:cubicBezTo>
                  <a:cubicBezTo>
                    <a:pt x="17" y="51"/>
                    <a:pt x="19" y="52"/>
                    <a:pt x="21" y="52"/>
                  </a:cubicBezTo>
                  <a:cubicBezTo>
                    <a:pt x="28" y="54"/>
                    <a:pt x="36" y="56"/>
                    <a:pt x="43" y="56"/>
                  </a:cubicBezTo>
                  <a:cubicBezTo>
                    <a:pt x="48" y="57"/>
                    <a:pt x="51" y="58"/>
                    <a:pt x="55" y="59"/>
                  </a:cubicBezTo>
                  <a:cubicBezTo>
                    <a:pt x="56" y="59"/>
                    <a:pt x="56" y="59"/>
                    <a:pt x="57" y="60"/>
                  </a:cubicBezTo>
                  <a:cubicBezTo>
                    <a:pt x="59" y="62"/>
                    <a:pt x="62" y="63"/>
                    <a:pt x="64" y="64"/>
                  </a:cubicBezTo>
                  <a:close/>
                </a:path>
              </a:pathLst>
            </a:custGeom>
            <a:solidFill>
              <a:srgbClr val="F1E0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6" name="Freeform 43"/>
            <p:cNvSpPr>
              <a:spLocks/>
            </p:cNvSpPr>
            <p:nvPr/>
          </p:nvSpPr>
          <p:spPr bwMode="auto">
            <a:xfrm>
              <a:off x="1480" y="2369"/>
              <a:ext cx="169" cy="147"/>
            </a:xfrm>
            <a:custGeom>
              <a:avLst/>
              <a:gdLst>
                <a:gd name="T0" fmla="*/ 28 w 71"/>
                <a:gd name="T1" fmla="*/ 57 h 62"/>
                <a:gd name="T2" fmla="*/ 29 w 71"/>
                <a:gd name="T3" fmla="*/ 56 h 62"/>
                <a:gd name="T4" fmla="*/ 29 w 71"/>
                <a:gd name="T5" fmla="*/ 55 h 62"/>
                <a:gd name="T6" fmla="*/ 5 w 71"/>
                <a:gd name="T7" fmla="*/ 60 h 62"/>
                <a:gd name="T8" fmla="*/ 5 w 71"/>
                <a:gd name="T9" fmla="*/ 60 h 62"/>
                <a:gd name="T10" fmla="*/ 4 w 71"/>
                <a:gd name="T11" fmla="*/ 60 h 62"/>
                <a:gd name="T12" fmla="*/ 1 w 71"/>
                <a:gd name="T13" fmla="*/ 60 h 62"/>
                <a:gd name="T14" fmla="*/ 2 w 71"/>
                <a:gd name="T15" fmla="*/ 58 h 62"/>
                <a:gd name="T16" fmla="*/ 3 w 71"/>
                <a:gd name="T17" fmla="*/ 57 h 62"/>
                <a:gd name="T18" fmla="*/ 10 w 71"/>
                <a:gd name="T19" fmla="*/ 55 h 62"/>
                <a:gd name="T20" fmla="*/ 30 w 71"/>
                <a:gd name="T21" fmla="*/ 52 h 62"/>
                <a:gd name="T22" fmla="*/ 47 w 71"/>
                <a:gd name="T23" fmla="*/ 51 h 62"/>
                <a:gd name="T24" fmla="*/ 48 w 71"/>
                <a:gd name="T25" fmla="*/ 51 h 62"/>
                <a:gd name="T26" fmla="*/ 54 w 71"/>
                <a:gd name="T27" fmla="*/ 48 h 62"/>
                <a:gd name="T28" fmla="*/ 57 w 71"/>
                <a:gd name="T29" fmla="*/ 38 h 62"/>
                <a:gd name="T30" fmla="*/ 61 w 71"/>
                <a:gd name="T31" fmla="*/ 24 h 62"/>
                <a:gd name="T32" fmla="*/ 63 w 71"/>
                <a:gd name="T33" fmla="*/ 12 h 62"/>
                <a:gd name="T34" fmla="*/ 63 w 71"/>
                <a:gd name="T35" fmla="*/ 9 h 62"/>
                <a:gd name="T36" fmla="*/ 67 w 71"/>
                <a:gd name="T37" fmla="*/ 3 h 62"/>
                <a:gd name="T38" fmla="*/ 71 w 71"/>
                <a:gd name="T39" fmla="*/ 1 h 62"/>
                <a:gd name="T40" fmla="*/ 71 w 71"/>
                <a:gd name="T41" fmla="*/ 4 h 62"/>
                <a:gd name="T42" fmla="*/ 66 w 71"/>
                <a:gd name="T43" fmla="*/ 12 h 62"/>
                <a:gd name="T44" fmla="*/ 70 w 71"/>
                <a:gd name="T45" fmla="*/ 9 h 62"/>
                <a:gd name="T46" fmla="*/ 70 w 71"/>
                <a:gd name="T47" fmla="*/ 13 h 62"/>
                <a:gd name="T48" fmla="*/ 67 w 71"/>
                <a:gd name="T49" fmla="*/ 16 h 62"/>
                <a:gd name="T50" fmla="*/ 71 w 71"/>
                <a:gd name="T51" fmla="*/ 16 h 62"/>
                <a:gd name="T52" fmla="*/ 71 w 71"/>
                <a:gd name="T53" fmla="*/ 18 h 62"/>
                <a:gd name="T54" fmla="*/ 68 w 71"/>
                <a:gd name="T55" fmla="*/ 20 h 62"/>
                <a:gd name="T56" fmla="*/ 71 w 71"/>
                <a:gd name="T57" fmla="*/ 23 h 62"/>
                <a:gd name="T58" fmla="*/ 68 w 71"/>
                <a:gd name="T59" fmla="*/ 25 h 62"/>
                <a:gd name="T60" fmla="*/ 63 w 71"/>
                <a:gd name="T61" fmla="*/ 39 h 62"/>
                <a:gd name="T62" fmla="*/ 59 w 71"/>
                <a:gd name="T63" fmla="*/ 50 h 62"/>
                <a:gd name="T64" fmla="*/ 52 w 71"/>
                <a:gd name="T65" fmla="*/ 58 h 62"/>
                <a:gd name="T66" fmla="*/ 42 w 71"/>
                <a:gd name="T67" fmla="*/ 58 h 62"/>
                <a:gd name="T68" fmla="*/ 39 w 71"/>
                <a:gd name="T69" fmla="*/ 57 h 62"/>
                <a:gd name="T70" fmla="*/ 30 w 71"/>
                <a:gd name="T71" fmla="*/ 59 h 62"/>
                <a:gd name="T72" fmla="*/ 28 w 71"/>
                <a:gd name="T73" fmla="*/ 60 h 62"/>
                <a:gd name="T74" fmla="*/ 28 w 71"/>
                <a:gd name="T75"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62">
                  <a:moveTo>
                    <a:pt x="28" y="57"/>
                  </a:moveTo>
                  <a:cubicBezTo>
                    <a:pt x="28" y="57"/>
                    <a:pt x="29" y="56"/>
                    <a:pt x="29" y="56"/>
                  </a:cubicBezTo>
                  <a:cubicBezTo>
                    <a:pt x="31" y="55"/>
                    <a:pt x="30" y="55"/>
                    <a:pt x="29" y="55"/>
                  </a:cubicBezTo>
                  <a:cubicBezTo>
                    <a:pt x="20" y="54"/>
                    <a:pt x="12" y="55"/>
                    <a:pt x="5" y="60"/>
                  </a:cubicBezTo>
                  <a:cubicBezTo>
                    <a:pt x="5" y="60"/>
                    <a:pt x="5" y="60"/>
                    <a:pt x="5" y="60"/>
                  </a:cubicBezTo>
                  <a:cubicBezTo>
                    <a:pt x="4" y="60"/>
                    <a:pt x="4" y="60"/>
                    <a:pt x="4" y="60"/>
                  </a:cubicBezTo>
                  <a:cubicBezTo>
                    <a:pt x="3" y="61"/>
                    <a:pt x="2" y="62"/>
                    <a:pt x="1" y="60"/>
                  </a:cubicBezTo>
                  <a:cubicBezTo>
                    <a:pt x="0" y="59"/>
                    <a:pt x="2" y="59"/>
                    <a:pt x="2" y="58"/>
                  </a:cubicBezTo>
                  <a:cubicBezTo>
                    <a:pt x="2" y="57"/>
                    <a:pt x="3" y="57"/>
                    <a:pt x="3" y="57"/>
                  </a:cubicBezTo>
                  <a:cubicBezTo>
                    <a:pt x="5" y="56"/>
                    <a:pt x="8" y="55"/>
                    <a:pt x="10" y="55"/>
                  </a:cubicBezTo>
                  <a:cubicBezTo>
                    <a:pt x="16" y="52"/>
                    <a:pt x="23" y="51"/>
                    <a:pt x="30" y="52"/>
                  </a:cubicBezTo>
                  <a:cubicBezTo>
                    <a:pt x="36" y="53"/>
                    <a:pt x="42" y="51"/>
                    <a:pt x="47" y="51"/>
                  </a:cubicBezTo>
                  <a:cubicBezTo>
                    <a:pt x="47" y="51"/>
                    <a:pt x="48" y="51"/>
                    <a:pt x="48" y="51"/>
                  </a:cubicBezTo>
                  <a:cubicBezTo>
                    <a:pt x="50" y="51"/>
                    <a:pt x="53" y="51"/>
                    <a:pt x="54" y="48"/>
                  </a:cubicBezTo>
                  <a:cubicBezTo>
                    <a:pt x="55" y="45"/>
                    <a:pt x="57" y="42"/>
                    <a:pt x="57" y="38"/>
                  </a:cubicBezTo>
                  <a:cubicBezTo>
                    <a:pt x="59" y="34"/>
                    <a:pt x="59" y="28"/>
                    <a:pt x="61" y="24"/>
                  </a:cubicBezTo>
                  <a:cubicBezTo>
                    <a:pt x="62" y="20"/>
                    <a:pt x="62" y="16"/>
                    <a:pt x="63" y="12"/>
                  </a:cubicBezTo>
                  <a:cubicBezTo>
                    <a:pt x="63" y="11"/>
                    <a:pt x="63" y="10"/>
                    <a:pt x="63" y="9"/>
                  </a:cubicBezTo>
                  <a:cubicBezTo>
                    <a:pt x="65" y="7"/>
                    <a:pt x="65" y="5"/>
                    <a:pt x="67" y="3"/>
                  </a:cubicBezTo>
                  <a:cubicBezTo>
                    <a:pt x="68" y="2"/>
                    <a:pt x="69" y="0"/>
                    <a:pt x="71" y="1"/>
                  </a:cubicBezTo>
                  <a:cubicBezTo>
                    <a:pt x="71" y="2"/>
                    <a:pt x="71" y="3"/>
                    <a:pt x="71" y="4"/>
                  </a:cubicBezTo>
                  <a:cubicBezTo>
                    <a:pt x="69" y="7"/>
                    <a:pt x="68" y="10"/>
                    <a:pt x="66" y="12"/>
                  </a:cubicBezTo>
                  <a:cubicBezTo>
                    <a:pt x="67" y="11"/>
                    <a:pt x="68" y="9"/>
                    <a:pt x="70" y="9"/>
                  </a:cubicBezTo>
                  <a:cubicBezTo>
                    <a:pt x="71" y="10"/>
                    <a:pt x="71" y="12"/>
                    <a:pt x="70" y="13"/>
                  </a:cubicBezTo>
                  <a:cubicBezTo>
                    <a:pt x="69" y="14"/>
                    <a:pt x="68" y="15"/>
                    <a:pt x="67" y="16"/>
                  </a:cubicBezTo>
                  <a:cubicBezTo>
                    <a:pt x="68" y="16"/>
                    <a:pt x="70" y="15"/>
                    <a:pt x="71" y="16"/>
                  </a:cubicBezTo>
                  <a:cubicBezTo>
                    <a:pt x="71" y="17"/>
                    <a:pt x="71" y="17"/>
                    <a:pt x="71" y="18"/>
                  </a:cubicBezTo>
                  <a:cubicBezTo>
                    <a:pt x="70" y="19"/>
                    <a:pt x="68" y="19"/>
                    <a:pt x="68" y="20"/>
                  </a:cubicBezTo>
                  <a:cubicBezTo>
                    <a:pt x="69" y="21"/>
                    <a:pt x="71" y="20"/>
                    <a:pt x="71" y="23"/>
                  </a:cubicBezTo>
                  <a:cubicBezTo>
                    <a:pt x="70" y="23"/>
                    <a:pt x="69" y="24"/>
                    <a:pt x="68" y="25"/>
                  </a:cubicBezTo>
                  <a:cubicBezTo>
                    <a:pt x="65" y="29"/>
                    <a:pt x="64" y="34"/>
                    <a:pt x="63" y="39"/>
                  </a:cubicBezTo>
                  <a:cubicBezTo>
                    <a:pt x="61" y="42"/>
                    <a:pt x="61" y="46"/>
                    <a:pt x="59" y="50"/>
                  </a:cubicBezTo>
                  <a:cubicBezTo>
                    <a:pt x="58" y="54"/>
                    <a:pt x="56" y="57"/>
                    <a:pt x="52" y="58"/>
                  </a:cubicBezTo>
                  <a:cubicBezTo>
                    <a:pt x="48" y="59"/>
                    <a:pt x="45" y="59"/>
                    <a:pt x="42" y="58"/>
                  </a:cubicBezTo>
                  <a:cubicBezTo>
                    <a:pt x="41" y="58"/>
                    <a:pt x="40" y="58"/>
                    <a:pt x="39" y="57"/>
                  </a:cubicBezTo>
                  <a:cubicBezTo>
                    <a:pt x="36" y="55"/>
                    <a:pt x="33" y="56"/>
                    <a:pt x="30" y="59"/>
                  </a:cubicBezTo>
                  <a:cubicBezTo>
                    <a:pt x="30" y="59"/>
                    <a:pt x="29" y="61"/>
                    <a:pt x="28" y="60"/>
                  </a:cubicBezTo>
                  <a:cubicBezTo>
                    <a:pt x="27" y="59"/>
                    <a:pt x="28" y="58"/>
                    <a:pt x="28" y="57"/>
                  </a:cubicBezTo>
                  <a:close/>
                </a:path>
              </a:pathLst>
            </a:custGeom>
            <a:solidFill>
              <a:srgbClr val="F4E2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7" name="Freeform 44"/>
            <p:cNvSpPr>
              <a:spLocks/>
            </p:cNvSpPr>
            <p:nvPr/>
          </p:nvSpPr>
          <p:spPr bwMode="auto">
            <a:xfrm>
              <a:off x="1675" y="2457"/>
              <a:ext cx="162" cy="166"/>
            </a:xfrm>
            <a:custGeom>
              <a:avLst/>
              <a:gdLst>
                <a:gd name="T0" fmla="*/ 40 w 68"/>
                <a:gd name="T1" fmla="*/ 61 h 70"/>
                <a:gd name="T2" fmla="*/ 41 w 68"/>
                <a:gd name="T3" fmla="*/ 62 h 70"/>
                <a:gd name="T4" fmla="*/ 41 w 68"/>
                <a:gd name="T5" fmla="*/ 62 h 70"/>
                <a:gd name="T6" fmla="*/ 38 w 68"/>
                <a:gd name="T7" fmla="*/ 63 h 70"/>
                <a:gd name="T8" fmla="*/ 35 w 68"/>
                <a:gd name="T9" fmla="*/ 61 h 70"/>
                <a:gd name="T10" fmla="*/ 35 w 68"/>
                <a:gd name="T11" fmla="*/ 61 h 70"/>
                <a:gd name="T12" fmla="*/ 35 w 68"/>
                <a:gd name="T13" fmla="*/ 60 h 70"/>
                <a:gd name="T14" fmla="*/ 29 w 68"/>
                <a:gd name="T15" fmla="*/ 60 h 70"/>
                <a:gd name="T16" fmla="*/ 19 w 68"/>
                <a:gd name="T17" fmla="*/ 60 h 70"/>
                <a:gd name="T18" fmla="*/ 9 w 68"/>
                <a:gd name="T19" fmla="*/ 49 h 70"/>
                <a:gd name="T20" fmla="*/ 7 w 68"/>
                <a:gd name="T21" fmla="*/ 42 h 70"/>
                <a:gd name="T22" fmla="*/ 5 w 68"/>
                <a:gd name="T23" fmla="*/ 27 h 70"/>
                <a:gd name="T24" fmla="*/ 3 w 68"/>
                <a:gd name="T25" fmla="*/ 24 h 70"/>
                <a:gd name="T26" fmla="*/ 1 w 68"/>
                <a:gd name="T27" fmla="*/ 22 h 70"/>
                <a:gd name="T28" fmla="*/ 3 w 68"/>
                <a:gd name="T29" fmla="*/ 21 h 70"/>
                <a:gd name="T30" fmla="*/ 3 w 68"/>
                <a:gd name="T31" fmla="*/ 20 h 70"/>
                <a:gd name="T32" fmla="*/ 1 w 68"/>
                <a:gd name="T33" fmla="*/ 17 h 70"/>
                <a:gd name="T34" fmla="*/ 4 w 68"/>
                <a:gd name="T35" fmla="*/ 17 h 70"/>
                <a:gd name="T36" fmla="*/ 1 w 68"/>
                <a:gd name="T37" fmla="*/ 14 h 70"/>
                <a:gd name="T38" fmla="*/ 1 w 68"/>
                <a:gd name="T39" fmla="*/ 11 h 70"/>
                <a:gd name="T40" fmla="*/ 4 w 68"/>
                <a:gd name="T41" fmla="*/ 11 h 70"/>
                <a:gd name="T42" fmla="*/ 5 w 68"/>
                <a:gd name="T43" fmla="*/ 12 h 70"/>
                <a:gd name="T44" fmla="*/ 2 w 68"/>
                <a:gd name="T45" fmla="*/ 6 h 70"/>
                <a:gd name="T46" fmla="*/ 1 w 68"/>
                <a:gd name="T47" fmla="*/ 1 h 70"/>
                <a:gd name="T48" fmla="*/ 5 w 68"/>
                <a:gd name="T49" fmla="*/ 3 h 70"/>
                <a:gd name="T50" fmla="*/ 10 w 68"/>
                <a:gd name="T51" fmla="*/ 17 h 70"/>
                <a:gd name="T52" fmla="*/ 10 w 68"/>
                <a:gd name="T53" fmla="*/ 29 h 70"/>
                <a:gd name="T54" fmla="*/ 11 w 68"/>
                <a:gd name="T55" fmla="*/ 31 h 70"/>
                <a:gd name="T56" fmla="*/ 12 w 68"/>
                <a:gd name="T57" fmla="*/ 37 h 70"/>
                <a:gd name="T58" fmla="*/ 13 w 68"/>
                <a:gd name="T59" fmla="*/ 43 h 70"/>
                <a:gd name="T60" fmla="*/ 17 w 68"/>
                <a:gd name="T61" fmla="*/ 51 h 70"/>
                <a:gd name="T62" fmla="*/ 19 w 68"/>
                <a:gd name="T63" fmla="*/ 52 h 70"/>
                <a:gd name="T64" fmla="*/ 43 w 68"/>
                <a:gd name="T65" fmla="*/ 56 h 70"/>
                <a:gd name="T66" fmla="*/ 53 w 68"/>
                <a:gd name="T67" fmla="*/ 59 h 70"/>
                <a:gd name="T68" fmla="*/ 58 w 68"/>
                <a:gd name="T69" fmla="*/ 61 h 70"/>
                <a:gd name="T70" fmla="*/ 66 w 68"/>
                <a:gd name="T71" fmla="*/ 67 h 70"/>
                <a:gd name="T72" fmla="*/ 65 w 68"/>
                <a:gd name="T73" fmla="*/ 69 h 70"/>
                <a:gd name="T74" fmla="*/ 65 w 68"/>
                <a:gd name="T75" fmla="*/ 69 h 70"/>
                <a:gd name="T76" fmla="*/ 58 w 68"/>
                <a:gd name="T77" fmla="*/ 65 h 70"/>
                <a:gd name="T78" fmla="*/ 53 w 68"/>
                <a:gd name="T79" fmla="*/ 62 h 70"/>
                <a:gd name="T80" fmla="*/ 43 w 68"/>
                <a:gd name="T81" fmla="*/ 59 h 70"/>
                <a:gd name="T82" fmla="*/ 40 w 68"/>
                <a:gd name="T83" fmla="*/ 58 h 70"/>
                <a:gd name="T84" fmla="*/ 40 w 68"/>
                <a:gd name="T85" fmla="*/ 58 h 70"/>
                <a:gd name="T86" fmla="*/ 40 w 68"/>
                <a:gd name="T87"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 h="70">
                  <a:moveTo>
                    <a:pt x="40" y="61"/>
                  </a:moveTo>
                  <a:cubicBezTo>
                    <a:pt x="41" y="62"/>
                    <a:pt x="41" y="62"/>
                    <a:pt x="41" y="62"/>
                  </a:cubicBezTo>
                  <a:cubicBezTo>
                    <a:pt x="41" y="62"/>
                    <a:pt x="41" y="62"/>
                    <a:pt x="41" y="62"/>
                  </a:cubicBezTo>
                  <a:cubicBezTo>
                    <a:pt x="41" y="64"/>
                    <a:pt x="40" y="64"/>
                    <a:pt x="38" y="63"/>
                  </a:cubicBezTo>
                  <a:cubicBezTo>
                    <a:pt x="37" y="63"/>
                    <a:pt x="37" y="61"/>
                    <a:pt x="35" y="61"/>
                  </a:cubicBezTo>
                  <a:cubicBezTo>
                    <a:pt x="35" y="61"/>
                    <a:pt x="35" y="61"/>
                    <a:pt x="35" y="61"/>
                  </a:cubicBezTo>
                  <a:cubicBezTo>
                    <a:pt x="35" y="60"/>
                    <a:pt x="35" y="60"/>
                    <a:pt x="35" y="60"/>
                  </a:cubicBezTo>
                  <a:cubicBezTo>
                    <a:pt x="33" y="59"/>
                    <a:pt x="31" y="60"/>
                    <a:pt x="29" y="60"/>
                  </a:cubicBezTo>
                  <a:cubicBezTo>
                    <a:pt x="26" y="60"/>
                    <a:pt x="22" y="61"/>
                    <a:pt x="19" y="60"/>
                  </a:cubicBezTo>
                  <a:cubicBezTo>
                    <a:pt x="12" y="59"/>
                    <a:pt x="11" y="53"/>
                    <a:pt x="9" y="49"/>
                  </a:cubicBezTo>
                  <a:cubicBezTo>
                    <a:pt x="8" y="47"/>
                    <a:pt x="8" y="44"/>
                    <a:pt x="7" y="42"/>
                  </a:cubicBezTo>
                  <a:cubicBezTo>
                    <a:pt x="6" y="37"/>
                    <a:pt x="6" y="32"/>
                    <a:pt x="5" y="27"/>
                  </a:cubicBezTo>
                  <a:cubicBezTo>
                    <a:pt x="5" y="26"/>
                    <a:pt x="4" y="25"/>
                    <a:pt x="3" y="24"/>
                  </a:cubicBezTo>
                  <a:cubicBezTo>
                    <a:pt x="2" y="24"/>
                    <a:pt x="1" y="23"/>
                    <a:pt x="1" y="22"/>
                  </a:cubicBezTo>
                  <a:cubicBezTo>
                    <a:pt x="2" y="21"/>
                    <a:pt x="2" y="21"/>
                    <a:pt x="3" y="21"/>
                  </a:cubicBezTo>
                  <a:cubicBezTo>
                    <a:pt x="4" y="20"/>
                    <a:pt x="3" y="20"/>
                    <a:pt x="3" y="20"/>
                  </a:cubicBezTo>
                  <a:cubicBezTo>
                    <a:pt x="2" y="19"/>
                    <a:pt x="1" y="18"/>
                    <a:pt x="1" y="17"/>
                  </a:cubicBezTo>
                  <a:cubicBezTo>
                    <a:pt x="2" y="16"/>
                    <a:pt x="3" y="17"/>
                    <a:pt x="4" y="17"/>
                  </a:cubicBezTo>
                  <a:cubicBezTo>
                    <a:pt x="3" y="15"/>
                    <a:pt x="2" y="15"/>
                    <a:pt x="1" y="14"/>
                  </a:cubicBezTo>
                  <a:cubicBezTo>
                    <a:pt x="1" y="13"/>
                    <a:pt x="0" y="12"/>
                    <a:pt x="1" y="11"/>
                  </a:cubicBezTo>
                  <a:cubicBezTo>
                    <a:pt x="2" y="10"/>
                    <a:pt x="3" y="11"/>
                    <a:pt x="4" y="11"/>
                  </a:cubicBezTo>
                  <a:cubicBezTo>
                    <a:pt x="4" y="11"/>
                    <a:pt x="4" y="12"/>
                    <a:pt x="5" y="12"/>
                  </a:cubicBezTo>
                  <a:cubicBezTo>
                    <a:pt x="4" y="10"/>
                    <a:pt x="3" y="8"/>
                    <a:pt x="2" y="6"/>
                  </a:cubicBezTo>
                  <a:cubicBezTo>
                    <a:pt x="1" y="4"/>
                    <a:pt x="0" y="3"/>
                    <a:pt x="1" y="1"/>
                  </a:cubicBezTo>
                  <a:cubicBezTo>
                    <a:pt x="3" y="0"/>
                    <a:pt x="4" y="2"/>
                    <a:pt x="5" y="3"/>
                  </a:cubicBezTo>
                  <a:cubicBezTo>
                    <a:pt x="8" y="7"/>
                    <a:pt x="10" y="12"/>
                    <a:pt x="10" y="17"/>
                  </a:cubicBezTo>
                  <a:cubicBezTo>
                    <a:pt x="10" y="21"/>
                    <a:pt x="10" y="25"/>
                    <a:pt x="10" y="29"/>
                  </a:cubicBezTo>
                  <a:cubicBezTo>
                    <a:pt x="11" y="30"/>
                    <a:pt x="11" y="30"/>
                    <a:pt x="11" y="31"/>
                  </a:cubicBezTo>
                  <a:cubicBezTo>
                    <a:pt x="12" y="33"/>
                    <a:pt x="12" y="35"/>
                    <a:pt x="12" y="37"/>
                  </a:cubicBezTo>
                  <a:cubicBezTo>
                    <a:pt x="11" y="39"/>
                    <a:pt x="12" y="41"/>
                    <a:pt x="13" y="43"/>
                  </a:cubicBezTo>
                  <a:cubicBezTo>
                    <a:pt x="13" y="47"/>
                    <a:pt x="15" y="49"/>
                    <a:pt x="17" y="51"/>
                  </a:cubicBezTo>
                  <a:cubicBezTo>
                    <a:pt x="18" y="52"/>
                    <a:pt x="19" y="52"/>
                    <a:pt x="19" y="52"/>
                  </a:cubicBezTo>
                  <a:cubicBezTo>
                    <a:pt x="27" y="55"/>
                    <a:pt x="35" y="56"/>
                    <a:pt x="43" y="56"/>
                  </a:cubicBezTo>
                  <a:cubicBezTo>
                    <a:pt x="47" y="57"/>
                    <a:pt x="50" y="58"/>
                    <a:pt x="53" y="59"/>
                  </a:cubicBezTo>
                  <a:cubicBezTo>
                    <a:pt x="55" y="60"/>
                    <a:pt x="56" y="60"/>
                    <a:pt x="58" y="61"/>
                  </a:cubicBezTo>
                  <a:cubicBezTo>
                    <a:pt x="61" y="63"/>
                    <a:pt x="64" y="64"/>
                    <a:pt x="66" y="67"/>
                  </a:cubicBezTo>
                  <a:cubicBezTo>
                    <a:pt x="67" y="68"/>
                    <a:pt x="68" y="70"/>
                    <a:pt x="65" y="69"/>
                  </a:cubicBezTo>
                  <a:cubicBezTo>
                    <a:pt x="65" y="69"/>
                    <a:pt x="65" y="69"/>
                    <a:pt x="65" y="69"/>
                  </a:cubicBezTo>
                  <a:cubicBezTo>
                    <a:pt x="63" y="68"/>
                    <a:pt x="61" y="66"/>
                    <a:pt x="58" y="65"/>
                  </a:cubicBezTo>
                  <a:cubicBezTo>
                    <a:pt x="56" y="64"/>
                    <a:pt x="55" y="62"/>
                    <a:pt x="53" y="62"/>
                  </a:cubicBezTo>
                  <a:cubicBezTo>
                    <a:pt x="50" y="60"/>
                    <a:pt x="46" y="59"/>
                    <a:pt x="43" y="59"/>
                  </a:cubicBezTo>
                  <a:cubicBezTo>
                    <a:pt x="42" y="59"/>
                    <a:pt x="41" y="59"/>
                    <a:pt x="40" y="58"/>
                  </a:cubicBezTo>
                  <a:cubicBezTo>
                    <a:pt x="40" y="58"/>
                    <a:pt x="40" y="58"/>
                    <a:pt x="40" y="58"/>
                  </a:cubicBezTo>
                  <a:cubicBezTo>
                    <a:pt x="38" y="59"/>
                    <a:pt x="38" y="59"/>
                    <a:pt x="40" y="61"/>
                  </a:cubicBezTo>
                  <a:close/>
                </a:path>
              </a:pathLst>
            </a:custGeom>
            <a:solidFill>
              <a:srgbClr val="F3E2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8" name="Freeform 45"/>
            <p:cNvSpPr>
              <a:spLocks/>
            </p:cNvSpPr>
            <p:nvPr/>
          </p:nvSpPr>
          <p:spPr bwMode="auto">
            <a:xfrm>
              <a:off x="1485" y="2189"/>
              <a:ext cx="167" cy="131"/>
            </a:xfrm>
            <a:custGeom>
              <a:avLst/>
              <a:gdLst>
                <a:gd name="T0" fmla="*/ 43 w 70"/>
                <a:gd name="T1" fmla="*/ 54 h 55"/>
                <a:gd name="T2" fmla="*/ 38 w 70"/>
                <a:gd name="T3" fmla="*/ 51 h 55"/>
                <a:gd name="T4" fmla="*/ 32 w 70"/>
                <a:gd name="T5" fmla="*/ 52 h 55"/>
                <a:gd name="T6" fmla="*/ 29 w 70"/>
                <a:gd name="T7" fmla="*/ 53 h 55"/>
                <a:gd name="T8" fmla="*/ 29 w 70"/>
                <a:gd name="T9" fmla="*/ 53 h 55"/>
                <a:gd name="T10" fmla="*/ 32 w 70"/>
                <a:gd name="T11" fmla="*/ 48 h 55"/>
                <a:gd name="T12" fmla="*/ 25 w 70"/>
                <a:gd name="T13" fmla="*/ 46 h 55"/>
                <a:gd name="T14" fmla="*/ 5 w 70"/>
                <a:gd name="T15" fmla="*/ 49 h 55"/>
                <a:gd name="T16" fmla="*/ 1 w 70"/>
                <a:gd name="T17" fmla="*/ 49 h 55"/>
                <a:gd name="T18" fmla="*/ 4 w 70"/>
                <a:gd name="T19" fmla="*/ 46 h 55"/>
                <a:gd name="T20" fmla="*/ 35 w 70"/>
                <a:gd name="T21" fmla="*/ 46 h 55"/>
                <a:gd name="T22" fmla="*/ 49 w 70"/>
                <a:gd name="T23" fmla="*/ 46 h 55"/>
                <a:gd name="T24" fmla="*/ 55 w 70"/>
                <a:gd name="T25" fmla="*/ 46 h 55"/>
                <a:gd name="T26" fmla="*/ 52 w 70"/>
                <a:gd name="T27" fmla="*/ 50 h 55"/>
                <a:gd name="T28" fmla="*/ 40 w 70"/>
                <a:gd name="T29" fmla="*/ 49 h 55"/>
                <a:gd name="T30" fmla="*/ 53 w 70"/>
                <a:gd name="T31" fmla="*/ 50 h 55"/>
                <a:gd name="T32" fmla="*/ 56 w 70"/>
                <a:gd name="T33" fmla="*/ 47 h 55"/>
                <a:gd name="T34" fmla="*/ 56 w 70"/>
                <a:gd name="T35" fmla="*/ 44 h 55"/>
                <a:gd name="T36" fmla="*/ 58 w 70"/>
                <a:gd name="T37" fmla="*/ 38 h 55"/>
                <a:gd name="T38" fmla="*/ 60 w 70"/>
                <a:gd name="T39" fmla="*/ 16 h 55"/>
                <a:gd name="T40" fmla="*/ 65 w 70"/>
                <a:gd name="T41" fmla="*/ 2 h 55"/>
                <a:gd name="T42" fmla="*/ 67 w 70"/>
                <a:gd name="T43" fmla="*/ 1 h 55"/>
                <a:gd name="T44" fmla="*/ 69 w 70"/>
                <a:gd name="T45" fmla="*/ 1 h 55"/>
                <a:gd name="T46" fmla="*/ 69 w 70"/>
                <a:gd name="T47" fmla="*/ 4 h 55"/>
                <a:gd name="T48" fmla="*/ 65 w 70"/>
                <a:gd name="T49" fmla="*/ 10 h 55"/>
                <a:gd name="T50" fmla="*/ 69 w 70"/>
                <a:gd name="T51" fmla="*/ 10 h 55"/>
                <a:gd name="T52" fmla="*/ 66 w 70"/>
                <a:gd name="T53" fmla="*/ 14 h 55"/>
                <a:gd name="T54" fmla="*/ 69 w 70"/>
                <a:gd name="T55" fmla="*/ 15 h 55"/>
                <a:gd name="T56" fmla="*/ 66 w 70"/>
                <a:gd name="T57" fmla="*/ 19 h 55"/>
                <a:gd name="T58" fmla="*/ 65 w 70"/>
                <a:gd name="T59" fmla="*/ 23 h 55"/>
                <a:gd name="T60" fmla="*/ 64 w 70"/>
                <a:gd name="T61" fmla="*/ 35 h 55"/>
                <a:gd name="T62" fmla="*/ 60 w 70"/>
                <a:gd name="T63" fmla="*/ 49 h 55"/>
                <a:gd name="T64" fmla="*/ 49 w 70"/>
                <a:gd name="T65" fmla="*/ 55 h 55"/>
                <a:gd name="T66" fmla="*/ 43 w 70"/>
                <a:gd name="T67"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55">
                  <a:moveTo>
                    <a:pt x="43" y="54"/>
                  </a:moveTo>
                  <a:cubicBezTo>
                    <a:pt x="41" y="54"/>
                    <a:pt x="40" y="53"/>
                    <a:pt x="38" y="51"/>
                  </a:cubicBezTo>
                  <a:cubicBezTo>
                    <a:pt x="36" y="49"/>
                    <a:pt x="34" y="51"/>
                    <a:pt x="32" y="52"/>
                  </a:cubicBezTo>
                  <a:cubicBezTo>
                    <a:pt x="31" y="53"/>
                    <a:pt x="30" y="54"/>
                    <a:pt x="29" y="53"/>
                  </a:cubicBezTo>
                  <a:cubicBezTo>
                    <a:pt x="29" y="53"/>
                    <a:pt x="29" y="53"/>
                    <a:pt x="29" y="53"/>
                  </a:cubicBezTo>
                  <a:cubicBezTo>
                    <a:pt x="28" y="50"/>
                    <a:pt x="31" y="50"/>
                    <a:pt x="32" y="48"/>
                  </a:cubicBezTo>
                  <a:cubicBezTo>
                    <a:pt x="30" y="47"/>
                    <a:pt x="27" y="47"/>
                    <a:pt x="25" y="46"/>
                  </a:cubicBezTo>
                  <a:cubicBezTo>
                    <a:pt x="18" y="45"/>
                    <a:pt x="11" y="47"/>
                    <a:pt x="5" y="49"/>
                  </a:cubicBezTo>
                  <a:cubicBezTo>
                    <a:pt x="4" y="49"/>
                    <a:pt x="2" y="51"/>
                    <a:pt x="1" y="49"/>
                  </a:cubicBezTo>
                  <a:cubicBezTo>
                    <a:pt x="0" y="47"/>
                    <a:pt x="3" y="47"/>
                    <a:pt x="4" y="46"/>
                  </a:cubicBezTo>
                  <a:cubicBezTo>
                    <a:pt x="14" y="43"/>
                    <a:pt x="25" y="42"/>
                    <a:pt x="35" y="46"/>
                  </a:cubicBezTo>
                  <a:cubicBezTo>
                    <a:pt x="40" y="47"/>
                    <a:pt x="44" y="47"/>
                    <a:pt x="49" y="46"/>
                  </a:cubicBezTo>
                  <a:cubicBezTo>
                    <a:pt x="51" y="46"/>
                    <a:pt x="53" y="46"/>
                    <a:pt x="55" y="46"/>
                  </a:cubicBezTo>
                  <a:cubicBezTo>
                    <a:pt x="57" y="49"/>
                    <a:pt x="54" y="50"/>
                    <a:pt x="52" y="50"/>
                  </a:cubicBezTo>
                  <a:cubicBezTo>
                    <a:pt x="48" y="50"/>
                    <a:pt x="45" y="50"/>
                    <a:pt x="40" y="49"/>
                  </a:cubicBezTo>
                  <a:cubicBezTo>
                    <a:pt x="45" y="52"/>
                    <a:pt x="49" y="52"/>
                    <a:pt x="53" y="50"/>
                  </a:cubicBezTo>
                  <a:cubicBezTo>
                    <a:pt x="55" y="49"/>
                    <a:pt x="56" y="49"/>
                    <a:pt x="56" y="47"/>
                  </a:cubicBezTo>
                  <a:cubicBezTo>
                    <a:pt x="55" y="46"/>
                    <a:pt x="55" y="45"/>
                    <a:pt x="56" y="44"/>
                  </a:cubicBezTo>
                  <a:cubicBezTo>
                    <a:pt x="57" y="42"/>
                    <a:pt x="57" y="40"/>
                    <a:pt x="58" y="38"/>
                  </a:cubicBezTo>
                  <a:cubicBezTo>
                    <a:pt x="60" y="31"/>
                    <a:pt x="60" y="24"/>
                    <a:pt x="60" y="16"/>
                  </a:cubicBezTo>
                  <a:cubicBezTo>
                    <a:pt x="61" y="11"/>
                    <a:pt x="61" y="6"/>
                    <a:pt x="65" y="2"/>
                  </a:cubicBezTo>
                  <a:cubicBezTo>
                    <a:pt x="66" y="2"/>
                    <a:pt x="66" y="1"/>
                    <a:pt x="67" y="1"/>
                  </a:cubicBezTo>
                  <a:cubicBezTo>
                    <a:pt x="67" y="1"/>
                    <a:pt x="68" y="0"/>
                    <a:pt x="69" y="1"/>
                  </a:cubicBezTo>
                  <a:cubicBezTo>
                    <a:pt x="70" y="2"/>
                    <a:pt x="69" y="3"/>
                    <a:pt x="69" y="4"/>
                  </a:cubicBezTo>
                  <a:cubicBezTo>
                    <a:pt x="67" y="6"/>
                    <a:pt x="66" y="8"/>
                    <a:pt x="65" y="10"/>
                  </a:cubicBezTo>
                  <a:cubicBezTo>
                    <a:pt x="66" y="10"/>
                    <a:pt x="68" y="8"/>
                    <a:pt x="69" y="10"/>
                  </a:cubicBezTo>
                  <a:cubicBezTo>
                    <a:pt x="70" y="12"/>
                    <a:pt x="67" y="13"/>
                    <a:pt x="66" y="14"/>
                  </a:cubicBezTo>
                  <a:cubicBezTo>
                    <a:pt x="67" y="15"/>
                    <a:pt x="69" y="14"/>
                    <a:pt x="69" y="15"/>
                  </a:cubicBezTo>
                  <a:cubicBezTo>
                    <a:pt x="69" y="17"/>
                    <a:pt x="67" y="17"/>
                    <a:pt x="66" y="19"/>
                  </a:cubicBezTo>
                  <a:cubicBezTo>
                    <a:pt x="69" y="21"/>
                    <a:pt x="69" y="21"/>
                    <a:pt x="65" y="23"/>
                  </a:cubicBezTo>
                  <a:cubicBezTo>
                    <a:pt x="64" y="27"/>
                    <a:pt x="65" y="31"/>
                    <a:pt x="64" y="35"/>
                  </a:cubicBezTo>
                  <a:cubicBezTo>
                    <a:pt x="63" y="40"/>
                    <a:pt x="62" y="45"/>
                    <a:pt x="60" y="49"/>
                  </a:cubicBezTo>
                  <a:cubicBezTo>
                    <a:pt x="57" y="53"/>
                    <a:pt x="54" y="55"/>
                    <a:pt x="49" y="55"/>
                  </a:cubicBezTo>
                  <a:cubicBezTo>
                    <a:pt x="47" y="55"/>
                    <a:pt x="45" y="55"/>
                    <a:pt x="43" y="54"/>
                  </a:cubicBezTo>
                  <a:close/>
                </a:path>
              </a:pathLst>
            </a:custGeom>
            <a:solidFill>
              <a:srgbClr val="F1D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9" name="Freeform 46"/>
            <p:cNvSpPr>
              <a:spLocks/>
            </p:cNvSpPr>
            <p:nvPr/>
          </p:nvSpPr>
          <p:spPr bwMode="auto">
            <a:xfrm>
              <a:off x="1685" y="3340"/>
              <a:ext cx="173" cy="282"/>
            </a:xfrm>
            <a:custGeom>
              <a:avLst/>
              <a:gdLst>
                <a:gd name="T0" fmla="*/ 1 w 73"/>
                <a:gd name="T1" fmla="*/ 1 h 119"/>
                <a:gd name="T2" fmla="*/ 2 w 73"/>
                <a:gd name="T3" fmla="*/ 0 h 119"/>
                <a:gd name="T4" fmla="*/ 4 w 73"/>
                <a:gd name="T5" fmla="*/ 19 h 119"/>
                <a:gd name="T6" fmla="*/ 4 w 73"/>
                <a:gd name="T7" fmla="*/ 22 h 119"/>
                <a:gd name="T8" fmla="*/ 4 w 73"/>
                <a:gd name="T9" fmla="*/ 24 h 119"/>
                <a:gd name="T10" fmla="*/ 5 w 73"/>
                <a:gd name="T11" fmla="*/ 34 h 119"/>
                <a:gd name="T12" fmla="*/ 5 w 73"/>
                <a:gd name="T13" fmla="*/ 37 h 119"/>
                <a:gd name="T14" fmla="*/ 6 w 73"/>
                <a:gd name="T15" fmla="*/ 45 h 119"/>
                <a:gd name="T16" fmla="*/ 8 w 73"/>
                <a:gd name="T17" fmla="*/ 58 h 119"/>
                <a:gd name="T18" fmla="*/ 11 w 73"/>
                <a:gd name="T19" fmla="*/ 73 h 119"/>
                <a:gd name="T20" fmla="*/ 12 w 73"/>
                <a:gd name="T21" fmla="*/ 75 h 119"/>
                <a:gd name="T22" fmla="*/ 16 w 73"/>
                <a:gd name="T23" fmla="*/ 82 h 119"/>
                <a:gd name="T24" fmla="*/ 23 w 73"/>
                <a:gd name="T25" fmla="*/ 84 h 119"/>
                <a:gd name="T26" fmla="*/ 28 w 73"/>
                <a:gd name="T27" fmla="*/ 86 h 119"/>
                <a:gd name="T28" fmla="*/ 24 w 73"/>
                <a:gd name="T29" fmla="*/ 87 h 119"/>
                <a:gd name="T30" fmla="*/ 34 w 73"/>
                <a:gd name="T31" fmla="*/ 91 h 119"/>
                <a:gd name="T32" fmla="*/ 59 w 73"/>
                <a:gd name="T33" fmla="*/ 103 h 119"/>
                <a:gd name="T34" fmla="*/ 70 w 73"/>
                <a:gd name="T35" fmla="*/ 115 h 119"/>
                <a:gd name="T36" fmla="*/ 70 w 73"/>
                <a:gd name="T37" fmla="*/ 115 h 119"/>
                <a:gd name="T38" fmla="*/ 71 w 73"/>
                <a:gd name="T39" fmla="*/ 119 h 119"/>
                <a:gd name="T40" fmla="*/ 64 w 73"/>
                <a:gd name="T41" fmla="*/ 111 h 119"/>
                <a:gd name="T42" fmla="*/ 59 w 73"/>
                <a:gd name="T43" fmla="*/ 107 h 119"/>
                <a:gd name="T44" fmla="*/ 59 w 73"/>
                <a:gd name="T45" fmla="*/ 107 h 119"/>
                <a:gd name="T46" fmla="*/ 54 w 73"/>
                <a:gd name="T47" fmla="*/ 103 h 119"/>
                <a:gd name="T48" fmla="*/ 54 w 73"/>
                <a:gd name="T49" fmla="*/ 103 h 119"/>
                <a:gd name="T50" fmla="*/ 43 w 73"/>
                <a:gd name="T51" fmla="*/ 97 h 119"/>
                <a:gd name="T52" fmla="*/ 43 w 73"/>
                <a:gd name="T53" fmla="*/ 97 h 119"/>
                <a:gd name="T54" fmla="*/ 23 w 73"/>
                <a:gd name="T55" fmla="*/ 89 h 119"/>
                <a:gd name="T56" fmla="*/ 21 w 73"/>
                <a:gd name="T57" fmla="*/ 89 h 119"/>
                <a:gd name="T58" fmla="*/ 9 w 73"/>
                <a:gd name="T59" fmla="*/ 79 h 119"/>
                <a:gd name="T60" fmla="*/ 8 w 73"/>
                <a:gd name="T61" fmla="*/ 76 h 119"/>
                <a:gd name="T62" fmla="*/ 9 w 73"/>
                <a:gd name="T63" fmla="*/ 72 h 119"/>
                <a:gd name="T64" fmla="*/ 6 w 73"/>
                <a:gd name="T65" fmla="*/ 62 h 119"/>
                <a:gd name="T66" fmla="*/ 8 w 73"/>
                <a:gd name="T67" fmla="*/ 71 h 119"/>
                <a:gd name="T68" fmla="*/ 9 w 73"/>
                <a:gd name="T69" fmla="*/ 76 h 119"/>
                <a:gd name="T70" fmla="*/ 7 w 73"/>
                <a:gd name="T71" fmla="*/ 74 h 119"/>
                <a:gd name="T72" fmla="*/ 5 w 73"/>
                <a:gd name="T73" fmla="*/ 70 h 119"/>
                <a:gd name="T74" fmla="*/ 3 w 73"/>
                <a:gd name="T75" fmla="*/ 62 h 119"/>
                <a:gd name="T76" fmla="*/ 3 w 73"/>
                <a:gd name="T77" fmla="*/ 53 h 119"/>
                <a:gd name="T78" fmla="*/ 3 w 73"/>
                <a:gd name="T79" fmla="*/ 49 h 119"/>
                <a:gd name="T80" fmla="*/ 1 w 73"/>
                <a:gd name="T81" fmla="*/ 5 h 119"/>
                <a:gd name="T82" fmla="*/ 1 w 73"/>
                <a:gd name="T83"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119">
                  <a:moveTo>
                    <a:pt x="1" y="1"/>
                  </a:moveTo>
                  <a:cubicBezTo>
                    <a:pt x="1" y="0"/>
                    <a:pt x="2" y="0"/>
                    <a:pt x="2" y="0"/>
                  </a:cubicBezTo>
                  <a:cubicBezTo>
                    <a:pt x="3" y="6"/>
                    <a:pt x="3" y="13"/>
                    <a:pt x="4" y="19"/>
                  </a:cubicBezTo>
                  <a:cubicBezTo>
                    <a:pt x="4" y="20"/>
                    <a:pt x="4" y="21"/>
                    <a:pt x="4" y="22"/>
                  </a:cubicBezTo>
                  <a:cubicBezTo>
                    <a:pt x="4" y="23"/>
                    <a:pt x="4" y="24"/>
                    <a:pt x="4" y="24"/>
                  </a:cubicBezTo>
                  <a:cubicBezTo>
                    <a:pt x="4" y="28"/>
                    <a:pt x="4" y="31"/>
                    <a:pt x="5" y="34"/>
                  </a:cubicBezTo>
                  <a:cubicBezTo>
                    <a:pt x="5" y="35"/>
                    <a:pt x="5" y="36"/>
                    <a:pt x="5" y="37"/>
                  </a:cubicBezTo>
                  <a:cubicBezTo>
                    <a:pt x="5" y="40"/>
                    <a:pt x="5" y="42"/>
                    <a:pt x="6" y="45"/>
                  </a:cubicBezTo>
                  <a:cubicBezTo>
                    <a:pt x="6" y="49"/>
                    <a:pt x="6" y="54"/>
                    <a:pt x="8" y="58"/>
                  </a:cubicBezTo>
                  <a:cubicBezTo>
                    <a:pt x="10" y="63"/>
                    <a:pt x="11" y="68"/>
                    <a:pt x="11" y="73"/>
                  </a:cubicBezTo>
                  <a:cubicBezTo>
                    <a:pt x="11" y="74"/>
                    <a:pt x="10" y="75"/>
                    <a:pt x="12" y="75"/>
                  </a:cubicBezTo>
                  <a:cubicBezTo>
                    <a:pt x="12" y="78"/>
                    <a:pt x="14" y="80"/>
                    <a:pt x="16" y="82"/>
                  </a:cubicBezTo>
                  <a:cubicBezTo>
                    <a:pt x="18" y="84"/>
                    <a:pt x="20" y="84"/>
                    <a:pt x="23" y="84"/>
                  </a:cubicBezTo>
                  <a:cubicBezTo>
                    <a:pt x="24" y="85"/>
                    <a:pt x="26" y="85"/>
                    <a:pt x="28" y="86"/>
                  </a:cubicBezTo>
                  <a:cubicBezTo>
                    <a:pt x="26" y="87"/>
                    <a:pt x="25" y="87"/>
                    <a:pt x="24" y="87"/>
                  </a:cubicBezTo>
                  <a:cubicBezTo>
                    <a:pt x="26" y="89"/>
                    <a:pt x="30" y="90"/>
                    <a:pt x="34" y="91"/>
                  </a:cubicBezTo>
                  <a:cubicBezTo>
                    <a:pt x="43" y="94"/>
                    <a:pt x="52" y="96"/>
                    <a:pt x="59" y="103"/>
                  </a:cubicBezTo>
                  <a:cubicBezTo>
                    <a:pt x="62" y="107"/>
                    <a:pt x="66" y="111"/>
                    <a:pt x="70" y="115"/>
                  </a:cubicBezTo>
                  <a:cubicBezTo>
                    <a:pt x="70" y="115"/>
                    <a:pt x="70" y="115"/>
                    <a:pt x="70" y="115"/>
                  </a:cubicBezTo>
                  <a:cubicBezTo>
                    <a:pt x="70" y="116"/>
                    <a:pt x="73" y="117"/>
                    <a:pt x="71" y="119"/>
                  </a:cubicBezTo>
                  <a:cubicBezTo>
                    <a:pt x="68" y="117"/>
                    <a:pt x="66" y="114"/>
                    <a:pt x="64" y="111"/>
                  </a:cubicBezTo>
                  <a:cubicBezTo>
                    <a:pt x="62" y="110"/>
                    <a:pt x="61" y="108"/>
                    <a:pt x="59" y="107"/>
                  </a:cubicBezTo>
                  <a:cubicBezTo>
                    <a:pt x="59" y="107"/>
                    <a:pt x="59" y="107"/>
                    <a:pt x="59" y="107"/>
                  </a:cubicBezTo>
                  <a:cubicBezTo>
                    <a:pt x="57" y="106"/>
                    <a:pt x="56" y="104"/>
                    <a:pt x="54" y="103"/>
                  </a:cubicBezTo>
                  <a:cubicBezTo>
                    <a:pt x="54" y="103"/>
                    <a:pt x="54" y="103"/>
                    <a:pt x="54" y="103"/>
                  </a:cubicBezTo>
                  <a:cubicBezTo>
                    <a:pt x="51" y="100"/>
                    <a:pt x="47" y="98"/>
                    <a:pt x="43" y="97"/>
                  </a:cubicBezTo>
                  <a:cubicBezTo>
                    <a:pt x="43" y="97"/>
                    <a:pt x="43" y="97"/>
                    <a:pt x="43" y="97"/>
                  </a:cubicBezTo>
                  <a:cubicBezTo>
                    <a:pt x="36" y="94"/>
                    <a:pt x="29" y="92"/>
                    <a:pt x="23" y="89"/>
                  </a:cubicBezTo>
                  <a:cubicBezTo>
                    <a:pt x="22" y="89"/>
                    <a:pt x="21" y="89"/>
                    <a:pt x="21" y="89"/>
                  </a:cubicBezTo>
                  <a:cubicBezTo>
                    <a:pt x="16" y="87"/>
                    <a:pt x="11" y="84"/>
                    <a:pt x="9" y="79"/>
                  </a:cubicBezTo>
                  <a:cubicBezTo>
                    <a:pt x="8" y="78"/>
                    <a:pt x="8" y="77"/>
                    <a:pt x="8" y="76"/>
                  </a:cubicBezTo>
                  <a:cubicBezTo>
                    <a:pt x="10" y="75"/>
                    <a:pt x="9" y="73"/>
                    <a:pt x="9" y="72"/>
                  </a:cubicBezTo>
                  <a:cubicBezTo>
                    <a:pt x="8" y="68"/>
                    <a:pt x="8" y="65"/>
                    <a:pt x="6" y="62"/>
                  </a:cubicBezTo>
                  <a:cubicBezTo>
                    <a:pt x="7" y="65"/>
                    <a:pt x="8" y="68"/>
                    <a:pt x="8" y="71"/>
                  </a:cubicBezTo>
                  <a:cubicBezTo>
                    <a:pt x="9" y="73"/>
                    <a:pt x="10" y="74"/>
                    <a:pt x="9" y="76"/>
                  </a:cubicBezTo>
                  <a:cubicBezTo>
                    <a:pt x="7" y="77"/>
                    <a:pt x="7" y="75"/>
                    <a:pt x="7" y="74"/>
                  </a:cubicBezTo>
                  <a:cubicBezTo>
                    <a:pt x="6" y="73"/>
                    <a:pt x="5" y="72"/>
                    <a:pt x="5" y="70"/>
                  </a:cubicBezTo>
                  <a:cubicBezTo>
                    <a:pt x="4" y="68"/>
                    <a:pt x="3" y="65"/>
                    <a:pt x="3" y="62"/>
                  </a:cubicBezTo>
                  <a:cubicBezTo>
                    <a:pt x="3" y="59"/>
                    <a:pt x="3" y="56"/>
                    <a:pt x="3" y="53"/>
                  </a:cubicBezTo>
                  <a:cubicBezTo>
                    <a:pt x="3" y="52"/>
                    <a:pt x="3" y="50"/>
                    <a:pt x="3" y="49"/>
                  </a:cubicBezTo>
                  <a:cubicBezTo>
                    <a:pt x="2" y="34"/>
                    <a:pt x="1" y="20"/>
                    <a:pt x="1" y="5"/>
                  </a:cubicBezTo>
                  <a:cubicBezTo>
                    <a:pt x="1" y="3"/>
                    <a:pt x="0" y="2"/>
                    <a:pt x="1" y="1"/>
                  </a:cubicBezTo>
                  <a:close/>
                </a:path>
              </a:pathLst>
            </a:custGeom>
            <a:solidFill>
              <a:srgbClr val="F2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0" name="Freeform 47"/>
            <p:cNvSpPr>
              <a:spLocks/>
            </p:cNvSpPr>
            <p:nvPr/>
          </p:nvSpPr>
          <p:spPr bwMode="auto">
            <a:xfrm>
              <a:off x="1509" y="2850"/>
              <a:ext cx="138" cy="296"/>
            </a:xfrm>
            <a:custGeom>
              <a:avLst/>
              <a:gdLst>
                <a:gd name="T0" fmla="*/ 31 w 58"/>
                <a:gd name="T1" fmla="*/ 102 h 125"/>
                <a:gd name="T2" fmla="*/ 30 w 58"/>
                <a:gd name="T3" fmla="*/ 103 h 125"/>
                <a:gd name="T4" fmla="*/ 27 w 58"/>
                <a:gd name="T5" fmla="*/ 107 h 125"/>
                <a:gd name="T6" fmla="*/ 26 w 58"/>
                <a:gd name="T7" fmla="*/ 109 h 125"/>
                <a:gd name="T8" fmla="*/ 25 w 58"/>
                <a:gd name="T9" fmla="*/ 106 h 125"/>
                <a:gd name="T10" fmla="*/ 25 w 58"/>
                <a:gd name="T11" fmla="*/ 105 h 125"/>
                <a:gd name="T12" fmla="*/ 24 w 58"/>
                <a:gd name="T13" fmla="*/ 104 h 125"/>
                <a:gd name="T14" fmla="*/ 4 w 58"/>
                <a:gd name="T15" fmla="*/ 123 h 125"/>
                <a:gd name="T16" fmla="*/ 1 w 58"/>
                <a:gd name="T17" fmla="*/ 124 h 125"/>
                <a:gd name="T18" fmla="*/ 2 w 58"/>
                <a:gd name="T19" fmla="*/ 121 h 125"/>
                <a:gd name="T20" fmla="*/ 4 w 58"/>
                <a:gd name="T21" fmla="*/ 118 h 125"/>
                <a:gd name="T22" fmla="*/ 7 w 58"/>
                <a:gd name="T23" fmla="*/ 114 h 125"/>
                <a:gd name="T24" fmla="*/ 13 w 58"/>
                <a:gd name="T25" fmla="*/ 107 h 125"/>
                <a:gd name="T26" fmla="*/ 16 w 58"/>
                <a:gd name="T27" fmla="*/ 105 h 125"/>
                <a:gd name="T28" fmla="*/ 22 w 58"/>
                <a:gd name="T29" fmla="*/ 102 h 125"/>
                <a:gd name="T30" fmla="*/ 25 w 58"/>
                <a:gd name="T31" fmla="*/ 101 h 125"/>
                <a:gd name="T32" fmla="*/ 34 w 58"/>
                <a:gd name="T33" fmla="*/ 96 h 125"/>
                <a:gd name="T34" fmla="*/ 34 w 58"/>
                <a:gd name="T35" fmla="*/ 99 h 125"/>
                <a:gd name="T36" fmla="*/ 42 w 58"/>
                <a:gd name="T37" fmla="*/ 95 h 125"/>
                <a:gd name="T38" fmla="*/ 34 w 58"/>
                <a:gd name="T39" fmla="*/ 96 h 125"/>
                <a:gd name="T40" fmla="*/ 34 w 58"/>
                <a:gd name="T41" fmla="*/ 95 h 125"/>
                <a:gd name="T42" fmla="*/ 34 w 58"/>
                <a:gd name="T43" fmla="*/ 95 h 125"/>
                <a:gd name="T44" fmla="*/ 35 w 58"/>
                <a:gd name="T45" fmla="*/ 94 h 125"/>
                <a:gd name="T46" fmla="*/ 42 w 58"/>
                <a:gd name="T47" fmla="*/ 91 h 125"/>
                <a:gd name="T48" fmla="*/ 46 w 58"/>
                <a:gd name="T49" fmla="*/ 86 h 125"/>
                <a:gd name="T50" fmla="*/ 46 w 58"/>
                <a:gd name="T51" fmla="*/ 79 h 125"/>
                <a:gd name="T52" fmla="*/ 47 w 58"/>
                <a:gd name="T53" fmla="*/ 78 h 125"/>
                <a:gd name="T54" fmla="*/ 47 w 58"/>
                <a:gd name="T55" fmla="*/ 74 h 125"/>
                <a:gd name="T56" fmla="*/ 49 w 58"/>
                <a:gd name="T57" fmla="*/ 23 h 125"/>
                <a:gd name="T58" fmla="*/ 52 w 58"/>
                <a:gd name="T59" fmla="*/ 5 h 125"/>
                <a:gd name="T60" fmla="*/ 54 w 58"/>
                <a:gd name="T61" fmla="*/ 1 h 125"/>
                <a:gd name="T62" fmla="*/ 57 w 58"/>
                <a:gd name="T63" fmla="*/ 1 h 125"/>
                <a:gd name="T64" fmla="*/ 56 w 58"/>
                <a:gd name="T65" fmla="*/ 4 h 125"/>
                <a:gd name="T66" fmla="*/ 56 w 58"/>
                <a:gd name="T67" fmla="*/ 5 h 125"/>
                <a:gd name="T68" fmla="*/ 57 w 58"/>
                <a:gd name="T69" fmla="*/ 6 h 125"/>
                <a:gd name="T70" fmla="*/ 56 w 58"/>
                <a:gd name="T71" fmla="*/ 11 h 125"/>
                <a:gd name="T72" fmla="*/ 52 w 58"/>
                <a:gd name="T73" fmla="*/ 24 h 125"/>
                <a:gd name="T74" fmla="*/ 51 w 58"/>
                <a:gd name="T75" fmla="*/ 44 h 125"/>
                <a:gd name="T76" fmla="*/ 50 w 58"/>
                <a:gd name="T77" fmla="*/ 72 h 125"/>
                <a:gd name="T78" fmla="*/ 50 w 58"/>
                <a:gd name="T79" fmla="*/ 84 h 125"/>
                <a:gd name="T80" fmla="*/ 48 w 58"/>
                <a:gd name="T81" fmla="*/ 93 h 125"/>
                <a:gd name="T82" fmla="*/ 39 w 58"/>
                <a:gd name="T83" fmla="*/ 102 h 125"/>
                <a:gd name="T84" fmla="*/ 31 w 58"/>
                <a:gd name="T8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125">
                  <a:moveTo>
                    <a:pt x="31" y="102"/>
                  </a:moveTo>
                  <a:cubicBezTo>
                    <a:pt x="31" y="102"/>
                    <a:pt x="31" y="103"/>
                    <a:pt x="30" y="103"/>
                  </a:cubicBezTo>
                  <a:cubicBezTo>
                    <a:pt x="28" y="104"/>
                    <a:pt x="27" y="105"/>
                    <a:pt x="27" y="107"/>
                  </a:cubicBezTo>
                  <a:cubicBezTo>
                    <a:pt x="27" y="108"/>
                    <a:pt x="27" y="109"/>
                    <a:pt x="26" y="109"/>
                  </a:cubicBezTo>
                  <a:cubicBezTo>
                    <a:pt x="24" y="109"/>
                    <a:pt x="25" y="107"/>
                    <a:pt x="25" y="106"/>
                  </a:cubicBezTo>
                  <a:cubicBezTo>
                    <a:pt x="25" y="106"/>
                    <a:pt x="25" y="105"/>
                    <a:pt x="25" y="105"/>
                  </a:cubicBezTo>
                  <a:cubicBezTo>
                    <a:pt x="25" y="104"/>
                    <a:pt x="24" y="104"/>
                    <a:pt x="24" y="104"/>
                  </a:cubicBezTo>
                  <a:cubicBezTo>
                    <a:pt x="16" y="109"/>
                    <a:pt x="8" y="114"/>
                    <a:pt x="4" y="123"/>
                  </a:cubicBezTo>
                  <a:cubicBezTo>
                    <a:pt x="3" y="123"/>
                    <a:pt x="3" y="125"/>
                    <a:pt x="1" y="124"/>
                  </a:cubicBezTo>
                  <a:cubicBezTo>
                    <a:pt x="0" y="123"/>
                    <a:pt x="1" y="122"/>
                    <a:pt x="2" y="121"/>
                  </a:cubicBezTo>
                  <a:cubicBezTo>
                    <a:pt x="2" y="120"/>
                    <a:pt x="3" y="119"/>
                    <a:pt x="4" y="118"/>
                  </a:cubicBezTo>
                  <a:cubicBezTo>
                    <a:pt x="4" y="116"/>
                    <a:pt x="5" y="115"/>
                    <a:pt x="7" y="114"/>
                  </a:cubicBezTo>
                  <a:cubicBezTo>
                    <a:pt x="9" y="112"/>
                    <a:pt x="11" y="110"/>
                    <a:pt x="13" y="107"/>
                  </a:cubicBezTo>
                  <a:cubicBezTo>
                    <a:pt x="14" y="107"/>
                    <a:pt x="15" y="106"/>
                    <a:pt x="16" y="105"/>
                  </a:cubicBezTo>
                  <a:cubicBezTo>
                    <a:pt x="18" y="105"/>
                    <a:pt x="20" y="103"/>
                    <a:pt x="22" y="102"/>
                  </a:cubicBezTo>
                  <a:cubicBezTo>
                    <a:pt x="23" y="101"/>
                    <a:pt x="24" y="101"/>
                    <a:pt x="25" y="101"/>
                  </a:cubicBezTo>
                  <a:cubicBezTo>
                    <a:pt x="28" y="100"/>
                    <a:pt x="31" y="97"/>
                    <a:pt x="34" y="96"/>
                  </a:cubicBezTo>
                  <a:cubicBezTo>
                    <a:pt x="35" y="97"/>
                    <a:pt x="34" y="98"/>
                    <a:pt x="34" y="99"/>
                  </a:cubicBezTo>
                  <a:cubicBezTo>
                    <a:pt x="37" y="99"/>
                    <a:pt x="40" y="97"/>
                    <a:pt x="42" y="95"/>
                  </a:cubicBezTo>
                  <a:cubicBezTo>
                    <a:pt x="39" y="95"/>
                    <a:pt x="37" y="98"/>
                    <a:pt x="34" y="96"/>
                  </a:cubicBezTo>
                  <a:cubicBezTo>
                    <a:pt x="34" y="95"/>
                    <a:pt x="34" y="95"/>
                    <a:pt x="34" y="95"/>
                  </a:cubicBezTo>
                  <a:cubicBezTo>
                    <a:pt x="34" y="95"/>
                    <a:pt x="34" y="95"/>
                    <a:pt x="34" y="95"/>
                  </a:cubicBezTo>
                  <a:cubicBezTo>
                    <a:pt x="35" y="94"/>
                    <a:pt x="35" y="94"/>
                    <a:pt x="35" y="94"/>
                  </a:cubicBezTo>
                  <a:cubicBezTo>
                    <a:pt x="37" y="93"/>
                    <a:pt x="40" y="93"/>
                    <a:pt x="42" y="91"/>
                  </a:cubicBezTo>
                  <a:cubicBezTo>
                    <a:pt x="44" y="90"/>
                    <a:pt x="45" y="88"/>
                    <a:pt x="46" y="86"/>
                  </a:cubicBezTo>
                  <a:cubicBezTo>
                    <a:pt x="47" y="84"/>
                    <a:pt x="46" y="82"/>
                    <a:pt x="46" y="79"/>
                  </a:cubicBezTo>
                  <a:cubicBezTo>
                    <a:pt x="47" y="79"/>
                    <a:pt x="47" y="78"/>
                    <a:pt x="47" y="78"/>
                  </a:cubicBezTo>
                  <a:cubicBezTo>
                    <a:pt x="47" y="77"/>
                    <a:pt x="47" y="75"/>
                    <a:pt x="47" y="74"/>
                  </a:cubicBezTo>
                  <a:cubicBezTo>
                    <a:pt x="46" y="57"/>
                    <a:pt x="48" y="40"/>
                    <a:pt x="49" y="23"/>
                  </a:cubicBezTo>
                  <a:cubicBezTo>
                    <a:pt x="49" y="17"/>
                    <a:pt x="49" y="10"/>
                    <a:pt x="52" y="5"/>
                  </a:cubicBezTo>
                  <a:cubicBezTo>
                    <a:pt x="52" y="3"/>
                    <a:pt x="52" y="2"/>
                    <a:pt x="54" y="1"/>
                  </a:cubicBezTo>
                  <a:cubicBezTo>
                    <a:pt x="55" y="1"/>
                    <a:pt x="56" y="0"/>
                    <a:pt x="57" y="1"/>
                  </a:cubicBezTo>
                  <a:cubicBezTo>
                    <a:pt x="58" y="2"/>
                    <a:pt x="57" y="3"/>
                    <a:pt x="56" y="4"/>
                  </a:cubicBezTo>
                  <a:cubicBezTo>
                    <a:pt x="56" y="4"/>
                    <a:pt x="53" y="6"/>
                    <a:pt x="56" y="5"/>
                  </a:cubicBezTo>
                  <a:cubicBezTo>
                    <a:pt x="57" y="5"/>
                    <a:pt x="57" y="6"/>
                    <a:pt x="57" y="6"/>
                  </a:cubicBezTo>
                  <a:cubicBezTo>
                    <a:pt x="55" y="8"/>
                    <a:pt x="57" y="11"/>
                    <a:pt x="56" y="11"/>
                  </a:cubicBezTo>
                  <a:cubicBezTo>
                    <a:pt x="52" y="15"/>
                    <a:pt x="52" y="19"/>
                    <a:pt x="52" y="24"/>
                  </a:cubicBezTo>
                  <a:cubicBezTo>
                    <a:pt x="51" y="30"/>
                    <a:pt x="51" y="37"/>
                    <a:pt x="51" y="44"/>
                  </a:cubicBezTo>
                  <a:cubicBezTo>
                    <a:pt x="51" y="53"/>
                    <a:pt x="50" y="63"/>
                    <a:pt x="50" y="72"/>
                  </a:cubicBezTo>
                  <a:cubicBezTo>
                    <a:pt x="50" y="76"/>
                    <a:pt x="50" y="80"/>
                    <a:pt x="50" y="84"/>
                  </a:cubicBezTo>
                  <a:cubicBezTo>
                    <a:pt x="50" y="87"/>
                    <a:pt x="49" y="90"/>
                    <a:pt x="48" y="93"/>
                  </a:cubicBezTo>
                  <a:cubicBezTo>
                    <a:pt x="46" y="97"/>
                    <a:pt x="43" y="100"/>
                    <a:pt x="39" y="102"/>
                  </a:cubicBezTo>
                  <a:cubicBezTo>
                    <a:pt x="36" y="103"/>
                    <a:pt x="34" y="101"/>
                    <a:pt x="31" y="102"/>
                  </a:cubicBezTo>
                  <a:close/>
                </a:path>
              </a:pathLst>
            </a:custGeom>
            <a:solidFill>
              <a:srgbClr val="EFD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1" name="Freeform 48"/>
            <p:cNvSpPr>
              <a:spLocks/>
            </p:cNvSpPr>
            <p:nvPr/>
          </p:nvSpPr>
          <p:spPr bwMode="auto">
            <a:xfrm>
              <a:off x="924" y="3193"/>
              <a:ext cx="45" cy="71"/>
            </a:xfrm>
            <a:custGeom>
              <a:avLst/>
              <a:gdLst>
                <a:gd name="T0" fmla="*/ 6 w 19"/>
                <a:gd name="T1" fmla="*/ 29 h 30"/>
                <a:gd name="T2" fmla="*/ 5 w 19"/>
                <a:gd name="T3" fmla="*/ 27 h 30"/>
                <a:gd name="T4" fmla="*/ 1 w 19"/>
                <a:gd name="T5" fmla="*/ 22 h 30"/>
                <a:gd name="T6" fmla="*/ 1 w 19"/>
                <a:gd name="T7" fmla="*/ 12 h 30"/>
                <a:gd name="T8" fmla="*/ 3 w 19"/>
                <a:gd name="T9" fmla="*/ 3 h 30"/>
                <a:gd name="T10" fmla="*/ 13 w 19"/>
                <a:gd name="T11" fmla="*/ 5 h 30"/>
                <a:gd name="T12" fmla="*/ 14 w 19"/>
                <a:gd name="T13" fmla="*/ 6 h 30"/>
                <a:gd name="T14" fmla="*/ 12 w 19"/>
                <a:gd name="T15" fmla="*/ 0 h 30"/>
                <a:gd name="T16" fmla="*/ 15 w 19"/>
                <a:gd name="T17" fmla="*/ 2 h 30"/>
                <a:gd name="T18" fmla="*/ 14 w 19"/>
                <a:gd name="T19" fmla="*/ 23 h 30"/>
                <a:gd name="T20" fmla="*/ 8 w 19"/>
                <a:gd name="T21" fmla="*/ 28 h 30"/>
                <a:gd name="T22" fmla="*/ 7 w 19"/>
                <a:gd name="T23" fmla="*/ 30 h 30"/>
                <a:gd name="T24" fmla="*/ 6 w 19"/>
                <a:gd name="T2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0">
                  <a:moveTo>
                    <a:pt x="6" y="29"/>
                  </a:moveTo>
                  <a:cubicBezTo>
                    <a:pt x="6" y="28"/>
                    <a:pt x="6" y="27"/>
                    <a:pt x="5" y="27"/>
                  </a:cubicBezTo>
                  <a:cubicBezTo>
                    <a:pt x="1" y="27"/>
                    <a:pt x="0" y="24"/>
                    <a:pt x="1" y="22"/>
                  </a:cubicBezTo>
                  <a:cubicBezTo>
                    <a:pt x="2" y="18"/>
                    <a:pt x="1" y="15"/>
                    <a:pt x="1" y="12"/>
                  </a:cubicBezTo>
                  <a:cubicBezTo>
                    <a:pt x="0" y="9"/>
                    <a:pt x="0" y="5"/>
                    <a:pt x="3" y="3"/>
                  </a:cubicBezTo>
                  <a:cubicBezTo>
                    <a:pt x="7" y="1"/>
                    <a:pt x="10" y="2"/>
                    <a:pt x="13" y="5"/>
                  </a:cubicBezTo>
                  <a:cubicBezTo>
                    <a:pt x="13" y="5"/>
                    <a:pt x="14" y="6"/>
                    <a:pt x="14" y="6"/>
                  </a:cubicBezTo>
                  <a:cubicBezTo>
                    <a:pt x="14" y="4"/>
                    <a:pt x="11" y="3"/>
                    <a:pt x="12" y="0"/>
                  </a:cubicBezTo>
                  <a:cubicBezTo>
                    <a:pt x="14" y="0"/>
                    <a:pt x="14" y="1"/>
                    <a:pt x="15" y="2"/>
                  </a:cubicBezTo>
                  <a:cubicBezTo>
                    <a:pt x="19" y="7"/>
                    <a:pt x="18" y="18"/>
                    <a:pt x="14" y="23"/>
                  </a:cubicBezTo>
                  <a:cubicBezTo>
                    <a:pt x="12" y="25"/>
                    <a:pt x="9" y="26"/>
                    <a:pt x="8" y="28"/>
                  </a:cubicBezTo>
                  <a:cubicBezTo>
                    <a:pt x="8" y="29"/>
                    <a:pt x="8" y="29"/>
                    <a:pt x="7" y="30"/>
                  </a:cubicBezTo>
                  <a:cubicBezTo>
                    <a:pt x="7" y="30"/>
                    <a:pt x="6" y="30"/>
                    <a:pt x="6" y="29"/>
                  </a:cubicBezTo>
                  <a:close/>
                </a:path>
              </a:pathLst>
            </a:custGeom>
            <a:solidFill>
              <a:srgbClr val="D4BE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2" name="Freeform 49"/>
            <p:cNvSpPr>
              <a:spLocks/>
            </p:cNvSpPr>
            <p:nvPr/>
          </p:nvSpPr>
          <p:spPr bwMode="auto">
            <a:xfrm>
              <a:off x="1675" y="2192"/>
              <a:ext cx="160" cy="130"/>
            </a:xfrm>
            <a:custGeom>
              <a:avLst/>
              <a:gdLst>
                <a:gd name="T0" fmla="*/ 52 w 67"/>
                <a:gd name="T1" fmla="*/ 49 h 55"/>
                <a:gd name="T2" fmla="*/ 48 w 67"/>
                <a:gd name="T3" fmla="*/ 49 h 55"/>
                <a:gd name="T4" fmla="*/ 37 w 67"/>
                <a:gd name="T5" fmla="*/ 48 h 55"/>
                <a:gd name="T6" fmla="*/ 37 w 67"/>
                <a:gd name="T7" fmla="*/ 50 h 55"/>
                <a:gd name="T8" fmla="*/ 37 w 67"/>
                <a:gd name="T9" fmla="*/ 50 h 55"/>
                <a:gd name="T10" fmla="*/ 37 w 67"/>
                <a:gd name="T11" fmla="*/ 50 h 55"/>
                <a:gd name="T12" fmla="*/ 39 w 67"/>
                <a:gd name="T13" fmla="*/ 54 h 55"/>
                <a:gd name="T14" fmla="*/ 35 w 67"/>
                <a:gd name="T15" fmla="*/ 52 h 55"/>
                <a:gd name="T16" fmla="*/ 33 w 67"/>
                <a:gd name="T17" fmla="*/ 51 h 55"/>
                <a:gd name="T18" fmla="*/ 29 w 67"/>
                <a:gd name="T19" fmla="*/ 50 h 55"/>
                <a:gd name="T20" fmla="*/ 17 w 67"/>
                <a:gd name="T21" fmla="*/ 49 h 55"/>
                <a:gd name="T22" fmla="*/ 13 w 67"/>
                <a:gd name="T23" fmla="*/ 48 h 55"/>
                <a:gd name="T24" fmla="*/ 26 w 67"/>
                <a:gd name="T25" fmla="*/ 50 h 55"/>
                <a:gd name="T26" fmla="*/ 29 w 67"/>
                <a:gd name="T27" fmla="*/ 50 h 55"/>
                <a:gd name="T28" fmla="*/ 23 w 67"/>
                <a:gd name="T29" fmla="*/ 53 h 55"/>
                <a:gd name="T30" fmla="*/ 18 w 67"/>
                <a:gd name="T31" fmla="*/ 54 h 55"/>
                <a:gd name="T32" fmla="*/ 12 w 67"/>
                <a:gd name="T33" fmla="*/ 52 h 55"/>
                <a:gd name="T34" fmla="*/ 5 w 67"/>
                <a:gd name="T35" fmla="*/ 30 h 55"/>
                <a:gd name="T36" fmla="*/ 5 w 67"/>
                <a:gd name="T37" fmla="*/ 25 h 55"/>
                <a:gd name="T38" fmla="*/ 3 w 67"/>
                <a:gd name="T39" fmla="*/ 23 h 55"/>
                <a:gd name="T40" fmla="*/ 4 w 67"/>
                <a:gd name="T41" fmla="*/ 20 h 55"/>
                <a:gd name="T42" fmla="*/ 2 w 67"/>
                <a:gd name="T43" fmla="*/ 15 h 55"/>
                <a:gd name="T44" fmla="*/ 4 w 67"/>
                <a:gd name="T45" fmla="*/ 15 h 55"/>
                <a:gd name="T46" fmla="*/ 2 w 67"/>
                <a:gd name="T47" fmla="*/ 10 h 55"/>
                <a:gd name="T48" fmla="*/ 6 w 67"/>
                <a:gd name="T49" fmla="*/ 11 h 55"/>
                <a:gd name="T50" fmla="*/ 3 w 67"/>
                <a:gd name="T51" fmla="*/ 5 h 55"/>
                <a:gd name="T52" fmla="*/ 2 w 67"/>
                <a:gd name="T53" fmla="*/ 1 h 55"/>
                <a:gd name="T54" fmla="*/ 6 w 67"/>
                <a:gd name="T55" fmla="*/ 2 h 55"/>
                <a:gd name="T56" fmla="*/ 10 w 67"/>
                <a:gd name="T57" fmla="*/ 16 h 55"/>
                <a:gd name="T58" fmla="*/ 10 w 67"/>
                <a:gd name="T59" fmla="*/ 36 h 55"/>
                <a:gd name="T60" fmla="*/ 11 w 67"/>
                <a:gd name="T61" fmla="*/ 40 h 55"/>
                <a:gd name="T62" fmla="*/ 16 w 67"/>
                <a:gd name="T63" fmla="*/ 46 h 55"/>
                <a:gd name="T64" fmla="*/ 21 w 67"/>
                <a:gd name="T65" fmla="*/ 46 h 55"/>
                <a:gd name="T66" fmla="*/ 37 w 67"/>
                <a:gd name="T67" fmla="*/ 46 h 55"/>
                <a:gd name="T68" fmla="*/ 55 w 67"/>
                <a:gd name="T69" fmla="*/ 47 h 55"/>
                <a:gd name="T70" fmla="*/ 64 w 67"/>
                <a:gd name="T71" fmla="*/ 51 h 55"/>
                <a:gd name="T72" fmla="*/ 66 w 67"/>
                <a:gd name="T73" fmla="*/ 54 h 55"/>
                <a:gd name="T74" fmla="*/ 63 w 67"/>
                <a:gd name="T75" fmla="*/ 53 h 55"/>
                <a:gd name="T76" fmla="*/ 59 w 67"/>
                <a:gd name="T77" fmla="*/ 51 h 55"/>
                <a:gd name="T78" fmla="*/ 59 w 67"/>
                <a:gd name="T79" fmla="*/ 52 h 55"/>
                <a:gd name="T80" fmla="*/ 52 w 67"/>
                <a:gd name="T81"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55">
                  <a:moveTo>
                    <a:pt x="52" y="49"/>
                  </a:moveTo>
                  <a:cubicBezTo>
                    <a:pt x="51" y="49"/>
                    <a:pt x="49" y="49"/>
                    <a:pt x="48" y="49"/>
                  </a:cubicBezTo>
                  <a:cubicBezTo>
                    <a:pt x="44" y="47"/>
                    <a:pt x="41" y="48"/>
                    <a:pt x="37" y="48"/>
                  </a:cubicBezTo>
                  <a:cubicBezTo>
                    <a:pt x="37" y="48"/>
                    <a:pt x="36" y="49"/>
                    <a:pt x="37" y="50"/>
                  </a:cubicBezTo>
                  <a:cubicBezTo>
                    <a:pt x="37" y="50"/>
                    <a:pt x="37" y="50"/>
                    <a:pt x="37" y="50"/>
                  </a:cubicBezTo>
                  <a:cubicBezTo>
                    <a:pt x="37" y="50"/>
                    <a:pt x="37" y="50"/>
                    <a:pt x="37" y="50"/>
                  </a:cubicBezTo>
                  <a:cubicBezTo>
                    <a:pt x="38" y="51"/>
                    <a:pt x="40" y="52"/>
                    <a:pt x="39" y="54"/>
                  </a:cubicBezTo>
                  <a:cubicBezTo>
                    <a:pt x="38" y="55"/>
                    <a:pt x="37" y="52"/>
                    <a:pt x="35" y="52"/>
                  </a:cubicBezTo>
                  <a:cubicBezTo>
                    <a:pt x="35" y="52"/>
                    <a:pt x="34" y="52"/>
                    <a:pt x="33" y="51"/>
                  </a:cubicBezTo>
                  <a:cubicBezTo>
                    <a:pt x="32" y="49"/>
                    <a:pt x="31" y="51"/>
                    <a:pt x="29" y="50"/>
                  </a:cubicBezTo>
                  <a:cubicBezTo>
                    <a:pt x="25" y="48"/>
                    <a:pt x="21" y="49"/>
                    <a:pt x="17" y="49"/>
                  </a:cubicBezTo>
                  <a:cubicBezTo>
                    <a:pt x="16" y="49"/>
                    <a:pt x="14" y="49"/>
                    <a:pt x="13" y="48"/>
                  </a:cubicBezTo>
                  <a:cubicBezTo>
                    <a:pt x="16" y="50"/>
                    <a:pt x="21" y="51"/>
                    <a:pt x="26" y="50"/>
                  </a:cubicBezTo>
                  <a:cubicBezTo>
                    <a:pt x="27" y="49"/>
                    <a:pt x="28" y="49"/>
                    <a:pt x="29" y="50"/>
                  </a:cubicBezTo>
                  <a:cubicBezTo>
                    <a:pt x="28" y="53"/>
                    <a:pt x="25" y="52"/>
                    <a:pt x="23" y="53"/>
                  </a:cubicBezTo>
                  <a:cubicBezTo>
                    <a:pt x="22" y="54"/>
                    <a:pt x="20" y="54"/>
                    <a:pt x="18" y="54"/>
                  </a:cubicBezTo>
                  <a:cubicBezTo>
                    <a:pt x="16" y="54"/>
                    <a:pt x="14" y="54"/>
                    <a:pt x="12" y="52"/>
                  </a:cubicBezTo>
                  <a:cubicBezTo>
                    <a:pt x="6" y="46"/>
                    <a:pt x="6" y="38"/>
                    <a:pt x="5" y="30"/>
                  </a:cubicBezTo>
                  <a:cubicBezTo>
                    <a:pt x="5" y="28"/>
                    <a:pt x="5" y="26"/>
                    <a:pt x="5" y="25"/>
                  </a:cubicBezTo>
                  <a:cubicBezTo>
                    <a:pt x="5" y="24"/>
                    <a:pt x="4" y="23"/>
                    <a:pt x="3" y="23"/>
                  </a:cubicBezTo>
                  <a:cubicBezTo>
                    <a:pt x="0" y="20"/>
                    <a:pt x="2" y="20"/>
                    <a:pt x="4" y="20"/>
                  </a:cubicBezTo>
                  <a:cubicBezTo>
                    <a:pt x="4" y="18"/>
                    <a:pt x="1" y="18"/>
                    <a:pt x="2" y="15"/>
                  </a:cubicBezTo>
                  <a:cubicBezTo>
                    <a:pt x="2" y="14"/>
                    <a:pt x="4" y="15"/>
                    <a:pt x="4" y="15"/>
                  </a:cubicBezTo>
                  <a:cubicBezTo>
                    <a:pt x="4" y="13"/>
                    <a:pt x="0" y="12"/>
                    <a:pt x="2" y="10"/>
                  </a:cubicBezTo>
                  <a:cubicBezTo>
                    <a:pt x="3" y="8"/>
                    <a:pt x="4" y="10"/>
                    <a:pt x="6" y="11"/>
                  </a:cubicBezTo>
                  <a:cubicBezTo>
                    <a:pt x="5" y="9"/>
                    <a:pt x="4" y="7"/>
                    <a:pt x="3" y="5"/>
                  </a:cubicBezTo>
                  <a:cubicBezTo>
                    <a:pt x="2" y="3"/>
                    <a:pt x="0" y="2"/>
                    <a:pt x="2" y="1"/>
                  </a:cubicBezTo>
                  <a:cubicBezTo>
                    <a:pt x="4" y="0"/>
                    <a:pt x="5" y="1"/>
                    <a:pt x="6" y="2"/>
                  </a:cubicBezTo>
                  <a:cubicBezTo>
                    <a:pt x="9" y="6"/>
                    <a:pt x="10" y="11"/>
                    <a:pt x="10" y="16"/>
                  </a:cubicBezTo>
                  <a:cubicBezTo>
                    <a:pt x="10" y="22"/>
                    <a:pt x="10" y="29"/>
                    <a:pt x="10" y="36"/>
                  </a:cubicBezTo>
                  <a:cubicBezTo>
                    <a:pt x="11" y="37"/>
                    <a:pt x="11" y="39"/>
                    <a:pt x="11" y="40"/>
                  </a:cubicBezTo>
                  <a:cubicBezTo>
                    <a:pt x="12" y="43"/>
                    <a:pt x="13" y="45"/>
                    <a:pt x="16" y="46"/>
                  </a:cubicBezTo>
                  <a:cubicBezTo>
                    <a:pt x="18" y="46"/>
                    <a:pt x="19" y="46"/>
                    <a:pt x="21" y="46"/>
                  </a:cubicBezTo>
                  <a:cubicBezTo>
                    <a:pt x="26" y="47"/>
                    <a:pt x="32" y="47"/>
                    <a:pt x="37" y="46"/>
                  </a:cubicBezTo>
                  <a:cubicBezTo>
                    <a:pt x="43" y="45"/>
                    <a:pt x="49" y="46"/>
                    <a:pt x="55" y="47"/>
                  </a:cubicBezTo>
                  <a:cubicBezTo>
                    <a:pt x="59" y="48"/>
                    <a:pt x="62" y="49"/>
                    <a:pt x="64" y="51"/>
                  </a:cubicBezTo>
                  <a:cubicBezTo>
                    <a:pt x="65" y="52"/>
                    <a:pt x="67" y="52"/>
                    <a:pt x="66" y="54"/>
                  </a:cubicBezTo>
                  <a:cubicBezTo>
                    <a:pt x="65" y="55"/>
                    <a:pt x="64" y="54"/>
                    <a:pt x="63" y="53"/>
                  </a:cubicBezTo>
                  <a:cubicBezTo>
                    <a:pt x="62" y="53"/>
                    <a:pt x="60" y="52"/>
                    <a:pt x="59" y="51"/>
                  </a:cubicBezTo>
                  <a:cubicBezTo>
                    <a:pt x="59" y="52"/>
                    <a:pt x="59" y="52"/>
                    <a:pt x="59" y="52"/>
                  </a:cubicBezTo>
                  <a:cubicBezTo>
                    <a:pt x="57" y="50"/>
                    <a:pt x="54" y="50"/>
                    <a:pt x="52" y="49"/>
                  </a:cubicBezTo>
                  <a:close/>
                </a:path>
              </a:pathLst>
            </a:custGeom>
            <a:solidFill>
              <a:srgbClr val="EED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3" name="Freeform 50"/>
            <p:cNvSpPr>
              <a:spLocks/>
            </p:cNvSpPr>
            <p:nvPr/>
          </p:nvSpPr>
          <p:spPr bwMode="auto">
            <a:xfrm>
              <a:off x="1029" y="2012"/>
              <a:ext cx="164" cy="111"/>
            </a:xfrm>
            <a:custGeom>
              <a:avLst/>
              <a:gdLst>
                <a:gd name="T0" fmla="*/ 60 w 69"/>
                <a:gd name="T1" fmla="*/ 41 h 47"/>
                <a:gd name="T2" fmla="*/ 66 w 69"/>
                <a:gd name="T3" fmla="*/ 44 h 47"/>
                <a:gd name="T4" fmla="*/ 68 w 69"/>
                <a:gd name="T5" fmla="*/ 46 h 47"/>
                <a:gd name="T6" fmla="*/ 65 w 69"/>
                <a:gd name="T7" fmla="*/ 46 h 47"/>
                <a:gd name="T8" fmla="*/ 61 w 69"/>
                <a:gd name="T9" fmla="*/ 45 h 47"/>
                <a:gd name="T10" fmla="*/ 40 w 69"/>
                <a:gd name="T11" fmla="*/ 41 h 47"/>
                <a:gd name="T12" fmla="*/ 38 w 69"/>
                <a:gd name="T13" fmla="*/ 43 h 47"/>
                <a:gd name="T14" fmla="*/ 41 w 69"/>
                <a:gd name="T15" fmla="*/ 45 h 47"/>
                <a:gd name="T16" fmla="*/ 41 w 69"/>
                <a:gd name="T17" fmla="*/ 47 h 47"/>
                <a:gd name="T18" fmla="*/ 39 w 69"/>
                <a:gd name="T19" fmla="*/ 47 h 47"/>
                <a:gd name="T20" fmla="*/ 27 w 69"/>
                <a:gd name="T21" fmla="*/ 46 h 47"/>
                <a:gd name="T22" fmla="*/ 24 w 69"/>
                <a:gd name="T23" fmla="*/ 46 h 47"/>
                <a:gd name="T24" fmla="*/ 17 w 69"/>
                <a:gd name="T25" fmla="*/ 46 h 47"/>
                <a:gd name="T26" fmla="*/ 10 w 69"/>
                <a:gd name="T27" fmla="*/ 42 h 47"/>
                <a:gd name="T28" fmla="*/ 7 w 69"/>
                <a:gd name="T29" fmla="*/ 31 h 47"/>
                <a:gd name="T30" fmla="*/ 4 w 69"/>
                <a:gd name="T31" fmla="*/ 25 h 47"/>
                <a:gd name="T32" fmla="*/ 1 w 69"/>
                <a:gd name="T33" fmla="*/ 22 h 47"/>
                <a:gd name="T34" fmla="*/ 4 w 69"/>
                <a:gd name="T35" fmla="*/ 21 h 47"/>
                <a:gd name="T36" fmla="*/ 1 w 69"/>
                <a:gd name="T37" fmla="*/ 18 h 47"/>
                <a:gd name="T38" fmla="*/ 4 w 69"/>
                <a:gd name="T39" fmla="*/ 16 h 47"/>
                <a:gd name="T40" fmla="*/ 1 w 69"/>
                <a:gd name="T41" fmla="*/ 11 h 47"/>
                <a:gd name="T42" fmla="*/ 5 w 69"/>
                <a:gd name="T43" fmla="*/ 13 h 47"/>
                <a:gd name="T44" fmla="*/ 2 w 69"/>
                <a:gd name="T45" fmla="*/ 6 h 47"/>
                <a:gd name="T46" fmla="*/ 2 w 69"/>
                <a:gd name="T47" fmla="*/ 1 h 47"/>
                <a:gd name="T48" fmla="*/ 5 w 69"/>
                <a:gd name="T49" fmla="*/ 3 h 47"/>
                <a:gd name="T50" fmla="*/ 6 w 69"/>
                <a:gd name="T51" fmla="*/ 4 h 47"/>
                <a:gd name="T52" fmla="*/ 9 w 69"/>
                <a:gd name="T53" fmla="*/ 12 h 47"/>
                <a:gd name="T54" fmla="*/ 10 w 69"/>
                <a:gd name="T55" fmla="*/ 18 h 47"/>
                <a:gd name="T56" fmla="*/ 11 w 69"/>
                <a:gd name="T57" fmla="*/ 28 h 47"/>
                <a:gd name="T58" fmla="*/ 14 w 69"/>
                <a:gd name="T59" fmla="*/ 36 h 47"/>
                <a:gd name="T60" fmla="*/ 21 w 69"/>
                <a:gd name="T61" fmla="*/ 39 h 47"/>
                <a:gd name="T62" fmla="*/ 48 w 69"/>
                <a:gd name="T63" fmla="*/ 38 h 47"/>
                <a:gd name="T64" fmla="*/ 52 w 69"/>
                <a:gd name="T65" fmla="*/ 39 h 47"/>
                <a:gd name="T66" fmla="*/ 52 w 69"/>
                <a:gd name="T67" fmla="*/ 39 h 47"/>
                <a:gd name="T68" fmla="*/ 60 w 69"/>
                <a:gd name="T6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47">
                  <a:moveTo>
                    <a:pt x="60" y="41"/>
                  </a:moveTo>
                  <a:cubicBezTo>
                    <a:pt x="63" y="42"/>
                    <a:pt x="65" y="42"/>
                    <a:pt x="66" y="44"/>
                  </a:cubicBezTo>
                  <a:cubicBezTo>
                    <a:pt x="67" y="45"/>
                    <a:pt x="69" y="45"/>
                    <a:pt x="68" y="46"/>
                  </a:cubicBezTo>
                  <a:cubicBezTo>
                    <a:pt x="67" y="47"/>
                    <a:pt x="66" y="47"/>
                    <a:pt x="65" y="46"/>
                  </a:cubicBezTo>
                  <a:cubicBezTo>
                    <a:pt x="64" y="46"/>
                    <a:pt x="63" y="45"/>
                    <a:pt x="61" y="45"/>
                  </a:cubicBezTo>
                  <a:cubicBezTo>
                    <a:pt x="55" y="41"/>
                    <a:pt x="48" y="40"/>
                    <a:pt x="40" y="41"/>
                  </a:cubicBezTo>
                  <a:cubicBezTo>
                    <a:pt x="38" y="41"/>
                    <a:pt x="38" y="41"/>
                    <a:pt x="38" y="43"/>
                  </a:cubicBezTo>
                  <a:cubicBezTo>
                    <a:pt x="39" y="43"/>
                    <a:pt x="41" y="44"/>
                    <a:pt x="41" y="45"/>
                  </a:cubicBezTo>
                  <a:cubicBezTo>
                    <a:pt x="41" y="45"/>
                    <a:pt x="41" y="46"/>
                    <a:pt x="41" y="47"/>
                  </a:cubicBezTo>
                  <a:cubicBezTo>
                    <a:pt x="40" y="47"/>
                    <a:pt x="39" y="47"/>
                    <a:pt x="39" y="47"/>
                  </a:cubicBezTo>
                  <a:cubicBezTo>
                    <a:pt x="35" y="42"/>
                    <a:pt x="31" y="43"/>
                    <a:pt x="27" y="46"/>
                  </a:cubicBezTo>
                  <a:cubicBezTo>
                    <a:pt x="26" y="46"/>
                    <a:pt x="25" y="46"/>
                    <a:pt x="24" y="46"/>
                  </a:cubicBezTo>
                  <a:cubicBezTo>
                    <a:pt x="22" y="47"/>
                    <a:pt x="19" y="47"/>
                    <a:pt x="17" y="46"/>
                  </a:cubicBezTo>
                  <a:cubicBezTo>
                    <a:pt x="14" y="46"/>
                    <a:pt x="12" y="44"/>
                    <a:pt x="10" y="42"/>
                  </a:cubicBezTo>
                  <a:cubicBezTo>
                    <a:pt x="8" y="38"/>
                    <a:pt x="7" y="35"/>
                    <a:pt x="7" y="31"/>
                  </a:cubicBezTo>
                  <a:cubicBezTo>
                    <a:pt x="6" y="29"/>
                    <a:pt x="6" y="26"/>
                    <a:pt x="4" y="25"/>
                  </a:cubicBezTo>
                  <a:cubicBezTo>
                    <a:pt x="3" y="24"/>
                    <a:pt x="1" y="24"/>
                    <a:pt x="1" y="22"/>
                  </a:cubicBezTo>
                  <a:cubicBezTo>
                    <a:pt x="1" y="21"/>
                    <a:pt x="3" y="21"/>
                    <a:pt x="4" y="21"/>
                  </a:cubicBezTo>
                  <a:cubicBezTo>
                    <a:pt x="3" y="20"/>
                    <a:pt x="1" y="19"/>
                    <a:pt x="1" y="18"/>
                  </a:cubicBezTo>
                  <a:cubicBezTo>
                    <a:pt x="1" y="16"/>
                    <a:pt x="3" y="17"/>
                    <a:pt x="4" y="16"/>
                  </a:cubicBezTo>
                  <a:cubicBezTo>
                    <a:pt x="3" y="15"/>
                    <a:pt x="0" y="14"/>
                    <a:pt x="1" y="11"/>
                  </a:cubicBezTo>
                  <a:cubicBezTo>
                    <a:pt x="2" y="10"/>
                    <a:pt x="4" y="12"/>
                    <a:pt x="5" y="13"/>
                  </a:cubicBezTo>
                  <a:cubicBezTo>
                    <a:pt x="4" y="10"/>
                    <a:pt x="3" y="8"/>
                    <a:pt x="2" y="6"/>
                  </a:cubicBezTo>
                  <a:cubicBezTo>
                    <a:pt x="1" y="4"/>
                    <a:pt x="0" y="3"/>
                    <a:pt x="2" y="1"/>
                  </a:cubicBezTo>
                  <a:cubicBezTo>
                    <a:pt x="3" y="0"/>
                    <a:pt x="4" y="2"/>
                    <a:pt x="5" y="3"/>
                  </a:cubicBezTo>
                  <a:cubicBezTo>
                    <a:pt x="5" y="4"/>
                    <a:pt x="6" y="4"/>
                    <a:pt x="6" y="4"/>
                  </a:cubicBezTo>
                  <a:cubicBezTo>
                    <a:pt x="8" y="7"/>
                    <a:pt x="8" y="9"/>
                    <a:pt x="9" y="12"/>
                  </a:cubicBezTo>
                  <a:cubicBezTo>
                    <a:pt x="10" y="14"/>
                    <a:pt x="10" y="16"/>
                    <a:pt x="10" y="18"/>
                  </a:cubicBezTo>
                  <a:cubicBezTo>
                    <a:pt x="10" y="21"/>
                    <a:pt x="10" y="25"/>
                    <a:pt x="11" y="28"/>
                  </a:cubicBezTo>
                  <a:cubicBezTo>
                    <a:pt x="12" y="31"/>
                    <a:pt x="13" y="33"/>
                    <a:pt x="14" y="36"/>
                  </a:cubicBezTo>
                  <a:cubicBezTo>
                    <a:pt x="16" y="39"/>
                    <a:pt x="19" y="38"/>
                    <a:pt x="21" y="39"/>
                  </a:cubicBezTo>
                  <a:cubicBezTo>
                    <a:pt x="30" y="40"/>
                    <a:pt x="39" y="38"/>
                    <a:pt x="48" y="38"/>
                  </a:cubicBezTo>
                  <a:cubicBezTo>
                    <a:pt x="49" y="38"/>
                    <a:pt x="51" y="38"/>
                    <a:pt x="52" y="39"/>
                  </a:cubicBezTo>
                  <a:cubicBezTo>
                    <a:pt x="52" y="39"/>
                    <a:pt x="52" y="39"/>
                    <a:pt x="52" y="39"/>
                  </a:cubicBezTo>
                  <a:cubicBezTo>
                    <a:pt x="55" y="40"/>
                    <a:pt x="58" y="40"/>
                    <a:pt x="60" y="41"/>
                  </a:cubicBezTo>
                  <a:close/>
                </a:path>
              </a:pathLst>
            </a:custGeom>
            <a:solidFill>
              <a:srgbClr val="F0DF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4" name="Freeform 51"/>
            <p:cNvSpPr>
              <a:spLocks/>
            </p:cNvSpPr>
            <p:nvPr/>
          </p:nvSpPr>
          <p:spPr bwMode="auto">
            <a:xfrm>
              <a:off x="1483" y="2097"/>
              <a:ext cx="169" cy="126"/>
            </a:xfrm>
            <a:custGeom>
              <a:avLst/>
              <a:gdLst>
                <a:gd name="T0" fmla="*/ 7 w 71"/>
                <a:gd name="T1" fmla="*/ 46 h 53"/>
                <a:gd name="T2" fmla="*/ 7 w 71"/>
                <a:gd name="T3" fmla="*/ 46 h 53"/>
                <a:gd name="T4" fmla="*/ 2 w 71"/>
                <a:gd name="T5" fmla="*/ 48 h 53"/>
                <a:gd name="T6" fmla="*/ 1 w 71"/>
                <a:gd name="T7" fmla="*/ 46 h 53"/>
                <a:gd name="T8" fmla="*/ 6 w 71"/>
                <a:gd name="T9" fmla="*/ 43 h 53"/>
                <a:gd name="T10" fmla="*/ 15 w 71"/>
                <a:gd name="T11" fmla="*/ 42 h 53"/>
                <a:gd name="T12" fmla="*/ 17 w 71"/>
                <a:gd name="T13" fmla="*/ 42 h 53"/>
                <a:gd name="T14" fmla="*/ 36 w 71"/>
                <a:gd name="T15" fmla="*/ 44 h 53"/>
                <a:gd name="T16" fmla="*/ 47 w 71"/>
                <a:gd name="T17" fmla="*/ 44 h 53"/>
                <a:gd name="T18" fmla="*/ 55 w 71"/>
                <a:gd name="T19" fmla="*/ 43 h 53"/>
                <a:gd name="T20" fmla="*/ 58 w 71"/>
                <a:gd name="T21" fmla="*/ 38 h 53"/>
                <a:gd name="T22" fmla="*/ 60 w 71"/>
                <a:gd name="T23" fmla="*/ 30 h 53"/>
                <a:gd name="T24" fmla="*/ 60 w 71"/>
                <a:gd name="T25" fmla="*/ 29 h 53"/>
                <a:gd name="T26" fmla="*/ 61 w 71"/>
                <a:gd name="T27" fmla="*/ 17 h 53"/>
                <a:gd name="T28" fmla="*/ 64 w 71"/>
                <a:gd name="T29" fmla="*/ 8 h 53"/>
                <a:gd name="T30" fmla="*/ 66 w 71"/>
                <a:gd name="T31" fmla="*/ 3 h 53"/>
                <a:gd name="T32" fmla="*/ 68 w 71"/>
                <a:gd name="T33" fmla="*/ 1 h 53"/>
                <a:gd name="T34" fmla="*/ 70 w 71"/>
                <a:gd name="T35" fmla="*/ 0 h 53"/>
                <a:gd name="T36" fmla="*/ 71 w 71"/>
                <a:gd name="T37" fmla="*/ 3 h 53"/>
                <a:gd name="T38" fmla="*/ 69 w 71"/>
                <a:gd name="T39" fmla="*/ 6 h 53"/>
                <a:gd name="T40" fmla="*/ 67 w 71"/>
                <a:gd name="T41" fmla="*/ 15 h 53"/>
                <a:gd name="T42" fmla="*/ 70 w 71"/>
                <a:gd name="T43" fmla="*/ 16 h 53"/>
                <a:gd name="T44" fmla="*/ 68 w 71"/>
                <a:gd name="T45" fmla="*/ 20 h 53"/>
                <a:gd name="T46" fmla="*/ 70 w 71"/>
                <a:gd name="T47" fmla="*/ 21 h 53"/>
                <a:gd name="T48" fmla="*/ 69 w 71"/>
                <a:gd name="T49" fmla="*/ 23 h 53"/>
                <a:gd name="T50" fmla="*/ 66 w 71"/>
                <a:gd name="T51" fmla="*/ 26 h 53"/>
                <a:gd name="T52" fmla="*/ 64 w 71"/>
                <a:gd name="T53" fmla="*/ 35 h 53"/>
                <a:gd name="T54" fmla="*/ 61 w 71"/>
                <a:gd name="T55" fmla="*/ 46 h 53"/>
                <a:gd name="T56" fmla="*/ 55 w 71"/>
                <a:gd name="T57" fmla="*/ 50 h 53"/>
                <a:gd name="T58" fmla="*/ 53 w 71"/>
                <a:gd name="T59" fmla="*/ 50 h 53"/>
                <a:gd name="T60" fmla="*/ 56 w 71"/>
                <a:gd name="T61" fmla="*/ 46 h 53"/>
                <a:gd name="T62" fmla="*/ 56 w 71"/>
                <a:gd name="T63" fmla="*/ 46 h 53"/>
                <a:gd name="T64" fmla="*/ 56 w 71"/>
                <a:gd name="T65" fmla="*/ 46 h 53"/>
                <a:gd name="T66" fmla="*/ 44 w 71"/>
                <a:gd name="T67" fmla="*/ 47 h 53"/>
                <a:gd name="T68" fmla="*/ 52 w 71"/>
                <a:gd name="T69" fmla="*/ 50 h 53"/>
                <a:gd name="T70" fmla="*/ 42 w 71"/>
                <a:gd name="T71" fmla="*/ 50 h 53"/>
                <a:gd name="T72" fmla="*/ 32 w 71"/>
                <a:gd name="T73" fmla="*/ 50 h 53"/>
                <a:gd name="T74" fmla="*/ 32 w 71"/>
                <a:gd name="T75" fmla="*/ 50 h 53"/>
                <a:gd name="T76" fmla="*/ 31 w 71"/>
                <a:gd name="T77" fmla="*/ 49 h 53"/>
                <a:gd name="T78" fmla="*/ 34 w 71"/>
                <a:gd name="T79" fmla="*/ 47 h 53"/>
                <a:gd name="T80" fmla="*/ 31 w 71"/>
                <a:gd name="T81" fmla="*/ 45 h 53"/>
                <a:gd name="T82" fmla="*/ 7 w 71"/>
                <a:gd name="T83"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53">
                  <a:moveTo>
                    <a:pt x="7" y="46"/>
                  </a:moveTo>
                  <a:cubicBezTo>
                    <a:pt x="7" y="46"/>
                    <a:pt x="7" y="46"/>
                    <a:pt x="7" y="46"/>
                  </a:cubicBezTo>
                  <a:cubicBezTo>
                    <a:pt x="5" y="46"/>
                    <a:pt x="4" y="49"/>
                    <a:pt x="2" y="48"/>
                  </a:cubicBezTo>
                  <a:cubicBezTo>
                    <a:pt x="1" y="47"/>
                    <a:pt x="0" y="46"/>
                    <a:pt x="1" y="46"/>
                  </a:cubicBezTo>
                  <a:cubicBezTo>
                    <a:pt x="2" y="44"/>
                    <a:pt x="4" y="43"/>
                    <a:pt x="6" y="43"/>
                  </a:cubicBezTo>
                  <a:cubicBezTo>
                    <a:pt x="9" y="43"/>
                    <a:pt x="12" y="42"/>
                    <a:pt x="15" y="42"/>
                  </a:cubicBezTo>
                  <a:cubicBezTo>
                    <a:pt x="15" y="42"/>
                    <a:pt x="16" y="42"/>
                    <a:pt x="17" y="42"/>
                  </a:cubicBezTo>
                  <a:cubicBezTo>
                    <a:pt x="23" y="41"/>
                    <a:pt x="30" y="42"/>
                    <a:pt x="36" y="44"/>
                  </a:cubicBezTo>
                  <a:cubicBezTo>
                    <a:pt x="40" y="45"/>
                    <a:pt x="44" y="46"/>
                    <a:pt x="47" y="44"/>
                  </a:cubicBezTo>
                  <a:cubicBezTo>
                    <a:pt x="50" y="43"/>
                    <a:pt x="53" y="45"/>
                    <a:pt x="55" y="43"/>
                  </a:cubicBezTo>
                  <a:cubicBezTo>
                    <a:pt x="57" y="42"/>
                    <a:pt x="57" y="40"/>
                    <a:pt x="58" y="38"/>
                  </a:cubicBezTo>
                  <a:cubicBezTo>
                    <a:pt x="59" y="35"/>
                    <a:pt x="60" y="33"/>
                    <a:pt x="60" y="30"/>
                  </a:cubicBezTo>
                  <a:cubicBezTo>
                    <a:pt x="60" y="30"/>
                    <a:pt x="60" y="29"/>
                    <a:pt x="60" y="29"/>
                  </a:cubicBezTo>
                  <a:cubicBezTo>
                    <a:pt x="60" y="25"/>
                    <a:pt x="61" y="21"/>
                    <a:pt x="61" y="17"/>
                  </a:cubicBezTo>
                  <a:cubicBezTo>
                    <a:pt x="61" y="14"/>
                    <a:pt x="62" y="11"/>
                    <a:pt x="64" y="8"/>
                  </a:cubicBezTo>
                  <a:cubicBezTo>
                    <a:pt x="65" y="6"/>
                    <a:pt x="65" y="4"/>
                    <a:pt x="66" y="3"/>
                  </a:cubicBezTo>
                  <a:cubicBezTo>
                    <a:pt x="67" y="2"/>
                    <a:pt x="68" y="1"/>
                    <a:pt x="68" y="1"/>
                  </a:cubicBezTo>
                  <a:cubicBezTo>
                    <a:pt x="69" y="0"/>
                    <a:pt x="70" y="0"/>
                    <a:pt x="70" y="0"/>
                  </a:cubicBezTo>
                  <a:cubicBezTo>
                    <a:pt x="71" y="1"/>
                    <a:pt x="71" y="2"/>
                    <a:pt x="71" y="3"/>
                  </a:cubicBezTo>
                  <a:cubicBezTo>
                    <a:pt x="70" y="4"/>
                    <a:pt x="70" y="5"/>
                    <a:pt x="69" y="6"/>
                  </a:cubicBezTo>
                  <a:cubicBezTo>
                    <a:pt x="68" y="9"/>
                    <a:pt x="65" y="11"/>
                    <a:pt x="67" y="15"/>
                  </a:cubicBezTo>
                  <a:cubicBezTo>
                    <a:pt x="68" y="17"/>
                    <a:pt x="70" y="14"/>
                    <a:pt x="70" y="16"/>
                  </a:cubicBezTo>
                  <a:cubicBezTo>
                    <a:pt x="71" y="18"/>
                    <a:pt x="68" y="18"/>
                    <a:pt x="68" y="20"/>
                  </a:cubicBezTo>
                  <a:cubicBezTo>
                    <a:pt x="68" y="21"/>
                    <a:pt x="70" y="19"/>
                    <a:pt x="70" y="21"/>
                  </a:cubicBezTo>
                  <a:cubicBezTo>
                    <a:pt x="71" y="22"/>
                    <a:pt x="69" y="23"/>
                    <a:pt x="69" y="23"/>
                  </a:cubicBezTo>
                  <a:cubicBezTo>
                    <a:pt x="67" y="24"/>
                    <a:pt x="67" y="25"/>
                    <a:pt x="66" y="26"/>
                  </a:cubicBezTo>
                  <a:cubicBezTo>
                    <a:pt x="64" y="29"/>
                    <a:pt x="65" y="32"/>
                    <a:pt x="64" y="35"/>
                  </a:cubicBezTo>
                  <a:cubicBezTo>
                    <a:pt x="64" y="39"/>
                    <a:pt x="63" y="42"/>
                    <a:pt x="61" y="46"/>
                  </a:cubicBezTo>
                  <a:cubicBezTo>
                    <a:pt x="59" y="48"/>
                    <a:pt x="58" y="50"/>
                    <a:pt x="55" y="50"/>
                  </a:cubicBezTo>
                  <a:cubicBezTo>
                    <a:pt x="54" y="50"/>
                    <a:pt x="53" y="50"/>
                    <a:pt x="53" y="50"/>
                  </a:cubicBezTo>
                  <a:cubicBezTo>
                    <a:pt x="52" y="47"/>
                    <a:pt x="55" y="48"/>
                    <a:pt x="56" y="46"/>
                  </a:cubicBezTo>
                  <a:cubicBezTo>
                    <a:pt x="57" y="46"/>
                    <a:pt x="56" y="46"/>
                    <a:pt x="56" y="46"/>
                  </a:cubicBezTo>
                  <a:cubicBezTo>
                    <a:pt x="56" y="46"/>
                    <a:pt x="56" y="46"/>
                    <a:pt x="56" y="46"/>
                  </a:cubicBezTo>
                  <a:cubicBezTo>
                    <a:pt x="52" y="48"/>
                    <a:pt x="48" y="47"/>
                    <a:pt x="44" y="47"/>
                  </a:cubicBezTo>
                  <a:cubicBezTo>
                    <a:pt x="46" y="50"/>
                    <a:pt x="50" y="47"/>
                    <a:pt x="52" y="50"/>
                  </a:cubicBezTo>
                  <a:cubicBezTo>
                    <a:pt x="49" y="53"/>
                    <a:pt x="45" y="51"/>
                    <a:pt x="42" y="50"/>
                  </a:cubicBezTo>
                  <a:cubicBezTo>
                    <a:pt x="38" y="48"/>
                    <a:pt x="35" y="48"/>
                    <a:pt x="32" y="50"/>
                  </a:cubicBezTo>
                  <a:cubicBezTo>
                    <a:pt x="32" y="50"/>
                    <a:pt x="32" y="50"/>
                    <a:pt x="32" y="50"/>
                  </a:cubicBezTo>
                  <a:cubicBezTo>
                    <a:pt x="31" y="51"/>
                    <a:pt x="30" y="50"/>
                    <a:pt x="31" y="49"/>
                  </a:cubicBezTo>
                  <a:cubicBezTo>
                    <a:pt x="31" y="48"/>
                    <a:pt x="33" y="47"/>
                    <a:pt x="34" y="47"/>
                  </a:cubicBezTo>
                  <a:cubicBezTo>
                    <a:pt x="33" y="46"/>
                    <a:pt x="32" y="46"/>
                    <a:pt x="31" y="45"/>
                  </a:cubicBezTo>
                  <a:cubicBezTo>
                    <a:pt x="23" y="44"/>
                    <a:pt x="15" y="44"/>
                    <a:pt x="7" y="46"/>
                  </a:cubicBezTo>
                  <a:close/>
                </a:path>
              </a:pathLst>
            </a:custGeom>
            <a:solidFill>
              <a:srgbClr val="ECD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5" name="Freeform 52"/>
            <p:cNvSpPr>
              <a:spLocks/>
            </p:cNvSpPr>
            <p:nvPr/>
          </p:nvSpPr>
          <p:spPr bwMode="auto">
            <a:xfrm>
              <a:off x="1029" y="2099"/>
              <a:ext cx="161" cy="124"/>
            </a:xfrm>
            <a:custGeom>
              <a:avLst/>
              <a:gdLst>
                <a:gd name="T0" fmla="*/ 37 w 68"/>
                <a:gd name="T1" fmla="*/ 49 h 52"/>
                <a:gd name="T2" fmla="*/ 29 w 68"/>
                <a:gd name="T3" fmla="*/ 49 h 52"/>
                <a:gd name="T4" fmla="*/ 25 w 68"/>
                <a:gd name="T5" fmla="*/ 50 h 52"/>
                <a:gd name="T6" fmla="*/ 15 w 68"/>
                <a:gd name="T7" fmla="*/ 50 h 52"/>
                <a:gd name="T8" fmla="*/ 11 w 68"/>
                <a:gd name="T9" fmla="*/ 47 h 52"/>
                <a:gd name="T10" fmla="*/ 6 w 68"/>
                <a:gd name="T11" fmla="*/ 32 h 52"/>
                <a:gd name="T12" fmla="*/ 5 w 68"/>
                <a:gd name="T13" fmla="*/ 27 h 52"/>
                <a:gd name="T14" fmla="*/ 3 w 68"/>
                <a:gd name="T15" fmla="*/ 24 h 52"/>
                <a:gd name="T16" fmla="*/ 1 w 68"/>
                <a:gd name="T17" fmla="*/ 21 h 52"/>
                <a:gd name="T18" fmla="*/ 4 w 68"/>
                <a:gd name="T19" fmla="*/ 21 h 52"/>
                <a:gd name="T20" fmla="*/ 3 w 68"/>
                <a:gd name="T21" fmla="*/ 19 h 52"/>
                <a:gd name="T22" fmla="*/ 1 w 68"/>
                <a:gd name="T23" fmla="*/ 16 h 52"/>
                <a:gd name="T24" fmla="*/ 5 w 68"/>
                <a:gd name="T25" fmla="*/ 17 h 52"/>
                <a:gd name="T26" fmla="*/ 2 w 68"/>
                <a:gd name="T27" fmla="*/ 12 h 52"/>
                <a:gd name="T28" fmla="*/ 1 w 68"/>
                <a:gd name="T29" fmla="*/ 10 h 52"/>
                <a:gd name="T30" fmla="*/ 4 w 68"/>
                <a:gd name="T31" fmla="*/ 10 h 52"/>
                <a:gd name="T32" fmla="*/ 5 w 68"/>
                <a:gd name="T33" fmla="*/ 13 h 52"/>
                <a:gd name="T34" fmla="*/ 1 w 68"/>
                <a:gd name="T35" fmla="*/ 4 h 52"/>
                <a:gd name="T36" fmla="*/ 1 w 68"/>
                <a:gd name="T37" fmla="*/ 0 h 52"/>
                <a:gd name="T38" fmla="*/ 5 w 68"/>
                <a:gd name="T39" fmla="*/ 2 h 52"/>
                <a:gd name="T40" fmla="*/ 6 w 68"/>
                <a:gd name="T41" fmla="*/ 4 h 52"/>
                <a:gd name="T42" fmla="*/ 9 w 68"/>
                <a:gd name="T43" fmla="*/ 11 h 52"/>
                <a:gd name="T44" fmla="*/ 10 w 68"/>
                <a:gd name="T45" fmla="*/ 18 h 52"/>
                <a:gd name="T46" fmla="*/ 13 w 68"/>
                <a:gd name="T47" fmla="*/ 39 h 52"/>
                <a:gd name="T48" fmla="*/ 14 w 68"/>
                <a:gd name="T49" fmla="*/ 41 h 52"/>
                <a:gd name="T50" fmla="*/ 21 w 68"/>
                <a:gd name="T51" fmla="*/ 43 h 52"/>
                <a:gd name="T52" fmla="*/ 40 w 68"/>
                <a:gd name="T53" fmla="*/ 43 h 52"/>
                <a:gd name="T54" fmla="*/ 64 w 68"/>
                <a:gd name="T55" fmla="*/ 48 h 52"/>
                <a:gd name="T56" fmla="*/ 67 w 68"/>
                <a:gd name="T57" fmla="*/ 51 h 52"/>
                <a:gd name="T58" fmla="*/ 63 w 68"/>
                <a:gd name="T59" fmla="*/ 50 h 52"/>
                <a:gd name="T60" fmla="*/ 58 w 68"/>
                <a:gd name="T61" fmla="*/ 48 h 52"/>
                <a:gd name="T62" fmla="*/ 58 w 68"/>
                <a:gd name="T63" fmla="*/ 48 h 52"/>
                <a:gd name="T64" fmla="*/ 38 w 68"/>
                <a:gd name="T65" fmla="*/ 45 h 52"/>
                <a:gd name="T66" fmla="*/ 38 w 68"/>
                <a:gd name="T67" fmla="*/ 47 h 52"/>
                <a:gd name="T68" fmla="*/ 40 w 68"/>
                <a:gd name="T69" fmla="*/ 50 h 52"/>
                <a:gd name="T70" fmla="*/ 37 w 68"/>
                <a:gd name="T71"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52">
                  <a:moveTo>
                    <a:pt x="37" y="49"/>
                  </a:moveTo>
                  <a:cubicBezTo>
                    <a:pt x="34" y="48"/>
                    <a:pt x="31" y="47"/>
                    <a:pt x="29" y="49"/>
                  </a:cubicBezTo>
                  <a:cubicBezTo>
                    <a:pt x="28" y="50"/>
                    <a:pt x="26" y="50"/>
                    <a:pt x="25" y="50"/>
                  </a:cubicBezTo>
                  <a:cubicBezTo>
                    <a:pt x="21" y="51"/>
                    <a:pt x="18" y="51"/>
                    <a:pt x="15" y="50"/>
                  </a:cubicBezTo>
                  <a:cubicBezTo>
                    <a:pt x="13" y="49"/>
                    <a:pt x="12" y="48"/>
                    <a:pt x="11" y="47"/>
                  </a:cubicBezTo>
                  <a:cubicBezTo>
                    <a:pt x="7" y="43"/>
                    <a:pt x="7" y="37"/>
                    <a:pt x="6" y="32"/>
                  </a:cubicBezTo>
                  <a:cubicBezTo>
                    <a:pt x="6" y="30"/>
                    <a:pt x="6" y="29"/>
                    <a:pt x="5" y="27"/>
                  </a:cubicBezTo>
                  <a:cubicBezTo>
                    <a:pt x="5" y="26"/>
                    <a:pt x="4" y="25"/>
                    <a:pt x="3" y="24"/>
                  </a:cubicBezTo>
                  <a:cubicBezTo>
                    <a:pt x="2" y="23"/>
                    <a:pt x="1" y="23"/>
                    <a:pt x="1" y="21"/>
                  </a:cubicBezTo>
                  <a:cubicBezTo>
                    <a:pt x="2" y="20"/>
                    <a:pt x="3" y="21"/>
                    <a:pt x="4" y="21"/>
                  </a:cubicBezTo>
                  <a:cubicBezTo>
                    <a:pt x="4" y="20"/>
                    <a:pt x="3" y="20"/>
                    <a:pt x="3" y="19"/>
                  </a:cubicBezTo>
                  <a:cubicBezTo>
                    <a:pt x="2" y="18"/>
                    <a:pt x="0" y="18"/>
                    <a:pt x="1" y="16"/>
                  </a:cubicBezTo>
                  <a:cubicBezTo>
                    <a:pt x="2" y="15"/>
                    <a:pt x="4" y="16"/>
                    <a:pt x="5" y="17"/>
                  </a:cubicBezTo>
                  <a:cubicBezTo>
                    <a:pt x="4" y="15"/>
                    <a:pt x="3" y="14"/>
                    <a:pt x="2" y="12"/>
                  </a:cubicBezTo>
                  <a:cubicBezTo>
                    <a:pt x="1" y="11"/>
                    <a:pt x="0" y="10"/>
                    <a:pt x="1" y="10"/>
                  </a:cubicBezTo>
                  <a:cubicBezTo>
                    <a:pt x="2" y="9"/>
                    <a:pt x="3" y="10"/>
                    <a:pt x="4" y="10"/>
                  </a:cubicBezTo>
                  <a:cubicBezTo>
                    <a:pt x="5" y="11"/>
                    <a:pt x="5" y="12"/>
                    <a:pt x="5" y="13"/>
                  </a:cubicBezTo>
                  <a:cubicBezTo>
                    <a:pt x="4" y="10"/>
                    <a:pt x="3" y="7"/>
                    <a:pt x="1" y="4"/>
                  </a:cubicBezTo>
                  <a:cubicBezTo>
                    <a:pt x="1" y="3"/>
                    <a:pt x="0" y="1"/>
                    <a:pt x="1" y="0"/>
                  </a:cubicBezTo>
                  <a:cubicBezTo>
                    <a:pt x="3" y="0"/>
                    <a:pt x="4" y="1"/>
                    <a:pt x="5" y="2"/>
                  </a:cubicBezTo>
                  <a:cubicBezTo>
                    <a:pt x="5" y="3"/>
                    <a:pt x="6" y="3"/>
                    <a:pt x="6" y="4"/>
                  </a:cubicBezTo>
                  <a:cubicBezTo>
                    <a:pt x="7" y="6"/>
                    <a:pt x="9" y="9"/>
                    <a:pt x="9" y="11"/>
                  </a:cubicBezTo>
                  <a:cubicBezTo>
                    <a:pt x="9" y="14"/>
                    <a:pt x="9" y="16"/>
                    <a:pt x="10" y="18"/>
                  </a:cubicBezTo>
                  <a:cubicBezTo>
                    <a:pt x="12" y="25"/>
                    <a:pt x="11" y="32"/>
                    <a:pt x="13" y="39"/>
                  </a:cubicBezTo>
                  <a:cubicBezTo>
                    <a:pt x="13" y="40"/>
                    <a:pt x="14" y="40"/>
                    <a:pt x="14" y="41"/>
                  </a:cubicBezTo>
                  <a:cubicBezTo>
                    <a:pt x="16" y="44"/>
                    <a:pt x="19" y="42"/>
                    <a:pt x="21" y="43"/>
                  </a:cubicBezTo>
                  <a:cubicBezTo>
                    <a:pt x="27" y="44"/>
                    <a:pt x="33" y="43"/>
                    <a:pt x="40" y="43"/>
                  </a:cubicBezTo>
                  <a:cubicBezTo>
                    <a:pt x="48" y="42"/>
                    <a:pt x="57" y="44"/>
                    <a:pt x="64" y="48"/>
                  </a:cubicBezTo>
                  <a:cubicBezTo>
                    <a:pt x="65" y="48"/>
                    <a:pt x="68" y="49"/>
                    <a:pt x="67" y="51"/>
                  </a:cubicBezTo>
                  <a:cubicBezTo>
                    <a:pt x="66" y="52"/>
                    <a:pt x="64" y="50"/>
                    <a:pt x="63" y="50"/>
                  </a:cubicBezTo>
                  <a:cubicBezTo>
                    <a:pt x="61" y="49"/>
                    <a:pt x="60" y="48"/>
                    <a:pt x="58" y="48"/>
                  </a:cubicBezTo>
                  <a:cubicBezTo>
                    <a:pt x="58" y="48"/>
                    <a:pt x="58" y="48"/>
                    <a:pt x="58" y="48"/>
                  </a:cubicBezTo>
                  <a:cubicBezTo>
                    <a:pt x="52" y="45"/>
                    <a:pt x="45" y="44"/>
                    <a:pt x="38" y="45"/>
                  </a:cubicBezTo>
                  <a:cubicBezTo>
                    <a:pt x="37" y="46"/>
                    <a:pt x="38" y="47"/>
                    <a:pt x="38" y="47"/>
                  </a:cubicBezTo>
                  <a:cubicBezTo>
                    <a:pt x="39" y="48"/>
                    <a:pt x="41" y="49"/>
                    <a:pt x="40" y="50"/>
                  </a:cubicBezTo>
                  <a:cubicBezTo>
                    <a:pt x="39" y="51"/>
                    <a:pt x="38" y="49"/>
                    <a:pt x="37" y="49"/>
                  </a:cubicBezTo>
                  <a:close/>
                </a:path>
              </a:pathLst>
            </a:custGeom>
            <a:solidFill>
              <a:srgbClr val="F0E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6" name="Freeform 53"/>
            <p:cNvSpPr>
              <a:spLocks/>
            </p:cNvSpPr>
            <p:nvPr/>
          </p:nvSpPr>
          <p:spPr bwMode="auto">
            <a:xfrm>
              <a:off x="836" y="2284"/>
              <a:ext cx="167" cy="130"/>
            </a:xfrm>
            <a:custGeom>
              <a:avLst/>
              <a:gdLst>
                <a:gd name="T0" fmla="*/ 8 w 70"/>
                <a:gd name="T1" fmla="*/ 47 h 55"/>
                <a:gd name="T2" fmla="*/ 9 w 70"/>
                <a:gd name="T3" fmla="*/ 46 h 55"/>
                <a:gd name="T4" fmla="*/ 39 w 70"/>
                <a:gd name="T5" fmla="*/ 48 h 55"/>
                <a:gd name="T6" fmla="*/ 44 w 70"/>
                <a:gd name="T7" fmla="*/ 48 h 55"/>
                <a:gd name="T8" fmla="*/ 44 w 70"/>
                <a:gd name="T9" fmla="*/ 48 h 55"/>
                <a:gd name="T10" fmla="*/ 54 w 70"/>
                <a:gd name="T11" fmla="*/ 45 h 55"/>
                <a:gd name="T12" fmla="*/ 59 w 70"/>
                <a:gd name="T13" fmla="*/ 32 h 55"/>
                <a:gd name="T14" fmla="*/ 60 w 70"/>
                <a:gd name="T15" fmla="*/ 28 h 55"/>
                <a:gd name="T16" fmla="*/ 61 w 70"/>
                <a:gd name="T17" fmla="*/ 17 h 55"/>
                <a:gd name="T18" fmla="*/ 66 w 70"/>
                <a:gd name="T19" fmla="*/ 2 h 55"/>
                <a:gd name="T20" fmla="*/ 69 w 70"/>
                <a:gd name="T21" fmla="*/ 1 h 55"/>
                <a:gd name="T22" fmla="*/ 68 w 70"/>
                <a:gd name="T23" fmla="*/ 4 h 55"/>
                <a:gd name="T24" fmla="*/ 65 w 70"/>
                <a:gd name="T25" fmla="*/ 11 h 55"/>
                <a:gd name="T26" fmla="*/ 69 w 70"/>
                <a:gd name="T27" fmla="*/ 10 h 55"/>
                <a:gd name="T28" fmla="*/ 66 w 70"/>
                <a:gd name="T29" fmla="*/ 16 h 55"/>
                <a:gd name="T30" fmla="*/ 69 w 70"/>
                <a:gd name="T31" fmla="*/ 16 h 55"/>
                <a:gd name="T32" fmla="*/ 66 w 70"/>
                <a:gd name="T33" fmla="*/ 20 h 55"/>
                <a:gd name="T34" fmla="*/ 69 w 70"/>
                <a:gd name="T35" fmla="*/ 21 h 55"/>
                <a:gd name="T36" fmla="*/ 67 w 70"/>
                <a:gd name="T37" fmla="*/ 23 h 55"/>
                <a:gd name="T38" fmla="*/ 65 w 70"/>
                <a:gd name="T39" fmla="*/ 26 h 55"/>
                <a:gd name="T40" fmla="*/ 58 w 70"/>
                <a:gd name="T41" fmla="*/ 49 h 55"/>
                <a:gd name="T42" fmla="*/ 53 w 70"/>
                <a:gd name="T43" fmla="*/ 53 h 55"/>
                <a:gd name="T44" fmla="*/ 41 w 70"/>
                <a:gd name="T45" fmla="*/ 54 h 55"/>
                <a:gd name="T46" fmla="*/ 38 w 70"/>
                <a:gd name="T47" fmla="*/ 52 h 55"/>
                <a:gd name="T48" fmla="*/ 37 w 70"/>
                <a:gd name="T49" fmla="*/ 50 h 55"/>
                <a:gd name="T50" fmla="*/ 42 w 70"/>
                <a:gd name="T51" fmla="*/ 51 h 55"/>
                <a:gd name="T52" fmla="*/ 55 w 70"/>
                <a:gd name="T53" fmla="*/ 49 h 55"/>
                <a:gd name="T54" fmla="*/ 41 w 70"/>
                <a:gd name="T55" fmla="*/ 51 h 55"/>
                <a:gd name="T56" fmla="*/ 37 w 70"/>
                <a:gd name="T57" fmla="*/ 51 h 55"/>
                <a:gd name="T58" fmla="*/ 30 w 70"/>
                <a:gd name="T59" fmla="*/ 53 h 55"/>
                <a:gd name="T60" fmla="*/ 28 w 70"/>
                <a:gd name="T61" fmla="*/ 53 h 55"/>
                <a:gd name="T62" fmla="*/ 29 w 70"/>
                <a:gd name="T63" fmla="*/ 51 h 55"/>
                <a:gd name="T64" fmla="*/ 30 w 70"/>
                <a:gd name="T65" fmla="*/ 49 h 55"/>
                <a:gd name="T66" fmla="*/ 4 w 70"/>
                <a:gd name="T67" fmla="*/ 51 h 55"/>
                <a:gd name="T68" fmla="*/ 3 w 70"/>
                <a:gd name="T69" fmla="*/ 51 h 55"/>
                <a:gd name="T70" fmla="*/ 0 w 70"/>
                <a:gd name="T71" fmla="*/ 51 h 55"/>
                <a:gd name="T72" fmla="*/ 2 w 70"/>
                <a:gd name="T73" fmla="*/ 49 h 55"/>
                <a:gd name="T74" fmla="*/ 8 w 70"/>
                <a:gd name="T75"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55">
                  <a:moveTo>
                    <a:pt x="8" y="47"/>
                  </a:moveTo>
                  <a:cubicBezTo>
                    <a:pt x="8" y="46"/>
                    <a:pt x="9" y="46"/>
                    <a:pt x="9" y="46"/>
                  </a:cubicBezTo>
                  <a:cubicBezTo>
                    <a:pt x="19" y="44"/>
                    <a:pt x="29" y="45"/>
                    <a:pt x="39" y="48"/>
                  </a:cubicBezTo>
                  <a:cubicBezTo>
                    <a:pt x="40" y="49"/>
                    <a:pt x="42" y="49"/>
                    <a:pt x="44" y="48"/>
                  </a:cubicBezTo>
                  <a:cubicBezTo>
                    <a:pt x="44" y="48"/>
                    <a:pt x="44" y="48"/>
                    <a:pt x="44" y="48"/>
                  </a:cubicBezTo>
                  <a:cubicBezTo>
                    <a:pt x="47" y="47"/>
                    <a:pt x="51" y="48"/>
                    <a:pt x="54" y="45"/>
                  </a:cubicBezTo>
                  <a:cubicBezTo>
                    <a:pt x="57" y="41"/>
                    <a:pt x="58" y="37"/>
                    <a:pt x="59" y="32"/>
                  </a:cubicBezTo>
                  <a:cubicBezTo>
                    <a:pt x="59" y="31"/>
                    <a:pt x="59" y="29"/>
                    <a:pt x="60" y="28"/>
                  </a:cubicBezTo>
                  <a:cubicBezTo>
                    <a:pt x="61" y="24"/>
                    <a:pt x="60" y="20"/>
                    <a:pt x="61" y="17"/>
                  </a:cubicBezTo>
                  <a:cubicBezTo>
                    <a:pt x="61" y="11"/>
                    <a:pt x="62" y="6"/>
                    <a:pt x="66" y="2"/>
                  </a:cubicBezTo>
                  <a:cubicBezTo>
                    <a:pt x="67" y="1"/>
                    <a:pt x="68" y="0"/>
                    <a:pt x="69" y="1"/>
                  </a:cubicBezTo>
                  <a:cubicBezTo>
                    <a:pt x="70" y="2"/>
                    <a:pt x="69" y="3"/>
                    <a:pt x="68" y="4"/>
                  </a:cubicBezTo>
                  <a:cubicBezTo>
                    <a:pt x="67" y="7"/>
                    <a:pt x="66" y="9"/>
                    <a:pt x="65" y="11"/>
                  </a:cubicBezTo>
                  <a:cubicBezTo>
                    <a:pt x="66" y="11"/>
                    <a:pt x="68" y="9"/>
                    <a:pt x="69" y="10"/>
                  </a:cubicBezTo>
                  <a:cubicBezTo>
                    <a:pt x="70" y="13"/>
                    <a:pt x="67" y="14"/>
                    <a:pt x="66" y="16"/>
                  </a:cubicBezTo>
                  <a:cubicBezTo>
                    <a:pt x="67" y="15"/>
                    <a:pt x="69" y="15"/>
                    <a:pt x="69" y="16"/>
                  </a:cubicBezTo>
                  <a:cubicBezTo>
                    <a:pt x="70" y="18"/>
                    <a:pt x="67" y="18"/>
                    <a:pt x="66" y="20"/>
                  </a:cubicBezTo>
                  <a:cubicBezTo>
                    <a:pt x="67" y="20"/>
                    <a:pt x="68" y="20"/>
                    <a:pt x="69" y="21"/>
                  </a:cubicBezTo>
                  <a:cubicBezTo>
                    <a:pt x="69" y="22"/>
                    <a:pt x="68" y="22"/>
                    <a:pt x="67" y="23"/>
                  </a:cubicBezTo>
                  <a:cubicBezTo>
                    <a:pt x="66" y="24"/>
                    <a:pt x="65" y="25"/>
                    <a:pt x="65" y="26"/>
                  </a:cubicBezTo>
                  <a:cubicBezTo>
                    <a:pt x="64" y="34"/>
                    <a:pt x="63" y="42"/>
                    <a:pt x="58" y="49"/>
                  </a:cubicBezTo>
                  <a:cubicBezTo>
                    <a:pt x="57" y="51"/>
                    <a:pt x="55" y="52"/>
                    <a:pt x="53" y="53"/>
                  </a:cubicBezTo>
                  <a:cubicBezTo>
                    <a:pt x="49" y="55"/>
                    <a:pt x="45" y="55"/>
                    <a:pt x="41" y="54"/>
                  </a:cubicBezTo>
                  <a:cubicBezTo>
                    <a:pt x="40" y="54"/>
                    <a:pt x="39" y="53"/>
                    <a:pt x="38" y="52"/>
                  </a:cubicBezTo>
                  <a:cubicBezTo>
                    <a:pt x="38" y="52"/>
                    <a:pt x="37" y="51"/>
                    <a:pt x="37" y="50"/>
                  </a:cubicBezTo>
                  <a:cubicBezTo>
                    <a:pt x="39" y="50"/>
                    <a:pt x="40" y="50"/>
                    <a:pt x="42" y="51"/>
                  </a:cubicBezTo>
                  <a:cubicBezTo>
                    <a:pt x="47" y="53"/>
                    <a:pt x="51" y="51"/>
                    <a:pt x="55" y="49"/>
                  </a:cubicBezTo>
                  <a:cubicBezTo>
                    <a:pt x="50" y="51"/>
                    <a:pt x="46" y="51"/>
                    <a:pt x="41" y="51"/>
                  </a:cubicBezTo>
                  <a:cubicBezTo>
                    <a:pt x="39" y="51"/>
                    <a:pt x="38" y="49"/>
                    <a:pt x="37" y="51"/>
                  </a:cubicBezTo>
                  <a:cubicBezTo>
                    <a:pt x="34" y="51"/>
                    <a:pt x="32" y="51"/>
                    <a:pt x="30" y="53"/>
                  </a:cubicBezTo>
                  <a:cubicBezTo>
                    <a:pt x="30" y="54"/>
                    <a:pt x="29" y="55"/>
                    <a:pt x="28" y="53"/>
                  </a:cubicBezTo>
                  <a:cubicBezTo>
                    <a:pt x="27" y="52"/>
                    <a:pt x="28" y="51"/>
                    <a:pt x="29" y="51"/>
                  </a:cubicBezTo>
                  <a:cubicBezTo>
                    <a:pt x="29" y="50"/>
                    <a:pt x="30" y="50"/>
                    <a:pt x="30" y="49"/>
                  </a:cubicBezTo>
                  <a:cubicBezTo>
                    <a:pt x="21" y="46"/>
                    <a:pt x="12" y="47"/>
                    <a:pt x="4" y="51"/>
                  </a:cubicBezTo>
                  <a:cubicBezTo>
                    <a:pt x="4" y="51"/>
                    <a:pt x="3" y="51"/>
                    <a:pt x="3" y="51"/>
                  </a:cubicBezTo>
                  <a:cubicBezTo>
                    <a:pt x="2" y="52"/>
                    <a:pt x="1" y="52"/>
                    <a:pt x="0" y="51"/>
                  </a:cubicBezTo>
                  <a:cubicBezTo>
                    <a:pt x="0" y="50"/>
                    <a:pt x="1" y="49"/>
                    <a:pt x="2" y="49"/>
                  </a:cubicBezTo>
                  <a:cubicBezTo>
                    <a:pt x="4" y="48"/>
                    <a:pt x="6" y="47"/>
                    <a:pt x="8" y="47"/>
                  </a:cubicBezTo>
                  <a:close/>
                </a:path>
              </a:pathLst>
            </a:custGeom>
            <a:solidFill>
              <a:srgbClr val="F1D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7" name="Freeform 54"/>
            <p:cNvSpPr>
              <a:spLocks/>
            </p:cNvSpPr>
            <p:nvPr/>
          </p:nvSpPr>
          <p:spPr bwMode="auto">
            <a:xfrm>
              <a:off x="1081" y="3357"/>
              <a:ext cx="107" cy="80"/>
            </a:xfrm>
            <a:custGeom>
              <a:avLst/>
              <a:gdLst>
                <a:gd name="T0" fmla="*/ 39 w 45"/>
                <a:gd name="T1" fmla="*/ 11 h 34"/>
                <a:gd name="T2" fmla="*/ 33 w 45"/>
                <a:gd name="T3" fmla="*/ 22 h 34"/>
                <a:gd name="T4" fmla="*/ 30 w 45"/>
                <a:gd name="T5" fmla="*/ 24 h 34"/>
                <a:gd name="T6" fmla="*/ 30 w 45"/>
                <a:gd name="T7" fmla="*/ 23 h 34"/>
                <a:gd name="T8" fmla="*/ 32 w 45"/>
                <a:gd name="T9" fmla="*/ 17 h 34"/>
                <a:gd name="T10" fmla="*/ 18 w 45"/>
                <a:gd name="T11" fmla="*/ 31 h 34"/>
                <a:gd name="T12" fmla="*/ 11 w 45"/>
                <a:gd name="T13" fmla="*/ 30 h 34"/>
                <a:gd name="T14" fmla="*/ 8 w 45"/>
                <a:gd name="T15" fmla="*/ 29 h 34"/>
                <a:gd name="T16" fmla="*/ 3 w 45"/>
                <a:gd name="T17" fmla="*/ 34 h 34"/>
                <a:gd name="T18" fmla="*/ 2 w 45"/>
                <a:gd name="T19" fmla="*/ 34 h 34"/>
                <a:gd name="T20" fmla="*/ 0 w 45"/>
                <a:gd name="T21" fmla="*/ 32 h 34"/>
                <a:gd name="T22" fmla="*/ 4 w 45"/>
                <a:gd name="T23" fmla="*/ 27 h 34"/>
                <a:gd name="T24" fmla="*/ 4 w 45"/>
                <a:gd name="T25" fmla="*/ 26 h 34"/>
                <a:gd name="T26" fmla="*/ 5 w 45"/>
                <a:gd name="T27" fmla="*/ 25 h 34"/>
                <a:gd name="T28" fmla="*/ 11 w 45"/>
                <a:gd name="T29" fmla="*/ 24 h 34"/>
                <a:gd name="T30" fmla="*/ 15 w 45"/>
                <a:gd name="T31" fmla="*/ 28 h 34"/>
                <a:gd name="T32" fmla="*/ 20 w 45"/>
                <a:gd name="T33" fmla="*/ 23 h 34"/>
                <a:gd name="T34" fmla="*/ 22 w 45"/>
                <a:gd name="T35" fmla="*/ 18 h 34"/>
                <a:gd name="T36" fmla="*/ 22 w 45"/>
                <a:gd name="T37" fmla="*/ 14 h 34"/>
                <a:gd name="T38" fmla="*/ 22 w 45"/>
                <a:gd name="T39" fmla="*/ 9 h 34"/>
                <a:gd name="T40" fmla="*/ 27 w 45"/>
                <a:gd name="T41" fmla="*/ 11 h 34"/>
                <a:gd name="T42" fmla="*/ 22 w 45"/>
                <a:gd name="T43" fmla="*/ 9 h 34"/>
                <a:gd name="T44" fmla="*/ 20 w 45"/>
                <a:gd name="T45" fmla="*/ 7 h 34"/>
                <a:gd name="T46" fmla="*/ 24 w 45"/>
                <a:gd name="T47" fmla="*/ 6 h 34"/>
                <a:gd name="T48" fmla="*/ 24 w 45"/>
                <a:gd name="T49" fmla="*/ 6 h 34"/>
                <a:gd name="T50" fmla="*/ 24 w 45"/>
                <a:gd name="T51" fmla="*/ 6 h 34"/>
                <a:gd name="T52" fmla="*/ 24 w 45"/>
                <a:gd name="T53" fmla="*/ 5 h 34"/>
                <a:gd name="T54" fmla="*/ 38 w 45"/>
                <a:gd name="T55" fmla="*/ 3 h 34"/>
                <a:gd name="T56" fmla="*/ 45 w 45"/>
                <a:gd name="T57" fmla="*/ 1 h 34"/>
                <a:gd name="T58" fmla="*/ 39 w 45"/>
                <a:gd name="T5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34">
                  <a:moveTo>
                    <a:pt x="39" y="11"/>
                  </a:moveTo>
                  <a:cubicBezTo>
                    <a:pt x="36" y="14"/>
                    <a:pt x="36" y="18"/>
                    <a:pt x="33" y="22"/>
                  </a:cubicBezTo>
                  <a:cubicBezTo>
                    <a:pt x="32" y="23"/>
                    <a:pt x="32" y="24"/>
                    <a:pt x="30" y="24"/>
                  </a:cubicBezTo>
                  <a:cubicBezTo>
                    <a:pt x="30" y="24"/>
                    <a:pt x="30" y="24"/>
                    <a:pt x="30" y="23"/>
                  </a:cubicBezTo>
                  <a:cubicBezTo>
                    <a:pt x="29" y="21"/>
                    <a:pt x="32" y="20"/>
                    <a:pt x="32" y="17"/>
                  </a:cubicBezTo>
                  <a:cubicBezTo>
                    <a:pt x="27" y="22"/>
                    <a:pt x="22" y="26"/>
                    <a:pt x="18" y="31"/>
                  </a:cubicBezTo>
                  <a:cubicBezTo>
                    <a:pt x="14" y="34"/>
                    <a:pt x="14" y="33"/>
                    <a:pt x="11" y="30"/>
                  </a:cubicBezTo>
                  <a:cubicBezTo>
                    <a:pt x="10" y="29"/>
                    <a:pt x="9" y="28"/>
                    <a:pt x="8" y="29"/>
                  </a:cubicBezTo>
                  <a:cubicBezTo>
                    <a:pt x="6" y="30"/>
                    <a:pt x="4" y="32"/>
                    <a:pt x="3" y="34"/>
                  </a:cubicBezTo>
                  <a:cubicBezTo>
                    <a:pt x="3" y="34"/>
                    <a:pt x="3" y="34"/>
                    <a:pt x="2" y="34"/>
                  </a:cubicBezTo>
                  <a:cubicBezTo>
                    <a:pt x="1" y="34"/>
                    <a:pt x="0" y="33"/>
                    <a:pt x="0" y="32"/>
                  </a:cubicBezTo>
                  <a:cubicBezTo>
                    <a:pt x="1" y="30"/>
                    <a:pt x="2" y="28"/>
                    <a:pt x="4" y="27"/>
                  </a:cubicBezTo>
                  <a:cubicBezTo>
                    <a:pt x="5" y="26"/>
                    <a:pt x="6" y="26"/>
                    <a:pt x="4" y="26"/>
                  </a:cubicBezTo>
                  <a:cubicBezTo>
                    <a:pt x="4" y="25"/>
                    <a:pt x="5" y="25"/>
                    <a:pt x="5" y="25"/>
                  </a:cubicBezTo>
                  <a:cubicBezTo>
                    <a:pt x="7" y="24"/>
                    <a:pt x="9" y="24"/>
                    <a:pt x="11" y="24"/>
                  </a:cubicBezTo>
                  <a:cubicBezTo>
                    <a:pt x="11" y="26"/>
                    <a:pt x="13" y="28"/>
                    <a:pt x="15" y="28"/>
                  </a:cubicBezTo>
                  <a:cubicBezTo>
                    <a:pt x="17" y="28"/>
                    <a:pt x="19" y="26"/>
                    <a:pt x="20" y="23"/>
                  </a:cubicBezTo>
                  <a:cubicBezTo>
                    <a:pt x="20" y="21"/>
                    <a:pt x="21" y="19"/>
                    <a:pt x="22" y="18"/>
                  </a:cubicBezTo>
                  <a:cubicBezTo>
                    <a:pt x="23" y="17"/>
                    <a:pt x="22" y="16"/>
                    <a:pt x="22" y="14"/>
                  </a:cubicBezTo>
                  <a:cubicBezTo>
                    <a:pt x="23" y="12"/>
                    <a:pt x="21" y="11"/>
                    <a:pt x="22" y="9"/>
                  </a:cubicBezTo>
                  <a:cubicBezTo>
                    <a:pt x="24" y="8"/>
                    <a:pt x="24" y="11"/>
                    <a:pt x="27" y="11"/>
                  </a:cubicBezTo>
                  <a:cubicBezTo>
                    <a:pt x="25" y="10"/>
                    <a:pt x="24" y="8"/>
                    <a:pt x="22" y="9"/>
                  </a:cubicBezTo>
                  <a:cubicBezTo>
                    <a:pt x="20" y="9"/>
                    <a:pt x="20" y="8"/>
                    <a:pt x="20" y="7"/>
                  </a:cubicBezTo>
                  <a:cubicBezTo>
                    <a:pt x="21" y="5"/>
                    <a:pt x="22" y="5"/>
                    <a:pt x="24" y="6"/>
                  </a:cubicBezTo>
                  <a:cubicBezTo>
                    <a:pt x="24" y="6"/>
                    <a:pt x="24" y="6"/>
                    <a:pt x="24" y="6"/>
                  </a:cubicBezTo>
                  <a:cubicBezTo>
                    <a:pt x="24" y="6"/>
                    <a:pt x="24" y="6"/>
                    <a:pt x="24" y="6"/>
                  </a:cubicBezTo>
                  <a:cubicBezTo>
                    <a:pt x="24" y="5"/>
                    <a:pt x="24" y="5"/>
                    <a:pt x="24" y="5"/>
                  </a:cubicBezTo>
                  <a:cubicBezTo>
                    <a:pt x="30" y="9"/>
                    <a:pt x="34" y="8"/>
                    <a:pt x="38" y="3"/>
                  </a:cubicBezTo>
                  <a:cubicBezTo>
                    <a:pt x="40" y="1"/>
                    <a:pt x="42" y="0"/>
                    <a:pt x="45" y="1"/>
                  </a:cubicBezTo>
                  <a:cubicBezTo>
                    <a:pt x="42" y="4"/>
                    <a:pt x="42" y="8"/>
                    <a:pt x="39" y="11"/>
                  </a:cubicBezTo>
                  <a:close/>
                </a:path>
              </a:pathLst>
            </a:custGeom>
            <a:solidFill>
              <a:srgbClr val="C5A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8" name="Freeform 55"/>
            <p:cNvSpPr>
              <a:spLocks/>
            </p:cNvSpPr>
            <p:nvPr/>
          </p:nvSpPr>
          <p:spPr bwMode="auto">
            <a:xfrm>
              <a:off x="1549" y="2545"/>
              <a:ext cx="100" cy="177"/>
            </a:xfrm>
            <a:custGeom>
              <a:avLst/>
              <a:gdLst>
                <a:gd name="T0" fmla="*/ 15 w 42"/>
                <a:gd name="T1" fmla="*/ 63 h 75"/>
                <a:gd name="T2" fmla="*/ 17 w 42"/>
                <a:gd name="T3" fmla="*/ 62 h 75"/>
                <a:gd name="T4" fmla="*/ 24 w 42"/>
                <a:gd name="T5" fmla="*/ 59 h 75"/>
                <a:gd name="T6" fmla="*/ 28 w 42"/>
                <a:gd name="T7" fmla="*/ 52 h 75"/>
                <a:gd name="T8" fmla="*/ 31 w 42"/>
                <a:gd name="T9" fmla="*/ 33 h 75"/>
                <a:gd name="T10" fmla="*/ 32 w 42"/>
                <a:gd name="T11" fmla="*/ 30 h 75"/>
                <a:gd name="T12" fmla="*/ 32 w 42"/>
                <a:gd name="T13" fmla="*/ 21 h 75"/>
                <a:gd name="T14" fmla="*/ 36 w 42"/>
                <a:gd name="T15" fmla="*/ 5 h 75"/>
                <a:gd name="T16" fmla="*/ 39 w 42"/>
                <a:gd name="T17" fmla="*/ 2 h 75"/>
                <a:gd name="T18" fmla="*/ 41 w 42"/>
                <a:gd name="T19" fmla="*/ 1 h 75"/>
                <a:gd name="T20" fmla="*/ 41 w 42"/>
                <a:gd name="T21" fmla="*/ 4 h 75"/>
                <a:gd name="T22" fmla="*/ 37 w 42"/>
                <a:gd name="T23" fmla="*/ 12 h 75"/>
                <a:gd name="T24" fmla="*/ 40 w 42"/>
                <a:gd name="T25" fmla="*/ 10 h 75"/>
                <a:gd name="T26" fmla="*/ 38 w 42"/>
                <a:gd name="T27" fmla="*/ 15 h 75"/>
                <a:gd name="T28" fmla="*/ 41 w 42"/>
                <a:gd name="T29" fmla="*/ 15 h 75"/>
                <a:gd name="T30" fmla="*/ 40 w 42"/>
                <a:gd name="T31" fmla="*/ 18 h 75"/>
                <a:gd name="T32" fmla="*/ 40 w 42"/>
                <a:gd name="T33" fmla="*/ 20 h 75"/>
                <a:gd name="T34" fmla="*/ 40 w 42"/>
                <a:gd name="T35" fmla="*/ 22 h 75"/>
                <a:gd name="T36" fmla="*/ 37 w 42"/>
                <a:gd name="T37" fmla="*/ 26 h 75"/>
                <a:gd name="T38" fmla="*/ 34 w 42"/>
                <a:gd name="T39" fmla="*/ 50 h 75"/>
                <a:gd name="T40" fmla="*/ 32 w 42"/>
                <a:gd name="T41" fmla="*/ 57 h 75"/>
                <a:gd name="T42" fmla="*/ 23 w 42"/>
                <a:gd name="T43" fmla="*/ 69 h 75"/>
                <a:gd name="T44" fmla="*/ 20 w 42"/>
                <a:gd name="T45" fmla="*/ 70 h 75"/>
                <a:gd name="T46" fmla="*/ 12 w 42"/>
                <a:gd name="T47" fmla="*/ 69 h 75"/>
                <a:gd name="T48" fmla="*/ 5 w 42"/>
                <a:gd name="T49" fmla="*/ 71 h 75"/>
                <a:gd name="T50" fmla="*/ 0 w 42"/>
                <a:gd name="T51" fmla="*/ 73 h 75"/>
                <a:gd name="T52" fmla="*/ 5 w 42"/>
                <a:gd name="T53" fmla="*/ 67 h 75"/>
                <a:gd name="T54" fmla="*/ 11 w 42"/>
                <a:gd name="T55" fmla="*/ 67 h 75"/>
                <a:gd name="T56" fmla="*/ 25 w 42"/>
                <a:gd name="T57" fmla="*/ 62 h 75"/>
                <a:gd name="T58" fmla="*/ 26 w 42"/>
                <a:gd name="T59" fmla="*/ 62 h 75"/>
                <a:gd name="T60" fmla="*/ 12 w 42"/>
                <a:gd name="T61" fmla="*/ 66 h 75"/>
                <a:gd name="T62" fmla="*/ 15 w 42"/>
                <a:gd name="T63"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75">
                  <a:moveTo>
                    <a:pt x="15" y="63"/>
                  </a:moveTo>
                  <a:cubicBezTo>
                    <a:pt x="16" y="63"/>
                    <a:pt x="17" y="62"/>
                    <a:pt x="17" y="62"/>
                  </a:cubicBezTo>
                  <a:cubicBezTo>
                    <a:pt x="20" y="62"/>
                    <a:pt x="22" y="61"/>
                    <a:pt x="24" y="59"/>
                  </a:cubicBezTo>
                  <a:cubicBezTo>
                    <a:pt x="26" y="57"/>
                    <a:pt x="27" y="55"/>
                    <a:pt x="28" y="52"/>
                  </a:cubicBezTo>
                  <a:cubicBezTo>
                    <a:pt x="29" y="45"/>
                    <a:pt x="30" y="39"/>
                    <a:pt x="31" y="33"/>
                  </a:cubicBezTo>
                  <a:cubicBezTo>
                    <a:pt x="31" y="32"/>
                    <a:pt x="32" y="31"/>
                    <a:pt x="32" y="30"/>
                  </a:cubicBezTo>
                  <a:cubicBezTo>
                    <a:pt x="33" y="27"/>
                    <a:pt x="32" y="24"/>
                    <a:pt x="32" y="21"/>
                  </a:cubicBezTo>
                  <a:cubicBezTo>
                    <a:pt x="32" y="16"/>
                    <a:pt x="33" y="10"/>
                    <a:pt x="36" y="5"/>
                  </a:cubicBezTo>
                  <a:cubicBezTo>
                    <a:pt x="37" y="4"/>
                    <a:pt x="38" y="3"/>
                    <a:pt x="39" y="2"/>
                  </a:cubicBezTo>
                  <a:cubicBezTo>
                    <a:pt x="39" y="1"/>
                    <a:pt x="40" y="0"/>
                    <a:pt x="41" y="1"/>
                  </a:cubicBezTo>
                  <a:cubicBezTo>
                    <a:pt x="42" y="1"/>
                    <a:pt x="42" y="3"/>
                    <a:pt x="41" y="4"/>
                  </a:cubicBezTo>
                  <a:cubicBezTo>
                    <a:pt x="40" y="6"/>
                    <a:pt x="39" y="9"/>
                    <a:pt x="37" y="12"/>
                  </a:cubicBezTo>
                  <a:cubicBezTo>
                    <a:pt x="38" y="11"/>
                    <a:pt x="39" y="9"/>
                    <a:pt x="40" y="10"/>
                  </a:cubicBezTo>
                  <a:cubicBezTo>
                    <a:pt x="42" y="13"/>
                    <a:pt x="39" y="14"/>
                    <a:pt x="38" y="15"/>
                  </a:cubicBezTo>
                  <a:cubicBezTo>
                    <a:pt x="39" y="15"/>
                    <a:pt x="40" y="14"/>
                    <a:pt x="41" y="15"/>
                  </a:cubicBezTo>
                  <a:cubicBezTo>
                    <a:pt x="41" y="16"/>
                    <a:pt x="41" y="17"/>
                    <a:pt x="40" y="18"/>
                  </a:cubicBezTo>
                  <a:cubicBezTo>
                    <a:pt x="39" y="19"/>
                    <a:pt x="38" y="19"/>
                    <a:pt x="40" y="20"/>
                  </a:cubicBezTo>
                  <a:cubicBezTo>
                    <a:pt x="41" y="20"/>
                    <a:pt x="40" y="21"/>
                    <a:pt x="40" y="22"/>
                  </a:cubicBezTo>
                  <a:cubicBezTo>
                    <a:pt x="39" y="23"/>
                    <a:pt x="38" y="24"/>
                    <a:pt x="37" y="26"/>
                  </a:cubicBezTo>
                  <a:cubicBezTo>
                    <a:pt x="36" y="34"/>
                    <a:pt x="36" y="42"/>
                    <a:pt x="34" y="50"/>
                  </a:cubicBezTo>
                  <a:cubicBezTo>
                    <a:pt x="33" y="52"/>
                    <a:pt x="33" y="55"/>
                    <a:pt x="32" y="57"/>
                  </a:cubicBezTo>
                  <a:cubicBezTo>
                    <a:pt x="30" y="62"/>
                    <a:pt x="28" y="67"/>
                    <a:pt x="23" y="69"/>
                  </a:cubicBezTo>
                  <a:cubicBezTo>
                    <a:pt x="22" y="69"/>
                    <a:pt x="21" y="70"/>
                    <a:pt x="20" y="70"/>
                  </a:cubicBezTo>
                  <a:cubicBezTo>
                    <a:pt x="17" y="70"/>
                    <a:pt x="14" y="70"/>
                    <a:pt x="12" y="69"/>
                  </a:cubicBezTo>
                  <a:cubicBezTo>
                    <a:pt x="9" y="69"/>
                    <a:pt x="6" y="69"/>
                    <a:pt x="5" y="71"/>
                  </a:cubicBezTo>
                  <a:cubicBezTo>
                    <a:pt x="3" y="72"/>
                    <a:pt x="3" y="75"/>
                    <a:pt x="0" y="73"/>
                  </a:cubicBezTo>
                  <a:cubicBezTo>
                    <a:pt x="1" y="70"/>
                    <a:pt x="3" y="69"/>
                    <a:pt x="5" y="67"/>
                  </a:cubicBezTo>
                  <a:cubicBezTo>
                    <a:pt x="7" y="66"/>
                    <a:pt x="9" y="66"/>
                    <a:pt x="11" y="67"/>
                  </a:cubicBezTo>
                  <a:cubicBezTo>
                    <a:pt x="17" y="69"/>
                    <a:pt x="21" y="66"/>
                    <a:pt x="25" y="62"/>
                  </a:cubicBezTo>
                  <a:cubicBezTo>
                    <a:pt x="26" y="62"/>
                    <a:pt x="26" y="62"/>
                    <a:pt x="26" y="62"/>
                  </a:cubicBezTo>
                  <a:cubicBezTo>
                    <a:pt x="22" y="63"/>
                    <a:pt x="18" y="67"/>
                    <a:pt x="12" y="66"/>
                  </a:cubicBezTo>
                  <a:cubicBezTo>
                    <a:pt x="12" y="63"/>
                    <a:pt x="15" y="64"/>
                    <a:pt x="15" y="63"/>
                  </a:cubicBezTo>
                  <a:close/>
                </a:path>
              </a:pathLst>
            </a:custGeom>
            <a:solidFill>
              <a:srgbClr val="EDD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9" name="Freeform 56"/>
            <p:cNvSpPr>
              <a:spLocks/>
            </p:cNvSpPr>
            <p:nvPr/>
          </p:nvSpPr>
          <p:spPr bwMode="auto">
            <a:xfrm>
              <a:off x="1485" y="2284"/>
              <a:ext cx="167" cy="130"/>
            </a:xfrm>
            <a:custGeom>
              <a:avLst/>
              <a:gdLst>
                <a:gd name="T0" fmla="*/ 42 w 70"/>
                <a:gd name="T1" fmla="*/ 54 h 55"/>
                <a:gd name="T2" fmla="*/ 32 w 70"/>
                <a:gd name="T3" fmla="*/ 52 h 55"/>
                <a:gd name="T4" fmla="*/ 30 w 70"/>
                <a:gd name="T5" fmla="*/ 53 h 55"/>
                <a:gd name="T6" fmla="*/ 27 w 70"/>
                <a:gd name="T7" fmla="*/ 54 h 55"/>
                <a:gd name="T8" fmla="*/ 29 w 70"/>
                <a:gd name="T9" fmla="*/ 50 h 55"/>
                <a:gd name="T10" fmla="*/ 29 w 70"/>
                <a:gd name="T11" fmla="*/ 50 h 55"/>
                <a:gd name="T12" fmla="*/ 28 w 70"/>
                <a:gd name="T13" fmla="*/ 48 h 55"/>
                <a:gd name="T14" fmla="*/ 22 w 70"/>
                <a:gd name="T15" fmla="*/ 47 h 55"/>
                <a:gd name="T16" fmla="*/ 3 w 70"/>
                <a:gd name="T17" fmla="*/ 51 h 55"/>
                <a:gd name="T18" fmla="*/ 0 w 70"/>
                <a:gd name="T19" fmla="*/ 51 h 55"/>
                <a:gd name="T20" fmla="*/ 2 w 70"/>
                <a:gd name="T21" fmla="*/ 49 h 55"/>
                <a:gd name="T22" fmla="*/ 5 w 70"/>
                <a:gd name="T23" fmla="*/ 47 h 55"/>
                <a:gd name="T24" fmla="*/ 26 w 70"/>
                <a:gd name="T25" fmla="*/ 45 h 55"/>
                <a:gd name="T26" fmla="*/ 36 w 70"/>
                <a:gd name="T27" fmla="*/ 48 h 55"/>
                <a:gd name="T28" fmla="*/ 45 w 70"/>
                <a:gd name="T29" fmla="*/ 49 h 55"/>
                <a:gd name="T30" fmla="*/ 45 w 70"/>
                <a:gd name="T31" fmla="*/ 50 h 55"/>
                <a:gd name="T32" fmla="*/ 41 w 70"/>
                <a:gd name="T33" fmla="*/ 51 h 55"/>
                <a:gd name="T34" fmla="*/ 53 w 70"/>
                <a:gd name="T35" fmla="*/ 49 h 55"/>
                <a:gd name="T36" fmla="*/ 45 w 70"/>
                <a:gd name="T37" fmla="*/ 49 h 55"/>
                <a:gd name="T38" fmla="*/ 45 w 70"/>
                <a:gd name="T39" fmla="*/ 48 h 55"/>
                <a:gd name="T40" fmla="*/ 45 w 70"/>
                <a:gd name="T41" fmla="*/ 48 h 55"/>
                <a:gd name="T42" fmla="*/ 45 w 70"/>
                <a:gd name="T43" fmla="*/ 48 h 55"/>
                <a:gd name="T44" fmla="*/ 52 w 70"/>
                <a:gd name="T45" fmla="*/ 46 h 55"/>
                <a:gd name="T46" fmla="*/ 58 w 70"/>
                <a:gd name="T47" fmla="*/ 37 h 55"/>
                <a:gd name="T48" fmla="*/ 60 w 70"/>
                <a:gd name="T49" fmla="*/ 29 h 55"/>
                <a:gd name="T50" fmla="*/ 60 w 70"/>
                <a:gd name="T51" fmla="*/ 28 h 55"/>
                <a:gd name="T52" fmla="*/ 60 w 70"/>
                <a:gd name="T53" fmla="*/ 17 h 55"/>
                <a:gd name="T54" fmla="*/ 65 w 70"/>
                <a:gd name="T55" fmla="*/ 2 h 55"/>
                <a:gd name="T56" fmla="*/ 68 w 70"/>
                <a:gd name="T57" fmla="*/ 1 h 55"/>
                <a:gd name="T58" fmla="*/ 68 w 70"/>
                <a:gd name="T59" fmla="*/ 4 h 55"/>
                <a:gd name="T60" fmla="*/ 65 w 70"/>
                <a:gd name="T61" fmla="*/ 11 h 55"/>
                <a:gd name="T62" fmla="*/ 65 w 70"/>
                <a:gd name="T63" fmla="*/ 12 h 55"/>
                <a:gd name="T64" fmla="*/ 65 w 70"/>
                <a:gd name="T65" fmla="*/ 11 h 55"/>
                <a:gd name="T66" fmla="*/ 68 w 70"/>
                <a:gd name="T67" fmla="*/ 10 h 55"/>
                <a:gd name="T68" fmla="*/ 68 w 70"/>
                <a:gd name="T69" fmla="*/ 13 h 55"/>
                <a:gd name="T70" fmla="*/ 66 w 70"/>
                <a:gd name="T71" fmla="*/ 15 h 55"/>
                <a:gd name="T72" fmla="*/ 68 w 70"/>
                <a:gd name="T73" fmla="*/ 16 h 55"/>
                <a:gd name="T74" fmla="*/ 69 w 70"/>
                <a:gd name="T75" fmla="*/ 17 h 55"/>
                <a:gd name="T76" fmla="*/ 66 w 70"/>
                <a:gd name="T77" fmla="*/ 20 h 55"/>
                <a:gd name="T78" fmla="*/ 67 w 70"/>
                <a:gd name="T79" fmla="*/ 22 h 55"/>
                <a:gd name="T80" fmla="*/ 65 w 70"/>
                <a:gd name="T81" fmla="*/ 27 h 55"/>
                <a:gd name="T82" fmla="*/ 62 w 70"/>
                <a:gd name="T83" fmla="*/ 40 h 55"/>
                <a:gd name="T84" fmla="*/ 55 w 70"/>
                <a:gd name="T85" fmla="*/ 52 h 55"/>
                <a:gd name="T86" fmla="*/ 53 w 70"/>
                <a:gd name="T87" fmla="*/ 53 h 55"/>
                <a:gd name="T88" fmla="*/ 42 w 70"/>
                <a:gd name="T8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55">
                  <a:moveTo>
                    <a:pt x="42" y="54"/>
                  </a:moveTo>
                  <a:cubicBezTo>
                    <a:pt x="38" y="54"/>
                    <a:pt x="36" y="50"/>
                    <a:pt x="32" y="52"/>
                  </a:cubicBezTo>
                  <a:cubicBezTo>
                    <a:pt x="31" y="52"/>
                    <a:pt x="31" y="52"/>
                    <a:pt x="30" y="53"/>
                  </a:cubicBezTo>
                  <a:cubicBezTo>
                    <a:pt x="29" y="53"/>
                    <a:pt x="28" y="55"/>
                    <a:pt x="27" y="54"/>
                  </a:cubicBezTo>
                  <a:cubicBezTo>
                    <a:pt x="26" y="52"/>
                    <a:pt x="28" y="51"/>
                    <a:pt x="29" y="50"/>
                  </a:cubicBezTo>
                  <a:cubicBezTo>
                    <a:pt x="29" y="50"/>
                    <a:pt x="29" y="50"/>
                    <a:pt x="29" y="50"/>
                  </a:cubicBezTo>
                  <a:cubicBezTo>
                    <a:pt x="30" y="49"/>
                    <a:pt x="30" y="49"/>
                    <a:pt x="28" y="48"/>
                  </a:cubicBezTo>
                  <a:cubicBezTo>
                    <a:pt x="26" y="47"/>
                    <a:pt x="24" y="47"/>
                    <a:pt x="22" y="47"/>
                  </a:cubicBezTo>
                  <a:cubicBezTo>
                    <a:pt x="15" y="47"/>
                    <a:pt x="9" y="48"/>
                    <a:pt x="3" y="51"/>
                  </a:cubicBezTo>
                  <a:cubicBezTo>
                    <a:pt x="2" y="51"/>
                    <a:pt x="1" y="52"/>
                    <a:pt x="0" y="51"/>
                  </a:cubicBezTo>
                  <a:cubicBezTo>
                    <a:pt x="0" y="50"/>
                    <a:pt x="1" y="49"/>
                    <a:pt x="2" y="49"/>
                  </a:cubicBezTo>
                  <a:cubicBezTo>
                    <a:pt x="3" y="48"/>
                    <a:pt x="4" y="48"/>
                    <a:pt x="5" y="47"/>
                  </a:cubicBezTo>
                  <a:cubicBezTo>
                    <a:pt x="12" y="45"/>
                    <a:pt x="19" y="44"/>
                    <a:pt x="26" y="45"/>
                  </a:cubicBezTo>
                  <a:cubicBezTo>
                    <a:pt x="29" y="46"/>
                    <a:pt x="33" y="47"/>
                    <a:pt x="36" y="48"/>
                  </a:cubicBezTo>
                  <a:cubicBezTo>
                    <a:pt x="39" y="48"/>
                    <a:pt x="41" y="49"/>
                    <a:pt x="45" y="49"/>
                  </a:cubicBezTo>
                  <a:cubicBezTo>
                    <a:pt x="46" y="49"/>
                    <a:pt x="46" y="50"/>
                    <a:pt x="45" y="50"/>
                  </a:cubicBezTo>
                  <a:cubicBezTo>
                    <a:pt x="43" y="51"/>
                    <a:pt x="42" y="51"/>
                    <a:pt x="41" y="51"/>
                  </a:cubicBezTo>
                  <a:cubicBezTo>
                    <a:pt x="45" y="53"/>
                    <a:pt x="49" y="51"/>
                    <a:pt x="53" y="49"/>
                  </a:cubicBezTo>
                  <a:cubicBezTo>
                    <a:pt x="51" y="50"/>
                    <a:pt x="48" y="50"/>
                    <a:pt x="45" y="49"/>
                  </a:cubicBezTo>
                  <a:cubicBezTo>
                    <a:pt x="45" y="49"/>
                    <a:pt x="45" y="49"/>
                    <a:pt x="45" y="48"/>
                  </a:cubicBezTo>
                  <a:cubicBezTo>
                    <a:pt x="45" y="48"/>
                    <a:pt x="45" y="48"/>
                    <a:pt x="45" y="48"/>
                  </a:cubicBezTo>
                  <a:cubicBezTo>
                    <a:pt x="45" y="48"/>
                    <a:pt x="45" y="48"/>
                    <a:pt x="45" y="48"/>
                  </a:cubicBezTo>
                  <a:cubicBezTo>
                    <a:pt x="48" y="47"/>
                    <a:pt x="50" y="47"/>
                    <a:pt x="52" y="46"/>
                  </a:cubicBezTo>
                  <a:cubicBezTo>
                    <a:pt x="55" y="44"/>
                    <a:pt x="57" y="40"/>
                    <a:pt x="58" y="37"/>
                  </a:cubicBezTo>
                  <a:cubicBezTo>
                    <a:pt x="59" y="34"/>
                    <a:pt x="59" y="32"/>
                    <a:pt x="60" y="29"/>
                  </a:cubicBezTo>
                  <a:cubicBezTo>
                    <a:pt x="60" y="29"/>
                    <a:pt x="60" y="29"/>
                    <a:pt x="60" y="28"/>
                  </a:cubicBezTo>
                  <a:cubicBezTo>
                    <a:pt x="60" y="25"/>
                    <a:pt x="60" y="21"/>
                    <a:pt x="60" y="17"/>
                  </a:cubicBezTo>
                  <a:cubicBezTo>
                    <a:pt x="60" y="12"/>
                    <a:pt x="62" y="7"/>
                    <a:pt x="65" y="2"/>
                  </a:cubicBezTo>
                  <a:cubicBezTo>
                    <a:pt x="66" y="1"/>
                    <a:pt x="67" y="0"/>
                    <a:pt x="68" y="1"/>
                  </a:cubicBezTo>
                  <a:cubicBezTo>
                    <a:pt x="70" y="2"/>
                    <a:pt x="69" y="3"/>
                    <a:pt x="68" y="4"/>
                  </a:cubicBezTo>
                  <a:cubicBezTo>
                    <a:pt x="67" y="7"/>
                    <a:pt x="66" y="9"/>
                    <a:pt x="65" y="11"/>
                  </a:cubicBezTo>
                  <a:cubicBezTo>
                    <a:pt x="65" y="12"/>
                    <a:pt x="66" y="12"/>
                    <a:pt x="65" y="12"/>
                  </a:cubicBezTo>
                  <a:cubicBezTo>
                    <a:pt x="65" y="11"/>
                    <a:pt x="65" y="11"/>
                    <a:pt x="65" y="11"/>
                  </a:cubicBezTo>
                  <a:cubicBezTo>
                    <a:pt x="66" y="10"/>
                    <a:pt x="67" y="9"/>
                    <a:pt x="68" y="10"/>
                  </a:cubicBezTo>
                  <a:cubicBezTo>
                    <a:pt x="69" y="11"/>
                    <a:pt x="68" y="12"/>
                    <a:pt x="68" y="13"/>
                  </a:cubicBezTo>
                  <a:cubicBezTo>
                    <a:pt x="67" y="14"/>
                    <a:pt x="66" y="15"/>
                    <a:pt x="66" y="15"/>
                  </a:cubicBezTo>
                  <a:cubicBezTo>
                    <a:pt x="67" y="16"/>
                    <a:pt x="68" y="15"/>
                    <a:pt x="68" y="16"/>
                  </a:cubicBezTo>
                  <a:cubicBezTo>
                    <a:pt x="69" y="16"/>
                    <a:pt x="69" y="17"/>
                    <a:pt x="69" y="17"/>
                  </a:cubicBezTo>
                  <a:cubicBezTo>
                    <a:pt x="68" y="18"/>
                    <a:pt x="67" y="19"/>
                    <a:pt x="66" y="20"/>
                  </a:cubicBezTo>
                  <a:cubicBezTo>
                    <a:pt x="68" y="20"/>
                    <a:pt x="69" y="21"/>
                    <a:pt x="67" y="22"/>
                  </a:cubicBezTo>
                  <a:cubicBezTo>
                    <a:pt x="65" y="24"/>
                    <a:pt x="65" y="25"/>
                    <a:pt x="65" y="27"/>
                  </a:cubicBezTo>
                  <a:cubicBezTo>
                    <a:pt x="64" y="32"/>
                    <a:pt x="64" y="36"/>
                    <a:pt x="62" y="40"/>
                  </a:cubicBezTo>
                  <a:cubicBezTo>
                    <a:pt x="61" y="45"/>
                    <a:pt x="59" y="49"/>
                    <a:pt x="55" y="52"/>
                  </a:cubicBezTo>
                  <a:cubicBezTo>
                    <a:pt x="54" y="52"/>
                    <a:pt x="54" y="53"/>
                    <a:pt x="53" y="53"/>
                  </a:cubicBezTo>
                  <a:cubicBezTo>
                    <a:pt x="50" y="55"/>
                    <a:pt x="46" y="54"/>
                    <a:pt x="42" y="54"/>
                  </a:cubicBezTo>
                  <a:close/>
                </a:path>
              </a:pathLst>
            </a:custGeom>
            <a:solidFill>
              <a:srgbClr val="F1D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0" name="Freeform 57"/>
            <p:cNvSpPr>
              <a:spLocks/>
            </p:cNvSpPr>
            <p:nvPr/>
          </p:nvSpPr>
          <p:spPr bwMode="auto">
            <a:xfrm>
              <a:off x="841" y="2097"/>
              <a:ext cx="166" cy="123"/>
            </a:xfrm>
            <a:custGeom>
              <a:avLst/>
              <a:gdLst>
                <a:gd name="T0" fmla="*/ 43 w 70"/>
                <a:gd name="T1" fmla="*/ 51 h 52"/>
                <a:gd name="T2" fmla="*/ 40 w 70"/>
                <a:gd name="T3" fmla="*/ 51 h 52"/>
                <a:gd name="T4" fmla="*/ 38 w 70"/>
                <a:gd name="T5" fmla="*/ 48 h 52"/>
                <a:gd name="T6" fmla="*/ 41 w 70"/>
                <a:gd name="T7" fmla="*/ 48 h 52"/>
                <a:gd name="T8" fmla="*/ 53 w 70"/>
                <a:gd name="T9" fmla="*/ 47 h 52"/>
                <a:gd name="T10" fmla="*/ 40 w 70"/>
                <a:gd name="T11" fmla="*/ 47 h 52"/>
                <a:gd name="T12" fmla="*/ 37 w 70"/>
                <a:gd name="T13" fmla="*/ 48 h 52"/>
                <a:gd name="T14" fmla="*/ 32 w 70"/>
                <a:gd name="T15" fmla="*/ 49 h 52"/>
                <a:gd name="T16" fmla="*/ 27 w 70"/>
                <a:gd name="T17" fmla="*/ 50 h 52"/>
                <a:gd name="T18" fmla="*/ 30 w 70"/>
                <a:gd name="T19" fmla="*/ 47 h 52"/>
                <a:gd name="T20" fmla="*/ 30 w 70"/>
                <a:gd name="T21" fmla="*/ 47 h 52"/>
                <a:gd name="T22" fmla="*/ 22 w 70"/>
                <a:gd name="T23" fmla="*/ 44 h 52"/>
                <a:gd name="T24" fmla="*/ 2 w 70"/>
                <a:gd name="T25" fmla="*/ 47 h 52"/>
                <a:gd name="T26" fmla="*/ 0 w 70"/>
                <a:gd name="T27" fmla="*/ 45 h 52"/>
                <a:gd name="T28" fmla="*/ 3 w 70"/>
                <a:gd name="T29" fmla="*/ 43 h 52"/>
                <a:gd name="T30" fmla="*/ 29 w 70"/>
                <a:gd name="T31" fmla="*/ 43 h 52"/>
                <a:gd name="T32" fmla="*/ 38 w 70"/>
                <a:gd name="T33" fmla="*/ 45 h 52"/>
                <a:gd name="T34" fmla="*/ 52 w 70"/>
                <a:gd name="T35" fmla="*/ 43 h 52"/>
                <a:gd name="T36" fmla="*/ 55 w 70"/>
                <a:gd name="T37" fmla="*/ 40 h 52"/>
                <a:gd name="T38" fmla="*/ 57 w 70"/>
                <a:gd name="T39" fmla="*/ 34 h 52"/>
                <a:gd name="T40" fmla="*/ 57 w 70"/>
                <a:gd name="T41" fmla="*/ 33 h 52"/>
                <a:gd name="T42" fmla="*/ 59 w 70"/>
                <a:gd name="T43" fmla="*/ 13 h 52"/>
                <a:gd name="T44" fmla="*/ 63 w 70"/>
                <a:gd name="T45" fmla="*/ 5 h 52"/>
                <a:gd name="T46" fmla="*/ 67 w 70"/>
                <a:gd name="T47" fmla="*/ 1 h 52"/>
                <a:gd name="T48" fmla="*/ 66 w 70"/>
                <a:gd name="T49" fmla="*/ 7 h 52"/>
                <a:gd name="T50" fmla="*/ 64 w 70"/>
                <a:gd name="T51" fmla="*/ 12 h 52"/>
                <a:gd name="T52" fmla="*/ 63 w 70"/>
                <a:gd name="T53" fmla="*/ 13 h 52"/>
                <a:gd name="T54" fmla="*/ 63 w 70"/>
                <a:gd name="T55" fmla="*/ 12 h 52"/>
                <a:gd name="T56" fmla="*/ 64 w 70"/>
                <a:gd name="T57" fmla="*/ 11 h 52"/>
                <a:gd name="T58" fmla="*/ 67 w 70"/>
                <a:gd name="T59" fmla="*/ 10 h 52"/>
                <a:gd name="T60" fmla="*/ 67 w 70"/>
                <a:gd name="T61" fmla="*/ 13 h 52"/>
                <a:gd name="T62" fmla="*/ 64 w 70"/>
                <a:gd name="T63" fmla="*/ 16 h 52"/>
                <a:gd name="T64" fmla="*/ 67 w 70"/>
                <a:gd name="T65" fmla="*/ 16 h 52"/>
                <a:gd name="T66" fmla="*/ 65 w 70"/>
                <a:gd name="T67" fmla="*/ 20 h 52"/>
                <a:gd name="T68" fmla="*/ 68 w 70"/>
                <a:gd name="T69" fmla="*/ 21 h 52"/>
                <a:gd name="T70" fmla="*/ 66 w 70"/>
                <a:gd name="T71" fmla="*/ 23 h 52"/>
                <a:gd name="T72" fmla="*/ 63 w 70"/>
                <a:gd name="T73" fmla="*/ 26 h 52"/>
                <a:gd name="T74" fmla="*/ 61 w 70"/>
                <a:gd name="T75" fmla="*/ 39 h 52"/>
                <a:gd name="T76" fmla="*/ 56 w 70"/>
                <a:gd name="T77" fmla="*/ 48 h 52"/>
                <a:gd name="T78" fmla="*/ 50 w 70"/>
                <a:gd name="T79" fmla="*/ 51 h 52"/>
                <a:gd name="T80" fmla="*/ 43 w 70"/>
                <a:gd name="T8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52">
                  <a:moveTo>
                    <a:pt x="43" y="51"/>
                  </a:moveTo>
                  <a:cubicBezTo>
                    <a:pt x="42" y="51"/>
                    <a:pt x="41" y="51"/>
                    <a:pt x="40" y="51"/>
                  </a:cubicBezTo>
                  <a:cubicBezTo>
                    <a:pt x="40" y="49"/>
                    <a:pt x="37" y="50"/>
                    <a:pt x="38" y="48"/>
                  </a:cubicBezTo>
                  <a:cubicBezTo>
                    <a:pt x="39" y="47"/>
                    <a:pt x="40" y="47"/>
                    <a:pt x="41" y="48"/>
                  </a:cubicBezTo>
                  <a:cubicBezTo>
                    <a:pt x="46" y="49"/>
                    <a:pt x="50" y="48"/>
                    <a:pt x="53" y="47"/>
                  </a:cubicBezTo>
                  <a:cubicBezTo>
                    <a:pt x="49" y="48"/>
                    <a:pt x="45" y="47"/>
                    <a:pt x="40" y="47"/>
                  </a:cubicBezTo>
                  <a:cubicBezTo>
                    <a:pt x="39" y="47"/>
                    <a:pt x="38" y="46"/>
                    <a:pt x="37" y="48"/>
                  </a:cubicBezTo>
                  <a:cubicBezTo>
                    <a:pt x="35" y="48"/>
                    <a:pt x="33" y="48"/>
                    <a:pt x="32" y="49"/>
                  </a:cubicBezTo>
                  <a:cubicBezTo>
                    <a:pt x="30" y="49"/>
                    <a:pt x="29" y="52"/>
                    <a:pt x="27" y="50"/>
                  </a:cubicBezTo>
                  <a:cubicBezTo>
                    <a:pt x="27" y="48"/>
                    <a:pt x="29" y="48"/>
                    <a:pt x="30" y="47"/>
                  </a:cubicBezTo>
                  <a:cubicBezTo>
                    <a:pt x="30" y="47"/>
                    <a:pt x="30" y="47"/>
                    <a:pt x="30" y="47"/>
                  </a:cubicBezTo>
                  <a:cubicBezTo>
                    <a:pt x="28" y="44"/>
                    <a:pt x="25" y="45"/>
                    <a:pt x="22" y="44"/>
                  </a:cubicBezTo>
                  <a:cubicBezTo>
                    <a:pt x="15" y="44"/>
                    <a:pt x="8" y="44"/>
                    <a:pt x="2" y="47"/>
                  </a:cubicBezTo>
                  <a:cubicBezTo>
                    <a:pt x="0" y="47"/>
                    <a:pt x="0" y="47"/>
                    <a:pt x="0" y="45"/>
                  </a:cubicBezTo>
                  <a:cubicBezTo>
                    <a:pt x="1" y="44"/>
                    <a:pt x="2" y="44"/>
                    <a:pt x="3" y="43"/>
                  </a:cubicBezTo>
                  <a:cubicBezTo>
                    <a:pt x="12" y="42"/>
                    <a:pt x="21" y="41"/>
                    <a:pt x="29" y="43"/>
                  </a:cubicBezTo>
                  <a:cubicBezTo>
                    <a:pt x="32" y="43"/>
                    <a:pt x="35" y="45"/>
                    <a:pt x="38" y="45"/>
                  </a:cubicBezTo>
                  <a:cubicBezTo>
                    <a:pt x="43" y="45"/>
                    <a:pt x="47" y="45"/>
                    <a:pt x="52" y="43"/>
                  </a:cubicBezTo>
                  <a:cubicBezTo>
                    <a:pt x="53" y="43"/>
                    <a:pt x="54" y="41"/>
                    <a:pt x="55" y="40"/>
                  </a:cubicBezTo>
                  <a:cubicBezTo>
                    <a:pt x="56" y="38"/>
                    <a:pt x="56" y="36"/>
                    <a:pt x="57" y="34"/>
                  </a:cubicBezTo>
                  <a:cubicBezTo>
                    <a:pt x="57" y="33"/>
                    <a:pt x="57" y="33"/>
                    <a:pt x="57" y="33"/>
                  </a:cubicBezTo>
                  <a:cubicBezTo>
                    <a:pt x="57" y="26"/>
                    <a:pt x="59" y="20"/>
                    <a:pt x="59" y="13"/>
                  </a:cubicBezTo>
                  <a:cubicBezTo>
                    <a:pt x="60" y="10"/>
                    <a:pt x="61" y="7"/>
                    <a:pt x="63" y="5"/>
                  </a:cubicBezTo>
                  <a:cubicBezTo>
                    <a:pt x="64" y="4"/>
                    <a:pt x="65" y="0"/>
                    <a:pt x="67" y="1"/>
                  </a:cubicBezTo>
                  <a:cubicBezTo>
                    <a:pt x="70" y="3"/>
                    <a:pt x="67" y="5"/>
                    <a:pt x="66" y="7"/>
                  </a:cubicBezTo>
                  <a:cubicBezTo>
                    <a:pt x="65" y="9"/>
                    <a:pt x="64" y="11"/>
                    <a:pt x="64" y="12"/>
                  </a:cubicBezTo>
                  <a:cubicBezTo>
                    <a:pt x="63" y="13"/>
                    <a:pt x="64" y="13"/>
                    <a:pt x="63" y="13"/>
                  </a:cubicBezTo>
                  <a:cubicBezTo>
                    <a:pt x="63" y="13"/>
                    <a:pt x="63" y="13"/>
                    <a:pt x="63" y="12"/>
                  </a:cubicBezTo>
                  <a:cubicBezTo>
                    <a:pt x="64" y="12"/>
                    <a:pt x="64" y="11"/>
                    <a:pt x="64" y="11"/>
                  </a:cubicBezTo>
                  <a:cubicBezTo>
                    <a:pt x="65" y="10"/>
                    <a:pt x="66" y="9"/>
                    <a:pt x="67" y="10"/>
                  </a:cubicBezTo>
                  <a:cubicBezTo>
                    <a:pt x="69" y="11"/>
                    <a:pt x="67" y="12"/>
                    <a:pt x="67" y="13"/>
                  </a:cubicBezTo>
                  <a:cubicBezTo>
                    <a:pt x="66" y="14"/>
                    <a:pt x="65" y="15"/>
                    <a:pt x="64" y="16"/>
                  </a:cubicBezTo>
                  <a:cubicBezTo>
                    <a:pt x="65" y="16"/>
                    <a:pt x="67" y="15"/>
                    <a:pt x="67" y="16"/>
                  </a:cubicBezTo>
                  <a:cubicBezTo>
                    <a:pt x="68" y="18"/>
                    <a:pt x="66" y="18"/>
                    <a:pt x="65" y="20"/>
                  </a:cubicBezTo>
                  <a:cubicBezTo>
                    <a:pt x="66" y="21"/>
                    <a:pt x="68" y="19"/>
                    <a:pt x="68" y="21"/>
                  </a:cubicBezTo>
                  <a:cubicBezTo>
                    <a:pt x="68" y="22"/>
                    <a:pt x="67" y="23"/>
                    <a:pt x="66" y="23"/>
                  </a:cubicBezTo>
                  <a:cubicBezTo>
                    <a:pt x="65" y="24"/>
                    <a:pt x="64" y="24"/>
                    <a:pt x="63" y="26"/>
                  </a:cubicBezTo>
                  <a:cubicBezTo>
                    <a:pt x="62" y="30"/>
                    <a:pt x="63" y="34"/>
                    <a:pt x="61" y="39"/>
                  </a:cubicBezTo>
                  <a:cubicBezTo>
                    <a:pt x="60" y="42"/>
                    <a:pt x="59" y="46"/>
                    <a:pt x="56" y="48"/>
                  </a:cubicBezTo>
                  <a:cubicBezTo>
                    <a:pt x="54" y="50"/>
                    <a:pt x="52" y="51"/>
                    <a:pt x="50" y="51"/>
                  </a:cubicBezTo>
                  <a:cubicBezTo>
                    <a:pt x="47" y="52"/>
                    <a:pt x="45" y="52"/>
                    <a:pt x="43" y="51"/>
                  </a:cubicBezTo>
                  <a:close/>
                </a:path>
              </a:pathLst>
            </a:custGeom>
            <a:solidFill>
              <a:srgbClr val="F1E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1" name="Freeform 58"/>
            <p:cNvSpPr>
              <a:spLocks/>
            </p:cNvSpPr>
            <p:nvPr/>
          </p:nvSpPr>
          <p:spPr bwMode="auto">
            <a:xfrm>
              <a:off x="1675" y="2845"/>
              <a:ext cx="136" cy="301"/>
            </a:xfrm>
            <a:custGeom>
              <a:avLst/>
              <a:gdLst>
                <a:gd name="T0" fmla="*/ 38 w 57"/>
                <a:gd name="T1" fmla="*/ 105 h 127"/>
                <a:gd name="T2" fmla="*/ 41 w 57"/>
                <a:gd name="T3" fmla="*/ 107 h 127"/>
                <a:gd name="T4" fmla="*/ 49 w 57"/>
                <a:gd name="T5" fmla="*/ 115 h 127"/>
                <a:gd name="T6" fmla="*/ 52 w 57"/>
                <a:gd name="T7" fmla="*/ 118 h 127"/>
                <a:gd name="T8" fmla="*/ 56 w 57"/>
                <a:gd name="T9" fmla="*/ 124 h 127"/>
                <a:gd name="T10" fmla="*/ 56 w 57"/>
                <a:gd name="T11" fmla="*/ 126 h 127"/>
                <a:gd name="T12" fmla="*/ 54 w 57"/>
                <a:gd name="T13" fmla="*/ 125 h 127"/>
                <a:gd name="T14" fmla="*/ 49 w 57"/>
                <a:gd name="T15" fmla="*/ 119 h 127"/>
                <a:gd name="T16" fmla="*/ 49 w 57"/>
                <a:gd name="T17" fmla="*/ 119 h 127"/>
                <a:gd name="T18" fmla="*/ 41 w 57"/>
                <a:gd name="T19" fmla="*/ 111 h 127"/>
                <a:gd name="T20" fmla="*/ 40 w 57"/>
                <a:gd name="T21" fmla="*/ 110 h 127"/>
                <a:gd name="T22" fmla="*/ 38 w 57"/>
                <a:gd name="T23" fmla="*/ 108 h 127"/>
                <a:gd name="T24" fmla="*/ 34 w 57"/>
                <a:gd name="T25" fmla="*/ 106 h 127"/>
                <a:gd name="T26" fmla="*/ 34 w 57"/>
                <a:gd name="T27" fmla="*/ 110 h 127"/>
                <a:gd name="T28" fmla="*/ 33 w 57"/>
                <a:gd name="T29" fmla="*/ 112 h 127"/>
                <a:gd name="T30" fmla="*/ 32 w 57"/>
                <a:gd name="T31" fmla="*/ 111 h 127"/>
                <a:gd name="T32" fmla="*/ 21 w 57"/>
                <a:gd name="T33" fmla="*/ 103 h 127"/>
                <a:gd name="T34" fmla="*/ 17 w 57"/>
                <a:gd name="T35" fmla="*/ 102 h 127"/>
                <a:gd name="T36" fmla="*/ 11 w 57"/>
                <a:gd name="T37" fmla="*/ 94 h 127"/>
                <a:gd name="T38" fmla="*/ 9 w 57"/>
                <a:gd name="T39" fmla="*/ 86 h 127"/>
                <a:gd name="T40" fmla="*/ 8 w 57"/>
                <a:gd name="T41" fmla="*/ 23 h 127"/>
                <a:gd name="T42" fmla="*/ 3 w 57"/>
                <a:gd name="T43" fmla="*/ 14 h 127"/>
                <a:gd name="T44" fmla="*/ 4 w 57"/>
                <a:gd name="T45" fmla="*/ 11 h 127"/>
                <a:gd name="T46" fmla="*/ 3 w 57"/>
                <a:gd name="T47" fmla="*/ 7 h 127"/>
                <a:gd name="T48" fmla="*/ 6 w 57"/>
                <a:gd name="T49" fmla="*/ 8 h 127"/>
                <a:gd name="T50" fmla="*/ 3 w 57"/>
                <a:gd name="T51" fmla="*/ 5 h 127"/>
                <a:gd name="T52" fmla="*/ 2 w 57"/>
                <a:gd name="T53" fmla="*/ 1 h 127"/>
                <a:gd name="T54" fmla="*/ 6 w 57"/>
                <a:gd name="T55" fmla="*/ 3 h 127"/>
                <a:gd name="T56" fmla="*/ 8 w 57"/>
                <a:gd name="T57" fmla="*/ 7 h 127"/>
                <a:gd name="T58" fmla="*/ 11 w 57"/>
                <a:gd name="T59" fmla="*/ 23 h 127"/>
                <a:gd name="T60" fmla="*/ 12 w 57"/>
                <a:gd name="T61" fmla="*/ 55 h 127"/>
                <a:gd name="T62" fmla="*/ 12 w 57"/>
                <a:gd name="T63" fmla="*/ 57 h 127"/>
                <a:gd name="T64" fmla="*/ 13 w 57"/>
                <a:gd name="T65" fmla="*/ 80 h 127"/>
                <a:gd name="T66" fmla="*/ 13 w 57"/>
                <a:gd name="T67" fmla="*/ 81 h 127"/>
                <a:gd name="T68" fmla="*/ 13 w 57"/>
                <a:gd name="T69" fmla="*/ 89 h 127"/>
                <a:gd name="T70" fmla="*/ 17 w 57"/>
                <a:gd name="T71" fmla="*/ 93 h 127"/>
                <a:gd name="T72" fmla="*/ 24 w 57"/>
                <a:gd name="T73" fmla="*/ 96 h 127"/>
                <a:gd name="T74" fmla="*/ 31 w 57"/>
                <a:gd name="T75" fmla="*/ 102 h 127"/>
                <a:gd name="T76" fmla="*/ 38 w 57"/>
                <a:gd name="T77" fmla="*/ 10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 h="127">
                  <a:moveTo>
                    <a:pt x="38" y="105"/>
                  </a:moveTo>
                  <a:cubicBezTo>
                    <a:pt x="39" y="105"/>
                    <a:pt x="40" y="106"/>
                    <a:pt x="41" y="107"/>
                  </a:cubicBezTo>
                  <a:cubicBezTo>
                    <a:pt x="44" y="110"/>
                    <a:pt x="48" y="111"/>
                    <a:pt x="49" y="115"/>
                  </a:cubicBezTo>
                  <a:cubicBezTo>
                    <a:pt x="50" y="116"/>
                    <a:pt x="51" y="117"/>
                    <a:pt x="52" y="118"/>
                  </a:cubicBezTo>
                  <a:cubicBezTo>
                    <a:pt x="53" y="120"/>
                    <a:pt x="55" y="122"/>
                    <a:pt x="56" y="124"/>
                  </a:cubicBezTo>
                  <a:cubicBezTo>
                    <a:pt x="56" y="125"/>
                    <a:pt x="57" y="126"/>
                    <a:pt x="56" y="126"/>
                  </a:cubicBezTo>
                  <a:cubicBezTo>
                    <a:pt x="54" y="127"/>
                    <a:pt x="54" y="126"/>
                    <a:pt x="54" y="125"/>
                  </a:cubicBezTo>
                  <a:cubicBezTo>
                    <a:pt x="52" y="123"/>
                    <a:pt x="51" y="121"/>
                    <a:pt x="49" y="119"/>
                  </a:cubicBezTo>
                  <a:cubicBezTo>
                    <a:pt x="49" y="119"/>
                    <a:pt x="49" y="119"/>
                    <a:pt x="49" y="119"/>
                  </a:cubicBezTo>
                  <a:cubicBezTo>
                    <a:pt x="47" y="116"/>
                    <a:pt x="44" y="113"/>
                    <a:pt x="41" y="111"/>
                  </a:cubicBezTo>
                  <a:cubicBezTo>
                    <a:pt x="41" y="110"/>
                    <a:pt x="40" y="110"/>
                    <a:pt x="40" y="110"/>
                  </a:cubicBezTo>
                  <a:cubicBezTo>
                    <a:pt x="40" y="109"/>
                    <a:pt x="39" y="108"/>
                    <a:pt x="38" y="108"/>
                  </a:cubicBezTo>
                  <a:cubicBezTo>
                    <a:pt x="36" y="107"/>
                    <a:pt x="35" y="106"/>
                    <a:pt x="34" y="106"/>
                  </a:cubicBezTo>
                  <a:cubicBezTo>
                    <a:pt x="32" y="107"/>
                    <a:pt x="34" y="109"/>
                    <a:pt x="34" y="110"/>
                  </a:cubicBezTo>
                  <a:cubicBezTo>
                    <a:pt x="34" y="111"/>
                    <a:pt x="34" y="111"/>
                    <a:pt x="33" y="112"/>
                  </a:cubicBezTo>
                  <a:cubicBezTo>
                    <a:pt x="32" y="112"/>
                    <a:pt x="32" y="112"/>
                    <a:pt x="32" y="111"/>
                  </a:cubicBezTo>
                  <a:cubicBezTo>
                    <a:pt x="31" y="104"/>
                    <a:pt x="26" y="104"/>
                    <a:pt x="21" y="103"/>
                  </a:cubicBezTo>
                  <a:cubicBezTo>
                    <a:pt x="19" y="103"/>
                    <a:pt x="18" y="102"/>
                    <a:pt x="17" y="102"/>
                  </a:cubicBezTo>
                  <a:cubicBezTo>
                    <a:pt x="14" y="100"/>
                    <a:pt x="12" y="97"/>
                    <a:pt x="11" y="94"/>
                  </a:cubicBezTo>
                  <a:cubicBezTo>
                    <a:pt x="10" y="91"/>
                    <a:pt x="9" y="89"/>
                    <a:pt x="9" y="86"/>
                  </a:cubicBezTo>
                  <a:cubicBezTo>
                    <a:pt x="10" y="65"/>
                    <a:pt x="8" y="44"/>
                    <a:pt x="8" y="23"/>
                  </a:cubicBezTo>
                  <a:cubicBezTo>
                    <a:pt x="7" y="20"/>
                    <a:pt x="6" y="16"/>
                    <a:pt x="3" y="14"/>
                  </a:cubicBezTo>
                  <a:cubicBezTo>
                    <a:pt x="0" y="12"/>
                    <a:pt x="1" y="11"/>
                    <a:pt x="4" y="11"/>
                  </a:cubicBezTo>
                  <a:cubicBezTo>
                    <a:pt x="4" y="10"/>
                    <a:pt x="1" y="9"/>
                    <a:pt x="3" y="7"/>
                  </a:cubicBezTo>
                  <a:cubicBezTo>
                    <a:pt x="4" y="7"/>
                    <a:pt x="5" y="7"/>
                    <a:pt x="6" y="8"/>
                  </a:cubicBezTo>
                  <a:cubicBezTo>
                    <a:pt x="5" y="7"/>
                    <a:pt x="4" y="6"/>
                    <a:pt x="3" y="5"/>
                  </a:cubicBezTo>
                  <a:cubicBezTo>
                    <a:pt x="2" y="4"/>
                    <a:pt x="1" y="3"/>
                    <a:pt x="2" y="1"/>
                  </a:cubicBezTo>
                  <a:cubicBezTo>
                    <a:pt x="3" y="0"/>
                    <a:pt x="4" y="2"/>
                    <a:pt x="6" y="3"/>
                  </a:cubicBezTo>
                  <a:cubicBezTo>
                    <a:pt x="7" y="4"/>
                    <a:pt x="8" y="6"/>
                    <a:pt x="8" y="7"/>
                  </a:cubicBezTo>
                  <a:cubicBezTo>
                    <a:pt x="10" y="13"/>
                    <a:pt x="11" y="18"/>
                    <a:pt x="11" y="23"/>
                  </a:cubicBezTo>
                  <a:cubicBezTo>
                    <a:pt x="11" y="34"/>
                    <a:pt x="12" y="45"/>
                    <a:pt x="12" y="55"/>
                  </a:cubicBezTo>
                  <a:cubicBezTo>
                    <a:pt x="12" y="56"/>
                    <a:pt x="12" y="56"/>
                    <a:pt x="12" y="57"/>
                  </a:cubicBezTo>
                  <a:cubicBezTo>
                    <a:pt x="13" y="64"/>
                    <a:pt x="12" y="72"/>
                    <a:pt x="13" y="80"/>
                  </a:cubicBezTo>
                  <a:cubicBezTo>
                    <a:pt x="13" y="81"/>
                    <a:pt x="13" y="81"/>
                    <a:pt x="13" y="81"/>
                  </a:cubicBezTo>
                  <a:cubicBezTo>
                    <a:pt x="13" y="84"/>
                    <a:pt x="13" y="87"/>
                    <a:pt x="13" y="89"/>
                  </a:cubicBezTo>
                  <a:cubicBezTo>
                    <a:pt x="14" y="91"/>
                    <a:pt x="15" y="93"/>
                    <a:pt x="17" y="93"/>
                  </a:cubicBezTo>
                  <a:cubicBezTo>
                    <a:pt x="19" y="94"/>
                    <a:pt x="21" y="95"/>
                    <a:pt x="24" y="96"/>
                  </a:cubicBezTo>
                  <a:cubicBezTo>
                    <a:pt x="27" y="97"/>
                    <a:pt x="28" y="101"/>
                    <a:pt x="31" y="102"/>
                  </a:cubicBezTo>
                  <a:cubicBezTo>
                    <a:pt x="33" y="103"/>
                    <a:pt x="36" y="104"/>
                    <a:pt x="38" y="105"/>
                  </a:cubicBezTo>
                  <a:close/>
                </a:path>
              </a:pathLst>
            </a:custGeom>
            <a:solidFill>
              <a:srgbClr val="F1D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2" name="Freeform 59"/>
            <p:cNvSpPr>
              <a:spLocks/>
            </p:cNvSpPr>
            <p:nvPr/>
          </p:nvSpPr>
          <p:spPr bwMode="auto">
            <a:xfrm>
              <a:off x="1678" y="2014"/>
              <a:ext cx="161" cy="109"/>
            </a:xfrm>
            <a:custGeom>
              <a:avLst/>
              <a:gdLst>
                <a:gd name="T0" fmla="*/ 52 w 68"/>
                <a:gd name="T1" fmla="*/ 38 h 46"/>
                <a:gd name="T2" fmla="*/ 66 w 68"/>
                <a:gd name="T3" fmla="*/ 42 h 46"/>
                <a:gd name="T4" fmla="*/ 67 w 68"/>
                <a:gd name="T5" fmla="*/ 44 h 46"/>
                <a:gd name="T6" fmla="*/ 67 w 68"/>
                <a:gd name="T7" fmla="*/ 46 h 46"/>
                <a:gd name="T8" fmla="*/ 66 w 68"/>
                <a:gd name="T9" fmla="*/ 46 h 46"/>
                <a:gd name="T10" fmla="*/ 62 w 68"/>
                <a:gd name="T11" fmla="*/ 44 h 46"/>
                <a:gd name="T12" fmla="*/ 59 w 68"/>
                <a:gd name="T13" fmla="*/ 43 h 46"/>
                <a:gd name="T14" fmla="*/ 38 w 68"/>
                <a:gd name="T15" fmla="*/ 40 h 46"/>
                <a:gd name="T16" fmla="*/ 40 w 68"/>
                <a:gd name="T17" fmla="*/ 45 h 46"/>
                <a:gd name="T18" fmla="*/ 40 w 68"/>
                <a:gd name="T19" fmla="*/ 45 h 46"/>
                <a:gd name="T20" fmla="*/ 38 w 68"/>
                <a:gd name="T21" fmla="*/ 44 h 46"/>
                <a:gd name="T22" fmla="*/ 28 w 68"/>
                <a:gd name="T23" fmla="*/ 43 h 46"/>
                <a:gd name="T24" fmla="*/ 25 w 68"/>
                <a:gd name="T25" fmla="*/ 44 h 46"/>
                <a:gd name="T26" fmla="*/ 21 w 68"/>
                <a:gd name="T27" fmla="*/ 46 h 46"/>
                <a:gd name="T28" fmla="*/ 16 w 68"/>
                <a:gd name="T29" fmla="*/ 45 h 46"/>
                <a:gd name="T30" fmla="*/ 10 w 68"/>
                <a:gd name="T31" fmla="*/ 40 h 46"/>
                <a:gd name="T32" fmla="*/ 5 w 68"/>
                <a:gd name="T33" fmla="*/ 26 h 46"/>
                <a:gd name="T34" fmla="*/ 5 w 68"/>
                <a:gd name="T35" fmla="*/ 24 h 46"/>
                <a:gd name="T36" fmla="*/ 1 w 68"/>
                <a:gd name="T37" fmla="*/ 22 h 46"/>
                <a:gd name="T38" fmla="*/ 4 w 68"/>
                <a:gd name="T39" fmla="*/ 20 h 46"/>
                <a:gd name="T40" fmla="*/ 1 w 68"/>
                <a:gd name="T41" fmla="*/ 18 h 46"/>
                <a:gd name="T42" fmla="*/ 4 w 68"/>
                <a:gd name="T43" fmla="*/ 16 h 46"/>
                <a:gd name="T44" fmla="*/ 2 w 68"/>
                <a:gd name="T45" fmla="*/ 14 h 46"/>
                <a:gd name="T46" fmla="*/ 0 w 68"/>
                <a:gd name="T47" fmla="*/ 11 h 46"/>
                <a:gd name="T48" fmla="*/ 5 w 68"/>
                <a:gd name="T49" fmla="*/ 12 h 46"/>
                <a:gd name="T50" fmla="*/ 2 w 68"/>
                <a:gd name="T51" fmla="*/ 5 h 46"/>
                <a:gd name="T52" fmla="*/ 1 w 68"/>
                <a:gd name="T53" fmla="*/ 0 h 46"/>
                <a:gd name="T54" fmla="*/ 3 w 68"/>
                <a:gd name="T55" fmla="*/ 1 h 46"/>
                <a:gd name="T56" fmla="*/ 5 w 68"/>
                <a:gd name="T57" fmla="*/ 2 h 46"/>
                <a:gd name="T58" fmla="*/ 9 w 68"/>
                <a:gd name="T59" fmla="*/ 11 h 46"/>
                <a:gd name="T60" fmla="*/ 10 w 68"/>
                <a:gd name="T61" fmla="*/ 17 h 46"/>
                <a:gd name="T62" fmla="*/ 10 w 68"/>
                <a:gd name="T63" fmla="*/ 26 h 46"/>
                <a:gd name="T64" fmla="*/ 15 w 68"/>
                <a:gd name="T65" fmla="*/ 36 h 46"/>
                <a:gd name="T66" fmla="*/ 21 w 68"/>
                <a:gd name="T67" fmla="*/ 38 h 46"/>
                <a:gd name="T68" fmla="*/ 48 w 68"/>
                <a:gd name="T69" fmla="*/ 37 h 46"/>
                <a:gd name="T70" fmla="*/ 52 w 68"/>
                <a:gd name="T7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46">
                  <a:moveTo>
                    <a:pt x="52" y="38"/>
                  </a:moveTo>
                  <a:cubicBezTo>
                    <a:pt x="57" y="38"/>
                    <a:pt x="61" y="40"/>
                    <a:pt x="66" y="42"/>
                  </a:cubicBezTo>
                  <a:cubicBezTo>
                    <a:pt x="66" y="43"/>
                    <a:pt x="66" y="43"/>
                    <a:pt x="67" y="44"/>
                  </a:cubicBezTo>
                  <a:cubicBezTo>
                    <a:pt x="68" y="44"/>
                    <a:pt x="68" y="45"/>
                    <a:pt x="67" y="46"/>
                  </a:cubicBezTo>
                  <a:cubicBezTo>
                    <a:pt x="67" y="46"/>
                    <a:pt x="66" y="46"/>
                    <a:pt x="66" y="46"/>
                  </a:cubicBezTo>
                  <a:cubicBezTo>
                    <a:pt x="65" y="45"/>
                    <a:pt x="64" y="44"/>
                    <a:pt x="62" y="44"/>
                  </a:cubicBezTo>
                  <a:cubicBezTo>
                    <a:pt x="61" y="44"/>
                    <a:pt x="60" y="43"/>
                    <a:pt x="59" y="43"/>
                  </a:cubicBezTo>
                  <a:cubicBezTo>
                    <a:pt x="52" y="40"/>
                    <a:pt x="45" y="39"/>
                    <a:pt x="38" y="40"/>
                  </a:cubicBezTo>
                  <a:cubicBezTo>
                    <a:pt x="38" y="42"/>
                    <a:pt x="41" y="43"/>
                    <a:pt x="40" y="45"/>
                  </a:cubicBezTo>
                  <a:cubicBezTo>
                    <a:pt x="40" y="45"/>
                    <a:pt x="40" y="45"/>
                    <a:pt x="40" y="45"/>
                  </a:cubicBezTo>
                  <a:cubicBezTo>
                    <a:pt x="39" y="46"/>
                    <a:pt x="39" y="45"/>
                    <a:pt x="38" y="44"/>
                  </a:cubicBezTo>
                  <a:cubicBezTo>
                    <a:pt x="35" y="41"/>
                    <a:pt x="32" y="41"/>
                    <a:pt x="28" y="43"/>
                  </a:cubicBezTo>
                  <a:cubicBezTo>
                    <a:pt x="27" y="44"/>
                    <a:pt x="26" y="44"/>
                    <a:pt x="25" y="44"/>
                  </a:cubicBezTo>
                  <a:cubicBezTo>
                    <a:pt x="23" y="45"/>
                    <a:pt x="22" y="45"/>
                    <a:pt x="21" y="46"/>
                  </a:cubicBezTo>
                  <a:cubicBezTo>
                    <a:pt x="19" y="46"/>
                    <a:pt x="18" y="45"/>
                    <a:pt x="16" y="45"/>
                  </a:cubicBezTo>
                  <a:cubicBezTo>
                    <a:pt x="13" y="44"/>
                    <a:pt x="11" y="43"/>
                    <a:pt x="10" y="40"/>
                  </a:cubicBezTo>
                  <a:cubicBezTo>
                    <a:pt x="7" y="36"/>
                    <a:pt x="6" y="31"/>
                    <a:pt x="5" y="26"/>
                  </a:cubicBezTo>
                  <a:cubicBezTo>
                    <a:pt x="5" y="25"/>
                    <a:pt x="5" y="25"/>
                    <a:pt x="5" y="24"/>
                  </a:cubicBezTo>
                  <a:cubicBezTo>
                    <a:pt x="4" y="23"/>
                    <a:pt x="2" y="23"/>
                    <a:pt x="1" y="22"/>
                  </a:cubicBezTo>
                  <a:cubicBezTo>
                    <a:pt x="1" y="20"/>
                    <a:pt x="2" y="20"/>
                    <a:pt x="4" y="20"/>
                  </a:cubicBezTo>
                  <a:cubicBezTo>
                    <a:pt x="3" y="19"/>
                    <a:pt x="2" y="19"/>
                    <a:pt x="1" y="18"/>
                  </a:cubicBezTo>
                  <a:cubicBezTo>
                    <a:pt x="1" y="16"/>
                    <a:pt x="3" y="16"/>
                    <a:pt x="4" y="16"/>
                  </a:cubicBezTo>
                  <a:cubicBezTo>
                    <a:pt x="3" y="15"/>
                    <a:pt x="3" y="14"/>
                    <a:pt x="2" y="14"/>
                  </a:cubicBezTo>
                  <a:cubicBezTo>
                    <a:pt x="1" y="13"/>
                    <a:pt x="0" y="13"/>
                    <a:pt x="0" y="11"/>
                  </a:cubicBezTo>
                  <a:cubicBezTo>
                    <a:pt x="2" y="9"/>
                    <a:pt x="3" y="11"/>
                    <a:pt x="5" y="12"/>
                  </a:cubicBezTo>
                  <a:cubicBezTo>
                    <a:pt x="4" y="9"/>
                    <a:pt x="3" y="7"/>
                    <a:pt x="2" y="5"/>
                  </a:cubicBezTo>
                  <a:cubicBezTo>
                    <a:pt x="1" y="4"/>
                    <a:pt x="0" y="2"/>
                    <a:pt x="1" y="0"/>
                  </a:cubicBezTo>
                  <a:cubicBezTo>
                    <a:pt x="2" y="0"/>
                    <a:pt x="2" y="0"/>
                    <a:pt x="3" y="1"/>
                  </a:cubicBezTo>
                  <a:cubicBezTo>
                    <a:pt x="4" y="1"/>
                    <a:pt x="4" y="1"/>
                    <a:pt x="5" y="2"/>
                  </a:cubicBezTo>
                  <a:cubicBezTo>
                    <a:pt x="7" y="5"/>
                    <a:pt x="8" y="8"/>
                    <a:pt x="9" y="11"/>
                  </a:cubicBezTo>
                  <a:cubicBezTo>
                    <a:pt x="9" y="13"/>
                    <a:pt x="10" y="15"/>
                    <a:pt x="10" y="17"/>
                  </a:cubicBezTo>
                  <a:cubicBezTo>
                    <a:pt x="10" y="20"/>
                    <a:pt x="9" y="23"/>
                    <a:pt x="10" y="26"/>
                  </a:cubicBezTo>
                  <a:cubicBezTo>
                    <a:pt x="10" y="30"/>
                    <a:pt x="13" y="33"/>
                    <a:pt x="15" y="36"/>
                  </a:cubicBezTo>
                  <a:cubicBezTo>
                    <a:pt x="16" y="38"/>
                    <a:pt x="19" y="38"/>
                    <a:pt x="21" y="38"/>
                  </a:cubicBezTo>
                  <a:cubicBezTo>
                    <a:pt x="30" y="39"/>
                    <a:pt x="39" y="37"/>
                    <a:pt x="48" y="37"/>
                  </a:cubicBezTo>
                  <a:cubicBezTo>
                    <a:pt x="49" y="37"/>
                    <a:pt x="51" y="37"/>
                    <a:pt x="52" y="38"/>
                  </a:cubicBezTo>
                  <a:close/>
                </a:path>
              </a:pathLst>
            </a:custGeom>
            <a:solidFill>
              <a:srgbClr val="F0DE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3" name="Freeform 60"/>
            <p:cNvSpPr>
              <a:spLocks/>
            </p:cNvSpPr>
            <p:nvPr/>
          </p:nvSpPr>
          <p:spPr bwMode="auto">
            <a:xfrm>
              <a:off x="1618" y="3364"/>
              <a:ext cx="38" cy="386"/>
            </a:xfrm>
            <a:custGeom>
              <a:avLst/>
              <a:gdLst>
                <a:gd name="T0" fmla="*/ 16 w 16"/>
                <a:gd name="T1" fmla="*/ 1 h 163"/>
                <a:gd name="T2" fmla="*/ 15 w 16"/>
                <a:gd name="T3" fmla="*/ 99 h 163"/>
                <a:gd name="T4" fmla="*/ 13 w 16"/>
                <a:gd name="T5" fmla="*/ 146 h 163"/>
                <a:gd name="T6" fmla="*/ 0 w 16"/>
                <a:gd name="T7" fmla="*/ 163 h 163"/>
                <a:gd name="T8" fmla="*/ 0 w 16"/>
                <a:gd name="T9" fmla="*/ 162 h 163"/>
                <a:gd name="T10" fmla="*/ 0 w 16"/>
                <a:gd name="T11" fmla="*/ 162 h 163"/>
                <a:gd name="T12" fmla="*/ 11 w 16"/>
                <a:gd name="T13" fmla="*/ 148 h 163"/>
                <a:gd name="T14" fmla="*/ 14 w 16"/>
                <a:gd name="T15" fmla="*/ 112 h 163"/>
                <a:gd name="T16" fmla="*/ 13 w 16"/>
                <a:gd name="T17" fmla="*/ 109 h 163"/>
                <a:gd name="T18" fmla="*/ 11 w 16"/>
                <a:gd name="T19" fmla="*/ 111 h 163"/>
                <a:gd name="T20" fmla="*/ 6 w 16"/>
                <a:gd name="T21" fmla="*/ 123 h 163"/>
                <a:gd name="T22" fmla="*/ 6 w 16"/>
                <a:gd name="T23" fmla="*/ 119 h 163"/>
                <a:gd name="T24" fmla="*/ 8 w 16"/>
                <a:gd name="T25" fmla="*/ 113 h 163"/>
                <a:gd name="T26" fmla="*/ 10 w 16"/>
                <a:gd name="T27" fmla="*/ 109 h 163"/>
                <a:gd name="T28" fmla="*/ 13 w 16"/>
                <a:gd name="T29" fmla="*/ 101 h 163"/>
                <a:gd name="T30" fmla="*/ 13 w 16"/>
                <a:gd name="T31" fmla="*/ 92 h 163"/>
                <a:gd name="T32" fmla="*/ 14 w 16"/>
                <a:gd name="T33" fmla="*/ 95 h 163"/>
                <a:gd name="T34" fmla="*/ 14 w 16"/>
                <a:gd name="T35" fmla="*/ 80 h 163"/>
                <a:gd name="T36" fmla="*/ 14 w 16"/>
                <a:gd name="T37" fmla="*/ 88 h 163"/>
                <a:gd name="T38" fmla="*/ 13 w 16"/>
                <a:gd name="T39" fmla="*/ 90 h 163"/>
                <a:gd name="T40" fmla="*/ 14 w 16"/>
                <a:gd name="T41" fmla="*/ 12 h 163"/>
                <a:gd name="T42" fmla="*/ 14 w 16"/>
                <a:gd name="T43" fmla="*/ 2 h 163"/>
                <a:gd name="T44" fmla="*/ 16 w 16"/>
                <a:gd name="T45" fmla="*/ 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3">
                  <a:moveTo>
                    <a:pt x="16" y="1"/>
                  </a:moveTo>
                  <a:cubicBezTo>
                    <a:pt x="16" y="34"/>
                    <a:pt x="16" y="66"/>
                    <a:pt x="15" y="99"/>
                  </a:cubicBezTo>
                  <a:cubicBezTo>
                    <a:pt x="15" y="114"/>
                    <a:pt x="16" y="130"/>
                    <a:pt x="13" y="146"/>
                  </a:cubicBezTo>
                  <a:cubicBezTo>
                    <a:pt x="12" y="153"/>
                    <a:pt x="9" y="160"/>
                    <a:pt x="0" y="163"/>
                  </a:cubicBezTo>
                  <a:cubicBezTo>
                    <a:pt x="0" y="163"/>
                    <a:pt x="0" y="162"/>
                    <a:pt x="0" y="162"/>
                  </a:cubicBezTo>
                  <a:cubicBezTo>
                    <a:pt x="0" y="162"/>
                    <a:pt x="0" y="162"/>
                    <a:pt x="0" y="162"/>
                  </a:cubicBezTo>
                  <a:cubicBezTo>
                    <a:pt x="7" y="159"/>
                    <a:pt x="10" y="154"/>
                    <a:pt x="11" y="148"/>
                  </a:cubicBezTo>
                  <a:cubicBezTo>
                    <a:pt x="14" y="136"/>
                    <a:pt x="13" y="124"/>
                    <a:pt x="14" y="112"/>
                  </a:cubicBezTo>
                  <a:cubicBezTo>
                    <a:pt x="14" y="111"/>
                    <a:pt x="14" y="109"/>
                    <a:pt x="13" y="109"/>
                  </a:cubicBezTo>
                  <a:cubicBezTo>
                    <a:pt x="12" y="109"/>
                    <a:pt x="11" y="110"/>
                    <a:pt x="11" y="111"/>
                  </a:cubicBezTo>
                  <a:cubicBezTo>
                    <a:pt x="10" y="116"/>
                    <a:pt x="9" y="120"/>
                    <a:pt x="6" y="123"/>
                  </a:cubicBezTo>
                  <a:cubicBezTo>
                    <a:pt x="5" y="122"/>
                    <a:pt x="6" y="120"/>
                    <a:pt x="6" y="119"/>
                  </a:cubicBezTo>
                  <a:cubicBezTo>
                    <a:pt x="7" y="117"/>
                    <a:pt x="8" y="115"/>
                    <a:pt x="8" y="113"/>
                  </a:cubicBezTo>
                  <a:cubicBezTo>
                    <a:pt x="8" y="111"/>
                    <a:pt x="8" y="110"/>
                    <a:pt x="10" y="109"/>
                  </a:cubicBezTo>
                  <a:cubicBezTo>
                    <a:pt x="12" y="107"/>
                    <a:pt x="13" y="104"/>
                    <a:pt x="13" y="101"/>
                  </a:cubicBezTo>
                  <a:cubicBezTo>
                    <a:pt x="13" y="98"/>
                    <a:pt x="13" y="95"/>
                    <a:pt x="13" y="92"/>
                  </a:cubicBezTo>
                  <a:cubicBezTo>
                    <a:pt x="15" y="93"/>
                    <a:pt x="14" y="94"/>
                    <a:pt x="14" y="95"/>
                  </a:cubicBezTo>
                  <a:cubicBezTo>
                    <a:pt x="14" y="90"/>
                    <a:pt x="14" y="85"/>
                    <a:pt x="14" y="80"/>
                  </a:cubicBezTo>
                  <a:cubicBezTo>
                    <a:pt x="14" y="83"/>
                    <a:pt x="14" y="85"/>
                    <a:pt x="14" y="88"/>
                  </a:cubicBezTo>
                  <a:cubicBezTo>
                    <a:pt x="14" y="89"/>
                    <a:pt x="15" y="91"/>
                    <a:pt x="13" y="90"/>
                  </a:cubicBezTo>
                  <a:cubicBezTo>
                    <a:pt x="14" y="64"/>
                    <a:pt x="14" y="38"/>
                    <a:pt x="14" y="12"/>
                  </a:cubicBezTo>
                  <a:cubicBezTo>
                    <a:pt x="14" y="9"/>
                    <a:pt x="15" y="5"/>
                    <a:pt x="14" y="2"/>
                  </a:cubicBezTo>
                  <a:cubicBezTo>
                    <a:pt x="14" y="1"/>
                    <a:pt x="14" y="0"/>
                    <a:pt x="16" y="1"/>
                  </a:cubicBezTo>
                  <a:close/>
                </a:path>
              </a:pathLst>
            </a:custGeom>
            <a:solidFill>
              <a:srgbClr val="AB72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4" name="Freeform 61"/>
            <p:cNvSpPr>
              <a:spLocks/>
            </p:cNvSpPr>
            <p:nvPr/>
          </p:nvSpPr>
          <p:spPr bwMode="auto">
            <a:xfrm>
              <a:off x="1611" y="3475"/>
              <a:ext cx="93" cy="315"/>
            </a:xfrm>
            <a:custGeom>
              <a:avLst/>
              <a:gdLst>
                <a:gd name="T0" fmla="*/ 24 w 39"/>
                <a:gd name="T1" fmla="*/ 123 h 133"/>
                <a:gd name="T2" fmla="*/ 34 w 39"/>
                <a:gd name="T3" fmla="*/ 129 h 133"/>
                <a:gd name="T4" fmla="*/ 39 w 39"/>
                <a:gd name="T5" fmla="*/ 132 h 133"/>
                <a:gd name="T6" fmla="*/ 35 w 39"/>
                <a:gd name="T7" fmla="*/ 132 h 133"/>
                <a:gd name="T8" fmla="*/ 35 w 39"/>
                <a:gd name="T9" fmla="*/ 132 h 133"/>
                <a:gd name="T10" fmla="*/ 30 w 39"/>
                <a:gd name="T11" fmla="*/ 130 h 133"/>
                <a:gd name="T12" fmla="*/ 25 w 39"/>
                <a:gd name="T13" fmla="*/ 128 h 133"/>
                <a:gd name="T14" fmla="*/ 17 w 39"/>
                <a:gd name="T15" fmla="*/ 129 h 133"/>
                <a:gd name="T16" fmla="*/ 16 w 39"/>
                <a:gd name="T17" fmla="*/ 129 h 133"/>
                <a:gd name="T18" fmla="*/ 0 w 39"/>
                <a:gd name="T19" fmla="*/ 133 h 133"/>
                <a:gd name="T20" fmla="*/ 17 w 39"/>
                <a:gd name="T21" fmla="*/ 124 h 133"/>
                <a:gd name="T22" fmla="*/ 20 w 39"/>
                <a:gd name="T23" fmla="*/ 113 h 133"/>
                <a:gd name="T24" fmla="*/ 20 w 39"/>
                <a:gd name="T25" fmla="*/ 79 h 133"/>
                <a:gd name="T26" fmla="*/ 21 w 39"/>
                <a:gd name="T27" fmla="*/ 55 h 133"/>
                <a:gd name="T28" fmla="*/ 21 w 39"/>
                <a:gd name="T29" fmla="*/ 5 h 133"/>
                <a:gd name="T30" fmla="*/ 22 w 39"/>
                <a:gd name="T31" fmla="*/ 0 h 133"/>
                <a:gd name="T32" fmla="*/ 24 w 39"/>
                <a:gd name="T33" fmla="*/ 5 h 133"/>
                <a:gd name="T34" fmla="*/ 23 w 39"/>
                <a:gd name="T35" fmla="*/ 46 h 133"/>
                <a:gd name="T36" fmla="*/ 24 w 39"/>
                <a:gd name="T37" fmla="*/ 51 h 133"/>
                <a:gd name="T38" fmla="*/ 23 w 39"/>
                <a:gd name="T39" fmla="*/ 99 h 133"/>
                <a:gd name="T40" fmla="*/ 24 w 39"/>
                <a:gd name="T41" fmla="*/ 119 h 133"/>
                <a:gd name="T42" fmla="*/ 24 w 39"/>
                <a:gd name="T4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33">
                  <a:moveTo>
                    <a:pt x="24" y="123"/>
                  </a:moveTo>
                  <a:cubicBezTo>
                    <a:pt x="27" y="126"/>
                    <a:pt x="30" y="127"/>
                    <a:pt x="34" y="129"/>
                  </a:cubicBezTo>
                  <a:cubicBezTo>
                    <a:pt x="35" y="131"/>
                    <a:pt x="37" y="130"/>
                    <a:pt x="39" y="132"/>
                  </a:cubicBezTo>
                  <a:cubicBezTo>
                    <a:pt x="38" y="133"/>
                    <a:pt x="36" y="132"/>
                    <a:pt x="35" y="132"/>
                  </a:cubicBezTo>
                  <a:cubicBezTo>
                    <a:pt x="35" y="132"/>
                    <a:pt x="35" y="132"/>
                    <a:pt x="35" y="132"/>
                  </a:cubicBezTo>
                  <a:cubicBezTo>
                    <a:pt x="33" y="132"/>
                    <a:pt x="31" y="131"/>
                    <a:pt x="30" y="130"/>
                  </a:cubicBezTo>
                  <a:cubicBezTo>
                    <a:pt x="28" y="129"/>
                    <a:pt x="27" y="128"/>
                    <a:pt x="25" y="128"/>
                  </a:cubicBezTo>
                  <a:cubicBezTo>
                    <a:pt x="22" y="125"/>
                    <a:pt x="20" y="126"/>
                    <a:pt x="17" y="129"/>
                  </a:cubicBezTo>
                  <a:cubicBezTo>
                    <a:pt x="17" y="129"/>
                    <a:pt x="16" y="129"/>
                    <a:pt x="16" y="129"/>
                  </a:cubicBezTo>
                  <a:cubicBezTo>
                    <a:pt x="11" y="131"/>
                    <a:pt x="6" y="133"/>
                    <a:pt x="0" y="133"/>
                  </a:cubicBezTo>
                  <a:cubicBezTo>
                    <a:pt x="6" y="130"/>
                    <a:pt x="13" y="129"/>
                    <a:pt x="17" y="124"/>
                  </a:cubicBezTo>
                  <a:cubicBezTo>
                    <a:pt x="21" y="121"/>
                    <a:pt x="20" y="117"/>
                    <a:pt x="20" y="113"/>
                  </a:cubicBezTo>
                  <a:cubicBezTo>
                    <a:pt x="20" y="102"/>
                    <a:pt x="20" y="90"/>
                    <a:pt x="20" y="79"/>
                  </a:cubicBezTo>
                  <a:cubicBezTo>
                    <a:pt x="21" y="71"/>
                    <a:pt x="21" y="63"/>
                    <a:pt x="21" y="55"/>
                  </a:cubicBezTo>
                  <a:cubicBezTo>
                    <a:pt x="21" y="38"/>
                    <a:pt x="21" y="21"/>
                    <a:pt x="21" y="5"/>
                  </a:cubicBezTo>
                  <a:cubicBezTo>
                    <a:pt x="21" y="3"/>
                    <a:pt x="20" y="1"/>
                    <a:pt x="22" y="0"/>
                  </a:cubicBezTo>
                  <a:cubicBezTo>
                    <a:pt x="24" y="1"/>
                    <a:pt x="24" y="3"/>
                    <a:pt x="24" y="5"/>
                  </a:cubicBezTo>
                  <a:cubicBezTo>
                    <a:pt x="23" y="19"/>
                    <a:pt x="23" y="32"/>
                    <a:pt x="23" y="46"/>
                  </a:cubicBezTo>
                  <a:cubicBezTo>
                    <a:pt x="23" y="47"/>
                    <a:pt x="23" y="49"/>
                    <a:pt x="24" y="51"/>
                  </a:cubicBezTo>
                  <a:cubicBezTo>
                    <a:pt x="24" y="67"/>
                    <a:pt x="24" y="83"/>
                    <a:pt x="23" y="99"/>
                  </a:cubicBezTo>
                  <a:cubicBezTo>
                    <a:pt x="24" y="106"/>
                    <a:pt x="24" y="112"/>
                    <a:pt x="24" y="119"/>
                  </a:cubicBezTo>
                  <a:cubicBezTo>
                    <a:pt x="24" y="120"/>
                    <a:pt x="23" y="122"/>
                    <a:pt x="24" y="123"/>
                  </a:cubicBezTo>
                  <a:close/>
                </a:path>
              </a:pathLst>
            </a:custGeom>
            <a:solidFill>
              <a:srgbClr val="F0DB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5" name="Freeform 62"/>
            <p:cNvSpPr>
              <a:spLocks/>
            </p:cNvSpPr>
            <p:nvPr/>
          </p:nvSpPr>
          <p:spPr bwMode="auto">
            <a:xfrm>
              <a:off x="1031" y="1946"/>
              <a:ext cx="164" cy="97"/>
            </a:xfrm>
            <a:custGeom>
              <a:avLst/>
              <a:gdLst>
                <a:gd name="T0" fmla="*/ 32 w 69"/>
                <a:gd name="T1" fmla="*/ 36 h 41"/>
                <a:gd name="T2" fmla="*/ 25 w 69"/>
                <a:gd name="T3" fmla="*/ 40 h 41"/>
                <a:gd name="T4" fmla="*/ 17 w 69"/>
                <a:gd name="T5" fmla="*/ 40 h 41"/>
                <a:gd name="T6" fmla="*/ 8 w 69"/>
                <a:gd name="T7" fmla="*/ 33 h 41"/>
                <a:gd name="T8" fmla="*/ 4 w 69"/>
                <a:gd name="T9" fmla="*/ 22 h 41"/>
                <a:gd name="T10" fmla="*/ 0 w 69"/>
                <a:gd name="T11" fmla="*/ 19 h 41"/>
                <a:gd name="T12" fmla="*/ 6 w 69"/>
                <a:gd name="T13" fmla="*/ 18 h 41"/>
                <a:gd name="T14" fmla="*/ 2 w 69"/>
                <a:gd name="T15" fmla="*/ 17 h 41"/>
                <a:gd name="T16" fmla="*/ 0 w 69"/>
                <a:gd name="T17" fmla="*/ 15 h 41"/>
                <a:gd name="T18" fmla="*/ 2 w 69"/>
                <a:gd name="T19" fmla="*/ 14 h 41"/>
                <a:gd name="T20" fmla="*/ 5 w 69"/>
                <a:gd name="T21" fmla="*/ 14 h 41"/>
                <a:gd name="T22" fmla="*/ 1 w 69"/>
                <a:gd name="T23" fmla="*/ 11 h 41"/>
                <a:gd name="T24" fmla="*/ 0 w 69"/>
                <a:gd name="T25" fmla="*/ 9 h 41"/>
                <a:gd name="T26" fmla="*/ 2 w 69"/>
                <a:gd name="T27" fmla="*/ 9 h 41"/>
                <a:gd name="T28" fmla="*/ 6 w 69"/>
                <a:gd name="T29" fmla="*/ 11 h 41"/>
                <a:gd name="T30" fmla="*/ 1 w 69"/>
                <a:gd name="T31" fmla="*/ 4 h 41"/>
                <a:gd name="T32" fmla="*/ 1 w 69"/>
                <a:gd name="T33" fmla="*/ 1 h 41"/>
                <a:gd name="T34" fmla="*/ 3 w 69"/>
                <a:gd name="T35" fmla="*/ 2 h 41"/>
                <a:gd name="T36" fmla="*/ 6 w 69"/>
                <a:gd name="T37" fmla="*/ 4 h 41"/>
                <a:gd name="T38" fmla="*/ 8 w 69"/>
                <a:gd name="T39" fmla="*/ 7 h 41"/>
                <a:gd name="T40" fmla="*/ 11 w 69"/>
                <a:gd name="T41" fmla="*/ 24 h 41"/>
                <a:gd name="T42" fmla="*/ 14 w 69"/>
                <a:gd name="T43" fmla="*/ 31 h 41"/>
                <a:gd name="T44" fmla="*/ 34 w 69"/>
                <a:gd name="T45" fmla="*/ 32 h 41"/>
                <a:gd name="T46" fmla="*/ 43 w 69"/>
                <a:gd name="T47" fmla="*/ 30 h 41"/>
                <a:gd name="T48" fmla="*/ 67 w 69"/>
                <a:gd name="T49" fmla="*/ 30 h 41"/>
                <a:gd name="T50" fmla="*/ 69 w 69"/>
                <a:gd name="T51" fmla="*/ 31 h 41"/>
                <a:gd name="T52" fmla="*/ 66 w 69"/>
                <a:gd name="T53" fmla="*/ 32 h 41"/>
                <a:gd name="T54" fmla="*/ 57 w 69"/>
                <a:gd name="T55" fmla="*/ 31 h 41"/>
                <a:gd name="T56" fmla="*/ 39 w 69"/>
                <a:gd name="T57" fmla="*/ 33 h 41"/>
                <a:gd name="T58" fmla="*/ 37 w 69"/>
                <a:gd name="T59" fmla="*/ 34 h 41"/>
                <a:gd name="T60" fmla="*/ 38 w 69"/>
                <a:gd name="T61" fmla="*/ 36 h 41"/>
                <a:gd name="T62" fmla="*/ 39 w 69"/>
                <a:gd name="T63" fmla="*/ 37 h 41"/>
                <a:gd name="T64" fmla="*/ 41 w 69"/>
                <a:gd name="T65" fmla="*/ 38 h 41"/>
                <a:gd name="T66" fmla="*/ 41 w 69"/>
                <a:gd name="T67" fmla="*/ 40 h 41"/>
                <a:gd name="T68" fmla="*/ 39 w 69"/>
                <a:gd name="T69" fmla="*/ 40 h 41"/>
                <a:gd name="T70" fmla="*/ 32 w 69"/>
                <a:gd name="T71"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41">
                  <a:moveTo>
                    <a:pt x="32" y="36"/>
                  </a:moveTo>
                  <a:cubicBezTo>
                    <a:pt x="30" y="37"/>
                    <a:pt x="28" y="39"/>
                    <a:pt x="25" y="40"/>
                  </a:cubicBezTo>
                  <a:cubicBezTo>
                    <a:pt x="22" y="39"/>
                    <a:pt x="20" y="41"/>
                    <a:pt x="17" y="40"/>
                  </a:cubicBezTo>
                  <a:cubicBezTo>
                    <a:pt x="13" y="39"/>
                    <a:pt x="10" y="37"/>
                    <a:pt x="8" y="33"/>
                  </a:cubicBezTo>
                  <a:cubicBezTo>
                    <a:pt x="7" y="29"/>
                    <a:pt x="7" y="25"/>
                    <a:pt x="4" y="22"/>
                  </a:cubicBezTo>
                  <a:cubicBezTo>
                    <a:pt x="3" y="20"/>
                    <a:pt x="0" y="21"/>
                    <a:pt x="0" y="19"/>
                  </a:cubicBezTo>
                  <a:cubicBezTo>
                    <a:pt x="1" y="16"/>
                    <a:pt x="4" y="18"/>
                    <a:pt x="6" y="18"/>
                  </a:cubicBezTo>
                  <a:cubicBezTo>
                    <a:pt x="5" y="17"/>
                    <a:pt x="3" y="17"/>
                    <a:pt x="2" y="17"/>
                  </a:cubicBezTo>
                  <a:cubicBezTo>
                    <a:pt x="1" y="16"/>
                    <a:pt x="0" y="16"/>
                    <a:pt x="0" y="15"/>
                  </a:cubicBezTo>
                  <a:cubicBezTo>
                    <a:pt x="1" y="14"/>
                    <a:pt x="2" y="14"/>
                    <a:pt x="2" y="14"/>
                  </a:cubicBezTo>
                  <a:cubicBezTo>
                    <a:pt x="3" y="14"/>
                    <a:pt x="4" y="15"/>
                    <a:pt x="5" y="14"/>
                  </a:cubicBezTo>
                  <a:cubicBezTo>
                    <a:pt x="4" y="13"/>
                    <a:pt x="2" y="12"/>
                    <a:pt x="1" y="11"/>
                  </a:cubicBezTo>
                  <a:cubicBezTo>
                    <a:pt x="0" y="10"/>
                    <a:pt x="0" y="10"/>
                    <a:pt x="0" y="9"/>
                  </a:cubicBezTo>
                  <a:cubicBezTo>
                    <a:pt x="1" y="8"/>
                    <a:pt x="2" y="8"/>
                    <a:pt x="2" y="9"/>
                  </a:cubicBezTo>
                  <a:cubicBezTo>
                    <a:pt x="4" y="9"/>
                    <a:pt x="5" y="10"/>
                    <a:pt x="6" y="11"/>
                  </a:cubicBezTo>
                  <a:cubicBezTo>
                    <a:pt x="5" y="8"/>
                    <a:pt x="3" y="6"/>
                    <a:pt x="1" y="4"/>
                  </a:cubicBezTo>
                  <a:cubicBezTo>
                    <a:pt x="1" y="3"/>
                    <a:pt x="0" y="2"/>
                    <a:pt x="1" y="1"/>
                  </a:cubicBezTo>
                  <a:cubicBezTo>
                    <a:pt x="2" y="0"/>
                    <a:pt x="3" y="1"/>
                    <a:pt x="3" y="2"/>
                  </a:cubicBezTo>
                  <a:cubicBezTo>
                    <a:pt x="4" y="2"/>
                    <a:pt x="5" y="3"/>
                    <a:pt x="6" y="4"/>
                  </a:cubicBezTo>
                  <a:cubicBezTo>
                    <a:pt x="7" y="5"/>
                    <a:pt x="8" y="6"/>
                    <a:pt x="8" y="7"/>
                  </a:cubicBezTo>
                  <a:cubicBezTo>
                    <a:pt x="11" y="13"/>
                    <a:pt x="13" y="18"/>
                    <a:pt x="11" y="24"/>
                  </a:cubicBezTo>
                  <a:cubicBezTo>
                    <a:pt x="11" y="27"/>
                    <a:pt x="12" y="29"/>
                    <a:pt x="14" y="31"/>
                  </a:cubicBezTo>
                  <a:cubicBezTo>
                    <a:pt x="21" y="33"/>
                    <a:pt x="28" y="34"/>
                    <a:pt x="34" y="32"/>
                  </a:cubicBezTo>
                  <a:cubicBezTo>
                    <a:pt x="37" y="31"/>
                    <a:pt x="40" y="30"/>
                    <a:pt x="43" y="30"/>
                  </a:cubicBezTo>
                  <a:cubicBezTo>
                    <a:pt x="51" y="29"/>
                    <a:pt x="59" y="29"/>
                    <a:pt x="67" y="30"/>
                  </a:cubicBezTo>
                  <a:cubicBezTo>
                    <a:pt x="68" y="30"/>
                    <a:pt x="69" y="30"/>
                    <a:pt x="69" y="31"/>
                  </a:cubicBezTo>
                  <a:cubicBezTo>
                    <a:pt x="68" y="32"/>
                    <a:pt x="67" y="32"/>
                    <a:pt x="66" y="32"/>
                  </a:cubicBezTo>
                  <a:cubicBezTo>
                    <a:pt x="63" y="32"/>
                    <a:pt x="60" y="31"/>
                    <a:pt x="57" y="31"/>
                  </a:cubicBezTo>
                  <a:cubicBezTo>
                    <a:pt x="51" y="31"/>
                    <a:pt x="45" y="32"/>
                    <a:pt x="39" y="33"/>
                  </a:cubicBezTo>
                  <a:cubicBezTo>
                    <a:pt x="38" y="33"/>
                    <a:pt x="37" y="33"/>
                    <a:pt x="37" y="34"/>
                  </a:cubicBezTo>
                  <a:cubicBezTo>
                    <a:pt x="36" y="36"/>
                    <a:pt x="38" y="36"/>
                    <a:pt x="38" y="36"/>
                  </a:cubicBezTo>
                  <a:cubicBezTo>
                    <a:pt x="39" y="36"/>
                    <a:pt x="39" y="36"/>
                    <a:pt x="39" y="37"/>
                  </a:cubicBezTo>
                  <a:cubicBezTo>
                    <a:pt x="40" y="37"/>
                    <a:pt x="40" y="37"/>
                    <a:pt x="41" y="38"/>
                  </a:cubicBezTo>
                  <a:cubicBezTo>
                    <a:pt x="41" y="39"/>
                    <a:pt x="42" y="39"/>
                    <a:pt x="41" y="40"/>
                  </a:cubicBezTo>
                  <a:cubicBezTo>
                    <a:pt x="40" y="41"/>
                    <a:pt x="39" y="40"/>
                    <a:pt x="39" y="40"/>
                  </a:cubicBezTo>
                  <a:cubicBezTo>
                    <a:pt x="37" y="38"/>
                    <a:pt x="35" y="36"/>
                    <a:pt x="32" y="36"/>
                  </a:cubicBezTo>
                  <a:close/>
                </a:path>
              </a:pathLst>
            </a:custGeom>
            <a:solidFill>
              <a:srgbClr val="F1D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6" name="Freeform 63"/>
            <p:cNvSpPr>
              <a:spLocks/>
            </p:cNvSpPr>
            <p:nvPr/>
          </p:nvSpPr>
          <p:spPr bwMode="auto">
            <a:xfrm>
              <a:off x="1055" y="2220"/>
              <a:ext cx="40" cy="83"/>
            </a:xfrm>
            <a:custGeom>
              <a:avLst/>
              <a:gdLst>
                <a:gd name="T0" fmla="*/ 12 w 17"/>
                <a:gd name="T1" fmla="*/ 0 h 35"/>
                <a:gd name="T2" fmla="*/ 10 w 17"/>
                <a:gd name="T3" fmla="*/ 2 h 35"/>
                <a:gd name="T4" fmla="*/ 3 w 17"/>
                <a:gd name="T5" fmla="*/ 15 h 35"/>
                <a:gd name="T6" fmla="*/ 3 w 17"/>
                <a:gd name="T7" fmla="*/ 23 h 35"/>
                <a:gd name="T8" fmla="*/ 6 w 17"/>
                <a:gd name="T9" fmla="*/ 16 h 35"/>
                <a:gd name="T10" fmla="*/ 12 w 17"/>
                <a:gd name="T11" fmla="*/ 12 h 35"/>
                <a:gd name="T12" fmla="*/ 16 w 17"/>
                <a:gd name="T13" fmla="*/ 17 h 35"/>
                <a:gd name="T14" fmla="*/ 13 w 17"/>
                <a:gd name="T15" fmla="*/ 34 h 35"/>
                <a:gd name="T16" fmla="*/ 8 w 17"/>
                <a:gd name="T17" fmla="*/ 35 h 35"/>
                <a:gd name="T18" fmla="*/ 4 w 17"/>
                <a:gd name="T19" fmla="*/ 31 h 35"/>
                <a:gd name="T20" fmla="*/ 2 w 17"/>
                <a:gd name="T21" fmla="*/ 9 h 35"/>
                <a:gd name="T22" fmla="*/ 12 w 17"/>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35">
                  <a:moveTo>
                    <a:pt x="12" y="0"/>
                  </a:moveTo>
                  <a:cubicBezTo>
                    <a:pt x="12" y="1"/>
                    <a:pt x="11" y="2"/>
                    <a:pt x="10" y="2"/>
                  </a:cubicBezTo>
                  <a:cubicBezTo>
                    <a:pt x="4" y="4"/>
                    <a:pt x="3" y="9"/>
                    <a:pt x="3" y="15"/>
                  </a:cubicBezTo>
                  <a:cubicBezTo>
                    <a:pt x="3" y="17"/>
                    <a:pt x="3" y="20"/>
                    <a:pt x="3" y="23"/>
                  </a:cubicBezTo>
                  <a:cubicBezTo>
                    <a:pt x="4" y="21"/>
                    <a:pt x="5" y="18"/>
                    <a:pt x="6" y="16"/>
                  </a:cubicBezTo>
                  <a:cubicBezTo>
                    <a:pt x="7" y="13"/>
                    <a:pt x="9" y="12"/>
                    <a:pt x="12" y="12"/>
                  </a:cubicBezTo>
                  <a:cubicBezTo>
                    <a:pt x="15" y="13"/>
                    <a:pt x="16" y="15"/>
                    <a:pt x="16" y="17"/>
                  </a:cubicBezTo>
                  <a:cubicBezTo>
                    <a:pt x="17" y="23"/>
                    <a:pt x="16" y="29"/>
                    <a:pt x="13" y="34"/>
                  </a:cubicBezTo>
                  <a:cubicBezTo>
                    <a:pt x="12" y="35"/>
                    <a:pt x="9" y="33"/>
                    <a:pt x="8" y="35"/>
                  </a:cubicBezTo>
                  <a:cubicBezTo>
                    <a:pt x="5" y="35"/>
                    <a:pt x="4" y="33"/>
                    <a:pt x="4" y="31"/>
                  </a:cubicBezTo>
                  <a:cubicBezTo>
                    <a:pt x="0" y="24"/>
                    <a:pt x="0" y="16"/>
                    <a:pt x="2" y="9"/>
                  </a:cubicBezTo>
                  <a:cubicBezTo>
                    <a:pt x="3" y="3"/>
                    <a:pt x="7" y="0"/>
                    <a:pt x="12" y="0"/>
                  </a:cubicBezTo>
                  <a:close/>
                </a:path>
              </a:pathLst>
            </a:custGeom>
            <a:solidFill>
              <a:srgbClr val="CF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7" name="Freeform 64"/>
            <p:cNvSpPr>
              <a:spLocks/>
            </p:cNvSpPr>
            <p:nvPr/>
          </p:nvSpPr>
          <p:spPr bwMode="auto">
            <a:xfrm>
              <a:off x="1024" y="904"/>
              <a:ext cx="114" cy="38"/>
            </a:xfrm>
            <a:custGeom>
              <a:avLst/>
              <a:gdLst>
                <a:gd name="T0" fmla="*/ 9 w 48"/>
                <a:gd name="T1" fmla="*/ 12 h 16"/>
                <a:gd name="T2" fmla="*/ 4 w 48"/>
                <a:gd name="T3" fmla="*/ 13 h 16"/>
                <a:gd name="T4" fmla="*/ 5 w 48"/>
                <a:gd name="T5" fmla="*/ 8 h 16"/>
                <a:gd name="T6" fmla="*/ 0 w 48"/>
                <a:gd name="T7" fmla="*/ 11 h 16"/>
                <a:gd name="T8" fmla="*/ 0 w 48"/>
                <a:gd name="T9" fmla="*/ 3 h 16"/>
                <a:gd name="T10" fmla="*/ 3 w 48"/>
                <a:gd name="T11" fmla="*/ 0 h 16"/>
                <a:gd name="T12" fmla="*/ 7 w 48"/>
                <a:gd name="T13" fmla="*/ 2 h 16"/>
                <a:gd name="T14" fmla="*/ 29 w 48"/>
                <a:gd name="T15" fmla="*/ 6 h 16"/>
                <a:gd name="T16" fmla="*/ 43 w 48"/>
                <a:gd name="T17" fmla="*/ 9 h 16"/>
                <a:gd name="T18" fmla="*/ 45 w 48"/>
                <a:gd name="T19" fmla="*/ 10 h 16"/>
                <a:gd name="T20" fmla="*/ 47 w 48"/>
                <a:gd name="T21" fmla="*/ 15 h 16"/>
                <a:gd name="T22" fmla="*/ 41 w 48"/>
                <a:gd name="T23" fmla="*/ 14 h 16"/>
                <a:gd name="T24" fmla="*/ 43 w 48"/>
                <a:gd name="T25" fmla="*/ 12 h 16"/>
                <a:gd name="T26" fmla="*/ 31 w 48"/>
                <a:gd name="T27" fmla="*/ 9 h 16"/>
                <a:gd name="T28" fmla="*/ 38 w 48"/>
                <a:gd name="T29" fmla="*/ 11 h 16"/>
                <a:gd name="T30" fmla="*/ 41 w 48"/>
                <a:gd name="T31" fmla="*/ 14 h 16"/>
                <a:gd name="T32" fmla="*/ 33 w 48"/>
                <a:gd name="T33" fmla="*/ 12 h 16"/>
                <a:gd name="T34" fmla="*/ 16 w 48"/>
                <a:gd name="T35" fmla="*/ 12 h 16"/>
                <a:gd name="T36" fmla="*/ 14 w 48"/>
                <a:gd name="T37" fmla="*/ 13 h 16"/>
                <a:gd name="T38" fmla="*/ 9 w 48"/>
                <a:gd name="T3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6">
                  <a:moveTo>
                    <a:pt x="9" y="12"/>
                  </a:moveTo>
                  <a:cubicBezTo>
                    <a:pt x="7" y="11"/>
                    <a:pt x="6" y="12"/>
                    <a:pt x="4" y="13"/>
                  </a:cubicBezTo>
                  <a:cubicBezTo>
                    <a:pt x="4" y="11"/>
                    <a:pt x="6" y="10"/>
                    <a:pt x="5" y="8"/>
                  </a:cubicBezTo>
                  <a:cubicBezTo>
                    <a:pt x="4" y="9"/>
                    <a:pt x="2" y="10"/>
                    <a:pt x="0" y="11"/>
                  </a:cubicBezTo>
                  <a:cubicBezTo>
                    <a:pt x="2" y="8"/>
                    <a:pt x="0" y="5"/>
                    <a:pt x="0" y="3"/>
                  </a:cubicBezTo>
                  <a:cubicBezTo>
                    <a:pt x="0" y="1"/>
                    <a:pt x="2" y="2"/>
                    <a:pt x="3" y="0"/>
                  </a:cubicBezTo>
                  <a:cubicBezTo>
                    <a:pt x="4" y="2"/>
                    <a:pt x="5" y="3"/>
                    <a:pt x="7" y="2"/>
                  </a:cubicBezTo>
                  <a:cubicBezTo>
                    <a:pt x="15" y="2"/>
                    <a:pt x="22" y="4"/>
                    <a:pt x="29" y="6"/>
                  </a:cubicBezTo>
                  <a:cubicBezTo>
                    <a:pt x="34" y="5"/>
                    <a:pt x="38" y="6"/>
                    <a:pt x="43" y="9"/>
                  </a:cubicBezTo>
                  <a:cubicBezTo>
                    <a:pt x="43" y="9"/>
                    <a:pt x="44" y="9"/>
                    <a:pt x="45" y="10"/>
                  </a:cubicBezTo>
                  <a:cubicBezTo>
                    <a:pt x="46" y="11"/>
                    <a:pt x="48" y="13"/>
                    <a:pt x="47" y="15"/>
                  </a:cubicBezTo>
                  <a:cubicBezTo>
                    <a:pt x="45" y="16"/>
                    <a:pt x="43" y="16"/>
                    <a:pt x="41" y="14"/>
                  </a:cubicBezTo>
                  <a:cubicBezTo>
                    <a:pt x="42" y="13"/>
                    <a:pt x="43" y="13"/>
                    <a:pt x="43" y="12"/>
                  </a:cubicBezTo>
                  <a:cubicBezTo>
                    <a:pt x="39" y="10"/>
                    <a:pt x="36" y="9"/>
                    <a:pt x="31" y="9"/>
                  </a:cubicBezTo>
                  <a:cubicBezTo>
                    <a:pt x="33" y="10"/>
                    <a:pt x="36" y="10"/>
                    <a:pt x="38" y="11"/>
                  </a:cubicBezTo>
                  <a:cubicBezTo>
                    <a:pt x="39" y="12"/>
                    <a:pt x="41" y="12"/>
                    <a:pt x="41" y="14"/>
                  </a:cubicBezTo>
                  <a:cubicBezTo>
                    <a:pt x="38" y="15"/>
                    <a:pt x="36" y="12"/>
                    <a:pt x="33" y="12"/>
                  </a:cubicBezTo>
                  <a:cubicBezTo>
                    <a:pt x="28" y="13"/>
                    <a:pt x="22" y="12"/>
                    <a:pt x="16" y="12"/>
                  </a:cubicBezTo>
                  <a:cubicBezTo>
                    <a:pt x="15" y="12"/>
                    <a:pt x="14" y="13"/>
                    <a:pt x="14" y="13"/>
                  </a:cubicBezTo>
                  <a:cubicBezTo>
                    <a:pt x="12" y="14"/>
                    <a:pt x="10" y="14"/>
                    <a:pt x="9" y="12"/>
                  </a:cubicBezTo>
                  <a:close/>
                </a:path>
              </a:pathLst>
            </a:custGeom>
            <a:solidFill>
              <a:srgbClr val="E8A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8" name="Freeform 65"/>
            <p:cNvSpPr>
              <a:spLocks/>
            </p:cNvSpPr>
            <p:nvPr/>
          </p:nvSpPr>
          <p:spPr bwMode="auto">
            <a:xfrm>
              <a:off x="896" y="1420"/>
              <a:ext cx="73" cy="45"/>
            </a:xfrm>
            <a:custGeom>
              <a:avLst/>
              <a:gdLst>
                <a:gd name="T0" fmla="*/ 22 w 31"/>
                <a:gd name="T1" fmla="*/ 19 h 19"/>
                <a:gd name="T2" fmla="*/ 18 w 31"/>
                <a:gd name="T3" fmla="*/ 14 h 19"/>
                <a:gd name="T4" fmla="*/ 9 w 31"/>
                <a:gd name="T5" fmla="*/ 12 h 19"/>
                <a:gd name="T6" fmla="*/ 10 w 31"/>
                <a:gd name="T7" fmla="*/ 10 h 19"/>
                <a:gd name="T8" fmla="*/ 5 w 31"/>
                <a:gd name="T9" fmla="*/ 10 h 19"/>
                <a:gd name="T10" fmla="*/ 1 w 31"/>
                <a:gd name="T11" fmla="*/ 10 h 19"/>
                <a:gd name="T12" fmla="*/ 1 w 31"/>
                <a:gd name="T13" fmla="*/ 9 h 19"/>
                <a:gd name="T14" fmla="*/ 10 w 31"/>
                <a:gd name="T15" fmla="*/ 1 h 19"/>
                <a:gd name="T16" fmla="*/ 14 w 31"/>
                <a:gd name="T17" fmla="*/ 1 h 19"/>
                <a:gd name="T18" fmla="*/ 23 w 31"/>
                <a:gd name="T19" fmla="*/ 1 h 19"/>
                <a:gd name="T20" fmla="*/ 27 w 31"/>
                <a:gd name="T21" fmla="*/ 3 h 19"/>
                <a:gd name="T22" fmla="*/ 30 w 31"/>
                <a:gd name="T23" fmla="*/ 9 h 19"/>
                <a:gd name="T24" fmla="*/ 29 w 31"/>
                <a:gd name="T25" fmla="*/ 14 h 19"/>
                <a:gd name="T26" fmla="*/ 28 w 31"/>
                <a:gd name="T27" fmla="*/ 15 h 19"/>
                <a:gd name="T28" fmla="*/ 22 w 31"/>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9">
                  <a:moveTo>
                    <a:pt x="22" y="19"/>
                  </a:moveTo>
                  <a:cubicBezTo>
                    <a:pt x="22" y="16"/>
                    <a:pt x="21" y="15"/>
                    <a:pt x="18" y="14"/>
                  </a:cubicBezTo>
                  <a:cubicBezTo>
                    <a:pt x="15" y="14"/>
                    <a:pt x="12" y="13"/>
                    <a:pt x="9" y="12"/>
                  </a:cubicBezTo>
                  <a:cubicBezTo>
                    <a:pt x="9" y="11"/>
                    <a:pt x="10" y="11"/>
                    <a:pt x="10" y="10"/>
                  </a:cubicBezTo>
                  <a:cubicBezTo>
                    <a:pt x="8" y="11"/>
                    <a:pt x="7" y="12"/>
                    <a:pt x="5" y="10"/>
                  </a:cubicBezTo>
                  <a:cubicBezTo>
                    <a:pt x="4" y="10"/>
                    <a:pt x="3" y="10"/>
                    <a:pt x="1" y="10"/>
                  </a:cubicBezTo>
                  <a:cubicBezTo>
                    <a:pt x="0" y="10"/>
                    <a:pt x="0" y="10"/>
                    <a:pt x="1" y="9"/>
                  </a:cubicBezTo>
                  <a:cubicBezTo>
                    <a:pt x="4" y="6"/>
                    <a:pt x="7" y="3"/>
                    <a:pt x="10" y="1"/>
                  </a:cubicBezTo>
                  <a:cubicBezTo>
                    <a:pt x="12" y="0"/>
                    <a:pt x="13" y="0"/>
                    <a:pt x="14" y="1"/>
                  </a:cubicBezTo>
                  <a:cubicBezTo>
                    <a:pt x="17" y="1"/>
                    <a:pt x="20" y="1"/>
                    <a:pt x="23" y="1"/>
                  </a:cubicBezTo>
                  <a:cubicBezTo>
                    <a:pt x="24" y="2"/>
                    <a:pt x="26" y="2"/>
                    <a:pt x="27" y="3"/>
                  </a:cubicBezTo>
                  <a:cubicBezTo>
                    <a:pt x="29" y="4"/>
                    <a:pt x="31" y="6"/>
                    <a:pt x="30" y="9"/>
                  </a:cubicBezTo>
                  <a:cubicBezTo>
                    <a:pt x="29" y="11"/>
                    <a:pt x="29" y="12"/>
                    <a:pt x="29" y="14"/>
                  </a:cubicBezTo>
                  <a:cubicBezTo>
                    <a:pt x="29" y="14"/>
                    <a:pt x="28" y="15"/>
                    <a:pt x="28" y="15"/>
                  </a:cubicBezTo>
                  <a:cubicBezTo>
                    <a:pt x="25" y="15"/>
                    <a:pt x="24" y="19"/>
                    <a:pt x="22" y="19"/>
                  </a:cubicBezTo>
                  <a:close/>
                </a:path>
              </a:pathLst>
            </a:custGeom>
            <a:solidFill>
              <a:srgbClr val="E0D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9" name="Freeform 66"/>
            <p:cNvSpPr>
              <a:spLocks/>
            </p:cNvSpPr>
            <p:nvPr/>
          </p:nvSpPr>
          <p:spPr bwMode="auto">
            <a:xfrm>
              <a:off x="1507" y="913"/>
              <a:ext cx="88" cy="52"/>
            </a:xfrm>
            <a:custGeom>
              <a:avLst/>
              <a:gdLst>
                <a:gd name="T0" fmla="*/ 28 w 37"/>
                <a:gd name="T1" fmla="*/ 1 h 22"/>
                <a:gd name="T2" fmla="*/ 30 w 37"/>
                <a:gd name="T3" fmla="*/ 2 h 22"/>
                <a:gd name="T4" fmla="*/ 32 w 37"/>
                <a:gd name="T5" fmla="*/ 1 h 22"/>
                <a:gd name="T6" fmla="*/ 37 w 37"/>
                <a:gd name="T7" fmla="*/ 3 h 22"/>
                <a:gd name="T8" fmla="*/ 33 w 37"/>
                <a:gd name="T9" fmla="*/ 5 h 22"/>
                <a:gd name="T10" fmla="*/ 25 w 37"/>
                <a:gd name="T11" fmla="*/ 8 h 22"/>
                <a:gd name="T12" fmla="*/ 16 w 37"/>
                <a:gd name="T13" fmla="*/ 12 h 22"/>
                <a:gd name="T14" fmla="*/ 15 w 37"/>
                <a:gd name="T15" fmla="*/ 16 h 22"/>
                <a:gd name="T16" fmla="*/ 16 w 37"/>
                <a:gd name="T17" fmla="*/ 18 h 22"/>
                <a:gd name="T18" fmla="*/ 10 w 37"/>
                <a:gd name="T19" fmla="*/ 21 h 22"/>
                <a:gd name="T20" fmla="*/ 7 w 37"/>
                <a:gd name="T21" fmla="*/ 18 h 22"/>
                <a:gd name="T22" fmla="*/ 2 w 37"/>
                <a:gd name="T23" fmla="*/ 22 h 22"/>
                <a:gd name="T24" fmla="*/ 0 w 37"/>
                <a:gd name="T25" fmla="*/ 19 h 22"/>
                <a:gd name="T26" fmla="*/ 11 w 37"/>
                <a:gd name="T27" fmla="*/ 9 h 22"/>
                <a:gd name="T28" fmla="*/ 28 w 37"/>
                <a:gd name="T2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22">
                  <a:moveTo>
                    <a:pt x="28" y="1"/>
                  </a:moveTo>
                  <a:cubicBezTo>
                    <a:pt x="29" y="1"/>
                    <a:pt x="28" y="3"/>
                    <a:pt x="30" y="2"/>
                  </a:cubicBezTo>
                  <a:cubicBezTo>
                    <a:pt x="31" y="2"/>
                    <a:pt x="31" y="1"/>
                    <a:pt x="32" y="1"/>
                  </a:cubicBezTo>
                  <a:cubicBezTo>
                    <a:pt x="34" y="2"/>
                    <a:pt x="36" y="0"/>
                    <a:pt x="37" y="3"/>
                  </a:cubicBezTo>
                  <a:cubicBezTo>
                    <a:pt x="37" y="6"/>
                    <a:pt x="35" y="5"/>
                    <a:pt x="33" y="5"/>
                  </a:cubicBezTo>
                  <a:cubicBezTo>
                    <a:pt x="31" y="6"/>
                    <a:pt x="28" y="7"/>
                    <a:pt x="25" y="8"/>
                  </a:cubicBezTo>
                  <a:cubicBezTo>
                    <a:pt x="22" y="10"/>
                    <a:pt x="19" y="9"/>
                    <a:pt x="16" y="12"/>
                  </a:cubicBezTo>
                  <a:cubicBezTo>
                    <a:pt x="14" y="13"/>
                    <a:pt x="13" y="14"/>
                    <a:pt x="15" y="16"/>
                  </a:cubicBezTo>
                  <a:cubicBezTo>
                    <a:pt x="15" y="16"/>
                    <a:pt x="16" y="17"/>
                    <a:pt x="16" y="18"/>
                  </a:cubicBezTo>
                  <a:cubicBezTo>
                    <a:pt x="14" y="19"/>
                    <a:pt x="11" y="19"/>
                    <a:pt x="10" y="21"/>
                  </a:cubicBezTo>
                  <a:cubicBezTo>
                    <a:pt x="9" y="22"/>
                    <a:pt x="6" y="20"/>
                    <a:pt x="7" y="18"/>
                  </a:cubicBezTo>
                  <a:cubicBezTo>
                    <a:pt x="6" y="20"/>
                    <a:pt x="3" y="20"/>
                    <a:pt x="2" y="22"/>
                  </a:cubicBezTo>
                  <a:cubicBezTo>
                    <a:pt x="0" y="21"/>
                    <a:pt x="1" y="19"/>
                    <a:pt x="0" y="19"/>
                  </a:cubicBezTo>
                  <a:cubicBezTo>
                    <a:pt x="3" y="15"/>
                    <a:pt x="7" y="12"/>
                    <a:pt x="11" y="9"/>
                  </a:cubicBezTo>
                  <a:cubicBezTo>
                    <a:pt x="16" y="5"/>
                    <a:pt x="22" y="1"/>
                    <a:pt x="28" y="1"/>
                  </a:cubicBezTo>
                  <a:close/>
                </a:path>
              </a:pathLst>
            </a:custGeom>
            <a:solidFill>
              <a:srgbClr val="EDC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0" name="Freeform 67"/>
            <p:cNvSpPr>
              <a:spLocks/>
            </p:cNvSpPr>
            <p:nvPr/>
          </p:nvSpPr>
          <p:spPr bwMode="auto">
            <a:xfrm>
              <a:off x="988" y="3766"/>
              <a:ext cx="55" cy="64"/>
            </a:xfrm>
            <a:custGeom>
              <a:avLst/>
              <a:gdLst>
                <a:gd name="T0" fmla="*/ 22 w 23"/>
                <a:gd name="T1" fmla="*/ 9 h 27"/>
                <a:gd name="T2" fmla="*/ 21 w 23"/>
                <a:gd name="T3" fmla="*/ 8 h 27"/>
                <a:gd name="T4" fmla="*/ 20 w 23"/>
                <a:gd name="T5" fmla="*/ 9 h 27"/>
                <a:gd name="T6" fmla="*/ 18 w 23"/>
                <a:gd name="T7" fmla="*/ 16 h 27"/>
                <a:gd name="T8" fmla="*/ 17 w 23"/>
                <a:gd name="T9" fmla="*/ 18 h 27"/>
                <a:gd name="T10" fmla="*/ 11 w 23"/>
                <a:gd name="T11" fmla="*/ 26 h 27"/>
                <a:gd name="T12" fmla="*/ 4 w 23"/>
                <a:gd name="T13" fmla="*/ 19 h 27"/>
                <a:gd name="T14" fmla="*/ 2 w 23"/>
                <a:gd name="T15" fmla="*/ 15 h 27"/>
                <a:gd name="T16" fmla="*/ 1 w 23"/>
                <a:gd name="T17" fmla="*/ 8 h 27"/>
                <a:gd name="T18" fmla="*/ 2 w 23"/>
                <a:gd name="T19" fmla="*/ 6 h 27"/>
                <a:gd name="T20" fmla="*/ 5 w 23"/>
                <a:gd name="T21" fmla="*/ 6 h 27"/>
                <a:gd name="T22" fmla="*/ 7 w 23"/>
                <a:gd name="T23" fmla="*/ 7 h 27"/>
                <a:gd name="T24" fmla="*/ 5 w 23"/>
                <a:gd name="T25" fmla="*/ 6 h 27"/>
                <a:gd name="T26" fmla="*/ 14 w 23"/>
                <a:gd name="T27" fmla="*/ 3 h 27"/>
                <a:gd name="T28" fmla="*/ 21 w 23"/>
                <a:gd name="T29" fmla="*/ 7 h 27"/>
                <a:gd name="T30" fmla="*/ 22 w 23"/>
                <a:gd name="T3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7">
                  <a:moveTo>
                    <a:pt x="22" y="9"/>
                  </a:moveTo>
                  <a:cubicBezTo>
                    <a:pt x="22" y="9"/>
                    <a:pt x="22" y="8"/>
                    <a:pt x="21" y="8"/>
                  </a:cubicBezTo>
                  <a:cubicBezTo>
                    <a:pt x="21" y="8"/>
                    <a:pt x="20" y="9"/>
                    <a:pt x="20" y="9"/>
                  </a:cubicBezTo>
                  <a:cubicBezTo>
                    <a:pt x="21" y="12"/>
                    <a:pt x="21" y="15"/>
                    <a:pt x="18" y="16"/>
                  </a:cubicBezTo>
                  <a:cubicBezTo>
                    <a:pt x="17" y="17"/>
                    <a:pt x="17" y="17"/>
                    <a:pt x="17" y="18"/>
                  </a:cubicBezTo>
                  <a:cubicBezTo>
                    <a:pt x="17" y="21"/>
                    <a:pt x="13" y="25"/>
                    <a:pt x="11" y="26"/>
                  </a:cubicBezTo>
                  <a:cubicBezTo>
                    <a:pt x="5" y="27"/>
                    <a:pt x="7" y="21"/>
                    <a:pt x="4" y="19"/>
                  </a:cubicBezTo>
                  <a:cubicBezTo>
                    <a:pt x="4" y="19"/>
                    <a:pt x="3" y="16"/>
                    <a:pt x="2" y="15"/>
                  </a:cubicBezTo>
                  <a:cubicBezTo>
                    <a:pt x="0" y="13"/>
                    <a:pt x="1" y="11"/>
                    <a:pt x="1" y="8"/>
                  </a:cubicBezTo>
                  <a:cubicBezTo>
                    <a:pt x="1" y="7"/>
                    <a:pt x="1" y="7"/>
                    <a:pt x="2" y="6"/>
                  </a:cubicBezTo>
                  <a:cubicBezTo>
                    <a:pt x="3" y="6"/>
                    <a:pt x="4" y="5"/>
                    <a:pt x="5" y="6"/>
                  </a:cubicBezTo>
                  <a:cubicBezTo>
                    <a:pt x="5" y="7"/>
                    <a:pt x="6" y="8"/>
                    <a:pt x="7" y="7"/>
                  </a:cubicBezTo>
                  <a:cubicBezTo>
                    <a:pt x="7" y="6"/>
                    <a:pt x="5" y="7"/>
                    <a:pt x="5" y="6"/>
                  </a:cubicBezTo>
                  <a:cubicBezTo>
                    <a:pt x="7" y="2"/>
                    <a:pt x="10" y="0"/>
                    <a:pt x="14" y="3"/>
                  </a:cubicBezTo>
                  <a:cubicBezTo>
                    <a:pt x="16" y="4"/>
                    <a:pt x="19" y="5"/>
                    <a:pt x="21" y="7"/>
                  </a:cubicBezTo>
                  <a:cubicBezTo>
                    <a:pt x="22" y="7"/>
                    <a:pt x="23" y="8"/>
                    <a:pt x="22" y="9"/>
                  </a:cubicBezTo>
                  <a:close/>
                </a:path>
              </a:pathLst>
            </a:custGeom>
            <a:solidFill>
              <a:srgbClr val="7F55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1" name="Freeform 68"/>
            <p:cNvSpPr>
              <a:spLocks/>
            </p:cNvSpPr>
            <p:nvPr/>
          </p:nvSpPr>
          <p:spPr bwMode="auto">
            <a:xfrm>
              <a:off x="1490" y="2014"/>
              <a:ext cx="164" cy="109"/>
            </a:xfrm>
            <a:custGeom>
              <a:avLst/>
              <a:gdLst>
                <a:gd name="T0" fmla="*/ 29 w 69"/>
                <a:gd name="T1" fmla="*/ 41 h 46"/>
                <a:gd name="T2" fmla="*/ 29 w 69"/>
                <a:gd name="T3" fmla="*/ 41 h 46"/>
                <a:gd name="T4" fmla="*/ 29 w 69"/>
                <a:gd name="T5" fmla="*/ 39 h 46"/>
                <a:gd name="T6" fmla="*/ 18 w 69"/>
                <a:gd name="T7" fmla="*/ 40 h 46"/>
                <a:gd name="T8" fmla="*/ 7 w 69"/>
                <a:gd name="T9" fmla="*/ 43 h 46"/>
                <a:gd name="T10" fmla="*/ 7 w 69"/>
                <a:gd name="T11" fmla="*/ 43 h 46"/>
                <a:gd name="T12" fmla="*/ 3 w 69"/>
                <a:gd name="T13" fmla="*/ 44 h 46"/>
                <a:gd name="T14" fmla="*/ 1 w 69"/>
                <a:gd name="T15" fmla="*/ 44 h 46"/>
                <a:gd name="T16" fmla="*/ 2 w 69"/>
                <a:gd name="T17" fmla="*/ 42 h 46"/>
                <a:gd name="T18" fmla="*/ 11 w 69"/>
                <a:gd name="T19" fmla="*/ 38 h 46"/>
                <a:gd name="T20" fmla="*/ 11 w 69"/>
                <a:gd name="T21" fmla="*/ 39 h 46"/>
                <a:gd name="T22" fmla="*/ 35 w 69"/>
                <a:gd name="T23" fmla="*/ 37 h 46"/>
                <a:gd name="T24" fmla="*/ 49 w 69"/>
                <a:gd name="T25" fmla="*/ 37 h 46"/>
                <a:gd name="T26" fmla="*/ 56 w 69"/>
                <a:gd name="T27" fmla="*/ 31 h 46"/>
                <a:gd name="T28" fmla="*/ 58 w 69"/>
                <a:gd name="T29" fmla="*/ 23 h 46"/>
                <a:gd name="T30" fmla="*/ 60 w 69"/>
                <a:gd name="T31" fmla="*/ 13 h 46"/>
                <a:gd name="T32" fmla="*/ 61 w 69"/>
                <a:gd name="T33" fmla="*/ 10 h 46"/>
                <a:gd name="T34" fmla="*/ 64 w 69"/>
                <a:gd name="T35" fmla="*/ 3 h 46"/>
                <a:gd name="T36" fmla="*/ 68 w 69"/>
                <a:gd name="T37" fmla="*/ 1 h 46"/>
                <a:gd name="T38" fmla="*/ 67 w 69"/>
                <a:gd name="T39" fmla="*/ 5 h 46"/>
                <a:gd name="T40" fmla="*/ 64 w 69"/>
                <a:gd name="T41" fmla="*/ 12 h 46"/>
                <a:gd name="T42" fmla="*/ 66 w 69"/>
                <a:gd name="T43" fmla="*/ 11 h 46"/>
                <a:gd name="T44" fmla="*/ 68 w 69"/>
                <a:gd name="T45" fmla="*/ 11 h 46"/>
                <a:gd name="T46" fmla="*/ 68 w 69"/>
                <a:gd name="T47" fmla="*/ 13 h 46"/>
                <a:gd name="T48" fmla="*/ 65 w 69"/>
                <a:gd name="T49" fmla="*/ 16 h 46"/>
                <a:gd name="T50" fmla="*/ 67 w 69"/>
                <a:gd name="T51" fmla="*/ 17 h 46"/>
                <a:gd name="T52" fmla="*/ 64 w 69"/>
                <a:gd name="T53" fmla="*/ 20 h 46"/>
                <a:gd name="T54" fmla="*/ 67 w 69"/>
                <a:gd name="T55" fmla="*/ 21 h 46"/>
                <a:gd name="T56" fmla="*/ 66 w 69"/>
                <a:gd name="T57" fmla="*/ 23 h 46"/>
                <a:gd name="T58" fmla="*/ 64 w 69"/>
                <a:gd name="T59" fmla="*/ 25 h 46"/>
                <a:gd name="T60" fmla="*/ 61 w 69"/>
                <a:gd name="T61" fmla="*/ 34 h 46"/>
                <a:gd name="T62" fmla="*/ 59 w 69"/>
                <a:gd name="T63" fmla="*/ 40 h 46"/>
                <a:gd name="T64" fmla="*/ 54 w 69"/>
                <a:gd name="T65" fmla="*/ 44 h 46"/>
                <a:gd name="T66" fmla="*/ 53 w 69"/>
                <a:gd name="T67" fmla="*/ 43 h 46"/>
                <a:gd name="T68" fmla="*/ 55 w 69"/>
                <a:gd name="T69" fmla="*/ 39 h 46"/>
                <a:gd name="T70" fmla="*/ 38 w 69"/>
                <a:gd name="T71" fmla="*/ 40 h 46"/>
                <a:gd name="T72" fmla="*/ 47 w 69"/>
                <a:gd name="T73" fmla="*/ 43 h 46"/>
                <a:gd name="T74" fmla="*/ 48 w 69"/>
                <a:gd name="T75" fmla="*/ 45 h 46"/>
                <a:gd name="T76" fmla="*/ 42 w 69"/>
                <a:gd name="T77" fmla="*/ 44 h 46"/>
                <a:gd name="T78" fmla="*/ 34 w 69"/>
                <a:gd name="T79" fmla="*/ 42 h 46"/>
                <a:gd name="T80" fmla="*/ 30 w 69"/>
                <a:gd name="T81" fmla="*/ 44 h 46"/>
                <a:gd name="T82" fmla="*/ 28 w 69"/>
                <a:gd name="T83" fmla="*/ 45 h 46"/>
                <a:gd name="T84" fmla="*/ 28 w 69"/>
                <a:gd name="T85" fmla="*/ 42 h 46"/>
                <a:gd name="T86" fmla="*/ 29 w 69"/>
                <a:gd name="T87"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 h="46">
                  <a:moveTo>
                    <a:pt x="29" y="41"/>
                  </a:moveTo>
                  <a:cubicBezTo>
                    <a:pt x="29" y="41"/>
                    <a:pt x="29" y="41"/>
                    <a:pt x="29" y="41"/>
                  </a:cubicBezTo>
                  <a:cubicBezTo>
                    <a:pt x="31" y="40"/>
                    <a:pt x="31" y="39"/>
                    <a:pt x="29" y="39"/>
                  </a:cubicBezTo>
                  <a:cubicBezTo>
                    <a:pt x="26" y="39"/>
                    <a:pt x="22" y="38"/>
                    <a:pt x="18" y="40"/>
                  </a:cubicBezTo>
                  <a:cubicBezTo>
                    <a:pt x="14" y="40"/>
                    <a:pt x="10" y="41"/>
                    <a:pt x="7" y="43"/>
                  </a:cubicBezTo>
                  <a:cubicBezTo>
                    <a:pt x="7" y="43"/>
                    <a:pt x="7" y="43"/>
                    <a:pt x="7" y="43"/>
                  </a:cubicBezTo>
                  <a:cubicBezTo>
                    <a:pt x="6" y="43"/>
                    <a:pt x="5" y="43"/>
                    <a:pt x="3" y="44"/>
                  </a:cubicBezTo>
                  <a:cubicBezTo>
                    <a:pt x="2" y="44"/>
                    <a:pt x="1" y="45"/>
                    <a:pt x="1" y="44"/>
                  </a:cubicBezTo>
                  <a:cubicBezTo>
                    <a:pt x="0" y="43"/>
                    <a:pt x="1" y="42"/>
                    <a:pt x="2" y="42"/>
                  </a:cubicBezTo>
                  <a:cubicBezTo>
                    <a:pt x="5" y="40"/>
                    <a:pt x="8" y="40"/>
                    <a:pt x="11" y="38"/>
                  </a:cubicBezTo>
                  <a:cubicBezTo>
                    <a:pt x="11" y="39"/>
                    <a:pt x="11" y="39"/>
                    <a:pt x="11" y="39"/>
                  </a:cubicBezTo>
                  <a:cubicBezTo>
                    <a:pt x="19" y="36"/>
                    <a:pt x="27" y="36"/>
                    <a:pt x="35" y="37"/>
                  </a:cubicBezTo>
                  <a:cubicBezTo>
                    <a:pt x="40" y="39"/>
                    <a:pt x="45" y="37"/>
                    <a:pt x="49" y="37"/>
                  </a:cubicBezTo>
                  <a:cubicBezTo>
                    <a:pt x="53" y="37"/>
                    <a:pt x="55" y="35"/>
                    <a:pt x="56" y="31"/>
                  </a:cubicBezTo>
                  <a:cubicBezTo>
                    <a:pt x="57" y="29"/>
                    <a:pt x="57" y="26"/>
                    <a:pt x="58" y="23"/>
                  </a:cubicBezTo>
                  <a:cubicBezTo>
                    <a:pt x="59" y="20"/>
                    <a:pt x="59" y="16"/>
                    <a:pt x="60" y="13"/>
                  </a:cubicBezTo>
                  <a:cubicBezTo>
                    <a:pt x="60" y="12"/>
                    <a:pt x="60" y="11"/>
                    <a:pt x="61" y="10"/>
                  </a:cubicBezTo>
                  <a:cubicBezTo>
                    <a:pt x="62" y="8"/>
                    <a:pt x="63" y="5"/>
                    <a:pt x="64" y="3"/>
                  </a:cubicBezTo>
                  <a:cubicBezTo>
                    <a:pt x="65" y="2"/>
                    <a:pt x="66" y="0"/>
                    <a:pt x="68" y="1"/>
                  </a:cubicBezTo>
                  <a:cubicBezTo>
                    <a:pt x="69" y="2"/>
                    <a:pt x="68" y="3"/>
                    <a:pt x="67" y="5"/>
                  </a:cubicBezTo>
                  <a:cubicBezTo>
                    <a:pt x="66" y="7"/>
                    <a:pt x="65" y="9"/>
                    <a:pt x="64" y="12"/>
                  </a:cubicBezTo>
                  <a:cubicBezTo>
                    <a:pt x="65" y="12"/>
                    <a:pt x="65" y="11"/>
                    <a:pt x="66" y="11"/>
                  </a:cubicBezTo>
                  <a:cubicBezTo>
                    <a:pt x="67" y="10"/>
                    <a:pt x="67" y="10"/>
                    <a:pt x="68" y="11"/>
                  </a:cubicBezTo>
                  <a:cubicBezTo>
                    <a:pt x="68" y="12"/>
                    <a:pt x="68" y="12"/>
                    <a:pt x="68" y="13"/>
                  </a:cubicBezTo>
                  <a:cubicBezTo>
                    <a:pt x="67" y="14"/>
                    <a:pt x="66" y="15"/>
                    <a:pt x="65" y="16"/>
                  </a:cubicBezTo>
                  <a:cubicBezTo>
                    <a:pt x="66" y="16"/>
                    <a:pt x="67" y="16"/>
                    <a:pt x="67" y="17"/>
                  </a:cubicBezTo>
                  <a:cubicBezTo>
                    <a:pt x="68" y="19"/>
                    <a:pt x="65" y="19"/>
                    <a:pt x="64" y="20"/>
                  </a:cubicBezTo>
                  <a:cubicBezTo>
                    <a:pt x="65" y="21"/>
                    <a:pt x="66" y="20"/>
                    <a:pt x="67" y="21"/>
                  </a:cubicBezTo>
                  <a:cubicBezTo>
                    <a:pt x="68" y="22"/>
                    <a:pt x="67" y="23"/>
                    <a:pt x="66" y="23"/>
                  </a:cubicBezTo>
                  <a:cubicBezTo>
                    <a:pt x="65" y="24"/>
                    <a:pt x="64" y="24"/>
                    <a:pt x="64" y="25"/>
                  </a:cubicBezTo>
                  <a:cubicBezTo>
                    <a:pt x="62" y="28"/>
                    <a:pt x="62" y="31"/>
                    <a:pt x="61" y="34"/>
                  </a:cubicBezTo>
                  <a:cubicBezTo>
                    <a:pt x="61" y="36"/>
                    <a:pt x="60" y="38"/>
                    <a:pt x="59" y="40"/>
                  </a:cubicBezTo>
                  <a:cubicBezTo>
                    <a:pt x="58" y="42"/>
                    <a:pt x="57" y="44"/>
                    <a:pt x="54" y="44"/>
                  </a:cubicBezTo>
                  <a:cubicBezTo>
                    <a:pt x="53" y="44"/>
                    <a:pt x="53" y="44"/>
                    <a:pt x="53" y="43"/>
                  </a:cubicBezTo>
                  <a:cubicBezTo>
                    <a:pt x="52" y="41"/>
                    <a:pt x="54" y="41"/>
                    <a:pt x="55" y="39"/>
                  </a:cubicBezTo>
                  <a:cubicBezTo>
                    <a:pt x="49" y="43"/>
                    <a:pt x="43" y="40"/>
                    <a:pt x="38" y="40"/>
                  </a:cubicBezTo>
                  <a:cubicBezTo>
                    <a:pt x="40" y="40"/>
                    <a:pt x="43" y="42"/>
                    <a:pt x="47" y="43"/>
                  </a:cubicBezTo>
                  <a:cubicBezTo>
                    <a:pt x="48" y="43"/>
                    <a:pt x="49" y="44"/>
                    <a:pt x="48" y="45"/>
                  </a:cubicBezTo>
                  <a:cubicBezTo>
                    <a:pt x="45" y="46"/>
                    <a:pt x="44" y="45"/>
                    <a:pt x="42" y="44"/>
                  </a:cubicBezTo>
                  <a:cubicBezTo>
                    <a:pt x="39" y="44"/>
                    <a:pt x="37" y="41"/>
                    <a:pt x="34" y="42"/>
                  </a:cubicBezTo>
                  <a:cubicBezTo>
                    <a:pt x="32" y="42"/>
                    <a:pt x="31" y="43"/>
                    <a:pt x="30" y="44"/>
                  </a:cubicBezTo>
                  <a:cubicBezTo>
                    <a:pt x="30" y="44"/>
                    <a:pt x="29" y="45"/>
                    <a:pt x="28" y="45"/>
                  </a:cubicBezTo>
                  <a:cubicBezTo>
                    <a:pt x="27" y="44"/>
                    <a:pt x="28" y="43"/>
                    <a:pt x="28" y="42"/>
                  </a:cubicBezTo>
                  <a:cubicBezTo>
                    <a:pt x="29" y="42"/>
                    <a:pt x="29" y="42"/>
                    <a:pt x="29" y="41"/>
                  </a:cubicBezTo>
                  <a:close/>
                </a:path>
              </a:pathLst>
            </a:custGeom>
            <a:solidFill>
              <a:srgbClr val="EED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2" name="Freeform 69"/>
            <p:cNvSpPr>
              <a:spLocks/>
            </p:cNvSpPr>
            <p:nvPr/>
          </p:nvSpPr>
          <p:spPr bwMode="auto">
            <a:xfrm>
              <a:off x="1576" y="2635"/>
              <a:ext cx="73" cy="168"/>
            </a:xfrm>
            <a:custGeom>
              <a:avLst/>
              <a:gdLst>
                <a:gd name="T0" fmla="*/ 4 w 31"/>
                <a:gd name="T1" fmla="*/ 64 h 71"/>
                <a:gd name="T2" fmla="*/ 8 w 31"/>
                <a:gd name="T3" fmla="*/ 63 h 71"/>
                <a:gd name="T4" fmla="*/ 17 w 31"/>
                <a:gd name="T5" fmla="*/ 51 h 71"/>
                <a:gd name="T6" fmla="*/ 20 w 31"/>
                <a:gd name="T7" fmla="*/ 22 h 71"/>
                <a:gd name="T8" fmla="*/ 23 w 31"/>
                <a:gd name="T9" fmla="*/ 9 h 71"/>
                <a:gd name="T10" fmla="*/ 25 w 31"/>
                <a:gd name="T11" fmla="*/ 4 h 71"/>
                <a:gd name="T12" fmla="*/ 30 w 31"/>
                <a:gd name="T13" fmla="*/ 1 h 71"/>
                <a:gd name="T14" fmla="*/ 29 w 31"/>
                <a:gd name="T15" fmla="*/ 7 h 71"/>
                <a:gd name="T16" fmla="*/ 26 w 31"/>
                <a:gd name="T17" fmla="*/ 13 h 71"/>
                <a:gd name="T18" fmla="*/ 26 w 31"/>
                <a:gd name="T19" fmla="*/ 13 h 71"/>
                <a:gd name="T20" fmla="*/ 26 w 31"/>
                <a:gd name="T21" fmla="*/ 12 h 71"/>
                <a:gd name="T22" fmla="*/ 29 w 31"/>
                <a:gd name="T23" fmla="*/ 11 h 71"/>
                <a:gd name="T24" fmla="*/ 29 w 31"/>
                <a:gd name="T25" fmla="*/ 15 h 71"/>
                <a:gd name="T26" fmla="*/ 27 w 31"/>
                <a:gd name="T27" fmla="*/ 16 h 71"/>
                <a:gd name="T28" fmla="*/ 30 w 31"/>
                <a:gd name="T29" fmla="*/ 18 h 71"/>
                <a:gd name="T30" fmla="*/ 27 w 31"/>
                <a:gd name="T31" fmla="*/ 21 h 71"/>
                <a:gd name="T32" fmla="*/ 30 w 31"/>
                <a:gd name="T33" fmla="*/ 22 h 71"/>
                <a:gd name="T34" fmla="*/ 28 w 31"/>
                <a:gd name="T35" fmla="*/ 24 h 71"/>
                <a:gd name="T36" fmla="*/ 26 w 31"/>
                <a:gd name="T37" fmla="*/ 26 h 71"/>
                <a:gd name="T38" fmla="*/ 24 w 31"/>
                <a:gd name="T39" fmla="*/ 32 h 71"/>
                <a:gd name="T40" fmla="*/ 21 w 31"/>
                <a:gd name="T41" fmla="*/ 54 h 71"/>
                <a:gd name="T42" fmla="*/ 19 w 31"/>
                <a:gd name="T43" fmla="*/ 62 h 71"/>
                <a:gd name="T44" fmla="*/ 12 w 31"/>
                <a:gd name="T45" fmla="*/ 70 h 71"/>
                <a:gd name="T46" fmla="*/ 3 w 31"/>
                <a:gd name="T47" fmla="*/ 71 h 71"/>
                <a:gd name="T48" fmla="*/ 2 w 31"/>
                <a:gd name="T49" fmla="*/ 70 h 71"/>
                <a:gd name="T50" fmla="*/ 5 w 31"/>
                <a:gd name="T51" fmla="*/ 69 h 71"/>
                <a:gd name="T52" fmla="*/ 14 w 31"/>
                <a:gd name="T53" fmla="*/ 64 h 71"/>
                <a:gd name="T54" fmla="*/ 0 w 31"/>
                <a:gd name="T55" fmla="*/ 67 h 71"/>
                <a:gd name="T56" fmla="*/ 4 w 31"/>
                <a:gd name="T5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71">
                  <a:moveTo>
                    <a:pt x="4" y="64"/>
                  </a:moveTo>
                  <a:cubicBezTo>
                    <a:pt x="6" y="64"/>
                    <a:pt x="7" y="64"/>
                    <a:pt x="8" y="63"/>
                  </a:cubicBezTo>
                  <a:cubicBezTo>
                    <a:pt x="14" y="62"/>
                    <a:pt x="16" y="58"/>
                    <a:pt x="17" y="51"/>
                  </a:cubicBezTo>
                  <a:cubicBezTo>
                    <a:pt x="18" y="41"/>
                    <a:pt x="19" y="32"/>
                    <a:pt x="20" y="22"/>
                  </a:cubicBezTo>
                  <a:cubicBezTo>
                    <a:pt x="21" y="18"/>
                    <a:pt x="22" y="13"/>
                    <a:pt x="23" y="9"/>
                  </a:cubicBezTo>
                  <a:cubicBezTo>
                    <a:pt x="24" y="7"/>
                    <a:pt x="24" y="5"/>
                    <a:pt x="25" y="4"/>
                  </a:cubicBezTo>
                  <a:cubicBezTo>
                    <a:pt x="27" y="3"/>
                    <a:pt x="28" y="0"/>
                    <a:pt x="30" y="1"/>
                  </a:cubicBezTo>
                  <a:cubicBezTo>
                    <a:pt x="31" y="2"/>
                    <a:pt x="30" y="5"/>
                    <a:pt x="29" y="7"/>
                  </a:cubicBezTo>
                  <a:cubicBezTo>
                    <a:pt x="28" y="8"/>
                    <a:pt x="27" y="11"/>
                    <a:pt x="26" y="13"/>
                  </a:cubicBezTo>
                  <a:cubicBezTo>
                    <a:pt x="26" y="13"/>
                    <a:pt x="27" y="13"/>
                    <a:pt x="26" y="13"/>
                  </a:cubicBezTo>
                  <a:cubicBezTo>
                    <a:pt x="26" y="13"/>
                    <a:pt x="26" y="13"/>
                    <a:pt x="26" y="12"/>
                  </a:cubicBezTo>
                  <a:cubicBezTo>
                    <a:pt x="27" y="11"/>
                    <a:pt x="28" y="10"/>
                    <a:pt x="29" y="11"/>
                  </a:cubicBezTo>
                  <a:cubicBezTo>
                    <a:pt x="31" y="12"/>
                    <a:pt x="30" y="14"/>
                    <a:pt x="29" y="15"/>
                  </a:cubicBezTo>
                  <a:cubicBezTo>
                    <a:pt x="28" y="15"/>
                    <a:pt x="28" y="16"/>
                    <a:pt x="27" y="16"/>
                  </a:cubicBezTo>
                  <a:cubicBezTo>
                    <a:pt x="28" y="17"/>
                    <a:pt x="30" y="16"/>
                    <a:pt x="30" y="18"/>
                  </a:cubicBezTo>
                  <a:cubicBezTo>
                    <a:pt x="30" y="20"/>
                    <a:pt x="28" y="20"/>
                    <a:pt x="27" y="21"/>
                  </a:cubicBezTo>
                  <a:cubicBezTo>
                    <a:pt x="28" y="21"/>
                    <a:pt x="29" y="20"/>
                    <a:pt x="30" y="22"/>
                  </a:cubicBezTo>
                  <a:cubicBezTo>
                    <a:pt x="30" y="23"/>
                    <a:pt x="29" y="24"/>
                    <a:pt x="28" y="24"/>
                  </a:cubicBezTo>
                  <a:cubicBezTo>
                    <a:pt x="27" y="25"/>
                    <a:pt x="26" y="25"/>
                    <a:pt x="26" y="26"/>
                  </a:cubicBezTo>
                  <a:cubicBezTo>
                    <a:pt x="24" y="27"/>
                    <a:pt x="24" y="30"/>
                    <a:pt x="24" y="32"/>
                  </a:cubicBezTo>
                  <a:cubicBezTo>
                    <a:pt x="23" y="39"/>
                    <a:pt x="22" y="47"/>
                    <a:pt x="21" y="54"/>
                  </a:cubicBezTo>
                  <a:cubicBezTo>
                    <a:pt x="20" y="57"/>
                    <a:pt x="20" y="59"/>
                    <a:pt x="19" y="62"/>
                  </a:cubicBezTo>
                  <a:cubicBezTo>
                    <a:pt x="18" y="65"/>
                    <a:pt x="16" y="68"/>
                    <a:pt x="12" y="70"/>
                  </a:cubicBezTo>
                  <a:cubicBezTo>
                    <a:pt x="9" y="71"/>
                    <a:pt x="6" y="71"/>
                    <a:pt x="3" y="71"/>
                  </a:cubicBezTo>
                  <a:cubicBezTo>
                    <a:pt x="2" y="71"/>
                    <a:pt x="2" y="70"/>
                    <a:pt x="2" y="70"/>
                  </a:cubicBezTo>
                  <a:cubicBezTo>
                    <a:pt x="3" y="69"/>
                    <a:pt x="4" y="69"/>
                    <a:pt x="5" y="69"/>
                  </a:cubicBezTo>
                  <a:cubicBezTo>
                    <a:pt x="9" y="68"/>
                    <a:pt x="12" y="66"/>
                    <a:pt x="14" y="64"/>
                  </a:cubicBezTo>
                  <a:cubicBezTo>
                    <a:pt x="10" y="65"/>
                    <a:pt x="5" y="68"/>
                    <a:pt x="0" y="67"/>
                  </a:cubicBezTo>
                  <a:cubicBezTo>
                    <a:pt x="1" y="64"/>
                    <a:pt x="3" y="65"/>
                    <a:pt x="4" y="64"/>
                  </a:cubicBezTo>
                  <a:close/>
                </a:path>
              </a:pathLst>
            </a:custGeom>
            <a:solidFill>
              <a:srgbClr val="EED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3" name="Freeform 70"/>
            <p:cNvSpPr>
              <a:spLocks/>
            </p:cNvSpPr>
            <p:nvPr/>
          </p:nvSpPr>
          <p:spPr bwMode="auto">
            <a:xfrm>
              <a:off x="1590" y="2708"/>
              <a:ext cx="59" cy="182"/>
            </a:xfrm>
            <a:custGeom>
              <a:avLst/>
              <a:gdLst>
                <a:gd name="T0" fmla="*/ 0 w 25"/>
                <a:gd name="T1" fmla="*/ 75 h 77"/>
                <a:gd name="T2" fmla="*/ 5 w 25"/>
                <a:gd name="T3" fmla="*/ 73 h 77"/>
                <a:gd name="T4" fmla="*/ 10 w 25"/>
                <a:gd name="T5" fmla="*/ 58 h 77"/>
                <a:gd name="T6" fmla="*/ 14 w 25"/>
                <a:gd name="T7" fmla="*/ 24 h 77"/>
                <a:gd name="T8" fmla="*/ 17 w 25"/>
                <a:gd name="T9" fmla="*/ 10 h 77"/>
                <a:gd name="T10" fmla="*/ 18 w 25"/>
                <a:gd name="T11" fmla="*/ 6 h 77"/>
                <a:gd name="T12" fmla="*/ 21 w 25"/>
                <a:gd name="T13" fmla="*/ 2 h 77"/>
                <a:gd name="T14" fmla="*/ 23 w 25"/>
                <a:gd name="T15" fmla="*/ 1 h 77"/>
                <a:gd name="T16" fmla="*/ 24 w 25"/>
                <a:gd name="T17" fmla="*/ 4 h 77"/>
                <a:gd name="T18" fmla="*/ 21 w 25"/>
                <a:gd name="T19" fmla="*/ 10 h 77"/>
                <a:gd name="T20" fmla="*/ 20 w 25"/>
                <a:gd name="T21" fmla="*/ 12 h 77"/>
                <a:gd name="T22" fmla="*/ 23 w 25"/>
                <a:gd name="T23" fmla="*/ 11 h 77"/>
                <a:gd name="T24" fmla="*/ 21 w 25"/>
                <a:gd name="T25" fmla="*/ 16 h 77"/>
                <a:gd name="T26" fmla="*/ 21 w 25"/>
                <a:gd name="T27" fmla="*/ 17 h 77"/>
                <a:gd name="T28" fmla="*/ 24 w 25"/>
                <a:gd name="T29" fmla="*/ 17 h 77"/>
                <a:gd name="T30" fmla="*/ 21 w 25"/>
                <a:gd name="T31" fmla="*/ 21 h 77"/>
                <a:gd name="T32" fmla="*/ 24 w 25"/>
                <a:gd name="T33" fmla="*/ 22 h 77"/>
                <a:gd name="T34" fmla="*/ 22 w 25"/>
                <a:gd name="T35" fmla="*/ 24 h 77"/>
                <a:gd name="T36" fmla="*/ 19 w 25"/>
                <a:gd name="T37" fmla="*/ 27 h 77"/>
                <a:gd name="T38" fmla="*/ 17 w 25"/>
                <a:gd name="T39" fmla="*/ 42 h 77"/>
                <a:gd name="T40" fmla="*/ 14 w 25"/>
                <a:gd name="T41" fmla="*/ 62 h 77"/>
                <a:gd name="T42" fmla="*/ 12 w 25"/>
                <a:gd name="T43" fmla="*/ 75 h 77"/>
                <a:gd name="T44" fmla="*/ 11 w 25"/>
                <a:gd name="T45" fmla="*/ 75 h 77"/>
                <a:gd name="T46" fmla="*/ 7 w 25"/>
                <a:gd name="T47" fmla="*/ 75 h 77"/>
                <a:gd name="T48" fmla="*/ 1 w 25"/>
                <a:gd name="T49" fmla="*/ 77 h 77"/>
                <a:gd name="T50" fmla="*/ 0 w 25"/>
                <a:gd name="T51"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77">
                  <a:moveTo>
                    <a:pt x="0" y="75"/>
                  </a:moveTo>
                  <a:cubicBezTo>
                    <a:pt x="2" y="75"/>
                    <a:pt x="3" y="75"/>
                    <a:pt x="5" y="73"/>
                  </a:cubicBezTo>
                  <a:cubicBezTo>
                    <a:pt x="10" y="69"/>
                    <a:pt x="10" y="63"/>
                    <a:pt x="10" y="58"/>
                  </a:cubicBezTo>
                  <a:cubicBezTo>
                    <a:pt x="12" y="47"/>
                    <a:pt x="12" y="35"/>
                    <a:pt x="14" y="24"/>
                  </a:cubicBezTo>
                  <a:cubicBezTo>
                    <a:pt x="15" y="19"/>
                    <a:pt x="15" y="15"/>
                    <a:pt x="17" y="10"/>
                  </a:cubicBezTo>
                  <a:cubicBezTo>
                    <a:pt x="17" y="9"/>
                    <a:pt x="18" y="7"/>
                    <a:pt x="18" y="6"/>
                  </a:cubicBezTo>
                  <a:cubicBezTo>
                    <a:pt x="19" y="5"/>
                    <a:pt x="20" y="3"/>
                    <a:pt x="21" y="2"/>
                  </a:cubicBezTo>
                  <a:cubicBezTo>
                    <a:pt x="22" y="1"/>
                    <a:pt x="22" y="0"/>
                    <a:pt x="23" y="1"/>
                  </a:cubicBezTo>
                  <a:cubicBezTo>
                    <a:pt x="24" y="1"/>
                    <a:pt x="24" y="3"/>
                    <a:pt x="24" y="4"/>
                  </a:cubicBezTo>
                  <a:cubicBezTo>
                    <a:pt x="24" y="6"/>
                    <a:pt x="22" y="8"/>
                    <a:pt x="21" y="10"/>
                  </a:cubicBezTo>
                  <a:cubicBezTo>
                    <a:pt x="21" y="11"/>
                    <a:pt x="21" y="11"/>
                    <a:pt x="20" y="12"/>
                  </a:cubicBezTo>
                  <a:cubicBezTo>
                    <a:pt x="21" y="11"/>
                    <a:pt x="23" y="10"/>
                    <a:pt x="23" y="11"/>
                  </a:cubicBezTo>
                  <a:cubicBezTo>
                    <a:pt x="25" y="14"/>
                    <a:pt x="22" y="15"/>
                    <a:pt x="21" y="16"/>
                  </a:cubicBezTo>
                  <a:cubicBezTo>
                    <a:pt x="20" y="17"/>
                    <a:pt x="21" y="17"/>
                    <a:pt x="21" y="17"/>
                  </a:cubicBezTo>
                  <a:cubicBezTo>
                    <a:pt x="22" y="16"/>
                    <a:pt x="23" y="15"/>
                    <a:pt x="24" y="17"/>
                  </a:cubicBezTo>
                  <a:cubicBezTo>
                    <a:pt x="24" y="19"/>
                    <a:pt x="22" y="19"/>
                    <a:pt x="21" y="21"/>
                  </a:cubicBezTo>
                  <a:cubicBezTo>
                    <a:pt x="22" y="21"/>
                    <a:pt x="23" y="20"/>
                    <a:pt x="24" y="22"/>
                  </a:cubicBezTo>
                  <a:cubicBezTo>
                    <a:pt x="24" y="23"/>
                    <a:pt x="23" y="23"/>
                    <a:pt x="22" y="24"/>
                  </a:cubicBezTo>
                  <a:cubicBezTo>
                    <a:pt x="21" y="25"/>
                    <a:pt x="20" y="25"/>
                    <a:pt x="19" y="27"/>
                  </a:cubicBezTo>
                  <a:cubicBezTo>
                    <a:pt x="17" y="31"/>
                    <a:pt x="18" y="37"/>
                    <a:pt x="17" y="42"/>
                  </a:cubicBezTo>
                  <a:cubicBezTo>
                    <a:pt x="16" y="49"/>
                    <a:pt x="16" y="55"/>
                    <a:pt x="14" y="62"/>
                  </a:cubicBezTo>
                  <a:cubicBezTo>
                    <a:pt x="14" y="66"/>
                    <a:pt x="14" y="71"/>
                    <a:pt x="12" y="75"/>
                  </a:cubicBezTo>
                  <a:cubicBezTo>
                    <a:pt x="11" y="75"/>
                    <a:pt x="11" y="75"/>
                    <a:pt x="11" y="75"/>
                  </a:cubicBezTo>
                  <a:cubicBezTo>
                    <a:pt x="9" y="75"/>
                    <a:pt x="8" y="75"/>
                    <a:pt x="7" y="75"/>
                  </a:cubicBezTo>
                  <a:cubicBezTo>
                    <a:pt x="5" y="76"/>
                    <a:pt x="3" y="77"/>
                    <a:pt x="1" y="77"/>
                  </a:cubicBezTo>
                  <a:cubicBezTo>
                    <a:pt x="0" y="76"/>
                    <a:pt x="0" y="76"/>
                    <a:pt x="0" y="75"/>
                  </a:cubicBezTo>
                  <a:close/>
                </a:path>
              </a:pathLst>
            </a:custGeom>
            <a:solidFill>
              <a:srgbClr val="EDD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4" name="Freeform 71"/>
            <p:cNvSpPr>
              <a:spLocks/>
            </p:cNvSpPr>
            <p:nvPr/>
          </p:nvSpPr>
          <p:spPr bwMode="auto">
            <a:xfrm>
              <a:off x="934" y="3002"/>
              <a:ext cx="38" cy="68"/>
            </a:xfrm>
            <a:custGeom>
              <a:avLst/>
              <a:gdLst>
                <a:gd name="T0" fmla="*/ 4 w 16"/>
                <a:gd name="T1" fmla="*/ 29 h 29"/>
                <a:gd name="T2" fmla="*/ 8 w 16"/>
                <a:gd name="T3" fmla="*/ 23 h 29"/>
                <a:gd name="T4" fmla="*/ 2 w 16"/>
                <a:gd name="T5" fmla="*/ 19 h 29"/>
                <a:gd name="T6" fmla="*/ 0 w 16"/>
                <a:gd name="T7" fmla="*/ 12 h 29"/>
                <a:gd name="T8" fmla="*/ 2 w 16"/>
                <a:gd name="T9" fmla="*/ 3 h 29"/>
                <a:gd name="T10" fmla="*/ 3 w 16"/>
                <a:gd name="T11" fmla="*/ 0 h 29"/>
                <a:gd name="T12" fmla="*/ 12 w 16"/>
                <a:gd name="T13" fmla="*/ 1 h 29"/>
                <a:gd name="T14" fmla="*/ 15 w 16"/>
                <a:gd name="T15" fmla="*/ 10 h 29"/>
                <a:gd name="T16" fmla="*/ 11 w 16"/>
                <a:gd name="T17" fmla="*/ 23 h 29"/>
                <a:gd name="T18" fmla="*/ 4 w 16"/>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9">
                  <a:moveTo>
                    <a:pt x="4" y="29"/>
                  </a:moveTo>
                  <a:cubicBezTo>
                    <a:pt x="3" y="26"/>
                    <a:pt x="7" y="26"/>
                    <a:pt x="8" y="23"/>
                  </a:cubicBezTo>
                  <a:cubicBezTo>
                    <a:pt x="4" y="24"/>
                    <a:pt x="3" y="22"/>
                    <a:pt x="2" y="19"/>
                  </a:cubicBezTo>
                  <a:cubicBezTo>
                    <a:pt x="2" y="16"/>
                    <a:pt x="1" y="14"/>
                    <a:pt x="0" y="12"/>
                  </a:cubicBezTo>
                  <a:cubicBezTo>
                    <a:pt x="0" y="8"/>
                    <a:pt x="0" y="5"/>
                    <a:pt x="2" y="3"/>
                  </a:cubicBezTo>
                  <a:cubicBezTo>
                    <a:pt x="3" y="2"/>
                    <a:pt x="3" y="1"/>
                    <a:pt x="3" y="0"/>
                  </a:cubicBezTo>
                  <a:cubicBezTo>
                    <a:pt x="6" y="1"/>
                    <a:pt x="9" y="0"/>
                    <a:pt x="12" y="1"/>
                  </a:cubicBezTo>
                  <a:cubicBezTo>
                    <a:pt x="14" y="4"/>
                    <a:pt x="16" y="6"/>
                    <a:pt x="15" y="10"/>
                  </a:cubicBezTo>
                  <a:cubicBezTo>
                    <a:pt x="15" y="15"/>
                    <a:pt x="13" y="19"/>
                    <a:pt x="11" y="23"/>
                  </a:cubicBezTo>
                  <a:cubicBezTo>
                    <a:pt x="9" y="26"/>
                    <a:pt x="8" y="29"/>
                    <a:pt x="4" y="29"/>
                  </a:cubicBezTo>
                  <a:close/>
                </a:path>
              </a:pathLst>
            </a:custGeom>
            <a:solidFill>
              <a:srgbClr val="DAC3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5" name="Freeform 72"/>
            <p:cNvSpPr>
              <a:spLocks/>
            </p:cNvSpPr>
            <p:nvPr/>
          </p:nvSpPr>
          <p:spPr bwMode="auto">
            <a:xfrm>
              <a:off x="938" y="1950"/>
              <a:ext cx="39" cy="76"/>
            </a:xfrm>
            <a:custGeom>
              <a:avLst/>
              <a:gdLst>
                <a:gd name="T0" fmla="*/ 0 w 16"/>
                <a:gd name="T1" fmla="*/ 30 h 32"/>
                <a:gd name="T2" fmla="*/ 3 w 16"/>
                <a:gd name="T3" fmla="*/ 30 h 32"/>
                <a:gd name="T4" fmla="*/ 6 w 16"/>
                <a:gd name="T5" fmla="*/ 29 h 32"/>
                <a:gd name="T6" fmla="*/ 4 w 16"/>
                <a:gd name="T7" fmla="*/ 27 h 32"/>
                <a:gd name="T8" fmla="*/ 1 w 16"/>
                <a:gd name="T9" fmla="*/ 20 h 32"/>
                <a:gd name="T10" fmla="*/ 4 w 16"/>
                <a:gd name="T11" fmla="*/ 9 h 32"/>
                <a:gd name="T12" fmla="*/ 10 w 16"/>
                <a:gd name="T13" fmla="*/ 6 h 32"/>
                <a:gd name="T14" fmla="*/ 6 w 16"/>
                <a:gd name="T15" fmla="*/ 1 h 32"/>
                <a:gd name="T16" fmla="*/ 8 w 16"/>
                <a:gd name="T17" fmla="*/ 0 h 32"/>
                <a:gd name="T18" fmla="*/ 14 w 16"/>
                <a:gd name="T19" fmla="*/ 9 h 32"/>
                <a:gd name="T20" fmla="*/ 14 w 16"/>
                <a:gd name="T21" fmla="*/ 20 h 32"/>
                <a:gd name="T22" fmla="*/ 5 w 16"/>
                <a:gd name="T23" fmla="*/ 32 h 32"/>
                <a:gd name="T24" fmla="*/ 0 w 16"/>
                <a:gd name="T25"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2">
                  <a:moveTo>
                    <a:pt x="0" y="30"/>
                  </a:moveTo>
                  <a:cubicBezTo>
                    <a:pt x="1" y="30"/>
                    <a:pt x="2" y="30"/>
                    <a:pt x="3" y="30"/>
                  </a:cubicBezTo>
                  <a:cubicBezTo>
                    <a:pt x="4" y="30"/>
                    <a:pt x="5" y="30"/>
                    <a:pt x="6" y="29"/>
                  </a:cubicBezTo>
                  <a:cubicBezTo>
                    <a:pt x="6" y="27"/>
                    <a:pt x="4" y="27"/>
                    <a:pt x="4" y="27"/>
                  </a:cubicBezTo>
                  <a:cubicBezTo>
                    <a:pt x="2" y="25"/>
                    <a:pt x="1" y="23"/>
                    <a:pt x="1" y="20"/>
                  </a:cubicBezTo>
                  <a:cubicBezTo>
                    <a:pt x="0" y="16"/>
                    <a:pt x="2" y="12"/>
                    <a:pt x="4" y="9"/>
                  </a:cubicBezTo>
                  <a:cubicBezTo>
                    <a:pt x="5" y="6"/>
                    <a:pt x="8" y="6"/>
                    <a:pt x="10" y="6"/>
                  </a:cubicBezTo>
                  <a:cubicBezTo>
                    <a:pt x="11" y="3"/>
                    <a:pt x="6" y="4"/>
                    <a:pt x="6" y="1"/>
                  </a:cubicBezTo>
                  <a:cubicBezTo>
                    <a:pt x="6" y="0"/>
                    <a:pt x="7" y="0"/>
                    <a:pt x="8" y="0"/>
                  </a:cubicBezTo>
                  <a:cubicBezTo>
                    <a:pt x="12" y="2"/>
                    <a:pt x="14" y="4"/>
                    <a:pt x="14" y="9"/>
                  </a:cubicBezTo>
                  <a:cubicBezTo>
                    <a:pt x="13" y="13"/>
                    <a:pt x="16" y="16"/>
                    <a:pt x="14" y="20"/>
                  </a:cubicBezTo>
                  <a:cubicBezTo>
                    <a:pt x="12" y="25"/>
                    <a:pt x="10" y="29"/>
                    <a:pt x="5" y="32"/>
                  </a:cubicBezTo>
                  <a:cubicBezTo>
                    <a:pt x="4" y="32"/>
                    <a:pt x="2" y="32"/>
                    <a:pt x="0" y="30"/>
                  </a:cubicBezTo>
                  <a:close/>
                </a:path>
              </a:pathLst>
            </a:custGeom>
            <a:solidFill>
              <a:srgbClr val="CDB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6" name="Freeform 73"/>
            <p:cNvSpPr>
              <a:spLocks/>
            </p:cNvSpPr>
            <p:nvPr/>
          </p:nvSpPr>
          <p:spPr bwMode="auto">
            <a:xfrm>
              <a:off x="1690" y="3203"/>
              <a:ext cx="121" cy="194"/>
            </a:xfrm>
            <a:custGeom>
              <a:avLst/>
              <a:gdLst>
                <a:gd name="T0" fmla="*/ 42 w 51"/>
                <a:gd name="T1" fmla="*/ 82 h 82"/>
                <a:gd name="T2" fmla="*/ 40 w 51"/>
                <a:gd name="T3" fmla="*/ 82 h 82"/>
                <a:gd name="T4" fmla="*/ 37 w 51"/>
                <a:gd name="T5" fmla="*/ 75 h 82"/>
                <a:gd name="T6" fmla="*/ 37 w 51"/>
                <a:gd name="T7" fmla="*/ 75 h 82"/>
                <a:gd name="T8" fmla="*/ 28 w 51"/>
                <a:gd name="T9" fmla="*/ 70 h 82"/>
                <a:gd name="T10" fmla="*/ 17 w 51"/>
                <a:gd name="T11" fmla="*/ 69 h 82"/>
                <a:gd name="T12" fmla="*/ 12 w 51"/>
                <a:gd name="T13" fmla="*/ 66 h 82"/>
                <a:gd name="T14" fmla="*/ 3 w 51"/>
                <a:gd name="T15" fmla="*/ 46 h 82"/>
                <a:gd name="T16" fmla="*/ 1 w 51"/>
                <a:gd name="T17" fmla="*/ 25 h 82"/>
                <a:gd name="T18" fmla="*/ 0 w 51"/>
                <a:gd name="T19" fmla="*/ 4 h 82"/>
                <a:gd name="T20" fmla="*/ 2 w 51"/>
                <a:gd name="T21" fmla="*/ 0 h 82"/>
                <a:gd name="T22" fmla="*/ 3 w 51"/>
                <a:gd name="T23" fmla="*/ 5 h 82"/>
                <a:gd name="T24" fmla="*/ 4 w 51"/>
                <a:gd name="T25" fmla="*/ 26 h 82"/>
                <a:gd name="T26" fmla="*/ 8 w 51"/>
                <a:gd name="T27" fmla="*/ 49 h 82"/>
                <a:gd name="T28" fmla="*/ 12 w 51"/>
                <a:gd name="T29" fmla="*/ 57 h 82"/>
                <a:gd name="T30" fmla="*/ 21 w 51"/>
                <a:gd name="T31" fmla="*/ 63 h 82"/>
                <a:gd name="T32" fmla="*/ 26 w 51"/>
                <a:gd name="T33" fmla="*/ 66 h 82"/>
                <a:gd name="T34" fmla="*/ 31 w 51"/>
                <a:gd name="T35" fmla="*/ 67 h 82"/>
                <a:gd name="T36" fmla="*/ 45 w 51"/>
                <a:gd name="T37" fmla="*/ 72 h 82"/>
                <a:gd name="T38" fmla="*/ 50 w 51"/>
                <a:gd name="T39" fmla="*/ 77 h 82"/>
                <a:gd name="T40" fmla="*/ 50 w 51"/>
                <a:gd name="T41" fmla="*/ 79 h 82"/>
                <a:gd name="T42" fmla="*/ 49 w 51"/>
                <a:gd name="T43" fmla="*/ 78 h 82"/>
                <a:gd name="T44" fmla="*/ 42 w 51"/>
                <a:gd name="T45" fmla="*/ 74 h 82"/>
                <a:gd name="T46" fmla="*/ 43 w 51"/>
                <a:gd name="T47" fmla="*/ 74 h 82"/>
                <a:gd name="T48" fmla="*/ 41 w 51"/>
                <a:gd name="T49" fmla="*/ 73 h 82"/>
                <a:gd name="T50" fmla="*/ 39 w 51"/>
                <a:gd name="T51" fmla="*/ 73 h 82"/>
                <a:gd name="T52" fmla="*/ 40 w 51"/>
                <a:gd name="T53" fmla="*/ 74 h 82"/>
                <a:gd name="T54" fmla="*/ 40 w 51"/>
                <a:gd name="T55" fmla="*/ 76 h 82"/>
                <a:gd name="T56" fmla="*/ 42 w 51"/>
                <a:gd name="T5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82">
                  <a:moveTo>
                    <a:pt x="42" y="82"/>
                  </a:moveTo>
                  <a:cubicBezTo>
                    <a:pt x="41" y="82"/>
                    <a:pt x="41" y="82"/>
                    <a:pt x="40" y="82"/>
                  </a:cubicBezTo>
                  <a:cubicBezTo>
                    <a:pt x="39" y="80"/>
                    <a:pt x="39" y="77"/>
                    <a:pt x="37" y="75"/>
                  </a:cubicBezTo>
                  <a:cubicBezTo>
                    <a:pt x="37" y="75"/>
                    <a:pt x="37" y="75"/>
                    <a:pt x="37" y="75"/>
                  </a:cubicBezTo>
                  <a:cubicBezTo>
                    <a:pt x="35" y="72"/>
                    <a:pt x="32" y="70"/>
                    <a:pt x="28" y="70"/>
                  </a:cubicBezTo>
                  <a:cubicBezTo>
                    <a:pt x="25" y="70"/>
                    <a:pt x="21" y="70"/>
                    <a:pt x="17" y="69"/>
                  </a:cubicBezTo>
                  <a:cubicBezTo>
                    <a:pt x="16" y="67"/>
                    <a:pt x="13" y="67"/>
                    <a:pt x="12" y="66"/>
                  </a:cubicBezTo>
                  <a:cubicBezTo>
                    <a:pt x="7" y="60"/>
                    <a:pt x="3" y="54"/>
                    <a:pt x="3" y="46"/>
                  </a:cubicBezTo>
                  <a:cubicBezTo>
                    <a:pt x="2" y="39"/>
                    <a:pt x="1" y="32"/>
                    <a:pt x="1" y="25"/>
                  </a:cubicBezTo>
                  <a:cubicBezTo>
                    <a:pt x="1" y="18"/>
                    <a:pt x="0" y="11"/>
                    <a:pt x="0" y="4"/>
                  </a:cubicBezTo>
                  <a:cubicBezTo>
                    <a:pt x="0" y="3"/>
                    <a:pt x="0" y="1"/>
                    <a:pt x="2" y="0"/>
                  </a:cubicBezTo>
                  <a:cubicBezTo>
                    <a:pt x="4" y="1"/>
                    <a:pt x="3" y="3"/>
                    <a:pt x="3" y="5"/>
                  </a:cubicBezTo>
                  <a:cubicBezTo>
                    <a:pt x="3" y="12"/>
                    <a:pt x="4" y="19"/>
                    <a:pt x="4" y="26"/>
                  </a:cubicBezTo>
                  <a:cubicBezTo>
                    <a:pt x="5" y="34"/>
                    <a:pt x="6" y="42"/>
                    <a:pt x="8" y="49"/>
                  </a:cubicBezTo>
                  <a:cubicBezTo>
                    <a:pt x="8" y="52"/>
                    <a:pt x="10" y="55"/>
                    <a:pt x="12" y="57"/>
                  </a:cubicBezTo>
                  <a:cubicBezTo>
                    <a:pt x="15" y="59"/>
                    <a:pt x="17" y="62"/>
                    <a:pt x="21" y="63"/>
                  </a:cubicBezTo>
                  <a:cubicBezTo>
                    <a:pt x="23" y="64"/>
                    <a:pt x="24" y="65"/>
                    <a:pt x="26" y="66"/>
                  </a:cubicBezTo>
                  <a:cubicBezTo>
                    <a:pt x="27" y="68"/>
                    <a:pt x="29" y="67"/>
                    <a:pt x="31" y="67"/>
                  </a:cubicBezTo>
                  <a:cubicBezTo>
                    <a:pt x="36" y="68"/>
                    <a:pt x="40" y="70"/>
                    <a:pt x="45" y="72"/>
                  </a:cubicBezTo>
                  <a:cubicBezTo>
                    <a:pt x="47" y="73"/>
                    <a:pt x="49" y="75"/>
                    <a:pt x="50" y="77"/>
                  </a:cubicBezTo>
                  <a:cubicBezTo>
                    <a:pt x="51" y="78"/>
                    <a:pt x="51" y="79"/>
                    <a:pt x="50" y="79"/>
                  </a:cubicBezTo>
                  <a:cubicBezTo>
                    <a:pt x="50" y="80"/>
                    <a:pt x="49" y="79"/>
                    <a:pt x="49" y="78"/>
                  </a:cubicBezTo>
                  <a:cubicBezTo>
                    <a:pt x="47" y="77"/>
                    <a:pt x="45" y="75"/>
                    <a:pt x="42" y="74"/>
                  </a:cubicBezTo>
                  <a:cubicBezTo>
                    <a:pt x="43" y="74"/>
                    <a:pt x="43" y="74"/>
                    <a:pt x="43" y="74"/>
                  </a:cubicBezTo>
                  <a:cubicBezTo>
                    <a:pt x="42" y="73"/>
                    <a:pt x="41" y="73"/>
                    <a:pt x="41" y="73"/>
                  </a:cubicBezTo>
                  <a:cubicBezTo>
                    <a:pt x="40" y="72"/>
                    <a:pt x="39" y="72"/>
                    <a:pt x="39" y="73"/>
                  </a:cubicBezTo>
                  <a:cubicBezTo>
                    <a:pt x="38" y="73"/>
                    <a:pt x="39" y="74"/>
                    <a:pt x="40" y="74"/>
                  </a:cubicBezTo>
                  <a:cubicBezTo>
                    <a:pt x="40" y="75"/>
                    <a:pt x="40" y="75"/>
                    <a:pt x="40" y="76"/>
                  </a:cubicBezTo>
                  <a:cubicBezTo>
                    <a:pt x="40" y="78"/>
                    <a:pt x="43" y="80"/>
                    <a:pt x="42" y="82"/>
                  </a:cubicBezTo>
                  <a:close/>
                </a:path>
              </a:pathLst>
            </a:custGeom>
            <a:solidFill>
              <a:srgbClr val="EFD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7" name="Freeform 74"/>
            <p:cNvSpPr>
              <a:spLocks/>
            </p:cNvSpPr>
            <p:nvPr/>
          </p:nvSpPr>
          <p:spPr bwMode="auto">
            <a:xfrm>
              <a:off x="1442" y="3449"/>
              <a:ext cx="176" cy="128"/>
            </a:xfrm>
            <a:custGeom>
              <a:avLst/>
              <a:gdLst>
                <a:gd name="T0" fmla="*/ 0 w 74"/>
                <a:gd name="T1" fmla="*/ 54 h 54"/>
                <a:gd name="T2" fmla="*/ 2 w 74"/>
                <a:gd name="T3" fmla="*/ 47 h 54"/>
                <a:gd name="T4" fmla="*/ 7 w 74"/>
                <a:gd name="T5" fmla="*/ 40 h 54"/>
                <a:gd name="T6" fmla="*/ 15 w 74"/>
                <a:gd name="T7" fmla="*/ 31 h 54"/>
                <a:gd name="T8" fmla="*/ 21 w 74"/>
                <a:gd name="T9" fmla="*/ 27 h 54"/>
                <a:gd name="T10" fmla="*/ 21 w 74"/>
                <a:gd name="T11" fmla="*/ 27 h 54"/>
                <a:gd name="T12" fmla="*/ 40 w 74"/>
                <a:gd name="T13" fmla="*/ 16 h 54"/>
                <a:gd name="T14" fmla="*/ 40 w 74"/>
                <a:gd name="T15" fmla="*/ 16 h 54"/>
                <a:gd name="T16" fmla="*/ 47 w 74"/>
                <a:gd name="T17" fmla="*/ 13 h 54"/>
                <a:gd name="T18" fmla="*/ 47 w 74"/>
                <a:gd name="T19" fmla="*/ 10 h 54"/>
                <a:gd name="T20" fmla="*/ 47 w 74"/>
                <a:gd name="T21" fmla="*/ 10 h 54"/>
                <a:gd name="T22" fmla="*/ 60 w 74"/>
                <a:gd name="T23" fmla="*/ 9 h 54"/>
                <a:gd name="T24" fmla="*/ 64 w 74"/>
                <a:gd name="T25" fmla="*/ 8 h 54"/>
                <a:gd name="T26" fmla="*/ 66 w 74"/>
                <a:gd name="T27" fmla="*/ 6 h 54"/>
                <a:gd name="T28" fmla="*/ 68 w 74"/>
                <a:gd name="T29" fmla="*/ 2 h 54"/>
                <a:gd name="T30" fmla="*/ 69 w 74"/>
                <a:gd name="T31" fmla="*/ 2 h 54"/>
                <a:gd name="T32" fmla="*/ 71 w 74"/>
                <a:gd name="T33" fmla="*/ 3 h 54"/>
                <a:gd name="T34" fmla="*/ 74 w 74"/>
                <a:gd name="T35" fmla="*/ 1 h 54"/>
                <a:gd name="T36" fmla="*/ 74 w 74"/>
                <a:gd name="T37" fmla="*/ 4 h 54"/>
                <a:gd name="T38" fmla="*/ 70 w 74"/>
                <a:gd name="T39" fmla="*/ 9 h 54"/>
                <a:gd name="T40" fmla="*/ 64 w 74"/>
                <a:gd name="T41" fmla="*/ 11 h 54"/>
                <a:gd name="T42" fmla="*/ 58 w 74"/>
                <a:gd name="T43" fmla="*/ 13 h 54"/>
                <a:gd name="T44" fmla="*/ 58 w 74"/>
                <a:gd name="T45" fmla="*/ 13 h 54"/>
                <a:gd name="T46" fmla="*/ 42 w 74"/>
                <a:gd name="T47" fmla="*/ 18 h 54"/>
                <a:gd name="T48" fmla="*/ 35 w 74"/>
                <a:gd name="T49" fmla="*/ 22 h 54"/>
                <a:gd name="T50" fmla="*/ 26 w 74"/>
                <a:gd name="T51" fmla="*/ 27 h 54"/>
                <a:gd name="T52" fmla="*/ 17 w 74"/>
                <a:gd name="T53" fmla="*/ 33 h 54"/>
                <a:gd name="T54" fmla="*/ 17 w 74"/>
                <a:gd name="T55" fmla="*/ 33 h 54"/>
                <a:gd name="T56" fmla="*/ 10 w 74"/>
                <a:gd name="T57" fmla="*/ 41 h 54"/>
                <a:gd name="T58" fmla="*/ 10 w 74"/>
                <a:gd name="T59" fmla="*/ 41 h 54"/>
                <a:gd name="T60" fmla="*/ 5 w 74"/>
                <a:gd name="T61" fmla="*/ 48 h 54"/>
                <a:gd name="T62" fmla="*/ 5 w 74"/>
                <a:gd name="T63" fmla="*/ 48 h 54"/>
                <a:gd name="T64" fmla="*/ 0 w 74"/>
                <a:gd name="T6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54">
                  <a:moveTo>
                    <a:pt x="0" y="54"/>
                  </a:moveTo>
                  <a:cubicBezTo>
                    <a:pt x="0" y="51"/>
                    <a:pt x="0" y="48"/>
                    <a:pt x="2" y="47"/>
                  </a:cubicBezTo>
                  <a:cubicBezTo>
                    <a:pt x="4" y="45"/>
                    <a:pt x="6" y="42"/>
                    <a:pt x="7" y="40"/>
                  </a:cubicBezTo>
                  <a:cubicBezTo>
                    <a:pt x="9" y="36"/>
                    <a:pt x="12" y="33"/>
                    <a:pt x="15" y="31"/>
                  </a:cubicBezTo>
                  <a:cubicBezTo>
                    <a:pt x="18" y="30"/>
                    <a:pt x="19" y="28"/>
                    <a:pt x="21" y="27"/>
                  </a:cubicBezTo>
                  <a:cubicBezTo>
                    <a:pt x="21" y="27"/>
                    <a:pt x="21" y="27"/>
                    <a:pt x="21" y="27"/>
                  </a:cubicBezTo>
                  <a:cubicBezTo>
                    <a:pt x="26" y="22"/>
                    <a:pt x="33" y="19"/>
                    <a:pt x="40" y="16"/>
                  </a:cubicBezTo>
                  <a:cubicBezTo>
                    <a:pt x="40" y="16"/>
                    <a:pt x="40" y="16"/>
                    <a:pt x="40" y="16"/>
                  </a:cubicBezTo>
                  <a:cubicBezTo>
                    <a:pt x="42" y="15"/>
                    <a:pt x="45" y="16"/>
                    <a:pt x="47" y="13"/>
                  </a:cubicBezTo>
                  <a:cubicBezTo>
                    <a:pt x="46" y="12"/>
                    <a:pt x="44" y="11"/>
                    <a:pt x="47" y="10"/>
                  </a:cubicBezTo>
                  <a:cubicBezTo>
                    <a:pt x="47" y="10"/>
                    <a:pt x="47" y="10"/>
                    <a:pt x="47" y="10"/>
                  </a:cubicBezTo>
                  <a:cubicBezTo>
                    <a:pt x="51" y="9"/>
                    <a:pt x="56" y="10"/>
                    <a:pt x="60" y="9"/>
                  </a:cubicBezTo>
                  <a:cubicBezTo>
                    <a:pt x="61" y="9"/>
                    <a:pt x="63" y="8"/>
                    <a:pt x="64" y="8"/>
                  </a:cubicBezTo>
                  <a:cubicBezTo>
                    <a:pt x="65" y="7"/>
                    <a:pt x="66" y="7"/>
                    <a:pt x="66" y="6"/>
                  </a:cubicBezTo>
                  <a:cubicBezTo>
                    <a:pt x="66" y="4"/>
                    <a:pt x="67" y="3"/>
                    <a:pt x="68" y="2"/>
                  </a:cubicBezTo>
                  <a:cubicBezTo>
                    <a:pt x="68" y="2"/>
                    <a:pt x="69" y="2"/>
                    <a:pt x="69" y="2"/>
                  </a:cubicBezTo>
                  <a:cubicBezTo>
                    <a:pt x="70" y="2"/>
                    <a:pt x="69" y="5"/>
                    <a:pt x="71" y="3"/>
                  </a:cubicBezTo>
                  <a:cubicBezTo>
                    <a:pt x="72" y="2"/>
                    <a:pt x="72" y="0"/>
                    <a:pt x="74" y="1"/>
                  </a:cubicBezTo>
                  <a:cubicBezTo>
                    <a:pt x="74" y="2"/>
                    <a:pt x="74" y="3"/>
                    <a:pt x="74" y="4"/>
                  </a:cubicBezTo>
                  <a:cubicBezTo>
                    <a:pt x="73" y="6"/>
                    <a:pt x="72" y="8"/>
                    <a:pt x="70" y="9"/>
                  </a:cubicBezTo>
                  <a:cubicBezTo>
                    <a:pt x="68" y="10"/>
                    <a:pt x="66" y="10"/>
                    <a:pt x="64" y="11"/>
                  </a:cubicBezTo>
                  <a:cubicBezTo>
                    <a:pt x="62" y="12"/>
                    <a:pt x="60" y="13"/>
                    <a:pt x="58" y="13"/>
                  </a:cubicBezTo>
                  <a:cubicBezTo>
                    <a:pt x="58" y="13"/>
                    <a:pt x="58" y="13"/>
                    <a:pt x="58" y="13"/>
                  </a:cubicBezTo>
                  <a:cubicBezTo>
                    <a:pt x="53" y="15"/>
                    <a:pt x="47" y="16"/>
                    <a:pt x="42" y="18"/>
                  </a:cubicBezTo>
                  <a:cubicBezTo>
                    <a:pt x="40" y="19"/>
                    <a:pt x="37" y="19"/>
                    <a:pt x="35" y="22"/>
                  </a:cubicBezTo>
                  <a:cubicBezTo>
                    <a:pt x="32" y="23"/>
                    <a:pt x="29" y="25"/>
                    <a:pt x="26" y="27"/>
                  </a:cubicBezTo>
                  <a:cubicBezTo>
                    <a:pt x="22" y="28"/>
                    <a:pt x="20" y="31"/>
                    <a:pt x="17" y="33"/>
                  </a:cubicBezTo>
                  <a:cubicBezTo>
                    <a:pt x="17" y="33"/>
                    <a:pt x="17" y="33"/>
                    <a:pt x="17" y="33"/>
                  </a:cubicBezTo>
                  <a:cubicBezTo>
                    <a:pt x="15" y="37"/>
                    <a:pt x="12" y="38"/>
                    <a:pt x="10" y="41"/>
                  </a:cubicBezTo>
                  <a:cubicBezTo>
                    <a:pt x="10" y="41"/>
                    <a:pt x="10" y="41"/>
                    <a:pt x="10" y="41"/>
                  </a:cubicBezTo>
                  <a:cubicBezTo>
                    <a:pt x="8" y="43"/>
                    <a:pt x="7" y="46"/>
                    <a:pt x="5" y="48"/>
                  </a:cubicBezTo>
                  <a:cubicBezTo>
                    <a:pt x="5" y="48"/>
                    <a:pt x="5" y="48"/>
                    <a:pt x="5" y="48"/>
                  </a:cubicBezTo>
                  <a:cubicBezTo>
                    <a:pt x="3" y="50"/>
                    <a:pt x="2" y="52"/>
                    <a:pt x="0" y="54"/>
                  </a:cubicBezTo>
                  <a:close/>
                </a:path>
              </a:pathLst>
            </a:custGeom>
            <a:solidFill>
              <a:srgbClr val="EEDD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8" name="Freeform 75"/>
            <p:cNvSpPr>
              <a:spLocks/>
            </p:cNvSpPr>
            <p:nvPr/>
          </p:nvSpPr>
          <p:spPr bwMode="auto">
            <a:xfrm>
              <a:off x="1571" y="3198"/>
              <a:ext cx="40" cy="66"/>
            </a:xfrm>
            <a:custGeom>
              <a:avLst/>
              <a:gdLst>
                <a:gd name="T0" fmla="*/ 6 w 17"/>
                <a:gd name="T1" fmla="*/ 27 h 28"/>
                <a:gd name="T2" fmla="*/ 5 w 17"/>
                <a:gd name="T3" fmla="*/ 25 h 28"/>
                <a:gd name="T4" fmla="*/ 2 w 17"/>
                <a:gd name="T5" fmla="*/ 21 h 28"/>
                <a:gd name="T6" fmla="*/ 1 w 17"/>
                <a:gd name="T7" fmla="*/ 8 h 28"/>
                <a:gd name="T8" fmla="*/ 5 w 17"/>
                <a:gd name="T9" fmla="*/ 1 h 28"/>
                <a:gd name="T10" fmla="*/ 14 w 17"/>
                <a:gd name="T11" fmla="*/ 4 h 28"/>
                <a:gd name="T12" fmla="*/ 16 w 17"/>
                <a:gd name="T13" fmla="*/ 8 h 28"/>
                <a:gd name="T14" fmla="*/ 11 w 17"/>
                <a:gd name="T15" fmla="*/ 11 h 28"/>
                <a:gd name="T16" fmla="*/ 15 w 17"/>
                <a:gd name="T17" fmla="*/ 9 h 28"/>
                <a:gd name="T18" fmla="*/ 16 w 17"/>
                <a:gd name="T19" fmla="*/ 16 h 28"/>
                <a:gd name="T20" fmla="*/ 11 w 17"/>
                <a:gd name="T21" fmla="*/ 22 h 28"/>
                <a:gd name="T22" fmla="*/ 8 w 17"/>
                <a:gd name="T23" fmla="*/ 27 h 28"/>
                <a:gd name="T24" fmla="*/ 7 w 17"/>
                <a:gd name="T25" fmla="*/ 28 h 28"/>
                <a:gd name="T26" fmla="*/ 6 w 17"/>
                <a:gd name="T2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8">
                  <a:moveTo>
                    <a:pt x="6" y="27"/>
                  </a:moveTo>
                  <a:cubicBezTo>
                    <a:pt x="6" y="26"/>
                    <a:pt x="7" y="25"/>
                    <a:pt x="5" y="25"/>
                  </a:cubicBezTo>
                  <a:cubicBezTo>
                    <a:pt x="2" y="25"/>
                    <a:pt x="1" y="23"/>
                    <a:pt x="2" y="21"/>
                  </a:cubicBezTo>
                  <a:cubicBezTo>
                    <a:pt x="3" y="17"/>
                    <a:pt x="2" y="13"/>
                    <a:pt x="1" y="8"/>
                  </a:cubicBezTo>
                  <a:cubicBezTo>
                    <a:pt x="0" y="4"/>
                    <a:pt x="2" y="2"/>
                    <a:pt x="5" y="1"/>
                  </a:cubicBezTo>
                  <a:cubicBezTo>
                    <a:pt x="9" y="0"/>
                    <a:pt x="12" y="1"/>
                    <a:pt x="14" y="4"/>
                  </a:cubicBezTo>
                  <a:cubicBezTo>
                    <a:pt x="14" y="5"/>
                    <a:pt x="16" y="6"/>
                    <a:pt x="16" y="8"/>
                  </a:cubicBezTo>
                  <a:cubicBezTo>
                    <a:pt x="15" y="11"/>
                    <a:pt x="14" y="11"/>
                    <a:pt x="11" y="11"/>
                  </a:cubicBezTo>
                  <a:cubicBezTo>
                    <a:pt x="13" y="13"/>
                    <a:pt x="14" y="12"/>
                    <a:pt x="15" y="9"/>
                  </a:cubicBezTo>
                  <a:cubicBezTo>
                    <a:pt x="17" y="12"/>
                    <a:pt x="17" y="14"/>
                    <a:pt x="16" y="16"/>
                  </a:cubicBezTo>
                  <a:cubicBezTo>
                    <a:pt x="15" y="18"/>
                    <a:pt x="14" y="21"/>
                    <a:pt x="11" y="22"/>
                  </a:cubicBezTo>
                  <a:cubicBezTo>
                    <a:pt x="9" y="22"/>
                    <a:pt x="9" y="25"/>
                    <a:pt x="8" y="27"/>
                  </a:cubicBezTo>
                  <a:cubicBezTo>
                    <a:pt x="8" y="27"/>
                    <a:pt x="7" y="28"/>
                    <a:pt x="7" y="28"/>
                  </a:cubicBezTo>
                  <a:cubicBezTo>
                    <a:pt x="6" y="28"/>
                    <a:pt x="6" y="28"/>
                    <a:pt x="6" y="27"/>
                  </a:cubicBezTo>
                  <a:close/>
                </a:path>
              </a:pathLst>
            </a:custGeom>
            <a:solidFill>
              <a:srgbClr val="E0C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9" name="Freeform 76"/>
            <p:cNvSpPr>
              <a:spLocks/>
            </p:cNvSpPr>
            <p:nvPr/>
          </p:nvSpPr>
          <p:spPr bwMode="auto">
            <a:xfrm>
              <a:off x="1523" y="1690"/>
              <a:ext cx="133" cy="87"/>
            </a:xfrm>
            <a:custGeom>
              <a:avLst/>
              <a:gdLst>
                <a:gd name="T0" fmla="*/ 31 w 56"/>
                <a:gd name="T1" fmla="*/ 29 h 37"/>
                <a:gd name="T2" fmla="*/ 11 w 56"/>
                <a:gd name="T3" fmla="*/ 33 h 37"/>
                <a:gd name="T4" fmla="*/ 3 w 56"/>
                <a:gd name="T5" fmla="*/ 36 h 37"/>
                <a:gd name="T6" fmla="*/ 1 w 56"/>
                <a:gd name="T7" fmla="*/ 36 h 37"/>
                <a:gd name="T8" fmla="*/ 1 w 56"/>
                <a:gd name="T9" fmla="*/ 33 h 37"/>
                <a:gd name="T10" fmla="*/ 12 w 56"/>
                <a:gd name="T11" fmla="*/ 29 h 37"/>
                <a:gd name="T12" fmla="*/ 7 w 56"/>
                <a:gd name="T13" fmla="*/ 27 h 37"/>
                <a:gd name="T14" fmla="*/ 7 w 56"/>
                <a:gd name="T15" fmla="*/ 24 h 37"/>
                <a:gd name="T16" fmla="*/ 9 w 56"/>
                <a:gd name="T17" fmla="*/ 24 h 37"/>
                <a:gd name="T18" fmla="*/ 11 w 56"/>
                <a:gd name="T19" fmla="*/ 25 h 37"/>
                <a:gd name="T20" fmla="*/ 23 w 56"/>
                <a:gd name="T21" fmla="*/ 24 h 37"/>
                <a:gd name="T22" fmla="*/ 26 w 56"/>
                <a:gd name="T23" fmla="*/ 23 h 37"/>
                <a:gd name="T24" fmla="*/ 27 w 56"/>
                <a:gd name="T25" fmla="*/ 22 h 37"/>
                <a:gd name="T26" fmla="*/ 34 w 56"/>
                <a:gd name="T27" fmla="*/ 20 h 37"/>
                <a:gd name="T28" fmla="*/ 35 w 56"/>
                <a:gd name="T29" fmla="*/ 20 h 37"/>
                <a:gd name="T30" fmla="*/ 45 w 56"/>
                <a:gd name="T31" fmla="*/ 10 h 37"/>
                <a:gd name="T32" fmla="*/ 49 w 56"/>
                <a:gd name="T33" fmla="*/ 2 h 37"/>
                <a:gd name="T34" fmla="*/ 53 w 56"/>
                <a:gd name="T35" fmla="*/ 0 h 37"/>
                <a:gd name="T36" fmla="*/ 53 w 56"/>
                <a:gd name="T37" fmla="*/ 3 h 37"/>
                <a:gd name="T38" fmla="*/ 47 w 56"/>
                <a:gd name="T39" fmla="*/ 14 h 37"/>
                <a:gd name="T40" fmla="*/ 49 w 56"/>
                <a:gd name="T41" fmla="*/ 14 h 37"/>
                <a:gd name="T42" fmla="*/ 51 w 56"/>
                <a:gd name="T43" fmla="*/ 13 h 37"/>
                <a:gd name="T44" fmla="*/ 52 w 56"/>
                <a:gd name="T45" fmla="*/ 16 h 37"/>
                <a:gd name="T46" fmla="*/ 46 w 56"/>
                <a:gd name="T47" fmla="*/ 18 h 37"/>
                <a:gd name="T48" fmla="*/ 55 w 56"/>
                <a:gd name="T49" fmla="*/ 18 h 37"/>
                <a:gd name="T50" fmla="*/ 43 w 56"/>
                <a:gd name="T51" fmla="*/ 22 h 37"/>
                <a:gd name="T52" fmla="*/ 38 w 56"/>
                <a:gd name="T53" fmla="*/ 24 h 37"/>
                <a:gd name="T54" fmla="*/ 34 w 56"/>
                <a:gd name="T55" fmla="*/ 26 h 37"/>
                <a:gd name="T56" fmla="*/ 32 w 56"/>
                <a:gd name="T57" fmla="*/ 24 h 37"/>
                <a:gd name="T58" fmla="*/ 25 w 56"/>
                <a:gd name="T59" fmla="*/ 27 h 37"/>
                <a:gd name="T60" fmla="*/ 30 w 56"/>
                <a:gd name="T61" fmla="*/ 26 h 37"/>
                <a:gd name="T62" fmla="*/ 34 w 56"/>
                <a:gd name="T63" fmla="*/ 26 h 37"/>
                <a:gd name="T64" fmla="*/ 31 w 56"/>
                <a:gd name="T65"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37">
                  <a:moveTo>
                    <a:pt x="31" y="29"/>
                  </a:moveTo>
                  <a:cubicBezTo>
                    <a:pt x="24" y="31"/>
                    <a:pt x="18" y="32"/>
                    <a:pt x="11" y="33"/>
                  </a:cubicBezTo>
                  <a:cubicBezTo>
                    <a:pt x="8" y="33"/>
                    <a:pt x="6" y="35"/>
                    <a:pt x="3" y="36"/>
                  </a:cubicBezTo>
                  <a:cubicBezTo>
                    <a:pt x="3" y="36"/>
                    <a:pt x="2" y="37"/>
                    <a:pt x="1" y="36"/>
                  </a:cubicBezTo>
                  <a:cubicBezTo>
                    <a:pt x="0" y="35"/>
                    <a:pt x="0" y="34"/>
                    <a:pt x="1" y="33"/>
                  </a:cubicBezTo>
                  <a:cubicBezTo>
                    <a:pt x="5" y="32"/>
                    <a:pt x="8" y="31"/>
                    <a:pt x="12" y="29"/>
                  </a:cubicBezTo>
                  <a:cubicBezTo>
                    <a:pt x="11" y="27"/>
                    <a:pt x="9" y="28"/>
                    <a:pt x="7" y="27"/>
                  </a:cubicBezTo>
                  <a:cubicBezTo>
                    <a:pt x="7" y="26"/>
                    <a:pt x="6" y="25"/>
                    <a:pt x="7" y="24"/>
                  </a:cubicBezTo>
                  <a:cubicBezTo>
                    <a:pt x="7" y="23"/>
                    <a:pt x="8" y="23"/>
                    <a:pt x="9" y="24"/>
                  </a:cubicBezTo>
                  <a:cubicBezTo>
                    <a:pt x="9" y="24"/>
                    <a:pt x="10" y="25"/>
                    <a:pt x="11" y="25"/>
                  </a:cubicBezTo>
                  <a:cubicBezTo>
                    <a:pt x="17" y="28"/>
                    <a:pt x="18" y="28"/>
                    <a:pt x="23" y="24"/>
                  </a:cubicBezTo>
                  <a:cubicBezTo>
                    <a:pt x="24" y="23"/>
                    <a:pt x="25" y="22"/>
                    <a:pt x="26" y="23"/>
                  </a:cubicBezTo>
                  <a:cubicBezTo>
                    <a:pt x="26" y="22"/>
                    <a:pt x="26" y="22"/>
                    <a:pt x="27" y="22"/>
                  </a:cubicBezTo>
                  <a:cubicBezTo>
                    <a:pt x="29" y="21"/>
                    <a:pt x="32" y="21"/>
                    <a:pt x="34" y="20"/>
                  </a:cubicBezTo>
                  <a:cubicBezTo>
                    <a:pt x="34" y="20"/>
                    <a:pt x="35" y="20"/>
                    <a:pt x="35" y="20"/>
                  </a:cubicBezTo>
                  <a:cubicBezTo>
                    <a:pt x="40" y="19"/>
                    <a:pt x="42" y="14"/>
                    <a:pt x="45" y="10"/>
                  </a:cubicBezTo>
                  <a:cubicBezTo>
                    <a:pt x="46" y="7"/>
                    <a:pt x="47" y="5"/>
                    <a:pt x="49" y="2"/>
                  </a:cubicBezTo>
                  <a:cubicBezTo>
                    <a:pt x="50" y="1"/>
                    <a:pt x="51" y="0"/>
                    <a:pt x="53" y="0"/>
                  </a:cubicBezTo>
                  <a:cubicBezTo>
                    <a:pt x="56" y="1"/>
                    <a:pt x="54" y="2"/>
                    <a:pt x="53" y="3"/>
                  </a:cubicBezTo>
                  <a:cubicBezTo>
                    <a:pt x="50" y="6"/>
                    <a:pt x="47" y="10"/>
                    <a:pt x="47" y="14"/>
                  </a:cubicBezTo>
                  <a:cubicBezTo>
                    <a:pt x="48" y="15"/>
                    <a:pt x="48" y="14"/>
                    <a:pt x="49" y="14"/>
                  </a:cubicBezTo>
                  <a:cubicBezTo>
                    <a:pt x="50" y="14"/>
                    <a:pt x="51" y="13"/>
                    <a:pt x="51" y="13"/>
                  </a:cubicBezTo>
                  <a:cubicBezTo>
                    <a:pt x="53" y="13"/>
                    <a:pt x="54" y="14"/>
                    <a:pt x="52" y="16"/>
                  </a:cubicBezTo>
                  <a:cubicBezTo>
                    <a:pt x="50" y="17"/>
                    <a:pt x="48" y="17"/>
                    <a:pt x="46" y="18"/>
                  </a:cubicBezTo>
                  <a:cubicBezTo>
                    <a:pt x="49" y="17"/>
                    <a:pt x="52" y="16"/>
                    <a:pt x="55" y="18"/>
                  </a:cubicBezTo>
                  <a:cubicBezTo>
                    <a:pt x="51" y="20"/>
                    <a:pt x="46" y="20"/>
                    <a:pt x="43" y="22"/>
                  </a:cubicBezTo>
                  <a:cubicBezTo>
                    <a:pt x="41" y="23"/>
                    <a:pt x="39" y="23"/>
                    <a:pt x="38" y="24"/>
                  </a:cubicBezTo>
                  <a:cubicBezTo>
                    <a:pt x="37" y="25"/>
                    <a:pt x="36" y="27"/>
                    <a:pt x="34" y="26"/>
                  </a:cubicBezTo>
                  <a:cubicBezTo>
                    <a:pt x="33" y="25"/>
                    <a:pt x="34" y="23"/>
                    <a:pt x="32" y="24"/>
                  </a:cubicBezTo>
                  <a:cubicBezTo>
                    <a:pt x="30" y="24"/>
                    <a:pt x="28" y="25"/>
                    <a:pt x="25" y="27"/>
                  </a:cubicBezTo>
                  <a:cubicBezTo>
                    <a:pt x="27" y="27"/>
                    <a:pt x="28" y="26"/>
                    <a:pt x="30" y="26"/>
                  </a:cubicBezTo>
                  <a:cubicBezTo>
                    <a:pt x="31" y="25"/>
                    <a:pt x="33" y="24"/>
                    <a:pt x="34" y="26"/>
                  </a:cubicBezTo>
                  <a:cubicBezTo>
                    <a:pt x="34" y="28"/>
                    <a:pt x="32" y="27"/>
                    <a:pt x="31" y="29"/>
                  </a:cubicBezTo>
                  <a:close/>
                </a:path>
              </a:pathLst>
            </a:custGeom>
            <a:solidFill>
              <a:srgbClr val="DFC9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0" name="Freeform 77"/>
            <p:cNvSpPr>
              <a:spLocks/>
            </p:cNvSpPr>
            <p:nvPr/>
          </p:nvSpPr>
          <p:spPr bwMode="auto">
            <a:xfrm>
              <a:off x="1552" y="1754"/>
              <a:ext cx="69" cy="49"/>
            </a:xfrm>
            <a:custGeom>
              <a:avLst/>
              <a:gdLst>
                <a:gd name="T0" fmla="*/ 17 w 29"/>
                <a:gd name="T1" fmla="*/ 19 h 21"/>
                <a:gd name="T2" fmla="*/ 13 w 29"/>
                <a:gd name="T3" fmla="*/ 19 h 21"/>
                <a:gd name="T4" fmla="*/ 4 w 29"/>
                <a:gd name="T5" fmla="*/ 20 h 21"/>
                <a:gd name="T6" fmla="*/ 1 w 29"/>
                <a:gd name="T7" fmla="*/ 14 h 21"/>
                <a:gd name="T8" fmla="*/ 3 w 29"/>
                <a:gd name="T9" fmla="*/ 12 h 21"/>
                <a:gd name="T10" fmla="*/ 19 w 29"/>
                <a:gd name="T11" fmla="*/ 3 h 21"/>
                <a:gd name="T12" fmla="*/ 20 w 29"/>
                <a:gd name="T13" fmla="*/ 3 h 21"/>
                <a:gd name="T14" fmla="*/ 24 w 29"/>
                <a:gd name="T15" fmla="*/ 1 h 21"/>
                <a:gd name="T16" fmla="*/ 28 w 29"/>
                <a:gd name="T17" fmla="*/ 1 h 21"/>
                <a:gd name="T18" fmla="*/ 28 w 29"/>
                <a:gd name="T19" fmla="*/ 5 h 21"/>
                <a:gd name="T20" fmla="*/ 24 w 29"/>
                <a:gd name="T21" fmla="*/ 12 h 21"/>
                <a:gd name="T22" fmla="*/ 19 w 29"/>
                <a:gd name="T23" fmla="*/ 17 h 21"/>
                <a:gd name="T24" fmla="*/ 19 w 29"/>
                <a:gd name="T25" fmla="*/ 18 h 21"/>
                <a:gd name="T26" fmla="*/ 17 w 29"/>
                <a:gd name="T2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1">
                  <a:moveTo>
                    <a:pt x="17" y="19"/>
                  </a:moveTo>
                  <a:cubicBezTo>
                    <a:pt x="15" y="19"/>
                    <a:pt x="15" y="18"/>
                    <a:pt x="13" y="19"/>
                  </a:cubicBezTo>
                  <a:cubicBezTo>
                    <a:pt x="10" y="21"/>
                    <a:pt x="7" y="21"/>
                    <a:pt x="4" y="20"/>
                  </a:cubicBezTo>
                  <a:cubicBezTo>
                    <a:pt x="1" y="20"/>
                    <a:pt x="0" y="17"/>
                    <a:pt x="1" y="14"/>
                  </a:cubicBezTo>
                  <a:cubicBezTo>
                    <a:pt x="2" y="13"/>
                    <a:pt x="2" y="12"/>
                    <a:pt x="3" y="12"/>
                  </a:cubicBezTo>
                  <a:cubicBezTo>
                    <a:pt x="9" y="10"/>
                    <a:pt x="14" y="7"/>
                    <a:pt x="19" y="3"/>
                  </a:cubicBezTo>
                  <a:cubicBezTo>
                    <a:pt x="19" y="3"/>
                    <a:pt x="20" y="3"/>
                    <a:pt x="20" y="3"/>
                  </a:cubicBezTo>
                  <a:cubicBezTo>
                    <a:pt x="22" y="2"/>
                    <a:pt x="23" y="2"/>
                    <a:pt x="24" y="1"/>
                  </a:cubicBezTo>
                  <a:cubicBezTo>
                    <a:pt x="25" y="0"/>
                    <a:pt x="27" y="0"/>
                    <a:pt x="28" y="1"/>
                  </a:cubicBezTo>
                  <a:cubicBezTo>
                    <a:pt x="29" y="3"/>
                    <a:pt x="29" y="4"/>
                    <a:pt x="28" y="5"/>
                  </a:cubicBezTo>
                  <a:cubicBezTo>
                    <a:pt x="27" y="7"/>
                    <a:pt x="25" y="9"/>
                    <a:pt x="24" y="12"/>
                  </a:cubicBezTo>
                  <a:cubicBezTo>
                    <a:pt x="21" y="12"/>
                    <a:pt x="19" y="13"/>
                    <a:pt x="19" y="17"/>
                  </a:cubicBezTo>
                  <a:cubicBezTo>
                    <a:pt x="19" y="17"/>
                    <a:pt x="19" y="17"/>
                    <a:pt x="19" y="18"/>
                  </a:cubicBezTo>
                  <a:cubicBezTo>
                    <a:pt x="18" y="18"/>
                    <a:pt x="18" y="20"/>
                    <a:pt x="17" y="19"/>
                  </a:cubicBezTo>
                  <a:close/>
                </a:path>
              </a:pathLst>
            </a:custGeom>
            <a:solidFill>
              <a:srgbClr val="DCC7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1" name="Freeform 78"/>
            <p:cNvSpPr>
              <a:spLocks/>
            </p:cNvSpPr>
            <p:nvPr/>
          </p:nvSpPr>
          <p:spPr bwMode="auto">
            <a:xfrm>
              <a:off x="931" y="2710"/>
              <a:ext cx="34" cy="69"/>
            </a:xfrm>
            <a:custGeom>
              <a:avLst/>
              <a:gdLst>
                <a:gd name="T0" fmla="*/ 6 w 14"/>
                <a:gd name="T1" fmla="*/ 29 h 29"/>
                <a:gd name="T2" fmla="*/ 1 w 14"/>
                <a:gd name="T3" fmla="*/ 14 h 29"/>
                <a:gd name="T4" fmla="*/ 2 w 14"/>
                <a:gd name="T5" fmla="*/ 10 h 29"/>
                <a:gd name="T6" fmla="*/ 11 w 14"/>
                <a:gd name="T7" fmla="*/ 9 h 29"/>
                <a:gd name="T8" fmla="*/ 9 w 14"/>
                <a:gd name="T9" fmla="*/ 4 h 29"/>
                <a:gd name="T10" fmla="*/ 7 w 14"/>
                <a:gd name="T11" fmla="*/ 2 h 29"/>
                <a:gd name="T12" fmla="*/ 12 w 14"/>
                <a:gd name="T13" fmla="*/ 3 h 29"/>
                <a:gd name="T14" fmla="*/ 14 w 14"/>
                <a:gd name="T15" fmla="*/ 8 h 29"/>
                <a:gd name="T16" fmla="*/ 14 w 14"/>
                <a:gd name="T17" fmla="*/ 23 h 29"/>
                <a:gd name="T18" fmla="*/ 6 w 14"/>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9">
                  <a:moveTo>
                    <a:pt x="6" y="29"/>
                  </a:moveTo>
                  <a:cubicBezTo>
                    <a:pt x="0" y="25"/>
                    <a:pt x="2" y="19"/>
                    <a:pt x="1" y="14"/>
                  </a:cubicBezTo>
                  <a:cubicBezTo>
                    <a:pt x="1" y="13"/>
                    <a:pt x="2" y="11"/>
                    <a:pt x="2" y="10"/>
                  </a:cubicBezTo>
                  <a:cubicBezTo>
                    <a:pt x="4" y="7"/>
                    <a:pt x="7" y="6"/>
                    <a:pt x="11" y="9"/>
                  </a:cubicBezTo>
                  <a:cubicBezTo>
                    <a:pt x="12" y="6"/>
                    <a:pt x="11" y="5"/>
                    <a:pt x="9" y="4"/>
                  </a:cubicBezTo>
                  <a:cubicBezTo>
                    <a:pt x="8" y="4"/>
                    <a:pt x="7" y="4"/>
                    <a:pt x="7" y="2"/>
                  </a:cubicBezTo>
                  <a:cubicBezTo>
                    <a:pt x="9" y="0"/>
                    <a:pt x="11" y="1"/>
                    <a:pt x="12" y="3"/>
                  </a:cubicBezTo>
                  <a:cubicBezTo>
                    <a:pt x="13" y="5"/>
                    <a:pt x="14" y="6"/>
                    <a:pt x="14" y="8"/>
                  </a:cubicBezTo>
                  <a:cubicBezTo>
                    <a:pt x="14" y="13"/>
                    <a:pt x="14" y="18"/>
                    <a:pt x="14" y="23"/>
                  </a:cubicBezTo>
                  <a:cubicBezTo>
                    <a:pt x="12" y="26"/>
                    <a:pt x="9" y="28"/>
                    <a:pt x="6" y="29"/>
                  </a:cubicBezTo>
                  <a:close/>
                </a:path>
              </a:pathLst>
            </a:custGeom>
            <a:solidFill>
              <a:srgbClr val="CFB7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2" name="Freeform 79"/>
            <p:cNvSpPr>
              <a:spLocks/>
            </p:cNvSpPr>
            <p:nvPr/>
          </p:nvSpPr>
          <p:spPr bwMode="auto">
            <a:xfrm>
              <a:off x="941" y="2220"/>
              <a:ext cx="38" cy="85"/>
            </a:xfrm>
            <a:custGeom>
              <a:avLst/>
              <a:gdLst>
                <a:gd name="T0" fmla="*/ 0 w 16"/>
                <a:gd name="T1" fmla="*/ 33 h 36"/>
                <a:gd name="T2" fmla="*/ 2 w 16"/>
                <a:gd name="T3" fmla="*/ 30 h 36"/>
                <a:gd name="T4" fmla="*/ 1 w 16"/>
                <a:gd name="T5" fmla="*/ 17 h 36"/>
                <a:gd name="T6" fmla="*/ 5 w 16"/>
                <a:gd name="T7" fmla="*/ 13 h 36"/>
                <a:gd name="T8" fmla="*/ 8 w 16"/>
                <a:gd name="T9" fmla="*/ 11 h 36"/>
                <a:gd name="T10" fmla="*/ 5 w 16"/>
                <a:gd name="T11" fmla="*/ 4 h 36"/>
                <a:gd name="T12" fmla="*/ 3 w 16"/>
                <a:gd name="T13" fmla="*/ 0 h 36"/>
                <a:gd name="T14" fmla="*/ 10 w 16"/>
                <a:gd name="T15" fmla="*/ 8 h 36"/>
                <a:gd name="T16" fmla="*/ 14 w 16"/>
                <a:gd name="T17" fmla="*/ 21 h 36"/>
                <a:gd name="T18" fmla="*/ 15 w 16"/>
                <a:gd name="T19" fmla="*/ 28 h 36"/>
                <a:gd name="T20" fmla="*/ 13 w 16"/>
                <a:gd name="T21" fmla="*/ 32 h 36"/>
                <a:gd name="T22" fmla="*/ 0 w 16"/>
                <a:gd name="T23"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36">
                  <a:moveTo>
                    <a:pt x="0" y="33"/>
                  </a:moveTo>
                  <a:cubicBezTo>
                    <a:pt x="2" y="32"/>
                    <a:pt x="4" y="32"/>
                    <a:pt x="2" y="30"/>
                  </a:cubicBezTo>
                  <a:cubicBezTo>
                    <a:pt x="0" y="26"/>
                    <a:pt x="1" y="21"/>
                    <a:pt x="1" y="17"/>
                  </a:cubicBezTo>
                  <a:cubicBezTo>
                    <a:pt x="2" y="15"/>
                    <a:pt x="3" y="13"/>
                    <a:pt x="5" y="13"/>
                  </a:cubicBezTo>
                  <a:cubicBezTo>
                    <a:pt x="6" y="12"/>
                    <a:pt x="8" y="13"/>
                    <a:pt x="8" y="11"/>
                  </a:cubicBezTo>
                  <a:cubicBezTo>
                    <a:pt x="7" y="9"/>
                    <a:pt x="9" y="5"/>
                    <a:pt x="5" y="4"/>
                  </a:cubicBezTo>
                  <a:cubicBezTo>
                    <a:pt x="3" y="3"/>
                    <a:pt x="2" y="2"/>
                    <a:pt x="3" y="0"/>
                  </a:cubicBezTo>
                  <a:cubicBezTo>
                    <a:pt x="7" y="1"/>
                    <a:pt x="10" y="3"/>
                    <a:pt x="10" y="8"/>
                  </a:cubicBezTo>
                  <a:cubicBezTo>
                    <a:pt x="10" y="13"/>
                    <a:pt x="12" y="16"/>
                    <a:pt x="14" y="21"/>
                  </a:cubicBezTo>
                  <a:cubicBezTo>
                    <a:pt x="14" y="23"/>
                    <a:pt x="15" y="25"/>
                    <a:pt x="15" y="28"/>
                  </a:cubicBezTo>
                  <a:cubicBezTo>
                    <a:pt x="16" y="29"/>
                    <a:pt x="15" y="31"/>
                    <a:pt x="13" y="32"/>
                  </a:cubicBezTo>
                  <a:cubicBezTo>
                    <a:pt x="9" y="36"/>
                    <a:pt x="5" y="34"/>
                    <a:pt x="0" y="33"/>
                  </a:cubicBezTo>
                  <a:close/>
                </a:path>
              </a:pathLst>
            </a:custGeom>
            <a:solidFill>
              <a:srgbClr val="E9D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3" name="Freeform 80"/>
            <p:cNvSpPr>
              <a:spLocks/>
            </p:cNvSpPr>
            <p:nvPr/>
          </p:nvSpPr>
          <p:spPr bwMode="auto">
            <a:xfrm>
              <a:off x="1490" y="1948"/>
              <a:ext cx="164" cy="95"/>
            </a:xfrm>
            <a:custGeom>
              <a:avLst/>
              <a:gdLst>
                <a:gd name="T0" fmla="*/ 32 w 69"/>
                <a:gd name="T1" fmla="*/ 31 h 40"/>
                <a:gd name="T2" fmla="*/ 35 w 69"/>
                <a:gd name="T3" fmla="*/ 31 h 40"/>
                <a:gd name="T4" fmla="*/ 44 w 69"/>
                <a:gd name="T5" fmla="*/ 32 h 40"/>
                <a:gd name="T6" fmla="*/ 52 w 69"/>
                <a:gd name="T7" fmla="*/ 31 h 40"/>
                <a:gd name="T8" fmla="*/ 56 w 69"/>
                <a:gd name="T9" fmla="*/ 26 h 40"/>
                <a:gd name="T10" fmla="*/ 57 w 69"/>
                <a:gd name="T11" fmla="*/ 14 h 40"/>
                <a:gd name="T12" fmla="*/ 59 w 69"/>
                <a:gd name="T13" fmla="*/ 9 h 40"/>
                <a:gd name="T14" fmla="*/ 62 w 69"/>
                <a:gd name="T15" fmla="*/ 4 h 40"/>
                <a:gd name="T16" fmla="*/ 66 w 69"/>
                <a:gd name="T17" fmla="*/ 1 h 40"/>
                <a:gd name="T18" fmla="*/ 68 w 69"/>
                <a:gd name="T19" fmla="*/ 1 h 40"/>
                <a:gd name="T20" fmla="*/ 67 w 69"/>
                <a:gd name="T21" fmla="*/ 3 h 40"/>
                <a:gd name="T22" fmla="*/ 62 w 69"/>
                <a:gd name="T23" fmla="*/ 10 h 40"/>
                <a:gd name="T24" fmla="*/ 64 w 69"/>
                <a:gd name="T25" fmla="*/ 9 h 40"/>
                <a:gd name="T26" fmla="*/ 68 w 69"/>
                <a:gd name="T27" fmla="*/ 9 h 40"/>
                <a:gd name="T28" fmla="*/ 66 w 69"/>
                <a:gd name="T29" fmla="*/ 11 h 40"/>
                <a:gd name="T30" fmla="*/ 62 w 69"/>
                <a:gd name="T31" fmla="*/ 17 h 40"/>
                <a:gd name="T32" fmla="*/ 67 w 69"/>
                <a:gd name="T33" fmla="*/ 19 h 40"/>
                <a:gd name="T34" fmla="*/ 62 w 69"/>
                <a:gd name="T35" fmla="*/ 24 h 40"/>
                <a:gd name="T36" fmla="*/ 58 w 69"/>
                <a:gd name="T37" fmla="*/ 34 h 40"/>
                <a:gd name="T38" fmla="*/ 50 w 69"/>
                <a:gd name="T39" fmla="*/ 39 h 40"/>
                <a:gd name="T40" fmla="*/ 48 w 69"/>
                <a:gd name="T41" fmla="*/ 39 h 40"/>
                <a:gd name="T42" fmla="*/ 43 w 69"/>
                <a:gd name="T43" fmla="*/ 38 h 40"/>
                <a:gd name="T44" fmla="*/ 45 w 69"/>
                <a:gd name="T45" fmla="*/ 36 h 40"/>
                <a:gd name="T46" fmla="*/ 53 w 69"/>
                <a:gd name="T47" fmla="*/ 34 h 40"/>
                <a:gd name="T48" fmla="*/ 38 w 69"/>
                <a:gd name="T49" fmla="*/ 35 h 40"/>
                <a:gd name="T50" fmla="*/ 30 w 69"/>
                <a:gd name="T51" fmla="*/ 37 h 40"/>
                <a:gd name="T52" fmla="*/ 27 w 69"/>
                <a:gd name="T53" fmla="*/ 39 h 40"/>
                <a:gd name="T54" fmla="*/ 28 w 69"/>
                <a:gd name="T55" fmla="*/ 35 h 40"/>
                <a:gd name="T56" fmla="*/ 29 w 69"/>
                <a:gd name="T57" fmla="*/ 35 h 40"/>
                <a:gd name="T58" fmla="*/ 31 w 69"/>
                <a:gd name="T59" fmla="*/ 33 h 40"/>
                <a:gd name="T60" fmla="*/ 28 w 69"/>
                <a:gd name="T61" fmla="*/ 32 h 40"/>
                <a:gd name="T62" fmla="*/ 28 w 69"/>
                <a:gd name="T63" fmla="*/ 32 h 40"/>
                <a:gd name="T64" fmla="*/ 3 w 69"/>
                <a:gd name="T65" fmla="*/ 30 h 40"/>
                <a:gd name="T66" fmla="*/ 2 w 69"/>
                <a:gd name="T67" fmla="*/ 30 h 40"/>
                <a:gd name="T68" fmla="*/ 0 w 69"/>
                <a:gd name="T69" fmla="*/ 29 h 40"/>
                <a:gd name="T70" fmla="*/ 2 w 69"/>
                <a:gd name="T71" fmla="*/ 28 h 40"/>
                <a:gd name="T72" fmla="*/ 18 w 69"/>
                <a:gd name="T73" fmla="*/ 27 h 40"/>
                <a:gd name="T74" fmla="*/ 32 w 69"/>
                <a:gd name="T75"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40">
                  <a:moveTo>
                    <a:pt x="32" y="31"/>
                  </a:moveTo>
                  <a:cubicBezTo>
                    <a:pt x="33" y="31"/>
                    <a:pt x="34" y="31"/>
                    <a:pt x="35" y="31"/>
                  </a:cubicBezTo>
                  <a:cubicBezTo>
                    <a:pt x="38" y="33"/>
                    <a:pt x="41" y="32"/>
                    <a:pt x="44" y="32"/>
                  </a:cubicBezTo>
                  <a:cubicBezTo>
                    <a:pt x="47" y="31"/>
                    <a:pt x="50" y="32"/>
                    <a:pt x="52" y="31"/>
                  </a:cubicBezTo>
                  <a:cubicBezTo>
                    <a:pt x="55" y="30"/>
                    <a:pt x="55" y="28"/>
                    <a:pt x="56" y="26"/>
                  </a:cubicBezTo>
                  <a:cubicBezTo>
                    <a:pt x="58" y="22"/>
                    <a:pt x="56" y="18"/>
                    <a:pt x="57" y="14"/>
                  </a:cubicBezTo>
                  <a:cubicBezTo>
                    <a:pt x="58" y="12"/>
                    <a:pt x="59" y="10"/>
                    <a:pt x="59" y="9"/>
                  </a:cubicBezTo>
                  <a:cubicBezTo>
                    <a:pt x="60" y="7"/>
                    <a:pt x="61" y="5"/>
                    <a:pt x="62" y="4"/>
                  </a:cubicBezTo>
                  <a:cubicBezTo>
                    <a:pt x="63" y="3"/>
                    <a:pt x="64" y="2"/>
                    <a:pt x="66" y="1"/>
                  </a:cubicBezTo>
                  <a:cubicBezTo>
                    <a:pt x="66" y="0"/>
                    <a:pt x="67" y="0"/>
                    <a:pt x="68" y="1"/>
                  </a:cubicBezTo>
                  <a:cubicBezTo>
                    <a:pt x="69" y="2"/>
                    <a:pt x="68" y="3"/>
                    <a:pt x="67" y="3"/>
                  </a:cubicBezTo>
                  <a:cubicBezTo>
                    <a:pt x="65" y="5"/>
                    <a:pt x="64" y="7"/>
                    <a:pt x="62" y="10"/>
                  </a:cubicBezTo>
                  <a:cubicBezTo>
                    <a:pt x="63" y="10"/>
                    <a:pt x="64" y="9"/>
                    <a:pt x="64" y="9"/>
                  </a:cubicBezTo>
                  <a:cubicBezTo>
                    <a:pt x="65" y="8"/>
                    <a:pt x="67" y="8"/>
                    <a:pt x="68" y="9"/>
                  </a:cubicBezTo>
                  <a:cubicBezTo>
                    <a:pt x="69" y="10"/>
                    <a:pt x="67" y="11"/>
                    <a:pt x="66" y="11"/>
                  </a:cubicBezTo>
                  <a:cubicBezTo>
                    <a:pt x="64" y="13"/>
                    <a:pt x="63" y="14"/>
                    <a:pt x="62" y="17"/>
                  </a:cubicBezTo>
                  <a:cubicBezTo>
                    <a:pt x="64" y="18"/>
                    <a:pt x="66" y="17"/>
                    <a:pt x="67" y="19"/>
                  </a:cubicBezTo>
                  <a:cubicBezTo>
                    <a:pt x="66" y="21"/>
                    <a:pt x="62" y="20"/>
                    <a:pt x="62" y="24"/>
                  </a:cubicBezTo>
                  <a:cubicBezTo>
                    <a:pt x="61" y="27"/>
                    <a:pt x="61" y="31"/>
                    <a:pt x="58" y="34"/>
                  </a:cubicBezTo>
                  <a:cubicBezTo>
                    <a:pt x="56" y="37"/>
                    <a:pt x="54" y="39"/>
                    <a:pt x="50" y="39"/>
                  </a:cubicBezTo>
                  <a:cubicBezTo>
                    <a:pt x="49" y="39"/>
                    <a:pt x="49" y="39"/>
                    <a:pt x="48" y="39"/>
                  </a:cubicBezTo>
                  <a:cubicBezTo>
                    <a:pt x="46" y="38"/>
                    <a:pt x="44" y="39"/>
                    <a:pt x="43" y="38"/>
                  </a:cubicBezTo>
                  <a:cubicBezTo>
                    <a:pt x="43" y="37"/>
                    <a:pt x="44" y="36"/>
                    <a:pt x="45" y="36"/>
                  </a:cubicBezTo>
                  <a:cubicBezTo>
                    <a:pt x="48" y="36"/>
                    <a:pt x="51" y="36"/>
                    <a:pt x="53" y="34"/>
                  </a:cubicBezTo>
                  <a:cubicBezTo>
                    <a:pt x="49" y="35"/>
                    <a:pt x="43" y="33"/>
                    <a:pt x="38" y="35"/>
                  </a:cubicBezTo>
                  <a:cubicBezTo>
                    <a:pt x="35" y="34"/>
                    <a:pt x="33" y="36"/>
                    <a:pt x="30" y="37"/>
                  </a:cubicBezTo>
                  <a:cubicBezTo>
                    <a:pt x="29" y="38"/>
                    <a:pt x="28" y="40"/>
                    <a:pt x="27" y="39"/>
                  </a:cubicBezTo>
                  <a:cubicBezTo>
                    <a:pt x="25" y="37"/>
                    <a:pt x="27" y="36"/>
                    <a:pt x="28" y="35"/>
                  </a:cubicBezTo>
                  <a:cubicBezTo>
                    <a:pt x="29" y="35"/>
                    <a:pt x="28" y="36"/>
                    <a:pt x="29" y="35"/>
                  </a:cubicBezTo>
                  <a:cubicBezTo>
                    <a:pt x="30" y="35"/>
                    <a:pt x="31" y="35"/>
                    <a:pt x="31" y="33"/>
                  </a:cubicBezTo>
                  <a:cubicBezTo>
                    <a:pt x="31" y="31"/>
                    <a:pt x="29" y="32"/>
                    <a:pt x="28" y="32"/>
                  </a:cubicBezTo>
                  <a:cubicBezTo>
                    <a:pt x="28" y="32"/>
                    <a:pt x="28" y="32"/>
                    <a:pt x="28" y="32"/>
                  </a:cubicBezTo>
                  <a:cubicBezTo>
                    <a:pt x="20" y="30"/>
                    <a:pt x="12" y="29"/>
                    <a:pt x="3" y="30"/>
                  </a:cubicBezTo>
                  <a:cubicBezTo>
                    <a:pt x="3" y="30"/>
                    <a:pt x="2" y="31"/>
                    <a:pt x="2" y="30"/>
                  </a:cubicBezTo>
                  <a:cubicBezTo>
                    <a:pt x="1" y="30"/>
                    <a:pt x="0" y="31"/>
                    <a:pt x="0" y="29"/>
                  </a:cubicBezTo>
                  <a:cubicBezTo>
                    <a:pt x="0" y="28"/>
                    <a:pt x="1" y="28"/>
                    <a:pt x="2" y="28"/>
                  </a:cubicBezTo>
                  <a:cubicBezTo>
                    <a:pt x="7" y="27"/>
                    <a:pt x="12" y="28"/>
                    <a:pt x="18" y="27"/>
                  </a:cubicBezTo>
                  <a:cubicBezTo>
                    <a:pt x="22" y="28"/>
                    <a:pt x="28" y="28"/>
                    <a:pt x="32" y="31"/>
                  </a:cubicBezTo>
                  <a:close/>
                </a:path>
              </a:pathLst>
            </a:custGeom>
            <a:solidFill>
              <a:srgbClr val="EED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4" name="Freeform 81"/>
            <p:cNvSpPr>
              <a:spLocks/>
            </p:cNvSpPr>
            <p:nvPr/>
          </p:nvSpPr>
          <p:spPr bwMode="auto">
            <a:xfrm>
              <a:off x="1647" y="3364"/>
              <a:ext cx="21" cy="407"/>
            </a:xfrm>
            <a:custGeom>
              <a:avLst/>
              <a:gdLst>
                <a:gd name="T0" fmla="*/ 6 w 9"/>
                <a:gd name="T1" fmla="*/ 126 h 172"/>
                <a:gd name="T2" fmla="*/ 6 w 9"/>
                <a:gd name="T3" fmla="*/ 160 h 172"/>
                <a:gd name="T4" fmla="*/ 2 w 9"/>
                <a:gd name="T5" fmla="*/ 172 h 172"/>
                <a:gd name="T6" fmla="*/ 2 w 9"/>
                <a:gd name="T7" fmla="*/ 172 h 172"/>
                <a:gd name="T8" fmla="*/ 2 w 9"/>
                <a:gd name="T9" fmla="*/ 171 h 172"/>
                <a:gd name="T10" fmla="*/ 4 w 9"/>
                <a:gd name="T11" fmla="*/ 164 h 172"/>
                <a:gd name="T12" fmla="*/ 4 w 9"/>
                <a:gd name="T13" fmla="*/ 147 h 172"/>
                <a:gd name="T14" fmla="*/ 0 w 9"/>
                <a:gd name="T15" fmla="*/ 156 h 172"/>
                <a:gd name="T16" fmla="*/ 4 w 9"/>
                <a:gd name="T17" fmla="*/ 117 h 172"/>
                <a:gd name="T18" fmla="*/ 5 w 9"/>
                <a:gd name="T19" fmla="*/ 3 h 172"/>
                <a:gd name="T20" fmla="*/ 5 w 9"/>
                <a:gd name="T21" fmla="*/ 1 h 172"/>
                <a:gd name="T22" fmla="*/ 6 w 9"/>
                <a:gd name="T23" fmla="*/ 0 h 172"/>
                <a:gd name="T24" fmla="*/ 7 w 9"/>
                <a:gd name="T25" fmla="*/ 4 h 172"/>
                <a:gd name="T26" fmla="*/ 8 w 9"/>
                <a:gd name="T27" fmla="*/ 43 h 172"/>
                <a:gd name="T28" fmla="*/ 6 w 9"/>
                <a:gd name="T29" fmla="*/ 122 h 172"/>
                <a:gd name="T30" fmla="*/ 6 w 9"/>
                <a:gd name="T31" fmla="*/ 12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72">
                  <a:moveTo>
                    <a:pt x="6" y="126"/>
                  </a:moveTo>
                  <a:cubicBezTo>
                    <a:pt x="6" y="137"/>
                    <a:pt x="6" y="149"/>
                    <a:pt x="6" y="160"/>
                  </a:cubicBezTo>
                  <a:cubicBezTo>
                    <a:pt x="5" y="164"/>
                    <a:pt x="6" y="169"/>
                    <a:pt x="2" y="172"/>
                  </a:cubicBezTo>
                  <a:cubicBezTo>
                    <a:pt x="2" y="172"/>
                    <a:pt x="2" y="172"/>
                    <a:pt x="2" y="172"/>
                  </a:cubicBezTo>
                  <a:cubicBezTo>
                    <a:pt x="2" y="171"/>
                    <a:pt x="2" y="171"/>
                    <a:pt x="2" y="171"/>
                  </a:cubicBezTo>
                  <a:cubicBezTo>
                    <a:pt x="4" y="169"/>
                    <a:pt x="4" y="167"/>
                    <a:pt x="4" y="164"/>
                  </a:cubicBezTo>
                  <a:cubicBezTo>
                    <a:pt x="4" y="158"/>
                    <a:pt x="4" y="153"/>
                    <a:pt x="4" y="147"/>
                  </a:cubicBezTo>
                  <a:cubicBezTo>
                    <a:pt x="3" y="150"/>
                    <a:pt x="3" y="154"/>
                    <a:pt x="0" y="156"/>
                  </a:cubicBezTo>
                  <a:cubicBezTo>
                    <a:pt x="5" y="143"/>
                    <a:pt x="4" y="130"/>
                    <a:pt x="4" y="117"/>
                  </a:cubicBezTo>
                  <a:cubicBezTo>
                    <a:pt x="6" y="79"/>
                    <a:pt x="5" y="41"/>
                    <a:pt x="5" y="3"/>
                  </a:cubicBezTo>
                  <a:cubicBezTo>
                    <a:pt x="5" y="2"/>
                    <a:pt x="5" y="2"/>
                    <a:pt x="5" y="1"/>
                  </a:cubicBezTo>
                  <a:cubicBezTo>
                    <a:pt x="5" y="1"/>
                    <a:pt x="6" y="0"/>
                    <a:pt x="6" y="0"/>
                  </a:cubicBezTo>
                  <a:cubicBezTo>
                    <a:pt x="6" y="1"/>
                    <a:pt x="7" y="2"/>
                    <a:pt x="7" y="4"/>
                  </a:cubicBezTo>
                  <a:cubicBezTo>
                    <a:pt x="8" y="17"/>
                    <a:pt x="9" y="30"/>
                    <a:pt x="8" y="43"/>
                  </a:cubicBezTo>
                  <a:cubicBezTo>
                    <a:pt x="5" y="69"/>
                    <a:pt x="7" y="95"/>
                    <a:pt x="6" y="122"/>
                  </a:cubicBezTo>
                  <a:cubicBezTo>
                    <a:pt x="6" y="123"/>
                    <a:pt x="7" y="125"/>
                    <a:pt x="6" y="126"/>
                  </a:cubicBezTo>
                  <a:close/>
                </a:path>
              </a:pathLst>
            </a:custGeom>
            <a:solidFill>
              <a:srgbClr val="A768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5" name="Freeform 82"/>
            <p:cNvSpPr>
              <a:spLocks/>
            </p:cNvSpPr>
            <p:nvPr/>
          </p:nvSpPr>
          <p:spPr bwMode="auto">
            <a:xfrm>
              <a:off x="1055" y="3089"/>
              <a:ext cx="38" cy="64"/>
            </a:xfrm>
            <a:custGeom>
              <a:avLst/>
              <a:gdLst>
                <a:gd name="T0" fmla="*/ 12 w 16"/>
                <a:gd name="T1" fmla="*/ 1 h 27"/>
                <a:gd name="T2" fmla="*/ 9 w 16"/>
                <a:gd name="T3" fmla="*/ 3 h 27"/>
                <a:gd name="T4" fmla="*/ 15 w 16"/>
                <a:gd name="T5" fmla="*/ 7 h 27"/>
                <a:gd name="T6" fmla="*/ 16 w 16"/>
                <a:gd name="T7" fmla="*/ 14 h 27"/>
                <a:gd name="T8" fmla="*/ 6 w 16"/>
                <a:gd name="T9" fmla="*/ 27 h 27"/>
                <a:gd name="T10" fmla="*/ 5 w 16"/>
                <a:gd name="T11" fmla="*/ 5 h 27"/>
                <a:gd name="T12" fmla="*/ 6 w 16"/>
                <a:gd name="T13" fmla="*/ 2 h 27"/>
                <a:gd name="T14" fmla="*/ 12 w 16"/>
                <a:gd name="T15" fmla="*/ 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7">
                  <a:moveTo>
                    <a:pt x="12" y="1"/>
                  </a:moveTo>
                  <a:cubicBezTo>
                    <a:pt x="11" y="2"/>
                    <a:pt x="10" y="3"/>
                    <a:pt x="9" y="3"/>
                  </a:cubicBezTo>
                  <a:cubicBezTo>
                    <a:pt x="11" y="5"/>
                    <a:pt x="14" y="4"/>
                    <a:pt x="15" y="7"/>
                  </a:cubicBezTo>
                  <a:cubicBezTo>
                    <a:pt x="16" y="9"/>
                    <a:pt x="16" y="12"/>
                    <a:pt x="16" y="14"/>
                  </a:cubicBezTo>
                  <a:cubicBezTo>
                    <a:pt x="14" y="23"/>
                    <a:pt x="12" y="26"/>
                    <a:pt x="6" y="27"/>
                  </a:cubicBezTo>
                  <a:cubicBezTo>
                    <a:pt x="0" y="18"/>
                    <a:pt x="0" y="11"/>
                    <a:pt x="5" y="5"/>
                  </a:cubicBezTo>
                  <a:cubicBezTo>
                    <a:pt x="6" y="4"/>
                    <a:pt x="5" y="3"/>
                    <a:pt x="6" y="2"/>
                  </a:cubicBezTo>
                  <a:cubicBezTo>
                    <a:pt x="8" y="1"/>
                    <a:pt x="10" y="0"/>
                    <a:pt x="12" y="1"/>
                  </a:cubicBezTo>
                  <a:close/>
                </a:path>
              </a:pathLst>
            </a:custGeom>
            <a:solidFill>
              <a:srgbClr val="D7C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6" name="Freeform 83"/>
            <p:cNvSpPr>
              <a:spLocks/>
            </p:cNvSpPr>
            <p:nvPr/>
          </p:nvSpPr>
          <p:spPr bwMode="auto">
            <a:xfrm>
              <a:off x="934" y="3096"/>
              <a:ext cx="38" cy="71"/>
            </a:xfrm>
            <a:custGeom>
              <a:avLst/>
              <a:gdLst>
                <a:gd name="T0" fmla="*/ 4 w 16"/>
                <a:gd name="T1" fmla="*/ 30 h 30"/>
                <a:gd name="T2" fmla="*/ 4 w 16"/>
                <a:gd name="T3" fmla="*/ 26 h 30"/>
                <a:gd name="T4" fmla="*/ 5 w 16"/>
                <a:gd name="T5" fmla="*/ 22 h 30"/>
                <a:gd name="T6" fmla="*/ 0 w 16"/>
                <a:gd name="T7" fmla="*/ 7 h 30"/>
                <a:gd name="T8" fmla="*/ 3 w 16"/>
                <a:gd name="T9" fmla="*/ 2 h 30"/>
                <a:gd name="T10" fmla="*/ 5 w 16"/>
                <a:gd name="T11" fmla="*/ 0 h 30"/>
                <a:gd name="T12" fmla="*/ 14 w 16"/>
                <a:gd name="T13" fmla="*/ 6 h 30"/>
                <a:gd name="T14" fmla="*/ 15 w 16"/>
                <a:gd name="T15" fmla="*/ 10 h 30"/>
                <a:gd name="T16" fmla="*/ 14 w 16"/>
                <a:gd name="T17" fmla="*/ 17 h 30"/>
                <a:gd name="T18" fmla="*/ 5 w 16"/>
                <a:gd name="T19" fmla="*/ 29 h 30"/>
                <a:gd name="T20" fmla="*/ 4 w 16"/>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4" y="30"/>
                  </a:moveTo>
                  <a:cubicBezTo>
                    <a:pt x="1" y="28"/>
                    <a:pt x="4" y="27"/>
                    <a:pt x="4" y="26"/>
                  </a:cubicBezTo>
                  <a:cubicBezTo>
                    <a:pt x="7" y="25"/>
                    <a:pt x="7" y="24"/>
                    <a:pt x="5" y="22"/>
                  </a:cubicBezTo>
                  <a:cubicBezTo>
                    <a:pt x="1" y="18"/>
                    <a:pt x="1" y="12"/>
                    <a:pt x="0" y="7"/>
                  </a:cubicBezTo>
                  <a:cubicBezTo>
                    <a:pt x="0" y="5"/>
                    <a:pt x="1" y="3"/>
                    <a:pt x="3" y="2"/>
                  </a:cubicBezTo>
                  <a:cubicBezTo>
                    <a:pt x="4" y="2"/>
                    <a:pt x="5" y="1"/>
                    <a:pt x="5" y="0"/>
                  </a:cubicBezTo>
                  <a:cubicBezTo>
                    <a:pt x="9" y="0"/>
                    <a:pt x="12" y="2"/>
                    <a:pt x="14" y="6"/>
                  </a:cubicBezTo>
                  <a:cubicBezTo>
                    <a:pt x="14" y="7"/>
                    <a:pt x="15" y="9"/>
                    <a:pt x="15" y="10"/>
                  </a:cubicBezTo>
                  <a:cubicBezTo>
                    <a:pt x="16" y="13"/>
                    <a:pt x="15" y="15"/>
                    <a:pt x="14" y="17"/>
                  </a:cubicBezTo>
                  <a:cubicBezTo>
                    <a:pt x="12" y="22"/>
                    <a:pt x="8" y="25"/>
                    <a:pt x="5" y="29"/>
                  </a:cubicBezTo>
                  <a:cubicBezTo>
                    <a:pt x="5" y="29"/>
                    <a:pt x="4" y="30"/>
                    <a:pt x="4" y="30"/>
                  </a:cubicBezTo>
                  <a:close/>
                </a:path>
              </a:pathLst>
            </a:custGeom>
            <a:solidFill>
              <a:srgbClr val="E1C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7" name="Freeform 84"/>
            <p:cNvSpPr>
              <a:spLocks/>
            </p:cNvSpPr>
            <p:nvPr/>
          </p:nvSpPr>
          <p:spPr bwMode="auto">
            <a:xfrm>
              <a:off x="1064" y="1699"/>
              <a:ext cx="62" cy="45"/>
            </a:xfrm>
            <a:custGeom>
              <a:avLst/>
              <a:gdLst>
                <a:gd name="T0" fmla="*/ 11 w 26"/>
                <a:gd name="T1" fmla="*/ 2 h 19"/>
                <a:gd name="T2" fmla="*/ 21 w 26"/>
                <a:gd name="T3" fmla="*/ 9 h 19"/>
                <a:gd name="T4" fmla="*/ 23 w 26"/>
                <a:gd name="T5" fmla="*/ 11 h 19"/>
                <a:gd name="T6" fmla="*/ 25 w 26"/>
                <a:gd name="T7" fmla="*/ 16 h 19"/>
                <a:gd name="T8" fmla="*/ 21 w 26"/>
                <a:gd name="T9" fmla="*/ 18 h 19"/>
                <a:gd name="T10" fmla="*/ 15 w 26"/>
                <a:gd name="T11" fmla="*/ 19 h 19"/>
                <a:gd name="T12" fmla="*/ 12 w 26"/>
                <a:gd name="T13" fmla="*/ 18 h 19"/>
                <a:gd name="T14" fmla="*/ 13 w 26"/>
                <a:gd name="T15" fmla="*/ 17 h 19"/>
                <a:gd name="T16" fmla="*/ 4 w 26"/>
                <a:gd name="T17" fmla="*/ 14 h 19"/>
                <a:gd name="T18" fmla="*/ 1 w 26"/>
                <a:gd name="T19" fmla="*/ 11 h 19"/>
                <a:gd name="T20" fmla="*/ 1 w 26"/>
                <a:gd name="T21" fmla="*/ 6 h 19"/>
                <a:gd name="T22" fmla="*/ 10 w 26"/>
                <a:gd name="T23" fmla="*/ 1 h 19"/>
                <a:gd name="T24" fmla="*/ 11 w 26"/>
                <a:gd name="T25" fmla="*/ 1 h 19"/>
                <a:gd name="T26" fmla="*/ 11 w 26"/>
                <a:gd name="T2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9">
                  <a:moveTo>
                    <a:pt x="11" y="2"/>
                  </a:moveTo>
                  <a:cubicBezTo>
                    <a:pt x="13" y="5"/>
                    <a:pt x="17" y="7"/>
                    <a:pt x="21" y="9"/>
                  </a:cubicBezTo>
                  <a:cubicBezTo>
                    <a:pt x="21" y="10"/>
                    <a:pt x="22" y="11"/>
                    <a:pt x="23" y="11"/>
                  </a:cubicBezTo>
                  <a:cubicBezTo>
                    <a:pt x="24" y="12"/>
                    <a:pt x="26" y="14"/>
                    <a:pt x="25" y="16"/>
                  </a:cubicBezTo>
                  <a:cubicBezTo>
                    <a:pt x="24" y="17"/>
                    <a:pt x="23" y="18"/>
                    <a:pt x="21" y="18"/>
                  </a:cubicBezTo>
                  <a:cubicBezTo>
                    <a:pt x="19" y="19"/>
                    <a:pt x="17" y="18"/>
                    <a:pt x="15" y="19"/>
                  </a:cubicBezTo>
                  <a:cubicBezTo>
                    <a:pt x="14" y="19"/>
                    <a:pt x="13" y="19"/>
                    <a:pt x="12" y="18"/>
                  </a:cubicBezTo>
                  <a:cubicBezTo>
                    <a:pt x="12" y="18"/>
                    <a:pt x="13" y="17"/>
                    <a:pt x="13" y="17"/>
                  </a:cubicBezTo>
                  <a:cubicBezTo>
                    <a:pt x="9" y="17"/>
                    <a:pt x="7" y="14"/>
                    <a:pt x="4" y="14"/>
                  </a:cubicBezTo>
                  <a:cubicBezTo>
                    <a:pt x="3" y="13"/>
                    <a:pt x="2" y="12"/>
                    <a:pt x="1" y="11"/>
                  </a:cubicBezTo>
                  <a:cubicBezTo>
                    <a:pt x="1" y="9"/>
                    <a:pt x="0" y="8"/>
                    <a:pt x="1" y="6"/>
                  </a:cubicBezTo>
                  <a:cubicBezTo>
                    <a:pt x="3" y="0"/>
                    <a:pt x="3" y="0"/>
                    <a:pt x="10" y="1"/>
                  </a:cubicBezTo>
                  <a:cubicBezTo>
                    <a:pt x="11" y="1"/>
                    <a:pt x="11" y="1"/>
                    <a:pt x="11" y="1"/>
                  </a:cubicBezTo>
                  <a:cubicBezTo>
                    <a:pt x="11" y="1"/>
                    <a:pt x="11" y="2"/>
                    <a:pt x="11" y="2"/>
                  </a:cubicBezTo>
                  <a:close/>
                </a:path>
              </a:pathLst>
            </a:custGeom>
            <a:solidFill>
              <a:srgbClr val="E3C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8" name="Freeform 85"/>
            <p:cNvSpPr>
              <a:spLocks/>
            </p:cNvSpPr>
            <p:nvPr/>
          </p:nvSpPr>
          <p:spPr bwMode="auto">
            <a:xfrm>
              <a:off x="1630" y="897"/>
              <a:ext cx="69" cy="63"/>
            </a:xfrm>
            <a:custGeom>
              <a:avLst/>
              <a:gdLst>
                <a:gd name="T0" fmla="*/ 27 w 29"/>
                <a:gd name="T1" fmla="*/ 0 h 27"/>
                <a:gd name="T2" fmla="*/ 22 w 29"/>
                <a:gd name="T3" fmla="*/ 3 h 27"/>
                <a:gd name="T4" fmla="*/ 19 w 29"/>
                <a:gd name="T5" fmla="*/ 9 h 27"/>
                <a:gd name="T6" fmla="*/ 18 w 29"/>
                <a:gd name="T7" fmla="*/ 13 h 27"/>
                <a:gd name="T8" fmla="*/ 23 w 29"/>
                <a:gd name="T9" fmla="*/ 10 h 27"/>
                <a:gd name="T10" fmla="*/ 26 w 29"/>
                <a:gd name="T11" fmla="*/ 14 h 27"/>
                <a:gd name="T12" fmla="*/ 29 w 29"/>
                <a:gd name="T13" fmla="*/ 15 h 27"/>
                <a:gd name="T14" fmla="*/ 27 w 29"/>
                <a:gd name="T15" fmla="*/ 16 h 27"/>
                <a:gd name="T16" fmla="*/ 23 w 29"/>
                <a:gd name="T17" fmla="*/ 17 h 27"/>
                <a:gd name="T18" fmla="*/ 22 w 29"/>
                <a:gd name="T19" fmla="*/ 17 h 27"/>
                <a:gd name="T20" fmla="*/ 22 w 29"/>
                <a:gd name="T21" fmla="*/ 21 h 27"/>
                <a:gd name="T22" fmla="*/ 21 w 29"/>
                <a:gd name="T23" fmla="*/ 21 h 27"/>
                <a:gd name="T24" fmla="*/ 16 w 29"/>
                <a:gd name="T25" fmla="*/ 18 h 27"/>
                <a:gd name="T26" fmla="*/ 16 w 29"/>
                <a:gd name="T27" fmla="*/ 17 h 27"/>
                <a:gd name="T28" fmla="*/ 16 w 29"/>
                <a:gd name="T29" fmla="*/ 26 h 27"/>
                <a:gd name="T30" fmla="*/ 14 w 29"/>
                <a:gd name="T31" fmla="*/ 26 h 27"/>
                <a:gd name="T32" fmla="*/ 9 w 29"/>
                <a:gd name="T33" fmla="*/ 20 h 27"/>
                <a:gd name="T34" fmla="*/ 4 w 29"/>
                <a:gd name="T35" fmla="*/ 17 h 27"/>
                <a:gd name="T36" fmla="*/ 0 w 29"/>
                <a:gd name="T37" fmla="*/ 16 h 27"/>
                <a:gd name="T38" fmla="*/ 12 w 29"/>
                <a:gd name="T39" fmla="*/ 15 h 27"/>
                <a:gd name="T40" fmla="*/ 12 w 29"/>
                <a:gd name="T41" fmla="*/ 8 h 27"/>
                <a:gd name="T42" fmla="*/ 13 w 29"/>
                <a:gd name="T43" fmla="*/ 5 h 27"/>
                <a:gd name="T44" fmla="*/ 10 w 29"/>
                <a:gd name="T45" fmla="*/ 4 h 27"/>
                <a:gd name="T46" fmla="*/ 4 w 29"/>
                <a:gd name="T47" fmla="*/ 5 h 27"/>
                <a:gd name="T48" fmla="*/ 4 w 29"/>
                <a:gd name="T49" fmla="*/ 4 h 27"/>
                <a:gd name="T50" fmla="*/ 2 w 29"/>
                <a:gd name="T51" fmla="*/ 1 h 27"/>
                <a:gd name="T52" fmla="*/ 9 w 29"/>
                <a:gd name="T53" fmla="*/ 1 h 27"/>
                <a:gd name="T54" fmla="*/ 16 w 29"/>
                <a:gd name="T55" fmla="*/ 8 h 27"/>
                <a:gd name="T56" fmla="*/ 27 w 29"/>
                <a:gd name="T5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7">
                  <a:moveTo>
                    <a:pt x="27" y="0"/>
                  </a:moveTo>
                  <a:cubicBezTo>
                    <a:pt x="26" y="2"/>
                    <a:pt x="24" y="2"/>
                    <a:pt x="22" y="3"/>
                  </a:cubicBezTo>
                  <a:cubicBezTo>
                    <a:pt x="19" y="4"/>
                    <a:pt x="17" y="5"/>
                    <a:pt x="19" y="9"/>
                  </a:cubicBezTo>
                  <a:cubicBezTo>
                    <a:pt x="19" y="10"/>
                    <a:pt x="19" y="11"/>
                    <a:pt x="18" y="13"/>
                  </a:cubicBezTo>
                  <a:cubicBezTo>
                    <a:pt x="20" y="12"/>
                    <a:pt x="21" y="11"/>
                    <a:pt x="23" y="10"/>
                  </a:cubicBezTo>
                  <a:cubicBezTo>
                    <a:pt x="22" y="14"/>
                    <a:pt x="24" y="14"/>
                    <a:pt x="26" y="14"/>
                  </a:cubicBezTo>
                  <a:cubicBezTo>
                    <a:pt x="27" y="14"/>
                    <a:pt x="28" y="14"/>
                    <a:pt x="29" y="15"/>
                  </a:cubicBezTo>
                  <a:cubicBezTo>
                    <a:pt x="28" y="15"/>
                    <a:pt x="28" y="16"/>
                    <a:pt x="27" y="16"/>
                  </a:cubicBezTo>
                  <a:cubicBezTo>
                    <a:pt x="26" y="16"/>
                    <a:pt x="24" y="16"/>
                    <a:pt x="23" y="17"/>
                  </a:cubicBezTo>
                  <a:cubicBezTo>
                    <a:pt x="23" y="17"/>
                    <a:pt x="22" y="17"/>
                    <a:pt x="22" y="17"/>
                  </a:cubicBezTo>
                  <a:cubicBezTo>
                    <a:pt x="23" y="18"/>
                    <a:pt x="24" y="19"/>
                    <a:pt x="22" y="21"/>
                  </a:cubicBezTo>
                  <a:cubicBezTo>
                    <a:pt x="22" y="21"/>
                    <a:pt x="21" y="21"/>
                    <a:pt x="21" y="21"/>
                  </a:cubicBezTo>
                  <a:cubicBezTo>
                    <a:pt x="16" y="24"/>
                    <a:pt x="16" y="24"/>
                    <a:pt x="16" y="18"/>
                  </a:cubicBezTo>
                  <a:cubicBezTo>
                    <a:pt x="16" y="18"/>
                    <a:pt x="16" y="17"/>
                    <a:pt x="16" y="17"/>
                  </a:cubicBezTo>
                  <a:cubicBezTo>
                    <a:pt x="16" y="20"/>
                    <a:pt x="17" y="23"/>
                    <a:pt x="16" y="26"/>
                  </a:cubicBezTo>
                  <a:cubicBezTo>
                    <a:pt x="15" y="27"/>
                    <a:pt x="14" y="26"/>
                    <a:pt x="14" y="26"/>
                  </a:cubicBezTo>
                  <a:cubicBezTo>
                    <a:pt x="13" y="23"/>
                    <a:pt x="11" y="22"/>
                    <a:pt x="9" y="20"/>
                  </a:cubicBezTo>
                  <a:cubicBezTo>
                    <a:pt x="9" y="16"/>
                    <a:pt x="6" y="16"/>
                    <a:pt x="4" y="17"/>
                  </a:cubicBezTo>
                  <a:cubicBezTo>
                    <a:pt x="2" y="17"/>
                    <a:pt x="1" y="17"/>
                    <a:pt x="0" y="16"/>
                  </a:cubicBezTo>
                  <a:cubicBezTo>
                    <a:pt x="4" y="13"/>
                    <a:pt x="8" y="14"/>
                    <a:pt x="12" y="15"/>
                  </a:cubicBezTo>
                  <a:cubicBezTo>
                    <a:pt x="10" y="12"/>
                    <a:pt x="7" y="10"/>
                    <a:pt x="12" y="8"/>
                  </a:cubicBezTo>
                  <a:cubicBezTo>
                    <a:pt x="13" y="8"/>
                    <a:pt x="13" y="6"/>
                    <a:pt x="13" y="5"/>
                  </a:cubicBezTo>
                  <a:cubicBezTo>
                    <a:pt x="12" y="3"/>
                    <a:pt x="11" y="4"/>
                    <a:pt x="10" y="4"/>
                  </a:cubicBezTo>
                  <a:cubicBezTo>
                    <a:pt x="8" y="5"/>
                    <a:pt x="6" y="5"/>
                    <a:pt x="4" y="5"/>
                  </a:cubicBezTo>
                  <a:cubicBezTo>
                    <a:pt x="4" y="5"/>
                    <a:pt x="4" y="4"/>
                    <a:pt x="4" y="4"/>
                  </a:cubicBezTo>
                  <a:cubicBezTo>
                    <a:pt x="5" y="2"/>
                    <a:pt x="2" y="3"/>
                    <a:pt x="2" y="1"/>
                  </a:cubicBezTo>
                  <a:cubicBezTo>
                    <a:pt x="4" y="0"/>
                    <a:pt x="6" y="1"/>
                    <a:pt x="9" y="1"/>
                  </a:cubicBezTo>
                  <a:cubicBezTo>
                    <a:pt x="13" y="2"/>
                    <a:pt x="15" y="4"/>
                    <a:pt x="16" y="8"/>
                  </a:cubicBezTo>
                  <a:cubicBezTo>
                    <a:pt x="18" y="1"/>
                    <a:pt x="23" y="1"/>
                    <a:pt x="27" y="0"/>
                  </a:cubicBezTo>
                  <a:close/>
                </a:path>
              </a:pathLst>
            </a:custGeom>
            <a:solidFill>
              <a:srgbClr val="BF68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9" name="Freeform 86"/>
            <p:cNvSpPr>
              <a:spLocks/>
            </p:cNvSpPr>
            <p:nvPr/>
          </p:nvSpPr>
          <p:spPr bwMode="auto">
            <a:xfrm>
              <a:off x="1680" y="1974"/>
              <a:ext cx="162" cy="69"/>
            </a:xfrm>
            <a:custGeom>
              <a:avLst/>
              <a:gdLst>
                <a:gd name="T0" fmla="*/ 37 w 68"/>
                <a:gd name="T1" fmla="*/ 22 h 29"/>
                <a:gd name="T2" fmla="*/ 38 w 68"/>
                <a:gd name="T3" fmla="*/ 24 h 29"/>
                <a:gd name="T4" fmla="*/ 40 w 68"/>
                <a:gd name="T5" fmla="*/ 26 h 29"/>
                <a:gd name="T6" fmla="*/ 39 w 68"/>
                <a:gd name="T7" fmla="*/ 29 h 29"/>
                <a:gd name="T8" fmla="*/ 38 w 68"/>
                <a:gd name="T9" fmla="*/ 27 h 29"/>
                <a:gd name="T10" fmla="*/ 32 w 68"/>
                <a:gd name="T11" fmla="*/ 24 h 29"/>
                <a:gd name="T12" fmla="*/ 29 w 68"/>
                <a:gd name="T13" fmla="*/ 25 h 29"/>
                <a:gd name="T14" fmla="*/ 26 w 68"/>
                <a:gd name="T15" fmla="*/ 26 h 29"/>
                <a:gd name="T16" fmla="*/ 22 w 68"/>
                <a:gd name="T17" fmla="*/ 23 h 29"/>
                <a:gd name="T18" fmla="*/ 14 w 68"/>
                <a:gd name="T19" fmla="*/ 23 h 29"/>
                <a:gd name="T20" fmla="*/ 23 w 68"/>
                <a:gd name="T21" fmla="*/ 25 h 29"/>
                <a:gd name="T22" fmla="*/ 26 w 68"/>
                <a:gd name="T23" fmla="*/ 26 h 29"/>
                <a:gd name="T24" fmla="*/ 19 w 68"/>
                <a:gd name="T25" fmla="*/ 28 h 29"/>
                <a:gd name="T26" fmla="*/ 17 w 68"/>
                <a:gd name="T27" fmla="*/ 28 h 29"/>
                <a:gd name="T28" fmla="*/ 8 w 68"/>
                <a:gd name="T29" fmla="*/ 22 h 29"/>
                <a:gd name="T30" fmla="*/ 5 w 68"/>
                <a:gd name="T31" fmla="*/ 11 h 29"/>
                <a:gd name="T32" fmla="*/ 0 w 68"/>
                <a:gd name="T33" fmla="*/ 8 h 29"/>
                <a:gd name="T34" fmla="*/ 0 w 68"/>
                <a:gd name="T35" fmla="*/ 6 h 29"/>
                <a:gd name="T36" fmla="*/ 4 w 68"/>
                <a:gd name="T37" fmla="*/ 6 h 29"/>
                <a:gd name="T38" fmla="*/ 0 w 68"/>
                <a:gd name="T39" fmla="*/ 4 h 29"/>
                <a:gd name="T40" fmla="*/ 0 w 68"/>
                <a:gd name="T41" fmla="*/ 3 h 29"/>
                <a:gd name="T42" fmla="*/ 6 w 68"/>
                <a:gd name="T43" fmla="*/ 2 h 29"/>
                <a:gd name="T44" fmla="*/ 8 w 68"/>
                <a:gd name="T45" fmla="*/ 0 h 29"/>
                <a:gd name="T46" fmla="*/ 9 w 68"/>
                <a:gd name="T47" fmla="*/ 1 h 29"/>
                <a:gd name="T48" fmla="*/ 10 w 68"/>
                <a:gd name="T49" fmla="*/ 9 h 29"/>
                <a:gd name="T50" fmla="*/ 11 w 68"/>
                <a:gd name="T51" fmla="*/ 14 h 29"/>
                <a:gd name="T52" fmla="*/ 14 w 68"/>
                <a:gd name="T53" fmla="*/ 19 h 29"/>
                <a:gd name="T54" fmla="*/ 19 w 68"/>
                <a:gd name="T55" fmla="*/ 20 h 29"/>
                <a:gd name="T56" fmla="*/ 35 w 68"/>
                <a:gd name="T57" fmla="*/ 19 h 29"/>
                <a:gd name="T58" fmla="*/ 66 w 68"/>
                <a:gd name="T59" fmla="*/ 18 h 29"/>
                <a:gd name="T60" fmla="*/ 68 w 68"/>
                <a:gd name="T61" fmla="*/ 19 h 29"/>
                <a:gd name="T62" fmla="*/ 66 w 68"/>
                <a:gd name="T63" fmla="*/ 20 h 29"/>
                <a:gd name="T64" fmla="*/ 55 w 68"/>
                <a:gd name="T65" fmla="*/ 19 h 29"/>
                <a:gd name="T66" fmla="*/ 37 w 68"/>
                <a:gd name="T67"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29">
                  <a:moveTo>
                    <a:pt x="37" y="22"/>
                  </a:moveTo>
                  <a:cubicBezTo>
                    <a:pt x="36" y="23"/>
                    <a:pt x="36" y="24"/>
                    <a:pt x="38" y="24"/>
                  </a:cubicBezTo>
                  <a:cubicBezTo>
                    <a:pt x="39" y="24"/>
                    <a:pt x="40" y="25"/>
                    <a:pt x="40" y="26"/>
                  </a:cubicBezTo>
                  <a:cubicBezTo>
                    <a:pt x="42" y="28"/>
                    <a:pt x="41" y="29"/>
                    <a:pt x="39" y="29"/>
                  </a:cubicBezTo>
                  <a:cubicBezTo>
                    <a:pt x="39" y="28"/>
                    <a:pt x="38" y="28"/>
                    <a:pt x="38" y="27"/>
                  </a:cubicBezTo>
                  <a:cubicBezTo>
                    <a:pt x="36" y="25"/>
                    <a:pt x="34" y="24"/>
                    <a:pt x="32" y="24"/>
                  </a:cubicBezTo>
                  <a:cubicBezTo>
                    <a:pt x="31" y="24"/>
                    <a:pt x="30" y="25"/>
                    <a:pt x="29" y="25"/>
                  </a:cubicBezTo>
                  <a:cubicBezTo>
                    <a:pt x="28" y="26"/>
                    <a:pt x="27" y="26"/>
                    <a:pt x="26" y="26"/>
                  </a:cubicBezTo>
                  <a:cubicBezTo>
                    <a:pt x="26" y="24"/>
                    <a:pt x="25" y="23"/>
                    <a:pt x="22" y="23"/>
                  </a:cubicBezTo>
                  <a:cubicBezTo>
                    <a:pt x="20" y="23"/>
                    <a:pt x="17" y="24"/>
                    <a:pt x="14" y="23"/>
                  </a:cubicBezTo>
                  <a:cubicBezTo>
                    <a:pt x="17" y="24"/>
                    <a:pt x="20" y="25"/>
                    <a:pt x="23" y="25"/>
                  </a:cubicBezTo>
                  <a:cubicBezTo>
                    <a:pt x="24" y="24"/>
                    <a:pt x="26" y="25"/>
                    <a:pt x="26" y="26"/>
                  </a:cubicBezTo>
                  <a:cubicBezTo>
                    <a:pt x="24" y="27"/>
                    <a:pt x="22" y="28"/>
                    <a:pt x="19" y="28"/>
                  </a:cubicBezTo>
                  <a:cubicBezTo>
                    <a:pt x="18" y="28"/>
                    <a:pt x="17" y="28"/>
                    <a:pt x="17" y="28"/>
                  </a:cubicBezTo>
                  <a:cubicBezTo>
                    <a:pt x="13" y="27"/>
                    <a:pt x="10" y="25"/>
                    <a:pt x="8" y="22"/>
                  </a:cubicBezTo>
                  <a:cubicBezTo>
                    <a:pt x="7" y="18"/>
                    <a:pt x="6" y="14"/>
                    <a:pt x="5" y="11"/>
                  </a:cubicBezTo>
                  <a:cubicBezTo>
                    <a:pt x="5" y="9"/>
                    <a:pt x="2" y="9"/>
                    <a:pt x="0" y="8"/>
                  </a:cubicBezTo>
                  <a:cubicBezTo>
                    <a:pt x="0" y="8"/>
                    <a:pt x="0" y="7"/>
                    <a:pt x="0" y="6"/>
                  </a:cubicBezTo>
                  <a:cubicBezTo>
                    <a:pt x="1" y="5"/>
                    <a:pt x="3" y="5"/>
                    <a:pt x="4" y="6"/>
                  </a:cubicBezTo>
                  <a:cubicBezTo>
                    <a:pt x="3" y="5"/>
                    <a:pt x="2" y="5"/>
                    <a:pt x="0" y="4"/>
                  </a:cubicBezTo>
                  <a:cubicBezTo>
                    <a:pt x="0" y="4"/>
                    <a:pt x="0" y="3"/>
                    <a:pt x="0" y="3"/>
                  </a:cubicBezTo>
                  <a:cubicBezTo>
                    <a:pt x="2" y="1"/>
                    <a:pt x="4" y="4"/>
                    <a:pt x="6" y="2"/>
                  </a:cubicBezTo>
                  <a:cubicBezTo>
                    <a:pt x="7" y="1"/>
                    <a:pt x="7" y="0"/>
                    <a:pt x="8" y="0"/>
                  </a:cubicBezTo>
                  <a:cubicBezTo>
                    <a:pt x="9" y="0"/>
                    <a:pt x="9" y="0"/>
                    <a:pt x="9" y="1"/>
                  </a:cubicBezTo>
                  <a:cubicBezTo>
                    <a:pt x="10" y="3"/>
                    <a:pt x="11" y="6"/>
                    <a:pt x="10" y="9"/>
                  </a:cubicBezTo>
                  <a:cubicBezTo>
                    <a:pt x="10" y="11"/>
                    <a:pt x="10" y="12"/>
                    <a:pt x="11" y="14"/>
                  </a:cubicBezTo>
                  <a:cubicBezTo>
                    <a:pt x="12" y="15"/>
                    <a:pt x="12" y="18"/>
                    <a:pt x="14" y="19"/>
                  </a:cubicBezTo>
                  <a:cubicBezTo>
                    <a:pt x="15" y="21"/>
                    <a:pt x="17" y="20"/>
                    <a:pt x="19" y="20"/>
                  </a:cubicBezTo>
                  <a:cubicBezTo>
                    <a:pt x="24" y="21"/>
                    <a:pt x="30" y="21"/>
                    <a:pt x="35" y="19"/>
                  </a:cubicBezTo>
                  <a:cubicBezTo>
                    <a:pt x="45" y="17"/>
                    <a:pt x="55" y="16"/>
                    <a:pt x="66" y="18"/>
                  </a:cubicBezTo>
                  <a:cubicBezTo>
                    <a:pt x="67" y="18"/>
                    <a:pt x="68" y="18"/>
                    <a:pt x="68" y="19"/>
                  </a:cubicBezTo>
                  <a:cubicBezTo>
                    <a:pt x="68" y="21"/>
                    <a:pt x="67" y="20"/>
                    <a:pt x="66" y="20"/>
                  </a:cubicBezTo>
                  <a:cubicBezTo>
                    <a:pt x="62" y="20"/>
                    <a:pt x="59" y="19"/>
                    <a:pt x="55" y="19"/>
                  </a:cubicBezTo>
                  <a:cubicBezTo>
                    <a:pt x="49" y="19"/>
                    <a:pt x="43" y="20"/>
                    <a:pt x="37" y="22"/>
                  </a:cubicBezTo>
                  <a:close/>
                </a:path>
              </a:pathLst>
            </a:custGeom>
            <a:solidFill>
              <a:srgbClr val="F3E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0" name="Freeform 87"/>
            <p:cNvSpPr>
              <a:spLocks/>
            </p:cNvSpPr>
            <p:nvPr/>
          </p:nvSpPr>
          <p:spPr bwMode="auto">
            <a:xfrm>
              <a:off x="1062" y="1953"/>
              <a:ext cx="36" cy="68"/>
            </a:xfrm>
            <a:custGeom>
              <a:avLst/>
              <a:gdLst>
                <a:gd name="T0" fmla="*/ 10 w 15"/>
                <a:gd name="T1" fmla="*/ 0 h 29"/>
                <a:gd name="T2" fmla="*/ 5 w 15"/>
                <a:gd name="T3" fmla="*/ 5 h 29"/>
                <a:gd name="T4" fmla="*/ 14 w 15"/>
                <a:gd name="T5" fmla="*/ 15 h 29"/>
                <a:gd name="T6" fmla="*/ 10 w 15"/>
                <a:gd name="T7" fmla="*/ 26 h 29"/>
                <a:gd name="T8" fmla="*/ 9 w 15"/>
                <a:gd name="T9" fmla="*/ 29 h 29"/>
                <a:gd name="T10" fmla="*/ 2 w 15"/>
                <a:gd name="T11" fmla="*/ 24 h 29"/>
                <a:gd name="T12" fmla="*/ 1 w 15"/>
                <a:gd name="T13" fmla="*/ 12 h 29"/>
                <a:gd name="T14" fmla="*/ 1 w 15"/>
                <a:gd name="T15" fmla="*/ 7 h 29"/>
                <a:gd name="T16" fmla="*/ 10 w 1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9">
                  <a:moveTo>
                    <a:pt x="10" y="0"/>
                  </a:moveTo>
                  <a:cubicBezTo>
                    <a:pt x="10" y="2"/>
                    <a:pt x="7" y="3"/>
                    <a:pt x="5" y="5"/>
                  </a:cubicBezTo>
                  <a:cubicBezTo>
                    <a:pt x="12" y="5"/>
                    <a:pt x="13" y="11"/>
                    <a:pt x="14" y="15"/>
                  </a:cubicBezTo>
                  <a:cubicBezTo>
                    <a:pt x="15" y="20"/>
                    <a:pt x="14" y="24"/>
                    <a:pt x="10" y="26"/>
                  </a:cubicBezTo>
                  <a:cubicBezTo>
                    <a:pt x="8" y="27"/>
                    <a:pt x="10" y="28"/>
                    <a:pt x="9" y="29"/>
                  </a:cubicBezTo>
                  <a:cubicBezTo>
                    <a:pt x="5" y="29"/>
                    <a:pt x="4" y="28"/>
                    <a:pt x="2" y="24"/>
                  </a:cubicBezTo>
                  <a:cubicBezTo>
                    <a:pt x="1" y="20"/>
                    <a:pt x="0" y="16"/>
                    <a:pt x="1" y="12"/>
                  </a:cubicBezTo>
                  <a:cubicBezTo>
                    <a:pt x="1" y="10"/>
                    <a:pt x="2" y="9"/>
                    <a:pt x="1" y="7"/>
                  </a:cubicBezTo>
                  <a:cubicBezTo>
                    <a:pt x="1" y="3"/>
                    <a:pt x="6" y="0"/>
                    <a:pt x="10" y="0"/>
                  </a:cubicBezTo>
                  <a:close/>
                </a:path>
              </a:pathLst>
            </a:custGeom>
            <a:solidFill>
              <a:srgbClr val="E2CC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1" name="Freeform 88"/>
            <p:cNvSpPr>
              <a:spLocks/>
            </p:cNvSpPr>
            <p:nvPr/>
          </p:nvSpPr>
          <p:spPr bwMode="auto">
            <a:xfrm>
              <a:off x="1554" y="1422"/>
              <a:ext cx="64" cy="55"/>
            </a:xfrm>
            <a:custGeom>
              <a:avLst/>
              <a:gdLst>
                <a:gd name="T0" fmla="*/ 15 w 27"/>
                <a:gd name="T1" fmla="*/ 21 h 23"/>
                <a:gd name="T2" fmla="*/ 18 w 27"/>
                <a:gd name="T3" fmla="*/ 16 h 23"/>
                <a:gd name="T4" fmla="*/ 16 w 27"/>
                <a:gd name="T5" fmla="*/ 14 h 23"/>
                <a:gd name="T6" fmla="*/ 5 w 27"/>
                <a:gd name="T7" fmla="*/ 11 h 23"/>
                <a:gd name="T8" fmla="*/ 1 w 27"/>
                <a:gd name="T9" fmla="*/ 8 h 23"/>
                <a:gd name="T10" fmla="*/ 3 w 27"/>
                <a:gd name="T11" fmla="*/ 4 h 23"/>
                <a:gd name="T12" fmla="*/ 12 w 27"/>
                <a:gd name="T13" fmla="*/ 3 h 23"/>
                <a:gd name="T14" fmla="*/ 23 w 27"/>
                <a:gd name="T15" fmla="*/ 6 h 23"/>
                <a:gd name="T16" fmla="*/ 20 w 27"/>
                <a:gd name="T17" fmla="*/ 2 h 23"/>
                <a:gd name="T18" fmla="*/ 26 w 27"/>
                <a:gd name="T19" fmla="*/ 4 h 23"/>
                <a:gd name="T20" fmla="*/ 25 w 27"/>
                <a:gd name="T21" fmla="*/ 9 h 23"/>
                <a:gd name="T22" fmla="*/ 18 w 27"/>
                <a:gd name="T23" fmla="*/ 21 h 23"/>
                <a:gd name="T24" fmla="*/ 15 w 27"/>
                <a:gd name="T25"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3">
                  <a:moveTo>
                    <a:pt x="15" y="21"/>
                  </a:moveTo>
                  <a:cubicBezTo>
                    <a:pt x="16" y="20"/>
                    <a:pt x="17" y="18"/>
                    <a:pt x="18" y="16"/>
                  </a:cubicBezTo>
                  <a:cubicBezTo>
                    <a:pt x="19" y="15"/>
                    <a:pt x="17" y="15"/>
                    <a:pt x="16" y="14"/>
                  </a:cubicBezTo>
                  <a:cubicBezTo>
                    <a:pt x="13" y="13"/>
                    <a:pt x="9" y="12"/>
                    <a:pt x="5" y="11"/>
                  </a:cubicBezTo>
                  <a:cubicBezTo>
                    <a:pt x="3" y="11"/>
                    <a:pt x="1" y="10"/>
                    <a:pt x="1" y="8"/>
                  </a:cubicBezTo>
                  <a:cubicBezTo>
                    <a:pt x="0" y="6"/>
                    <a:pt x="2" y="5"/>
                    <a:pt x="3" y="4"/>
                  </a:cubicBezTo>
                  <a:cubicBezTo>
                    <a:pt x="6" y="2"/>
                    <a:pt x="9" y="2"/>
                    <a:pt x="12" y="3"/>
                  </a:cubicBezTo>
                  <a:cubicBezTo>
                    <a:pt x="16" y="3"/>
                    <a:pt x="20" y="4"/>
                    <a:pt x="23" y="6"/>
                  </a:cubicBezTo>
                  <a:cubicBezTo>
                    <a:pt x="23" y="3"/>
                    <a:pt x="21" y="3"/>
                    <a:pt x="20" y="2"/>
                  </a:cubicBezTo>
                  <a:cubicBezTo>
                    <a:pt x="23" y="0"/>
                    <a:pt x="24" y="3"/>
                    <a:pt x="26" y="4"/>
                  </a:cubicBezTo>
                  <a:cubicBezTo>
                    <a:pt x="27" y="6"/>
                    <a:pt x="27" y="7"/>
                    <a:pt x="25" y="9"/>
                  </a:cubicBezTo>
                  <a:cubicBezTo>
                    <a:pt x="23" y="12"/>
                    <a:pt x="20" y="16"/>
                    <a:pt x="18" y="21"/>
                  </a:cubicBezTo>
                  <a:cubicBezTo>
                    <a:pt x="17" y="22"/>
                    <a:pt x="16" y="23"/>
                    <a:pt x="15" y="21"/>
                  </a:cubicBezTo>
                  <a:close/>
                </a:path>
              </a:pathLst>
            </a:custGeom>
            <a:solidFill>
              <a:srgbClr val="CDB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2" name="Freeform 89"/>
            <p:cNvSpPr>
              <a:spLocks/>
            </p:cNvSpPr>
            <p:nvPr/>
          </p:nvSpPr>
          <p:spPr bwMode="auto">
            <a:xfrm>
              <a:off x="1069" y="1422"/>
              <a:ext cx="64" cy="38"/>
            </a:xfrm>
            <a:custGeom>
              <a:avLst/>
              <a:gdLst>
                <a:gd name="T0" fmla="*/ 23 w 27"/>
                <a:gd name="T1" fmla="*/ 3 h 16"/>
                <a:gd name="T2" fmla="*/ 24 w 27"/>
                <a:gd name="T3" fmla="*/ 4 h 16"/>
                <a:gd name="T4" fmla="*/ 21 w 27"/>
                <a:gd name="T5" fmla="*/ 11 h 16"/>
                <a:gd name="T6" fmla="*/ 7 w 27"/>
                <a:gd name="T7" fmla="*/ 15 h 16"/>
                <a:gd name="T8" fmla="*/ 5 w 27"/>
                <a:gd name="T9" fmla="*/ 15 h 16"/>
                <a:gd name="T10" fmla="*/ 0 w 27"/>
                <a:gd name="T11" fmla="*/ 6 h 16"/>
                <a:gd name="T12" fmla="*/ 6 w 27"/>
                <a:gd name="T13" fmla="*/ 1 h 16"/>
                <a:gd name="T14" fmla="*/ 5 w 27"/>
                <a:gd name="T15" fmla="*/ 4 h 16"/>
                <a:gd name="T16" fmla="*/ 23 w 27"/>
                <a:gd name="T17" fmla="*/ 3 h 16"/>
                <a:gd name="T18" fmla="*/ 23 w 27"/>
                <a:gd name="T1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6">
                  <a:moveTo>
                    <a:pt x="23" y="3"/>
                  </a:moveTo>
                  <a:cubicBezTo>
                    <a:pt x="23" y="4"/>
                    <a:pt x="23" y="4"/>
                    <a:pt x="24" y="4"/>
                  </a:cubicBezTo>
                  <a:cubicBezTo>
                    <a:pt x="27" y="8"/>
                    <a:pt x="26" y="10"/>
                    <a:pt x="21" y="11"/>
                  </a:cubicBezTo>
                  <a:cubicBezTo>
                    <a:pt x="17" y="12"/>
                    <a:pt x="12" y="13"/>
                    <a:pt x="7" y="15"/>
                  </a:cubicBezTo>
                  <a:cubicBezTo>
                    <a:pt x="7" y="16"/>
                    <a:pt x="6" y="16"/>
                    <a:pt x="5" y="15"/>
                  </a:cubicBezTo>
                  <a:cubicBezTo>
                    <a:pt x="3" y="15"/>
                    <a:pt x="0" y="9"/>
                    <a:pt x="0" y="6"/>
                  </a:cubicBezTo>
                  <a:cubicBezTo>
                    <a:pt x="0" y="3"/>
                    <a:pt x="2" y="1"/>
                    <a:pt x="6" y="1"/>
                  </a:cubicBezTo>
                  <a:cubicBezTo>
                    <a:pt x="7" y="3"/>
                    <a:pt x="7" y="3"/>
                    <a:pt x="5" y="4"/>
                  </a:cubicBezTo>
                  <a:cubicBezTo>
                    <a:pt x="10" y="2"/>
                    <a:pt x="16" y="0"/>
                    <a:pt x="23" y="3"/>
                  </a:cubicBezTo>
                  <a:cubicBezTo>
                    <a:pt x="23" y="3"/>
                    <a:pt x="23" y="3"/>
                    <a:pt x="23" y="3"/>
                  </a:cubicBezTo>
                  <a:close/>
                </a:path>
              </a:pathLst>
            </a:custGeom>
            <a:solidFill>
              <a:srgbClr val="D9C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3" name="Freeform 90"/>
            <p:cNvSpPr>
              <a:spLocks/>
            </p:cNvSpPr>
            <p:nvPr/>
          </p:nvSpPr>
          <p:spPr bwMode="auto">
            <a:xfrm>
              <a:off x="1057" y="2317"/>
              <a:ext cx="36" cy="81"/>
            </a:xfrm>
            <a:custGeom>
              <a:avLst/>
              <a:gdLst>
                <a:gd name="T0" fmla="*/ 11 w 15"/>
                <a:gd name="T1" fmla="*/ 1 h 34"/>
                <a:gd name="T2" fmla="*/ 5 w 15"/>
                <a:gd name="T3" fmla="*/ 8 h 34"/>
                <a:gd name="T4" fmla="*/ 14 w 15"/>
                <a:gd name="T5" fmla="*/ 14 h 34"/>
                <a:gd name="T6" fmla="*/ 5 w 15"/>
                <a:gd name="T7" fmla="*/ 29 h 34"/>
                <a:gd name="T8" fmla="*/ 8 w 15"/>
                <a:gd name="T9" fmla="*/ 33 h 34"/>
                <a:gd name="T10" fmla="*/ 6 w 15"/>
                <a:gd name="T11" fmla="*/ 34 h 34"/>
                <a:gd name="T12" fmla="*/ 1 w 15"/>
                <a:gd name="T13" fmla="*/ 22 h 34"/>
                <a:gd name="T14" fmla="*/ 1 w 15"/>
                <a:gd name="T15" fmla="*/ 9 h 34"/>
                <a:gd name="T16" fmla="*/ 8 w 15"/>
                <a:gd name="T17" fmla="*/ 1 h 34"/>
                <a:gd name="T18" fmla="*/ 11 w 15"/>
                <a:gd name="T1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4">
                  <a:moveTo>
                    <a:pt x="11" y="1"/>
                  </a:moveTo>
                  <a:cubicBezTo>
                    <a:pt x="10" y="4"/>
                    <a:pt x="6" y="5"/>
                    <a:pt x="5" y="8"/>
                  </a:cubicBezTo>
                  <a:cubicBezTo>
                    <a:pt x="10" y="7"/>
                    <a:pt x="13" y="9"/>
                    <a:pt x="14" y="14"/>
                  </a:cubicBezTo>
                  <a:cubicBezTo>
                    <a:pt x="15" y="20"/>
                    <a:pt x="11" y="28"/>
                    <a:pt x="5" y="29"/>
                  </a:cubicBezTo>
                  <a:cubicBezTo>
                    <a:pt x="6" y="31"/>
                    <a:pt x="7" y="32"/>
                    <a:pt x="8" y="33"/>
                  </a:cubicBezTo>
                  <a:cubicBezTo>
                    <a:pt x="8" y="34"/>
                    <a:pt x="7" y="34"/>
                    <a:pt x="6" y="34"/>
                  </a:cubicBezTo>
                  <a:cubicBezTo>
                    <a:pt x="1" y="31"/>
                    <a:pt x="1" y="26"/>
                    <a:pt x="1" y="22"/>
                  </a:cubicBezTo>
                  <a:cubicBezTo>
                    <a:pt x="0" y="18"/>
                    <a:pt x="0" y="13"/>
                    <a:pt x="1" y="9"/>
                  </a:cubicBezTo>
                  <a:cubicBezTo>
                    <a:pt x="2" y="5"/>
                    <a:pt x="5" y="3"/>
                    <a:pt x="8" y="1"/>
                  </a:cubicBezTo>
                  <a:cubicBezTo>
                    <a:pt x="9" y="1"/>
                    <a:pt x="10" y="0"/>
                    <a:pt x="11" y="1"/>
                  </a:cubicBezTo>
                  <a:close/>
                </a:path>
              </a:pathLst>
            </a:custGeom>
            <a:solidFill>
              <a:srgbClr val="DAC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4" name="Freeform 91"/>
            <p:cNvSpPr>
              <a:spLocks/>
            </p:cNvSpPr>
            <p:nvPr/>
          </p:nvSpPr>
          <p:spPr bwMode="auto">
            <a:xfrm>
              <a:off x="1057" y="2999"/>
              <a:ext cx="36" cy="62"/>
            </a:xfrm>
            <a:custGeom>
              <a:avLst/>
              <a:gdLst>
                <a:gd name="T0" fmla="*/ 7 w 15"/>
                <a:gd name="T1" fmla="*/ 0 h 26"/>
                <a:gd name="T2" fmla="*/ 9 w 15"/>
                <a:gd name="T3" fmla="*/ 2 h 26"/>
                <a:gd name="T4" fmla="*/ 15 w 15"/>
                <a:gd name="T5" fmla="*/ 11 h 26"/>
                <a:gd name="T6" fmla="*/ 13 w 15"/>
                <a:gd name="T7" fmla="*/ 20 h 26"/>
                <a:gd name="T8" fmla="*/ 7 w 15"/>
                <a:gd name="T9" fmla="*/ 26 h 26"/>
                <a:gd name="T10" fmla="*/ 4 w 15"/>
                <a:gd name="T11" fmla="*/ 22 h 26"/>
                <a:gd name="T12" fmla="*/ 1 w 15"/>
                <a:gd name="T13" fmla="*/ 12 h 26"/>
                <a:gd name="T14" fmla="*/ 0 w 15"/>
                <a:gd name="T15" fmla="*/ 9 h 26"/>
                <a:gd name="T16" fmla="*/ 7 w 1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6">
                  <a:moveTo>
                    <a:pt x="7" y="0"/>
                  </a:moveTo>
                  <a:cubicBezTo>
                    <a:pt x="8" y="1"/>
                    <a:pt x="8" y="1"/>
                    <a:pt x="9" y="2"/>
                  </a:cubicBezTo>
                  <a:cubicBezTo>
                    <a:pt x="14" y="3"/>
                    <a:pt x="15" y="6"/>
                    <a:pt x="15" y="11"/>
                  </a:cubicBezTo>
                  <a:cubicBezTo>
                    <a:pt x="15" y="14"/>
                    <a:pt x="14" y="17"/>
                    <a:pt x="13" y="20"/>
                  </a:cubicBezTo>
                  <a:cubicBezTo>
                    <a:pt x="12" y="24"/>
                    <a:pt x="9" y="24"/>
                    <a:pt x="7" y="26"/>
                  </a:cubicBezTo>
                  <a:cubicBezTo>
                    <a:pt x="5" y="25"/>
                    <a:pt x="5" y="23"/>
                    <a:pt x="4" y="22"/>
                  </a:cubicBezTo>
                  <a:cubicBezTo>
                    <a:pt x="3" y="19"/>
                    <a:pt x="2" y="16"/>
                    <a:pt x="1" y="12"/>
                  </a:cubicBezTo>
                  <a:cubicBezTo>
                    <a:pt x="0" y="11"/>
                    <a:pt x="0" y="10"/>
                    <a:pt x="0" y="9"/>
                  </a:cubicBezTo>
                  <a:cubicBezTo>
                    <a:pt x="2" y="5"/>
                    <a:pt x="3" y="1"/>
                    <a:pt x="7" y="0"/>
                  </a:cubicBezTo>
                  <a:close/>
                </a:path>
              </a:pathLst>
            </a:custGeom>
            <a:solidFill>
              <a:srgbClr val="D7C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5" name="Freeform 92"/>
            <p:cNvSpPr>
              <a:spLocks/>
            </p:cNvSpPr>
            <p:nvPr/>
          </p:nvSpPr>
          <p:spPr bwMode="auto">
            <a:xfrm>
              <a:off x="948" y="2545"/>
              <a:ext cx="55" cy="151"/>
            </a:xfrm>
            <a:custGeom>
              <a:avLst/>
              <a:gdLst>
                <a:gd name="T0" fmla="*/ 0 w 23"/>
                <a:gd name="T1" fmla="*/ 62 h 64"/>
                <a:gd name="T2" fmla="*/ 0 w 23"/>
                <a:gd name="T3" fmla="*/ 62 h 64"/>
                <a:gd name="T4" fmla="*/ 4 w 23"/>
                <a:gd name="T5" fmla="*/ 59 h 64"/>
                <a:gd name="T6" fmla="*/ 10 w 23"/>
                <a:gd name="T7" fmla="*/ 45 h 64"/>
                <a:gd name="T8" fmla="*/ 11 w 23"/>
                <a:gd name="T9" fmla="*/ 36 h 64"/>
                <a:gd name="T10" fmla="*/ 12 w 23"/>
                <a:gd name="T11" fmla="*/ 29 h 64"/>
                <a:gd name="T12" fmla="*/ 13 w 23"/>
                <a:gd name="T13" fmla="*/ 28 h 64"/>
                <a:gd name="T14" fmla="*/ 13 w 23"/>
                <a:gd name="T15" fmla="*/ 18 h 64"/>
                <a:gd name="T16" fmla="*/ 16 w 23"/>
                <a:gd name="T17" fmla="*/ 6 h 64"/>
                <a:gd name="T18" fmla="*/ 19 w 23"/>
                <a:gd name="T19" fmla="*/ 2 h 64"/>
                <a:gd name="T20" fmla="*/ 21 w 23"/>
                <a:gd name="T21" fmla="*/ 1 h 64"/>
                <a:gd name="T22" fmla="*/ 21 w 23"/>
                <a:gd name="T23" fmla="*/ 4 h 64"/>
                <a:gd name="T24" fmla="*/ 18 w 23"/>
                <a:gd name="T25" fmla="*/ 11 h 64"/>
                <a:gd name="T26" fmla="*/ 21 w 23"/>
                <a:gd name="T27" fmla="*/ 10 h 64"/>
                <a:gd name="T28" fmla="*/ 21 w 23"/>
                <a:gd name="T29" fmla="*/ 13 h 64"/>
                <a:gd name="T30" fmla="*/ 21 w 23"/>
                <a:gd name="T31" fmla="*/ 15 h 64"/>
                <a:gd name="T32" fmla="*/ 19 w 23"/>
                <a:gd name="T33" fmla="*/ 19 h 64"/>
                <a:gd name="T34" fmla="*/ 20 w 23"/>
                <a:gd name="T35" fmla="*/ 22 h 64"/>
                <a:gd name="T36" fmla="*/ 18 w 23"/>
                <a:gd name="T37" fmla="*/ 26 h 64"/>
                <a:gd name="T38" fmla="*/ 13 w 23"/>
                <a:gd name="T39" fmla="*/ 55 h 64"/>
                <a:gd name="T40" fmla="*/ 12 w 23"/>
                <a:gd name="T41" fmla="*/ 59 h 64"/>
                <a:gd name="T42" fmla="*/ 10 w 23"/>
                <a:gd name="T43" fmla="*/ 62 h 64"/>
                <a:gd name="T44" fmla="*/ 8 w 23"/>
                <a:gd name="T45" fmla="*/ 63 h 64"/>
                <a:gd name="T46" fmla="*/ 4 w 23"/>
                <a:gd name="T47" fmla="*/ 63 h 64"/>
                <a:gd name="T48" fmla="*/ 0 w 23"/>
                <a:gd name="T49"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64">
                  <a:moveTo>
                    <a:pt x="0" y="62"/>
                  </a:moveTo>
                  <a:cubicBezTo>
                    <a:pt x="0" y="62"/>
                    <a:pt x="0" y="62"/>
                    <a:pt x="0" y="62"/>
                  </a:cubicBezTo>
                  <a:cubicBezTo>
                    <a:pt x="1" y="61"/>
                    <a:pt x="3" y="60"/>
                    <a:pt x="4" y="59"/>
                  </a:cubicBezTo>
                  <a:cubicBezTo>
                    <a:pt x="9" y="56"/>
                    <a:pt x="8" y="50"/>
                    <a:pt x="10" y="45"/>
                  </a:cubicBezTo>
                  <a:cubicBezTo>
                    <a:pt x="10" y="42"/>
                    <a:pt x="10" y="39"/>
                    <a:pt x="11" y="36"/>
                  </a:cubicBezTo>
                  <a:cubicBezTo>
                    <a:pt x="13" y="34"/>
                    <a:pt x="12" y="31"/>
                    <a:pt x="12" y="29"/>
                  </a:cubicBezTo>
                  <a:cubicBezTo>
                    <a:pt x="12" y="29"/>
                    <a:pt x="12" y="28"/>
                    <a:pt x="13" y="28"/>
                  </a:cubicBezTo>
                  <a:cubicBezTo>
                    <a:pt x="13" y="25"/>
                    <a:pt x="13" y="21"/>
                    <a:pt x="13" y="18"/>
                  </a:cubicBezTo>
                  <a:cubicBezTo>
                    <a:pt x="13" y="14"/>
                    <a:pt x="15" y="10"/>
                    <a:pt x="16" y="6"/>
                  </a:cubicBezTo>
                  <a:cubicBezTo>
                    <a:pt x="17" y="4"/>
                    <a:pt x="18" y="3"/>
                    <a:pt x="19" y="2"/>
                  </a:cubicBezTo>
                  <a:cubicBezTo>
                    <a:pt x="19" y="1"/>
                    <a:pt x="20" y="0"/>
                    <a:pt x="21" y="1"/>
                  </a:cubicBezTo>
                  <a:cubicBezTo>
                    <a:pt x="23" y="2"/>
                    <a:pt x="22" y="3"/>
                    <a:pt x="21" y="4"/>
                  </a:cubicBezTo>
                  <a:cubicBezTo>
                    <a:pt x="20" y="6"/>
                    <a:pt x="19" y="9"/>
                    <a:pt x="18" y="11"/>
                  </a:cubicBezTo>
                  <a:cubicBezTo>
                    <a:pt x="19" y="10"/>
                    <a:pt x="20" y="9"/>
                    <a:pt x="21" y="10"/>
                  </a:cubicBezTo>
                  <a:cubicBezTo>
                    <a:pt x="22" y="11"/>
                    <a:pt x="21" y="12"/>
                    <a:pt x="21" y="13"/>
                  </a:cubicBezTo>
                  <a:cubicBezTo>
                    <a:pt x="20" y="14"/>
                    <a:pt x="18" y="14"/>
                    <a:pt x="21" y="15"/>
                  </a:cubicBezTo>
                  <a:cubicBezTo>
                    <a:pt x="23" y="16"/>
                    <a:pt x="20" y="18"/>
                    <a:pt x="19" y="19"/>
                  </a:cubicBezTo>
                  <a:cubicBezTo>
                    <a:pt x="20" y="19"/>
                    <a:pt x="22" y="19"/>
                    <a:pt x="20" y="22"/>
                  </a:cubicBezTo>
                  <a:cubicBezTo>
                    <a:pt x="19" y="23"/>
                    <a:pt x="18" y="24"/>
                    <a:pt x="18" y="26"/>
                  </a:cubicBezTo>
                  <a:cubicBezTo>
                    <a:pt x="16" y="35"/>
                    <a:pt x="15" y="45"/>
                    <a:pt x="13" y="55"/>
                  </a:cubicBezTo>
                  <a:cubicBezTo>
                    <a:pt x="12" y="56"/>
                    <a:pt x="12" y="58"/>
                    <a:pt x="12" y="59"/>
                  </a:cubicBezTo>
                  <a:cubicBezTo>
                    <a:pt x="11" y="60"/>
                    <a:pt x="10" y="61"/>
                    <a:pt x="10" y="62"/>
                  </a:cubicBezTo>
                  <a:cubicBezTo>
                    <a:pt x="9" y="62"/>
                    <a:pt x="8" y="63"/>
                    <a:pt x="8" y="63"/>
                  </a:cubicBezTo>
                  <a:cubicBezTo>
                    <a:pt x="6" y="61"/>
                    <a:pt x="5" y="63"/>
                    <a:pt x="4" y="63"/>
                  </a:cubicBezTo>
                  <a:cubicBezTo>
                    <a:pt x="3" y="63"/>
                    <a:pt x="0" y="64"/>
                    <a:pt x="0" y="62"/>
                  </a:cubicBezTo>
                  <a:close/>
                </a:path>
              </a:pathLst>
            </a:custGeom>
            <a:solidFill>
              <a:srgbClr val="EED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6" name="Freeform 93"/>
            <p:cNvSpPr>
              <a:spLocks/>
            </p:cNvSpPr>
            <p:nvPr/>
          </p:nvSpPr>
          <p:spPr bwMode="auto">
            <a:xfrm>
              <a:off x="1711" y="3184"/>
              <a:ext cx="38" cy="71"/>
            </a:xfrm>
            <a:custGeom>
              <a:avLst/>
              <a:gdLst>
                <a:gd name="T0" fmla="*/ 8 w 16"/>
                <a:gd name="T1" fmla="*/ 1 h 30"/>
                <a:gd name="T2" fmla="*/ 7 w 16"/>
                <a:gd name="T3" fmla="*/ 3 h 30"/>
                <a:gd name="T4" fmla="*/ 3 w 16"/>
                <a:gd name="T5" fmla="*/ 8 h 30"/>
                <a:gd name="T6" fmla="*/ 16 w 16"/>
                <a:gd name="T7" fmla="*/ 10 h 30"/>
                <a:gd name="T8" fmla="*/ 16 w 16"/>
                <a:gd name="T9" fmla="*/ 11 h 30"/>
                <a:gd name="T10" fmla="*/ 15 w 16"/>
                <a:gd name="T11" fmla="*/ 29 h 30"/>
                <a:gd name="T12" fmla="*/ 11 w 16"/>
                <a:gd name="T13" fmla="*/ 24 h 30"/>
                <a:gd name="T14" fmla="*/ 10 w 16"/>
                <a:gd name="T15" fmla="*/ 24 h 30"/>
                <a:gd name="T16" fmla="*/ 11 w 16"/>
                <a:gd name="T17" fmla="*/ 25 h 30"/>
                <a:gd name="T18" fmla="*/ 7 w 16"/>
                <a:gd name="T19" fmla="*/ 28 h 30"/>
                <a:gd name="T20" fmla="*/ 4 w 16"/>
                <a:gd name="T21" fmla="*/ 28 h 30"/>
                <a:gd name="T22" fmla="*/ 4 w 16"/>
                <a:gd name="T23" fmla="*/ 27 h 30"/>
                <a:gd name="T24" fmla="*/ 4 w 16"/>
                <a:gd name="T25" fmla="*/ 22 h 30"/>
                <a:gd name="T26" fmla="*/ 0 w 16"/>
                <a:gd name="T27" fmla="*/ 9 h 30"/>
                <a:gd name="T28" fmla="*/ 4 w 16"/>
                <a:gd name="T29" fmla="*/ 2 h 30"/>
                <a:gd name="T30" fmla="*/ 8 w 16"/>
                <a:gd name="T3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30">
                  <a:moveTo>
                    <a:pt x="8" y="1"/>
                  </a:moveTo>
                  <a:cubicBezTo>
                    <a:pt x="9" y="3"/>
                    <a:pt x="7" y="2"/>
                    <a:pt x="7" y="3"/>
                  </a:cubicBezTo>
                  <a:cubicBezTo>
                    <a:pt x="6" y="4"/>
                    <a:pt x="4" y="5"/>
                    <a:pt x="3" y="8"/>
                  </a:cubicBezTo>
                  <a:cubicBezTo>
                    <a:pt x="9" y="5"/>
                    <a:pt x="14" y="6"/>
                    <a:pt x="16" y="10"/>
                  </a:cubicBezTo>
                  <a:cubicBezTo>
                    <a:pt x="16" y="11"/>
                    <a:pt x="16" y="11"/>
                    <a:pt x="16" y="11"/>
                  </a:cubicBezTo>
                  <a:cubicBezTo>
                    <a:pt x="16" y="17"/>
                    <a:pt x="15" y="23"/>
                    <a:pt x="15" y="29"/>
                  </a:cubicBezTo>
                  <a:cubicBezTo>
                    <a:pt x="12" y="28"/>
                    <a:pt x="13" y="25"/>
                    <a:pt x="11" y="24"/>
                  </a:cubicBezTo>
                  <a:cubicBezTo>
                    <a:pt x="11" y="24"/>
                    <a:pt x="10" y="24"/>
                    <a:pt x="10" y="24"/>
                  </a:cubicBezTo>
                  <a:cubicBezTo>
                    <a:pt x="10" y="25"/>
                    <a:pt x="11" y="25"/>
                    <a:pt x="11" y="25"/>
                  </a:cubicBezTo>
                  <a:cubicBezTo>
                    <a:pt x="11" y="30"/>
                    <a:pt x="11" y="30"/>
                    <a:pt x="7" y="28"/>
                  </a:cubicBezTo>
                  <a:cubicBezTo>
                    <a:pt x="6" y="28"/>
                    <a:pt x="5" y="28"/>
                    <a:pt x="4" y="28"/>
                  </a:cubicBezTo>
                  <a:cubicBezTo>
                    <a:pt x="4" y="27"/>
                    <a:pt x="4" y="27"/>
                    <a:pt x="4" y="27"/>
                  </a:cubicBezTo>
                  <a:cubicBezTo>
                    <a:pt x="5" y="25"/>
                    <a:pt x="5" y="24"/>
                    <a:pt x="4" y="22"/>
                  </a:cubicBezTo>
                  <a:cubicBezTo>
                    <a:pt x="2" y="18"/>
                    <a:pt x="2" y="13"/>
                    <a:pt x="0" y="9"/>
                  </a:cubicBezTo>
                  <a:cubicBezTo>
                    <a:pt x="1" y="6"/>
                    <a:pt x="2" y="4"/>
                    <a:pt x="4" y="2"/>
                  </a:cubicBezTo>
                  <a:cubicBezTo>
                    <a:pt x="5" y="1"/>
                    <a:pt x="6" y="0"/>
                    <a:pt x="8" y="1"/>
                  </a:cubicBezTo>
                  <a:close/>
                </a:path>
              </a:pathLst>
            </a:custGeom>
            <a:solidFill>
              <a:srgbClr val="E1CC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7" name="Freeform 94"/>
            <p:cNvSpPr>
              <a:spLocks/>
            </p:cNvSpPr>
            <p:nvPr/>
          </p:nvSpPr>
          <p:spPr bwMode="auto">
            <a:xfrm>
              <a:off x="1680" y="1806"/>
              <a:ext cx="164" cy="78"/>
            </a:xfrm>
            <a:custGeom>
              <a:avLst/>
              <a:gdLst>
                <a:gd name="T0" fmla="*/ 41 w 69"/>
                <a:gd name="T1" fmla="*/ 29 h 33"/>
                <a:gd name="T2" fmla="*/ 41 w 69"/>
                <a:gd name="T3" fmla="*/ 29 h 33"/>
                <a:gd name="T4" fmla="*/ 41 w 69"/>
                <a:gd name="T5" fmla="*/ 32 h 33"/>
                <a:gd name="T6" fmla="*/ 38 w 69"/>
                <a:gd name="T7" fmla="*/ 31 h 33"/>
                <a:gd name="T8" fmla="*/ 31 w 69"/>
                <a:gd name="T9" fmla="*/ 29 h 33"/>
                <a:gd name="T10" fmla="*/ 26 w 69"/>
                <a:gd name="T11" fmla="*/ 32 h 33"/>
                <a:gd name="T12" fmla="*/ 17 w 69"/>
                <a:gd name="T13" fmla="*/ 32 h 33"/>
                <a:gd name="T14" fmla="*/ 9 w 69"/>
                <a:gd name="T15" fmla="*/ 25 h 33"/>
                <a:gd name="T16" fmla="*/ 6 w 69"/>
                <a:gd name="T17" fmla="*/ 19 h 33"/>
                <a:gd name="T18" fmla="*/ 4 w 69"/>
                <a:gd name="T19" fmla="*/ 19 h 33"/>
                <a:gd name="T20" fmla="*/ 1 w 69"/>
                <a:gd name="T21" fmla="*/ 17 h 33"/>
                <a:gd name="T22" fmla="*/ 5 w 69"/>
                <a:gd name="T23" fmla="*/ 15 h 33"/>
                <a:gd name="T24" fmla="*/ 7 w 69"/>
                <a:gd name="T25" fmla="*/ 16 h 33"/>
                <a:gd name="T26" fmla="*/ 7 w 69"/>
                <a:gd name="T27" fmla="*/ 15 h 33"/>
                <a:gd name="T28" fmla="*/ 1 w 69"/>
                <a:gd name="T29" fmla="*/ 9 h 33"/>
                <a:gd name="T30" fmla="*/ 1 w 69"/>
                <a:gd name="T31" fmla="*/ 7 h 33"/>
                <a:gd name="T32" fmla="*/ 3 w 69"/>
                <a:gd name="T33" fmla="*/ 7 h 33"/>
                <a:gd name="T34" fmla="*/ 7 w 69"/>
                <a:gd name="T35" fmla="*/ 10 h 33"/>
                <a:gd name="T36" fmla="*/ 3 w 69"/>
                <a:gd name="T37" fmla="*/ 3 h 33"/>
                <a:gd name="T38" fmla="*/ 3 w 69"/>
                <a:gd name="T39" fmla="*/ 0 h 33"/>
                <a:gd name="T40" fmla="*/ 5 w 69"/>
                <a:gd name="T41" fmla="*/ 1 h 33"/>
                <a:gd name="T42" fmla="*/ 7 w 69"/>
                <a:gd name="T43" fmla="*/ 3 h 33"/>
                <a:gd name="T44" fmla="*/ 9 w 69"/>
                <a:gd name="T45" fmla="*/ 7 h 33"/>
                <a:gd name="T46" fmla="*/ 13 w 69"/>
                <a:gd name="T47" fmla="*/ 16 h 33"/>
                <a:gd name="T48" fmla="*/ 13 w 69"/>
                <a:gd name="T49" fmla="*/ 19 h 33"/>
                <a:gd name="T50" fmla="*/ 17 w 69"/>
                <a:gd name="T51" fmla="*/ 24 h 33"/>
                <a:gd name="T52" fmla="*/ 28 w 69"/>
                <a:gd name="T53" fmla="*/ 25 h 33"/>
                <a:gd name="T54" fmla="*/ 29 w 69"/>
                <a:gd name="T55" fmla="*/ 26 h 33"/>
                <a:gd name="T56" fmla="*/ 16 w 69"/>
                <a:gd name="T57" fmla="*/ 27 h 33"/>
                <a:gd name="T58" fmla="*/ 31 w 69"/>
                <a:gd name="T59" fmla="*/ 26 h 33"/>
                <a:gd name="T60" fmla="*/ 32 w 69"/>
                <a:gd name="T61" fmla="*/ 25 h 33"/>
                <a:gd name="T62" fmla="*/ 48 w 69"/>
                <a:gd name="T63" fmla="*/ 24 h 33"/>
                <a:gd name="T64" fmla="*/ 48 w 69"/>
                <a:gd name="T65" fmla="*/ 23 h 33"/>
                <a:gd name="T66" fmla="*/ 65 w 69"/>
                <a:gd name="T67" fmla="*/ 28 h 33"/>
                <a:gd name="T68" fmla="*/ 68 w 69"/>
                <a:gd name="T69" fmla="*/ 32 h 33"/>
                <a:gd name="T70" fmla="*/ 65 w 69"/>
                <a:gd name="T71" fmla="*/ 31 h 33"/>
                <a:gd name="T72" fmla="*/ 57 w 69"/>
                <a:gd name="T73" fmla="*/ 28 h 33"/>
                <a:gd name="T74" fmla="*/ 57 w 69"/>
                <a:gd name="T75" fmla="*/ 28 h 33"/>
                <a:gd name="T76" fmla="*/ 38 w 69"/>
                <a:gd name="T77" fmla="*/ 27 h 33"/>
                <a:gd name="T78" fmla="*/ 41 w 69"/>
                <a:gd name="T7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33">
                  <a:moveTo>
                    <a:pt x="41" y="29"/>
                  </a:moveTo>
                  <a:cubicBezTo>
                    <a:pt x="41" y="29"/>
                    <a:pt x="41" y="29"/>
                    <a:pt x="41" y="29"/>
                  </a:cubicBezTo>
                  <a:cubicBezTo>
                    <a:pt x="41" y="30"/>
                    <a:pt x="42" y="31"/>
                    <a:pt x="41" y="32"/>
                  </a:cubicBezTo>
                  <a:cubicBezTo>
                    <a:pt x="40" y="32"/>
                    <a:pt x="39" y="31"/>
                    <a:pt x="38" y="31"/>
                  </a:cubicBezTo>
                  <a:cubicBezTo>
                    <a:pt x="36" y="29"/>
                    <a:pt x="34" y="28"/>
                    <a:pt x="31" y="29"/>
                  </a:cubicBezTo>
                  <a:cubicBezTo>
                    <a:pt x="29" y="30"/>
                    <a:pt x="28" y="31"/>
                    <a:pt x="26" y="32"/>
                  </a:cubicBezTo>
                  <a:cubicBezTo>
                    <a:pt x="23" y="32"/>
                    <a:pt x="20" y="33"/>
                    <a:pt x="17" y="32"/>
                  </a:cubicBezTo>
                  <a:cubicBezTo>
                    <a:pt x="13" y="31"/>
                    <a:pt x="10" y="29"/>
                    <a:pt x="9" y="25"/>
                  </a:cubicBezTo>
                  <a:cubicBezTo>
                    <a:pt x="9" y="23"/>
                    <a:pt x="8" y="21"/>
                    <a:pt x="6" y="19"/>
                  </a:cubicBezTo>
                  <a:cubicBezTo>
                    <a:pt x="5" y="19"/>
                    <a:pt x="5" y="19"/>
                    <a:pt x="4" y="19"/>
                  </a:cubicBezTo>
                  <a:cubicBezTo>
                    <a:pt x="3" y="19"/>
                    <a:pt x="0" y="19"/>
                    <a:pt x="1" y="17"/>
                  </a:cubicBezTo>
                  <a:cubicBezTo>
                    <a:pt x="1" y="15"/>
                    <a:pt x="3" y="16"/>
                    <a:pt x="5" y="15"/>
                  </a:cubicBezTo>
                  <a:cubicBezTo>
                    <a:pt x="6" y="15"/>
                    <a:pt x="6" y="16"/>
                    <a:pt x="7" y="16"/>
                  </a:cubicBezTo>
                  <a:cubicBezTo>
                    <a:pt x="8" y="15"/>
                    <a:pt x="8" y="15"/>
                    <a:pt x="7" y="15"/>
                  </a:cubicBezTo>
                  <a:cubicBezTo>
                    <a:pt x="5" y="13"/>
                    <a:pt x="3" y="11"/>
                    <a:pt x="1" y="9"/>
                  </a:cubicBezTo>
                  <a:cubicBezTo>
                    <a:pt x="1" y="9"/>
                    <a:pt x="0" y="8"/>
                    <a:pt x="1" y="7"/>
                  </a:cubicBezTo>
                  <a:cubicBezTo>
                    <a:pt x="1" y="6"/>
                    <a:pt x="2" y="7"/>
                    <a:pt x="3" y="7"/>
                  </a:cubicBezTo>
                  <a:cubicBezTo>
                    <a:pt x="4" y="8"/>
                    <a:pt x="6" y="9"/>
                    <a:pt x="7" y="10"/>
                  </a:cubicBezTo>
                  <a:cubicBezTo>
                    <a:pt x="5" y="8"/>
                    <a:pt x="4" y="5"/>
                    <a:pt x="3" y="3"/>
                  </a:cubicBezTo>
                  <a:cubicBezTo>
                    <a:pt x="2" y="2"/>
                    <a:pt x="1" y="1"/>
                    <a:pt x="3" y="0"/>
                  </a:cubicBezTo>
                  <a:cubicBezTo>
                    <a:pt x="4" y="0"/>
                    <a:pt x="4" y="1"/>
                    <a:pt x="5" y="1"/>
                  </a:cubicBezTo>
                  <a:cubicBezTo>
                    <a:pt x="6" y="2"/>
                    <a:pt x="6" y="3"/>
                    <a:pt x="7" y="3"/>
                  </a:cubicBezTo>
                  <a:cubicBezTo>
                    <a:pt x="8" y="4"/>
                    <a:pt x="9" y="6"/>
                    <a:pt x="9" y="7"/>
                  </a:cubicBezTo>
                  <a:cubicBezTo>
                    <a:pt x="10" y="10"/>
                    <a:pt x="12" y="13"/>
                    <a:pt x="13" y="16"/>
                  </a:cubicBezTo>
                  <a:cubicBezTo>
                    <a:pt x="13" y="17"/>
                    <a:pt x="13" y="18"/>
                    <a:pt x="13" y="19"/>
                  </a:cubicBezTo>
                  <a:cubicBezTo>
                    <a:pt x="14" y="21"/>
                    <a:pt x="14" y="24"/>
                    <a:pt x="17" y="24"/>
                  </a:cubicBezTo>
                  <a:cubicBezTo>
                    <a:pt x="21" y="25"/>
                    <a:pt x="24" y="25"/>
                    <a:pt x="28" y="25"/>
                  </a:cubicBezTo>
                  <a:cubicBezTo>
                    <a:pt x="29" y="25"/>
                    <a:pt x="29" y="25"/>
                    <a:pt x="29" y="26"/>
                  </a:cubicBezTo>
                  <a:cubicBezTo>
                    <a:pt x="25" y="28"/>
                    <a:pt x="20" y="28"/>
                    <a:pt x="16" y="27"/>
                  </a:cubicBezTo>
                  <a:cubicBezTo>
                    <a:pt x="21" y="32"/>
                    <a:pt x="26" y="29"/>
                    <a:pt x="31" y="26"/>
                  </a:cubicBezTo>
                  <a:cubicBezTo>
                    <a:pt x="32" y="26"/>
                    <a:pt x="31" y="25"/>
                    <a:pt x="32" y="25"/>
                  </a:cubicBezTo>
                  <a:cubicBezTo>
                    <a:pt x="37" y="24"/>
                    <a:pt x="43" y="23"/>
                    <a:pt x="48" y="24"/>
                  </a:cubicBezTo>
                  <a:cubicBezTo>
                    <a:pt x="48" y="23"/>
                    <a:pt x="48" y="23"/>
                    <a:pt x="48" y="23"/>
                  </a:cubicBezTo>
                  <a:cubicBezTo>
                    <a:pt x="54" y="24"/>
                    <a:pt x="60" y="26"/>
                    <a:pt x="65" y="28"/>
                  </a:cubicBezTo>
                  <a:cubicBezTo>
                    <a:pt x="67" y="29"/>
                    <a:pt x="69" y="29"/>
                    <a:pt x="68" y="32"/>
                  </a:cubicBezTo>
                  <a:cubicBezTo>
                    <a:pt x="67" y="33"/>
                    <a:pt x="66" y="32"/>
                    <a:pt x="65" y="31"/>
                  </a:cubicBezTo>
                  <a:cubicBezTo>
                    <a:pt x="63" y="29"/>
                    <a:pt x="60" y="28"/>
                    <a:pt x="57" y="28"/>
                  </a:cubicBezTo>
                  <a:cubicBezTo>
                    <a:pt x="57" y="28"/>
                    <a:pt x="57" y="28"/>
                    <a:pt x="57" y="28"/>
                  </a:cubicBezTo>
                  <a:cubicBezTo>
                    <a:pt x="51" y="26"/>
                    <a:pt x="45" y="25"/>
                    <a:pt x="38" y="27"/>
                  </a:cubicBezTo>
                  <a:cubicBezTo>
                    <a:pt x="38" y="28"/>
                    <a:pt x="40" y="29"/>
                    <a:pt x="41" y="29"/>
                  </a:cubicBezTo>
                  <a:close/>
                </a:path>
              </a:pathLst>
            </a:custGeom>
            <a:solidFill>
              <a:srgbClr val="EDD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8" name="Freeform 95"/>
            <p:cNvSpPr>
              <a:spLocks/>
            </p:cNvSpPr>
            <p:nvPr/>
          </p:nvSpPr>
          <p:spPr bwMode="auto">
            <a:xfrm>
              <a:off x="1034" y="1687"/>
              <a:ext cx="126" cy="88"/>
            </a:xfrm>
            <a:custGeom>
              <a:avLst/>
              <a:gdLst>
                <a:gd name="T0" fmla="*/ 26 w 53"/>
                <a:gd name="T1" fmla="*/ 23 h 37"/>
                <a:gd name="T2" fmla="*/ 28 w 53"/>
                <a:gd name="T3" fmla="*/ 24 h 37"/>
                <a:gd name="T4" fmla="*/ 29 w 53"/>
                <a:gd name="T5" fmla="*/ 24 h 37"/>
                <a:gd name="T6" fmla="*/ 43 w 53"/>
                <a:gd name="T7" fmla="*/ 27 h 37"/>
                <a:gd name="T8" fmla="*/ 45 w 53"/>
                <a:gd name="T9" fmla="*/ 27 h 37"/>
                <a:gd name="T10" fmla="*/ 44 w 53"/>
                <a:gd name="T11" fmla="*/ 29 h 37"/>
                <a:gd name="T12" fmla="*/ 42 w 53"/>
                <a:gd name="T13" fmla="*/ 30 h 37"/>
                <a:gd name="T14" fmla="*/ 44 w 53"/>
                <a:gd name="T15" fmla="*/ 31 h 37"/>
                <a:gd name="T16" fmla="*/ 51 w 53"/>
                <a:gd name="T17" fmla="*/ 34 h 37"/>
                <a:gd name="T18" fmla="*/ 52 w 53"/>
                <a:gd name="T19" fmla="*/ 36 h 37"/>
                <a:gd name="T20" fmla="*/ 50 w 53"/>
                <a:gd name="T21" fmla="*/ 36 h 37"/>
                <a:gd name="T22" fmla="*/ 29 w 53"/>
                <a:gd name="T23" fmla="*/ 31 h 37"/>
                <a:gd name="T24" fmla="*/ 25 w 53"/>
                <a:gd name="T25" fmla="*/ 30 h 37"/>
                <a:gd name="T26" fmla="*/ 23 w 53"/>
                <a:gd name="T27" fmla="*/ 29 h 37"/>
                <a:gd name="T28" fmla="*/ 17 w 53"/>
                <a:gd name="T29" fmla="*/ 26 h 37"/>
                <a:gd name="T30" fmla="*/ 13 w 53"/>
                <a:gd name="T31" fmla="*/ 23 h 37"/>
                <a:gd name="T32" fmla="*/ 4 w 53"/>
                <a:gd name="T33" fmla="*/ 21 h 37"/>
                <a:gd name="T34" fmla="*/ 1 w 53"/>
                <a:gd name="T35" fmla="*/ 19 h 37"/>
                <a:gd name="T36" fmla="*/ 5 w 53"/>
                <a:gd name="T37" fmla="*/ 17 h 37"/>
                <a:gd name="T38" fmla="*/ 6 w 53"/>
                <a:gd name="T39" fmla="*/ 18 h 37"/>
                <a:gd name="T40" fmla="*/ 4 w 53"/>
                <a:gd name="T41" fmla="*/ 17 h 37"/>
                <a:gd name="T42" fmla="*/ 1 w 53"/>
                <a:gd name="T43" fmla="*/ 15 h 37"/>
                <a:gd name="T44" fmla="*/ 5 w 53"/>
                <a:gd name="T45" fmla="*/ 14 h 37"/>
                <a:gd name="T46" fmla="*/ 6 w 53"/>
                <a:gd name="T47" fmla="*/ 12 h 37"/>
                <a:gd name="T48" fmla="*/ 3 w 53"/>
                <a:gd name="T49" fmla="*/ 5 h 37"/>
                <a:gd name="T50" fmla="*/ 2 w 53"/>
                <a:gd name="T51" fmla="*/ 4 h 37"/>
                <a:gd name="T52" fmla="*/ 1 w 53"/>
                <a:gd name="T53" fmla="*/ 1 h 37"/>
                <a:gd name="T54" fmla="*/ 4 w 53"/>
                <a:gd name="T55" fmla="*/ 2 h 37"/>
                <a:gd name="T56" fmla="*/ 10 w 53"/>
                <a:gd name="T57" fmla="*/ 12 h 37"/>
                <a:gd name="T58" fmla="*/ 21 w 53"/>
                <a:gd name="T59" fmla="*/ 21 h 37"/>
                <a:gd name="T60" fmla="*/ 26 w 53"/>
                <a:gd name="T6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37">
                  <a:moveTo>
                    <a:pt x="26" y="23"/>
                  </a:moveTo>
                  <a:cubicBezTo>
                    <a:pt x="27" y="23"/>
                    <a:pt x="27" y="23"/>
                    <a:pt x="28" y="24"/>
                  </a:cubicBezTo>
                  <a:cubicBezTo>
                    <a:pt x="29" y="24"/>
                    <a:pt x="29" y="24"/>
                    <a:pt x="29" y="24"/>
                  </a:cubicBezTo>
                  <a:cubicBezTo>
                    <a:pt x="33" y="29"/>
                    <a:pt x="38" y="29"/>
                    <a:pt x="43" y="27"/>
                  </a:cubicBezTo>
                  <a:cubicBezTo>
                    <a:pt x="44" y="27"/>
                    <a:pt x="45" y="26"/>
                    <a:pt x="45" y="27"/>
                  </a:cubicBezTo>
                  <a:cubicBezTo>
                    <a:pt x="46" y="28"/>
                    <a:pt x="45" y="28"/>
                    <a:pt x="44" y="29"/>
                  </a:cubicBezTo>
                  <a:cubicBezTo>
                    <a:pt x="44" y="29"/>
                    <a:pt x="43" y="30"/>
                    <a:pt x="42" y="30"/>
                  </a:cubicBezTo>
                  <a:cubicBezTo>
                    <a:pt x="43" y="31"/>
                    <a:pt x="43" y="31"/>
                    <a:pt x="44" y="31"/>
                  </a:cubicBezTo>
                  <a:cubicBezTo>
                    <a:pt x="46" y="33"/>
                    <a:pt x="49" y="33"/>
                    <a:pt x="51" y="34"/>
                  </a:cubicBezTo>
                  <a:cubicBezTo>
                    <a:pt x="52" y="35"/>
                    <a:pt x="53" y="35"/>
                    <a:pt x="52" y="36"/>
                  </a:cubicBezTo>
                  <a:cubicBezTo>
                    <a:pt x="52" y="37"/>
                    <a:pt x="51" y="37"/>
                    <a:pt x="50" y="36"/>
                  </a:cubicBezTo>
                  <a:cubicBezTo>
                    <a:pt x="44" y="33"/>
                    <a:pt x="36" y="33"/>
                    <a:pt x="29" y="31"/>
                  </a:cubicBezTo>
                  <a:cubicBezTo>
                    <a:pt x="28" y="31"/>
                    <a:pt x="26" y="31"/>
                    <a:pt x="25" y="30"/>
                  </a:cubicBezTo>
                  <a:cubicBezTo>
                    <a:pt x="24" y="29"/>
                    <a:pt x="24" y="30"/>
                    <a:pt x="23" y="29"/>
                  </a:cubicBezTo>
                  <a:cubicBezTo>
                    <a:pt x="21" y="29"/>
                    <a:pt x="19" y="27"/>
                    <a:pt x="17" y="26"/>
                  </a:cubicBezTo>
                  <a:cubicBezTo>
                    <a:pt x="16" y="25"/>
                    <a:pt x="15" y="24"/>
                    <a:pt x="13" y="23"/>
                  </a:cubicBezTo>
                  <a:cubicBezTo>
                    <a:pt x="11" y="22"/>
                    <a:pt x="7" y="21"/>
                    <a:pt x="4" y="21"/>
                  </a:cubicBezTo>
                  <a:cubicBezTo>
                    <a:pt x="3" y="21"/>
                    <a:pt x="1" y="21"/>
                    <a:pt x="1" y="19"/>
                  </a:cubicBezTo>
                  <a:cubicBezTo>
                    <a:pt x="1" y="17"/>
                    <a:pt x="3" y="17"/>
                    <a:pt x="5" y="17"/>
                  </a:cubicBezTo>
                  <a:cubicBezTo>
                    <a:pt x="5" y="18"/>
                    <a:pt x="5" y="18"/>
                    <a:pt x="6" y="18"/>
                  </a:cubicBezTo>
                  <a:cubicBezTo>
                    <a:pt x="5" y="18"/>
                    <a:pt x="5" y="17"/>
                    <a:pt x="4" y="17"/>
                  </a:cubicBezTo>
                  <a:cubicBezTo>
                    <a:pt x="3" y="17"/>
                    <a:pt x="1" y="17"/>
                    <a:pt x="1" y="15"/>
                  </a:cubicBezTo>
                  <a:cubicBezTo>
                    <a:pt x="1" y="13"/>
                    <a:pt x="3" y="14"/>
                    <a:pt x="5" y="14"/>
                  </a:cubicBezTo>
                  <a:cubicBezTo>
                    <a:pt x="6" y="14"/>
                    <a:pt x="7" y="13"/>
                    <a:pt x="6" y="12"/>
                  </a:cubicBezTo>
                  <a:cubicBezTo>
                    <a:pt x="5" y="9"/>
                    <a:pt x="4" y="7"/>
                    <a:pt x="3" y="5"/>
                  </a:cubicBezTo>
                  <a:cubicBezTo>
                    <a:pt x="3" y="5"/>
                    <a:pt x="2" y="5"/>
                    <a:pt x="2" y="4"/>
                  </a:cubicBezTo>
                  <a:cubicBezTo>
                    <a:pt x="1" y="3"/>
                    <a:pt x="0" y="2"/>
                    <a:pt x="1" y="1"/>
                  </a:cubicBezTo>
                  <a:cubicBezTo>
                    <a:pt x="2" y="0"/>
                    <a:pt x="3" y="1"/>
                    <a:pt x="4" y="2"/>
                  </a:cubicBezTo>
                  <a:cubicBezTo>
                    <a:pt x="7" y="5"/>
                    <a:pt x="9" y="8"/>
                    <a:pt x="10" y="12"/>
                  </a:cubicBezTo>
                  <a:cubicBezTo>
                    <a:pt x="12" y="17"/>
                    <a:pt x="16" y="20"/>
                    <a:pt x="21" y="21"/>
                  </a:cubicBezTo>
                  <a:cubicBezTo>
                    <a:pt x="22" y="22"/>
                    <a:pt x="24" y="22"/>
                    <a:pt x="26" y="23"/>
                  </a:cubicBezTo>
                  <a:close/>
                </a:path>
              </a:pathLst>
            </a:custGeom>
            <a:solidFill>
              <a:srgbClr val="EBD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9" name="Freeform 96"/>
            <p:cNvSpPr>
              <a:spLocks/>
            </p:cNvSpPr>
            <p:nvPr/>
          </p:nvSpPr>
          <p:spPr bwMode="auto">
            <a:xfrm>
              <a:off x="841" y="1974"/>
              <a:ext cx="162" cy="69"/>
            </a:xfrm>
            <a:custGeom>
              <a:avLst/>
              <a:gdLst>
                <a:gd name="T0" fmla="*/ 38 w 68"/>
                <a:gd name="T1" fmla="*/ 25 h 29"/>
                <a:gd name="T2" fmla="*/ 32 w 68"/>
                <a:gd name="T3" fmla="*/ 25 h 29"/>
                <a:gd name="T4" fmla="*/ 26 w 68"/>
                <a:gd name="T5" fmla="*/ 28 h 29"/>
                <a:gd name="T6" fmla="*/ 29 w 68"/>
                <a:gd name="T7" fmla="*/ 24 h 29"/>
                <a:gd name="T8" fmla="*/ 32 w 68"/>
                <a:gd name="T9" fmla="*/ 22 h 29"/>
                <a:gd name="T10" fmla="*/ 30 w 68"/>
                <a:gd name="T11" fmla="*/ 21 h 29"/>
                <a:gd name="T12" fmla="*/ 5 w 68"/>
                <a:gd name="T13" fmla="*/ 19 h 29"/>
                <a:gd name="T14" fmla="*/ 0 w 68"/>
                <a:gd name="T15" fmla="*/ 18 h 29"/>
                <a:gd name="T16" fmla="*/ 4 w 68"/>
                <a:gd name="T17" fmla="*/ 17 h 29"/>
                <a:gd name="T18" fmla="*/ 22 w 68"/>
                <a:gd name="T19" fmla="*/ 17 h 29"/>
                <a:gd name="T20" fmla="*/ 36 w 68"/>
                <a:gd name="T21" fmla="*/ 20 h 29"/>
                <a:gd name="T22" fmla="*/ 49 w 68"/>
                <a:gd name="T23" fmla="*/ 21 h 29"/>
                <a:gd name="T24" fmla="*/ 50 w 68"/>
                <a:gd name="T25" fmla="*/ 20 h 29"/>
                <a:gd name="T26" fmla="*/ 57 w 68"/>
                <a:gd name="T27" fmla="*/ 15 h 29"/>
                <a:gd name="T28" fmla="*/ 57 w 68"/>
                <a:gd name="T29" fmla="*/ 4 h 29"/>
                <a:gd name="T30" fmla="*/ 59 w 68"/>
                <a:gd name="T31" fmla="*/ 1 h 29"/>
                <a:gd name="T32" fmla="*/ 62 w 68"/>
                <a:gd name="T33" fmla="*/ 3 h 29"/>
                <a:gd name="T34" fmla="*/ 62 w 68"/>
                <a:gd name="T35" fmla="*/ 4 h 29"/>
                <a:gd name="T36" fmla="*/ 62 w 68"/>
                <a:gd name="T37" fmla="*/ 6 h 29"/>
                <a:gd name="T38" fmla="*/ 63 w 68"/>
                <a:gd name="T39" fmla="*/ 6 h 29"/>
                <a:gd name="T40" fmla="*/ 67 w 68"/>
                <a:gd name="T41" fmla="*/ 7 h 29"/>
                <a:gd name="T42" fmla="*/ 64 w 68"/>
                <a:gd name="T43" fmla="*/ 10 h 29"/>
                <a:gd name="T44" fmla="*/ 62 w 68"/>
                <a:gd name="T45" fmla="*/ 12 h 29"/>
                <a:gd name="T46" fmla="*/ 60 w 68"/>
                <a:gd name="T47" fmla="*/ 21 h 29"/>
                <a:gd name="T48" fmla="*/ 51 w 68"/>
                <a:gd name="T49" fmla="*/ 28 h 29"/>
                <a:gd name="T50" fmla="*/ 38 w 68"/>
                <a:gd name="T51"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29">
                  <a:moveTo>
                    <a:pt x="38" y="25"/>
                  </a:moveTo>
                  <a:cubicBezTo>
                    <a:pt x="36" y="24"/>
                    <a:pt x="34" y="23"/>
                    <a:pt x="32" y="25"/>
                  </a:cubicBezTo>
                  <a:cubicBezTo>
                    <a:pt x="30" y="26"/>
                    <a:pt x="29" y="29"/>
                    <a:pt x="26" y="28"/>
                  </a:cubicBezTo>
                  <a:cubicBezTo>
                    <a:pt x="26" y="26"/>
                    <a:pt x="28" y="25"/>
                    <a:pt x="29" y="24"/>
                  </a:cubicBezTo>
                  <a:cubicBezTo>
                    <a:pt x="30" y="24"/>
                    <a:pt x="32" y="24"/>
                    <a:pt x="32" y="22"/>
                  </a:cubicBezTo>
                  <a:cubicBezTo>
                    <a:pt x="32" y="21"/>
                    <a:pt x="30" y="21"/>
                    <a:pt x="30" y="21"/>
                  </a:cubicBezTo>
                  <a:cubicBezTo>
                    <a:pt x="21" y="19"/>
                    <a:pt x="13" y="18"/>
                    <a:pt x="5" y="19"/>
                  </a:cubicBezTo>
                  <a:cubicBezTo>
                    <a:pt x="3" y="19"/>
                    <a:pt x="1" y="21"/>
                    <a:pt x="0" y="18"/>
                  </a:cubicBezTo>
                  <a:cubicBezTo>
                    <a:pt x="0" y="16"/>
                    <a:pt x="3" y="17"/>
                    <a:pt x="4" y="17"/>
                  </a:cubicBezTo>
                  <a:cubicBezTo>
                    <a:pt x="10" y="16"/>
                    <a:pt x="16" y="16"/>
                    <a:pt x="22" y="17"/>
                  </a:cubicBezTo>
                  <a:cubicBezTo>
                    <a:pt x="27" y="17"/>
                    <a:pt x="31" y="19"/>
                    <a:pt x="36" y="20"/>
                  </a:cubicBezTo>
                  <a:cubicBezTo>
                    <a:pt x="41" y="22"/>
                    <a:pt x="45" y="21"/>
                    <a:pt x="49" y="21"/>
                  </a:cubicBezTo>
                  <a:cubicBezTo>
                    <a:pt x="50" y="21"/>
                    <a:pt x="50" y="20"/>
                    <a:pt x="50" y="20"/>
                  </a:cubicBezTo>
                  <a:cubicBezTo>
                    <a:pt x="54" y="21"/>
                    <a:pt x="55" y="17"/>
                    <a:pt x="57" y="15"/>
                  </a:cubicBezTo>
                  <a:cubicBezTo>
                    <a:pt x="58" y="11"/>
                    <a:pt x="57" y="8"/>
                    <a:pt x="57" y="4"/>
                  </a:cubicBezTo>
                  <a:cubicBezTo>
                    <a:pt x="58" y="3"/>
                    <a:pt x="58" y="2"/>
                    <a:pt x="59" y="1"/>
                  </a:cubicBezTo>
                  <a:cubicBezTo>
                    <a:pt x="61" y="0"/>
                    <a:pt x="61" y="2"/>
                    <a:pt x="62" y="3"/>
                  </a:cubicBezTo>
                  <a:cubicBezTo>
                    <a:pt x="62" y="3"/>
                    <a:pt x="62" y="4"/>
                    <a:pt x="62" y="4"/>
                  </a:cubicBezTo>
                  <a:cubicBezTo>
                    <a:pt x="62" y="5"/>
                    <a:pt x="61" y="6"/>
                    <a:pt x="62" y="6"/>
                  </a:cubicBezTo>
                  <a:cubicBezTo>
                    <a:pt x="62" y="7"/>
                    <a:pt x="63" y="6"/>
                    <a:pt x="63" y="6"/>
                  </a:cubicBezTo>
                  <a:cubicBezTo>
                    <a:pt x="65" y="6"/>
                    <a:pt x="67" y="6"/>
                    <a:pt x="67" y="7"/>
                  </a:cubicBezTo>
                  <a:cubicBezTo>
                    <a:pt x="68" y="9"/>
                    <a:pt x="66" y="9"/>
                    <a:pt x="64" y="10"/>
                  </a:cubicBezTo>
                  <a:cubicBezTo>
                    <a:pt x="63" y="10"/>
                    <a:pt x="62" y="11"/>
                    <a:pt x="62" y="12"/>
                  </a:cubicBezTo>
                  <a:cubicBezTo>
                    <a:pt x="61" y="15"/>
                    <a:pt x="61" y="18"/>
                    <a:pt x="60" y="21"/>
                  </a:cubicBezTo>
                  <a:cubicBezTo>
                    <a:pt x="58" y="25"/>
                    <a:pt x="55" y="27"/>
                    <a:pt x="51" y="28"/>
                  </a:cubicBezTo>
                  <a:cubicBezTo>
                    <a:pt x="46" y="28"/>
                    <a:pt x="42" y="27"/>
                    <a:pt x="38" y="25"/>
                  </a:cubicBezTo>
                  <a:close/>
                </a:path>
              </a:pathLst>
            </a:custGeom>
            <a:solidFill>
              <a:srgbClr val="F3E3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0" name="Freeform 97"/>
            <p:cNvSpPr>
              <a:spLocks/>
            </p:cNvSpPr>
            <p:nvPr/>
          </p:nvSpPr>
          <p:spPr bwMode="auto">
            <a:xfrm>
              <a:off x="936" y="2807"/>
              <a:ext cx="33" cy="64"/>
            </a:xfrm>
            <a:custGeom>
              <a:avLst/>
              <a:gdLst>
                <a:gd name="T0" fmla="*/ 7 w 14"/>
                <a:gd name="T1" fmla="*/ 26 h 27"/>
                <a:gd name="T2" fmla="*/ 5 w 14"/>
                <a:gd name="T3" fmla="*/ 24 h 27"/>
                <a:gd name="T4" fmla="*/ 1 w 14"/>
                <a:gd name="T5" fmla="*/ 20 h 27"/>
                <a:gd name="T6" fmla="*/ 0 w 14"/>
                <a:gd name="T7" fmla="*/ 7 h 27"/>
                <a:gd name="T8" fmla="*/ 3 w 14"/>
                <a:gd name="T9" fmla="*/ 2 h 27"/>
                <a:gd name="T10" fmla="*/ 11 w 14"/>
                <a:gd name="T11" fmla="*/ 5 h 27"/>
                <a:gd name="T12" fmla="*/ 12 w 14"/>
                <a:gd name="T13" fmla="*/ 6 h 27"/>
                <a:gd name="T14" fmla="*/ 9 w 14"/>
                <a:gd name="T15" fmla="*/ 25 h 27"/>
                <a:gd name="T16" fmla="*/ 7 w 1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7">
                  <a:moveTo>
                    <a:pt x="7" y="26"/>
                  </a:moveTo>
                  <a:cubicBezTo>
                    <a:pt x="7" y="24"/>
                    <a:pt x="6" y="24"/>
                    <a:pt x="5" y="24"/>
                  </a:cubicBezTo>
                  <a:cubicBezTo>
                    <a:pt x="2" y="24"/>
                    <a:pt x="1" y="22"/>
                    <a:pt x="1" y="20"/>
                  </a:cubicBezTo>
                  <a:cubicBezTo>
                    <a:pt x="0" y="16"/>
                    <a:pt x="0" y="12"/>
                    <a:pt x="0" y="7"/>
                  </a:cubicBezTo>
                  <a:cubicBezTo>
                    <a:pt x="0" y="5"/>
                    <a:pt x="1" y="3"/>
                    <a:pt x="3" y="2"/>
                  </a:cubicBezTo>
                  <a:cubicBezTo>
                    <a:pt x="7" y="0"/>
                    <a:pt x="9" y="2"/>
                    <a:pt x="11" y="5"/>
                  </a:cubicBezTo>
                  <a:cubicBezTo>
                    <a:pt x="11" y="5"/>
                    <a:pt x="12" y="5"/>
                    <a:pt x="12" y="6"/>
                  </a:cubicBezTo>
                  <a:cubicBezTo>
                    <a:pt x="14" y="13"/>
                    <a:pt x="12" y="19"/>
                    <a:pt x="9" y="25"/>
                  </a:cubicBezTo>
                  <a:cubicBezTo>
                    <a:pt x="9" y="25"/>
                    <a:pt x="8" y="27"/>
                    <a:pt x="7" y="26"/>
                  </a:cubicBezTo>
                  <a:close/>
                </a:path>
              </a:pathLst>
            </a:custGeom>
            <a:solidFill>
              <a:srgbClr val="D3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1" name="Freeform 98"/>
            <p:cNvSpPr>
              <a:spLocks/>
            </p:cNvSpPr>
            <p:nvPr/>
          </p:nvSpPr>
          <p:spPr bwMode="auto">
            <a:xfrm>
              <a:off x="1457" y="998"/>
              <a:ext cx="31" cy="164"/>
            </a:xfrm>
            <a:custGeom>
              <a:avLst/>
              <a:gdLst>
                <a:gd name="T0" fmla="*/ 3 w 13"/>
                <a:gd name="T1" fmla="*/ 62 h 69"/>
                <a:gd name="T2" fmla="*/ 2 w 13"/>
                <a:gd name="T3" fmla="*/ 44 h 69"/>
                <a:gd name="T4" fmla="*/ 3 w 13"/>
                <a:gd name="T5" fmla="*/ 39 h 69"/>
                <a:gd name="T6" fmla="*/ 10 w 13"/>
                <a:gd name="T7" fmla="*/ 0 h 69"/>
                <a:gd name="T8" fmla="*/ 11 w 13"/>
                <a:gd name="T9" fmla="*/ 0 h 69"/>
                <a:gd name="T10" fmla="*/ 12 w 13"/>
                <a:gd name="T11" fmla="*/ 4 h 69"/>
                <a:gd name="T12" fmla="*/ 9 w 13"/>
                <a:gd name="T13" fmla="*/ 15 h 69"/>
                <a:gd name="T14" fmla="*/ 6 w 13"/>
                <a:gd name="T15" fmla="*/ 17 h 69"/>
                <a:gd name="T16" fmla="*/ 5 w 13"/>
                <a:gd name="T17" fmla="*/ 34 h 69"/>
                <a:gd name="T18" fmla="*/ 5 w 13"/>
                <a:gd name="T19" fmla="*/ 40 h 69"/>
                <a:gd name="T20" fmla="*/ 11 w 13"/>
                <a:gd name="T21" fmla="*/ 61 h 69"/>
                <a:gd name="T22" fmla="*/ 12 w 13"/>
                <a:gd name="T23" fmla="*/ 61 h 69"/>
                <a:gd name="T24" fmla="*/ 10 w 13"/>
                <a:gd name="T25" fmla="*/ 65 h 69"/>
                <a:gd name="T26" fmla="*/ 7 w 13"/>
                <a:gd name="T27" fmla="*/ 61 h 69"/>
                <a:gd name="T28" fmla="*/ 7 w 13"/>
                <a:gd name="T29" fmla="*/ 53 h 69"/>
                <a:gd name="T30" fmla="*/ 4 w 13"/>
                <a:gd name="T31" fmla="*/ 50 h 69"/>
                <a:gd name="T32" fmla="*/ 5 w 13"/>
                <a:gd name="T33" fmla="*/ 69 h 69"/>
                <a:gd name="T34" fmla="*/ 3 w 13"/>
                <a:gd name="T35" fmla="*/ 67 h 69"/>
                <a:gd name="T36" fmla="*/ 3 w 13"/>
                <a:gd name="T37" fmla="*/ 60 h 69"/>
                <a:gd name="T38" fmla="*/ 3 w 13"/>
                <a:gd name="T39"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69">
                  <a:moveTo>
                    <a:pt x="3" y="62"/>
                  </a:moveTo>
                  <a:cubicBezTo>
                    <a:pt x="1" y="56"/>
                    <a:pt x="0" y="50"/>
                    <a:pt x="2" y="44"/>
                  </a:cubicBezTo>
                  <a:cubicBezTo>
                    <a:pt x="3" y="42"/>
                    <a:pt x="3" y="41"/>
                    <a:pt x="3" y="39"/>
                  </a:cubicBezTo>
                  <a:cubicBezTo>
                    <a:pt x="0" y="25"/>
                    <a:pt x="3" y="12"/>
                    <a:pt x="10" y="0"/>
                  </a:cubicBezTo>
                  <a:cubicBezTo>
                    <a:pt x="11" y="0"/>
                    <a:pt x="11" y="0"/>
                    <a:pt x="11" y="0"/>
                  </a:cubicBezTo>
                  <a:cubicBezTo>
                    <a:pt x="12" y="1"/>
                    <a:pt x="13" y="2"/>
                    <a:pt x="12" y="4"/>
                  </a:cubicBezTo>
                  <a:cubicBezTo>
                    <a:pt x="11" y="7"/>
                    <a:pt x="10" y="11"/>
                    <a:pt x="9" y="15"/>
                  </a:cubicBezTo>
                  <a:cubicBezTo>
                    <a:pt x="8" y="15"/>
                    <a:pt x="7" y="16"/>
                    <a:pt x="6" y="17"/>
                  </a:cubicBezTo>
                  <a:cubicBezTo>
                    <a:pt x="4" y="23"/>
                    <a:pt x="4" y="28"/>
                    <a:pt x="5" y="34"/>
                  </a:cubicBezTo>
                  <a:cubicBezTo>
                    <a:pt x="5" y="36"/>
                    <a:pt x="4" y="38"/>
                    <a:pt x="5" y="40"/>
                  </a:cubicBezTo>
                  <a:cubicBezTo>
                    <a:pt x="8" y="47"/>
                    <a:pt x="12" y="53"/>
                    <a:pt x="11" y="61"/>
                  </a:cubicBezTo>
                  <a:cubicBezTo>
                    <a:pt x="11" y="61"/>
                    <a:pt x="12" y="61"/>
                    <a:pt x="12" y="61"/>
                  </a:cubicBezTo>
                  <a:cubicBezTo>
                    <a:pt x="12" y="63"/>
                    <a:pt x="12" y="65"/>
                    <a:pt x="10" y="65"/>
                  </a:cubicBezTo>
                  <a:cubicBezTo>
                    <a:pt x="8" y="65"/>
                    <a:pt x="7" y="63"/>
                    <a:pt x="7" y="61"/>
                  </a:cubicBezTo>
                  <a:cubicBezTo>
                    <a:pt x="7" y="59"/>
                    <a:pt x="8" y="56"/>
                    <a:pt x="7" y="53"/>
                  </a:cubicBezTo>
                  <a:cubicBezTo>
                    <a:pt x="6" y="52"/>
                    <a:pt x="6" y="51"/>
                    <a:pt x="4" y="50"/>
                  </a:cubicBezTo>
                  <a:cubicBezTo>
                    <a:pt x="8" y="56"/>
                    <a:pt x="8" y="62"/>
                    <a:pt x="5" y="69"/>
                  </a:cubicBezTo>
                  <a:cubicBezTo>
                    <a:pt x="3" y="69"/>
                    <a:pt x="3" y="68"/>
                    <a:pt x="3" y="67"/>
                  </a:cubicBezTo>
                  <a:cubicBezTo>
                    <a:pt x="3" y="64"/>
                    <a:pt x="3" y="62"/>
                    <a:pt x="3" y="60"/>
                  </a:cubicBezTo>
                  <a:cubicBezTo>
                    <a:pt x="3" y="60"/>
                    <a:pt x="4" y="61"/>
                    <a:pt x="3" y="62"/>
                  </a:cubicBezTo>
                  <a:close/>
                </a:path>
              </a:pathLst>
            </a:custGeom>
            <a:solidFill>
              <a:srgbClr val="DE8A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2" name="Freeform 99"/>
            <p:cNvSpPr>
              <a:spLocks/>
            </p:cNvSpPr>
            <p:nvPr/>
          </p:nvSpPr>
          <p:spPr bwMode="auto">
            <a:xfrm>
              <a:off x="1067" y="1642"/>
              <a:ext cx="62" cy="48"/>
            </a:xfrm>
            <a:custGeom>
              <a:avLst/>
              <a:gdLst>
                <a:gd name="T0" fmla="*/ 11 w 26"/>
                <a:gd name="T1" fmla="*/ 5 h 20"/>
                <a:gd name="T2" fmla="*/ 22 w 26"/>
                <a:gd name="T3" fmla="*/ 12 h 20"/>
                <a:gd name="T4" fmla="*/ 25 w 26"/>
                <a:gd name="T5" fmla="*/ 17 h 20"/>
                <a:gd name="T6" fmla="*/ 19 w 26"/>
                <a:gd name="T7" fmla="*/ 19 h 20"/>
                <a:gd name="T8" fmla="*/ 10 w 26"/>
                <a:gd name="T9" fmla="*/ 18 h 20"/>
                <a:gd name="T10" fmla="*/ 9 w 26"/>
                <a:gd name="T11" fmla="*/ 18 h 20"/>
                <a:gd name="T12" fmla="*/ 2 w 26"/>
                <a:gd name="T13" fmla="*/ 12 h 20"/>
                <a:gd name="T14" fmla="*/ 0 w 26"/>
                <a:gd name="T15" fmla="*/ 4 h 20"/>
                <a:gd name="T16" fmla="*/ 7 w 26"/>
                <a:gd name="T17" fmla="*/ 1 h 20"/>
                <a:gd name="T18" fmla="*/ 8 w 26"/>
                <a:gd name="T19" fmla="*/ 2 h 20"/>
                <a:gd name="T20" fmla="*/ 5 w 26"/>
                <a:gd name="T21" fmla="*/ 4 h 20"/>
                <a:gd name="T22" fmla="*/ 11 w 26"/>
                <a:gd name="T23" fmla="*/ 4 h 20"/>
                <a:gd name="T24" fmla="*/ 11 w 26"/>
                <a:gd name="T25"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0">
                  <a:moveTo>
                    <a:pt x="11" y="5"/>
                  </a:moveTo>
                  <a:cubicBezTo>
                    <a:pt x="15" y="7"/>
                    <a:pt x="18" y="10"/>
                    <a:pt x="22" y="12"/>
                  </a:cubicBezTo>
                  <a:cubicBezTo>
                    <a:pt x="23" y="13"/>
                    <a:pt x="26" y="14"/>
                    <a:pt x="25" y="17"/>
                  </a:cubicBezTo>
                  <a:cubicBezTo>
                    <a:pt x="23" y="20"/>
                    <a:pt x="21" y="19"/>
                    <a:pt x="19" y="19"/>
                  </a:cubicBezTo>
                  <a:cubicBezTo>
                    <a:pt x="16" y="19"/>
                    <a:pt x="13" y="17"/>
                    <a:pt x="10" y="18"/>
                  </a:cubicBezTo>
                  <a:cubicBezTo>
                    <a:pt x="9" y="18"/>
                    <a:pt x="9" y="18"/>
                    <a:pt x="9" y="18"/>
                  </a:cubicBezTo>
                  <a:cubicBezTo>
                    <a:pt x="6" y="16"/>
                    <a:pt x="3" y="15"/>
                    <a:pt x="2" y="12"/>
                  </a:cubicBezTo>
                  <a:cubicBezTo>
                    <a:pt x="0" y="10"/>
                    <a:pt x="0" y="7"/>
                    <a:pt x="0" y="4"/>
                  </a:cubicBezTo>
                  <a:cubicBezTo>
                    <a:pt x="1" y="1"/>
                    <a:pt x="3" y="0"/>
                    <a:pt x="7" y="1"/>
                  </a:cubicBezTo>
                  <a:cubicBezTo>
                    <a:pt x="7" y="1"/>
                    <a:pt x="8" y="1"/>
                    <a:pt x="8" y="2"/>
                  </a:cubicBezTo>
                  <a:cubicBezTo>
                    <a:pt x="7" y="3"/>
                    <a:pt x="6" y="3"/>
                    <a:pt x="5" y="4"/>
                  </a:cubicBezTo>
                  <a:cubicBezTo>
                    <a:pt x="7" y="3"/>
                    <a:pt x="9" y="2"/>
                    <a:pt x="11" y="4"/>
                  </a:cubicBezTo>
                  <a:cubicBezTo>
                    <a:pt x="11" y="4"/>
                    <a:pt x="11" y="4"/>
                    <a:pt x="11" y="5"/>
                  </a:cubicBezTo>
                  <a:close/>
                </a:path>
              </a:pathLst>
            </a:custGeom>
            <a:solidFill>
              <a:srgbClr val="D2B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3" name="Freeform 100"/>
            <p:cNvSpPr>
              <a:spLocks/>
            </p:cNvSpPr>
            <p:nvPr/>
          </p:nvSpPr>
          <p:spPr bwMode="auto">
            <a:xfrm>
              <a:off x="1680" y="1635"/>
              <a:ext cx="117" cy="93"/>
            </a:xfrm>
            <a:custGeom>
              <a:avLst/>
              <a:gdLst>
                <a:gd name="T0" fmla="*/ 24 w 49"/>
                <a:gd name="T1" fmla="*/ 22 h 39"/>
                <a:gd name="T2" fmla="*/ 31 w 49"/>
                <a:gd name="T3" fmla="*/ 26 h 39"/>
                <a:gd name="T4" fmla="*/ 39 w 49"/>
                <a:gd name="T5" fmla="*/ 27 h 39"/>
                <a:gd name="T6" fmla="*/ 42 w 49"/>
                <a:gd name="T7" fmla="*/ 27 h 39"/>
                <a:gd name="T8" fmla="*/ 39 w 49"/>
                <a:gd name="T9" fmla="*/ 29 h 39"/>
                <a:gd name="T10" fmla="*/ 42 w 49"/>
                <a:gd name="T11" fmla="*/ 31 h 39"/>
                <a:gd name="T12" fmla="*/ 45 w 49"/>
                <a:gd name="T13" fmla="*/ 33 h 39"/>
                <a:gd name="T14" fmla="*/ 48 w 49"/>
                <a:gd name="T15" fmla="*/ 37 h 39"/>
                <a:gd name="T16" fmla="*/ 44 w 49"/>
                <a:gd name="T17" fmla="*/ 36 h 39"/>
                <a:gd name="T18" fmla="*/ 25 w 49"/>
                <a:gd name="T19" fmla="*/ 29 h 39"/>
                <a:gd name="T20" fmla="*/ 22 w 49"/>
                <a:gd name="T21" fmla="*/ 28 h 39"/>
                <a:gd name="T22" fmla="*/ 17 w 49"/>
                <a:gd name="T23" fmla="*/ 24 h 39"/>
                <a:gd name="T24" fmla="*/ 11 w 49"/>
                <a:gd name="T25" fmla="*/ 22 h 39"/>
                <a:gd name="T26" fmla="*/ 1 w 49"/>
                <a:gd name="T27" fmla="*/ 18 h 39"/>
                <a:gd name="T28" fmla="*/ 7 w 49"/>
                <a:gd name="T29" fmla="*/ 17 h 39"/>
                <a:gd name="T30" fmla="*/ 5 w 49"/>
                <a:gd name="T31" fmla="*/ 17 h 39"/>
                <a:gd name="T32" fmla="*/ 2 w 49"/>
                <a:gd name="T33" fmla="*/ 14 h 39"/>
                <a:gd name="T34" fmla="*/ 6 w 49"/>
                <a:gd name="T35" fmla="*/ 14 h 39"/>
                <a:gd name="T36" fmla="*/ 2 w 49"/>
                <a:gd name="T37" fmla="*/ 11 h 39"/>
                <a:gd name="T38" fmla="*/ 2 w 49"/>
                <a:gd name="T39" fmla="*/ 8 h 39"/>
                <a:gd name="T40" fmla="*/ 4 w 49"/>
                <a:gd name="T41" fmla="*/ 8 h 39"/>
                <a:gd name="T42" fmla="*/ 7 w 49"/>
                <a:gd name="T43" fmla="*/ 10 h 39"/>
                <a:gd name="T44" fmla="*/ 2 w 49"/>
                <a:gd name="T45" fmla="*/ 3 h 39"/>
                <a:gd name="T46" fmla="*/ 3 w 49"/>
                <a:gd name="T47" fmla="*/ 0 h 39"/>
                <a:gd name="T48" fmla="*/ 6 w 49"/>
                <a:gd name="T49" fmla="*/ 2 h 39"/>
                <a:gd name="T50" fmla="*/ 11 w 49"/>
                <a:gd name="T51" fmla="*/ 11 h 39"/>
                <a:gd name="T52" fmla="*/ 20 w 49"/>
                <a:gd name="T53" fmla="*/ 20 h 39"/>
                <a:gd name="T54" fmla="*/ 24 w 49"/>
                <a:gd name="T5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39">
                  <a:moveTo>
                    <a:pt x="24" y="22"/>
                  </a:moveTo>
                  <a:cubicBezTo>
                    <a:pt x="27" y="22"/>
                    <a:pt x="29" y="24"/>
                    <a:pt x="31" y="26"/>
                  </a:cubicBezTo>
                  <a:cubicBezTo>
                    <a:pt x="33" y="29"/>
                    <a:pt x="36" y="28"/>
                    <a:pt x="39" y="27"/>
                  </a:cubicBezTo>
                  <a:cubicBezTo>
                    <a:pt x="40" y="27"/>
                    <a:pt x="41" y="25"/>
                    <a:pt x="42" y="27"/>
                  </a:cubicBezTo>
                  <a:cubicBezTo>
                    <a:pt x="42" y="29"/>
                    <a:pt x="40" y="28"/>
                    <a:pt x="39" y="29"/>
                  </a:cubicBezTo>
                  <a:cubicBezTo>
                    <a:pt x="40" y="30"/>
                    <a:pt x="40" y="31"/>
                    <a:pt x="42" y="31"/>
                  </a:cubicBezTo>
                  <a:cubicBezTo>
                    <a:pt x="43" y="31"/>
                    <a:pt x="44" y="32"/>
                    <a:pt x="45" y="33"/>
                  </a:cubicBezTo>
                  <a:cubicBezTo>
                    <a:pt x="47" y="34"/>
                    <a:pt x="49" y="35"/>
                    <a:pt x="48" y="37"/>
                  </a:cubicBezTo>
                  <a:cubicBezTo>
                    <a:pt x="46" y="39"/>
                    <a:pt x="45" y="36"/>
                    <a:pt x="44" y="36"/>
                  </a:cubicBezTo>
                  <a:cubicBezTo>
                    <a:pt x="38" y="32"/>
                    <a:pt x="31" y="30"/>
                    <a:pt x="25" y="29"/>
                  </a:cubicBezTo>
                  <a:cubicBezTo>
                    <a:pt x="23" y="29"/>
                    <a:pt x="22" y="29"/>
                    <a:pt x="22" y="28"/>
                  </a:cubicBezTo>
                  <a:cubicBezTo>
                    <a:pt x="20" y="27"/>
                    <a:pt x="18" y="25"/>
                    <a:pt x="17" y="24"/>
                  </a:cubicBezTo>
                  <a:cubicBezTo>
                    <a:pt x="15" y="23"/>
                    <a:pt x="13" y="23"/>
                    <a:pt x="11" y="22"/>
                  </a:cubicBezTo>
                  <a:cubicBezTo>
                    <a:pt x="8" y="20"/>
                    <a:pt x="4" y="20"/>
                    <a:pt x="1" y="18"/>
                  </a:cubicBezTo>
                  <a:cubicBezTo>
                    <a:pt x="3" y="16"/>
                    <a:pt x="5" y="17"/>
                    <a:pt x="7" y="17"/>
                  </a:cubicBezTo>
                  <a:cubicBezTo>
                    <a:pt x="7" y="17"/>
                    <a:pt x="6" y="17"/>
                    <a:pt x="5" y="17"/>
                  </a:cubicBezTo>
                  <a:cubicBezTo>
                    <a:pt x="4" y="16"/>
                    <a:pt x="1" y="16"/>
                    <a:pt x="2" y="14"/>
                  </a:cubicBezTo>
                  <a:cubicBezTo>
                    <a:pt x="2" y="12"/>
                    <a:pt x="5" y="13"/>
                    <a:pt x="6" y="14"/>
                  </a:cubicBezTo>
                  <a:cubicBezTo>
                    <a:pt x="5" y="13"/>
                    <a:pt x="4" y="12"/>
                    <a:pt x="2" y="11"/>
                  </a:cubicBezTo>
                  <a:cubicBezTo>
                    <a:pt x="2" y="10"/>
                    <a:pt x="1" y="9"/>
                    <a:pt x="2" y="8"/>
                  </a:cubicBezTo>
                  <a:cubicBezTo>
                    <a:pt x="2" y="8"/>
                    <a:pt x="3" y="8"/>
                    <a:pt x="4" y="8"/>
                  </a:cubicBezTo>
                  <a:cubicBezTo>
                    <a:pt x="5" y="9"/>
                    <a:pt x="6" y="10"/>
                    <a:pt x="7" y="10"/>
                  </a:cubicBezTo>
                  <a:cubicBezTo>
                    <a:pt x="5" y="8"/>
                    <a:pt x="4" y="5"/>
                    <a:pt x="2" y="3"/>
                  </a:cubicBezTo>
                  <a:cubicBezTo>
                    <a:pt x="1" y="2"/>
                    <a:pt x="0" y="1"/>
                    <a:pt x="3" y="0"/>
                  </a:cubicBezTo>
                  <a:cubicBezTo>
                    <a:pt x="4" y="0"/>
                    <a:pt x="5" y="2"/>
                    <a:pt x="6" y="2"/>
                  </a:cubicBezTo>
                  <a:cubicBezTo>
                    <a:pt x="8" y="5"/>
                    <a:pt x="9" y="8"/>
                    <a:pt x="11" y="11"/>
                  </a:cubicBezTo>
                  <a:cubicBezTo>
                    <a:pt x="12" y="16"/>
                    <a:pt x="15" y="19"/>
                    <a:pt x="20" y="20"/>
                  </a:cubicBezTo>
                  <a:cubicBezTo>
                    <a:pt x="21" y="21"/>
                    <a:pt x="23" y="20"/>
                    <a:pt x="24" y="22"/>
                  </a:cubicBezTo>
                  <a:close/>
                </a:path>
              </a:pathLst>
            </a:custGeom>
            <a:solidFill>
              <a:srgbClr val="E4C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4" name="Freeform 101"/>
            <p:cNvSpPr>
              <a:spLocks/>
            </p:cNvSpPr>
            <p:nvPr/>
          </p:nvSpPr>
          <p:spPr bwMode="auto">
            <a:xfrm>
              <a:off x="1683" y="1415"/>
              <a:ext cx="111" cy="90"/>
            </a:xfrm>
            <a:custGeom>
              <a:avLst/>
              <a:gdLst>
                <a:gd name="T0" fmla="*/ 40 w 47"/>
                <a:gd name="T1" fmla="*/ 29 h 38"/>
                <a:gd name="T2" fmla="*/ 41 w 47"/>
                <a:gd name="T3" fmla="*/ 32 h 38"/>
                <a:gd name="T4" fmla="*/ 47 w 47"/>
                <a:gd name="T5" fmla="*/ 35 h 38"/>
                <a:gd name="T6" fmla="*/ 47 w 47"/>
                <a:gd name="T7" fmla="*/ 37 h 38"/>
                <a:gd name="T8" fmla="*/ 45 w 47"/>
                <a:gd name="T9" fmla="*/ 37 h 38"/>
                <a:gd name="T10" fmla="*/ 19 w 47"/>
                <a:gd name="T11" fmla="*/ 26 h 38"/>
                <a:gd name="T12" fmla="*/ 19 w 47"/>
                <a:gd name="T13" fmla="*/ 25 h 38"/>
                <a:gd name="T14" fmla="*/ 26 w 47"/>
                <a:gd name="T15" fmla="*/ 26 h 38"/>
                <a:gd name="T16" fmla="*/ 19 w 47"/>
                <a:gd name="T17" fmla="*/ 25 h 38"/>
                <a:gd name="T18" fmla="*/ 14 w 47"/>
                <a:gd name="T19" fmla="*/ 23 h 38"/>
                <a:gd name="T20" fmla="*/ 7 w 47"/>
                <a:gd name="T21" fmla="*/ 21 h 38"/>
                <a:gd name="T22" fmla="*/ 2 w 47"/>
                <a:gd name="T23" fmla="*/ 20 h 38"/>
                <a:gd name="T24" fmla="*/ 0 w 47"/>
                <a:gd name="T25" fmla="*/ 19 h 38"/>
                <a:gd name="T26" fmla="*/ 2 w 47"/>
                <a:gd name="T27" fmla="*/ 17 h 38"/>
                <a:gd name="T28" fmla="*/ 7 w 47"/>
                <a:gd name="T29" fmla="*/ 18 h 38"/>
                <a:gd name="T30" fmla="*/ 7 w 47"/>
                <a:gd name="T31" fmla="*/ 17 h 38"/>
                <a:gd name="T32" fmla="*/ 7 w 47"/>
                <a:gd name="T33" fmla="*/ 17 h 38"/>
                <a:gd name="T34" fmla="*/ 7 w 47"/>
                <a:gd name="T35" fmla="*/ 16 h 38"/>
                <a:gd name="T36" fmla="*/ 2 w 47"/>
                <a:gd name="T37" fmla="*/ 11 h 38"/>
                <a:gd name="T38" fmla="*/ 1 w 47"/>
                <a:gd name="T39" fmla="*/ 9 h 38"/>
                <a:gd name="T40" fmla="*/ 4 w 47"/>
                <a:gd name="T41" fmla="*/ 9 h 38"/>
                <a:gd name="T42" fmla="*/ 6 w 47"/>
                <a:gd name="T43" fmla="*/ 10 h 38"/>
                <a:gd name="T44" fmla="*/ 1 w 47"/>
                <a:gd name="T45" fmla="*/ 3 h 38"/>
                <a:gd name="T46" fmla="*/ 1 w 47"/>
                <a:gd name="T47" fmla="*/ 1 h 38"/>
                <a:gd name="T48" fmla="*/ 4 w 47"/>
                <a:gd name="T49" fmla="*/ 1 h 38"/>
                <a:gd name="T50" fmla="*/ 6 w 47"/>
                <a:gd name="T51" fmla="*/ 3 h 38"/>
                <a:gd name="T52" fmla="*/ 9 w 47"/>
                <a:gd name="T53" fmla="*/ 9 h 38"/>
                <a:gd name="T54" fmla="*/ 10 w 47"/>
                <a:gd name="T55" fmla="*/ 12 h 38"/>
                <a:gd name="T56" fmla="*/ 20 w 47"/>
                <a:gd name="T57" fmla="*/ 21 h 38"/>
                <a:gd name="T58" fmla="*/ 24 w 47"/>
                <a:gd name="T59" fmla="*/ 22 h 38"/>
                <a:gd name="T60" fmla="*/ 28 w 47"/>
                <a:gd name="T61" fmla="*/ 24 h 38"/>
                <a:gd name="T62" fmla="*/ 42 w 47"/>
                <a:gd name="T63" fmla="*/ 24 h 38"/>
                <a:gd name="T64" fmla="*/ 43 w 47"/>
                <a:gd name="T65" fmla="*/ 27 h 38"/>
                <a:gd name="T66" fmla="*/ 40 w 47"/>
                <a:gd name="T6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38">
                  <a:moveTo>
                    <a:pt x="40" y="29"/>
                  </a:moveTo>
                  <a:cubicBezTo>
                    <a:pt x="37" y="31"/>
                    <a:pt x="40" y="31"/>
                    <a:pt x="41" y="32"/>
                  </a:cubicBezTo>
                  <a:cubicBezTo>
                    <a:pt x="43" y="33"/>
                    <a:pt x="45" y="33"/>
                    <a:pt x="47" y="35"/>
                  </a:cubicBezTo>
                  <a:cubicBezTo>
                    <a:pt x="47" y="35"/>
                    <a:pt x="47" y="36"/>
                    <a:pt x="47" y="37"/>
                  </a:cubicBezTo>
                  <a:cubicBezTo>
                    <a:pt x="47" y="37"/>
                    <a:pt x="46" y="38"/>
                    <a:pt x="45" y="37"/>
                  </a:cubicBezTo>
                  <a:cubicBezTo>
                    <a:pt x="38" y="31"/>
                    <a:pt x="28" y="31"/>
                    <a:pt x="19" y="26"/>
                  </a:cubicBezTo>
                  <a:cubicBezTo>
                    <a:pt x="19" y="26"/>
                    <a:pt x="19" y="26"/>
                    <a:pt x="19" y="25"/>
                  </a:cubicBezTo>
                  <a:cubicBezTo>
                    <a:pt x="21" y="24"/>
                    <a:pt x="23" y="26"/>
                    <a:pt x="26" y="26"/>
                  </a:cubicBezTo>
                  <a:cubicBezTo>
                    <a:pt x="23" y="25"/>
                    <a:pt x="21" y="24"/>
                    <a:pt x="19" y="25"/>
                  </a:cubicBezTo>
                  <a:cubicBezTo>
                    <a:pt x="17" y="26"/>
                    <a:pt x="16" y="23"/>
                    <a:pt x="14" y="23"/>
                  </a:cubicBezTo>
                  <a:cubicBezTo>
                    <a:pt x="12" y="22"/>
                    <a:pt x="9" y="22"/>
                    <a:pt x="7" y="21"/>
                  </a:cubicBezTo>
                  <a:cubicBezTo>
                    <a:pt x="5" y="20"/>
                    <a:pt x="4" y="20"/>
                    <a:pt x="2" y="20"/>
                  </a:cubicBezTo>
                  <a:cubicBezTo>
                    <a:pt x="1" y="20"/>
                    <a:pt x="0" y="19"/>
                    <a:pt x="0" y="19"/>
                  </a:cubicBezTo>
                  <a:cubicBezTo>
                    <a:pt x="0" y="17"/>
                    <a:pt x="1" y="17"/>
                    <a:pt x="2" y="17"/>
                  </a:cubicBezTo>
                  <a:cubicBezTo>
                    <a:pt x="4" y="17"/>
                    <a:pt x="5" y="17"/>
                    <a:pt x="7" y="18"/>
                  </a:cubicBezTo>
                  <a:cubicBezTo>
                    <a:pt x="7" y="18"/>
                    <a:pt x="7" y="18"/>
                    <a:pt x="7" y="17"/>
                  </a:cubicBezTo>
                  <a:cubicBezTo>
                    <a:pt x="7" y="17"/>
                    <a:pt x="7" y="17"/>
                    <a:pt x="7" y="17"/>
                  </a:cubicBezTo>
                  <a:cubicBezTo>
                    <a:pt x="7" y="17"/>
                    <a:pt x="7" y="17"/>
                    <a:pt x="7" y="16"/>
                  </a:cubicBezTo>
                  <a:cubicBezTo>
                    <a:pt x="6" y="14"/>
                    <a:pt x="4" y="13"/>
                    <a:pt x="2" y="11"/>
                  </a:cubicBezTo>
                  <a:cubicBezTo>
                    <a:pt x="1" y="11"/>
                    <a:pt x="0" y="10"/>
                    <a:pt x="1" y="9"/>
                  </a:cubicBezTo>
                  <a:cubicBezTo>
                    <a:pt x="1" y="7"/>
                    <a:pt x="3" y="8"/>
                    <a:pt x="4" y="9"/>
                  </a:cubicBezTo>
                  <a:cubicBezTo>
                    <a:pt x="5" y="9"/>
                    <a:pt x="5" y="10"/>
                    <a:pt x="6" y="10"/>
                  </a:cubicBezTo>
                  <a:cubicBezTo>
                    <a:pt x="5" y="8"/>
                    <a:pt x="3" y="5"/>
                    <a:pt x="1" y="3"/>
                  </a:cubicBezTo>
                  <a:cubicBezTo>
                    <a:pt x="1" y="3"/>
                    <a:pt x="0" y="2"/>
                    <a:pt x="1" y="1"/>
                  </a:cubicBezTo>
                  <a:cubicBezTo>
                    <a:pt x="2" y="0"/>
                    <a:pt x="3" y="1"/>
                    <a:pt x="4" y="1"/>
                  </a:cubicBezTo>
                  <a:cubicBezTo>
                    <a:pt x="4" y="2"/>
                    <a:pt x="5" y="3"/>
                    <a:pt x="6" y="3"/>
                  </a:cubicBezTo>
                  <a:cubicBezTo>
                    <a:pt x="7" y="5"/>
                    <a:pt x="8" y="7"/>
                    <a:pt x="9" y="9"/>
                  </a:cubicBezTo>
                  <a:cubicBezTo>
                    <a:pt x="9" y="10"/>
                    <a:pt x="10" y="11"/>
                    <a:pt x="10" y="12"/>
                  </a:cubicBezTo>
                  <a:cubicBezTo>
                    <a:pt x="12" y="17"/>
                    <a:pt x="15" y="20"/>
                    <a:pt x="20" y="21"/>
                  </a:cubicBezTo>
                  <a:cubicBezTo>
                    <a:pt x="21" y="21"/>
                    <a:pt x="23" y="22"/>
                    <a:pt x="24" y="22"/>
                  </a:cubicBezTo>
                  <a:cubicBezTo>
                    <a:pt x="26" y="23"/>
                    <a:pt x="27" y="23"/>
                    <a:pt x="28" y="24"/>
                  </a:cubicBezTo>
                  <a:cubicBezTo>
                    <a:pt x="33" y="29"/>
                    <a:pt x="37" y="29"/>
                    <a:pt x="42" y="24"/>
                  </a:cubicBezTo>
                  <a:cubicBezTo>
                    <a:pt x="44" y="25"/>
                    <a:pt x="44" y="26"/>
                    <a:pt x="43" y="27"/>
                  </a:cubicBezTo>
                  <a:cubicBezTo>
                    <a:pt x="42" y="28"/>
                    <a:pt x="41" y="28"/>
                    <a:pt x="40" y="29"/>
                  </a:cubicBezTo>
                  <a:close/>
                </a:path>
              </a:pathLst>
            </a:custGeom>
            <a:solidFill>
              <a:srgbClr val="E7D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5" name="Freeform 102"/>
            <p:cNvSpPr>
              <a:spLocks/>
            </p:cNvSpPr>
            <p:nvPr/>
          </p:nvSpPr>
          <p:spPr bwMode="auto">
            <a:xfrm>
              <a:off x="1490" y="3546"/>
              <a:ext cx="145" cy="116"/>
            </a:xfrm>
            <a:custGeom>
              <a:avLst/>
              <a:gdLst>
                <a:gd name="T0" fmla="*/ 60 w 61"/>
                <a:gd name="T1" fmla="*/ 12 h 49"/>
                <a:gd name="T2" fmla="*/ 60 w 61"/>
                <a:gd name="T3" fmla="*/ 13 h 49"/>
                <a:gd name="T4" fmla="*/ 57 w 61"/>
                <a:gd name="T5" fmla="*/ 21 h 49"/>
                <a:gd name="T6" fmla="*/ 54 w 61"/>
                <a:gd name="T7" fmla="*/ 24 h 49"/>
                <a:gd name="T8" fmla="*/ 45 w 61"/>
                <a:gd name="T9" fmla="*/ 29 h 49"/>
                <a:gd name="T10" fmla="*/ 27 w 61"/>
                <a:gd name="T11" fmla="*/ 33 h 49"/>
                <a:gd name="T12" fmla="*/ 23 w 61"/>
                <a:gd name="T13" fmla="*/ 34 h 49"/>
                <a:gd name="T14" fmla="*/ 19 w 61"/>
                <a:gd name="T15" fmla="*/ 36 h 49"/>
                <a:gd name="T16" fmla="*/ 7 w 61"/>
                <a:gd name="T17" fmla="*/ 44 h 49"/>
                <a:gd name="T18" fmla="*/ 3 w 61"/>
                <a:gd name="T19" fmla="*/ 48 h 49"/>
                <a:gd name="T20" fmla="*/ 1 w 61"/>
                <a:gd name="T21" fmla="*/ 47 h 49"/>
                <a:gd name="T22" fmla="*/ 2 w 61"/>
                <a:gd name="T23" fmla="*/ 45 h 49"/>
                <a:gd name="T24" fmla="*/ 5 w 61"/>
                <a:gd name="T25" fmla="*/ 42 h 49"/>
                <a:gd name="T26" fmla="*/ 14 w 61"/>
                <a:gd name="T27" fmla="*/ 36 h 49"/>
                <a:gd name="T28" fmla="*/ 29 w 61"/>
                <a:gd name="T29" fmla="*/ 29 h 49"/>
                <a:gd name="T30" fmla="*/ 29 w 61"/>
                <a:gd name="T31" fmla="*/ 29 h 49"/>
                <a:gd name="T32" fmla="*/ 43 w 61"/>
                <a:gd name="T33" fmla="*/ 26 h 49"/>
                <a:gd name="T34" fmla="*/ 42 w 61"/>
                <a:gd name="T35" fmla="*/ 26 h 49"/>
                <a:gd name="T36" fmla="*/ 44 w 61"/>
                <a:gd name="T37" fmla="*/ 24 h 49"/>
                <a:gd name="T38" fmla="*/ 41 w 61"/>
                <a:gd name="T39" fmla="*/ 24 h 49"/>
                <a:gd name="T40" fmla="*/ 38 w 61"/>
                <a:gd name="T41" fmla="*/ 23 h 49"/>
                <a:gd name="T42" fmla="*/ 42 w 61"/>
                <a:gd name="T43" fmla="*/ 22 h 49"/>
                <a:gd name="T44" fmla="*/ 56 w 61"/>
                <a:gd name="T45" fmla="*/ 17 h 49"/>
                <a:gd name="T46" fmla="*/ 56 w 61"/>
                <a:gd name="T47" fmla="*/ 13 h 49"/>
                <a:gd name="T48" fmla="*/ 57 w 61"/>
                <a:gd name="T49" fmla="*/ 4 h 49"/>
                <a:gd name="T50" fmla="*/ 59 w 61"/>
                <a:gd name="T51" fmla="*/ 0 h 49"/>
                <a:gd name="T52" fmla="*/ 60 w 61"/>
                <a:gd name="T53" fmla="*/ 0 h 49"/>
                <a:gd name="T54" fmla="*/ 60 w 61"/>
                <a:gd name="T55" fmla="*/ 5 h 49"/>
                <a:gd name="T56" fmla="*/ 60 w 61"/>
                <a:gd name="T57"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49">
                  <a:moveTo>
                    <a:pt x="60" y="12"/>
                  </a:moveTo>
                  <a:cubicBezTo>
                    <a:pt x="60" y="12"/>
                    <a:pt x="60" y="12"/>
                    <a:pt x="60" y="13"/>
                  </a:cubicBezTo>
                  <a:cubicBezTo>
                    <a:pt x="61" y="16"/>
                    <a:pt x="58" y="19"/>
                    <a:pt x="57" y="21"/>
                  </a:cubicBezTo>
                  <a:cubicBezTo>
                    <a:pt x="56" y="22"/>
                    <a:pt x="54" y="23"/>
                    <a:pt x="54" y="24"/>
                  </a:cubicBezTo>
                  <a:cubicBezTo>
                    <a:pt x="51" y="27"/>
                    <a:pt x="48" y="28"/>
                    <a:pt x="45" y="29"/>
                  </a:cubicBezTo>
                  <a:cubicBezTo>
                    <a:pt x="39" y="31"/>
                    <a:pt x="33" y="31"/>
                    <a:pt x="27" y="33"/>
                  </a:cubicBezTo>
                  <a:cubicBezTo>
                    <a:pt x="25" y="33"/>
                    <a:pt x="24" y="33"/>
                    <a:pt x="23" y="34"/>
                  </a:cubicBezTo>
                  <a:cubicBezTo>
                    <a:pt x="21" y="35"/>
                    <a:pt x="20" y="35"/>
                    <a:pt x="19" y="36"/>
                  </a:cubicBezTo>
                  <a:cubicBezTo>
                    <a:pt x="14" y="38"/>
                    <a:pt x="11" y="41"/>
                    <a:pt x="7" y="44"/>
                  </a:cubicBezTo>
                  <a:cubicBezTo>
                    <a:pt x="6" y="45"/>
                    <a:pt x="5" y="47"/>
                    <a:pt x="3" y="48"/>
                  </a:cubicBezTo>
                  <a:cubicBezTo>
                    <a:pt x="2" y="48"/>
                    <a:pt x="1" y="49"/>
                    <a:pt x="1" y="47"/>
                  </a:cubicBezTo>
                  <a:cubicBezTo>
                    <a:pt x="0" y="46"/>
                    <a:pt x="1" y="46"/>
                    <a:pt x="2" y="45"/>
                  </a:cubicBezTo>
                  <a:cubicBezTo>
                    <a:pt x="3" y="44"/>
                    <a:pt x="4" y="43"/>
                    <a:pt x="5" y="42"/>
                  </a:cubicBezTo>
                  <a:cubicBezTo>
                    <a:pt x="8" y="39"/>
                    <a:pt x="10" y="37"/>
                    <a:pt x="14" y="36"/>
                  </a:cubicBezTo>
                  <a:cubicBezTo>
                    <a:pt x="19" y="33"/>
                    <a:pt x="24" y="31"/>
                    <a:pt x="29" y="29"/>
                  </a:cubicBezTo>
                  <a:cubicBezTo>
                    <a:pt x="29" y="29"/>
                    <a:pt x="29" y="29"/>
                    <a:pt x="29" y="29"/>
                  </a:cubicBezTo>
                  <a:cubicBezTo>
                    <a:pt x="34" y="29"/>
                    <a:pt x="38" y="28"/>
                    <a:pt x="43" y="26"/>
                  </a:cubicBezTo>
                  <a:cubicBezTo>
                    <a:pt x="42" y="26"/>
                    <a:pt x="42" y="26"/>
                    <a:pt x="42" y="26"/>
                  </a:cubicBezTo>
                  <a:cubicBezTo>
                    <a:pt x="43" y="26"/>
                    <a:pt x="44" y="25"/>
                    <a:pt x="44" y="24"/>
                  </a:cubicBezTo>
                  <a:cubicBezTo>
                    <a:pt x="43" y="23"/>
                    <a:pt x="42" y="24"/>
                    <a:pt x="41" y="24"/>
                  </a:cubicBezTo>
                  <a:cubicBezTo>
                    <a:pt x="40" y="23"/>
                    <a:pt x="38" y="25"/>
                    <a:pt x="38" y="23"/>
                  </a:cubicBezTo>
                  <a:cubicBezTo>
                    <a:pt x="38" y="21"/>
                    <a:pt x="40" y="22"/>
                    <a:pt x="42" y="22"/>
                  </a:cubicBezTo>
                  <a:cubicBezTo>
                    <a:pt x="47" y="22"/>
                    <a:pt x="52" y="22"/>
                    <a:pt x="56" y="17"/>
                  </a:cubicBezTo>
                  <a:cubicBezTo>
                    <a:pt x="55" y="16"/>
                    <a:pt x="56" y="15"/>
                    <a:pt x="56" y="13"/>
                  </a:cubicBezTo>
                  <a:cubicBezTo>
                    <a:pt x="57" y="10"/>
                    <a:pt x="56" y="7"/>
                    <a:pt x="57" y="4"/>
                  </a:cubicBezTo>
                  <a:cubicBezTo>
                    <a:pt x="57" y="3"/>
                    <a:pt x="57" y="1"/>
                    <a:pt x="59" y="0"/>
                  </a:cubicBezTo>
                  <a:cubicBezTo>
                    <a:pt x="60" y="0"/>
                    <a:pt x="60" y="0"/>
                    <a:pt x="60" y="0"/>
                  </a:cubicBezTo>
                  <a:cubicBezTo>
                    <a:pt x="61" y="2"/>
                    <a:pt x="60" y="4"/>
                    <a:pt x="60" y="5"/>
                  </a:cubicBezTo>
                  <a:cubicBezTo>
                    <a:pt x="60" y="7"/>
                    <a:pt x="59" y="10"/>
                    <a:pt x="60" y="12"/>
                  </a:cubicBezTo>
                  <a:close/>
                </a:path>
              </a:pathLst>
            </a:custGeom>
            <a:solidFill>
              <a:srgbClr val="EFD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6" name="Freeform 103"/>
            <p:cNvSpPr>
              <a:spLocks/>
            </p:cNvSpPr>
            <p:nvPr/>
          </p:nvSpPr>
          <p:spPr bwMode="auto">
            <a:xfrm>
              <a:off x="1060" y="2599"/>
              <a:ext cx="33" cy="69"/>
            </a:xfrm>
            <a:custGeom>
              <a:avLst/>
              <a:gdLst>
                <a:gd name="T0" fmla="*/ 9 w 14"/>
                <a:gd name="T1" fmla="*/ 1 h 29"/>
                <a:gd name="T2" fmla="*/ 5 w 14"/>
                <a:gd name="T3" fmla="*/ 6 h 29"/>
                <a:gd name="T4" fmla="*/ 6 w 14"/>
                <a:gd name="T5" fmla="*/ 8 h 29"/>
                <a:gd name="T6" fmla="*/ 13 w 14"/>
                <a:gd name="T7" fmla="*/ 18 h 29"/>
                <a:gd name="T8" fmla="*/ 6 w 14"/>
                <a:gd name="T9" fmla="*/ 28 h 29"/>
                <a:gd name="T10" fmla="*/ 1 w 14"/>
                <a:gd name="T11" fmla="*/ 25 h 29"/>
                <a:gd name="T12" fmla="*/ 3 w 14"/>
                <a:gd name="T13" fmla="*/ 5 h 29"/>
                <a:gd name="T14" fmla="*/ 9 w 14"/>
                <a:gd name="T15" fmla="*/ 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9">
                  <a:moveTo>
                    <a:pt x="9" y="1"/>
                  </a:moveTo>
                  <a:cubicBezTo>
                    <a:pt x="8" y="3"/>
                    <a:pt x="7" y="4"/>
                    <a:pt x="5" y="6"/>
                  </a:cubicBezTo>
                  <a:cubicBezTo>
                    <a:pt x="4" y="7"/>
                    <a:pt x="4" y="7"/>
                    <a:pt x="6" y="8"/>
                  </a:cubicBezTo>
                  <a:cubicBezTo>
                    <a:pt x="13" y="9"/>
                    <a:pt x="14" y="11"/>
                    <a:pt x="13" y="18"/>
                  </a:cubicBezTo>
                  <a:cubicBezTo>
                    <a:pt x="12" y="22"/>
                    <a:pt x="12" y="27"/>
                    <a:pt x="6" y="28"/>
                  </a:cubicBezTo>
                  <a:cubicBezTo>
                    <a:pt x="3" y="29"/>
                    <a:pt x="2" y="27"/>
                    <a:pt x="1" y="25"/>
                  </a:cubicBezTo>
                  <a:cubicBezTo>
                    <a:pt x="0" y="18"/>
                    <a:pt x="0" y="11"/>
                    <a:pt x="3" y="5"/>
                  </a:cubicBezTo>
                  <a:cubicBezTo>
                    <a:pt x="4" y="3"/>
                    <a:pt x="6" y="0"/>
                    <a:pt x="9" y="1"/>
                  </a:cubicBezTo>
                  <a:close/>
                </a:path>
              </a:pathLst>
            </a:custGeom>
            <a:solidFill>
              <a:srgbClr val="DBC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7" name="Freeform 104"/>
            <p:cNvSpPr>
              <a:spLocks/>
            </p:cNvSpPr>
            <p:nvPr/>
          </p:nvSpPr>
          <p:spPr bwMode="auto">
            <a:xfrm>
              <a:off x="1542" y="1413"/>
              <a:ext cx="117" cy="94"/>
            </a:xfrm>
            <a:custGeom>
              <a:avLst/>
              <a:gdLst>
                <a:gd name="T0" fmla="*/ 20 w 49"/>
                <a:gd name="T1" fmla="*/ 25 h 40"/>
                <a:gd name="T2" fmla="*/ 22 w 49"/>
                <a:gd name="T3" fmla="*/ 24 h 40"/>
                <a:gd name="T4" fmla="*/ 26 w 49"/>
                <a:gd name="T5" fmla="*/ 22 h 40"/>
                <a:gd name="T6" fmla="*/ 38 w 49"/>
                <a:gd name="T7" fmla="*/ 12 h 40"/>
                <a:gd name="T8" fmla="*/ 41 w 49"/>
                <a:gd name="T9" fmla="*/ 5 h 40"/>
                <a:gd name="T10" fmla="*/ 47 w 49"/>
                <a:gd name="T11" fmla="*/ 2 h 40"/>
                <a:gd name="T12" fmla="*/ 44 w 49"/>
                <a:gd name="T13" fmla="*/ 7 h 40"/>
                <a:gd name="T14" fmla="*/ 41 w 49"/>
                <a:gd name="T15" fmla="*/ 13 h 40"/>
                <a:gd name="T16" fmla="*/ 45 w 49"/>
                <a:gd name="T17" fmla="*/ 10 h 40"/>
                <a:gd name="T18" fmla="*/ 47 w 49"/>
                <a:gd name="T19" fmla="*/ 10 h 40"/>
                <a:gd name="T20" fmla="*/ 47 w 49"/>
                <a:gd name="T21" fmla="*/ 12 h 40"/>
                <a:gd name="T22" fmla="*/ 42 w 49"/>
                <a:gd name="T23" fmla="*/ 16 h 40"/>
                <a:gd name="T24" fmla="*/ 42 w 49"/>
                <a:gd name="T25" fmla="*/ 16 h 40"/>
                <a:gd name="T26" fmla="*/ 47 w 49"/>
                <a:gd name="T27" fmla="*/ 16 h 40"/>
                <a:gd name="T28" fmla="*/ 43 w 49"/>
                <a:gd name="T29" fmla="*/ 18 h 40"/>
                <a:gd name="T30" fmla="*/ 41 w 49"/>
                <a:gd name="T31" fmla="*/ 19 h 40"/>
                <a:gd name="T32" fmla="*/ 43 w 49"/>
                <a:gd name="T33" fmla="*/ 18 h 40"/>
                <a:gd name="T34" fmla="*/ 46 w 49"/>
                <a:gd name="T35" fmla="*/ 18 h 40"/>
                <a:gd name="T36" fmla="*/ 47 w 49"/>
                <a:gd name="T37" fmla="*/ 20 h 40"/>
                <a:gd name="T38" fmla="*/ 40 w 49"/>
                <a:gd name="T39" fmla="*/ 22 h 40"/>
                <a:gd name="T40" fmla="*/ 34 w 49"/>
                <a:gd name="T41" fmla="*/ 25 h 40"/>
                <a:gd name="T42" fmla="*/ 30 w 49"/>
                <a:gd name="T43" fmla="*/ 27 h 40"/>
                <a:gd name="T44" fmla="*/ 22 w 49"/>
                <a:gd name="T45" fmla="*/ 30 h 40"/>
                <a:gd name="T46" fmla="*/ 20 w 49"/>
                <a:gd name="T47" fmla="*/ 31 h 40"/>
                <a:gd name="T48" fmla="*/ 5 w 49"/>
                <a:gd name="T49" fmla="*/ 37 h 40"/>
                <a:gd name="T50" fmla="*/ 1 w 49"/>
                <a:gd name="T51" fmla="*/ 38 h 40"/>
                <a:gd name="T52" fmla="*/ 3 w 49"/>
                <a:gd name="T53" fmla="*/ 35 h 40"/>
                <a:gd name="T54" fmla="*/ 9 w 49"/>
                <a:gd name="T55" fmla="*/ 32 h 40"/>
                <a:gd name="T56" fmla="*/ 6 w 49"/>
                <a:gd name="T57" fmla="*/ 29 h 40"/>
                <a:gd name="T58" fmla="*/ 5 w 49"/>
                <a:gd name="T59" fmla="*/ 27 h 40"/>
                <a:gd name="T60" fmla="*/ 7 w 49"/>
                <a:gd name="T61" fmla="*/ 27 h 40"/>
                <a:gd name="T62" fmla="*/ 7 w 49"/>
                <a:gd name="T63" fmla="*/ 27 h 40"/>
                <a:gd name="T64" fmla="*/ 17 w 49"/>
                <a:gd name="T65" fmla="*/ 29 h 40"/>
                <a:gd name="T66" fmla="*/ 20 w 49"/>
                <a:gd name="T6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40">
                  <a:moveTo>
                    <a:pt x="20" y="25"/>
                  </a:moveTo>
                  <a:cubicBezTo>
                    <a:pt x="21" y="26"/>
                    <a:pt x="22" y="25"/>
                    <a:pt x="22" y="24"/>
                  </a:cubicBezTo>
                  <a:cubicBezTo>
                    <a:pt x="24" y="24"/>
                    <a:pt x="25" y="23"/>
                    <a:pt x="26" y="22"/>
                  </a:cubicBezTo>
                  <a:cubicBezTo>
                    <a:pt x="32" y="22"/>
                    <a:pt x="36" y="18"/>
                    <a:pt x="38" y="12"/>
                  </a:cubicBezTo>
                  <a:cubicBezTo>
                    <a:pt x="39" y="10"/>
                    <a:pt x="40" y="7"/>
                    <a:pt x="41" y="5"/>
                  </a:cubicBezTo>
                  <a:cubicBezTo>
                    <a:pt x="43" y="4"/>
                    <a:pt x="45" y="0"/>
                    <a:pt x="47" y="2"/>
                  </a:cubicBezTo>
                  <a:cubicBezTo>
                    <a:pt x="49" y="4"/>
                    <a:pt x="45" y="5"/>
                    <a:pt x="44" y="7"/>
                  </a:cubicBezTo>
                  <a:cubicBezTo>
                    <a:pt x="44" y="9"/>
                    <a:pt x="43" y="11"/>
                    <a:pt x="41" y="13"/>
                  </a:cubicBezTo>
                  <a:cubicBezTo>
                    <a:pt x="43" y="11"/>
                    <a:pt x="44" y="10"/>
                    <a:pt x="45" y="10"/>
                  </a:cubicBezTo>
                  <a:cubicBezTo>
                    <a:pt x="46" y="9"/>
                    <a:pt x="47" y="9"/>
                    <a:pt x="47" y="10"/>
                  </a:cubicBezTo>
                  <a:cubicBezTo>
                    <a:pt x="48" y="11"/>
                    <a:pt x="47" y="11"/>
                    <a:pt x="47" y="12"/>
                  </a:cubicBezTo>
                  <a:cubicBezTo>
                    <a:pt x="45" y="13"/>
                    <a:pt x="44" y="15"/>
                    <a:pt x="42" y="16"/>
                  </a:cubicBezTo>
                  <a:cubicBezTo>
                    <a:pt x="42" y="16"/>
                    <a:pt x="42" y="16"/>
                    <a:pt x="42" y="16"/>
                  </a:cubicBezTo>
                  <a:cubicBezTo>
                    <a:pt x="44" y="15"/>
                    <a:pt x="47" y="13"/>
                    <a:pt x="47" y="16"/>
                  </a:cubicBezTo>
                  <a:cubicBezTo>
                    <a:pt x="48" y="18"/>
                    <a:pt x="45" y="18"/>
                    <a:pt x="43" y="18"/>
                  </a:cubicBezTo>
                  <a:cubicBezTo>
                    <a:pt x="42" y="19"/>
                    <a:pt x="42" y="19"/>
                    <a:pt x="41" y="19"/>
                  </a:cubicBezTo>
                  <a:cubicBezTo>
                    <a:pt x="42" y="19"/>
                    <a:pt x="43" y="18"/>
                    <a:pt x="43" y="18"/>
                  </a:cubicBezTo>
                  <a:cubicBezTo>
                    <a:pt x="44" y="18"/>
                    <a:pt x="45" y="18"/>
                    <a:pt x="46" y="18"/>
                  </a:cubicBezTo>
                  <a:cubicBezTo>
                    <a:pt x="47" y="19"/>
                    <a:pt x="48" y="19"/>
                    <a:pt x="47" y="20"/>
                  </a:cubicBezTo>
                  <a:cubicBezTo>
                    <a:pt x="45" y="21"/>
                    <a:pt x="42" y="21"/>
                    <a:pt x="40" y="22"/>
                  </a:cubicBezTo>
                  <a:cubicBezTo>
                    <a:pt x="38" y="23"/>
                    <a:pt x="36" y="24"/>
                    <a:pt x="34" y="25"/>
                  </a:cubicBezTo>
                  <a:cubicBezTo>
                    <a:pt x="33" y="25"/>
                    <a:pt x="32" y="26"/>
                    <a:pt x="30" y="27"/>
                  </a:cubicBezTo>
                  <a:cubicBezTo>
                    <a:pt x="28" y="29"/>
                    <a:pt x="25" y="31"/>
                    <a:pt x="22" y="30"/>
                  </a:cubicBezTo>
                  <a:cubicBezTo>
                    <a:pt x="21" y="31"/>
                    <a:pt x="21" y="31"/>
                    <a:pt x="20" y="31"/>
                  </a:cubicBezTo>
                  <a:cubicBezTo>
                    <a:pt x="15" y="32"/>
                    <a:pt x="10" y="35"/>
                    <a:pt x="5" y="37"/>
                  </a:cubicBezTo>
                  <a:cubicBezTo>
                    <a:pt x="4" y="38"/>
                    <a:pt x="2" y="40"/>
                    <a:pt x="1" y="38"/>
                  </a:cubicBezTo>
                  <a:cubicBezTo>
                    <a:pt x="0" y="37"/>
                    <a:pt x="2" y="36"/>
                    <a:pt x="3" y="35"/>
                  </a:cubicBezTo>
                  <a:cubicBezTo>
                    <a:pt x="5" y="34"/>
                    <a:pt x="7" y="32"/>
                    <a:pt x="9" y="32"/>
                  </a:cubicBezTo>
                  <a:cubicBezTo>
                    <a:pt x="9" y="30"/>
                    <a:pt x="9" y="30"/>
                    <a:pt x="6" y="29"/>
                  </a:cubicBezTo>
                  <a:cubicBezTo>
                    <a:pt x="5" y="28"/>
                    <a:pt x="4" y="28"/>
                    <a:pt x="5" y="27"/>
                  </a:cubicBezTo>
                  <a:cubicBezTo>
                    <a:pt x="5" y="25"/>
                    <a:pt x="6" y="27"/>
                    <a:pt x="7" y="27"/>
                  </a:cubicBezTo>
                  <a:cubicBezTo>
                    <a:pt x="7" y="27"/>
                    <a:pt x="7" y="27"/>
                    <a:pt x="7" y="27"/>
                  </a:cubicBezTo>
                  <a:cubicBezTo>
                    <a:pt x="10" y="29"/>
                    <a:pt x="13" y="30"/>
                    <a:pt x="17" y="29"/>
                  </a:cubicBezTo>
                  <a:cubicBezTo>
                    <a:pt x="19" y="28"/>
                    <a:pt x="19" y="26"/>
                    <a:pt x="20" y="25"/>
                  </a:cubicBezTo>
                  <a:close/>
                </a:path>
              </a:pathLst>
            </a:custGeom>
            <a:solidFill>
              <a:srgbClr val="E8C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8" name="Freeform 105"/>
            <p:cNvSpPr>
              <a:spLocks/>
            </p:cNvSpPr>
            <p:nvPr/>
          </p:nvSpPr>
          <p:spPr bwMode="auto">
            <a:xfrm>
              <a:off x="1713" y="1642"/>
              <a:ext cx="62" cy="48"/>
            </a:xfrm>
            <a:custGeom>
              <a:avLst/>
              <a:gdLst>
                <a:gd name="T0" fmla="*/ 13 w 26"/>
                <a:gd name="T1" fmla="*/ 5 h 20"/>
                <a:gd name="T2" fmla="*/ 20 w 26"/>
                <a:gd name="T3" fmla="*/ 11 h 20"/>
                <a:gd name="T4" fmla="*/ 23 w 26"/>
                <a:gd name="T5" fmla="*/ 12 h 20"/>
                <a:gd name="T6" fmla="*/ 25 w 26"/>
                <a:gd name="T7" fmla="*/ 17 h 20"/>
                <a:gd name="T8" fmla="*/ 21 w 26"/>
                <a:gd name="T9" fmla="*/ 19 h 20"/>
                <a:gd name="T10" fmla="*/ 13 w 26"/>
                <a:gd name="T11" fmla="*/ 18 h 20"/>
                <a:gd name="T12" fmla="*/ 10 w 26"/>
                <a:gd name="T13" fmla="*/ 18 h 20"/>
                <a:gd name="T14" fmla="*/ 5 w 26"/>
                <a:gd name="T15" fmla="*/ 12 h 20"/>
                <a:gd name="T16" fmla="*/ 3 w 26"/>
                <a:gd name="T17" fmla="*/ 8 h 20"/>
                <a:gd name="T18" fmla="*/ 1 w 26"/>
                <a:gd name="T19" fmla="*/ 3 h 20"/>
                <a:gd name="T20" fmla="*/ 6 w 26"/>
                <a:gd name="T21" fmla="*/ 0 h 20"/>
                <a:gd name="T22" fmla="*/ 8 w 26"/>
                <a:gd name="T23" fmla="*/ 1 h 20"/>
                <a:gd name="T24" fmla="*/ 13 w 26"/>
                <a:gd name="T25"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0">
                  <a:moveTo>
                    <a:pt x="13" y="5"/>
                  </a:moveTo>
                  <a:cubicBezTo>
                    <a:pt x="15" y="7"/>
                    <a:pt x="17" y="9"/>
                    <a:pt x="20" y="11"/>
                  </a:cubicBezTo>
                  <a:cubicBezTo>
                    <a:pt x="21" y="11"/>
                    <a:pt x="22" y="12"/>
                    <a:pt x="23" y="12"/>
                  </a:cubicBezTo>
                  <a:cubicBezTo>
                    <a:pt x="25" y="14"/>
                    <a:pt x="26" y="15"/>
                    <a:pt x="25" y="17"/>
                  </a:cubicBezTo>
                  <a:cubicBezTo>
                    <a:pt x="24" y="19"/>
                    <a:pt x="22" y="20"/>
                    <a:pt x="21" y="19"/>
                  </a:cubicBezTo>
                  <a:cubicBezTo>
                    <a:pt x="18" y="19"/>
                    <a:pt x="16" y="19"/>
                    <a:pt x="13" y="18"/>
                  </a:cubicBezTo>
                  <a:cubicBezTo>
                    <a:pt x="12" y="18"/>
                    <a:pt x="11" y="17"/>
                    <a:pt x="10" y="18"/>
                  </a:cubicBezTo>
                  <a:cubicBezTo>
                    <a:pt x="8" y="18"/>
                    <a:pt x="5" y="15"/>
                    <a:pt x="5" y="12"/>
                  </a:cubicBezTo>
                  <a:cubicBezTo>
                    <a:pt x="5" y="11"/>
                    <a:pt x="5" y="9"/>
                    <a:pt x="3" y="8"/>
                  </a:cubicBezTo>
                  <a:cubicBezTo>
                    <a:pt x="1" y="7"/>
                    <a:pt x="0" y="5"/>
                    <a:pt x="1" y="3"/>
                  </a:cubicBezTo>
                  <a:cubicBezTo>
                    <a:pt x="2" y="1"/>
                    <a:pt x="4" y="0"/>
                    <a:pt x="6" y="0"/>
                  </a:cubicBezTo>
                  <a:cubicBezTo>
                    <a:pt x="7" y="0"/>
                    <a:pt x="8" y="1"/>
                    <a:pt x="8" y="1"/>
                  </a:cubicBezTo>
                  <a:cubicBezTo>
                    <a:pt x="9" y="3"/>
                    <a:pt x="12" y="2"/>
                    <a:pt x="13" y="5"/>
                  </a:cubicBezTo>
                  <a:close/>
                </a:path>
              </a:pathLst>
            </a:custGeom>
            <a:solidFill>
              <a:srgbClr val="DAC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9" name="Freeform 106"/>
            <p:cNvSpPr>
              <a:spLocks/>
            </p:cNvSpPr>
            <p:nvPr/>
          </p:nvSpPr>
          <p:spPr bwMode="auto">
            <a:xfrm>
              <a:off x="874" y="3624"/>
              <a:ext cx="36" cy="88"/>
            </a:xfrm>
            <a:custGeom>
              <a:avLst/>
              <a:gdLst>
                <a:gd name="T0" fmla="*/ 0 w 15"/>
                <a:gd name="T1" fmla="*/ 14 h 37"/>
                <a:gd name="T2" fmla="*/ 7 w 15"/>
                <a:gd name="T3" fmla="*/ 2 h 37"/>
                <a:gd name="T4" fmla="*/ 10 w 15"/>
                <a:gd name="T5" fmla="*/ 1 h 37"/>
                <a:gd name="T6" fmla="*/ 10 w 15"/>
                <a:gd name="T7" fmla="*/ 3 h 37"/>
                <a:gd name="T8" fmla="*/ 10 w 15"/>
                <a:gd name="T9" fmla="*/ 16 h 37"/>
                <a:gd name="T10" fmla="*/ 8 w 15"/>
                <a:gd name="T11" fmla="*/ 18 h 37"/>
                <a:gd name="T12" fmla="*/ 5 w 15"/>
                <a:gd name="T13" fmla="*/ 22 h 37"/>
                <a:gd name="T14" fmla="*/ 13 w 15"/>
                <a:gd name="T15" fmla="*/ 34 h 37"/>
                <a:gd name="T16" fmla="*/ 15 w 15"/>
                <a:gd name="T17" fmla="*/ 37 h 37"/>
                <a:gd name="T18" fmla="*/ 14 w 15"/>
                <a:gd name="T19" fmla="*/ 37 h 37"/>
                <a:gd name="T20" fmla="*/ 12 w 15"/>
                <a:gd name="T21" fmla="*/ 36 h 37"/>
                <a:gd name="T22" fmla="*/ 6 w 15"/>
                <a:gd name="T23" fmla="*/ 29 h 37"/>
                <a:gd name="T24" fmla="*/ 0 w 15"/>
                <a:gd name="T25"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0" y="14"/>
                  </a:moveTo>
                  <a:cubicBezTo>
                    <a:pt x="1" y="9"/>
                    <a:pt x="3" y="5"/>
                    <a:pt x="7" y="2"/>
                  </a:cubicBezTo>
                  <a:cubicBezTo>
                    <a:pt x="8" y="1"/>
                    <a:pt x="9" y="0"/>
                    <a:pt x="10" y="1"/>
                  </a:cubicBezTo>
                  <a:cubicBezTo>
                    <a:pt x="11" y="1"/>
                    <a:pt x="10" y="2"/>
                    <a:pt x="10" y="3"/>
                  </a:cubicBezTo>
                  <a:cubicBezTo>
                    <a:pt x="10" y="7"/>
                    <a:pt x="8" y="11"/>
                    <a:pt x="10" y="16"/>
                  </a:cubicBezTo>
                  <a:cubicBezTo>
                    <a:pt x="11" y="17"/>
                    <a:pt x="10" y="18"/>
                    <a:pt x="8" y="18"/>
                  </a:cubicBezTo>
                  <a:cubicBezTo>
                    <a:pt x="5" y="18"/>
                    <a:pt x="4" y="20"/>
                    <a:pt x="5" y="22"/>
                  </a:cubicBezTo>
                  <a:cubicBezTo>
                    <a:pt x="6" y="27"/>
                    <a:pt x="9" y="31"/>
                    <a:pt x="13" y="34"/>
                  </a:cubicBezTo>
                  <a:cubicBezTo>
                    <a:pt x="15" y="35"/>
                    <a:pt x="14" y="36"/>
                    <a:pt x="15" y="37"/>
                  </a:cubicBezTo>
                  <a:cubicBezTo>
                    <a:pt x="15" y="37"/>
                    <a:pt x="15" y="37"/>
                    <a:pt x="14" y="37"/>
                  </a:cubicBezTo>
                  <a:cubicBezTo>
                    <a:pt x="13" y="37"/>
                    <a:pt x="12" y="37"/>
                    <a:pt x="12" y="36"/>
                  </a:cubicBezTo>
                  <a:cubicBezTo>
                    <a:pt x="10" y="34"/>
                    <a:pt x="7" y="32"/>
                    <a:pt x="6" y="29"/>
                  </a:cubicBezTo>
                  <a:cubicBezTo>
                    <a:pt x="2" y="25"/>
                    <a:pt x="0" y="20"/>
                    <a:pt x="0" y="14"/>
                  </a:cubicBezTo>
                  <a:close/>
                </a:path>
              </a:pathLst>
            </a:custGeom>
            <a:solidFill>
              <a:srgbClr val="976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0" name="Freeform 107"/>
            <p:cNvSpPr>
              <a:spLocks/>
            </p:cNvSpPr>
            <p:nvPr/>
          </p:nvSpPr>
          <p:spPr bwMode="auto">
            <a:xfrm>
              <a:off x="1048" y="2992"/>
              <a:ext cx="114" cy="152"/>
            </a:xfrm>
            <a:custGeom>
              <a:avLst/>
              <a:gdLst>
                <a:gd name="T0" fmla="*/ 33 w 48"/>
                <a:gd name="T1" fmla="*/ 49 h 64"/>
                <a:gd name="T2" fmla="*/ 28 w 48"/>
                <a:gd name="T3" fmla="*/ 46 h 64"/>
                <a:gd name="T4" fmla="*/ 25 w 48"/>
                <a:gd name="T5" fmla="*/ 44 h 64"/>
                <a:gd name="T6" fmla="*/ 25 w 48"/>
                <a:gd name="T7" fmla="*/ 47 h 64"/>
                <a:gd name="T8" fmla="*/ 25 w 48"/>
                <a:gd name="T9" fmla="*/ 49 h 64"/>
                <a:gd name="T10" fmla="*/ 25 w 48"/>
                <a:gd name="T11" fmla="*/ 49 h 64"/>
                <a:gd name="T12" fmla="*/ 23 w 48"/>
                <a:gd name="T13" fmla="*/ 47 h 64"/>
                <a:gd name="T14" fmla="*/ 19 w 48"/>
                <a:gd name="T15" fmla="*/ 42 h 64"/>
                <a:gd name="T16" fmla="*/ 19 w 48"/>
                <a:gd name="T17" fmla="*/ 42 h 64"/>
                <a:gd name="T18" fmla="*/ 10 w 48"/>
                <a:gd name="T19" fmla="*/ 41 h 64"/>
                <a:gd name="T20" fmla="*/ 2 w 48"/>
                <a:gd name="T21" fmla="*/ 31 h 64"/>
                <a:gd name="T22" fmla="*/ 1 w 48"/>
                <a:gd name="T23" fmla="*/ 19 h 64"/>
                <a:gd name="T24" fmla="*/ 1 w 48"/>
                <a:gd name="T25" fmla="*/ 5 h 64"/>
                <a:gd name="T26" fmla="*/ 2 w 48"/>
                <a:gd name="T27" fmla="*/ 0 h 64"/>
                <a:gd name="T28" fmla="*/ 3 w 48"/>
                <a:gd name="T29" fmla="*/ 1 h 64"/>
                <a:gd name="T30" fmla="*/ 4 w 48"/>
                <a:gd name="T31" fmla="*/ 6 h 64"/>
                <a:gd name="T32" fmla="*/ 5 w 48"/>
                <a:gd name="T33" fmla="*/ 27 h 64"/>
                <a:gd name="T34" fmla="*/ 8 w 48"/>
                <a:gd name="T35" fmla="*/ 31 h 64"/>
                <a:gd name="T36" fmla="*/ 15 w 48"/>
                <a:gd name="T37" fmla="*/ 34 h 64"/>
                <a:gd name="T38" fmla="*/ 23 w 48"/>
                <a:gd name="T39" fmla="*/ 39 h 64"/>
                <a:gd name="T40" fmla="*/ 29 w 48"/>
                <a:gd name="T41" fmla="*/ 43 h 64"/>
                <a:gd name="T42" fmla="*/ 46 w 48"/>
                <a:gd name="T43" fmla="*/ 59 h 64"/>
                <a:gd name="T44" fmla="*/ 47 w 48"/>
                <a:gd name="T45" fmla="*/ 61 h 64"/>
                <a:gd name="T46" fmla="*/ 46 w 48"/>
                <a:gd name="T47" fmla="*/ 64 h 64"/>
                <a:gd name="T48" fmla="*/ 40 w 48"/>
                <a:gd name="T49" fmla="*/ 56 h 64"/>
                <a:gd name="T50" fmla="*/ 40 w 48"/>
                <a:gd name="T51" fmla="*/ 56 h 64"/>
                <a:gd name="T52" fmla="*/ 33 w 48"/>
                <a:gd name="T53" fmla="*/ 4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64">
                  <a:moveTo>
                    <a:pt x="33" y="49"/>
                  </a:moveTo>
                  <a:cubicBezTo>
                    <a:pt x="31" y="47"/>
                    <a:pt x="30" y="47"/>
                    <a:pt x="28" y="46"/>
                  </a:cubicBezTo>
                  <a:cubicBezTo>
                    <a:pt x="27" y="45"/>
                    <a:pt x="26" y="44"/>
                    <a:pt x="25" y="44"/>
                  </a:cubicBezTo>
                  <a:cubicBezTo>
                    <a:pt x="24" y="45"/>
                    <a:pt x="25" y="46"/>
                    <a:pt x="25" y="47"/>
                  </a:cubicBezTo>
                  <a:cubicBezTo>
                    <a:pt x="25" y="48"/>
                    <a:pt x="26" y="49"/>
                    <a:pt x="25" y="49"/>
                  </a:cubicBezTo>
                  <a:cubicBezTo>
                    <a:pt x="25" y="49"/>
                    <a:pt x="25" y="49"/>
                    <a:pt x="25" y="49"/>
                  </a:cubicBezTo>
                  <a:cubicBezTo>
                    <a:pt x="23" y="50"/>
                    <a:pt x="23" y="48"/>
                    <a:pt x="23" y="47"/>
                  </a:cubicBezTo>
                  <a:cubicBezTo>
                    <a:pt x="22" y="45"/>
                    <a:pt x="21" y="43"/>
                    <a:pt x="19" y="42"/>
                  </a:cubicBezTo>
                  <a:cubicBezTo>
                    <a:pt x="19" y="42"/>
                    <a:pt x="19" y="42"/>
                    <a:pt x="19" y="42"/>
                  </a:cubicBezTo>
                  <a:cubicBezTo>
                    <a:pt x="16" y="41"/>
                    <a:pt x="13" y="42"/>
                    <a:pt x="10" y="41"/>
                  </a:cubicBezTo>
                  <a:cubicBezTo>
                    <a:pt x="6" y="39"/>
                    <a:pt x="3" y="36"/>
                    <a:pt x="2" y="31"/>
                  </a:cubicBezTo>
                  <a:cubicBezTo>
                    <a:pt x="0" y="27"/>
                    <a:pt x="1" y="23"/>
                    <a:pt x="1" y="19"/>
                  </a:cubicBezTo>
                  <a:cubicBezTo>
                    <a:pt x="1" y="14"/>
                    <a:pt x="1" y="10"/>
                    <a:pt x="1" y="5"/>
                  </a:cubicBezTo>
                  <a:cubicBezTo>
                    <a:pt x="1" y="3"/>
                    <a:pt x="1" y="2"/>
                    <a:pt x="2" y="0"/>
                  </a:cubicBezTo>
                  <a:cubicBezTo>
                    <a:pt x="2" y="0"/>
                    <a:pt x="3" y="0"/>
                    <a:pt x="3" y="1"/>
                  </a:cubicBezTo>
                  <a:cubicBezTo>
                    <a:pt x="4" y="2"/>
                    <a:pt x="4" y="4"/>
                    <a:pt x="4" y="6"/>
                  </a:cubicBezTo>
                  <a:cubicBezTo>
                    <a:pt x="4" y="13"/>
                    <a:pt x="4" y="20"/>
                    <a:pt x="5" y="27"/>
                  </a:cubicBezTo>
                  <a:cubicBezTo>
                    <a:pt x="6" y="29"/>
                    <a:pt x="7" y="31"/>
                    <a:pt x="8" y="31"/>
                  </a:cubicBezTo>
                  <a:cubicBezTo>
                    <a:pt x="10" y="32"/>
                    <a:pt x="13" y="33"/>
                    <a:pt x="15" y="34"/>
                  </a:cubicBezTo>
                  <a:cubicBezTo>
                    <a:pt x="18" y="36"/>
                    <a:pt x="20" y="38"/>
                    <a:pt x="23" y="39"/>
                  </a:cubicBezTo>
                  <a:cubicBezTo>
                    <a:pt x="25" y="41"/>
                    <a:pt x="27" y="42"/>
                    <a:pt x="29" y="43"/>
                  </a:cubicBezTo>
                  <a:cubicBezTo>
                    <a:pt x="37" y="46"/>
                    <a:pt x="42" y="52"/>
                    <a:pt x="46" y="59"/>
                  </a:cubicBezTo>
                  <a:cubicBezTo>
                    <a:pt x="46" y="60"/>
                    <a:pt x="47" y="60"/>
                    <a:pt x="47" y="61"/>
                  </a:cubicBezTo>
                  <a:cubicBezTo>
                    <a:pt x="48" y="64"/>
                    <a:pt x="48" y="64"/>
                    <a:pt x="46" y="64"/>
                  </a:cubicBezTo>
                  <a:cubicBezTo>
                    <a:pt x="44" y="61"/>
                    <a:pt x="42" y="58"/>
                    <a:pt x="40" y="56"/>
                  </a:cubicBezTo>
                  <a:cubicBezTo>
                    <a:pt x="40" y="56"/>
                    <a:pt x="40" y="56"/>
                    <a:pt x="40" y="56"/>
                  </a:cubicBezTo>
                  <a:cubicBezTo>
                    <a:pt x="38" y="53"/>
                    <a:pt x="36" y="50"/>
                    <a:pt x="33" y="49"/>
                  </a:cubicBezTo>
                  <a:close/>
                </a:path>
              </a:pathLst>
            </a:custGeom>
            <a:solidFill>
              <a:srgbClr val="F0D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1" name="Freeform 108"/>
            <p:cNvSpPr>
              <a:spLocks/>
            </p:cNvSpPr>
            <p:nvPr/>
          </p:nvSpPr>
          <p:spPr bwMode="auto">
            <a:xfrm>
              <a:off x="1690" y="3182"/>
              <a:ext cx="126" cy="151"/>
            </a:xfrm>
            <a:custGeom>
              <a:avLst/>
              <a:gdLst>
                <a:gd name="T0" fmla="*/ 23 w 53"/>
                <a:gd name="T1" fmla="*/ 37 h 64"/>
                <a:gd name="T2" fmla="*/ 50 w 53"/>
                <a:gd name="T3" fmla="*/ 59 h 64"/>
                <a:gd name="T4" fmla="*/ 51 w 53"/>
                <a:gd name="T5" fmla="*/ 63 h 64"/>
                <a:gd name="T6" fmla="*/ 47 w 53"/>
                <a:gd name="T7" fmla="*/ 60 h 64"/>
                <a:gd name="T8" fmla="*/ 47 w 53"/>
                <a:gd name="T9" fmla="*/ 60 h 64"/>
                <a:gd name="T10" fmla="*/ 42 w 53"/>
                <a:gd name="T11" fmla="*/ 53 h 64"/>
                <a:gd name="T12" fmla="*/ 43 w 53"/>
                <a:gd name="T13" fmla="*/ 53 h 64"/>
                <a:gd name="T14" fmla="*/ 37 w 53"/>
                <a:gd name="T15" fmla="*/ 48 h 64"/>
                <a:gd name="T16" fmla="*/ 37 w 53"/>
                <a:gd name="T17" fmla="*/ 48 h 64"/>
                <a:gd name="T18" fmla="*/ 31 w 53"/>
                <a:gd name="T19" fmla="*/ 44 h 64"/>
                <a:gd name="T20" fmla="*/ 30 w 53"/>
                <a:gd name="T21" fmla="*/ 43 h 64"/>
                <a:gd name="T22" fmla="*/ 28 w 53"/>
                <a:gd name="T23" fmla="*/ 43 h 64"/>
                <a:gd name="T24" fmla="*/ 28 w 53"/>
                <a:gd name="T25" fmla="*/ 45 h 64"/>
                <a:gd name="T26" fmla="*/ 28 w 53"/>
                <a:gd name="T27" fmla="*/ 48 h 64"/>
                <a:gd name="T28" fmla="*/ 26 w 53"/>
                <a:gd name="T29" fmla="*/ 46 h 64"/>
                <a:gd name="T30" fmla="*/ 14 w 53"/>
                <a:gd name="T31" fmla="*/ 39 h 64"/>
                <a:gd name="T32" fmla="*/ 13 w 53"/>
                <a:gd name="T33" fmla="*/ 39 h 64"/>
                <a:gd name="T34" fmla="*/ 9 w 53"/>
                <a:gd name="T35" fmla="*/ 36 h 64"/>
                <a:gd name="T36" fmla="*/ 4 w 53"/>
                <a:gd name="T37" fmla="*/ 27 h 64"/>
                <a:gd name="T38" fmla="*/ 2 w 53"/>
                <a:gd name="T39" fmla="*/ 9 h 64"/>
                <a:gd name="T40" fmla="*/ 4 w 53"/>
                <a:gd name="T41" fmla="*/ 0 h 64"/>
                <a:gd name="T42" fmla="*/ 5 w 53"/>
                <a:gd name="T43" fmla="*/ 6 h 64"/>
                <a:gd name="T44" fmla="*/ 5 w 53"/>
                <a:gd name="T45" fmla="*/ 15 h 64"/>
                <a:gd name="T46" fmla="*/ 9 w 53"/>
                <a:gd name="T47" fmla="*/ 28 h 64"/>
                <a:gd name="T48" fmla="*/ 9 w 53"/>
                <a:gd name="T49" fmla="*/ 30 h 64"/>
                <a:gd name="T50" fmla="*/ 20 w 53"/>
                <a:gd name="T51" fmla="*/ 38 h 64"/>
                <a:gd name="T52" fmla="*/ 22 w 53"/>
                <a:gd name="T53" fmla="*/ 36 h 64"/>
                <a:gd name="T54" fmla="*/ 23 w 53"/>
                <a:gd name="T55" fmla="*/ 3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64">
                  <a:moveTo>
                    <a:pt x="23" y="37"/>
                  </a:moveTo>
                  <a:cubicBezTo>
                    <a:pt x="35" y="41"/>
                    <a:pt x="44" y="48"/>
                    <a:pt x="50" y="59"/>
                  </a:cubicBezTo>
                  <a:cubicBezTo>
                    <a:pt x="50" y="60"/>
                    <a:pt x="53" y="62"/>
                    <a:pt x="51" y="63"/>
                  </a:cubicBezTo>
                  <a:cubicBezTo>
                    <a:pt x="49" y="64"/>
                    <a:pt x="49" y="61"/>
                    <a:pt x="47" y="60"/>
                  </a:cubicBezTo>
                  <a:cubicBezTo>
                    <a:pt x="47" y="60"/>
                    <a:pt x="47" y="60"/>
                    <a:pt x="47" y="60"/>
                  </a:cubicBezTo>
                  <a:cubicBezTo>
                    <a:pt x="46" y="57"/>
                    <a:pt x="44" y="55"/>
                    <a:pt x="42" y="53"/>
                  </a:cubicBezTo>
                  <a:cubicBezTo>
                    <a:pt x="43" y="53"/>
                    <a:pt x="43" y="53"/>
                    <a:pt x="43" y="53"/>
                  </a:cubicBezTo>
                  <a:cubicBezTo>
                    <a:pt x="41" y="51"/>
                    <a:pt x="39" y="49"/>
                    <a:pt x="37" y="48"/>
                  </a:cubicBezTo>
                  <a:cubicBezTo>
                    <a:pt x="37" y="48"/>
                    <a:pt x="37" y="48"/>
                    <a:pt x="37" y="48"/>
                  </a:cubicBezTo>
                  <a:cubicBezTo>
                    <a:pt x="35" y="46"/>
                    <a:pt x="33" y="45"/>
                    <a:pt x="31" y="44"/>
                  </a:cubicBezTo>
                  <a:cubicBezTo>
                    <a:pt x="30" y="44"/>
                    <a:pt x="30" y="44"/>
                    <a:pt x="30" y="43"/>
                  </a:cubicBezTo>
                  <a:cubicBezTo>
                    <a:pt x="29" y="43"/>
                    <a:pt x="29" y="42"/>
                    <a:pt x="28" y="43"/>
                  </a:cubicBezTo>
                  <a:cubicBezTo>
                    <a:pt x="28" y="44"/>
                    <a:pt x="28" y="44"/>
                    <a:pt x="28" y="45"/>
                  </a:cubicBezTo>
                  <a:cubicBezTo>
                    <a:pt x="29" y="46"/>
                    <a:pt x="29" y="48"/>
                    <a:pt x="28" y="48"/>
                  </a:cubicBezTo>
                  <a:cubicBezTo>
                    <a:pt x="26" y="49"/>
                    <a:pt x="27" y="46"/>
                    <a:pt x="26" y="46"/>
                  </a:cubicBezTo>
                  <a:cubicBezTo>
                    <a:pt x="24" y="40"/>
                    <a:pt x="18" y="41"/>
                    <a:pt x="14" y="39"/>
                  </a:cubicBezTo>
                  <a:cubicBezTo>
                    <a:pt x="13" y="39"/>
                    <a:pt x="13" y="39"/>
                    <a:pt x="13" y="39"/>
                  </a:cubicBezTo>
                  <a:cubicBezTo>
                    <a:pt x="12" y="38"/>
                    <a:pt x="11" y="37"/>
                    <a:pt x="9" y="36"/>
                  </a:cubicBezTo>
                  <a:cubicBezTo>
                    <a:pt x="6" y="34"/>
                    <a:pt x="4" y="31"/>
                    <a:pt x="4" y="27"/>
                  </a:cubicBezTo>
                  <a:cubicBezTo>
                    <a:pt x="3" y="21"/>
                    <a:pt x="3" y="15"/>
                    <a:pt x="2" y="9"/>
                  </a:cubicBezTo>
                  <a:cubicBezTo>
                    <a:pt x="2" y="6"/>
                    <a:pt x="0" y="3"/>
                    <a:pt x="4" y="0"/>
                  </a:cubicBezTo>
                  <a:cubicBezTo>
                    <a:pt x="5" y="2"/>
                    <a:pt x="5" y="4"/>
                    <a:pt x="5" y="6"/>
                  </a:cubicBezTo>
                  <a:cubicBezTo>
                    <a:pt x="5" y="9"/>
                    <a:pt x="4" y="12"/>
                    <a:pt x="5" y="15"/>
                  </a:cubicBezTo>
                  <a:cubicBezTo>
                    <a:pt x="6" y="19"/>
                    <a:pt x="6" y="24"/>
                    <a:pt x="9" y="28"/>
                  </a:cubicBezTo>
                  <a:cubicBezTo>
                    <a:pt x="9" y="29"/>
                    <a:pt x="9" y="29"/>
                    <a:pt x="9" y="30"/>
                  </a:cubicBezTo>
                  <a:cubicBezTo>
                    <a:pt x="10" y="33"/>
                    <a:pt x="17" y="38"/>
                    <a:pt x="20" y="38"/>
                  </a:cubicBezTo>
                  <a:cubicBezTo>
                    <a:pt x="21" y="38"/>
                    <a:pt x="21" y="37"/>
                    <a:pt x="22" y="36"/>
                  </a:cubicBezTo>
                  <a:cubicBezTo>
                    <a:pt x="22" y="36"/>
                    <a:pt x="23" y="37"/>
                    <a:pt x="23" y="37"/>
                  </a:cubicBezTo>
                  <a:close/>
                </a:path>
              </a:pathLst>
            </a:custGeom>
            <a:solidFill>
              <a:srgbClr val="ECD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2" name="Freeform 109"/>
            <p:cNvSpPr>
              <a:spLocks/>
            </p:cNvSpPr>
            <p:nvPr/>
          </p:nvSpPr>
          <p:spPr bwMode="auto">
            <a:xfrm>
              <a:off x="1064" y="1586"/>
              <a:ext cx="53" cy="47"/>
            </a:xfrm>
            <a:custGeom>
              <a:avLst/>
              <a:gdLst>
                <a:gd name="T0" fmla="*/ 9 w 22"/>
                <a:gd name="T1" fmla="*/ 3 h 20"/>
                <a:gd name="T2" fmla="*/ 19 w 22"/>
                <a:gd name="T3" fmla="*/ 13 h 20"/>
                <a:gd name="T4" fmla="*/ 16 w 22"/>
                <a:gd name="T5" fmla="*/ 19 h 20"/>
                <a:gd name="T6" fmla="*/ 13 w 22"/>
                <a:gd name="T7" fmla="*/ 20 h 20"/>
                <a:gd name="T8" fmla="*/ 12 w 22"/>
                <a:gd name="T9" fmla="*/ 20 h 20"/>
                <a:gd name="T10" fmla="*/ 11 w 22"/>
                <a:gd name="T11" fmla="*/ 19 h 20"/>
                <a:gd name="T12" fmla="*/ 4 w 22"/>
                <a:gd name="T13" fmla="*/ 15 h 20"/>
                <a:gd name="T14" fmla="*/ 1 w 22"/>
                <a:gd name="T15" fmla="*/ 11 h 20"/>
                <a:gd name="T16" fmla="*/ 0 w 22"/>
                <a:gd name="T17" fmla="*/ 6 h 20"/>
                <a:gd name="T18" fmla="*/ 3 w 22"/>
                <a:gd name="T19" fmla="*/ 1 h 20"/>
                <a:gd name="T20" fmla="*/ 9 w 22"/>
                <a:gd name="T21"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0">
                  <a:moveTo>
                    <a:pt x="9" y="3"/>
                  </a:moveTo>
                  <a:cubicBezTo>
                    <a:pt x="13" y="5"/>
                    <a:pt x="16" y="9"/>
                    <a:pt x="19" y="13"/>
                  </a:cubicBezTo>
                  <a:cubicBezTo>
                    <a:pt x="22" y="16"/>
                    <a:pt x="20" y="19"/>
                    <a:pt x="16" y="19"/>
                  </a:cubicBezTo>
                  <a:cubicBezTo>
                    <a:pt x="15" y="19"/>
                    <a:pt x="14" y="18"/>
                    <a:pt x="13" y="20"/>
                  </a:cubicBezTo>
                  <a:cubicBezTo>
                    <a:pt x="13" y="20"/>
                    <a:pt x="12" y="20"/>
                    <a:pt x="12" y="20"/>
                  </a:cubicBezTo>
                  <a:cubicBezTo>
                    <a:pt x="11" y="20"/>
                    <a:pt x="11" y="19"/>
                    <a:pt x="11" y="19"/>
                  </a:cubicBezTo>
                  <a:cubicBezTo>
                    <a:pt x="9" y="17"/>
                    <a:pt x="6" y="16"/>
                    <a:pt x="4" y="15"/>
                  </a:cubicBezTo>
                  <a:cubicBezTo>
                    <a:pt x="3" y="14"/>
                    <a:pt x="2" y="13"/>
                    <a:pt x="1" y="11"/>
                  </a:cubicBezTo>
                  <a:cubicBezTo>
                    <a:pt x="0" y="10"/>
                    <a:pt x="0" y="8"/>
                    <a:pt x="0" y="6"/>
                  </a:cubicBezTo>
                  <a:cubicBezTo>
                    <a:pt x="0" y="3"/>
                    <a:pt x="1" y="2"/>
                    <a:pt x="3" y="1"/>
                  </a:cubicBezTo>
                  <a:cubicBezTo>
                    <a:pt x="6" y="0"/>
                    <a:pt x="7" y="1"/>
                    <a:pt x="9" y="3"/>
                  </a:cubicBezTo>
                  <a:close/>
                </a:path>
              </a:pathLst>
            </a:custGeom>
            <a:solidFill>
              <a:srgbClr val="E1CB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3" name="Freeform 110"/>
            <p:cNvSpPr>
              <a:spLocks/>
            </p:cNvSpPr>
            <p:nvPr/>
          </p:nvSpPr>
          <p:spPr bwMode="auto">
            <a:xfrm>
              <a:off x="1060" y="1882"/>
              <a:ext cx="52" cy="56"/>
            </a:xfrm>
            <a:custGeom>
              <a:avLst/>
              <a:gdLst>
                <a:gd name="T0" fmla="*/ 11 w 22"/>
                <a:gd name="T1" fmla="*/ 0 h 24"/>
                <a:gd name="T2" fmla="*/ 11 w 22"/>
                <a:gd name="T3" fmla="*/ 4 h 24"/>
                <a:gd name="T4" fmla="*/ 14 w 22"/>
                <a:gd name="T5" fmla="*/ 16 h 24"/>
                <a:gd name="T6" fmla="*/ 12 w 22"/>
                <a:gd name="T7" fmla="*/ 21 h 24"/>
                <a:gd name="T8" fmla="*/ 22 w 22"/>
                <a:gd name="T9" fmla="*/ 21 h 24"/>
                <a:gd name="T10" fmla="*/ 14 w 22"/>
                <a:gd name="T11" fmla="*/ 23 h 24"/>
                <a:gd name="T12" fmla="*/ 3 w 22"/>
                <a:gd name="T13" fmla="*/ 23 h 24"/>
                <a:gd name="T14" fmla="*/ 1 w 22"/>
                <a:gd name="T15" fmla="*/ 21 h 24"/>
                <a:gd name="T16" fmla="*/ 1 w 22"/>
                <a:gd name="T17" fmla="*/ 14 h 24"/>
                <a:gd name="T18" fmla="*/ 9 w 22"/>
                <a:gd name="T19" fmla="*/ 0 h 24"/>
                <a:gd name="T20" fmla="*/ 11 w 22"/>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4">
                  <a:moveTo>
                    <a:pt x="11" y="0"/>
                  </a:moveTo>
                  <a:cubicBezTo>
                    <a:pt x="12" y="1"/>
                    <a:pt x="9" y="2"/>
                    <a:pt x="11" y="4"/>
                  </a:cubicBezTo>
                  <a:cubicBezTo>
                    <a:pt x="16" y="7"/>
                    <a:pt x="15" y="12"/>
                    <a:pt x="14" y="16"/>
                  </a:cubicBezTo>
                  <a:cubicBezTo>
                    <a:pt x="13" y="18"/>
                    <a:pt x="13" y="19"/>
                    <a:pt x="12" y="21"/>
                  </a:cubicBezTo>
                  <a:cubicBezTo>
                    <a:pt x="15" y="21"/>
                    <a:pt x="19" y="20"/>
                    <a:pt x="22" y="21"/>
                  </a:cubicBezTo>
                  <a:cubicBezTo>
                    <a:pt x="20" y="23"/>
                    <a:pt x="17" y="23"/>
                    <a:pt x="14" y="23"/>
                  </a:cubicBezTo>
                  <a:cubicBezTo>
                    <a:pt x="10" y="22"/>
                    <a:pt x="7" y="24"/>
                    <a:pt x="3" y="23"/>
                  </a:cubicBezTo>
                  <a:cubicBezTo>
                    <a:pt x="2" y="23"/>
                    <a:pt x="1" y="22"/>
                    <a:pt x="1" y="21"/>
                  </a:cubicBezTo>
                  <a:cubicBezTo>
                    <a:pt x="2" y="18"/>
                    <a:pt x="1" y="16"/>
                    <a:pt x="1" y="14"/>
                  </a:cubicBezTo>
                  <a:cubicBezTo>
                    <a:pt x="0" y="8"/>
                    <a:pt x="2" y="1"/>
                    <a:pt x="9" y="0"/>
                  </a:cubicBezTo>
                  <a:cubicBezTo>
                    <a:pt x="10" y="0"/>
                    <a:pt x="11" y="0"/>
                    <a:pt x="11" y="0"/>
                  </a:cubicBezTo>
                  <a:close/>
                </a:path>
              </a:pathLst>
            </a:custGeom>
            <a:solidFill>
              <a:srgbClr val="DEC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4" name="Freeform 111"/>
            <p:cNvSpPr>
              <a:spLocks/>
            </p:cNvSpPr>
            <p:nvPr/>
          </p:nvSpPr>
          <p:spPr bwMode="auto">
            <a:xfrm>
              <a:off x="1702" y="2843"/>
              <a:ext cx="125" cy="99"/>
            </a:xfrm>
            <a:custGeom>
              <a:avLst/>
              <a:gdLst>
                <a:gd name="T0" fmla="*/ 26 w 53"/>
                <a:gd name="T1" fmla="*/ 22 h 42"/>
                <a:gd name="T2" fmla="*/ 29 w 53"/>
                <a:gd name="T3" fmla="*/ 22 h 42"/>
                <a:gd name="T4" fmla="*/ 36 w 53"/>
                <a:gd name="T5" fmla="*/ 26 h 42"/>
                <a:gd name="T6" fmla="*/ 42 w 53"/>
                <a:gd name="T7" fmla="*/ 29 h 42"/>
                <a:gd name="T8" fmla="*/ 52 w 53"/>
                <a:gd name="T9" fmla="*/ 39 h 42"/>
                <a:gd name="T10" fmla="*/ 52 w 53"/>
                <a:gd name="T11" fmla="*/ 39 h 42"/>
                <a:gd name="T12" fmla="*/ 52 w 53"/>
                <a:gd name="T13" fmla="*/ 41 h 42"/>
                <a:gd name="T14" fmla="*/ 50 w 53"/>
                <a:gd name="T15" fmla="*/ 40 h 42"/>
                <a:gd name="T16" fmla="*/ 48 w 53"/>
                <a:gd name="T17" fmla="*/ 39 h 42"/>
                <a:gd name="T18" fmla="*/ 32 w 53"/>
                <a:gd name="T19" fmla="*/ 26 h 42"/>
                <a:gd name="T20" fmla="*/ 28 w 53"/>
                <a:gd name="T21" fmla="*/ 25 h 42"/>
                <a:gd name="T22" fmla="*/ 27 w 53"/>
                <a:gd name="T23" fmla="*/ 27 h 42"/>
                <a:gd name="T24" fmla="*/ 27 w 53"/>
                <a:gd name="T25" fmla="*/ 27 h 42"/>
                <a:gd name="T26" fmla="*/ 27 w 53"/>
                <a:gd name="T27" fmla="*/ 30 h 42"/>
                <a:gd name="T28" fmla="*/ 25 w 53"/>
                <a:gd name="T29" fmla="*/ 29 h 42"/>
                <a:gd name="T30" fmla="*/ 19 w 53"/>
                <a:gd name="T31" fmla="*/ 24 h 42"/>
                <a:gd name="T32" fmla="*/ 15 w 53"/>
                <a:gd name="T33" fmla="*/ 24 h 42"/>
                <a:gd name="T34" fmla="*/ 9 w 53"/>
                <a:gd name="T35" fmla="*/ 23 h 42"/>
                <a:gd name="T36" fmla="*/ 2 w 53"/>
                <a:gd name="T37" fmla="*/ 15 h 42"/>
                <a:gd name="T38" fmla="*/ 1 w 53"/>
                <a:gd name="T39" fmla="*/ 6 h 42"/>
                <a:gd name="T40" fmla="*/ 2 w 53"/>
                <a:gd name="T41" fmla="*/ 0 h 42"/>
                <a:gd name="T42" fmla="*/ 4 w 53"/>
                <a:gd name="T43" fmla="*/ 3 h 42"/>
                <a:gd name="T44" fmla="*/ 6 w 53"/>
                <a:gd name="T45" fmla="*/ 10 h 42"/>
                <a:gd name="T46" fmla="*/ 10 w 53"/>
                <a:gd name="T47" fmla="*/ 14 h 42"/>
                <a:gd name="T48" fmla="*/ 13 w 53"/>
                <a:gd name="T49" fmla="*/ 16 h 42"/>
                <a:gd name="T50" fmla="*/ 17 w 53"/>
                <a:gd name="T51" fmla="*/ 17 h 42"/>
                <a:gd name="T52" fmla="*/ 18 w 53"/>
                <a:gd name="T53" fmla="*/ 20 h 42"/>
                <a:gd name="T54" fmla="*/ 7 w 53"/>
                <a:gd name="T55" fmla="*/ 16 h 42"/>
                <a:gd name="T56" fmla="*/ 19 w 53"/>
                <a:gd name="T57" fmla="*/ 22 h 42"/>
                <a:gd name="T58" fmla="*/ 20 w 53"/>
                <a:gd name="T59" fmla="*/ 22 h 42"/>
                <a:gd name="T60" fmla="*/ 19 w 53"/>
                <a:gd name="T61" fmla="*/ 22 h 42"/>
                <a:gd name="T62" fmla="*/ 19 w 53"/>
                <a:gd name="T63" fmla="*/ 19 h 42"/>
                <a:gd name="T64" fmla="*/ 26 w 53"/>
                <a:gd name="T65"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42">
                  <a:moveTo>
                    <a:pt x="26" y="22"/>
                  </a:moveTo>
                  <a:cubicBezTo>
                    <a:pt x="27" y="22"/>
                    <a:pt x="28" y="22"/>
                    <a:pt x="29" y="22"/>
                  </a:cubicBezTo>
                  <a:cubicBezTo>
                    <a:pt x="31" y="23"/>
                    <a:pt x="34" y="24"/>
                    <a:pt x="36" y="26"/>
                  </a:cubicBezTo>
                  <a:cubicBezTo>
                    <a:pt x="38" y="26"/>
                    <a:pt x="41" y="27"/>
                    <a:pt x="42" y="29"/>
                  </a:cubicBezTo>
                  <a:cubicBezTo>
                    <a:pt x="45" y="32"/>
                    <a:pt x="49" y="35"/>
                    <a:pt x="52" y="39"/>
                  </a:cubicBezTo>
                  <a:cubicBezTo>
                    <a:pt x="52" y="39"/>
                    <a:pt x="52" y="39"/>
                    <a:pt x="52" y="39"/>
                  </a:cubicBezTo>
                  <a:cubicBezTo>
                    <a:pt x="52" y="39"/>
                    <a:pt x="53" y="40"/>
                    <a:pt x="52" y="41"/>
                  </a:cubicBezTo>
                  <a:cubicBezTo>
                    <a:pt x="51" y="42"/>
                    <a:pt x="50" y="41"/>
                    <a:pt x="50" y="40"/>
                  </a:cubicBezTo>
                  <a:cubicBezTo>
                    <a:pt x="49" y="40"/>
                    <a:pt x="49" y="39"/>
                    <a:pt x="48" y="39"/>
                  </a:cubicBezTo>
                  <a:cubicBezTo>
                    <a:pt x="44" y="34"/>
                    <a:pt x="38" y="30"/>
                    <a:pt x="32" y="26"/>
                  </a:cubicBezTo>
                  <a:cubicBezTo>
                    <a:pt x="31" y="25"/>
                    <a:pt x="30" y="25"/>
                    <a:pt x="28" y="25"/>
                  </a:cubicBezTo>
                  <a:cubicBezTo>
                    <a:pt x="26" y="25"/>
                    <a:pt x="26" y="26"/>
                    <a:pt x="27" y="27"/>
                  </a:cubicBezTo>
                  <a:cubicBezTo>
                    <a:pt x="27" y="27"/>
                    <a:pt x="27" y="27"/>
                    <a:pt x="27" y="27"/>
                  </a:cubicBezTo>
                  <a:cubicBezTo>
                    <a:pt x="28" y="28"/>
                    <a:pt x="28" y="29"/>
                    <a:pt x="27" y="30"/>
                  </a:cubicBezTo>
                  <a:cubicBezTo>
                    <a:pt x="26" y="30"/>
                    <a:pt x="26" y="29"/>
                    <a:pt x="25" y="29"/>
                  </a:cubicBezTo>
                  <a:cubicBezTo>
                    <a:pt x="24" y="26"/>
                    <a:pt x="22" y="24"/>
                    <a:pt x="19" y="24"/>
                  </a:cubicBezTo>
                  <a:cubicBezTo>
                    <a:pt x="18" y="24"/>
                    <a:pt x="16" y="24"/>
                    <a:pt x="15" y="24"/>
                  </a:cubicBezTo>
                  <a:cubicBezTo>
                    <a:pt x="13" y="24"/>
                    <a:pt x="11" y="24"/>
                    <a:pt x="9" y="23"/>
                  </a:cubicBezTo>
                  <a:cubicBezTo>
                    <a:pt x="6" y="21"/>
                    <a:pt x="3" y="18"/>
                    <a:pt x="2" y="15"/>
                  </a:cubicBezTo>
                  <a:cubicBezTo>
                    <a:pt x="1" y="12"/>
                    <a:pt x="1" y="9"/>
                    <a:pt x="1" y="6"/>
                  </a:cubicBezTo>
                  <a:cubicBezTo>
                    <a:pt x="1" y="4"/>
                    <a:pt x="0" y="2"/>
                    <a:pt x="2" y="0"/>
                  </a:cubicBezTo>
                  <a:cubicBezTo>
                    <a:pt x="4" y="0"/>
                    <a:pt x="4" y="1"/>
                    <a:pt x="4" y="3"/>
                  </a:cubicBezTo>
                  <a:cubicBezTo>
                    <a:pt x="5" y="5"/>
                    <a:pt x="5" y="7"/>
                    <a:pt x="6" y="10"/>
                  </a:cubicBezTo>
                  <a:cubicBezTo>
                    <a:pt x="7" y="12"/>
                    <a:pt x="8" y="13"/>
                    <a:pt x="10" y="14"/>
                  </a:cubicBezTo>
                  <a:cubicBezTo>
                    <a:pt x="11" y="15"/>
                    <a:pt x="12" y="15"/>
                    <a:pt x="13" y="16"/>
                  </a:cubicBezTo>
                  <a:cubicBezTo>
                    <a:pt x="14" y="17"/>
                    <a:pt x="16" y="16"/>
                    <a:pt x="17" y="17"/>
                  </a:cubicBezTo>
                  <a:cubicBezTo>
                    <a:pt x="17" y="18"/>
                    <a:pt x="20" y="18"/>
                    <a:pt x="18" y="20"/>
                  </a:cubicBezTo>
                  <a:cubicBezTo>
                    <a:pt x="14" y="20"/>
                    <a:pt x="11" y="17"/>
                    <a:pt x="7" y="16"/>
                  </a:cubicBezTo>
                  <a:cubicBezTo>
                    <a:pt x="9" y="21"/>
                    <a:pt x="14" y="21"/>
                    <a:pt x="19" y="22"/>
                  </a:cubicBezTo>
                  <a:cubicBezTo>
                    <a:pt x="19" y="22"/>
                    <a:pt x="20" y="22"/>
                    <a:pt x="20" y="22"/>
                  </a:cubicBezTo>
                  <a:cubicBezTo>
                    <a:pt x="20" y="22"/>
                    <a:pt x="19" y="22"/>
                    <a:pt x="19" y="22"/>
                  </a:cubicBezTo>
                  <a:cubicBezTo>
                    <a:pt x="18" y="21"/>
                    <a:pt x="18" y="20"/>
                    <a:pt x="19" y="19"/>
                  </a:cubicBezTo>
                  <a:cubicBezTo>
                    <a:pt x="21" y="20"/>
                    <a:pt x="24" y="20"/>
                    <a:pt x="26" y="22"/>
                  </a:cubicBezTo>
                  <a:close/>
                </a:path>
              </a:pathLst>
            </a:custGeom>
            <a:solidFill>
              <a:srgbClr val="EDD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5" name="Freeform 112"/>
            <p:cNvSpPr>
              <a:spLocks/>
            </p:cNvSpPr>
            <p:nvPr/>
          </p:nvSpPr>
          <p:spPr bwMode="auto">
            <a:xfrm>
              <a:off x="1580" y="2999"/>
              <a:ext cx="34" cy="76"/>
            </a:xfrm>
            <a:custGeom>
              <a:avLst/>
              <a:gdLst>
                <a:gd name="T0" fmla="*/ 5 w 14"/>
                <a:gd name="T1" fmla="*/ 31 h 32"/>
                <a:gd name="T2" fmla="*/ 4 w 14"/>
                <a:gd name="T3" fmla="*/ 32 h 32"/>
                <a:gd name="T4" fmla="*/ 6 w 14"/>
                <a:gd name="T5" fmla="*/ 28 h 32"/>
                <a:gd name="T6" fmla="*/ 9 w 14"/>
                <a:gd name="T7" fmla="*/ 25 h 32"/>
                <a:gd name="T8" fmla="*/ 2 w 14"/>
                <a:gd name="T9" fmla="*/ 15 h 32"/>
                <a:gd name="T10" fmla="*/ 4 w 14"/>
                <a:gd name="T11" fmla="*/ 3 h 32"/>
                <a:gd name="T12" fmla="*/ 5 w 14"/>
                <a:gd name="T13" fmla="*/ 1 h 32"/>
                <a:gd name="T14" fmla="*/ 6 w 14"/>
                <a:gd name="T15" fmla="*/ 0 h 32"/>
                <a:gd name="T16" fmla="*/ 12 w 14"/>
                <a:gd name="T17" fmla="*/ 11 h 32"/>
                <a:gd name="T18" fmla="*/ 12 w 14"/>
                <a:gd name="T19" fmla="*/ 23 h 32"/>
                <a:gd name="T20" fmla="*/ 5 w 14"/>
                <a:gd name="T2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2">
                  <a:moveTo>
                    <a:pt x="5" y="31"/>
                  </a:moveTo>
                  <a:cubicBezTo>
                    <a:pt x="5" y="31"/>
                    <a:pt x="5" y="31"/>
                    <a:pt x="4" y="32"/>
                  </a:cubicBezTo>
                  <a:cubicBezTo>
                    <a:pt x="3" y="30"/>
                    <a:pt x="5" y="29"/>
                    <a:pt x="6" y="28"/>
                  </a:cubicBezTo>
                  <a:cubicBezTo>
                    <a:pt x="7" y="27"/>
                    <a:pt x="8" y="27"/>
                    <a:pt x="9" y="25"/>
                  </a:cubicBezTo>
                  <a:cubicBezTo>
                    <a:pt x="3" y="25"/>
                    <a:pt x="3" y="19"/>
                    <a:pt x="2" y="15"/>
                  </a:cubicBezTo>
                  <a:cubicBezTo>
                    <a:pt x="1" y="11"/>
                    <a:pt x="0" y="7"/>
                    <a:pt x="4" y="3"/>
                  </a:cubicBezTo>
                  <a:cubicBezTo>
                    <a:pt x="5" y="2"/>
                    <a:pt x="4" y="1"/>
                    <a:pt x="5" y="1"/>
                  </a:cubicBezTo>
                  <a:cubicBezTo>
                    <a:pt x="5" y="0"/>
                    <a:pt x="6" y="0"/>
                    <a:pt x="6" y="0"/>
                  </a:cubicBezTo>
                  <a:cubicBezTo>
                    <a:pt x="9" y="4"/>
                    <a:pt x="12" y="7"/>
                    <a:pt x="12" y="11"/>
                  </a:cubicBezTo>
                  <a:cubicBezTo>
                    <a:pt x="12" y="15"/>
                    <a:pt x="14" y="19"/>
                    <a:pt x="12" y="23"/>
                  </a:cubicBezTo>
                  <a:cubicBezTo>
                    <a:pt x="11" y="27"/>
                    <a:pt x="8" y="29"/>
                    <a:pt x="5" y="31"/>
                  </a:cubicBezTo>
                  <a:close/>
                </a:path>
              </a:pathLst>
            </a:custGeom>
            <a:solidFill>
              <a:srgbClr val="C5A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6" name="Freeform 113"/>
            <p:cNvSpPr>
              <a:spLocks/>
            </p:cNvSpPr>
            <p:nvPr/>
          </p:nvSpPr>
          <p:spPr bwMode="auto">
            <a:xfrm>
              <a:off x="1034" y="1579"/>
              <a:ext cx="114" cy="97"/>
            </a:xfrm>
            <a:custGeom>
              <a:avLst/>
              <a:gdLst>
                <a:gd name="T0" fmla="*/ 25 w 48"/>
                <a:gd name="T1" fmla="*/ 23 h 41"/>
                <a:gd name="T2" fmla="*/ 26 w 48"/>
                <a:gd name="T3" fmla="*/ 23 h 41"/>
                <a:gd name="T4" fmla="*/ 31 w 48"/>
                <a:gd name="T5" fmla="*/ 27 h 41"/>
                <a:gd name="T6" fmla="*/ 44 w 48"/>
                <a:gd name="T7" fmla="*/ 30 h 41"/>
                <a:gd name="T8" fmla="*/ 47 w 48"/>
                <a:gd name="T9" fmla="*/ 29 h 41"/>
                <a:gd name="T10" fmla="*/ 45 w 48"/>
                <a:gd name="T11" fmla="*/ 32 h 41"/>
                <a:gd name="T12" fmla="*/ 41 w 48"/>
                <a:gd name="T13" fmla="*/ 34 h 41"/>
                <a:gd name="T14" fmla="*/ 46 w 48"/>
                <a:gd name="T15" fmla="*/ 39 h 41"/>
                <a:gd name="T16" fmla="*/ 45 w 48"/>
                <a:gd name="T17" fmla="*/ 41 h 41"/>
                <a:gd name="T18" fmla="*/ 44 w 48"/>
                <a:gd name="T19" fmla="*/ 40 h 41"/>
                <a:gd name="T20" fmla="*/ 35 w 48"/>
                <a:gd name="T21" fmla="*/ 35 h 41"/>
                <a:gd name="T22" fmla="*/ 25 w 48"/>
                <a:gd name="T23" fmla="*/ 32 h 41"/>
                <a:gd name="T24" fmla="*/ 25 w 48"/>
                <a:gd name="T25" fmla="*/ 32 h 41"/>
                <a:gd name="T26" fmla="*/ 22 w 48"/>
                <a:gd name="T27" fmla="*/ 29 h 41"/>
                <a:gd name="T28" fmla="*/ 21 w 48"/>
                <a:gd name="T29" fmla="*/ 29 h 41"/>
                <a:gd name="T30" fmla="*/ 18 w 48"/>
                <a:gd name="T31" fmla="*/ 27 h 41"/>
                <a:gd name="T32" fmla="*/ 11 w 48"/>
                <a:gd name="T33" fmla="*/ 23 h 41"/>
                <a:gd name="T34" fmla="*/ 10 w 48"/>
                <a:gd name="T35" fmla="*/ 22 h 41"/>
                <a:gd name="T36" fmla="*/ 8 w 48"/>
                <a:gd name="T37" fmla="*/ 17 h 41"/>
                <a:gd name="T38" fmla="*/ 4 w 48"/>
                <a:gd name="T39" fmla="*/ 11 h 41"/>
                <a:gd name="T40" fmla="*/ 6 w 48"/>
                <a:gd name="T41" fmla="*/ 9 h 41"/>
                <a:gd name="T42" fmla="*/ 4 w 48"/>
                <a:gd name="T43" fmla="*/ 6 h 41"/>
                <a:gd name="T44" fmla="*/ 1 w 48"/>
                <a:gd name="T45" fmla="*/ 3 h 41"/>
                <a:gd name="T46" fmla="*/ 1 w 48"/>
                <a:gd name="T47" fmla="*/ 1 h 41"/>
                <a:gd name="T48" fmla="*/ 3 w 48"/>
                <a:gd name="T49" fmla="*/ 1 h 41"/>
                <a:gd name="T50" fmla="*/ 5 w 48"/>
                <a:gd name="T51" fmla="*/ 2 h 41"/>
                <a:gd name="T52" fmla="*/ 11 w 48"/>
                <a:gd name="T53" fmla="*/ 13 h 41"/>
                <a:gd name="T54" fmla="*/ 25 w 48"/>
                <a:gd name="T55"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41">
                  <a:moveTo>
                    <a:pt x="25" y="23"/>
                  </a:moveTo>
                  <a:cubicBezTo>
                    <a:pt x="25" y="23"/>
                    <a:pt x="25" y="23"/>
                    <a:pt x="26" y="23"/>
                  </a:cubicBezTo>
                  <a:cubicBezTo>
                    <a:pt x="28" y="23"/>
                    <a:pt x="30" y="25"/>
                    <a:pt x="31" y="27"/>
                  </a:cubicBezTo>
                  <a:cubicBezTo>
                    <a:pt x="34" y="32"/>
                    <a:pt x="38" y="33"/>
                    <a:pt x="44" y="30"/>
                  </a:cubicBezTo>
                  <a:cubicBezTo>
                    <a:pt x="45" y="28"/>
                    <a:pt x="46" y="28"/>
                    <a:pt x="47" y="29"/>
                  </a:cubicBezTo>
                  <a:cubicBezTo>
                    <a:pt x="47" y="31"/>
                    <a:pt x="46" y="31"/>
                    <a:pt x="45" y="32"/>
                  </a:cubicBezTo>
                  <a:cubicBezTo>
                    <a:pt x="44" y="33"/>
                    <a:pt x="42" y="32"/>
                    <a:pt x="41" y="34"/>
                  </a:cubicBezTo>
                  <a:cubicBezTo>
                    <a:pt x="43" y="36"/>
                    <a:pt x="45" y="37"/>
                    <a:pt x="46" y="39"/>
                  </a:cubicBezTo>
                  <a:cubicBezTo>
                    <a:pt x="48" y="40"/>
                    <a:pt x="47" y="41"/>
                    <a:pt x="45" y="41"/>
                  </a:cubicBezTo>
                  <a:cubicBezTo>
                    <a:pt x="45" y="41"/>
                    <a:pt x="45" y="40"/>
                    <a:pt x="44" y="40"/>
                  </a:cubicBezTo>
                  <a:cubicBezTo>
                    <a:pt x="42" y="37"/>
                    <a:pt x="39" y="36"/>
                    <a:pt x="35" y="35"/>
                  </a:cubicBezTo>
                  <a:cubicBezTo>
                    <a:pt x="32" y="34"/>
                    <a:pt x="29" y="32"/>
                    <a:pt x="25" y="32"/>
                  </a:cubicBezTo>
                  <a:cubicBezTo>
                    <a:pt x="25" y="32"/>
                    <a:pt x="25" y="32"/>
                    <a:pt x="25" y="32"/>
                  </a:cubicBezTo>
                  <a:cubicBezTo>
                    <a:pt x="24" y="31"/>
                    <a:pt x="23" y="31"/>
                    <a:pt x="22" y="29"/>
                  </a:cubicBezTo>
                  <a:cubicBezTo>
                    <a:pt x="22" y="29"/>
                    <a:pt x="22" y="29"/>
                    <a:pt x="21" y="29"/>
                  </a:cubicBezTo>
                  <a:cubicBezTo>
                    <a:pt x="21" y="27"/>
                    <a:pt x="19" y="28"/>
                    <a:pt x="18" y="27"/>
                  </a:cubicBezTo>
                  <a:cubicBezTo>
                    <a:pt x="16" y="25"/>
                    <a:pt x="14" y="23"/>
                    <a:pt x="11" y="23"/>
                  </a:cubicBezTo>
                  <a:cubicBezTo>
                    <a:pt x="11" y="22"/>
                    <a:pt x="10" y="22"/>
                    <a:pt x="10" y="22"/>
                  </a:cubicBezTo>
                  <a:cubicBezTo>
                    <a:pt x="9" y="20"/>
                    <a:pt x="9" y="18"/>
                    <a:pt x="8" y="17"/>
                  </a:cubicBezTo>
                  <a:cubicBezTo>
                    <a:pt x="7" y="15"/>
                    <a:pt x="4" y="14"/>
                    <a:pt x="4" y="11"/>
                  </a:cubicBezTo>
                  <a:cubicBezTo>
                    <a:pt x="5" y="11"/>
                    <a:pt x="7" y="11"/>
                    <a:pt x="6" y="9"/>
                  </a:cubicBezTo>
                  <a:cubicBezTo>
                    <a:pt x="5" y="8"/>
                    <a:pt x="4" y="7"/>
                    <a:pt x="4" y="6"/>
                  </a:cubicBezTo>
                  <a:cubicBezTo>
                    <a:pt x="3" y="5"/>
                    <a:pt x="2" y="4"/>
                    <a:pt x="1" y="3"/>
                  </a:cubicBezTo>
                  <a:cubicBezTo>
                    <a:pt x="1" y="2"/>
                    <a:pt x="0" y="1"/>
                    <a:pt x="1" y="1"/>
                  </a:cubicBezTo>
                  <a:cubicBezTo>
                    <a:pt x="2" y="0"/>
                    <a:pt x="3" y="0"/>
                    <a:pt x="3" y="1"/>
                  </a:cubicBezTo>
                  <a:cubicBezTo>
                    <a:pt x="4" y="1"/>
                    <a:pt x="4" y="2"/>
                    <a:pt x="5" y="2"/>
                  </a:cubicBezTo>
                  <a:cubicBezTo>
                    <a:pt x="8" y="5"/>
                    <a:pt x="9" y="9"/>
                    <a:pt x="11" y="13"/>
                  </a:cubicBezTo>
                  <a:cubicBezTo>
                    <a:pt x="14" y="18"/>
                    <a:pt x="19" y="21"/>
                    <a:pt x="25" y="23"/>
                  </a:cubicBezTo>
                  <a:close/>
                </a:path>
              </a:pathLst>
            </a:custGeom>
            <a:solidFill>
              <a:srgbClr val="EAD6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7" name="Freeform 114"/>
            <p:cNvSpPr>
              <a:spLocks/>
            </p:cNvSpPr>
            <p:nvPr/>
          </p:nvSpPr>
          <p:spPr bwMode="auto">
            <a:xfrm>
              <a:off x="1709" y="3366"/>
              <a:ext cx="38" cy="104"/>
            </a:xfrm>
            <a:custGeom>
              <a:avLst/>
              <a:gdLst>
                <a:gd name="T0" fmla="*/ 6 w 16"/>
                <a:gd name="T1" fmla="*/ 0 h 44"/>
                <a:gd name="T2" fmla="*/ 7 w 16"/>
                <a:gd name="T3" fmla="*/ 1 h 44"/>
                <a:gd name="T4" fmla="*/ 4 w 16"/>
                <a:gd name="T5" fmla="*/ 26 h 44"/>
                <a:gd name="T6" fmla="*/ 9 w 16"/>
                <a:gd name="T7" fmla="*/ 24 h 44"/>
                <a:gd name="T8" fmla="*/ 13 w 16"/>
                <a:gd name="T9" fmla="*/ 28 h 44"/>
                <a:gd name="T10" fmla="*/ 15 w 16"/>
                <a:gd name="T11" fmla="*/ 36 h 44"/>
                <a:gd name="T12" fmla="*/ 13 w 16"/>
                <a:gd name="T13" fmla="*/ 42 h 44"/>
                <a:gd name="T14" fmla="*/ 8 w 16"/>
                <a:gd name="T15" fmla="*/ 40 h 44"/>
                <a:gd name="T16" fmla="*/ 5 w 16"/>
                <a:gd name="T17" fmla="*/ 33 h 44"/>
                <a:gd name="T18" fmla="*/ 3 w 16"/>
                <a:gd name="T19" fmla="*/ 30 h 44"/>
                <a:gd name="T20" fmla="*/ 3 w 16"/>
                <a:gd name="T21" fmla="*/ 4 h 44"/>
                <a:gd name="T22" fmla="*/ 6 w 16"/>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44">
                  <a:moveTo>
                    <a:pt x="6" y="0"/>
                  </a:moveTo>
                  <a:cubicBezTo>
                    <a:pt x="7" y="0"/>
                    <a:pt x="8" y="0"/>
                    <a:pt x="7" y="1"/>
                  </a:cubicBezTo>
                  <a:cubicBezTo>
                    <a:pt x="2" y="9"/>
                    <a:pt x="3" y="17"/>
                    <a:pt x="4" y="26"/>
                  </a:cubicBezTo>
                  <a:cubicBezTo>
                    <a:pt x="6" y="25"/>
                    <a:pt x="7" y="23"/>
                    <a:pt x="9" y="24"/>
                  </a:cubicBezTo>
                  <a:cubicBezTo>
                    <a:pt x="11" y="25"/>
                    <a:pt x="12" y="26"/>
                    <a:pt x="13" y="28"/>
                  </a:cubicBezTo>
                  <a:cubicBezTo>
                    <a:pt x="14" y="30"/>
                    <a:pt x="15" y="33"/>
                    <a:pt x="15" y="36"/>
                  </a:cubicBezTo>
                  <a:cubicBezTo>
                    <a:pt x="16" y="38"/>
                    <a:pt x="16" y="41"/>
                    <a:pt x="13" y="42"/>
                  </a:cubicBezTo>
                  <a:cubicBezTo>
                    <a:pt x="11" y="44"/>
                    <a:pt x="9" y="42"/>
                    <a:pt x="8" y="40"/>
                  </a:cubicBezTo>
                  <a:cubicBezTo>
                    <a:pt x="6" y="38"/>
                    <a:pt x="5" y="36"/>
                    <a:pt x="5" y="33"/>
                  </a:cubicBezTo>
                  <a:cubicBezTo>
                    <a:pt x="5" y="33"/>
                    <a:pt x="4" y="31"/>
                    <a:pt x="3" y="30"/>
                  </a:cubicBezTo>
                  <a:cubicBezTo>
                    <a:pt x="1" y="21"/>
                    <a:pt x="0" y="13"/>
                    <a:pt x="3" y="4"/>
                  </a:cubicBezTo>
                  <a:cubicBezTo>
                    <a:pt x="4" y="2"/>
                    <a:pt x="4" y="0"/>
                    <a:pt x="6" y="0"/>
                  </a:cubicBezTo>
                  <a:close/>
                </a:path>
              </a:pathLst>
            </a:custGeom>
            <a:solidFill>
              <a:srgbClr val="CFB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8" name="Freeform 115"/>
            <p:cNvSpPr>
              <a:spLocks/>
            </p:cNvSpPr>
            <p:nvPr/>
          </p:nvSpPr>
          <p:spPr bwMode="auto">
            <a:xfrm>
              <a:off x="1680" y="1898"/>
              <a:ext cx="164" cy="55"/>
            </a:xfrm>
            <a:custGeom>
              <a:avLst/>
              <a:gdLst>
                <a:gd name="T0" fmla="*/ 34 w 69"/>
                <a:gd name="T1" fmla="*/ 13 h 23"/>
                <a:gd name="T2" fmla="*/ 35 w 69"/>
                <a:gd name="T3" fmla="*/ 13 h 23"/>
                <a:gd name="T4" fmla="*/ 44 w 69"/>
                <a:gd name="T5" fmla="*/ 11 h 23"/>
                <a:gd name="T6" fmla="*/ 59 w 69"/>
                <a:gd name="T7" fmla="*/ 12 h 23"/>
                <a:gd name="T8" fmla="*/ 66 w 69"/>
                <a:gd name="T9" fmla="*/ 14 h 23"/>
                <a:gd name="T10" fmla="*/ 68 w 69"/>
                <a:gd name="T11" fmla="*/ 17 h 23"/>
                <a:gd name="T12" fmla="*/ 66 w 69"/>
                <a:gd name="T13" fmla="*/ 17 h 23"/>
                <a:gd name="T14" fmla="*/ 62 w 69"/>
                <a:gd name="T15" fmla="*/ 15 h 23"/>
                <a:gd name="T16" fmla="*/ 62 w 69"/>
                <a:gd name="T17" fmla="*/ 15 h 23"/>
                <a:gd name="T18" fmla="*/ 41 w 69"/>
                <a:gd name="T19" fmla="*/ 14 h 23"/>
                <a:gd name="T20" fmla="*/ 38 w 69"/>
                <a:gd name="T21" fmla="*/ 16 h 23"/>
                <a:gd name="T22" fmla="*/ 41 w 69"/>
                <a:gd name="T23" fmla="*/ 19 h 23"/>
                <a:gd name="T24" fmla="*/ 41 w 69"/>
                <a:gd name="T25" fmla="*/ 19 h 23"/>
                <a:gd name="T26" fmla="*/ 39 w 69"/>
                <a:gd name="T27" fmla="*/ 20 h 23"/>
                <a:gd name="T28" fmla="*/ 37 w 69"/>
                <a:gd name="T29" fmla="*/ 19 h 23"/>
                <a:gd name="T30" fmla="*/ 29 w 69"/>
                <a:gd name="T31" fmla="*/ 20 h 23"/>
                <a:gd name="T32" fmla="*/ 22 w 69"/>
                <a:gd name="T33" fmla="*/ 22 h 23"/>
                <a:gd name="T34" fmla="*/ 17 w 69"/>
                <a:gd name="T35" fmla="*/ 23 h 23"/>
                <a:gd name="T36" fmla="*/ 9 w 69"/>
                <a:gd name="T37" fmla="*/ 16 h 23"/>
                <a:gd name="T38" fmla="*/ 7 w 69"/>
                <a:gd name="T39" fmla="*/ 11 h 23"/>
                <a:gd name="T40" fmla="*/ 1 w 69"/>
                <a:gd name="T41" fmla="*/ 10 h 23"/>
                <a:gd name="T42" fmla="*/ 0 w 69"/>
                <a:gd name="T43" fmla="*/ 9 h 23"/>
                <a:gd name="T44" fmla="*/ 8 w 69"/>
                <a:gd name="T45" fmla="*/ 7 h 23"/>
                <a:gd name="T46" fmla="*/ 7 w 69"/>
                <a:gd name="T47" fmla="*/ 3 h 23"/>
                <a:gd name="T48" fmla="*/ 7 w 69"/>
                <a:gd name="T49" fmla="*/ 1 h 23"/>
                <a:gd name="T50" fmla="*/ 9 w 69"/>
                <a:gd name="T51" fmla="*/ 0 h 23"/>
                <a:gd name="T52" fmla="*/ 11 w 69"/>
                <a:gd name="T53" fmla="*/ 5 h 23"/>
                <a:gd name="T54" fmla="*/ 13 w 69"/>
                <a:gd name="T55" fmla="*/ 11 h 23"/>
                <a:gd name="T56" fmla="*/ 19 w 69"/>
                <a:gd name="T57" fmla="*/ 15 h 23"/>
                <a:gd name="T58" fmla="*/ 24 w 69"/>
                <a:gd name="T59" fmla="*/ 15 h 23"/>
                <a:gd name="T60" fmla="*/ 25 w 69"/>
                <a:gd name="T61" fmla="*/ 15 h 23"/>
                <a:gd name="T62" fmla="*/ 23 w 69"/>
                <a:gd name="T63" fmla="*/ 17 h 23"/>
                <a:gd name="T64" fmla="*/ 15 w 69"/>
                <a:gd name="T65" fmla="*/ 18 h 23"/>
                <a:gd name="T66" fmla="*/ 29 w 69"/>
                <a:gd name="T67" fmla="*/ 17 h 23"/>
                <a:gd name="T68" fmla="*/ 25 w 69"/>
                <a:gd name="T69" fmla="*/ 15 h 23"/>
                <a:gd name="T70" fmla="*/ 29 w 69"/>
                <a:gd name="T71" fmla="*/ 14 h 23"/>
                <a:gd name="T72" fmla="*/ 34 w 69"/>
                <a:gd name="T7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23">
                  <a:moveTo>
                    <a:pt x="34" y="13"/>
                  </a:moveTo>
                  <a:cubicBezTo>
                    <a:pt x="34" y="13"/>
                    <a:pt x="35" y="13"/>
                    <a:pt x="35" y="13"/>
                  </a:cubicBezTo>
                  <a:cubicBezTo>
                    <a:pt x="38" y="12"/>
                    <a:pt x="41" y="12"/>
                    <a:pt x="44" y="11"/>
                  </a:cubicBezTo>
                  <a:cubicBezTo>
                    <a:pt x="49" y="11"/>
                    <a:pt x="54" y="11"/>
                    <a:pt x="59" y="12"/>
                  </a:cubicBezTo>
                  <a:cubicBezTo>
                    <a:pt x="61" y="13"/>
                    <a:pt x="64" y="13"/>
                    <a:pt x="66" y="14"/>
                  </a:cubicBezTo>
                  <a:cubicBezTo>
                    <a:pt x="67" y="15"/>
                    <a:pt x="69" y="15"/>
                    <a:pt x="68" y="17"/>
                  </a:cubicBezTo>
                  <a:cubicBezTo>
                    <a:pt x="68" y="18"/>
                    <a:pt x="66" y="17"/>
                    <a:pt x="66" y="17"/>
                  </a:cubicBezTo>
                  <a:cubicBezTo>
                    <a:pt x="64" y="16"/>
                    <a:pt x="63" y="16"/>
                    <a:pt x="62" y="15"/>
                  </a:cubicBezTo>
                  <a:cubicBezTo>
                    <a:pt x="62" y="15"/>
                    <a:pt x="62" y="15"/>
                    <a:pt x="62" y="15"/>
                  </a:cubicBezTo>
                  <a:cubicBezTo>
                    <a:pt x="55" y="13"/>
                    <a:pt x="48" y="13"/>
                    <a:pt x="41" y="14"/>
                  </a:cubicBezTo>
                  <a:cubicBezTo>
                    <a:pt x="40" y="14"/>
                    <a:pt x="38" y="15"/>
                    <a:pt x="38" y="16"/>
                  </a:cubicBezTo>
                  <a:cubicBezTo>
                    <a:pt x="38" y="17"/>
                    <a:pt x="40" y="18"/>
                    <a:pt x="41" y="19"/>
                  </a:cubicBezTo>
                  <a:cubicBezTo>
                    <a:pt x="41" y="19"/>
                    <a:pt x="41" y="19"/>
                    <a:pt x="41" y="19"/>
                  </a:cubicBezTo>
                  <a:cubicBezTo>
                    <a:pt x="41" y="20"/>
                    <a:pt x="40" y="21"/>
                    <a:pt x="39" y="20"/>
                  </a:cubicBezTo>
                  <a:cubicBezTo>
                    <a:pt x="38" y="19"/>
                    <a:pt x="37" y="19"/>
                    <a:pt x="37" y="19"/>
                  </a:cubicBezTo>
                  <a:cubicBezTo>
                    <a:pt x="34" y="17"/>
                    <a:pt x="31" y="18"/>
                    <a:pt x="29" y="20"/>
                  </a:cubicBezTo>
                  <a:cubicBezTo>
                    <a:pt x="27" y="21"/>
                    <a:pt x="24" y="21"/>
                    <a:pt x="22" y="22"/>
                  </a:cubicBezTo>
                  <a:cubicBezTo>
                    <a:pt x="20" y="23"/>
                    <a:pt x="19" y="23"/>
                    <a:pt x="17" y="23"/>
                  </a:cubicBezTo>
                  <a:cubicBezTo>
                    <a:pt x="13" y="22"/>
                    <a:pt x="10" y="20"/>
                    <a:pt x="9" y="16"/>
                  </a:cubicBezTo>
                  <a:cubicBezTo>
                    <a:pt x="8" y="14"/>
                    <a:pt x="8" y="13"/>
                    <a:pt x="7" y="11"/>
                  </a:cubicBezTo>
                  <a:cubicBezTo>
                    <a:pt x="5" y="10"/>
                    <a:pt x="2" y="12"/>
                    <a:pt x="1" y="10"/>
                  </a:cubicBezTo>
                  <a:cubicBezTo>
                    <a:pt x="0" y="10"/>
                    <a:pt x="0" y="9"/>
                    <a:pt x="0" y="9"/>
                  </a:cubicBezTo>
                  <a:cubicBezTo>
                    <a:pt x="2" y="6"/>
                    <a:pt x="5" y="8"/>
                    <a:pt x="8" y="7"/>
                  </a:cubicBezTo>
                  <a:cubicBezTo>
                    <a:pt x="8" y="6"/>
                    <a:pt x="7" y="4"/>
                    <a:pt x="7" y="3"/>
                  </a:cubicBezTo>
                  <a:cubicBezTo>
                    <a:pt x="7" y="2"/>
                    <a:pt x="7" y="2"/>
                    <a:pt x="7" y="1"/>
                  </a:cubicBezTo>
                  <a:cubicBezTo>
                    <a:pt x="8" y="0"/>
                    <a:pt x="8" y="0"/>
                    <a:pt x="9" y="0"/>
                  </a:cubicBezTo>
                  <a:cubicBezTo>
                    <a:pt x="10" y="1"/>
                    <a:pt x="10" y="3"/>
                    <a:pt x="11" y="5"/>
                  </a:cubicBezTo>
                  <a:cubicBezTo>
                    <a:pt x="12" y="7"/>
                    <a:pt x="13" y="9"/>
                    <a:pt x="13" y="11"/>
                  </a:cubicBezTo>
                  <a:cubicBezTo>
                    <a:pt x="14" y="15"/>
                    <a:pt x="15" y="15"/>
                    <a:pt x="19" y="15"/>
                  </a:cubicBezTo>
                  <a:cubicBezTo>
                    <a:pt x="21" y="14"/>
                    <a:pt x="22" y="15"/>
                    <a:pt x="24" y="15"/>
                  </a:cubicBezTo>
                  <a:cubicBezTo>
                    <a:pt x="24" y="15"/>
                    <a:pt x="25" y="15"/>
                    <a:pt x="25" y="15"/>
                  </a:cubicBezTo>
                  <a:cubicBezTo>
                    <a:pt x="25" y="17"/>
                    <a:pt x="24" y="17"/>
                    <a:pt x="23" y="17"/>
                  </a:cubicBezTo>
                  <a:cubicBezTo>
                    <a:pt x="20" y="18"/>
                    <a:pt x="17" y="18"/>
                    <a:pt x="15" y="18"/>
                  </a:cubicBezTo>
                  <a:cubicBezTo>
                    <a:pt x="20" y="20"/>
                    <a:pt x="22" y="20"/>
                    <a:pt x="29" y="17"/>
                  </a:cubicBezTo>
                  <a:cubicBezTo>
                    <a:pt x="27" y="16"/>
                    <a:pt x="26" y="17"/>
                    <a:pt x="25" y="15"/>
                  </a:cubicBezTo>
                  <a:cubicBezTo>
                    <a:pt x="26" y="14"/>
                    <a:pt x="28" y="14"/>
                    <a:pt x="29" y="14"/>
                  </a:cubicBezTo>
                  <a:cubicBezTo>
                    <a:pt x="31" y="14"/>
                    <a:pt x="32" y="14"/>
                    <a:pt x="34" y="13"/>
                  </a:cubicBezTo>
                  <a:close/>
                </a:path>
              </a:pathLst>
            </a:custGeom>
            <a:solidFill>
              <a:srgbClr val="EFDD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9" name="Freeform 116"/>
            <p:cNvSpPr>
              <a:spLocks/>
            </p:cNvSpPr>
            <p:nvPr/>
          </p:nvSpPr>
          <p:spPr bwMode="auto">
            <a:xfrm>
              <a:off x="1034" y="1415"/>
              <a:ext cx="114" cy="90"/>
            </a:xfrm>
            <a:custGeom>
              <a:avLst/>
              <a:gdLst>
                <a:gd name="T0" fmla="*/ 22 w 48"/>
                <a:gd name="T1" fmla="*/ 28 h 38"/>
                <a:gd name="T2" fmla="*/ 19 w 48"/>
                <a:gd name="T3" fmla="*/ 25 h 38"/>
                <a:gd name="T4" fmla="*/ 19 w 48"/>
                <a:gd name="T5" fmla="*/ 25 h 38"/>
                <a:gd name="T6" fmla="*/ 25 w 48"/>
                <a:gd name="T7" fmla="*/ 26 h 38"/>
                <a:gd name="T8" fmla="*/ 18 w 48"/>
                <a:gd name="T9" fmla="*/ 24 h 38"/>
                <a:gd name="T10" fmla="*/ 16 w 48"/>
                <a:gd name="T11" fmla="*/ 24 h 38"/>
                <a:gd name="T12" fmla="*/ 10 w 48"/>
                <a:gd name="T13" fmla="*/ 22 h 38"/>
                <a:gd name="T14" fmla="*/ 7 w 48"/>
                <a:gd name="T15" fmla="*/ 20 h 38"/>
                <a:gd name="T16" fmla="*/ 3 w 48"/>
                <a:gd name="T17" fmla="*/ 20 h 38"/>
                <a:gd name="T18" fmla="*/ 1 w 48"/>
                <a:gd name="T19" fmla="*/ 18 h 38"/>
                <a:gd name="T20" fmla="*/ 3 w 48"/>
                <a:gd name="T21" fmla="*/ 17 h 38"/>
                <a:gd name="T22" fmla="*/ 6 w 48"/>
                <a:gd name="T23" fmla="*/ 17 h 38"/>
                <a:gd name="T24" fmla="*/ 6 w 48"/>
                <a:gd name="T25" fmla="*/ 14 h 38"/>
                <a:gd name="T26" fmla="*/ 7 w 48"/>
                <a:gd name="T27" fmla="*/ 11 h 38"/>
                <a:gd name="T28" fmla="*/ 3 w 48"/>
                <a:gd name="T29" fmla="*/ 4 h 38"/>
                <a:gd name="T30" fmla="*/ 1 w 48"/>
                <a:gd name="T31" fmla="*/ 3 h 38"/>
                <a:gd name="T32" fmla="*/ 1 w 48"/>
                <a:gd name="T33" fmla="*/ 1 h 38"/>
                <a:gd name="T34" fmla="*/ 3 w 48"/>
                <a:gd name="T35" fmla="*/ 1 h 38"/>
                <a:gd name="T36" fmla="*/ 6 w 48"/>
                <a:gd name="T37" fmla="*/ 3 h 38"/>
                <a:gd name="T38" fmla="*/ 10 w 48"/>
                <a:gd name="T39" fmla="*/ 10 h 38"/>
                <a:gd name="T40" fmla="*/ 20 w 48"/>
                <a:gd name="T41" fmla="*/ 21 h 38"/>
                <a:gd name="T42" fmla="*/ 25 w 48"/>
                <a:gd name="T43" fmla="*/ 22 h 38"/>
                <a:gd name="T44" fmla="*/ 29 w 48"/>
                <a:gd name="T45" fmla="*/ 25 h 38"/>
                <a:gd name="T46" fmla="*/ 38 w 48"/>
                <a:gd name="T47" fmla="*/ 27 h 38"/>
                <a:gd name="T48" fmla="*/ 42 w 48"/>
                <a:gd name="T49" fmla="*/ 25 h 38"/>
                <a:gd name="T50" fmla="*/ 44 w 48"/>
                <a:gd name="T51" fmla="*/ 26 h 38"/>
                <a:gd name="T52" fmla="*/ 43 w 48"/>
                <a:gd name="T53" fmla="*/ 27 h 38"/>
                <a:gd name="T54" fmla="*/ 40 w 48"/>
                <a:gd name="T55" fmla="*/ 30 h 38"/>
                <a:gd name="T56" fmla="*/ 44 w 48"/>
                <a:gd name="T57" fmla="*/ 33 h 38"/>
                <a:gd name="T58" fmla="*/ 47 w 48"/>
                <a:gd name="T59" fmla="*/ 36 h 38"/>
                <a:gd name="T60" fmla="*/ 43 w 48"/>
                <a:gd name="T61" fmla="*/ 35 h 38"/>
                <a:gd name="T62" fmla="*/ 31 w 48"/>
                <a:gd name="T63" fmla="*/ 30 h 38"/>
                <a:gd name="T64" fmla="*/ 22 w 48"/>
                <a:gd name="T65"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38">
                  <a:moveTo>
                    <a:pt x="22" y="28"/>
                  </a:moveTo>
                  <a:cubicBezTo>
                    <a:pt x="20" y="28"/>
                    <a:pt x="20" y="26"/>
                    <a:pt x="19" y="25"/>
                  </a:cubicBezTo>
                  <a:cubicBezTo>
                    <a:pt x="19" y="25"/>
                    <a:pt x="19" y="25"/>
                    <a:pt x="19" y="25"/>
                  </a:cubicBezTo>
                  <a:cubicBezTo>
                    <a:pt x="21" y="24"/>
                    <a:pt x="23" y="25"/>
                    <a:pt x="25" y="26"/>
                  </a:cubicBezTo>
                  <a:cubicBezTo>
                    <a:pt x="23" y="24"/>
                    <a:pt x="21" y="24"/>
                    <a:pt x="18" y="24"/>
                  </a:cubicBezTo>
                  <a:cubicBezTo>
                    <a:pt x="17" y="24"/>
                    <a:pt x="17" y="24"/>
                    <a:pt x="16" y="24"/>
                  </a:cubicBezTo>
                  <a:cubicBezTo>
                    <a:pt x="14" y="23"/>
                    <a:pt x="12" y="23"/>
                    <a:pt x="10" y="22"/>
                  </a:cubicBezTo>
                  <a:cubicBezTo>
                    <a:pt x="9" y="21"/>
                    <a:pt x="8" y="21"/>
                    <a:pt x="7" y="20"/>
                  </a:cubicBezTo>
                  <a:cubicBezTo>
                    <a:pt x="6" y="20"/>
                    <a:pt x="4" y="20"/>
                    <a:pt x="3" y="20"/>
                  </a:cubicBezTo>
                  <a:cubicBezTo>
                    <a:pt x="2" y="20"/>
                    <a:pt x="1" y="20"/>
                    <a:pt x="1" y="18"/>
                  </a:cubicBezTo>
                  <a:cubicBezTo>
                    <a:pt x="1" y="17"/>
                    <a:pt x="2" y="17"/>
                    <a:pt x="3" y="17"/>
                  </a:cubicBezTo>
                  <a:cubicBezTo>
                    <a:pt x="4" y="17"/>
                    <a:pt x="5" y="17"/>
                    <a:pt x="6" y="17"/>
                  </a:cubicBezTo>
                  <a:cubicBezTo>
                    <a:pt x="5" y="17"/>
                    <a:pt x="2" y="16"/>
                    <a:pt x="6" y="14"/>
                  </a:cubicBezTo>
                  <a:cubicBezTo>
                    <a:pt x="8" y="14"/>
                    <a:pt x="7" y="12"/>
                    <a:pt x="7" y="11"/>
                  </a:cubicBezTo>
                  <a:cubicBezTo>
                    <a:pt x="6" y="9"/>
                    <a:pt x="4" y="6"/>
                    <a:pt x="3" y="4"/>
                  </a:cubicBezTo>
                  <a:cubicBezTo>
                    <a:pt x="2" y="4"/>
                    <a:pt x="2" y="3"/>
                    <a:pt x="1" y="3"/>
                  </a:cubicBezTo>
                  <a:cubicBezTo>
                    <a:pt x="1" y="2"/>
                    <a:pt x="0" y="2"/>
                    <a:pt x="1" y="1"/>
                  </a:cubicBezTo>
                  <a:cubicBezTo>
                    <a:pt x="2" y="0"/>
                    <a:pt x="3" y="1"/>
                    <a:pt x="3" y="1"/>
                  </a:cubicBezTo>
                  <a:cubicBezTo>
                    <a:pt x="4" y="2"/>
                    <a:pt x="5" y="3"/>
                    <a:pt x="6" y="3"/>
                  </a:cubicBezTo>
                  <a:cubicBezTo>
                    <a:pt x="8" y="5"/>
                    <a:pt x="9" y="8"/>
                    <a:pt x="10" y="10"/>
                  </a:cubicBezTo>
                  <a:cubicBezTo>
                    <a:pt x="12" y="16"/>
                    <a:pt x="15" y="20"/>
                    <a:pt x="20" y="21"/>
                  </a:cubicBezTo>
                  <a:cubicBezTo>
                    <a:pt x="22" y="21"/>
                    <a:pt x="23" y="22"/>
                    <a:pt x="25" y="22"/>
                  </a:cubicBezTo>
                  <a:cubicBezTo>
                    <a:pt x="27" y="22"/>
                    <a:pt x="28" y="24"/>
                    <a:pt x="29" y="25"/>
                  </a:cubicBezTo>
                  <a:cubicBezTo>
                    <a:pt x="32" y="28"/>
                    <a:pt x="35" y="28"/>
                    <a:pt x="38" y="27"/>
                  </a:cubicBezTo>
                  <a:cubicBezTo>
                    <a:pt x="39" y="27"/>
                    <a:pt x="40" y="26"/>
                    <a:pt x="42" y="25"/>
                  </a:cubicBezTo>
                  <a:cubicBezTo>
                    <a:pt x="42" y="25"/>
                    <a:pt x="43" y="25"/>
                    <a:pt x="44" y="26"/>
                  </a:cubicBezTo>
                  <a:cubicBezTo>
                    <a:pt x="44" y="26"/>
                    <a:pt x="43" y="27"/>
                    <a:pt x="43" y="27"/>
                  </a:cubicBezTo>
                  <a:cubicBezTo>
                    <a:pt x="42" y="28"/>
                    <a:pt x="41" y="29"/>
                    <a:pt x="40" y="30"/>
                  </a:cubicBezTo>
                  <a:cubicBezTo>
                    <a:pt x="41" y="31"/>
                    <a:pt x="43" y="32"/>
                    <a:pt x="44" y="33"/>
                  </a:cubicBezTo>
                  <a:cubicBezTo>
                    <a:pt x="45" y="34"/>
                    <a:pt x="48" y="35"/>
                    <a:pt x="47" y="36"/>
                  </a:cubicBezTo>
                  <a:cubicBezTo>
                    <a:pt x="45" y="38"/>
                    <a:pt x="44" y="35"/>
                    <a:pt x="43" y="35"/>
                  </a:cubicBezTo>
                  <a:cubicBezTo>
                    <a:pt x="39" y="33"/>
                    <a:pt x="35" y="32"/>
                    <a:pt x="31" y="30"/>
                  </a:cubicBezTo>
                  <a:cubicBezTo>
                    <a:pt x="28" y="28"/>
                    <a:pt x="25" y="29"/>
                    <a:pt x="22" y="28"/>
                  </a:cubicBezTo>
                  <a:close/>
                </a:path>
              </a:pathLst>
            </a:custGeom>
            <a:solidFill>
              <a:srgbClr val="E8D3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0" name="Freeform 117"/>
            <p:cNvSpPr>
              <a:spLocks/>
            </p:cNvSpPr>
            <p:nvPr/>
          </p:nvSpPr>
          <p:spPr bwMode="auto">
            <a:xfrm>
              <a:off x="1060" y="2140"/>
              <a:ext cx="38" cy="64"/>
            </a:xfrm>
            <a:custGeom>
              <a:avLst/>
              <a:gdLst>
                <a:gd name="T0" fmla="*/ 3 w 16"/>
                <a:gd name="T1" fmla="*/ 2 h 27"/>
                <a:gd name="T2" fmla="*/ 5 w 16"/>
                <a:gd name="T3" fmla="*/ 1 h 27"/>
                <a:gd name="T4" fmla="*/ 12 w 16"/>
                <a:gd name="T5" fmla="*/ 4 h 27"/>
                <a:gd name="T6" fmla="*/ 11 w 16"/>
                <a:gd name="T7" fmla="*/ 23 h 27"/>
                <a:gd name="T8" fmla="*/ 13 w 16"/>
                <a:gd name="T9" fmla="*/ 26 h 27"/>
                <a:gd name="T10" fmla="*/ 11 w 16"/>
                <a:gd name="T11" fmla="*/ 26 h 27"/>
                <a:gd name="T12" fmla="*/ 1 w 16"/>
                <a:gd name="T13" fmla="*/ 17 h 27"/>
                <a:gd name="T14" fmla="*/ 2 w 16"/>
                <a:gd name="T15" fmla="*/ 2 h 27"/>
                <a:gd name="T16" fmla="*/ 2 w 16"/>
                <a:gd name="T17" fmla="*/ 1 h 27"/>
                <a:gd name="T18" fmla="*/ 3 w 16"/>
                <a:gd name="T1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3" y="2"/>
                  </a:moveTo>
                  <a:cubicBezTo>
                    <a:pt x="4" y="3"/>
                    <a:pt x="4" y="2"/>
                    <a:pt x="5" y="1"/>
                  </a:cubicBezTo>
                  <a:cubicBezTo>
                    <a:pt x="9" y="0"/>
                    <a:pt x="11" y="0"/>
                    <a:pt x="12" y="4"/>
                  </a:cubicBezTo>
                  <a:cubicBezTo>
                    <a:pt x="14" y="10"/>
                    <a:pt x="16" y="16"/>
                    <a:pt x="11" y="23"/>
                  </a:cubicBezTo>
                  <a:cubicBezTo>
                    <a:pt x="10" y="24"/>
                    <a:pt x="13" y="24"/>
                    <a:pt x="13" y="26"/>
                  </a:cubicBezTo>
                  <a:cubicBezTo>
                    <a:pt x="12" y="27"/>
                    <a:pt x="11" y="26"/>
                    <a:pt x="11" y="26"/>
                  </a:cubicBezTo>
                  <a:cubicBezTo>
                    <a:pt x="6" y="25"/>
                    <a:pt x="2" y="21"/>
                    <a:pt x="1" y="17"/>
                  </a:cubicBezTo>
                  <a:cubicBezTo>
                    <a:pt x="0" y="12"/>
                    <a:pt x="1" y="7"/>
                    <a:pt x="2" y="2"/>
                  </a:cubicBezTo>
                  <a:cubicBezTo>
                    <a:pt x="2" y="1"/>
                    <a:pt x="2" y="2"/>
                    <a:pt x="2" y="1"/>
                  </a:cubicBezTo>
                  <a:cubicBezTo>
                    <a:pt x="2" y="1"/>
                    <a:pt x="2" y="1"/>
                    <a:pt x="3" y="2"/>
                  </a:cubicBezTo>
                  <a:close/>
                </a:path>
              </a:pathLst>
            </a:custGeom>
            <a:solidFill>
              <a:srgbClr val="EAD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1" name="Freeform 118"/>
            <p:cNvSpPr>
              <a:spLocks/>
            </p:cNvSpPr>
            <p:nvPr/>
          </p:nvSpPr>
          <p:spPr bwMode="auto">
            <a:xfrm>
              <a:off x="839" y="1834"/>
              <a:ext cx="152" cy="50"/>
            </a:xfrm>
            <a:custGeom>
              <a:avLst/>
              <a:gdLst>
                <a:gd name="T0" fmla="*/ 32 w 64"/>
                <a:gd name="T1" fmla="*/ 16 h 21"/>
                <a:gd name="T2" fmla="*/ 31 w 64"/>
                <a:gd name="T3" fmla="*/ 14 h 21"/>
                <a:gd name="T4" fmla="*/ 21 w 64"/>
                <a:gd name="T5" fmla="*/ 14 h 21"/>
                <a:gd name="T6" fmla="*/ 4 w 64"/>
                <a:gd name="T7" fmla="*/ 18 h 21"/>
                <a:gd name="T8" fmla="*/ 1 w 64"/>
                <a:gd name="T9" fmla="*/ 19 h 21"/>
                <a:gd name="T10" fmla="*/ 4 w 64"/>
                <a:gd name="T11" fmla="*/ 15 h 21"/>
                <a:gd name="T12" fmla="*/ 18 w 64"/>
                <a:gd name="T13" fmla="*/ 12 h 21"/>
                <a:gd name="T14" fmla="*/ 18 w 64"/>
                <a:gd name="T15" fmla="*/ 12 h 21"/>
                <a:gd name="T16" fmla="*/ 31 w 64"/>
                <a:gd name="T17" fmla="*/ 12 h 21"/>
                <a:gd name="T18" fmla="*/ 35 w 64"/>
                <a:gd name="T19" fmla="*/ 12 h 21"/>
                <a:gd name="T20" fmla="*/ 40 w 64"/>
                <a:gd name="T21" fmla="*/ 13 h 21"/>
                <a:gd name="T22" fmla="*/ 53 w 64"/>
                <a:gd name="T23" fmla="*/ 13 h 21"/>
                <a:gd name="T24" fmla="*/ 54 w 64"/>
                <a:gd name="T25" fmla="*/ 12 h 21"/>
                <a:gd name="T26" fmla="*/ 57 w 64"/>
                <a:gd name="T27" fmla="*/ 3 h 21"/>
                <a:gd name="T28" fmla="*/ 60 w 64"/>
                <a:gd name="T29" fmla="*/ 0 h 21"/>
                <a:gd name="T30" fmla="*/ 62 w 64"/>
                <a:gd name="T31" fmla="*/ 1 h 21"/>
                <a:gd name="T32" fmla="*/ 62 w 64"/>
                <a:gd name="T33" fmla="*/ 3 h 21"/>
                <a:gd name="T34" fmla="*/ 62 w 64"/>
                <a:gd name="T35" fmla="*/ 5 h 21"/>
                <a:gd name="T36" fmla="*/ 63 w 64"/>
                <a:gd name="T37" fmla="*/ 8 h 21"/>
                <a:gd name="T38" fmla="*/ 60 w 64"/>
                <a:gd name="T39" fmla="*/ 15 h 21"/>
                <a:gd name="T40" fmla="*/ 54 w 64"/>
                <a:gd name="T41" fmla="*/ 20 h 21"/>
                <a:gd name="T42" fmla="*/ 43 w 64"/>
                <a:gd name="T43" fmla="*/ 19 h 21"/>
                <a:gd name="T44" fmla="*/ 34 w 64"/>
                <a:gd name="T45" fmla="*/ 17 h 21"/>
                <a:gd name="T46" fmla="*/ 32 w 64"/>
                <a:gd name="T47" fmla="*/ 18 h 21"/>
                <a:gd name="T48" fmla="*/ 29 w 64"/>
                <a:gd name="T49" fmla="*/ 19 h 21"/>
                <a:gd name="T50" fmla="*/ 30 w 64"/>
                <a:gd name="T51" fmla="*/ 16 h 21"/>
                <a:gd name="T52" fmla="*/ 32 w 64"/>
                <a:gd name="T53"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21">
                  <a:moveTo>
                    <a:pt x="32" y="16"/>
                  </a:moveTo>
                  <a:cubicBezTo>
                    <a:pt x="32" y="15"/>
                    <a:pt x="31" y="15"/>
                    <a:pt x="31" y="14"/>
                  </a:cubicBezTo>
                  <a:cubicBezTo>
                    <a:pt x="27" y="12"/>
                    <a:pt x="24" y="13"/>
                    <a:pt x="21" y="14"/>
                  </a:cubicBezTo>
                  <a:cubicBezTo>
                    <a:pt x="15" y="14"/>
                    <a:pt x="9" y="15"/>
                    <a:pt x="4" y="18"/>
                  </a:cubicBezTo>
                  <a:cubicBezTo>
                    <a:pt x="3" y="19"/>
                    <a:pt x="2" y="20"/>
                    <a:pt x="1" y="19"/>
                  </a:cubicBezTo>
                  <a:cubicBezTo>
                    <a:pt x="0" y="17"/>
                    <a:pt x="2" y="16"/>
                    <a:pt x="4" y="15"/>
                  </a:cubicBezTo>
                  <a:cubicBezTo>
                    <a:pt x="8" y="14"/>
                    <a:pt x="13" y="12"/>
                    <a:pt x="18" y="12"/>
                  </a:cubicBezTo>
                  <a:cubicBezTo>
                    <a:pt x="18" y="12"/>
                    <a:pt x="18" y="12"/>
                    <a:pt x="18" y="12"/>
                  </a:cubicBezTo>
                  <a:cubicBezTo>
                    <a:pt x="22" y="11"/>
                    <a:pt x="26" y="10"/>
                    <a:pt x="31" y="12"/>
                  </a:cubicBezTo>
                  <a:cubicBezTo>
                    <a:pt x="32" y="12"/>
                    <a:pt x="33" y="12"/>
                    <a:pt x="35" y="12"/>
                  </a:cubicBezTo>
                  <a:cubicBezTo>
                    <a:pt x="36" y="13"/>
                    <a:pt x="38" y="13"/>
                    <a:pt x="40" y="13"/>
                  </a:cubicBezTo>
                  <a:cubicBezTo>
                    <a:pt x="44" y="13"/>
                    <a:pt x="49" y="12"/>
                    <a:pt x="53" y="13"/>
                  </a:cubicBezTo>
                  <a:cubicBezTo>
                    <a:pt x="53" y="13"/>
                    <a:pt x="54" y="12"/>
                    <a:pt x="54" y="12"/>
                  </a:cubicBezTo>
                  <a:cubicBezTo>
                    <a:pt x="58" y="10"/>
                    <a:pt x="57" y="7"/>
                    <a:pt x="57" y="3"/>
                  </a:cubicBezTo>
                  <a:cubicBezTo>
                    <a:pt x="58" y="2"/>
                    <a:pt x="58" y="1"/>
                    <a:pt x="60" y="0"/>
                  </a:cubicBezTo>
                  <a:cubicBezTo>
                    <a:pt x="61" y="0"/>
                    <a:pt x="62" y="0"/>
                    <a:pt x="62" y="1"/>
                  </a:cubicBezTo>
                  <a:cubicBezTo>
                    <a:pt x="63" y="2"/>
                    <a:pt x="62" y="3"/>
                    <a:pt x="62" y="3"/>
                  </a:cubicBezTo>
                  <a:cubicBezTo>
                    <a:pt x="62" y="4"/>
                    <a:pt x="60" y="5"/>
                    <a:pt x="62" y="5"/>
                  </a:cubicBezTo>
                  <a:cubicBezTo>
                    <a:pt x="64" y="6"/>
                    <a:pt x="63" y="7"/>
                    <a:pt x="63" y="8"/>
                  </a:cubicBezTo>
                  <a:cubicBezTo>
                    <a:pt x="62" y="10"/>
                    <a:pt x="61" y="12"/>
                    <a:pt x="60" y="15"/>
                  </a:cubicBezTo>
                  <a:cubicBezTo>
                    <a:pt x="58" y="17"/>
                    <a:pt x="57" y="19"/>
                    <a:pt x="54" y="20"/>
                  </a:cubicBezTo>
                  <a:cubicBezTo>
                    <a:pt x="50" y="21"/>
                    <a:pt x="46" y="20"/>
                    <a:pt x="43" y="19"/>
                  </a:cubicBezTo>
                  <a:cubicBezTo>
                    <a:pt x="40" y="19"/>
                    <a:pt x="38" y="16"/>
                    <a:pt x="34" y="17"/>
                  </a:cubicBezTo>
                  <a:cubicBezTo>
                    <a:pt x="33" y="17"/>
                    <a:pt x="33" y="18"/>
                    <a:pt x="32" y="18"/>
                  </a:cubicBezTo>
                  <a:cubicBezTo>
                    <a:pt x="31" y="19"/>
                    <a:pt x="30" y="20"/>
                    <a:pt x="29" y="19"/>
                  </a:cubicBezTo>
                  <a:cubicBezTo>
                    <a:pt x="28" y="18"/>
                    <a:pt x="30" y="17"/>
                    <a:pt x="30" y="16"/>
                  </a:cubicBezTo>
                  <a:cubicBezTo>
                    <a:pt x="31" y="16"/>
                    <a:pt x="31" y="16"/>
                    <a:pt x="32" y="16"/>
                  </a:cubicBezTo>
                  <a:close/>
                </a:path>
              </a:pathLst>
            </a:custGeom>
            <a:solidFill>
              <a:srgbClr val="EED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2" name="Freeform 119"/>
            <p:cNvSpPr>
              <a:spLocks/>
            </p:cNvSpPr>
            <p:nvPr/>
          </p:nvSpPr>
          <p:spPr bwMode="auto">
            <a:xfrm>
              <a:off x="1053" y="2521"/>
              <a:ext cx="38" cy="52"/>
            </a:xfrm>
            <a:custGeom>
              <a:avLst/>
              <a:gdLst>
                <a:gd name="T0" fmla="*/ 8 w 16"/>
                <a:gd name="T1" fmla="*/ 0 h 22"/>
                <a:gd name="T2" fmla="*/ 16 w 16"/>
                <a:gd name="T3" fmla="*/ 8 h 22"/>
                <a:gd name="T4" fmla="*/ 10 w 16"/>
                <a:gd name="T5" fmla="*/ 22 h 22"/>
                <a:gd name="T6" fmla="*/ 8 w 16"/>
                <a:gd name="T7" fmla="*/ 21 h 22"/>
                <a:gd name="T8" fmla="*/ 7 w 16"/>
                <a:gd name="T9" fmla="*/ 20 h 22"/>
                <a:gd name="T10" fmla="*/ 3 w 16"/>
                <a:gd name="T11" fmla="*/ 2 h 22"/>
                <a:gd name="T12" fmla="*/ 8 w 1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6" h="22">
                  <a:moveTo>
                    <a:pt x="8" y="0"/>
                  </a:moveTo>
                  <a:cubicBezTo>
                    <a:pt x="13" y="1"/>
                    <a:pt x="16" y="3"/>
                    <a:pt x="16" y="8"/>
                  </a:cubicBezTo>
                  <a:cubicBezTo>
                    <a:pt x="16" y="14"/>
                    <a:pt x="16" y="19"/>
                    <a:pt x="10" y="22"/>
                  </a:cubicBezTo>
                  <a:cubicBezTo>
                    <a:pt x="8" y="22"/>
                    <a:pt x="8" y="22"/>
                    <a:pt x="8" y="21"/>
                  </a:cubicBezTo>
                  <a:cubicBezTo>
                    <a:pt x="8" y="20"/>
                    <a:pt x="8" y="20"/>
                    <a:pt x="7" y="20"/>
                  </a:cubicBezTo>
                  <a:cubicBezTo>
                    <a:pt x="2" y="18"/>
                    <a:pt x="0" y="7"/>
                    <a:pt x="3" y="2"/>
                  </a:cubicBezTo>
                  <a:cubicBezTo>
                    <a:pt x="4" y="1"/>
                    <a:pt x="6" y="1"/>
                    <a:pt x="8" y="0"/>
                  </a:cubicBezTo>
                  <a:close/>
                </a:path>
              </a:pathLst>
            </a:custGeom>
            <a:solidFill>
              <a:srgbClr val="ECDC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3" name="Freeform 120"/>
            <p:cNvSpPr>
              <a:spLocks/>
            </p:cNvSpPr>
            <p:nvPr/>
          </p:nvSpPr>
          <p:spPr bwMode="auto">
            <a:xfrm>
              <a:off x="1057" y="2040"/>
              <a:ext cx="34" cy="67"/>
            </a:xfrm>
            <a:custGeom>
              <a:avLst/>
              <a:gdLst>
                <a:gd name="T0" fmla="*/ 11 w 14"/>
                <a:gd name="T1" fmla="*/ 0 h 28"/>
                <a:gd name="T2" fmla="*/ 9 w 14"/>
                <a:gd name="T3" fmla="*/ 3 h 28"/>
                <a:gd name="T4" fmla="*/ 14 w 14"/>
                <a:gd name="T5" fmla="*/ 18 h 28"/>
                <a:gd name="T6" fmla="*/ 7 w 14"/>
                <a:gd name="T7" fmla="*/ 23 h 28"/>
                <a:gd name="T8" fmla="*/ 8 w 14"/>
                <a:gd name="T9" fmla="*/ 26 h 28"/>
                <a:gd name="T10" fmla="*/ 5 w 14"/>
                <a:gd name="T11" fmla="*/ 25 h 28"/>
                <a:gd name="T12" fmla="*/ 2 w 14"/>
                <a:gd name="T13" fmla="*/ 5 h 28"/>
                <a:gd name="T14" fmla="*/ 11 w 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8">
                  <a:moveTo>
                    <a:pt x="11" y="0"/>
                  </a:moveTo>
                  <a:cubicBezTo>
                    <a:pt x="12" y="2"/>
                    <a:pt x="10" y="2"/>
                    <a:pt x="9" y="3"/>
                  </a:cubicBezTo>
                  <a:cubicBezTo>
                    <a:pt x="14" y="7"/>
                    <a:pt x="14" y="13"/>
                    <a:pt x="14" y="18"/>
                  </a:cubicBezTo>
                  <a:cubicBezTo>
                    <a:pt x="13" y="22"/>
                    <a:pt x="10" y="23"/>
                    <a:pt x="7" y="23"/>
                  </a:cubicBezTo>
                  <a:cubicBezTo>
                    <a:pt x="6" y="25"/>
                    <a:pt x="9" y="25"/>
                    <a:pt x="8" y="26"/>
                  </a:cubicBezTo>
                  <a:cubicBezTo>
                    <a:pt x="6" y="28"/>
                    <a:pt x="6" y="26"/>
                    <a:pt x="5" y="25"/>
                  </a:cubicBezTo>
                  <a:cubicBezTo>
                    <a:pt x="0" y="19"/>
                    <a:pt x="0" y="12"/>
                    <a:pt x="2" y="5"/>
                  </a:cubicBezTo>
                  <a:cubicBezTo>
                    <a:pt x="3" y="2"/>
                    <a:pt x="8" y="0"/>
                    <a:pt x="11" y="0"/>
                  </a:cubicBezTo>
                  <a:close/>
                </a:path>
              </a:pathLst>
            </a:custGeom>
            <a:solidFill>
              <a:srgbClr val="E1CC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4" name="Freeform 121"/>
            <p:cNvSpPr>
              <a:spLocks/>
            </p:cNvSpPr>
            <p:nvPr/>
          </p:nvSpPr>
          <p:spPr bwMode="auto">
            <a:xfrm>
              <a:off x="936" y="2907"/>
              <a:ext cx="33" cy="76"/>
            </a:xfrm>
            <a:custGeom>
              <a:avLst/>
              <a:gdLst>
                <a:gd name="T0" fmla="*/ 1 w 14"/>
                <a:gd name="T1" fmla="*/ 32 h 32"/>
                <a:gd name="T2" fmla="*/ 4 w 14"/>
                <a:gd name="T3" fmla="*/ 27 h 32"/>
                <a:gd name="T4" fmla="*/ 7 w 14"/>
                <a:gd name="T5" fmla="*/ 23 h 32"/>
                <a:gd name="T6" fmla="*/ 1 w 14"/>
                <a:gd name="T7" fmla="*/ 17 h 32"/>
                <a:gd name="T8" fmla="*/ 0 w 14"/>
                <a:gd name="T9" fmla="*/ 8 h 32"/>
                <a:gd name="T10" fmla="*/ 5 w 14"/>
                <a:gd name="T11" fmla="*/ 1 h 32"/>
                <a:gd name="T12" fmla="*/ 12 w 14"/>
                <a:gd name="T13" fmla="*/ 4 h 32"/>
                <a:gd name="T14" fmla="*/ 14 w 14"/>
                <a:gd name="T15" fmla="*/ 7 h 32"/>
                <a:gd name="T16" fmla="*/ 3 w 14"/>
                <a:gd name="T17" fmla="*/ 32 h 32"/>
                <a:gd name="T18" fmla="*/ 1 w 14"/>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2">
                  <a:moveTo>
                    <a:pt x="1" y="32"/>
                  </a:moveTo>
                  <a:cubicBezTo>
                    <a:pt x="1" y="29"/>
                    <a:pt x="3" y="28"/>
                    <a:pt x="4" y="27"/>
                  </a:cubicBezTo>
                  <a:cubicBezTo>
                    <a:pt x="6" y="26"/>
                    <a:pt x="7" y="25"/>
                    <a:pt x="7" y="23"/>
                  </a:cubicBezTo>
                  <a:cubicBezTo>
                    <a:pt x="4" y="23"/>
                    <a:pt x="2" y="21"/>
                    <a:pt x="1" y="17"/>
                  </a:cubicBezTo>
                  <a:cubicBezTo>
                    <a:pt x="0" y="14"/>
                    <a:pt x="0" y="11"/>
                    <a:pt x="0" y="8"/>
                  </a:cubicBezTo>
                  <a:cubicBezTo>
                    <a:pt x="0" y="4"/>
                    <a:pt x="2" y="2"/>
                    <a:pt x="5" y="1"/>
                  </a:cubicBezTo>
                  <a:cubicBezTo>
                    <a:pt x="9" y="0"/>
                    <a:pt x="10" y="2"/>
                    <a:pt x="12" y="4"/>
                  </a:cubicBezTo>
                  <a:cubicBezTo>
                    <a:pt x="13" y="5"/>
                    <a:pt x="13" y="6"/>
                    <a:pt x="14" y="7"/>
                  </a:cubicBezTo>
                  <a:cubicBezTo>
                    <a:pt x="13" y="17"/>
                    <a:pt x="11" y="26"/>
                    <a:pt x="3" y="32"/>
                  </a:cubicBezTo>
                  <a:cubicBezTo>
                    <a:pt x="2" y="32"/>
                    <a:pt x="2" y="32"/>
                    <a:pt x="1" y="32"/>
                  </a:cubicBezTo>
                  <a:close/>
                </a:path>
              </a:pathLst>
            </a:custGeom>
            <a:solidFill>
              <a:srgbClr val="D8C2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5" name="Freeform 122"/>
            <p:cNvSpPr>
              <a:spLocks/>
            </p:cNvSpPr>
            <p:nvPr/>
          </p:nvSpPr>
          <p:spPr bwMode="auto">
            <a:xfrm>
              <a:off x="1576" y="3383"/>
              <a:ext cx="40" cy="87"/>
            </a:xfrm>
            <a:custGeom>
              <a:avLst/>
              <a:gdLst>
                <a:gd name="T0" fmla="*/ 10 w 17"/>
                <a:gd name="T1" fmla="*/ 34 h 37"/>
                <a:gd name="T2" fmla="*/ 8 w 17"/>
                <a:gd name="T3" fmla="*/ 36 h 37"/>
                <a:gd name="T4" fmla="*/ 8 w 17"/>
                <a:gd name="T5" fmla="*/ 35 h 37"/>
                <a:gd name="T6" fmla="*/ 8 w 17"/>
                <a:gd name="T7" fmla="*/ 34 h 37"/>
                <a:gd name="T8" fmla="*/ 0 w 17"/>
                <a:gd name="T9" fmla="*/ 29 h 37"/>
                <a:gd name="T10" fmla="*/ 4 w 17"/>
                <a:gd name="T11" fmla="*/ 19 h 37"/>
                <a:gd name="T12" fmla="*/ 8 w 17"/>
                <a:gd name="T13" fmla="*/ 17 h 37"/>
                <a:gd name="T14" fmla="*/ 11 w 17"/>
                <a:gd name="T15" fmla="*/ 20 h 37"/>
                <a:gd name="T16" fmla="*/ 11 w 17"/>
                <a:gd name="T17" fmla="*/ 24 h 37"/>
                <a:gd name="T18" fmla="*/ 12 w 17"/>
                <a:gd name="T19" fmla="*/ 1 h 37"/>
                <a:gd name="T20" fmla="*/ 13 w 17"/>
                <a:gd name="T21" fmla="*/ 0 h 37"/>
                <a:gd name="T22" fmla="*/ 15 w 17"/>
                <a:gd name="T23" fmla="*/ 4 h 37"/>
                <a:gd name="T24" fmla="*/ 16 w 17"/>
                <a:gd name="T25" fmla="*/ 5 h 37"/>
                <a:gd name="T26" fmla="*/ 16 w 17"/>
                <a:gd name="T27" fmla="*/ 10 h 37"/>
                <a:gd name="T28" fmla="*/ 14 w 17"/>
                <a:gd name="T29" fmla="*/ 20 h 37"/>
                <a:gd name="T30" fmla="*/ 10 w 17"/>
                <a:gd name="T31"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37">
                  <a:moveTo>
                    <a:pt x="10" y="34"/>
                  </a:moveTo>
                  <a:cubicBezTo>
                    <a:pt x="10" y="35"/>
                    <a:pt x="9" y="36"/>
                    <a:pt x="8" y="36"/>
                  </a:cubicBezTo>
                  <a:cubicBezTo>
                    <a:pt x="8" y="35"/>
                    <a:pt x="8" y="35"/>
                    <a:pt x="8" y="35"/>
                  </a:cubicBezTo>
                  <a:cubicBezTo>
                    <a:pt x="9" y="34"/>
                    <a:pt x="8" y="34"/>
                    <a:pt x="8" y="34"/>
                  </a:cubicBezTo>
                  <a:cubicBezTo>
                    <a:pt x="1" y="37"/>
                    <a:pt x="0" y="35"/>
                    <a:pt x="0" y="29"/>
                  </a:cubicBezTo>
                  <a:cubicBezTo>
                    <a:pt x="1" y="25"/>
                    <a:pt x="2" y="22"/>
                    <a:pt x="4" y="19"/>
                  </a:cubicBezTo>
                  <a:cubicBezTo>
                    <a:pt x="5" y="18"/>
                    <a:pt x="6" y="16"/>
                    <a:pt x="8" y="17"/>
                  </a:cubicBezTo>
                  <a:cubicBezTo>
                    <a:pt x="10" y="17"/>
                    <a:pt x="10" y="19"/>
                    <a:pt x="11" y="20"/>
                  </a:cubicBezTo>
                  <a:cubicBezTo>
                    <a:pt x="11" y="21"/>
                    <a:pt x="11" y="23"/>
                    <a:pt x="11" y="24"/>
                  </a:cubicBezTo>
                  <a:cubicBezTo>
                    <a:pt x="11" y="16"/>
                    <a:pt x="14" y="9"/>
                    <a:pt x="12" y="1"/>
                  </a:cubicBezTo>
                  <a:cubicBezTo>
                    <a:pt x="12" y="1"/>
                    <a:pt x="13" y="0"/>
                    <a:pt x="13" y="0"/>
                  </a:cubicBezTo>
                  <a:cubicBezTo>
                    <a:pt x="15" y="1"/>
                    <a:pt x="16" y="3"/>
                    <a:pt x="15" y="4"/>
                  </a:cubicBezTo>
                  <a:cubicBezTo>
                    <a:pt x="14" y="6"/>
                    <a:pt x="16" y="4"/>
                    <a:pt x="16" y="5"/>
                  </a:cubicBezTo>
                  <a:cubicBezTo>
                    <a:pt x="17" y="7"/>
                    <a:pt x="17" y="8"/>
                    <a:pt x="16" y="10"/>
                  </a:cubicBezTo>
                  <a:cubicBezTo>
                    <a:pt x="14" y="13"/>
                    <a:pt x="14" y="16"/>
                    <a:pt x="14" y="20"/>
                  </a:cubicBezTo>
                  <a:cubicBezTo>
                    <a:pt x="14" y="25"/>
                    <a:pt x="12" y="29"/>
                    <a:pt x="10" y="34"/>
                  </a:cubicBezTo>
                  <a:close/>
                </a:path>
              </a:pathLst>
            </a:custGeom>
            <a:solidFill>
              <a:srgbClr val="BE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6" name="Freeform 123"/>
            <p:cNvSpPr>
              <a:spLocks/>
            </p:cNvSpPr>
            <p:nvPr/>
          </p:nvSpPr>
          <p:spPr bwMode="auto">
            <a:xfrm>
              <a:off x="943" y="1815"/>
              <a:ext cx="34" cy="52"/>
            </a:xfrm>
            <a:custGeom>
              <a:avLst/>
              <a:gdLst>
                <a:gd name="T0" fmla="*/ 1 w 14"/>
                <a:gd name="T1" fmla="*/ 20 h 22"/>
                <a:gd name="T2" fmla="*/ 1 w 14"/>
                <a:gd name="T3" fmla="*/ 11 h 22"/>
                <a:gd name="T4" fmla="*/ 4 w 14"/>
                <a:gd name="T5" fmla="*/ 4 h 22"/>
                <a:gd name="T6" fmla="*/ 4 w 14"/>
                <a:gd name="T7" fmla="*/ 2 h 22"/>
                <a:gd name="T8" fmla="*/ 11 w 14"/>
                <a:gd name="T9" fmla="*/ 3 h 22"/>
                <a:gd name="T10" fmla="*/ 13 w 14"/>
                <a:gd name="T11" fmla="*/ 8 h 22"/>
                <a:gd name="T12" fmla="*/ 14 w 14"/>
                <a:gd name="T13" fmla="*/ 12 h 22"/>
                <a:gd name="T14" fmla="*/ 10 w 14"/>
                <a:gd name="T15" fmla="*/ 21 h 22"/>
                <a:gd name="T16" fmla="*/ 10 w 14"/>
                <a:gd name="T17" fmla="*/ 21 h 22"/>
                <a:gd name="T18" fmla="*/ 1 w 14"/>
                <a:gd name="T19"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2">
                  <a:moveTo>
                    <a:pt x="1" y="20"/>
                  </a:moveTo>
                  <a:cubicBezTo>
                    <a:pt x="1" y="17"/>
                    <a:pt x="0" y="14"/>
                    <a:pt x="1" y="11"/>
                  </a:cubicBezTo>
                  <a:cubicBezTo>
                    <a:pt x="1" y="8"/>
                    <a:pt x="1" y="5"/>
                    <a:pt x="4" y="4"/>
                  </a:cubicBezTo>
                  <a:cubicBezTo>
                    <a:pt x="4" y="4"/>
                    <a:pt x="4" y="3"/>
                    <a:pt x="4" y="2"/>
                  </a:cubicBezTo>
                  <a:cubicBezTo>
                    <a:pt x="7" y="0"/>
                    <a:pt x="9" y="0"/>
                    <a:pt x="11" y="3"/>
                  </a:cubicBezTo>
                  <a:cubicBezTo>
                    <a:pt x="12" y="5"/>
                    <a:pt x="13" y="6"/>
                    <a:pt x="13" y="8"/>
                  </a:cubicBezTo>
                  <a:cubicBezTo>
                    <a:pt x="14" y="9"/>
                    <a:pt x="14" y="10"/>
                    <a:pt x="14" y="12"/>
                  </a:cubicBezTo>
                  <a:cubicBezTo>
                    <a:pt x="13" y="15"/>
                    <a:pt x="14" y="19"/>
                    <a:pt x="10" y="21"/>
                  </a:cubicBezTo>
                  <a:cubicBezTo>
                    <a:pt x="10" y="21"/>
                    <a:pt x="10" y="21"/>
                    <a:pt x="10" y="21"/>
                  </a:cubicBezTo>
                  <a:cubicBezTo>
                    <a:pt x="7" y="22"/>
                    <a:pt x="4" y="21"/>
                    <a:pt x="1" y="20"/>
                  </a:cubicBezTo>
                  <a:close/>
                </a:path>
              </a:pathLst>
            </a:custGeom>
            <a:solidFill>
              <a:srgbClr val="DCC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7" name="Freeform 124"/>
            <p:cNvSpPr>
              <a:spLocks/>
            </p:cNvSpPr>
            <p:nvPr/>
          </p:nvSpPr>
          <p:spPr bwMode="auto">
            <a:xfrm>
              <a:off x="1706" y="2320"/>
              <a:ext cx="31" cy="80"/>
            </a:xfrm>
            <a:custGeom>
              <a:avLst/>
              <a:gdLst>
                <a:gd name="T0" fmla="*/ 10 w 13"/>
                <a:gd name="T1" fmla="*/ 0 h 34"/>
                <a:gd name="T2" fmla="*/ 6 w 13"/>
                <a:gd name="T3" fmla="*/ 5 h 34"/>
                <a:gd name="T4" fmla="*/ 3 w 13"/>
                <a:gd name="T5" fmla="*/ 8 h 34"/>
                <a:gd name="T6" fmla="*/ 13 w 13"/>
                <a:gd name="T7" fmla="*/ 15 h 34"/>
                <a:gd name="T8" fmla="*/ 12 w 13"/>
                <a:gd name="T9" fmla="*/ 23 h 34"/>
                <a:gd name="T10" fmla="*/ 5 w 13"/>
                <a:gd name="T11" fmla="*/ 28 h 34"/>
                <a:gd name="T12" fmla="*/ 8 w 13"/>
                <a:gd name="T13" fmla="*/ 32 h 34"/>
                <a:gd name="T14" fmla="*/ 4 w 13"/>
                <a:gd name="T15" fmla="*/ 32 h 34"/>
                <a:gd name="T16" fmla="*/ 5 w 13"/>
                <a:gd name="T17" fmla="*/ 21 h 34"/>
                <a:gd name="T18" fmla="*/ 5 w 13"/>
                <a:gd name="T19" fmla="*/ 20 h 34"/>
                <a:gd name="T20" fmla="*/ 2 w 13"/>
                <a:gd name="T21" fmla="*/ 21 h 34"/>
                <a:gd name="T22" fmla="*/ 2 w 13"/>
                <a:gd name="T23" fmla="*/ 18 h 34"/>
                <a:gd name="T24" fmla="*/ 2 w 13"/>
                <a:gd name="T25" fmla="*/ 15 h 34"/>
                <a:gd name="T26" fmla="*/ 1 w 13"/>
                <a:gd name="T27" fmla="*/ 7 h 34"/>
                <a:gd name="T28" fmla="*/ 10 w 13"/>
                <a:gd name="T2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34">
                  <a:moveTo>
                    <a:pt x="10" y="0"/>
                  </a:moveTo>
                  <a:cubicBezTo>
                    <a:pt x="10" y="2"/>
                    <a:pt x="7" y="3"/>
                    <a:pt x="6" y="5"/>
                  </a:cubicBezTo>
                  <a:cubicBezTo>
                    <a:pt x="5" y="6"/>
                    <a:pt x="3" y="6"/>
                    <a:pt x="3" y="8"/>
                  </a:cubicBezTo>
                  <a:cubicBezTo>
                    <a:pt x="9" y="5"/>
                    <a:pt x="13" y="8"/>
                    <a:pt x="13" y="15"/>
                  </a:cubicBezTo>
                  <a:cubicBezTo>
                    <a:pt x="13" y="18"/>
                    <a:pt x="13" y="20"/>
                    <a:pt x="12" y="23"/>
                  </a:cubicBezTo>
                  <a:cubicBezTo>
                    <a:pt x="11" y="26"/>
                    <a:pt x="9" y="28"/>
                    <a:pt x="5" y="28"/>
                  </a:cubicBezTo>
                  <a:cubicBezTo>
                    <a:pt x="6" y="30"/>
                    <a:pt x="6" y="31"/>
                    <a:pt x="8" y="32"/>
                  </a:cubicBezTo>
                  <a:cubicBezTo>
                    <a:pt x="6" y="34"/>
                    <a:pt x="5" y="33"/>
                    <a:pt x="4" y="32"/>
                  </a:cubicBezTo>
                  <a:cubicBezTo>
                    <a:pt x="2" y="29"/>
                    <a:pt x="2" y="23"/>
                    <a:pt x="5" y="21"/>
                  </a:cubicBezTo>
                  <a:cubicBezTo>
                    <a:pt x="5" y="21"/>
                    <a:pt x="5" y="20"/>
                    <a:pt x="5" y="20"/>
                  </a:cubicBezTo>
                  <a:cubicBezTo>
                    <a:pt x="4" y="21"/>
                    <a:pt x="3" y="21"/>
                    <a:pt x="2" y="21"/>
                  </a:cubicBezTo>
                  <a:cubicBezTo>
                    <a:pt x="1" y="20"/>
                    <a:pt x="1" y="19"/>
                    <a:pt x="2" y="18"/>
                  </a:cubicBezTo>
                  <a:cubicBezTo>
                    <a:pt x="2" y="17"/>
                    <a:pt x="5" y="17"/>
                    <a:pt x="2" y="15"/>
                  </a:cubicBezTo>
                  <a:cubicBezTo>
                    <a:pt x="0" y="13"/>
                    <a:pt x="1" y="9"/>
                    <a:pt x="1" y="7"/>
                  </a:cubicBezTo>
                  <a:cubicBezTo>
                    <a:pt x="3" y="3"/>
                    <a:pt x="6" y="0"/>
                    <a:pt x="10" y="0"/>
                  </a:cubicBezTo>
                  <a:close/>
                </a:path>
              </a:pathLst>
            </a:custGeom>
            <a:solidFill>
              <a:srgbClr val="D8C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8" name="Freeform 125"/>
            <p:cNvSpPr>
              <a:spLocks/>
            </p:cNvSpPr>
            <p:nvPr/>
          </p:nvSpPr>
          <p:spPr bwMode="auto">
            <a:xfrm>
              <a:off x="1034" y="1806"/>
              <a:ext cx="161" cy="78"/>
            </a:xfrm>
            <a:custGeom>
              <a:avLst/>
              <a:gdLst>
                <a:gd name="T0" fmla="*/ 30 w 68"/>
                <a:gd name="T1" fmla="*/ 29 h 33"/>
                <a:gd name="T2" fmla="*/ 26 w 68"/>
                <a:gd name="T3" fmla="*/ 31 h 33"/>
                <a:gd name="T4" fmla="*/ 16 w 68"/>
                <a:gd name="T5" fmla="*/ 32 h 33"/>
                <a:gd name="T6" fmla="*/ 8 w 68"/>
                <a:gd name="T7" fmla="*/ 24 h 33"/>
                <a:gd name="T8" fmla="*/ 6 w 68"/>
                <a:gd name="T9" fmla="*/ 19 h 33"/>
                <a:gd name="T10" fmla="*/ 2 w 68"/>
                <a:gd name="T11" fmla="*/ 19 h 33"/>
                <a:gd name="T12" fmla="*/ 0 w 68"/>
                <a:gd name="T13" fmla="*/ 17 h 33"/>
                <a:gd name="T14" fmla="*/ 2 w 68"/>
                <a:gd name="T15" fmla="*/ 16 h 33"/>
                <a:gd name="T16" fmla="*/ 5 w 68"/>
                <a:gd name="T17" fmla="*/ 16 h 33"/>
                <a:gd name="T18" fmla="*/ 0 w 68"/>
                <a:gd name="T19" fmla="*/ 13 h 33"/>
                <a:gd name="T20" fmla="*/ 5 w 68"/>
                <a:gd name="T21" fmla="*/ 13 h 33"/>
                <a:gd name="T22" fmla="*/ 7 w 68"/>
                <a:gd name="T23" fmla="*/ 13 h 33"/>
                <a:gd name="T24" fmla="*/ 6 w 68"/>
                <a:gd name="T25" fmla="*/ 11 h 33"/>
                <a:gd name="T26" fmla="*/ 2 w 68"/>
                <a:gd name="T27" fmla="*/ 3 h 33"/>
                <a:gd name="T28" fmla="*/ 2 w 68"/>
                <a:gd name="T29" fmla="*/ 1 h 33"/>
                <a:gd name="T30" fmla="*/ 5 w 68"/>
                <a:gd name="T31" fmla="*/ 2 h 33"/>
                <a:gd name="T32" fmla="*/ 6 w 68"/>
                <a:gd name="T33" fmla="*/ 3 h 33"/>
                <a:gd name="T34" fmla="*/ 12 w 68"/>
                <a:gd name="T35" fmla="*/ 16 h 33"/>
                <a:gd name="T36" fmla="*/ 13 w 68"/>
                <a:gd name="T37" fmla="*/ 23 h 33"/>
                <a:gd name="T38" fmla="*/ 15 w 68"/>
                <a:gd name="T39" fmla="*/ 27 h 33"/>
                <a:gd name="T40" fmla="*/ 31 w 68"/>
                <a:gd name="T41" fmla="*/ 25 h 33"/>
                <a:gd name="T42" fmla="*/ 44 w 68"/>
                <a:gd name="T43" fmla="*/ 23 h 33"/>
                <a:gd name="T44" fmla="*/ 66 w 68"/>
                <a:gd name="T45" fmla="*/ 29 h 33"/>
                <a:gd name="T46" fmla="*/ 67 w 68"/>
                <a:gd name="T47" fmla="*/ 31 h 33"/>
                <a:gd name="T48" fmla="*/ 65 w 68"/>
                <a:gd name="T49" fmla="*/ 30 h 33"/>
                <a:gd name="T50" fmla="*/ 56 w 68"/>
                <a:gd name="T51" fmla="*/ 28 h 33"/>
                <a:gd name="T52" fmla="*/ 38 w 68"/>
                <a:gd name="T53" fmla="*/ 27 h 33"/>
                <a:gd name="T54" fmla="*/ 38 w 68"/>
                <a:gd name="T55" fmla="*/ 28 h 33"/>
                <a:gd name="T56" fmla="*/ 40 w 68"/>
                <a:gd name="T57" fmla="*/ 31 h 33"/>
                <a:gd name="T58" fmla="*/ 36 w 68"/>
                <a:gd name="T59" fmla="*/ 30 h 33"/>
                <a:gd name="T60" fmla="*/ 30 w 68"/>
                <a:gd name="T61"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33">
                  <a:moveTo>
                    <a:pt x="30" y="29"/>
                  </a:moveTo>
                  <a:cubicBezTo>
                    <a:pt x="29" y="31"/>
                    <a:pt x="27" y="30"/>
                    <a:pt x="26" y="31"/>
                  </a:cubicBezTo>
                  <a:cubicBezTo>
                    <a:pt x="23" y="32"/>
                    <a:pt x="20" y="33"/>
                    <a:pt x="16" y="32"/>
                  </a:cubicBezTo>
                  <a:cubicBezTo>
                    <a:pt x="12" y="31"/>
                    <a:pt x="10" y="28"/>
                    <a:pt x="8" y="24"/>
                  </a:cubicBezTo>
                  <a:cubicBezTo>
                    <a:pt x="8" y="22"/>
                    <a:pt x="7" y="21"/>
                    <a:pt x="6" y="19"/>
                  </a:cubicBezTo>
                  <a:cubicBezTo>
                    <a:pt x="5" y="19"/>
                    <a:pt x="3" y="19"/>
                    <a:pt x="2" y="19"/>
                  </a:cubicBezTo>
                  <a:cubicBezTo>
                    <a:pt x="1" y="18"/>
                    <a:pt x="0" y="18"/>
                    <a:pt x="0" y="17"/>
                  </a:cubicBezTo>
                  <a:cubicBezTo>
                    <a:pt x="0" y="16"/>
                    <a:pt x="1" y="16"/>
                    <a:pt x="2" y="16"/>
                  </a:cubicBezTo>
                  <a:cubicBezTo>
                    <a:pt x="3" y="15"/>
                    <a:pt x="4" y="16"/>
                    <a:pt x="5" y="16"/>
                  </a:cubicBezTo>
                  <a:cubicBezTo>
                    <a:pt x="3" y="15"/>
                    <a:pt x="0" y="15"/>
                    <a:pt x="0" y="13"/>
                  </a:cubicBezTo>
                  <a:cubicBezTo>
                    <a:pt x="1" y="11"/>
                    <a:pt x="3" y="12"/>
                    <a:pt x="5" y="13"/>
                  </a:cubicBezTo>
                  <a:cubicBezTo>
                    <a:pt x="6" y="13"/>
                    <a:pt x="6" y="13"/>
                    <a:pt x="7" y="13"/>
                  </a:cubicBezTo>
                  <a:cubicBezTo>
                    <a:pt x="7" y="12"/>
                    <a:pt x="7" y="11"/>
                    <a:pt x="6" y="11"/>
                  </a:cubicBezTo>
                  <a:cubicBezTo>
                    <a:pt x="5" y="8"/>
                    <a:pt x="4" y="6"/>
                    <a:pt x="2" y="3"/>
                  </a:cubicBezTo>
                  <a:cubicBezTo>
                    <a:pt x="2" y="2"/>
                    <a:pt x="1" y="1"/>
                    <a:pt x="2" y="1"/>
                  </a:cubicBezTo>
                  <a:cubicBezTo>
                    <a:pt x="3" y="0"/>
                    <a:pt x="4" y="1"/>
                    <a:pt x="5" y="2"/>
                  </a:cubicBezTo>
                  <a:cubicBezTo>
                    <a:pt x="6" y="2"/>
                    <a:pt x="6" y="3"/>
                    <a:pt x="6" y="3"/>
                  </a:cubicBezTo>
                  <a:cubicBezTo>
                    <a:pt x="9" y="7"/>
                    <a:pt x="11" y="11"/>
                    <a:pt x="12" y="16"/>
                  </a:cubicBezTo>
                  <a:cubicBezTo>
                    <a:pt x="12" y="18"/>
                    <a:pt x="13" y="21"/>
                    <a:pt x="13" y="23"/>
                  </a:cubicBezTo>
                  <a:cubicBezTo>
                    <a:pt x="12" y="25"/>
                    <a:pt x="13" y="26"/>
                    <a:pt x="15" y="27"/>
                  </a:cubicBezTo>
                  <a:cubicBezTo>
                    <a:pt x="20" y="31"/>
                    <a:pt x="26" y="30"/>
                    <a:pt x="31" y="25"/>
                  </a:cubicBezTo>
                  <a:cubicBezTo>
                    <a:pt x="36" y="24"/>
                    <a:pt x="40" y="23"/>
                    <a:pt x="44" y="23"/>
                  </a:cubicBezTo>
                  <a:cubicBezTo>
                    <a:pt x="52" y="23"/>
                    <a:pt x="59" y="25"/>
                    <a:pt x="66" y="29"/>
                  </a:cubicBezTo>
                  <a:cubicBezTo>
                    <a:pt x="67" y="29"/>
                    <a:pt x="68" y="30"/>
                    <a:pt x="67" y="31"/>
                  </a:cubicBezTo>
                  <a:cubicBezTo>
                    <a:pt x="67" y="32"/>
                    <a:pt x="65" y="31"/>
                    <a:pt x="65" y="30"/>
                  </a:cubicBezTo>
                  <a:cubicBezTo>
                    <a:pt x="62" y="29"/>
                    <a:pt x="59" y="28"/>
                    <a:pt x="56" y="28"/>
                  </a:cubicBezTo>
                  <a:cubicBezTo>
                    <a:pt x="50" y="26"/>
                    <a:pt x="44" y="24"/>
                    <a:pt x="38" y="27"/>
                  </a:cubicBezTo>
                  <a:cubicBezTo>
                    <a:pt x="38" y="27"/>
                    <a:pt x="38" y="27"/>
                    <a:pt x="38" y="28"/>
                  </a:cubicBezTo>
                  <a:cubicBezTo>
                    <a:pt x="39" y="29"/>
                    <a:pt x="41" y="30"/>
                    <a:pt x="40" y="31"/>
                  </a:cubicBezTo>
                  <a:cubicBezTo>
                    <a:pt x="39" y="33"/>
                    <a:pt x="37" y="31"/>
                    <a:pt x="36" y="30"/>
                  </a:cubicBezTo>
                  <a:cubicBezTo>
                    <a:pt x="34" y="28"/>
                    <a:pt x="32" y="28"/>
                    <a:pt x="30" y="29"/>
                  </a:cubicBezTo>
                  <a:close/>
                </a:path>
              </a:pathLst>
            </a:custGeom>
            <a:solidFill>
              <a:srgbClr val="EDD8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9" name="Freeform 126"/>
            <p:cNvSpPr>
              <a:spLocks/>
            </p:cNvSpPr>
            <p:nvPr/>
          </p:nvSpPr>
          <p:spPr bwMode="auto">
            <a:xfrm>
              <a:off x="1590" y="2592"/>
              <a:ext cx="31" cy="102"/>
            </a:xfrm>
            <a:custGeom>
              <a:avLst/>
              <a:gdLst>
                <a:gd name="T0" fmla="*/ 8 w 13"/>
                <a:gd name="T1" fmla="*/ 40 h 43"/>
                <a:gd name="T2" fmla="*/ 0 w 13"/>
                <a:gd name="T3" fmla="*/ 42 h 43"/>
                <a:gd name="T4" fmla="*/ 3 w 13"/>
                <a:gd name="T5" fmla="*/ 39 h 43"/>
                <a:gd name="T6" fmla="*/ 5 w 13"/>
                <a:gd name="T7" fmla="*/ 30 h 43"/>
                <a:gd name="T8" fmla="*/ 5 w 13"/>
                <a:gd name="T9" fmla="*/ 23 h 43"/>
                <a:gd name="T10" fmla="*/ 2 w 13"/>
                <a:gd name="T11" fmla="*/ 24 h 43"/>
                <a:gd name="T12" fmla="*/ 1 w 13"/>
                <a:gd name="T13" fmla="*/ 19 h 43"/>
                <a:gd name="T14" fmla="*/ 6 w 13"/>
                <a:gd name="T15" fmla="*/ 20 h 43"/>
                <a:gd name="T16" fmla="*/ 6 w 13"/>
                <a:gd name="T17" fmla="*/ 11 h 43"/>
                <a:gd name="T18" fmla="*/ 5 w 13"/>
                <a:gd name="T19" fmla="*/ 7 h 43"/>
                <a:gd name="T20" fmla="*/ 3 w 13"/>
                <a:gd name="T21" fmla="*/ 4 h 43"/>
                <a:gd name="T22" fmla="*/ 4 w 13"/>
                <a:gd name="T23" fmla="*/ 3 h 43"/>
                <a:gd name="T24" fmla="*/ 9 w 13"/>
                <a:gd name="T25" fmla="*/ 1 h 43"/>
                <a:gd name="T26" fmla="*/ 10 w 13"/>
                <a:gd name="T27" fmla="*/ 6 h 43"/>
                <a:gd name="T28" fmla="*/ 12 w 13"/>
                <a:gd name="T29" fmla="*/ 11 h 43"/>
                <a:gd name="T30" fmla="*/ 10 w 13"/>
                <a:gd name="T31" fmla="*/ 36 h 43"/>
                <a:gd name="T32" fmla="*/ 8 w 13"/>
                <a:gd name="T33"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43">
                  <a:moveTo>
                    <a:pt x="8" y="40"/>
                  </a:moveTo>
                  <a:cubicBezTo>
                    <a:pt x="6" y="42"/>
                    <a:pt x="3" y="43"/>
                    <a:pt x="0" y="42"/>
                  </a:cubicBezTo>
                  <a:cubicBezTo>
                    <a:pt x="2" y="42"/>
                    <a:pt x="3" y="41"/>
                    <a:pt x="3" y="39"/>
                  </a:cubicBezTo>
                  <a:cubicBezTo>
                    <a:pt x="5" y="36"/>
                    <a:pt x="7" y="33"/>
                    <a:pt x="5" y="30"/>
                  </a:cubicBezTo>
                  <a:cubicBezTo>
                    <a:pt x="5" y="28"/>
                    <a:pt x="6" y="26"/>
                    <a:pt x="5" y="23"/>
                  </a:cubicBezTo>
                  <a:cubicBezTo>
                    <a:pt x="4" y="25"/>
                    <a:pt x="3" y="25"/>
                    <a:pt x="2" y="24"/>
                  </a:cubicBezTo>
                  <a:cubicBezTo>
                    <a:pt x="1" y="23"/>
                    <a:pt x="0" y="21"/>
                    <a:pt x="1" y="19"/>
                  </a:cubicBezTo>
                  <a:cubicBezTo>
                    <a:pt x="3" y="17"/>
                    <a:pt x="5" y="18"/>
                    <a:pt x="6" y="20"/>
                  </a:cubicBezTo>
                  <a:cubicBezTo>
                    <a:pt x="4" y="17"/>
                    <a:pt x="4" y="14"/>
                    <a:pt x="6" y="11"/>
                  </a:cubicBezTo>
                  <a:cubicBezTo>
                    <a:pt x="8" y="9"/>
                    <a:pt x="6" y="8"/>
                    <a:pt x="5" y="7"/>
                  </a:cubicBezTo>
                  <a:cubicBezTo>
                    <a:pt x="4" y="6"/>
                    <a:pt x="4" y="5"/>
                    <a:pt x="3" y="4"/>
                  </a:cubicBezTo>
                  <a:cubicBezTo>
                    <a:pt x="3" y="3"/>
                    <a:pt x="3" y="3"/>
                    <a:pt x="4" y="3"/>
                  </a:cubicBezTo>
                  <a:cubicBezTo>
                    <a:pt x="5" y="1"/>
                    <a:pt x="7" y="0"/>
                    <a:pt x="9" y="1"/>
                  </a:cubicBezTo>
                  <a:cubicBezTo>
                    <a:pt x="8" y="3"/>
                    <a:pt x="8" y="5"/>
                    <a:pt x="10" y="6"/>
                  </a:cubicBezTo>
                  <a:cubicBezTo>
                    <a:pt x="11" y="8"/>
                    <a:pt x="11" y="10"/>
                    <a:pt x="12" y="11"/>
                  </a:cubicBezTo>
                  <a:cubicBezTo>
                    <a:pt x="13" y="20"/>
                    <a:pt x="12" y="28"/>
                    <a:pt x="10" y="36"/>
                  </a:cubicBezTo>
                  <a:cubicBezTo>
                    <a:pt x="9" y="37"/>
                    <a:pt x="8" y="38"/>
                    <a:pt x="8" y="40"/>
                  </a:cubicBezTo>
                  <a:close/>
                </a:path>
              </a:pathLst>
            </a:custGeom>
            <a:solidFill>
              <a:srgbClr val="744D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0" name="Freeform 127"/>
            <p:cNvSpPr>
              <a:spLocks/>
            </p:cNvSpPr>
            <p:nvPr/>
          </p:nvSpPr>
          <p:spPr bwMode="auto">
            <a:xfrm>
              <a:off x="1680" y="1744"/>
              <a:ext cx="121" cy="95"/>
            </a:xfrm>
            <a:custGeom>
              <a:avLst/>
              <a:gdLst>
                <a:gd name="T0" fmla="*/ 44 w 51"/>
                <a:gd name="T1" fmla="*/ 29 h 40"/>
                <a:gd name="T2" fmla="*/ 47 w 51"/>
                <a:gd name="T3" fmla="*/ 28 h 40"/>
                <a:gd name="T4" fmla="*/ 46 w 51"/>
                <a:gd name="T5" fmla="*/ 31 h 40"/>
                <a:gd name="T6" fmla="*/ 42 w 51"/>
                <a:gd name="T7" fmla="*/ 33 h 40"/>
                <a:gd name="T8" fmla="*/ 47 w 51"/>
                <a:gd name="T9" fmla="*/ 34 h 40"/>
                <a:gd name="T10" fmla="*/ 51 w 51"/>
                <a:gd name="T11" fmla="*/ 38 h 40"/>
                <a:gd name="T12" fmla="*/ 46 w 51"/>
                <a:gd name="T13" fmla="*/ 37 h 40"/>
                <a:gd name="T14" fmla="*/ 37 w 51"/>
                <a:gd name="T15" fmla="*/ 35 h 40"/>
                <a:gd name="T16" fmla="*/ 25 w 51"/>
                <a:gd name="T17" fmla="*/ 32 h 40"/>
                <a:gd name="T18" fmla="*/ 22 w 51"/>
                <a:gd name="T19" fmla="*/ 31 h 40"/>
                <a:gd name="T20" fmla="*/ 18 w 51"/>
                <a:gd name="T21" fmla="*/ 28 h 40"/>
                <a:gd name="T22" fmla="*/ 11 w 51"/>
                <a:gd name="T23" fmla="*/ 23 h 40"/>
                <a:gd name="T24" fmla="*/ 6 w 51"/>
                <a:gd name="T25" fmla="*/ 21 h 40"/>
                <a:gd name="T26" fmla="*/ 5 w 51"/>
                <a:gd name="T27" fmla="*/ 21 h 40"/>
                <a:gd name="T28" fmla="*/ 2 w 51"/>
                <a:gd name="T29" fmla="*/ 19 h 40"/>
                <a:gd name="T30" fmla="*/ 5 w 51"/>
                <a:gd name="T31" fmla="*/ 18 h 40"/>
                <a:gd name="T32" fmla="*/ 6 w 51"/>
                <a:gd name="T33" fmla="*/ 18 h 40"/>
                <a:gd name="T34" fmla="*/ 6 w 51"/>
                <a:gd name="T35" fmla="*/ 18 h 40"/>
                <a:gd name="T36" fmla="*/ 2 w 51"/>
                <a:gd name="T37" fmla="*/ 15 h 40"/>
                <a:gd name="T38" fmla="*/ 7 w 51"/>
                <a:gd name="T39" fmla="*/ 15 h 40"/>
                <a:gd name="T40" fmla="*/ 7 w 51"/>
                <a:gd name="T41" fmla="*/ 14 h 40"/>
                <a:gd name="T42" fmla="*/ 2 w 51"/>
                <a:gd name="T43" fmla="*/ 5 h 40"/>
                <a:gd name="T44" fmla="*/ 1 w 51"/>
                <a:gd name="T45" fmla="*/ 2 h 40"/>
                <a:gd name="T46" fmla="*/ 5 w 51"/>
                <a:gd name="T47" fmla="*/ 3 h 40"/>
                <a:gd name="T48" fmla="*/ 8 w 51"/>
                <a:gd name="T49" fmla="*/ 7 h 40"/>
                <a:gd name="T50" fmla="*/ 10 w 51"/>
                <a:gd name="T51" fmla="*/ 11 h 40"/>
                <a:gd name="T52" fmla="*/ 20 w 51"/>
                <a:gd name="T53" fmla="*/ 22 h 40"/>
                <a:gd name="T54" fmla="*/ 27 w 51"/>
                <a:gd name="T55" fmla="*/ 24 h 40"/>
                <a:gd name="T56" fmla="*/ 30 w 51"/>
                <a:gd name="T57" fmla="*/ 26 h 40"/>
                <a:gd name="T58" fmla="*/ 26 w 51"/>
                <a:gd name="T59" fmla="*/ 27 h 40"/>
                <a:gd name="T60" fmla="*/ 21 w 51"/>
                <a:gd name="T61" fmla="*/ 26 h 40"/>
                <a:gd name="T62" fmla="*/ 34 w 51"/>
                <a:gd name="T63" fmla="*/ 30 h 40"/>
                <a:gd name="T64" fmla="*/ 36 w 51"/>
                <a:gd name="T65" fmla="*/ 30 h 40"/>
                <a:gd name="T66" fmla="*/ 44 w 51"/>
                <a:gd name="T67"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40">
                  <a:moveTo>
                    <a:pt x="44" y="29"/>
                  </a:moveTo>
                  <a:cubicBezTo>
                    <a:pt x="45" y="28"/>
                    <a:pt x="46" y="26"/>
                    <a:pt x="47" y="28"/>
                  </a:cubicBezTo>
                  <a:cubicBezTo>
                    <a:pt x="48" y="29"/>
                    <a:pt x="48" y="30"/>
                    <a:pt x="46" y="31"/>
                  </a:cubicBezTo>
                  <a:cubicBezTo>
                    <a:pt x="45" y="31"/>
                    <a:pt x="43" y="32"/>
                    <a:pt x="42" y="33"/>
                  </a:cubicBezTo>
                  <a:cubicBezTo>
                    <a:pt x="44" y="33"/>
                    <a:pt x="45" y="34"/>
                    <a:pt x="47" y="34"/>
                  </a:cubicBezTo>
                  <a:cubicBezTo>
                    <a:pt x="48" y="36"/>
                    <a:pt x="51" y="36"/>
                    <a:pt x="51" y="38"/>
                  </a:cubicBezTo>
                  <a:cubicBezTo>
                    <a:pt x="50" y="40"/>
                    <a:pt x="48" y="37"/>
                    <a:pt x="46" y="37"/>
                  </a:cubicBezTo>
                  <a:cubicBezTo>
                    <a:pt x="43" y="36"/>
                    <a:pt x="40" y="35"/>
                    <a:pt x="37" y="35"/>
                  </a:cubicBezTo>
                  <a:cubicBezTo>
                    <a:pt x="33" y="34"/>
                    <a:pt x="29" y="32"/>
                    <a:pt x="25" y="32"/>
                  </a:cubicBezTo>
                  <a:cubicBezTo>
                    <a:pt x="24" y="31"/>
                    <a:pt x="23" y="31"/>
                    <a:pt x="22" y="31"/>
                  </a:cubicBezTo>
                  <a:cubicBezTo>
                    <a:pt x="21" y="30"/>
                    <a:pt x="20" y="29"/>
                    <a:pt x="18" y="28"/>
                  </a:cubicBezTo>
                  <a:cubicBezTo>
                    <a:pt x="16" y="26"/>
                    <a:pt x="14" y="24"/>
                    <a:pt x="11" y="23"/>
                  </a:cubicBezTo>
                  <a:cubicBezTo>
                    <a:pt x="9" y="22"/>
                    <a:pt x="8" y="22"/>
                    <a:pt x="6" y="21"/>
                  </a:cubicBezTo>
                  <a:cubicBezTo>
                    <a:pt x="6" y="21"/>
                    <a:pt x="5" y="21"/>
                    <a:pt x="5" y="21"/>
                  </a:cubicBezTo>
                  <a:cubicBezTo>
                    <a:pt x="4" y="20"/>
                    <a:pt x="1" y="21"/>
                    <a:pt x="2" y="19"/>
                  </a:cubicBezTo>
                  <a:cubicBezTo>
                    <a:pt x="2" y="17"/>
                    <a:pt x="4" y="18"/>
                    <a:pt x="5" y="18"/>
                  </a:cubicBezTo>
                  <a:cubicBezTo>
                    <a:pt x="6" y="18"/>
                    <a:pt x="6" y="18"/>
                    <a:pt x="6" y="18"/>
                  </a:cubicBezTo>
                  <a:cubicBezTo>
                    <a:pt x="7" y="18"/>
                    <a:pt x="7" y="18"/>
                    <a:pt x="6" y="18"/>
                  </a:cubicBezTo>
                  <a:cubicBezTo>
                    <a:pt x="4" y="17"/>
                    <a:pt x="1" y="17"/>
                    <a:pt x="2" y="15"/>
                  </a:cubicBezTo>
                  <a:cubicBezTo>
                    <a:pt x="2" y="12"/>
                    <a:pt x="5" y="15"/>
                    <a:pt x="7" y="15"/>
                  </a:cubicBezTo>
                  <a:cubicBezTo>
                    <a:pt x="7" y="14"/>
                    <a:pt x="7" y="14"/>
                    <a:pt x="7" y="14"/>
                  </a:cubicBezTo>
                  <a:cubicBezTo>
                    <a:pt x="6" y="10"/>
                    <a:pt x="5" y="7"/>
                    <a:pt x="2" y="5"/>
                  </a:cubicBezTo>
                  <a:cubicBezTo>
                    <a:pt x="2" y="4"/>
                    <a:pt x="0" y="3"/>
                    <a:pt x="1" y="2"/>
                  </a:cubicBezTo>
                  <a:cubicBezTo>
                    <a:pt x="3" y="0"/>
                    <a:pt x="4" y="2"/>
                    <a:pt x="5" y="3"/>
                  </a:cubicBezTo>
                  <a:cubicBezTo>
                    <a:pt x="6" y="4"/>
                    <a:pt x="7" y="6"/>
                    <a:pt x="8" y="7"/>
                  </a:cubicBezTo>
                  <a:cubicBezTo>
                    <a:pt x="9" y="8"/>
                    <a:pt x="9" y="10"/>
                    <a:pt x="10" y="11"/>
                  </a:cubicBezTo>
                  <a:cubicBezTo>
                    <a:pt x="11" y="16"/>
                    <a:pt x="15" y="19"/>
                    <a:pt x="20" y="22"/>
                  </a:cubicBezTo>
                  <a:cubicBezTo>
                    <a:pt x="22" y="23"/>
                    <a:pt x="24" y="23"/>
                    <a:pt x="27" y="24"/>
                  </a:cubicBezTo>
                  <a:cubicBezTo>
                    <a:pt x="28" y="25"/>
                    <a:pt x="30" y="25"/>
                    <a:pt x="30" y="26"/>
                  </a:cubicBezTo>
                  <a:cubicBezTo>
                    <a:pt x="29" y="28"/>
                    <a:pt x="27" y="27"/>
                    <a:pt x="26" y="27"/>
                  </a:cubicBezTo>
                  <a:cubicBezTo>
                    <a:pt x="24" y="26"/>
                    <a:pt x="23" y="26"/>
                    <a:pt x="21" y="26"/>
                  </a:cubicBezTo>
                  <a:cubicBezTo>
                    <a:pt x="25" y="29"/>
                    <a:pt x="29" y="30"/>
                    <a:pt x="34" y="30"/>
                  </a:cubicBezTo>
                  <a:cubicBezTo>
                    <a:pt x="35" y="30"/>
                    <a:pt x="35" y="30"/>
                    <a:pt x="36" y="30"/>
                  </a:cubicBezTo>
                  <a:cubicBezTo>
                    <a:pt x="39" y="32"/>
                    <a:pt x="41" y="30"/>
                    <a:pt x="44" y="29"/>
                  </a:cubicBezTo>
                  <a:close/>
                </a:path>
              </a:pathLst>
            </a:custGeom>
            <a:solidFill>
              <a:srgbClr val="EDD9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1" name="Freeform 128"/>
            <p:cNvSpPr>
              <a:spLocks/>
            </p:cNvSpPr>
            <p:nvPr/>
          </p:nvSpPr>
          <p:spPr bwMode="auto">
            <a:xfrm>
              <a:off x="1587" y="2320"/>
              <a:ext cx="29" cy="78"/>
            </a:xfrm>
            <a:custGeom>
              <a:avLst/>
              <a:gdLst>
                <a:gd name="T0" fmla="*/ 4 w 12"/>
                <a:gd name="T1" fmla="*/ 32 h 33"/>
                <a:gd name="T2" fmla="*/ 4 w 12"/>
                <a:gd name="T3" fmla="*/ 26 h 33"/>
                <a:gd name="T4" fmla="*/ 0 w 12"/>
                <a:gd name="T5" fmla="*/ 13 h 33"/>
                <a:gd name="T6" fmla="*/ 8 w 12"/>
                <a:gd name="T7" fmla="*/ 7 h 33"/>
                <a:gd name="T8" fmla="*/ 2 w 12"/>
                <a:gd name="T9" fmla="*/ 0 h 33"/>
                <a:gd name="T10" fmla="*/ 11 w 12"/>
                <a:gd name="T11" fmla="*/ 6 h 33"/>
                <a:gd name="T12" fmla="*/ 12 w 12"/>
                <a:gd name="T13" fmla="*/ 12 h 33"/>
                <a:gd name="T14" fmla="*/ 11 w 12"/>
                <a:gd name="T15" fmla="*/ 14 h 33"/>
                <a:gd name="T16" fmla="*/ 10 w 12"/>
                <a:gd name="T17" fmla="*/ 17 h 33"/>
                <a:gd name="T18" fmla="*/ 11 w 12"/>
                <a:gd name="T19" fmla="*/ 21 h 33"/>
                <a:gd name="T20" fmla="*/ 11 w 12"/>
                <a:gd name="T21" fmla="*/ 21 h 33"/>
                <a:gd name="T22" fmla="*/ 9 w 12"/>
                <a:gd name="T23" fmla="*/ 30 h 33"/>
                <a:gd name="T24" fmla="*/ 4 w 12"/>
                <a:gd name="T25"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3">
                  <a:moveTo>
                    <a:pt x="4" y="32"/>
                  </a:moveTo>
                  <a:cubicBezTo>
                    <a:pt x="6" y="30"/>
                    <a:pt x="6" y="28"/>
                    <a:pt x="4" y="26"/>
                  </a:cubicBezTo>
                  <a:cubicBezTo>
                    <a:pt x="0" y="22"/>
                    <a:pt x="0" y="18"/>
                    <a:pt x="0" y="13"/>
                  </a:cubicBezTo>
                  <a:cubicBezTo>
                    <a:pt x="1" y="9"/>
                    <a:pt x="3" y="7"/>
                    <a:pt x="8" y="7"/>
                  </a:cubicBezTo>
                  <a:cubicBezTo>
                    <a:pt x="8" y="3"/>
                    <a:pt x="3" y="3"/>
                    <a:pt x="2" y="0"/>
                  </a:cubicBezTo>
                  <a:cubicBezTo>
                    <a:pt x="6" y="0"/>
                    <a:pt x="10" y="3"/>
                    <a:pt x="11" y="6"/>
                  </a:cubicBezTo>
                  <a:cubicBezTo>
                    <a:pt x="11" y="8"/>
                    <a:pt x="11" y="10"/>
                    <a:pt x="12" y="12"/>
                  </a:cubicBezTo>
                  <a:cubicBezTo>
                    <a:pt x="12" y="13"/>
                    <a:pt x="11" y="14"/>
                    <a:pt x="11" y="14"/>
                  </a:cubicBezTo>
                  <a:cubicBezTo>
                    <a:pt x="9" y="15"/>
                    <a:pt x="9" y="15"/>
                    <a:pt x="10" y="17"/>
                  </a:cubicBezTo>
                  <a:cubicBezTo>
                    <a:pt x="11" y="18"/>
                    <a:pt x="10" y="20"/>
                    <a:pt x="11" y="21"/>
                  </a:cubicBezTo>
                  <a:cubicBezTo>
                    <a:pt x="11" y="21"/>
                    <a:pt x="11" y="21"/>
                    <a:pt x="11" y="21"/>
                  </a:cubicBezTo>
                  <a:cubicBezTo>
                    <a:pt x="7" y="23"/>
                    <a:pt x="11" y="27"/>
                    <a:pt x="9" y="30"/>
                  </a:cubicBezTo>
                  <a:cubicBezTo>
                    <a:pt x="8" y="32"/>
                    <a:pt x="7" y="33"/>
                    <a:pt x="4" y="32"/>
                  </a:cubicBezTo>
                  <a:close/>
                </a:path>
              </a:pathLst>
            </a:custGeom>
            <a:solidFill>
              <a:srgbClr val="C5AB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2" name="Freeform 129"/>
            <p:cNvSpPr>
              <a:spLocks/>
            </p:cNvSpPr>
            <p:nvPr/>
          </p:nvSpPr>
          <p:spPr bwMode="auto">
            <a:xfrm>
              <a:off x="1528" y="3594"/>
              <a:ext cx="114" cy="127"/>
            </a:xfrm>
            <a:custGeom>
              <a:avLst/>
              <a:gdLst>
                <a:gd name="T0" fmla="*/ 47 w 48"/>
                <a:gd name="T1" fmla="*/ 15 h 54"/>
                <a:gd name="T2" fmla="*/ 45 w 48"/>
                <a:gd name="T3" fmla="*/ 22 h 54"/>
                <a:gd name="T4" fmla="*/ 44 w 48"/>
                <a:gd name="T5" fmla="*/ 26 h 54"/>
                <a:gd name="T6" fmla="*/ 40 w 48"/>
                <a:gd name="T7" fmla="*/ 31 h 54"/>
                <a:gd name="T8" fmla="*/ 32 w 48"/>
                <a:gd name="T9" fmla="*/ 39 h 54"/>
                <a:gd name="T10" fmla="*/ 26 w 48"/>
                <a:gd name="T11" fmla="*/ 44 h 54"/>
                <a:gd name="T12" fmla="*/ 26 w 48"/>
                <a:gd name="T13" fmla="*/ 44 h 54"/>
                <a:gd name="T14" fmla="*/ 15 w 48"/>
                <a:gd name="T15" fmla="*/ 50 h 54"/>
                <a:gd name="T16" fmla="*/ 15 w 48"/>
                <a:gd name="T17" fmla="*/ 50 h 54"/>
                <a:gd name="T18" fmla="*/ 0 w 48"/>
                <a:gd name="T19" fmla="*/ 54 h 54"/>
                <a:gd name="T20" fmla="*/ 0 w 48"/>
                <a:gd name="T21" fmla="*/ 54 h 54"/>
                <a:gd name="T22" fmla="*/ 1 w 48"/>
                <a:gd name="T23" fmla="*/ 52 h 54"/>
                <a:gd name="T24" fmla="*/ 5 w 48"/>
                <a:gd name="T25" fmla="*/ 50 h 54"/>
                <a:gd name="T26" fmla="*/ 33 w 48"/>
                <a:gd name="T27" fmla="*/ 33 h 54"/>
                <a:gd name="T28" fmla="*/ 29 w 48"/>
                <a:gd name="T29" fmla="*/ 33 h 54"/>
                <a:gd name="T30" fmla="*/ 26 w 48"/>
                <a:gd name="T31" fmla="*/ 33 h 54"/>
                <a:gd name="T32" fmla="*/ 26 w 48"/>
                <a:gd name="T33" fmla="*/ 33 h 54"/>
                <a:gd name="T34" fmla="*/ 32 w 48"/>
                <a:gd name="T35" fmla="*/ 29 h 54"/>
                <a:gd name="T36" fmla="*/ 41 w 48"/>
                <a:gd name="T37" fmla="*/ 24 h 54"/>
                <a:gd name="T38" fmla="*/ 41 w 48"/>
                <a:gd name="T39" fmla="*/ 24 h 54"/>
                <a:gd name="T40" fmla="*/ 44 w 48"/>
                <a:gd name="T41" fmla="*/ 12 h 54"/>
                <a:gd name="T42" fmla="*/ 46 w 48"/>
                <a:gd name="T43" fmla="*/ 1 h 54"/>
                <a:gd name="T44" fmla="*/ 48 w 48"/>
                <a:gd name="T45" fmla="*/ 0 h 54"/>
                <a:gd name="T46" fmla="*/ 48 w 48"/>
                <a:gd name="T47" fmla="*/ 1 h 54"/>
                <a:gd name="T48" fmla="*/ 47 w 48"/>
                <a:gd name="T49" fmla="*/ 14 h 54"/>
                <a:gd name="T50" fmla="*/ 47 w 48"/>
                <a:gd name="T51"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54">
                  <a:moveTo>
                    <a:pt x="47" y="15"/>
                  </a:moveTo>
                  <a:cubicBezTo>
                    <a:pt x="47" y="18"/>
                    <a:pt x="46" y="20"/>
                    <a:pt x="45" y="22"/>
                  </a:cubicBezTo>
                  <a:cubicBezTo>
                    <a:pt x="44" y="24"/>
                    <a:pt x="44" y="25"/>
                    <a:pt x="44" y="26"/>
                  </a:cubicBezTo>
                  <a:cubicBezTo>
                    <a:pt x="43" y="28"/>
                    <a:pt x="42" y="29"/>
                    <a:pt x="40" y="31"/>
                  </a:cubicBezTo>
                  <a:cubicBezTo>
                    <a:pt x="38" y="33"/>
                    <a:pt x="35" y="36"/>
                    <a:pt x="32" y="39"/>
                  </a:cubicBezTo>
                  <a:cubicBezTo>
                    <a:pt x="30" y="40"/>
                    <a:pt x="28" y="43"/>
                    <a:pt x="26" y="44"/>
                  </a:cubicBezTo>
                  <a:cubicBezTo>
                    <a:pt x="26" y="44"/>
                    <a:pt x="26" y="44"/>
                    <a:pt x="26" y="44"/>
                  </a:cubicBezTo>
                  <a:cubicBezTo>
                    <a:pt x="23" y="46"/>
                    <a:pt x="19" y="48"/>
                    <a:pt x="15" y="50"/>
                  </a:cubicBezTo>
                  <a:cubicBezTo>
                    <a:pt x="15" y="50"/>
                    <a:pt x="15" y="50"/>
                    <a:pt x="15" y="50"/>
                  </a:cubicBezTo>
                  <a:cubicBezTo>
                    <a:pt x="11" y="51"/>
                    <a:pt x="6" y="53"/>
                    <a:pt x="0" y="54"/>
                  </a:cubicBezTo>
                  <a:cubicBezTo>
                    <a:pt x="0" y="54"/>
                    <a:pt x="0" y="54"/>
                    <a:pt x="0" y="54"/>
                  </a:cubicBezTo>
                  <a:cubicBezTo>
                    <a:pt x="0" y="53"/>
                    <a:pt x="0" y="52"/>
                    <a:pt x="1" y="52"/>
                  </a:cubicBezTo>
                  <a:cubicBezTo>
                    <a:pt x="2" y="51"/>
                    <a:pt x="4" y="51"/>
                    <a:pt x="5" y="50"/>
                  </a:cubicBezTo>
                  <a:cubicBezTo>
                    <a:pt x="16" y="47"/>
                    <a:pt x="26" y="43"/>
                    <a:pt x="33" y="33"/>
                  </a:cubicBezTo>
                  <a:cubicBezTo>
                    <a:pt x="31" y="32"/>
                    <a:pt x="30" y="33"/>
                    <a:pt x="29" y="33"/>
                  </a:cubicBezTo>
                  <a:cubicBezTo>
                    <a:pt x="28" y="34"/>
                    <a:pt x="27" y="35"/>
                    <a:pt x="26" y="33"/>
                  </a:cubicBezTo>
                  <a:cubicBezTo>
                    <a:pt x="26" y="33"/>
                    <a:pt x="26" y="33"/>
                    <a:pt x="26" y="33"/>
                  </a:cubicBezTo>
                  <a:cubicBezTo>
                    <a:pt x="26" y="29"/>
                    <a:pt x="29" y="30"/>
                    <a:pt x="32" y="29"/>
                  </a:cubicBezTo>
                  <a:cubicBezTo>
                    <a:pt x="36" y="29"/>
                    <a:pt x="39" y="28"/>
                    <a:pt x="41" y="24"/>
                  </a:cubicBezTo>
                  <a:cubicBezTo>
                    <a:pt x="41" y="24"/>
                    <a:pt x="41" y="24"/>
                    <a:pt x="41" y="24"/>
                  </a:cubicBezTo>
                  <a:cubicBezTo>
                    <a:pt x="43" y="21"/>
                    <a:pt x="45" y="17"/>
                    <a:pt x="44" y="12"/>
                  </a:cubicBezTo>
                  <a:cubicBezTo>
                    <a:pt x="44" y="8"/>
                    <a:pt x="44" y="5"/>
                    <a:pt x="46" y="1"/>
                  </a:cubicBezTo>
                  <a:cubicBezTo>
                    <a:pt x="47" y="0"/>
                    <a:pt x="47" y="0"/>
                    <a:pt x="48" y="0"/>
                  </a:cubicBezTo>
                  <a:cubicBezTo>
                    <a:pt x="48" y="0"/>
                    <a:pt x="48" y="1"/>
                    <a:pt x="48" y="1"/>
                  </a:cubicBezTo>
                  <a:cubicBezTo>
                    <a:pt x="48" y="5"/>
                    <a:pt x="46" y="9"/>
                    <a:pt x="47" y="14"/>
                  </a:cubicBezTo>
                  <a:cubicBezTo>
                    <a:pt x="47" y="14"/>
                    <a:pt x="46" y="15"/>
                    <a:pt x="47" y="15"/>
                  </a:cubicBezTo>
                  <a:close/>
                </a:path>
              </a:pathLst>
            </a:custGeom>
            <a:solidFill>
              <a:srgbClr val="F3D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3" name="Freeform 130"/>
            <p:cNvSpPr>
              <a:spLocks/>
            </p:cNvSpPr>
            <p:nvPr/>
          </p:nvSpPr>
          <p:spPr bwMode="auto">
            <a:xfrm>
              <a:off x="1015" y="3729"/>
              <a:ext cx="54" cy="52"/>
            </a:xfrm>
            <a:custGeom>
              <a:avLst/>
              <a:gdLst>
                <a:gd name="T0" fmla="*/ 10 w 23"/>
                <a:gd name="T1" fmla="*/ 5 h 22"/>
                <a:gd name="T2" fmla="*/ 14 w 23"/>
                <a:gd name="T3" fmla="*/ 4 h 22"/>
                <a:gd name="T4" fmla="*/ 14 w 23"/>
                <a:gd name="T5" fmla="*/ 5 h 22"/>
                <a:gd name="T6" fmla="*/ 12 w 23"/>
                <a:gd name="T7" fmla="*/ 6 h 22"/>
                <a:gd name="T8" fmla="*/ 22 w 23"/>
                <a:gd name="T9" fmla="*/ 10 h 22"/>
                <a:gd name="T10" fmla="*/ 22 w 23"/>
                <a:gd name="T11" fmla="*/ 12 h 22"/>
                <a:gd name="T12" fmla="*/ 19 w 23"/>
                <a:gd name="T13" fmla="*/ 18 h 22"/>
                <a:gd name="T14" fmla="*/ 11 w 23"/>
                <a:gd name="T15" fmla="*/ 20 h 22"/>
                <a:gd name="T16" fmla="*/ 10 w 23"/>
                <a:gd name="T17" fmla="*/ 21 h 22"/>
                <a:gd name="T18" fmla="*/ 9 w 23"/>
                <a:gd name="T19" fmla="*/ 22 h 22"/>
                <a:gd name="T20" fmla="*/ 1 w 23"/>
                <a:gd name="T21" fmla="*/ 13 h 22"/>
                <a:gd name="T22" fmla="*/ 1 w 23"/>
                <a:gd name="T23" fmla="*/ 4 h 22"/>
                <a:gd name="T24" fmla="*/ 3 w 23"/>
                <a:gd name="T25" fmla="*/ 0 h 22"/>
                <a:gd name="T26" fmla="*/ 5 w 23"/>
                <a:gd name="T27" fmla="*/ 4 h 22"/>
                <a:gd name="T28" fmla="*/ 8 w 23"/>
                <a:gd name="T29" fmla="*/ 10 h 22"/>
                <a:gd name="T30" fmla="*/ 10 w 23"/>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2">
                  <a:moveTo>
                    <a:pt x="10" y="5"/>
                  </a:moveTo>
                  <a:cubicBezTo>
                    <a:pt x="11" y="4"/>
                    <a:pt x="13" y="4"/>
                    <a:pt x="14" y="4"/>
                  </a:cubicBezTo>
                  <a:cubicBezTo>
                    <a:pt x="14" y="4"/>
                    <a:pt x="14" y="5"/>
                    <a:pt x="14" y="5"/>
                  </a:cubicBezTo>
                  <a:cubicBezTo>
                    <a:pt x="13" y="6"/>
                    <a:pt x="13" y="6"/>
                    <a:pt x="12" y="6"/>
                  </a:cubicBezTo>
                  <a:cubicBezTo>
                    <a:pt x="15" y="7"/>
                    <a:pt x="17" y="11"/>
                    <a:pt x="22" y="10"/>
                  </a:cubicBezTo>
                  <a:cubicBezTo>
                    <a:pt x="22" y="10"/>
                    <a:pt x="23" y="11"/>
                    <a:pt x="22" y="12"/>
                  </a:cubicBezTo>
                  <a:cubicBezTo>
                    <a:pt x="21" y="14"/>
                    <a:pt x="23" y="17"/>
                    <a:pt x="19" y="18"/>
                  </a:cubicBezTo>
                  <a:cubicBezTo>
                    <a:pt x="17" y="19"/>
                    <a:pt x="14" y="19"/>
                    <a:pt x="11" y="20"/>
                  </a:cubicBezTo>
                  <a:cubicBezTo>
                    <a:pt x="11" y="20"/>
                    <a:pt x="11" y="20"/>
                    <a:pt x="10" y="21"/>
                  </a:cubicBezTo>
                  <a:cubicBezTo>
                    <a:pt x="10" y="21"/>
                    <a:pt x="10" y="22"/>
                    <a:pt x="9" y="22"/>
                  </a:cubicBezTo>
                  <a:cubicBezTo>
                    <a:pt x="5" y="20"/>
                    <a:pt x="1" y="19"/>
                    <a:pt x="1" y="13"/>
                  </a:cubicBezTo>
                  <a:cubicBezTo>
                    <a:pt x="1" y="10"/>
                    <a:pt x="0" y="7"/>
                    <a:pt x="1" y="4"/>
                  </a:cubicBezTo>
                  <a:cubicBezTo>
                    <a:pt x="1" y="3"/>
                    <a:pt x="1" y="0"/>
                    <a:pt x="3" y="0"/>
                  </a:cubicBezTo>
                  <a:cubicBezTo>
                    <a:pt x="5" y="0"/>
                    <a:pt x="5" y="2"/>
                    <a:pt x="5" y="4"/>
                  </a:cubicBezTo>
                  <a:cubicBezTo>
                    <a:pt x="7" y="5"/>
                    <a:pt x="6" y="8"/>
                    <a:pt x="8" y="10"/>
                  </a:cubicBezTo>
                  <a:cubicBezTo>
                    <a:pt x="9" y="8"/>
                    <a:pt x="8" y="6"/>
                    <a:pt x="10" y="5"/>
                  </a:cubicBezTo>
                  <a:close/>
                </a:path>
              </a:pathLst>
            </a:custGeom>
            <a:solidFill>
              <a:srgbClr val="916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4" name="Freeform 131"/>
            <p:cNvSpPr>
              <a:spLocks/>
            </p:cNvSpPr>
            <p:nvPr/>
          </p:nvSpPr>
          <p:spPr bwMode="auto">
            <a:xfrm>
              <a:off x="1706" y="2414"/>
              <a:ext cx="31" cy="76"/>
            </a:xfrm>
            <a:custGeom>
              <a:avLst/>
              <a:gdLst>
                <a:gd name="T0" fmla="*/ 8 w 13"/>
                <a:gd name="T1" fmla="*/ 1 h 32"/>
                <a:gd name="T2" fmla="*/ 5 w 13"/>
                <a:gd name="T3" fmla="*/ 7 h 32"/>
                <a:gd name="T4" fmla="*/ 7 w 13"/>
                <a:gd name="T5" fmla="*/ 7 h 32"/>
                <a:gd name="T6" fmla="*/ 13 w 13"/>
                <a:gd name="T7" fmla="*/ 13 h 32"/>
                <a:gd name="T8" fmla="*/ 11 w 13"/>
                <a:gd name="T9" fmla="*/ 23 h 32"/>
                <a:gd name="T10" fmla="*/ 10 w 13"/>
                <a:gd name="T11" fmla="*/ 31 h 32"/>
                <a:gd name="T12" fmla="*/ 7 w 13"/>
                <a:gd name="T13" fmla="*/ 29 h 32"/>
                <a:gd name="T14" fmla="*/ 4 w 13"/>
                <a:gd name="T15" fmla="*/ 20 h 32"/>
                <a:gd name="T16" fmla="*/ 4 w 13"/>
                <a:gd name="T17" fmla="*/ 18 h 32"/>
                <a:gd name="T18" fmla="*/ 4 w 13"/>
                <a:gd name="T19" fmla="*/ 3 h 32"/>
                <a:gd name="T20" fmla="*/ 8 w 13"/>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2">
                  <a:moveTo>
                    <a:pt x="8" y="1"/>
                  </a:moveTo>
                  <a:cubicBezTo>
                    <a:pt x="8" y="3"/>
                    <a:pt x="5" y="4"/>
                    <a:pt x="5" y="7"/>
                  </a:cubicBezTo>
                  <a:cubicBezTo>
                    <a:pt x="5" y="8"/>
                    <a:pt x="6" y="7"/>
                    <a:pt x="7" y="7"/>
                  </a:cubicBezTo>
                  <a:cubicBezTo>
                    <a:pt x="11" y="7"/>
                    <a:pt x="13" y="9"/>
                    <a:pt x="13" y="13"/>
                  </a:cubicBezTo>
                  <a:cubicBezTo>
                    <a:pt x="13" y="16"/>
                    <a:pt x="13" y="20"/>
                    <a:pt x="11" y="23"/>
                  </a:cubicBezTo>
                  <a:cubicBezTo>
                    <a:pt x="9" y="26"/>
                    <a:pt x="9" y="28"/>
                    <a:pt x="10" y="31"/>
                  </a:cubicBezTo>
                  <a:cubicBezTo>
                    <a:pt x="8" y="32"/>
                    <a:pt x="7" y="30"/>
                    <a:pt x="7" y="29"/>
                  </a:cubicBezTo>
                  <a:cubicBezTo>
                    <a:pt x="7" y="25"/>
                    <a:pt x="1" y="24"/>
                    <a:pt x="4" y="20"/>
                  </a:cubicBezTo>
                  <a:cubicBezTo>
                    <a:pt x="6" y="19"/>
                    <a:pt x="4" y="19"/>
                    <a:pt x="4" y="18"/>
                  </a:cubicBezTo>
                  <a:cubicBezTo>
                    <a:pt x="1" y="13"/>
                    <a:pt x="0" y="8"/>
                    <a:pt x="4" y="3"/>
                  </a:cubicBezTo>
                  <a:cubicBezTo>
                    <a:pt x="5" y="2"/>
                    <a:pt x="6" y="0"/>
                    <a:pt x="8" y="1"/>
                  </a:cubicBezTo>
                  <a:close/>
                </a:path>
              </a:pathLst>
            </a:custGeom>
            <a:solidFill>
              <a:srgbClr val="CCB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5" name="Freeform 132"/>
            <p:cNvSpPr>
              <a:spLocks/>
            </p:cNvSpPr>
            <p:nvPr/>
          </p:nvSpPr>
          <p:spPr bwMode="auto">
            <a:xfrm>
              <a:off x="1064" y="1531"/>
              <a:ext cx="50" cy="45"/>
            </a:xfrm>
            <a:custGeom>
              <a:avLst/>
              <a:gdLst>
                <a:gd name="T0" fmla="*/ 10 w 21"/>
                <a:gd name="T1" fmla="*/ 2 h 19"/>
                <a:gd name="T2" fmla="*/ 11 w 21"/>
                <a:gd name="T3" fmla="*/ 4 h 19"/>
                <a:gd name="T4" fmla="*/ 14 w 21"/>
                <a:gd name="T5" fmla="*/ 6 h 19"/>
                <a:gd name="T6" fmla="*/ 20 w 21"/>
                <a:gd name="T7" fmla="*/ 11 h 19"/>
                <a:gd name="T8" fmla="*/ 20 w 21"/>
                <a:gd name="T9" fmla="*/ 17 h 19"/>
                <a:gd name="T10" fmla="*/ 15 w 21"/>
                <a:gd name="T11" fmla="*/ 18 h 19"/>
                <a:gd name="T12" fmla="*/ 13 w 21"/>
                <a:gd name="T13" fmla="*/ 19 h 19"/>
                <a:gd name="T14" fmla="*/ 12 w 21"/>
                <a:gd name="T15" fmla="*/ 19 h 19"/>
                <a:gd name="T16" fmla="*/ 4 w 21"/>
                <a:gd name="T17" fmla="*/ 14 h 19"/>
                <a:gd name="T18" fmla="*/ 1 w 21"/>
                <a:gd name="T19" fmla="*/ 10 h 19"/>
                <a:gd name="T20" fmla="*/ 6 w 21"/>
                <a:gd name="T21" fmla="*/ 3 h 19"/>
                <a:gd name="T22" fmla="*/ 6 w 21"/>
                <a:gd name="T23" fmla="*/ 3 h 19"/>
                <a:gd name="T24" fmla="*/ 6 w 21"/>
                <a:gd name="T25" fmla="*/ 3 h 19"/>
                <a:gd name="T26" fmla="*/ 6 w 21"/>
                <a:gd name="T27" fmla="*/ 1 h 19"/>
                <a:gd name="T28" fmla="*/ 10 w 21"/>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9">
                  <a:moveTo>
                    <a:pt x="10" y="2"/>
                  </a:moveTo>
                  <a:cubicBezTo>
                    <a:pt x="10" y="3"/>
                    <a:pt x="11" y="3"/>
                    <a:pt x="11" y="4"/>
                  </a:cubicBezTo>
                  <a:cubicBezTo>
                    <a:pt x="12" y="5"/>
                    <a:pt x="11" y="8"/>
                    <a:pt x="14" y="6"/>
                  </a:cubicBezTo>
                  <a:cubicBezTo>
                    <a:pt x="17" y="7"/>
                    <a:pt x="18" y="9"/>
                    <a:pt x="20" y="11"/>
                  </a:cubicBezTo>
                  <a:cubicBezTo>
                    <a:pt x="21" y="13"/>
                    <a:pt x="21" y="15"/>
                    <a:pt x="20" y="17"/>
                  </a:cubicBezTo>
                  <a:cubicBezTo>
                    <a:pt x="19" y="18"/>
                    <a:pt x="17" y="19"/>
                    <a:pt x="15" y="18"/>
                  </a:cubicBezTo>
                  <a:cubicBezTo>
                    <a:pt x="14" y="18"/>
                    <a:pt x="14" y="18"/>
                    <a:pt x="13" y="19"/>
                  </a:cubicBezTo>
                  <a:cubicBezTo>
                    <a:pt x="13" y="19"/>
                    <a:pt x="12" y="19"/>
                    <a:pt x="12" y="19"/>
                  </a:cubicBezTo>
                  <a:cubicBezTo>
                    <a:pt x="10" y="16"/>
                    <a:pt x="6" y="16"/>
                    <a:pt x="4" y="14"/>
                  </a:cubicBezTo>
                  <a:cubicBezTo>
                    <a:pt x="3" y="12"/>
                    <a:pt x="2" y="11"/>
                    <a:pt x="1" y="10"/>
                  </a:cubicBezTo>
                  <a:cubicBezTo>
                    <a:pt x="0" y="5"/>
                    <a:pt x="0" y="4"/>
                    <a:pt x="6" y="3"/>
                  </a:cubicBezTo>
                  <a:cubicBezTo>
                    <a:pt x="6" y="3"/>
                    <a:pt x="6" y="3"/>
                    <a:pt x="6" y="3"/>
                  </a:cubicBezTo>
                  <a:cubicBezTo>
                    <a:pt x="6" y="3"/>
                    <a:pt x="6" y="3"/>
                    <a:pt x="6" y="3"/>
                  </a:cubicBezTo>
                  <a:cubicBezTo>
                    <a:pt x="5" y="2"/>
                    <a:pt x="6" y="1"/>
                    <a:pt x="6" y="1"/>
                  </a:cubicBezTo>
                  <a:cubicBezTo>
                    <a:pt x="8" y="1"/>
                    <a:pt x="10" y="0"/>
                    <a:pt x="10" y="2"/>
                  </a:cubicBezTo>
                  <a:close/>
                </a:path>
              </a:pathLst>
            </a:custGeom>
            <a:solidFill>
              <a:srgbClr val="DBC3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6" name="Freeform 133"/>
            <p:cNvSpPr>
              <a:spLocks/>
            </p:cNvSpPr>
            <p:nvPr/>
          </p:nvSpPr>
          <p:spPr bwMode="auto">
            <a:xfrm>
              <a:off x="1062" y="3276"/>
              <a:ext cx="50" cy="69"/>
            </a:xfrm>
            <a:custGeom>
              <a:avLst/>
              <a:gdLst>
                <a:gd name="T0" fmla="*/ 21 w 21"/>
                <a:gd name="T1" fmla="*/ 18 h 29"/>
                <a:gd name="T2" fmla="*/ 21 w 21"/>
                <a:gd name="T3" fmla="*/ 20 h 29"/>
                <a:gd name="T4" fmla="*/ 21 w 21"/>
                <a:gd name="T5" fmla="*/ 24 h 29"/>
                <a:gd name="T6" fmla="*/ 18 w 21"/>
                <a:gd name="T7" fmla="*/ 27 h 29"/>
                <a:gd name="T8" fmla="*/ 12 w 21"/>
                <a:gd name="T9" fmla="*/ 29 h 29"/>
                <a:gd name="T10" fmla="*/ 8 w 21"/>
                <a:gd name="T11" fmla="*/ 26 h 29"/>
                <a:gd name="T12" fmla="*/ 12 w 21"/>
                <a:gd name="T13" fmla="*/ 22 h 29"/>
                <a:gd name="T14" fmla="*/ 13 w 21"/>
                <a:gd name="T15" fmla="*/ 23 h 29"/>
                <a:gd name="T16" fmla="*/ 12 w 21"/>
                <a:gd name="T17" fmla="*/ 23 h 29"/>
                <a:gd name="T18" fmla="*/ 7 w 21"/>
                <a:gd name="T19" fmla="*/ 18 h 29"/>
                <a:gd name="T20" fmla="*/ 7 w 21"/>
                <a:gd name="T21" fmla="*/ 17 h 29"/>
                <a:gd name="T22" fmla="*/ 7 w 21"/>
                <a:gd name="T23" fmla="*/ 19 h 29"/>
                <a:gd name="T24" fmla="*/ 4 w 21"/>
                <a:gd name="T25" fmla="*/ 22 h 29"/>
                <a:gd name="T26" fmla="*/ 1 w 21"/>
                <a:gd name="T27" fmla="*/ 17 h 29"/>
                <a:gd name="T28" fmla="*/ 1 w 21"/>
                <a:gd name="T29" fmla="*/ 5 h 29"/>
                <a:gd name="T30" fmla="*/ 4 w 21"/>
                <a:gd name="T31" fmla="*/ 0 h 29"/>
                <a:gd name="T32" fmla="*/ 3 w 21"/>
                <a:gd name="T33" fmla="*/ 8 h 29"/>
                <a:gd name="T34" fmla="*/ 7 w 21"/>
                <a:gd name="T35" fmla="*/ 12 h 29"/>
                <a:gd name="T36" fmla="*/ 10 w 21"/>
                <a:gd name="T37" fmla="*/ 11 h 29"/>
                <a:gd name="T38" fmla="*/ 16 w 21"/>
                <a:gd name="T39" fmla="*/ 12 h 29"/>
                <a:gd name="T40" fmla="*/ 20 w 21"/>
                <a:gd name="T41" fmla="*/ 17 h 29"/>
                <a:gd name="T42" fmla="*/ 21 w 21"/>
                <a:gd name="T43"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9">
                  <a:moveTo>
                    <a:pt x="21" y="18"/>
                  </a:moveTo>
                  <a:cubicBezTo>
                    <a:pt x="21" y="19"/>
                    <a:pt x="21" y="19"/>
                    <a:pt x="21" y="20"/>
                  </a:cubicBezTo>
                  <a:cubicBezTo>
                    <a:pt x="20" y="21"/>
                    <a:pt x="21" y="23"/>
                    <a:pt x="21" y="24"/>
                  </a:cubicBezTo>
                  <a:cubicBezTo>
                    <a:pt x="21" y="26"/>
                    <a:pt x="21" y="27"/>
                    <a:pt x="18" y="27"/>
                  </a:cubicBezTo>
                  <a:cubicBezTo>
                    <a:pt x="16" y="27"/>
                    <a:pt x="14" y="28"/>
                    <a:pt x="12" y="29"/>
                  </a:cubicBezTo>
                  <a:cubicBezTo>
                    <a:pt x="10" y="29"/>
                    <a:pt x="9" y="28"/>
                    <a:pt x="8" y="26"/>
                  </a:cubicBezTo>
                  <a:cubicBezTo>
                    <a:pt x="9" y="24"/>
                    <a:pt x="9" y="23"/>
                    <a:pt x="12" y="22"/>
                  </a:cubicBezTo>
                  <a:cubicBezTo>
                    <a:pt x="12" y="23"/>
                    <a:pt x="12" y="24"/>
                    <a:pt x="13" y="23"/>
                  </a:cubicBezTo>
                  <a:cubicBezTo>
                    <a:pt x="13" y="23"/>
                    <a:pt x="13" y="23"/>
                    <a:pt x="12" y="23"/>
                  </a:cubicBezTo>
                  <a:cubicBezTo>
                    <a:pt x="9" y="23"/>
                    <a:pt x="8" y="20"/>
                    <a:pt x="7" y="18"/>
                  </a:cubicBezTo>
                  <a:cubicBezTo>
                    <a:pt x="7" y="18"/>
                    <a:pt x="7" y="18"/>
                    <a:pt x="7" y="17"/>
                  </a:cubicBezTo>
                  <a:cubicBezTo>
                    <a:pt x="7" y="18"/>
                    <a:pt x="7" y="18"/>
                    <a:pt x="7" y="19"/>
                  </a:cubicBezTo>
                  <a:cubicBezTo>
                    <a:pt x="7" y="20"/>
                    <a:pt x="7" y="22"/>
                    <a:pt x="4" y="22"/>
                  </a:cubicBezTo>
                  <a:cubicBezTo>
                    <a:pt x="2" y="21"/>
                    <a:pt x="2" y="19"/>
                    <a:pt x="1" y="17"/>
                  </a:cubicBezTo>
                  <a:cubicBezTo>
                    <a:pt x="1" y="13"/>
                    <a:pt x="0" y="9"/>
                    <a:pt x="1" y="5"/>
                  </a:cubicBezTo>
                  <a:cubicBezTo>
                    <a:pt x="1" y="3"/>
                    <a:pt x="1" y="1"/>
                    <a:pt x="4" y="0"/>
                  </a:cubicBezTo>
                  <a:cubicBezTo>
                    <a:pt x="3" y="3"/>
                    <a:pt x="3" y="6"/>
                    <a:pt x="3" y="8"/>
                  </a:cubicBezTo>
                  <a:cubicBezTo>
                    <a:pt x="3" y="13"/>
                    <a:pt x="3" y="13"/>
                    <a:pt x="7" y="12"/>
                  </a:cubicBezTo>
                  <a:cubicBezTo>
                    <a:pt x="8" y="12"/>
                    <a:pt x="9" y="11"/>
                    <a:pt x="10" y="11"/>
                  </a:cubicBezTo>
                  <a:cubicBezTo>
                    <a:pt x="12" y="11"/>
                    <a:pt x="14" y="11"/>
                    <a:pt x="16" y="12"/>
                  </a:cubicBezTo>
                  <a:cubicBezTo>
                    <a:pt x="18" y="12"/>
                    <a:pt x="19" y="15"/>
                    <a:pt x="20" y="17"/>
                  </a:cubicBezTo>
                  <a:cubicBezTo>
                    <a:pt x="20" y="18"/>
                    <a:pt x="20" y="18"/>
                    <a:pt x="21" y="18"/>
                  </a:cubicBezTo>
                  <a:close/>
                </a:path>
              </a:pathLst>
            </a:custGeom>
            <a:solidFill>
              <a:srgbClr val="E3C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7" name="Freeform 134"/>
            <p:cNvSpPr>
              <a:spLocks/>
            </p:cNvSpPr>
            <p:nvPr/>
          </p:nvSpPr>
          <p:spPr bwMode="auto">
            <a:xfrm>
              <a:off x="1048" y="3125"/>
              <a:ext cx="116" cy="116"/>
            </a:xfrm>
            <a:custGeom>
              <a:avLst/>
              <a:gdLst>
                <a:gd name="T0" fmla="*/ 21 w 49"/>
                <a:gd name="T1" fmla="*/ 29 h 49"/>
                <a:gd name="T2" fmla="*/ 17 w 49"/>
                <a:gd name="T3" fmla="*/ 26 h 49"/>
                <a:gd name="T4" fmla="*/ 10 w 49"/>
                <a:gd name="T5" fmla="*/ 24 h 49"/>
                <a:gd name="T6" fmla="*/ 1 w 49"/>
                <a:gd name="T7" fmla="*/ 14 h 49"/>
                <a:gd name="T8" fmla="*/ 0 w 49"/>
                <a:gd name="T9" fmla="*/ 4 h 49"/>
                <a:gd name="T10" fmla="*/ 2 w 49"/>
                <a:gd name="T11" fmla="*/ 0 h 49"/>
                <a:gd name="T12" fmla="*/ 3 w 49"/>
                <a:gd name="T13" fmla="*/ 7 h 49"/>
                <a:gd name="T14" fmla="*/ 7 w 49"/>
                <a:gd name="T15" fmla="*/ 13 h 49"/>
                <a:gd name="T16" fmla="*/ 13 w 49"/>
                <a:gd name="T17" fmla="*/ 17 h 49"/>
                <a:gd name="T18" fmla="*/ 17 w 49"/>
                <a:gd name="T19" fmla="*/ 20 h 49"/>
                <a:gd name="T20" fmla="*/ 19 w 49"/>
                <a:gd name="T21" fmla="*/ 21 h 49"/>
                <a:gd name="T22" fmla="*/ 19 w 49"/>
                <a:gd name="T23" fmla="*/ 22 h 49"/>
                <a:gd name="T24" fmla="*/ 16 w 49"/>
                <a:gd name="T25" fmla="*/ 22 h 49"/>
                <a:gd name="T26" fmla="*/ 7 w 49"/>
                <a:gd name="T27" fmla="*/ 18 h 49"/>
                <a:gd name="T28" fmla="*/ 17 w 49"/>
                <a:gd name="T29" fmla="*/ 23 h 49"/>
                <a:gd name="T30" fmla="*/ 19 w 49"/>
                <a:gd name="T31" fmla="*/ 22 h 49"/>
                <a:gd name="T32" fmla="*/ 26 w 49"/>
                <a:gd name="T33" fmla="*/ 25 h 49"/>
                <a:gd name="T34" fmla="*/ 26 w 49"/>
                <a:gd name="T35" fmla="*/ 25 h 49"/>
                <a:gd name="T36" fmla="*/ 31 w 49"/>
                <a:gd name="T37" fmla="*/ 28 h 49"/>
                <a:gd name="T38" fmla="*/ 31 w 49"/>
                <a:gd name="T39" fmla="*/ 28 h 49"/>
                <a:gd name="T40" fmla="*/ 39 w 49"/>
                <a:gd name="T41" fmla="*/ 34 h 49"/>
                <a:gd name="T42" fmla="*/ 43 w 49"/>
                <a:gd name="T43" fmla="*/ 39 h 49"/>
                <a:gd name="T44" fmla="*/ 47 w 49"/>
                <a:gd name="T45" fmla="*/ 46 h 49"/>
                <a:gd name="T46" fmla="*/ 47 w 49"/>
                <a:gd name="T47" fmla="*/ 48 h 49"/>
                <a:gd name="T48" fmla="*/ 45 w 49"/>
                <a:gd name="T49" fmla="*/ 47 h 49"/>
                <a:gd name="T50" fmla="*/ 44 w 49"/>
                <a:gd name="T51" fmla="*/ 46 h 49"/>
                <a:gd name="T52" fmla="*/ 39 w 49"/>
                <a:gd name="T53" fmla="*/ 39 h 49"/>
                <a:gd name="T54" fmla="*/ 27 w 49"/>
                <a:gd name="T55" fmla="*/ 28 h 49"/>
                <a:gd name="T56" fmla="*/ 27 w 49"/>
                <a:gd name="T57" fmla="*/ 28 h 49"/>
                <a:gd name="T58" fmla="*/ 25 w 49"/>
                <a:gd name="T59" fmla="*/ 29 h 49"/>
                <a:gd name="T60" fmla="*/ 25 w 49"/>
                <a:gd name="T61" fmla="*/ 32 h 49"/>
                <a:gd name="T62" fmla="*/ 24 w 49"/>
                <a:gd name="T63" fmla="*/ 33 h 49"/>
                <a:gd name="T64" fmla="*/ 23 w 49"/>
                <a:gd name="T65" fmla="*/ 32 h 49"/>
                <a:gd name="T66" fmla="*/ 21 w 49"/>
                <a:gd name="T67"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49">
                  <a:moveTo>
                    <a:pt x="21" y="29"/>
                  </a:moveTo>
                  <a:cubicBezTo>
                    <a:pt x="21" y="27"/>
                    <a:pt x="19" y="27"/>
                    <a:pt x="17" y="26"/>
                  </a:cubicBezTo>
                  <a:cubicBezTo>
                    <a:pt x="15" y="25"/>
                    <a:pt x="12" y="26"/>
                    <a:pt x="10" y="24"/>
                  </a:cubicBezTo>
                  <a:cubicBezTo>
                    <a:pt x="5" y="22"/>
                    <a:pt x="2" y="19"/>
                    <a:pt x="1" y="14"/>
                  </a:cubicBezTo>
                  <a:cubicBezTo>
                    <a:pt x="0" y="11"/>
                    <a:pt x="0" y="8"/>
                    <a:pt x="0" y="4"/>
                  </a:cubicBezTo>
                  <a:cubicBezTo>
                    <a:pt x="0" y="3"/>
                    <a:pt x="0" y="1"/>
                    <a:pt x="2" y="0"/>
                  </a:cubicBezTo>
                  <a:cubicBezTo>
                    <a:pt x="4" y="2"/>
                    <a:pt x="3" y="5"/>
                    <a:pt x="3" y="7"/>
                  </a:cubicBezTo>
                  <a:cubicBezTo>
                    <a:pt x="4" y="9"/>
                    <a:pt x="5" y="12"/>
                    <a:pt x="7" y="13"/>
                  </a:cubicBezTo>
                  <a:cubicBezTo>
                    <a:pt x="8" y="15"/>
                    <a:pt x="11" y="16"/>
                    <a:pt x="13" y="17"/>
                  </a:cubicBezTo>
                  <a:cubicBezTo>
                    <a:pt x="15" y="17"/>
                    <a:pt x="16" y="19"/>
                    <a:pt x="17" y="20"/>
                  </a:cubicBezTo>
                  <a:cubicBezTo>
                    <a:pt x="18" y="20"/>
                    <a:pt x="18" y="20"/>
                    <a:pt x="19" y="21"/>
                  </a:cubicBezTo>
                  <a:cubicBezTo>
                    <a:pt x="19" y="21"/>
                    <a:pt x="19" y="22"/>
                    <a:pt x="19" y="22"/>
                  </a:cubicBezTo>
                  <a:cubicBezTo>
                    <a:pt x="18" y="24"/>
                    <a:pt x="16" y="23"/>
                    <a:pt x="16" y="22"/>
                  </a:cubicBezTo>
                  <a:cubicBezTo>
                    <a:pt x="13" y="20"/>
                    <a:pt x="10" y="19"/>
                    <a:pt x="7" y="18"/>
                  </a:cubicBezTo>
                  <a:cubicBezTo>
                    <a:pt x="9" y="21"/>
                    <a:pt x="13" y="22"/>
                    <a:pt x="17" y="23"/>
                  </a:cubicBezTo>
                  <a:cubicBezTo>
                    <a:pt x="18" y="23"/>
                    <a:pt x="18" y="23"/>
                    <a:pt x="19" y="22"/>
                  </a:cubicBezTo>
                  <a:cubicBezTo>
                    <a:pt x="22" y="23"/>
                    <a:pt x="23" y="25"/>
                    <a:pt x="26" y="25"/>
                  </a:cubicBezTo>
                  <a:cubicBezTo>
                    <a:pt x="26" y="25"/>
                    <a:pt x="26" y="25"/>
                    <a:pt x="26" y="25"/>
                  </a:cubicBezTo>
                  <a:cubicBezTo>
                    <a:pt x="27" y="26"/>
                    <a:pt x="30" y="27"/>
                    <a:pt x="31" y="28"/>
                  </a:cubicBezTo>
                  <a:cubicBezTo>
                    <a:pt x="31" y="28"/>
                    <a:pt x="31" y="28"/>
                    <a:pt x="31" y="28"/>
                  </a:cubicBezTo>
                  <a:cubicBezTo>
                    <a:pt x="34" y="30"/>
                    <a:pt x="36" y="32"/>
                    <a:pt x="39" y="34"/>
                  </a:cubicBezTo>
                  <a:cubicBezTo>
                    <a:pt x="41" y="35"/>
                    <a:pt x="42" y="37"/>
                    <a:pt x="43" y="39"/>
                  </a:cubicBezTo>
                  <a:cubicBezTo>
                    <a:pt x="44" y="41"/>
                    <a:pt x="46" y="43"/>
                    <a:pt x="47" y="46"/>
                  </a:cubicBezTo>
                  <a:cubicBezTo>
                    <a:pt x="48" y="46"/>
                    <a:pt x="49" y="47"/>
                    <a:pt x="47" y="48"/>
                  </a:cubicBezTo>
                  <a:cubicBezTo>
                    <a:pt x="46" y="49"/>
                    <a:pt x="46" y="48"/>
                    <a:pt x="45" y="47"/>
                  </a:cubicBezTo>
                  <a:cubicBezTo>
                    <a:pt x="45" y="47"/>
                    <a:pt x="45" y="47"/>
                    <a:pt x="44" y="46"/>
                  </a:cubicBezTo>
                  <a:cubicBezTo>
                    <a:pt x="43" y="44"/>
                    <a:pt x="41" y="41"/>
                    <a:pt x="39" y="39"/>
                  </a:cubicBezTo>
                  <a:cubicBezTo>
                    <a:pt x="36" y="34"/>
                    <a:pt x="31" y="31"/>
                    <a:pt x="27" y="28"/>
                  </a:cubicBezTo>
                  <a:cubicBezTo>
                    <a:pt x="27" y="28"/>
                    <a:pt x="27" y="28"/>
                    <a:pt x="27" y="28"/>
                  </a:cubicBezTo>
                  <a:cubicBezTo>
                    <a:pt x="25" y="27"/>
                    <a:pt x="25" y="28"/>
                    <a:pt x="25" y="29"/>
                  </a:cubicBezTo>
                  <a:cubicBezTo>
                    <a:pt x="25" y="30"/>
                    <a:pt x="25" y="31"/>
                    <a:pt x="25" y="32"/>
                  </a:cubicBezTo>
                  <a:cubicBezTo>
                    <a:pt x="25" y="33"/>
                    <a:pt x="25" y="33"/>
                    <a:pt x="24" y="33"/>
                  </a:cubicBezTo>
                  <a:cubicBezTo>
                    <a:pt x="24" y="33"/>
                    <a:pt x="23" y="33"/>
                    <a:pt x="23" y="32"/>
                  </a:cubicBezTo>
                  <a:cubicBezTo>
                    <a:pt x="23" y="31"/>
                    <a:pt x="23" y="30"/>
                    <a:pt x="21" y="29"/>
                  </a:cubicBezTo>
                  <a:close/>
                </a:path>
              </a:pathLst>
            </a:custGeom>
            <a:solidFill>
              <a:srgbClr val="EFD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8" name="Freeform 135"/>
            <p:cNvSpPr>
              <a:spLocks/>
            </p:cNvSpPr>
            <p:nvPr/>
          </p:nvSpPr>
          <p:spPr bwMode="auto">
            <a:xfrm>
              <a:off x="1060" y="2410"/>
              <a:ext cx="33" cy="80"/>
            </a:xfrm>
            <a:custGeom>
              <a:avLst/>
              <a:gdLst>
                <a:gd name="T0" fmla="*/ 9 w 14"/>
                <a:gd name="T1" fmla="*/ 1 h 34"/>
                <a:gd name="T2" fmla="*/ 4 w 14"/>
                <a:gd name="T3" fmla="*/ 9 h 34"/>
                <a:gd name="T4" fmla="*/ 12 w 14"/>
                <a:gd name="T5" fmla="*/ 19 h 34"/>
                <a:gd name="T6" fmla="*/ 8 w 14"/>
                <a:gd name="T7" fmla="*/ 28 h 34"/>
                <a:gd name="T8" fmla="*/ 9 w 14"/>
                <a:gd name="T9" fmla="*/ 30 h 34"/>
                <a:gd name="T10" fmla="*/ 10 w 14"/>
                <a:gd name="T11" fmla="*/ 33 h 34"/>
                <a:gd name="T12" fmla="*/ 7 w 14"/>
                <a:gd name="T13" fmla="*/ 33 h 34"/>
                <a:gd name="T14" fmla="*/ 1 w 14"/>
                <a:gd name="T15" fmla="*/ 18 h 34"/>
                <a:gd name="T16" fmla="*/ 4 w 14"/>
                <a:gd name="T17" fmla="*/ 4 h 34"/>
                <a:gd name="T18" fmla="*/ 9 w 14"/>
                <a:gd name="T1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4">
                  <a:moveTo>
                    <a:pt x="9" y="1"/>
                  </a:moveTo>
                  <a:cubicBezTo>
                    <a:pt x="9" y="5"/>
                    <a:pt x="5" y="6"/>
                    <a:pt x="4" y="9"/>
                  </a:cubicBezTo>
                  <a:cubicBezTo>
                    <a:pt x="12" y="8"/>
                    <a:pt x="14" y="11"/>
                    <a:pt x="12" y="19"/>
                  </a:cubicBezTo>
                  <a:cubicBezTo>
                    <a:pt x="12" y="22"/>
                    <a:pt x="11" y="25"/>
                    <a:pt x="8" y="28"/>
                  </a:cubicBezTo>
                  <a:cubicBezTo>
                    <a:pt x="7" y="29"/>
                    <a:pt x="7" y="30"/>
                    <a:pt x="9" y="30"/>
                  </a:cubicBezTo>
                  <a:cubicBezTo>
                    <a:pt x="10" y="31"/>
                    <a:pt x="9" y="32"/>
                    <a:pt x="10" y="33"/>
                  </a:cubicBezTo>
                  <a:cubicBezTo>
                    <a:pt x="9" y="34"/>
                    <a:pt x="8" y="34"/>
                    <a:pt x="7" y="33"/>
                  </a:cubicBezTo>
                  <a:cubicBezTo>
                    <a:pt x="4" y="28"/>
                    <a:pt x="0" y="24"/>
                    <a:pt x="1" y="18"/>
                  </a:cubicBezTo>
                  <a:cubicBezTo>
                    <a:pt x="1" y="13"/>
                    <a:pt x="1" y="8"/>
                    <a:pt x="4" y="4"/>
                  </a:cubicBezTo>
                  <a:cubicBezTo>
                    <a:pt x="5" y="3"/>
                    <a:pt x="6" y="0"/>
                    <a:pt x="9" y="1"/>
                  </a:cubicBezTo>
                  <a:close/>
                </a:path>
              </a:pathLst>
            </a:custGeom>
            <a:solidFill>
              <a:srgbClr val="D4B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9" name="Freeform 136"/>
            <p:cNvSpPr>
              <a:spLocks/>
            </p:cNvSpPr>
            <p:nvPr/>
          </p:nvSpPr>
          <p:spPr bwMode="auto">
            <a:xfrm>
              <a:off x="1067" y="1758"/>
              <a:ext cx="57" cy="41"/>
            </a:xfrm>
            <a:custGeom>
              <a:avLst/>
              <a:gdLst>
                <a:gd name="T0" fmla="*/ 14 w 24"/>
                <a:gd name="T1" fmla="*/ 4 h 17"/>
                <a:gd name="T2" fmla="*/ 17 w 24"/>
                <a:gd name="T3" fmla="*/ 6 h 17"/>
                <a:gd name="T4" fmla="*/ 21 w 24"/>
                <a:gd name="T5" fmla="*/ 8 h 17"/>
                <a:gd name="T6" fmla="*/ 24 w 24"/>
                <a:gd name="T7" fmla="*/ 13 h 17"/>
                <a:gd name="T8" fmla="*/ 18 w 24"/>
                <a:gd name="T9" fmla="*/ 16 h 17"/>
                <a:gd name="T10" fmla="*/ 10 w 24"/>
                <a:gd name="T11" fmla="*/ 16 h 17"/>
                <a:gd name="T12" fmla="*/ 0 w 24"/>
                <a:gd name="T13" fmla="*/ 5 h 17"/>
                <a:gd name="T14" fmla="*/ 1 w 24"/>
                <a:gd name="T15" fmla="*/ 4 h 17"/>
                <a:gd name="T16" fmla="*/ 6 w 24"/>
                <a:gd name="T17" fmla="*/ 0 h 17"/>
                <a:gd name="T18" fmla="*/ 11 w 24"/>
                <a:gd name="T19" fmla="*/ 5 h 17"/>
                <a:gd name="T20" fmla="*/ 14 w 24"/>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7">
                  <a:moveTo>
                    <a:pt x="14" y="4"/>
                  </a:moveTo>
                  <a:cubicBezTo>
                    <a:pt x="15" y="5"/>
                    <a:pt x="16" y="5"/>
                    <a:pt x="17" y="6"/>
                  </a:cubicBezTo>
                  <a:cubicBezTo>
                    <a:pt x="18" y="7"/>
                    <a:pt x="19" y="8"/>
                    <a:pt x="21" y="8"/>
                  </a:cubicBezTo>
                  <a:cubicBezTo>
                    <a:pt x="23" y="9"/>
                    <a:pt x="24" y="9"/>
                    <a:pt x="24" y="13"/>
                  </a:cubicBezTo>
                  <a:cubicBezTo>
                    <a:pt x="23" y="17"/>
                    <a:pt x="22" y="17"/>
                    <a:pt x="18" y="16"/>
                  </a:cubicBezTo>
                  <a:cubicBezTo>
                    <a:pt x="16" y="16"/>
                    <a:pt x="13" y="16"/>
                    <a:pt x="10" y="16"/>
                  </a:cubicBezTo>
                  <a:cubicBezTo>
                    <a:pt x="3" y="14"/>
                    <a:pt x="0" y="11"/>
                    <a:pt x="0" y="5"/>
                  </a:cubicBezTo>
                  <a:cubicBezTo>
                    <a:pt x="1" y="5"/>
                    <a:pt x="1" y="5"/>
                    <a:pt x="1" y="4"/>
                  </a:cubicBezTo>
                  <a:cubicBezTo>
                    <a:pt x="2" y="3"/>
                    <a:pt x="3" y="0"/>
                    <a:pt x="6" y="0"/>
                  </a:cubicBezTo>
                  <a:cubicBezTo>
                    <a:pt x="9" y="1"/>
                    <a:pt x="11" y="3"/>
                    <a:pt x="11" y="5"/>
                  </a:cubicBezTo>
                  <a:cubicBezTo>
                    <a:pt x="10" y="3"/>
                    <a:pt x="13" y="4"/>
                    <a:pt x="14" y="4"/>
                  </a:cubicBezTo>
                  <a:close/>
                </a:path>
              </a:pathLst>
            </a:custGeom>
            <a:solidFill>
              <a:srgbClr val="E9D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0" name="Freeform 137"/>
            <p:cNvSpPr>
              <a:spLocks/>
            </p:cNvSpPr>
            <p:nvPr/>
          </p:nvSpPr>
          <p:spPr bwMode="auto">
            <a:xfrm>
              <a:off x="1713" y="2895"/>
              <a:ext cx="34" cy="76"/>
            </a:xfrm>
            <a:custGeom>
              <a:avLst/>
              <a:gdLst>
                <a:gd name="T0" fmla="*/ 10 w 14"/>
                <a:gd name="T1" fmla="*/ 2 h 32"/>
                <a:gd name="T2" fmla="*/ 14 w 14"/>
                <a:gd name="T3" fmla="*/ 2 h 32"/>
                <a:gd name="T4" fmla="*/ 6 w 14"/>
                <a:gd name="T5" fmla="*/ 5 h 32"/>
                <a:gd name="T6" fmla="*/ 8 w 14"/>
                <a:gd name="T7" fmla="*/ 25 h 32"/>
                <a:gd name="T8" fmla="*/ 7 w 14"/>
                <a:gd name="T9" fmla="*/ 27 h 32"/>
                <a:gd name="T10" fmla="*/ 6 w 14"/>
                <a:gd name="T11" fmla="*/ 31 h 32"/>
                <a:gd name="T12" fmla="*/ 5 w 14"/>
                <a:gd name="T13" fmla="*/ 32 h 32"/>
                <a:gd name="T14" fmla="*/ 1 w 14"/>
                <a:gd name="T15" fmla="*/ 29 h 32"/>
                <a:gd name="T16" fmla="*/ 0 w 14"/>
                <a:gd name="T17" fmla="*/ 16 h 32"/>
                <a:gd name="T18" fmla="*/ 1 w 14"/>
                <a:gd name="T19" fmla="*/ 12 h 32"/>
                <a:gd name="T20" fmla="*/ 3 w 14"/>
                <a:gd name="T21" fmla="*/ 5 h 32"/>
                <a:gd name="T22" fmla="*/ 10 w 14"/>
                <a:gd name="T23"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10" y="2"/>
                  </a:moveTo>
                  <a:cubicBezTo>
                    <a:pt x="11" y="2"/>
                    <a:pt x="13" y="2"/>
                    <a:pt x="14" y="2"/>
                  </a:cubicBezTo>
                  <a:cubicBezTo>
                    <a:pt x="11" y="3"/>
                    <a:pt x="7" y="2"/>
                    <a:pt x="6" y="5"/>
                  </a:cubicBezTo>
                  <a:cubicBezTo>
                    <a:pt x="11" y="10"/>
                    <a:pt x="13" y="19"/>
                    <a:pt x="8" y="25"/>
                  </a:cubicBezTo>
                  <a:cubicBezTo>
                    <a:pt x="8" y="26"/>
                    <a:pt x="8" y="27"/>
                    <a:pt x="7" y="27"/>
                  </a:cubicBezTo>
                  <a:cubicBezTo>
                    <a:pt x="5" y="28"/>
                    <a:pt x="4" y="29"/>
                    <a:pt x="6" y="31"/>
                  </a:cubicBezTo>
                  <a:cubicBezTo>
                    <a:pt x="5" y="31"/>
                    <a:pt x="5" y="31"/>
                    <a:pt x="5" y="32"/>
                  </a:cubicBezTo>
                  <a:cubicBezTo>
                    <a:pt x="3" y="32"/>
                    <a:pt x="1" y="30"/>
                    <a:pt x="1" y="29"/>
                  </a:cubicBezTo>
                  <a:cubicBezTo>
                    <a:pt x="1" y="24"/>
                    <a:pt x="0" y="20"/>
                    <a:pt x="0" y="16"/>
                  </a:cubicBezTo>
                  <a:cubicBezTo>
                    <a:pt x="0" y="14"/>
                    <a:pt x="2" y="14"/>
                    <a:pt x="1" y="12"/>
                  </a:cubicBezTo>
                  <a:cubicBezTo>
                    <a:pt x="1" y="10"/>
                    <a:pt x="2" y="7"/>
                    <a:pt x="3" y="5"/>
                  </a:cubicBezTo>
                  <a:cubicBezTo>
                    <a:pt x="4" y="2"/>
                    <a:pt x="7" y="0"/>
                    <a:pt x="10" y="2"/>
                  </a:cubicBezTo>
                  <a:close/>
                </a:path>
              </a:pathLst>
            </a:custGeom>
            <a:solidFill>
              <a:srgbClr val="CDB6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1" name="Freeform 138"/>
            <p:cNvSpPr>
              <a:spLocks/>
            </p:cNvSpPr>
            <p:nvPr/>
          </p:nvSpPr>
          <p:spPr bwMode="auto">
            <a:xfrm>
              <a:off x="938" y="2618"/>
              <a:ext cx="34" cy="62"/>
            </a:xfrm>
            <a:custGeom>
              <a:avLst/>
              <a:gdLst>
                <a:gd name="T0" fmla="*/ 6 w 14"/>
                <a:gd name="T1" fmla="*/ 25 h 26"/>
                <a:gd name="T2" fmla="*/ 4 w 14"/>
                <a:gd name="T3" fmla="*/ 18 h 26"/>
                <a:gd name="T4" fmla="*/ 0 w 14"/>
                <a:gd name="T5" fmla="*/ 5 h 26"/>
                <a:gd name="T6" fmla="*/ 8 w 14"/>
                <a:gd name="T7" fmla="*/ 0 h 26"/>
                <a:gd name="T8" fmla="*/ 13 w 14"/>
                <a:gd name="T9" fmla="*/ 7 h 26"/>
                <a:gd name="T10" fmla="*/ 13 w 14"/>
                <a:gd name="T11" fmla="*/ 15 h 26"/>
                <a:gd name="T12" fmla="*/ 12 w 14"/>
                <a:gd name="T13" fmla="*/ 19 h 26"/>
                <a:gd name="T14" fmla="*/ 9 w 14"/>
                <a:gd name="T15" fmla="*/ 23 h 26"/>
                <a:gd name="T16" fmla="*/ 6 w 14"/>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6">
                  <a:moveTo>
                    <a:pt x="6" y="25"/>
                  </a:moveTo>
                  <a:cubicBezTo>
                    <a:pt x="7" y="22"/>
                    <a:pt x="6" y="20"/>
                    <a:pt x="4" y="18"/>
                  </a:cubicBezTo>
                  <a:cubicBezTo>
                    <a:pt x="0" y="14"/>
                    <a:pt x="0" y="10"/>
                    <a:pt x="0" y="5"/>
                  </a:cubicBezTo>
                  <a:cubicBezTo>
                    <a:pt x="1" y="1"/>
                    <a:pt x="4" y="0"/>
                    <a:pt x="8" y="0"/>
                  </a:cubicBezTo>
                  <a:cubicBezTo>
                    <a:pt x="12" y="1"/>
                    <a:pt x="13" y="4"/>
                    <a:pt x="13" y="7"/>
                  </a:cubicBezTo>
                  <a:cubicBezTo>
                    <a:pt x="14" y="10"/>
                    <a:pt x="13" y="12"/>
                    <a:pt x="13" y="15"/>
                  </a:cubicBezTo>
                  <a:cubicBezTo>
                    <a:pt x="13" y="16"/>
                    <a:pt x="13" y="18"/>
                    <a:pt x="12" y="19"/>
                  </a:cubicBezTo>
                  <a:cubicBezTo>
                    <a:pt x="11" y="20"/>
                    <a:pt x="9" y="21"/>
                    <a:pt x="9" y="23"/>
                  </a:cubicBezTo>
                  <a:cubicBezTo>
                    <a:pt x="9" y="24"/>
                    <a:pt x="8" y="26"/>
                    <a:pt x="6" y="25"/>
                  </a:cubicBezTo>
                  <a:close/>
                </a:path>
              </a:pathLst>
            </a:custGeom>
            <a:solidFill>
              <a:srgbClr val="DDC5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2" name="Freeform 139"/>
            <p:cNvSpPr>
              <a:spLocks/>
            </p:cNvSpPr>
            <p:nvPr/>
          </p:nvSpPr>
          <p:spPr bwMode="auto">
            <a:xfrm>
              <a:off x="1568" y="2213"/>
              <a:ext cx="57" cy="90"/>
            </a:xfrm>
            <a:custGeom>
              <a:avLst/>
              <a:gdLst>
                <a:gd name="T0" fmla="*/ 21 w 24"/>
                <a:gd name="T1" fmla="*/ 34 h 38"/>
                <a:gd name="T2" fmla="*/ 21 w 24"/>
                <a:gd name="T3" fmla="*/ 37 h 38"/>
                <a:gd name="T4" fmla="*/ 21 w 24"/>
                <a:gd name="T5" fmla="*/ 37 h 38"/>
                <a:gd name="T6" fmla="*/ 0 w 24"/>
                <a:gd name="T7" fmla="*/ 36 h 38"/>
                <a:gd name="T8" fmla="*/ 0 w 24"/>
                <a:gd name="T9" fmla="*/ 35 h 38"/>
                <a:gd name="T10" fmla="*/ 13 w 24"/>
                <a:gd name="T11" fmla="*/ 36 h 38"/>
                <a:gd name="T12" fmla="*/ 15 w 24"/>
                <a:gd name="T13" fmla="*/ 34 h 38"/>
                <a:gd name="T14" fmla="*/ 16 w 24"/>
                <a:gd name="T15" fmla="*/ 26 h 38"/>
                <a:gd name="T16" fmla="*/ 16 w 24"/>
                <a:gd name="T17" fmla="*/ 23 h 38"/>
                <a:gd name="T18" fmla="*/ 13 w 24"/>
                <a:gd name="T19" fmla="*/ 20 h 38"/>
                <a:gd name="T20" fmla="*/ 17 w 24"/>
                <a:gd name="T21" fmla="*/ 19 h 38"/>
                <a:gd name="T22" fmla="*/ 15 w 24"/>
                <a:gd name="T23" fmla="*/ 15 h 38"/>
                <a:gd name="T24" fmla="*/ 17 w 24"/>
                <a:gd name="T25" fmla="*/ 10 h 38"/>
                <a:gd name="T26" fmla="*/ 13 w 24"/>
                <a:gd name="T27" fmla="*/ 6 h 38"/>
                <a:gd name="T28" fmla="*/ 12 w 24"/>
                <a:gd name="T29" fmla="*/ 5 h 38"/>
                <a:gd name="T30" fmla="*/ 11 w 24"/>
                <a:gd name="T31" fmla="*/ 3 h 38"/>
                <a:gd name="T32" fmla="*/ 15 w 24"/>
                <a:gd name="T33" fmla="*/ 2 h 38"/>
                <a:gd name="T34" fmla="*/ 22 w 24"/>
                <a:gd name="T35" fmla="*/ 11 h 38"/>
                <a:gd name="T36" fmla="*/ 20 w 24"/>
                <a:gd name="T37" fmla="*/ 34 h 38"/>
                <a:gd name="T38" fmla="*/ 21 w 24"/>
                <a:gd name="T3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8">
                  <a:moveTo>
                    <a:pt x="21" y="34"/>
                  </a:moveTo>
                  <a:cubicBezTo>
                    <a:pt x="22" y="35"/>
                    <a:pt x="21" y="36"/>
                    <a:pt x="21" y="37"/>
                  </a:cubicBezTo>
                  <a:cubicBezTo>
                    <a:pt x="21" y="37"/>
                    <a:pt x="21" y="37"/>
                    <a:pt x="21" y="37"/>
                  </a:cubicBezTo>
                  <a:cubicBezTo>
                    <a:pt x="14" y="37"/>
                    <a:pt x="7" y="38"/>
                    <a:pt x="0" y="36"/>
                  </a:cubicBezTo>
                  <a:cubicBezTo>
                    <a:pt x="0" y="36"/>
                    <a:pt x="0" y="36"/>
                    <a:pt x="0" y="35"/>
                  </a:cubicBezTo>
                  <a:cubicBezTo>
                    <a:pt x="4" y="37"/>
                    <a:pt x="8" y="36"/>
                    <a:pt x="13" y="36"/>
                  </a:cubicBezTo>
                  <a:cubicBezTo>
                    <a:pt x="14" y="35"/>
                    <a:pt x="15" y="35"/>
                    <a:pt x="15" y="34"/>
                  </a:cubicBezTo>
                  <a:cubicBezTo>
                    <a:pt x="14" y="31"/>
                    <a:pt x="15" y="29"/>
                    <a:pt x="16" y="26"/>
                  </a:cubicBezTo>
                  <a:cubicBezTo>
                    <a:pt x="17" y="25"/>
                    <a:pt x="18" y="24"/>
                    <a:pt x="16" y="23"/>
                  </a:cubicBezTo>
                  <a:cubicBezTo>
                    <a:pt x="14" y="22"/>
                    <a:pt x="12" y="22"/>
                    <a:pt x="13" y="20"/>
                  </a:cubicBezTo>
                  <a:cubicBezTo>
                    <a:pt x="13" y="18"/>
                    <a:pt x="15" y="19"/>
                    <a:pt x="17" y="19"/>
                  </a:cubicBezTo>
                  <a:cubicBezTo>
                    <a:pt x="13" y="18"/>
                    <a:pt x="14" y="18"/>
                    <a:pt x="15" y="15"/>
                  </a:cubicBezTo>
                  <a:cubicBezTo>
                    <a:pt x="16" y="14"/>
                    <a:pt x="18" y="12"/>
                    <a:pt x="17" y="10"/>
                  </a:cubicBezTo>
                  <a:cubicBezTo>
                    <a:pt x="16" y="8"/>
                    <a:pt x="15" y="6"/>
                    <a:pt x="13" y="6"/>
                  </a:cubicBezTo>
                  <a:cubicBezTo>
                    <a:pt x="13" y="5"/>
                    <a:pt x="12" y="5"/>
                    <a:pt x="12" y="5"/>
                  </a:cubicBezTo>
                  <a:cubicBezTo>
                    <a:pt x="11" y="4"/>
                    <a:pt x="11" y="4"/>
                    <a:pt x="11" y="3"/>
                  </a:cubicBezTo>
                  <a:cubicBezTo>
                    <a:pt x="12" y="0"/>
                    <a:pt x="14" y="2"/>
                    <a:pt x="15" y="2"/>
                  </a:cubicBezTo>
                  <a:cubicBezTo>
                    <a:pt x="19" y="3"/>
                    <a:pt x="21" y="5"/>
                    <a:pt x="22" y="11"/>
                  </a:cubicBezTo>
                  <a:cubicBezTo>
                    <a:pt x="22" y="19"/>
                    <a:pt x="24" y="27"/>
                    <a:pt x="20" y="34"/>
                  </a:cubicBezTo>
                  <a:cubicBezTo>
                    <a:pt x="21" y="35"/>
                    <a:pt x="21" y="34"/>
                    <a:pt x="21" y="34"/>
                  </a:cubicBezTo>
                  <a:close/>
                </a:path>
              </a:pathLst>
            </a:custGeom>
            <a:solidFill>
              <a:srgbClr val="775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3" name="Freeform 140"/>
            <p:cNvSpPr>
              <a:spLocks/>
            </p:cNvSpPr>
            <p:nvPr/>
          </p:nvSpPr>
          <p:spPr bwMode="auto">
            <a:xfrm>
              <a:off x="1709" y="2038"/>
              <a:ext cx="28" cy="61"/>
            </a:xfrm>
            <a:custGeom>
              <a:avLst/>
              <a:gdLst>
                <a:gd name="T0" fmla="*/ 11 w 12"/>
                <a:gd name="T1" fmla="*/ 1 h 26"/>
                <a:gd name="T2" fmla="*/ 7 w 12"/>
                <a:gd name="T3" fmla="*/ 4 h 26"/>
                <a:gd name="T4" fmla="*/ 12 w 12"/>
                <a:gd name="T5" fmla="*/ 16 h 26"/>
                <a:gd name="T6" fmla="*/ 6 w 12"/>
                <a:gd name="T7" fmla="*/ 24 h 26"/>
                <a:gd name="T8" fmla="*/ 4 w 12"/>
                <a:gd name="T9" fmla="*/ 25 h 26"/>
                <a:gd name="T10" fmla="*/ 2 w 12"/>
                <a:gd name="T11" fmla="*/ 24 h 26"/>
                <a:gd name="T12" fmla="*/ 1 w 12"/>
                <a:gd name="T13" fmla="*/ 7 h 26"/>
                <a:gd name="T14" fmla="*/ 9 w 12"/>
                <a:gd name="T15" fmla="*/ 0 h 26"/>
                <a:gd name="T16" fmla="*/ 11 w 12"/>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6">
                  <a:moveTo>
                    <a:pt x="11" y="1"/>
                  </a:moveTo>
                  <a:cubicBezTo>
                    <a:pt x="10" y="2"/>
                    <a:pt x="9" y="3"/>
                    <a:pt x="7" y="4"/>
                  </a:cubicBezTo>
                  <a:cubicBezTo>
                    <a:pt x="11" y="7"/>
                    <a:pt x="12" y="11"/>
                    <a:pt x="12" y="16"/>
                  </a:cubicBezTo>
                  <a:cubicBezTo>
                    <a:pt x="12" y="22"/>
                    <a:pt x="11" y="23"/>
                    <a:pt x="6" y="24"/>
                  </a:cubicBezTo>
                  <a:cubicBezTo>
                    <a:pt x="5" y="24"/>
                    <a:pt x="5" y="24"/>
                    <a:pt x="4" y="25"/>
                  </a:cubicBezTo>
                  <a:cubicBezTo>
                    <a:pt x="3" y="26"/>
                    <a:pt x="3" y="25"/>
                    <a:pt x="2" y="24"/>
                  </a:cubicBezTo>
                  <a:cubicBezTo>
                    <a:pt x="1" y="18"/>
                    <a:pt x="0" y="13"/>
                    <a:pt x="1" y="7"/>
                  </a:cubicBezTo>
                  <a:cubicBezTo>
                    <a:pt x="2" y="3"/>
                    <a:pt x="6" y="2"/>
                    <a:pt x="9" y="0"/>
                  </a:cubicBezTo>
                  <a:cubicBezTo>
                    <a:pt x="10" y="0"/>
                    <a:pt x="10" y="0"/>
                    <a:pt x="11" y="1"/>
                  </a:cubicBezTo>
                  <a:close/>
                </a:path>
              </a:pathLst>
            </a:custGeom>
            <a:solidFill>
              <a:srgbClr val="C9B1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4" name="Freeform 141"/>
            <p:cNvSpPr>
              <a:spLocks/>
            </p:cNvSpPr>
            <p:nvPr/>
          </p:nvSpPr>
          <p:spPr bwMode="auto">
            <a:xfrm>
              <a:off x="1034" y="1747"/>
              <a:ext cx="121" cy="90"/>
            </a:xfrm>
            <a:custGeom>
              <a:avLst/>
              <a:gdLst>
                <a:gd name="T0" fmla="*/ 30 w 51"/>
                <a:gd name="T1" fmla="*/ 25 h 38"/>
                <a:gd name="T2" fmla="*/ 35 w 51"/>
                <a:gd name="T3" fmla="*/ 30 h 38"/>
                <a:gd name="T4" fmla="*/ 44 w 51"/>
                <a:gd name="T5" fmla="*/ 28 h 38"/>
                <a:gd name="T6" fmla="*/ 44 w 51"/>
                <a:gd name="T7" fmla="*/ 28 h 38"/>
                <a:gd name="T8" fmla="*/ 46 w 51"/>
                <a:gd name="T9" fmla="*/ 28 h 38"/>
                <a:gd name="T10" fmla="*/ 45 w 51"/>
                <a:gd name="T11" fmla="*/ 30 h 38"/>
                <a:gd name="T12" fmla="*/ 43 w 51"/>
                <a:gd name="T13" fmla="*/ 32 h 38"/>
                <a:gd name="T14" fmla="*/ 45 w 51"/>
                <a:gd name="T15" fmla="*/ 33 h 38"/>
                <a:gd name="T16" fmla="*/ 49 w 51"/>
                <a:gd name="T17" fmla="*/ 35 h 38"/>
                <a:gd name="T18" fmla="*/ 50 w 51"/>
                <a:gd name="T19" fmla="*/ 37 h 38"/>
                <a:gd name="T20" fmla="*/ 48 w 51"/>
                <a:gd name="T21" fmla="*/ 37 h 38"/>
                <a:gd name="T22" fmla="*/ 37 w 51"/>
                <a:gd name="T23" fmla="*/ 34 h 38"/>
                <a:gd name="T24" fmla="*/ 37 w 51"/>
                <a:gd name="T25" fmla="*/ 34 h 38"/>
                <a:gd name="T26" fmla="*/ 26 w 51"/>
                <a:gd name="T27" fmla="*/ 31 h 38"/>
                <a:gd name="T28" fmla="*/ 23 w 51"/>
                <a:gd name="T29" fmla="*/ 31 h 38"/>
                <a:gd name="T30" fmla="*/ 18 w 51"/>
                <a:gd name="T31" fmla="*/ 27 h 38"/>
                <a:gd name="T32" fmla="*/ 5 w 51"/>
                <a:gd name="T33" fmla="*/ 20 h 38"/>
                <a:gd name="T34" fmla="*/ 4 w 51"/>
                <a:gd name="T35" fmla="*/ 20 h 38"/>
                <a:gd name="T36" fmla="*/ 0 w 51"/>
                <a:gd name="T37" fmla="*/ 18 h 38"/>
                <a:gd name="T38" fmla="*/ 5 w 51"/>
                <a:gd name="T39" fmla="*/ 17 h 38"/>
                <a:gd name="T40" fmla="*/ 7 w 51"/>
                <a:gd name="T41" fmla="*/ 17 h 38"/>
                <a:gd name="T42" fmla="*/ 7 w 51"/>
                <a:gd name="T43" fmla="*/ 16 h 38"/>
                <a:gd name="T44" fmla="*/ 6 w 51"/>
                <a:gd name="T45" fmla="*/ 14 h 38"/>
                <a:gd name="T46" fmla="*/ 6 w 51"/>
                <a:gd name="T47" fmla="*/ 13 h 38"/>
                <a:gd name="T48" fmla="*/ 3 w 51"/>
                <a:gd name="T49" fmla="*/ 5 h 38"/>
                <a:gd name="T50" fmla="*/ 1 w 51"/>
                <a:gd name="T51" fmla="*/ 3 h 38"/>
                <a:gd name="T52" fmla="*/ 1 w 51"/>
                <a:gd name="T53" fmla="*/ 0 h 38"/>
                <a:gd name="T54" fmla="*/ 3 w 51"/>
                <a:gd name="T55" fmla="*/ 1 h 38"/>
                <a:gd name="T56" fmla="*/ 8 w 51"/>
                <a:gd name="T57" fmla="*/ 7 h 38"/>
                <a:gd name="T58" fmla="*/ 10 w 51"/>
                <a:gd name="T59" fmla="*/ 11 h 38"/>
                <a:gd name="T60" fmla="*/ 16 w 51"/>
                <a:gd name="T61" fmla="*/ 19 h 38"/>
                <a:gd name="T62" fmla="*/ 19 w 51"/>
                <a:gd name="T63" fmla="*/ 22 h 38"/>
                <a:gd name="T64" fmla="*/ 31 w 51"/>
                <a:gd name="T65" fmla="*/ 29 h 38"/>
                <a:gd name="T66" fmla="*/ 25 w 51"/>
                <a:gd name="T67" fmla="*/ 26 h 38"/>
                <a:gd name="T68" fmla="*/ 23 w 51"/>
                <a:gd name="T69" fmla="*/ 23 h 38"/>
                <a:gd name="T70" fmla="*/ 30 w 51"/>
                <a:gd name="T7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38">
                  <a:moveTo>
                    <a:pt x="30" y="25"/>
                  </a:moveTo>
                  <a:cubicBezTo>
                    <a:pt x="32" y="26"/>
                    <a:pt x="33" y="29"/>
                    <a:pt x="35" y="30"/>
                  </a:cubicBezTo>
                  <a:cubicBezTo>
                    <a:pt x="38" y="31"/>
                    <a:pt x="41" y="29"/>
                    <a:pt x="44" y="28"/>
                  </a:cubicBezTo>
                  <a:cubicBezTo>
                    <a:pt x="44" y="28"/>
                    <a:pt x="44" y="28"/>
                    <a:pt x="44" y="28"/>
                  </a:cubicBezTo>
                  <a:cubicBezTo>
                    <a:pt x="44" y="28"/>
                    <a:pt x="45" y="26"/>
                    <a:pt x="46" y="28"/>
                  </a:cubicBezTo>
                  <a:cubicBezTo>
                    <a:pt x="47" y="29"/>
                    <a:pt x="45" y="29"/>
                    <a:pt x="45" y="30"/>
                  </a:cubicBezTo>
                  <a:cubicBezTo>
                    <a:pt x="44" y="30"/>
                    <a:pt x="43" y="30"/>
                    <a:pt x="43" y="32"/>
                  </a:cubicBezTo>
                  <a:cubicBezTo>
                    <a:pt x="43" y="33"/>
                    <a:pt x="44" y="32"/>
                    <a:pt x="45" y="33"/>
                  </a:cubicBezTo>
                  <a:cubicBezTo>
                    <a:pt x="47" y="33"/>
                    <a:pt x="48" y="34"/>
                    <a:pt x="49" y="35"/>
                  </a:cubicBezTo>
                  <a:cubicBezTo>
                    <a:pt x="49" y="35"/>
                    <a:pt x="51" y="36"/>
                    <a:pt x="50" y="37"/>
                  </a:cubicBezTo>
                  <a:cubicBezTo>
                    <a:pt x="49" y="38"/>
                    <a:pt x="48" y="37"/>
                    <a:pt x="48" y="37"/>
                  </a:cubicBezTo>
                  <a:cubicBezTo>
                    <a:pt x="44" y="35"/>
                    <a:pt x="41" y="34"/>
                    <a:pt x="37" y="34"/>
                  </a:cubicBezTo>
                  <a:cubicBezTo>
                    <a:pt x="37" y="34"/>
                    <a:pt x="37" y="34"/>
                    <a:pt x="37" y="34"/>
                  </a:cubicBezTo>
                  <a:cubicBezTo>
                    <a:pt x="33" y="33"/>
                    <a:pt x="30" y="30"/>
                    <a:pt x="26" y="31"/>
                  </a:cubicBezTo>
                  <a:cubicBezTo>
                    <a:pt x="25" y="31"/>
                    <a:pt x="24" y="31"/>
                    <a:pt x="23" y="31"/>
                  </a:cubicBezTo>
                  <a:cubicBezTo>
                    <a:pt x="21" y="30"/>
                    <a:pt x="20" y="28"/>
                    <a:pt x="18" y="27"/>
                  </a:cubicBezTo>
                  <a:cubicBezTo>
                    <a:pt x="14" y="23"/>
                    <a:pt x="10" y="21"/>
                    <a:pt x="5" y="20"/>
                  </a:cubicBezTo>
                  <a:cubicBezTo>
                    <a:pt x="5" y="20"/>
                    <a:pt x="5" y="20"/>
                    <a:pt x="4" y="20"/>
                  </a:cubicBezTo>
                  <a:cubicBezTo>
                    <a:pt x="3" y="19"/>
                    <a:pt x="0" y="20"/>
                    <a:pt x="0" y="18"/>
                  </a:cubicBezTo>
                  <a:cubicBezTo>
                    <a:pt x="1" y="16"/>
                    <a:pt x="3" y="17"/>
                    <a:pt x="5" y="17"/>
                  </a:cubicBezTo>
                  <a:cubicBezTo>
                    <a:pt x="6" y="17"/>
                    <a:pt x="6" y="17"/>
                    <a:pt x="7" y="17"/>
                  </a:cubicBezTo>
                  <a:cubicBezTo>
                    <a:pt x="7" y="17"/>
                    <a:pt x="7" y="16"/>
                    <a:pt x="7" y="16"/>
                  </a:cubicBezTo>
                  <a:cubicBezTo>
                    <a:pt x="7" y="15"/>
                    <a:pt x="6" y="14"/>
                    <a:pt x="6" y="14"/>
                  </a:cubicBezTo>
                  <a:cubicBezTo>
                    <a:pt x="6" y="13"/>
                    <a:pt x="6" y="13"/>
                    <a:pt x="6" y="13"/>
                  </a:cubicBezTo>
                  <a:cubicBezTo>
                    <a:pt x="6" y="9"/>
                    <a:pt x="5" y="7"/>
                    <a:pt x="3" y="5"/>
                  </a:cubicBezTo>
                  <a:cubicBezTo>
                    <a:pt x="2" y="4"/>
                    <a:pt x="2" y="4"/>
                    <a:pt x="1" y="3"/>
                  </a:cubicBezTo>
                  <a:cubicBezTo>
                    <a:pt x="1" y="2"/>
                    <a:pt x="0" y="1"/>
                    <a:pt x="1" y="0"/>
                  </a:cubicBezTo>
                  <a:cubicBezTo>
                    <a:pt x="2" y="0"/>
                    <a:pt x="3" y="1"/>
                    <a:pt x="3" y="1"/>
                  </a:cubicBezTo>
                  <a:cubicBezTo>
                    <a:pt x="5" y="3"/>
                    <a:pt x="7" y="5"/>
                    <a:pt x="8" y="7"/>
                  </a:cubicBezTo>
                  <a:cubicBezTo>
                    <a:pt x="9" y="8"/>
                    <a:pt x="10" y="10"/>
                    <a:pt x="10" y="11"/>
                  </a:cubicBezTo>
                  <a:cubicBezTo>
                    <a:pt x="11" y="15"/>
                    <a:pt x="14" y="17"/>
                    <a:pt x="16" y="19"/>
                  </a:cubicBezTo>
                  <a:cubicBezTo>
                    <a:pt x="17" y="20"/>
                    <a:pt x="18" y="21"/>
                    <a:pt x="19" y="22"/>
                  </a:cubicBezTo>
                  <a:cubicBezTo>
                    <a:pt x="21" y="28"/>
                    <a:pt x="26" y="28"/>
                    <a:pt x="31" y="29"/>
                  </a:cubicBezTo>
                  <a:cubicBezTo>
                    <a:pt x="29" y="27"/>
                    <a:pt x="27" y="27"/>
                    <a:pt x="25" y="26"/>
                  </a:cubicBezTo>
                  <a:cubicBezTo>
                    <a:pt x="24" y="25"/>
                    <a:pt x="22" y="25"/>
                    <a:pt x="23" y="23"/>
                  </a:cubicBezTo>
                  <a:cubicBezTo>
                    <a:pt x="26" y="22"/>
                    <a:pt x="28" y="24"/>
                    <a:pt x="30" y="25"/>
                  </a:cubicBezTo>
                  <a:close/>
                </a:path>
              </a:pathLst>
            </a:custGeom>
            <a:solidFill>
              <a:srgbClr val="EDD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5" name="Freeform 142"/>
            <p:cNvSpPr>
              <a:spLocks/>
            </p:cNvSpPr>
            <p:nvPr/>
          </p:nvSpPr>
          <p:spPr bwMode="auto">
            <a:xfrm>
              <a:off x="1585" y="1960"/>
              <a:ext cx="33" cy="66"/>
            </a:xfrm>
            <a:custGeom>
              <a:avLst/>
              <a:gdLst>
                <a:gd name="T0" fmla="*/ 1 w 14"/>
                <a:gd name="T1" fmla="*/ 26 h 28"/>
                <a:gd name="T2" fmla="*/ 2 w 14"/>
                <a:gd name="T3" fmla="*/ 26 h 28"/>
                <a:gd name="T4" fmla="*/ 6 w 14"/>
                <a:gd name="T5" fmla="*/ 25 h 28"/>
                <a:gd name="T6" fmla="*/ 4 w 14"/>
                <a:gd name="T7" fmla="*/ 22 h 28"/>
                <a:gd name="T8" fmla="*/ 1 w 14"/>
                <a:gd name="T9" fmla="*/ 17 h 28"/>
                <a:gd name="T10" fmla="*/ 4 w 14"/>
                <a:gd name="T11" fmla="*/ 5 h 28"/>
                <a:gd name="T12" fmla="*/ 9 w 14"/>
                <a:gd name="T13" fmla="*/ 2 h 28"/>
                <a:gd name="T14" fmla="*/ 11 w 14"/>
                <a:gd name="T15" fmla="*/ 0 h 28"/>
                <a:gd name="T16" fmla="*/ 11 w 14"/>
                <a:gd name="T17" fmla="*/ 0 h 28"/>
                <a:gd name="T18" fmla="*/ 14 w 14"/>
                <a:gd name="T19" fmla="*/ 4 h 28"/>
                <a:gd name="T20" fmla="*/ 10 w 14"/>
                <a:gd name="T21" fmla="*/ 8 h 28"/>
                <a:gd name="T22" fmla="*/ 10 w 14"/>
                <a:gd name="T23" fmla="*/ 8 h 28"/>
                <a:gd name="T24" fmla="*/ 8 w 14"/>
                <a:gd name="T25" fmla="*/ 14 h 28"/>
                <a:gd name="T26" fmla="*/ 7 w 14"/>
                <a:gd name="T27" fmla="*/ 18 h 28"/>
                <a:gd name="T28" fmla="*/ 7 w 14"/>
                <a:gd name="T29" fmla="*/ 20 h 28"/>
                <a:gd name="T30" fmla="*/ 6 w 14"/>
                <a:gd name="T31" fmla="*/ 18 h 28"/>
                <a:gd name="T32" fmla="*/ 8 w 14"/>
                <a:gd name="T33" fmla="*/ 14 h 28"/>
                <a:gd name="T34" fmla="*/ 12 w 14"/>
                <a:gd name="T35" fmla="*/ 21 h 28"/>
                <a:gd name="T36" fmla="*/ 9 w 14"/>
                <a:gd name="T37" fmla="*/ 23 h 28"/>
                <a:gd name="T38" fmla="*/ 11 w 14"/>
                <a:gd name="T39" fmla="*/ 24 h 28"/>
                <a:gd name="T40" fmla="*/ 6 w 14"/>
                <a:gd name="T41" fmla="*/ 27 h 28"/>
                <a:gd name="T42" fmla="*/ 1 w 14"/>
                <a:gd name="T4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8">
                  <a:moveTo>
                    <a:pt x="1" y="26"/>
                  </a:moveTo>
                  <a:cubicBezTo>
                    <a:pt x="1" y="26"/>
                    <a:pt x="2" y="26"/>
                    <a:pt x="2" y="26"/>
                  </a:cubicBezTo>
                  <a:cubicBezTo>
                    <a:pt x="4" y="26"/>
                    <a:pt x="5" y="27"/>
                    <a:pt x="6" y="25"/>
                  </a:cubicBezTo>
                  <a:cubicBezTo>
                    <a:pt x="7" y="23"/>
                    <a:pt x="4" y="23"/>
                    <a:pt x="4" y="22"/>
                  </a:cubicBezTo>
                  <a:cubicBezTo>
                    <a:pt x="2" y="21"/>
                    <a:pt x="2" y="19"/>
                    <a:pt x="1" y="17"/>
                  </a:cubicBezTo>
                  <a:cubicBezTo>
                    <a:pt x="0" y="13"/>
                    <a:pt x="2" y="8"/>
                    <a:pt x="4" y="5"/>
                  </a:cubicBezTo>
                  <a:cubicBezTo>
                    <a:pt x="5" y="3"/>
                    <a:pt x="7" y="2"/>
                    <a:pt x="9" y="2"/>
                  </a:cubicBezTo>
                  <a:cubicBezTo>
                    <a:pt x="12" y="3"/>
                    <a:pt x="11" y="1"/>
                    <a:pt x="11" y="0"/>
                  </a:cubicBezTo>
                  <a:cubicBezTo>
                    <a:pt x="11" y="0"/>
                    <a:pt x="11" y="0"/>
                    <a:pt x="11" y="0"/>
                  </a:cubicBezTo>
                  <a:cubicBezTo>
                    <a:pt x="14" y="0"/>
                    <a:pt x="14" y="2"/>
                    <a:pt x="14" y="4"/>
                  </a:cubicBezTo>
                  <a:cubicBezTo>
                    <a:pt x="12" y="5"/>
                    <a:pt x="13" y="8"/>
                    <a:pt x="10" y="8"/>
                  </a:cubicBezTo>
                  <a:cubicBezTo>
                    <a:pt x="9" y="8"/>
                    <a:pt x="10" y="8"/>
                    <a:pt x="10" y="8"/>
                  </a:cubicBezTo>
                  <a:cubicBezTo>
                    <a:pt x="12" y="12"/>
                    <a:pt x="12" y="12"/>
                    <a:pt x="8" y="14"/>
                  </a:cubicBezTo>
                  <a:cubicBezTo>
                    <a:pt x="8" y="15"/>
                    <a:pt x="5" y="16"/>
                    <a:pt x="7" y="18"/>
                  </a:cubicBezTo>
                  <a:cubicBezTo>
                    <a:pt x="7" y="18"/>
                    <a:pt x="7" y="19"/>
                    <a:pt x="7" y="20"/>
                  </a:cubicBezTo>
                  <a:cubicBezTo>
                    <a:pt x="7" y="19"/>
                    <a:pt x="7" y="18"/>
                    <a:pt x="6" y="18"/>
                  </a:cubicBezTo>
                  <a:cubicBezTo>
                    <a:pt x="6" y="16"/>
                    <a:pt x="7" y="15"/>
                    <a:pt x="8" y="14"/>
                  </a:cubicBezTo>
                  <a:cubicBezTo>
                    <a:pt x="12" y="15"/>
                    <a:pt x="11" y="18"/>
                    <a:pt x="12" y="21"/>
                  </a:cubicBezTo>
                  <a:cubicBezTo>
                    <a:pt x="12" y="22"/>
                    <a:pt x="10" y="23"/>
                    <a:pt x="9" y="23"/>
                  </a:cubicBezTo>
                  <a:cubicBezTo>
                    <a:pt x="9" y="23"/>
                    <a:pt x="10" y="23"/>
                    <a:pt x="11" y="24"/>
                  </a:cubicBezTo>
                  <a:cubicBezTo>
                    <a:pt x="10" y="26"/>
                    <a:pt x="8" y="27"/>
                    <a:pt x="6" y="27"/>
                  </a:cubicBezTo>
                  <a:cubicBezTo>
                    <a:pt x="4" y="27"/>
                    <a:pt x="2" y="28"/>
                    <a:pt x="1" y="26"/>
                  </a:cubicBezTo>
                  <a:close/>
                </a:path>
              </a:pathLst>
            </a:custGeom>
            <a:solidFill>
              <a:srgbClr val="D5B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6" name="Freeform 143"/>
            <p:cNvSpPr>
              <a:spLocks/>
            </p:cNvSpPr>
            <p:nvPr/>
          </p:nvSpPr>
          <p:spPr bwMode="auto">
            <a:xfrm>
              <a:off x="924" y="1586"/>
              <a:ext cx="50" cy="47"/>
            </a:xfrm>
            <a:custGeom>
              <a:avLst/>
              <a:gdLst>
                <a:gd name="T0" fmla="*/ 8 w 21"/>
                <a:gd name="T1" fmla="*/ 20 h 20"/>
                <a:gd name="T2" fmla="*/ 5 w 21"/>
                <a:gd name="T3" fmla="*/ 19 h 20"/>
                <a:gd name="T4" fmla="*/ 1 w 21"/>
                <a:gd name="T5" fmla="*/ 17 h 20"/>
                <a:gd name="T6" fmla="*/ 2 w 21"/>
                <a:gd name="T7" fmla="*/ 12 h 20"/>
                <a:gd name="T8" fmla="*/ 11 w 21"/>
                <a:gd name="T9" fmla="*/ 3 h 20"/>
                <a:gd name="T10" fmla="*/ 18 w 21"/>
                <a:gd name="T11" fmla="*/ 1 h 20"/>
                <a:gd name="T12" fmla="*/ 21 w 21"/>
                <a:gd name="T13" fmla="*/ 8 h 20"/>
                <a:gd name="T14" fmla="*/ 20 w 21"/>
                <a:gd name="T15" fmla="*/ 12 h 20"/>
                <a:gd name="T16" fmla="*/ 13 w 21"/>
                <a:gd name="T17" fmla="*/ 17 h 20"/>
                <a:gd name="T18" fmla="*/ 9 w 21"/>
                <a:gd name="T19" fmla="*/ 20 h 20"/>
                <a:gd name="T20" fmla="*/ 8 w 21"/>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0">
                  <a:moveTo>
                    <a:pt x="8" y="20"/>
                  </a:moveTo>
                  <a:cubicBezTo>
                    <a:pt x="7" y="19"/>
                    <a:pt x="6" y="19"/>
                    <a:pt x="5" y="19"/>
                  </a:cubicBezTo>
                  <a:cubicBezTo>
                    <a:pt x="3" y="20"/>
                    <a:pt x="2" y="19"/>
                    <a:pt x="1" y="17"/>
                  </a:cubicBezTo>
                  <a:cubicBezTo>
                    <a:pt x="0" y="15"/>
                    <a:pt x="1" y="14"/>
                    <a:pt x="2" y="12"/>
                  </a:cubicBezTo>
                  <a:cubicBezTo>
                    <a:pt x="5" y="9"/>
                    <a:pt x="8" y="6"/>
                    <a:pt x="11" y="3"/>
                  </a:cubicBezTo>
                  <a:cubicBezTo>
                    <a:pt x="13" y="1"/>
                    <a:pt x="15" y="0"/>
                    <a:pt x="18" y="1"/>
                  </a:cubicBezTo>
                  <a:cubicBezTo>
                    <a:pt x="21" y="2"/>
                    <a:pt x="21" y="5"/>
                    <a:pt x="21" y="8"/>
                  </a:cubicBezTo>
                  <a:cubicBezTo>
                    <a:pt x="21" y="9"/>
                    <a:pt x="20" y="11"/>
                    <a:pt x="20" y="12"/>
                  </a:cubicBezTo>
                  <a:cubicBezTo>
                    <a:pt x="18" y="15"/>
                    <a:pt x="15" y="16"/>
                    <a:pt x="13" y="17"/>
                  </a:cubicBezTo>
                  <a:cubicBezTo>
                    <a:pt x="11" y="18"/>
                    <a:pt x="10" y="19"/>
                    <a:pt x="9" y="20"/>
                  </a:cubicBezTo>
                  <a:cubicBezTo>
                    <a:pt x="9" y="20"/>
                    <a:pt x="8" y="20"/>
                    <a:pt x="8" y="20"/>
                  </a:cubicBezTo>
                  <a:close/>
                </a:path>
              </a:pathLst>
            </a:custGeom>
            <a:solidFill>
              <a:srgbClr val="E5D2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7" name="Freeform 144"/>
            <p:cNvSpPr>
              <a:spLocks/>
            </p:cNvSpPr>
            <p:nvPr/>
          </p:nvSpPr>
          <p:spPr bwMode="auto">
            <a:xfrm>
              <a:off x="884" y="3672"/>
              <a:ext cx="90" cy="68"/>
            </a:xfrm>
            <a:custGeom>
              <a:avLst/>
              <a:gdLst>
                <a:gd name="T0" fmla="*/ 36 w 38"/>
                <a:gd name="T1" fmla="*/ 0 h 29"/>
                <a:gd name="T2" fmla="*/ 34 w 38"/>
                <a:gd name="T3" fmla="*/ 11 h 29"/>
                <a:gd name="T4" fmla="*/ 35 w 38"/>
                <a:gd name="T5" fmla="*/ 14 h 29"/>
                <a:gd name="T6" fmla="*/ 37 w 38"/>
                <a:gd name="T7" fmla="*/ 25 h 29"/>
                <a:gd name="T8" fmla="*/ 36 w 38"/>
                <a:gd name="T9" fmla="*/ 29 h 29"/>
                <a:gd name="T10" fmla="*/ 26 w 38"/>
                <a:gd name="T11" fmla="*/ 23 h 29"/>
                <a:gd name="T12" fmla="*/ 15 w 38"/>
                <a:gd name="T13" fmla="*/ 20 h 29"/>
                <a:gd name="T14" fmla="*/ 8 w 38"/>
                <a:gd name="T15" fmla="*/ 19 h 29"/>
                <a:gd name="T16" fmla="*/ 0 w 38"/>
                <a:gd name="T17" fmla="*/ 21 h 29"/>
                <a:gd name="T18" fmla="*/ 4 w 38"/>
                <a:gd name="T19" fmla="*/ 18 h 29"/>
                <a:gd name="T20" fmla="*/ 11 w 38"/>
                <a:gd name="T21" fmla="*/ 17 h 29"/>
                <a:gd name="T22" fmla="*/ 11 w 38"/>
                <a:gd name="T23" fmla="*/ 17 h 29"/>
                <a:gd name="T24" fmla="*/ 15 w 38"/>
                <a:gd name="T25" fmla="*/ 16 h 29"/>
                <a:gd name="T26" fmla="*/ 16 w 38"/>
                <a:gd name="T27" fmla="*/ 16 h 29"/>
                <a:gd name="T28" fmla="*/ 23 w 38"/>
                <a:gd name="T29" fmla="*/ 20 h 29"/>
                <a:gd name="T30" fmla="*/ 24 w 38"/>
                <a:gd name="T31" fmla="*/ 21 h 29"/>
                <a:gd name="T32" fmla="*/ 30 w 38"/>
                <a:gd name="T33" fmla="*/ 21 h 29"/>
                <a:gd name="T34" fmla="*/ 30 w 38"/>
                <a:gd name="T35" fmla="*/ 15 h 29"/>
                <a:gd name="T36" fmla="*/ 27 w 38"/>
                <a:gd name="T37" fmla="*/ 10 h 29"/>
                <a:gd name="T38" fmla="*/ 30 w 38"/>
                <a:gd name="T39" fmla="*/ 9 h 29"/>
                <a:gd name="T40" fmla="*/ 27 w 38"/>
                <a:gd name="T41" fmla="*/ 9 h 29"/>
                <a:gd name="T42" fmla="*/ 27 w 38"/>
                <a:gd name="T43" fmla="*/ 9 h 29"/>
                <a:gd name="T44" fmla="*/ 36 w 3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29">
                  <a:moveTo>
                    <a:pt x="36" y="0"/>
                  </a:moveTo>
                  <a:cubicBezTo>
                    <a:pt x="33" y="3"/>
                    <a:pt x="33" y="7"/>
                    <a:pt x="34" y="11"/>
                  </a:cubicBezTo>
                  <a:cubicBezTo>
                    <a:pt x="35" y="12"/>
                    <a:pt x="35" y="13"/>
                    <a:pt x="35" y="14"/>
                  </a:cubicBezTo>
                  <a:cubicBezTo>
                    <a:pt x="33" y="18"/>
                    <a:pt x="33" y="21"/>
                    <a:pt x="37" y="25"/>
                  </a:cubicBezTo>
                  <a:cubicBezTo>
                    <a:pt x="38" y="26"/>
                    <a:pt x="37" y="28"/>
                    <a:pt x="36" y="29"/>
                  </a:cubicBezTo>
                  <a:cubicBezTo>
                    <a:pt x="34" y="25"/>
                    <a:pt x="30" y="24"/>
                    <a:pt x="26" y="23"/>
                  </a:cubicBezTo>
                  <a:cubicBezTo>
                    <a:pt x="22" y="23"/>
                    <a:pt x="18" y="22"/>
                    <a:pt x="15" y="20"/>
                  </a:cubicBezTo>
                  <a:cubicBezTo>
                    <a:pt x="13" y="18"/>
                    <a:pt x="10" y="18"/>
                    <a:pt x="8" y="19"/>
                  </a:cubicBezTo>
                  <a:cubicBezTo>
                    <a:pt x="5" y="20"/>
                    <a:pt x="3" y="21"/>
                    <a:pt x="0" y="21"/>
                  </a:cubicBezTo>
                  <a:cubicBezTo>
                    <a:pt x="0" y="18"/>
                    <a:pt x="3" y="19"/>
                    <a:pt x="4" y="18"/>
                  </a:cubicBezTo>
                  <a:cubicBezTo>
                    <a:pt x="6" y="17"/>
                    <a:pt x="9" y="17"/>
                    <a:pt x="11" y="17"/>
                  </a:cubicBezTo>
                  <a:cubicBezTo>
                    <a:pt x="11" y="17"/>
                    <a:pt x="11" y="17"/>
                    <a:pt x="11" y="17"/>
                  </a:cubicBezTo>
                  <a:cubicBezTo>
                    <a:pt x="12" y="17"/>
                    <a:pt x="14" y="17"/>
                    <a:pt x="15" y="16"/>
                  </a:cubicBezTo>
                  <a:cubicBezTo>
                    <a:pt x="15" y="16"/>
                    <a:pt x="15" y="16"/>
                    <a:pt x="16" y="16"/>
                  </a:cubicBezTo>
                  <a:cubicBezTo>
                    <a:pt x="18" y="18"/>
                    <a:pt x="20" y="19"/>
                    <a:pt x="23" y="20"/>
                  </a:cubicBezTo>
                  <a:cubicBezTo>
                    <a:pt x="24" y="20"/>
                    <a:pt x="24" y="20"/>
                    <a:pt x="24" y="21"/>
                  </a:cubicBezTo>
                  <a:cubicBezTo>
                    <a:pt x="26" y="22"/>
                    <a:pt x="28" y="21"/>
                    <a:pt x="30" y="21"/>
                  </a:cubicBezTo>
                  <a:cubicBezTo>
                    <a:pt x="31" y="21"/>
                    <a:pt x="31" y="17"/>
                    <a:pt x="30" y="15"/>
                  </a:cubicBezTo>
                  <a:cubicBezTo>
                    <a:pt x="29" y="13"/>
                    <a:pt x="27" y="12"/>
                    <a:pt x="27" y="10"/>
                  </a:cubicBezTo>
                  <a:cubicBezTo>
                    <a:pt x="28" y="9"/>
                    <a:pt x="29" y="10"/>
                    <a:pt x="30" y="9"/>
                  </a:cubicBezTo>
                  <a:cubicBezTo>
                    <a:pt x="29" y="8"/>
                    <a:pt x="28" y="10"/>
                    <a:pt x="27" y="9"/>
                  </a:cubicBezTo>
                  <a:cubicBezTo>
                    <a:pt x="27" y="9"/>
                    <a:pt x="27" y="9"/>
                    <a:pt x="27" y="9"/>
                  </a:cubicBezTo>
                  <a:cubicBezTo>
                    <a:pt x="29" y="5"/>
                    <a:pt x="32" y="2"/>
                    <a:pt x="36" y="0"/>
                  </a:cubicBezTo>
                  <a:close/>
                </a:path>
              </a:pathLst>
            </a:custGeom>
            <a:solidFill>
              <a:srgbClr val="966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8" name="Freeform 145"/>
            <p:cNvSpPr>
              <a:spLocks/>
            </p:cNvSpPr>
            <p:nvPr/>
          </p:nvSpPr>
          <p:spPr bwMode="auto">
            <a:xfrm>
              <a:off x="848" y="2888"/>
              <a:ext cx="100" cy="62"/>
            </a:xfrm>
            <a:custGeom>
              <a:avLst/>
              <a:gdLst>
                <a:gd name="T0" fmla="*/ 30 w 42"/>
                <a:gd name="T1" fmla="*/ 10 h 26"/>
                <a:gd name="T2" fmla="*/ 29 w 42"/>
                <a:gd name="T3" fmla="*/ 12 h 26"/>
                <a:gd name="T4" fmla="*/ 27 w 42"/>
                <a:gd name="T5" fmla="*/ 14 h 26"/>
                <a:gd name="T6" fmla="*/ 26 w 42"/>
                <a:gd name="T7" fmla="*/ 10 h 26"/>
                <a:gd name="T8" fmla="*/ 27 w 42"/>
                <a:gd name="T9" fmla="*/ 8 h 26"/>
                <a:gd name="T10" fmla="*/ 11 w 42"/>
                <a:gd name="T11" fmla="*/ 17 h 26"/>
                <a:gd name="T12" fmla="*/ 4 w 42"/>
                <a:gd name="T13" fmla="*/ 24 h 26"/>
                <a:gd name="T14" fmla="*/ 2 w 42"/>
                <a:gd name="T15" fmla="*/ 25 h 26"/>
                <a:gd name="T16" fmla="*/ 2 w 42"/>
                <a:gd name="T17" fmla="*/ 22 h 26"/>
                <a:gd name="T18" fmla="*/ 21 w 42"/>
                <a:gd name="T19" fmla="*/ 6 h 26"/>
                <a:gd name="T20" fmla="*/ 33 w 42"/>
                <a:gd name="T21" fmla="*/ 3 h 26"/>
                <a:gd name="T22" fmla="*/ 35 w 42"/>
                <a:gd name="T23" fmla="*/ 1 h 26"/>
                <a:gd name="T24" fmla="*/ 38 w 42"/>
                <a:gd name="T25" fmla="*/ 0 h 26"/>
                <a:gd name="T26" fmla="*/ 36 w 42"/>
                <a:gd name="T27" fmla="*/ 4 h 26"/>
                <a:gd name="T28" fmla="*/ 42 w 42"/>
                <a:gd name="T29" fmla="*/ 6 h 26"/>
                <a:gd name="T30" fmla="*/ 40 w 42"/>
                <a:gd name="T31" fmla="*/ 7 h 26"/>
                <a:gd name="T32" fmla="*/ 35 w 42"/>
                <a:gd name="T33" fmla="*/ 7 h 26"/>
                <a:gd name="T34" fmla="*/ 30 w 42"/>
                <a:gd name="T3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6">
                  <a:moveTo>
                    <a:pt x="30" y="10"/>
                  </a:moveTo>
                  <a:cubicBezTo>
                    <a:pt x="30" y="10"/>
                    <a:pt x="29" y="11"/>
                    <a:pt x="29" y="12"/>
                  </a:cubicBezTo>
                  <a:cubicBezTo>
                    <a:pt x="29" y="13"/>
                    <a:pt x="28" y="14"/>
                    <a:pt x="27" y="14"/>
                  </a:cubicBezTo>
                  <a:cubicBezTo>
                    <a:pt x="25" y="13"/>
                    <a:pt x="25" y="12"/>
                    <a:pt x="26" y="10"/>
                  </a:cubicBezTo>
                  <a:cubicBezTo>
                    <a:pt x="26" y="10"/>
                    <a:pt x="27" y="9"/>
                    <a:pt x="27" y="8"/>
                  </a:cubicBezTo>
                  <a:cubicBezTo>
                    <a:pt x="21" y="9"/>
                    <a:pt x="16" y="13"/>
                    <a:pt x="11" y="17"/>
                  </a:cubicBezTo>
                  <a:cubicBezTo>
                    <a:pt x="9" y="19"/>
                    <a:pt x="6" y="21"/>
                    <a:pt x="4" y="24"/>
                  </a:cubicBezTo>
                  <a:cubicBezTo>
                    <a:pt x="4" y="25"/>
                    <a:pt x="3" y="26"/>
                    <a:pt x="2" y="25"/>
                  </a:cubicBezTo>
                  <a:cubicBezTo>
                    <a:pt x="0" y="24"/>
                    <a:pt x="1" y="23"/>
                    <a:pt x="2" y="22"/>
                  </a:cubicBezTo>
                  <a:cubicBezTo>
                    <a:pt x="7" y="15"/>
                    <a:pt x="13" y="9"/>
                    <a:pt x="21" y="6"/>
                  </a:cubicBezTo>
                  <a:cubicBezTo>
                    <a:pt x="25" y="5"/>
                    <a:pt x="29" y="4"/>
                    <a:pt x="33" y="3"/>
                  </a:cubicBezTo>
                  <a:cubicBezTo>
                    <a:pt x="33" y="2"/>
                    <a:pt x="34" y="2"/>
                    <a:pt x="35" y="1"/>
                  </a:cubicBezTo>
                  <a:cubicBezTo>
                    <a:pt x="36" y="1"/>
                    <a:pt x="37" y="1"/>
                    <a:pt x="38" y="0"/>
                  </a:cubicBezTo>
                  <a:cubicBezTo>
                    <a:pt x="40" y="4"/>
                    <a:pt x="36" y="3"/>
                    <a:pt x="36" y="4"/>
                  </a:cubicBezTo>
                  <a:cubicBezTo>
                    <a:pt x="38" y="4"/>
                    <a:pt x="40" y="3"/>
                    <a:pt x="42" y="6"/>
                  </a:cubicBezTo>
                  <a:cubicBezTo>
                    <a:pt x="42" y="6"/>
                    <a:pt x="41" y="7"/>
                    <a:pt x="40" y="7"/>
                  </a:cubicBezTo>
                  <a:cubicBezTo>
                    <a:pt x="39" y="7"/>
                    <a:pt x="37" y="7"/>
                    <a:pt x="35" y="7"/>
                  </a:cubicBezTo>
                  <a:cubicBezTo>
                    <a:pt x="32" y="6"/>
                    <a:pt x="31" y="7"/>
                    <a:pt x="30" y="10"/>
                  </a:cubicBezTo>
                  <a:close/>
                </a:path>
              </a:pathLst>
            </a:custGeom>
            <a:solidFill>
              <a:srgbClr val="E6D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9" name="Freeform 146"/>
            <p:cNvSpPr>
              <a:spLocks/>
            </p:cNvSpPr>
            <p:nvPr/>
          </p:nvSpPr>
          <p:spPr bwMode="auto">
            <a:xfrm>
              <a:off x="1559" y="1702"/>
              <a:ext cx="55" cy="45"/>
            </a:xfrm>
            <a:custGeom>
              <a:avLst/>
              <a:gdLst>
                <a:gd name="T0" fmla="*/ 12 w 23"/>
                <a:gd name="T1" fmla="*/ 18 h 19"/>
                <a:gd name="T2" fmla="*/ 11 w 23"/>
                <a:gd name="T3" fmla="*/ 18 h 19"/>
                <a:gd name="T4" fmla="*/ 4 w 23"/>
                <a:gd name="T5" fmla="*/ 17 h 19"/>
                <a:gd name="T6" fmla="*/ 1 w 23"/>
                <a:gd name="T7" fmla="*/ 15 h 19"/>
                <a:gd name="T8" fmla="*/ 3 w 23"/>
                <a:gd name="T9" fmla="*/ 11 h 19"/>
                <a:gd name="T10" fmla="*/ 15 w 23"/>
                <a:gd name="T11" fmla="*/ 3 h 19"/>
                <a:gd name="T12" fmla="*/ 18 w 23"/>
                <a:gd name="T13" fmla="*/ 0 h 19"/>
                <a:gd name="T14" fmla="*/ 19 w 23"/>
                <a:gd name="T15" fmla="*/ 0 h 19"/>
                <a:gd name="T16" fmla="*/ 23 w 23"/>
                <a:gd name="T17" fmla="*/ 4 h 19"/>
                <a:gd name="T18" fmla="*/ 21 w 23"/>
                <a:gd name="T19" fmla="*/ 7 h 19"/>
                <a:gd name="T20" fmla="*/ 20 w 23"/>
                <a:gd name="T21" fmla="*/ 7 h 19"/>
                <a:gd name="T22" fmla="*/ 19 w 23"/>
                <a:gd name="T23" fmla="*/ 6 h 19"/>
                <a:gd name="T24" fmla="*/ 20 w 23"/>
                <a:gd name="T25" fmla="*/ 7 h 19"/>
                <a:gd name="T26" fmla="*/ 16 w 23"/>
                <a:gd name="T27" fmla="*/ 11 h 19"/>
                <a:gd name="T28" fmla="*/ 14 w 23"/>
                <a:gd name="T29" fmla="*/ 12 h 19"/>
                <a:gd name="T30" fmla="*/ 12 w 23"/>
                <a:gd name="T31" fmla="*/ 12 h 19"/>
                <a:gd name="T32" fmla="*/ 14 w 23"/>
                <a:gd name="T33" fmla="*/ 12 h 19"/>
                <a:gd name="T34" fmla="*/ 16 w 23"/>
                <a:gd name="T35" fmla="*/ 15 h 19"/>
                <a:gd name="T36" fmla="*/ 16 w 23"/>
                <a:gd name="T37" fmla="*/ 16 h 19"/>
                <a:gd name="T38" fmla="*/ 12 w 23"/>
                <a:gd name="T3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19">
                  <a:moveTo>
                    <a:pt x="12" y="18"/>
                  </a:moveTo>
                  <a:cubicBezTo>
                    <a:pt x="11" y="18"/>
                    <a:pt x="11" y="18"/>
                    <a:pt x="11" y="18"/>
                  </a:cubicBezTo>
                  <a:cubicBezTo>
                    <a:pt x="9" y="16"/>
                    <a:pt x="6" y="19"/>
                    <a:pt x="4" y="17"/>
                  </a:cubicBezTo>
                  <a:cubicBezTo>
                    <a:pt x="3" y="17"/>
                    <a:pt x="1" y="17"/>
                    <a:pt x="1" y="15"/>
                  </a:cubicBezTo>
                  <a:cubicBezTo>
                    <a:pt x="0" y="13"/>
                    <a:pt x="2" y="12"/>
                    <a:pt x="3" y="11"/>
                  </a:cubicBezTo>
                  <a:cubicBezTo>
                    <a:pt x="7" y="8"/>
                    <a:pt x="11" y="5"/>
                    <a:pt x="15" y="3"/>
                  </a:cubicBezTo>
                  <a:cubicBezTo>
                    <a:pt x="16" y="2"/>
                    <a:pt x="17" y="2"/>
                    <a:pt x="18" y="0"/>
                  </a:cubicBezTo>
                  <a:cubicBezTo>
                    <a:pt x="18" y="0"/>
                    <a:pt x="19" y="0"/>
                    <a:pt x="19" y="0"/>
                  </a:cubicBezTo>
                  <a:cubicBezTo>
                    <a:pt x="20" y="2"/>
                    <a:pt x="22" y="3"/>
                    <a:pt x="23" y="4"/>
                  </a:cubicBezTo>
                  <a:cubicBezTo>
                    <a:pt x="23" y="6"/>
                    <a:pt x="22" y="6"/>
                    <a:pt x="21" y="7"/>
                  </a:cubicBezTo>
                  <a:cubicBezTo>
                    <a:pt x="21" y="7"/>
                    <a:pt x="20" y="7"/>
                    <a:pt x="20" y="7"/>
                  </a:cubicBezTo>
                  <a:cubicBezTo>
                    <a:pt x="20" y="7"/>
                    <a:pt x="20" y="6"/>
                    <a:pt x="19" y="6"/>
                  </a:cubicBezTo>
                  <a:cubicBezTo>
                    <a:pt x="20" y="6"/>
                    <a:pt x="20" y="7"/>
                    <a:pt x="20" y="7"/>
                  </a:cubicBezTo>
                  <a:cubicBezTo>
                    <a:pt x="20" y="9"/>
                    <a:pt x="18" y="10"/>
                    <a:pt x="16" y="11"/>
                  </a:cubicBezTo>
                  <a:cubicBezTo>
                    <a:pt x="15" y="11"/>
                    <a:pt x="14" y="11"/>
                    <a:pt x="14" y="12"/>
                  </a:cubicBezTo>
                  <a:cubicBezTo>
                    <a:pt x="13" y="12"/>
                    <a:pt x="13" y="12"/>
                    <a:pt x="12" y="12"/>
                  </a:cubicBezTo>
                  <a:cubicBezTo>
                    <a:pt x="13" y="12"/>
                    <a:pt x="13" y="12"/>
                    <a:pt x="14" y="12"/>
                  </a:cubicBezTo>
                  <a:cubicBezTo>
                    <a:pt x="18" y="11"/>
                    <a:pt x="15" y="15"/>
                    <a:pt x="16" y="15"/>
                  </a:cubicBezTo>
                  <a:cubicBezTo>
                    <a:pt x="16" y="16"/>
                    <a:pt x="16" y="16"/>
                    <a:pt x="16" y="16"/>
                  </a:cubicBezTo>
                  <a:cubicBezTo>
                    <a:pt x="14" y="17"/>
                    <a:pt x="13" y="17"/>
                    <a:pt x="12" y="18"/>
                  </a:cubicBezTo>
                  <a:close/>
                </a:path>
              </a:pathLst>
            </a:custGeom>
            <a:solidFill>
              <a:srgbClr val="DAC3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0" name="Freeform 147"/>
            <p:cNvSpPr>
              <a:spLocks/>
            </p:cNvSpPr>
            <p:nvPr/>
          </p:nvSpPr>
          <p:spPr bwMode="auto">
            <a:xfrm>
              <a:off x="896" y="1415"/>
              <a:ext cx="111" cy="90"/>
            </a:xfrm>
            <a:custGeom>
              <a:avLst/>
              <a:gdLst>
                <a:gd name="T0" fmla="*/ 18 w 47"/>
                <a:gd name="T1" fmla="*/ 30 h 38"/>
                <a:gd name="T2" fmla="*/ 13 w 47"/>
                <a:gd name="T3" fmla="*/ 32 h 38"/>
                <a:gd name="T4" fmla="*/ 3 w 47"/>
                <a:gd name="T5" fmla="*/ 36 h 38"/>
                <a:gd name="T6" fmla="*/ 3 w 47"/>
                <a:gd name="T7" fmla="*/ 36 h 38"/>
                <a:gd name="T8" fmla="*/ 1 w 47"/>
                <a:gd name="T9" fmla="*/ 37 h 38"/>
                <a:gd name="T10" fmla="*/ 2 w 47"/>
                <a:gd name="T11" fmla="*/ 35 h 38"/>
                <a:gd name="T12" fmla="*/ 4 w 47"/>
                <a:gd name="T13" fmla="*/ 33 h 38"/>
                <a:gd name="T14" fmla="*/ 4 w 47"/>
                <a:gd name="T15" fmla="*/ 33 h 38"/>
                <a:gd name="T16" fmla="*/ 7 w 47"/>
                <a:gd name="T17" fmla="*/ 32 h 38"/>
                <a:gd name="T18" fmla="*/ 9 w 47"/>
                <a:gd name="T19" fmla="*/ 30 h 38"/>
                <a:gd name="T20" fmla="*/ 6 w 47"/>
                <a:gd name="T21" fmla="*/ 29 h 38"/>
                <a:gd name="T22" fmla="*/ 5 w 47"/>
                <a:gd name="T23" fmla="*/ 28 h 38"/>
                <a:gd name="T24" fmla="*/ 4 w 47"/>
                <a:gd name="T25" fmla="*/ 26 h 38"/>
                <a:gd name="T26" fmla="*/ 7 w 47"/>
                <a:gd name="T27" fmla="*/ 26 h 38"/>
                <a:gd name="T28" fmla="*/ 7 w 47"/>
                <a:gd name="T29" fmla="*/ 26 h 38"/>
                <a:gd name="T30" fmla="*/ 16 w 47"/>
                <a:gd name="T31" fmla="*/ 28 h 38"/>
                <a:gd name="T32" fmla="*/ 20 w 47"/>
                <a:gd name="T33" fmla="*/ 25 h 38"/>
                <a:gd name="T34" fmla="*/ 31 w 47"/>
                <a:gd name="T35" fmla="*/ 20 h 38"/>
                <a:gd name="T36" fmla="*/ 36 w 47"/>
                <a:gd name="T37" fmla="*/ 15 h 38"/>
                <a:gd name="T38" fmla="*/ 40 w 47"/>
                <a:gd name="T39" fmla="*/ 6 h 38"/>
                <a:gd name="T40" fmla="*/ 44 w 47"/>
                <a:gd name="T41" fmla="*/ 2 h 38"/>
                <a:gd name="T42" fmla="*/ 46 w 47"/>
                <a:gd name="T43" fmla="*/ 1 h 38"/>
                <a:gd name="T44" fmla="*/ 46 w 47"/>
                <a:gd name="T45" fmla="*/ 4 h 38"/>
                <a:gd name="T46" fmla="*/ 41 w 47"/>
                <a:gd name="T47" fmla="*/ 12 h 38"/>
                <a:gd name="T48" fmla="*/ 45 w 47"/>
                <a:gd name="T49" fmla="*/ 9 h 38"/>
                <a:gd name="T50" fmla="*/ 47 w 47"/>
                <a:gd name="T51" fmla="*/ 9 h 38"/>
                <a:gd name="T52" fmla="*/ 46 w 47"/>
                <a:gd name="T53" fmla="*/ 11 h 38"/>
                <a:gd name="T54" fmla="*/ 41 w 47"/>
                <a:gd name="T55" fmla="*/ 16 h 38"/>
                <a:gd name="T56" fmla="*/ 41 w 47"/>
                <a:gd name="T57" fmla="*/ 17 h 38"/>
                <a:gd name="T58" fmla="*/ 45 w 47"/>
                <a:gd name="T59" fmla="*/ 17 h 38"/>
                <a:gd name="T60" fmla="*/ 47 w 47"/>
                <a:gd name="T61" fmla="*/ 19 h 38"/>
                <a:gd name="T62" fmla="*/ 45 w 47"/>
                <a:gd name="T63" fmla="*/ 20 h 38"/>
                <a:gd name="T64" fmla="*/ 39 w 47"/>
                <a:gd name="T65" fmla="*/ 21 h 38"/>
                <a:gd name="T66" fmla="*/ 34 w 47"/>
                <a:gd name="T67" fmla="*/ 23 h 38"/>
                <a:gd name="T68" fmla="*/ 30 w 47"/>
                <a:gd name="T69" fmla="*/ 26 h 38"/>
                <a:gd name="T70" fmla="*/ 20 w 47"/>
                <a:gd name="T71" fmla="*/ 29 h 38"/>
                <a:gd name="T72" fmla="*/ 18 w 47"/>
                <a:gd name="T73"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38">
                  <a:moveTo>
                    <a:pt x="18" y="30"/>
                  </a:moveTo>
                  <a:cubicBezTo>
                    <a:pt x="17" y="31"/>
                    <a:pt x="15" y="32"/>
                    <a:pt x="13" y="32"/>
                  </a:cubicBezTo>
                  <a:cubicBezTo>
                    <a:pt x="9" y="32"/>
                    <a:pt x="6" y="34"/>
                    <a:pt x="3" y="36"/>
                  </a:cubicBezTo>
                  <a:cubicBezTo>
                    <a:pt x="3" y="36"/>
                    <a:pt x="3" y="36"/>
                    <a:pt x="3" y="36"/>
                  </a:cubicBezTo>
                  <a:cubicBezTo>
                    <a:pt x="3" y="37"/>
                    <a:pt x="2" y="38"/>
                    <a:pt x="1" y="37"/>
                  </a:cubicBezTo>
                  <a:cubicBezTo>
                    <a:pt x="0" y="36"/>
                    <a:pt x="1" y="35"/>
                    <a:pt x="2" y="35"/>
                  </a:cubicBezTo>
                  <a:cubicBezTo>
                    <a:pt x="3" y="34"/>
                    <a:pt x="4" y="34"/>
                    <a:pt x="4" y="33"/>
                  </a:cubicBezTo>
                  <a:cubicBezTo>
                    <a:pt x="4" y="33"/>
                    <a:pt x="4" y="33"/>
                    <a:pt x="4" y="33"/>
                  </a:cubicBezTo>
                  <a:cubicBezTo>
                    <a:pt x="5" y="33"/>
                    <a:pt x="6" y="32"/>
                    <a:pt x="7" y="32"/>
                  </a:cubicBezTo>
                  <a:cubicBezTo>
                    <a:pt x="8" y="31"/>
                    <a:pt x="9" y="31"/>
                    <a:pt x="9" y="30"/>
                  </a:cubicBezTo>
                  <a:cubicBezTo>
                    <a:pt x="9" y="29"/>
                    <a:pt x="7" y="29"/>
                    <a:pt x="6" y="29"/>
                  </a:cubicBezTo>
                  <a:cubicBezTo>
                    <a:pt x="6" y="28"/>
                    <a:pt x="6" y="28"/>
                    <a:pt x="5" y="28"/>
                  </a:cubicBezTo>
                  <a:cubicBezTo>
                    <a:pt x="5" y="27"/>
                    <a:pt x="3" y="27"/>
                    <a:pt x="4" y="26"/>
                  </a:cubicBezTo>
                  <a:cubicBezTo>
                    <a:pt x="5" y="24"/>
                    <a:pt x="6" y="26"/>
                    <a:pt x="7" y="26"/>
                  </a:cubicBezTo>
                  <a:cubicBezTo>
                    <a:pt x="7" y="26"/>
                    <a:pt x="7" y="26"/>
                    <a:pt x="7" y="26"/>
                  </a:cubicBezTo>
                  <a:cubicBezTo>
                    <a:pt x="10" y="28"/>
                    <a:pt x="13" y="29"/>
                    <a:pt x="16" y="28"/>
                  </a:cubicBezTo>
                  <a:cubicBezTo>
                    <a:pt x="18" y="27"/>
                    <a:pt x="19" y="26"/>
                    <a:pt x="20" y="25"/>
                  </a:cubicBezTo>
                  <a:cubicBezTo>
                    <a:pt x="23" y="21"/>
                    <a:pt x="27" y="22"/>
                    <a:pt x="31" y="20"/>
                  </a:cubicBezTo>
                  <a:cubicBezTo>
                    <a:pt x="33" y="19"/>
                    <a:pt x="35" y="17"/>
                    <a:pt x="36" y="15"/>
                  </a:cubicBezTo>
                  <a:cubicBezTo>
                    <a:pt x="38" y="12"/>
                    <a:pt x="38" y="8"/>
                    <a:pt x="40" y="6"/>
                  </a:cubicBezTo>
                  <a:cubicBezTo>
                    <a:pt x="41" y="4"/>
                    <a:pt x="42" y="3"/>
                    <a:pt x="44" y="2"/>
                  </a:cubicBezTo>
                  <a:cubicBezTo>
                    <a:pt x="44" y="1"/>
                    <a:pt x="45" y="0"/>
                    <a:pt x="46" y="1"/>
                  </a:cubicBezTo>
                  <a:cubicBezTo>
                    <a:pt x="47" y="2"/>
                    <a:pt x="46" y="3"/>
                    <a:pt x="46" y="4"/>
                  </a:cubicBezTo>
                  <a:cubicBezTo>
                    <a:pt x="44" y="6"/>
                    <a:pt x="42" y="9"/>
                    <a:pt x="41" y="12"/>
                  </a:cubicBezTo>
                  <a:cubicBezTo>
                    <a:pt x="42" y="11"/>
                    <a:pt x="43" y="9"/>
                    <a:pt x="45" y="9"/>
                  </a:cubicBezTo>
                  <a:cubicBezTo>
                    <a:pt x="46" y="8"/>
                    <a:pt x="46" y="8"/>
                    <a:pt x="47" y="9"/>
                  </a:cubicBezTo>
                  <a:cubicBezTo>
                    <a:pt x="47" y="10"/>
                    <a:pt x="47" y="10"/>
                    <a:pt x="46" y="11"/>
                  </a:cubicBezTo>
                  <a:cubicBezTo>
                    <a:pt x="44" y="13"/>
                    <a:pt x="42" y="14"/>
                    <a:pt x="41" y="16"/>
                  </a:cubicBezTo>
                  <a:cubicBezTo>
                    <a:pt x="41" y="17"/>
                    <a:pt x="41" y="17"/>
                    <a:pt x="41" y="17"/>
                  </a:cubicBezTo>
                  <a:cubicBezTo>
                    <a:pt x="42" y="18"/>
                    <a:pt x="44" y="17"/>
                    <a:pt x="45" y="17"/>
                  </a:cubicBezTo>
                  <a:cubicBezTo>
                    <a:pt x="46" y="18"/>
                    <a:pt x="47" y="18"/>
                    <a:pt x="47" y="19"/>
                  </a:cubicBezTo>
                  <a:cubicBezTo>
                    <a:pt x="47" y="20"/>
                    <a:pt x="46" y="20"/>
                    <a:pt x="45" y="20"/>
                  </a:cubicBezTo>
                  <a:cubicBezTo>
                    <a:pt x="43" y="20"/>
                    <a:pt x="41" y="20"/>
                    <a:pt x="39" y="21"/>
                  </a:cubicBezTo>
                  <a:cubicBezTo>
                    <a:pt x="37" y="22"/>
                    <a:pt x="36" y="23"/>
                    <a:pt x="34" y="23"/>
                  </a:cubicBezTo>
                  <a:cubicBezTo>
                    <a:pt x="32" y="24"/>
                    <a:pt x="31" y="25"/>
                    <a:pt x="30" y="26"/>
                  </a:cubicBezTo>
                  <a:cubicBezTo>
                    <a:pt x="27" y="28"/>
                    <a:pt x="24" y="30"/>
                    <a:pt x="20" y="29"/>
                  </a:cubicBezTo>
                  <a:cubicBezTo>
                    <a:pt x="20" y="30"/>
                    <a:pt x="19" y="30"/>
                    <a:pt x="18" y="30"/>
                  </a:cubicBezTo>
                  <a:close/>
                </a:path>
              </a:pathLst>
            </a:custGeom>
            <a:solidFill>
              <a:srgbClr val="EED7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1" name="Freeform 148"/>
            <p:cNvSpPr>
              <a:spLocks/>
            </p:cNvSpPr>
            <p:nvPr/>
          </p:nvSpPr>
          <p:spPr bwMode="auto">
            <a:xfrm>
              <a:off x="1716" y="3298"/>
              <a:ext cx="45" cy="54"/>
            </a:xfrm>
            <a:custGeom>
              <a:avLst/>
              <a:gdLst>
                <a:gd name="T0" fmla="*/ 2 w 19"/>
                <a:gd name="T1" fmla="*/ 4 h 23"/>
                <a:gd name="T2" fmla="*/ 9 w 19"/>
                <a:gd name="T3" fmla="*/ 2 h 23"/>
                <a:gd name="T4" fmla="*/ 18 w 19"/>
                <a:gd name="T5" fmla="*/ 7 h 23"/>
                <a:gd name="T6" fmla="*/ 19 w 19"/>
                <a:gd name="T7" fmla="*/ 18 h 23"/>
                <a:gd name="T8" fmla="*/ 13 w 19"/>
                <a:gd name="T9" fmla="*/ 22 h 23"/>
                <a:gd name="T10" fmla="*/ 5 w 19"/>
                <a:gd name="T11" fmla="*/ 18 h 23"/>
                <a:gd name="T12" fmla="*/ 3 w 19"/>
                <a:gd name="T13" fmla="*/ 17 h 23"/>
                <a:gd name="T14" fmla="*/ 0 w 19"/>
                <a:gd name="T15" fmla="*/ 5 h 23"/>
                <a:gd name="T16" fmla="*/ 2 w 19"/>
                <a:gd name="T17" fmla="*/ 4 h 23"/>
                <a:gd name="T18" fmla="*/ 8 w 19"/>
                <a:gd name="T19" fmla="*/ 13 h 23"/>
                <a:gd name="T20" fmla="*/ 12 w 19"/>
                <a:gd name="T21" fmla="*/ 17 h 23"/>
                <a:gd name="T22" fmla="*/ 12 w 19"/>
                <a:gd name="T23" fmla="*/ 17 h 23"/>
                <a:gd name="T24" fmla="*/ 17 w 19"/>
                <a:gd name="T25" fmla="*/ 15 h 23"/>
                <a:gd name="T26" fmla="*/ 14 w 19"/>
                <a:gd name="T27" fmla="*/ 13 h 23"/>
                <a:gd name="T28" fmla="*/ 14 w 19"/>
                <a:gd name="T29" fmla="*/ 11 h 23"/>
                <a:gd name="T30" fmla="*/ 14 w 19"/>
                <a:gd name="T31" fmla="*/ 6 h 23"/>
                <a:gd name="T32" fmla="*/ 13 w 19"/>
                <a:gd name="T33" fmla="*/ 5 h 23"/>
                <a:gd name="T34" fmla="*/ 10 w 19"/>
                <a:gd name="T35" fmla="*/ 9 h 23"/>
                <a:gd name="T36" fmla="*/ 8 w 19"/>
                <a:gd name="T37" fmla="*/ 9 h 23"/>
                <a:gd name="T38" fmla="*/ 2 w 19"/>
                <a:gd name="T39" fmla="*/ 5 h 23"/>
                <a:gd name="T40" fmla="*/ 2 w 19"/>
                <a:gd name="T41" fmla="*/ 4 h 23"/>
                <a:gd name="T42" fmla="*/ 2 w 19"/>
                <a:gd name="T4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3">
                  <a:moveTo>
                    <a:pt x="2" y="4"/>
                  </a:moveTo>
                  <a:cubicBezTo>
                    <a:pt x="4" y="3"/>
                    <a:pt x="7" y="2"/>
                    <a:pt x="9" y="2"/>
                  </a:cubicBezTo>
                  <a:cubicBezTo>
                    <a:pt x="13" y="0"/>
                    <a:pt x="17" y="2"/>
                    <a:pt x="18" y="7"/>
                  </a:cubicBezTo>
                  <a:cubicBezTo>
                    <a:pt x="19" y="10"/>
                    <a:pt x="19" y="14"/>
                    <a:pt x="19" y="18"/>
                  </a:cubicBezTo>
                  <a:cubicBezTo>
                    <a:pt x="19" y="22"/>
                    <a:pt x="17" y="23"/>
                    <a:pt x="13" y="22"/>
                  </a:cubicBezTo>
                  <a:cubicBezTo>
                    <a:pt x="10" y="21"/>
                    <a:pt x="8" y="19"/>
                    <a:pt x="5" y="18"/>
                  </a:cubicBezTo>
                  <a:cubicBezTo>
                    <a:pt x="4" y="18"/>
                    <a:pt x="3" y="18"/>
                    <a:pt x="3" y="17"/>
                  </a:cubicBezTo>
                  <a:cubicBezTo>
                    <a:pt x="1" y="13"/>
                    <a:pt x="0" y="9"/>
                    <a:pt x="0" y="5"/>
                  </a:cubicBezTo>
                  <a:cubicBezTo>
                    <a:pt x="1" y="4"/>
                    <a:pt x="1" y="4"/>
                    <a:pt x="2" y="4"/>
                  </a:cubicBezTo>
                  <a:cubicBezTo>
                    <a:pt x="6" y="6"/>
                    <a:pt x="8" y="9"/>
                    <a:pt x="8" y="13"/>
                  </a:cubicBezTo>
                  <a:cubicBezTo>
                    <a:pt x="7" y="16"/>
                    <a:pt x="8" y="17"/>
                    <a:pt x="12" y="17"/>
                  </a:cubicBezTo>
                  <a:cubicBezTo>
                    <a:pt x="12" y="17"/>
                    <a:pt x="11" y="17"/>
                    <a:pt x="12" y="17"/>
                  </a:cubicBezTo>
                  <a:cubicBezTo>
                    <a:pt x="14" y="16"/>
                    <a:pt x="16" y="17"/>
                    <a:pt x="17" y="15"/>
                  </a:cubicBezTo>
                  <a:cubicBezTo>
                    <a:pt x="18" y="13"/>
                    <a:pt x="14" y="14"/>
                    <a:pt x="14" y="13"/>
                  </a:cubicBezTo>
                  <a:cubicBezTo>
                    <a:pt x="13" y="12"/>
                    <a:pt x="13" y="12"/>
                    <a:pt x="14" y="11"/>
                  </a:cubicBezTo>
                  <a:cubicBezTo>
                    <a:pt x="16" y="10"/>
                    <a:pt x="16" y="9"/>
                    <a:pt x="14" y="6"/>
                  </a:cubicBezTo>
                  <a:cubicBezTo>
                    <a:pt x="14" y="6"/>
                    <a:pt x="14" y="5"/>
                    <a:pt x="13" y="5"/>
                  </a:cubicBezTo>
                  <a:cubicBezTo>
                    <a:pt x="12" y="6"/>
                    <a:pt x="10" y="7"/>
                    <a:pt x="10" y="9"/>
                  </a:cubicBezTo>
                  <a:cubicBezTo>
                    <a:pt x="9" y="10"/>
                    <a:pt x="9" y="10"/>
                    <a:pt x="8" y="9"/>
                  </a:cubicBezTo>
                  <a:cubicBezTo>
                    <a:pt x="6" y="8"/>
                    <a:pt x="6" y="4"/>
                    <a:pt x="2" y="5"/>
                  </a:cubicBezTo>
                  <a:cubicBezTo>
                    <a:pt x="2" y="4"/>
                    <a:pt x="2" y="4"/>
                    <a:pt x="2" y="4"/>
                  </a:cubicBezTo>
                  <a:cubicBezTo>
                    <a:pt x="2" y="4"/>
                    <a:pt x="2" y="4"/>
                    <a:pt x="2" y="4"/>
                  </a:cubicBezTo>
                  <a:close/>
                </a:path>
              </a:pathLst>
            </a:custGeom>
            <a:solidFill>
              <a:srgbClr val="C0A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2" name="Freeform 149"/>
            <p:cNvSpPr>
              <a:spLocks/>
            </p:cNvSpPr>
            <p:nvPr/>
          </p:nvSpPr>
          <p:spPr bwMode="auto">
            <a:xfrm>
              <a:off x="1060" y="1815"/>
              <a:ext cx="35" cy="50"/>
            </a:xfrm>
            <a:custGeom>
              <a:avLst/>
              <a:gdLst>
                <a:gd name="T0" fmla="*/ 12 w 15"/>
                <a:gd name="T1" fmla="*/ 1 h 21"/>
                <a:gd name="T2" fmla="*/ 14 w 15"/>
                <a:gd name="T3" fmla="*/ 1 h 21"/>
                <a:gd name="T4" fmla="*/ 14 w 15"/>
                <a:gd name="T5" fmla="*/ 2 h 21"/>
                <a:gd name="T6" fmla="*/ 14 w 15"/>
                <a:gd name="T7" fmla="*/ 2 h 21"/>
                <a:gd name="T8" fmla="*/ 13 w 15"/>
                <a:gd name="T9" fmla="*/ 6 h 21"/>
                <a:gd name="T10" fmla="*/ 14 w 15"/>
                <a:gd name="T11" fmla="*/ 16 h 21"/>
                <a:gd name="T12" fmla="*/ 6 w 15"/>
                <a:gd name="T13" fmla="*/ 21 h 21"/>
                <a:gd name="T14" fmla="*/ 2 w 15"/>
                <a:gd name="T15" fmla="*/ 8 h 21"/>
                <a:gd name="T16" fmla="*/ 12 w 15"/>
                <a:gd name="T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1">
                  <a:moveTo>
                    <a:pt x="12" y="1"/>
                  </a:moveTo>
                  <a:cubicBezTo>
                    <a:pt x="13" y="1"/>
                    <a:pt x="13" y="1"/>
                    <a:pt x="14" y="1"/>
                  </a:cubicBezTo>
                  <a:cubicBezTo>
                    <a:pt x="14" y="1"/>
                    <a:pt x="14" y="1"/>
                    <a:pt x="14" y="2"/>
                  </a:cubicBezTo>
                  <a:cubicBezTo>
                    <a:pt x="14" y="2"/>
                    <a:pt x="14" y="2"/>
                    <a:pt x="14" y="2"/>
                  </a:cubicBezTo>
                  <a:cubicBezTo>
                    <a:pt x="13" y="3"/>
                    <a:pt x="12" y="4"/>
                    <a:pt x="13" y="6"/>
                  </a:cubicBezTo>
                  <a:cubicBezTo>
                    <a:pt x="14" y="9"/>
                    <a:pt x="15" y="12"/>
                    <a:pt x="14" y="16"/>
                  </a:cubicBezTo>
                  <a:cubicBezTo>
                    <a:pt x="12" y="20"/>
                    <a:pt x="11" y="21"/>
                    <a:pt x="6" y="21"/>
                  </a:cubicBezTo>
                  <a:cubicBezTo>
                    <a:pt x="2" y="19"/>
                    <a:pt x="0" y="13"/>
                    <a:pt x="2" y="8"/>
                  </a:cubicBezTo>
                  <a:cubicBezTo>
                    <a:pt x="4" y="2"/>
                    <a:pt x="7" y="0"/>
                    <a:pt x="12" y="1"/>
                  </a:cubicBezTo>
                  <a:close/>
                </a:path>
              </a:pathLst>
            </a:custGeom>
            <a:solidFill>
              <a:srgbClr val="ECD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3" name="Freeform 150"/>
            <p:cNvSpPr>
              <a:spLocks/>
            </p:cNvSpPr>
            <p:nvPr/>
          </p:nvSpPr>
          <p:spPr bwMode="auto">
            <a:xfrm>
              <a:off x="1595" y="2762"/>
              <a:ext cx="30" cy="119"/>
            </a:xfrm>
            <a:custGeom>
              <a:avLst/>
              <a:gdLst>
                <a:gd name="T0" fmla="*/ 13 w 13"/>
                <a:gd name="T1" fmla="*/ 1 h 50"/>
                <a:gd name="T2" fmla="*/ 10 w 13"/>
                <a:gd name="T3" fmla="*/ 30 h 50"/>
                <a:gd name="T4" fmla="*/ 8 w 13"/>
                <a:gd name="T5" fmla="*/ 44 h 50"/>
                <a:gd name="T6" fmla="*/ 3 w 13"/>
                <a:gd name="T7" fmla="*/ 50 h 50"/>
                <a:gd name="T8" fmla="*/ 3 w 13"/>
                <a:gd name="T9" fmla="*/ 49 h 50"/>
                <a:gd name="T10" fmla="*/ 7 w 13"/>
                <a:gd name="T11" fmla="*/ 29 h 50"/>
                <a:gd name="T12" fmla="*/ 0 w 13"/>
                <a:gd name="T13" fmla="*/ 18 h 50"/>
                <a:gd name="T14" fmla="*/ 0 w 13"/>
                <a:gd name="T15" fmla="*/ 17 h 50"/>
                <a:gd name="T16" fmla="*/ 4 w 13"/>
                <a:gd name="T17" fmla="*/ 15 h 50"/>
                <a:gd name="T18" fmla="*/ 12 w 13"/>
                <a:gd name="T19" fmla="*/ 1 h 50"/>
                <a:gd name="T20" fmla="*/ 13 w 13"/>
                <a:gd name="T21"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0">
                  <a:moveTo>
                    <a:pt x="13" y="1"/>
                  </a:moveTo>
                  <a:cubicBezTo>
                    <a:pt x="11" y="11"/>
                    <a:pt x="12" y="21"/>
                    <a:pt x="10" y="30"/>
                  </a:cubicBezTo>
                  <a:cubicBezTo>
                    <a:pt x="9" y="35"/>
                    <a:pt x="9" y="40"/>
                    <a:pt x="8" y="44"/>
                  </a:cubicBezTo>
                  <a:cubicBezTo>
                    <a:pt x="8" y="47"/>
                    <a:pt x="6" y="49"/>
                    <a:pt x="3" y="50"/>
                  </a:cubicBezTo>
                  <a:cubicBezTo>
                    <a:pt x="3" y="50"/>
                    <a:pt x="3" y="49"/>
                    <a:pt x="3" y="49"/>
                  </a:cubicBezTo>
                  <a:cubicBezTo>
                    <a:pt x="7" y="43"/>
                    <a:pt x="7" y="36"/>
                    <a:pt x="7" y="29"/>
                  </a:cubicBezTo>
                  <a:cubicBezTo>
                    <a:pt x="7" y="24"/>
                    <a:pt x="4" y="21"/>
                    <a:pt x="0" y="18"/>
                  </a:cubicBezTo>
                  <a:cubicBezTo>
                    <a:pt x="0" y="18"/>
                    <a:pt x="0" y="18"/>
                    <a:pt x="0" y="17"/>
                  </a:cubicBezTo>
                  <a:cubicBezTo>
                    <a:pt x="1" y="16"/>
                    <a:pt x="3" y="16"/>
                    <a:pt x="4" y="15"/>
                  </a:cubicBezTo>
                  <a:cubicBezTo>
                    <a:pt x="10" y="12"/>
                    <a:pt x="11" y="6"/>
                    <a:pt x="12" y="1"/>
                  </a:cubicBezTo>
                  <a:cubicBezTo>
                    <a:pt x="12" y="0"/>
                    <a:pt x="13" y="0"/>
                    <a:pt x="13" y="1"/>
                  </a:cubicBezTo>
                  <a:close/>
                </a:path>
              </a:pathLst>
            </a:custGeom>
            <a:solidFill>
              <a:srgbClr val="8B6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4" name="Freeform 151"/>
            <p:cNvSpPr>
              <a:spLocks/>
            </p:cNvSpPr>
            <p:nvPr/>
          </p:nvSpPr>
          <p:spPr bwMode="auto">
            <a:xfrm>
              <a:off x="1711" y="2140"/>
              <a:ext cx="31" cy="64"/>
            </a:xfrm>
            <a:custGeom>
              <a:avLst/>
              <a:gdLst>
                <a:gd name="T0" fmla="*/ 3 w 13"/>
                <a:gd name="T1" fmla="*/ 3 h 27"/>
                <a:gd name="T2" fmla="*/ 8 w 13"/>
                <a:gd name="T3" fmla="*/ 1 h 27"/>
                <a:gd name="T4" fmla="*/ 11 w 13"/>
                <a:gd name="T5" fmla="*/ 5 h 27"/>
                <a:gd name="T6" fmla="*/ 12 w 13"/>
                <a:gd name="T7" fmla="*/ 18 h 27"/>
                <a:gd name="T8" fmla="*/ 9 w 13"/>
                <a:gd name="T9" fmla="*/ 23 h 27"/>
                <a:gd name="T10" fmla="*/ 11 w 13"/>
                <a:gd name="T11" fmla="*/ 26 h 27"/>
                <a:gd name="T12" fmla="*/ 3 w 13"/>
                <a:gd name="T13" fmla="*/ 21 h 27"/>
                <a:gd name="T14" fmla="*/ 2 w 13"/>
                <a:gd name="T15" fmla="*/ 14 h 27"/>
                <a:gd name="T16" fmla="*/ 6 w 13"/>
                <a:gd name="T17" fmla="*/ 13 h 27"/>
                <a:gd name="T18" fmla="*/ 6 w 13"/>
                <a:gd name="T19" fmla="*/ 14 h 27"/>
                <a:gd name="T20" fmla="*/ 6 w 13"/>
                <a:gd name="T21" fmla="*/ 13 h 27"/>
                <a:gd name="T22" fmla="*/ 5 w 13"/>
                <a:gd name="T23" fmla="*/ 12 h 27"/>
                <a:gd name="T24" fmla="*/ 7 w 13"/>
                <a:gd name="T25" fmla="*/ 8 h 27"/>
                <a:gd name="T26" fmla="*/ 8 w 13"/>
                <a:gd name="T27" fmla="*/ 7 h 27"/>
                <a:gd name="T28" fmla="*/ 7 w 13"/>
                <a:gd name="T29" fmla="*/ 8 h 27"/>
                <a:gd name="T30" fmla="*/ 5 w 13"/>
                <a:gd name="T31" fmla="*/ 8 h 27"/>
                <a:gd name="T32" fmla="*/ 2 w 13"/>
                <a:gd name="T33" fmla="*/ 9 h 27"/>
                <a:gd name="T34" fmla="*/ 3 w 13"/>
                <a:gd name="T35" fmla="*/ 4 h 27"/>
                <a:gd name="T36" fmla="*/ 3 w 13"/>
                <a:gd name="T3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27">
                  <a:moveTo>
                    <a:pt x="3" y="3"/>
                  </a:moveTo>
                  <a:cubicBezTo>
                    <a:pt x="4" y="1"/>
                    <a:pt x="5" y="0"/>
                    <a:pt x="8" y="1"/>
                  </a:cubicBezTo>
                  <a:cubicBezTo>
                    <a:pt x="10" y="2"/>
                    <a:pt x="11" y="3"/>
                    <a:pt x="11" y="5"/>
                  </a:cubicBezTo>
                  <a:cubicBezTo>
                    <a:pt x="13" y="9"/>
                    <a:pt x="12" y="14"/>
                    <a:pt x="12" y="18"/>
                  </a:cubicBezTo>
                  <a:cubicBezTo>
                    <a:pt x="12" y="20"/>
                    <a:pt x="10" y="22"/>
                    <a:pt x="9" y="23"/>
                  </a:cubicBezTo>
                  <a:cubicBezTo>
                    <a:pt x="10" y="24"/>
                    <a:pt x="11" y="25"/>
                    <a:pt x="11" y="26"/>
                  </a:cubicBezTo>
                  <a:cubicBezTo>
                    <a:pt x="7" y="27"/>
                    <a:pt x="4" y="25"/>
                    <a:pt x="3" y="21"/>
                  </a:cubicBezTo>
                  <a:cubicBezTo>
                    <a:pt x="3" y="19"/>
                    <a:pt x="2" y="16"/>
                    <a:pt x="2" y="14"/>
                  </a:cubicBezTo>
                  <a:cubicBezTo>
                    <a:pt x="2" y="12"/>
                    <a:pt x="4" y="12"/>
                    <a:pt x="6" y="13"/>
                  </a:cubicBezTo>
                  <a:cubicBezTo>
                    <a:pt x="6" y="13"/>
                    <a:pt x="6" y="14"/>
                    <a:pt x="6" y="14"/>
                  </a:cubicBezTo>
                  <a:cubicBezTo>
                    <a:pt x="6" y="14"/>
                    <a:pt x="6" y="13"/>
                    <a:pt x="6" y="13"/>
                  </a:cubicBezTo>
                  <a:cubicBezTo>
                    <a:pt x="6" y="13"/>
                    <a:pt x="5" y="12"/>
                    <a:pt x="5" y="12"/>
                  </a:cubicBezTo>
                  <a:cubicBezTo>
                    <a:pt x="4" y="9"/>
                    <a:pt x="4" y="8"/>
                    <a:pt x="7" y="8"/>
                  </a:cubicBezTo>
                  <a:cubicBezTo>
                    <a:pt x="8" y="8"/>
                    <a:pt x="8" y="7"/>
                    <a:pt x="8" y="7"/>
                  </a:cubicBezTo>
                  <a:cubicBezTo>
                    <a:pt x="8" y="7"/>
                    <a:pt x="7" y="8"/>
                    <a:pt x="7" y="8"/>
                  </a:cubicBezTo>
                  <a:cubicBezTo>
                    <a:pt x="6" y="8"/>
                    <a:pt x="6" y="8"/>
                    <a:pt x="5" y="8"/>
                  </a:cubicBezTo>
                  <a:cubicBezTo>
                    <a:pt x="4" y="8"/>
                    <a:pt x="3" y="11"/>
                    <a:pt x="2" y="9"/>
                  </a:cubicBezTo>
                  <a:cubicBezTo>
                    <a:pt x="0" y="7"/>
                    <a:pt x="1" y="6"/>
                    <a:pt x="3" y="4"/>
                  </a:cubicBezTo>
                  <a:cubicBezTo>
                    <a:pt x="3" y="4"/>
                    <a:pt x="3" y="3"/>
                    <a:pt x="3" y="3"/>
                  </a:cubicBezTo>
                  <a:close/>
                </a:path>
              </a:pathLst>
            </a:custGeom>
            <a:solidFill>
              <a:srgbClr val="D2BC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5" name="Freeform 152"/>
            <p:cNvSpPr>
              <a:spLocks/>
            </p:cNvSpPr>
            <p:nvPr/>
          </p:nvSpPr>
          <p:spPr bwMode="auto">
            <a:xfrm>
              <a:off x="929" y="1481"/>
              <a:ext cx="43" cy="43"/>
            </a:xfrm>
            <a:custGeom>
              <a:avLst/>
              <a:gdLst>
                <a:gd name="T0" fmla="*/ 4 w 18"/>
                <a:gd name="T1" fmla="*/ 2 h 18"/>
                <a:gd name="T2" fmla="*/ 6 w 18"/>
                <a:gd name="T3" fmla="*/ 1 h 18"/>
                <a:gd name="T4" fmla="*/ 13 w 18"/>
                <a:gd name="T5" fmla="*/ 1 h 18"/>
                <a:gd name="T6" fmla="*/ 18 w 18"/>
                <a:gd name="T7" fmla="*/ 9 h 18"/>
                <a:gd name="T8" fmla="*/ 16 w 18"/>
                <a:gd name="T9" fmla="*/ 13 h 18"/>
                <a:gd name="T10" fmla="*/ 7 w 18"/>
                <a:gd name="T11" fmla="*/ 18 h 18"/>
                <a:gd name="T12" fmla="*/ 6 w 18"/>
                <a:gd name="T13" fmla="*/ 18 h 18"/>
                <a:gd name="T14" fmla="*/ 4 w 18"/>
                <a:gd name="T15" fmla="*/ 16 h 18"/>
                <a:gd name="T16" fmla="*/ 1 w 18"/>
                <a:gd name="T17" fmla="*/ 14 h 18"/>
                <a:gd name="T18" fmla="*/ 3 w 18"/>
                <a:gd name="T19" fmla="*/ 8 h 18"/>
                <a:gd name="T20" fmla="*/ 8 w 18"/>
                <a:gd name="T21" fmla="*/ 3 h 18"/>
                <a:gd name="T22" fmla="*/ 4 w 18"/>
                <a:gd name="T23"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
                  <a:moveTo>
                    <a:pt x="4" y="2"/>
                  </a:moveTo>
                  <a:cubicBezTo>
                    <a:pt x="5" y="2"/>
                    <a:pt x="5" y="2"/>
                    <a:pt x="6" y="1"/>
                  </a:cubicBezTo>
                  <a:cubicBezTo>
                    <a:pt x="8" y="0"/>
                    <a:pt x="11" y="1"/>
                    <a:pt x="13" y="1"/>
                  </a:cubicBezTo>
                  <a:cubicBezTo>
                    <a:pt x="17" y="1"/>
                    <a:pt x="18" y="4"/>
                    <a:pt x="18" y="9"/>
                  </a:cubicBezTo>
                  <a:cubicBezTo>
                    <a:pt x="18" y="11"/>
                    <a:pt x="17" y="12"/>
                    <a:pt x="16" y="13"/>
                  </a:cubicBezTo>
                  <a:cubicBezTo>
                    <a:pt x="13" y="14"/>
                    <a:pt x="9" y="15"/>
                    <a:pt x="7" y="18"/>
                  </a:cubicBezTo>
                  <a:cubicBezTo>
                    <a:pt x="7" y="18"/>
                    <a:pt x="6" y="18"/>
                    <a:pt x="6" y="18"/>
                  </a:cubicBezTo>
                  <a:cubicBezTo>
                    <a:pt x="6" y="17"/>
                    <a:pt x="6" y="16"/>
                    <a:pt x="4" y="16"/>
                  </a:cubicBezTo>
                  <a:cubicBezTo>
                    <a:pt x="3" y="16"/>
                    <a:pt x="1" y="16"/>
                    <a:pt x="1" y="14"/>
                  </a:cubicBezTo>
                  <a:cubicBezTo>
                    <a:pt x="0" y="11"/>
                    <a:pt x="1" y="10"/>
                    <a:pt x="3" y="8"/>
                  </a:cubicBezTo>
                  <a:cubicBezTo>
                    <a:pt x="5" y="7"/>
                    <a:pt x="7" y="5"/>
                    <a:pt x="8" y="3"/>
                  </a:cubicBezTo>
                  <a:cubicBezTo>
                    <a:pt x="7" y="2"/>
                    <a:pt x="5" y="3"/>
                    <a:pt x="4" y="2"/>
                  </a:cubicBezTo>
                  <a:close/>
                </a:path>
              </a:pathLst>
            </a:custGeom>
            <a:solidFill>
              <a:srgbClr val="D6B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6" name="Freeform 153"/>
            <p:cNvSpPr>
              <a:spLocks/>
            </p:cNvSpPr>
            <p:nvPr/>
          </p:nvSpPr>
          <p:spPr bwMode="auto">
            <a:xfrm>
              <a:off x="1057" y="2298"/>
              <a:ext cx="131" cy="26"/>
            </a:xfrm>
            <a:custGeom>
              <a:avLst/>
              <a:gdLst>
                <a:gd name="T0" fmla="*/ 25 w 55"/>
                <a:gd name="T1" fmla="*/ 5 h 11"/>
                <a:gd name="T2" fmla="*/ 27 w 55"/>
                <a:gd name="T3" fmla="*/ 7 h 11"/>
                <a:gd name="T4" fmla="*/ 27 w 55"/>
                <a:gd name="T5" fmla="*/ 9 h 11"/>
                <a:gd name="T6" fmla="*/ 25 w 55"/>
                <a:gd name="T7" fmla="*/ 9 h 11"/>
                <a:gd name="T8" fmla="*/ 12 w 55"/>
                <a:gd name="T9" fmla="*/ 8 h 11"/>
                <a:gd name="T10" fmla="*/ 12 w 55"/>
                <a:gd name="T11" fmla="*/ 8 h 11"/>
                <a:gd name="T12" fmla="*/ 6 w 55"/>
                <a:gd name="T13" fmla="*/ 9 h 11"/>
                <a:gd name="T14" fmla="*/ 0 w 55"/>
                <a:gd name="T15" fmla="*/ 7 h 11"/>
                <a:gd name="T16" fmla="*/ 1 w 55"/>
                <a:gd name="T17" fmla="*/ 5 h 11"/>
                <a:gd name="T18" fmla="*/ 12 w 55"/>
                <a:gd name="T19" fmla="*/ 5 h 11"/>
                <a:gd name="T20" fmla="*/ 15 w 55"/>
                <a:gd name="T21" fmla="*/ 2 h 11"/>
                <a:gd name="T22" fmla="*/ 16 w 55"/>
                <a:gd name="T23" fmla="*/ 2 h 11"/>
                <a:gd name="T24" fmla="*/ 31 w 55"/>
                <a:gd name="T25" fmla="*/ 1 h 11"/>
                <a:gd name="T26" fmla="*/ 40 w 55"/>
                <a:gd name="T27" fmla="*/ 2 h 11"/>
                <a:gd name="T28" fmla="*/ 52 w 55"/>
                <a:gd name="T29" fmla="*/ 6 h 11"/>
                <a:gd name="T30" fmla="*/ 54 w 55"/>
                <a:gd name="T31" fmla="*/ 9 h 11"/>
                <a:gd name="T32" fmla="*/ 51 w 55"/>
                <a:gd name="T33" fmla="*/ 9 h 11"/>
                <a:gd name="T34" fmla="*/ 39 w 55"/>
                <a:gd name="T35" fmla="*/ 5 h 11"/>
                <a:gd name="T36" fmla="*/ 35 w 55"/>
                <a:gd name="T37" fmla="*/ 4 h 11"/>
                <a:gd name="T38" fmla="*/ 25 w 55"/>
                <a:gd name="T39" fmla="*/ 3 h 11"/>
                <a:gd name="T40" fmla="*/ 25 w 55"/>
                <a:gd name="T4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
                  <a:moveTo>
                    <a:pt x="25" y="5"/>
                  </a:moveTo>
                  <a:cubicBezTo>
                    <a:pt x="26" y="5"/>
                    <a:pt x="26" y="6"/>
                    <a:pt x="27" y="7"/>
                  </a:cubicBezTo>
                  <a:cubicBezTo>
                    <a:pt x="28" y="8"/>
                    <a:pt x="28" y="9"/>
                    <a:pt x="27" y="9"/>
                  </a:cubicBezTo>
                  <a:cubicBezTo>
                    <a:pt x="26" y="10"/>
                    <a:pt x="25" y="10"/>
                    <a:pt x="25" y="9"/>
                  </a:cubicBezTo>
                  <a:cubicBezTo>
                    <a:pt x="21" y="4"/>
                    <a:pt x="17" y="6"/>
                    <a:pt x="12" y="8"/>
                  </a:cubicBezTo>
                  <a:cubicBezTo>
                    <a:pt x="12" y="8"/>
                    <a:pt x="12" y="8"/>
                    <a:pt x="12" y="8"/>
                  </a:cubicBezTo>
                  <a:cubicBezTo>
                    <a:pt x="10" y="8"/>
                    <a:pt x="8" y="9"/>
                    <a:pt x="6" y="9"/>
                  </a:cubicBezTo>
                  <a:cubicBezTo>
                    <a:pt x="4" y="9"/>
                    <a:pt x="1" y="9"/>
                    <a:pt x="0" y="7"/>
                  </a:cubicBezTo>
                  <a:cubicBezTo>
                    <a:pt x="0" y="6"/>
                    <a:pt x="1" y="5"/>
                    <a:pt x="1" y="5"/>
                  </a:cubicBezTo>
                  <a:cubicBezTo>
                    <a:pt x="5" y="5"/>
                    <a:pt x="8" y="6"/>
                    <a:pt x="12" y="5"/>
                  </a:cubicBezTo>
                  <a:cubicBezTo>
                    <a:pt x="13" y="5"/>
                    <a:pt x="15" y="5"/>
                    <a:pt x="15" y="2"/>
                  </a:cubicBezTo>
                  <a:cubicBezTo>
                    <a:pt x="15" y="2"/>
                    <a:pt x="15" y="2"/>
                    <a:pt x="16" y="2"/>
                  </a:cubicBezTo>
                  <a:cubicBezTo>
                    <a:pt x="21" y="2"/>
                    <a:pt x="26" y="0"/>
                    <a:pt x="31" y="1"/>
                  </a:cubicBezTo>
                  <a:cubicBezTo>
                    <a:pt x="34" y="1"/>
                    <a:pt x="37" y="1"/>
                    <a:pt x="40" y="2"/>
                  </a:cubicBezTo>
                  <a:cubicBezTo>
                    <a:pt x="44" y="2"/>
                    <a:pt x="49" y="4"/>
                    <a:pt x="52" y="6"/>
                  </a:cubicBezTo>
                  <a:cubicBezTo>
                    <a:pt x="54" y="7"/>
                    <a:pt x="55" y="7"/>
                    <a:pt x="54" y="9"/>
                  </a:cubicBezTo>
                  <a:cubicBezTo>
                    <a:pt x="53" y="11"/>
                    <a:pt x="52" y="10"/>
                    <a:pt x="51" y="9"/>
                  </a:cubicBezTo>
                  <a:cubicBezTo>
                    <a:pt x="47" y="7"/>
                    <a:pt x="43" y="6"/>
                    <a:pt x="39" y="5"/>
                  </a:cubicBezTo>
                  <a:cubicBezTo>
                    <a:pt x="38" y="4"/>
                    <a:pt x="37" y="4"/>
                    <a:pt x="35" y="4"/>
                  </a:cubicBezTo>
                  <a:cubicBezTo>
                    <a:pt x="32" y="2"/>
                    <a:pt x="28" y="3"/>
                    <a:pt x="25" y="3"/>
                  </a:cubicBezTo>
                  <a:cubicBezTo>
                    <a:pt x="24" y="3"/>
                    <a:pt x="24" y="4"/>
                    <a:pt x="25" y="5"/>
                  </a:cubicBezTo>
                  <a:close/>
                </a:path>
              </a:pathLst>
            </a:custGeom>
            <a:solidFill>
              <a:srgbClr val="E5D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7" name="Freeform 154"/>
            <p:cNvSpPr>
              <a:spLocks/>
            </p:cNvSpPr>
            <p:nvPr/>
          </p:nvSpPr>
          <p:spPr bwMode="auto">
            <a:xfrm>
              <a:off x="1509" y="3262"/>
              <a:ext cx="78" cy="71"/>
            </a:xfrm>
            <a:custGeom>
              <a:avLst/>
              <a:gdLst>
                <a:gd name="T0" fmla="*/ 32 w 33"/>
                <a:gd name="T1" fmla="*/ 0 h 30"/>
                <a:gd name="T2" fmla="*/ 33 w 33"/>
                <a:gd name="T3" fmla="*/ 0 h 30"/>
                <a:gd name="T4" fmla="*/ 33 w 33"/>
                <a:gd name="T5" fmla="*/ 1 h 30"/>
                <a:gd name="T6" fmla="*/ 29 w 33"/>
                <a:gd name="T7" fmla="*/ 6 h 30"/>
                <a:gd name="T8" fmla="*/ 30 w 33"/>
                <a:gd name="T9" fmla="*/ 7 h 30"/>
                <a:gd name="T10" fmla="*/ 26 w 33"/>
                <a:gd name="T11" fmla="*/ 13 h 30"/>
                <a:gd name="T12" fmla="*/ 24 w 33"/>
                <a:gd name="T13" fmla="*/ 14 h 30"/>
                <a:gd name="T14" fmla="*/ 23 w 33"/>
                <a:gd name="T15" fmla="*/ 12 h 30"/>
                <a:gd name="T16" fmla="*/ 24 w 33"/>
                <a:gd name="T17" fmla="*/ 9 h 30"/>
                <a:gd name="T18" fmla="*/ 2 w 33"/>
                <a:gd name="T19" fmla="*/ 29 h 30"/>
                <a:gd name="T20" fmla="*/ 0 w 33"/>
                <a:gd name="T21" fmla="*/ 27 h 30"/>
                <a:gd name="T22" fmla="*/ 4 w 33"/>
                <a:gd name="T23" fmla="*/ 21 h 30"/>
                <a:gd name="T24" fmla="*/ 24 w 33"/>
                <a:gd name="T25" fmla="*/ 5 h 30"/>
                <a:gd name="T26" fmla="*/ 32 w 33"/>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0">
                  <a:moveTo>
                    <a:pt x="32" y="0"/>
                  </a:moveTo>
                  <a:cubicBezTo>
                    <a:pt x="32" y="0"/>
                    <a:pt x="33" y="0"/>
                    <a:pt x="33" y="0"/>
                  </a:cubicBezTo>
                  <a:cubicBezTo>
                    <a:pt x="33" y="1"/>
                    <a:pt x="33" y="1"/>
                    <a:pt x="33" y="1"/>
                  </a:cubicBezTo>
                  <a:cubicBezTo>
                    <a:pt x="33" y="4"/>
                    <a:pt x="30" y="4"/>
                    <a:pt x="29" y="6"/>
                  </a:cubicBezTo>
                  <a:cubicBezTo>
                    <a:pt x="30" y="6"/>
                    <a:pt x="30" y="6"/>
                    <a:pt x="30" y="7"/>
                  </a:cubicBezTo>
                  <a:cubicBezTo>
                    <a:pt x="29" y="9"/>
                    <a:pt x="26" y="10"/>
                    <a:pt x="26" y="13"/>
                  </a:cubicBezTo>
                  <a:cubicBezTo>
                    <a:pt x="26" y="14"/>
                    <a:pt x="25" y="15"/>
                    <a:pt x="24" y="14"/>
                  </a:cubicBezTo>
                  <a:cubicBezTo>
                    <a:pt x="22" y="14"/>
                    <a:pt x="23" y="13"/>
                    <a:pt x="23" y="12"/>
                  </a:cubicBezTo>
                  <a:cubicBezTo>
                    <a:pt x="24" y="11"/>
                    <a:pt x="23" y="10"/>
                    <a:pt x="24" y="9"/>
                  </a:cubicBezTo>
                  <a:cubicBezTo>
                    <a:pt x="14" y="13"/>
                    <a:pt x="8" y="20"/>
                    <a:pt x="2" y="29"/>
                  </a:cubicBezTo>
                  <a:cubicBezTo>
                    <a:pt x="0" y="30"/>
                    <a:pt x="0" y="28"/>
                    <a:pt x="0" y="27"/>
                  </a:cubicBezTo>
                  <a:cubicBezTo>
                    <a:pt x="1" y="25"/>
                    <a:pt x="3" y="23"/>
                    <a:pt x="4" y="21"/>
                  </a:cubicBezTo>
                  <a:cubicBezTo>
                    <a:pt x="8" y="13"/>
                    <a:pt x="16" y="9"/>
                    <a:pt x="24" y="5"/>
                  </a:cubicBezTo>
                  <a:cubicBezTo>
                    <a:pt x="27" y="3"/>
                    <a:pt x="30" y="2"/>
                    <a:pt x="32" y="0"/>
                  </a:cubicBezTo>
                  <a:close/>
                </a:path>
              </a:pathLst>
            </a:custGeom>
            <a:solidFill>
              <a:srgbClr val="E2C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8" name="Freeform 155"/>
            <p:cNvSpPr>
              <a:spLocks/>
            </p:cNvSpPr>
            <p:nvPr/>
          </p:nvSpPr>
          <p:spPr bwMode="auto">
            <a:xfrm>
              <a:off x="1559" y="3300"/>
              <a:ext cx="36" cy="50"/>
            </a:xfrm>
            <a:custGeom>
              <a:avLst/>
              <a:gdLst>
                <a:gd name="T0" fmla="*/ 3 w 15"/>
                <a:gd name="T1" fmla="*/ 21 h 21"/>
                <a:gd name="T2" fmla="*/ 1 w 15"/>
                <a:gd name="T3" fmla="*/ 11 h 21"/>
                <a:gd name="T4" fmla="*/ 6 w 15"/>
                <a:gd name="T5" fmla="*/ 0 h 21"/>
                <a:gd name="T6" fmla="*/ 15 w 15"/>
                <a:gd name="T7" fmla="*/ 2 h 21"/>
                <a:gd name="T8" fmla="*/ 12 w 15"/>
                <a:gd name="T9" fmla="*/ 7 h 21"/>
                <a:gd name="T10" fmla="*/ 11 w 15"/>
                <a:gd name="T11" fmla="*/ 8 h 21"/>
                <a:gd name="T12" fmla="*/ 11 w 15"/>
                <a:gd name="T13" fmla="*/ 9 h 21"/>
                <a:gd name="T14" fmla="*/ 12 w 15"/>
                <a:gd name="T15" fmla="*/ 8 h 21"/>
                <a:gd name="T16" fmla="*/ 14 w 15"/>
                <a:gd name="T17" fmla="*/ 8 h 21"/>
                <a:gd name="T18" fmla="*/ 15 w 15"/>
                <a:gd name="T19" fmla="*/ 8 h 21"/>
                <a:gd name="T20" fmla="*/ 14 w 15"/>
                <a:gd name="T21" fmla="*/ 10 h 21"/>
                <a:gd name="T22" fmla="*/ 13 w 15"/>
                <a:gd name="T23" fmla="*/ 14 h 21"/>
                <a:gd name="T24" fmla="*/ 9 w 15"/>
                <a:gd name="T25" fmla="*/ 18 h 21"/>
                <a:gd name="T26" fmla="*/ 8 w 15"/>
                <a:gd name="T27" fmla="*/ 14 h 21"/>
                <a:gd name="T28" fmla="*/ 6 w 15"/>
                <a:gd name="T29" fmla="*/ 12 h 21"/>
                <a:gd name="T30" fmla="*/ 9 w 15"/>
                <a:gd name="T31" fmla="*/ 18 h 21"/>
                <a:gd name="T32" fmla="*/ 8 w 15"/>
                <a:gd name="T33" fmla="*/ 20 h 21"/>
                <a:gd name="T34" fmla="*/ 8 w 15"/>
                <a:gd name="T35" fmla="*/ 20 h 21"/>
                <a:gd name="T36" fmla="*/ 3 w 15"/>
                <a:gd name="T3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21">
                  <a:moveTo>
                    <a:pt x="3" y="21"/>
                  </a:moveTo>
                  <a:cubicBezTo>
                    <a:pt x="0" y="18"/>
                    <a:pt x="1" y="14"/>
                    <a:pt x="1" y="11"/>
                  </a:cubicBezTo>
                  <a:cubicBezTo>
                    <a:pt x="1" y="7"/>
                    <a:pt x="1" y="3"/>
                    <a:pt x="6" y="0"/>
                  </a:cubicBezTo>
                  <a:cubicBezTo>
                    <a:pt x="8" y="1"/>
                    <a:pt x="12" y="0"/>
                    <a:pt x="15" y="2"/>
                  </a:cubicBezTo>
                  <a:cubicBezTo>
                    <a:pt x="13" y="3"/>
                    <a:pt x="13" y="6"/>
                    <a:pt x="12" y="7"/>
                  </a:cubicBezTo>
                  <a:cubicBezTo>
                    <a:pt x="12" y="8"/>
                    <a:pt x="12" y="8"/>
                    <a:pt x="11" y="8"/>
                  </a:cubicBezTo>
                  <a:cubicBezTo>
                    <a:pt x="11" y="8"/>
                    <a:pt x="11" y="8"/>
                    <a:pt x="11" y="9"/>
                  </a:cubicBezTo>
                  <a:cubicBezTo>
                    <a:pt x="12" y="9"/>
                    <a:pt x="11" y="9"/>
                    <a:pt x="12" y="8"/>
                  </a:cubicBezTo>
                  <a:cubicBezTo>
                    <a:pt x="12" y="8"/>
                    <a:pt x="13" y="8"/>
                    <a:pt x="14" y="8"/>
                  </a:cubicBezTo>
                  <a:cubicBezTo>
                    <a:pt x="14" y="8"/>
                    <a:pt x="15" y="8"/>
                    <a:pt x="15" y="8"/>
                  </a:cubicBezTo>
                  <a:cubicBezTo>
                    <a:pt x="15" y="9"/>
                    <a:pt x="15" y="10"/>
                    <a:pt x="14" y="10"/>
                  </a:cubicBezTo>
                  <a:cubicBezTo>
                    <a:pt x="13" y="11"/>
                    <a:pt x="13" y="12"/>
                    <a:pt x="13" y="14"/>
                  </a:cubicBezTo>
                  <a:cubicBezTo>
                    <a:pt x="13" y="16"/>
                    <a:pt x="13" y="19"/>
                    <a:pt x="9" y="18"/>
                  </a:cubicBezTo>
                  <a:cubicBezTo>
                    <a:pt x="8" y="17"/>
                    <a:pt x="7" y="16"/>
                    <a:pt x="8" y="14"/>
                  </a:cubicBezTo>
                  <a:cubicBezTo>
                    <a:pt x="9" y="13"/>
                    <a:pt x="8" y="12"/>
                    <a:pt x="6" y="12"/>
                  </a:cubicBezTo>
                  <a:cubicBezTo>
                    <a:pt x="9" y="13"/>
                    <a:pt x="6" y="17"/>
                    <a:pt x="9" y="18"/>
                  </a:cubicBezTo>
                  <a:cubicBezTo>
                    <a:pt x="9" y="19"/>
                    <a:pt x="8" y="20"/>
                    <a:pt x="8" y="20"/>
                  </a:cubicBezTo>
                  <a:cubicBezTo>
                    <a:pt x="8" y="20"/>
                    <a:pt x="8" y="20"/>
                    <a:pt x="8" y="20"/>
                  </a:cubicBezTo>
                  <a:cubicBezTo>
                    <a:pt x="7" y="21"/>
                    <a:pt x="5" y="19"/>
                    <a:pt x="3" y="21"/>
                  </a:cubicBezTo>
                  <a:close/>
                </a:path>
              </a:pathLst>
            </a:custGeom>
            <a:solidFill>
              <a:srgbClr val="DDC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9" name="Freeform 156"/>
            <p:cNvSpPr>
              <a:spLocks/>
            </p:cNvSpPr>
            <p:nvPr/>
          </p:nvSpPr>
          <p:spPr bwMode="auto">
            <a:xfrm>
              <a:off x="1573" y="1808"/>
              <a:ext cx="52" cy="64"/>
            </a:xfrm>
            <a:custGeom>
              <a:avLst/>
              <a:gdLst>
                <a:gd name="T0" fmla="*/ 0 w 22"/>
                <a:gd name="T1" fmla="*/ 23 h 27"/>
                <a:gd name="T2" fmla="*/ 7 w 22"/>
                <a:gd name="T3" fmla="*/ 23 h 27"/>
                <a:gd name="T4" fmla="*/ 10 w 22"/>
                <a:gd name="T5" fmla="*/ 20 h 27"/>
                <a:gd name="T6" fmla="*/ 14 w 22"/>
                <a:gd name="T7" fmla="*/ 16 h 27"/>
                <a:gd name="T8" fmla="*/ 14 w 22"/>
                <a:gd name="T9" fmla="*/ 8 h 27"/>
                <a:gd name="T10" fmla="*/ 11 w 22"/>
                <a:gd name="T11" fmla="*/ 5 h 27"/>
                <a:gd name="T12" fmla="*/ 7 w 22"/>
                <a:gd name="T13" fmla="*/ 5 h 27"/>
                <a:gd name="T14" fmla="*/ 14 w 22"/>
                <a:gd name="T15" fmla="*/ 1 h 27"/>
                <a:gd name="T16" fmla="*/ 22 w 22"/>
                <a:gd name="T17" fmla="*/ 9 h 27"/>
                <a:gd name="T18" fmla="*/ 20 w 22"/>
                <a:gd name="T19" fmla="*/ 18 h 27"/>
                <a:gd name="T20" fmla="*/ 18 w 22"/>
                <a:gd name="T21" fmla="*/ 21 h 27"/>
                <a:gd name="T22" fmla="*/ 18 w 22"/>
                <a:gd name="T23" fmla="*/ 25 h 27"/>
                <a:gd name="T24" fmla="*/ 15 w 22"/>
                <a:gd name="T25" fmla="*/ 26 h 27"/>
                <a:gd name="T26" fmla="*/ 0 w 22"/>
                <a:gd name="T27" fmla="*/ 24 h 27"/>
                <a:gd name="T28" fmla="*/ 0 w 22"/>
                <a:gd name="T2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7">
                  <a:moveTo>
                    <a:pt x="0" y="23"/>
                  </a:moveTo>
                  <a:cubicBezTo>
                    <a:pt x="2" y="23"/>
                    <a:pt x="5" y="23"/>
                    <a:pt x="7" y="23"/>
                  </a:cubicBezTo>
                  <a:cubicBezTo>
                    <a:pt x="9" y="23"/>
                    <a:pt x="10" y="22"/>
                    <a:pt x="10" y="20"/>
                  </a:cubicBezTo>
                  <a:cubicBezTo>
                    <a:pt x="11" y="19"/>
                    <a:pt x="12" y="17"/>
                    <a:pt x="14" y="16"/>
                  </a:cubicBezTo>
                  <a:cubicBezTo>
                    <a:pt x="17" y="13"/>
                    <a:pt x="17" y="10"/>
                    <a:pt x="14" y="8"/>
                  </a:cubicBezTo>
                  <a:cubicBezTo>
                    <a:pt x="13" y="7"/>
                    <a:pt x="11" y="6"/>
                    <a:pt x="11" y="5"/>
                  </a:cubicBezTo>
                  <a:cubicBezTo>
                    <a:pt x="10" y="4"/>
                    <a:pt x="9" y="4"/>
                    <a:pt x="7" y="5"/>
                  </a:cubicBezTo>
                  <a:cubicBezTo>
                    <a:pt x="8" y="1"/>
                    <a:pt x="11" y="2"/>
                    <a:pt x="14" y="1"/>
                  </a:cubicBezTo>
                  <a:cubicBezTo>
                    <a:pt x="20" y="0"/>
                    <a:pt x="22" y="2"/>
                    <a:pt x="22" y="9"/>
                  </a:cubicBezTo>
                  <a:cubicBezTo>
                    <a:pt x="22" y="12"/>
                    <a:pt x="22" y="15"/>
                    <a:pt x="20" y="18"/>
                  </a:cubicBezTo>
                  <a:cubicBezTo>
                    <a:pt x="20" y="19"/>
                    <a:pt x="19" y="20"/>
                    <a:pt x="18" y="21"/>
                  </a:cubicBezTo>
                  <a:cubicBezTo>
                    <a:pt x="17" y="22"/>
                    <a:pt x="17" y="24"/>
                    <a:pt x="18" y="25"/>
                  </a:cubicBezTo>
                  <a:cubicBezTo>
                    <a:pt x="17" y="26"/>
                    <a:pt x="16" y="27"/>
                    <a:pt x="15" y="26"/>
                  </a:cubicBezTo>
                  <a:cubicBezTo>
                    <a:pt x="10" y="25"/>
                    <a:pt x="5" y="26"/>
                    <a:pt x="0" y="24"/>
                  </a:cubicBezTo>
                  <a:cubicBezTo>
                    <a:pt x="0" y="24"/>
                    <a:pt x="0" y="24"/>
                    <a:pt x="0" y="23"/>
                  </a:cubicBezTo>
                  <a:close/>
                </a:path>
              </a:pathLst>
            </a:custGeom>
            <a:solidFill>
              <a:srgbClr val="825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0" name="Freeform 157"/>
            <p:cNvSpPr>
              <a:spLocks/>
            </p:cNvSpPr>
            <p:nvPr/>
          </p:nvSpPr>
          <p:spPr bwMode="auto">
            <a:xfrm>
              <a:off x="858" y="3080"/>
              <a:ext cx="104" cy="68"/>
            </a:xfrm>
            <a:custGeom>
              <a:avLst/>
              <a:gdLst>
                <a:gd name="T0" fmla="*/ 18 w 44"/>
                <a:gd name="T1" fmla="*/ 8 h 29"/>
                <a:gd name="T2" fmla="*/ 28 w 44"/>
                <a:gd name="T3" fmla="*/ 2 h 29"/>
                <a:gd name="T4" fmla="*/ 33 w 44"/>
                <a:gd name="T5" fmla="*/ 2 h 29"/>
                <a:gd name="T6" fmla="*/ 40 w 44"/>
                <a:gd name="T7" fmla="*/ 1 h 29"/>
                <a:gd name="T8" fmla="*/ 43 w 44"/>
                <a:gd name="T9" fmla="*/ 1 h 29"/>
                <a:gd name="T10" fmla="*/ 40 w 44"/>
                <a:gd name="T11" fmla="*/ 5 h 29"/>
                <a:gd name="T12" fmla="*/ 34 w 44"/>
                <a:gd name="T13" fmla="*/ 5 h 29"/>
                <a:gd name="T14" fmla="*/ 30 w 44"/>
                <a:gd name="T15" fmla="*/ 8 h 29"/>
                <a:gd name="T16" fmla="*/ 28 w 44"/>
                <a:gd name="T17" fmla="*/ 12 h 29"/>
                <a:gd name="T18" fmla="*/ 26 w 44"/>
                <a:gd name="T19" fmla="*/ 13 h 29"/>
                <a:gd name="T20" fmla="*/ 25 w 44"/>
                <a:gd name="T21" fmla="*/ 11 h 29"/>
                <a:gd name="T22" fmla="*/ 26 w 44"/>
                <a:gd name="T23" fmla="*/ 8 h 29"/>
                <a:gd name="T24" fmla="*/ 24 w 44"/>
                <a:gd name="T25" fmla="*/ 8 h 29"/>
                <a:gd name="T26" fmla="*/ 6 w 44"/>
                <a:gd name="T27" fmla="*/ 26 h 29"/>
                <a:gd name="T28" fmla="*/ 2 w 44"/>
                <a:gd name="T29" fmla="*/ 28 h 29"/>
                <a:gd name="T30" fmla="*/ 2 w 44"/>
                <a:gd name="T31" fmla="*/ 24 h 29"/>
                <a:gd name="T32" fmla="*/ 6 w 44"/>
                <a:gd name="T33" fmla="*/ 19 h 29"/>
                <a:gd name="T34" fmla="*/ 18 w 44"/>
                <a:gd name="T35"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29">
                  <a:moveTo>
                    <a:pt x="18" y="8"/>
                  </a:moveTo>
                  <a:cubicBezTo>
                    <a:pt x="21" y="5"/>
                    <a:pt x="25" y="4"/>
                    <a:pt x="28" y="2"/>
                  </a:cubicBezTo>
                  <a:cubicBezTo>
                    <a:pt x="30" y="3"/>
                    <a:pt x="31" y="1"/>
                    <a:pt x="33" y="2"/>
                  </a:cubicBezTo>
                  <a:cubicBezTo>
                    <a:pt x="35" y="2"/>
                    <a:pt x="37" y="2"/>
                    <a:pt x="40" y="1"/>
                  </a:cubicBezTo>
                  <a:cubicBezTo>
                    <a:pt x="41" y="1"/>
                    <a:pt x="42" y="0"/>
                    <a:pt x="43" y="1"/>
                  </a:cubicBezTo>
                  <a:cubicBezTo>
                    <a:pt x="44" y="4"/>
                    <a:pt x="42" y="4"/>
                    <a:pt x="40" y="5"/>
                  </a:cubicBezTo>
                  <a:cubicBezTo>
                    <a:pt x="38" y="5"/>
                    <a:pt x="36" y="5"/>
                    <a:pt x="34" y="5"/>
                  </a:cubicBezTo>
                  <a:cubicBezTo>
                    <a:pt x="32" y="5"/>
                    <a:pt x="31" y="6"/>
                    <a:pt x="30" y="8"/>
                  </a:cubicBezTo>
                  <a:cubicBezTo>
                    <a:pt x="29" y="9"/>
                    <a:pt x="29" y="11"/>
                    <a:pt x="28" y="12"/>
                  </a:cubicBezTo>
                  <a:cubicBezTo>
                    <a:pt x="28" y="13"/>
                    <a:pt x="27" y="13"/>
                    <a:pt x="26" y="13"/>
                  </a:cubicBezTo>
                  <a:cubicBezTo>
                    <a:pt x="25" y="13"/>
                    <a:pt x="25" y="12"/>
                    <a:pt x="25" y="11"/>
                  </a:cubicBezTo>
                  <a:cubicBezTo>
                    <a:pt x="27" y="10"/>
                    <a:pt x="26" y="9"/>
                    <a:pt x="26" y="8"/>
                  </a:cubicBezTo>
                  <a:cubicBezTo>
                    <a:pt x="25" y="7"/>
                    <a:pt x="25" y="7"/>
                    <a:pt x="24" y="8"/>
                  </a:cubicBezTo>
                  <a:cubicBezTo>
                    <a:pt x="16" y="12"/>
                    <a:pt x="10" y="18"/>
                    <a:pt x="6" y="26"/>
                  </a:cubicBezTo>
                  <a:cubicBezTo>
                    <a:pt x="5" y="27"/>
                    <a:pt x="4" y="29"/>
                    <a:pt x="2" y="28"/>
                  </a:cubicBezTo>
                  <a:cubicBezTo>
                    <a:pt x="0" y="27"/>
                    <a:pt x="1" y="25"/>
                    <a:pt x="2" y="24"/>
                  </a:cubicBezTo>
                  <a:cubicBezTo>
                    <a:pt x="4" y="22"/>
                    <a:pt x="5" y="21"/>
                    <a:pt x="6" y="19"/>
                  </a:cubicBezTo>
                  <a:cubicBezTo>
                    <a:pt x="10" y="15"/>
                    <a:pt x="14" y="11"/>
                    <a:pt x="18" y="8"/>
                  </a:cubicBezTo>
                  <a:close/>
                </a:path>
              </a:pathLst>
            </a:custGeom>
            <a:solidFill>
              <a:srgbClr val="E9D6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1" name="Freeform 158"/>
            <p:cNvSpPr>
              <a:spLocks/>
            </p:cNvSpPr>
            <p:nvPr/>
          </p:nvSpPr>
          <p:spPr bwMode="auto">
            <a:xfrm>
              <a:off x="1683" y="3608"/>
              <a:ext cx="111" cy="95"/>
            </a:xfrm>
            <a:custGeom>
              <a:avLst/>
              <a:gdLst>
                <a:gd name="T0" fmla="*/ 23 w 47"/>
                <a:gd name="T1" fmla="*/ 23 h 40"/>
                <a:gd name="T2" fmla="*/ 21 w 47"/>
                <a:gd name="T3" fmla="*/ 24 h 40"/>
                <a:gd name="T4" fmla="*/ 18 w 47"/>
                <a:gd name="T5" fmla="*/ 23 h 40"/>
                <a:gd name="T6" fmla="*/ 17 w 47"/>
                <a:gd name="T7" fmla="*/ 25 h 40"/>
                <a:gd name="T8" fmla="*/ 47 w 47"/>
                <a:gd name="T9" fmla="*/ 38 h 40"/>
                <a:gd name="T10" fmla="*/ 38 w 47"/>
                <a:gd name="T11" fmla="*/ 38 h 40"/>
                <a:gd name="T12" fmla="*/ 21 w 47"/>
                <a:gd name="T13" fmla="*/ 31 h 40"/>
                <a:gd name="T14" fmla="*/ 15 w 47"/>
                <a:gd name="T15" fmla="*/ 27 h 40"/>
                <a:gd name="T16" fmla="*/ 5 w 47"/>
                <a:gd name="T17" fmla="*/ 18 h 40"/>
                <a:gd name="T18" fmla="*/ 0 w 47"/>
                <a:gd name="T19" fmla="*/ 8 h 40"/>
                <a:gd name="T20" fmla="*/ 1 w 47"/>
                <a:gd name="T21" fmla="*/ 6 h 40"/>
                <a:gd name="T22" fmla="*/ 3 w 47"/>
                <a:gd name="T23" fmla="*/ 4 h 40"/>
                <a:gd name="T24" fmla="*/ 4 w 47"/>
                <a:gd name="T25" fmla="*/ 0 h 40"/>
                <a:gd name="T26" fmla="*/ 5 w 47"/>
                <a:gd name="T27" fmla="*/ 6 h 40"/>
                <a:gd name="T28" fmla="*/ 8 w 47"/>
                <a:gd name="T29" fmla="*/ 15 h 40"/>
                <a:gd name="T30" fmla="*/ 8 w 47"/>
                <a:gd name="T31" fmla="*/ 15 h 40"/>
                <a:gd name="T32" fmla="*/ 11 w 47"/>
                <a:gd name="T33" fmla="*/ 19 h 40"/>
                <a:gd name="T34" fmla="*/ 11 w 47"/>
                <a:gd name="T35" fmla="*/ 19 h 40"/>
                <a:gd name="T36" fmla="*/ 18 w 47"/>
                <a:gd name="T37" fmla="*/ 21 h 40"/>
                <a:gd name="T38" fmla="*/ 23 w 47"/>
                <a:gd name="T39"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40">
                  <a:moveTo>
                    <a:pt x="23" y="23"/>
                  </a:moveTo>
                  <a:cubicBezTo>
                    <a:pt x="24" y="25"/>
                    <a:pt x="23" y="25"/>
                    <a:pt x="21" y="24"/>
                  </a:cubicBezTo>
                  <a:cubicBezTo>
                    <a:pt x="20" y="24"/>
                    <a:pt x="19" y="24"/>
                    <a:pt x="18" y="23"/>
                  </a:cubicBezTo>
                  <a:cubicBezTo>
                    <a:pt x="17" y="23"/>
                    <a:pt x="16" y="23"/>
                    <a:pt x="17" y="25"/>
                  </a:cubicBezTo>
                  <a:cubicBezTo>
                    <a:pt x="26" y="32"/>
                    <a:pt x="36" y="35"/>
                    <a:pt x="47" y="38"/>
                  </a:cubicBezTo>
                  <a:cubicBezTo>
                    <a:pt x="44" y="40"/>
                    <a:pt x="41" y="38"/>
                    <a:pt x="38" y="38"/>
                  </a:cubicBezTo>
                  <a:cubicBezTo>
                    <a:pt x="32" y="36"/>
                    <a:pt x="27" y="34"/>
                    <a:pt x="21" y="31"/>
                  </a:cubicBezTo>
                  <a:cubicBezTo>
                    <a:pt x="19" y="30"/>
                    <a:pt x="17" y="29"/>
                    <a:pt x="15" y="27"/>
                  </a:cubicBezTo>
                  <a:cubicBezTo>
                    <a:pt x="12" y="25"/>
                    <a:pt x="9" y="21"/>
                    <a:pt x="5" y="18"/>
                  </a:cubicBezTo>
                  <a:cubicBezTo>
                    <a:pt x="3" y="15"/>
                    <a:pt x="2" y="12"/>
                    <a:pt x="0" y="8"/>
                  </a:cubicBezTo>
                  <a:cubicBezTo>
                    <a:pt x="1" y="8"/>
                    <a:pt x="1" y="7"/>
                    <a:pt x="1" y="6"/>
                  </a:cubicBezTo>
                  <a:cubicBezTo>
                    <a:pt x="3" y="6"/>
                    <a:pt x="2" y="5"/>
                    <a:pt x="3" y="4"/>
                  </a:cubicBezTo>
                  <a:cubicBezTo>
                    <a:pt x="3" y="3"/>
                    <a:pt x="2" y="1"/>
                    <a:pt x="4" y="0"/>
                  </a:cubicBezTo>
                  <a:cubicBezTo>
                    <a:pt x="5" y="2"/>
                    <a:pt x="5" y="4"/>
                    <a:pt x="5" y="6"/>
                  </a:cubicBezTo>
                  <a:cubicBezTo>
                    <a:pt x="4" y="9"/>
                    <a:pt x="6" y="12"/>
                    <a:pt x="8" y="15"/>
                  </a:cubicBezTo>
                  <a:cubicBezTo>
                    <a:pt x="8" y="15"/>
                    <a:pt x="8" y="15"/>
                    <a:pt x="8" y="15"/>
                  </a:cubicBezTo>
                  <a:cubicBezTo>
                    <a:pt x="9" y="17"/>
                    <a:pt x="10" y="18"/>
                    <a:pt x="11" y="19"/>
                  </a:cubicBezTo>
                  <a:cubicBezTo>
                    <a:pt x="11" y="19"/>
                    <a:pt x="11" y="19"/>
                    <a:pt x="11" y="19"/>
                  </a:cubicBezTo>
                  <a:cubicBezTo>
                    <a:pt x="13" y="21"/>
                    <a:pt x="16" y="20"/>
                    <a:pt x="18" y="21"/>
                  </a:cubicBezTo>
                  <a:cubicBezTo>
                    <a:pt x="20" y="21"/>
                    <a:pt x="22" y="21"/>
                    <a:pt x="23" y="23"/>
                  </a:cubicBezTo>
                  <a:close/>
                </a:path>
              </a:pathLst>
            </a:custGeom>
            <a:solidFill>
              <a:srgbClr val="F2D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2" name="Freeform 159"/>
            <p:cNvSpPr>
              <a:spLocks/>
            </p:cNvSpPr>
            <p:nvPr/>
          </p:nvSpPr>
          <p:spPr bwMode="auto">
            <a:xfrm>
              <a:off x="1587" y="2900"/>
              <a:ext cx="31" cy="85"/>
            </a:xfrm>
            <a:custGeom>
              <a:avLst/>
              <a:gdLst>
                <a:gd name="T0" fmla="*/ 0 w 13"/>
                <a:gd name="T1" fmla="*/ 35 h 36"/>
                <a:gd name="T2" fmla="*/ 1 w 13"/>
                <a:gd name="T3" fmla="*/ 34 h 36"/>
                <a:gd name="T4" fmla="*/ 4 w 13"/>
                <a:gd name="T5" fmla="*/ 30 h 36"/>
                <a:gd name="T6" fmla="*/ 5 w 13"/>
                <a:gd name="T7" fmla="*/ 23 h 36"/>
                <a:gd name="T8" fmla="*/ 6 w 13"/>
                <a:gd name="T9" fmla="*/ 19 h 36"/>
                <a:gd name="T10" fmla="*/ 6 w 13"/>
                <a:gd name="T11" fmla="*/ 18 h 36"/>
                <a:gd name="T12" fmla="*/ 6 w 13"/>
                <a:gd name="T13" fmla="*/ 12 h 36"/>
                <a:gd name="T14" fmla="*/ 4 w 13"/>
                <a:gd name="T15" fmla="*/ 7 h 36"/>
                <a:gd name="T16" fmla="*/ 3 w 13"/>
                <a:gd name="T17" fmla="*/ 5 h 36"/>
                <a:gd name="T18" fmla="*/ 4 w 13"/>
                <a:gd name="T19" fmla="*/ 2 h 36"/>
                <a:gd name="T20" fmla="*/ 9 w 13"/>
                <a:gd name="T21" fmla="*/ 3 h 36"/>
                <a:gd name="T22" fmla="*/ 13 w 13"/>
                <a:gd name="T23" fmla="*/ 16 h 36"/>
                <a:gd name="T24" fmla="*/ 9 w 13"/>
                <a:gd name="T25" fmla="*/ 31 h 36"/>
                <a:gd name="T26" fmla="*/ 8 w 13"/>
                <a:gd name="T27" fmla="*/ 33 h 36"/>
                <a:gd name="T28" fmla="*/ 0 w 1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36">
                  <a:moveTo>
                    <a:pt x="0" y="35"/>
                  </a:moveTo>
                  <a:cubicBezTo>
                    <a:pt x="0" y="35"/>
                    <a:pt x="1" y="34"/>
                    <a:pt x="1" y="34"/>
                  </a:cubicBezTo>
                  <a:cubicBezTo>
                    <a:pt x="2" y="32"/>
                    <a:pt x="3" y="31"/>
                    <a:pt x="4" y="30"/>
                  </a:cubicBezTo>
                  <a:cubicBezTo>
                    <a:pt x="7" y="28"/>
                    <a:pt x="8" y="26"/>
                    <a:pt x="5" y="23"/>
                  </a:cubicBezTo>
                  <a:cubicBezTo>
                    <a:pt x="4" y="21"/>
                    <a:pt x="4" y="20"/>
                    <a:pt x="6" y="19"/>
                  </a:cubicBezTo>
                  <a:cubicBezTo>
                    <a:pt x="6" y="19"/>
                    <a:pt x="6" y="19"/>
                    <a:pt x="6" y="18"/>
                  </a:cubicBezTo>
                  <a:cubicBezTo>
                    <a:pt x="6" y="16"/>
                    <a:pt x="3" y="14"/>
                    <a:pt x="6" y="12"/>
                  </a:cubicBezTo>
                  <a:cubicBezTo>
                    <a:pt x="5" y="11"/>
                    <a:pt x="5" y="8"/>
                    <a:pt x="4" y="7"/>
                  </a:cubicBezTo>
                  <a:cubicBezTo>
                    <a:pt x="3" y="6"/>
                    <a:pt x="2" y="6"/>
                    <a:pt x="3" y="5"/>
                  </a:cubicBezTo>
                  <a:cubicBezTo>
                    <a:pt x="4" y="4"/>
                    <a:pt x="4" y="3"/>
                    <a:pt x="4" y="2"/>
                  </a:cubicBezTo>
                  <a:cubicBezTo>
                    <a:pt x="6" y="0"/>
                    <a:pt x="7" y="2"/>
                    <a:pt x="9" y="3"/>
                  </a:cubicBezTo>
                  <a:cubicBezTo>
                    <a:pt x="12" y="7"/>
                    <a:pt x="13" y="11"/>
                    <a:pt x="13" y="16"/>
                  </a:cubicBezTo>
                  <a:cubicBezTo>
                    <a:pt x="13" y="21"/>
                    <a:pt x="12" y="27"/>
                    <a:pt x="9" y="31"/>
                  </a:cubicBezTo>
                  <a:cubicBezTo>
                    <a:pt x="9" y="32"/>
                    <a:pt x="9" y="33"/>
                    <a:pt x="8" y="33"/>
                  </a:cubicBezTo>
                  <a:cubicBezTo>
                    <a:pt x="5" y="34"/>
                    <a:pt x="3" y="36"/>
                    <a:pt x="0" y="35"/>
                  </a:cubicBezTo>
                  <a:close/>
                </a:path>
              </a:pathLst>
            </a:custGeom>
            <a:solidFill>
              <a:srgbClr val="795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3" name="Freeform 160"/>
            <p:cNvSpPr>
              <a:spLocks/>
            </p:cNvSpPr>
            <p:nvPr/>
          </p:nvSpPr>
          <p:spPr bwMode="auto">
            <a:xfrm>
              <a:off x="1587" y="2225"/>
              <a:ext cx="27" cy="76"/>
            </a:xfrm>
            <a:custGeom>
              <a:avLst/>
              <a:gdLst>
                <a:gd name="T0" fmla="*/ 4 w 11"/>
                <a:gd name="T1" fmla="*/ 0 h 32"/>
                <a:gd name="T2" fmla="*/ 9 w 11"/>
                <a:gd name="T3" fmla="*/ 8 h 32"/>
                <a:gd name="T4" fmla="*/ 7 w 11"/>
                <a:gd name="T5" fmla="*/ 11 h 32"/>
                <a:gd name="T6" fmla="*/ 8 w 11"/>
                <a:gd name="T7" fmla="*/ 13 h 32"/>
                <a:gd name="T8" fmla="*/ 10 w 11"/>
                <a:gd name="T9" fmla="*/ 14 h 32"/>
                <a:gd name="T10" fmla="*/ 8 w 11"/>
                <a:gd name="T11" fmla="*/ 15 h 32"/>
                <a:gd name="T12" fmla="*/ 5 w 11"/>
                <a:gd name="T13" fmla="*/ 15 h 32"/>
                <a:gd name="T14" fmla="*/ 11 w 11"/>
                <a:gd name="T15" fmla="*/ 17 h 32"/>
                <a:gd name="T16" fmla="*/ 7 w 11"/>
                <a:gd name="T17" fmla="*/ 25 h 32"/>
                <a:gd name="T18" fmla="*/ 8 w 11"/>
                <a:gd name="T19" fmla="*/ 27 h 32"/>
                <a:gd name="T20" fmla="*/ 5 w 11"/>
                <a:gd name="T21" fmla="*/ 31 h 32"/>
                <a:gd name="T22" fmla="*/ 5 w 11"/>
                <a:gd name="T23" fmla="*/ 27 h 32"/>
                <a:gd name="T24" fmla="*/ 2 w 11"/>
                <a:gd name="T25" fmla="*/ 9 h 32"/>
                <a:gd name="T26" fmla="*/ 6 w 11"/>
                <a:gd name="T27" fmla="*/ 7 h 32"/>
                <a:gd name="T28" fmla="*/ 8 w 11"/>
                <a:gd name="T29" fmla="*/ 6 h 32"/>
                <a:gd name="T30" fmla="*/ 6 w 11"/>
                <a:gd name="T31" fmla="*/ 2 h 32"/>
                <a:gd name="T32" fmla="*/ 4 w 11"/>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32">
                  <a:moveTo>
                    <a:pt x="4" y="0"/>
                  </a:moveTo>
                  <a:cubicBezTo>
                    <a:pt x="10" y="1"/>
                    <a:pt x="10" y="3"/>
                    <a:pt x="9" y="8"/>
                  </a:cubicBezTo>
                  <a:cubicBezTo>
                    <a:pt x="8" y="10"/>
                    <a:pt x="8" y="10"/>
                    <a:pt x="7" y="11"/>
                  </a:cubicBezTo>
                  <a:cubicBezTo>
                    <a:pt x="6" y="13"/>
                    <a:pt x="7" y="13"/>
                    <a:pt x="8" y="13"/>
                  </a:cubicBezTo>
                  <a:cubicBezTo>
                    <a:pt x="9" y="13"/>
                    <a:pt x="10" y="13"/>
                    <a:pt x="10" y="14"/>
                  </a:cubicBezTo>
                  <a:cubicBezTo>
                    <a:pt x="10" y="17"/>
                    <a:pt x="9" y="15"/>
                    <a:pt x="8" y="15"/>
                  </a:cubicBezTo>
                  <a:cubicBezTo>
                    <a:pt x="7" y="15"/>
                    <a:pt x="6" y="14"/>
                    <a:pt x="5" y="15"/>
                  </a:cubicBezTo>
                  <a:cubicBezTo>
                    <a:pt x="6" y="17"/>
                    <a:pt x="8" y="17"/>
                    <a:pt x="11" y="17"/>
                  </a:cubicBezTo>
                  <a:cubicBezTo>
                    <a:pt x="8" y="19"/>
                    <a:pt x="11" y="24"/>
                    <a:pt x="7" y="25"/>
                  </a:cubicBezTo>
                  <a:cubicBezTo>
                    <a:pt x="7" y="25"/>
                    <a:pt x="8" y="26"/>
                    <a:pt x="8" y="27"/>
                  </a:cubicBezTo>
                  <a:cubicBezTo>
                    <a:pt x="8" y="29"/>
                    <a:pt x="9" y="32"/>
                    <a:pt x="5" y="31"/>
                  </a:cubicBezTo>
                  <a:cubicBezTo>
                    <a:pt x="6" y="30"/>
                    <a:pt x="7" y="29"/>
                    <a:pt x="5" y="27"/>
                  </a:cubicBezTo>
                  <a:cubicBezTo>
                    <a:pt x="0" y="22"/>
                    <a:pt x="1" y="16"/>
                    <a:pt x="2" y="9"/>
                  </a:cubicBezTo>
                  <a:cubicBezTo>
                    <a:pt x="3" y="8"/>
                    <a:pt x="4" y="7"/>
                    <a:pt x="6" y="7"/>
                  </a:cubicBezTo>
                  <a:cubicBezTo>
                    <a:pt x="7" y="6"/>
                    <a:pt x="8" y="7"/>
                    <a:pt x="8" y="6"/>
                  </a:cubicBezTo>
                  <a:cubicBezTo>
                    <a:pt x="8" y="4"/>
                    <a:pt x="8" y="3"/>
                    <a:pt x="6" y="2"/>
                  </a:cubicBezTo>
                  <a:cubicBezTo>
                    <a:pt x="5" y="1"/>
                    <a:pt x="4" y="1"/>
                    <a:pt x="4" y="0"/>
                  </a:cubicBezTo>
                  <a:close/>
                </a:path>
              </a:pathLst>
            </a:custGeom>
            <a:solidFill>
              <a:srgbClr val="D2B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4" name="Freeform 161"/>
            <p:cNvSpPr>
              <a:spLocks/>
            </p:cNvSpPr>
            <p:nvPr/>
          </p:nvSpPr>
          <p:spPr bwMode="auto">
            <a:xfrm>
              <a:off x="938" y="2521"/>
              <a:ext cx="34" cy="57"/>
            </a:xfrm>
            <a:custGeom>
              <a:avLst/>
              <a:gdLst>
                <a:gd name="T0" fmla="*/ 2 w 14"/>
                <a:gd name="T1" fmla="*/ 5 h 24"/>
                <a:gd name="T2" fmla="*/ 8 w 14"/>
                <a:gd name="T3" fmla="*/ 0 h 24"/>
                <a:gd name="T4" fmla="*/ 14 w 14"/>
                <a:gd name="T5" fmla="*/ 4 h 24"/>
                <a:gd name="T6" fmla="*/ 14 w 14"/>
                <a:gd name="T7" fmla="*/ 5 h 24"/>
                <a:gd name="T8" fmla="*/ 14 w 14"/>
                <a:gd name="T9" fmla="*/ 12 h 24"/>
                <a:gd name="T10" fmla="*/ 14 w 14"/>
                <a:gd name="T11" fmla="*/ 13 h 24"/>
                <a:gd name="T12" fmla="*/ 9 w 14"/>
                <a:gd name="T13" fmla="*/ 23 h 24"/>
                <a:gd name="T14" fmla="*/ 7 w 14"/>
                <a:gd name="T15" fmla="*/ 24 h 24"/>
                <a:gd name="T16" fmla="*/ 4 w 14"/>
                <a:gd name="T17" fmla="*/ 20 h 24"/>
                <a:gd name="T18" fmla="*/ 1 w 14"/>
                <a:gd name="T19" fmla="*/ 6 h 24"/>
                <a:gd name="T20" fmla="*/ 7 w 14"/>
                <a:gd name="T21" fmla="*/ 9 h 24"/>
                <a:gd name="T22" fmla="*/ 4 w 14"/>
                <a:gd name="T23" fmla="*/ 7 h 24"/>
                <a:gd name="T24" fmla="*/ 2 w 14"/>
                <a:gd name="T25"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4">
                  <a:moveTo>
                    <a:pt x="2" y="5"/>
                  </a:moveTo>
                  <a:cubicBezTo>
                    <a:pt x="4" y="3"/>
                    <a:pt x="4" y="0"/>
                    <a:pt x="8" y="0"/>
                  </a:cubicBezTo>
                  <a:cubicBezTo>
                    <a:pt x="10" y="0"/>
                    <a:pt x="12" y="1"/>
                    <a:pt x="14" y="4"/>
                  </a:cubicBezTo>
                  <a:cubicBezTo>
                    <a:pt x="14" y="4"/>
                    <a:pt x="14" y="4"/>
                    <a:pt x="14" y="5"/>
                  </a:cubicBezTo>
                  <a:cubicBezTo>
                    <a:pt x="14" y="7"/>
                    <a:pt x="14" y="10"/>
                    <a:pt x="14" y="12"/>
                  </a:cubicBezTo>
                  <a:cubicBezTo>
                    <a:pt x="14" y="13"/>
                    <a:pt x="14" y="13"/>
                    <a:pt x="14" y="13"/>
                  </a:cubicBezTo>
                  <a:cubicBezTo>
                    <a:pt x="13" y="17"/>
                    <a:pt x="10" y="20"/>
                    <a:pt x="9" y="23"/>
                  </a:cubicBezTo>
                  <a:cubicBezTo>
                    <a:pt x="9" y="24"/>
                    <a:pt x="8" y="24"/>
                    <a:pt x="7" y="24"/>
                  </a:cubicBezTo>
                  <a:cubicBezTo>
                    <a:pt x="7" y="22"/>
                    <a:pt x="5" y="21"/>
                    <a:pt x="4" y="20"/>
                  </a:cubicBezTo>
                  <a:cubicBezTo>
                    <a:pt x="1" y="19"/>
                    <a:pt x="0" y="9"/>
                    <a:pt x="1" y="6"/>
                  </a:cubicBezTo>
                  <a:cubicBezTo>
                    <a:pt x="2" y="8"/>
                    <a:pt x="6" y="6"/>
                    <a:pt x="7" y="9"/>
                  </a:cubicBezTo>
                  <a:cubicBezTo>
                    <a:pt x="7" y="7"/>
                    <a:pt x="6" y="6"/>
                    <a:pt x="4" y="7"/>
                  </a:cubicBezTo>
                  <a:cubicBezTo>
                    <a:pt x="2" y="7"/>
                    <a:pt x="1" y="7"/>
                    <a:pt x="2" y="5"/>
                  </a:cubicBezTo>
                  <a:close/>
                </a:path>
              </a:pathLst>
            </a:custGeom>
            <a:solidFill>
              <a:srgbClr val="E4CF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5" name="Freeform 162"/>
            <p:cNvSpPr>
              <a:spLocks/>
            </p:cNvSpPr>
            <p:nvPr/>
          </p:nvSpPr>
          <p:spPr bwMode="auto">
            <a:xfrm>
              <a:off x="1573" y="2502"/>
              <a:ext cx="48" cy="85"/>
            </a:xfrm>
            <a:custGeom>
              <a:avLst/>
              <a:gdLst>
                <a:gd name="T0" fmla="*/ 2 w 20"/>
                <a:gd name="T1" fmla="*/ 2 h 36"/>
                <a:gd name="T2" fmla="*/ 14 w 20"/>
                <a:gd name="T3" fmla="*/ 0 h 36"/>
                <a:gd name="T4" fmla="*/ 16 w 20"/>
                <a:gd name="T5" fmla="*/ 3 h 36"/>
                <a:gd name="T6" fmla="*/ 19 w 20"/>
                <a:gd name="T7" fmla="*/ 11 h 36"/>
                <a:gd name="T8" fmla="*/ 20 w 20"/>
                <a:gd name="T9" fmla="*/ 12 h 36"/>
                <a:gd name="T10" fmla="*/ 20 w 20"/>
                <a:gd name="T11" fmla="*/ 22 h 36"/>
                <a:gd name="T12" fmla="*/ 19 w 20"/>
                <a:gd name="T13" fmla="*/ 28 h 36"/>
                <a:gd name="T14" fmla="*/ 19 w 20"/>
                <a:gd name="T15" fmla="*/ 30 h 36"/>
                <a:gd name="T16" fmla="*/ 9 w 20"/>
                <a:gd name="T17" fmla="*/ 35 h 36"/>
                <a:gd name="T18" fmla="*/ 8 w 20"/>
                <a:gd name="T19" fmla="*/ 35 h 36"/>
                <a:gd name="T20" fmla="*/ 13 w 20"/>
                <a:gd name="T21" fmla="*/ 31 h 36"/>
                <a:gd name="T22" fmla="*/ 11 w 20"/>
                <a:gd name="T23" fmla="*/ 29 h 36"/>
                <a:gd name="T24" fmla="*/ 13 w 20"/>
                <a:gd name="T25" fmla="*/ 25 h 36"/>
                <a:gd name="T26" fmla="*/ 14 w 20"/>
                <a:gd name="T27" fmla="*/ 24 h 36"/>
                <a:gd name="T28" fmla="*/ 13 w 20"/>
                <a:gd name="T29" fmla="*/ 13 h 36"/>
                <a:gd name="T30" fmla="*/ 13 w 20"/>
                <a:gd name="T31" fmla="*/ 8 h 36"/>
                <a:gd name="T32" fmla="*/ 15 w 20"/>
                <a:gd name="T33" fmla="*/ 8 h 36"/>
                <a:gd name="T34" fmla="*/ 3 w 20"/>
                <a:gd name="T35" fmla="*/ 3 h 36"/>
                <a:gd name="T36" fmla="*/ 0 w 20"/>
                <a:gd name="T37" fmla="*/ 2 h 36"/>
                <a:gd name="T38" fmla="*/ 2 w 20"/>
                <a:gd name="T39"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36">
                  <a:moveTo>
                    <a:pt x="2" y="2"/>
                  </a:moveTo>
                  <a:cubicBezTo>
                    <a:pt x="6" y="2"/>
                    <a:pt x="10" y="2"/>
                    <a:pt x="14" y="0"/>
                  </a:cubicBezTo>
                  <a:cubicBezTo>
                    <a:pt x="13" y="2"/>
                    <a:pt x="16" y="2"/>
                    <a:pt x="16" y="3"/>
                  </a:cubicBezTo>
                  <a:cubicBezTo>
                    <a:pt x="18" y="6"/>
                    <a:pt x="19" y="8"/>
                    <a:pt x="19" y="11"/>
                  </a:cubicBezTo>
                  <a:cubicBezTo>
                    <a:pt x="20" y="11"/>
                    <a:pt x="20" y="12"/>
                    <a:pt x="20" y="12"/>
                  </a:cubicBezTo>
                  <a:cubicBezTo>
                    <a:pt x="20" y="15"/>
                    <a:pt x="20" y="19"/>
                    <a:pt x="20" y="22"/>
                  </a:cubicBezTo>
                  <a:cubicBezTo>
                    <a:pt x="20" y="24"/>
                    <a:pt x="20" y="26"/>
                    <a:pt x="19" y="28"/>
                  </a:cubicBezTo>
                  <a:cubicBezTo>
                    <a:pt x="18" y="29"/>
                    <a:pt x="16" y="30"/>
                    <a:pt x="19" y="30"/>
                  </a:cubicBezTo>
                  <a:cubicBezTo>
                    <a:pt x="18" y="34"/>
                    <a:pt x="15" y="36"/>
                    <a:pt x="9" y="35"/>
                  </a:cubicBezTo>
                  <a:cubicBezTo>
                    <a:pt x="9" y="35"/>
                    <a:pt x="9" y="35"/>
                    <a:pt x="8" y="35"/>
                  </a:cubicBezTo>
                  <a:cubicBezTo>
                    <a:pt x="10" y="33"/>
                    <a:pt x="13" y="34"/>
                    <a:pt x="13" y="31"/>
                  </a:cubicBezTo>
                  <a:cubicBezTo>
                    <a:pt x="13" y="29"/>
                    <a:pt x="11" y="30"/>
                    <a:pt x="11" y="29"/>
                  </a:cubicBezTo>
                  <a:cubicBezTo>
                    <a:pt x="11" y="27"/>
                    <a:pt x="14" y="27"/>
                    <a:pt x="13" y="25"/>
                  </a:cubicBezTo>
                  <a:cubicBezTo>
                    <a:pt x="13" y="24"/>
                    <a:pt x="14" y="24"/>
                    <a:pt x="14" y="24"/>
                  </a:cubicBezTo>
                  <a:cubicBezTo>
                    <a:pt x="15" y="20"/>
                    <a:pt x="14" y="17"/>
                    <a:pt x="13" y="13"/>
                  </a:cubicBezTo>
                  <a:cubicBezTo>
                    <a:pt x="13" y="12"/>
                    <a:pt x="12" y="10"/>
                    <a:pt x="13" y="8"/>
                  </a:cubicBezTo>
                  <a:cubicBezTo>
                    <a:pt x="14" y="8"/>
                    <a:pt x="15" y="9"/>
                    <a:pt x="15" y="8"/>
                  </a:cubicBezTo>
                  <a:cubicBezTo>
                    <a:pt x="11" y="5"/>
                    <a:pt x="7" y="4"/>
                    <a:pt x="3" y="3"/>
                  </a:cubicBezTo>
                  <a:cubicBezTo>
                    <a:pt x="2" y="3"/>
                    <a:pt x="1" y="3"/>
                    <a:pt x="0" y="2"/>
                  </a:cubicBezTo>
                  <a:cubicBezTo>
                    <a:pt x="1" y="2"/>
                    <a:pt x="1" y="2"/>
                    <a:pt x="2" y="2"/>
                  </a:cubicBezTo>
                  <a:close/>
                </a:path>
              </a:pathLst>
            </a:custGeom>
            <a:solidFill>
              <a:srgbClr val="805B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6" name="Freeform 163"/>
            <p:cNvSpPr>
              <a:spLocks/>
            </p:cNvSpPr>
            <p:nvPr/>
          </p:nvSpPr>
          <p:spPr bwMode="auto">
            <a:xfrm>
              <a:off x="1034" y="1638"/>
              <a:ext cx="111" cy="85"/>
            </a:xfrm>
            <a:custGeom>
              <a:avLst/>
              <a:gdLst>
                <a:gd name="T0" fmla="*/ 46 w 47"/>
                <a:gd name="T1" fmla="*/ 34 h 36"/>
                <a:gd name="T2" fmla="*/ 47 w 47"/>
                <a:gd name="T3" fmla="*/ 34 h 36"/>
                <a:gd name="T4" fmla="*/ 47 w 47"/>
                <a:gd name="T5" fmla="*/ 34 h 36"/>
                <a:gd name="T6" fmla="*/ 44 w 47"/>
                <a:gd name="T7" fmla="*/ 35 h 36"/>
                <a:gd name="T8" fmla="*/ 29 w 47"/>
                <a:gd name="T9" fmla="*/ 28 h 36"/>
                <a:gd name="T10" fmla="*/ 24 w 47"/>
                <a:gd name="T11" fmla="*/ 27 h 36"/>
                <a:gd name="T12" fmla="*/ 24 w 47"/>
                <a:gd name="T13" fmla="*/ 27 h 36"/>
                <a:gd name="T14" fmla="*/ 19 w 47"/>
                <a:gd name="T15" fmla="*/ 26 h 36"/>
                <a:gd name="T16" fmla="*/ 16 w 47"/>
                <a:gd name="T17" fmla="*/ 23 h 36"/>
                <a:gd name="T18" fmla="*/ 8 w 47"/>
                <a:gd name="T19" fmla="*/ 20 h 36"/>
                <a:gd name="T20" fmla="*/ 1 w 47"/>
                <a:gd name="T21" fmla="*/ 17 h 36"/>
                <a:gd name="T22" fmla="*/ 8 w 47"/>
                <a:gd name="T23" fmla="*/ 16 h 36"/>
                <a:gd name="T24" fmla="*/ 8 w 47"/>
                <a:gd name="T25" fmla="*/ 15 h 36"/>
                <a:gd name="T26" fmla="*/ 2 w 47"/>
                <a:gd name="T27" fmla="*/ 10 h 36"/>
                <a:gd name="T28" fmla="*/ 1 w 47"/>
                <a:gd name="T29" fmla="*/ 7 h 36"/>
                <a:gd name="T30" fmla="*/ 4 w 47"/>
                <a:gd name="T31" fmla="*/ 8 h 36"/>
                <a:gd name="T32" fmla="*/ 6 w 47"/>
                <a:gd name="T33" fmla="*/ 10 h 36"/>
                <a:gd name="T34" fmla="*/ 3 w 47"/>
                <a:gd name="T35" fmla="*/ 1 h 36"/>
                <a:gd name="T36" fmla="*/ 6 w 47"/>
                <a:gd name="T37" fmla="*/ 2 h 36"/>
                <a:gd name="T38" fmla="*/ 10 w 47"/>
                <a:gd name="T39" fmla="*/ 10 h 36"/>
                <a:gd name="T40" fmla="*/ 17 w 47"/>
                <a:gd name="T41" fmla="*/ 19 h 36"/>
                <a:gd name="T42" fmla="*/ 26 w 47"/>
                <a:gd name="T43" fmla="*/ 22 h 36"/>
                <a:gd name="T44" fmla="*/ 30 w 47"/>
                <a:gd name="T45" fmla="*/ 25 h 36"/>
                <a:gd name="T46" fmla="*/ 40 w 47"/>
                <a:gd name="T47" fmla="*/ 25 h 36"/>
                <a:gd name="T48" fmla="*/ 40 w 47"/>
                <a:gd name="T49" fmla="*/ 25 h 36"/>
                <a:gd name="T50" fmla="*/ 43 w 47"/>
                <a:gd name="T51" fmla="*/ 24 h 36"/>
                <a:gd name="T52" fmla="*/ 42 w 47"/>
                <a:gd name="T53" fmla="*/ 27 h 36"/>
                <a:gd name="T54" fmla="*/ 41 w 47"/>
                <a:gd name="T55" fmla="*/ 27 h 36"/>
                <a:gd name="T56" fmla="*/ 38 w 47"/>
                <a:gd name="T57" fmla="*/ 29 h 36"/>
                <a:gd name="T58" fmla="*/ 46 w 47"/>
                <a:gd name="T59"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36">
                  <a:moveTo>
                    <a:pt x="46" y="34"/>
                  </a:moveTo>
                  <a:cubicBezTo>
                    <a:pt x="47" y="34"/>
                    <a:pt x="47" y="34"/>
                    <a:pt x="47" y="34"/>
                  </a:cubicBezTo>
                  <a:cubicBezTo>
                    <a:pt x="47" y="34"/>
                    <a:pt x="47" y="34"/>
                    <a:pt x="47" y="34"/>
                  </a:cubicBezTo>
                  <a:cubicBezTo>
                    <a:pt x="46" y="36"/>
                    <a:pt x="46" y="36"/>
                    <a:pt x="44" y="35"/>
                  </a:cubicBezTo>
                  <a:cubicBezTo>
                    <a:pt x="39" y="31"/>
                    <a:pt x="34" y="30"/>
                    <a:pt x="29" y="28"/>
                  </a:cubicBezTo>
                  <a:cubicBezTo>
                    <a:pt x="27" y="28"/>
                    <a:pt x="26" y="28"/>
                    <a:pt x="24" y="27"/>
                  </a:cubicBezTo>
                  <a:cubicBezTo>
                    <a:pt x="24" y="27"/>
                    <a:pt x="24" y="27"/>
                    <a:pt x="24" y="27"/>
                  </a:cubicBezTo>
                  <a:cubicBezTo>
                    <a:pt x="22" y="27"/>
                    <a:pt x="21" y="27"/>
                    <a:pt x="19" y="26"/>
                  </a:cubicBezTo>
                  <a:cubicBezTo>
                    <a:pt x="18" y="25"/>
                    <a:pt x="17" y="24"/>
                    <a:pt x="16" y="23"/>
                  </a:cubicBezTo>
                  <a:cubicBezTo>
                    <a:pt x="13" y="21"/>
                    <a:pt x="10" y="21"/>
                    <a:pt x="8" y="20"/>
                  </a:cubicBezTo>
                  <a:cubicBezTo>
                    <a:pt x="6" y="19"/>
                    <a:pt x="3" y="19"/>
                    <a:pt x="1" y="17"/>
                  </a:cubicBezTo>
                  <a:cubicBezTo>
                    <a:pt x="3" y="15"/>
                    <a:pt x="6" y="16"/>
                    <a:pt x="8" y="16"/>
                  </a:cubicBezTo>
                  <a:cubicBezTo>
                    <a:pt x="9" y="16"/>
                    <a:pt x="8" y="16"/>
                    <a:pt x="8" y="15"/>
                  </a:cubicBezTo>
                  <a:cubicBezTo>
                    <a:pt x="6" y="13"/>
                    <a:pt x="4" y="12"/>
                    <a:pt x="2" y="10"/>
                  </a:cubicBezTo>
                  <a:cubicBezTo>
                    <a:pt x="1" y="9"/>
                    <a:pt x="0" y="8"/>
                    <a:pt x="1" y="7"/>
                  </a:cubicBezTo>
                  <a:cubicBezTo>
                    <a:pt x="2" y="7"/>
                    <a:pt x="3" y="7"/>
                    <a:pt x="4" y="8"/>
                  </a:cubicBezTo>
                  <a:cubicBezTo>
                    <a:pt x="5" y="8"/>
                    <a:pt x="5" y="9"/>
                    <a:pt x="6" y="10"/>
                  </a:cubicBezTo>
                  <a:cubicBezTo>
                    <a:pt x="6" y="6"/>
                    <a:pt x="2" y="4"/>
                    <a:pt x="3" y="1"/>
                  </a:cubicBezTo>
                  <a:cubicBezTo>
                    <a:pt x="4" y="0"/>
                    <a:pt x="5" y="1"/>
                    <a:pt x="6" y="2"/>
                  </a:cubicBezTo>
                  <a:cubicBezTo>
                    <a:pt x="8" y="5"/>
                    <a:pt x="9" y="8"/>
                    <a:pt x="10" y="10"/>
                  </a:cubicBezTo>
                  <a:cubicBezTo>
                    <a:pt x="11" y="14"/>
                    <a:pt x="13" y="17"/>
                    <a:pt x="17" y="19"/>
                  </a:cubicBezTo>
                  <a:cubicBezTo>
                    <a:pt x="20" y="20"/>
                    <a:pt x="23" y="21"/>
                    <a:pt x="26" y="22"/>
                  </a:cubicBezTo>
                  <a:cubicBezTo>
                    <a:pt x="28" y="22"/>
                    <a:pt x="29" y="24"/>
                    <a:pt x="30" y="25"/>
                  </a:cubicBezTo>
                  <a:cubicBezTo>
                    <a:pt x="34" y="28"/>
                    <a:pt x="37" y="26"/>
                    <a:pt x="40" y="25"/>
                  </a:cubicBezTo>
                  <a:cubicBezTo>
                    <a:pt x="40" y="25"/>
                    <a:pt x="40" y="25"/>
                    <a:pt x="40" y="25"/>
                  </a:cubicBezTo>
                  <a:cubicBezTo>
                    <a:pt x="41" y="24"/>
                    <a:pt x="43" y="23"/>
                    <a:pt x="43" y="24"/>
                  </a:cubicBezTo>
                  <a:cubicBezTo>
                    <a:pt x="44" y="25"/>
                    <a:pt x="42" y="26"/>
                    <a:pt x="42" y="27"/>
                  </a:cubicBezTo>
                  <a:cubicBezTo>
                    <a:pt x="42" y="27"/>
                    <a:pt x="41" y="27"/>
                    <a:pt x="41" y="27"/>
                  </a:cubicBezTo>
                  <a:cubicBezTo>
                    <a:pt x="40" y="28"/>
                    <a:pt x="39" y="27"/>
                    <a:pt x="38" y="29"/>
                  </a:cubicBezTo>
                  <a:cubicBezTo>
                    <a:pt x="41" y="31"/>
                    <a:pt x="44" y="32"/>
                    <a:pt x="46" y="34"/>
                  </a:cubicBezTo>
                  <a:close/>
                </a:path>
              </a:pathLst>
            </a:custGeom>
            <a:solidFill>
              <a:srgbClr val="ECD8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7" name="Freeform 164"/>
            <p:cNvSpPr>
              <a:spLocks/>
            </p:cNvSpPr>
            <p:nvPr/>
          </p:nvSpPr>
          <p:spPr bwMode="auto">
            <a:xfrm>
              <a:off x="1713" y="1586"/>
              <a:ext cx="50" cy="47"/>
            </a:xfrm>
            <a:custGeom>
              <a:avLst/>
              <a:gdLst>
                <a:gd name="T0" fmla="*/ 9 w 21"/>
                <a:gd name="T1" fmla="*/ 3 h 20"/>
                <a:gd name="T2" fmla="*/ 19 w 21"/>
                <a:gd name="T3" fmla="*/ 13 h 20"/>
                <a:gd name="T4" fmla="*/ 16 w 21"/>
                <a:gd name="T5" fmla="*/ 19 h 20"/>
                <a:gd name="T6" fmla="*/ 13 w 21"/>
                <a:gd name="T7" fmla="*/ 20 h 20"/>
                <a:gd name="T8" fmla="*/ 12 w 21"/>
                <a:gd name="T9" fmla="*/ 20 h 20"/>
                <a:gd name="T10" fmla="*/ 10 w 21"/>
                <a:gd name="T11" fmla="*/ 19 h 20"/>
                <a:gd name="T12" fmla="*/ 10 w 21"/>
                <a:gd name="T13" fmla="*/ 17 h 20"/>
                <a:gd name="T14" fmla="*/ 4 w 21"/>
                <a:gd name="T15" fmla="*/ 10 h 20"/>
                <a:gd name="T16" fmla="*/ 2 w 21"/>
                <a:gd name="T17" fmla="*/ 5 h 20"/>
                <a:gd name="T18" fmla="*/ 9 w 21"/>
                <a:gd name="T1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0">
                  <a:moveTo>
                    <a:pt x="9" y="3"/>
                  </a:moveTo>
                  <a:cubicBezTo>
                    <a:pt x="13" y="6"/>
                    <a:pt x="16" y="9"/>
                    <a:pt x="19" y="13"/>
                  </a:cubicBezTo>
                  <a:cubicBezTo>
                    <a:pt x="21" y="16"/>
                    <a:pt x="20" y="18"/>
                    <a:pt x="16" y="19"/>
                  </a:cubicBezTo>
                  <a:cubicBezTo>
                    <a:pt x="15" y="19"/>
                    <a:pt x="14" y="19"/>
                    <a:pt x="13" y="20"/>
                  </a:cubicBezTo>
                  <a:cubicBezTo>
                    <a:pt x="13" y="20"/>
                    <a:pt x="12" y="20"/>
                    <a:pt x="12" y="20"/>
                  </a:cubicBezTo>
                  <a:cubicBezTo>
                    <a:pt x="11" y="20"/>
                    <a:pt x="10" y="20"/>
                    <a:pt x="10" y="19"/>
                  </a:cubicBezTo>
                  <a:cubicBezTo>
                    <a:pt x="10" y="18"/>
                    <a:pt x="11" y="17"/>
                    <a:pt x="10" y="17"/>
                  </a:cubicBezTo>
                  <a:cubicBezTo>
                    <a:pt x="8" y="15"/>
                    <a:pt x="6" y="13"/>
                    <a:pt x="4" y="10"/>
                  </a:cubicBezTo>
                  <a:cubicBezTo>
                    <a:pt x="3" y="9"/>
                    <a:pt x="0" y="8"/>
                    <a:pt x="2" y="5"/>
                  </a:cubicBezTo>
                  <a:cubicBezTo>
                    <a:pt x="5" y="2"/>
                    <a:pt x="6" y="0"/>
                    <a:pt x="9" y="3"/>
                  </a:cubicBezTo>
                  <a:close/>
                </a:path>
              </a:pathLst>
            </a:custGeom>
            <a:solidFill>
              <a:srgbClr val="D0B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8" name="Freeform 165"/>
            <p:cNvSpPr>
              <a:spLocks/>
            </p:cNvSpPr>
            <p:nvPr/>
          </p:nvSpPr>
          <p:spPr bwMode="auto">
            <a:xfrm>
              <a:off x="1702" y="3084"/>
              <a:ext cx="28" cy="83"/>
            </a:xfrm>
            <a:custGeom>
              <a:avLst/>
              <a:gdLst>
                <a:gd name="T0" fmla="*/ 6 w 12"/>
                <a:gd name="T1" fmla="*/ 0 h 35"/>
                <a:gd name="T2" fmla="*/ 10 w 12"/>
                <a:gd name="T3" fmla="*/ 2 h 35"/>
                <a:gd name="T4" fmla="*/ 11 w 12"/>
                <a:gd name="T5" fmla="*/ 3 h 35"/>
                <a:gd name="T6" fmla="*/ 10 w 12"/>
                <a:gd name="T7" fmla="*/ 4 h 35"/>
                <a:gd name="T8" fmla="*/ 11 w 12"/>
                <a:gd name="T9" fmla="*/ 4 h 35"/>
                <a:gd name="T10" fmla="*/ 8 w 12"/>
                <a:gd name="T11" fmla="*/ 9 h 35"/>
                <a:gd name="T12" fmla="*/ 9 w 12"/>
                <a:gd name="T13" fmla="*/ 14 h 35"/>
                <a:gd name="T14" fmla="*/ 6 w 12"/>
                <a:gd name="T15" fmla="*/ 27 h 35"/>
                <a:gd name="T16" fmla="*/ 7 w 12"/>
                <a:gd name="T17" fmla="*/ 29 h 35"/>
                <a:gd name="T18" fmla="*/ 8 w 12"/>
                <a:gd name="T19" fmla="*/ 29 h 35"/>
                <a:gd name="T20" fmla="*/ 10 w 12"/>
                <a:gd name="T21" fmla="*/ 35 h 35"/>
                <a:gd name="T22" fmla="*/ 3 w 12"/>
                <a:gd name="T23" fmla="*/ 31 h 35"/>
                <a:gd name="T24" fmla="*/ 1 w 12"/>
                <a:gd name="T25" fmla="*/ 17 h 35"/>
                <a:gd name="T26" fmla="*/ 6 w 12"/>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35">
                  <a:moveTo>
                    <a:pt x="6" y="0"/>
                  </a:moveTo>
                  <a:cubicBezTo>
                    <a:pt x="7" y="0"/>
                    <a:pt x="8" y="1"/>
                    <a:pt x="10" y="2"/>
                  </a:cubicBezTo>
                  <a:cubicBezTo>
                    <a:pt x="10" y="2"/>
                    <a:pt x="12" y="2"/>
                    <a:pt x="11" y="3"/>
                  </a:cubicBezTo>
                  <a:cubicBezTo>
                    <a:pt x="11" y="3"/>
                    <a:pt x="11" y="3"/>
                    <a:pt x="10" y="4"/>
                  </a:cubicBezTo>
                  <a:cubicBezTo>
                    <a:pt x="11" y="4"/>
                    <a:pt x="11" y="4"/>
                    <a:pt x="11" y="4"/>
                  </a:cubicBezTo>
                  <a:cubicBezTo>
                    <a:pt x="11" y="7"/>
                    <a:pt x="9" y="7"/>
                    <a:pt x="8" y="9"/>
                  </a:cubicBezTo>
                  <a:cubicBezTo>
                    <a:pt x="10" y="10"/>
                    <a:pt x="9" y="12"/>
                    <a:pt x="9" y="14"/>
                  </a:cubicBezTo>
                  <a:cubicBezTo>
                    <a:pt x="6" y="18"/>
                    <a:pt x="8" y="23"/>
                    <a:pt x="6" y="27"/>
                  </a:cubicBezTo>
                  <a:cubicBezTo>
                    <a:pt x="6" y="28"/>
                    <a:pt x="7" y="29"/>
                    <a:pt x="7" y="29"/>
                  </a:cubicBezTo>
                  <a:cubicBezTo>
                    <a:pt x="7" y="29"/>
                    <a:pt x="8" y="30"/>
                    <a:pt x="8" y="29"/>
                  </a:cubicBezTo>
                  <a:cubicBezTo>
                    <a:pt x="8" y="31"/>
                    <a:pt x="11" y="32"/>
                    <a:pt x="10" y="35"/>
                  </a:cubicBezTo>
                  <a:cubicBezTo>
                    <a:pt x="7" y="35"/>
                    <a:pt x="5" y="34"/>
                    <a:pt x="3" y="31"/>
                  </a:cubicBezTo>
                  <a:cubicBezTo>
                    <a:pt x="2" y="27"/>
                    <a:pt x="1" y="22"/>
                    <a:pt x="1" y="17"/>
                  </a:cubicBezTo>
                  <a:cubicBezTo>
                    <a:pt x="0" y="10"/>
                    <a:pt x="3" y="5"/>
                    <a:pt x="6" y="0"/>
                  </a:cubicBezTo>
                  <a:close/>
                </a:path>
              </a:pathLst>
            </a:custGeom>
            <a:solidFill>
              <a:srgbClr val="7751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9" name="Freeform 166"/>
            <p:cNvSpPr>
              <a:spLocks/>
            </p:cNvSpPr>
            <p:nvPr/>
          </p:nvSpPr>
          <p:spPr bwMode="auto">
            <a:xfrm>
              <a:off x="1034" y="1877"/>
              <a:ext cx="73" cy="76"/>
            </a:xfrm>
            <a:custGeom>
              <a:avLst/>
              <a:gdLst>
                <a:gd name="T0" fmla="*/ 13 w 31"/>
                <a:gd name="T1" fmla="*/ 23 h 32"/>
                <a:gd name="T2" fmla="*/ 14 w 31"/>
                <a:gd name="T3" fmla="*/ 25 h 32"/>
                <a:gd name="T4" fmla="*/ 23 w 31"/>
                <a:gd name="T5" fmla="*/ 24 h 32"/>
                <a:gd name="T6" fmla="*/ 21 w 31"/>
                <a:gd name="T7" fmla="*/ 27 h 32"/>
                <a:gd name="T8" fmla="*/ 14 w 31"/>
                <a:gd name="T9" fmla="*/ 27 h 32"/>
                <a:gd name="T10" fmla="*/ 27 w 31"/>
                <a:gd name="T11" fmla="*/ 27 h 32"/>
                <a:gd name="T12" fmla="*/ 31 w 31"/>
                <a:gd name="T13" fmla="*/ 27 h 32"/>
                <a:gd name="T14" fmla="*/ 23 w 31"/>
                <a:gd name="T15" fmla="*/ 31 h 32"/>
                <a:gd name="T16" fmla="*/ 17 w 31"/>
                <a:gd name="T17" fmla="*/ 32 h 32"/>
                <a:gd name="T18" fmla="*/ 8 w 31"/>
                <a:gd name="T19" fmla="*/ 24 h 32"/>
                <a:gd name="T20" fmla="*/ 3 w 31"/>
                <a:gd name="T21" fmla="*/ 20 h 32"/>
                <a:gd name="T22" fmla="*/ 2 w 31"/>
                <a:gd name="T23" fmla="*/ 20 h 32"/>
                <a:gd name="T24" fmla="*/ 0 w 31"/>
                <a:gd name="T25" fmla="*/ 18 h 32"/>
                <a:gd name="T26" fmla="*/ 2 w 31"/>
                <a:gd name="T27" fmla="*/ 16 h 32"/>
                <a:gd name="T28" fmla="*/ 5 w 31"/>
                <a:gd name="T29" fmla="*/ 17 h 32"/>
                <a:gd name="T30" fmla="*/ 5 w 31"/>
                <a:gd name="T31" fmla="*/ 17 h 32"/>
                <a:gd name="T32" fmla="*/ 0 w 31"/>
                <a:gd name="T33" fmla="*/ 14 h 32"/>
                <a:gd name="T34" fmla="*/ 6 w 31"/>
                <a:gd name="T35" fmla="*/ 14 h 32"/>
                <a:gd name="T36" fmla="*/ 3 w 31"/>
                <a:gd name="T37" fmla="*/ 12 h 32"/>
                <a:gd name="T38" fmla="*/ 2 w 31"/>
                <a:gd name="T39" fmla="*/ 10 h 32"/>
                <a:gd name="T40" fmla="*/ 6 w 31"/>
                <a:gd name="T41" fmla="*/ 10 h 32"/>
                <a:gd name="T42" fmla="*/ 1 w 31"/>
                <a:gd name="T43" fmla="*/ 4 h 32"/>
                <a:gd name="T44" fmla="*/ 0 w 31"/>
                <a:gd name="T45" fmla="*/ 1 h 32"/>
                <a:gd name="T46" fmla="*/ 3 w 31"/>
                <a:gd name="T47" fmla="*/ 1 h 32"/>
                <a:gd name="T48" fmla="*/ 5 w 31"/>
                <a:gd name="T49" fmla="*/ 2 h 32"/>
                <a:gd name="T50" fmla="*/ 7 w 31"/>
                <a:gd name="T51" fmla="*/ 5 h 32"/>
                <a:gd name="T52" fmla="*/ 11 w 31"/>
                <a:gd name="T53" fmla="*/ 14 h 32"/>
                <a:gd name="T54" fmla="*/ 13 w 31"/>
                <a:gd name="T55"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32">
                  <a:moveTo>
                    <a:pt x="13" y="23"/>
                  </a:moveTo>
                  <a:cubicBezTo>
                    <a:pt x="13" y="24"/>
                    <a:pt x="14" y="24"/>
                    <a:pt x="14" y="25"/>
                  </a:cubicBezTo>
                  <a:cubicBezTo>
                    <a:pt x="17" y="26"/>
                    <a:pt x="20" y="24"/>
                    <a:pt x="23" y="24"/>
                  </a:cubicBezTo>
                  <a:cubicBezTo>
                    <a:pt x="23" y="26"/>
                    <a:pt x="23" y="26"/>
                    <a:pt x="21" y="27"/>
                  </a:cubicBezTo>
                  <a:cubicBezTo>
                    <a:pt x="19" y="27"/>
                    <a:pt x="16" y="28"/>
                    <a:pt x="14" y="27"/>
                  </a:cubicBezTo>
                  <a:cubicBezTo>
                    <a:pt x="18" y="29"/>
                    <a:pt x="22" y="29"/>
                    <a:pt x="27" y="27"/>
                  </a:cubicBezTo>
                  <a:cubicBezTo>
                    <a:pt x="28" y="26"/>
                    <a:pt x="30" y="24"/>
                    <a:pt x="31" y="27"/>
                  </a:cubicBezTo>
                  <a:cubicBezTo>
                    <a:pt x="29" y="29"/>
                    <a:pt x="26" y="31"/>
                    <a:pt x="23" y="31"/>
                  </a:cubicBezTo>
                  <a:cubicBezTo>
                    <a:pt x="21" y="31"/>
                    <a:pt x="19" y="32"/>
                    <a:pt x="17" y="32"/>
                  </a:cubicBezTo>
                  <a:cubicBezTo>
                    <a:pt x="13" y="31"/>
                    <a:pt x="10" y="29"/>
                    <a:pt x="8" y="24"/>
                  </a:cubicBezTo>
                  <a:cubicBezTo>
                    <a:pt x="8" y="22"/>
                    <a:pt x="6" y="20"/>
                    <a:pt x="3" y="20"/>
                  </a:cubicBezTo>
                  <a:cubicBezTo>
                    <a:pt x="3" y="20"/>
                    <a:pt x="2" y="20"/>
                    <a:pt x="2" y="20"/>
                  </a:cubicBezTo>
                  <a:cubicBezTo>
                    <a:pt x="1" y="19"/>
                    <a:pt x="0" y="19"/>
                    <a:pt x="0" y="18"/>
                  </a:cubicBezTo>
                  <a:cubicBezTo>
                    <a:pt x="0" y="17"/>
                    <a:pt x="1" y="17"/>
                    <a:pt x="2" y="16"/>
                  </a:cubicBezTo>
                  <a:cubicBezTo>
                    <a:pt x="3" y="16"/>
                    <a:pt x="4" y="16"/>
                    <a:pt x="5" y="17"/>
                  </a:cubicBezTo>
                  <a:cubicBezTo>
                    <a:pt x="6" y="17"/>
                    <a:pt x="6" y="17"/>
                    <a:pt x="5" y="17"/>
                  </a:cubicBezTo>
                  <a:cubicBezTo>
                    <a:pt x="3" y="16"/>
                    <a:pt x="0" y="17"/>
                    <a:pt x="0" y="14"/>
                  </a:cubicBezTo>
                  <a:cubicBezTo>
                    <a:pt x="1" y="12"/>
                    <a:pt x="4" y="14"/>
                    <a:pt x="6" y="14"/>
                  </a:cubicBezTo>
                  <a:cubicBezTo>
                    <a:pt x="5" y="14"/>
                    <a:pt x="4" y="13"/>
                    <a:pt x="3" y="12"/>
                  </a:cubicBezTo>
                  <a:cubicBezTo>
                    <a:pt x="3" y="12"/>
                    <a:pt x="1" y="11"/>
                    <a:pt x="2" y="10"/>
                  </a:cubicBezTo>
                  <a:cubicBezTo>
                    <a:pt x="3" y="8"/>
                    <a:pt x="4" y="9"/>
                    <a:pt x="6" y="10"/>
                  </a:cubicBezTo>
                  <a:cubicBezTo>
                    <a:pt x="4" y="8"/>
                    <a:pt x="3" y="6"/>
                    <a:pt x="1" y="4"/>
                  </a:cubicBezTo>
                  <a:cubicBezTo>
                    <a:pt x="1" y="3"/>
                    <a:pt x="0" y="2"/>
                    <a:pt x="0" y="1"/>
                  </a:cubicBezTo>
                  <a:cubicBezTo>
                    <a:pt x="1" y="0"/>
                    <a:pt x="2" y="1"/>
                    <a:pt x="3" y="1"/>
                  </a:cubicBezTo>
                  <a:cubicBezTo>
                    <a:pt x="4" y="2"/>
                    <a:pt x="4" y="2"/>
                    <a:pt x="5" y="2"/>
                  </a:cubicBezTo>
                  <a:cubicBezTo>
                    <a:pt x="6" y="3"/>
                    <a:pt x="6" y="4"/>
                    <a:pt x="7" y="5"/>
                  </a:cubicBezTo>
                  <a:cubicBezTo>
                    <a:pt x="9" y="8"/>
                    <a:pt x="10" y="11"/>
                    <a:pt x="11" y="14"/>
                  </a:cubicBezTo>
                  <a:cubicBezTo>
                    <a:pt x="12" y="17"/>
                    <a:pt x="13" y="20"/>
                    <a:pt x="13" y="23"/>
                  </a:cubicBezTo>
                  <a:close/>
                </a:path>
              </a:pathLst>
            </a:custGeom>
            <a:solidFill>
              <a:srgbClr val="EFD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0" name="Freeform 167"/>
            <p:cNvSpPr>
              <a:spLocks/>
            </p:cNvSpPr>
            <p:nvPr/>
          </p:nvSpPr>
          <p:spPr bwMode="auto">
            <a:xfrm>
              <a:off x="1545" y="1472"/>
              <a:ext cx="111" cy="83"/>
            </a:xfrm>
            <a:custGeom>
              <a:avLst/>
              <a:gdLst>
                <a:gd name="T0" fmla="*/ 18 w 47"/>
                <a:gd name="T1" fmla="*/ 28 h 35"/>
                <a:gd name="T2" fmla="*/ 17 w 47"/>
                <a:gd name="T3" fmla="*/ 28 h 35"/>
                <a:gd name="T4" fmla="*/ 9 w 47"/>
                <a:gd name="T5" fmla="*/ 31 h 35"/>
                <a:gd name="T6" fmla="*/ 3 w 47"/>
                <a:gd name="T7" fmla="*/ 33 h 35"/>
                <a:gd name="T8" fmla="*/ 1 w 47"/>
                <a:gd name="T9" fmla="*/ 34 h 35"/>
                <a:gd name="T10" fmla="*/ 2 w 47"/>
                <a:gd name="T11" fmla="*/ 31 h 35"/>
                <a:gd name="T12" fmla="*/ 8 w 47"/>
                <a:gd name="T13" fmla="*/ 28 h 35"/>
                <a:gd name="T14" fmla="*/ 6 w 47"/>
                <a:gd name="T15" fmla="*/ 27 h 35"/>
                <a:gd name="T16" fmla="*/ 3 w 47"/>
                <a:gd name="T17" fmla="*/ 23 h 35"/>
                <a:gd name="T18" fmla="*/ 9 w 47"/>
                <a:gd name="T19" fmla="*/ 26 h 35"/>
                <a:gd name="T20" fmla="*/ 18 w 47"/>
                <a:gd name="T21" fmla="*/ 24 h 35"/>
                <a:gd name="T22" fmla="*/ 25 w 47"/>
                <a:gd name="T23" fmla="*/ 23 h 35"/>
                <a:gd name="T24" fmla="*/ 19 w 47"/>
                <a:gd name="T25" fmla="*/ 24 h 35"/>
                <a:gd name="T26" fmla="*/ 20 w 47"/>
                <a:gd name="T27" fmla="*/ 21 h 35"/>
                <a:gd name="T28" fmla="*/ 26 w 47"/>
                <a:gd name="T29" fmla="*/ 19 h 35"/>
                <a:gd name="T30" fmla="*/ 36 w 47"/>
                <a:gd name="T31" fmla="*/ 13 h 35"/>
                <a:gd name="T32" fmla="*/ 39 w 47"/>
                <a:gd name="T33" fmla="*/ 5 h 35"/>
                <a:gd name="T34" fmla="*/ 44 w 47"/>
                <a:gd name="T35" fmla="*/ 0 h 35"/>
                <a:gd name="T36" fmla="*/ 46 w 47"/>
                <a:gd name="T37" fmla="*/ 0 h 35"/>
                <a:gd name="T38" fmla="*/ 46 w 47"/>
                <a:gd name="T39" fmla="*/ 3 h 35"/>
                <a:gd name="T40" fmla="*/ 40 w 47"/>
                <a:gd name="T41" fmla="*/ 11 h 35"/>
                <a:gd name="T42" fmla="*/ 40 w 47"/>
                <a:gd name="T43" fmla="*/ 13 h 35"/>
                <a:gd name="T44" fmla="*/ 39 w 47"/>
                <a:gd name="T45" fmla="*/ 16 h 35"/>
                <a:gd name="T46" fmla="*/ 39 w 47"/>
                <a:gd name="T47" fmla="*/ 17 h 35"/>
                <a:gd name="T48" fmla="*/ 44 w 47"/>
                <a:gd name="T49" fmla="*/ 16 h 35"/>
                <a:gd name="T50" fmla="*/ 46 w 47"/>
                <a:gd name="T51" fmla="*/ 18 h 35"/>
                <a:gd name="T52" fmla="*/ 44 w 47"/>
                <a:gd name="T53" fmla="*/ 19 h 35"/>
                <a:gd name="T54" fmla="*/ 36 w 47"/>
                <a:gd name="T55" fmla="*/ 21 h 35"/>
                <a:gd name="T56" fmla="*/ 33 w 47"/>
                <a:gd name="T57" fmla="*/ 22 h 35"/>
                <a:gd name="T58" fmla="*/ 28 w 47"/>
                <a:gd name="T59" fmla="*/ 25 h 35"/>
                <a:gd name="T60" fmla="*/ 25 w 47"/>
                <a:gd name="T61" fmla="*/ 27 h 35"/>
                <a:gd name="T62" fmla="*/ 20 w 47"/>
                <a:gd name="T63" fmla="*/ 28 h 35"/>
                <a:gd name="T64" fmla="*/ 18 w 47"/>
                <a:gd name="T6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35">
                  <a:moveTo>
                    <a:pt x="18" y="28"/>
                  </a:moveTo>
                  <a:cubicBezTo>
                    <a:pt x="17" y="28"/>
                    <a:pt x="17" y="28"/>
                    <a:pt x="17" y="28"/>
                  </a:cubicBezTo>
                  <a:cubicBezTo>
                    <a:pt x="14" y="29"/>
                    <a:pt x="11" y="29"/>
                    <a:pt x="9" y="31"/>
                  </a:cubicBezTo>
                  <a:cubicBezTo>
                    <a:pt x="7" y="31"/>
                    <a:pt x="5" y="32"/>
                    <a:pt x="3" y="33"/>
                  </a:cubicBezTo>
                  <a:cubicBezTo>
                    <a:pt x="2" y="34"/>
                    <a:pt x="2" y="35"/>
                    <a:pt x="1" y="34"/>
                  </a:cubicBezTo>
                  <a:cubicBezTo>
                    <a:pt x="0" y="33"/>
                    <a:pt x="1" y="32"/>
                    <a:pt x="2" y="31"/>
                  </a:cubicBezTo>
                  <a:cubicBezTo>
                    <a:pt x="4" y="30"/>
                    <a:pt x="6" y="29"/>
                    <a:pt x="8" y="28"/>
                  </a:cubicBezTo>
                  <a:cubicBezTo>
                    <a:pt x="8" y="27"/>
                    <a:pt x="7" y="27"/>
                    <a:pt x="6" y="27"/>
                  </a:cubicBezTo>
                  <a:cubicBezTo>
                    <a:pt x="5" y="25"/>
                    <a:pt x="1" y="26"/>
                    <a:pt x="3" y="23"/>
                  </a:cubicBezTo>
                  <a:cubicBezTo>
                    <a:pt x="5" y="23"/>
                    <a:pt x="7" y="25"/>
                    <a:pt x="9" y="26"/>
                  </a:cubicBezTo>
                  <a:cubicBezTo>
                    <a:pt x="13" y="26"/>
                    <a:pt x="16" y="26"/>
                    <a:pt x="18" y="24"/>
                  </a:cubicBezTo>
                  <a:cubicBezTo>
                    <a:pt x="21" y="26"/>
                    <a:pt x="23" y="24"/>
                    <a:pt x="25" y="23"/>
                  </a:cubicBezTo>
                  <a:cubicBezTo>
                    <a:pt x="23" y="22"/>
                    <a:pt x="21" y="26"/>
                    <a:pt x="19" y="24"/>
                  </a:cubicBezTo>
                  <a:cubicBezTo>
                    <a:pt x="18" y="23"/>
                    <a:pt x="20" y="22"/>
                    <a:pt x="20" y="21"/>
                  </a:cubicBezTo>
                  <a:cubicBezTo>
                    <a:pt x="22" y="20"/>
                    <a:pt x="24" y="20"/>
                    <a:pt x="26" y="19"/>
                  </a:cubicBezTo>
                  <a:cubicBezTo>
                    <a:pt x="30" y="19"/>
                    <a:pt x="34" y="17"/>
                    <a:pt x="36" y="13"/>
                  </a:cubicBezTo>
                  <a:cubicBezTo>
                    <a:pt x="37" y="10"/>
                    <a:pt x="37" y="7"/>
                    <a:pt x="39" y="5"/>
                  </a:cubicBezTo>
                  <a:cubicBezTo>
                    <a:pt x="41" y="3"/>
                    <a:pt x="42" y="1"/>
                    <a:pt x="44" y="0"/>
                  </a:cubicBezTo>
                  <a:cubicBezTo>
                    <a:pt x="44" y="0"/>
                    <a:pt x="45" y="0"/>
                    <a:pt x="46" y="0"/>
                  </a:cubicBezTo>
                  <a:cubicBezTo>
                    <a:pt x="47" y="1"/>
                    <a:pt x="46" y="2"/>
                    <a:pt x="46" y="3"/>
                  </a:cubicBezTo>
                  <a:cubicBezTo>
                    <a:pt x="43" y="5"/>
                    <a:pt x="41" y="8"/>
                    <a:pt x="40" y="11"/>
                  </a:cubicBezTo>
                  <a:cubicBezTo>
                    <a:pt x="40" y="12"/>
                    <a:pt x="40" y="13"/>
                    <a:pt x="40" y="13"/>
                  </a:cubicBezTo>
                  <a:cubicBezTo>
                    <a:pt x="40" y="14"/>
                    <a:pt x="39" y="15"/>
                    <a:pt x="39" y="16"/>
                  </a:cubicBezTo>
                  <a:cubicBezTo>
                    <a:pt x="39" y="16"/>
                    <a:pt x="39" y="17"/>
                    <a:pt x="39" y="17"/>
                  </a:cubicBezTo>
                  <a:cubicBezTo>
                    <a:pt x="41" y="17"/>
                    <a:pt x="42" y="16"/>
                    <a:pt x="44" y="16"/>
                  </a:cubicBezTo>
                  <a:cubicBezTo>
                    <a:pt x="45" y="17"/>
                    <a:pt x="46" y="17"/>
                    <a:pt x="46" y="18"/>
                  </a:cubicBezTo>
                  <a:cubicBezTo>
                    <a:pt x="46" y="19"/>
                    <a:pt x="45" y="19"/>
                    <a:pt x="44" y="19"/>
                  </a:cubicBezTo>
                  <a:cubicBezTo>
                    <a:pt x="41" y="19"/>
                    <a:pt x="39" y="20"/>
                    <a:pt x="36" y="21"/>
                  </a:cubicBezTo>
                  <a:cubicBezTo>
                    <a:pt x="35" y="21"/>
                    <a:pt x="34" y="21"/>
                    <a:pt x="33" y="22"/>
                  </a:cubicBezTo>
                  <a:cubicBezTo>
                    <a:pt x="32" y="23"/>
                    <a:pt x="30" y="24"/>
                    <a:pt x="28" y="25"/>
                  </a:cubicBezTo>
                  <a:cubicBezTo>
                    <a:pt x="27" y="26"/>
                    <a:pt x="26" y="26"/>
                    <a:pt x="25" y="27"/>
                  </a:cubicBezTo>
                  <a:cubicBezTo>
                    <a:pt x="23" y="28"/>
                    <a:pt x="21" y="27"/>
                    <a:pt x="20" y="28"/>
                  </a:cubicBezTo>
                  <a:cubicBezTo>
                    <a:pt x="19" y="28"/>
                    <a:pt x="18" y="28"/>
                    <a:pt x="18" y="28"/>
                  </a:cubicBezTo>
                  <a:close/>
                </a:path>
              </a:pathLst>
            </a:custGeom>
            <a:solidFill>
              <a:srgbClr val="ECD6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1" name="Freeform 168"/>
            <p:cNvSpPr>
              <a:spLocks/>
            </p:cNvSpPr>
            <p:nvPr/>
          </p:nvSpPr>
          <p:spPr bwMode="auto">
            <a:xfrm>
              <a:off x="946" y="2052"/>
              <a:ext cx="33" cy="45"/>
            </a:xfrm>
            <a:custGeom>
              <a:avLst/>
              <a:gdLst>
                <a:gd name="T0" fmla="*/ 4 w 14"/>
                <a:gd name="T1" fmla="*/ 18 h 19"/>
                <a:gd name="T2" fmla="*/ 0 w 14"/>
                <a:gd name="T3" fmla="*/ 11 h 19"/>
                <a:gd name="T4" fmla="*/ 1 w 14"/>
                <a:gd name="T5" fmla="*/ 3 h 19"/>
                <a:gd name="T6" fmla="*/ 10 w 14"/>
                <a:gd name="T7" fmla="*/ 1 h 19"/>
                <a:gd name="T8" fmla="*/ 13 w 14"/>
                <a:gd name="T9" fmla="*/ 13 h 19"/>
                <a:gd name="T10" fmla="*/ 12 w 14"/>
                <a:gd name="T11" fmla="*/ 16 h 19"/>
                <a:gd name="T12" fmla="*/ 7 w 14"/>
                <a:gd name="T13" fmla="*/ 18 h 19"/>
                <a:gd name="T14" fmla="*/ 4 w 14"/>
                <a:gd name="T15" fmla="*/ 1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9">
                  <a:moveTo>
                    <a:pt x="4" y="18"/>
                  </a:moveTo>
                  <a:cubicBezTo>
                    <a:pt x="0" y="17"/>
                    <a:pt x="0" y="14"/>
                    <a:pt x="0" y="11"/>
                  </a:cubicBezTo>
                  <a:cubicBezTo>
                    <a:pt x="0" y="8"/>
                    <a:pt x="0" y="6"/>
                    <a:pt x="1" y="3"/>
                  </a:cubicBezTo>
                  <a:cubicBezTo>
                    <a:pt x="4" y="3"/>
                    <a:pt x="7" y="0"/>
                    <a:pt x="10" y="1"/>
                  </a:cubicBezTo>
                  <a:cubicBezTo>
                    <a:pt x="14" y="4"/>
                    <a:pt x="13" y="9"/>
                    <a:pt x="13" y="13"/>
                  </a:cubicBezTo>
                  <a:cubicBezTo>
                    <a:pt x="13" y="14"/>
                    <a:pt x="13" y="15"/>
                    <a:pt x="12" y="16"/>
                  </a:cubicBezTo>
                  <a:cubicBezTo>
                    <a:pt x="11" y="17"/>
                    <a:pt x="9" y="18"/>
                    <a:pt x="7" y="18"/>
                  </a:cubicBezTo>
                  <a:cubicBezTo>
                    <a:pt x="6" y="19"/>
                    <a:pt x="5" y="17"/>
                    <a:pt x="4" y="18"/>
                  </a:cubicBezTo>
                  <a:close/>
                </a:path>
              </a:pathLst>
            </a:custGeom>
            <a:solidFill>
              <a:srgbClr val="E5C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2" name="Freeform 169"/>
            <p:cNvSpPr>
              <a:spLocks/>
            </p:cNvSpPr>
            <p:nvPr/>
          </p:nvSpPr>
          <p:spPr bwMode="auto">
            <a:xfrm>
              <a:off x="1713" y="1953"/>
              <a:ext cx="34" cy="61"/>
            </a:xfrm>
            <a:custGeom>
              <a:avLst/>
              <a:gdLst>
                <a:gd name="T0" fmla="*/ 9 w 14"/>
                <a:gd name="T1" fmla="*/ 0 h 26"/>
                <a:gd name="T2" fmla="*/ 4 w 14"/>
                <a:gd name="T3" fmla="*/ 5 h 26"/>
                <a:gd name="T4" fmla="*/ 12 w 14"/>
                <a:gd name="T5" fmla="*/ 15 h 26"/>
                <a:gd name="T6" fmla="*/ 9 w 14"/>
                <a:gd name="T7" fmla="*/ 26 h 26"/>
                <a:gd name="T8" fmla="*/ 7 w 14"/>
                <a:gd name="T9" fmla="*/ 25 h 26"/>
                <a:gd name="T10" fmla="*/ 1 w 14"/>
                <a:gd name="T11" fmla="*/ 19 h 26"/>
                <a:gd name="T12" fmla="*/ 1 w 14"/>
                <a:gd name="T13" fmla="*/ 18 h 26"/>
                <a:gd name="T14" fmla="*/ 2 w 14"/>
                <a:gd name="T15" fmla="*/ 17 h 26"/>
                <a:gd name="T16" fmla="*/ 6 w 14"/>
                <a:gd name="T17" fmla="*/ 9 h 26"/>
                <a:gd name="T18" fmla="*/ 1 w 14"/>
                <a:gd name="T19" fmla="*/ 5 h 26"/>
                <a:gd name="T20" fmla="*/ 9 w 14"/>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6">
                  <a:moveTo>
                    <a:pt x="9" y="0"/>
                  </a:moveTo>
                  <a:cubicBezTo>
                    <a:pt x="8" y="2"/>
                    <a:pt x="5" y="3"/>
                    <a:pt x="4" y="5"/>
                  </a:cubicBezTo>
                  <a:cubicBezTo>
                    <a:pt x="11" y="5"/>
                    <a:pt x="11" y="10"/>
                    <a:pt x="12" y="15"/>
                  </a:cubicBezTo>
                  <a:cubicBezTo>
                    <a:pt x="14" y="20"/>
                    <a:pt x="12" y="23"/>
                    <a:pt x="9" y="26"/>
                  </a:cubicBezTo>
                  <a:cubicBezTo>
                    <a:pt x="8" y="25"/>
                    <a:pt x="7" y="25"/>
                    <a:pt x="7" y="25"/>
                  </a:cubicBezTo>
                  <a:cubicBezTo>
                    <a:pt x="2" y="26"/>
                    <a:pt x="2" y="21"/>
                    <a:pt x="1" y="19"/>
                  </a:cubicBezTo>
                  <a:cubicBezTo>
                    <a:pt x="0" y="19"/>
                    <a:pt x="1" y="18"/>
                    <a:pt x="1" y="18"/>
                  </a:cubicBezTo>
                  <a:cubicBezTo>
                    <a:pt x="1" y="17"/>
                    <a:pt x="2" y="17"/>
                    <a:pt x="2" y="17"/>
                  </a:cubicBezTo>
                  <a:cubicBezTo>
                    <a:pt x="0" y="13"/>
                    <a:pt x="5" y="12"/>
                    <a:pt x="6" y="9"/>
                  </a:cubicBezTo>
                  <a:cubicBezTo>
                    <a:pt x="2" y="11"/>
                    <a:pt x="1" y="8"/>
                    <a:pt x="1" y="5"/>
                  </a:cubicBezTo>
                  <a:cubicBezTo>
                    <a:pt x="2" y="1"/>
                    <a:pt x="5" y="0"/>
                    <a:pt x="9" y="0"/>
                  </a:cubicBezTo>
                  <a:close/>
                </a:path>
              </a:pathLst>
            </a:custGeom>
            <a:solidFill>
              <a:srgbClr val="D8C1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3" name="Freeform 170"/>
            <p:cNvSpPr>
              <a:spLocks/>
            </p:cNvSpPr>
            <p:nvPr/>
          </p:nvSpPr>
          <p:spPr bwMode="auto">
            <a:xfrm>
              <a:off x="1704" y="2987"/>
              <a:ext cx="28" cy="86"/>
            </a:xfrm>
            <a:custGeom>
              <a:avLst/>
              <a:gdLst>
                <a:gd name="T0" fmla="*/ 12 w 12"/>
                <a:gd name="T1" fmla="*/ 36 h 36"/>
                <a:gd name="T2" fmla="*/ 4 w 12"/>
                <a:gd name="T3" fmla="*/ 34 h 36"/>
                <a:gd name="T4" fmla="*/ 1 w 12"/>
                <a:gd name="T5" fmla="*/ 12 h 36"/>
                <a:gd name="T6" fmla="*/ 6 w 12"/>
                <a:gd name="T7" fmla="*/ 0 h 36"/>
                <a:gd name="T8" fmla="*/ 12 w 12"/>
                <a:gd name="T9" fmla="*/ 2 h 36"/>
                <a:gd name="T10" fmla="*/ 12 w 12"/>
                <a:gd name="T11" fmla="*/ 4 h 36"/>
                <a:gd name="T12" fmla="*/ 7 w 12"/>
                <a:gd name="T13" fmla="*/ 5 h 36"/>
                <a:gd name="T14" fmla="*/ 7 w 12"/>
                <a:gd name="T15" fmla="*/ 8 h 36"/>
                <a:gd name="T16" fmla="*/ 7 w 12"/>
                <a:gd name="T17" fmla="*/ 9 h 36"/>
                <a:gd name="T18" fmla="*/ 7 w 12"/>
                <a:gd name="T19" fmla="*/ 12 h 36"/>
                <a:gd name="T20" fmla="*/ 10 w 12"/>
                <a:gd name="T21" fmla="*/ 13 h 36"/>
                <a:gd name="T22" fmla="*/ 8 w 12"/>
                <a:gd name="T23" fmla="*/ 16 h 36"/>
                <a:gd name="T24" fmla="*/ 7 w 12"/>
                <a:gd name="T25" fmla="*/ 19 h 36"/>
                <a:gd name="T26" fmla="*/ 7 w 12"/>
                <a:gd name="T27" fmla="*/ 25 h 36"/>
                <a:gd name="T28" fmla="*/ 8 w 12"/>
                <a:gd name="T29" fmla="*/ 29 h 36"/>
                <a:gd name="T30" fmla="*/ 8 w 12"/>
                <a:gd name="T31" fmla="*/ 29 h 36"/>
                <a:gd name="T32" fmla="*/ 8 w 12"/>
                <a:gd name="T33" fmla="*/ 32 h 36"/>
                <a:gd name="T34" fmla="*/ 10 w 12"/>
                <a:gd name="T35" fmla="*/ 35 h 36"/>
                <a:gd name="T36" fmla="*/ 12 w 12"/>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36">
                  <a:moveTo>
                    <a:pt x="12" y="36"/>
                  </a:moveTo>
                  <a:cubicBezTo>
                    <a:pt x="9" y="36"/>
                    <a:pt x="6" y="36"/>
                    <a:pt x="4" y="34"/>
                  </a:cubicBezTo>
                  <a:cubicBezTo>
                    <a:pt x="1" y="27"/>
                    <a:pt x="0" y="20"/>
                    <a:pt x="1" y="12"/>
                  </a:cubicBezTo>
                  <a:cubicBezTo>
                    <a:pt x="1" y="7"/>
                    <a:pt x="2" y="3"/>
                    <a:pt x="6" y="0"/>
                  </a:cubicBezTo>
                  <a:cubicBezTo>
                    <a:pt x="9" y="0"/>
                    <a:pt x="10" y="1"/>
                    <a:pt x="12" y="2"/>
                  </a:cubicBezTo>
                  <a:cubicBezTo>
                    <a:pt x="12" y="3"/>
                    <a:pt x="12" y="3"/>
                    <a:pt x="12" y="4"/>
                  </a:cubicBezTo>
                  <a:cubicBezTo>
                    <a:pt x="10" y="2"/>
                    <a:pt x="9" y="4"/>
                    <a:pt x="7" y="5"/>
                  </a:cubicBezTo>
                  <a:cubicBezTo>
                    <a:pt x="7" y="6"/>
                    <a:pt x="8" y="7"/>
                    <a:pt x="7" y="8"/>
                  </a:cubicBezTo>
                  <a:cubicBezTo>
                    <a:pt x="7" y="8"/>
                    <a:pt x="7" y="8"/>
                    <a:pt x="7" y="9"/>
                  </a:cubicBezTo>
                  <a:cubicBezTo>
                    <a:pt x="7" y="10"/>
                    <a:pt x="5" y="11"/>
                    <a:pt x="7" y="12"/>
                  </a:cubicBezTo>
                  <a:cubicBezTo>
                    <a:pt x="8" y="12"/>
                    <a:pt x="9" y="12"/>
                    <a:pt x="10" y="13"/>
                  </a:cubicBezTo>
                  <a:cubicBezTo>
                    <a:pt x="10" y="15"/>
                    <a:pt x="9" y="15"/>
                    <a:pt x="8" y="16"/>
                  </a:cubicBezTo>
                  <a:cubicBezTo>
                    <a:pt x="6" y="16"/>
                    <a:pt x="6" y="18"/>
                    <a:pt x="7" y="19"/>
                  </a:cubicBezTo>
                  <a:cubicBezTo>
                    <a:pt x="9" y="21"/>
                    <a:pt x="10" y="23"/>
                    <a:pt x="7" y="25"/>
                  </a:cubicBezTo>
                  <a:cubicBezTo>
                    <a:pt x="6" y="26"/>
                    <a:pt x="9" y="28"/>
                    <a:pt x="8" y="29"/>
                  </a:cubicBezTo>
                  <a:cubicBezTo>
                    <a:pt x="8" y="29"/>
                    <a:pt x="8" y="29"/>
                    <a:pt x="8" y="29"/>
                  </a:cubicBezTo>
                  <a:cubicBezTo>
                    <a:pt x="6" y="30"/>
                    <a:pt x="8" y="31"/>
                    <a:pt x="8" y="32"/>
                  </a:cubicBezTo>
                  <a:cubicBezTo>
                    <a:pt x="9" y="33"/>
                    <a:pt x="10" y="34"/>
                    <a:pt x="10" y="35"/>
                  </a:cubicBezTo>
                  <a:cubicBezTo>
                    <a:pt x="11" y="36"/>
                    <a:pt x="11" y="36"/>
                    <a:pt x="12" y="36"/>
                  </a:cubicBezTo>
                  <a:close/>
                </a:path>
              </a:pathLst>
            </a:custGeom>
            <a:solidFill>
              <a:srgbClr val="785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4" name="Freeform 171"/>
            <p:cNvSpPr>
              <a:spLocks/>
            </p:cNvSpPr>
            <p:nvPr/>
          </p:nvSpPr>
          <p:spPr bwMode="auto">
            <a:xfrm>
              <a:off x="903" y="1761"/>
              <a:ext cx="47" cy="42"/>
            </a:xfrm>
            <a:custGeom>
              <a:avLst/>
              <a:gdLst>
                <a:gd name="T0" fmla="*/ 17 w 20"/>
                <a:gd name="T1" fmla="*/ 16 h 18"/>
                <a:gd name="T2" fmla="*/ 10 w 20"/>
                <a:gd name="T3" fmla="*/ 17 h 18"/>
                <a:gd name="T4" fmla="*/ 1 w 20"/>
                <a:gd name="T5" fmla="*/ 14 h 18"/>
                <a:gd name="T6" fmla="*/ 7 w 20"/>
                <a:gd name="T7" fmla="*/ 8 h 18"/>
                <a:gd name="T8" fmla="*/ 19 w 20"/>
                <a:gd name="T9" fmla="*/ 0 h 18"/>
                <a:gd name="T10" fmla="*/ 20 w 20"/>
                <a:gd name="T11" fmla="*/ 1 h 18"/>
                <a:gd name="T12" fmla="*/ 20 w 20"/>
                <a:gd name="T13" fmla="*/ 5 h 18"/>
                <a:gd name="T14" fmla="*/ 18 w 20"/>
                <a:gd name="T15" fmla="*/ 8 h 18"/>
                <a:gd name="T16" fmla="*/ 19 w 20"/>
                <a:gd name="T17" fmla="*/ 11 h 18"/>
                <a:gd name="T18" fmla="*/ 17 w 20"/>
                <a:gd name="T19" fmla="*/ 13 h 18"/>
                <a:gd name="T20" fmla="*/ 14 w 20"/>
                <a:gd name="T21" fmla="*/ 13 h 18"/>
                <a:gd name="T22" fmla="*/ 8 w 20"/>
                <a:gd name="T23" fmla="*/ 13 h 18"/>
                <a:gd name="T24" fmla="*/ 5 w 20"/>
                <a:gd name="T25" fmla="*/ 11 h 18"/>
                <a:gd name="T26" fmla="*/ 7 w 20"/>
                <a:gd name="T27" fmla="*/ 13 h 18"/>
                <a:gd name="T28" fmla="*/ 18 w 20"/>
                <a:gd name="T29" fmla="*/ 13 h 18"/>
                <a:gd name="T30" fmla="*/ 19 w 20"/>
                <a:gd name="T31" fmla="*/ 14 h 18"/>
                <a:gd name="T32" fmla="*/ 17 w 20"/>
                <a:gd name="T3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8">
                  <a:moveTo>
                    <a:pt x="17" y="16"/>
                  </a:moveTo>
                  <a:cubicBezTo>
                    <a:pt x="14" y="15"/>
                    <a:pt x="12" y="17"/>
                    <a:pt x="10" y="17"/>
                  </a:cubicBezTo>
                  <a:cubicBezTo>
                    <a:pt x="5" y="18"/>
                    <a:pt x="2" y="17"/>
                    <a:pt x="1" y="14"/>
                  </a:cubicBezTo>
                  <a:cubicBezTo>
                    <a:pt x="0" y="11"/>
                    <a:pt x="2" y="9"/>
                    <a:pt x="7" y="8"/>
                  </a:cubicBezTo>
                  <a:cubicBezTo>
                    <a:pt x="12" y="6"/>
                    <a:pt x="15" y="2"/>
                    <a:pt x="19" y="0"/>
                  </a:cubicBezTo>
                  <a:cubicBezTo>
                    <a:pt x="20" y="0"/>
                    <a:pt x="20" y="1"/>
                    <a:pt x="20" y="1"/>
                  </a:cubicBezTo>
                  <a:cubicBezTo>
                    <a:pt x="20" y="2"/>
                    <a:pt x="19" y="4"/>
                    <a:pt x="20" y="5"/>
                  </a:cubicBezTo>
                  <a:cubicBezTo>
                    <a:pt x="19" y="6"/>
                    <a:pt x="18" y="7"/>
                    <a:pt x="18" y="8"/>
                  </a:cubicBezTo>
                  <a:cubicBezTo>
                    <a:pt x="19" y="9"/>
                    <a:pt x="19" y="10"/>
                    <a:pt x="19" y="11"/>
                  </a:cubicBezTo>
                  <a:cubicBezTo>
                    <a:pt x="19" y="12"/>
                    <a:pt x="18" y="13"/>
                    <a:pt x="17" y="13"/>
                  </a:cubicBezTo>
                  <a:cubicBezTo>
                    <a:pt x="16" y="13"/>
                    <a:pt x="15" y="14"/>
                    <a:pt x="14" y="13"/>
                  </a:cubicBezTo>
                  <a:cubicBezTo>
                    <a:pt x="12" y="12"/>
                    <a:pt x="10" y="11"/>
                    <a:pt x="8" y="13"/>
                  </a:cubicBezTo>
                  <a:cubicBezTo>
                    <a:pt x="7" y="14"/>
                    <a:pt x="6" y="13"/>
                    <a:pt x="5" y="11"/>
                  </a:cubicBezTo>
                  <a:cubicBezTo>
                    <a:pt x="5" y="13"/>
                    <a:pt x="7" y="13"/>
                    <a:pt x="7" y="13"/>
                  </a:cubicBezTo>
                  <a:cubicBezTo>
                    <a:pt x="11" y="10"/>
                    <a:pt x="14" y="15"/>
                    <a:pt x="18" y="13"/>
                  </a:cubicBezTo>
                  <a:cubicBezTo>
                    <a:pt x="18" y="13"/>
                    <a:pt x="19" y="14"/>
                    <a:pt x="19" y="14"/>
                  </a:cubicBezTo>
                  <a:cubicBezTo>
                    <a:pt x="20" y="16"/>
                    <a:pt x="19" y="17"/>
                    <a:pt x="17" y="16"/>
                  </a:cubicBezTo>
                  <a:close/>
                </a:path>
              </a:pathLst>
            </a:custGeom>
            <a:solidFill>
              <a:srgbClr val="C6AF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5" name="Freeform 172"/>
            <p:cNvSpPr>
              <a:spLocks/>
            </p:cNvSpPr>
            <p:nvPr/>
          </p:nvSpPr>
          <p:spPr bwMode="auto">
            <a:xfrm>
              <a:off x="1711" y="3094"/>
              <a:ext cx="29" cy="59"/>
            </a:xfrm>
            <a:custGeom>
              <a:avLst/>
              <a:gdLst>
                <a:gd name="T0" fmla="*/ 3 w 12"/>
                <a:gd name="T1" fmla="*/ 25 h 25"/>
                <a:gd name="T2" fmla="*/ 1 w 12"/>
                <a:gd name="T3" fmla="*/ 23 h 25"/>
                <a:gd name="T4" fmla="*/ 3 w 12"/>
                <a:gd name="T5" fmla="*/ 14 h 25"/>
                <a:gd name="T6" fmla="*/ 3 w 12"/>
                <a:gd name="T7" fmla="*/ 14 h 25"/>
                <a:gd name="T8" fmla="*/ 4 w 12"/>
                <a:gd name="T9" fmla="*/ 9 h 25"/>
                <a:gd name="T10" fmla="*/ 2 w 12"/>
                <a:gd name="T11" fmla="*/ 6 h 25"/>
                <a:gd name="T12" fmla="*/ 7 w 12"/>
                <a:gd name="T13" fmla="*/ 0 h 25"/>
                <a:gd name="T14" fmla="*/ 11 w 12"/>
                <a:gd name="T15" fmla="*/ 12 h 25"/>
                <a:gd name="T16" fmla="*/ 6 w 12"/>
                <a:gd name="T17" fmla="*/ 21 h 25"/>
                <a:gd name="T18" fmla="*/ 3 w 12"/>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5">
                  <a:moveTo>
                    <a:pt x="3" y="25"/>
                  </a:moveTo>
                  <a:cubicBezTo>
                    <a:pt x="2" y="25"/>
                    <a:pt x="1" y="23"/>
                    <a:pt x="1" y="23"/>
                  </a:cubicBezTo>
                  <a:cubicBezTo>
                    <a:pt x="3" y="20"/>
                    <a:pt x="1" y="17"/>
                    <a:pt x="3" y="14"/>
                  </a:cubicBezTo>
                  <a:cubicBezTo>
                    <a:pt x="3" y="14"/>
                    <a:pt x="3" y="14"/>
                    <a:pt x="3" y="14"/>
                  </a:cubicBezTo>
                  <a:cubicBezTo>
                    <a:pt x="0" y="12"/>
                    <a:pt x="4" y="11"/>
                    <a:pt x="4" y="9"/>
                  </a:cubicBezTo>
                  <a:cubicBezTo>
                    <a:pt x="4" y="6"/>
                    <a:pt x="5" y="6"/>
                    <a:pt x="2" y="6"/>
                  </a:cubicBezTo>
                  <a:cubicBezTo>
                    <a:pt x="4" y="4"/>
                    <a:pt x="6" y="2"/>
                    <a:pt x="7" y="0"/>
                  </a:cubicBezTo>
                  <a:cubicBezTo>
                    <a:pt x="12" y="3"/>
                    <a:pt x="12" y="8"/>
                    <a:pt x="11" y="12"/>
                  </a:cubicBezTo>
                  <a:cubicBezTo>
                    <a:pt x="11" y="16"/>
                    <a:pt x="9" y="20"/>
                    <a:pt x="6" y="21"/>
                  </a:cubicBezTo>
                  <a:cubicBezTo>
                    <a:pt x="4" y="22"/>
                    <a:pt x="3" y="23"/>
                    <a:pt x="3" y="25"/>
                  </a:cubicBezTo>
                  <a:close/>
                </a:path>
              </a:pathLst>
            </a:custGeom>
            <a:solidFill>
              <a:srgbClr val="D4BB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6" name="Freeform 173"/>
            <p:cNvSpPr>
              <a:spLocks/>
            </p:cNvSpPr>
            <p:nvPr/>
          </p:nvSpPr>
          <p:spPr bwMode="auto">
            <a:xfrm>
              <a:off x="1507" y="3177"/>
              <a:ext cx="95" cy="66"/>
            </a:xfrm>
            <a:custGeom>
              <a:avLst/>
              <a:gdLst>
                <a:gd name="T0" fmla="*/ 20 w 40"/>
                <a:gd name="T1" fmla="*/ 9 h 28"/>
                <a:gd name="T2" fmla="*/ 5 w 40"/>
                <a:gd name="T3" fmla="*/ 25 h 28"/>
                <a:gd name="T4" fmla="*/ 2 w 40"/>
                <a:gd name="T5" fmla="*/ 27 h 28"/>
                <a:gd name="T6" fmla="*/ 1 w 40"/>
                <a:gd name="T7" fmla="*/ 24 h 28"/>
                <a:gd name="T8" fmla="*/ 19 w 40"/>
                <a:gd name="T9" fmla="*/ 6 h 28"/>
                <a:gd name="T10" fmla="*/ 28 w 40"/>
                <a:gd name="T11" fmla="*/ 1 h 28"/>
                <a:gd name="T12" fmla="*/ 28 w 40"/>
                <a:gd name="T13" fmla="*/ 1 h 28"/>
                <a:gd name="T14" fmla="*/ 32 w 40"/>
                <a:gd name="T15" fmla="*/ 0 h 28"/>
                <a:gd name="T16" fmla="*/ 36 w 40"/>
                <a:gd name="T17" fmla="*/ 0 h 28"/>
                <a:gd name="T18" fmla="*/ 40 w 40"/>
                <a:gd name="T19" fmla="*/ 1 h 28"/>
                <a:gd name="T20" fmla="*/ 39 w 40"/>
                <a:gd name="T21" fmla="*/ 3 h 28"/>
                <a:gd name="T22" fmla="*/ 32 w 40"/>
                <a:gd name="T23" fmla="*/ 4 h 28"/>
                <a:gd name="T24" fmla="*/ 31 w 40"/>
                <a:gd name="T25" fmla="*/ 5 h 28"/>
                <a:gd name="T26" fmla="*/ 27 w 40"/>
                <a:gd name="T27" fmla="*/ 10 h 28"/>
                <a:gd name="T28" fmla="*/ 26 w 40"/>
                <a:gd name="T29" fmla="*/ 11 h 28"/>
                <a:gd name="T30" fmla="*/ 25 w 40"/>
                <a:gd name="T31" fmla="*/ 9 h 28"/>
                <a:gd name="T32" fmla="*/ 25 w 40"/>
                <a:gd name="T33" fmla="*/ 6 h 28"/>
                <a:gd name="T34" fmla="*/ 22 w 40"/>
                <a:gd name="T35" fmla="*/ 7 h 28"/>
                <a:gd name="T36" fmla="*/ 20 w 40"/>
                <a:gd name="T3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8">
                  <a:moveTo>
                    <a:pt x="20" y="9"/>
                  </a:moveTo>
                  <a:cubicBezTo>
                    <a:pt x="14" y="14"/>
                    <a:pt x="8" y="19"/>
                    <a:pt x="5" y="25"/>
                  </a:cubicBezTo>
                  <a:cubicBezTo>
                    <a:pt x="4" y="27"/>
                    <a:pt x="4" y="28"/>
                    <a:pt x="2" y="27"/>
                  </a:cubicBezTo>
                  <a:cubicBezTo>
                    <a:pt x="0" y="27"/>
                    <a:pt x="0" y="25"/>
                    <a:pt x="1" y="24"/>
                  </a:cubicBezTo>
                  <a:cubicBezTo>
                    <a:pt x="6" y="17"/>
                    <a:pt x="10" y="10"/>
                    <a:pt x="19" y="6"/>
                  </a:cubicBezTo>
                  <a:cubicBezTo>
                    <a:pt x="22" y="5"/>
                    <a:pt x="25" y="3"/>
                    <a:pt x="28" y="1"/>
                  </a:cubicBezTo>
                  <a:cubicBezTo>
                    <a:pt x="28" y="1"/>
                    <a:pt x="28" y="1"/>
                    <a:pt x="28" y="1"/>
                  </a:cubicBezTo>
                  <a:cubicBezTo>
                    <a:pt x="30" y="1"/>
                    <a:pt x="31" y="0"/>
                    <a:pt x="32" y="0"/>
                  </a:cubicBezTo>
                  <a:cubicBezTo>
                    <a:pt x="33" y="1"/>
                    <a:pt x="35" y="1"/>
                    <a:pt x="36" y="0"/>
                  </a:cubicBezTo>
                  <a:cubicBezTo>
                    <a:pt x="37" y="0"/>
                    <a:pt x="39" y="0"/>
                    <a:pt x="40" y="1"/>
                  </a:cubicBezTo>
                  <a:cubicBezTo>
                    <a:pt x="40" y="2"/>
                    <a:pt x="40" y="2"/>
                    <a:pt x="39" y="3"/>
                  </a:cubicBezTo>
                  <a:cubicBezTo>
                    <a:pt x="37" y="5"/>
                    <a:pt x="34" y="3"/>
                    <a:pt x="32" y="4"/>
                  </a:cubicBezTo>
                  <a:cubicBezTo>
                    <a:pt x="32" y="4"/>
                    <a:pt x="31" y="4"/>
                    <a:pt x="31" y="5"/>
                  </a:cubicBezTo>
                  <a:cubicBezTo>
                    <a:pt x="28" y="5"/>
                    <a:pt x="28" y="8"/>
                    <a:pt x="27" y="10"/>
                  </a:cubicBezTo>
                  <a:cubicBezTo>
                    <a:pt x="27" y="11"/>
                    <a:pt x="26" y="12"/>
                    <a:pt x="26" y="11"/>
                  </a:cubicBezTo>
                  <a:cubicBezTo>
                    <a:pt x="25" y="11"/>
                    <a:pt x="25" y="10"/>
                    <a:pt x="25" y="9"/>
                  </a:cubicBezTo>
                  <a:cubicBezTo>
                    <a:pt x="25" y="8"/>
                    <a:pt x="26" y="7"/>
                    <a:pt x="25" y="6"/>
                  </a:cubicBezTo>
                  <a:cubicBezTo>
                    <a:pt x="24" y="5"/>
                    <a:pt x="23" y="7"/>
                    <a:pt x="22" y="7"/>
                  </a:cubicBezTo>
                  <a:cubicBezTo>
                    <a:pt x="21" y="8"/>
                    <a:pt x="20" y="8"/>
                    <a:pt x="20" y="9"/>
                  </a:cubicBezTo>
                  <a:close/>
                </a:path>
              </a:pathLst>
            </a:custGeom>
            <a:solidFill>
              <a:srgbClr val="E7D4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7" name="Freeform 174"/>
            <p:cNvSpPr>
              <a:spLocks/>
            </p:cNvSpPr>
            <p:nvPr/>
          </p:nvSpPr>
          <p:spPr bwMode="auto">
            <a:xfrm>
              <a:off x="1709" y="2701"/>
              <a:ext cx="38" cy="78"/>
            </a:xfrm>
            <a:custGeom>
              <a:avLst/>
              <a:gdLst>
                <a:gd name="T0" fmla="*/ 9 w 16"/>
                <a:gd name="T1" fmla="*/ 1 h 33"/>
                <a:gd name="T2" fmla="*/ 4 w 16"/>
                <a:gd name="T3" fmla="*/ 9 h 33"/>
                <a:gd name="T4" fmla="*/ 4 w 16"/>
                <a:gd name="T5" fmla="*/ 14 h 33"/>
                <a:gd name="T6" fmla="*/ 11 w 16"/>
                <a:gd name="T7" fmla="*/ 10 h 33"/>
                <a:gd name="T8" fmla="*/ 15 w 16"/>
                <a:gd name="T9" fmla="*/ 18 h 33"/>
                <a:gd name="T10" fmla="*/ 11 w 16"/>
                <a:gd name="T11" fmla="*/ 33 h 33"/>
                <a:gd name="T12" fmla="*/ 9 w 16"/>
                <a:gd name="T13" fmla="*/ 25 h 33"/>
                <a:gd name="T14" fmla="*/ 11 w 16"/>
                <a:gd name="T15" fmla="*/ 23 h 33"/>
                <a:gd name="T16" fmla="*/ 11 w 16"/>
                <a:gd name="T17" fmla="*/ 21 h 33"/>
                <a:gd name="T18" fmla="*/ 11 w 16"/>
                <a:gd name="T19" fmla="*/ 18 h 33"/>
                <a:gd name="T20" fmla="*/ 11 w 16"/>
                <a:gd name="T21" fmla="*/ 15 h 33"/>
                <a:gd name="T22" fmla="*/ 11 w 16"/>
                <a:gd name="T23" fmla="*/ 14 h 33"/>
                <a:gd name="T24" fmla="*/ 10 w 16"/>
                <a:gd name="T25" fmla="*/ 14 h 33"/>
                <a:gd name="T26" fmla="*/ 8 w 16"/>
                <a:gd name="T27" fmla="*/ 16 h 33"/>
                <a:gd name="T28" fmla="*/ 7 w 16"/>
                <a:gd name="T29" fmla="*/ 19 h 33"/>
                <a:gd name="T30" fmla="*/ 6 w 16"/>
                <a:gd name="T31" fmla="*/ 20 h 33"/>
                <a:gd name="T32" fmla="*/ 4 w 16"/>
                <a:gd name="T33" fmla="*/ 20 h 33"/>
                <a:gd name="T34" fmla="*/ 6 w 16"/>
                <a:gd name="T35" fmla="*/ 2 h 33"/>
                <a:gd name="T36" fmla="*/ 9 w 16"/>
                <a:gd name="T3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3">
                  <a:moveTo>
                    <a:pt x="9" y="1"/>
                  </a:moveTo>
                  <a:cubicBezTo>
                    <a:pt x="7" y="4"/>
                    <a:pt x="3" y="5"/>
                    <a:pt x="4" y="9"/>
                  </a:cubicBezTo>
                  <a:cubicBezTo>
                    <a:pt x="4" y="11"/>
                    <a:pt x="5" y="13"/>
                    <a:pt x="4" y="14"/>
                  </a:cubicBezTo>
                  <a:cubicBezTo>
                    <a:pt x="6" y="12"/>
                    <a:pt x="8" y="9"/>
                    <a:pt x="11" y="10"/>
                  </a:cubicBezTo>
                  <a:cubicBezTo>
                    <a:pt x="15" y="12"/>
                    <a:pt x="15" y="15"/>
                    <a:pt x="15" y="18"/>
                  </a:cubicBezTo>
                  <a:cubicBezTo>
                    <a:pt x="16" y="24"/>
                    <a:pt x="16" y="29"/>
                    <a:pt x="11" y="33"/>
                  </a:cubicBezTo>
                  <a:cubicBezTo>
                    <a:pt x="6" y="31"/>
                    <a:pt x="5" y="28"/>
                    <a:pt x="9" y="25"/>
                  </a:cubicBezTo>
                  <a:cubicBezTo>
                    <a:pt x="10" y="24"/>
                    <a:pt x="11" y="24"/>
                    <a:pt x="11" y="23"/>
                  </a:cubicBezTo>
                  <a:cubicBezTo>
                    <a:pt x="11" y="23"/>
                    <a:pt x="13" y="22"/>
                    <a:pt x="11" y="21"/>
                  </a:cubicBezTo>
                  <a:cubicBezTo>
                    <a:pt x="10" y="21"/>
                    <a:pt x="10" y="19"/>
                    <a:pt x="11" y="18"/>
                  </a:cubicBezTo>
                  <a:cubicBezTo>
                    <a:pt x="13" y="17"/>
                    <a:pt x="12" y="16"/>
                    <a:pt x="11" y="15"/>
                  </a:cubicBezTo>
                  <a:cubicBezTo>
                    <a:pt x="11" y="14"/>
                    <a:pt x="11" y="14"/>
                    <a:pt x="11" y="14"/>
                  </a:cubicBezTo>
                  <a:cubicBezTo>
                    <a:pt x="11" y="13"/>
                    <a:pt x="10" y="14"/>
                    <a:pt x="10" y="14"/>
                  </a:cubicBezTo>
                  <a:cubicBezTo>
                    <a:pt x="9" y="15"/>
                    <a:pt x="9" y="15"/>
                    <a:pt x="8" y="16"/>
                  </a:cubicBezTo>
                  <a:cubicBezTo>
                    <a:pt x="7" y="17"/>
                    <a:pt x="7" y="18"/>
                    <a:pt x="7" y="19"/>
                  </a:cubicBezTo>
                  <a:cubicBezTo>
                    <a:pt x="7" y="20"/>
                    <a:pt x="6" y="20"/>
                    <a:pt x="6" y="20"/>
                  </a:cubicBezTo>
                  <a:cubicBezTo>
                    <a:pt x="5" y="20"/>
                    <a:pt x="4" y="21"/>
                    <a:pt x="4" y="20"/>
                  </a:cubicBezTo>
                  <a:cubicBezTo>
                    <a:pt x="0" y="16"/>
                    <a:pt x="1" y="5"/>
                    <a:pt x="6" y="2"/>
                  </a:cubicBezTo>
                  <a:cubicBezTo>
                    <a:pt x="7" y="1"/>
                    <a:pt x="8" y="0"/>
                    <a:pt x="9" y="1"/>
                  </a:cubicBezTo>
                  <a:close/>
                </a:path>
              </a:pathLst>
            </a:custGeom>
            <a:solidFill>
              <a:srgbClr val="C6A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8" name="Freeform 175"/>
            <p:cNvSpPr>
              <a:spLocks/>
            </p:cNvSpPr>
            <p:nvPr/>
          </p:nvSpPr>
          <p:spPr bwMode="auto">
            <a:xfrm>
              <a:off x="1583" y="2912"/>
              <a:ext cx="26" cy="68"/>
            </a:xfrm>
            <a:custGeom>
              <a:avLst/>
              <a:gdLst>
                <a:gd name="T0" fmla="*/ 5 w 11"/>
                <a:gd name="T1" fmla="*/ 0 h 29"/>
                <a:gd name="T2" fmla="*/ 6 w 11"/>
                <a:gd name="T3" fmla="*/ 1 h 29"/>
                <a:gd name="T4" fmla="*/ 8 w 11"/>
                <a:gd name="T5" fmla="*/ 3 h 29"/>
                <a:gd name="T6" fmla="*/ 10 w 11"/>
                <a:gd name="T7" fmla="*/ 6 h 29"/>
                <a:gd name="T8" fmla="*/ 7 w 11"/>
                <a:gd name="T9" fmla="*/ 8 h 29"/>
                <a:gd name="T10" fmla="*/ 11 w 11"/>
                <a:gd name="T11" fmla="*/ 14 h 29"/>
                <a:gd name="T12" fmla="*/ 8 w 11"/>
                <a:gd name="T13" fmla="*/ 15 h 29"/>
                <a:gd name="T14" fmla="*/ 7 w 11"/>
                <a:gd name="T15" fmla="*/ 17 h 29"/>
                <a:gd name="T16" fmla="*/ 7 w 11"/>
                <a:gd name="T17" fmla="*/ 26 h 29"/>
                <a:gd name="T18" fmla="*/ 3 w 11"/>
                <a:gd name="T19" fmla="*/ 29 h 29"/>
                <a:gd name="T20" fmla="*/ 5 w 11"/>
                <a:gd name="T21" fmla="*/ 25 h 29"/>
                <a:gd name="T22" fmla="*/ 8 w 11"/>
                <a:gd name="T23" fmla="*/ 21 h 29"/>
                <a:gd name="T24" fmla="*/ 1 w 11"/>
                <a:gd name="T25" fmla="*/ 12 h 29"/>
                <a:gd name="T26" fmla="*/ 0 w 11"/>
                <a:gd name="T27" fmla="*/ 8 h 29"/>
                <a:gd name="T28" fmla="*/ 5 w 11"/>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9">
                  <a:moveTo>
                    <a:pt x="5" y="0"/>
                  </a:moveTo>
                  <a:cubicBezTo>
                    <a:pt x="5" y="0"/>
                    <a:pt x="5" y="2"/>
                    <a:pt x="6" y="1"/>
                  </a:cubicBezTo>
                  <a:cubicBezTo>
                    <a:pt x="8" y="1"/>
                    <a:pt x="8" y="2"/>
                    <a:pt x="8" y="3"/>
                  </a:cubicBezTo>
                  <a:cubicBezTo>
                    <a:pt x="7" y="5"/>
                    <a:pt x="8" y="7"/>
                    <a:pt x="10" y="6"/>
                  </a:cubicBezTo>
                  <a:cubicBezTo>
                    <a:pt x="10" y="8"/>
                    <a:pt x="6" y="7"/>
                    <a:pt x="7" y="8"/>
                  </a:cubicBezTo>
                  <a:cubicBezTo>
                    <a:pt x="9" y="10"/>
                    <a:pt x="6" y="14"/>
                    <a:pt x="11" y="14"/>
                  </a:cubicBezTo>
                  <a:cubicBezTo>
                    <a:pt x="10" y="16"/>
                    <a:pt x="9" y="14"/>
                    <a:pt x="8" y="15"/>
                  </a:cubicBezTo>
                  <a:cubicBezTo>
                    <a:pt x="7" y="15"/>
                    <a:pt x="6" y="16"/>
                    <a:pt x="7" y="17"/>
                  </a:cubicBezTo>
                  <a:cubicBezTo>
                    <a:pt x="11" y="22"/>
                    <a:pt x="10" y="22"/>
                    <a:pt x="7" y="26"/>
                  </a:cubicBezTo>
                  <a:cubicBezTo>
                    <a:pt x="6" y="27"/>
                    <a:pt x="4" y="28"/>
                    <a:pt x="3" y="29"/>
                  </a:cubicBezTo>
                  <a:cubicBezTo>
                    <a:pt x="2" y="27"/>
                    <a:pt x="4" y="26"/>
                    <a:pt x="5" y="25"/>
                  </a:cubicBezTo>
                  <a:cubicBezTo>
                    <a:pt x="6" y="24"/>
                    <a:pt x="7" y="23"/>
                    <a:pt x="8" y="21"/>
                  </a:cubicBezTo>
                  <a:cubicBezTo>
                    <a:pt x="2" y="21"/>
                    <a:pt x="2" y="17"/>
                    <a:pt x="1" y="12"/>
                  </a:cubicBezTo>
                  <a:cubicBezTo>
                    <a:pt x="1" y="11"/>
                    <a:pt x="1" y="9"/>
                    <a:pt x="0" y="8"/>
                  </a:cubicBezTo>
                  <a:cubicBezTo>
                    <a:pt x="0" y="4"/>
                    <a:pt x="1" y="1"/>
                    <a:pt x="5" y="0"/>
                  </a:cubicBezTo>
                  <a:close/>
                </a:path>
              </a:pathLst>
            </a:custGeom>
            <a:solidFill>
              <a:srgbClr val="CDB5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9" name="Freeform 176"/>
            <p:cNvSpPr>
              <a:spLocks/>
            </p:cNvSpPr>
            <p:nvPr/>
          </p:nvSpPr>
          <p:spPr bwMode="auto">
            <a:xfrm>
              <a:off x="941" y="1893"/>
              <a:ext cx="38" cy="45"/>
            </a:xfrm>
            <a:custGeom>
              <a:avLst/>
              <a:gdLst>
                <a:gd name="T0" fmla="*/ 1 w 16"/>
                <a:gd name="T1" fmla="*/ 16 h 19"/>
                <a:gd name="T2" fmla="*/ 3 w 16"/>
                <a:gd name="T3" fmla="*/ 14 h 19"/>
                <a:gd name="T4" fmla="*/ 2 w 16"/>
                <a:gd name="T5" fmla="*/ 2 h 19"/>
                <a:gd name="T6" fmla="*/ 11 w 16"/>
                <a:gd name="T7" fmla="*/ 0 h 19"/>
                <a:gd name="T8" fmla="*/ 15 w 16"/>
                <a:gd name="T9" fmla="*/ 4 h 19"/>
                <a:gd name="T10" fmla="*/ 16 w 16"/>
                <a:gd name="T11" fmla="*/ 7 h 19"/>
                <a:gd name="T12" fmla="*/ 14 w 16"/>
                <a:gd name="T13" fmla="*/ 15 h 19"/>
                <a:gd name="T14" fmla="*/ 8 w 16"/>
                <a:gd name="T15" fmla="*/ 18 h 19"/>
                <a:gd name="T16" fmla="*/ 3 w 16"/>
                <a:gd name="T17" fmla="*/ 17 h 19"/>
                <a:gd name="T18" fmla="*/ 1 w 16"/>
                <a:gd name="T19" fmla="*/ 17 h 19"/>
                <a:gd name="T20" fmla="*/ 1 w 16"/>
                <a:gd name="T2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9">
                  <a:moveTo>
                    <a:pt x="1" y="16"/>
                  </a:moveTo>
                  <a:cubicBezTo>
                    <a:pt x="3" y="16"/>
                    <a:pt x="4" y="16"/>
                    <a:pt x="3" y="14"/>
                  </a:cubicBezTo>
                  <a:cubicBezTo>
                    <a:pt x="1" y="10"/>
                    <a:pt x="0" y="6"/>
                    <a:pt x="2" y="2"/>
                  </a:cubicBezTo>
                  <a:cubicBezTo>
                    <a:pt x="5" y="1"/>
                    <a:pt x="8" y="1"/>
                    <a:pt x="11" y="0"/>
                  </a:cubicBezTo>
                  <a:cubicBezTo>
                    <a:pt x="14" y="1"/>
                    <a:pt x="14" y="3"/>
                    <a:pt x="15" y="4"/>
                  </a:cubicBezTo>
                  <a:cubicBezTo>
                    <a:pt x="16" y="5"/>
                    <a:pt x="16" y="6"/>
                    <a:pt x="16" y="7"/>
                  </a:cubicBezTo>
                  <a:cubicBezTo>
                    <a:pt x="15" y="9"/>
                    <a:pt x="15" y="12"/>
                    <a:pt x="14" y="15"/>
                  </a:cubicBezTo>
                  <a:cubicBezTo>
                    <a:pt x="13" y="18"/>
                    <a:pt x="11" y="19"/>
                    <a:pt x="8" y="18"/>
                  </a:cubicBezTo>
                  <a:cubicBezTo>
                    <a:pt x="6" y="17"/>
                    <a:pt x="4" y="17"/>
                    <a:pt x="3" y="17"/>
                  </a:cubicBezTo>
                  <a:cubicBezTo>
                    <a:pt x="2" y="17"/>
                    <a:pt x="2" y="17"/>
                    <a:pt x="1" y="17"/>
                  </a:cubicBezTo>
                  <a:cubicBezTo>
                    <a:pt x="1" y="17"/>
                    <a:pt x="1" y="16"/>
                    <a:pt x="1" y="16"/>
                  </a:cubicBezTo>
                  <a:close/>
                </a:path>
              </a:pathLst>
            </a:custGeom>
            <a:solidFill>
              <a:srgbClr val="E1CC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60" name="Freeform 177"/>
            <p:cNvSpPr>
              <a:spLocks/>
            </p:cNvSpPr>
            <p:nvPr/>
          </p:nvSpPr>
          <p:spPr bwMode="auto">
            <a:xfrm>
              <a:off x="1583" y="2812"/>
              <a:ext cx="26" cy="64"/>
            </a:xfrm>
            <a:custGeom>
              <a:avLst/>
              <a:gdLst>
                <a:gd name="T0" fmla="*/ 7 w 11"/>
                <a:gd name="T1" fmla="*/ 27 h 27"/>
                <a:gd name="T2" fmla="*/ 7 w 11"/>
                <a:gd name="T3" fmla="*/ 25 h 27"/>
                <a:gd name="T4" fmla="*/ 5 w 11"/>
                <a:gd name="T5" fmla="*/ 22 h 27"/>
                <a:gd name="T6" fmla="*/ 1 w 11"/>
                <a:gd name="T7" fmla="*/ 17 h 27"/>
                <a:gd name="T8" fmla="*/ 0 w 11"/>
                <a:gd name="T9" fmla="*/ 6 h 27"/>
                <a:gd name="T10" fmla="*/ 4 w 11"/>
                <a:gd name="T11" fmla="*/ 0 h 27"/>
                <a:gd name="T12" fmla="*/ 9 w 11"/>
                <a:gd name="T13" fmla="*/ 6 h 27"/>
                <a:gd name="T14" fmla="*/ 10 w 11"/>
                <a:gd name="T15" fmla="*/ 7 h 27"/>
                <a:gd name="T16" fmla="*/ 7 w 11"/>
                <a:gd name="T17" fmla="*/ 11 h 27"/>
                <a:gd name="T18" fmla="*/ 5 w 11"/>
                <a:gd name="T19" fmla="*/ 10 h 27"/>
                <a:gd name="T20" fmla="*/ 5 w 11"/>
                <a:gd name="T21" fmla="*/ 12 h 27"/>
                <a:gd name="T22" fmla="*/ 8 w 11"/>
                <a:gd name="T23" fmla="*/ 11 h 27"/>
                <a:gd name="T24" fmla="*/ 10 w 11"/>
                <a:gd name="T25" fmla="*/ 13 h 27"/>
                <a:gd name="T26" fmla="*/ 11 w 11"/>
                <a:gd name="T27" fmla="*/ 19 h 27"/>
                <a:gd name="T28" fmla="*/ 7 w 11"/>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7">
                  <a:moveTo>
                    <a:pt x="7" y="27"/>
                  </a:moveTo>
                  <a:cubicBezTo>
                    <a:pt x="6" y="26"/>
                    <a:pt x="7" y="25"/>
                    <a:pt x="7" y="25"/>
                  </a:cubicBezTo>
                  <a:cubicBezTo>
                    <a:pt x="7" y="23"/>
                    <a:pt x="8" y="22"/>
                    <a:pt x="5" y="22"/>
                  </a:cubicBezTo>
                  <a:cubicBezTo>
                    <a:pt x="2" y="22"/>
                    <a:pt x="2" y="19"/>
                    <a:pt x="1" y="17"/>
                  </a:cubicBezTo>
                  <a:cubicBezTo>
                    <a:pt x="1" y="14"/>
                    <a:pt x="1" y="10"/>
                    <a:pt x="0" y="6"/>
                  </a:cubicBezTo>
                  <a:cubicBezTo>
                    <a:pt x="0" y="3"/>
                    <a:pt x="1" y="1"/>
                    <a:pt x="4" y="0"/>
                  </a:cubicBezTo>
                  <a:cubicBezTo>
                    <a:pt x="7" y="1"/>
                    <a:pt x="9" y="3"/>
                    <a:pt x="9" y="6"/>
                  </a:cubicBezTo>
                  <a:cubicBezTo>
                    <a:pt x="10" y="6"/>
                    <a:pt x="9" y="7"/>
                    <a:pt x="10" y="7"/>
                  </a:cubicBezTo>
                  <a:cubicBezTo>
                    <a:pt x="11" y="10"/>
                    <a:pt x="9" y="11"/>
                    <a:pt x="7" y="11"/>
                  </a:cubicBezTo>
                  <a:cubicBezTo>
                    <a:pt x="6" y="12"/>
                    <a:pt x="6" y="10"/>
                    <a:pt x="5" y="10"/>
                  </a:cubicBezTo>
                  <a:cubicBezTo>
                    <a:pt x="5" y="10"/>
                    <a:pt x="5" y="11"/>
                    <a:pt x="5" y="12"/>
                  </a:cubicBezTo>
                  <a:cubicBezTo>
                    <a:pt x="6" y="12"/>
                    <a:pt x="7" y="12"/>
                    <a:pt x="8" y="11"/>
                  </a:cubicBezTo>
                  <a:cubicBezTo>
                    <a:pt x="10" y="11"/>
                    <a:pt x="11" y="11"/>
                    <a:pt x="10" y="13"/>
                  </a:cubicBezTo>
                  <a:cubicBezTo>
                    <a:pt x="10" y="15"/>
                    <a:pt x="10" y="17"/>
                    <a:pt x="11" y="19"/>
                  </a:cubicBezTo>
                  <a:cubicBezTo>
                    <a:pt x="11" y="22"/>
                    <a:pt x="9" y="25"/>
                    <a:pt x="7" y="27"/>
                  </a:cubicBezTo>
                  <a:close/>
                </a:path>
              </a:pathLst>
            </a:custGeom>
            <a:solidFill>
              <a:srgbClr val="D6BF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61" name="Freeform 178"/>
            <p:cNvSpPr>
              <a:spLocks/>
            </p:cNvSpPr>
            <p:nvPr/>
          </p:nvSpPr>
          <p:spPr bwMode="auto">
            <a:xfrm>
              <a:off x="1587" y="2317"/>
              <a:ext cx="41" cy="83"/>
            </a:xfrm>
            <a:custGeom>
              <a:avLst/>
              <a:gdLst>
                <a:gd name="T0" fmla="*/ 4 w 17"/>
                <a:gd name="T1" fmla="*/ 33 h 35"/>
                <a:gd name="T2" fmla="*/ 7 w 17"/>
                <a:gd name="T3" fmla="*/ 26 h 35"/>
                <a:gd name="T4" fmla="*/ 11 w 17"/>
                <a:gd name="T5" fmla="*/ 22 h 35"/>
                <a:gd name="T6" fmla="*/ 10 w 17"/>
                <a:gd name="T7" fmla="*/ 19 h 35"/>
                <a:gd name="T8" fmla="*/ 8 w 17"/>
                <a:gd name="T9" fmla="*/ 16 h 35"/>
                <a:gd name="T10" fmla="*/ 8 w 17"/>
                <a:gd name="T11" fmla="*/ 14 h 35"/>
                <a:gd name="T12" fmla="*/ 8 w 17"/>
                <a:gd name="T13" fmla="*/ 12 h 35"/>
                <a:gd name="T14" fmla="*/ 9 w 17"/>
                <a:gd name="T15" fmla="*/ 13 h 35"/>
                <a:gd name="T16" fmla="*/ 10 w 17"/>
                <a:gd name="T17" fmla="*/ 15 h 35"/>
                <a:gd name="T18" fmla="*/ 2 w 17"/>
                <a:gd name="T19" fmla="*/ 1 h 35"/>
                <a:gd name="T20" fmla="*/ 0 w 17"/>
                <a:gd name="T21" fmla="*/ 0 h 35"/>
                <a:gd name="T22" fmla="*/ 8 w 17"/>
                <a:gd name="T23" fmla="*/ 0 h 35"/>
                <a:gd name="T24" fmla="*/ 12 w 17"/>
                <a:gd name="T25" fmla="*/ 29 h 35"/>
                <a:gd name="T26" fmla="*/ 11 w 17"/>
                <a:gd name="T27" fmla="*/ 32 h 35"/>
                <a:gd name="T28" fmla="*/ 2 w 17"/>
                <a:gd name="T29" fmla="*/ 34 h 35"/>
                <a:gd name="T30" fmla="*/ 4 w 17"/>
                <a:gd name="T31"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35">
                  <a:moveTo>
                    <a:pt x="4" y="33"/>
                  </a:moveTo>
                  <a:cubicBezTo>
                    <a:pt x="8" y="32"/>
                    <a:pt x="9" y="30"/>
                    <a:pt x="7" y="26"/>
                  </a:cubicBezTo>
                  <a:cubicBezTo>
                    <a:pt x="6" y="23"/>
                    <a:pt x="8" y="22"/>
                    <a:pt x="11" y="22"/>
                  </a:cubicBezTo>
                  <a:cubicBezTo>
                    <a:pt x="9" y="21"/>
                    <a:pt x="8" y="20"/>
                    <a:pt x="10" y="19"/>
                  </a:cubicBezTo>
                  <a:cubicBezTo>
                    <a:pt x="9" y="18"/>
                    <a:pt x="5" y="20"/>
                    <a:pt x="8" y="16"/>
                  </a:cubicBezTo>
                  <a:cubicBezTo>
                    <a:pt x="9" y="15"/>
                    <a:pt x="8" y="15"/>
                    <a:pt x="8" y="14"/>
                  </a:cubicBezTo>
                  <a:cubicBezTo>
                    <a:pt x="7" y="13"/>
                    <a:pt x="7" y="12"/>
                    <a:pt x="8" y="12"/>
                  </a:cubicBezTo>
                  <a:cubicBezTo>
                    <a:pt x="9" y="11"/>
                    <a:pt x="10" y="12"/>
                    <a:pt x="9" y="13"/>
                  </a:cubicBezTo>
                  <a:cubicBezTo>
                    <a:pt x="9" y="14"/>
                    <a:pt x="9" y="14"/>
                    <a:pt x="10" y="15"/>
                  </a:cubicBezTo>
                  <a:cubicBezTo>
                    <a:pt x="12" y="9"/>
                    <a:pt x="9" y="4"/>
                    <a:pt x="2" y="1"/>
                  </a:cubicBezTo>
                  <a:cubicBezTo>
                    <a:pt x="2" y="1"/>
                    <a:pt x="1" y="1"/>
                    <a:pt x="0" y="0"/>
                  </a:cubicBezTo>
                  <a:cubicBezTo>
                    <a:pt x="3" y="0"/>
                    <a:pt x="5" y="0"/>
                    <a:pt x="8" y="0"/>
                  </a:cubicBezTo>
                  <a:cubicBezTo>
                    <a:pt x="15" y="6"/>
                    <a:pt x="17" y="21"/>
                    <a:pt x="12" y="29"/>
                  </a:cubicBezTo>
                  <a:cubicBezTo>
                    <a:pt x="11" y="30"/>
                    <a:pt x="11" y="31"/>
                    <a:pt x="11" y="32"/>
                  </a:cubicBezTo>
                  <a:cubicBezTo>
                    <a:pt x="8" y="35"/>
                    <a:pt x="5" y="34"/>
                    <a:pt x="2" y="34"/>
                  </a:cubicBezTo>
                  <a:cubicBezTo>
                    <a:pt x="3" y="33"/>
                    <a:pt x="3" y="33"/>
                    <a:pt x="4" y="33"/>
                  </a:cubicBezTo>
                  <a:close/>
                </a:path>
              </a:pathLst>
            </a:custGeom>
            <a:solidFill>
              <a:srgbClr val="734B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62" name="Freeform 179"/>
            <p:cNvSpPr>
              <a:spLocks/>
            </p:cNvSpPr>
            <p:nvPr/>
          </p:nvSpPr>
          <p:spPr bwMode="auto">
            <a:xfrm>
              <a:off x="886" y="1387"/>
              <a:ext cx="121" cy="54"/>
            </a:xfrm>
            <a:custGeom>
              <a:avLst/>
              <a:gdLst>
                <a:gd name="T0" fmla="*/ 26 w 51"/>
                <a:gd name="T1" fmla="*/ 16 h 23"/>
                <a:gd name="T2" fmla="*/ 16 w 51"/>
                <a:gd name="T3" fmla="*/ 15 h 23"/>
                <a:gd name="T4" fmla="*/ 7 w 51"/>
                <a:gd name="T5" fmla="*/ 21 h 23"/>
                <a:gd name="T6" fmla="*/ 5 w 51"/>
                <a:gd name="T7" fmla="*/ 23 h 23"/>
                <a:gd name="T8" fmla="*/ 6 w 51"/>
                <a:gd name="T9" fmla="*/ 21 h 23"/>
                <a:gd name="T10" fmla="*/ 7 w 51"/>
                <a:gd name="T11" fmla="*/ 19 h 23"/>
                <a:gd name="T12" fmla="*/ 2 w 51"/>
                <a:gd name="T13" fmla="*/ 21 h 23"/>
                <a:gd name="T14" fmla="*/ 0 w 51"/>
                <a:gd name="T15" fmla="*/ 19 h 23"/>
                <a:gd name="T16" fmla="*/ 7 w 51"/>
                <a:gd name="T17" fmla="*/ 16 h 23"/>
                <a:gd name="T18" fmla="*/ 18 w 51"/>
                <a:gd name="T19" fmla="*/ 13 h 23"/>
                <a:gd name="T20" fmla="*/ 34 w 51"/>
                <a:gd name="T21" fmla="*/ 12 h 23"/>
                <a:gd name="T22" fmla="*/ 39 w 51"/>
                <a:gd name="T23" fmla="*/ 8 h 23"/>
                <a:gd name="T24" fmla="*/ 43 w 51"/>
                <a:gd name="T25" fmla="*/ 4 h 23"/>
                <a:gd name="T26" fmla="*/ 47 w 51"/>
                <a:gd name="T27" fmla="*/ 2 h 23"/>
                <a:gd name="T28" fmla="*/ 50 w 51"/>
                <a:gd name="T29" fmla="*/ 2 h 23"/>
                <a:gd name="T30" fmla="*/ 48 w 51"/>
                <a:gd name="T31" fmla="*/ 5 h 23"/>
                <a:gd name="T32" fmla="*/ 44 w 51"/>
                <a:gd name="T33" fmla="*/ 8 h 23"/>
                <a:gd name="T34" fmla="*/ 50 w 51"/>
                <a:gd name="T35" fmla="*/ 9 h 23"/>
                <a:gd name="T36" fmla="*/ 45 w 51"/>
                <a:gd name="T37" fmla="*/ 12 h 23"/>
                <a:gd name="T38" fmla="*/ 42 w 51"/>
                <a:gd name="T39" fmla="*/ 13 h 23"/>
                <a:gd name="T40" fmla="*/ 37 w 51"/>
                <a:gd name="T41" fmla="*/ 15 h 23"/>
                <a:gd name="T42" fmla="*/ 36 w 51"/>
                <a:gd name="T43" fmla="*/ 15 h 23"/>
                <a:gd name="T44" fmla="*/ 26 w 51"/>
                <a:gd name="T4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23">
                  <a:moveTo>
                    <a:pt x="26" y="16"/>
                  </a:moveTo>
                  <a:cubicBezTo>
                    <a:pt x="23" y="15"/>
                    <a:pt x="19" y="17"/>
                    <a:pt x="16" y="15"/>
                  </a:cubicBezTo>
                  <a:cubicBezTo>
                    <a:pt x="14" y="18"/>
                    <a:pt x="10" y="18"/>
                    <a:pt x="7" y="21"/>
                  </a:cubicBezTo>
                  <a:cubicBezTo>
                    <a:pt x="7" y="22"/>
                    <a:pt x="7" y="23"/>
                    <a:pt x="5" y="23"/>
                  </a:cubicBezTo>
                  <a:cubicBezTo>
                    <a:pt x="5" y="22"/>
                    <a:pt x="5" y="21"/>
                    <a:pt x="6" y="21"/>
                  </a:cubicBezTo>
                  <a:cubicBezTo>
                    <a:pt x="6" y="20"/>
                    <a:pt x="6" y="20"/>
                    <a:pt x="7" y="19"/>
                  </a:cubicBezTo>
                  <a:cubicBezTo>
                    <a:pt x="5" y="20"/>
                    <a:pt x="3" y="19"/>
                    <a:pt x="2" y="21"/>
                  </a:cubicBezTo>
                  <a:cubicBezTo>
                    <a:pt x="1" y="21"/>
                    <a:pt x="0" y="21"/>
                    <a:pt x="0" y="19"/>
                  </a:cubicBezTo>
                  <a:cubicBezTo>
                    <a:pt x="2" y="18"/>
                    <a:pt x="5" y="17"/>
                    <a:pt x="7" y="16"/>
                  </a:cubicBezTo>
                  <a:cubicBezTo>
                    <a:pt x="10" y="13"/>
                    <a:pt x="14" y="13"/>
                    <a:pt x="18" y="13"/>
                  </a:cubicBezTo>
                  <a:cubicBezTo>
                    <a:pt x="24" y="14"/>
                    <a:pt x="29" y="13"/>
                    <a:pt x="34" y="12"/>
                  </a:cubicBezTo>
                  <a:cubicBezTo>
                    <a:pt x="36" y="11"/>
                    <a:pt x="37" y="10"/>
                    <a:pt x="39" y="8"/>
                  </a:cubicBezTo>
                  <a:cubicBezTo>
                    <a:pt x="40" y="7"/>
                    <a:pt x="41" y="6"/>
                    <a:pt x="43" y="4"/>
                  </a:cubicBezTo>
                  <a:cubicBezTo>
                    <a:pt x="44" y="4"/>
                    <a:pt x="45" y="2"/>
                    <a:pt x="47" y="2"/>
                  </a:cubicBezTo>
                  <a:cubicBezTo>
                    <a:pt x="48" y="1"/>
                    <a:pt x="49" y="0"/>
                    <a:pt x="50" y="2"/>
                  </a:cubicBezTo>
                  <a:cubicBezTo>
                    <a:pt x="51" y="3"/>
                    <a:pt x="49" y="4"/>
                    <a:pt x="48" y="5"/>
                  </a:cubicBezTo>
                  <a:cubicBezTo>
                    <a:pt x="46" y="6"/>
                    <a:pt x="45" y="7"/>
                    <a:pt x="44" y="8"/>
                  </a:cubicBezTo>
                  <a:cubicBezTo>
                    <a:pt x="46" y="8"/>
                    <a:pt x="49" y="7"/>
                    <a:pt x="50" y="9"/>
                  </a:cubicBezTo>
                  <a:cubicBezTo>
                    <a:pt x="50" y="12"/>
                    <a:pt x="47" y="11"/>
                    <a:pt x="45" y="12"/>
                  </a:cubicBezTo>
                  <a:cubicBezTo>
                    <a:pt x="44" y="12"/>
                    <a:pt x="43" y="13"/>
                    <a:pt x="42" y="13"/>
                  </a:cubicBezTo>
                  <a:cubicBezTo>
                    <a:pt x="40" y="14"/>
                    <a:pt x="39" y="15"/>
                    <a:pt x="37" y="15"/>
                  </a:cubicBezTo>
                  <a:cubicBezTo>
                    <a:pt x="37" y="15"/>
                    <a:pt x="36" y="15"/>
                    <a:pt x="36" y="15"/>
                  </a:cubicBezTo>
                  <a:cubicBezTo>
                    <a:pt x="33" y="16"/>
                    <a:pt x="29" y="16"/>
                    <a:pt x="26" y="16"/>
                  </a:cubicBezTo>
                  <a:close/>
                </a:path>
              </a:pathLst>
            </a:custGeom>
            <a:solidFill>
              <a:srgbClr val="E7D1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63" name="Freeform 180"/>
            <p:cNvSpPr>
              <a:spLocks/>
            </p:cNvSpPr>
            <p:nvPr/>
          </p:nvSpPr>
          <p:spPr bwMode="auto">
            <a:xfrm>
              <a:off x="1728" y="1628"/>
              <a:ext cx="69" cy="50"/>
            </a:xfrm>
            <a:custGeom>
              <a:avLst/>
              <a:gdLst>
                <a:gd name="T0" fmla="*/ 6 w 29"/>
                <a:gd name="T1" fmla="*/ 2 h 21"/>
                <a:gd name="T2" fmla="*/ 7 w 29"/>
                <a:gd name="T3" fmla="*/ 2 h 21"/>
                <a:gd name="T4" fmla="*/ 12 w 29"/>
                <a:gd name="T5" fmla="*/ 6 h 21"/>
                <a:gd name="T6" fmla="*/ 23 w 29"/>
                <a:gd name="T7" fmla="*/ 9 h 21"/>
                <a:gd name="T8" fmla="*/ 27 w 29"/>
                <a:gd name="T9" fmla="*/ 8 h 21"/>
                <a:gd name="T10" fmla="*/ 24 w 29"/>
                <a:gd name="T11" fmla="*/ 12 h 21"/>
                <a:gd name="T12" fmla="*/ 22 w 29"/>
                <a:gd name="T13" fmla="*/ 13 h 21"/>
                <a:gd name="T14" fmla="*/ 27 w 29"/>
                <a:gd name="T15" fmla="*/ 17 h 21"/>
                <a:gd name="T16" fmla="*/ 28 w 29"/>
                <a:gd name="T17" fmla="*/ 20 h 21"/>
                <a:gd name="T18" fmla="*/ 25 w 29"/>
                <a:gd name="T19" fmla="*/ 19 h 21"/>
                <a:gd name="T20" fmla="*/ 7 w 29"/>
                <a:gd name="T21" fmla="*/ 11 h 21"/>
                <a:gd name="T22" fmla="*/ 2 w 29"/>
                <a:gd name="T23" fmla="*/ 8 h 21"/>
                <a:gd name="T24" fmla="*/ 1 w 29"/>
                <a:gd name="T25" fmla="*/ 6 h 21"/>
                <a:gd name="T26" fmla="*/ 10 w 29"/>
                <a:gd name="T27" fmla="*/ 9 h 21"/>
                <a:gd name="T28" fmla="*/ 2 w 29"/>
                <a:gd name="T29" fmla="*/ 3 h 21"/>
                <a:gd name="T30" fmla="*/ 0 w 29"/>
                <a:gd name="T31" fmla="*/ 0 h 21"/>
                <a:gd name="T32" fmla="*/ 6 w 29"/>
                <a:gd name="T3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1">
                  <a:moveTo>
                    <a:pt x="6" y="2"/>
                  </a:moveTo>
                  <a:cubicBezTo>
                    <a:pt x="7" y="2"/>
                    <a:pt x="7" y="2"/>
                    <a:pt x="7" y="2"/>
                  </a:cubicBezTo>
                  <a:cubicBezTo>
                    <a:pt x="9" y="3"/>
                    <a:pt x="11" y="4"/>
                    <a:pt x="12" y="6"/>
                  </a:cubicBezTo>
                  <a:cubicBezTo>
                    <a:pt x="14" y="11"/>
                    <a:pt x="20" y="10"/>
                    <a:pt x="23" y="9"/>
                  </a:cubicBezTo>
                  <a:cubicBezTo>
                    <a:pt x="25" y="8"/>
                    <a:pt x="26" y="6"/>
                    <a:pt x="27" y="8"/>
                  </a:cubicBezTo>
                  <a:cubicBezTo>
                    <a:pt x="28" y="11"/>
                    <a:pt x="26" y="11"/>
                    <a:pt x="24" y="12"/>
                  </a:cubicBezTo>
                  <a:cubicBezTo>
                    <a:pt x="24" y="12"/>
                    <a:pt x="23" y="12"/>
                    <a:pt x="22" y="13"/>
                  </a:cubicBezTo>
                  <a:cubicBezTo>
                    <a:pt x="24" y="14"/>
                    <a:pt x="25" y="16"/>
                    <a:pt x="27" y="17"/>
                  </a:cubicBezTo>
                  <a:cubicBezTo>
                    <a:pt x="28" y="18"/>
                    <a:pt x="29" y="19"/>
                    <a:pt x="28" y="20"/>
                  </a:cubicBezTo>
                  <a:cubicBezTo>
                    <a:pt x="27" y="21"/>
                    <a:pt x="26" y="20"/>
                    <a:pt x="25" y="19"/>
                  </a:cubicBezTo>
                  <a:cubicBezTo>
                    <a:pt x="20" y="15"/>
                    <a:pt x="13" y="13"/>
                    <a:pt x="7" y="11"/>
                  </a:cubicBezTo>
                  <a:cubicBezTo>
                    <a:pt x="6" y="9"/>
                    <a:pt x="3" y="10"/>
                    <a:pt x="2" y="8"/>
                  </a:cubicBezTo>
                  <a:cubicBezTo>
                    <a:pt x="2" y="7"/>
                    <a:pt x="1" y="7"/>
                    <a:pt x="1" y="6"/>
                  </a:cubicBezTo>
                  <a:cubicBezTo>
                    <a:pt x="5" y="4"/>
                    <a:pt x="7" y="8"/>
                    <a:pt x="10" y="9"/>
                  </a:cubicBezTo>
                  <a:cubicBezTo>
                    <a:pt x="8" y="6"/>
                    <a:pt x="6" y="4"/>
                    <a:pt x="2" y="3"/>
                  </a:cubicBezTo>
                  <a:cubicBezTo>
                    <a:pt x="0" y="3"/>
                    <a:pt x="0" y="3"/>
                    <a:pt x="0" y="0"/>
                  </a:cubicBezTo>
                  <a:cubicBezTo>
                    <a:pt x="3" y="0"/>
                    <a:pt x="4" y="2"/>
                    <a:pt x="6" y="2"/>
                  </a:cubicBezTo>
                  <a:close/>
                </a:path>
              </a:pathLst>
            </a:custGeom>
            <a:solidFill>
              <a:srgbClr val="E1C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64" name="Freeform 181"/>
            <p:cNvSpPr>
              <a:spLocks/>
            </p:cNvSpPr>
            <p:nvPr/>
          </p:nvSpPr>
          <p:spPr bwMode="auto">
            <a:xfrm>
              <a:off x="1592" y="2852"/>
              <a:ext cx="36" cy="121"/>
            </a:xfrm>
            <a:custGeom>
              <a:avLst/>
              <a:gdLst>
                <a:gd name="T0" fmla="*/ 7 w 15"/>
                <a:gd name="T1" fmla="*/ 51 h 51"/>
                <a:gd name="T2" fmla="*/ 7 w 15"/>
                <a:gd name="T3" fmla="*/ 50 h 51"/>
                <a:gd name="T4" fmla="*/ 7 w 15"/>
                <a:gd name="T5" fmla="*/ 25 h 51"/>
                <a:gd name="T6" fmla="*/ 2 w 15"/>
                <a:gd name="T7" fmla="*/ 22 h 51"/>
                <a:gd name="T8" fmla="*/ 0 w 15"/>
                <a:gd name="T9" fmla="*/ 22 h 51"/>
                <a:gd name="T10" fmla="*/ 0 w 15"/>
                <a:gd name="T11" fmla="*/ 21 h 51"/>
                <a:gd name="T12" fmla="*/ 10 w 15"/>
                <a:gd name="T13" fmla="*/ 14 h 51"/>
                <a:gd name="T14" fmla="*/ 12 w 15"/>
                <a:gd name="T15" fmla="*/ 1 h 51"/>
                <a:gd name="T16" fmla="*/ 13 w 15"/>
                <a:gd name="T17" fmla="*/ 1 h 51"/>
                <a:gd name="T18" fmla="*/ 14 w 15"/>
                <a:gd name="T19" fmla="*/ 12 h 51"/>
                <a:gd name="T20" fmla="*/ 13 w 15"/>
                <a:gd name="T21" fmla="*/ 23 h 51"/>
                <a:gd name="T22" fmla="*/ 13 w 15"/>
                <a:gd name="T23" fmla="*/ 25 h 51"/>
                <a:gd name="T24" fmla="*/ 12 w 15"/>
                <a:gd name="T25" fmla="*/ 40 h 51"/>
                <a:gd name="T26" fmla="*/ 12 w 15"/>
                <a:gd name="T27" fmla="*/ 45 h 51"/>
                <a:gd name="T28" fmla="*/ 7 w 15"/>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51">
                  <a:moveTo>
                    <a:pt x="7" y="51"/>
                  </a:moveTo>
                  <a:cubicBezTo>
                    <a:pt x="6" y="51"/>
                    <a:pt x="6" y="51"/>
                    <a:pt x="7" y="50"/>
                  </a:cubicBezTo>
                  <a:cubicBezTo>
                    <a:pt x="11" y="44"/>
                    <a:pt x="11" y="30"/>
                    <a:pt x="7" y="25"/>
                  </a:cubicBezTo>
                  <a:cubicBezTo>
                    <a:pt x="6" y="24"/>
                    <a:pt x="5" y="22"/>
                    <a:pt x="2" y="22"/>
                  </a:cubicBezTo>
                  <a:cubicBezTo>
                    <a:pt x="1" y="22"/>
                    <a:pt x="1" y="22"/>
                    <a:pt x="0" y="22"/>
                  </a:cubicBezTo>
                  <a:cubicBezTo>
                    <a:pt x="0" y="22"/>
                    <a:pt x="0" y="21"/>
                    <a:pt x="0" y="21"/>
                  </a:cubicBezTo>
                  <a:cubicBezTo>
                    <a:pt x="4" y="19"/>
                    <a:pt x="7" y="17"/>
                    <a:pt x="10" y="14"/>
                  </a:cubicBezTo>
                  <a:cubicBezTo>
                    <a:pt x="12" y="10"/>
                    <a:pt x="12" y="5"/>
                    <a:pt x="12" y="1"/>
                  </a:cubicBezTo>
                  <a:cubicBezTo>
                    <a:pt x="13" y="0"/>
                    <a:pt x="13" y="0"/>
                    <a:pt x="13" y="1"/>
                  </a:cubicBezTo>
                  <a:cubicBezTo>
                    <a:pt x="15" y="5"/>
                    <a:pt x="14" y="8"/>
                    <a:pt x="14" y="12"/>
                  </a:cubicBezTo>
                  <a:cubicBezTo>
                    <a:pt x="13" y="16"/>
                    <a:pt x="14" y="20"/>
                    <a:pt x="13" y="23"/>
                  </a:cubicBezTo>
                  <a:cubicBezTo>
                    <a:pt x="13" y="24"/>
                    <a:pt x="13" y="25"/>
                    <a:pt x="13" y="25"/>
                  </a:cubicBezTo>
                  <a:cubicBezTo>
                    <a:pt x="12" y="30"/>
                    <a:pt x="13" y="35"/>
                    <a:pt x="12" y="40"/>
                  </a:cubicBezTo>
                  <a:cubicBezTo>
                    <a:pt x="12" y="41"/>
                    <a:pt x="12" y="43"/>
                    <a:pt x="12" y="45"/>
                  </a:cubicBezTo>
                  <a:cubicBezTo>
                    <a:pt x="11" y="48"/>
                    <a:pt x="11" y="50"/>
                    <a:pt x="7" y="51"/>
                  </a:cubicBezTo>
                  <a:close/>
                </a:path>
              </a:pathLst>
            </a:custGeom>
            <a:solidFill>
              <a:srgbClr val="957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65" name="Freeform 182"/>
            <p:cNvSpPr>
              <a:spLocks/>
            </p:cNvSpPr>
            <p:nvPr/>
          </p:nvSpPr>
          <p:spPr bwMode="auto">
            <a:xfrm>
              <a:off x="1160" y="1176"/>
              <a:ext cx="64" cy="92"/>
            </a:xfrm>
            <a:custGeom>
              <a:avLst/>
              <a:gdLst>
                <a:gd name="T0" fmla="*/ 12 w 27"/>
                <a:gd name="T1" fmla="*/ 31 h 39"/>
                <a:gd name="T2" fmla="*/ 1 w 27"/>
                <a:gd name="T3" fmla="*/ 39 h 39"/>
                <a:gd name="T4" fmla="*/ 1 w 27"/>
                <a:gd name="T5" fmla="*/ 36 h 39"/>
                <a:gd name="T6" fmla="*/ 6 w 27"/>
                <a:gd name="T7" fmla="*/ 30 h 39"/>
                <a:gd name="T8" fmla="*/ 7 w 27"/>
                <a:gd name="T9" fmla="*/ 29 h 39"/>
                <a:gd name="T10" fmla="*/ 7 w 27"/>
                <a:gd name="T11" fmla="*/ 29 h 39"/>
                <a:gd name="T12" fmla="*/ 5 w 27"/>
                <a:gd name="T13" fmla="*/ 28 h 39"/>
                <a:gd name="T14" fmla="*/ 10 w 27"/>
                <a:gd name="T15" fmla="*/ 27 h 39"/>
                <a:gd name="T16" fmla="*/ 11 w 27"/>
                <a:gd name="T17" fmla="*/ 23 h 39"/>
                <a:gd name="T18" fmla="*/ 11 w 27"/>
                <a:gd name="T19" fmla="*/ 21 h 39"/>
                <a:gd name="T20" fmla="*/ 12 w 27"/>
                <a:gd name="T21" fmla="*/ 20 h 39"/>
                <a:gd name="T22" fmla="*/ 17 w 27"/>
                <a:gd name="T23" fmla="*/ 25 h 39"/>
                <a:gd name="T24" fmla="*/ 22 w 27"/>
                <a:gd name="T25" fmla="*/ 18 h 39"/>
                <a:gd name="T26" fmla="*/ 23 w 27"/>
                <a:gd name="T27" fmla="*/ 11 h 39"/>
                <a:gd name="T28" fmla="*/ 23 w 27"/>
                <a:gd name="T29" fmla="*/ 7 h 39"/>
                <a:gd name="T30" fmla="*/ 23 w 27"/>
                <a:gd name="T31" fmla="*/ 3 h 39"/>
                <a:gd name="T32" fmla="*/ 26 w 27"/>
                <a:gd name="T33" fmla="*/ 3 h 39"/>
                <a:gd name="T34" fmla="*/ 26 w 27"/>
                <a:gd name="T35" fmla="*/ 18 h 39"/>
                <a:gd name="T36" fmla="*/ 14 w 27"/>
                <a:gd name="T37" fmla="*/ 30 h 39"/>
                <a:gd name="T38" fmla="*/ 12 w 27"/>
                <a:gd name="T3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9">
                  <a:moveTo>
                    <a:pt x="12" y="31"/>
                  </a:moveTo>
                  <a:cubicBezTo>
                    <a:pt x="9" y="35"/>
                    <a:pt x="6" y="39"/>
                    <a:pt x="1" y="39"/>
                  </a:cubicBezTo>
                  <a:cubicBezTo>
                    <a:pt x="0" y="38"/>
                    <a:pt x="1" y="37"/>
                    <a:pt x="1" y="36"/>
                  </a:cubicBezTo>
                  <a:cubicBezTo>
                    <a:pt x="4" y="35"/>
                    <a:pt x="5" y="32"/>
                    <a:pt x="6" y="30"/>
                  </a:cubicBezTo>
                  <a:cubicBezTo>
                    <a:pt x="6" y="29"/>
                    <a:pt x="7" y="29"/>
                    <a:pt x="7" y="29"/>
                  </a:cubicBezTo>
                  <a:cubicBezTo>
                    <a:pt x="7" y="29"/>
                    <a:pt x="7" y="29"/>
                    <a:pt x="7" y="29"/>
                  </a:cubicBezTo>
                  <a:cubicBezTo>
                    <a:pt x="6" y="29"/>
                    <a:pt x="5" y="29"/>
                    <a:pt x="5" y="28"/>
                  </a:cubicBezTo>
                  <a:cubicBezTo>
                    <a:pt x="6" y="24"/>
                    <a:pt x="8" y="27"/>
                    <a:pt x="10" y="27"/>
                  </a:cubicBezTo>
                  <a:cubicBezTo>
                    <a:pt x="12" y="26"/>
                    <a:pt x="11" y="24"/>
                    <a:pt x="11" y="23"/>
                  </a:cubicBezTo>
                  <a:cubicBezTo>
                    <a:pt x="11" y="22"/>
                    <a:pt x="11" y="21"/>
                    <a:pt x="11" y="21"/>
                  </a:cubicBezTo>
                  <a:cubicBezTo>
                    <a:pt x="12" y="20"/>
                    <a:pt x="12" y="20"/>
                    <a:pt x="12" y="20"/>
                  </a:cubicBezTo>
                  <a:cubicBezTo>
                    <a:pt x="16" y="20"/>
                    <a:pt x="15" y="24"/>
                    <a:pt x="17" y="25"/>
                  </a:cubicBezTo>
                  <a:cubicBezTo>
                    <a:pt x="18" y="22"/>
                    <a:pt x="22" y="22"/>
                    <a:pt x="22" y="18"/>
                  </a:cubicBezTo>
                  <a:cubicBezTo>
                    <a:pt x="23" y="16"/>
                    <a:pt x="24" y="13"/>
                    <a:pt x="23" y="11"/>
                  </a:cubicBezTo>
                  <a:cubicBezTo>
                    <a:pt x="23" y="10"/>
                    <a:pt x="23" y="9"/>
                    <a:pt x="23" y="7"/>
                  </a:cubicBezTo>
                  <a:cubicBezTo>
                    <a:pt x="24" y="6"/>
                    <a:pt x="23" y="5"/>
                    <a:pt x="23" y="3"/>
                  </a:cubicBezTo>
                  <a:cubicBezTo>
                    <a:pt x="24" y="3"/>
                    <a:pt x="25" y="0"/>
                    <a:pt x="26" y="3"/>
                  </a:cubicBezTo>
                  <a:cubicBezTo>
                    <a:pt x="27" y="8"/>
                    <a:pt x="25" y="13"/>
                    <a:pt x="26" y="18"/>
                  </a:cubicBezTo>
                  <a:cubicBezTo>
                    <a:pt x="26" y="23"/>
                    <a:pt x="19" y="29"/>
                    <a:pt x="14" y="30"/>
                  </a:cubicBezTo>
                  <a:cubicBezTo>
                    <a:pt x="13" y="30"/>
                    <a:pt x="12" y="30"/>
                    <a:pt x="12" y="31"/>
                  </a:cubicBezTo>
                  <a:close/>
                </a:path>
              </a:pathLst>
            </a:custGeom>
            <a:solidFill>
              <a:srgbClr val="C36E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66" name="Freeform 183"/>
            <p:cNvSpPr>
              <a:spLocks/>
            </p:cNvSpPr>
            <p:nvPr/>
          </p:nvSpPr>
          <p:spPr bwMode="auto">
            <a:xfrm>
              <a:off x="922" y="1534"/>
              <a:ext cx="52" cy="45"/>
            </a:xfrm>
            <a:custGeom>
              <a:avLst/>
              <a:gdLst>
                <a:gd name="T0" fmla="*/ 8 w 22"/>
                <a:gd name="T1" fmla="*/ 18 h 19"/>
                <a:gd name="T2" fmla="*/ 2 w 22"/>
                <a:gd name="T3" fmla="*/ 16 h 19"/>
                <a:gd name="T4" fmla="*/ 5 w 22"/>
                <a:gd name="T5" fmla="*/ 8 h 19"/>
                <a:gd name="T6" fmla="*/ 8 w 22"/>
                <a:gd name="T7" fmla="*/ 5 h 19"/>
                <a:gd name="T8" fmla="*/ 10 w 22"/>
                <a:gd name="T9" fmla="*/ 2 h 19"/>
                <a:gd name="T10" fmla="*/ 8 w 22"/>
                <a:gd name="T11" fmla="*/ 2 h 19"/>
                <a:gd name="T12" fmla="*/ 8 w 22"/>
                <a:gd name="T13" fmla="*/ 1 h 19"/>
                <a:gd name="T14" fmla="*/ 10 w 22"/>
                <a:gd name="T15" fmla="*/ 1 h 19"/>
                <a:gd name="T16" fmla="*/ 17 w 22"/>
                <a:gd name="T17" fmla="*/ 1 h 19"/>
                <a:gd name="T18" fmla="*/ 21 w 22"/>
                <a:gd name="T19" fmla="*/ 6 h 19"/>
                <a:gd name="T20" fmla="*/ 19 w 22"/>
                <a:gd name="T21" fmla="*/ 12 h 19"/>
                <a:gd name="T22" fmla="*/ 11 w 22"/>
                <a:gd name="T23" fmla="*/ 16 h 19"/>
                <a:gd name="T24" fmla="*/ 9 w 22"/>
                <a:gd name="T25" fmla="*/ 18 h 19"/>
                <a:gd name="T26" fmla="*/ 8 w 22"/>
                <a:gd name="T2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9">
                  <a:moveTo>
                    <a:pt x="8" y="18"/>
                  </a:moveTo>
                  <a:cubicBezTo>
                    <a:pt x="7" y="16"/>
                    <a:pt x="4" y="19"/>
                    <a:pt x="2" y="16"/>
                  </a:cubicBezTo>
                  <a:cubicBezTo>
                    <a:pt x="0" y="12"/>
                    <a:pt x="3" y="10"/>
                    <a:pt x="5" y="8"/>
                  </a:cubicBezTo>
                  <a:cubicBezTo>
                    <a:pt x="6" y="7"/>
                    <a:pt x="8" y="7"/>
                    <a:pt x="8" y="5"/>
                  </a:cubicBezTo>
                  <a:cubicBezTo>
                    <a:pt x="9" y="4"/>
                    <a:pt x="10" y="3"/>
                    <a:pt x="10" y="2"/>
                  </a:cubicBezTo>
                  <a:cubicBezTo>
                    <a:pt x="10" y="2"/>
                    <a:pt x="9" y="2"/>
                    <a:pt x="8" y="2"/>
                  </a:cubicBezTo>
                  <a:cubicBezTo>
                    <a:pt x="8" y="2"/>
                    <a:pt x="8" y="1"/>
                    <a:pt x="8" y="1"/>
                  </a:cubicBezTo>
                  <a:cubicBezTo>
                    <a:pt x="9" y="1"/>
                    <a:pt x="9" y="1"/>
                    <a:pt x="10" y="1"/>
                  </a:cubicBezTo>
                  <a:cubicBezTo>
                    <a:pt x="12" y="0"/>
                    <a:pt x="15" y="1"/>
                    <a:pt x="17" y="1"/>
                  </a:cubicBezTo>
                  <a:cubicBezTo>
                    <a:pt x="19" y="2"/>
                    <a:pt x="21" y="3"/>
                    <a:pt x="21" y="6"/>
                  </a:cubicBezTo>
                  <a:cubicBezTo>
                    <a:pt x="22" y="8"/>
                    <a:pt x="21" y="10"/>
                    <a:pt x="19" y="12"/>
                  </a:cubicBezTo>
                  <a:cubicBezTo>
                    <a:pt x="17" y="13"/>
                    <a:pt x="14" y="15"/>
                    <a:pt x="11" y="16"/>
                  </a:cubicBezTo>
                  <a:cubicBezTo>
                    <a:pt x="10" y="16"/>
                    <a:pt x="10" y="18"/>
                    <a:pt x="9" y="18"/>
                  </a:cubicBezTo>
                  <a:cubicBezTo>
                    <a:pt x="9" y="18"/>
                    <a:pt x="8" y="18"/>
                    <a:pt x="8" y="18"/>
                  </a:cubicBezTo>
                  <a:close/>
                </a:path>
              </a:pathLst>
            </a:custGeom>
            <a:solidFill>
              <a:srgbClr val="E4C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67" name="Freeform 184"/>
            <p:cNvSpPr>
              <a:spLocks/>
            </p:cNvSpPr>
            <p:nvPr/>
          </p:nvSpPr>
          <p:spPr bwMode="auto">
            <a:xfrm>
              <a:off x="1704" y="2594"/>
              <a:ext cx="55" cy="93"/>
            </a:xfrm>
            <a:custGeom>
              <a:avLst/>
              <a:gdLst>
                <a:gd name="T0" fmla="*/ 6 w 23"/>
                <a:gd name="T1" fmla="*/ 1 h 39"/>
                <a:gd name="T2" fmla="*/ 19 w 23"/>
                <a:gd name="T3" fmla="*/ 1 h 39"/>
                <a:gd name="T4" fmla="*/ 23 w 23"/>
                <a:gd name="T5" fmla="*/ 2 h 39"/>
                <a:gd name="T6" fmla="*/ 11 w 23"/>
                <a:gd name="T7" fmla="*/ 3 h 39"/>
                <a:gd name="T8" fmla="*/ 5 w 23"/>
                <a:gd name="T9" fmla="*/ 9 h 39"/>
                <a:gd name="T10" fmla="*/ 8 w 23"/>
                <a:gd name="T11" fmla="*/ 25 h 39"/>
                <a:gd name="T12" fmla="*/ 8 w 23"/>
                <a:gd name="T13" fmla="*/ 26 h 39"/>
                <a:gd name="T14" fmla="*/ 8 w 23"/>
                <a:gd name="T15" fmla="*/ 34 h 39"/>
                <a:gd name="T16" fmla="*/ 8 w 23"/>
                <a:gd name="T17" fmla="*/ 34 h 39"/>
                <a:gd name="T18" fmla="*/ 12 w 23"/>
                <a:gd name="T19" fmla="*/ 37 h 39"/>
                <a:gd name="T20" fmla="*/ 12 w 23"/>
                <a:gd name="T21" fmla="*/ 38 h 39"/>
                <a:gd name="T22" fmla="*/ 10 w 23"/>
                <a:gd name="T23" fmla="*/ 38 h 39"/>
                <a:gd name="T24" fmla="*/ 4 w 23"/>
                <a:gd name="T25" fmla="*/ 36 h 39"/>
                <a:gd name="T26" fmla="*/ 1 w 23"/>
                <a:gd name="T27" fmla="*/ 14 h 39"/>
                <a:gd name="T28" fmla="*/ 6 w 23"/>
                <a:gd name="T2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9">
                  <a:moveTo>
                    <a:pt x="6" y="1"/>
                  </a:moveTo>
                  <a:cubicBezTo>
                    <a:pt x="10" y="2"/>
                    <a:pt x="14" y="2"/>
                    <a:pt x="19" y="1"/>
                  </a:cubicBezTo>
                  <a:cubicBezTo>
                    <a:pt x="20" y="1"/>
                    <a:pt x="22" y="0"/>
                    <a:pt x="23" y="2"/>
                  </a:cubicBezTo>
                  <a:cubicBezTo>
                    <a:pt x="19" y="1"/>
                    <a:pt x="15" y="3"/>
                    <a:pt x="11" y="3"/>
                  </a:cubicBezTo>
                  <a:cubicBezTo>
                    <a:pt x="9" y="5"/>
                    <a:pt x="5" y="6"/>
                    <a:pt x="5" y="9"/>
                  </a:cubicBezTo>
                  <a:cubicBezTo>
                    <a:pt x="6" y="14"/>
                    <a:pt x="3" y="20"/>
                    <a:pt x="8" y="25"/>
                  </a:cubicBezTo>
                  <a:cubicBezTo>
                    <a:pt x="8" y="25"/>
                    <a:pt x="8" y="26"/>
                    <a:pt x="8" y="26"/>
                  </a:cubicBezTo>
                  <a:cubicBezTo>
                    <a:pt x="7" y="29"/>
                    <a:pt x="6" y="31"/>
                    <a:pt x="8" y="34"/>
                  </a:cubicBezTo>
                  <a:cubicBezTo>
                    <a:pt x="8" y="34"/>
                    <a:pt x="8" y="34"/>
                    <a:pt x="8" y="34"/>
                  </a:cubicBezTo>
                  <a:cubicBezTo>
                    <a:pt x="9" y="35"/>
                    <a:pt x="11" y="35"/>
                    <a:pt x="12" y="37"/>
                  </a:cubicBezTo>
                  <a:cubicBezTo>
                    <a:pt x="12" y="37"/>
                    <a:pt x="12" y="38"/>
                    <a:pt x="12" y="38"/>
                  </a:cubicBezTo>
                  <a:cubicBezTo>
                    <a:pt x="12" y="39"/>
                    <a:pt x="11" y="39"/>
                    <a:pt x="10" y="38"/>
                  </a:cubicBezTo>
                  <a:cubicBezTo>
                    <a:pt x="8" y="38"/>
                    <a:pt x="5" y="38"/>
                    <a:pt x="4" y="36"/>
                  </a:cubicBezTo>
                  <a:cubicBezTo>
                    <a:pt x="2" y="29"/>
                    <a:pt x="0" y="21"/>
                    <a:pt x="1" y="14"/>
                  </a:cubicBezTo>
                  <a:cubicBezTo>
                    <a:pt x="1" y="9"/>
                    <a:pt x="1" y="4"/>
                    <a:pt x="6" y="1"/>
                  </a:cubicBezTo>
                  <a:close/>
                </a:path>
              </a:pathLst>
            </a:custGeom>
            <a:solidFill>
              <a:srgbClr val="754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68" name="Freeform 185"/>
            <p:cNvSpPr>
              <a:spLocks/>
            </p:cNvSpPr>
            <p:nvPr/>
          </p:nvSpPr>
          <p:spPr bwMode="auto">
            <a:xfrm>
              <a:off x="1583" y="2725"/>
              <a:ext cx="28" cy="54"/>
            </a:xfrm>
            <a:custGeom>
              <a:avLst/>
              <a:gdLst>
                <a:gd name="T0" fmla="*/ 4 w 12"/>
                <a:gd name="T1" fmla="*/ 23 h 23"/>
                <a:gd name="T2" fmla="*/ 0 w 12"/>
                <a:gd name="T3" fmla="*/ 17 h 23"/>
                <a:gd name="T4" fmla="*/ 0 w 12"/>
                <a:gd name="T5" fmla="*/ 6 h 23"/>
                <a:gd name="T6" fmla="*/ 4 w 12"/>
                <a:gd name="T7" fmla="*/ 1 h 23"/>
                <a:gd name="T8" fmla="*/ 9 w 12"/>
                <a:gd name="T9" fmla="*/ 3 h 23"/>
                <a:gd name="T10" fmla="*/ 11 w 12"/>
                <a:gd name="T11" fmla="*/ 3 h 23"/>
                <a:gd name="T12" fmla="*/ 12 w 12"/>
                <a:gd name="T13" fmla="*/ 5 h 23"/>
                <a:gd name="T14" fmla="*/ 11 w 12"/>
                <a:gd name="T15" fmla="*/ 11 h 23"/>
                <a:gd name="T16" fmla="*/ 10 w 12"/>
                <a:gd name="T17" fmla="*/ 17 h 23"/>
                <a:gd name="T18" fmla="*/ 7 w 12"/>
                <a:gd name="T19" fmla="*/ 19 h 23"/>
                <a:gd name="T20" fmla="*/ 7 w 12"/>
                <a:gd name="T21" fmla="*/ 19 h 23"/>
                <a:gd name="T22" fmla="*/ 4 w 12"/>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3">
                  <a:moveTo>
                    <a:pt x="4" y="23"/>
                  </a:moveTo>
                  <a:cubicBezTo>
                    <a:pt x="1" y="22"/>
                    <a:pt x="0" y="20"/>
                    <a:pt x="0" y="17"/>
                  </a:cubicBezTo>
                  <a:cubicBezTo>
                    <a:pt x="0" y="13"/>
                    <a:pt x="0" y="10"/>
                    <a:pt x="0" y="6"/>
                  </a:cubicBezTo>
                  <a:cubicBezTo>
                    <a:pt x="0" y="4"/>
                    <a:pt x="2" y="2"/>
                    <a:pt x="4" y="1"/>
                  </a:cubicBezTo>
                  <a:cubicBezTo>
                    <a:pt x="6" y="0"/>
                    <a:pt x="7" y="1"/>
                    <a:pt x="9" y="3"/>
                  </a:cubicBezTo>
                  <a:cubicBezTo>
                    <a:pt x="9" y="3"/>
                    <a:pt x="10" y="3"/>
                    <a:pt x="11" y="3"/>
                  </a:cubicBezTo>
                  <a:cubicBezTo>
                    <a:pt x="12" y="3"/>
                    <a:pt x="12" y="5"/>
                    <a:pt x="12" y="5"/>
                  </a:cubicBezTo>
                  <a:cubicBezTo>
                    <a:pt x="7" y="6"/>
                    <a:pt x="11" y="9"/>
                    <a:pt x="11" y="11"/>
                  </a:cubicBezTo>
                  <a:cubicBezTo>
                    <a:pt x="11" y="13"/>
                    <a:pt x="9" y="15"/>
                    <a:pt x="10" y="17"/>
                  </a:cubicBezTo>
                  <a:cubicBezTo>
                    <a:pt x="10" y="18"/>
                    <a:pt x="9" y="20"/>
                    <a:pt x="7" y="19"/>
                  </a:cubicBezTo>
                  <a:cubicBezTo>
                    <a:pt x="7" y="19"/>
                    <a:pt x="6" y="18"/>
                    <a:pt x="7" y="19"/>
                  </a:cubicBezTo>
                  <a:cubicBezTo>
                    <a:pt x="9" y="22"/>
                    <a:pt x="5" y="21"/>
                    <a:pt x="4" y="23"/>
                  </a:cubicBezTo>
                  <a:close/>
                </a:path>
              </a:pathLst>
            </a:custGeom>
            <a:solidFill>
              <a:srgbClr val="D4B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69" name="Freeform 186"/>
            <p:cNvSpPr>
              <a:spLocks/>
            </p:cNvSpPr>
            <p:nvPr/>
          </p:nvSpPr>
          <p:spPr bwMode="auto">
            <a:xfrm>
              <a:off x="927" y="1747"/>
              <a:ext cx="80" cy="71"/>
            </a:xfrm>
            <a:custGeom>
              <a:avLst/>
              <a:gdLst>
                <a:gd name="T0" fmla="*/ 0 w 34"/>
                <a:gd name="T1" fmla="*/ 28 h 30"/>
                <a:gd name="T2" fmla="*/ 5 w 34"/>
                <a:gd name="T3" fmla="*/ 23 h 30"/>
                <a:gd name="T4" fmla="*/ 12 w 34"/>
                <a:gd name="T5" fmla="*/ 21 h 30"/>
                <a:gd name="T6" fmla="*/ 22 w 34"/>
                <a:gd name="T7" fmla="*/ 11 h 30"/>
                <a:gd name="T8" fmla="*/ 25 w 34"/>
                <a:gd name="T9" fmla="*/ 7 h 30"/>
                <a:gd name="T10" fmla="*/ 29 w 34"/>
                <a:gd name="T11" fmla="*/ 1 h 30"/>
                <a:gd name="T12" fmla="*/ 32 w 34"/>
                <a:gd name="T13" fmla="*/ 1 h 30"/>
                <a:gd name="T14" fmla="*/ 31 w 34"/>
                <a:gd name="T15" fmla="*/ 4 h 30"/>
                <a:gd name="T16" fmla="*/ 27 w 34"/>
                <a:gd name="T17" fmla="*/ 11 h 30"/>
                <a:gd name="T18" fmla="*/ 32 w 34"/>
                <a:gd name="T19" fmla="*/ 9 h 30"/>
                <a:gd name="T20" fmla="*/ 29 w 34"/>
                <a:gd name="T21" fmla="*/ 13 h 30"/>
                <a:gd name="T22" fmla="*/ 27 w 34"/>
                <a:gd name="T23" fmla="*/ 14 h 30"/>
                <a:gd name="T24" fmla="*/ 28 w 34"/>
                <a:gd name="T25" fmla="*/ 14 h 30"/>
                <a:gd name="T26" fmla="*/ 32 w 34"/>
                <a:gd name="T27" fmla="*/ 14 h 30"/>
                <a:gd name="T28" fmla="*/ 28 w 34"/>
                <a:gd name="T29" fmla="*/ 17 h 30"/>
                <a:gd name="T30" fmla="*/ 30 w 34"/>
                <a:gd name="T31" fmla="*/ 17 h 30"/>
                <a:gd name="T32" fmla="*/ 32 w 34"/>
                <a:gd name="T33" fmla="*/ 19 h 30"/>
                <a:gd name="T34" fmla="*/ 30 w 34"/>
                <a:gd name="T35" fmla="*/ 20 h 30"/>
                <a:gd name="T36" fmla="*/ 26 w 34"/>
                <a:gd name="T37" fmla="*/ 21 h 30"/>
                <a:gd name="T38" fmla="*/ 22 w 34"/>
                <a:gd name="T39" fmla="*/ 22 h 30"/>
                <a:gd name="T40" fmla="*/ 15 w 34"/>
                <a:gd name="T41" fmla="*/ 27 h 30"/>
                <a:gd name="T42" fmla="*/ 11 w 34"/>
                <a:gd name="T43" fmla="*/ 28 h 30"/>
                <a:gd name="T44" fmla="*/ 11 w 34"/>
                <a:gd name="T45" fmla="*/ 27 h 30"/>
                <a:gd name="T46" fmla="*/ 12 w 34"/>
                <a:gd name="T47" fmla="*/ 24 h 30"/>
                <a:gd name="T48" fmla="*/ 2 w 34"/>
                <a:gd name="T49" fmla="*/ 28 h 30"/>
                <a:gd name="T50" fmla="*/ 0 w 34"/>
                <a:gd name="T51" fmla="*/ 29 h 30"/>
                <a:gd name="T52" fmla="*/ 0 w 34"/>
                <a:gd name="T53"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0">
                  <a:moveTo>
                    <a:pt x="0" y="28"/>
                  </a:moveTo>
                  <a:cubicBezTo>
                    <a:pt x="0" y="25"/>
                    <a:pt x="3" y="24"/>
                    <a:pt x="5" y="23"/>
                  </a:cubicBezTo>
                  <a:cubicBezTo>
                    <a:pt x="7" y="23"/>
                    <a:pt x="10" y="22"/>
                    <a:pt x="12" y="21"/>
                  </a:cubicBezTo>
                  <a:cubicBezTo>
                    <a:pt x="17" y="20"/>
                    <a:pt x="20" y="16"/>
                    <a:pt x="22" y="11"/>
                  </a:cubicBezTo>
                  <a:cubicBezTo>
                    <a:pt x="23" y="10"/>
                    <a:pt x="24" y="8"/>
                    <a:pt x="25" y="7"/>
                  </a:cubicBezTo>
                  <a:cubicBezTo>
                    <a:pt x="26" y="5"/>
                    <a:pt x="27" y="3"/>
                    <a:pt x="29" y="1"/>
                  </a:cubicBezTo>
                  <a:cubicBezTo>
                    <a:pt x="30" y="1"/>
                    <a:pt x="31" y="0"/>
                    <a:pt x="32" y="1"/>
                  </a:cubicBezTo>
                  <a:cubicBezTo>
                    <a:pt x="33" y="2"/>
                    <a:pt x="32" y="3"/>
                    <a:pt x="31" y="4"/>
                  </a:cubicBezTo>
                  <a:cubicBezTo>
                    <a:pt x="29" y="6"/>
                    <a:pt x="28" y="8"/>
                    <a:pt x="27" y="11"/>
                  </a:cubicBezTo>
                  <a:cubicBezTo>
                    <a:pt x="28" y="10"/>
                    <a:pt x="31" y="7"/>
                    <a:pt x="32" y="9"/>
                  </a:cubicBezTo>
                  <a:cubicBezTo>
                    <a:pt x="34" y="11"/>
                    <a:pt x="30" y="11"/>
                    <a:pt x="29" y="13"/>
                  </a:cubicBezTo>
                  <a:cubicBezTo>
                    <a:pt x="28" y="13"/>
                    <a:pt x="28" y="14"/>
                    <a:pt x="27" y="14"/>
                  </a:cubicBezTo>
                  <a:cubicBezTo>
                    <a:pt x="27" y="14"/>
                    <a:pt x="28" y="14"/>
                    <a:pt x="28" y="14"/>
                  </a:cubicBezTo>
                  <a:cubicBezTo>
                    <a:pt x="29" y="14"/>
                    <a:pt x="31" y="12"/>
                    <a:pt x="32" y="14"/>
                  </a:cubicBezTo>
                  <a:cubicBezTo>
                    <a:pt x="32" y="17"/>
                    <a:pt x="29" y="16"/>
                    <a:pt x="28" y="17"/>
                  </a:cubicBezTo>
                  <a:cubicBezTo>
                    <a:pt x="29" y="17"/>
                    <a:pt x="29" y="17"/>
                    <a:pt x="30" y="17"/>
                  </a:cubicBezTo>
                  <a:cubicBezTo>
                    <a:pt x="31" y="17"/>
                    <a:pt x="32" y="17"/>
                    <a:pt x="32" y="19"/>
                  </a:cubicBezTo>
                  <a:cubicBezTo>
                    <a:pt x="32" y="20"/>
                    <a:pt x="31" y="20"/>
                    <a:pt x="30" y="20"/>
                  </a:cubicBezTo>
                  <a:cubicBezTo>
                    <a:pt x="29" y="20"/>
                    <a:pt x="27" y="20"/>
                    <a:pt x="26" y="21"/>
                  </a:cubicBezTo>
                  <a:cubicBezTo>
                    <a:pt x="24" y="21"/>
                    <a:pt x="23" y="22"/>
                    <a:pt x="22" y="22"/>
                  </a:cubicBezTo>
                  <a:cubicBezTo>
                    <a:pt x="19" y="23"/>
                    <a:pt x="17" y="25"/>
                    <a:pt x="15" y="27"/>
                  </a:cubicBezTo>
                  <a:cubicBezTo>
                    <a:pt x="14" y="28"/>
                    <a:pt x="13" y="29"/>
                    <a:pt x="11" y="28"/>
                  </a:cubicBezTo>
                  <a:cubicBezTo>
                    <a:pt x="11" y="28"/>
                    <a:pt x="11" y="28"/>
                    <a:pt x="11" y="27"/>
                  </a:cubicBezTo>
                  <a:cubicBezTo>
                    <a:pt x="11" y="26"/>
                    <a:pt x="12" y="26"/>
                    <a:pt x="12" y="24"/>
                  </a:cubicBezTo>
                  <a:cubicBezTo>
                    <a:pt x="9" y="25"/>
                    <a:pt x="5" y="25"/>
                    <a:pt x="2" y="28"/>
                  </a:cubicBezTo>
                  <a:cubicBezTo>
                    <a:pt x="2" y="29"/>
                    <a:pt x="1" y="30"/>
                    <a:pt x="0" y="29"/>
                  </a:cubicBezTo>
                  <a:cubicBezTo>
                    <a:pt x="0" y="28"/>
                    <a:pt x="0" y="28"/>
                    <a:pt x="0" y="28"/>
                  </a:cubicBezTo>
                  <a:close/>
                </a:path>
              </a:pathLst>
            </a:custGeom>
            <a:solidFill>
              <a:srgbClr val="DEC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70" name="Freeform 187"/>
            <p:cNvSpPr>
              <a:spLocks/>
            </p:cNvSpPr>
            <p:nvPr/>
          </p:nvSpPr>
          <p:spPr bwMode="auto">
            <a:xfrm>
              <a:off x="1592" y="2706"/>
              <a:ext cx="29" cy="78"/>
            </a:xfrm>
            <a:custGeom>
              <a:avLst/>
              <a:gdLst>
                <a:gd name="T0" fmla="*/ 0 w 12"/>
                <a:gd name="T1" fmla="*/ 31 h 33"/>
                <a:gd name="T2" fmla="*/ 2 w 12"/>
                <a:gd name="T3" fmla="*/ 25 h 33"/>
                <a:gd name="T4" fmla="*/ 4 w 12"/>
                <a:gd name="T5" fmla="*/ 24 h 33"/>
                <a:gd name="T6" fmla="*/ 4 w 12"/>
                <a:gd name="T7" fmla="*/ 26 h 33"/>
                <a:gd name="T8" fmla="*/ 3 w 12"/>
                <a:gd name="T9" fmla="*/ 22 h 33"/>
                <a:gd name="T10" fmla="*/ 6 w 12"/>
                <a:gd name="T11" fmla="*/ 19 h 33"/>
                <a:gd name="T12" fmla="*/ 8 w 12"/>
                <a:gd name="T13" fmla="*/ 13 h 33"/>
                <a:gd name="T14" fmla="*/ 4 w 12"/>
                <a:gd name="T15" fmla="*/ 5 h 33"/>
                <a:gd name="T16" fmla="*/ 1 w 12"/>
                <a:gd name="T17" fmla="*/ 2 h 33"/>
                <a:gd name="T18" fmla="*/ 1 w 12"/>
                <a:gd name="T19" fmla="*/ 2 h 33"/>
                <a:gd name="T20" fmla="*/ 2 w 12"/>
                <a:gd name="T21" fmla="*/ 1 h 33"/>
                <a:gd name="T22" fmla="*/ 5 w 12"/>
                <a:gd name="T23" fmla="*/ 0 h 33"/>
                <a:gd name="T24" fmla="*/ 11 w 12"/>
                <a:gd name="T25" fmla="*/ 14 h 33"/>
                <a:gd name="T26" fmla="*/ 10 w 12"/>
                <a:gd name="T27" fmla="*/ 21 h 33"/>
                <a:gd name="T28" fmla="*/ 8 w 12"/>
                <a:gd name="T29" fmla="*/ 29 h 33"/>
                <a:gd name="T30" fmla="*/ 1 w 12"/>
                <a:gd name="T31" fmla="*/ 33 h 33"/>
                <a:gd name="T32" fmla="*/ 3 w 12"/>
                <a:gd name="T33" fmla="*/ 32 h 33"/>
                <a:gd name="T34" fmla="*/ 0 w 12"/>
                <a:gd name="T35"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3">
                  <a:moveTo>
                    <a:pt x="0" y="31"/>
                  </a:moveTo>
                  <a:cubicBezTo>
                    <a:pt x="2" y="29"/>
                    <a:pt x="2" y="27"/>
                    <a:pt x="2" y="25"/>
                  </a:cubicBezTo>
                  <a:cubicBezTo>
                    <a:pt x="2" y="24"/>
                    <a:pt x="3" y="24"/>
                    <a:pt x="4" y="24"/>
                  </a:cubicBezTo>
                  <a:cubicBezTo>
                    <a:pt x="5" y="25"/>
                    <a:pt x="3" y="26"/>
                    <a:pt x="4" y="26"/>
                  </a:cubicBezTo>
                  <a:cubicBezTo>
                    <a:pt x="5" y="24"/>
                    <a:pt x="5" y="24"/>
                    <a:pt x="3" y="22"/>
                  </a:cubicBezTo>
                  <a:cubicBezTo>
                    <a:pt x="4" y="21"/>
                    <a:pt x="7" y="22"/>
                    <a:pt x="6" y="19"/>
                  </a:cubicBezTo>
                  <a:cubicBezTo>
                    <a:pt x="6" y="17"/>
                    <a:pt x="7" y="15"/>
                    <a:pt x="8" y="13"/>
                  </a:cubicBezTo>
                  <a:cubicBezTo>
                    <a:pt x="9" y="10"/>
                    <a:pt x="7" y="7"/>
                    <a:pt x="4" y="5"/>
                  </a:cubicBezTo>
                  <a:cubicBezTo>
                    <a:pt x="3" y="4"/>
                    <a:pt x="2" y="4"/>
                    <a:pt x="1" y="2"/>
                  </a:cubicBezTo>
                  <a:cubicBezTo>
                    <a:pt x="1" y="2"/>
                    <a:pt x="1" y="2"/>
                    <a:pt x="1" y="2"/>
                  </a:cubicBezTo>
                  <a:cubicBezTo>
                    <a:pt x="1" y="1"/>
                    <a:pt x="2" y="1"/>
                    <a:pt x="2" y="1"/>
                  </a:cubicBezTo>
                  <a:cubicBezTo>
                    <a:pt x="3" y="0"/>
                    <a:pt x="4" y="0"/>
                    <a:pt x="5" y="0"/>
                  </a:cubicBezTo>
                  <a:cubicBezTo>
                    <a:pt x="10" y="3"/>
                    <a:pt x="12" y="8"/>
                    <a:pt x="11" y="14"/>
                  </a:cubicBezTo>
                  <a:cubicBezTo>
                    <a:pt x="10" y="16"/>
                    <a:pt x="9" y="19"/>
                    <a:pt x="10" y="21"/>
                  </a:cubicBezTo>
                  <a:cubicBezTo>
                    <a:pt x="11" y="24"/>
                    <a:pt x="9" y="27"/>
                    <a:pt x="8" y="29"/>
                  </a:cubicBezTo>
                  <a:cubicBezTo>
                    <a:pt x="7" y="33"/>
                    <a:pt x="4" y="33"/>
                    <a:pt x="1" y="33"/>
                  </a:cubicBezTo>
                  <a:cubicBezTo>
                    <a:pt x="1" y="33"/>
                    <a:pt x="2" y="33"/>
                    <a:pt x="3" y="32"/>
                  </a:cubicBezTo>
                  <a:cubicBezTo>
                    <a:pt x="2" y="32"/>
                    <a:pt x="1" y="31"/>
                    <a:pt x="0" y="31"/>
                  </a:cubicBezTo>
                  <a:close/>
                </a:path>
              </a:pathLst>
            </a:custGeom>
            <a:solidFill>
              <a:srgbClr val="78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71" name="Freeform 188"/>
            <p:cNvSpPr>
              <a:spLocks/>
            </p:cNvSpPr>
            <p:nvPr/>
          </p:nvSpPr>
          <p:spPr bwMode="auto">
            <a:xfrm>
              <a:off x="1511" y="2978"/>
              <a:ext cx="98" cy="78"/>
            </a:xfrm>
            <a:custGeom>
              <a:avLst/>
              <a:gdLst>
                <a:gd name="T0" fmla="*/ 32 w 41"/>
                <a:gd name="T1" fmla="*/ 2 h 33"/>
                <a:gd name="T2" fmla="*/ 40 w 41"/>
                <a:gd name="T3" fmla="*/ 0 h 33"/>
                <a:gd name="T4" fmla="*/ 41 w 41"/>
                <a:gd name="T5" fmla="*/ 0 h 33"/>
                <a:gd name="T6" fmla="*/ 37 w 41"/>
                <a:gd name="T7" fmla="*/ 3 h 33"/>
                <a:gd name="T8" fmla="*/ 32 w 41"/>
                <a:gd name="T9" fmla="*/ 7 h 33"/>
                <a:gd name="T10" fmla="*/ 37 w 41"/>
                <a:gd name="T11" fmla="*/ 5 h 33"/>
                <a:gd name="T12" fmla="*/ 41 w 41"/>
                <a:gd name="T13" fmla="*/ 4 h 33"/>
                <a:gd name="T14" fmla="*/ 40 w 41"/>
                <a:gd name="T15" fmla="*/ 7 h 33"/>
                <a:gd name="T16" fmla="*/ 37 w 41"/>
                <a:gd name="T17" fmla="*/ 9 h 33"/>
                <a:gd name="T18" fmla="*/ 30 w 41"/>
                <a:gd name="T19" fmla="*/ 9 h 33"/>
                <a:gd name="T20" fmla="*/ 30 w 41"/>
                <a:gd name="T21" fmla="*/ 9 h 33"/>
                <a:gd name="T22" fmla="*/ 26 w 41"/>
                <a:gd name="T23" fmla="*/ 15 h 33"/>
                <a:gd name="T24" fmla="*/ 24 w 41"/>
                <a:gd name="T25" fmla="*/ 17 h 33"/>
                <a:gd name="T26" fmla="*/ 24 w 41"/>
                <a:gd name="T27" fmla="*/ 15 h 33"/>
                <a:gd name="T28" fmla="*/ 24 w 41"/>
                <a:gd name="T29" fmla="*/ 13 h 33"/>
                <a:gd name="T30" fmla="*/ 24 w 41"/>
                <a:gd name="T31" fmla="*/ 11 h 33"/>
                <a:gd name="T32" fmla="*/ 22 w 41"/>
                <a:gd name="T33" fmla="*/ 12 h 33"/>
                <a:gd name="T34" fmla="*/ 19 w 41"/>
                <a:gd name="T35" fmla="*/ 14 h 33"/>
                <a:gd name="T36" fmla="*/ 13 w 41"/>
                <a:gd name="T37" fmla="*/ 18 h 33"/>
                <a:gd name="T38" fmla="*/ 7 w 41"/>
                <a:gd name="T39" fmla="*/ 25 h 33"/>
                <a:gd name="T40" fmla="*/ 4 w 41"/>
                <a:gd name="T41" fmla="*/ 31 h 33"/>
                <a:gd name="T42" fmla="*/ 2 w 41"/>
                <a:gd name="T43" fmla="*/ 33 h 33"/>
                <a:gd name="T44" fmla="*/ 1 w 41"/>
                <a:gd name="T45" fmla="*/ 30 h 33"/>
                <a:gd name="T46" fmla="*/ 5 w 41"/>
                <a:gd name="T47" fmla="*/ 23 h 33"/>
                <a:gd name="T48" fmla="*/ 12 w 41"/>
                <a:gd name="T49" fmla="*/ 15 h 33"/>
                <a:gd name="T50" fmla="*/ 13 w 41"/>
                <a:gd name="T51" fmla="*/ 15 h 33"/>
                <a:gd name="T52" fmla="*/ 24 w 41"/>
                <a:gd name="T53" fmla="*/ 7 h 33"/>
                <a:gd name="T54" fmla="*/ 32 w 41"/>
                <a:gd name="T55"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33">
                  <a:moveTo>
                    <a:pt x="32" y="2"/>
                  </a:moveTo>
                  <a:cubicBezTo>
                    <a:pt x="34" y="1"/>
                    <a:pt x="37" y="1"/>
                    <a:pt x="40" y="0"/>
                  </a:cubicBezTo>
                  <a:cubicBezTo>
                    <a:pt x="40" y="0"/>
                    <a:pt x="40" y="0"/>
                    <a:pt x="41" y="0"/>
                  </a:cubicBezTo>
                  <a:cubicBezTo>
                    <a:pt x="41" y="2"/>
                    <a:pt x="39" y="2"/>
                    <a:pt x="37" y="3"/>
                  </a:cubicBezTo>
                  <a:cubicBezTo>
                    <a:pt x="35" y="4"/>
                    <a:pt x="34" y="5"/>
                    <a:pt x="32" y="7"/>
                  </a:cubicBezTo>
                  <a:cubicBezTo>
                    <a:pt x="34" y="6"/>
                    <a:pt x="36" y="6"/>
                    <a:pt x="37" y="5"/>
                  </a:cubicBezTo>
                  <a:cubicBezTo>
                    <a:pt x="38" y="4"/>
                    <a:pt x="39" y="4"/>
                    <a:pt x="41" y="4"/>
                  </a:cubicBezTo>
                  <a:cubicBezTo>
                    <a:pt x="41" y="5"/>
                    <a:pt x="41" y="6"/>
                    <a:pt x="40" y="7"/>
                  </a:cubicBezTo>
                  <a:cubicBezTo>
                    <a:pt x="40" y="8"/>
                    <a:pt x="39" y="8"/>
                    <a:pt x="37" y="9"/>
                  </a:cubicBezTo>
                  <a:cubicBezTo>
                    <a:pt x="35" y="10"/>
                    <a:pt x="32" y="8"/>
                    <a:pt x="30" y="9"/>
                  </a:cubicBezTo>
                  <a:cubicBezTo>
                    <a:pt x="30" y="9"/>
                    <a:pt x="30" y="9"/>
                    <a:pt x="30" y="9"/>
                  </a:cubicBezTo>
                  <a:cubicBezTo>
                    <a:pt x="27" y="11"/>
                    <a:pt x="26" y="12"/>
                    <a:pt x="26" y="15"/>
                  </a:cubicBezTo>
                  <a:cubicBezTo>
                    <a:pt x="26" y="16"/>
                    <a:pt x="25" y="17"/>
                    <a:pt x="24" y="17"/>
                  </a:cubicBezTo>
                  <a:cubicBezTo>
                    <a:pt x="23" y="16"/>
                    <a:pt x="24" y="15"/>
                    <a:pt x="24" y="15"/>
                  </a:cubicBezTo>
                  <a:cubicBezTo>
                    <a:pt x="24" y="14"/>
                    <a:pt x="24" y="14"/>
                    <a:pt x="24" y="13"/>
                  </a:cubicBezTo>
                  <a:cubicBezTo>
                    <a:pt x="24" y="13"/>
                    <a:pt x="25" y="12"/>
                    <a:pt x="24" y="11"/>
                  </a:cubicBezTo>
                  <a:cubicBezTo>
                    <a:pt x="23" y="11"/>
                    <a:pt x="22" y="12"/>
                    <a:pt x="22" y="12"/>
                  </a:cubicBezTo>
                  <a:cubicBezTo>
                    <a:pt x="21" y="12"/>
                    <a:pt x="20" y="13"/>
                    <a:pt x="19" y="14"/>
                  </a:cubicBezTo>
                  <a:cubicBezTo>
                    <a:pt x="17" y="15"/>
                    <a:pt x="15" y="17"/>
                    <a:pt x="13" y="18"/>
                  </a:cubicBezTo>
                  <a:cubicBezTo>
                    <a:pt x="11" y="20"/>
                    <a:pt x="9" y="22"/>
                    <a:pt x="7" y="25"/>
                  </a:cubicBezTo>
                  <a:cubicBezTo>
                    <a:pt x="6" y="27"/>
                    <a:pt x="5" y="29"/>
                    <a:pt x="4" y="31"/>
                  </a:cubicBezTo>
                  <a:cubicBezTo>
                    <a:pt x="3" y="32"/>
                    <a:pt x="3" y="33"/>
                    <a:pt x="2" y="33"/>
                  </a:cubicBezTo>
                  <a:cubicBezTo>
                    <a:pt x="0" y="32"/>
                    <a:pt x="0" y="31"/>
                    <a:pt x="1" y="30"/>
                  </a:cubicBezTo>
                  <a:cubicBezTo>
                    <a:pt x="2" y="27"/>
                    <a:pt x="3" y="25"/>
                    <a:pt x="5" y="23"/>
                  </a:cubicBezTo>
                  <a:cubicBezTo>
                    <a:pt x="8" y="21"/>
                    <a:pt x="9" y="18"/>
                    <a:pt x="12" y="15"/>
                  </a:cubicBezTo>
                  <a:cubicBezTo>
                    <a:pt x="12" y="15"/>
                    <a:pt x="12" y="15"/>
                    <a:pt x="13" y="15"/>
                  </a:cubicBezTo>
                  <a:cubicBezTo>
                    <a:pt x="16" y="12"/>
                    <a:pt x="21" y="10"/>
                    <a:pt x="24" y="7"/>
                  </a:cubicBezTo>
                  <a:cubicBezTo>
                    <a:pt x="27" y="6"/>
                    <a:pt x="30" y="6"/>
                    <a:pt x="32" y="2"/>
                  </a:cubicBezTo>
                  <a:close/>
                </a:path>
              </a:pathLst>
            </a:custGeom>
            <a:solidFill>
              <a:srgbClr val="EDD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72" name="Freeform 189"/>
            <p:cNvSpPr>
              <a:spLocks/>
            </p:cNvSpPr>
            <p:nvPr/>
          </p:nvSpPr>
          <p:spPr bwMode="auto">
            <a:xfrm>
              <a:off x="1573" y="3274"/>
              <a:ext cx="38" cy="78"/>
            </a:xfrm>
            <a:custGeom>
              <a:avLst/>
              <a:gdLst>
                <a:gd name="T0" fmla="*/ 2 w 16"/>
                <a:gd name="T1" fmla="*/ 31 h 33"/>
                <a:gd name="T2" fmla="*/ 3 w 16"/>
                <a:gd name="T3" fmla="*/ 29 h 33"/>
                <a:gd name="T4" fmla="*/ 3 w 16"/>
                <a:gd name="T5" fmla="*/ 29 h 33"/>
                <a:gd name="T6" fmla="*/ 7 w 16"/>
                <a:gd name="T7" fmla="*/ 25 h 33"/>
                <a:gd name="T8" fmla="*/ 8 w 16"/>
                <a:gd name="T9" fmla="*/ 21 h 33"/>
                <a:gd name="T10" fmla="*/ 8 w 16"/>
                <a:gd name="T11" fmla="*/ 19 h 33"/>
                <a:gd name="T12" fmla="*/ 9 w 16"/>
                <a:gd name="T13" fmla="*/ 18 h 33"/>
                <a:gd name="T14" fmla="*/ 8 w 16"/>
                <a:gd name="T15" fmla="*/ 19 h 33"/>
                <a:gd name="T16" fmla="*/ 6 w 16"/>
                <a:gd name="T17" fmla="*/ 20 h 33"/>
                <a:gd name="T18" fmla="*/ 6 w 16"/>
                <a:gd name="T19" fmla="*/ 19 h 33"/>
                <a:gd name="T20" fmla="*/ 8 w 16"/>
                <a:gd name="T21" fmla="*/ 13 h 33"/>
                <a:gd name="T22" fmla="*/ 0 w 16"/>
                <a:gd name="T23" fmla="*/ 11 h 33"/>
                <a:gd name="T24" fmla="*/ 10 w 16"/>
                <a:gd name="T25" fmla="*/ 13 h 33"/>
                <a:gd name="T26" fmla="*/ 13 w 16"/>
                <a:gd name="T27" fmla="*/ 10 h 33"/>
                <a:gd name="T28" fmla="*/ 6 w 16"/>
                <a:gd name="T29" fmla="*/ 2 h 33"/>
                <a:gd name="T30" fmla="*/ 7 w 16"/>
                <a:gd name="T31" fmla="*/ 0 h 33"/>
                <a:gd name="T32" fmla="*/ 16 w 16"/>
                <a:gd name="T33" fmla="*/ 12 h 33"/>
                <a:gd name="T34" fmla="*/ 7 w 16"/>
                <a:gd name="T35" fmla="*/ 32 h 33"/>
                <a:gd name="T36" fmla="*/ 4 w 16"/>
                <a:gd name="T37" fmla="*/ 32 h 33"/>
                <a:gd name="T38" fmla="*/ 2 w 16"/>
                <a:gd name="T39"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3">
                  <a:moveTo>
                    <a:pt x="2" y="31"/>
                  </a:moveTo>
                  <a:cubicBezTo>
                    <a:pt x="2" y="31"/>
                    <a:pt x="3" y="30"/>
                    <a:pt x="3" y="29"/>
                  </a:cubicBezTo>
                  <a:cubicBezTo>
                    <a:pt x="3" y="29"/>
                    <a:pt x="3" y="29"/>
                    <a:pt x="3" y="29"/>
                  </a:cubicBezTo>
                  <a:cubicBezTo>
                    <a:pt x="6" y="29"/>
                    <a:pt x="6" y="27"/>
                    <a:pt x="7" y="25"/>
                  </a:cubicBezTo>
                  <a:cubicBezTo>
                    <a:pt x="7" y="23"/>
                    <a:pt x="8" y="22"/>
                    <a:pt x="8" y="21"/>
                  </a:cubicBezTo>
                  <a:cubicBezTo>
                    <a:pt x="8" y="20"/>
                    <a:pt x="8" y="20"/>
                    <a:pt x="8" y="19"/>
                  </a:cubicBezTo>
                  <a:cubicBezTo>
                    <a:pt x="9" y="19"/>
                    <a:pt x="9" y="18"/>
                    <a:pt x="9" y="18"/>
                  </a:cubicBezTo>
                  <a:cubicBezTo>
                    <a:pt x="9" y="18"/>
                    <a:pt x="9" y="19"/>
                    <a:pt x="8" y="19"/>
                  </a:cubicBezTo>
                  <a:cubicBezTo>
                    <a:pt x="8" y="19"/>
                    <a:pt x="7" y="20"/>
                    <a:pt x="6" y="20"/>
                  </a:cubicBezTo>
                  <a:cubicBezTo>
                    <a:pt x="6" y="20"/>
                    <a:pt x="6" y="19"/>
                    <a:pt x="6" y="19"/>
                  </a:cubicBezTo>
                  <a:cubicBezTo>
                    <a:pt x="7" y="17"/>
                    <a:pt x="4" y="14"/>
                    <a:pt x="8" y="13"/>
                  </a:cubicBezTo>
                  <a:cubicBezTo>
                    <a:pt x="5" y="11"/>
                    <a:pt x="2" y="14"/>
                    <a:pt x="0" y="11"/>
                  </a:cubicBezTo>
                  <a:cubicBezTo>
                    <a:pt x="3" y="10"/>
                    <a:pt x="7" y="12"/>
                    <a:pt x="10" y="13"/>
                  </a:cubicBezTo>
                  <a:cubicBezTo>
                    <a:pt x="13" y="14"/>
                    <a:pt x="13" y="13"/>
                    <a:pt x="13" y="10"/>
                  </a:cubicBezTo>
                  <a:cubicBezTo>
                    <a:pt x="12" y="6"/>
                    <a:pt x="10" y="3"/>
                    <a:pt x="6" y="2"/>
                  </a:cubicBezTo>
                  <a:cubicBezTo>
                    <a:pt x="6" y="1"/>
                    <a:pt x="7" y="1"/>
                    <a:pt x="7" y="0"/>
                  </a:cubicBezTo>
                  <a:cubicBezTo>
                    <a:pt x="12" y="1"/>
                    <a:pt x="16" y="6"/>
                    <a:pt x="16" y="12"/>
                  </a:cubicBezTo>
                  <a:cubicBezTo>
                    <a:pt x="15" y="20"/>
                    <a:pt x="14" y="27"/>
                    <a:pt x="7" y="32"/>
                  </a:cubicBezTo>
                  <a:cubicBezTo>
                    <a:pt x="6" y="32"/>
                    <a:pt x="5" y="33"/>
                    <a:pt x="4" y="32"/>
                  </a:cubicBezTo>
                  <a:cubicBezTo>
                    <a:pt x="4" y="31"/>
                    <a:pt x="3" y="31"/>
                    <a:pt x="2" y="31"/>
                  </a:cubicBezTo>
                  <a:close/>
                </a:path>
              </a:pathLst>
            </a:custGeom>
            <a:solidFill>
              <a:srgbClr val="BCA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73" name="Freeform 190"/>
            <p:cNvSpPr>
              <a:spLocks/>
            </p:cNvSpPr>
            <p:nvPr/>
          </p:nvSpPr>
          <p:spPr bwMode="auto">
            <a:xfrm>
              <a:off x="938" y="2426"/>
              <a:ext cx="31" cy="59"/>
            </a:xfrm>
            <a:custGeom>
              <a:avLst/>
              <a:gdLst>
                <a:gd name="T0" fmla="*/ 3 w 13"/>
                <a:gd name="T1" fmla="*/ 25 h 25"/>
                <a:gd name="T2" fmla="*/ 1 w 13"/>
                <a:gd name="T3" fmla="*/ 10 h 25"/>
                <a:gd name="T4" fmla="*/ 4 w 13"/>
                <a:gd name="T5" fmla="*/ 2 h 25"/>
                <a:gd name="T6" fmla="*/ 9 w 13"/>
                <a:gd name="T7" fmla="*/ 0 h 25"/>
                <a:gd name="T8" fmla="*/ 13 w 13"/>
                <a:gd name="T9" fmla="*/ 11 h 25"/>
                <a:gd name="T10" fmla="*/ 12 w 13"/>
                <a:gd name="T11" fmla="*/ 12 h 25"/>
                <a:gd name="T12" fmla="*/ 10 w 13"/>
                <a:gd name="T13" fmla="*/ 19 h 25"/>
                <a:gd name="T14" fmla="*/ 10 w 13"/>
                <a:gd name="T15" fmla="*/ 20 h 25"/>
                <a:gd name="T16" fmla="*/ 3 w 13"/>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5">
                  <a:moveTo>
                    <a:pt x="3" y="25"/>
                  </a:moveTo>
                  <a:cubicBezTo>
                    <a:pt x="5" y="19"/>
                    <a:pt x="1" y="15"/>
                    <a:pt x="1" y="10"/>
                  </a:cubicBezTo>
                  <a:cubicBezTo>
                    <a:pt x="1" y="7"/>
                    <a:pt x="0" y="4"/>
                    <a:pt x="4" y="2"/>
                  </a:cubicBezTo>
                  <a:cubicBezTo>
                    <a:pt x="6" y="2"/>
                    <a:pt x="7" y="1"/>
                    <a:pt x="9" y="0"/>
                  </a:cubicBezTo>
                  <a:cubicBezTo>
                    <a:pt x="11" y="3"/>
                    <a:pt x="13" y="6"/>
                    <a:pt x="13" y="11"/>
                  </a:cubicBezTo>
                  <a:cubicBezTo>
                    <a:pt x="12" y="11"/>
                    <a:pt x="12" y="11"/>
                    <a:pt x="12" y="12"/>
                  </a:cubicBezTo>
                  <a:cubicBezTo>
                    <a:pt x="11" y="14"/>
                    <a:pt x="11" y="17"/>
                    <a:pt x="10" y="19"/>
                  </a:cubicBezTo>
                  <a:cubicBezTo>
                    <a:pt x="10" y="19"/>
                    <a:pt x="10" y="20"/>
                    <a:pt x="10" y="20"/>
                  </a:cubicBezTo>
                  <a:cubicBezTo>
                    <a:pt x="7" y="21"/>
                    <a:pt x="6" y="24"/>
                    <a:pt x="3" y="25"/>
                  </a:cubicBezTo>
                  <a:close/>
                </a:path>
              </a:pathLst>
            </a:custGeom>
            <a:solidFill>
              <a:srgbClr val="DFCB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74" name="Freeform 191"/>
            <p:cNvSpPr>
              <a:spLocks/>
            </p:cNvSpPr>
            <p:nvPr/>
          </p:nvSpPr>
          <p:spPr bwMode="auto">
            <a:xfrm>
              <a:off x="1034" y="1387"/>
              <a:ext cx="123" cy="54"/>
            </a:xfrm>
            <a:custGeom>
              <a:avLst/>
              <a:gdLst>
                <a:gd name="T0" fmla="*/ 14 w 52"/>
                <a:gd name="T1" fmla="*/ 11 h 23"/>
                <a:gd name="T2" fmla="*/ 22 w 52"/>
                <a:gd name="T3" fmla="*/ 13 h 23"/>
                <a:gd name="T4" fmla="*/ 34 w 52"/>
                <a:gd name="T5" fmla="*/ 13 h 23"/>
                <a:gd name="T6" fmla="*/ 43 w 52"/>
                <a:gd name="T7" fmla="*/ 16 h 23"/>
                <a:gd name="T8" fmla="*/ 49 w 52"/>
                <a:gd name="T9" fmla="*/ 18 h 23"/>
                <a:gd name="T10" fmla="*/ 51 w 52"/>
                <a:gd name="T11" fmla="*/ 21 h 23"/>
                <a:gd name="T12" fmla="*/ 48 w 52"/>
                <a:gd name="T13" fmla="*/ 21 h 23"/>
                <a:gd name="T14" fmla="*/ 45 w 52"/>
                <a:gd name="T15" fmla="*/ 19 h 23"/>
                <a:gd name="T16" fmla="*/ 37 w 52"/>
                <a:gd name="T17" fmla="*/ 17 h 23"/>
                <a:gd name="T18" fmla="*/ 33 w 52"/>
                <a:gd name="T19" fmla="*/ 17 h 23"/>
                <a:gd name="T20" fmla="*/ 16 w 52"/>
                <a:gd name="T21" fmla="*/ 15 h 23"/>
                <a:gd name="T22" fmla="*/ 12 w 52"/>
                <a:gd name="T23" fmla="*/ 14 h 23"/>
                <a:gd name="T24" fmla="*/ 7 w 52"/>
                <a:gd name="T25" fmla="*/ 12 h 23"/>
                <a:gd name="T26" fmla="*/ 2 w 52"/>
                <a:gd name="T27" fmla="*/ 10 h 23"/>
                <a:gd name="T28" fmla="*/ 1 w 52"/>
                <a:gd name="T29" fmla="*/ 9 h 23"/>
                <a:gd name="T30" fmla="*/ 2 w 52"/>
                <a:gd name="T31" fmla="*/ 7 h 23"/>
                <a:gd name="T32" fmla="*/ 7 w 52"/>
                <a:gd name="T33" fmla="*/ 8 h 23"/>
                <a:gd name="T34" fmla="*/ 4 w 52"/>
                <a:gd name="T35" fmla="*/ 5 h 23"/>
                <a:gd name="T36" fmla="*/ 2 w 52"/>
                <a:gd name="T37" fmla="*/ 4 h 23"/>
                <a:gd name="T38" fmla="*/ 1 w 52"/>
                <a:gd name="T39" fmla="*/ 1 h 23"/>
                <a:gd name="T40" fmla="*/ 4 w 52"/>
                <a:gd name="T41" fmla="*/ 1 h 23"/>
                <a:gd name="T42" fmla="*/ 7 w 52"/>
                <a:gd name="T43" fmla="*/ 3 h 23"/>
                <a:gd name="T44" fmla="*/ 11 w 52"/>
                <a:gd name="T45" fmla="*/ 7 h 23"/>
                <a:gd name="T46" fmla="*/ 14 w 52"/>
                <a:gd name="T4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23">
                  <a:moveTo>
                    <a:pt x="14" y="11"/>
                  </a:moveTo>
                  <a:cubicBezTo>
                    <a:pt x="16" y="13"/>
                    <a:pt x="19" y="13"/>
                    <a:pt x="22" y="13"/>
                  </a:cubicBezTo>
                  <a:cubicBezTo>
                    <a:pt x="26" y="13"/>
                    <a:pt x="30" y="13"/>
                    <a:pt x="34" y="13"/>
                  </a:cubicBezTo>
                  <a:cubicBezTo>
                    <a:pt x="37" y="15"/>
                    <a:pt x="40" y="15"/>
                    <a:pt x="43" y="16"/>
                  </a:cubicBezTo>
                  <a:cubicBezTo>
                    <a:pt x="46" y="16"/>
                    <a:pt x="47" y="17"/>
                    <a:pt x="49" y="18"/>
                  </a:cubicBezTo>
                  <a:cubicBezTo>
                    <a:pt x="50" y="19"/>
                    <a:pt x="52" y="20"/>
                    <a:pt x="51" y="21"/>
                  </a:cubicBezTo>
                  <a:cubicBezTo>
                    <a:pt x="50" y="23"/>
                    <a:pt x="49" y="21"/>
                    <a:pt x="48" y="21"/>
                  </a:cubicBezTo>
                  <a:cubicBezTo>
                    <a:pt x="47" y="21"/>
                    <a:pt x="46" y="20"/>
                    <a:pt x="45" y="19"/>
                  </a:cubicBezTo>
                  <a:cubicBezTo>
                    <a:pt x="42" y="19"/>
                    <a:pt x="40" y="18"/>
                    <a:pt x="37" y="17"/>
                  </a:cubicBezTo>
                  <a:cubicBezTo>
                    <a:pt x="36" y="17"/>
                    <a:pt x="34" y="17"/>
                    <a:pt x="33" y="17"/>
                  </a:cubicBezTo>
                  <a:cubicBezTo>
                    <a:pt x="27" y="16"/>
                    <a:pt x="22" y="16"/>
                    <a:pt x="16" y="15"/>
                  </a:cubicBezTo>
                  <a:cubicBezTo>
                    <a:pt x="14" y="15"/>
                    <a:pt x="13" y="15"/>
                    <a:pt x="12" y="14"/>
                  </a:cubicBezTo>
                  <a:cubicBezTo>
                    <a:pt x="10" y="14"/>
                    <a:pt x="8" y="13"/>
                    <a:pt x="7" y="12"/>
                  </a:cubicBezTo>
                  <a:cubicBezTo>
                    <a:pt x="5" y="11"/>
                    <a:pt x="4" y="11"/>
                    <a:pt x="2" y="10"/>
                  </a:cubicBezTo>
                  <a:cubicBezTo>
                    <a:pt x="1" y="10"/>
                    <a:pt x="1" y="10"/>
                    <a:pt x="1" y="9"/>
                  </a:cubicBezTo>
                  <a:cubicBezTo>
                    <a:pt x="1" y="8"/>
                    <a:pt x="2" y="7"/>
                    <a:pt x="2" y="7"/>
                  </a:cubicBezTo>
                  <a:cubicBezTo>
                    <a:pt x="4" y="7"/>
                    <a:pt x="6" y="8"/>
                    <a:pt x="7" y="8"/>
                  </a:cubicBezTo>
                  <a:cubicBezTo>
                    <a:pt x="6" y="7"/>
                    <a:pt x="5" y="6"/>
                    <a:pt x="4" y="5"/>
                  </a:cubicBezTo>
                  <a:cubicBezTo>
                    <a:pt x="3" y="4"/>
                    <a:pt x="3" y="4"/>
                    <a:pt x="2" y="4"/>
                  </a:cubicBezTo>
                  <a:cubicBezTo>
                    <a:pt x="1" y="3"/>
                    <a:pt x="0" y="2"/>
                    <a:pt x="1" y="1"/>
                  </a:cubicBezTo>
                  <a:cubicBezTo>
                    <a:pt x="2" y="0"/>
                    <a:pt x="3" y="0"/>
                    <a:pt x="4" y="1"/>
                  </a:cubicBezTo>
                  <a:cubicBezTo>
                    <a:pt x="5" y="1"/>
                    <a:pt x="6" y="2"/>
                    <a:pt x="7" y="3"/>
                  </a:cubicBezTo>
                  <a:cubicBezTo>
                    <a:pt x="8" y="4"/>
                    <a:pt x="10" y="5"/>
                    <a:pt x="11" y="7"/>
                  </a:cubicBezTo>
                  <a:cubicBezTo>
                    <a:pt x="12" y="8"/>
                    <a:pt x="14" y="9"/>
                    <a:pt x="14" y="11"/>
                  </a:cubicBezTo>
                  <a:close/>
                </a:path>
              </a:pathLst>
            </a:custGeom>
            <a:solidFill>
              <a:srgbClr val="ECD2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75" name="Freeform 192"/>
            <p:cNvSpPr>
              <a:spLocks/>
            </p:cNvSpPr>
            <p:nvPr/>
          </p:nvSpPr>
          <p:spPr bwMode="auto">
            <a:xfrm>
              <a:off x="1587" y="2412"/>
              <a:ext cx="27" cy="78"/>
            </a:xfrm>
            <a:custGeom>
              <a:avLst/>
              <a:gdLst>
                <a:gd name="T0" fmla="*/ 2 w 11"/>
                <a:gd name="T1" fmla="*/ 33 h 33"/>
                <a:gd name="T2" fmla="*/ 4 w 11"/>
                <a:gd name="T3" fmla="*/ 28 h 33"/>
                <a:gd name="T4" fmla="*/ 3 w 11"/>
                <a:gd name="T5" fmla="*/ 26 h 33"/>
                <a:gd name="T6" fmla="*/ 0 w 11"/>
                <a:gd name="T7" fmla="*/ 15 h 33"/>
                <a:gd name="T8" fmla="*/ 5 w 11"/>
                <a:gd name="T9" fmla="*/ 8 h 33"/>
                <a:gd name="T10" fmla="*/ 7 w 11"/>
                <a:gd name="T11" fmla="*/ 7 h 33"/>
                <a:gd name="T12" fmla="*/ 5 w 11"/>
                <a:gd name="T13" fmla="*/ 4 h 33"/>
                <a:gd name="T14" fmla="*/ 2 w 11"/>
                <a:gd name="T15" fmla="*/ 1 h 33"/>
                <a:gd name="T16" fmla="*/ 10 w 11"/>
                <a:gd name="T17" fmla="*/ 9 h 33"/>
                <a:gd name="T18" fmla="*/ 8 w 11"/>
                <a:gd name="T19" fmla="*/ 15 h 33"/>
                <a:gd name="T20" fmla="*/ 7 w 11"/>
                <a:gd name="T21" fmla="*/ 16 h 33"/>
                <a:gd name="T22" fmla="*/ 3 w 11"/>
                <a:gd name="T23" fmla="*/ 33 h 33"/>
                <a:gd name="T24" fmla="*/ 2 w 11"/>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3">
                  <a:moveTo>
                    <a:pt x="2" y="33"/>
                  </a:moveTo>
                  <a:cubicBezTo>
                    <a:pt x="3" y="31"/>
                    <a:pt x="2" y="29"/>
                    <a:pt x="4" y="28"/>
                  </a:cubicBezTo>
                  <a:cubicBezTo>
                    <a:pt x="4" y="28"/>
                    <a:pt x="4" y="27"/>
                    <a:pt x="3" y="26"/>
                  </a:cubicBezTo>
                  <a:cubicBezTo>
                    <a:pt x="1" y="22"/>
                    <a:pt x="1" y="18"/>
                    <a:pt x="0" y="15"/>
                  </a:cubicBezTo>
                  <a:cubicBezTo>
                    <a:pt x="0" y="11"/>
                    <a:pt x="1" y="9"/>
                    <a:pt x="5" y="8"/>
                  </a:cubicBezTo>
                  <a:cubicBezTo>
                    <a:pt x="6" y="8"/>
                    <a:pt x="7" y="8"/>
                    <a:pt x="7" y="7"/>
                  </a:cubicBezTo>
                  <a:cubicBezTo>
                    <a:pt x="7" y="5"/>
                    <a:pt x="6" y="4"/>
                    <a:pt x="5" y="4"/>
                  </a:cubicBezTo>
                  <a:cubicBezTo>
                    <a:pt x="3" y="4"/>
                    <a:pt x="3" y="2"/>
                    <a:pt x="2" y="1"/>
                  </a:cubicBezTo>
                  <a:cubicBezTo>
                    <a:pt x="7" y="0"/>
                    <a:pt x="11" y="4"/>
                    <a:pt x="10" y="9"/>
                  </a:cubicBezTo>
                  <a:cubicBezTo>
                    <a:pt x="9" y="11"/>
                    <a:pt x="9" y="13"/>
                    <a:pt x="8" y="15"/>
                  </a:cubicBezTo>
                  <a:cubicBezTo>
                    <a:pt x="7" y="15"/>
                    <a:pt x="7" y="15"/>
                    <a:pt x="7" y="16"/>
                  </a:cubicBezTo>
                  <a:cubicBezTo>
                    <a:pt x="9" y="22"/>
                    <a:pt x="7" y="28"/>
                    <a:pt x="3" y="33"/>
                  </a:cubicBezTo>
                  <a:cubicBezTo>
                    <a:pt x="3" y="33"/>
                    <a:pt x="3" y="33"/>
                    <a:pt x="2" y="33"/>
                  </a:cubicBezTo>
                  <a:close/>
                </a:path>
              </a:pathLst>
            </a:custGeom>
            <a:solidFill>
              <a:srgbClr val="CFB7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76" name="Freeform 193"/>
            <p:cNvSpPr>
              <a:spLocks/>
            </p:cNvSpPr>
            <p:nvPr/>
          </p:nvSpPr>
          <p:spPr bwMode="auto">
            <a:xfrm>
              <a:off x="1576" y="3489"/>
              <a:ext cx="26" cy="43"/>
            </a:xfrm>
            <a:custGeom>
              <a:avLst/>
              <a:gdLst>
                <a:gd name="T0" fmla="*/ 11 w 11"/>
                <a:gd name="T1" fmla="*/ 11 h 18"/>
                <a:gd name="T2" fmla="*/ 9 w 11"/>
                <a:gd name="T3" fmla="*/ 17 h 18"/>
                <a:gd name="T4" fmla="*/ 3 w 11"/>
                <a:gd name="T5" fmla="*/ 15 h 18"/>
                <a:gd name="T6" fmla="*/ 0 w 11"/>
                <a:gd name="T7" fmla="*/ 4 h 18"/>
                <a:gd name="T8" fmla="*/ 5 w 11"/>
                <a:gd name="T9" fmla="*/ 0 h 18"/>
                <a:gd name="T10" fmla="*/ 9 w 11"/>
                <a:gd name="T11" fmla="*/ 3 h 18"/>
                <a:gd name="T12" fmla="*/ 11 w 11"/>
                <a:gd name="T13" fmla="*/ 11 h 18"/>
              </a:gdLst>
              <a:ahLst/>
              <a:cxnLst>
                <a:cxn ang="0">
                  <a:pos x="T0" y="T1"/>
                </a:cxn>
                <a:cxn ang="0">
                  <a:pos x="T2" y="T3"/>
                </a:cxn>
                <a:cxn ang="0">
                  <a:pos x="T4" y="T5"/>
                </a:cxn>
                <a:cxn ang="0">
                  <a:pos x="T6" y="T7"/>
                </a:cxn>
                <a:cxn ang="0">
                  <a:pos x="T8" y="T9"/>
                </a:cxn>
                <a:cxn ang="0">
                  <a:pos x="T10" y="T11"/>
                </a:cxn>
                <a:cxn ang="0">
                  <a:pos x="T12" y="T13"/>
                </a:cxn>
              </a:cxnLst>
              <a:rect l="0" t="0" r="r" b="b"/>
              <a:pathLst>
                <a:path w="11" h="18">
                  <a:moveTo>
                    <a:pt x="11" y="11"/>
                  </a:moveTo>
                  <a:cubicBezTo>
                    <a:pt x="11" y="14"/>
                    <a:pt x="11" y="16"/>
                    <a:pt x="9" y="17"/>
                  </a:cubicBezTo>
                  <a:cubicBezTo>
                    <a:pt x="7" y="18"/>
                    <a:pt x="5" y="17"/>
                    <a:pt x="3" y="15"/>
                  </a:cubicBezTo>
                  <a:cubicBezTo>
                    <a:pt x="0" y="12"/>
                    <a:pt x="0" y="8"/>
                    <a:pt x="0" y="4"/>
                  </a:cubicBezTo>
                  <a:cubicBezTo>
                    <a:pt x="1" y="2"/>
                    <a:pt x="3" y="1"/>
                    <a:pt x="5" y="0"/>
                  </a:cubicBezTo>
                  <a:cubicBezTo>
                    <a:pt x="7" y="0"/>
                    <a:pt x="9" y="2"/>
                    <a:pt x="9" y="3"/>
                  </a:cubicBezTo>
                  <a:cubicBezTo>
                    <a:pt x="11" y="6"/>
                    <a:pt x="11" y="9"/>
                    <a:pt x="11" y="11"/>
                  </a:cubicBezTo>
                  <a:close/>
                </a:path>
              </a:pathLst>
            </a:custGeom>
            <a:solidFill>
              <a:srgbClr val="CDB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77" name="Freeform 194"/>
            <p:cNvSpPr>
              <a:spLocks/>
            </p:cNvSpPr>
            <p:nvPr/>
          </p:nvSpPr>
          <p:spPr bwMode="auto">
            <a:xfrm>
              <a:off x="1699" y="2317"/>
              <a:ext cx="33" cy="86"/>
            </a:xfrm>
            <a:custGeom>
              <a:avLst/>
              <a:gdLst>
                <a:gd name="T0" fmla="*/ 13 w 14"/>
                <a:gd name="T1" fmla="*/ 1 h 36"/>
                <a:gd name="T2" fmla="*/ 5 w 14"/>
                <a:gd name="T3" fmla="*/ 8 h 36"/>
                <a:gd name="T4" fmla="*/ 3 w 14"/>
                <a:gd name="T5" fmla="*/ 17 h 36"/>
                <a:gd name="T6" fmla="*/ 4 w 14"/>
                <a:gd name="T7" fmla="*/ 16 h 36"/>
                <a:gd name="T8" fmla="*/ 5 w 14"/>
                <a:gd name="T9" fmla="*/ 19 h 36"/>
                <a:gd name="T10" fmla="*/ 5 w 14"/>
                <a:gd name="T11" fmla="*/ 21 h 36"/>
                <a:gd name="T12" fmla="*/ 7 w 14"/>
                <a:gd name="T13" fmla="*/ 20 h 36"/>
                <a:gd name="T14" fmla="*/ 9 w 14"/>
                <a:gd name="T15" fmla="*/ 20 h 36"/>
                <a:gd name="T16" fmla="*/ 9 w 14"/>
                <a:gd name="T17" fmla="*/ 22 h 36"/>
                <a:gd name="T18" fmla="*/ 7 w 14"/>
                <a:gd name="T19" fmla="*/ 26 h 36"/>
                <a:gd name="T20" fmla="*/ 7 w 14"/>
                <a:gd name="T21" fmla="*/ 27 h 36"/>
                <a:gd name="T22" fmla="*/ 11 w 14"/>
                <a:gd name="T23" fmla="*/ 33 h 36"/>
                <a:gd name="T24" fmla="*/ 13 w 14"/>
                <a:gd name="T25" fmla="*/ 33 h 36"/>
                <a:gd name="T26" fmla="*/ 13 w 14"/>
                <a:gd name="T27" fmla="*/ 35 h 36"/>
                <a:gd name="T28" fmla="*/ 2 w 14"/>
                <a:gd name="T29" fmla="*/ 30 h 36"/>
                <a:gd name="T30" fmla="*/ 0 w 14"/>
                <a:gd name="T31" fmla="*/ 16 h 36"/>
                <a:gd name="T32" fmla="*/ 7 w 14"/>
                <a:gd name="T33" fmla="*/ 0 h 36"/>
                <a:gd name="T34" fmla="*/ 13 w 14"/>
                <a:gd name="T35" fmla="*/ 0 h 36"/>
                <a:gd name="T36" fmla="*/ 14 w 14"/>
                <a:gd name="T37" fmla="*/ 0 h 36"/>
                <a:gd name="T38" fmla="*/ 13 w 14"/>
                <a:gd name="T3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36">
                  <a:moveTo>
                    <a:pt x="13" y="1"/>
                  </a:moveTo>
                  <a:cubicBezTo>
                    <a:pt x="10" y="3"/>
                    <a:pt x="7" y="5"/>
                    <a:pt x="5" y="8"/>
                  </a:cubicBezTo>
                  <a:cubicBezTo>
                    <a:pt x="3" y="11"/>
                    <a:pt x="5" y="15"/>
                    <a:pt x="3" y="17"/>
                  </a:cubicBezTo>
                  <a:cubicBezTo>
                    <a:pt x="3" y="17"/>
                    <a:pt x="3" y="16"/>
                    <a:pt x="4" y="16"/>
                  </a:cubicBezTo>
                  <a:cubicBezTo>
                    <a:pt x="6" y="16"/>
                    <a:pt x="5" y="18"/>
                    <a:pt x="5" y="19"/>
                  </a:cubicBezTo>
                  <a:cubicBezTo>
                    <a:pt x="5" y="20"/>
                    <a:pt x="4" y="20"/>
                    <a:pt x="5" y="21"/>
                  </a:cubicBezTo>
                  <a:cubicBezTo>
                    <a:pt x="6" y="21"/>
                    <a:pt x="7" y="22"/>
                    <a:pt x="7" y="20"/>
                  </a:cubicBezTo>
                  <a:cubicBezTo>
                    <a:pt x="7" y="20"/>
                    <a:pt x="9" y="19"/>
                    <a:pt x="9" y="20"/>
                  </a:cubicBezTo>
                  <a:cubicBezTo>
                    <a:pt x="10" y="21"/>
                    <a:pt x="9" y="22"/>
                    <a:pt x="9" y="22"/>
                  </a:cubicBezTo>
                  <a:cubicBezTo>
                    <a:pt x="7" y="24"/>
                    <a:pt x="7" y="24"/>
                    <a:pt x="7" y="26"/>
                  </a:cubicBezTo>
                  <a:cubicBezTo>
                    <a:pt x="8" y="26"/>
                    <a:pt x="7" y="26"/>
                    <a:pt x="7" y="27"/>
                  </a:cubicBezTo>
                  <a:cubicBezTo>
                    <a:pt x="5" y="30"/>
                    <a:pt x="7" y="33"/>
                    <a:pt x="11" y="33"/>
                  </a:cubicBezTo>
                  <a:cubicBezTo>
                    <a:pt x="12" y="33"/>
                    <a:pt x="12" y="33"/>
                    <a:pt x="13" y="33"/>
                  </a:cubicBezTo>
                  <a:cubicBezTo>
                    <a:pt x="13" y="34"/>
                    <a:pt x="13" y="34"/>
                    <a:pt x="13" y="35"/>
                  </a:cubicBezTo>
                  <a:cubicBezTo>
                    <a:pt x="7" y="36"/>
                    <a:pt x="3" y="35"/>
                    <a:pt x="2" y="30"/>
                  </a:cubicBezTo>
                  <a:cubicBezTo>
                    <a:pt x="2" y="25"/>
                    <a:pt x="0" y="21"/>
                    <a:pt x="0" y="16"/>
                  </a:cubicBezTo>
                  <a:cubicBezTo>
                    <a:pt x="0" y="9"/>
                    <a:pt x="2" y="4"/>
                    <a:pt x="7" y="0"/>
                  </a:cubicBezTo>
                  <a:cubicBezTo>
                    <a:pt x="9" y="0"/>
                    <a:pt x="11" y="0"/>
                    <a:pt x="13" y="0"/>
                  </a:cubicBezTo>
                  <a:cubicBezTo>
                    <a:pt x="14" y="0"/>
                    <a:pt x="14" y="0"/>
                    <a:pt x="14" y="0"/>
                  </a:cubicBezTo>
                  <a:cubicBezTo>
                    <a:pt x="14" y="1"/>
                    <a:pt x="13" y="1"/>
                    <a:pt x="13" y="1"/>
                  </a:cubicBezTo>
                  <a:close/>
                </a:path>
              </a:pathLst>
            </a:custGeom>
            <a:solidFill>
              <a:srgbClr val="805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78" name="Freeform 195"/>
            <p:cNvSpPr>
              <a:spLocks/>
            </p:cNvSpPr>
            <p:nvPr/>
          </p:nvSpPr>
          <p:spPr bwMode="auto">
            <a:xfrm>
              <a:off x="1583" y="3089"/>
              <a:ext cx="42" cy="83"/>
            </a:xfrm>
            <a:custGeom>
              <a:avLst/>
              <a:gdLst>
                <a:gd name="T0" fmla="*/ 0 w 18"/>
                <a:gd name="T1" fmla="*/ 1 h 35"/>
                <a:gd name="T2" fmla="*/ 8 w 18"/>
                <a:gd name="T3" fmla="*/ 0 h 35"/>
                <a:gd name="T4" fmla="*/ 10 w 18"/>
                <a:gd name="T5" fmla="*/ 32 h 35"/>
                <a:gd name="T6" fmla="*/ 2 w 18"/>
                <a:gd name="T7" fmla="*/ 34 h 35"/>
                <a:gd name="T8" fmla="*/ 3 w 18"/>
                <a:gd name="T9" fmla="*/ 33 h 35"/>
                <a:gd name="T10" fmla="*/ 4 w 18"/>
                <a:gd name="T11" fmla="*/ 31 h 35"/>
                <a:gd name="T12" fmla="*/ 8 w 18"/>
                <a:gd name="T13" fmla="*/ 19 h 35"/>
                <a:gd name="T14" fmla="*/ 9 w 18"/>
                <a:gd name="T15" fmla="*/ 15 h 35"/>
                <a:gd name="T16" fmla="*/ 12 w 18"/>
                <a:gd name="T17" fmla="*/ 13 h 35"/>
                <a:gd name="T18" fmla="*/ 11 w 18"/>
                <a:gd name="T19" fmla="*/ 12 h 35"/>
                <a:gd name="T20" fmla="*/ 9 w 18"/>
                <a:gd name="T21" fmla="*/ 11 h 35"/>
                <a:gd name="T22" fmla="*/ 7 w 18"/>
                <a:gd name="T23" fmla="*/ 9 h 35"/>
                <a:gd name="T24" fmla="*/ 7 w 18"/>
                <a:gd name="T25" fmla="*/ 5 h 35"/>
                <a:gd name="T26" fmla="*/ 4 w 18"/>
                <a:gd name="T27" fmla="*/ 2 h 35"/>
                <a:gd name="T28" fmla="*/ 0 w 18"/>
                <a:gd name="T2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35">
                  <a:moveTo>
                    <a:pt x="0" y="1"/>
                  </a:moveTo>
                  <a:cubicBezTo>
                    <a:pt x="3" y="1"/>
                    <a:pt x="5" y="0"/>
                    <a:pt x="8" y="0"/>
                  </a:cubicBezTo>
                  <a:cubicBezTo>
                    <a:pt x="18" y="9"/>
                    <a:pt x="18" y="20"/>
                    <a:pt x="10" y="32"/>
                  </a:cubicBezTo>
                  <a:cubicBezTo>
                    <a:pt x="7" y="33"/>
                    <a:pt x="5" y="35"/>
                    <a:pt x="2" y="34"/>
                  </a:cubicBezTo>
                  <a:cubicBezTo>
                    <a:pt x="2" y="33"/>
                    <a:pt x="2" y="33"/>
                    <a:pt x="3" y="33"/>
                  </a:cubicBezTo>
                  <a:cubicBezTo>
                    <a:pt x="3" y="32"/>
                    <a:pt x="3" y="32"/>
                    <a:pt x="4" y="31"/>
                  </a:cubicBezTo>
                  <a:cubicBezTo>
                    <a:pt x="8" y="28"/>
                    <a:pt x="10" y="24"/>
                    <a:pt x="8" y="19"/>
                  </a:cubicBezTo>
                  <a:cubicBezTo>
                    <a:pt x="9" y="19"/>
                    <a:pt x="11" y="18"/>
                    <a:pt x="9" y="15"/>
                  </a:cubicBezTo>
                  <a:cubicBezTo>
                    <a:pt x="8" y="14"/>
                    <a:pt x="11" y="13"/>
                    <a:pt x="12" y="13"/>
                  </a:cubicBezTo>
                  <a:cubicBezTo>
                    <a:pt x="12" y="13"/>
                    <a:pt x="11" y="12"/>
                    <a:pt x="11" y="12"/>
                  </a:cubicBezTo>
                  <a:cubicBezTo>
                    <a:pt x="10" y="13"/>
                    <a:pt x="9" y="13"/>
                    <a:pt x="9" y="11"/>
                  </a:cubicBezTo>
                  <a:cubicBezTo>
                    <a:pt x="9" y="10"/>
                    <a:pt x="6" y="10"/>
                    <a:pt x="7" y="9"/>
                  </a:cubicBezTo>
                  <a:cubicBezTo>
                    <a:pt x="8" y="7"/>
                    <a:pt x="8" y="6"/>
                    <a:pt x="7" y="5"/>
                  </a:cubicBezTo>
                  <a:cubicBezTo>
                    <a:pt x="6" y="4"/>
                    <a:pt x="5" y="3"/>
                    <a:pt x="4" y="2"/>
                  </a:cubicBezTo>
                  <a:cubicBezTo>
                    <a:pt x="2" y="1"/>
                    <a:pt x="1" y="1"/>
                    <a:pt x="0" y="1"/>
                  </a:cubicBezTo>
                  <a:close/>
                </a:path>
              </a:pathLst>
            </a:custGeom>
            <a:solidFill>
              <a:srgbClr val="684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79" name="Freeform 196"/>
            <p:cNvSpPr>
              <a:spLocks/>
            </p:cNvSpPr>
            <p:nvPr/>
          </p:nvSpPr>
          <p:spPr bwMode="auto">
            <a:xfrm>
              <a:off x="1571" y="1346"/>
              <a:ext cx="54" cy="76"/>
            </a:xfrm>
            <a:custGeom>
              <a:avLst/>
              <a:gdLst>
                <a:gd name="T0" fmla="*/ 9 w 23"/>
                <a:gd name="T1" fmla="*/ 1 h 32"/>
                <a:gd name="T2" fmla="*/ 16 w 23"/>
                <a:gd name="T3" fmla="*/ 0 h 32"/>
                <a:gd name="T4" fmla="*/ 20 w 23"/>
                <a:gd name="T5" fmla="*/ 28 h 32"/>
                <a:gd name="T6" fmla="*/ 20 w 23"/>
                <a:gd name="T7" fmla="*/ 30 h 32"/>
                <a:gd name="T8" fmla="*/ 16 w 23"/>
                <a:gd name="T9" fmla="*/ 32 h 32"/>
                <a:gd name="T10" fmla="*/ 1 w 23"/>
                <a:gd name="T11" fmla="*/ 31 h 32"/>
                <a:gd name="T12" fmla="*/ 0 w 23"/>
                <a:gd name="T13" fmla="*/ 30 h 32"/>
                <a:gd name="T14" fmla="*/ 9 w 23"/>
                <a:gd name="T15" fmla="*/ 30 h 32"/>
                <a:gd name="T16" fmla="*/ 16 w 23"/>
                <a:gd name="T17" fmla="*/ 25 h 32"/>
                <a:gd name="T18" fmla="*/ 12 w 23"/>
                <a:gd name="T19" fmla="*/ 3 h 32"/>
                <a:gd name="T20" fmla="*/ 9 w 23"/>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2">
                  <a:moveTo>
                    <a:pt x="9" y="1"/>
                  </a:moveTo>
                  <a:cubicBezTo>
                    <a:pt x="11" y="0"/>
                    <a:pt x="14" y="1"/>
                    <a:pt x="16" y="0"/>
                  </a:cubicBezTo>
                  <a:cubicBezTo>
                    <a:pt x="20" y="9"/>
                    <a:pt x="23" y="18"/>
                    <a:pt x="20" y="28"/>
                  </a:cubicBezTo>
                  <a:cubicBezTo>
                    <a:pt x="19" y="29"/>
                    <a:pt x="20" y="29"/>
                    <a:pt x="20" y="30"/>
                  </a:cubicBezTo>
                  <a:cubicBezTo>
                    <a:pt x="19" y="31"/>
                    <a:pt x="17" y="31"/>
                    <a:pt x="16" y="32"/>
                  </a:cubicBezTo>
                  <a:cubicBezTo>
                    <a:pt x="11" y="32"/>
                    <a:pt x="6" y="32"/>
                    <a:pt x="1" y="31"/>
                  </a:cubicBezTo>
                  <a:cubicBezTo>
                    <a:pt x="1" y="31"/>
                    <a:pt x="1" y="31"/>
                    <a:pt x="0" y="30"/>
                  </a:cubicBezTo>
                  <a:cubicBezTo>
                    <a:pt x="3" y="29"/>
                    <a:pt x="6" y="30"/>
                    <a:pt x="9" y="30"/>
                  </a:cubicBezTo>
                  <a:cubicBezTo>
                    <a:pt x="13" y="30"/>
                    <a:pt x="15" y="28"/>
                    <a:pt x="16" y="25"/>
                  </a:cubicBezTo>
                  <a:cubicBezTo>
                    <a:pt x="16" y="17"/>
                    <a:pt x="16" y="10"/>
                    <a:pt x="12" y="3"/>
                  </a:cubicBezTo>
                  <a:cubicBezTo>
                    <a:pt x="12" y="2"/>
                    <a:pt x="11" y="1"/>
                    <a:pt x="9" y="1"/>
                  </a:cubicBezTo>
                  <a:close/>
                </a:path>
              </a:pathLst>
            </a:custGeom>
            <a:solidFill>
              <a:srgbClr val="7B5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80" name="Freeform 197"/>
            <p:cNvSpPr>
              <a:spLocks/>
            </p:cNvSpPr>
            <p:nvPr/>
          </p:nvSpPr>
          <p:spPr bwMode="auto">
            <a:xfrm>
              <a:off x="1704" y="3357"/>
              <a:ext cx="28" cy="116"/>
            </a:xfrm>
            <a:custGeom>
              <a:avLst/>
              <a:gdLst>
                <a:gd name="T0" fmla="*/ 8 w 12"/>
                <a:gd name="T1" fmla="*/ 4 h 49"/>
                <a:gd name="T2" fmla="*/ 5 w 12"/>
                <a:gd name="T3" fmla="*/ 28 h 49"/>
                <a:gd name="T4" fmla="*/ 10 w 12"/>
                <a:gd name="T5" fmla="*/ 44 h 49"/>
                <a:gd name="T6" fmla="*/ 12 w 12"/>
                <a:gd name="T7" fmla="*/ 49 h 49"/>
                <a:gd name="T8" fmla="*/ 9 w 12"/>
                <a:gd name="T9" fmla="*/ 48 h 49"/>
                <a:gd name="T10" fmla="*/ 2 w 12"/>
                <a:gd name="T11" fmla="*/ 33 h 49"/>
                <a:gd name="T12" fmla="*/ 1 w 12"/>
                <a:gd name="T13" fmla="*/ 18 h 49"/>
                <a:gd name="T14" fmla="*/ 6 w 12"/>
                <a:gd name="T15" fmla="*/ 0 h 49"/>
                <a:gd name="T16" fmla="*/ 11 w 12"/>
                <a:gd name="T17" fmla="*/ 4 h 49"/>
                <a:gd name="T18" fmla="*/ 8 w 12"/>
                <a:gd name="T19"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9">
                  <a:moveTo>
                    <a:pt x="8" y="4"/>
                  </a:moveTo>
                  <a:cubicBezTo>
                    <a:pt x="3" y="11"/>
                    <a:pt x="4" y="19"/>
                    <a:pt x="5" y="28"/>
                  </a:cubicBezTo>
                  <a:cubicBezTo>
                    <a:pt x="5" y="34"/>
                    <a:pt x="9" y="38"/>
                    <a:pt x="10" y="44"/>
                  </a:cubicBezTo>
                  <a:cubicBezTo>
                    <a:pt x="8" y="47"/>
                    <a:pt x="11" y="47"/>
                    <a:pt x="12" y="49"/>
                  </a:cubicBezTo>
                  <a:cubicBezTo>
                    <a:pt x="11" y="49"/>
                    <a:pt x="10" y="49"/>
                    <a:pt x="9" y="48"/>
                  </a:cubicBezTo>
                  <a:cubicBezTo>
                    <a:pt x="8" y="43"/>
                    <a:pt x="3" y="39"/>
                    <a:pt x="2" y="33"/>
                  </a:cubicBezTo>
                  <a:cubicBezTo>
                    <a:pt x="2" y="28"/>
                    <a:pt x="0" y="23"/>
                    <a:pt x="1" y="18"/>
                  </a:cubicBezTo>
                  <a:cubicBezTo>
                    <a:pt x="1" y="12"/>
                    <a:pt x="2" y="5"/>
                    <a:pt x="6" y="0"/>
                  </a:cubicBezTo>
                  <a:cubicBezTo>
                    <a:pt x="8" y="1"/>
                    <a:pt x="9" y="2"/>
                    <a:pt x="11" y="4"/>
                  </a:cubicBezTo>
                  <a:cubicBezTo>
                    <a:pt x="10" y="3"/>
                    <a:pt x="9" y="3"/>
                    <a:pt x="8" y="4"/>
                  </a:cubicBezTo>
                  <a:close/>
                </a:path>
              </a:pathLst>
            </a:custGeom>
            <a:solidFill>
              <a:srgbClr val="8056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81" name="Freeform 198"/>
            <p:cNvSpPr>
              <a:spLocks/>
            </p:cNvSpPr>
            <p:nvPr/>
          </p:nvSpPr>
          <p:spPr bwMode="auto">
            <a:xfrm>
              <a:off x="1580" y="1747"/>
              <a:ext cx="74" cy="75"/>
            </a:xfrm>
            <a:custGeom>
              <a:avLst/>
              <a:gdLst>
                <a:gd name="T0" fmla="*/ 11 w 31"/>
                <a:gd name="T1" fmla="*/ 27 h 32"/>
                <a:gd name="T2" fmla="*/ 4 w 31"/>
                <a:gd name="T3" fmla="*/ 31 h 32"/>
                <a:gd name="T4" fmla="*/ 1 w 31"/>
                <a:gd name="T5" fmla="*/ 31 h 32"/>
                <a:gd name="T6" fmla="*/ 3 w 31"/>
                <a:gd name="T7" fmla="*/ 28 h 32"/>
                <a:gd name="T8" fmla="*/ 9 w 31"/>
                <a:gd name="T9" fmla="*/ 25 h 32"/>
                <a:gd name="T10" fmla="*/ 2 w 31"/>
                <a:gd name="T11" fmla="*/ 25 h 32"/>
                <a:gd name="T12" fmla="*/ 7 w 31"/>
                <a:gd name="T13" fmla="*/ 22 h 32"/>
                <a:gd name="T14" fmla="*/ 11 w 31"/>
                <a:gd name="T15" fmla="*/ 21 h 32"/>
                <a:gd name="T16" fmla="*/ 20 w 31"/>
                <a:gd name="T17" fmla="*/ 12 h 32"/>
                <a:gd name="T18" fmla="*/ 22 w 31"/>
                <a:gd name="T19" fmla="*/ 7 h 32"/>
                <a:gd name="T20" fmla="*/ 27 w 31"/>
                <a:gd name="T21" fmla="*/ 1 h 32"/>
                <a:gd name="T22" fmla="*/ 30 w 31"/>
                <a:gd name="T23" fmla="*/ 1 h 32"/>
                <a:gd name="T24" fmla="*/ 29 w 31"/>
                <a:gd name="T25" fmla="*/ 3 h 32"/>
                <a:gd name="T26" fmla="*/ 25 w 31"/>
                <a:gd name="T27" fmla="*/ 10 h 32"/>
                <a:gd name="T28" fmla="*/ 25 w 31"/>
                <a:gd name="T29" fmla="*/ 10 h 32"/>
                <a:gd name="T30" fmla="*/ 30 w 31"/>
                <a:gd name="T31" fmla="*/ 8 h 32"/>
                <a:gd name="T32" fmla="*/ 27 w 31"/>
                <a:gd name="T33" fmla="*/ 12 h 32"/>
                <a:gd name="T34" fmla="*/ 25 w 31"/>
                <a:gd name="T35" fmla="*/ 14 h 32"/>
                <a:gd name="T36" fmla="*/ 25 w 31"/>
                <a:gd name="T37" fmla="*/ 14 h 32"/>
                <a:gd name="T38" fmla="*/ 29 w 31"/>
                <a:gd name="T39" fmla="*/ 14 h 32"/>
                <a:gd name="T40" fmla="*/ 26 w 31"/>
                <a:gd name="T41" fmla="*/ 17 h 32"/>
                <a:gd name="T42" fmla="*/ 24 w 31"/>
                <a:gd name="T43" fmla="*/ 18 h 32"/>
                <a:gd name="T44" fmla="*/ 25 w 31"/>
                <a:gd name="T45" fmla="*/ 17 h 32"/>
                <a:gd name="T46" fmla="*/ 30 w 31"/>
                <a:gd name="T47" fmla="*/ 18 h 32"/>
                <a:gd name="T48" fmla="*/ 26 w 31"/>
                <a:gd name="T49" fmla="*/ 20 h 32"/>
                <a:gd name="T50" fmla="*/ 23 w 31"/>
                <a:gd name="T51" fmla="*/ 21 h 32"/>
                <a:gd name="T52" fmla="*/ 19 w 31"/>
                <a:gd name="T53" fmla="*/ 22 h 32"/>
                <a:gd name="T54" fmla="*/ 14 w 31"/>
                <a:gd name="T55" fmla="*/ 26 h 32"/>
                <a:gd name="T56" fmla="*/ 11 w 31"/>
                <a:gd name="T57"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2">
                  <a:moveTo>
                    <a:pt x="11" y="27"/>
                  </a:moveTo>
                  <a:cubicBezTo>
                    <a:pt x="9" y="29"/>
                    <a:pt x="6" y="29"/>
                    <a:pt x="4" y="31"/>
                  </a:cubicBezTo>
                  <a:cubicBezTo>
                    <a:pt x="3" y="32"/>
                    <a:pt x="2" y="31"/>
                    <a:pt x="1" y="31"/>
                  </a:cubicBezTo>
                  <a:cubicBezTo>
                    <a:pt x="0" y="29"/>
                    <a:pt x="2" y="29"/>
                    <a:pt x="3" y="28"/>
                  </a:cubicBezTo>
                  <a:cubicBezTo>
                    <a:pt x="5" y="28"/>
                    <a:pt x="7" y="27"/>
                    <a:pt x="9" y="25"/>
                  </a:cubicBezTo>
                  <a:cubicBezTo>
                    <a:pt x="7" y="24"/>
                    <a:pt x="4" y="27"/>
                    <a:pt x="2" y="25"/>
                  </a:cubicBezTo>
                  <a:cubicBezTo>
                    <a:pt x="3" y="22"/>
                    <a:pt x="5" y="23"/>
                    <a:pt x="7" y="22"/>
                  </a:cubicBezTo>
                  <a:cubicBezTo>
                    <a:pt x="8" y="21"/>
                    <a:pt x="9" y="21"/>
                    <a:pt x="11" y="21"/>
                  </a:cubicBezTo>
                  <a:cubicBezTo>
                    <a:pt x="15" y="19"/>
                    <a:pt x="18" y="17"/>
                    <a:pt x="20" y="12"/>
                  </a:cubicBezTo>
                  <a:cubicBezTo>
                    <a:pt x="20" y="10"/>
                    <a:pt x="21" y="9"/>
                    <a:pt x="22" y="7"/>
                  </a:cubicBezTo>
                  <a:cubicBezTo>
                    <a:pt x="23" y="5"/>
                    <a:pt x="25" y="3"/>
                    <a:pt x="27" y="1"/>
                  </a:cubicBezTo>
                  <a:cubicBezTo>
                    <a:pt x="28" y="1"/>
                    <a:pt x="29" y="0"/>
                    <a:pt x="30" y="1"/>
                  </a:cubicBezTo>
                  <a:cubicBezTo>
                    <a:pt x="31" y="2"/>
                    <a:pt x="30" y="3"/>
                    <a:pt x="29" y="3"/>
                  </a:cubicBezTo>
                  <a:cubicBezTo>
                    <a:pt x="27" y="5"/>
                    <a:pt x="26" y="7"/>
                    <a:pt x="25" y="10"/>
                  </a:cubicBezTo>
                  <a:cubicBezTo>
                    <a:pt x="25" y="10"/>
                    <a:pt x="25" y="10"/>
                    <a:pt x="25" y="10"/>
                  </a:cubicBezTo>
                  <a:cubicBezTo>
                    <a:pt x="27" y="9"/>
                    <a:pt x="29" y="7"/>
                    <a:pt x="30" y="8"/>
                  </a:cubicBezTo>
                  <a:cubicBezTo>
                    <a:pt x="31" y="10"/>
                    <a:pt x="28" y="11"/>
                    <a:pt x="27" y="12"/>
                  </a:cubicBezTo>
                  <a:cubicBezTo>
                    <a:pt x="26" y="13"/>
                    <a:pt x="25" y="14"/>
                    <a:pt x="25" y="14"/>
                  </a:cubicBezTo>
                  <a:cubicBezTo>
                    <a:pt x="25" y="14"/>
                    <a:pt x="25" y="14"/>
                    <a:pt x="25" y="14"/>
                  </a:cubicBezTo>
                  <a:cubicBezTo>
                    <a:pt x="26" y="14"/>
                    <a:pt x="29" y="12"/>
                    <a:pt x="29" y="14"/>
                  </a:cubicBezTo>
                  <a:cubicBezTo>
                    <a:pt x="30" y="16"/>
                    <a:pt x="27" y="16"/>
                    <a:pt x="26" y="17"/>
                  </a:cubicBezTo>
                  <a:cubicBezTo>
                    <a:pt x="25" y="17"/>
                    <a:pt x="24" y="17"/>
                    <a:pt x="24" y="18"/>
                  </a:cubicBezTo>
                  <a:cubicBezTo>
                    <a:pt x="24" y="17"/>
                    <a:pt x="25" y="17"/>
                    <a:pt x="25" y="17"/>
                  </a:cubicBezTo>
                  <a:cubicBezTo>
                    <a:pt x="27" y="17"/>
                    <a:pt x="29" y="16"/>
                    <a:pt x="30" y="18"/>
                  </a:cubicBezTo>
                  <a:cubicBezTo>
                    <a:pt x="30" y="21"/>
                    <a:pt x="27" y="20"/>
                    <a:pt x="26" y="20"/>
                  </a:cubicBezTo>
                  <a:cubicBezTo>
                    <a:pt x="25" y="20"/>
                    <a:pt x="24" y="20"/>
                    <a:pt x="23" y="21"/>
                  </a:cubicBezTo>
                  <a:cubicBezTo>
                    <a:pt x="22" y="21"/>
                    <a:pt x="20" y="22"/>
                    <a:pt x="19" y="22"/>
                  </a:cubicBezTo>
                  <a:cubicBezTo>
                    <a:pt x="17" y="23"/>
                    <a:pt x="15" y="24"/>
                    <a:pt x="14" y="26"/>
                  </a:cubicBezTo>
                  <a:cubicBezTo>
                    <a:pt x="13" y="27"/>
                    <a:pt x="12" y="27"/>
                    <a:pt x="11" y="27"/>
                  </a:cubicBezTo>
                  <a:close/>
                </a:path>
              </a:pathLst>
            </a:custGeom>
            <a:solidFill>
              <a:srgbClr val="E8C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82" name="Freeform 199"/>
            <p:cNvSpPr>
              <a:spLocks/>
            </p:cNvSpPr>
            <p:nvPr/>
          </p:nvSpPr>
          <p:spPr bwMode="auto">
            <a:xfrm>
              <a:off x="1704" y="2696"/>
              <a:ext cx="38" cy="88"/>
            </a:xfrm>
            <a:custGeom>
              <a:avLst/>
              <a:gdLst>
                <a:gd name="T0" fmla="*/ 11 w 16"/>
                <a:gd name="T1" fmla="*/ 27 h 37"/>
                <a:gd name="T2" fmla="*/ 13 w 16"/>
                <a:gd name="T3" fmla="*/ 35 h 37"/>
                <a:gd name="T4" fmla="*/ 15 w 16"/>
                <a:gd name="T5" fmla="*/ 36 h 37"/>
                <a:gd name="T6" fmla="*/ 10 w 16"/>
                <a:gd name="T7" fmla="*/ 37 h 37"/>
                <a:gd name="T8" fmla="*/ 7 w 16"/>
                <a:gd name="T9" fmla="*/ 35 h 37"/>
                <a:gd name="T10" fmla="*/ 1 w 16"/>
                <a:gd name="T11" fmla="*/ 17 h 37"/>
                <a:gd name="T12" fmla="*/ 1 w 16"/>
                <a:gd name="T13" fmla="*/ 11 h 37"/>
                <a:gd name="T14" fmla="*/ 4 w 16"/>
                <a:gd name="T15" fmla="*/ 3 h 37"/>
                <a:gd name="T16" fmla="*/ 5 w 16"/>
                <a:gd name="T17" fmla="*/ 0 h 37"/>
                <a:gd name="T18" fmla="*/ 16 w 16"/>
                <a:gd name="T19" fmla="*/ 2 h 37"/>
                <a:gd name="T20" fmla="*/ 11 w 16"/>
                <a:gd name="T21" fmla="*/ 3 h 37"/>
                <a:gd name="T22" fmla="*/ 4 w 16"/>
                <a:gd name="T23" fmla="*/ 9 h 37"/>
                <a:gd name="T24" fmla="*/ 6 w 16"/>
                <a:gd name="T25" fmla="*/ 22 h 37"/>
                <a:gd name="T26" fmla="*/ 8 w 16"/>
                <a:gd name="T27" fmla="*/ 22 h 37"/>
                <a:gd name="T28" fmla="*/ 9 w 16"/>
                <a:gd name="T29" fmla="*/ 24 h 37"/>
                <a:gd name="T30" fmla="*/ 9 w 16"/>
                <a:gd name="T31" fmla="*/ 25 h 37"/>
                <a:gd name="T32" fmla="*/ 11 w 16"/>
                <a:gd name="T33"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7">
                  <a:moveTo>
                    <a:pt x="11" y="27"/>
                  </a:moveTo>
                  <a:cubicBezTo>
                    <a:pt x="7" y="31"/>
                    <a:pt x="12" y="32"/>
                    <a:pt x="13" y="35"/>
                  </a:cubicBezTo>
                  <a:cubicBezTo>
                    <a:pt x="13" y="35"/>
                    <a:pt x="14" y="35"/>
                    <a:pt x="15" y="36"/>
                  </a:cubicBezTo>
                  <a:cubicBezTo>
                    <a:pt x="13" y="37"/>
                    <a:pt x="12" y="37"/>
                    <a:pt x="10" y="37"/>
                  </a:cubicBezTo>
                  <a:cubicBezTo>
                    <a:pt x="9" y="36"/>
                    <a:pt x="8" y="36"/>
                    <a:pt x="7" y="35"/>
                  </a:cubicBezTo>
                  <a:cubicBezTo>
                    <a:pt x="5" y="29"/>
                    <a:pt x="2" y="23"/>
                    <a:pt x="1" y="17"/>
                  </a:cubicBezTo>
                  <a:cubicBezTo>
                    <a:pt x="0" y="15"/>
                    <a:pt x="1" y="13"/>
                    <a:pt x="1" y="11"/>
                  </a:cubicBezTo>
                  <a:cubicBezTo>
                    <a:pt x="1" y="8"/>
                    <a:pt x="1" y="5"/>
                    <a:pt x="4" y="3"/>
                  </a:cubicBezTo>
                  <a:cubicBezTo>
                    <a:pt x="5" y="2"/>
                    <a:pt x="5" y="1"/>
                    <a:pt x="5" y="0"/>
                  </a:cubicBezTo>
                  <a:cubicBezTo>
                    <a:pt x="9" y="1"/>
                    <a:pt x="12" y="3"/>
                    <a:pt x="16" y="2"/>
                  </a:cubicBezTo>
                  <a:cubicBezTo>
                    <a:pt x="15" y="4"/>
                    <a:pt x="13" y="3"/>
                    <a:pt x="11" y="3"/>
                  </a:cubicBezTo>
                  <a:cubicBezTo>
                    <a:pt x="7" y="4"/>
                    <a:pt x="5" y="6"/>
                    <a:pt x="4" y="9"/>
                  </a:cubicBezTo>
                  <a:cubicBezTo>
                    <a:pt x="3" y="14"/>
                    <a:pt x="5" y="18"/>
                    <a:pt x="6" y="22"/>
                  </a:cubicBezTo>
                  <a:cubicBezTo>
                    <a:pt x="6" y="22"/>
                    <a:pt x="7" y="22"/>
                    <a:pt x="8" y="22"/>
                  </a:cubicBezTo>
                  <a:cubicBezTo>
                    <a:pt x="9" y="22"/>
                    <a:pt x="8" y="24"/>
                    <a:pt x="9" y="24"/>
                  </a:cubicBezTo>
                  <a:cubicBezTo>
                    <a:pt x="9" y="24"/>
                    <a:pt x="9" y="25"/>
                    <a:pt x="9" y="25"/>
                  </a:cubicBezTo>
                  <a:cubicBezTo>
                    <a:pt x="10" y="25"/>
                    <a:pt x="11" y="26"/>
                    <a:pt x="11" y="27"/>
                  </a:cubicBezTo>
                  <a:close/>
                </a:path>
              </a:pathLst>
            </a:custGeom>
            <a:solidFill>
              <a:srgbClr val="805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83" name="Freeform 200"/>
            <p:cNvSpPr>
              <a:spLocks/>
            </p:cNvSpPr>
            <p:nvPr/>
          </p:nvSpPr>
          <p:spPr bwMode="auto">
            <a:xfrm>
              <a:off x="946" y="2781"/>
              <a:ext cx="31" cy="95"/>
            </a:xfrm>
            <a:custGeom>
              <a:avLst/>
              <a:gdLst>
                <a:gd name="T0" fmla="*/ 0 w 13"/>
                <a:gd name="T1" fmla="*/ 9 h 40"/>
                <a:gd name="T2" fmla="*/ 10 w 13"/>
                <a:gd name="T3" fmla="*/ 0 h 40"/>
                <a:gd name="T4" fmla="*/ 12 w 13"/>
                <a:gd name="T5" fmla="*/ 2 h 40"/>
                <a:gd name="T6" fmla="*/ 12 w 13"/>
                <a:gd name="T7" fmla="*/ 15 h 40"/>
                <a:gd name="T8" fmla="*/ 12 w 13"/>
                <a:gd name="T9" fmla="*/ 19 h 40"/>
                <a:gd name="T10" fmla="*/ 11 w 13"/>
                <a:gd name="T11" fmla="*/ 28 h 40"/>
                <a:gd name="T12" fmla="*/ 8 w 13"/>
                <a:gd name="T13" fmla="*/ 39 h 40"/>
                <a:gd name="T14" fmla="*/ 6 w 13"/>
                <a:gd name="T15" fmla="*/ 37 h 40"/>
                <a:gd name="T16" fmla="*/ 7 w 13"/>
                <a:gd name="T17" fmla="*/ 29 h 40"/>
                <a:gd name="T18" fmla="*/ 7 w 13"/>
                <a:gd name="T19" fmla="*/ 16 h 40"/>
                <a:gd name="T20" fmla="*/ 7 w 13"/>
                <a:gd name="T21" fmla="*/ 16 h 40"/>
                <a:gd name="T22" fmla="*/ 1 w 13"/>
                <a:gd name="T23" fmla="*/ 10 h 40"/>
                <a:gd name="T24" fmla="*/ 0 w 13"/>
                <a:gd name="T2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0">
                  <a:moveTo>
                    <a:pt x="0" y="9"/>
                  </a:moveTo>
                  <a:cubicBezTo>
                    <a:pt x="5" y="8"/>
                    <a:pt x="8" y="5"/>
                    <a:pt x="10" y="0"/>
                  </a:cubicBezTo>
                  <a:cubicBezTo>
                    <a:pt x="12" y="0"/>
                    <a:pt x="13" y="0"/>
                    <a:pt x="12" y="2"/>
                  </a:cubicBezTo>
                  <a:cubicBezTo>
                    <a:pt x="12" y="6"/>
                    <a:pt x="12" y="11"/>
                    <a:pt x="12" y="15"/>
                  </a:cubicBezTo>
                  <a:cubicBezTo>
                    <a:pt x="12" y="16"/>
                    <a:pt x="12" y="18"/>
                    <a:pt x="12" y="19"/>
                  </a:cubicBezTo>
                  <a:cubicBezTo>
                    <a:pt x="11" y="22"/>
                    <a:pt x="12" y="25"/>
                    <a:pt x="11" y="28"/>
                  </a:cubicBezTo>
                  <a:cubicBezTo>
                    <a:pt x="10" y="32"/>
                    <a:pt x="10" y="36"/>
                    <a:pt x="8" y="39"/>
                  </a:cubicBezTo>
                  <a:cubicBezTo>
                    <a:pt x="6" y="40"/>
                    <a:pt x="5" y="39"/>
                    <a:pt x="6" y="37"/>
                  </a:cubicBezTo>
                  <a:cubicBezTo>
                    <a:pt x="6" y="34"/>
                    <a:pt x="7" y="32"/>
                    <a:pt x="7" y="29"/>
                  </a:cubicBezTo>
                  <a:cubicBezTo>
                    <a:pt x="8" y="25"/>
                    <a:pt x="9" y="21"/>
                    <a:pt x="7" y="16"/>
                  </a:cubicBezTo>
                  <a:cubicBezTo>
                    <a:pt x="7" y="16"/>
                    <a:pt x="7" y="16"/>
                    <a:pt x="7" y="16"/>
                  </a:cubicBezTo>
                  <a:cubicBezTo>
                    <a:pt x="5" y="14"/>
                    <a:pt x="3" y="12"/>
                    <a:pt x="1" y="10"/>
                  </a:cubicBezTo>
                  <a:cubicBezTo>
                    <a:pt x="0" y="10"/>
                    <a:pt x="0" y="9"/>
                    <a:pt x="0" y="9"/>
                  </a:cubicBezTo>
                  <a:close/>
                </a:path>
              </a:pathLst>
            </a:custGeom>
            <a:solidFill>
              <a:srgbClr val="926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84" name="Freeform 201"/>
            <p:cNvSpPr>
              <a:spLocks/>
            </p:cNvSpPr>
            <p:nvPr/>
          </p:nvSpPr>
          <p:spPr bwMode="auto">
            <a:xfrm>
              <a:off x="1053" y="2118"/>
              <a:ext cx="33" cy="88"/>
            </a:xfrm>
            <a:custGeom>
              <a:avLst/>
              <a:gdLst>
                <a:gd name="T0" fmla="*/ 6 w 14"/>
                <a:gd name="T1" fmla="*/ 11 h 37"/>
                <a:gd name="T2" fmla="*/ 5 w 14"/>
                <a:gd name="T3" fmla="*/ 26 h 37"/>
                <a:gd name="T4" fmla="*/ 14 w 14"/>
                <a:gd name="T5" fmla="*/ 35 h 37"/>
                <a:gd name="T6" fmla="*/ 10 w 14"/>
                <a:gd name="T7" fmla="*/ 36 h 37"/>
                <a:gd name="T8" fmla="*/ 3 w 14"/>
                <a:gd name="T9" fmla="*/ 33 h 37"/>
                <a:gd name="T10" fmla="*/ 4 w 14"/>
                <a:gd name="T11" fmla="*/ 32 h 37"/>
                <a:gd name="T12" fmla="*/ 2 w 14"/>
                <a:gd name="T13" fmla="*/ 5 h 37"/>
                <a:gd name="T14" fmla="*/ 5 w 14"/>
                <a:gd name="T15" fmla="*/ 0 h 37"/>
                <a:gd name="T16" fmla="*/ 14 w 14"/>
                <a:gd name="T17" fmla="*/ 1 h 37"/>
                <a:gd name="T18" fmla="*/ 9 w 14"/>
                <a:gd name="T19" fmla="*/ 4 h 37"/>
                <a:gd name="T20" fmla="*/ 6 w 14"/>
                <a:gd name="T21"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11"/>
                  </a:moveTo>
                  <a:cubicBezTo>
                    <a:pt x="4" y="16"/>
                    <a:pt x="5" y="21"/>
                    <a:pt x="5" y="26"/>
                  </a:cubicBezTo>
                  <a:cubicBezTo>
                    <a:pt x="6" y="30"/>
                    <a:pt x="10" y="33"/>
                    <a:pt x="14" y="35"/>
                  </a:cubicBezTo>
                  <a:cubicBezTo>
                    <a:pt x="13" y="36"/>
                    <a:pt x="11" y="35"/>
                    <a:pt x="10" y="36"/>
                  </a:cubicBezTo>
                  <a:cubicBezTo>
                    <a:pt x="7" y="36"/>
                    <a:pt x="4" y="37"/>
                    <a:pt x="3" y="33"/>
                  </a:cubicBezTo>
                  <a:cubicBezTo>
                    <a:pt x="4" y="33"/>
                    <a:pt x="4" y="33"/>
                    <a:pt x="4" y="32"/>
                  </a:cubicBezTo>
                  <a:cubicBezTo>
                    <a:pt x="1" y="24"/>
                    <a:pt x="0" y="15"/>
                    <a:pt x="2" y="5"/>
                  </a:cubicBezTo>
                  <a:cubicBezTo>
                    <a:pt x="3" y="3"/>
                    <a:pt x="5" y="2"/>
                    <a:pt x="5" y="0"/>
                  </a:cubicBezTo>
                  <a:cubicBezTo>
                    <a:pt x="8" y="0"/>
                    <a:pt x="11" y="1"/>
                    <a:pt x="14" y="1"/>
                  </a:cubicBezTo>
                  <a:cubicBezTo>
                    <a:pt x="13" y="2"/>
                    <a:pt x="11" y="3"/>
                    <a:pt x="9" y="4"/>
                  </a:cubicBezTo>
                  <a:cubicBezTo>
                    <a:pt x="7" y="5"/>
                    <a:pt x="5" y="8"/>
                    <a:pt x="6" y="11"/>
                  </a:cubicBezTo>
                  <a:close/>
                </a:path>
              </a:pathLst>
            </a:custGeom>
            <a:solidFill>
              <a:srgbClr val="7D51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85" name="Freeform 202"/>
            <p:cNvSpPr>
              <a:spLocks/>
            </p:cNvSpPr>
            <p:nvPr/>
          </p:nvSpPr>
          <p:spPr bwMode="auto">
            <a:xfrm>
              <a:off x="1585" y="2407"/>
              <a:ext cx="31" cy="86"/>
            </a:xfrm>
            <a:custGeom>
              <a:avLst/>
              <a:gdLst>
                <a:gd name="T0" fmla="*/ 4 w 13"/>
                <a:gd name="T1" fmla="*/ 35 h 36"/>
                <a:gd name="T2" fmla="*/ 7 w 13"/>
                <a:gd name="T3" fmla="*/ 28 h 36"/>
                <a:gd name="T4" fmla="*/ 5 w 13"/>
                <a:gd name="T5" fmla="*/ 21 h 36"/>
                <a:gd name="T6" fmla="*/ 9 w 13"/>
                <a:gd name="T7" fmla="*/ 20 h 36"/>
                <a:gd name="T8" fmla="*/ 7 w 13"/>
                <a:gd name="T9" fmla="*/ 19 h 36"/>
                <a:gd name="T10" fmla="*/ 6 w 13"/>
                <a:gd name="T11" fmla="*/ 17 h 36"/>
                <a:gd name="T12" fmla="*/ 3 w 13"/>
                <a:gd name="T13" fmla="*/ 3 h 36"/>
                <a:gd name="T14" fmla="*/ 0 w 13"/>
                <a:gd name="T15" fmla="*/ 2 h 36"/>
                <a:gd name="T16" fmla="*/ 11 w 13"/>
                <a:gd name="T17" fmla="*/ 0 h 36"/>
                <a:gd name="T18" fmla="*/ 13 w 13"/>
                <a:gd name="T19" fmla="*/ 7 h 36"/>
                <a:gd name="T20" fmla="*/ 13 w 13"/>
                <a:gd name="T21" fmla="*/ 21 h 36"/>
                <a:gd name="T22" fmla="*/ 8 w 13"/>
                <a:gd name="T23" fmla="*/ 34 h 36"/>
                <a:gd name="T24" fmla="*/ 5 w 13"/>
                <a:gd name="T25" fmla="*/ 36 h 36"/>
                <a:gd name="T26" fmla="*/ 5 w 13"/>
                <a:gd name="T27" fmla="*/ 36 h 36"/>
                <a:gd name="T28" fmla="*/ 4 w 13"/>
                <a:gd name="T29" fmla="*/ 36 h 36"/>
                <a:gd name="T30" fmla="*/ 4 w 13"/>
                <a:gd name="T31"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6">
                  <a:moveTo>
                    <a:pt x="4" y="35"/>
                  </a:moveTo>
                  <a:cubicBezTo>
                    <a:pt x="4" y="32"/>
                    <a:pt x="6" y="30"/>
                    <a:pt x="7" y="28"/>
                  </a:cubicBezTo>
                  <a:cubicBezTo>
                    <a:pt x="9" y="25"/>
                    <a:pt x="9" y="23"/>
                    <a:pt x="5" y="21"/>
                  </a:cubicBezTo>
                  <a:cubicBezTo>
                    <a:pt x="7" y="21"/>
                    <a:pt x="9" y="21"/>
                    <a:pt x="9" y="20"/>
                  </a:cubicBezTo>
                  <a:cubicBezTo>
                    <a:pt x="9" y="19"/>
                    <a:pt x="7" y="19"/>
                    <a:pt x="7" y="19"/>
                  </a:cubicBezTo>
                  <a:cubicBezTo>
                    <a:pt x="5" y="19"/>
                    <a:pt x="6" y="18"/>
                    <a:pt x="6" y="17"/>
                  </a:cubicBezTo>
                  <a:cubicBezTo>
                    <a:pt x="12" y="11"/>
                    <a:pt x="11" y="6"/>
                    <a:pt x="3" y="3"/>
                  </a:cubicBezTo>
                  <a:cubicBezTo>
                    <a:pt x="2" y="2"/>
                    <a:pt x="1" y="2"/>
                    <a:pt x="0" y="2"/>
                  </a:cubicBezTo>
                  <a:cubicBezTo>
                    <a:pt x="4" y="1"/>
                    <a:pt x="8" y="2"/>
                    <a:pt x="11" y="0"/>
                  </a:cubicBezTo>
                  <a:cubicBezTo>
                    <a:pt x="10" y="3"/>
                    <a:pt x="13" y="4"/>
                    <a:pt x="13" y="7"/>
                  </a:cubicBezTo>
                  <a:cubicBezTo>
                    <a:pt x="13" y="11"/>
                    <a:pt x="13" y="16"/>
                    <a:pt x="13" y="21"/>
                  </a:cubicBezTo>
                  <a:cubicBezTo>
                    <a:pt x="13" y="26"/>
                    <a:pt x="11" y="30"/>
                    <a:pt x="8" y="34"/>
                  </a:cubicBezTo>
                  <a:cubicBezTo>
                    <a:pt x="7" y="36"/>
                    <a:pt x="6" y="35"/>
                    <a:pt x="5" y="36"/>
                  </a:cubicBezTo>
                  <a:cubicBezTo>
                    <a:pt x="5" y="36"/>
                    <a:pt x="5" y="36"/>
                    <a:pt x="5" y="36"/>
                  </a:cubicBezTo>
                  <a:cubicBezTo>
                    <a:pt x="4" y="36"/>
                    <a:pt x="4" y="36"/>
                    <a:pt x="4" y="36"/>
                  </a:cubicBezTo>
                  <a:cubicBezTo>
                    <a:pt x="4" y="36"/>
                    <a:pt x="4" y="35"/>
                    <a:pt x="4" y="35"/>
                  </a:cubicBezTo>
                  <a:close/>
                </a:path>
              </a:pathLst>
            </a:custGeom>
            <a:solidFill>
              <a:srgbClr val="7248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86" name="Freeform 203"/>
            <p:cNvSpPr>
              <a:spLocks/>
            </p:cNvSpPr>
            <p:nvPr/>
          </p:nvSpPr>
          <p:spPr bwMode="auto">
            <a:xfrm>
              <a:off x="891" y="3340"/>
              <a:ext cx="50" cy="29"/>
            </a:xfrm>
            <a:custGeom>
              <a:avLst/>
              <a:gdLst>
                <a:gd name="T0" fmla="*/ 0 w 21"/>
                <a:gd name="T1" fmla="*/ 11 h 12"/>
                <a:gd name="T2" fmla="*/ 0 w 21"/>
                <a:gd name="T3" fmla="*/ 10 h 12"/>
                <a:gd name="T4" fmla="*/ 10 w 21"/>
                <a:gd name="T5" fmla="*/ 1 h 12"/>
                <a:gd name="T6" fmla="*/ 12 w 21"/>
                <a:gd name="T7" fmla="*/ 1 h 12"/>
                <a:gd name="T8" fmla="*/ 16 w 21"/>
                <a:gd name="T9" fmla="*/ 2 h 12"/>
                <a:gd name="T10" fmla="*/ 21 w 21"/>
                <a:gd name="T11" fmla="*/ 3 h 12"/>
                <a:gd name="T12" fmla="*/ 19 w 21"/>
                <a:gd name="T13" fmla="*/ 6 h 12"/>
                <a:gd name="T14" fmla="*/ 17 w 21"/>
                <a:gd name="T15" fmla="*/ 7 h 12"/>
                <a:gd name="T16" fmla="*/ 8 w 21"/>
                <a:gd name="T17" fmla="*/ 10 h 12"/>
                <a:gd name="T18" fmla="*/ 0 w 21"/>
                <a:gd name="T1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
                  <a:moveTo>
                    <a:pt x="0" y="11"/>
                  </a:moveTo>
                  <a:cubicBezTo>
                    <a:pt x="0" y="11"/>
                    <a:pt x="0" y="10"/>
                    <a:pt x="0" y="10"/>
                  </a:cubicBezTo>
                  <a:cubicBezTo>
                    <a:pt x="0" y="1"/>
                    <a:pt x="1" y="0"/>
                    <a:pt x="10" y="1"/>
                  </a:cubicBezTo>
                  <a:cubicBezTo>
                    <a:pt x="10" y="0"/>
                    <a:pt x="11" y="0"/>
                    <a:pt x="12" y="1"/>
                  </a:cubicBezTo>
                  <a:cubicBezTo>
                    <a:pt x="13" y="2"/>
                    <a:pt x="15" y="3"/>
                    <a:pt x="16" y="2"/>
                  </a:cubicBezTo>
                  <a:cubicBezTo>
                    <a:pt x="18" y="3"/>
                    <a:pt x="19" y="1"/>
                    <a:pt x="21" y="3"/>
                  </a:cubicBezTo>
                  <a:cubicBezTo>
                    <a:pt x="21" y="5"/>
                    <a:pt x="19" y="5"/>
                    <a:pt x="19" y="6"/>
                  </a:cubicBezTo>
                  <a:cubicBezTo>
                    <a:pt x="18" y="6"/>
                    <a:pt x="18" y="7"/>
                    <a:pt x="17" y="7"/>
                  </a:cubicBezTo>
                  <a:cubicBezTo>
                    <a:pt x="15" y="9"/>
                    <a:pt x="12" y="10"/>
                    <a:pt x="8" y="10"/>
                  </a:cubicBezTo>
                  <a:cubicBezTo>
                    <a:pt x="5" y="10"/>
                    <a:pt x="3" y="12"/>
                    <a:pt x="0" y="11"/>
                  </a:cubicBezTo>
                  <a:close/>
                </a:path>
              </a:pathLst>
            </a:custGeom>
            <a:solidFill>
              <a:srgbClr val="B0B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87" name="Freeform 204"/>
            <p:cNvSpPr>
              <a:spLocks/>
            </p:cNvSpPr>
            <p:nvPr/>
          </p:nvSpPr>
          <p:spPr bwMode="auto">
            <a:xfrm>
              <a:off x="1730" y="3179"/>
              <a:ext cx="83" cy="64"/>
            </a:xfrm>
            <a:custGeom>
              <a:avLst/>
              <a:gdLst>
                <a:gd name="T0" fmla="*/ 18 w 35"/>
                <a:gd name="T1" fmla="*/ 9 h 27"/>
                <a:gd name="T2" fmla="*/ 13 w 35"/>
                <a:gd name="T3" fmla="*/ 6 h 27"/>
                <a:gd name="T4" fmla="*/ 10 w 35"/>
                <a:gd name="T5" fmla="*/ 6 h 27"/>
                <a:gd name="T6" fmla="*/ 11 w 35"/>
                <a:gd name="T7" fmla="*/ 8 h 27"/>
                <a:gd name="T8" fmla="*/ 10 w 35"/>
                <a:gd name="T9" fmla="*/ 10 h 27"/>
                <a:gd name="T10" fmla="*/ 8 w 35"/>
                <a:gd name="T11" fmla="*/ 9 h 27"/>
                <a:gd name="T12" fmla="*/ 6 w 35"/>
                <a:gd name="T13" fmla="*/ 4 h 27"/>
                <a:gd name="T14" fmla="*/ 3 w 35"/>
                <a:gd name="T15" fmla="*/ 3 h 27"/>
                <a:gd name="T16" fmla="*/ 0 w 35"/>
                <a:gd name="T17" fmla="*/ 2 h 27"/>
                <a:gd name="T18" fmla="*/ 4 w 35"/>
                <a:gd name="T19" fmla="*/ 1 h 27"/>
                <a:gd name="T20" fmla="*/ 9 w 35"/>
                <a:gd name="T21" fmla="*/ 2 h 27"/>
                <a:gd name="T22" fmla="*/ 11 w 35"/>
                <a:gd name="T23" fmla="*/ 2 h 27"/>
                <a:gd name="T24" fmla="*/ 33 w 35"/>
                <a:gd name="T25" fmla="*/ 22 h 27"/>
                <a:gd name="T26" fmla="*/ 33 w 35"/>
                <a:gd name="T27" fmla="*/ 26 h 27"/>
                <a:gd name="T28" fmla="*/ 30 w 35"/>
                <a:gd name="T29" fmla="*/ 24 h 27"/>
                <a:gd name="T30" fmla="*/ 25 w 35"/>
                <a:gd name="T31" fmla="*/ 16 h 27"/>
                <a:gd name="T32" fmla="*/ 18 w 35"/>
                <a:gd name="T3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27">
                  <a:moveTo>
                    <a:pt x="18" y="9"/>
                  </a:moveTo>
                  <a:cubicBezTo>
                    <a:pt x="16" y="8"/>
                    <a:pt x="14" y="7"/>
                    <a:pt x="13" y="6"/>
                  </a:cubicBezTo>
                  <a:cubicBezTo>
                    <a:pt x="12" y="6"/>
                    <a:pt x="11" y="5"/>
                    <a:pt x="10" y="6"/>
                  </a:cubicBezTo>
                  <a:cubicBezTo>
                    <a:pt x="11" y="7"/>
                    <a:pt x="11" y="8"/>
                    <a:pt x="11" y="8"/>
                  </a:cubicBezTo>
                  <a:cubicBezTo>
                    <a:pt x="11" y="9"/>
                    <a:pt x="11" y="10"/>
                    <a:pt x="10" y="10"/>
                  </a:cubicBezTo>
                  <a:cubicBezTo>
                    <a:pt x="9" y="10"/>
                    <a:pt x="9" y="9"/>
                    <a:pt x="8" y="9"/>
                  </a:cubicBezTo>
                  <a:cubicBezTo>
                    <a:pt x="8" y="7"/>
                    <a:pt x="8" y="5"/>
                    <a:pt x="6" y="4"/>
                  </a:cubicBezTo>
                  <a:cubicBezTo>
                    <a:pt x="5" y="4"/>
                    <a:pt x="4" y="4"/>
                    <a:pt x="3" y="3"/>
                  </a:cubicBezTo>
                  <a:cubicBezTo>
                    <a:pt x="2" y="2"/>
                    <a:pt x="0" y="3"/>
                    <a:pt x="0" y="2"/>
                  </a:cubicBezTo>
                  <a:cubicBezTo>
                    <a:pt x="1" y="0"/>
                    <a:pt x="3" y="1"/>
                    <a:pt x="4" y="1"/>
                  </a:cubicBezTo>
                  <a:cubicBezTo>
                    <a:pt x="6" y="1"/>
                    <a:pt x="7" y="2"/>
                    <a:pt x="9" y="2"/>
                  </a:cubicBezTo>
                  <a:cubicBezTo>
                    <a:pt x="10" y="1"/>
                    <a:pt x="11" y="2"/>
                    <a:pt x="11" y="2"/>
                  </a:cubicBezTo>
                  <a:cubicBezTo>
                    <a:pt x="21" y="6"/>
                    <a:pt x="28" y="13"/>
                    <a:pt x="33" y="22"/>
                  </a:cubicBezTo>
                  <a:cubicBezTo>
                    <a:pt x="34" y="24"/>
                    <a:pt x="35" y="25"/>
                    <a:pt x="33" y="26"/>
                  </a:cubicBezTo>
                  <a:cubicBezTo>
                    <a:pt x="31" y="27"/>
                    <a:pt x="31" y="25"/>
                    <a:pt x="30" y="24"/>
                  </a:cubicBezTo>
                  <a:cubicBezTo>
                    <a:pt x="28" y="21"/>
                    <a:pt x="27" y="19"/>
                    <a:pt x="25" y="16"/>
                  </a:cubicBezTo>
                  <a:cubicBezTo>
                    <a:pt x="23" y="13"/>
                    <a:pt x="21" y="11"/>
                    <a:pt x="18" y="9"/>
                  </a:cubicBezTo>
                  <a:close/>
                </a:path>
              </a:pathLst>
            </a:custGeom>
            <a:solidFill>
              <a:srgbClr val="E7D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52" name="Group 406"/>
          <p:cNvGrpSpPr>
            <a:grpSpLocks/>
          </p:cNvGrpSpPr>
          <p:nvPr/>
        </p:nvGrpSpPr>
        <p:grpSpPr bwMode="auto">
          <a:xfrm>
            <a:off x="1255713" y="1419225"/>
            <a:ext cx="1676400" cy="4649788"/>
            <a:chOff x="791" y="894"/>
            <a:chExt cx="1056" cy="2929"/>
          </a:xfrm>
        </p:grpSpPr>
        <p:sp>
          <p:nvSpPr>
            <p:cNvPr id="2088" name="Freeform 206"/>
            <p:cNvSpPr>
              <a:spLocks/>
            </p:cNvSpPr>
            <p:nvPr/>
          </p:nvSpPr>
          <p:spPr bwMode="auto">
            <a:xfrm>
              <a:off x="862" y="2978"/>
              <a:ext cx="93" cy="78"/>
            </a:xfrm>
            <a:custGeom>
              <a:avLst/>
              <a:gdLst>
                <a:gd name="T0" fmla="*/ 32 w 39"/>
                <a:gd name="T1" fmla="*/ 2 h 33"/>
                <a:gd name="T2" fmla="*/ 33 w 39"/>
                <a:gd name="T3" fmla="*/ 2 h 33"/>
                <a:gd name="T4" fmla="*/ 37 w 39"/>
                <a:gd name="T5" fmla="*/ 0 h 33"/>
                <a:gd name="T6" fmla="*/ 36 w 39"/>
                <a:gd name="T7" fmla="*/ 3 h 33"/>
                <a:gd name="T8" fmla="*/ 30 w 39"/>
                <a:gd name="T9" fmla="*/ 9 h 33"/>
                <a:gd name="T10" fmla="*/ 30 w 39"/>
                <a:gd name="T11" fmla="*/ 9 h 33"/>
                <a:gd name="T12" fmla="*/ 30 w 39"/>
                <a:gd name="T13" fmla="*/ 9 h 33"/>
                <a:gd name="T14" fmla="*/ 27 w 39"/>
                <a:gd name="T15" fmla="*/ 15 h 33"/>
                <a:gd name="T16" fmla="*/ 25 w 39"/>
                <a:gd name="T17" fmla="*/ 17 h 33"/>
                <a:gd name="T18" fmla="*/ 24 w 39"/>
                <a:gd name="T19" fmla="*/ 14 h 33"/>
                <a:gd name="T20" fmla="*/ 24 w 39"/>
                <a:gd name="T21" fmla="*/ 12 h 33"/>
                <a:gd name="T22" fmla="*/ 21 w 39"/>
                <a:gd name="T23" fmla="*/ 13 h 33"/>
                <a:gd name="T24" fmla="*/ 5 w 39"/>
                <a:gd name="T25" fmla="*/ 31 h 33"/>
                <a:gd name="T26" fmla="*/ 2 w 39"/>
                <a:gd name="T27" fmla="*/ 32 h 33"/>
                <a:gd name="T28" fmla="*/ 1 w 39"/>
                <a:gd name="T29" fmla="*/ 29 h 33"/>
                <a:gd name="T30" fmla="*/ 3 w 39"/>
                <a:gd name="T31" fmla="*/ 27 h 33"/>
                <a:gd name="T32" fmla="*/ 9 w 39"/>
                <a:gd name="T33" fmla="*/ 19 h 33"/>
                <a:gd name="T34" fmla="*/ 21 w 39"/>
                <a:gd name="T35" fmla="*/ 9 h 33"/>
                <a:gd name="T36" fmla="*/ 28 w 39"/>
                <a:gd name="T37" fmla="*/ 6 h 33"/>
                <a:gd name="T38" fmla="*/ 32 w 39"/>
                <a:gd name="T39"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33">
                  <a:moveTo>
                    <a:pt x="32" y="2"/>
                  </a:moveTo>
                  <a:cubicBezTo>
                    <a:pt x="33" y="2"/>
                    <a:pt x="33" y="2"/>
                    <a:pt x="33" y="2"/>
                  </a:cubicBezTo>
                  <a:cubicBezTo>
                    <a:pt x="34" y="1"/>
                    <a:pt x="36" y="0"/>
                    <a:pt x="37" y="0"/>
                  </a:cubicBezTo>
                  <a:cubicBezTo>
                    <a:pt x="39" y="2"/>
                    <a:pt x="37" y="2"/>
                    <a:pt x="36" y="3"/>
                  </a:cubicBezTo>
                  <a:cubicBezTo>
                    <a:pt x="34" y="5"/>
                    <a:pt x="32" y="6"/>
                    <a:pt x="30" y="9"/>
                  </a:cubicBezTo>
                  <a:cubicBezTo>
                    <a:pt x="30" y="9"/>
                    <a:pt x="30" y="9"/>
                    <a:pt x="30" y="9"/>
                  </a:cubicBezTo>
                  <a:cubicBezTo>
                    <a:pt x="30" y="9"/>
                    <a:pt x="30" y="9"/>
                    <a:pt x="30" y="9"/>
                  </a:cubicBezTo>
                  <a:cubicBezTo>
                    <a:pt x="28" y="11"/>
                    <a:pt x="27" y="12"/>
                    <a:pt x="27" y="15"/>
                  </a:cubicBezTo>
                  <a:cubicBezTo>
                    <a:pt x="26" y="16"/>
                    <a:pt x="26" y="17"/>
                    <a:pt x="25" y="17"/>
                  </a:cubicBezTo>
                  <a:cubicBezTo>
                    <a:pt x="24" y="16"/>
                    <a:pt x="24" y="15"/>
                    <a:pt x="24" y="14"/>
                  </a:cubicBezTo>
                  <a:cubicBezTo>
                    <a:pt x="24" y="13"/>
                    <a:pt x="24" y="13"/>
                    <a:pt x="24" y="12"/>
                  </a:cubicBezTo>
                  <a:cubicBezTo>
                    <a:pt x="23" y="11"/>
                    <a:pt x="22" y="12"/>
                    <a:pt x="21" y="13"/>
                  </a:cubicBezTo>
                  <a:cubicBezTo>
                    <a:pt x="14" y="18"/>
                    <a:pt x="8" y="23"/>
                    <a:pt x="5" y="31"/>
                  </a:cubicBezTo>
                  <a:cubicBezTo>
                    <a:pt x="4" y="32"/>
                    <a:pt x="3" y="33"/>
                    <a:pt x="2" y="32"/>
                  </a:cubicBezTo>
                  <a:cubicBezTo>
                    <a:pt x="0" y="32"/>
                    <a:pt x="1" y="30"/>
                    <a:pt x="1" y="29"/>
                  </a:cubicBezTo>
                  <a:cubicBezTo>
                    <a:pt x="2" y="28"/>
                    <a:pt x="2" y="28"/>
                    <a:pt x="3" y="27"/>
                  </a:cubicBezTo>
                  <a:cubicBezTo>
                    <a:pt x="5" y="25"/>
                    <a:pt x="7" y="22"/>
                    <a:pt x="9" y="19"/>
                  </a:cubicBezTo>
                  <a:cubicBezTo>
                    <a:pt x="12" y="15"/>
                    <a:pt x="17" y="12"/>
                    <a:pt x="21" y="9"/>
                  </a:cubicBezTo>
                  <a:cubicBezTo>
                    <a:pt x="24" y="8"/>
                    <a:pt x="26" y="6"/>
                    <a:pt x="28" y="6"/>
                  </a:cubicBezTo>
                  <a:cubicBezTo>
                    <a:pt x="31" y="6"/>
                    <a:pt x="30" y="3"/>
                    <a:pt x="32" y="2"/>
                  </a:cubicBezTo>
                  <a:close/>
                </a:path>
              </a:pathLst>
            </a:custGeom>
            <a:solidFill>
              <a:srgbClr val="EDDA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89" name="Freeform 207"/>
            <p:cNvSpPr>
              <a:spLocks/>
            </p:cNvSpPr>
            <p:nvPr/>
          </p:nvSpPr>
          <p:spPr bwMode="auto">
            <a:xfrm>
              <a:off x="860" y="3163"/>
              <a:ext cx="100" cy="78"/>
            </a:xfrm>
            <a:custGeom>
              <a:avLst/>
              <a:gdLst>
                <a:gd name="T0" fmla="*/ 31 w 42"/>
                <a:gd name="T1" fmla="*/ 10 h 33"/>
                <a:gd name="T2" fmla="*/ 28 w 42"/>
                <a:gd name="T3" fmla="*/ 14 h 33"/>
                <a:gd name="T4" fmla="*/ 25 w 42"/>
                <a:gd name="T5" fmla="*/ 17 h 33"/>
                <a:gd name="T6" fmla="*/ 26 w 42"/>
                <a:gd name="T7" fmla="*/ 13 h 33"/>
                <a:gd name="T8" fmla="*/ 26 w 42"/>
                <a:gd name="T9" fmla="*/ 13 h 33"/>
                <a:gd name="T10" fmla="*/ 19 w 42"/>
                <a:gd name="T11" fmla="*/ 15 h 33"/>
                <a:gd name="T12" fmla="*/ 9 w 42"/>
                <a:gd name="T13" fmla="*/ 23 h 33"/>
                <a:gd name="T14" fmla="*/ 4 w 42"/>
                <a:gd name="T15" fmla="*/ 31 h 33"/>
                <a:gd name="T16" fmla="*/ 1 w 42"/>
                <a:gd name="T17" fmla="*/ 32 h 33"/>
                <a:gd name="T18" fmla="*/ 1 w 42"/>
                <a:gd name="T19" fmla="*/ 30 h 33"/>
                <a:gd name="T20" fmla="*/ 1 w 42"/>
                <a:gd name="T21" fmla="*/ 30 h 33"/>
                <a:gd name="T22" fmla="*/ 5 w 42"/>
                <a:gd name="T23" fmla="*/ 26 h 33"/>
                <a:gd name="T24" fmla="*/ 6 w 42"/>
                <a:gd name="T25" fmla="*/ 23 h 33"/>
                <a:gd name="T26" fmla="*/ 24 w 42"/>
                <a:gd name="T27" fmla="*/ 9 h 33"/>
                <a:gd name="T28" fmla="*/ 28 w 42"/>
                <a:gd name="T29" fmla="*/ 7 h 33"/>
                <a:gd name="T30" fmla="*/ 32 w 42"/>
                <a:gd name="T31" fmla="*/ 5 h 33"/>
                <a:gd name="T32" fmla="*/ 40 w 42"/>
                <a:gd name="T33" fmla="*/ 0 h 33"/>
                <a:gd name="T34" fmla="*/ 41 w 42"/>
                <a:gd name="T35" fmla="*/ 1 h 33"/>
                <a:gd name="T36" fmla="*/ 39 w 42"/>
                <a:gd name="T37" fmla="*/ 3 h 33"/>
                <a:gd name="T38" fmla="*/ 34 w 42"/>
                <a:gd name="T39" fmla="*/ 6 h 33"/>
                <a:gd name="T40" fmla="*/ 41 w 42"/>
                <a:gd name="T41" fmla="*/ 7 h 33"/>
                <a:gd name="T42" fmla="*/ 41 w 42"/>
                <a:gd name="T43" fmla="*/ 8 h 33"/>
                <a:gd name="T44" fmla="*/ 39 w 42"/>
                <a:gd name="T45" fmla="*/ 9 h 33"/>
                <a:gd name="T46" fmla="*/ 31 w 42"/>
                <a:gd name="T47"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33">
                  <a:moveTo>
                    <a:pt x="31" y="10"/>
                  </a:moveTo>
                  <a:cubicBezTo>
                    <a:pt x="30" y="11"/>
                    <a:pt x="29" y="12"/>
                    <a:pt x="28" y="14"/>
                  </a:cubicBezTo>
                  <a:cubicBezTo>
                    <a:pt x="27" y="15"/>
                    <a:pt x="27" y="18"/>
                    <a:pt x="25" y="17"/>
                  </a:cubicBezTo>
                  <a:cubicBezTo>
                    <a:pt x="23" y="16"/>
                    <a:pt x="25" y="14"/>
                    <a:pt x="26" y="13"/>
                  </a:cubicBezTo>
                  <a:cubicBezTo>
                    <a:pt x="26" y="13"/>
                    <a:pt x="26" y="13"/>
                    <a:pt x="26" y="13"/>
                  </a:cubicBezTo>
                  <a:cubicBezTo>
                    <a:pt x="23" y="12"/>
                    <a:pt x="22" y="12"/>
                    <a:pt x="19" y="15"/>
                  </a:cubicBezTo>
                  <a:cubicBezTo>
                    <a:pt x="16" y="18"/>
                    <a:pt x="13" y="21"/>
                    <a:pt x="9" y="23"/>
                  </a:cubicBezTo>
                  <a:cubicBezTo>
                    <a:pt x="7" y="25"/>
                    <a:pt x="6" y="29"/>
                    <a:pt x="4" y="31"/>
                  </a:cubicBezTo>
                  <a:cubicBezTo>
                    <a:pt x="3" y="32"/>
                    <a:pt x="3" y="33"/>
                    <a:pt x="1" y="32"/>
                  </a:cubicBezTo>
                  <a:cubicBezTo>
                    <a:pt x="1" y="32"/>
                    <a:pt x="0" y="31"/>
                    <a:pt x="1" y="30"/>
                  </a:cubicBezTo>
                  <a:cubicBezTo>
                    <a:pt x="1" y="30"/>
                    <a:pt x="1" y="30"/>
                    <a:pt x="1" y="30"/>
                  </a:cubicBezTo>
                  <a:cubicBezTo>
                    <a:pt x="2" y="29"/>
                    <a:pt x="3" y="27"/>
                    <a:pt x="5" y="26"/>
                  </a:cubicBezTo>
                  <a:cubicBezTo>
                    <a:pt x="4" y="24"/>
                    <a:pt x="5" y="23"/>
                    <a:pt x="6" y="23"/>
                  </a:cubicBezTo>
                  <a:cubicBezTo>
                    <a:pt x="11" y="17"/>
                    <a:pt x="17" y="12"/>
                    <a:pt x="24" y="9"/>
                  </a:cubicBezTo>
                  <a:cubicBezTo>
                    <a:pt x="25" y="8"/>
                    <a:pt x="26" y="8"/>
                    <a:pt x="28" y="7"/>
                  </a:cubicBezTo>
                  <a:cubicBezTo>
                    <a:pt x="30" y="7"/>
                    <a:pt x="31" y="6"/>
                    <a:pt x="32" y="5"/>
                  </a:cubicBezTo>
                  <a:cubicBezTo>
                    <a:pt x="34" y="3"/>
                    <a:pt x="36" y="0"/>
                    <a:pt x="40" y="0"/>
                  </a:cubicBezTo>
                  <a:cubicBezTo>
                    <a:pt x="40" y="0"/>
                    <a:pt x="41" y="1"/>
                    <a:pt x="41" y="1"/>
                  </a:cubicBezTo>
                  <a:cubicBezTo>
                    <a:pt x="42" y="3"/>
                    <a:pt x="40" y="3"/>
                    <a:pt x="39" y="3"/>
                  </a:cubicBezTo>
                  <a:cubicBezTo>
                    <a:pt x="38" y="4"/>
                    <a:pt x="36" y="5"/>
                    <a:pt x="34" y="6"/>
                  </a:cubicBezTo>
                  <a:cubicBezTo>
                    <a:pt x="37" y="7"/>
                    <a:pt x="39" y="5"/>
                    <a:pt x="41" y="7"/>
                  </a:cubicBezTo>
                  <a:cubicBezTo>
                    <a:pt x="41" y="7"/>
                    <a:pt x="41" y="7"/>
                    <a:pt x="41" y="8"/>
                  </a:cubicBezTo>
                  <a:cubicBezTo>
                    <a:pt x="41" y="9"/>
                    <a:pt x="40" y="9"/>
                    <a:pt x="39" y="9"/>
                  </a:cubicBezTo>
                  <a:cubicBezTo>
                    <a:pt x="37" y="10"/>
                    <a:pt x="34" y="9"/>
                    <a:pt x="31" y="10"/>
                  </a:cubicBezTo>
                  <a:close/>
                </a:path>
              </a:pathLst>
            </a:custGeom>
            <a:solidFill>
              <a:srgbClr val="EED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0" name="Freeform 208"/>
            <p:cNvSpPr>
              <a:spLocks/>
            </p:cNvSpPr>
            <p:nvPr/>
          </p:nvSpPr>
          <p:spPr bwMode="auto">
            <a:xfrm>
              <a:off x="1711" y="1818"/>
              <a:ext cx="33" cy="45"/>
            </a:xfrm>
            <a:custGeom>
              <a:avLst/>
              <a:gdLst>
                <a:gd name="T0" fmla="*/ 10 w 14"/>
                <a:gd name="T1" fmla="*/ 2 h 19"/>
                <a:gd name="T2" fmla="*/ 11 w 14"/>
                <a:gd name="T3" fmla="*/ 2 h 19"/>
                <a:gd name="T4" fmla="*/ 10 w 14"/>
                <a:gd name="T5" fmla="*/ 18 h 19"/>
                <a:gd name="T6" fmla="*/ 8 w 14"/>
                <a:gd name="T7" fmla="*/ 19 h 19"/>
                <a:gd name="T8" fmla="*/ 3 w 14"/>
                <a:gd name="T9" fmla="*/ 2 h 19"/>
                <a:gd name="T10" fmla="*/ 7 w 14"/>
                <a:gd name="T11" fmla="*/ 0 h 19"/>
                <a:gd name="T12" fmla="*/ 10 w 14"/>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0" y="2"/>
                  </a:moveTo>
                  <a:cubicBezTo>
                    <a:pt x="10" y="2"/>
                    <a:pt x="11" y="2"/>
                    <a:pt x="11" y="2"/>
                  </a:cubicBezTo>
                  <a:cubicBezTo>
                    <a:pt x="14" y="5"/>
                    <a:pt x="14" y="15"/>
                    <a:pt x="10" y="18"/>
                  </a:cubicBezTo>
                  <a:cubicBezTo>
                    <a:pt x="10" y="18"/>
                    <a:pt x="9" y="18"/>
                    <a:pt x="8" y="19"/>
                  </a:cubicBezTo>
                  <a:cubicBezTo>
                    <a:pt x="3" y="16"/>
                    <a:pt x="0" y="7"/>
                    <a:pt x="3" y="2"/>
                  </a:cubicBezTo>
                  <a:cubicBezTo>
                    <a:pt x="4" y="1"/>
                    <a:pt x="6" y="0"/>
                    <a:pt x="7" y="0"/>
                  </a:cubicBezTo>
                  <a:cubicBezTo>
                    <a:pt x="9" y="1"/>
                    <a:pt x="9" y="1"/>
                    <a:pt x="10" y="2"/>
                  </a:cubicBezTo>
                  <a:close/>
                </a:path>
              </a:pathLst>
            </a:custGeom>
            <a:solidFill>
              <a:srgbClr val="CFBA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1" name="Freeform 209"/>
            <p:cNvSpPr>
              <a:spLocks/>
            </p:cNvSpPr>
            <p:nvPr/>
          </p:nvSpPr>
          <p:spPr bwMode="auto">
            <a:xfrm>
              <a:off x="1702" y="1690"/>
              <a:ext cx="45" cy="54"/>
            </a:xfrm>
            <a:custGeom>
              <a:avLst/>
              <a:gdLst>
                <a:gd name="T0" fmla="*/ 8 w 19"/>
                <a:gd name="T1" fmla="*/ 0 h 23"/>
                <a:gd name="T2" fmla="*/ 14 w 19"/>
                <a:gd name="T3" fmla="*/ 5 h 23"/>
                <a:gd name="T4" fmla="*/ 11 w 19"/>
                <a:gd name="T5" fmla="*/ 6 h 23"/>
                <a:gd name="T6" fmla="*/ 9 w 19"/>
                <a:gd name="T7" fmla="*/ 8 h 23"/>
                <a:gd name="T8" fmla="*/ 14 w 19"/>
                <a:gd name="T9" fmla="*/ 15 h 23"/>
                <a:gd name="T10" fmla="*/ 16 w 19"/>
                <a:gd name="T11" fmla="*/ 16 h 23"/>
                <a:gd name="T12" fmla="*/ 18 w 19"/>
                <a:gd name="T13" fmla="*/ 20 h 23"/>
                <a:gd name="T14" fmla="*/ 18 w 19"/>
                <a:gd name="T15" fmla="*/ 22 h 23"/>
                <a:gd name="T16" fmla="*/ 19 w 19"/>
                <a:gd name="T17" fmla="*/ 23 h 23"/>
                <a:gd name="T18" fmla="*/ 16 w 19"/>
                <a:gd name="T19" fmla="*/ 23 h 23"/>
                <a:gd name="T20" fmla="*/ 11 w 19"/>
                <a:gd name="T21" fmla="*/ 22 h 23"/>
                <a:gd name="T22" fmla="*/ 11 w 19"/>
                <a:gd name="T23" fmla="*/ 20 h 23"/>
                <a:gd name="T24" fmla="*/ 3 w 19"/>
                <a:gd name="T25" fmla="*/ 12 h 23"/>
                <a:gd name="T26" fmla="*/ 8 w 19"/>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3">
                  <a:moveTo>
                    <a:pt x="8" y="0"/>
                  </a:moveTo>
                  <a:cubicBezTo>
                    <a:pt x="10" y="1"/>
                    <a:pt x="12" y="3"/>
                    <a:pt x="14" y="5"/>
                  </a:cubicBezTo>
                  <a:cubicBezTo>
                    <a:pt x="13" y="5"/>
                    <a:pt x="12" y="6"/>
                    <a:pt x="11" y="6"/>
                  </a:cubicBezTo>
                  <a:cubicBezTo>
                    <a:pt x="10" y="6"/>
                    <a:pt x="9" y="7"/>
                    <a:pt x="9" y="8"/>
                  </a:cubicBezTo>
                  <a:cubicBezTo>
                    <a:pt x="9" y="9"/>
                    <a:pt x="13" y="15"/>
                    <a:pt x="14" y="15"/>
                  </a:cubicBezTo>
                  <a:cubicBezTo>
                    <a:pt x="15" y="15"/>
                    <a:pt x="16" y="15"/>
                    <a:pt x="16" y="16"/>
                  </a:cubicBezTo>
                  <a:cubicBezTo>
                    <a:pt x="16" y="18"/>
                    <a:pt x="17" y="19"/>
                    <a:pt x="18" y="20"/>
                  </a:cubicBezTo>
                  <a:cubicBezTo>
                    <a:pt x="19" y="20"/>
                    <a:pt x="18" y="21"/>
                    <a:pt x="18" y="22"/>
                  </a:cubicBezTo>
                  <a:cubicBezTo>
                    <a:pt x="18" y="22"/>
                    <a:pt x="18" y="22"/>
                    <a:pt x="19" y="23"/>
                  </a:cubicBezTo>
                  <a:cubicBezTo>
                    <a:pt x="18" y="23"/>
                    <a:pt x="17" y="23"/>
                    <a:pt x="16" y="23"/>
                  </a:cubicBezTo>
                  <a:cubicBezTo>
                    <a:pt x="15" y="23"/>
                    <a:pt x="13" y="23"/>
                    <a:pt x="11" y="22"/>
                  </a:cubicBezTo>
                  <a:cubicBezTo>
                    <a:pt x="11" y="21"/>
                    <a:pt x="12" y="21"/>
                    <a:pt x="11" y="20"/>
                  </a:cubicBezTo>
                  <a:cubicBezTo>
                    <a:pt x="7" y="19"/>
                    <a:pt x="5" y="15"/>
                    <a:pt x="3" y="12"/>
                  </a:cubicBezTo>
                  <a:cubicBezTo>
                    <a:pt x="0" y="6"/>
                    <a:pt x="2" y="2"/>
                    <a:pt x="8" y="0"/>
                  </a:cubicBezTo>
                  <a:close/>
                </a:path>
              </a:pathLst>
            </a:custGeom>
            <a:solidFill>
              <a:srgbClr val="744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2" name="Freeform 210"/>
            <p:cNvSpPr>
              <a:spLocks/>
            </p:cNvSpPr>
            <p:nvPr/>
          </p:nvSpPr>
          <p:spPr bwMode="auto">
            <a:xfrm>
              <a:off x="1576" y="3134"/>
              <a:ext cx="59" cy="145"/>
            </a:xfrm>
            <a:custGeom>
              <a:avLst/>
              <a:gdLst>
                <a:gd name="T0" fmla="*/ 6 w 25"/>
                <a:gd name="T1" fmla="*/ 60 h 61"/>
                <a:gd name="T2" fmla="*/ 5 w 25"/>
                <a:gd name="T3" fmla="*/ 61 h 61"/>
                <a:gd name="T4" fmla="*/ 2 w 25"/>
                <a:gd name="T5" fmla="*/ 61 h 61"/>
                <a:gd name="T6" fmla="*/ 0 w 25"/>
                <a:gd name="T7" fmla="*/ 61 h 61"/>
                <a:gd name="T8" fmla="*/ 5 w 25"/>
                <a:gd name="T9" fmla="*/ 57 h 61"/>
                <a:gd name="T10" fmla="*/ 14 w 25"/>
                <a:gd name="T11" fmla="*/ 54 h 61"/>
                <a:gd name="T12" fmla="*/ 13 w 25"/>
                <a:gd name="T13" fmla="*/ 53 h 61"/>
                <a:gd name="T14" fmla="*/ 13 w 25"/>
                <a:gd name="T15" fmla="*/ 54 h 61"/>
                <a:gd name="T16" fmla="*/ 5 w 25"/>
                <a:gd name="T17" fmla="*/ 55 h 61"/>
                <a:gd name="T18" fmla="*/ 5 w 25"/>
                <a:gd name="T19" fmla="*/ 54 h 61"/>
                <a:gd name="T20" fmla="*/ 6 w 25"/>
                <a:gd name="T21" fmla="*/ 54 h 61"/>
                <a:gd name="T22" fmla="*/ 14 w 25"/>
                <a:gd name="T23" fmla="*/ 50 h 61"/>
                <a:gd name="T24" fmla="*/ 18 w 25"/>
                <a:gd name="T25" fmla="*/ 43 h 61"/>
                <a:gd name="T26" fmla="*/ 20 w 25"/>
                <a:gd name="T27" fmla="*/ 36 h 61"/>
                <a:gd name="T28" fmla="*/ 20 w 25"/>
                <a:gd name="T29" fmla="*/ 34 h 61"/>
                <a:gd name="T30" fmla="*/ 20 w 25"/>
                <a:gd name="T31" fmla="*/ 17 h 61"/>
                <a:gd name="T32" fmla="*/ 21 w 25"/>
                <a:gd name="T33" fmla="*/ 12 h 61"/>
                <a:gd name="T34" fmla="*/ 21 w 25"/>
                <a:gd name="T35" fmla="*/ 5 h 61"/>
                <a:gd name="T36" fmla="*/ 22 w 25"/>
                <a:gd name="T37" fmla="*/ 0 h 61"/>
                <a:gd name="T38" fmla="*/ 24 w 25"/>
                <a:gd name="T39" fmla="*/ 4 h 61"/>
                <a:gd name="T40" fmla="*/ 23 w 25"/>
                <a:gd name="T41" fmla="*/ 37 h 61"/>
                <a:gd name="T42" fmla="*/ 22 w 25"/>
                <a:gd name="T43" fmla="*/ 47 h 61"/>
                <a:gd name="T44" fmla="*/ 11 w 25"/>
                <a:gd name="T45" fmla="*/ 59 h 61"/>
                <a:gd name="T46" fmla="*/ 6 w 25"/>
                <a:gd name="T4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61">
                  <a:moveTo>
                    <a:pt x="6" y="60"/>
                  </a:moveTo>
                  <a:cubicBezTo>
                    <a:pt x="6" y="60"/>
                    <a:pt x="6" y="60"/>
                    <a:pt x="5" y="61"/>
                  </a:cubicBezTo>
                  <a:cubicBezTo>
                    <a:pt x="4" y="61"/>
                    <a:pt x="3" y="61"/>
                    <a:pt x="2" y="61"/>
                  </a:cubicBezTo>
                  <a:cubicBezTo>
                    <a:pt x="1" y="61"/>
                    <a:pt x="1" y="61"/>
                    <a:pt x="0" y="61"/>
                  </a:cubicBezTo>
                  <a:cubicBezTo>
                    <a:pt x="1" y="58"/>
                    <a:pt x="3" y="58"/>
                    <a:pt x="5" y="57"/>
                  </a:cubicBezTo>
                  <a:cubicBezTo>
                    <a:pt x="8" y="56"/>
                    <a:pt x="11" y="55"/>
                    <a:pt x="14" y="54"/>
                  </a:cubicBezTo>
                  <a:cubicBezTo>
                    <a:pt x="14" y="53"/>
                    <a:pt x="13" y="53"/>
                    <a:pt x="13" y="53"/>
                  </a:cubicBezTo>
                  <a:cubicBezTo>
                    <a:pt x="14" y="53"/>
                    <a:pt x="14" y="54"/>
                    <a:pt x="13" y="54"/>
                  </a:cubicBezTo>
                  <a:cubicBezTo>
                    <a:pt x="11" y="55"/>
                    <a:pt x="8" y="56"/>
                    <a:pt x="5" y="55"/>
                  </a:cubicBezTo>
                  <a:cubicBezTo>
                    <a:pt x="5" y="55"/>
                    <a:pt x="5" y="55"/>
                    <a:pt x="5" y="54"/>
                  </a:cubicBezTo>
                  <a:cubicBezTo>
                    <a:pt x="5" y="54"/>
                    <a:pt x="6" y="54"/>
                    <a:pt x="6" y="54"/>
                  </a:cubicBezTo>
                  <a:cubicBezTo>
                    <a:pt x="8" y="51"/>
                    <a:pt x="12" y="52"/>
                    <a:pt x="14" y="50"/>
                  </a:cubicBezTo>
                  <a:cubicBezTo>
                    <a:pt x="16" y="48"/>
                    <a:pt x="17" y="46"/>
                    <a:pt x="18" y="43"/>
                  </a:cubicBezTo>
                  <a:cubicBezTo>
                    <a:pt x="20" y="41"/>
                    <a:pt x="20" y="38"/>
                    <a:pt x="20" y="36"/>
                  </a:cubicBezTo>
                  <a:cubicBezTo>
                    <a:pt x="20" y="35"/>
                    <a:pt x="20" y="35"/>
                    <a:pt x="20" y="34"/>
                  </a:cubicBezTo>
                  <a:cubicBezTo>
                    <a:pt x="21" y="29"/>
                    <a:pt x="20" y="23"/>
                    <a:pt x="20" y="17"/>
                  </a:cubicBezTo>
                  <a:cubicBezTo>
                    <a:pt x="20" y="16"/>
                    <a:pt x="20" y="14"/>
                    <a:pt x="21" y="12"/>
                  </a:cubicBezTo>
                  <a:cubicBezTo>
                    <a:pt x="22" y="10"/>
                    <a:pt x="21" y="8"/>
                    <a:pt x="21" y="5"/>
                  </a:cubicBezTo>
                  <a:cubicBezTo>
                    <a:pt x="21" y="4"/>
                    <a:pt x="21" y="2"/>
                    <a:pt x="22" y="0"/>
                  </a:cubicBezTo>
                  <a:cubicBezTo>
                    <a:pt x="24" y="1"/>
                    <a:pt x="24" y="2"/>
                    <a:pt x="24" y="4"/>
                  </a:cubicBezTo>
                  <a:cubicBezTo>
                    <a:pt x="25" y="15"/>
                    <a:pt x="23" y="26"/>
                    <a:pt x="23" y="37"/>
                  </a:cubicBezTo>
                  <a:cubicBezTo>
                    <a:pt x="23" y="40"/>
                    <a:pt x="23" y="44"/>
                    <a:pt x="22" y="47"/>
                  </a:cubicBezTo>
                  <a:cubicBezTo>
                    <a:pt x="20" y="53"/>
                    <a:pt x="16" y="57"/>
                    <a:pt x="11" y="59"/>
                  </a:cubicBezTo>
                  <a:cubicBezTo>
                    <a:pt x="9" y="60"/>
                    <a:pt x="8" y="59"/>
                    <a:pt x="6" y="60"/>
                  </a:cubicBezTo>
                  <a:close/>
                </a:path>
              </a:pathLst>
            </a:custGeom>
            <a:solidFill>
              <a:srgbClr val="EED8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3" name="Freeform 211"/>
            <p:cNvSpPr>
              <a:spLocks/>
            </p:cNvSpPr>
            <p:nvPr/>
          </p:nvSpPr>
          <p:spPr bwMode="auto">
            <a:xfrm>
              <a:off x="1718" y="3492"/>
              <a:ext cx="29" cy="42"/>
            </a:xfrm>
            <a:custGeom>
              <a:avLst/>
              <a:gdLst>
                <a:gd name="T0" fmla="*/ 11 w 12"/>
                <a:gd name="T1" fmla="*/ 8 h 18"/>
                <a:gd name="T2" fmla="*/ 8 w 12"/>
                <a:gd name="T3" fmla="*/ 15 h 18"/>
                <a:gd name="T4" fmla="*/ 3 w 12"/>
                <a:gd name="T5" fmla="*/ 17 h 18"/>
                <a:gd name="T6" fmla="*/ 0 w 12"/>
                <a:gd name="T7" fmla="*/ 12 h 18"/>
                <a:gd name="T8" fmla="*/ 1 w 12"/>
                <a:gd name="T9" fmla="*/ 6 h 18"/>
                <a:gd name="T10" fmla="*/ 7 w 12"/>
                <a:gd name="T11" fmla="*/ 0 h 18"/>
                <a:gd name="T12" fmla="*/ 11 w 12"/>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11" y="8"/>
                  </a:moveTo>
                  <a:cubicBezTo>
                    <a:pt x="11" y="10"/>
                    <a:pt x="11" y="13"/>
                    <a:pt x="8" y="15"/>
                  </a:cubicBezTo>
                  <a:cubicBezTo>
                    <a:pt x="7" y="17"/>
                    <a:pt x="5" y="18"/>
                    <a:pt x="3" y="17"/>
                  </a:cubicBezTo>
                  <a:cubicBezTo>
                    <a:pt x="1" y="16"/>
                    <a:pt x="0" y="14"/>
                    <a:pt x="0" y="12"/>
                  </a:cubicBezTo>
                  <a:cubicBezTo>
                    <a:pt x="1" y="10"/>
                    <a:pt x="1" y="8"/>
                    <a:pt x="1" y="6"/>
                  </a:cubicBezTo>
                  <a:cubicBezTo>
                    <a:pt x="2" y="3"/>
                    <a:pt x="3" y="0"/>
                    <a:pt x="7" y="0"/>
                  </a:cubicBezTo>
                  <a:cubicBezTo>
                    <a:pt x="9" y="0"/>
                    <a:pt x="12" y="3"/>
                    <a:pt x="11" y="8"/>
                  </a:cubicBezTo>
                  <a:close/>
                </a:path>
              </a:pathLst>
            </a:custGeom>
            <a:solidFill>
              <a:srgbClr val="CFB9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4" name="Freeform 212"/>
            <p:cNvSpPr>
              <a:spLocks/>
            </p:cNvSpPr>
            <p:nvPr/>
          </p:nvSpPr>
          <p:spPr bwMode="auto">
            <a:xfrm>
              <a:off x="922" y="3298"/>
              <a:ext cx="38" cy="47"/>
            </a:xfrm>
            <a:custGeom>
              <a:avLst/>
              <a:gdLst>
                <a:gd name="T0" fmla="*/ 2 w 16"/>
                <a:gd name="T1" fmla="*/ 1 h 20"/>
                <a:gd name="T2" fmla="*/ 6 w 16"/>
                <a:gd name="T3" fmla="*/ 1 h 20"/>
                <a:gd name="T4" fmla="*/ 12 w 16"/>
                <a:gd name="T5" fmla="*/ 4 h 20"/>
                <a:gd name="T6" fmla="*/ 11 w 16"/>
                <a:gd name="T7" fmla="*/ 6 h 20"/>
                <a:gd name="T8" fmla="*/ 12 w 16"/>
                <a:gd name="T9" fmla="*/ 6 h 20"/>
                <a:gd name="T10" fmla="*/ 12 w 16"/>
                <a:gd name="T11" fmla="*/ 4 h 20"/>
                <a:gd name="T12" fmla="*/ 15 w 16"/>
                <a:gd name="T13" fmla="*/ 4 h 20"/>
                <a:gd name="T14" fmla="*/ 15 w 16"/>
                <a:gd name="T15" fmla="*/ 4 h 20"/>
                <a:gd name="T16" fmla="*/ 16 w 16"/>
                <a:gd name="T17" fmla="*/ 7 h 20"/>
                <a:gd name="T18" fmla="*/ 16 w 16"/>
                <a:gd name="T19" fmla="*/ 9 h 20"/>
                <a:gd name="T20" fmla="*/ 11 w 16"/>
                <a:gd name="T21" fmla="*/ 14 h 20"/>
                <a:gd name="T22" fmla="*/ 9 w 16"/>
                <a:gd name="T23" fmla="*/ 13 h 20"/>
                <a:gd name="T24" fmla="*/ 11 w 16"/>
                <a:gd name="T25" fmla="*/ 14 h 20"/>
                <a:gd name="T26" fmla="*/ 5 w 16"/>
                <a:gd name="T27" fmla="*/ 20 h 20"/>
                <a:gd name="T28" fmla="*/ 4 w 16"/>
                <a:gd name="T29" fmla="*/ 19 h 20"/>
                <a:gd name="T30" fmla="*/ 3 w 16"/>
                <a:gd name="T31" fmla="*/ 16 h 20"/>
                <a:gd name="T32" fmla="*/ 2 w 16"/>
                <a:gd name="T33" fmla="*/ 12 h 20"/>
                <a:gd name="T34" fmla="*/ 2 w 16"/>
                <a:gd name="T3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0">
                  <a:moveTo>
                    <a:pt x="2" y="1"/>
                  </a:moveTo>
                  <a:cubicBezTo>
                    <a:pt x="3" y="0"/>
                    <a:pt x="5" y="0"/>
                    <a:pt x="6" y="1"/>
                  </a:cubicBezTo>
                  <a:cubicBezTo>
                    <a:pt x="8" y="3"/>
                    <a:pt x="11" y="2"/>
                    <a:pt x="12" y="4"/>
                  </a:cubicBezTo>
                  <a:cubicBezTo>
                    <a:pt x="12" y="5"/>
                    <a:pt x="10" y="5"/>
                    <a:pt x="11" y="6"/>
                  </a:cubicBezTo>
                  <a:cubicBezTo>
                    <a:pt x="12" y="7"/>
                    <a:pt x="13" y="7"/>
                    <a:pt x="12" y="6"/>
                  </a:cubicBezTo>
                  <a:cubicBezTo>
                    <a:pt x="12" y="5"/>
                    <a:pt x="12" y="5"/>
                    <a:pt x="12" y="4"/>
                  </a:cubicBezTo>
                  <a:cubicBezTo>
                    <a:pt x="13" y="4"/>
                    <a:pt x="14" y="4"/>
                    <a:pt x="15" y="4"/>
                  </a:cubicBezTo>
                  <a:cubicBezTo>
                    <a:pt x="15" y="4"/>
                    <a:pt x="15" y="4"/>
                    <a:pt x="15" y="4"/>
                  </a:cubicBezTo>
                  <a:cubicBezTo>
                    <a:pt x="16" y="5"/>
                    <a:pt x="16" y="6"/>
                    <a:pt x="16" y="7"/>
                  </a:cubicBezTo>
                  <a:cubicBezTo>
                    <a:pt x="16" y="8"/>
                    <a:pt x="16" y="8"/>
                    <a:pt x="16" y="9"/>
                  </a:cubicBezTo>
                  <a:cubicBezTo>
                    <a:pt x="15" y="11"/>
                    <a:pt x="14" y="14"/>
                    <a:pt x="11" y="14"/>
                  </a:cubicBezTo>
                  <a:cubicBezTo>
                    <a:pt x="10" y="14"/>
                    <a:pt x="10" y="13"/>
                    <a:pt x="9" y="13"/>
                  </a:cubicBezTo>
                  <a:cubicBezTo>
                    <a:pt x="10" y="13"/>
                    <a:pt x="10" y="13"/>
                    <a:pt x="11" y="14"/>
                  </a:cubicBezTo>
                  <a:cubicBezTo>
                    <a:pt x="10" y="17"/>
                    <a:pt x="8" y="19"/>
                    <a:pt x="5" y="20"/>
                  </a:cubicBezTo>
                  <a:cubicBezTo>
                    <a:pt x="5" y="20"/>
                    <a:pt x="4" y="20"/>
                    <a:pt x="4" y="19"/>
                  </a:cubicBezTo>
                  <a:cubicBezTo>
                    <a:pt x="3" y="18"/>
                    <a:pt x="2" y="17"/>
                    <a:pt x="3" y="16"/>
                  </a:cubicBezTo>
                  <a:cubicBezTo>
                    <a:pt x="3" y="15"/>
                    <a:pt x="3" y="14"/>
                    <a:pt x="2" y="12"/>
                  </a:cubicBezTo>
                  <a:cubicBezTo>
                    <a:pt x="0" y="9"/>
                    <a:pt x="2" y="5"/>
                    <a:pt x="2" y="1"/>
                  </a:cubicBezTo>
                  <a:close/>
                </a:path>
              </a:pathLst>
            </a:custGeom>
            <a:solidFill>
              <a:srgbClr val="E4CD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5" name="Freeform 213"/>
            <p:cNvSpPr>
              <a:spLocks/>
            </p:cNvSpPr>
            <p:nvPr/>
          </p:nvSpPr>
          <p:spPr bwMode="auto">
            <a:xfrm>
              <a:off x="1721" y="1536"/>
              <a:ext cx="42" cy="40"/>
            </a:xfrm>
            <a:custGeom>
              <a:avLst/>
              <a:gdLst>
                <a:gd name="T0" fmla="*/ 11 w 18"/>
                <a:gd name="T1" fmla="*/ 4 h 17"/>
                <a:gd name="T2" fmla="*/ 15 w 18"/>
                <a:gd name="T3" fmla="*/ 8 h 17"/>
                <a:gd name="T4" fmla="*/ 17 w 18"/>
                <a:gd name="T5" fmla="*/ 14 h 17"/>
                <a:gd name="T6" fmla="*/ 11 w 18"/>
                <a:gd name="T7" fmla="*/ 16 h 17"/>
                <a:gd name="T8" fmla="*/ 10 w 18"/>
                <a:gd name="T9" fmla="*/ 16 h 17"/>
                <a:gd name="T10" fmla="*/ 8 w 18"/>
                <a:gd name="T11" fmla="*/ 17 h 17"/>
                <a:gd name="T12" fmla="*/ 1 w 18"/>
                <a:gd name="T13" fmla="*/ 9 h 17"/>
                <a:gd name="T14" fmla="*/ 0 w 18"/>
                <a:gd name="T15" fmla="*/ 6 h 17"/>
                <a:gd name="T16" fmla="*/ 1 w 18"/>
                <a:gd name="T17" fmla="*/ 4 h 17"/>
                <a:gd name="T18" fmla="*/ 7 w 18"/>
                <a:gd name="T19" fmla="*/ 2 h 17"/>
                <a:gd name="T20" fmla="*/ 7 w 18"/>
                <a:gd name="T21" fmla="*/ 2 h 17"/>
                <a:gd name="T22" fmla="*/ 11 w 18"/>
                <a:gd name="T2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7">
                  <a:moveTo>
                    <a:pt x="11" y="4"/>
                  </a:moveTo>
                  <a:cubicBezTo>
                    <a:pt x="13" y="5"/>
                    <a:pt x="14" y="7"/>
                    <a:pt x="15" y="8"/>
                  </a:cubicBezTo>
                  <a:cubicBezTo>
                    <a:pt x="17" y="10"/>
                    <a:pt x="18" y="12"/>
                    <a:pt x="17" y="14"/>
                  </a:cubicBezTo>
                  <a:cubicBezTo>
                    <a:pt x="15" y="16"/>
                    <a:pt x="13" y="17"/>
                    <a:pt x="11" y="16"/>
                  </a:cubicBezTo>
                  <a:cubicBezTo>
                    <a:pt x="11" y="16"/>
                    <a:pt x="10" y="16"/>
                    <a:pt x="10" y="16"/>
                  </a:cubicBezTo>
                  <a:cubicBezTo>
                    <a:pt x="9" y="17"/>
                    <a:pt x="9" y="17"/>
                    <a:pt x="8" y="17"/>
                  </a:cubicBezTo>
                  <a:cubicBezTo>
                    <a:pt x="6" y="14"/>
                    <a:pt x="5" y="10"/>
                    <a:pt x="1" y="9"/>
                  </a:cubicBezTo>
                  <a:cubicBezTo>
                    <a:pt x="0" y="8"/>
                    <a:pt x="0" y="7"/>
                    <a:pt x="0" y="6"/>
                  </a:cubicBezTo>
                  <a:cubicBezTo>
                    <a:pt x="0" y="5"/>
                    <a:pt x="1" y="5"/>
                    <a:pt x="1" y="4"/>
                  </a:cubicBezTo>
                  <a:cubicBezTo>
                    <a:pt x="2" y="1"/>
                    <a:pt x="4" y="0"/>
                    <a:pt x="7" y="2"/>
                  </a:cubicBezTo>
                  <a:cubicBezTo>
                    <a:pt x="7" y="2"/>
                    <a:pt x="7" y="2"/>
                    <a:pt x="7" y="2"/>
                  </a:cubicBezTo>
                  <a:cubicBezTo>
                    <a:pt x="9" y="3"/>
                    <a:pt x="8" y="6"/>
                    <a:pt x="11" y="4"/>
                  </a:cubicBezTo>
                  <a:close/>
                </a:path>
              </a:pathLst>
            </a:custGeom>
            <a:solidFill>
              <a:srgbClr val="DCC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6" name="Freeform 214"/>
            <p:cNvSpPr>
              <a:spLocks/>
            </p:cNvSpPr>
            <p:nvPr/>
          </p:nvSpPr>
          <p:spPr bwMode="auto">
            <a:xfrm>
              <a:off x="1673" y="3376"/>
              <a:ext cx="14" cy="251"/>
            </a:xfrm>
            <a:custGeom>
              <a:avLst/>
              <a:gdLst>
                <a:gd name="T0" fmla="*/ 5 w 6"/>
                <a:gd name="T1" fmla="*/ 105 h 106"/>
                <a:gd name="T2" fmla="*/ 4 w 6"/>
                <a:gd name="T3" fmla="*/ 106 h 106"/>
                <a:gd name="T4" fmla="*/ 4 w 6"/>
                <a:gd name="T5" fmla="*/ 106 h 106"/>
                <a:gd name="T6" fmla="*/ 1 w 6"/>
                <a:gd name="T7" fmla="*/ 98 h 106"/>
                <a:gd name="T8" fmla="*/ 1 w 6"/>
                <a:gd name="T9" fmla="*/ 93 h 106"/>
                <a:gd name="T10" fmla="*/ 1 w 6"/>
                <a:gd name="T11" fmla="*/ 74 h 106"/>
                <a:gd name="T12" fmla="*/ 1 w 6"/>
                <a:gd name="T13" fmla="*/ 72 h 106"/>
                <a:gd name="T14" fmla="*/ 1 w 6"/>
                <a:gd name="T15" fmla="*/ 66 h 106"/>
                <a:gd name="T16" fmla="*/ 1 w 6"/>
                <a:gd name="T17" fmla="*/ 5 h 106"/>
                <a:gd name="T18" fmla="*/ 3 w 6"/>
                <a:gd name="T19" fmla="*/ 0 h 106"/>
                <a:gd name="T20" fmla="*/ 4 w 6"/>
                <a:gd name="T21" fmla="*/ 7 h 106"/>
                <a:gd name="T22" fmla="*/ 4 w 6"/>
                <a:gd name="T23" fmla="*/ 56 h 106"/>
                <a:gd name="T24" fmla="*/ 4 w 6"/>
                <a:gd name="T25" fmla="*/ 60 h 106"/>
                <a:gd name="T26" fmla="*/ 5 w 6"/>
                <a:gd name="T27" fmla="*/ 79 h 106"/>
                <a:gd name="T28" fmla="*/ 6 w 6"/>
                <a:gd name="T29" fmla="*/ 91 h 106"/>
                <a:gd name="T30" fmla="*/ 5 w 6"/>
                <a:gd name="T31" fmla="*/ 92 h 106"/>
                <a:gd name="T32" fmla="*/ 4 w 6"/>
                <a:gd name="T33" fmla="*/ 91 h 106"/>
                <a:gd name="T34" fmla="*/ 4 w 6"/>
                <a:gd name="T35" fmla="*/ 92 h 106"/>
                <a:gd name="T36" fmla="*/ 5 w 6"/>
                <a:gd name="T37"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06">
                  <a:moveTo>
                    <a:pt x="5" y="105"/>
                  </a:moveTo>
                  <a:cubicBezTo>
                    <a:pt x="5" y="105"/>
                    <a:pt x="5" y="106"/>
                    <a:pt x="4" y="106"/>
                  </a:cubicBezTo>
                  <a:cubicBezTo>
                    <a:pt x="4" y="106"/>
                    <a:pt x="4" y="106"/>
                    <a:pt x="4" y="106"/>
                  </a:cubicBezTo>
                  <a:cubicBezTo>
                    <a:pt x="3" y="103"/>
                    <a:pt x="2" y="101"/>
                    <a:pt x="1" y="98"/>
                  </a:cubicBezTo>
                  <a:cubicBezTo>
                    <a:pt x="1" y="96"/>
                    <a:pt x="1" y="95"/>
                    <a:pt x="1" y="93"/>
                  </a:cubicBezTo>
                  <a:cubicBezTo>
                    <a:pt x="2" y="87"/>
                    <a:pt x="2" y="80"/>
                    <a:pt x="1" y="74"/>
                  </a:cubicBezTo>
                  <a:cubicBezTo>
                    <a:pt x="1" y="73"/>
                    <a:pt x="1" y="73"/>
                    <a:pt x="1" y="72"/>
                  </a:cubicBezTo>
                  <a:cubicBezTo>
                    <a:pt x="1" y="70"/>
                    <a:pt x="1" y="68"/>
                    <a:pt x="1" y="66"/>
                  </a:cubicBezTo>
                  <a:cubicBezTo>
                    <a:pt x="1" y="45"/>
                    <a:pt x="1" y="25"/>
                    <a:pt x="1" y="5"/>
                  </a:cubicBezTo>
                  <a:cubicBezTo>
                    <a:pt x="1" y="3"/>
                    <a:pt x="0" y="1"/>
                    <a:pt x="3" y="0"/>
                  </a:cubicBezTo>
                  <a:cubicBezTo>
                    <a:pt x="3" y="2"/>
                    <a:pt x="4" y="5"/>
                    <a:pt x="4" y="7"/>
                  </a:cubicBezTo>
                  <a:cubicBezTo>
                    <a:pt x="3" y="24"/>
                    <a:pt x="4" y="40"/>
                    <a:pt x="4" y="56"/>
                  </a:cubicBezTo>
                  <a:cubicBezTo>
                    <a:pt x="4" y="57"/>
                    <a:pt x="4" y="59"/>
                    <a:pt x="4" y="60"/>
                  </a:cubicBezTo>
                  <a:cubicBezTo>
                    <a:pt x="5" y="66"/>
                    <a:pt x="5" y="72"/>
                    <a:pt x="5" y="79"/>
                  </a:cubicBezTo>
                  <a:cubicBezTo>
                    <a:pt x="5" y="83"/>
                    <a:pt x="6" y="87"/>
                    <a:pt x="6" y="91"/>
                  </a:cubicBezTo>
                  <a:cubicBezTo>
                    <a:pt x="6" y="92"/>
                    <a:pt x="5" y="92"/>
                    <a:pt x="5" y="92"/>
                  </a:cubicBezTo>
                  <a:cubicBezTo>
                    <a:pt x="4" y="92"/>
                    <a:pt x="4" y="92"/>
                    <a:pt x="4" y="91"/>
                  </a:cubicBezTo>
                  <a:cubicBezTo>
                    <a:pt x="4" y="91"/>
                    <a:pt x="4" y="92"/>
                    <a:pt x="4" y="92"/>
                  </a:cubicBezTo>
                  <a:cubicBezTo>
                    <a:pt x="4" y="96"/>
                    <a:pt x="6" y="100"/>
                    <a:pt x="5" y="105"/>
                  </a:cubicBezTo>
                  <a:close/>
                </a:path>
              </a:pathLst>
            </a:custGeom>
            <a:solidFill>
              <a:srgbClr val="F3E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7" name="Freeform 215"/>
            <p:cNvSpPr>
              <a:spLocks/>
            </p:cNvSpPr>
            <p:nvPr/>
          </p:nvSpPr>
          <p:spPr bwMode="auto">
            <a:xfrm>
              <a:off x="1535" y="1387"/>
              <a:ext cx="119" cy="49"/>
            </a:xfrm>
            <a:custGeom>
              <a:avLst/>
              <a:gdLst>
                <a:gd name="T0" fmla="*/ 16 w 50"/>
                <a:gd name="T1" fmla="*/ 13 h 21"/>
                <a:gd name="T2" fmla="*/ 30 w 50"/>
                <a:gd name="T3" fmla="*/ 14 h 21"/>
                <a:gd name="T4" fmla="*/ 35 w 50"/>
                <a:gd name="T5" fmla="*/ 12 h 21"/>
                <a:gd name="T6" fmla="*/ 39 w 50"/>
                <a:gd name="T7" fmla="*/ 8 h 21"/>
                <a:gd name="T8" fmla="*/ 45 w 50"/>
                <a:gd name="T9" fmla="*/ 2 h 21"/>
                <a:gd name="T10" fmla="*/ 46 w 50"/>
                <a:gd name="T11" fmla="*/ 2 h 21"/>
                <a:gd name="T12" fmla="*/ 48 w 50"/>
                <a:gd name="T13" fmla="*/ 1 h 21"/>
                <a:gd name="T14" fmla="*/ 50 w 50"/>
                <a:gd name="T15" fmla="*/ 1 h 21"/>
                <a:gd name="T16" fmla="*/ 49 w 50"/>
                <a:gd name="T17" fmla="*/ 4 h 21"/>
                <a:gd name="T18" fmla="*/ 43 w 50"/>
                <a:gd name="T19" fmla="*/ 8 h 21"/>
                <a:gd name="T20" fmla="*/ 44 w 50"/>
                <a:gd name="T21" fmla="*/ 8 h 21"/>
                <a:gd name="T22" fmla="*/ 49 w 50"/>
                <a:gd name="T23" fmla="*/ 9 h 21"/>
                <a:gd name="T24" fmla="*/ 45 w 50"/>
                <a:gd name="T25" fmla="*/ 11 h 21"/>
                <a:gd name="T26" fmla="*/ 43 w 50"/>
                <a:gd name="T27" fmla="*/ 13 h 21"/>
                <a:gd name="T28" fmla="*/ 39 w 50"/>
                <a:gd name="T29" fmla="*/ 14 h 21"/>
                <a:gd name="T30" fmla="*/ 35 w 50"/>
                <a:gd name="T31" fmla="*/ 15 h 21"/>
                <a:gd name="T32" fmla="*/ 26 w 50"/>
                <a:gd name="T33" fmla="*/ 16 h 21"/>
                <a:gd name="T34" fmla="*/ 26 w 50"/>
                <a:gd name="T35" fmla="*/ 16 h 21"/>
                <a:gd name="T36" fmla="*/ 15 w 50"/>
                <a:gd name="T37" fmla="*/ 16 h 21"/>
                <a:gd name="T38" fmla="*/ 10 w 50"/>
                <a:gd name="T39" fmla="*/ 19 h 21"/>
                <a:gd name="T40" fmla="*/ 4 w 50"/>
                <a:gd name="T41" fmla="*/ 19 h 21"/>
                <a:gd name="T42" fmla="*/ 2 w 50"/>
                <a:gd name="T43" fmla="*/ 21 h 21"/>
                <a:gd name="T44" fmla="*/ 1 w 50"/>
                <a:gd name="T45" fmla="*/ 18 h 21"/>
                <a:gd name="T46" fmla="*/ 6 w 50"/>
                <a:gd name="T47" fmla="*/ 16 h 21"/>
                <a:gd name="T48" fmla="*/ 6 w 50"/>
                <a:gd name="T49" fmla="*/ 16 h 21"/>
                <a:gd name="T50" fmla="*/ 16 w 50"/>
                <a:gd name="T5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21">
                  <a:moveTo>
                    <a:pt x="16" y="13"/>
                  </a:moveTo>
                  <a:cubicBezTo>
                    <a:pt x="20" y="14"/>
                    <a:pt x="25" y="14"/>
                    <a:pt x="30" y="14"/>
                  </a:cubicBezTo>
                  <a:cubicBezTo>
                    <a:pt x="32" y="14"/>
                    <a:pt x="33" y="13"/>
                    <a:pt x="35" y="12"/>
                  </a:cubicBezTo>
                  <a:cubicBezTo>
                    <a:pt x="36" y="10"/>
                    <a:pt x="38" y="9"/>
                    <a:pt x="39" y="8"/>
                  </a:cubicBezTo>
                  <a:cubicBezTo>
                    <a:pt x="41" y="6"/>
                    <a:pt x="43" y="4"/>
                    <a:pt x="45" y="2"/>
                  </a:cubicBezTo>
                  <a:cubicBezTo>
                    <a:pt x="45" y="2"/>
                    <a:pt x="45" y="2"/>
                    <a:pt x="46" y="2"/>
                  </a:cubicBezTo>
                  <a:cubicBezTo>
                    <a:pt x="46" y="1"/>
                    <a:pt x="47" y="1"/>
                    <a:pt x="48" y="1"/>
                  </a:cubicBezTo>
                  <a:cubicBezTo>
                    <a:pt x="48" y="1"/>
                    <a:pt x="49" y="0"/>
                    <a:pt x="50" y="1"/>
                  </a:cubicBezTo>
                  <a:cubicBezTo>
                    <a:pt x="50" y="2"/>
                    <a:pt x="50" y="3"/>
                    <a:pt x="49" y="4"/>
                  </a:cubicBezTo>
                  <a:cubicBezTo>
                    <a:pt x="47" y="5"/>
                    <a:pt x="45" y="6"/>
                    <a:pt x="43" y="8"/>
                  </a:cubicBezTo>
                  <a:cubicBezTo>
                    <a:pt x="44" y="9"/>
                    <a:pt x="44" y="9"/>
                    <a:pt x="44" y="8"/>
                  </a:cubicBezTo>
                  <a:cubicBezTo>
                    <a:pt x="46" y="8"/>
                    <a:pt x="49" y="7"/>
                    <a:pt x="49" y="9"/>
                  </a:cubicBezTo>
                  <a:cubicBezTo>
                    <a:pt x="50" y="11"/>
                    <a:pt x="47" y="11"/>
                    <a:pt x="45" y="11"/>
                  </a:cubicBezTo>
                  <a:cubicBezTo>
                    <a:pt x="44" y="12"/>
                    <a:pt x="44" y="12"/>
                    <a:pt x="43" y="13"/>
                  </a:cubicBezTo>
                  <a:cubicBezTo>
                    <a:pt x="42" y="13"/>
                    <a:pt x="41" y="14"/>
                    <a:pt x="39" y="14"/>
                  </a:cubicBezTo>
                  <a:cubicBezTo>
                    <a:pt x="38" y="15"/>
                    <a:pt x="37" y="15"/>
                    <a:pt x="35" y="15"/>
                  </a:cubicBezTo>
                  <a:cubicBezTo>
                    <a:pt x="32" y="16"/>
                    <a:pt x="29" y="17"/>
                    <a:pt x="26" y="16"/>
                  </a:cubicBezTo>
                  <a:cubicBezTo>
                    <a:pt x="26" y="16"/>
                    <a:pt x="26" y="16"/>
                    <a:pt x="26" y="16"/>
                  </a:cubicBezTo>
                  <a:cubicBezTo>
                    <a:pt x="22" y="15"/>
                    <a:pt x="19" y="15"/>
                    <a:pt x="15" y="16"/>
                  </a:cubicBezTo>
                  <a:cubicBezTo>
                    <a:pt x="14" y="17"/>
                    <a:pt x="11" y="17"/>
                    <a:pt x="10" y="19"/>
                  </a:cubicBezTo>
                  <a:cubicBezTo>
                    <a:pt x="8" y="20"/>
                    <a:pt x="6" y="18"/>
                    <a:pt x="4" y="19"/>
                  </a:cubicBezTo>
                  <a:cubicBezTo>
                    <a:pt x="4" y="20"/>
                    <a:pt x="3" y="20"/>
                    <a:pt x="2" y="21"/>
                  </a:cubicBezTo>
                  <a:cubicBezTo>
                    <a:pt x="0" y="20"/>
                    <a:pt x="0" y="19"/>
                    <a:pt x="1" y="18"/>
                  </a:cubicBezTo>
                  <a:cubicBezTo>
                    <a:pt x="3" y="17"/>
                    <a:pt x="5" y="17"/>
                    <a:pt x="6" y="16"/>
                  </a:cubicBezTo>
                  <a:cubicBezTo>
                    <a:pt x="6" y="16"/>
                    <a:pt x="6" y="16"/>
                    <a:pt x="6" y="16"/>
                  </a:cubicBezTo>
                  <a:cubicBezTo>
                    <a:pt x="9" y="14"/>
                    <a:pt x="12" y="14"/>
                    <a:pt x="16" y="13"/>
                  </a:cubicBezTo>
                  <a:close/>
                </a:path>
              </a:pathLst>
            </a:custGeom>
            <a:solidFill>
              <a:srgbClr val="ECD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8" name="Freeform 216"/>
            <p:cNvSpPr>
              <a:spLocks/>
            </p:cNvSpPr>
            <p:nvPr/>
          </p:nvSpPr>
          <p:spPr bwMode="auto">
            <a:xfrm>
              <a:off x="820" y="3513"/>
              <a:ext cx="40" cy="50"/>
            </a:xfrm>
            <a:custGeom>
              <a:avLst/>
              <a:gdLst>
                <a:gd name="T0" fmla="*/ 1 w 17"/>
                <a:gd name="T1" fmla="*/ 6 h 21"/>
                <a:gd name="T2" fmla="*/ 3 w 17"/>
                <a:gd name="T3" fmla="*/ 3 h 21"/>
                <a:gd name="T4" fmla="*/ 4 w 17"/>
                <a:gd name="T5" fmla="*/ 2 h 21"/>
                <a:gd name="T6" fmla="*/ 10 w 17"/>
                <a:gd name="T7" fmla="*/ 0 h 21"/>
                <a:gd name="T8" fmla="*/ 14 w 17"/>
                <a:gd name="T9" fmla="*/ 1 h 21"/>
                <a:gd name="T10" fmla="*/ 15 w 17"/>
                <a:gd name="T11" fmla="*/ 2 h 21"/>
                <a:gd name="T12" fmla="*/ 15 w 17"/>
                <a:gd name="T13" fmla="*/ 15 h 21"/>
                <a:gd name="T14" fmla="*/ 12 w 17"/>
                <a:gd name="T15" fmla="*/ 21 h 21"/>
                <a:gd name="T16" fmla="*/ 10 w 17"/>
                <a:gd name="T17" fmla="*/ 17 h 21"/>
                <a:gd name="T18" fmla="*/ 9 w 17"/>
                <a:gd name="T19" fmla="*/ 6 h 21"/>
                <a:gd name="T20" fmla="*/ 3 w 17"/>
                <a:gd name="T21" fmla="*/ 11 h 21"/>
                <a:gd name="T22" fmla="*/ 0 w 17"/>
                <a:gd name="T23" fmla="*/ 8 h 21"/>
                <a:gd name="T24" fmla="*/ 1 w 17"/>
                <a:gd name="T25"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1">
                  <a:moveTo>
                    <a:pt x="1" y="6"/>
                  </a:moveTo>
                  <a:cubicBezTo>
                    <a:pt x="2" y="5"/>
                    <a:pt x="4" y="5"/>
                    <a:pt x="3" y="3"/>
                  </a:cubicBezTo>
                  <a:cubicBezTo>
                    <a:pt x="3" y="2"/>
                    <a:pt x="3" y="2"/>
                    <a:pt x="4" y="2"/>
                  </a:cubicBezTo>
                  <a:cubicBezTo>
                    <a:pt x="7" y="3"/>
                    <a:pt x="8" y="1"/>
                    <a:pt x="10" y="0"/>
                  </a:cubicBezTo>
                  <a:cubicBezTo>
                    <a:pt x="12" y="0"/>
                    <a:pt x="12" y="3"/>
                    <a:pt x="14" y="1"/>
                  </a:cubicBezTo>
                  <a:cubicBezTo>
                    <a:pt x="14" y="1"/>
                    <a:pt x="15" y="2"/>
                    <a:pt x="15" y="2"/>
                  </a:cubicBezTo>
                  <a:cubicBezTo>
                    <a:pt x="17" y="5"/>
                    <a:pt x="17" y="13"/>
                    <a:pt x="15" y="15"/>
                  </a:cubicBezTo>
                  <a:cubicBezTo>
                    <a:pt x="14" y="17"/>
                    <a:pt x="13" y="19"/>
                    <a:pt x="12" y="21"/>
                  </a:cubicBezTo>
                  <a:cubicBezTo>
                    <a:pt x="9" y="21"/>
                    <a:pt x="10" y="19"/>
                    <a:pt x="10" y="17"/>
                  </a:cubicBezTo>
                  <a:cubicBezTo>
                    <a:pt x="9" y="14"/>
                    <a:pt x="9" y="10"/>
                    <a:pt x="9" y="6"/>
                  </a:cubicBezTo>
                  <a:cubicBezTo>
                    <a:pt x="7" y="8"/>
                    <a:pt x="6" y="11"/>
                    <a:pt x="3" y="11"/>
                  </a:cubicBezTo>
                  <a:cubicBezTo>
                    <a:pt x="2" y="10"/>
                    <a:pt x="1" y="9"/>
                    <a:pt x="0" y="8"/>
                  </a:cubicBezTo>
                  <a:cubicBezTo>
                    <a:pt x="0" y="8"/>
                    <a:pt x="1" y="7"/>
                    <a:pt x="1" y="6"/>
                  </a:cubicBezTo>
                  <a:close/>
                </a:path>
              </a:pathLst>
            </a:custGeom>
            <a:solidFill>
              <a:srgbClr val="C6B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9" name="Freeform 217"/>
            <p:cNvSpPr>
              <a:spLocks/>
            </p:cNvSpPr>
            <p:nvPr/>
          </p:nvSpPr>
          <p:spPr bwMode="auto">
            <a:xfrm>
              <a:off x="1585" y="2616"/>
              <a:ext cx="29" cy="68"/>
            </a:xfrm>
            <a:custGeom>
              <a:avLst/>
              <a:gdLst>
                <a:gd name="T0" fmla="*/ 8 w 12"/>
                <a:gd name="T1" fmla="*/ 1 h 29"/>
                <a:gd name="T2" fmla="*/ 8 w 12"/>
                <a:gd name="T3" fmla="*/ 3 h 29"/>
                <a:gd name="T4" fmla="*/ 7 w 12"/>
                <a:gd name="T5" fmla="*/ 4 h 29"/>
                <a:gd name="T6" fmla="*/ 9 w 12"/>
                <a:gd name="T7" fmla="*/ 6 h 29"/>
                <a:gd name="T8" fmla="*/ 7 w 12"/>
                <a:gd name="T9" fmla="*/ 8 h 29"/>
                <a:gd name="T10" fmla="*/ 11 w 12"/>
                <a:gd name="T11" fmla="*/ 10 h 29"/>
                <a:gd name="T12" fmla="*/ 7 w 12"/>
                <a:gd name="T13" fmla="*/ 9 h 29"/>
                <a:gd name="T14" fmla="*/ 3 w 12"/>
                <a:gd name="T15" fmla="*/ 10 h 29"/>
                <a:gd name="T16" fmla="*/ 5 w 12"/>
                <a:gd name="T17" fmla="*/ 14 h 29"/>
                <a:gd name="T18" fmla="*/ 6 w 12"/>
                <a:gd name="T19" fmla="*/ 13 h 29"/>
                <a:gd name="T20" fmla="*/ 6 w 12"/>
                <a:gd name="T21" fmla="*/ 11 h 29"/>
                <a:gd name="T22" fmla="*/ 8 w 12"/>
                <a:gd name="T23" fmla="*/ 18 h 29"/>
                <a:gd name="T24" fmla="*/ 8 w 12"/>
                <a:gd name="T25" fmla="*/ 20 h 29"/>
                <a:gd name="T26" fmla="*/ 5 w 12"/>
                <a:gd name="T27" fmla="*/ 29 h 29"/>
                <a:gd name="T28" fmla="*/ 6 w 12"/>
                <a:gd name="T29" fmla="*/ 26 h 29"/>
                <a:gd name="T30" fmla="*/ 5 w 12"/>
                <a:gd name="T31" fmla="*/ 20 h 29"/>
                <a:gd name="T32" fmla="*/ 1 w 12"/>
                <a:gd name="T33" fmla="*/ 6 h 29"/>
                <a:gd name="T34" fmla="*/ 8 w 12"/>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9">
                  <a:moveTo>
                    <a:pt x="8" y="1"/>
                  </a:moveTo>
                  <a:cubicBezTo>
                    <a:pt x="8" y="1"/>
                    <a:pt x="12" y="3"/>
                    <a:pt x="8" y="3"/>
                  </a:cubicBezTo>
                  <a:cubicBezTo>
                    <a:pt x="7" y="3"/>
                    <a:pt x="7" y="4"/>
                    <a:pt x="7" y="4"/>
                  </a:cubicBezTo>
                  <a:cubicBezTo>
                    <a:pt x="6" y="6"/>
                    <a:pt x="9" y="4"/>
                    <a:pt x="9" y="6"/>
                  </a:cubicBezTo>
                  <a:cubicBezTo>
                    <a:pt x="9" y="7"/>
                    <a:pt x="7" y="6"/>
                    <a:pt x="7" y="8"/>
                  </a:cubicBezTo>
                  <a:cubicBezTo>
                    <a:pt x="8" y="10"/>
                    <a:pt x="9" y="9"/>
                    <a:pt x="11" y="10"/>
                  </a:cubicBezTo>
                  <a:cubicBezTo>
                    <a:pt x="9" y="10"/>
                    <a:pt x="8" y="11"/>
                    <a:pt x="7" y="9"/>
                  </a:cubicBezTo>
                  <a:cubicBezTo>
                    <a:pt x="5" y="8"/>
                    <a:pt x="4" y="10"/>
                    <a:pt x="3" y="10"/>
                  </a:cubicBezTo>
                  <a:cubicBezTo>
                    <a:pt x="6" y="11"/>
                    <a:pt x="2" y="13"/>
                    <a:pt x="5" y="14"/>
                  </a:cubicBezTo>
                  <a:cubicBezTo>
                    <a:pt x="6" y="15"/>
                    <a:pt x="7" y="14"/>
                    <a:pt x="6" y="13"/>
                  </a:cubicBezTo>
                  <a:cubicBezTo>
                    <a:pt x="6" y="12"/>
                    <a:pt x="5" y="12"/>
                    <a:pt x="6" y="11"/>
                  </a:cubicBezTo>
                  <a:cubicBezTo>
                    <a:pt x="9" y="13"/>
                    <a:pt x="9" y="15"/>
                    <a:pt x="8" y="18"/>
                  </a:cubicBezTo>
                  <a:cubicBezTo>
                    <a:pt x="7" y="19"/>
                    <a:pt x="8" y="19"/>
                    <a:pt x="8" y="20"/>
                  </a:cubicBezTo>
                  <a:cubicBezTo>
                    <a:pt x="10" y="23"/>
                    <a:pt x="9" y="26"/>
                    <a:pt x="5" y="29"/>
                  </a:cubicBezTo>
                  <a:cubicBezTo>
                    <a:pt x="5" y="27"/>
                    <a:pt x="6" y="27"/>
                    <a:pt x="6" y="26"/>
                  </a:cubicBezTo>
                  <a:cubicBezTo>
                    <a:pt x="7" y="23"/>
                    <a:pt x="7" y="22"/>
                    <a:pt x="5" y="20"/>
                  </a:cubicBezTo>
                  <a:cubicBezTo>
                    <a:pt x="1" y="16"/>
                    <a:pt x="0" y="11"/>
                    <a:pt x="1" y="6"/>
                  </a:cubicBezTo>
                  <a:cubicBezTo>
                    <a:pt x="2" y="2"/>
                    <a:pt x="4" y="0"/>
                    <a:pt x="8" y="1"/>
                  </a:cubicBezTo>
                  <a:close/>
                </a:path>
              </a:pathLst>
            </a:custGeom>
            <a:solidFill>
              <a:srgbClr val="D6BD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0" name="Freeform 218"/>
            <p:cNvSpPr>
              <a:spLocks/>
            </p:cNvSpPr>
            <p:nvPr/>
          </p:nvSpPr>
          <p:spPr bwMode="auto">
            <a:xfrm>
              <a:off x="1706" y="2895"/>
              <a:ext cx="31" cy="83"/>
            </a:xfrm>
            <a:custGeom>
              <a:avLst/>
              <a:gdLst>
                <a:gd name="T0" fmla="*/ 13 w 13"/>
                <a:gd name="T1" fmla="*/ 2 h 35"/>
                <a:gd name="T2" fmla="*/ 7 w 13"/>
                <a:gd name="T3" fmla="*/ 8 h 35"/>
                <a:gd name="T4" fmla="*/ 7 w 13"/>
                <a:gd name="T5" fmla="*/ 9 h 35"/>
                <a:gd name="T6" fmla="*/ 5 w 13"/>
                <a:gd name="T7" fmla="*/ 10 h 35"/>
                <a:gd name="T8" fmla="*/ 5 w 13"/>
                <a:gd name="T9" fmla="*/ 15 h 35"/>
                <a:gd name="T10" fmla="*/ 5 w 13"/>
                <a:gd name="T11" fmla="*/ 20 h 35"/>
                <a:gd name="T12" fmla="*/ 5 w 13"/>
                <a:gd name="T13" fmla="*/ 28 h 35"/>
                <a:gd name="T14" fmla="*/ 8 w 13"/>
                <a:gd name="T15" fmla="*/ 32 h 35"/>
                <a:gd name="T16" fmla="*/ 9 w 13"/>
                <a:gd name="T17" fmla="*/ 33 h 35"/>
                <a:gd name="T18" fmla="*/ 3 w 13"/>
                <a:gd name="T19" fmla="*/ 33 h 35"/>
                <a:gd name="T20" fmla="*/ 1 w 13"/>
                <a:gd name="T21" fmla="*/ 30 h 35"/>
                <a:gd name="T22" fmla="*/ 1 w 13"/>
                <a:gd name="T23" fmla="*/ 29 h 35"/>
                <a:gd name="T24" fmla="*/ 0 w 13"/>
                <a:gd name="T25" fmla="*/ 16 h 35"/>
                <a:gd name="T26" fmla="*/ 6 w 13"/>
                <a:gd name="T27" fmla="*/ 0 h 35"/>
                <a:gd name="T28" fmla="*/ 13 w 13"/>
                <a:gd name="T2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35">
                  <a:moveTo>
                    <a:pt x="13" y="2"/>
                  </a:moveTo>
                  <a:cubicBezTo>
                    <a:pt x="8" y="2"/>
                    <a:pt x="7" y="3"/>
                    <a:pt x="7" y="8"/>
                  </a:cubicBezTo>
                  <a:cubicBezTo>
                    <a:pt x="8" y="9"/>
                    <a:pt x="8" y="9"/>
                    <a:pt x="7" y="9"/>
                  </a:cubicBezTo>
                  <a:cubicBezTo>
                    <a:pt x="6" y="9"/>
                    <a:pt x="6" y="10"/>
                    <a:pt x="5" y="10"/>
                  </a:cubicBezTo>
                  <a:cubicBezTo>
                    <a:pt x="3" y="12"/>
                    <a:pt x="10" y="14"/>
                    <a:pt x="5" y="15"/>
                  </a:cubicBezTo>
                  <a:cubicBezTo>
                    <a:pt x="4" y="16"/>
                    <a:pt x="5" y="19"/>
                    <a:pt x="5" y="20"/>
                  </a:cubicBezTo>
                  <a:cubicBezTo>
                    <a:pt x="4" y="23"/>
                    <a:pt x="6" y="25"/>
                    <a:pt x="5" y="28"/>
                  </a:cubicBezTo>
                  <a:cubicBezTo>
                    <a:pt x="5" y="29"/>
                    <a:pt x="6" y="31"/>
                    <a:pt x="8" y="32"/>
                  </a:cubicBezTo>
                  <a:cubicBezTo>
                    <a:pt x="8" y="32"/>
                    <a:pt x="9" y="33"/>
                    <a:pt x="9" y="33"/>
                  </a:cubicBezTo>
                  <a:cubicBezTo>
                    <a:pt x="7" y="35"/>
                    <a:pt x="5" y="33"/>
                    <a:pt x="3" y="33"/>
                  </a:cubicBezTo>
                  <a:cubicBezTo>
                    <a:pt x="2" y="32"/>
                    <a:pt x="1" y="31"/>
                    <a:pt x="1" y="30"/>
                  </a:cubicBezTo>
                  <a:cubicBezTo>
                    <a:pt x="1" y="30"/>
                    <a:pt x="1" y="29"/>
                    <a:pt x="1" y="29"/>
                  </a:cubicBezTo>
                  <a:cubicBezTo>
                    <a:pt x="1" y="25"/>
                    <a:pt x="0" y="20"/>
                    <a:pt x="0" y="16"/>
                  </a:cubicBezTo>
                  <a:cubicBezTo>
                    <a:pt x="0" y="10"/>
                    <a:pt x="1" y="4"/>
                    <a:pt x="6" y="0"/>
                  </a:cubicBezTo>
                  <a:cubicBezTo>
                    <a:pt x="8" y="0"/>
                    <a:pt x="11" y="1"/>
                    <a:pt x="13" y="2"/>
                  </a:cubicBezTo>
                  <a:close/>
                </a:path>
              </a:pathLst>
            </a:custGeom>
            <a:solidFill>
              <a:srgbClr val="785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1" name="Freeform 219"/>
            <p:cNvSpPr>
              <a:spLocks/>
            </p:cNvSpPr>
            <p:nvPr/>
          </p:nvSpPr>
          <p:spPr bwMode="auto">
            <a:xfrm>
              <a:off x="1683" y="1387"/>
              <a:ext cx="116" cy="49"/>
            </a:xfrm>
            <a:custGeom>
              <a:avLst/>
              <a:gdLst>
                <a:gd name="T0" fmla="*/ 14 w 49"/>
                <a:gd name="T1" fmla="*/ 11 h 21"/>
                <a:gd name="T2" fmla="*/ 22 w 49"/>
                <a:gd name="T3" fmla="*/ 13 h 21"/>
                <a:gd name="T4" fmla="*/ 34 w 49"/>
                <a:gd name="T5" fmla="*/ 14 h 21"/>
                <a:gd name="T6" fmla="*/ 43 w 49"/>
                <a:gd name="T7" fmla="*/ 16 h 21"/>
                <a:gd name="T8" fmla="*/ 48 w 49"/>
                <a:gd name="T9" fmla="*/ 18 h 21"/>
                <a:gd name="T10" fmla="*/ 49 w 49"/>
                <a:gd name="T11" fmla="*/ 20 h 21"/>
                <a:gd name="T12" fmla="*/ 47 w 49"/>
                <a:gd name="T13" fmla="*/ 20 h 21"/>
                <a:gd name="T14" fmla="*/ 40 w 49"/>
                <a:gd name="T15" fmla="*/ 19 h 21"/>
                <a:gd name="T16" fmla="*/ 38 w 49"/>
                <a:gd name="T17" fmla="*/ 18 h 21"/>
                <a:gd name="T18" fmla="*/ 33 w 49"/>
                <a:gd name="T19" fmla="*/ 17 h 21"/>
                <a:gd name="T20" fmla="*/ 25 w 49"/>
                <a:gd name="T21" fmla="*/ 16 h 21"/>
                <a:gd name="T22" fmla="*/ 14 w 49"/>
                <a:gd name="T23" fmla="*/ 15 h 21"/>
                <a:gd name="T24" fmla="*/ 12 w 49"/>
                <a:gd name="T25" fmla="*/ 14 h 21"/>
                <a:gd name="T26" fmla="*/ 8 w 49"/>
                <a:gd name="T27" fmla="*/ 12 h 21"/>
                <a:gd name="T28" fmla="*/ 2 w 49"/>
                <a:gd name="T29" fmla="*/ 11 h 21"/>
                <a:gd name="T30" fmla="*/ 0 w 49"/>
                <a:gd name="T31" fmla="*/ 9 h 21"/>
                <a:gd name="T32" fmla="*/ 3 w 49"/>
                <a:gd name="T33" fmla="*/ 7 h 21"/>
                <a:gd name="T34" fmla="*/ 7 w 49"/>
                <a:gd name="T35" fmla="*/ 8 h 21"/>
                <a:gd name="T36" fmla="*/ 2 w 49"/>
                <a:gd name="T37" fmla="*/ 4 h 21"/>
                <a:gd name="T38" fmla="*/ 0 w 49"/>
                <a:gd name="T39" fmla="*/ 1 h 21"/>
                <a:gd name="T40" fmla="*/ 3 w 49"/>
                <a:gd name="T41" fmla="*/ 1 h 21"/>
                <a:gd name="T42" fmla="*/ 6 w 49"/>
                <a:gd name="T43" fmla="*/ 3 h 21"/>
                <a:gd name="T44" fmla="*/ 10 w 49"/>
                <a:gd name="T45" fmla="*/ 6 h 21"/>
                <a:gd name="T46" fmla="*/ 14 w 49"/>
                <a:gd name="T4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21">
                  <a:moveTo>
                    <a:pt x="14" y="11"/>
                  </a:moveTo>
                  <a:cubicBezTo>
                    <a:pt x="17" y="13"/>
                    <a:pt x="19" y="13"/>
                    <a:pt x="22" y="13"/>
                  </a:cubicBezTo>
                  <a:cubicBezTo>
                    <a:pt x="26" y="14"/>
                    <a:pt x="30" y="13"/>
                    <a:pt x="34" y="14"/>
                  </a:cubicBezTo>
                  <a:cubicBezTo>
                    <a:pt x="37" y="15"/>
                    <a:pt x="40" y="14"/>
                    <a:pt x="43" y="16"/>
                  </a:cubicBezTo>
                  <a:cubicBezTo>
                    <a:pt x="45" y="17"/>
                    <a:pt x="46" y="17"/>
                    <a:pt x="48" y="18"/>
                  </a:cubicBezTo>
                  <a:cubicBezTo>
                    <a:pt x="48" y="19"/>
                    <a:pt x="49" y="19"/>
                    <a:pt x="49" y="20"/>
                  </a:cubicBezTo>
                  <a:cubicBezTo>
                    <a:pt x="48" y="21"/>
                    <a:pt x="47" y="20"/>
                    <a:pt x="47" y="20"/>
                  </a:cubicBezTo>
                  <a:cubicBezTo>
                    <a:pt x="45" y="18"/>
                    <a:pt x="43" y="19"/>
                    <a:pt x="40" y="19"/>
                  </a:cubicBezTo>
                  <a:cubicBezTo>
                    <a:pt x="40" y="19"/>
                    <a:pt x="39" y="18"/>
                    <a:pt x="38" y="18"/>
                  </a:cubicBezTo>
                  <a:cubicBezTo>
                    <a:pt x="37" y="18"/>
                    <a:pt x="34" y="18"/>
                    <a:pt x="33" y="17"/>
                  </a:cubicBezTo>
                  <a:cubicBezTo>
                    <a:pt x="30" y="16"/>
                    <a:pt x="27" y="16"/>
                    <a:pt x="25" y="16"/>
                  </a:cubicBezTo>
                  <a:cubicBezTo>
                    <a:pt x="21" y="16"/>
                    <a:pt x="17" y="16"/>
                    <a:pt x="14" y="15"/>
                  </a:cubicBezTo>
                  <a:cubicBezTo>
                    <a:pt x="13" y="15"/>
                    <a:pt x="12" y="14"/>
                    <a:pt x="12" y="14"/>
                  </a:cubicBezTo>
                  <a:cubicBezTo>
                    <a:pt x="10" y="14"/>
                    <a:pt x="9" y="13"/>
                    <a:pt x="8" y="12"/>
                  </a:cubicBezTo>
                  <a:cubicBezTo>
                    <a:pt x="6" y="11"/>
                    <a:pt x="4" y="11"/>
                    <a:pt x="2" y="11"/>
                  </a:cubicBezTo>
                  <a:cubicBezTo>
                    <a:pt x="1" y="10"/>
                    <a:pt x="0" y="10"/>
                    <a:pt x="0" y="9"/>
                  </a:cubicBezTo>
                  <a:cubicBezTo>
                    <a:pt x="0" y="7"/>
                    <a:pt x="2" y="7"/>
                    <a:pt x="3" y="7"/>
                  </a:cubicBezTo>
                  <a:cubicBezTo>
                    <a:pt x="4" y="7"/>
                    <a:pt x="6" y="8"/>
                    <a:pt x="7" y="8"/>
                  </a:cubicBezTo>
                  <a:cubicBezTo>
                    <a:pt x="5" y="7"/>
                    <a:pt x="4" y="5"/>
                    <a:pt x="2" y="4"/>
                  </a:cubicBezTo>
                  <a:cubicBezTo>
                    <a:pt x="1" y="3"/>
                    <a:pt x="0" y="2"/>
                    <a:pt x="0" y="1"/>
                  </a:cubicBezTo>
                  <a:cubicBezTo>
                    <a:pt x="1" y="0"/>
                    <a:pt x="2" y="0"/>
                    <a:pt x="3" y="1"/>
                  </a:cubicBezTo>
                  <a:cubicBezTo>
                    <a:pt x="4" y="1"/>
                    <a:pt x="5" y="2"/>
                    <a:pt x="6" y="3"/>
                  </a:cubicBezTo>
                  <a:cubicBezTo>
                    <a:pt x="8" y="4"/>
                    <a:pt x="9" y="5"/>
                    <a:pt x="10" y="6"/>
                  </a:cubicBezTo>
                  <a:cubicBezTo>
                    <a:pt x="11" y="8"/>
                    <a:pt x="14" y="9"/>
                    <a:pt x="14" y="11"/>
                  </a:cubicBezTo>
                  <a:close/>
                </a:path>
              </a:pathLst>
            </a:custGeom>
            <a:solidFill>
              <a:srgbClr val="EDD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2" name="Freeform 220"/>
            <p:cNvSpPr>
              <a:spLocks/>
            </p:cNvSpPr>
            <p:nvPr/>
          </p:nvSpPr>
          <p:spPr bwMode="auto">
            <a:xfrm>
              <a:off x="1713" y="2601"/>
              <a:ext cx="29" cy="74"/>
            </a:xfrm>
            <a:custGeom>
              <a:avLst/>
              <a:gdLst>
                <a:gd name="T0" fmla="*/ 3 w 12"/>
                <a:gd name="T1" fmla="*/ 22 h 31"/>
                <a:gd name="T2" fmla="*/ 0 w 12"/>
                <a:gd name="T3" fmla="*/ 16 h 31"/>
                <a:gd name="T4" fmla="*/ 2 w 12"/>
                <a:gd name="T5" fmla="*/ 4 h 31"/>
                <a:gd name="T6" fmla="*/ 7 w 12"/>
                <a:gd name="T7" fmla="*/ 0 h 31"/>
                <a:gd name="T8" fmla="*/ 3 w 12"/>
                <a:gd name="T9" fmla="*/ 4 h 31"/>
                <a:gd name="T10" fmla="*/ 2 w 12"/>
                <a:gd name="T11" fmla="*/ 6 h 31"/>
                <a:gd name="T12" fmla="*/ 4 w 12"/>
                <a:gd name="T13" fmla="*/ 7 h 31"/>
                <a:gd name="T14" fmla="*/ 11 w 12"/>
                <a:gd name="T15" fmla="*/ 16 h 31"/>
                <a:gd name="T16" fmla="*/ 4 w 12"/>
                <a:gd name="T17" fmla="*/ 27 h 31"/>
                <a:gd name="T18" fmla="*/ 4 w 12"/>
                <a:gd name="T19" fmla="*/ 31 h 31"/>
                <a:gd name="T20" fmla="*/ 3 w 12"/>
                <a:gd name="T21" fmla="*/ 23 h 31"/>
                <a:gd name="T22" fmla="*/ 9 w 12"/>
                <a:gd name="T23" fmla="*/ 15 h 31"/>
                <a:gd name="T24" fmla="*/ 7 w 12"/>
                <a:gd name="T25" fmla="*/ 10 h 31"/>
                <a:gd name="T26" fmla="*/ 4 w 12"/>
                <a:gd name="T27" fmla="*/ 13 h 31"/>
                <a:gd name="T28" fmla="*/ 3 w 12"/>
                <a:gd name="T29" fmla="*/ 15 h 31"/>
                <a:gd name="T30" fmla="*/ 6 w 12"/>
                <a:gd name="T31" fmla="*/ 17 h 31"/>
                <a:gd name="T32" fmla="*/ 3 w 12"/>
                <a:gd name="T33"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1">
                  <a:moveTo>
                    <a:pt x="3" y="22"/>
                  </a:moveTo>
                  <a:cubicBezTo>
                    <a:pt x="1" y="21"/>
                    <a:pt x="0" y="18"/>
                    <a:pt x="0" y="16"/>
                  </a:cubicBezTo>
                  <a:cubicBezTo>
                    <a:pt x="0" y="12"/>
                    <a:pt x="0" y="8"/>
                    <a:pt x="2" y="4"/>
                  </a:cubicBezTo>
                  <a:cubicBezTo>
                    <a:pt x="2" y="2"/>
                    <a:pt x="4" y="0"/>
                    <a:pt x="7" y="0"/>
                  </a:cubicBezTo>
                  <a:cubicBezTo>
                    <a:pt x="6" y="2"/>
                    <a:pt x="4" y="2"/>
                    <a:pt x="3" y="4"/>
                  </a:cubicBezTo>
                  <a:cubicBezTo>
                    <a:pt x="3" y="4"/>
                    <a:pt x="2" y="5"/>
                    <a:pt x="2" y="6"/>
                  </a:cubicBezTo>
                  <a:cubicBezTo>
                    <a:pt x="2" y="7"/>
                    <a:pt x="3" y="7"/>
                    <a:pt x="4" y="7"/>
                  </a:cubicBezTo>
                  <a:cubicBezTo>
                    <a:pt x="9" y="7"/>
                    <a:pt x="12" y="11"/>
                    <a:pt x="11" y="16"/>
                  </a:cubicBezTo>
                  <a:cubicBezTo>
                    <a:pt x="10" y="20"/>
                    <a:pt x="9" y="25"/>
                    <a:pt x="4" y="27"/>
                  </a:cubicBezTo>
                  <a:cubicBezTo>
                    <a:pt x="2" y="28"/>
                    <a:pt x="5" y="30"/>
                    <a:pt x="4" y="31"/>
                  </a:cubicBezTo>
                  <a:cubicBezTo>
                    <a:pt x="1" y="29"/>
                    <a:pt x="1" y="26"/>
                    <a:pt x="3" y="23"/>
                  </a:cubicBezTo>
                  <a:cubicBezTo>
                    <a:pt x="5" y="21"/>
                    <a:pt x="9" y="19"/>
                    <a:pt x="9" y="15"/>
                  </a:cubicBezTo>
                  <a:cubicBezTo>
                    <a:pt x="9" y="14"/>
                    <a:pt x="9" y="11"/>
                    <a:pt x="7" y="10"/>
                  </a:cubicBezTo>
                  <a:cubicBezTo>
                    <a:pt x="6" y="10"/>
                    <a:pt x="5" y="12"/>
                    <a:pt x="4" y="13"/>
                  </a:cubicBezTo>
                  <a:cubicBezTo>
                    <a:pt x="4" y="14"/>
                    <a:pt x="4" y="14"/>
                    <a:pt x="3" y="15"/>
                  </a:cubicBezTo>
                  <a:cubicBezTo>
                    <a:pt x="3" y="17"/>
                    <a:pt x="5" y="16"/>
                    <a:pt x="6" y="17"/>
                  </a:cubicBezTo>
                  <a:cubicBezTo>
                    <a:pt x="6" y="20"/>
                    <a:pt x="7" y="22"/>
                    <a:pt x="3" y="22"/>
                  </a:cubicBezTo>
                  <a:close/>
                </a:path>
              </a:pathLst>
            </a:custGeom>
            <a:solidFill>
              <a:srgbClr val="BCA4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3" name="Freeform 221"/>
            <p:cNvSpPr>
              <a:spLocks/>
            </p:cNvSpPr>
            <p:nvPr/>
          </p:nvSpPr>
          <p:spPr bwMode="auto">
            <a:xfrm>
              <a:off x="1583" y="3182"/>
              <a:ext cx="40" cy="80"/>
            </a:xfrm>
            <a:custGeom>
              <a:avLst/>
              <a:gdLst>
                <a:gd name="T0" fmla="*/ 13 w 17"/>
                <a:gd name="T1" fmla="*/ 30 h 34"/>
                <a:gd name="T2" fmla="*/ 3 w 17"/>
                <a:gd name="T3" fmla="*/ 34 h 34"/>
                <a:gd name="T4" fmla="*/ 3 w 17"/>
                <a:gd name="T5" fmla="*/ 28 h 34"/>
                <a:gd name="T6" fmla="*/ 4 w 17"/>
                <a:gd name="T7" fmla="*/ 27 h 34"/>
                <a:gd name="T8" fmla="*/ 10 w 17"/>
                <a:gd name="T9" fmla="*/ 23 h 34"/>
                <a:gd name="T10" fmla="*/ 11 w 17"/>
                <a:gd name="T11" fmla="*/ 19 h 34"/>
                <a:gd name="T12" fmla="*/ 12 w 17"/>
                <a:gd name="T13" fmla="*/ 19 h 34"/>
                <a:gd name="T14" fmla="*/ 13 w 17"/>
                <a:gd name="T15" fmla="*/ 20 h 34"/>
                <a:gd name="T16" fmla="*/ 4 w 17"/>
                <a:gd name="T17" fmla="*/ 2 h 34"/>
                <a:gd name="T18" fmla="*/ 0 w 17"/>
                <a:gd name="T19" fmla="*/ 2 h 34"/>
                <a:gd name="T20" fmla="*/ 8 w 17"/>
                <a:gd name="T21" fmla="*/ 0 h 34"/>
                <a:gd name="T22" fmla="*/ 8 w 17"/>
                <a:gd name="T23" fmla="*/ 0 h 34"/>
                <a:gd name="T24" fmla="*/ 13 w 17"/>
                <a:gd name="T25" fmla="*/ 27 h 34"/>
                <a:gd name="T26" fmla="*/ 13 w 17"/>
                <a:gd name="T27"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34">
                  <a:moveTo>
                    <a:pt x="13" y="30"/>
                  </a:moveTo>
                  <a:cubicBezTo>
                    <a:pt x="10" y="33"/>
                    <a:pt x="6" y="32"/>
                    <a:pt x="3" y="34"/>
                  </a:cubicBezTo>
                  <a:cubicBezTo>
                    <a:pt x="2" y="32"/>
                    <a:pt x="6" y="30"/>
                    <a:pt x="3" y="28"/>
                  </a:cubicBezTo>
                  <a:cubicBezTo>
                    <a:pt x="4" y="28"/>
                    <a:pt x="4" y="27"/>
                    <a:pt x="4" y="27"/>
                  </a:cubicBezTo>
                  <a:cubicBezTo>
                    <a:pt x="9" y="29"/>
                    <a:pt x="8" y="24"/>
                    <a:pt x="10" y="23"/>
                  </a:cubicBezTo>
                  <a:cubicBezTo>
                    <a:pt x="11" y="22"/>
                    <a:pt x="11" y="20"/>
                    <a:pt x="11" y="19"/>
                  </a:cubicBezTo>
                  <a:cubicBezTo>
                    <a:pt x="11" y="18"/>
                    <a:pt x="12" y="18"/>
                    <a:pt x="12" y="19"/>
                  </a:cubicBezTo>
                  <a:cubicBezTo>
                    <a:pt x="13" y="19"/>
                    <a:pt x="13" y="20"/>
                    <a:pt x="13" y="20"/>
                  </a:cubicBezTo>
                  <a:cubicBezTo>
                    <a:pt x="12" y="13"/>
                    <a:pt x="12" y="6"/>
                    <a:pt x="4" y="2"/>
                  </a:cubicBezTo>
                  <a:cubicBezTo>
                    <a:pt x="3" y="2"/>
                    <a:pt x="1" y="2"/>
                    <a:pt x="0" y="2"/>
                  </a:cubicBezTo>
                  <a:cubicBezTo>
                    <a:pt x="3" y="1"/>
                    <a:pt x="5" y="1"/>
                    <a:pt x="8" y="0"/>
                  </a:cubicBezTo>
                  <a:cubicBezTo>
                    <a:pt x="8" y="0"/>
                    <a:pt x="8" y="0"/>
                    <a:pt x="8" y="0"/>
                  </a:cubicBezTo>
                  <a:cubicBezTo>
                    <a:pt x="17" y="5"/>
                    <a:pt x="17" y="19"/>
                    <a:pt x="13" y="27"/>
                  </a:cubicBezTo>
                  <a:cubicBezTo>
                    <a:pt x="13" y="28"/>
                    <a:pt x="11" y="29"/>
                    <a:pt x="13" y="30"/>
                  </a:cubicBezTo>
                  <a:close/>
                </a:path>
              </a:pathLst>
            </a:custGeom>
            <a:solidFill>
              <a:srgbClr val="7B5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4" name="Freeform 222"/>
            <p:cNvSpPr>
              <a:spLocks/>
            </p:cNvSpPr>
            <p:nvPr/>
          </p:nvSpPr>
          <p:spPr bwMode="auto">
            <a:xfrm>
              <a:off x="813" y="1001"/>
              <a:ext cx="30" cy="97"/>
            </a:xfrm>
            <a:custGeom>
              <a:avLst/>
              <a:gdLst>
                <a:gd name="T0" fmla="*/ 8 w 13"/>
                <a:gd name="T1" fmla="*/ 27 h 41"/>
                <a:gd name="T2" fmla="*/ 8 w 13"/>
                <a:gd name="T3" fmla="*/ 30 h 41"/>
                <a:gd name="T4" fmla="*/ 6 w 13"/>
                <a:gd name="T5" fmla="*/ 38 h 41"/>
                <a:gd name="T6" fmla="*/ 4 w 13"/>
                <a:gd name="T7" fmla="*/ 40 h 41"/>
                <a:gd name="T8" fmla="*/ 11 w 13"/>
                <a:gd name="T9" fmla="*/ 0 h 41"/>
                <a:gd name="T10" fmla="*/ 12 w 13"/>
                <a:gd name="T11" fmla="*/ 4 h 41"/>
                <a:gd name="T12" fmla="*/ 10 w 13"/>
                <a:gd name="T13" fmla="*/ 16 h 41"/>
                <a:gd name="T14" fmla="*/ 10 w 13"/>
                <a:gd name="T15" fmla="*/ 17 h 41"/>
                <a:gd name="T16" fmla="*/ 7 w 13"/>
                <a:gd name="T17" fmla="*/ 15 h 41"/>
                <a:gd name="T18" fmla="*/ 4 w 13"/>
                <a:gd name="T19" fmla="*/ 29 h 41"/>
                <a:gd name="T20" fmla="*/ 8 w 13"/>
                <a:gd name="T2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1">
                  <a:moveTo>
                    <a:pt x="8" y="27"/>
                  </a:moveTo>
                  <a:cubicBezTo>
                    <a:pt x="7" y="28"/>
                    <a:pt x="8" y="29"/>
                    <a:pt x="8" y="30"/>
                  </a:cubicBezTo>
                  <a:cubicBezTo>
                    <a:pt x="7" y="32"/>
                    <a:pt x="6" y="35"/>
                    <a:pt x="6" y="38"/>
                  </a:cubicBezTo>
                  <a:cubicBezTo>
                    <a:pt x="6" y="40"/>
                    <a:pt x="6" y="41"/>
                    <a:pt x="4" y="40"/>
                  </a:cubicBezTo>
                  <a:cubicBezTo>
                    <a:pt x="0" y="25"/>
                    <a:pt x="2" y="12"/>
                    <a:pt x="11" y="0"/>
                  </a:cubicBezTo>
                  <a:cubicBezTo>
                    <a:pt x="13" y="1"/>
                    <a:pt x="13" y="2"/>
                    <a:pt x="12" y="4"/>
                  </a:cubicBezTo>
                  <a:cubicBezTo>
                    <a:pt x="10" y="8"/>
                    <a:pt x="10" y="12"/>
                    <a:pt x="10" y="16"/>
                  </a:cubicBezTo>
                  <a:cubicBezTo>
                    <a:pt x="10" y="16"/>
                    <a:pt x="10" y="16"/>
                    <a:pt x="10" y="17"/>
                  </a:cubicBezTo>
                  <a:cubicBezTo>
                    <a:pt x="8" y="19"/>
                    <a:pt x="8" y="16"/>
                    <a:pt x="7" y="15"/>
                  </a:cubicBezTo>
                  <a:cubicBezTo>
                    <a:pt x="6" y="20"/>
                    <a:pt x="5" y="24"/>
                    <a:pt x="4" y="29"/>
                  </a:cubicBezTo>
                  <a:cubicBezTo>
                    <a:pt x="6" y="28"/>
                    <a:pt x="6" y="26"/>
                    <a:pt x="8" y="27"/>
                  </a:cubicBezTo>
                  <a:close/>
                </a:path>
              </a:pathLst>
            </a:custGeom>
            <a:solidFill>
              <a:srgbClr val="E08E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5" name="Freeform 223"/>
            <p:cNvSpPr>
              <a:spLocks/>
            </p:cNvSpPr>
            <p:nvPr/>
          </p:nvSpPr>
          <p:spPr bwMode="auto">
            <a:xfrm>
              <a:off x="1064" y="2805"/>
              <a:ext cx="29" cy="62"/>
            </a:xfrm>
            <a:custGeom>
              <a:avLst/>
              <a:gdLst>
                <a:gd name="T0" fmla="*/ 7 w 12"/>
                <a:gd name="T1" fmla="*/ 0 h 26"/>
                <a:gd name="T2" fmla="*/ 8 w 12"/>
                <a:gd name="T3" fmla="*/ 3 h 26"/>
                <a:gd name="T4" fmla="*/ 11 w 12"/>
                <a:gd name="T5" fmla="*/ 11 h 26"/>
                <a:gd name="T6" fmla="*/ 11 w 12"/>
                <a:gd name="T7" fmla="*/ 14 h 26"/>
                <a:gd name="T8" fmla="*/ 5 w 12"/>
                <a:gd name="T9" fmla="*/ 26 h 26"/>
                <a:gd name="T10" fmla="*/ 3 w 12"/>
                <a:gd name="T11" fmla="*/ 24 h 26"/>
                <a:gd name="T12" fmla="*/ 7 w 12"/>
                <a:gd name="T13" fmla="*/ 22 h 26"/>
                <a:gd name="T14" fmla="*/ 8 w 12"/>
                <a:gd name="T15" fmla="*/ 21 h 26"/>
                <a:gd name="T16" fmla="*/ 7 w 12"/>
                <a:gd name="T17" fmla="*/ 17 h 26"/>
                <a:gd name="T18" fmla="*/ 3 w 12"/>
                <a:gd name="T19" fmla="*/ 16 h 26"/>
                <a:gd name="T20" fmla="*/ 1 w 12"/>
                <a:gd name="T21" fmla="*/ 12 h 26"/>
                <a:gd name="T22" fmla="*/ 3 w 12"/>
                <a:gd name="T23" fmla="*/ 4 h 26"/>
                <a:gd name="T24" fmla="*/ 7 w 12"/>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6">
                  <a:moveTo>
                    <a:pt x="7" y="0"/>
                  </a:moveTo>
                  <a:cubicBezTo>
                    <a:pt x="7" y="1"/>
                    <a:pt x="7" y="2"/>
                    <a:pt x="8" y="3"/>
                  </a:cubicBezTo>
                  <a:cubicBezTo>
                    <a:pt x="12" y="5"/>
                    <a:pt x="12" y="8"/>
                    <a:pt x="11" y="11"/>
                  </a:cubicBezTo>
                  <a:cubicBezTo>
                    <a:pt x="11" y="12"/>
                    <a:pt x="11" y="13"/>
                    <a:pt x="11" y="14"/>
                  </a:cubicBezTo>
                  <a:cubicBezTo>
                    <a:pt x="11" y="19"/>
                    <a:pt x="10" y="24"/>
                    <a:pt x="5" y="26"/>
                  </a:cubicBezTo>
                  <a:cubicBezTo>
                    <a:pt x="3" y="26"/>
                    <a:pt x="3" y="25"/>
                    <a:pt x="3" y="24"/>
                  </a:cubicBezTo>
                  <a:cubicBezTo>
                    <a:pt x="4" y="22"/>
                    <a:pt x="6" y="23"/>
                    <a:pt x="7" y="22"/>
                  </a:cubicBezTo>
                  <a:cubicBezTo>
                    <a:pt x="7" y="21"/>
                    <a:pt x="8" y="21"/>
                    <a:pt x="8" y="21"/>
                  </a:cubicBezTo>
                  <a:cubicBezTo>
                    <a:pt x="8" y="19"/>
                    <a:pt x="10" y="17"/>
                    <a:pt x="7" y="17"/>
                  </a:cubicBezTo>
                  <a:cubicBezTo>
                    <a:pt x="6" y="17"/>
                    <a:pt x="5" y="15"/>
                    <a:pt x="3" y="16"/>
                  </a:cubicBezTo>
                  <a:cubicBezTo>
                    <a:pt x="0" y="16"/>
                    <a:pt x="0" y="14"/>
                    <a:pt x="1" y="12"/>
                  </a:cubicBezTo>
                  <a:cubicBezTo>
                    <a:pt x="2" y="9"/>
                    <a:pt x="4" y="7"/>
                    <a:pt x="3" y="4"/>
                  </a:cubicBezTo>
                  <a:cubicBezTo>
                    <a:pt x="4" y="2"/>
                    <a:pt x="4" y="0"/>
                    <a:pt x="7" y="0"/>
                  </a:cubicBezTo>
                  <a:close/>
                </a:path>
              </a:pathLst>
            </a:custGeom>
            <a:solidFill>
              <a:srgbClr val="C9B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6" name="Freeform 224"/>
            <p:cNvSpPr>
              <a:spLocks/>
            </p:cNvSpPr>
            <p:nvPr/>
          </p:nvSpPr>
          <p:spPr bwMode="auto">
            <a:xfrm>
              <a:off x="1704" y="2405"/>
              <a:ext cx="40" cy="90"/>
            </a:xfrm>
            <a:custGeom>
              <a:avLst/>
              <a:gdLst>
                <a:gd name="T0" fmla="*/ 9 w 17"/>
                <a:gd name="T1" fmla="*/ 5 h 38"/>
                <a:gd name="T2" fmla="*/ 4 w 17"/>
                <a:gd name="T3" fmla="*/ 14 h 38"/>
                <a:gd name="T4" fmla="*/ 6 w 17"/>
                <a:gd name="T5" fmla="*/ 23 h 38"/>
                <a:gd name="T6" fmla="*/ 6 w 17"/>
                <a:gd name="T7" fmla="*/ 24 h 38"/>
                <a:gd name="T8" fmla="*/ 11 w 17"/>
                <a:gd name="T9" fmla="*/ 35 h 38"/>
                <a:gd name="T10" fmla="*/ 17 w 17"/>
                <a:gd name="T11" fmla="*/ 36 h 38"/>
                <a:gd name="T12" fmla="*/ 6 w 17"/>
                <a:gd name="T13" fmla="*/ 36 h 38"/>
                <a:gd name="T14" fmla="*/ 6 w 17"/>
                <a:gd name="T15" fmla="*/ 34 h 38"/>
                <a:gd name="T16" fmla="*/ 0 w 17"/>
                <a:gd name="T17" fmla="*/ 13 h 38"/>
                <a:gd name="T18" fmla="*/ 2 w 17"/>
                <a:gd name="T19" fmla="*/ 7 h 38"/>
                <a:gd name="T20" fmla="*/ 3 w 17"/>
                <a:gd name="T21" fmla="*/ 1 h 38"/>
                <a:gd name="T22" fmla="*/ 5 w 17"/>
                <a:gd name="T23" fmla="*/ 1 h 38"/>
                <a:gd name="T24" fmla="*/ 13 w 17"/>
                <a:gd name="T25" fmla="*/ 3 h 38"/>
                <a:gd name="T26" fmla="*/ 9 w 17"/>
                <a:gd name="T2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38">
                  <a:moveTo>
                    <a:pt x="9" y="5"/>
                  </a:moveTo>
                  <a:cubicBezTo>
                    <a:pt x="5" y="7"/>
                    <a:pt x="3" y="11"/>
                    <a:pt x="4" y="14"/>
                  </a:cubicBezTo>
                  <a:cubicBezTo>
                    <a:pt x="4" y="17"/>
                    <a:pt x="5" y="20"/>
                    <a:pt x="6" y="23"/>
                  </a:cubicBezTo>
                  <a:cubicBezTo>
                    <a:pt x="6" y="23"/>
                    <a:pt x="6" y="23"/>
                    <a:pt x="6" y="24"/>
                  </a:cubicBezTo>
                  <a:cubicBezTo>
                    <a:pt x="5" y="29"/>
                    <a:pt x="8" y="32"/>
                    <a:pt x="11" y="35"/>
                  </a:cubicBezTo>
                  <a:cubicBezTo>
                    <a:pt x="13" y="35"/>
                    <a:pt x="15" y="35"/>
                    <a:pt x="17" y="36"/>
                  </a:cubicBezTo>
                  <a:cubicBezTo>
                    <a:pt x="13" y="38"/>
                    <a:pt x="9" y="38"/>
                    <a:pt x="6" y="36"/>
                  </a:cubicBezTo>
                  <a:cubicBezTo>
                    <a:pt x="5" y="35"/>
                    <a:pt x="6" y="34"/>
                    <a:pt x="6" y="34"/>
                  </a:cubicBezTo>
                  <a:cubicBezTo>
                    <a:pt x="0" y="28"/>
                    <a:pt x="0" y="20"/>
                    <a:pt x="0" y="13"/>
                  </a:cubicBezTo>
                  <a:cubicBezTo>
                    <a:pt x="0" y="11"/>
                    <a:pt x="1" y="8"/>
                    <a:pt x="2" y="7"/>
                  </a:cubicBezTo>
                  <a:cubicBezTo>
                    <a:pt x="4" y="5"/>
                    <a:pt x="4" y="3"/>
                    <a:pt x="3" y="1"/>
                  </a:cubicBezTo>
                  <a:cubicBezTo>
                    <a:pt x="4" y="0"/>
                    <a:pt x="5" y="0"/>
                    <a:pt x="5" y="1"/>
                  </a:cubicBezTo>
                  <a:cubicBezTo>
                    <a:pt x="8" y="1"/>
                    <a:pt x="11" y="1"/>
                    <a:pt x="13" y="3"/>
                  </a:cubicBezTo>
                  <a:cubicBezTo>
                    <a:pt x="11" y="3"/>
                    <a:pt x="10" y="4"/>
                    <a:pt x="9" y="5"/>
                  </a:cubicBezTo>
                  <a:close/>
                </a:path>
              </a:pathLst>
            </a:custGeom>
            <a:solidFill>
              <a:srgbClr val="79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7" name="Freeform 225"/>
            <p:cNvSpPr>
              <a:spLocks/>
            </p:cNvSpPr>
            <p:nvPr/>
          </p:nvSpPr>
          <p:spPr bwMode="auto">
            <a:xfrm>
              <a:off x="929" y="1642"/>
              <a:ext cx="48" cy="38"/>
            </a:xfrm>
            <a:custGeom>
              <a:avLst/>
              <a:gdLst>
                <a:gd name="T0" fmla="*/ 0 w 20"/>
                <a:gd name="T1" fmla="*/ 12 h 16"/>
                <a:gd name="T2" fmla="*/ 8 w 20"/>
                <a:gd name="T3" fmla="*/ 4 h 16"/>
                <a:gd name="T4" fmla="*/ 8 w 20"/>
                <a:gd name="T5" fmla="*/ 3 h 16"/>
                <a:gd name="T6" fmla="*/ 7 w 20"/>
                <a:gd name="T7" fmla="*/ 4 h 16"/>
                <a:gd name="T8" fmla="*/ 10 w 20"/>
                <a:gd name="T9" fmla="*/ 1 h 16"/>
                <a:gd name="T10" fmla="*/ 20 w 20"/>
                <a:gd name="T11" fmla="*/ 7 h 16"/>
                <a:gd name="T12" fmla="*/ 18 w 20"/>
                <a:gd name="T13" fmla="*/ 11 h 16"/>
                <a:gd name="T14" fmla="*/ 17 w 20"/>
                <a:gd name="T15" fmla="*/ 12 h 16"/>
                <a:gd name="T16" fmla="*/ 7 w 20"/>
                <a:gd name="T17" fmla="*/ 12 h 16"/>
                <a:gd name="T18" fmla="*/ 4 w 20"/>
                <a:gd name="T19" fmla="*/ 14 h 16"/>
                <a:gd name="T20" fmla="*/ 1 w 20"/>
                <a:gd name="T21" fmla="*/ 16 h 16"/>
                <a:gd name="T22" fmla="*/ 0 w 20"/>
                <a:gd name="T23" fmla="*/ 13 h 16"/>
                <a:gd name="T24" fmla="*/ 0 w 20"/>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6">
                  <a:moveTo>
                    <a:pt x="0" y="12"/>
                  </a:moveTo>
                  <a:cubicBezTo>
                    <a:pt x="3" y="9"/>
                    <a:pt x="5" y="7"/>
                    <a:pt x="8" y="4"/>
                  </a:cubicBezTo>
                  <a:cubicBezTo>
                    <a:pt x="9" y="4"/>
                    <a:pt x="9" y="3"/>
                    <a:pt x="8" y="3"/>
                  </a:cubicBezTo>
                  <a:cubicBezTo>
                    <a:pt x="8" y="3"/>
                    <a:pt x="7" y="4"/>
                    <a:pt x="7" y="4"/>
                  </a:cubicBezTo>
                  <a:cubicBezTo>
                    <a:pt x="7" y="2"/>
                    <a:pt x="9" y="1"/>
                    <a:pt x="10" y="1"/>
                  </a:cubicBezTo>
                  <a:cubicBezTo>
                    <a:pt x="15" y="0"/>
                    <a:pt x="18" y="2"/>
                    <a:pt x="20" y="7"/>
                  </a:cubicBezTo>
                  <a:cubicBezTo>
                    <a:pt x="20" y="9"/>
                    <a:pt x="19" y="10"/>
                    <a:pt x="18" y="11"/>
                  </a:cubicBezTo>
                  <a:cubicBezTo>
                    <a:pt x="17" y="12"/>
                    <a:pt x="17" y="12"/>
                    <a:pt x="17" y="12"/>
                  </a:cubicBezTo>
                  <a:cubicBezTo>
                    <a:pt x="13" y="10"/>
                    <a:pt x="10" y="13"/>
                    <a:pt x="7" y="12"/>
                  </a:cubicBezTo>
                  <a:cubicBezTo>
                    <a:pt x="6" y="12"/>
                    <a:pt x="4" y="12"/>
                    <a:pt x="4" y="14"/>
                  </a:cubicBezTo>
                  <a:cubicBezTo>
                    <a:pt x="3" y="14"/>
                    <a:pt x="3" y="16"/>
                    <a:pt x="1" y="16"/>
                  </a:cubicBezTo>
                  <a:cubicBezTo>
                    <a:pt x="0" y="15"/>
                    <a:pt x="0" y="14"/>
                    <a:pt x="0" y="13"/>
                  </a:cubicBezTo>
                  <a:cubicBezTo>
                    <a:pt x="0" y="12"/>
                    <a:pt x="0" y="12"/>
                    <a:pt x="0" y="12"/>
                  </a:cubicBezTo>
                  <a:close/>
                </a:path>
              </a:pathLst>
            </a:custGeom>
            <a:solidFill>
              <a:srgbClr val="B9A3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8" name="Freeform 226"/>
            <p:cNvSpPr>
              <a:spLocks/>
            </p:cNvSpPr>
            <p:nvPr/>
          </p:nvSpPr>
          <p:spPr bwMode="auto">
            <a:xfrm>
              <a:off x="1718" y="2812"/>
              <a:ext cx="22" cy="66"/>
            </a:xfrm>
            <a:custGeom>
              <a:avLst/>
              <a:gdLst>
                <a:gd name="T0" fmla="*/ 4 w 9"/>
                <a:gd name="T1" fmla="*/ 0 h 28"/>
                <a:gd name="T2" fmla="*/ 9 w 9"/>
                <a:gd name="T3" fmla="*/ 6 h 28"/>
                <a:gd name="T4" fmla="*/ 8 w 9"/>
                <a:gd name="T5" fmla="*/ 17 h 28"/>
                <a:gd name="T6" fmla="*/ 7 w 9"/>
                <a:gd name="T7" fmla="*/ 20 h 28"/>
                <a:gd name="T8" fmla="*/ 6 w 9"/>
                <a:gd name="T9" fmla="*/ 28 h 28"/>
                <a:gd name="T10" fmla="*/ 0 w 9"/>
                <a:gd name="T11" fmla="*/ 21 h 28"/>
                <a:gd name="T12" fmla="*/ 1 w 9"/>
                <a:gd name="T13" fmla="*/ 16 h 28"/>
                <a:gd name="T14" fmla="*/ 2 w 9"/>
                <a:gd name="T15" fmla="*/ 11 h 28"/>
                <a:gd name="T16" fmla="*/ 2 w 9"/>
                <a:gd name="T17" fmla="*/ 5 h 28"/>
                <a:gd name="T18" fmla="*/ 4 w 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8">
                  <a:moveTo>
                    <a:pt x="4" y="0"/>
                  </a:moveTo>
                  <a:cubicBezTo>
                    <a:pt x="8" y="0"/>
                    <a:pt x="9" y="3"/>
                    <a:pt x="9" y="6"/>
                  </a:cubicBezTo>
                  <a:cubicBezTo>
                    <a:pt x="9" y="10"/>
                    <a:pt x="9" y="13"/>
                    <a:pt x="8" y="17"/>
                  </a:cubicBezTo>
                  <a:cubicBezTo>
                    <a:pt x="8" y="18"/>
                    <a:pt x="8" y="19"/>
                    <a:pt x="7" y="20"/>
                  </a:cubicBezTo>
                  <a:cubicBezTo>
                    <a:pt x="5" y="24"/>
                    <a:pt x="5" y="24"/>
                    <a:pt x="6" y="28"/>
                  </a:cubicBezTo>
                  <a:cubicBezTo>
                    <a:pt x="3" y="27"/>
                    <a:pt x="0" y="24"/>
                    <a:pt x="0" y="21"/>
                  </a:cubicBezTo>
                  <a:cubicBezTo>
                    <a:pt x="1" y="19"/>
                    <a:pt x="0" y="18"/>
                    <a:pt x="1" y="16"/>
                  </a:cubicBezTo>
                  <a:cubicBezTo>
                    <a:pt x="2" y="15"/>
                    <a:pt x="3" y="13"/>
                    <a:pt x="2" y="11"/>
                  </a:cubicBezTo>
                  <a:cubicBezTo>
                    <a:pt x="1" y="9"/>
                    <a:pt x="1" y="7"/>
                    <a:pt x="2" y="5"/>
                  </a:cubicBezTo>
                  <a:cubicBezTo>
                    <a:pt x="4" y="3"/>
                    <a:pt x="1" y="0"/>
                    <a:pt x="4" y="0"/>
                  </a:cubicBezTo>
                  <a:close/>
                </a:path>
              </a:pathLst>
            </a:custGeom>
            <a:solidFill>
              <a:srgbClr val="D2B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9" name="Freeform 227"/>
            <p:cNvSpPr>
              <a:spLocks/>
            </p:cNvSpPr>
            <p:nvPr/>
          </p:nvSpPr>
          <p:spPr bwMode="auto">
            <a:xfrm>
              <a:off x="1704" y="1879"/>
              <a:ext cx="38" cy="57"/>
            </a:xfrm>
            <a:custGeom>
              <a:avLst/>
              <a:gdLst>
                <a:gd name="T0" fmla="*/ 14 w 16"/>
                <a:gd name="T1" fmla="*/ 23 h 24"/>
                <a:gd name="T2" fmla="*/ 8 w 16"/>
                <a:gd name="T3" fmla="*/ 24 h 24"/>
                <a:gd name="T4" fmla="*/ 3 w 16"/>
                <a:gd name="T5" fmla="*/ 17 h 24"/>
                <a:gd name="T6" fmla="*/ 2 w 16"/>
                <a:gd name="T7" fmla="*/ 19 h 24"/>
                <a:gd name="T8" fmla="*/ 0 w 16"/>
                <a:gd name="T9" fmla="*/ 13 h 24"/>
                <a:gd name="T10" fmla="*/ 1 w 16"/>
                <a:gd name="T11" fmla="*/ 13 h 24"/>
                <a:gd name="T12" fmla="*/ 6 w 16"/>
                <a:gd name="T13" fmla="*/ 0 h 24"/>
                <a:gd name="T14" fmla="*/ 16 w 16"/>
                <a:gd name="T15" fmla="*/ 1 h 24"/>
                <a:gd name="T16" fmla="*/ 13 w 16"/>
                <a:gd name="T17" fmla="*/ 1 h 24"/>
                <a:gd name="T18" fmla="*/ 5 w 16"/>
                <a:gd name="T19" fmla="*/ 7 h 24"/>
                <a:gd name="T20" fmla="*/ 9 w 16"/>
                <a:gd name="T21" fmla="*/ 7 h 24"/>
                <a:gd name="T22" fmla="*/ 9 w 16"/>
                <a:gd name="T23" fmla="*/ 10 h 24"/>
                <a:gd name="T24" fmla="*/ 7 w 16"/>
                <a:gd name="T25" fmla="*/ 11 h 24"/>
                <a:gd name="T26" fmla="*/ 7 w 16"/>
                <a:gd name="T27" fmla="*/ 13 h 24"/>
                <a:gd name="T28" fmla="*/ 8 w 16"/>
                <a:gd name="T29" fmla="*/ 18 h 24"/>
                <a:gd name="T30" fmla="*/ 14 w 16"/>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24">
                  <a:moveTo>
                    <a:pt x="14" y="23"/>
                  </a:moveTo>
                  <a:cubicBezTo>
                    <a:pt x="12" y="23"/>
                    <a:pt x="10" y="23"/>
                    <a:pt x="8" y="24"/>
                  </a:cubicBezTo>
                  <a:cubicBezTo>
                    <a:pt x="5" y="22"/>
                    <a:pt x="3" y="21"/>
                    <a:pt x="3" y="17"/>
                  </a:cubicBezTo>
                  <a:cubicBezTo>
                    <a:pt x="3" y="18"/>
                    <a:pt x="3" y="18"/>
                    <a:pt x="2" y="19"/>
                  </a:cubicBezTo>
                  <a:cubicBezTo>
                    <a:pt x="2" y="17"/>
                    <a:pt x="1" y="15"/>
                    <a:pt x="0" y="13"/>
                  </a:cubicBezTo>
                  <a:cubicBezTo>
                    <a:pt x="0" y="12"/>
                    <a:pt x="2" y="13"/>
                    <a:pt x="1" y="13"/>
                  </a:cubicBezTo>
                  <a:cubicBezTo>
                    <a:pt x="0" y="7"/>
                    <a:pt x="1" y="3"/>
                    <a:pt x="6" y="0"/>
                  </a:cubicBezTo>
                  <a:cubicBezTo>
                    <a:pt x="9" y="0"/>
                    <a:pt x="13" y="1"/>
                    <a:pt x="16" y="1"/>
                  </a:cubicBezTo>
                  <a:cubicBezTo>
                    <a:pt x="15" y="2"/>
                    <a:pt x="14" y="1"/>
                    <a:pt x="13" y="1"/>
                  </a:cubicBezTo>
                  <a:cubicBezTo>
                    <a:pt x="10" y="2"/>
                    <a:pt x="9" y="6"/>
                    <a:pt x="5" y="7"/>
                  </a:cubicBezTo>
                  <a:cubicBezTo>
                    <a:pt x="7" y="7"/>
                    <a:pt x="8" y="7"/>
                    <a:pt x="9" y="7"/>
                  </a:cubicBezTo>
                  <a:cubicBezTo>
                    <a:pt x="11" y="8"/>
                    <a:pt x="10" y="9"/>
                    <a:pt x="9" y="10"/>
                  </a:cubicBezTo>
                  <a:cubicBezTo>
                    <a:pt x="9" y="11"/>
                    <a:pt x="7" y="11"/>
                    <a:pt x="7" y="11"/>
                  </a:cubicBezTo>
                  <a:cubicBezTo>
                    <a:pt x="6" y="13"/>
                    <a:pt x="6" y="13"/>
                    <a:pt x="7" y="13"/>
                  </a:cubicBezTo>
                  <a:cubicBezTo>
                    <a:pt x="10" y="15"/>
                    <a:pt x="10" y="16"/>
                    <a:pt x="8" y="18"/>
                  </a:cubicBezTo>
                  <a:cubicBezTo>
                    <a:pt x="10" y="20"/>
                    <a:pt x="12" y="22"/>
                    <a:pt x="14" y="23"/>
                  </a:cubicBezTo>
                  <a:close/>
                </a:path>
              </a:pathLst>
            </a:custGeom>
            <a:solidFill>
              <a:srgbClr val="795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0" name="Freeform 228"/>
            <p:cNvSpPr>
              <a:spLocks/>
            </p:cNvSpPr>
            <p:nvPr/>
          </p:nvSpPr>
          <p:spPr bwMode="auto">
            <a:xfrm>
              <a:off x="927" y="1339"/>
              <a:ext cx="50" cy="83"/>
            </a:xfrm>
            <a:custGeom>
              <a:avLst/>
              <a:gdLst>
                <a:gd name="T0" fmla="*/ 18 w 21"/>
                <a:gd name="T1" fmla="*/ 32 h 35"/>
                <a:gd name="T2" fmla="*/ 1 w 21"/>
                <a:gd name="T3" fmla="*/ 33 h 35"/>
                <a:gd name="T4" fmla="*/ 10 w 21"/>
                <a:gd name="T5" fmla="*/ 33 h 35"/>
                <a:gd name="T6" fmla="*/ 14 w 21"/>
                <a:gd name="T7" fmla="*/ 23 h 35"/>
                <a:gd name="T8" fmla="*/ 7 w 21"/>
                <a:gd name="T9" fmla="*/ 1 h 35"/>
                <a:gd name="T10" fmla="*/ 0 w 21"/>
                <a:gd name="T11" fmla="*/ 0 h 35"/>
                <a:gd name="T12" fmla="*/ 13 w 21"/>
                <a:gd name="T13" fmla="*/ 3 h 35"/>
                <a:gd name="T14" fmla="*/ 15 w 21"/>
                <a:gd name="T15" fmla="*/ 5 h 35"/>
                <a:gd name="T16" fmla="*/ 18 w 21"/>
                <a:gd name="T1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5">
                  <a:moveTo>
                    <a:pt x="18" y="32"/>
                  </a:moveTo>
                  <a:cubicBezTo>
                    <a:pt x="13" y="35"/>
                    <a:pt x="7" y="33"/>
                    <a:pt x="1" y="33"/>
                  </a:cubicBezTo>
                  <a:cubicBezTo>
                    <a:pt x="4" y="33"/>
                    <a:pt x="7" y="33"/>
                    <a:pt x="10" y="33"/>
                  </a:cubicBezTo>
                  <a:cubicBezTo>
                    <a:pt x="13" y="30"/>
                    <a:pt x="14" y="27"/>
                    <a:pt x="14" y="23"/>
                  </a:cubicBezTo>
                  <a:cubicBezTo>
                    <a:pt x="14" y="15"/>
                    <a:pt x="13" y="8"/>
                    <a:pt x="7" y="1"/>
                  </a:cubicBezTo>
                  <a:cubicBezTo>
                    <a:pt x="5" y="1"/>
                    <a:pt x="2" y="1"/>
                    <a:pt x="0" y="0"/>
                  </a:cubicBezTo>
                  <a:cubicBezTo>
                    <a:pt x="4" y="0"/>
                    <a:pt x="9" y="0"/>
                    <a:pt x="13" y="3"/>
                  </a:cubicBezTo>
                  <a:cubicBezTo>
                    <a:pt x="15" y="3"/>
                    <a:pt x="15" y="4"/>
                    <a:pt x="15" y="5"/>
                  </a:cubicBezTo>
                  <a:cubicBezTo>
                    <a:pt x="19" y="14"/>
                    <a:pt x="21" y="23"/>
                    <a:pt x="18" y="32"/>
                  </a:cubicBezTo>
                  <a:close/>
                </a:path>
              </a:pathLst>
            </a:custGeom>
            <a:solidFill>
              <a:srgbClr val="7A5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1" name="Freeform 229"/>
            <p:cNvSpPr>
              <a:spLocks/>
            </p:cNvSpPr>
            <p:nvPr/>
          </p:nvSpPr>
          <p:spPr bwMode="auto">
            <a:xfrm>
              <a:off x="938" y="2320"/>
              <a:ext cx="29" cy="75"/>
            </a:xfrm>
            <a:custGeom>
              <a:avLst/>
              <a:gdLst>
                <a:gd name="T0" fmla="*/ 4 w 12"/>
                <a:gd name="T1" fmla="*/ 32 h 32"/>
                <a:gd name="T2" fmla="*/ 4 w 12"/>
                <a:gd name="T3" fmla="*/ 26 h 32"/>
                <a:gd name="T4" fmla="*/ 1 w 12"/>
                <a:gd name="T5" fmla="*/ 13 h 32"/>
                <a:gd name="T6" fmla="*/ 8 w 12"/>
                <a:gd name="T7" fmla="*/ 7 h 32"/>
                <a:gd name="T8" fmla="*/ 3 w 12"/>
                <a:gd name="T9" fmla="*/ 0 h 32"/>
                <a:gd name="T10" fmla="*/ 12 w 12"/>
                <a:gd name="T11" fmla="*/ 8 h 32"/>
                <a:gd name="T12" fmla="*/ 10 w 12"/>
                <a:gd name="T13" fmla="*/ 10 h 32"/>
                <a:gd name="T14" fmla="*/ 8 w 12"/>
                <a:gd name="T15" fmla="*/ 11 h 32"/>
                <a:gd name="T16" fmla="*/ 7 w 12"/>
                <a:gd name="T17" fmla="*/ 17 h 32"/>
                <a:gd name="T18" fmla="*/ 3 w 12"/>
                <a:gd name="T19" fmla="*/ 19 h 32"/>
                <a:gd name="T20" fmla="*/ 5 w 12"/>
                <a:gd name="T21" fmla="*/ 23 h 32"/>
                <a:gd name="T22" fmla="*/ 7 w 12"/>
                <a:gd name="T23" fmla="*/ 23 h 32"/>
                <a:gd name="T24" fmla="*/ 8 w 12"/>
                <a:gd name="T25" fmla="*/ 24 h 32"/>
                <a:gd name="T26" fmla="*/ 8 w 12"/>
                <a:gd name="T27" fmla="*/ 25 h 32"/>
                <a:gd name="T28" fmla="*/ 9 w 12"/>
                <a:gd name="T29" fmla="*/ 28 h 32"/>
                <a:gd name="T30" fmla="*/ 4 w 12"/>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32">
                  <a:moveTo>
                    <a:pt x="4" y="32"/>
                  </a:moveTo>
                  <a:cubicBezTo>
                    <a:pt x="6" y="30"/>
                    <a:pt x="6" y="28"/>
                    <a:pt x="4" y="26"/>
                  </a:cubicBezTo>
                  <a:cubicBezTo>
                    <a:pt x="1" y="22"/>
                    <a:pt x="0" y="18"/>
                    <a:pt x="1" y="13"/>
                  </a:cubicBezTo>
                  <a:cubicBezTo>
                    <a:pt x="1" y="9"/>
                    <a:pt x="4" y="7"/>
                    <a:pt x="8" y="7"/>
                  </a:cubicBezTo>
                  <a:cubicBezTo>
                    <a:pt x="7" y="3"/>
                    <a:pt x="3" y="3"/>
                    <a:pt x="3" y="0"/>
                  </a:cubicBezTo>
                  <a:cubicBezTo>
                    <a:pt x="6" y="0"/>
                    <a:pt x="12" y="5"/>
                    <a:pt x="12" y="8"/>
                  </a:cubicBezTo>
                  <a:cubicBezTo>
                    <a:pt x="12" y="9"/>
                    <a:pt x="11" y="10"/>
                    <a:pt x="10" y="10"/>
                  </a:cubicBezTo>
                  <a:cubicBezTo>
                    <a:pt x="9" y="10"/>
                    <a:pt x="9" y="10"/>
                    <a:pt x="8" y="11"/>
                  </a:cubicBezTo>
                  <a:cubicBezTo>
                    <a:pt x="9" y="13"/>
                    <a:pt x="11" y="15"/>
                    <a:pt x="7" y="17"/>
                  </a:cubicBezTo>
                  <a:cubicBezTo>
                    <a:pt x="6" y="18"/>
                    <a:pt x="6" y="20"/>
                    <a:pt x="3" y="19"/>
                  </a:cubicBezTo>
                  <a:cubicBezTo>
                    <a:pt x="3" y="21"/>
                    <a:pt x="4" y="22"/>
                    <a:pt x="5" y="23"/>
                  </a:cubicBezTo>
                  <a:cubicBezTo>
                    <a:pt x="5" y="24"/>
                    <a:pt x="6" y="23"/>
                    <a:pt x="7" y="23"/>
                  </a:cubicBezTo>
                  <a:cubicBezTo>
                    <a:pt x="7" y="23"/>
                    <a:pt x="8" y="23"/>
                    <a:pt x="8" y="24"/>
                  </a:cubicBezTo>
                  <a:cubicBezTo>
                    <a:pt x="8" y="24"/>
                    <a:pt x="8" y="24"/>
                    <a:pt x="8" y="25"/>
                  </a:cubicBezTo>
                  <a:cubicBezTo>
                    <a:pt x="8" y="26"/>
                    <a:pt x="8" y="27"/>
                    <a:pt x="9" y="28"/>
                  </a:cubicBezTo>
                  <a:cubicBezTo>
                    <a:pt x="9" y="31"/>
                    <a:pt x="8" y="32"/>
                    <a:pt x="4" y="32"/>
                  </a:cubicBezTo>
                  <a:close/>
                </a:path>
              </a:pathLst>
            </a:custGeom>
            <a:solidFill>
              <a:srgbClr val="C7B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2" name="Freeform 230"/>
            <p:cNvSpPr>
              <a:spLocks/>
            </p:cNvSpPr>
            <p:nvPr/>
          </p:nvSpPr>
          <p:spPr bwMode="auto">
            <a:xfrm>
              <a:off x="1706" y="2118"/>
              <a:ext cx="45" cy="90"/>
            </a:xfrm>
            <a:custGeom>
              <a:avLst/>
              <a:gdLst>
                <a:gd name="T0" fmla="*/ 4 w 19"/>
                <a:gd name="T1" fmla="*/ 23 h 38"/>
                <a:gd name="T2" fmla="*/ 4 w 19"/>
                <a:gd name="T3" fmla="*/ 23 h 38"/>
                <a:gd name="T4" fmla="*/ 6 w 19"/>
                <a:gd name="T5" fmla="*/ 30 h 38"/>
                <a:gd name="T6" fmla="*/ 8 w 19"/>
                <a:gd name="T7" fmla="*/ 34 h 38"/>
                <a:gd name="T8" fmla="*/ 13 w 19"/>
                <a:gd name="T9" fmla="*/ 35 h 38"/>
                <a:gd name="T10" fmla="*/ 19 w 19"/>
                <a:gd name="T11" fmla="*/ 35 h 38"/>
                <a:gd name="T12" fmla="*/ 17 w 19"/>
                <a:gd name="T13" fmla="*/ 37 h 38"/>
                <a:gd name="T14" fmla="*/ 16 w 19"/>
                <a:gd name="T15" fmla="*/ 37 h 38"/>
                <a:gd name="T16" fmla="*/ 2 w 19"/>
                <a:gd name="T17" fmla="*/ 36 h 38"/>
                <a:gd name="T18" fmla="*/ 1 w 19"/>
                <a:gd name="T19" fmla="*/ 35 h 38"/>
                <a:gd name="T20" fmla="*/ 2 w 19"/>
                <a:gd name="T21" fmla="*/ 33 h 38"/>
                <a:gd name="T22" fmla="*/ 0 w 19"/>
                <a:gd name="T23" fmla="*/ 24 h 38"/>
                <a:gd name="T24" fmla="*/ 0 w 19"/>
                <a:gd name="T25" fmla="*/ 7 h 38"/>
                <a:gd name="T26" fmla="*/ 2 w 19"/>
                <a:gd name="T27" fmla="*/ 2 h 38"/>
                <a:gd name="T28" fmla="*/ 3 w 19"/>
                <a:gd name="T29" fmla="*/ 0 h 38"/>
                <a:gd name="T30" fmla="*/ 10 w 19"/>
                <a:gd name="T31" fmla="*/ 1 h 38"/>
                <a:gd name="T32" fmla="*/ 8 w 19"/>
                <a:gd name="T33" fmla="*/ 3 h 38"/>
                <a:gd name="T34" fmla="*/ 2 w 19"/>
                <a:gd name="T35" fmla="*/ 12 h 38"/>
                <a:gd name="T36" fmla="*/ 4 w 19"/>
                <a:gd name="T37"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8">
                  <a:moveTo>
                    <a:pt x="4" y="23"/>
                  </a:moveTo>
                  <a:cubicBezTo>
                    <a:pt x="4" y="23"/>
                    <a:pt x="4" y="23"/>
                    <a:pt x="4" y="23"/>
                  </a:cubicBezTo>
                  <a:cubicBezTo>
                    <a:pt x="5" y="25"/>
                    <a:pt x="7" y="27"/>
                    <a:pt x="6" y="30"/>
                  </a:cubicBezTo>
                  <a:cubicBezTo>
                    <a:pt x="6" y="31"/>
                    <a:pt x="6" y="33"/>
                    <a:pt x="8" y="34"/>
                  </a:cubicBezTo>
                  <a:cubicBezTo>
                    <a:pt x="10" y="34"/>
                    <a:pt x="12" y="35"/>
                    <a:pt x="13" y="35"/>
                  </a:cubicBezTo>
                  <a:cubicBezTo>
                    <a:pt x="15" y="35"/>
                    <a:pt x="17" y="35"/>
                    <a:pt x="19" y="35"/>
                  </a:cubicBezTo>
                  <a:cubicBezTo>
                    <a:pt x="19" y="37"/>
                    <a:pt x="18" y="37"/>
                    <a:pt x="17" y="37"/>
                  </a:cubicBezTo>
                  <a:cubicBezTo>
                    <a:pt x="16" y="37"/>
                    <a:pt x="16" y="37"/>
                    <a:pt x="16" y="37"/>
                  </a:cubicBezTo>
                  <a:cubicBezTo>
                    <a:pt x="11" y="36"/>
                    <a:pt x="6" y="38"/>
                    <a:pt x="2" y="36"/>
                  </a:cubicBezTo>
                  <a:cubicBezTo>
                    <a:pt x="1" y="36"/>
                    <a:pt x="1" y="35"/>
                    <a:pt x="1" y="35"/>
                  </a:cubicBezTo>
                  <a:cubicBezTo>
                    <a:pt x="0" y="33"/>
                    <a:pt x="4" y="35"/>
                    <a:pt x="2" y="33"/>
                  </a:cubicBezTo>
                  <a:cubicBezTo>
                    <a:pt x="0" y="30"/>
                    <a:pt x="0" y="27"/>
                    <a:pt x="0" y="24"/>
                  </a:cubicBezTo>
                  <a:cubicBezTo>
                    <a:pt x="0" y="18"/>
                    <a:pt x="0" y="13"/>
                    <a:pt x="0" y="7"/>
                  </a:cubicBezTo>
                  <a:cubicBezTo>
                    <a:pt x="0" y="5"/>
                    <a:pt x="0" y="3"/>
                    <a:pt x="2" y="2"/>
                  </a:cubicBezTo>
                  <a:cubicBezTo>
                    <a:pt x="4" y="1"/>
                    <a:pt x="2" y="0"/>
                    <a:pt x="3" y="0"/>
                  </a:cubicBezTo>
                  <a:cubicBezTo>
                    <a:pt x="5" y="0"/>
                    <a:pt x="7" y="0"/>
                    <a:pt x="10" y="1"/>
                  </a:cubicBezTo>
                  <a:cubicBezTo>
                    <a:pt x="11" y="3"/>
                    <a:pt x="9" y="3"/>
                    <a:pt x="8" y="3"/>
                  </a:cubicBezTo>
                  <a:cubicBezTo>
                    <a:pt x="4" y="5"/>
                    <a:pt x="3" y="8"/>
                    <a:pt x="2" y="12"/>
                  </a:cubicBezTo>
                  <a:cubicBezTo>
                    <a:pt x="2" y="16"/>
                    <a:pt x="4" y="19"/>
                    <a:pt x="4" y="23"/>
                  </a:cubicBezTo>
                  <a:close/>
                </a:path>
              </a:pathLst>
            </a:custGeom>
            <a:solidFill>
              <a:srgbClr val="7F5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3" name="Freeform 231"/>
            <p:cNvSpPr>
              <a:spLocks/>
            </p:cNvSpPr>
            <p:nvPr/>
          </p:nvSpPr>
          <p:spPr bwMode="auto">
            <a:xfrm>
              <a:off x="1587" y="2521"/>
              <a:ext cx="27" cy="50"/>
            </a:xfrm>
            <a:custGeom>
              <a:avLst/>
              <a:gdLst>
                <a:gd name="T0" fmla="*/ 7 w 11"/>
                <a:gd name="T1" fmla="*/ 0 h 21"/>
                <a:gd name="T2" fmla="*/ 7 w 11"/>
                <a:gd name="T3" fmla="*/ 4 h 21"/>
                <a:gd name="T4" fmla="*/ 10 w 11"/>
                <a:gd name="T5" fmla="*/ 4 h 21"/>
                <a:gd name="T6" fmla="*/ 10 w 11"/>
                <a:gd name="T7" fmla="*/ 4 h 21"/>
                <a:gd name="T8" fmla="*/ 8 w 11"/>
                <a:gd name="T9" fmla="*/ 7 h 21"/>
                <a:gd name="T10" fmla="*/ 8 w 11"/>
                <a:gd name="T11" fmla="*/ 13 h 21"/>
                <a:gd name="T12" fmla="*/ 10 w 11"/>
                <a:gd name="T13" fmla="*/ 16 h 21"/>
                <a:gd name="T14" fmla="*/ 8 w 11"/>
                <a:gd name="T15" fmla="*/ 16 h 21"/>
                <a:gd name="T16" fmla="*/ 6 w 11"/>
                <a:gd name="T17" fmla="*/ 16 h 21"/>
                <a:gd name="T18" fmla="*/ 7 w 11"/>
                <a:gd name="T19" fmla="*/ 16 h 21"/>
                <a:gd name="T20" fmla="*/ 8 w 11"/>
                <a:gd name="T21" fmla="*/ 16 h 21"/>
                <a:gd name="T22" fmla="*/ 5 w 11"/>
                <a:gd name="T23" fmla="*/ 21 h 21"/>
                <a:gd name="T24" fmla="*/ 4 w 11"/>
                <a:gd name="T25" fmla="*/ 21 h 21"/>
                <a:gd name="T26" fmla="*/ 0 w 11"/>
                <a:gd name="T27" fmla="*/ 9 h 21"/>
                <a:gd name="T28" fmla="*/ 7 w 11"/>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1">
                  <a:moveTo>
                    <a:pt x="7" y="0"/>
                  </a:moveTo>
                  <a:cubicBezTo>
                    <a:pt x="10" y="2"/>
                    <a:pt x="6" y="2"/>
                    <a:pt x="7" y="4"/>
                  </a:cubicBezTo>
                  <a:cubicBezTo>
                    <a:pt x="7" y="4"/>
                    <a:pt x="9" y="4"/>
                    <a:pt x="10" y="4"/>
                  </a:cubicBezTo>
                  <a:cubicBezTo>
                    <a:pt x="10" y="4"/>
                    <a:pt x="10" y="4"/>
                    <a:pt x="10" y="4"/>
                  </a:cubicBezTo>
                  <a:cubicBezTo>
                    <a:pt x="8" y="5"/>
                    <a:pt x="8" y="6"/>
                    <a:pt x="8" y="7"/>
                  </a:cubicBezTo>
                  <a:cubicBezTo>
                    <a:pt x="9" y="9"/>
                    <a:pt x="11" y="11"/>
                    <a:pt x="8" y="13"/>
                  </a:cubicBezTo>
                  <a:cubicBezTo>
                    <a:pt x="7" y="14"/>
                    <a:pt x="10" y="15"/>
                    <a:pt x="10" y="16"/>
                  </a:cubicBezTo>
                  <a:cubicBezTo>
                    <a:pt x="9" y="17"/>
                    <a:pt x="9" y="16"/>
                    <a:pt x="8" y="16"/>
                  </a:cubicBezTo>
                  <a:cubicBezTo>
                    <a:pt x="7" y="16"/>
                    <a:pt x="7" y="16"/>
                    <a:pt x="6" y="16"/>
                  </a:cubicBezTo>
                  <a:cubicBezTo>
                    <a:pt x="6" y="17"/>
                    <a:pt x="6" y="17"/>
                    <a:pt x="7" y="16"/>
                  </a:cubicBezTo>
                  <a:cubicBezTo>
                    <a:pt x="7" y="16"/>
                    <a:pt x="7" y="16"/>
                    <a:pt x="8" y="16"/>
                  </a:cubicBezTo>
                  <a:cubicBezTo>
                    <a:pt x="9" y="19"/>
                    <a:pt x="8" y="20"/>
                    <a:pt x="5" y="21"/>
                  </a:cubicBezTo>
                  <a:cubicBezTo>
                    <a:pt x="5" y="21"/>
                    <a:pt x="4" y="21"/>
                    <a:pt x="4" y="21"/>
                  </a:cubicBezTo>
                  <a:cubicBezTo>
                    <a:pt x="0" y="17"/>
                    <a:pt x="0" y="13"/>
                    <a:pt x="0" y="9"/>
                  </a:cubicBezTo>
                  <a:cubicBezTo>
                    <a:pt x="0" y="4"/>
                    <a:pt x="3" y="1"/>
                    <a:pt x="7" y="0"/>
                  </a:cubicBezTo>
                  <a:close/>
                </a:path>
              </a:pathLst>
            </a:custGeom>
            <a:solidFill>
              <a:srgbClr val="DBC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4" name="Freeform 232"/>
            <p:cNvSpPr>
              <a:spLocks/>
            </p:cNvSpPr>
            <p:nvPr/>
          </p:nvSpPr>
          <p:spPr bwMode="auto">
            <a:xfrm>
              <a:off x="1713" y="2971"/>
              <a:ext cx="100" cy="78"/>
            </a:xfrm>
            <a:custGeom>
              <a:avLst/>
              <a:gdLst>
                <a:gd name="T0" fmla="*/ 0 w 42"/>
                <a:gd name="T1" fmla="*/ 0 h 33"/>
                <a:gd name="T2" fmla="*/ 6 w 42"/>
                <a:gd name="T3" fmla="*/ 1 h 33"/>
                <a:gd name="T4" fmla="*/ 15 w 42"/>
                <a:gd name="T5" fmla="*/ 7 h 33"/>
                <a:gd name="T6" fmla="*/ 23 w 42"/>
                <a:gd name="T7" fmla="*/ 12 h 33"/>
                <a:gd name="T8" fmla="*/ 23 w 42"/>
                <a:gd name="T9" fmla="*/ 12 h 33"/>
                <a:gd name="T10" fmla="*/ 36 w 42"/>
                <a:gd name="T11" fmla="*/ 23 h 33"/>
                <a:gd name="T12" fmla="*/ 41 w 42"/>
                <a:gd name="T13" fmla="*/ 30 h 33"/>
                <a:gd name="T14" fmla="*/ 41 w 42"/>
                <a:gd name="T15" fmla="*/ 33 h 33"/>
                <a:gd name="T16" fmla="*/ 39 w 42"/>
                <a:gd name="T17" fmla="*/ 32 h 33"/>
                <a:gd name="T18" fmla="*/ 37 w 42"/>
                <a:gd name="T19" fmla="*/ 29 h 33"/>
                <a:gd name="T20" fmla="*/ 33 w 42"/>
                <a:gd name="T21" fmla="*/ 23 h 33"/>
                <a:gd name="T22" fmla="*/ 27 w 42"/>
                <a:gd name="T23" fmla="*/ 18 h 33"/>
                <a:gd name="T24" fmla="*/ 20 w 42"/>
                <a:gd name="T25" fmla="*/ 12 h 33"/>
                <a:gd name="T26" fmla="*/ 20 w 42"/>
                <a:gd name="T27" fmla="*/ 12 h 33"/>
                <a:gd name="T28" fmla="*/ 18 w 42"/>
                <a:gd name="T29" fmla="*/ 13 h 33"/>
                <a:gd name="T30" fmla="*/ 19 w 42"/>
                <a:gd name="T31" fmla="*/ 15 h 33"/>
                <a:gd name="T32" fmla="*/ 18 w 42"/>
                <a:gd name="T33" fmla="*/ 18 h 33"/>
                <a:gd name="T34" fmla="*/ 16 w 42"/>
                <a:gd name="T35" fmla="*/ 15 h 33"/>
                <a:gd name="T36" fmla="*/ 10 w 42"/>
                <a:gd name="T37" fmla="*/ 11 h 33"/>
                <a:gd name="T38" fmla="*/ 8 w 42"/>
                <a:gd name="T39" fmla="*/ 11 h 33"/>
                <a:gd name="T40" fmla="*/ 8 w 42"/>
                <a:gd name="T41" fmla="*/ 9 h 33"/>
                <a:gd name="T42" fmla="*/ 8 w 42"/>
                <a:gd name="T43" fmla="*/ 9 h 33"/>
                <a:gd name="T44" fmla="*/ 12 w 42"/>
                <a:gd name="T45" fmla="*/ 9 h 33"/>
                <a:gd name="T46" fmla="*/ 3 w 42"/>
                <a:gd name="T47" fmla="*/ 3 h 33"/>
                <a:gd name="T48" fmla="*/ 0 w 42"/>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3">
                  <a:moveTo>
                    <a:pt x="0" y="0"/>
                  </a:moveTo>
                  <a:cubicBezTo>
                    <a:pt x="2" y="0"/>
                    <a:pt x="4" y="2"/>
                    <a:pt x="6" y="1"/>
                  </a:cubicBezTo>
                  <a:cubicBezTo>
                    <a:pt x="9" y="3"/>
                    <a:pt x="12" y="5"/>
                    <a:pt x="15" y="7"/>
                  </a:cubicBezTo>
                  <a:cubicBezTo>
                    <a:pt x="18" y="9"/>
                    <a:pt x="21" y="10"/>
                    <a:pt x="23" y="12"/>
                  </a:cubicBezTo>
                  <a:cubicBezTo>
                    <a:pt x="23" y="12"/>
                    <a:pt x="23" y="12"/>
                    <a:pt x="23" y="12"/>
                  </a:cubicBezTo>
                  <a:cubicBezTo>
                    <a:pt x="28" y="14"/>
                    <a:pt x="32" y="19"/>
                    <a:pt x="36" y="23"/>
                  </a:cubicBezTo>
                  <a:cubicBezTo>
                    <a:pt x="39" y="25"/>
                    <a:pt x="40" y="28"/>
                    <a:pt x="41" y="30"/>
                  </a:cubicBezTo>
                  <a:cubicBezTo>
                    <a:pt x="41" y="31"/>
                    <a:pt x="42" y="32"/>
                    <a:pt x="41" y="33"/>
                  </a:cubicBezTo>
                  <a:cubicBezTo>
                    <a:pt x="40" y="33"/>
                    <a:pt x="39" y="33"/>
                    <a:pt x="39" y="32"/>
                  </a:cubicBezTo>
                  <a:cubicBezTo>
                    <a:pt x="38" y="31"/>
                    <a:pt x="38" y="30"/>
                    <a:pt x="37" y="29"/>
                  </a:cubicBezTo>
                  <a:cubicBezTo>
                    <a:pt x="36" y="27"/>
                    <a:pt x="34" y="25"/>
                    <a:pt x="33" y="23"/>
                  </a:cubicBezTo>
                  <a:cubicBezTo>
                    <a:pt x="31" y="21"/>
                    <a:pt x="29" y="19"/>
                    <a:pt x="27" y="18"/>
                  </a:cubicBezTo>
                  <a:cubicBezTo>
                    <a:pt x="25" y="15"/>
                    <a:pt x="22" y="14"/>
                    <a:pt x="20" y="12"/>
                  </a:cubicBezTo>
                  <a:cubicBezTo>
                    <a:pt x="20" y="12"/>
                    <a:pt x="20" y="12"/>
                    <a:pt x="20" y="12"/>
                  </a:cubicBezTo>
                  <a:cubicBezTo>
                    <a:pt x="19" y="12"/>
                    <a:pt x="18" y="12"/>
                    <a:pt x="18" y="13"/>
                  </a:cubicBezTo>
                  <a:cubicBezTo>
                    <a:pt x="18" y="13"/>
                    <a:pt x="19" y="14"/>
                    <a:pt x="19" y="15"/>
                  </a:cubicBezTo>
                  <a:cubicBezTo>
                    <a:pt x="18" y="16"/>
                    <a:pt x="20" y="18"/>
                    <a:pt x="18" y="18"/>
                  </a:cubicBezTo>
                  <a:cubicBezTo>
                    <a:pt x="16" y="18"/>
                    <a:pt x="16" y="16"/>
                    <a:pt x="16" y="15"/>
                  </a:cubicBezTo>
                  <a:cubicBezTo>
                    <a:pt x="15" y="12"/>
                    <a:pt x="13" y="11"/>
                    <a:pt x="10" y="11"/>
                  </a:cubicBezTo>
                  <a:cubicBezTo>
                    <a:pt x="9" y="11"/>
                    <a:pt x="9" y="11"/>
                    <a:pt x="8" y="11"/>
                  </a:cubicBezTo>
                  <a:cubicBezTo>
                    <a:pt x="8" y="10"/>
                    <a:pt x="8" y="10"/>
                    <a:pt x="8" y="9"/>
                  </a:cubicBezTo>
                  <a:cubicBezTo>
                    <a:pt x="8" y="9"/>
                    <a:pt x="8" y="9"/>
                    <a:pt x="8" y="9"/>
                  </a:cubicBezTo>
                  <a:cubicBezTo>
                    <a:pt x="10" y="8"/>
                    <a:pt x="11" y="7"/>
                    <a:pt x="12" y="9"/>
                  </a:cubicBezTo>
                  <a:cubicBezTo>
                    <a:pt x="10" y="7"/>
                    <a:pt x="7" y="4"/>
                    <a:pt x="3" y="3"/>
                  </a:cubicBezTo>
                  <a:cubicBezTo>
                    <a:pt x="2" y="3"/>
                    <a:pt x="0" y="2"/>
                    <a:pt x="0" y="0"/>
                  </a:cubicBezTo>
                  <a:close/>
                </a:path>
              </a:pathLst>
            </a:custGeom>
            <a:solidFill>
              <a:srgbClr val="EFD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5" name="Freeform 233"/>
            <p:cNvSpPr>
              <a:spLocks/>
            </p:cNvSpPr>
            <p:nvPr/>
          </p:nvSpPr>
          <p:spPr bwMode="auto">
            <a:xfrm>
              <a:off x="1488" y="2791"/>
              <a:ext cx="95" cy="43"/>
            </a:xfrm>
            <a:custGeom>
              <a:avLst/>
              <a:gdLst>
                <a:gd name="T0" fmla="*/ 40 w 40"/>
                <a:gd name="T1" fmla="*/ 3 h 18"/>
                <a:gd name="T2" fmla="*/ 40 w 40"/>
                <a:gd name="T3" fmla="*/ 4 h 18"/>
                <a:gd name="T4" fmla="*/ 34 w 40"/>
                <a:gd name="T5" fmla="*/ 5 h 18"/>
                <a:gd name="T6" fmla="*/ 30 w 40"/>
                <a:gd name="T7" fmla="*/ 9 h 18"/>
                <a:gd name="T8" fmla="*/ 28 w 40"/>
                <a:gd name="T9" fmla="*/ 8 h 18"/>
                <a:gd name="T10" fmla="*/ 29 w 40"/>
                <a:gd name="T11" fmla="*/ 4 h 18"/>
                <a:gd name="T12" fmla="*/ 17 w 40"/>
                <a:gd name="T13" fmla="*/ 7 h 18"/>
                <a:gd name="T14" fmla="*/ 4 w 40"/>
                <a:gd name="T15" fmla="*/ 16 h 18"/>
                <a:gd name="T16" fmla="*/ 1 w 40"/>
                <a:gd name="T17" fmla="*/ 17 h 18"/>
                <a:gd name="T18" fmla="*/ 2 w 40"/>
                <a:gd name="T19" fmla="*/ 14 h 18"/>
                <a:gd name="T20" fmla="*/ 14 w 40"/>
                <a:gd name="T21" fmla="*/ 5 h 18"/>
                <a:gd name="T22" fmla="*/ 32 w 40"/>
                <a:gd name="T23" fmla="*/ 1 h 18"/>
                <a:gd name="T24" fmla="*/ 40 w 40"/>
                <a:gd name="T25"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8">
                  <a:moveTo>
                    <a:pt x="40" y="3"/>
                  </a:moveTo>
                  <a:cubicBezTo>
                    <a:pt x="40" y="4"/>
                    <a:pt x="40" y="4"/>
                    <a:pt x="40" y="4"/>
                  </a:cubicBezTo>
                  <a:cubicBezTo>
                    <a:pt x="38" y="5"/>
                    <a:pt x="36" y="3"/>
                    <a:pt x="34" y="5"/>
                  </a:cubicBezTo>
                  <a:cubicBezTo>
                    <a:pt x="32" y="6"/>
                    <a:pt x="31" y="7"/>
                    <a:pt x="30" y="9"/>
                  </a:cubicBezTo>
                  <a:cubicBezTo>
                    <a:pt x="28" y="10"/>
                    <a:pt x="27" y="10"/>
                    <a:pt x="28" y="8"/>
                  </a:cubicBezTo>
                  <a:cubicBezTo>
                    <a:pt x="28" y="6"/>
                    <a:pt x="29" y="5"/>
                    <a:pt x="29" y="4"/>
                  </a:cubicBezTo>
                  <a:cubicBezTo>
                    <a:pt x="25" y="4"/>
                    <a:pt x="20" y="5"/>
                    <a:pt x="17" y="7"/>
                  </a:cubicBezTo>
                  <a:cubicBezTo>
                    <a:pt x="12" y="10"/>
                    <a:pt x="7" y="12"/>
                    <a:pt x="4" y="16"/>
                  </a:cubicBezTo>
                  <a:cubicBezTo>
                    <a:pt x="3" y="17"/>
                    <a:pt x="2" y="18"/>
                    <a:pt x="1" y="17"/>
                  </a:cubicBezTo>
                  <a:cubicBezTo>
                    <a:pt x="0" y="16"/>
                    <a:pt x="1" y="14"/>
                    <a:pt x="2" y="14"/>
                  </a:cubicBezTo>
                  <a:cubicBezTo>
                    <a:pt x="5" y="10"/>
                    <a:pt x="9" y="7"/>
                    <a:pt x="14" y="5"/>
                  </a:cubicBezTo>
                  <a:cubicBezTo>
                    <a:pt x="20" y="3"/>
                    <a:pt x="26" y="1"/>
                    <a:pt x="32" y="1"/>
                  </a:cubicBezTo>
                  <a:cubicBezTo>
                    <a:pt x="35" y="2"/>
                    <a:pt x="38" y="0"/>
                    <a:pt x="40" y="3"/>
                  </a:cubicBezTo>
                  <a:close/>
                </a:path>
              </a:pathLst>
            </a:custGeom>
            <a:solidFill>
              <a:srgbClr val="E6D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6" name="Freeform 234"/>
            <p:cNvSpPr>
              <a:spLocks/>
            </p:cNvSpPr>
            <p:nvPr/>
          </p:nvSpPr>
          <p:spPr bwMode="auto">
            <a:xfrm>
              <a:off x="988" y="3700"/>
              <a:ext cx="69" cy="93"/>
            </a:xfrm>
            <a:custGeom>
              <a:avLst/>
              <a:gdLst>
                <a:gd name="T0" fmla="*/ 13 w 29"/>
                <a:gd name="T1" fmla="*/ 26 h 39"/>
                <a:gd name="T2" fmla="*/ 21 w 29"/>
                <a:gd name="T3" fmla="*/ 34 h 39"/>
                <a:gd name="T4" fmla="*/ 29 w 29"/>
                <a:gd name="T5" fmla="*/ 37 h 39"/>
                <a:gd name="T6" fmla="*/ 23 w 29"/>
                <a:gd name="T7" fmla="*/ 37 h 39"/>
                <a:gd name="T8" fmla="*/ 22 w 29"/>
                <a:gd name="T9" fmla="*/ 37 h 39"/>
                <a:gd name="T10" fmla="*/ 12 w 29"/>
                <a:gd name="T11" fmla="*/ 30 h 39"/>
                <a:gd name="T12" fmla="*/ 5 w 29"/>
                <a:gd name="T13" fmla="*/ 34 h 39"/>
                <a:gd name="T14" fmla="*/ 5 w 29"/>
                <a:gd name="T15" fmla="*/ 34 h 39"/>
                <a:gd name="T16" fmla="*/ 3 w 29"/>
                <a:gd name="T17" fmla="*/ 35 h 39"/>
                <a:gd name="T18" fmla="*/ 0 w 29"/>
                <a:gd name="T19" fmla="*/ 34 h 39"/>
                <a:gd name="T20" fmla="*/ 3 w 29"/>
                <a:gd name="T21" fmla="*/ 32 h 39"/>
                <a:gd name="T22" fmla="*/ 7 w 29"/>
                <a:gd name="T23" fmla="*/ 27 h 39"/>
                <a:gd name="T24" fmla="*/ 8 w 29"/>
                <a:gd name="T25" fmla="*/ 24 h 39"/>
                <a:gd name="T26" fmla="*/ 9 w 29"/>
                <a:gd name="T27" fmla="*/ 3 h 39"/>
                <a:gd name="T28" fmla="*/ 12 w 29"/>
                <a:gd name="T29" fmla="*/ 1 h 39"/>
                <a:gd name="T30" fmla="*/ 13 w 29"/>
                <a:gd name="T31" fmla="*/ 4 h 39"/>
                <a:gd name="T32" fmla="*/ 12 w 29"/>
                <a:gd name="T33" fmla="*/ 22 h 39"/>
                <a:gd name="T34" fmla="*/ 13 w 29"/>
                <a:gd name="T35"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9">
                  <a:moveTo>
                    <a:pt x="13" y="26"/>
                  </a:moveTo>
                  <a:cubicBezTo>
                    <a:pt x="14" y="31"/>
                    <a:pt x="17" y="32"/>
                    <a:pt x="21" y="34"/>
                  </a:cubicBezTo>
                  <a:cubicBezTo>
                    <a:pt x="23" y="35"/>
                    <a:pt x="26" y="36"/>
                    <a:pt x="29" y="37"/>
                  </a:cubicBezTo>
                  <a:cubicBezTo>
                    <a:pt x="27" y="39"/>
                    <a:pt x="25" y="37"/>
                    <a:pt x="23" y="37"/>
                  </a:cubicBezTo>
                  <a:cubicBezTo>
                    <a:pt x="23" y="37"/>
                    <a:pt x="22" y="37"/>
                    <a:pt x="22" y="37"/>
                  </a:cubicBezTo>
                  <a:cubicBezTo>
                    <a:pt x="19" y="35"/>
                    <a:pt x="15" y="32"/>
                    <a:pt x="12" y="30"/>
                  </a:cubicBezTo>
                  <a:cubicBezTo>
                    <a:pt x="9" y="29"/>
                    <a:pt x="7" y="32"/>
                    <a:pt x="5" y="34"/>
                  </a:cubicBezTo>
                  <a:cubicBezTo>
                    <a:pt x="5" y="34"/>
                    <a:pt x="5" y="34"/>
                    <a:pt x="5" y="34"/>
                  </a:cubicBezTo>
                  <a:cubicBezTo>
                    <a:pt x="4" y="34"/>
                    <a:pt x="3" y="35"/>
                    <a:pt x="3" y="35"/>
                  </a:cubicBezTo>
                  <a:cubicBezTo>
                    <a:pt x="2" y="35"/>
                    <a:pt x="1" y="36"/>
                    <a:pt x="0" y="34"/>
                  </a:cubicBezTo>
                  <a:cubicBezTo>
                    <a:pt x="0" y="33"/>
                    <a:pt x="2" y="33"/>
                    <a:pt x="3" y="32"/>
                  </a:cubicBezTo>
                  <a:cubicBezTo>
                    <a:pt x="5" y="31"/>
                    <a:pt x="7" y="29"/>
                    <a:pt x="7" y="27"/>
                  </a:cubicBezTo>
                  <a:cubicBezTo>
                    <a:pt x="8" y="26"/>
                    <a:pt x="8" y="25"/>
                    <a:pt x="8" y="24"/>
                  </a:cubicBezTo>
                  <a:cubicBezTo>
                    <a:pt x="9" y="17"/>
                    <a:pt x="8" y="10"/>
                    <a:pt x="9" y="3"/>
                  </a:cubicBezTo>
                  <a:cubicBezTo>
                    <a:pt x="10" y="2"/>
                    <a:pt x="10" y="0"/>
                    <a:pt x="12" y="1"/>
                  </a:cubicBezTo>
                  <a:cubicBezTo>
                    <a:pt x="13" y="1"/>
                    <a:pt x="13" y="3"/>
                    <a:pt x="13" y="4"/>
                  </a:cubicBezTo>
                  <a:cubicBezTo>
                    <a:pt x="14" y="10"/>
                    <a:pt x="12" y="16"/>
                    <a:pt x="12" y="22"/>
                  </a:cubicBezTo>
                  <a:cubicBezTo>
                    <a:pt x="12" y="23"/>
                    <a:pt x="12" y="25"/>
                    <a:pt x="13" y="26"/>
                  </a:cubicBezTo>
                  <a:close/>
                </a:path>
              </a:pathLst>
            </a:custGeom>
            <a:solidFill>
              <a:srgbClr val="F2E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7" name="Freeform 235"/>
            <p:cNvSpPr>
              <a:spLocks/>
            </p:cNvSpPr>
            <p:nvPr/>
          </p:nvSpPr>
          <p:spPr bwMode="auto">
            <a:xfrm>
              <a:off x="1711" y="1268"/>
              <a:ext cx="136" cy="57"/>
            </a:xfrm>
            <a:custGeom>
              <a:avLst/>
              <a:gdLst>
                <a:gd name="T0" fmla="*/ 49 w 57"/>
                <a:gd name="T1" fmla="*/ 9 h 24"/>
                <a:gd name="T2" fmla="*/ 57 w 57"/>
                <a:gd name="T3" fmla="*/ 0 h 24"/>
                <a:gd name="T4" fmla="*/ 57 w 57"/>
                <a:gd name="T5" fmla="*/ 3 h 24"/>
                <a:gd name="T6" fmla="*/ 48 w 57"/>
                <a:gd name="T7" fmla="*/ 14 h 24"/>
                <a:gd name="T8" fmla="*/ 7 w 57"/>
                <a:gd name="T9" fmla="*/ 21 h 24"/>
                <a:gd name="T10" fmla="*/ 6 w 57"/>
                <a:gd name="T11" fmla="*/ 21 h 24"/>
                <a:gd name="T12" fmla="*/ 6 w 57"/>
                <a:gd name="T13" fmla="*/ 21 h 24"/>
                <a:gd name="T14" fmla="*/ 0 w 57"/>
                <a:gd name="T15" fmla="*/ 17 h 24"/>
                <a:gd name="T16" fmla="*/ 20 w 57"/>
                <a:gd name="T17" fmla="*/ 21 h 24"/>
                <a:gd name="T18" fmla="*/ 47 w 57"/>
                <a:gd name="T19" fmla="*/ 12 h 24"/>
                <a:gd name="T20" fmla="*/ 49 w 57"/>
                <a:gd name="T21"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24">
                  <a:moveTo>
                    <a:pt x="49" y="9"/>
                  </a:moveTo>
                  <a:cubicBezTo>
                    <a:pt x="53" y="7"/>
                    <a:pt x="56" y="4"/>
                    <a:pt x="57" y="0"/>
                  </a:cubicBezTo>
                  <a:cubicBezTo>
                    <a:pt x="57" y="1"/>
                    <a:pt x="57" y="2"/>
                    <a:pt x="57" y="3"/>
                  </a:cubicBezTo>
                  <a:cubicBezTo>
                    <a:pt x="55" y="8"/>
                    <a:pt x="52" y="12"/>
                    <a:pt x="48" y="14"/>
                  </a:cubicBezTo>
                  <a:cubicBezTo>
                    <a:pt x="36" y="23"/>
                    <a:pt x="22" y="24"/>
                    <a:pt x="7" y="21"/>
                  </a:cubicBezTo>
                  <a:cubicBezTo>
                    <a:pt x="7" y="21"/>
                    <a:pt x="6" y="21"/>
                    <a:pt x="6" y="21"/>
                  </a:cubicBezTo>
                  <a:cubicBezTo>
                    <a:pt x="6" y="21"/>
                    <a:pt x="6" y="21"/>
                    <a:pt x="6" y="21"/>
                  </a:cubicBezTo>
                  <a:cubicBezTo>
                    <a:pt x="5" y="19"/>
                    <a:pt x="2" y="19"/>
                    <a:pt x="0" y="17"/>
                  </a:cubicBezTo>
                  <a:cubicBezTo>
                    <a:pt x="7" y="19"/>
                    <a:pt x="13" y="21"/>
                    <a:pt x="20" y="21"/>
                  </a:cubicBezTo>
                  <a:cubicBezTo>
                    <a:pt x="30" y="21"/>
                    <a:pt x="39" y="18"/>
                    <a:pt x="47" y="12"/>
                  </a:cubicBezTo>
                  <a:cubicBezTo>
                    <a:pt x="48" y="11"/>
                    <a:pt x="49" y="10"/>
                    <a:pt x="49" y="9"/>
                  </a:cubicBezTo>
                  <a:close/>
                </a:path>
              </a:pathLst>
            </a:custGeom>
            <a:solidFill>
              <a:srgbClr val="C26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8" name="Freeform 236"/>
            <p:cNvSpPr>
              <a:spLocks/>
            </p:cNvSpPr>
            <p:nvPr/>
          </p:nvSpPr>
          <p:spPr bwMode="auto">
            <a:xfrm>
              <a:off x="1702" y="3613"/>
              <a:ext cx="23" cy="40"/>
            </a:xfrm>
            <a:custGeom>
              <a:avLst/>
              <a:gdLst>
                <a:gd name="T0" fmla="*/ 3 w 10"/>
                <a:gd name="T1" fmla="*/ 17 h 17"/>
                <a:gd name="T2" fmla="*/ 0 w 10"/>
                <a:gd name="T3" fmla="*/ 13 h 17"/>
                <a:gd name="T4" fmla="*/ 1 w 10"/>
                <a:gd name="T5" fmla="*/ 12 h 17"/>
                <a:gd name="T6" fmla="*/ 0 w 10"/>
                <a:gd name="T7" fmla="*/ 5 h 17"/>
                <a:gd name="T8" fmla="*/ 5 w 10"/>
                <a:gd name="T9" fmla="*/ 1 h 17"/>
                <a:gd name="T10" fmla="*/ 9 w 10"/>
                <a:gd name="T11" fmla="*/ 6 h 17"/>
                <a:gd name="T12" fmla="*/ 3 w 10"/>
                <a:gd name="T13" fmla="*/ 16 h 17"/>
                <a:gd name="T14" fmla="*/ 3 w 10"/>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3" y="17"/>
                  </a:moveTo>
                  <a:cubicBezTo>
                    <a:pt x="1" y="17"/>
                    <a:pt x="0" y="15"/>
                    <a:pt x="0" y="13"/>
                  </a:cubicBezTo>
                  <a:cubicBezTo>
                    <a:pt x="0" y="13"/>
                    <a:pt x="1" y="14"/>
                    <a:pt x="1" y="12"/>
                  </a:cubicBezTo>
                  <a:cubicBezTo>
                    <a:pt x="0" y="10"/>
                    <a:pt x="0" y="7"/>
                    <a:pt x="0" y="5"/>
                  </a:cubicBezTo>
                  <a:cubicBezTo>
                    <a:pt x="1" y="2"/>
                    <a:pt x="2" y="0"/>
                    <a:pt x="5" y="1"/>
                  </a:cubicBezTo>
                  <a:cubicBezTo>
                    <a:pt x="7" y="1"/>
                    <a:pt x="10" y="3"/>
                    <a:pt x="9" y="6"/>
                  </a:cubicBezTo>
                  <a:cubicBezTo>
                    <a:pt x="8" y="10"/>
                    <a:pt x="9" y="14"/>
                    <a:pt x="3" y="16"/>
                  </a:cubicBezTo>
                  <a:cubicBezTo>
                    <a:pt x="3" y="16"/>
                    <a:pt x="3" y="17"/>
                    <a:pt x="3" y="17"/>
                  </a:cubicBezTo>
                  <a:close/>
                </a:path>
              </a:pathLst>
            </a:custGeom>
            <a:solidFill>
              <a:srgbClr val="CBB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9" name="Freeform 237"/>
            <p:cNvSpPr>
              <a:spLocks/>
            </p:cNvSpPr>
            <p:nvPr/>
          </p:nvSpPr>
          <p:spPr bwMode="auto">
            <a:xfrm>
              <a:off x="1074" y="3267"/>
              <a:ext cx="90" cy="64"/>
            </a:xfrm>
            <a:custGeom>
              <a:avLst/>
              <a:gdLst>
                <a:gd name="T0" fmla="*/ 31 w 38"/>
                <a:gd name="T1" fmla="*/ 21 h 27"/>
                <a:gd name="T2" fmla="*/ 19 w 38"/>
                <a:gd name="T3" fmla="*/ 9 h 27"/>
                <a:gd name="T4" fmla="*/ 17 w 38"/>
                <a:gd name="T5" fmla="*/ 7 h 27"/>
                <a:gd name="T6" fmla="*/ 15 w 38"/>
                <a:gd name="T7" fmla="*/ 7 h 27"/>
                <a:gd name="T8" fmla="*/ 15 w 38"/>
                <a:gd name="T9" fmla="*/ 9 h 27"/>
                <a:gd name="T10" fmla="*/ 15 w 38"/>
                <a:gd name="T11" fmla="*/ 9 h 27"/>
                <a:gd name="T12" fmla="*/ 14 w 38"/>
                <a:gd name="T13" fmla="*/ 12 h 27"/>
                <a:gd name="T14" fmla="*/ 13 w 38"/>
                <a:gd name="T15" fmla="*/ 10 h 27"/>
                <a:gd name="T16" fmla="*/ 8 w 38"/>
                <a:gd name="T17" fmla="*/ 5 h 27"/>
                <a:gd name="T18" fmla="*/ 2 w 38"/>
                <a:gd name="T19" fmla="*/ 4 h 27"/>
                <a:gd name="T20" fmla="*/ 0 w 38"/>
                <a:gd name="T21" fmla="*/ 2 h 27"/>
                <a:gd name="T22" fmla="*/ 1 w 38"/>
                <a:gd name="T23" fmla="*/ 1 h 27"/>
                <a:gd name="T24" fmla="*/ 5 w 38"/>
                <a:gd name="T25" fmla="*/ 2 h 27"/>
                <a:gd name="T26" fmla="*/ 9 w 38"/>
                <a:gd name="T27" fmla="*/ 1 h 27"/>
                <a:gd name="T28" fmla="*/ 24 w 38"/>
                <a:gd name="T29" fmla="*/ 9 h 27"/>
                <a:gd name="T30" fmla="*/ 24 w 38"/>
                <a:gd name="T31" fmla="*/ 9 h 27"/>
                <a:gd name="T32" fmla="*/ 29 w 38"/>
                <a:gd name="T33" fmla="*/ 13 h 27"/>
                <a:gd name="T34" fmla="*/ 37 w 38"/>
                <a:gd name="T35" fmla="*/ 24 h 27"/>
                <a:gd name="T36" fmla="*/ 37 w 38"/>
                <a:gd name="T37" fmla="*/ 27 h 27"/>
                <a:gd name="T38" fmla="*/ 34 w 38"/>
                <a:gd name="T39" fmla="*/ 25 h 27"/>
                <a:gd name="T40" fmla="*/ 31 w 38"/>
                <a:gd name="T4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7">
                  <a:moveTo>
                    <a:pt x="31" y="21"/>
                  </a:moveTo>
                  <a:cubicBezTo>
                    <a:pt x="28" y="16"/>
                    <a:pt x="24" y="12"/>
                    <a:pt x="19" y="9"/>
                  </a:cubicBezTo>
                  <a:cubicBezTo>
                    <a:pt x="18" y="8"/>
                    <a:pt x="17" y="8"/>
                    <a:pt x="17" y="7"/>
                  </a:cubicBezTo>
                  <a:cubicBezTo>
                    <a:pt x="16" y="7"/>
                    <a:pt x="15" y="6"/>
                    <a:pt x="15" y="7"/>
                  </a:cubicBezTo>
                  <a:cubicBezTo>
                    <a:pt x="14" y="8"/>
                    <a:pt x="14" y="9"/>
                    <a:pt x="15" y="9"/>
                  </a:cubicBezTo>
                  <a:cubicBezTo>
                    <a:pt x="15" y="9"/>
                    <a:pt x="15" y="9"/>
                    <a:pt x="15" y="9"/>
                  </a:cubicBezTo>
                  <a:cubicBezTo>
                    <a:pt x="15" y="10"/>
                    <a:pt x="16" y="12"/>
                    <a:pt x="14" y="12"/>
                  </a:cubicBezTo>
                  <a:cubicBezTo>
                    <a:pt x="13" y="13"/>
                    <a:pt x="13" y="11"/>
                    <a:pt x="13" y="10"/>
                  </a:cubicBezTo>
                  <a:cubicBezTo>
                    <a:pt x="12" y="8"/>
                    <a:pt x="11" y="6"/>
                    <a:pt x="8" y="5"/>
                  </a:cubicBezTo>
                  <a:cubicBezTo>
                    <a:pt x="6" y="5"/>
                    <a:pt x="4" y="4"/>
                    <a:pt x="2" y="4"/>
                  </a:cubicBezTo>
                  <a:cubicBezTo>
                    <a:pt x="2" y="3"/>
                    <a:pt x="0" y="3"/>
                    <a:pt x="0" y="2"/>
                  </a:cubicBezTo>
                  <a:cubicBezTo>
                    <a:pt x="0" y="1"/>
                    <a:pt x="1" y="1"/>
                    <a:pt x="1" y="1"/>
                  </a:cubicBezTo>
                  <a:cubicBezTo>
                    <a:pt x="2" y="0"/>
                    <a:pt x="4" y="1"/>
                    <a:pt x="5" y="2"/>
                  </a:cubicBezTo>
                  <a:cubicBezTo>
                    <a:pt x="6" y="2"/>
                    <a:pt x="8" y="2"/>
                    <a:pt x="9" y="1"/>
                  </a:cubicBezTo>
                  <a:cubicBezTo>
                    <a:pt x="14" y="3"/>
                    <a:pt x="20" y="6"/>
                    <a:pt x="24" y="9"/>
                  </a:cubicBezTo>
                  <a:cubicBezTo>
                    <a:pt x="24" y="9"/>
                    <a:pt x="24" y="9"/>
                    <a:pt x="24" y="9"/>
                  </a:cubicBezTo>
                  <a:cubicBezTo>
                    <a:pt x="26" y="11"/>
                    <a:pt x="27" y="13"/>
                    <a:pt x="29" y="13"/>
                  </a:cubicBezTo>
                  <a:cubicBezTo>
                    <a:pt x="32" y="17"/>
                    <a:pt x="36" y="20"/>
                    <a:pt x="37" y="24"/>
                  </a:cubicBezTo>
                  <a:cubicBezTo>
                    <a:pt x="37" y="25"/>
                    <a:pt x="38" y="26"/>
                    <a:pt x="37" y="27"/>
                  </a:cubicBezTo>
                  <a:cubicBezTo>
                    <a:pt x="36" y="27"/>
                    <a:pt x="35" y="26"/>
                    <a:pt x="34" y="25"/>
                  </a:cubicBezTo>
                  <a:cubicBezTo>
                    <a:pt x="33" y="23"/>
                    <a:pt x="33" y="22"/>
                    <a:pt x="31" y="21"/>
                  </a:cubicBezTo>
                  <a:close/>
                </a:path>
              </a:pathLst>
            </a:custGeom>
            <a:solidFill>
              <a:srgbClr val="EED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0" name="Freeform 238"/>
            <p:cNvSpPr>
              <a:spLocks/>
            </p:cNvSpPr>
            <p:nvPr/>
          </p:nvSpPr>
          <p:spPr bwMode="auto">
            <a:xfrm>
              <a:off x="1706" y="1581"/>
              <a:ext cx="36" cy="52"/>
            </a:xfrm>
            <a:custGeom>
              <a:avLst/>
              <a:gdLst>
                <a:gd name="T0" fmla="*/ 15 w 15"/>
                <a:gd name="T1" fmla="*/ 22 h 22"/>
                <a:gd name="T2" fmla="*/ 8 w 15"/>
                <a:gd name="T3" fmla="*/ 21 h 22"/>
                <a:gd name="T4" fmla="*/ 7 w 15"/>
                <a:gd name="T5" fmla="*/ 20 h 22"/>
                <a:gd name="T6" fmla="*/ 6 w 15"/>
                <a:gd name="T7" fmla="*/ 18 h 22"/>
                <a:gd name="T8" fmla="*/ 2 w 15"/>
                <a:gd name="T9" fmla="*/ 12 h 22"/>
                <a:gd name="T10" fmla="*/ 7 w 15"/>
                <a:gd name="T11" fmla="*/ 0 h 22"/>
                <a:gd name="T12" fmla="*/ 8 w 15"/>
                <a:gd name="T13" fmla="*/ 0 h 22"/>
                <a:gd name="T14" fmla="*/ 11 w 15"/>
                <a:gd name="T15" fmla="*/ 2 h 22"/>
                <a:gd name="T16" fmla="*/ 12 w 15"/>
                <a:gd name="T17" fmla="*/ 4 h 22"/>
                <a:gd name="T18" fmla="*/ 12 w 15"/>
                <a:gd name="T19" fmla="*/ 5 h 22"/>
                <a:gd name="T20" fmla="*/ 5 w 15"/>
                <a:gd name="T21" fmla="*/ 8 h 22"/>
                <a:gd name="T22" fmla="*/ 7 w 15"/>
                <a:gd name="T23" fmla="*/ 11 h 22"/>
                <a:gd name="T24" fmla="*/ 9 w 15"/>
                <a:gd name="T25" fmla="*/ 14 h 22"/>
                <a:gd name="T26" fmla="*/ 11 w 15"/>
                <a:gd name="T27" fmla="*/ 16 h 22"/>
                <a:gd name="T28" fmla="*/ 14 w 15"/>
                <a:gd name="T29" fmla="*/ 20 h 22"/>
                <a:gd name="T30" fmla="*/ 15 w 15"/>
                <a:gd name="T3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2">
                  <a:moveTo>
                    <a:pt x="15" y="22"/>
                  </a:moveTo>
                  <a:cubicBezTo>
                    <a:pt x="13" y="22"/>
                    <a:pt x="11" y="21"/>
                    <a:pt x="8" y="21"/>
                  </a:cubicBezTo>
                  <a:cubicBezTo>
                    <a:pt x="8" y="21"/>
                    <a:pt x="7" y="21"/>
                    <a:pt x="7" y="20"/>
                  </a:cubicBezTo>
                  <a:cubicBezTo>
                    <a:pt x="6" y="20"/>
                    <a:pt x="6" y="19"/>
                    <a:pt x="6" y="18"/>
                  </a:cubicBezTo>
                  <a:cubicBezTo>
                    <a:pt x="6" y="16"/>
                    <a:pt x="4" y="15"/>
                    <a:pt x="2" y="12"/>
                  </a:cubicBezTo>
                  <a:cubicBezTo>
                    <a:pt x="0" y="7"/>
                    <a:pt x="1" y="2"/>
                    <a:pt x="7" y="0"/>
                  </a:cubicBezTo>
                  <a:cubicBezTo>
                    <a:pt x="7" y="0"/>
                    <a:pt x="8" y="0"/>
                    <a:pt x="8" y="0"/>
                  </a:cubicBezTo>
                  <a:cubicBezTo>
                    <a:pt x="9" y="0"/>
                    <a:pt x="11" y="1"/>
                    <a:pt x="11" y="2"/>
                  </a:cubicBezTo>
                  <a:cubicBezTo>
                    <a:pt x="11" y="3"/>
                    <a:pt x="11" y="4"/>
                    <a:pt x="12" y="4"/>
                  </a:cubicBezTo>
                  <a:cubicBezTo>
                    <a:pt x="12" y="5"/>
                    <a:pt x="12" y="5"/>
                    <a:pt x="12" y="5"/>
                  </a:cubicBezTo>
                  <a:cubicBezTo>
                    <a:pt x="8" y="3"/>
                    <a:pt x="7" y="7"/>
                    <a:pt x="5" y="8"/>
                  </a:cubicBezTo>
                  <a:cubicBezTo>
                    <a:pt x="5" y="9"/>
                    <a:pt x="6" y="12"/>
                    <a:pt x="7" y="11"/>
                  </a:cubicBezTo>
                  <a:cubicBezTo>
                    <a:pt x="10" y="11"/>
                    <a:pt x="11" y="11"/>
                    <a:pt x="9" y="14"/>
                  </a:cubicBezTo>
                  <a:cubicBezTo>
                    <a:pt x="8" y="15"/>
                    <a:pt x="10" y="16"/>
                    <a:pt x="11" y="16"/>
                  </a:cubicBezTo>
                  <a:cubicBezTo>
                    <a:pt x="14" y="17"/>
                    <a:pt x="15" y="17"/>
                    <a:pt x="14" y="20"/>
                  </a:cubicBezTo>
                  <a:cubicBezTo>
                    <a:pt x="14" y="22"/>
                    <a:pt x="15" y="21"/>
                    <a:pt x="15" y="22"/>
                  </a:cubicBezTo>
                  <a:close/>
                </a:path>
              </a:pathLst>
            </a:custGeom>
            <a:solidFill>
              <a:srgbClr val="755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1" name="Freeform 239"/>
            <p:cNvSpPr>
              <a:spLocks/>
            </p:cNvSpPr>
            <p:nvPr/>
          </p:nvSpPr>
          <p:spPr bwMode="auto">
            <a:xfrm>
              <a:off x="934" y="3182"/>
              <a:ext cx="45" cy="80"/>
            </a:xfrm>
            <a:custGeom>
              <a:avLst/>
              <a:gdLst>
                <a:gd name="T0" fmla="*/ 0 w 19"/>
                <a:gd name="T1" fmla="*/ 2 h 34"/>
                <a:gd name="T2" fmla="*/ 8 w 19"/>
                <a:gd name="T3" fmla="*/ 0 h 34"/>
                <a:gd name="T4" fmla="*/ 13 w 19"/>
                <a:gd name="T5" fmla="*/ 28 h 34"/>
                <a:gd name="T6" fmla="*/ 12 w 19"/>
                <a:gd name="T7" fmla="*/ 31 h 34"/>
                <a:gd name="T8" fmla="*/ 3 w 19"/>
                <a:gd name="T9" fmla="*/ 34 h 34"/>
                <a:gd name="T10" fmla="*/ 7 w 19"/>
                <a:gd name="T11" fmla="*/ 29 h 34"/>
                <a:gd name="T12" fmla="*/ 9 w 19"/>
                <a:gd name="T13" fmla="*/ 28 h 34"/>
                <a:gd name="T14" fmla="*/ 8 w 19"/>
                <a:gd name="T15" fmla="*/ 5 h 34"/>
                <a:gd name="T16" fmla="*/ 0 w 19"/>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2"/>
                  </a:moveTo>
                  <a:cubicBezTo>
                    <a:pt x="3" y="1"/>
                    <a:pt x="6" y="0"/>
                    <a:pt x="8" y="0"/>
                  </a:cubicBezTo>
                  <a:cubicBezTo>
                    <a:pt x="17" y="6"/>
                    <a:pt x="19" y="20"/>
                    <a:pt x="13" y="28"/>
                  </a:cubicBezTo>
                  <a:cubicBezTo>
                    <a:pt x="12" y="29"/>
                    <a:pt x="11" y="30"/>
                    <a:pt x="12" y="31"/>
                  </a:cubicBezTo>
                  <a:cubicBezTo>
                    <a:pt x="10" y="34"/>
                    <a:pt x="7" y="34"/>
                    <a:pt x="3" y="34"/>
                  </a:cubicBezTo>
                  <a:cubicBezTo>
                    <a:pt x="4" y="32"/>
                    <a:pt x="5" y="30"/>
                    <a:pt x="7" y="29"/>
                  </a:cubicBezTo>
                  <a:cubicBezTo>
                    <a:pt x="8" y="29"/>
                    <a:pt x="8" y="29"/>
                    <a:pt x="9" y="28"/>
                  </a:cubicBezTo>
                  <a:cubicBezTo>
                    <a:pt x="14" y="24"/>
                    <a:pt x="15" y="9"/>
                    <a:pt x="8" y="5"/>
                  </a:cubicBezTo>
                  <a:cubicBezTo>
                    <a:pt x="6" y="3"/>
                    <a:pt x="4" y="1"/>
                    <a:pt x="0" y="2"/>
                  </a:cubicBezTo>
                  <a:close/>
                </a:path>
              </a:pathLst>
            </a:custGeom>
            <a:solidFill>
              <a:srgbClr val="85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2" name="Freeform 240"/>
            <p:cNvSpPr>
              <a:spLocks/>
            </p:cNvSpPr>
            <p:nvPr/>
          </p:nvSpPr>
          <p:spPr bwMode="auto">
            <a:xfrm>
              <a:off x="1716" y="1699"/>
              <a:ext cx="52" cy="43"/>
            </a:xfrm>
            <a:custGeom>
              <a:avLst/>
              <a:gdLst>
                <a:gd name="T0" fmla="*/ 12 w 22"/>
                <a:gd name="T1" fmla="*/ 16 h 18"/>
                <a:gd name="T2" fmla="*/ 9 w 22"/>
                <a:gd name="T3" fmla="*/ 12 h 18"/>
                <a:gd name="T4" fmla="*/ 7 w 22"/>
                <a:gd name="T5" fmla="*/ 11 h 18"/>
                <a:gd name="T6" fmla="*/ 4 w 22"/>
                <a:gd name="T7" fmla="*/ 10 h 18"/>
                <a:gd name="T8" fmla="*/ 3 w 22"/>
                <a:gd name="T9" fmla="*/ 6 h 18"/>
                <a:gd name="T10" fmla="*/ 4 w 22"/>
                <a:gd name="T11" fmla="*/ 1 h 18"/>
                <a:gd name="T12" fmla="*/ 8 w 22"/>
                <a:gd name="T13" fmla="*/ 1 h 18"/>
                <a:gd name="T14" fmla="*/ 10 w 22"/>
                <a:gd name="T15" fmla="*/ 2 h 18"/>
                <a:gd name="T16" fmla="*/ 12 w 22"/>
                <a:gd name="T17" fmla="*/ 4 h 18"/>
                <a:gd name="T18" fmla="*/ 10 w 22"/>
                <a:gd name="T19" fmla="*/ 6 h 18"/>
                <a:gd name="T20" fmla="*/ 9 w 22"/>
                <a:gd name="T21" fmla="*/ 8 h 18"/>
                <a:gd name="T22" fmla="*/ 7 w 22"/>
                <a:gd name="T23" fmla="*/ 8 h 18"/>
                <a:gd name="T24" fmla="*/ 7 w 22"/>
                <a:gd name="T25" fmla="*/ 8 h 18"/>
                <a:gd name="T26" fmla="*/ 9 w 22"/>
                <a:gd name="T27" fmla="*/ 7 h 18"/>
                <a:gd name="T28" fmla="*/ 11 w 22"/>
                <a:gd name="T29" fmla="*/ 8 h 18"/>
                <a:gd name="T30" fmla="*/ 14 w 22"/>
                <a:gd name="T31" fmla="*/ 10 h 18"/>
                <a:gd name="T32" fmla="*/ 17 w 22"/>
                <a:gd name="T33" fmla="*/ 9 h 18"/>
                <a:gd name="T34" fmla="*/ 22 w 22"/>
                <a:gd name="T35" fmla="*/ 13 h 18"/>
                <a:gd name="T36" fmla="*/ 17 w 22"/>
                <a:gd name="T37" fmla="*/ 17 h 18"/>
                <a:gd name="T38" fmla="*/ 12 w 2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12" y="16"/>
                  </a:moveTo>
                  <a:cubicBezTo>
                    <a:pt x="11" y="15"/>
                    <a:pt x="8" y="16"/>
                    <a:pt x="9" y="12"/>
                  </a:cubicBezTo>
                  <a:cubicBezTo>
                    <a:pt x="10" y="12"/>
                    <a:pt x="9" y="10"/>
                    <a:pt x="7" y="11"/>
                  </a:cubicBezTo>
                  <a:cubicBezTo>
                    <a:pt x="5" y="13"/>
                    <a:pt x="5" y="10"/>
                    <a:pt x="4" y="10"/>
                  </a:cubicBezTo>
                  <a:cubicBezTo>
                    <a:pt x="6" y="8"/>
                    <a:pt x="4" y="7"/>
                    <a:pt x="3" y="6"/>
                  </a:cubicBezTo>
                  <a:cubicBezTo>
                    <a:pt x="0" y="4"/>
                    <a:pt x="1" y="2"/>
                    <a:pt x="4" y="1"/>
                  </a:cubicBezTo>
                  <a:cubicBezTo>
                    <a:pt x="5" y="1"/>
                    <a:pt x="6" y="0"/>
                    <a:pt x="8" y="1"/>
                  </a:cubicBezTo>
                  <a:cubicBezTo>
                    <a:pt x="8" y="1"/>
                    <a:pt x="9" y="1"/>
                    <a:pt x="10" y="2"/>
                  </a:cubicBezTo>
                  <a:cubicBezTo>
                    <a:pt x="10" y="3"/>
                    <a:pt x="11" y="3"/>
                    <a:pt x="12" y="4"/>
                  </a:cubicBezTo>
                  <a:cubicBezTo>
                    <a:pt x="12" y="5"/>
                    <a:pt x="11" y="5"/>
                    <a:pt x="10" y="6"/>
                  </a:cubicBezTo>
                  <a:cubicBezTo>
                    <a:pt x="9" y="6"/>
                    <a:pt x="9" y="7"/>
                    <a:pt x="9" y="8"/>
                  </a:cubicBezTo>
                  <a:cubicBezTo>
                    <a:pt x="8" y="8"/>
                    <a:pt x="8" y="8"/>
                    <a:pt x="7" y="8"/>
                  </a:cubicBezTo>
                  <a:cubicBezTo>
                    <a:pt x="7" y="8"/>
                    <a:pt x="7" y="8"/>
                    <a:pt x="7" y="8"/>
                  </a:cubicBezTo>
                  <a:cubicBezTo>
                    <a:pt x="8" y="8"/>
                    <a:pt x="8" y="8"/>
                    <a:pt x="9" y="7"/>
                  </a:cubicBezTo>
                  <a:cubicBezTo>
                    <a:pt x="10" y="7"/>
                    <a:pt x="10" y="7"/>
                    <a:pt x="11" y="8"/>
                  </a:cubicBezTo>
                  <a:cubicBezTo>
                    <a:pt x="12" y="10"/>
                    <a:pt x="12" y="11"/>
                    <a:pt x="14" y="10"/>
                  </a:cubicBezTo>
                  <a:cubicBezTo>
                    <a:pt x="15" y="9"/>
                    <a:pt x="16" y="8"/>
                    <a:pt x="17" y="9"/>
                  </a:cubicBezTo>
                  <a:cubicBezTo>
                    <a:pt x="19" y="10"/>
                    <a:pt x="21" y="11"/>
                    <a:pt x="22" y="13"/>
                  </a:cubicBezTo>
                  <a:cubicBezTo>
                    <a:pt x="20" y="13"/>
                    <a:pt x="18" y="15"/>
                    <a:pt x="17" y="17"/>
                  </a:cubicBezTo>
                  <a:cubicBezTo>
                    <a:pt x="15" y="18"/>
                    <a:pt x="14" y="18"/>
                    <a:pt x="12" y="16"/>
                  </a:cubicBezTo>
                  <a:close/>
                </a:path>
              </a:pathLst>
            </a:custGeom>
            <a:solidFill>
              <a:srgbClr val="E5D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3" name="Freeform 241"/>
            <p:cNvSpPr>
              <a:spLocks/>
            </p:cNvSpPr>
            <p:nvPr/>
          </p:nvSpPr>
          <p:spPr bwMode="auto">
            <a:xfrm>
              <a:off x="1595" y="1877"/>
              <a:ext cx="30" cy="64"/>
            </a:xfrm>
            <a:custGeom>
              <a:avLst/>
              <a:gdLst>
                <a:gd name="T0" fmla="*/ 1 w 13"/>
                <a:gd name="T1" fmla="*/ 2 h 27"/>
                <a:gd name="T2" fmla="*/ 0 w 13"/>
                <a:gd name="T3" fmla="*/ 2 h 27"/>
                <a:gd name="T4" fmla="*/ 0 w 13"/>
                <a:gd name="T5" fmla="*/ 1 h 27"/>
                <a:gd name="T6" fmla="*/ 8 w 13"/>
                <a:gd name="T7" fmla="*/ 0 h 27"/>
                <a:gd name="T8" fmla="*/ 9 w 13"/>
                <a:gd name="T9" fmla="*/ 0 h 27"/>
                <a:gd name="T10" fmla="*/ 13 w 13"/>
                <a:gd name="T11" fmla="*/ 9 h 27"/>
                <a:gd name="T12" fmla="*/ 9 w 13"/>
                <a:gd name="T13" fmla="*/ 24 h 27"/>
                <a:gd name="T14" fmla="*/ 10 w 13"/>
                <a:gd name="T15" fmla="*/ 25 h 27"/>
                <a:gd name="T16" fmla="*/ 4 w 13"/>
                <a:gd name="T17" fmla="*/ 26 h 27"/>
                <a:gd name="T18" fmla="*/ 2 w 13"/>
                <a:gd name="T19" fmla="*/ 26 h 27"/>
                <a:gd name="T20" fmla="*/ 1 w 13"/>
                <a:gd name="T21" fmla="*/ 24 h 27"/>
                <a:gd name="T22" fmla="*/ 4 w 13"/>
                <a:gd name="T23" fmla="*/ 17 h 27"/>
                <a:gd name="T24" fmla="*/ 6 w 13"/>
                <a:gd name="T25" fmla="*/ 14 h 27"/>
                <a:gd name="T26" fmla="*/ 7 w 13"/>
                <a:gd name="T27" fmla="*/ 13 h 27"/>
                <a:gd name="T28" fmla="*/ 8 w 13"/>
                <a:gd name="T29" fmla="*/ 7 h 27"/>
                <a:gd name="T30" fmla="*/ 5 w 13"/>
                <a:gd name="T31" fmla="*/ 4 h 27"/>
                <a:gd name="T32" fmla="*/ 1 w 13"/>
                <a:gd name="T3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7">
                  <a:moveTo>
                    <a:pt x="1" y="2"/>
                  </a:moveTo>
                  <a:cubicBezTo>
                    <a:pt x="1" y="2"/>
                    <a:pt x="0" y="2"/>
                    <a:pt x="0" y="2"/>
                  </a:cubicBezTo>
                  <a:cubicBezTo>
                    <a:pt x="0" y="2"/>
                    <a:pt x="0" y="1"/>
                    <a:pt x="0" y="1"/>
                  </a:cubicBezTo>
                  <a:cubicBezTo>
                    <a:pt x="3" y="0"/>
                    <a:pt x="5" y="0"/>
                    <a:pt x="8" y="0"/>
                  </a:cubicBezTo>
                  <a:cubicBezTo>
                    <a:pt x="8" y="0"/>
                    <a:pt x="8" y="0"/>
                    <a:pt x="9" y="0"/>
                  </a:cubicBezTo>
                  <a:cubicBezTo>
                    <a:pt x="12" y="2"/>
                    <a:pt x="13" y="5"/>
                    <a:pt x="13" y="9"/>
                  </a:cubicBezTo>
                  <a:cubicBezTo>
                    <a:pt x="12" y="14"/>
                    <a:pt x="12" y="19"/>
                    <a:pt x="9" y="24"/>
                  </a:cubicBezTo>
                  <a:cubicBezTo>
                    <a:pt x="9" y="24"/>
                    <a:pt x="10" y="24"/>
                    <a:pt x="10" y="25"/>
                  </a:cubicBezTo>
                  <a:cubicBezTo>
                    <a:pt x="8" y="27"/>
                    <a:pt x="6" y="26"/>
                    <a:pt x="4" y="26"/>
                  </a:cubicBezTo>
                  <a:cubicBezTo>
                    <a:pt x="4" y="26"/>
                    <a:pt x="3" y="26"/>
                    <a:pt x="2" y="26"/>
                  </a:cubicBezTo>
                  <a:cubicBezTo>
                    <a:pt x="1" y="25"/>
                    <a:pt x="1" y="25"/>
                    <a:pt x="1" y="24"/>
                  </a:cubicBezTo>
                  <a:cubicBezTo>
                    <a:pt x="3" y="22"/>
                    <a:pt x="5" y="20"/>
                    <a:pt x="4" y="17"/>
                  </a:cubicBezTo>
                  <a:cubicBezTo>
                    <a:pt x="3" y="15"/>
                    <a:pt x="6" y="15"/>
                    <a:pt x="6" y="14"/>
                  </a:cubicBezTo>
                  <a:cubicBezTo>
                    <a:pt x="7" y="13"/>
                    <a:pt x="7" y="13"/>
                    <a:pt x="7" y="13"/>
                  </a:cubicBezTo>
                  <a:cubicBezTo>
                    <a:pt x="6" y="11"/>
                    <a:pt x="7" y="9"/>
                    <a:pt x="8" y="7"/>
                  </a:cubicBezTo>
                  <a:cubicBezTo>
                    <a:pt x="8" y="5"/>
                    <a:pt x="7" y="4"/>
                    <a:pt x="5" y="4"/>
                  </a:cubicBezTo>
                  <a:cubicBezTo>
                    <a:pt x="4" y="4"/>
                    <a:pt x="2" y="4"/>
                    <a:pt x="1" y="2"/>
                  </a:cubicBezTo>
                  <a:close/>
                </a:path>
              </a:pathLst>
            </a:custGeom>
            <a:solidFill>
              <a:srgbClr val="714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4" name="Freeform 242"/>
            <p:cNvSpPr>
              <a:spLocks/>
            </p:cNvSpPr>
            <p:nvPr/>
          </p:nvSpPr>
          <p:spPr bwMode="auto">
            <a:xfrm>
              <a:off x="1072" y="3196"/>
              <a:ext cx="31" cy="64"/>
            </a:xfrm>
            <a:custGeom>
              <a:avLst/>
              <a:gdLst>
                <a:gd name="T0" fmla="*/ 0 w 13"/>
                <a:gd name="T1" fmla="*/ 4 h 27"/>
                <a:gd name="T2" fmla="*/ 10 w 13"/>
                <a:gd name="T3" fmla="*/ 2 h 27"/>
                <a:gd name="T4" fmla="*/ 12 w 13"/>
                <a:gd name="T5" fmla="*/ 10 h 27"/>
                <a:gd name="T6" fmla="*/ 12 w 13"/>
                <a:gd name="T7" fmla="*/ 21 h 27"/>
                <a:gd name="T8" fmla="*/ 6 w 13"/>
                <a:gd name="T9" fmla="*/ 26 h 27"/>
                <a:gd name="T10" fmla="*/ 2 w 13"/>
                <a:gd name="T11" fmla="*/ 26 h 27"/>
                <a:gd name="T12" fmla="*/ 0 w 13"/>
                <a:gd name="T13" fmla="*/ 23 h 27"/>
                <a:gd name="T14" fmla="*/ 7 w 13"/>
                <a:gd name="T15" fmla="*/ 22 h 27"/>
                <a:gd name="T16" fmla="*/ 8 w 13"/>
                <a:gd name="T17" fmla="*/ 20 h 27"/>
                <a:gd name="T18" fmla="*/ 7 w 13"/>
                <a:gd name="T19" fmla="*/ 13 h 27"/>
                <a:gd name="T20" fmla="*/ 8 w 13"/>
                <a:gd name="T21" fmla="*/ 9 h 27"/>
                <a:gd name="T22" fmla="*/ 7 w 13"/>
                <a:gd name="T23" fmla="*/ 8 h 27"/>
                <a:gd name="T24" fmla="*/ 4 w 13"/>
                <a:gd name="T25" fmla="*/ 7 h 27"/>
                <a:gd name="T26" fmla="*/ 1 w 13"/>
                <a:gd name="T27" fmla="*/ 5 h 27"/>
                <a:gd name="T28" fmla="*/ 0 w 13"/>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7">
                  <a:moveTo>
                    <a:pt x="0" y="4"/>
                  </a:moveTo>
                  <a:cubicBezTo>
                    <a:pt x="3" y="0"/>
                    <a:pt x="7" y="1"/>
                    <a:pt x="10" y="2"/>
                  </a:cubicBezTo>
                  <a:cubicBezTo>
                    <a:pt x="13" y="4"/>
                    <a:pt x="13" y="7"/>
                    <a:pt x="12" y="10"/>
                  </a:cubicBezTo>
                  <a:cubicBezTo>
                    <a:pt x="11" y="14"/>
                    <a:pt x="11" y="17"/>
                    <a:pt x="12" y="21"/>
                  </a:cubicBezTo>
                  <a:cubicBezTo>
                    <a:pt x="13" y="25"/>
                    <a:pt x="10" y="27"/>
                    <a:pt x="6" y="26"/>
                  </a:cubicBezTo>
                  <a:cubicBezTo>
                    <a:pt x="5" y="25"/>
                    <a:pt x="3" y="23"/>
                    <a:pt x="2" y="26"/>
                  </a:cubicBezTo>
                  <a:cubicBezTo>
                    <a:pt x="0" y="26"/>
                    <a:pt x="0" y="24"/>
                    <a:pt x="0" y="23"/>
                  </a:cubicBezTo>
                  <a:cubicBezTo>
                    <a:pt x="2" y="20"/>
                    <a:pt x="5" y="22"/>
                    <a:pt x="7" y="22"/>
                  </a:cubicBezTo>
                  <a:cubicBezTo>
                    <a:pt x="8" y="22"/>
                    <a:pt x="9" y="21"/>
                    <a:pt x="8" y="20"/>
                  </a:cubicBezTo>
                  <a:cubicBezTo>
                    <a:pt x="8" y="18"/>
                    <a:pt x="7" y="15"/>
                    <a:pt x="7" y="13"/>
                  </a:cubicBezTo>
                  <a:cubicBezTo>
                    <a:pt x="8" y="12"/>
                    <a:pt x="9" y="11"/>
                    <a:pt x="8" y="9"/>
                  </a:cubicBezTo>
                  <a:cubicBezTo>
                    <a:pt x="8" y="8"/>
                    <a:pt x="7" y="8"/>
                    <a:pt x="7" y="8"/>
                  </a:cubicBezTo>
                  <a:cubicBezTo>
                    <a:pt x="6" y="7"/>
                    <a:pt x="5" y="7"/>
                    <a:pt x="4" y="7"/>
                  </a:cubicBezTo>
                  <a:cubicBezTo>
                    <a:pt x="3" y="6"/>
                    <a:pt x="1" y="6"/>
                    <a:pt x="1" y="5"/>
                  </a:cubicBezTo>
                  <a:cubicBezTo>
                    <a:pt x="1" y="4"/>
                    <a:pt x="1" y="4"/>
                    <a:pt x="0" y="4"/>
                  </a:cubicBezTo>
                  <a:close/>
                </a:path>
              </a:pathLst>
            </a:custGeom>
            <a:solidFill>
              <a:srgbClr val="CEB6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5" name="Freeform 243"/>
            <p:cNvSpPr>
              <a:spLocks/>
            </p:cNvSpPr>
            <p:nvPr/>
          </p:nvSpPr>
          <p:spPr bwMode="auto">
            <a:xfrm>
              <a:off x="1713" y="2485"/>
              <a:ext cx="126" cy="38"/>
            </a:xfrm>
            <a:custGeom>
              <a:avLst/>
              <a:gdLst>
                <a:gd name="T0" fmla="*/ 1 w 53"/>
                <a:gd name="T1" fmla="*/ 1 h 16"/>
                <a:gd name="T2" fmla="*/ 13 w 53"/>
                <a:gd name="T3" fmla="*/ 2 h 16"/>
                <a:gd name="T4" fmla="*/ 15 w 53"/>
                <a:gd name="T5" fmla="*/ 2 h 16"/>
                <a:gd name="T6" fmla="*/ 23 w 53"/>
                <a:gd name="T7" fmla="*/ 3 h 16"/>
                <a:gd name="T8" fmla="*/ 27 w 53"/>
                <a:gd name="T9" fmla="*/ 3 h 16"/>
                <a:gd name="T10" fmla="*/ 39 w 53"/>
                <a:gd name="T11" fmla="*/ 6 h 16"/>
                <a:gd name="T12" fmla="*/ 39 w 53"/>
                <a:gd name="T13" fmla="*/ 6 h 16"/>
                <a:gd name="T14" fmla="*/ 51 w 53"/>
                <a:gd name="T15" fmla="*/ 13 h 16"/>
                <a:gd name="T16" fmla="*/ 53 w 53"/>
                <a:gd name="T17" fmla="*/ 15 h 16"/>
                <a:gd name="T18" fmla="*/ 50 w 53"/>
                <a:gd name="T19" fmla="*/ 15 h 16"/>
                <a:gd name="T20" fmla="*/ 50 w 53"/>
                <a:gd name="T21" fmla="*/ 15 h 16"/>
                <a:gd name="T22" fmla="*/ 42 w 53"/>
                <a:gd name="T23" fmla="*/ 10 h 16"/>
                <a:gd name="T24" fmla="*/ 28 w 53"/>
                <a:gd name="T25" fmla="*/ 6 h 16"/>
                <a:gd name="T26" fmla="*/ 24 w 53"/>
                <a:gd name="T27" fmla="*/ 6 h 16"/>
                <a:gd name="T28" fmla="*/ 25 w 53"/>
                <a:gd name="T29" fmla="*/ 9 h 16"/>
                <a:gd name="T30" fmla="*/ 26 w 53"/>
                <a:gd name="T31" fmla="*/ 12 h 16"/>
                <a:gd name="T32" fmla="*/ 24 w 53"/>
                <a:gd name="T33" fmla="*/ 11 h 16"/>
                <a:gd name="T34" fmla="*/ 22 w 53"/>
                <a:gd name="T35" fmla="*/ 9 h 16"/>
                <a:gd name="T36" fmla="*/ 14 w 53"/>
                <a:gd name="T37" fmla="*/ 9 h 16"/>
                <a:gd name="T38" fmla="*/ 4 w 53"/>
                <a:gd name="T39" fmla="*/ 8 h 16"/>
                <a:gd name="T40" fmla="*/ 4 w 53"/>
                <a:gd name="T41" fmla="*/ 7 h 16"/>
                <a:gd name="T42" fmla="*/ 15 w 53"/>
                <a:gd name="T43" fmla="*/ 5 h 16"/>
                <a:gd name="T44" fmla="*/ 3 w 53"/>
                <a:gd name="T45" fmla="*/ 4 h 16"/>
                <a:gd name="T46" fmla="*/ 0 w 53"/>
                <a:gd name="T47" fmla="*/ 2 h 16"/>
                <a:gd name="T48" fmla="*/ 0 w 53"/>
                <a:gd name="T49" fmla="*/ 0 h 16"/>
                <a:gd name="T50" fmla="*/ 1 w 53"/>
                <a:gd name="T5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6">
                  <a:moveTo>
                    <a:pt x="1" y="1"/>
                  </a:moveTo>
                  <a:cubicBezTo>
                    <a:pt x="5" y="3"/>
                    <a:pt x="9" y="1"/>
                    <a:pt x="13" y="2"/>
                  </a:cubicBezTo>
                  <a:cubicBezTo>
                    <a:pt x="13" y="2"/>
                    <a:pt x="14" y="2"/>
                    <a:pt x="15" y="2"/>
                  </a:cubicBezTo>
                  <a:cubicBezTo>
                    <a:pt x="17" y="4"/>
                    <a:pt x="20" y="3"/>
                    <a:pt x="23" y="3"/>
                  </a:cubicBezTo>
                  <a:cubicBezTo>
                    <a:pt x="24" y="3"/>
                    <a:pt x="25" y="3"/>
                    <a:pt x="27" y="3"/>
                  </a:cubicBezTo>
                  <a:cubicBezTo>
                    <a:pt x="31" y="4"/>
                    <a:pt x="35" y="4"/>
                    <a:pt x="39" y="6"/>
                  </a:cubicBezTo>
                  <a:cubicBezTo>
                    <a:pt x="39" y="6"/>
                    <a:pt x="39" y="6"/>
                    <a:pt x="39" y="6"/>
                  </a:cubicBezTo>
                  <a:cubicBezTo>
                    <a:pt x="43" y="8"/>
                    <a:pt x="48" y="10"/>
                    <a:pt x="51" y="13"/>
                  </a:cubicBezTo>
                  <a:cubicBezTo>
                    <a:pt x="52" y="13"/>
                    <a:pt x="53" y="14"/>
                    <a:pt x="53" y="15"/>
                  </a:cubicBezTo>
                  <a:cubicBezTo>
                    <a:pt x="52" y="16"/>
                    <a:pt x="51" y="15"/>
                    <a:pt x="50" y="15"/>
                  </a:cubicBezTo>
                  <a:cubicBezTo>
                    <a:pt x="50" y="15"/>
                    <a:pt x="50" y="15"/>
                    <a:pt x="50" y="15"/>
                  </a:cubicBezTo>
                  <a:cubicBezTo>
                    <a:pt x="47" y="13"/>
                    <a:pt x="45" y="11"/>
                    <a:pt x="42" y="10"/>
                  </a:cubicBezTo>
                  <a:cubicBezTo>
                    <a:pt x="37" y="8"/>
                    <a:pt x="33" y="6"/>
                    <a:pt x="28" y="6"/>
                  </a:cubicBezTo>
                  <a:cubicBezTo>
                    <a:pt x="27" y="6"/>
                    <a:pt x="25" y="5"/>
                    <a:pt x="24" y="6"/>
                  </a:cubicBezTo>
                  <a:cubicBezTo>
                    <a:pt x="23" y="8"/>
                    <a:pt x="25" y="8"/>
                    <a:pt x="25" y="9"/>
                  </a:cubicBezTo>
                  <a:cubicBezTo>
                    <a:pt x="26" y="10"/>
                    <a:pt x="27" y="11"/>
                    <a:pt x="26" y="12"/>
                  </a:cubicBezTo>
                  <a:cubicBezTo>
                    <a:pt x="25" y="12"/>
                    <a:pt x="25" y="12"/>
                    <a:pt x="24" y="11"/>
                  </a:cubicBezTo>
                  <a:cubicBezTo>
                    <a:pt x="23" y="11"/>
                    <a:pt x="22" y="10"/>
                    <a:pt x="22" y="9"/>
                  </a:cubicBezTo>
                  <a:cubicBezTo>
                    <a:pt x="19" y="7"/>
                    <a:pt x="17" y="7"/>
                    <a:pt x="14" y="9"/>
                  </a:cubicBezTo>
                  <a:cubicBezTo>
                    <a:pt x="11" y="8"/>
                    <a:pt x="7" y="10"/>
                    <a:pt x="4" y="8"/>
                  </a:cubicBezTo>
                  <a:cubicBezTo>
                    <a:pt x="4" y="8"/>
                    <a:pt x="4" y="7"/>
                    <a:pt x="4" y="7"/>
                  </a:cubicBezTo>
                  <a:cubicBezTo>
                    <a:pt x="8" y="6"/>
                    <a:pt x="12" y="7"/>
                    <a:pt x="15" y="5"/>
                  </a:cubicBezTo>
                  <a:cubicBezTo>
                    <a:pt x="12" y="4"/>
                    <a:pt x="7" y="4"/>
                    <a:pt x="3" y="4"/>
                  </a:cubicBezTo>
                  <a:cubicBezTo>
                    <a:pt x="1" y="4"/>
                    <a:pt x="0" y="3"/>
                    <a:pt x="0" y="2"/>
                  </a:cubicBezTo>
                  <a:cubicBezTo>
                    <a:pt x="0" y="1"/>
                    <a:pt x="0" y="1"/>
                    <a:pt x="0" y="0"/>
                  </a:cubicBezTo>
                  <a:cubicBezTo>
                    <a:pt x="0" y="0"/>
                    <a:pt x="1" y="0"/>
                    <a:pt x="1" y="1"/>
                  </a:cubicBezTo>
                  <a:close/>
                </a:path>
              </a:pathLst>
            </a:custGeom>
            <a:solidFill>
              <a:srgbClr val="EDD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6" name="Freeform 244"/>
            <p:cNvSpPr>
              <a:spLocks/>
            </p:cNvSpPr>
            <p:nvPr/>
          </p:nvSpPr>
          <p:spPr bwMode="auto">
            <a:xfrm>
              <a:off x="1571" y="1534"/>
              <a:ext cx="47" cy="42"/>
            </a:xfrm>
            <a:custGeom>
              <a:avLst/>
              <a:gdLst>
                <a:gd name="T0" fmla="*/ 7 w 20"/>
                <a:gd name="T1" fmla="*/ 2 h 18"/>
                <a:gd name="T2" fmla="*/ 8 w 20"/>
                <a:gd name="T3" fmla="*/ 1 h 18"/>
                <a:gd name="T4" fmla="*/ 14 w 20"/>
                <a:gd name="T5" fmla="*/ 3 h 18"/>
                <a:gd name="T6" fmla="*/ 17 w 20"/>
                <a:gd name="T7" fmla="*/ 3 h 18"/>
                <a:gd name="T8" fmla="*/ 17 w 20"/>
                <a:gd name="T9" fmla="*/ 8 h 18"/>
                <a:gd name="T10" fmla="*/ 15 w 20"/>
                <a:gd name="T11" fmla="*/ 9 h 18"/>
                <a:gd name="T12" fmla="*/ 15 w 20"/>
                <a:gd name="T13" fmla="*/ 10 h 18"/>
                <a:gd name="T14" fmla="*/ 13 w 20"/>
                <a:gd name="T15" fmla="*/ 12 h 18"/>
                <a:gd name="T16" fmla="*/ 10 w 20"/>
                <a:gd name="T17" fmla="*/ 12 h 18"/>
                <a:gd name="T18" fmla="*/ 9 w 20"/>
                <a:gd name="T19" fmla="*/ 14 h 18"/>
                <a:gd name="T20" fmla="*/ 8 w 20"/>
                <a:gd name="T21" fmla="*/ 17 h 18"/>
                <a:gd name="T22" fmla="*/ 5 w 20"/>
                <a:gd name="T23" fmla="*/ 17 h 18"/>
                <a:gd name="T24" fmla="*/ 2 w 20"/>
                <a:gd name="T25" fmla="*/ 11 h 18"/>
                <a:gd name="T26" fmla="*/ 11 w 20"/>
                <a:gd name="T27" fmla="*/ 2 h 18"/>
                <a:gd name="T28" fmla="*/ 7 w 20"/>
                <a:gd name="T2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8">
                  <a:moveTo>
                    <a:pt x="7" y="2"/>
                  </a:moveTo>
                  <a:cubicBezTo>
                    <a:pt x="7" y="2"/>
                    <a:pt x="8" y="2"/>
                    <a:pt x="8" y="1"/>
                  </a:cubicBezTo>
                  <a:cubicBezTo>
                    <a:pt x="10" y="1"/>
                    <a:pt x="12" y="0"/>
                    <a:pt x="14" y="3"/>
                  </a:cubicBezTo>
                  <a:cubicBezTo>
                    <a:pt x="15" y="4"/>
                    <a:pt x="16" y="3"/>
                    <a:pt x="17" y="3"/>
                  </a:cubicBezTo>
                  <a:cubicBezTo>
                    <a:pt x="20" y="4"/>
                    <a:pt x="17" y="6"/>
                    <a:pt x="17" y="8"/>
                  </a:cubicBezTo>
                  <a:cubicBezTo>
                    <a:pt x="18" y="9"/>
                    <a:pt x="16" y="9"/>
                    <a:pt x="15" y="9"/>
                  </a:cubicBezTo>
                  <a:cubicBezTo>
                    <a:pt x="13" y="8"/>
                    <a:pt x="15" y="9"/>
                    <a:pt x="15" y="10"/>
                  </a:cubicBezTo>
                  <a:cubicBezTo>
                    <a:pt x="15" y="11"/>
                    <a:pt x="14" y="12"/>
                    <a:pt x="13" y="12"/>
                  </a:cubicBezTo>
                  <a:cubicBezTo>
                    <a:pt x="12" y="12"/>
                    <a:pt x="11" y="12"/>
                    <a:pt x="10" y="12"/>
                  </a:cubicBezTo>
                  <a:cubicBezTo>
                    <a:pt x="8" y="12"/>
                    <a:pt x="8" y="12"/>
                    <a:pt x="9" y="14"/>
                  </a:cubicBezTo>
                  <a:cubicBezTo>
                    <a:pt x="9" y="15"/>
                    <a:pt x="9" y="17"/>
                    <a:pt x="8" y="17"/>
                  </a:cubicBezTo>
                  <a:cubicBezTo>
                    <a:pt x="7" y="17"/>
                    <a:pt x="6" y="18"/>
                    <a:pt x="5" y="17"/>
                  </a:cubicBezTo>
                  <a:cubicBezTo>
                    <a:pt x="1" y="17"/>
                    <a:pt x="0" y="14"/>
                    <a:pt x="2" y="11"/>
                  </a:cubicBezTo>
                  <a:cubicBezTo>
                    <a:pt x="4" y="7"/>
                    <a:pt x="7" y="5"/>
                    <a:pt x="11" y="2"/>
                  </a:cubicBezTo>
                  <a:cubicBezTo>
                    <a:pt x="9" y="2"/>
                    <a:pt x="8" y="2"/>
                    <a:pt x="7" y="2"/>
                  </a:cubicBezTo>
                  <a:close/>
                </a:path>
              </a:pathLst>
            </a:custGeom>
            <a:solidFill>
              <a:srgbClr val="D9C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7" name="Freeform 245"/>
            <p:cNvSpPr>
              <a:spLocks/>
            </p:cNvSpPr>
            <p:nvPr/>
          </p:nvSpPr>
          <p:spPr bwMode="auto">
            <a:xfrm>
              <a:off x="1592" y="2805"/>
              <a:ext cx="24" cy="73"/>
            </a:xfrm>
            <a:custGeom>
              <a:avLst/>
              <a:gdLst>
                <a:gd name="T0" fmla="*/ 3 w 10"/>
                <a:gd name="T1" fmla="*/ 30 h 31"/>
                <a:gd name="T2" fmla="*/ 4 w 10"/>
                <a:gd name="T3" fmla="*/ 27 h 31"/>
                <a:gd name="T4" fmla="*/ 5 w 10"/>
                <a:gd name="T5" fmla="*/ 20 h 31"/>
                <a:gd name="T6" fmla="*/ 5 w 10"/>
                <a:gd name="T7" fmla="*/ 16 h 31"/>
                <a:gd name="T8" fmla="*/ 4 w 10"/>
                <a:gd name="T9" fmla="*/ 14 h 31"/>
                <a:gd name="T10" fmla="*/ 4 w 10"/>
                <a:gd name="T11" fmla="*/ 14 h 31"/>
                <a:gd name="T12" fmla="*/ 4 w 10"/>
                <a:gd name="T13" fmla="*/ 11 h 31"/>
                <a:gd name="T14" fmla="*/ 4 w 10"/>
                <a:gd name="T15" fmla="*/ 10 h 31"/>
                <a:gd name="T16" fmla="*/ 0 w 10"/>
                <a:gd name="T17" fmla="*/ 3 h 31"/>
                <a:gd name="T18" fmla="*/ 1 w 10"/>
                <a:gd name="T19" fmla="*/ 0 h 31"/>
                <a:gd name="T20" fmla="*/ 8 w 10"/>
                <a:gd name="T21" fmla="*/ 8 h 31"/>
                <a:gd name="T22" fmla="*/ 6 w 10"/>
                <a:gd name="T23" fmla="*/ 29 h 31"/>
                <a:gd name="T24" fmla="*/ 4 w 10"/>
                <a:gd name="T25" fmla="*/ 31 h 31"/>
                <a:gd name="T26" fmla="*/ 3 w 10"/>
                <a:gd name="T27"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31">
                  <a:moveTo>
                    <a:pt x="3" y="30"/>
                  </a:moveTo>
                  <a:cubicBezTo>
                    <a:pt x="4" y="29"/>
                    <a:pt x="4" y="28"/>
                    <a:pt x="4" y="27"/>
                  </a:cubicBezTo>
                  <a:cubicBezTo>
                    <a:pt x="6" y="25"/>
                    <a:pt x="6" y="23"/>
                    <a:pt x="5" y="20"/>
                  </a:cubicBezTo>
                  <a:cubicBezTo>
                    <a:pt x="5" y="19"/>
                    <a:pt x="4" y="18"/>
                    <a:pt x="5" y="16"/>
                  </a:cubicBezTo>
                  <a:cubicBezTo>
                    <a:pt x="7" y="14"/>
                    <a:pt x="5" y="14"/>
                    <a:pt x="4" y="14"/>
                  </a:cubicBezTo>
                  <a:cubicBezTo>
                    <a:pt x="4" y="14"/>
                    <a:pt x="4" y="14"/>
                    <a:pt x="4" y="14"/>
                  </a:cubicBezTo>
                  <a:cubicBezTo>
                    <a:pt x="4" y="13"/>
                    <a:pt x="7" y="12"/>
                    <a:pt x="4" y="11"/>
                  </a:cubicBezTo>
                  <a:cubicBezTo>
                    <a:pt x="4" y="11"/>
                    <a:pt x="3" y="10"/>
                    <a:pt x="4" y="10"/>
                  </a:cubicBezTo>
                  <a:cubicBezTo>
                    <a:pt x="7" y="5"/>
                    <a:pt x="1" y="5"/>
                    <a:pt x="0" y="3"/>
                  </a:cubicBezTo>
                  <a:cubicBezTo>
                    <a:pt x="1" y="2"/>
                    <a:pt x="0" y="1"/>
                    <a:pt x="1" y="0"/>
                  </a:cubicBezTo>
                  <a:cubicBezTo>
                    <a:pt x="6" y="1"/>
                    <a:pt x="7" y="5"/>
                    <a:pt x="8" y="8"/>
                  </a:cubicBezTo>
                  <a:cubicBezTo>
                    <a:pt x="10" y="15"/>
                    <a:pt x="9" y="22"/>
                    <a:pt x="6" y="29"/>
                  </a:cubicBezTo>
                  <a:cubicBezTo>
                    <a:pt x="6" y="30"/>
                    <a:pt x="5" y="31"/>
                    <a:pt x="4" y="31"/>
                  </a:cubicBezTo>
                  <a:cubicBezTo>
                    <a:pt x="3" y="31"/>
                    <a:pt x="3" y="30"/>
                    <a:pt x="3" y="30"/>
                  </a:cubicBezTo>
                  <a:close/>
                </a:path>
              </a:pathLst>
            </a:custGeom>
            <a:solidFill>
              <a:srgbClr val="6E4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8" name="Freeform 246"/>
            <p:cNvSpPr>
              <a:spLocks/>
            </p:cNvSpPr>
            <p:nvPr/>
          </p:nvSpPr>
          <p:spPr bwMode="auto">
            <a:xfrm>
              <a:off x="1590" y="2050"/>
              <a:ext cx="28" cy="45"/>
            </a:xfrm>
            <a:custGeom>
              <a:avLst/>
              <a:gdLst>
                <a:gd name="T0" fmla="*/ 4 w 12"/>
                <a:gd name="T1" fmla="*/ 17 h 19"/>
                <a:gd name="T2" fmla="*/ 6 w 12"/>
                <a:gd name="T3" fmla="*/ 1 h 19"/>
                <a:gd name="T4" fmla="*/ 8 w 12"/>
                <a:gd name="T5" fmla="*/ 0 h 19"/>
                <a:gd name="T6" fmla="*/ 12 w 12"/>
                <a:gd name="T7" fmla="*/ 4 h 19"/>
                <a:gd name="T8" fmla="*/ 10 w 12"/>
                <a:gd name="T9" fmla="*/ 15 h 19"/>
                <a:gd name="T10" fmla="*/ 4 w 12"/>
                <a:gd name="T11" fmla="*/ 17 h 19"/>
              </a:gdLst>
              <a:ahLst/>
              <a:cxnLst>
                <a:cxn ang="0">
                  <a:pos x="T0" y="T1"/>
                </a:cxn>
                <a:cxn ang="0">
                  <a:pos x="T2" y="T3"/>
                </a:cxn>
                <a:cxn ang="0">
                  <a:pos x="T4" y="T5"/>
                </a:cxn>
                <a:cxn ang="0">
                  <a:pos x="T6" y="T7"/>
                </a:cxn>
                <a:cxn ang="0">
                  <a:pos x="T8" y="T9"/>
                </a:cxn>
                <a:cxn ang="0">
                  <a:pos x="T10" y="T11"/>
                </a:cxn>
              </a:cxnLst>
              <a:rect l="0" t="0" r="r" b="b"/>
              <a:pathLst>
                <a:path w="12" h="19">
                  <a:moveTo>
                    <a:pt x="4" y="17"/>
                  </a:moveTo>
                  <a:cubicBezTo>
                    <a:pt x="0" y="13"/>
                    <a:pt x="1" y="4"/>
                    <a:pt x="6" y="1"/>
                  </a:cubicBezTo>
                  <a:cubicBezTo>
                    <a:pt x="6" y="0"/>
                    <a:pt x="8" y="0"/>
                    <a:pt x="8" y="0"/>
                  </a:cubicBezTo>
                  <a:cubicBezTo>
                    <a:pt x="8" y="3"/>
                    <a:pt x="11" y="2"/>
                    <a:pt x="12" y="4"/>
                  </a:cubicBezTo>
                  <a:cubicBezTo>
                    <a:pt x="12" y="8"/>
                    <a:pt x="12" y="12"/>
                    <a:pt x="10" y="15"/>
                  </a:cubicBezTo>
                  <a:cubicBezTo>
                    <a:pt x="8" y="19"/>
                    <a:pt x="8" y="19"/>
                    <a:pt x="4" y="17"/>
                  </a:cubicBezTo>
                  <a:close/>
                </a:path>
              </a:pathLst>
            </a:custGeom>
            <a:solidFill>
              <a:srgbClr val="D3BB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9" name="Freeform 247"/>
            <p:cNvSpPr>
              <a:spLocks/>
            </p:cNvSpPr>
            <p:nvPr/>
          </p:nvSpPr>
          <p:spPr bwMode="auto">
            <a:xfrm>
              <a:off x="1706" y="1467"/>
              <a:ext cx="43" cy="59"/>
            </a:xfrm>
            <a:custGeom>
              <a:avLst/>
              <a:gdLst>
                <a:gd name="T0" fmla="*/ 4 w 18"/>
                <a:gd name="T1" fmla="*/ 0 h 25"/>
                <a:gd name="T2" fmla="*/ 9 w 18"/>
                <a:gd name="T3" fmla="*/ 3 h 25"/>
                <a:gd name="T4" fmla="*/ 9 w 18"/>
                <a:gd name="T5" fmla="*/ 3 h 25"/>
                <a:gd name="T6" fmla="*/ 9 w 18"/>
                <a:gd name="T7" fmla="*/ 4 h 25"/>
                <a:gd name="T8" fmla="*/ 8 w 18"/>
                <a:gd name="T9" fmla="*/ 4 h 25"/>
                <a:gd name="T10" fmla="*/ 8 w 18"/>
                <a:gd name="T11" fmla="*/ 9 h 25"/>
                <a:gd name="T12" fmla="*/ 9 w 18"/>
                <a:gd name="T13" fmla="*/ 11 h 25"/>
                <a:gd name="T14" fmla="*/ 11 w 18"/>
                <a:gd name="T15" fmla="*/ 14 h 25"/>
                <a:gd name="T16" fmla="*/ 11 w 18"/>
                <a:gd name="T17" fmla="*/ 16 h 25"/>
                <a:gd name="T18" fmla="*/ 12 w 18"/>
                <a:gd name="T19" fmla="*/ 17 h 25"/>
                <a:gd name="T20" fmla="*/ 13 w 18"/>
                <a:gd name="T21" fmla="*/ 18 h 25"/>
                <a:gd name="T22" fmla="*/ 17 w 18"/>
                <a:gd name="T23" fmla="*/ 21 h 25"/>
                <a:gd name="T24" fmla="*/ 14 w 18"/>
                <a:gd name="T25" fmla="*/ 22 h 25"/>
                <a:gd name="T26" fmla="*/ 18 w 18"/>
                <a:gd name="T27" fmla="*/ 25 h 25"/>
                <a:gd name="T28" fmla="*/ 16 w 18"/>
                <a:gd name="T29" fmla="*/ 25 h 25"/>
                <a:gd name="T30" fmla="*/ 7 w 18"/>
                <a:gd name="T31" fmla="*/ 23 h 25"/>
                <a:gd name="T32" fmla="*/ 6 w 18"/>
                <a:gd name="T33" fmla="*/ 20 h 25"/>
                <a:gd name="T34" fmla="*/ 2 w 18"/>
                <a:gd name="T35" fmla="*/ 13 h 25"/>
                <a:gd name="T36" fmla="*/ 3 w 18"/>
                <a:gd name="T37" fmla="*/ 3 h 25"/>
                <a:gd name="T38" fmla="*/ 4 w 18"/>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5">
                  <a:moveTo>
                    <a:pt x="4" y="0"/>
                  </a:moveTo>
                  <a:cubicBezTo>
                    <a:pt x="7" y="0"/>
                    <a:pt x="7" y="3"/>
                    <a:pt x="9" y="3"/>
                  </a:cubicBezTo>
                  <a:cubicBezTo>
                    <a:pt x="9" y="3"/>
                    <a:pt x="9" y="3"/>
                    <a:pt x="9" y="3"/>
                  </a:cubicBezTo>
                  <a:cubicBezTo>
                    <a:pt x="9" y="4"/>
                    <a:pt x="9" y="4"/>
                    <a:pt x="9" y="4"/>
                  </a:cubicBezTo>
                  <a:cubicBezTo>
                    <a:pt x="9" y="4"/>
                    <a:pt x="8" y="4"/>
                    <a:pt x="8" y="4"/>
                  </a:cubicBezTo>
                  <a:cubicBezTo>
                    <a:pt x="6" y="6"/>
                    <a:pt x="5" y="8"/>
                    <a:pt x="8" y="9"/>
                  </a:cubicBezTo>
                  <a:cubicBezTo>
                    <a:pt x="9" y="9"/>
                    <a:pt x="9" y="10"/>
                    <a:pt x="9" y="11"/>
                  </a:cubicBezTo>
                  <a:cubicBezTo>
                    <a:pt x="9" y="13"/>
                    <a:pt x="9" y="13"/>
                    <a:pt x="11" y="14"/>
                  </a:cubicBezTo>
                  <a:cubicBezTo>
                    <a:pt x="12" y="14"/>
                    <a:pt x="12" y="16"/>
                    <a:pt x="11" y="16"/>
                  </a:cubicBezTo>
                  <a:cubicBezTo>
                    <a:pt x="10" y="18"/>
                    <a:pt x="12" y="17"/>
                    <a:pt x="12" y="17"/>
                  </a:cubicBezTo>
                  <a:cubicBezTo>
                    <a:pt x="12" y="17"/>
                    <a:pt x="13" y="17"/>
                    <a:pt x="13" y="18"/>
                  </a:cubicBezTo>
                  <a:cubicBezTo>
                    <a:pt x="13" y="20"/>
                    <a:pt x="17" y="19"/>
                    <a:pt x="17" y="21"/>
                  </a:cubicBezTo>
                  <a:cubicBezTo>
                    <a:pt x="16" y="22"/>
                    <a:pt x="15" y="21"/>
                    <a:pt x="14" y="22"/>
                  </a:cubicBezTo>
                  <a:cubicBezTo>
                    <a:pt x="16" y="23"/>
                    <a:pt x="17" y="24"/>
                    <a:pt x="18" y="25"/>
                  </a:cubicBezTo>
                  <a:cubicBezTo>
                    <a:pt x="17" y="25"/>
                    <a:pt x="16" y="25"/>
                    <a:pt x="16" y="25"/>
                  </a:cubicBezTo>
                  <a:cubicBezTo>
                    <a:pt x="13" y="24"/>
                    <a:pt x="10" y="24"/>
                    <a:pt x="7" y="23"/>
                  </a:cubicBezTo>
                  <a:cubicBezTo>
                    <a:pt x="7" y="22"/>
                    <a:pt x="7" y="21"/>
                    <a:pt x="6" y="20"/>
                  </a:cubicBezTo>
                  <a:cubicBezTo>
                    <a:pt x="4" y="18"/>
                    <a:pt x="3" y="15"/>
                    <a:pt x="2" y="13"/>
                  </a:cubicBezTo>
                  <a:cubicBezTo>
                    <a:pt x="1" y="9"/>
                    <a:pt x="0" y="6"/>
                    <a:pt x="3" y="3"/>
                  </a:cubicBezTo>
                  <a:cubicBezTo>
                    <a:pt x="4" y="2"/>
                    <a:pt x="4" y="1"/>
                    <a:pt x="4" y="0"/>
                  </a:cubicBezTo>
                  <a:close/>
                </a:path>
              </a:pathLst>
            </a:custGeom>
            <a:solidFill>
              <a:srgbClr val="7751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0" name="Freeform 248"/>
            <p:cNvSpPr>
              <a:spLocks/>
            </p:cNvSpPr>
            <p:nvPr/>
          </p:nvSpPr>
          <p:spPr bwMode="auto">
            <a:xfrm>
              <a:off x="1509" y="3357"/>
              <a:ext cx="88" cy="42"/>
            </a:xfrm>
            <a:custGeom>
              <a:avLst/>
              <a:gdLst>
                <a:gd name="T0" fmla="*/ 0 w 37"/>
                <a:gd name="T1" fmla="*/ 12 h 18"/>
                <a:gd name="T2" fmla="*/ 11 w 37"/>
                <a:gd name="T3" fmla="*/ 5 h 18"/>
                <a:gd name="T4" fmla="*/ 21 w 37"/>
                <a:gd name="T5" fmla="*/ 2 h 18"/>
                <a:gd name="T6" fmla="*/ 29 w 37"/>
                <a:gd name="T7" fmla="*/ 0 h 18"/>
                <a:gd name="T8" fmla="*/ 28 w 37"/>
                <a:gd name="T9" fmla="*/ 3 h 18"/>
                <a:gd name="T10" fmla="*/ 37 w 37"/>
                <a:gd name="T11" fmla="*/ 1 h 18"/>
                <a:gd name="T12" fmla="*/ 34 w 37"/>
                <a:gd name="T13" fmla="*/ 4 h 18"/>
                <a:gd name="T14" fmla="*/ 23 w 37"/>
                <a:gd name="T15" fmla="*/ 5 h 18"/>
                <a:gd name="T16" fmla="*/ 18 w 37"/>
                <a:gd name="T17" fmla="*/ 7 h 18"/>
                <a:gd name="T18" fmla="*/ 14 w 37"/>
                <a:gd name="T19" fmla="*/ 11 h 18"/>
                <a:gd name="T20" fmla="*/ 12 w 37"/>
                <a:gd name="T21" fmla="*/ 15 h 18"/>
                <a:gd name="T22" fmla="*/ 10 w 37"/>
                <a:gd name="T23" fmla="*/ 17 h 18"/>
                <a:gd name="T24" fmla="*/ 10 w 37"/>
                <a:gd name="T25" fmla="*/ 17 h 18"/>
                <a:gd name="T26" fmla="*/ 13 w 37"/>
                <a:gd name="T27" fmla="*/ 9 h 18"/>
                <a:gd name="T28" fmla="*/ 13 w 37"/>
                <a:gd name="T29" fmla="*/ 7 h 18"/>
                <a:gd name="T30" fmla="*/ 12 w 37"/>
                <a:gd name="T31" fmla="*/ 7 h 18"/>
                <a:gd name="T32" fmla="*/ 6 w 37"/>
                <a:gd name="T33" fmla="*/ 10 h 18"/>
                <a:gd name="T34" fmla="*/ 2 w 37"/>
                <a:gd name="T35" fmla="*/ 14 h 18"/>
                <a:gd name="T36" fmla="*/ 0 w 37"/>
                <a:gd name="T3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8">
                  <a:moveTo>
                    <a:pt x="0" y="12"/>
                  </a:moveTo>
                  <a:cubicBezTo>
                    <a:pt x="3" y="9"/>
                    <a:pt x="7" y="6"/>
                    <a:pt x="11" y="5"/>
                  </a:cubicBezTo>
                  <a:cubicBezTo>
                    <a:pt x="14" y="4"/>
                    <a:pt x="18" y="3"/>
                    <a:pt x="21" y="2"/>
                  </a:cubicBezTo>
                  <a:cubicBezTo>
                    <a:pt x="24" y="1"/>
                    <a:pt x="27" y="2"/>
                    <a:pt x="29" y="0"/>
                  </a:cubicBezTo>
                  <a:cubicBezTo>
                    <a:pt x="30" y="1"/>
                    <a:pt x="30" y="2"/>
                    <a:pt x="28" y="3"/>
                  </a:cubicBezTo>
                  <a:cubicBezTo>
                    <a:pt x="31" y="2"/>
                    <a:pt x="33" y="0"/>
                    <a:pt x="37" y="1"/>
                  </a:cubicBezTo>
                  <a:cubicBezTo>
                    <a:pt x="37" y="3"/>
                    <a:pt x="36" y="3"/>
                    <a:pt x="34" y="4"/>
                  </a:cubicBezTo>
                  <a:cubicBezTo>
                    <a:pt x="31" y="5"/>
                    <a:pt x="27" y="4"/>
                    <a:pt x="23" y="5"/>
                  </a:cubicBezTo>
                  <a:cubicBezTo>
                    <a:pt x="21" y="6"/>
                    <a:pt x="19" y="6"/>
                    <a:pt x="18" y="7"/>
                  </a:cubicBezTo>
                  <a:cubicBezTo>
                    <a:pt x="17" y="9"/>
                    <a:pt x="16" y="10"/>
                    <a:pt x="14" y="11"/>
                  </a:cubicBezTo>
                  <a:cubicBezTo>
                    <a:pt x="13" y="12"/>
                    <a:pt x="13" y="14"/>
                    <a:pt x="12" y="15"/>
                  </a:cubicBezTo>
                  <a:cubicBezTo>
                    <a:pt x="12" y="16"/>
                    <a:pt x="12" y="18"/>
                    <a:pt x="10" y="17"/>
                  </a:cubicBezTo>
                  <a:cubicBezTo>
                    <a:pt x="10" y="17"/>
                    <a:pt x="10" y="17"/>
                    <a:pt x="10" y="17"/>
                  </a:cubicBezTo>
                  <a:cubicBezTo>
                    <a:pt x="9" y="14"/>
                    <a:pt x="11" y="11"/>
                    <a:pt x="13" y="9"/>
                  </a:cubicBezTo>
                  <a:cubicBezTo>
                    <a:pt x="13" y="8"/>
                    <a:pt x="14" y="7"/>
                    <a:pt x="13" y="7"/>
                  </a:cubicBezTo>
                  <a:cubicBezTo>
                    <a:pt x="12" y="7"/>
                    <a:pt x="12" y="7"/>
                    <a:pt x="12" y="7"/>
                  </a:cubicBezTo>
                  <a:cubicBezTo>
                    <a:pt x="10" y="8"/>
                    <a:pt x="8" y="9"/>
                    <a:pt x="6" y="10"/>
                  </a:cubicBezTo>
                  <a:cubicBezTo>
                    <a:pt x="5" y="11"/>
                    <a:pt x="4" y="13"/>
                    <a:pt x="2" y="14"/>
                  </a:cubicBezTo>
                  <a:cubicBezTo>
                    <a:pt x="0" y="15"/>
                    <a:pt x="0" y="14"/>
                    <a:pt x="0" y="12"/>
                  </a:cubicBezTo>
                  <a:close/>
                </a:path>
              </a:pathLst>
            </a:custGeom>
            <a:solidFill>
              <a:srgbClr val="EAD5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1" name="Freeform 249"/>
            <p:cNvSpPr>
              <a:spLocks/>
            </p:cNvSpPr>
            <p:nvPr/>
          </p:nvSpPr>
          <p:spPr bwMode="auto">
            <a:xfrm>
              <a:off x="841" y="2097"/>
              <a:ext cx="128" cy="26"/>
            </a:xfrm>
            <a:custGeom>
              <a:avLst/>
              <a:gdLst>
                <a:gd name="T0" fmla="*/ 42 w 54"/>
                <a:gd name="T1" fmla="*/ 9 h 11"/>
                <a:gd name="T2" fmla="*/ 39 w 54"/>
                <a:gd name="T3" fmla="*/ 8 h 11"/>
                <a:gd name="T4" fmla="*/ 31 w 54"/>
                <a:gd name="T5" fmla="*/ 8 h 11"/>
                <a:gd name="T6" fmla="*/ 29 w 54"/>
                <a:gd name="T7" fmla="*/ 10 h 11"/>
                <a:gd name="T8" fmla="*/ 30 w 54"/>
                <a:gd name="T9" fmla="*/ 7 h 11"/>
                <a:gd name="T10" fmla="*/ 30 w 54"/>
                <a:gd name="T11" fmla="*/ 7 h 11"/>
                <a:gd name="T12" fmla="*/ 31 w 54"/>
                <a:gd name="T13" fmla="*/ 5 h 11"/>
                <a:gd name="T14" fmla="*/ 29 w 54"/>
                <a:gd name="T15" fmla="*/ 4 h 11"/>
                <a:gd name="T16" fmla="*/ 19 w 54"/>
                <a:gd name="T17" fmla="*/ 4 h 11"/>
                <a:gd name="T18" fmla="*/ 7 w 54"/>
                <a:gd name="T19" fmla="*/ 8 h 11"/>
                <a:gd name="T20" fmla="*/ 1 w 54"/>
                <a:gd name="T21" fmla="*/ 10 h 11"/>
                <a:gd name="T22" fmla="*/ 1 w 54"/>
                <a:gd name="T23" fmla="*/ 10 h 11"/>
                <a:gd name="T24" fmla="*/ 3 w 54"/>
                <a:gd name="T25" fmla="*/ 7 h 11"/>
                <a:gd name="T26" fmla="*/ 30 w 54"/>
                <a:gd name="T27" fmla="*/ 2 h 11"/>
                <a:gd name="T28" fmla="*/ 49 w 54"/>
                <a:gd name="T29" fmla="*/ 2 h 11"/>
                <a:gd name="T30" fmla="*/ 54 w 54"/>
                <a:gd name="T31" fmla="*/ 3 h 11"/>
                <a:gd name="T32" fmla="*/ 50 w 54"/>
                <a:gd name="T33" fmla="*/ 6 h 11"/>
                <a:gd name="T34" fmla="*/ 41 w 54"/>
                <a:gd name="T35" fmla="*/ 5 h 11"/>
                <a:gd name="T36" fmla="*/ 53 w 54"/>
                <a:gd name="T37" fmla="*/ 7 h 11"/>
                <a:gd name="T38" fmla="*/ 54 w 54"/>
                <a:gd name="T39" fmla="*/ 8 h 11"/>
                <a:gd name="T40" fmla="*/ 53 w 54"/>
                <a:gd name="T41" fmla="*/ 10 h 11"/>
                <a:gd name="T42" fmla="*/ 42 w 54"/>
                <a:gd name="T43"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11">
                  <a:moveTo>
                    <a:pt x="42" y="9"/>
                  </a:moveTo>
                  <a:cubicBezTo>
                    <a:pt x="41" y="9"/>
                    <a:pt x="40" y="9"/>
                    <a:pt x="39" y="8"/>
                  </a:cubicBezTo>
                  <a:cubicBezTo>
                    <a:pt x="36" y="6"/>
                    <a:pt x="35" y="6"/>
                    <a:pt x="31" y="8"/>
                  </a:cubicBezTo>
                  <a:cubicBezTo>
                    <a:pt x="31" y="9"/>
                    <a:pt x="30" y="11"/>
                    <a:pt x="29" y="10"/>
                  </a:cubicBezTo>
                  <a:cubicBezTo>
                    <a:pt x="28" y="9"/>
                    <a:pt x="29" y="8"/>
                    <a:pt x="30" y="7"/>
                  </a:cubicBezTo>
                  <a:cubicBezTo>
                    <a:pt x="30" y="7"/>
                    <a:pt x="30" y="7"/>
                    <a:pt x="30" y="7"/>
                  </a:cubicBezTo>
                  <a:cubicBezTo>
                    <a:pt x="30" y="6"/>
                    <a:pt x="31" y="6"/>
                    <a:pt x="31" y="5"/>
                  </a:cubicBezTo>
                  <a:cubicBezTo>
                    <a:pt x="31" y="4"/>
                    <a:pt x="30" y="4"/>
                    <a:pt x="29" y="4"/>
                  </a:cubicBezTo>
                  <a:cubicBezTo>
                    <a:pt x="26" y="4"/>
                    <a:pt x="22" y="4"/>
                    <a:pt x="19" y="4"/>
                  </a:cubicBezTo>
                  <a:cubicBezTo>
                    <a:pt x="15" y="5"/>
                    <a:pt x="11" y="6"/>
                    <a:pt x="7" y="8"/>
                  </a:cubicBezTo>
                  <a:cubicBezTo>
                    <a:pt x="5" y="8"/>
                    <a:pt x="3" y="10"/>
                    <a:pt x="1" y="10"/>
                  </a:cubicBezTo>
                  <a:cubicBezTo>
                    <a:pt x="1" y="10"/>
                    <a:pt x="1" y="10"/>
                    <a:pt x="1" y="10"/>
                  </a:cubicBezTo>
                  <a:cubicBezTo>
                    <a:pt x="0" y="8"/>
                    <a:pt x="2" y="7"/>
                    <a:pt x="3" y="7"/>
                  </a:cubicBezTo>
                  <a:cubicBezTo>
                    <a:pt x="12" y="3"/>
                    <a:pt x="20" y="0"/>
                    <a:pt x="30" y="2"/>
                  </a:cubicBezTo>
                  <a:cubicBezTo>
                    <a:pt x="36" y="3"/>
                    <a:pt x="42" y="3"/>
                    <a:pt x="49" y="2"/>
                  </a:cubicBezTo>
                  <a:cubicBezTo>
                    <a:pt x="50" y="3"/>
                    <a:pt x="52" y="2"/>
                    <a:pt x="54" y="3"/>
                  </a:cubicBezTo>
                  <a:cubicBezTo>
                    <a:pt x="54" y="5"/>
                    <a:pt x="53" y="6"/>
                    <a:pt x="50" y="6"/>
                  </a:cubicBezTo>
                  <a:cubicBezTo>
                    <a:pt x="47" y="6"/>
                    <a:pt x="44" y="5"/>
                    <a:pt x="41" y="5"/>
                  </a:cubicBezTo>
                  <a:cubicBezTo>
                    <a:pt x="45" y="7"/>
                    <a:pt x="49" y="7"/>
                    <a:pt x="53" y="7"/>
                  </a:cubicBezTo>
                  <a:cubicBezTo>
                    <a:pt x="54" y="7"/>
                    <a:pt x="54" y="8"/>
                    <a:pt x="54" y="8"/>
                  </a:cubicBezTo>
                  <a:cubicBezTo>
                    <a:pt x="54" y="9"/>
                    <a:pt x="54" y="10"/>
                    <a:pt x="53" y="10"/>
                  </a:cubicBezTo>
                  <a:cubicBezTo>
                    <a:pt x="49" y="11"/>
                    <a:pt x="45" y="11"/>
                    <a:pt x="42" y="9"/>
                  </a:cubicBezTo>
                  <a:close/>
                </a:path>
              </a:pathLst>
            </a:custGeom>
            <a:solidFill>
              <a:srgbClr val="F3E2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2" name="Freeform 250"/>
            <p:cNvSpPr>
              <a:spLocks/>
            </p:cNvSpPr>
            <p:nvPr/>
          </p:nvSpPr>
          <p:spPr bwMode="auto">
            <a:xfrm>
              <a:off x="1713" y="3002"/>
              <a:ext cx="29" cy="56"/>
            </a:xfrm>
            <a:custGeom>
              <a:avLst/>
              <a:gdLst>
                <a:gd name="T0" fmla="*/ 4 w 12"/>
                <a:gd name="T1" fmla="*/ 23 h 24"/>
                <a:gd name="T2" fmla="*/ 4 w 12"/>
                <a:gd name="T3" fmla="*/ 17 h 24"/>
                <a:gd name="T4" fmla="*/ 4 w 12"/>
                <a:gd name="T5" fmla="*/ 15 h 24"/>
                <a:gd name="T6" fmla="*/ 1 w 12"/>
                <a:gd name="T7" fmla="*/ 9 h 24"/>
                <a:gd name="T8" fmla="*/ 5 w 12"/>
                <a:gd name="T9" fmla="*/ 8 h 24"/>
                <a:gd name="T10" fmla="*/ 2 w 12"/>
                <a:gd name="T11" fmla="*/ 6 h 24"/>
                <a:gd name="T12" fmla="*/ 3 w 12"/>
                <a:gd name="T13" fmla="*/ 2 h 24"/>
                <a:gd name="T14" fmla="*/ 3 w 12"/>
                <a:gd name="T15" fmla="*/ 2 h 24"/>
                <a:gd name="T16" fmla="*/ 9 w 12"/>
                <a:gd name="T17" fmla="*/ 3 h 24"/>
                <a:gd name="T18" fmla="*/ 9 w 12"/>
                <a:gd name="T19" fmla="*/ 5 h 24"/>
                <a:gd name="T20" fmla="*/ 7 w 12"/>
                <a:gd name="T21" fmla="*/ 6 h 24"/>
                <a:gd name="T22" fmla="*/ 9 w 12"/>
                <a:gd name="T23" fmla="*/ 8 h 24"/>
                <a:gd name="T24" fmla="*/ 12 w 12"/>
                <a:gd name="T25" fmla="*/ 9 h 24"/>
                <a:gd name="T26" fmla="*/ 11 w 12"/>
                <a:gd name="T27" fmla="*/ 11 h 24"/>
                <a:gd name="T28" fmla="*/ 9 w 12"/>
                <a:gd name="T29" fmla="*/ 11 h 24"/>
                <a:gd name="T30" fmla="*/ 10 w 12"/>
                <a:gd name="T31" fmla="*/ 14 h 24"/>
                <a:gd name="T32" fmla="*/ 10 w 12"/>
                <a:gd name="T33" fmla="*/ 20 h 24"/>
                <a:gd name="T34" fmla="*/ 4 w 12"/>
                <a:gd name="T3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4">
                  <a:moveTo>
                    <a:pt x="4" y="23"/>
                  </a:moveTo>
                  <a:cubicBezTo>
                    <a:pt x="2" y="21"/>
                    <a:pt x="0" y="19"/>
                    <a:pt x="4" y="17"/>
                  </a:cubicBezTo>
                  <a:cubicBezTo>
                    <a:pt x="5" y="16"/>
                    <a:pt x="5" y="15"/>
                    <a:pt x="4" y="15"/>
                  </a:cubicBezTo>
                  <a:cubicBezTo>
                    <a:pt x="0" y="14"/>
                    <a:pt x="2" y="11"/>
                    <a:pt x="1" y="9"/>
                  </a:cubicBezTo>
                  <a:cubicBezTo>
                    <a:pt x="2" y="8"/>
                    <a:pt x="5" y="10"/>
                    <a:pt x="5" y="8"/>
                  </a:cubicBezTo>
                  <a:cubicBezTo>
                    <a:pt x="5" y="7"/>
                    <a:pt x="4" y="7"/>
                    <a:pt x="2" y="6"/>
                  </a:cubicBezTo>
                  <a:cubicBezTo>
                    <a:pt x="2" y="5"/>
                    <a:pt x="4" y="3"/>
                    <a:pt x="3" y="2"/>
                  </a:cubicBezTo>
                  <a:cubicBezTo>
                    <a:pt x="3" y="2"/>
                    <a:pt x="3" y="2"/>
                    <a:pt x="3" y="2"/>
                  </a:cubicBezTo>
                  <a:cubicBezTo>
                    <a:pt x="6" y="0"/>
                    <a:pt x="8" y="2"/>
                    <a:pt x="9" y="3"/>
                  </a:cubicBezTo>
                  <a:cubicBezTo>
                    <a:pt x="10" y="4"/>
                    <a:pt x="10" y="5"/>
                    <a:pt x="9" y="5"/>
                  </a:cubicBezTo>
                  <a:cubicBezTo>
                    <a:pt x="8" y="5"/>
                    <a:pt x="7" y="6"/>
                    <a:pt x="7" y="6"/>
                  </a:cubicBezTo>
                  <a:cubicBezTo>
                    <a:pt x="8" y="7"/>
                    <a:pt x="8" y="7"/>
                    <a:pt x="9" y="8"/>
                  </a:cubicBezTo>
                  <a:cubicBezTo>
                    <a:pt x="10" y="8"/>
                    <a:pt x="11" y="8"/>
                    <a:pt x="12" y="9"/>
                  </a:cubicBezTo>
                  <a:cubicBezTo>
                    <a:pt x="12" y="10"/>
                    <a:pt x="12" y="10"/>
                    <a:pt x="11" y="11"/>
                  </a:cubicBezTo>
                  <a:cubicBezTo>
                    <a:pt x="11" y="11"/>
                    <a:pt x="10" y="11"/>
                    <a:pt x="9" y="11"/>
                  </a:cubicBezTo>
                  <a:cubicBezTo>
                    <a:pt x="10" y="12"/>
                    <a:pt x="11" y="12"/>
                    <a:pt x="10" y="14"/>
                  </a:cubicBezTo>
                  <a:cubicBezTo>
                    <a:pt x="10" y="16"/>
                    <a:pt x="10" y="18"/>
                    <a:pt x="10" y="20"/>
                  </a:cubicBezTo>
                  <a:cubicBezTo>
                    <a:pt x="9" y="22"/>
                    <a:pt x="7" y="24"/>
                    <a:pt x="4" y="23"/>
                  </a:cubicBezTo>
                  <a:close/>
                </a:path>
              </a:pathLst>
            </a:custGeom>
            <a:solidFill>
              <a:srgbClr val="E2C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3" name="Freeform 251"/>
            <p:cNvSpPr>
              <a:spLocks/>
            </p:cNvSpPr>
            <p:nvPr/>
          </p:nvSpPr>
          <p:spPr bwMode="auto">
            <a:xfrm>
              <a:off x="1578" y="3272"/>
              <a:ext cx="43" cy="85"/>
            </a:xfrm>
            <a:custGeom>
              <a:avLst/>
              <a:gdLst>
                <a:gd name="T0" fmla="*/ 5 w 18"/>
                <a:gd name="T1" fmla="*/ 2 h 36"/>
                <a:gd name="T2" fmla="*/ 10 w 18"/>
                <a:gd name="T3" fmla="*/ 0 h 36"/>
                <a:gd name="T4" fmla="*/ 14 w 18"/>
                <a:gd name="T5" fmla="*/ 26 h 36"/>
                <a:gd name="T6" fmla="*/ 13 w 18"/>
                <a:gd name="T7" fmla="*/ 29 h 36"/>
                <a:gd name="T8" fmla="*/ 0 w 18"/>
                <a:gd name="T9" fmla="*/ 35 h 36"/>
                <a:gd name="T10" fmla="*/ 2 w 18"/>
                <a:gd name="T11" fmla="*/ 33 h 36"/>
                <a:gd name="T12" fmla="*/ 11 w 18"/>
                <a:gd name="T13" fmla="*/ 25 h 36"/>
                <a:gd name="T14" fmla="*/ 12 w 18"/>
                <a:gd name="T15" fmla="*/ 23 h 36"/>
                <a:gd name="T16" fmla="*/ 9 w 18"/>
                <a:gd name="T17" fmla="*/ 4 h 36"/>
                <a:gd name="T18" fmla="*/ 5 w 18"/>
                <a:gd name="T19"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6">
                  <a:moveTo>
                    <a:pt x="5" y="2"/>
                  </a:moveTo>
                  <a:cubicBezTo>
                    <a:pt x="7" y="1"/>
                    <a:pt x="8" y="0"/>
                    <a:pt x="10" y="0"/>
                  </a:cubicBezTo>
                  <a:cubicBezTo>
                    <a:pt x="17" y="7"/>
                    <a:pt x="18" y="17"/>
                    <a:pt x="14" y="26"/>
                  </a:cubicBezTo>
                  <a:cubicBezTo>
                    <a:pt x="14" y="27"/>
                    <a:pt x="13" y="28"/>
                    <a:pt x="13" y="29"/>
                  </a:cubicBezTo>
                  <a:cubicBezTo>
                    <a:pt x="9" y="33"/>
                    <a:pt x="6" y="36"/>
                    <a:pt x="0" y="35"/>
                  </a:cubicBezTo>
                  <a:cubicBezTo>
                    <a:pt x="1" y="35"/>
                    <a:pt x="2" y="34"/>
                    <a:pt x="2" y="33"/>
                  </a:cubicBezTo>
                  <a:cubicBezTo>
                    <a:pt x="5" y="31"/>
                    <a:pt x="8" y="28"/>
                    <a:pt x="11" y="25"/>
                  </a:cubicBezTo>
                  <a:cubicBezTo>
                    <a:pt x="11" y="25"/>
                    <a:pt x="12" y="24"/>
                    <a:pt x="12" y="23"/>
                  </a:cubicBezTo>
                  <a:cubicBezTo>
                    <a:pt x="11" y="17"/>
                    <a:pt x="15" y="9"/>
                    <a:pt x="9" y="4"/>
                  </a:cubicBezTo>
                  <a:cubicBezTo>
                    <a:pt x="8" y="3"/>
                    <a:pt x="7" y="2"/>
                    <a:pt x="5" y="2"/>
                  </a:cubicBezTo>
                  <a:close/>
                </a:path>
              </a:pathLst>
            </a:custGeom>
            <a:solidFill>
              <a:srgbClr val="80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4" name="Freeform 252"/>
            <p:cNvSpPr>
              <a:spLocks/>
            </p:cNvSpPr>
            <p:nvPr/>
          </p:nvSpPr>
          <p:spPr bwMode="auto">
            <a:xfrm>
              <a:off x="1590" y="1474"/>
              <a:ext cx="38" cy="50"/>
            </a:xfrm>
            <a:custGeom>
              <a:avLst/>
              <a:gdLst>
                <a:gd name="T0" fmla="*/ 8 w 16"/>
                <a:gd name="T1" fmla="*/ 19 h 21"/>
                <a:gd name="T2" fmla="*/ 1 w 16"/>
                <a:gd name="T3" fmla="*/ 21 h 21"/>
                <a:gd name="T4" fmla="*/ 1 w 16"/>
                <a:gd name="T5" fmla="*/ 19 h 21"/>
                <a:gd name="T6" fmla="*/ 0 w 16"/>
                <a:gd name="T7" fmla="*/ 19 h 21"/>
                <a:gd name="T8" fmla="*/ 5 w 16"/>
                <a:gd name="T9" fmla="*/ 14 h 21"/>
                <a:gd name="T10" fmla="*/ 6 w 16"/>
                <a:gd name="T11" fmla="*/ 13 h 21"/>
                <a:gd name="T12" fmla="*/ 8 w 16"/>
                <a:gd name="T13" fmla="*/ 10 h 21"/>
                <a:gd name="T14" fmla="*/ 8 w 16"/>
                <a:gd name="T15" fmla="*/ 7 h 21"/>
                <a:gd name="T16" fmla="*/ 4 w 16"/>
                <a:gd name="T17" fmla="*/ 5 h 21"/>
                <a:gd name="T18" fmla="*/ 1 w 16"/>
                <a:gd name="T19" fmla="*/ 4 h 21"/>
                <a:gd name="T20" fmla="*/ 11 w 16"/>
                <a:gd name="T21" fmla="*/ 0 h 21"/>
                <a:gd name="T22" fmla="*/ 10 w 16"/>
                <a:gd name="T23" fmla="*/ 17 h 21"/>
                <a:gd name="T24" fmla="*/ 8 w 16"/>
                <a:gd name="T2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8" y="19"/>
                  </a:moveTo>
                  <a:cubicBezTo>
                    <a:pt x="6" y="20"/>
                    <a:pt x="3" y="20"/>
                    <a:pt x="1" y="21"/>
                  </a:cubicBezTo>
                  <a:cubicBezTo>
                    <a:pt x="1" y="21"/>
                    <a:pt x="1" y="20"/>
                    <a:pt x="1" y="19"/>
                  </a:cubicBezTo>
                  <a:cubicBezTo>
                    <a:pt x="1" y="19"/>
                    <a:pt x="1" y="19"/>
                    <a:pt x="0" y="19"/>
                  </a:cubicBezTo>
                  <a:cubicBezTo>
                    <a:pt x="1" y="16"/>
                    <a:pt x="4" y="16"/>
                    <a:pt x="5" y="14"/>
                  </a:cubicBezTo>
                  <a:cubicBezTo>
                    <a:pt x="5" y="14"/>
                    <a:pt x="5" y="14"/>
                    <a:pt x="6" y="13"/>
                  </a:cubicBezTo>
                  <a:cubicBezTo>
                    <a:pt x="6" y="12"/>
                    <a:pt x="5" y="9"/>
                    <a:pt x="8" y="10"/>
                  </a:cubicBezTo>
                  <a:cubicBezTo>
                    <a:pt x="9" y="10"/>
                    <a:pt x="8" y="7"/>
                    <a:pt x="8" y="7"/>
                  </a:cubicBezTo>
                  <a:cubicBezTo>
                    <a:pt x="6" y="6"/>
                    <a:pt x="3" y="9"/>
                    <a:pt x="4" y="5"/>
                  </a:cubicBezTo>
                  <a:cubicBezTo>
                    <a:pt x="3" y="5"/>
                    <a:pt x="2" y="5"/>
                    <a:pt x="1" y="4"/>
                  </a:cubicBezTo>
                  <a:cubicBezTo>
                    <a:pt x="5" y="4"/>
                    <a:pt x="8" y="2"/>
                    <a:pt x="11" y="0"/>
                  </a:cubicBezTo>
                  <a:cubicBezTo>
                    <a:pt x="16" y="4"/>
                    <a:pt x="16" y="12"/>
                    <a:pt x="10" y="17"/>
                  </a:cubicBezTo>
                  <a:cubicBezTo>
                    <a:pt x="9" y="18"/>
                    <a:pt x="8" y="18"/>
                    <a:pt x="8" y="19"/>
                  </a:cubicBezTo>
                  <a:close/>
                </a:path>
              </a:pathLst>
            </a:custGeom>
            <a:solidFill>
              <a:srgbClr val="7A54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5" name="Freeform 253"/>
            <p:cNvSpPr>
              <a:spLocks/>
            </p:cNvSpPr>
            <p:nvPr/>
          </p:nvSpPr>
          <p:spPr bwMode="auto">
            <a:xfrm>
              <a:off x="1716" y="1477"/>
              <a:ext cx="43" cy="42"/>
            </a:xfrm>
            <a:custGeom>
              <a:avLst/>
              <a:gdLst>
                <a:gd name="T0" fmla="*/ 13 w 18"/>
                <a:gd name="T1" fmla="*/ 17 h 18"/>
                <a:gd name="T2" fmla="*/ 9 w 18"/>
                <a:gd name="T3" fmla="*/ 14 h 18"/>
                <a:gd name="T4" fmla="*/ 10 w 18"/>
                <a:gd name="T5" fmla="*/ 12 h 18"/>
                <a:gd name="T6" fmla="*/ 9 w 18"/>
                <a:gd name="T7" fmla="*/ 14 h 18"/>
                <a:gd name="T8" fmla="*/ 6 w 18"/>
                <a:gd name="T9" fmla="*/ 14 h 18"/>
                <a:gd name="T10" fmla="*/ 6 w 18"/>
                <a:gd name="T11" fmla="*/ 10 h 18"/>
                <a:gd name="T12" fmla="*/ 3 w 18"/>
                <a:gd name="T13" fmla="*/ 11 h 18"/>
                <a:gd name="T14" fmla="*/ 2 w 18"/>
                <a:gd name="T15" fmla="*/ 5 h 18"/>
                <a:gd name="T16" fmla="*/ 1 w 18"/>
                <a:gd name="T17" fmla="*/ 3 h 18"/>
                <a:gd name="T18" fmla="*/ 4 w 18"/>
                <a:gd name="T19" fmla="*/ 0 h 18"/>
                <a:gd name="T20" fmla="*/ 15 w 18"/>
                <a:gd name="T21" fmla="*/ 10 h 18"/>
                <a:gd name="T22" fmla="*/ 15 w 18"/>
                <a:gd name="T23" fmla="*/ 18 h 18"/>
                <a:gd name="T24" fmla="*/ 13 w 18"/>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3" y="17"/>
                  </a:moveTo>
                  <a:cubicBezTo>
                    <a:pt x="12" y="16"/>
                    <a:pt x="8" y="17"/>
                    <a:pt x="9" y="14"/>
                  </a:cubicBezTo>
                  <a:cubicBezTo>
                    <a:pt x="9" y="13"/>
                    <a:pt x="10" y="13"/>
                    <a:pt x="10" y="12"/>
                  </a:cubicBezTo>
                  <a:cubicBezTo>
                    <a:pt x="10" y="13"/>
                    <a:pt x="9" y="13"/>
                    <a:pt x="9" y="14"/>
                  </a:cubicBezTo>
                  <a:cubicBezTo>
                    <a:pt x="8" y="13"/>
                    <a:pt x="7" y="14"/>
                    <a:pt x="6" y="14"/>
                  </a:cubicBezTo>
                  <a:cubicBezTo>
                    <a:pt x="5" y="13"/>
                    <a:pt x="8" y="12"/>
                    <a:pt x="6" y="10"/>
                  </a:cubicBezTo>
                  <a:cubicBezTo>
                    <a:pt x="5" y="9"/>
                    <a:pt x="4" y="11"/>
                    <a:pt x="3" y="11"/>
                  </a:cubicBezTo>
                  <a:cubicBezTo>
                    <a:pt x="4" y="8"/>
                    <a:pt x="6" y="6"/>
                    <a:pt x="2" y="5"/>
                  </a:cubicBezTo>
                  <a:cubicBezTo>
                    <a:pt x="1" y="5"/>
                    <a:pt x="0" y="4"/>
                    <a:pt x="1" y="3"/>
                  </a:cubicBezTo>
                  <a:cubicBezTo>
                    <a:pt x="1" y="1"/>
                    <a:pt x="2" y="0"/>
                    <a:pt x="4" y="0"/>
                  </a:cubicBezTo>
                  <a:cubicBezTo>
                    <a:pt x="7" y="4"/>
                    <a:pt x="11" y="7"/>
                    <a:pt x="15" y="10"/>
                  </a:cubicBezTo>
                  <a:cubicBezTo>
                    <a:pt x="18" y="13"/>
                    <a:pt x="18" y="16"/>
                    <a:pt x="15" y="18"/>
                  </a:cubicBezTo>
                  <a:cubicBezTo>
                    <a:pt x="14" y="18"/>
                    <a:pt x="14" y="18"/>
                    <a:pt x="13" y="17"/>
                  </a:cubicBezTo>
                  <a:close/>
                </a:path>
              </a:pathLst>
            </a:custGeom>
            <a:solidFill>
              <a:srgbClr val="DBC5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6" name="Freeform 254"/>
            <p:cNvSpPr>
              <a:spLocks/>
            </p:cNvSpPr>
            <p:nvPr/>
          </p:nvSpPr>
          <p:spPr bwMode="auto">
            <a:xfrm>
              <a:off x="1597" y="3613"/>
              <a:ext cx="24" cy="37"/>
            </a:xfrm>
            <a:custGeom>
              <a:avLst/>
              <a:gdLst>
                <a:gd name="T0" fmla="*/ 1 w 10"/>
                <a:gd name="T1" fmla="*/ 7 h 16"/>
                <a:gd name="T2" fmla="*/ 5 w 10"/>
                <a:gd name="T3" fmla="*/ 1 h 16"/>
                <a:gd name="T4" fmla="*/ 9 w 10"/>
                <a:gd name="T5" fmla="*/ 6 h 16"/>
                <a:gd name="T6" fmla="*/ 10 w 10"/>
                <a:gd name="T7" fmla="*/ 11 h 16"/>
                <a:gd name="T8" fmla="*/ 9 w 10"/>
                <a:gd name="T9" fmla="*/ 15 h 16"/>
                <a:gd name="T10" fmla="*/ 4 w 10"/>
                <a:gd name="T11" fmla="*/ 15 h 16"/>
                <a:gd name="T12" fmla="*/ 1 w 10"/>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1" y="7"/>
                  </a:moveTo>
                  <a:cubicBezTo>
                    <a:pt x="0" y="3"/>
                    <a:pt x="2" y="1"/>
                    <a:pt x="5" y="1"/>
                  </a:cubicBezTo>
                  <a:cubicBezTo>
                    <a:pt x="9" y="0"/>
                    <a:pt x="9" y="3"/>
                    <a:pt x="9" y="6"/>
                  </a:cubicBezTo>
                  <a:cubicBezTo>
                    <a:pt x="10" y="8"/>
                    <a:pt x="10" y="10"/>
                    <a:pt x="10" y="11"/>
                  </a:cubicBezTo>
                  <a:cubicBezTo>
                    <a:pt x="10" y="13"/>
                    <a:pt x="10" y="14"/>
                    <a:pt x="9" y="15"/>
                  </a:cubicBezTo>
                  <a:cubicBezTo>
                    <a:pt x="7" y="16"/>
                    <a:pt x="6" y="16"/>
                    <a:pt x="4" y="15"/>
                  </a:cubicBezTo>
                  <a:cubicBezTo>
                    <a:pt x="1" y="13"/>
                    <a:pt x="1" y="9"/>
                    <a:pt x="1" y="7"/>
                  </a:cubicBezTo>
                  <a:close/>
                </a:path>
              </a:pathLst>
            </a:custGeom>
            <a:solidFill>
              <a:srgbClr val="D2BB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7" name="Freeform 255"/>
            <p:cNvSpPr>
              <a:spLocks/>
            </p:cNvSpPr>
            <p:nvPr/>
          </p:nvSpPr>
          <p:spPr bwMode="auto">
            <a:xfrm>
              <a:off x="858" y="3262"/>
              <a:ext cx="83" cy="73"/>
            </a:xfrm>
            <a:custGeom>
              <a:avLst/>
              <a:gdLst>
                <a:gd name="T0" fmla="*/ 32 w 35"/>
                <a:gd name="T1" fmla="*/ 2 h 31"/>
                <a:gd name="T2" fmla="*/ 34 w 35"/>
                <a:gd name="T3" fmla="*/ 0 h 31"/>
                <a:gd name="T4" fmla="*/ 32 w 35"/>
                <a:gd name="T5" fmla="*/ 5 h 31"/>
                <a:gd name="T6" fmla="*/ 28 w 35"/>
                <a:gd name="T7" fmla="*/ 7 h 31"/>
                <a:gd name="T8" fmla="*/ 22 w 35"/>
                <a:gd name="T9" fmla="*/ 10 h 31"/>
                <a:gd name="T10" fmla="*/ 6 w 35"/>
                <a:gd name="T11" fmla="*/ 25 h 31"/>
                <a:gd name="T12" fmla="*/ 4 w 35"/>
                <a:gd name="T13" fmla="*/ 29 h 31"/>
                <a:gd name="T14" fmla="*/ 2 w 35"/>
                <a:gd name="T15" fmla="*/ 30 h 31"/>
                <a:gd name="T16" fmla="*/ 1 w 35"/>
                <a:gd name="T17" fmla="*/ 27 h 31"/>
                <a:gd name="T18" fmla="*/ 6 w 35"/>
                <a:gd name="T19" fmla="*/ 19 h 31"/>
                <a:gd name="T20" fmla="*/ 17 w 35"/>
                <a:gd name="T21" fmla="*/ 9 h 31"/>
                <a:gd name="T22" fmla="*/ 22 w 35"/>
                <a:gd name="T23" fmla="*/ 7 h 31"/>
                <a:gd name="T24" fmla="*/ 32 w 35"/>
                <a:gd name="T25"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1">
                  <a:moveTo>
                    <a:pt x="32" y="2"/>
                  </a:moveTo>
                  <a:cubicBezTo>
                    <a:pt x="32" y="1"/>
                    <a:pt x="33" y="1"/>
                    <a:pt x="34" y="0"/>
                  </a:cubicBezTo>
                  <a:cubicBezTo>
                    <a:pt x="35" y="2"/>
                    <a:pt x="34" y="4"/>
                    <a:pt x="32" y="5"/>
                  </a:cubicBezTo>
                  <a:cubicBezTo>
                    <a:pt x="31" y="6"/>
                    <a:pt x="29" y="6"/>
                    <a:pt x="28" y="7"/>
                  </a:cubicBezTo>
                  <a:cubicBezTo>
                    <a:pt x="26" y="9"/>
                    <a:pt x="24" y="8"/>
                    <a:pt x="22" y="10"/>
                  </a:cubicBezTo>
                  <a:cubicBezTo>
                    <a:pt x="16" y="14"/>
                    <a:pt x="10" y="19"/>
                    <a:pt x="6" y="25"/>
                  </a:cubicBezTo>
                  <a:cubicBezTo>
                    <a:pt x="5" y="27"/>
                    <a:pt x="5" y="28"/>
                    <a:pt x="4" y="29"/>
                  </a:cubicBezTo>
                  <a:cubicBezTo>
                    <a:pt x="3" y="30"/>
                    <a:pt x="3" y="31"/>
                    <a:pt x="2" y="30"/>
                  </a:cubicBezTo>
                  <a:cubicBezTo>
                    <a:pt x="0" y="29"/>
                    <a:pt x="0" y="28"/>
                    <a:pt x="1" y="27"/>
                  </a:cubicBezTo>
                  <a:cubicBezTo>
                    <a:pt x="2" y="24"/>
                    <a:pt x="4" y="22"/>
                    <a:pt x="6" y="19"/>
                  </a:cubicBezTo>
                  <a:cubicBezTo>
                    <a:pt x="10" y="16"/>
                    <a:pt x="13" y="13"/>
                    <a:pt x="17" y="9"/>
                  </a:cubicBezTo>
                  <a:cubicBezTo>
                    <a:pt x="19" y="9"/>
                    <a:pt x="20" y="7"/>
                    <a:pt x="22" y="7"/>
                  </a:cubicBezTo>
                  <a:cubicBezTo>
                    <a:pt x="26" y="5"/>
                    <a:pt x="29" y="4"/>
                    <a:pt x="32" y="2"/>
                  </a:cubicBezTo>
                  <a:close/>
                </a:path>
              </a:pathLst>
            </a:custGeom>
            <a:solidFill>
              <a:srgbClr val="E6D2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8" name="Freeform 256"/>
            <p:cNvSpPr>
              <a:spLocks/>
            </p:cNvSpPr>
            <p:nvPr/>
          </p:nvSpPr>
          <p:spPr bwMode="auto">
            <a:xfrm>
              <a:off x="1585" y="3556"/>
              <a:ext cx="26" cy="40"/>
            </a:xfrm>
            <a:custGeom>
              <a:avLst/>
              <a:gdLst>
                <a:gd name="T0" fmla="*/ 9 w 11"/>
                <a:gd name="T1" fmla="*/ 17 h 17"/>
                <a:gd name="T2" fmla="*/ 3 w 11"/>
                <a:gd name="T3" fmla="*/ 3 h 17"/>
                <a:gd name="T4" fmla="*/ 8 w 11"/>
                <a:gd name="T5" fmla="*/ 3 h 17"/>
                <a:gd name="T6" fmla="*/ 11 w 11"/>
                <a:gd name="T7" fmla="*/ 14 h 17"/>
                <a:gd name="T8" fmla="*/ 9 w 11"/>
                <a:gd name="T9" fmla="*/ 17 h 17"/>
              </a:gdLst>
              <a:ahLst/>
              <a:cxnLst>
                <a:cxn ang="0">
                  <a:pos x="T0" y="T1"/>
                </a:cxn>
                <a:cxn ang="0">
                  <a:pos x="T2" y="T3"/>
                </a:cxn>
                <a:cxn ang="0">
                  <a:pos x="T4" y="T5"/>
                </a:cxn>
                <a:cxn ang="0">
                  <a:pos x="T6" y="T7"/>
                </a:cxn>
                <a:cxn ang="0">
                  <a:pos x="T8" y="T9"/>
                </a:cxn>
              </a:cxnLst>
              <a:rect l="0" t="0" r="r" b="b"/>
              <a:pathLst>
                <a:path w="11" h="17">
                  <a:moveTo>
                    <a:pt x="9" y="17"/>
                  </a:moveTo>
                  <a:cubicBezTo>
                    <a:pt x="4" y="16"/>
                    <a:pt x="0" y="8"/>
                    <a:pt x="3" y="3"/>
                  </a:cubicBezTo>
                  <a:cubicBezTo>
                    <a:pt x="4" y="1"/>
                    <a:pt x="7" y="0"/>
                    <a:pt x="8" y="3"/>
                  </a:cubicBezTo>
                  <a:cubicBezTo>
                    <a:pt x="10" y="6"/>
                    <a:pt x="11" y="10"/>
                    <a:pt x="11" y="14"/>
                  </a:cubicBezTo>
                  <a:cubicBezTo>
                    <a:pt x="11" y="15"/>
                    <a:pt x="9" y="16"/>
                    <a:pt x="9" y="17"/>
                  </a:cubicBezTo>
                  <a:close/>
                </a:path>
              </a:pathLst>
            </a:custGeom>
            <a:solidFill>
              <a:srgbClr val="CDB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9" name="Freeform 257"/>
            <p:cNvSpPr>
              <a:spLocks/>
            </p:cNvSpPr>
            <p:nvPr/>
          </p:nvSpPr>
          <p:spPr bwMode="auto">
            <a:xfrm>
              <a:off x="1704" y="3267"/>
              <a:ext cx="36" cy="85"/>
            </a:xfrm>
            <a:custGeom>
              <a:avLst/>
              <a:gdLst>
                <a:gd name="T0" fmla="*/ 6 w 15"/>
                <a:gd name="T1" fmla="*/ 18 h 36"/>
                <a:gd name="T2" fmla="*/ 10 w 15"/>
                <a:gd name="T3" fmla="*/ 31 h 36"/>
                <a:gd name="T4" fmla="*/ 15 w 15"/>
                <a:gd name="T5" fmla="*/ 36 h 36"/>
                <a:gd name="T6" fmla="*/ 5 w 15"/>
                <a:gd name="T7" fmla="*/ 31 h 36"/>
                <a:gd name="T8" fmla="*/ 1 w 15"/>
                <a:gd name="T9" fmla="*/ 7 h 36"/>
                <a:gd name="T10" fmla="*/ 4 w 15"/>
                <a:gd name="T11" fmla="*/ 0 h 36"/>
                <a:gd name="T12" fmla="*/ 7 w 15"/>
                <a:gd name="T13" fmla="*/ 3 h 36"/>
                <a:gd name="T14" fmla="*/ 6 w 15"/>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6">
                  <a:moveTo>
                    <a:pt x="6" y="18"/>
                  </a:moveTo>
                  <a:cubicBezTo>
                    <a:pt x="7" y="22"/>
                    <a:pt x="6" y="27"/>
                    <a:pt x="10" y="31"/>
                  </a:cubicBezTo>
                  <a:cubicBezTo>
                    <a:pt x="11" y="34"/>
                    <a:pt x="13" y="35"/>
                    <a:pt x="15" y="36"/>
                  </a:cubicBezTo>
                  <a:cubicBezTo>
                    <a:pt x="11" y="36"/>
                    <a:pt x="8" y="33"/>
                    <a:pt x="5" y="31"/>
                  </a:cubicBezTo>
                  <a:cubicBezTo>
                    <a:pt x="1" y="23"/>
                    <a:pt x="0" y="15"/>
                    <a:pt x="1" y="7"/>
                  </a:cubicBezTo>
                  <a:cubicBezTo>
                    <a:pt x="1" y="4"/>
                    <a:pt x="2" y="2"/>
                    <a:pt x="4" y="0"/>
                  </a:cubicBezTo>
                  <a:cubicBezTo>
                    <a:pt x="6" y="0"/>
                    <a:pt x="7" y="1"/>
                    <a:pt x="7" y="3"/>
                  </a:cubicBezTo>
                  <a:cubicBezTo>
                    <a:pt x="5" y="8"/>
                    <a:pt x="4" y="13"/>
                    <a:pt x="6" y="18"/>
                  </a:cubicBezTo>
                  <a:close/>
                </a:path>
              </a:pathLst>
            </a:custGeom>
            <a:solidFill>
              <a:srgbClr val="7C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0" name="Freeform 258"/>
            <p:cNvSpPr>
              <a:spLocks/>
            </p:cNvSpPr>
            <p:nvPr/>
          </p:nvSpPr>
          <p:spPr bwMode="auto">
            <a:xfrm>
              <a:off x="1709" y="1811"/>
              <a:ext cx="40" cy="56"/>
            </a:xfrm>
            <a:custGeom>
              <a:avLst/>
              <a:gdLst>
                <a:gd name="T0" fmla="*/ 8 w 17"/>
                <a:gd name="T1" fmla="*/ 4 h 24"/>
                <a:gd name="T2" fmla="*/ 4 w 17"/>
                <a:gd name="T3" fmla="*/ 9 h 24"/>
                <a:gd name="T4" fmla="*/ 9 w 17"/>
                <a:gd name="T5" fmla="*/ 22 h 24"/>
                <a:gd name="T6" fmla="*/ 12 w 17"/>
                <a:gd name="T7" fmla="*/ 22 h 24"/>
                <a:gd name="T8" fmla="*/ 16 w 17"/>
                <a:gd name="T9" fmla="*/ 22 h 24"/>
                <a:gd name="T10" fmla="*/ 17 w 17"/>
                <a:gd name="T11" fmla="*/ 23 h 24"/>
                <a:gd name="T12" fmla="*/ 16 w 17"/>
                <a:gd name="T13" fmla="*/ 23 h 24"/>
                <a:gd name="T14" fmla="*/ 4 w 17"/>
                <a:gd name="T15" fmla="*/ 23 h 24"/>
                <a:gd name="T16" fmla="*/ 0 w 17"/>
                <a:gd name="T17" fmla="*/ 17 h 24"/>
                <a:gd name="T18" fmla="*/ 0 w 17"/>
                <a:gd name="T19" fmla="*/ 14 h 24"/>
                <a:gd name="T20" fmla="*/ 0 w 17"/>
                <a:gd name="T21" fmla="*/ 8 h 24"/>
                <a:gd name="T22" fmla="*/ 7 w 17"/>
                <a:gd name="T23" fmla="*/ 0 h 24"/>
                <a:gd name="T24" fmla="*/ 11 w 17"/>
                <a:gd name="T25" fmla="*/ 2 h 24"/>
                <a:gd name="T26" fmla="*/ 8 w 17"/>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4">
                  <a:moveTo>
                    <a:pt x="8" y="4"/>
                  </a:moveTo>
                  <a:cubicBezTo>
                    <a:pt x="5" y="4"/>
                    <a:pt x="4" y="6"/>
                    <a:pt x="4" y="9"/>
                  </a:cubicBezTo>
                  <a:cubicBezTo>
                    <a:pt x="4" y="14"/>
                    <a:pt x="6" y="18"/>
                    <a:pt x="9" y="22"/>
                  </a:cubicBezTo>
                  <a:cubicBezTo>
                    <a:pt x="10" y="23"/>
                    <a:pt x="11" y="22"/>
                    <a:pt x="12" y="22"/>
                  </a:cubicBezTo>
                  <a:cubicBezTo>
                    <a:pt x="14" y="22"/>
                    <a:pt x="15" y="22"/>
                    <a:pt x="16" y="22"/>
                  </a:cubicBezTo>
                  <a:cubicBezTo>
                    <a:pt x="17" y="23"/>
                    <a:pt x="17" y="23"/>
                    <a:pt x="17" y="23"/>
                  </a:cubicBezTo>
                  <a:cubicBezTo>
                    <a:pt x="16" y="23"/>
                    <a:pt x="16" y="23"/>
                    <a:pt x="16" y="23"/>
                  </a:cubicBezTo>
                  <a:cubicBezTo>
                    <a:pt x="12" y="22"/>
                    <a:pt x="8" y="24"/>
                    <a:pt x="4" y="23"/>
                  </a:cubicBezTo>
                  <a:cubicBezTo>
                    <a:pt x="3" y="21"/>
                    <a:pt x="2" y="19"/>
                    <a:pt x="0" y="17"/>
                  </a:cubicBezTo>
                  <a:cubicBezTo>
                    <a:pt x="0" y="16"/>
                    <a:pt x="0" y="15"/>
                    <a:pt x="0" y="14"/>
                  </a:cubicBezTo>
                  <a:cubicBezTo>
                    <a:pt x="1" y="12"/>
                    <a:pt x="0" y="10"/>
                    <a:pt x="0" y="8"/>
                  </a:cubicBezTo>
                  <a:cubicBezTo>
                    <a:pt x="0" y="4"/>
                    <a:pt x="2" y="1"/>
                    <a:pt x="7" y="0"/>
                  </a:cubicBezTo>
                  <a:cubicBezTo>
                    <a:pt x="8" y="0"/>
                    <a:pt x="9" y="2"/>
                    <a:pt x="11" y="2"/>
                  </a:cubicBezTo>
                  <a:cubicBezTo>
                    <a:pt x="11" y="4"/>
                    <a:pt x="8" y="3"/>
                    <a:pt x="8" y="4"/>
                  </a:cubicBezTo>
                  <a:close/>
                </a:path>
              </a:pathLst>
            </a:custGeom>
            <a:solidFill>
              <a:srgbClr val="7852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1" name="Freeform 259"/>
            <p:cNvSpPr>
              <a:spLocks/>
            </p:cNvSpPr>
            <p:nvPr/>
          </p:nvSpPr>
          <p:spPr bwMode="auto">
            <a:xfrm>
              <a:off x="1053" y="2213"/>
              <a:ext cx="35" cy="92"/>
            </a:xfrm>
            <a:custGeom>
              <a:avLst/>
              <a:gdLst>
                <a:gd name="T0" fmla="*/ 13 w 15"/>
                <a:gd name="T1" fmla="*/ 3 h 39"/>
                <a:gd name="T2" fmla="*/ 3 w 15"/>
                <a:gd name="T3" fmla="*/ 16 h 39"/>
                <a:gd name="T4" fmla="*/ 5 w 15"/>
                <a:gd name="T5" fmla="*/ 32 h 39"/>
                <a:gd name="T6" fmla="*/ 9 w 15"/>
                <a:gd name="T7" fmla="*/ 37 h 39"/>
                <a:gd name="T8" fmla="*/ 9 w 15"/>
                <a:gd name="T9" fmla="*/ 38 h 39"/>
                <a:gd name="T10" fmla="*/ 5 w 15"/>
                <a:gd name="T11" fmla="*/ 38 h 39"/>
                <a:gd name="T12" fmla="*/ 0 w 15"/>
                <a:gd name="T13" fmla="*/ 27 h 39"/>
                <a:gd name="T14" fmla="*/ 0 w 15"/>
                <a:gd name="T15" fmla="*/ 13 h 39"/>
                <a:gd name="T16" fmla="*/ 7 w 15"/>
                <a:gd name="T17" fmla="*/ 3 h 39"/>
                <a:gd name="T18" fmla="*/ 7 w 15"/>
                <a:gd name="T19" fmla="*/ 2 h 39"/>
                <a:gd name="T20" fmla="*/ 4 w 15"/>
                <a:gd name="T21" fmla="*/ 0 h 39"/>
                <a:gd name="T22" fmla="*/ 15 w 15"/>
                <a:gd name="T23" fmla="*/ 2 h 39"/>
                <a:gd name="T24" fmla="*/ 13 w 15"/>
                <a:gd name="T25"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9">
                  <a:moveTo>
                    <a:pt x="13" y="3"/>
                  </a:moveTo>
                  <a:cubicBezTo>
                    <a:pt x="6" y="5"/>
                    <a:pt x="3" y="9"/>
                    <a:pt x="3" y="16"/>
                  </a:cubicBezTo>
                  <a:cubicBezTo>
                    <a:pt x="2" y="22"/>
                    <a:pt x="3" y="27"/>
                    <a:pt x="5" y="32"/>
                  </a:cubicBezTo>
                  <a:cubicBezTo>
                    <a:pt x="6" y="35"/>
                    <a:pt x="6" y="37"/>
                    <a:pt x="9" y="37"/>
                  </a:cubicBezTo>
                  <a:cubicBezTo>
                    <a:pt x="10" y="37"/>
                    <a:pt x="10" y="38"/>
                    <a:pt x="9" y="38"/>
                  </a:cubicBezTo>
                  <a:cubicBezTo>
                    <a:pt x="8" y="39"/>
                    <a:pt x="6" y="39"/>
                    <a:pt x="5" y="38"/>
                  </a:cubicBezTo>
                  <a:cubicBezTo>
                    <a:pt x="1" y="35"/>
                    <a:pt x="0" y="31"/>
                    <a:pt x="0" y="27"/>
                  </a:cubicBezTo>
                  <a:cubicBezTo>
                    <a:pt x="0" y="22"/>
                    <a:pt x="0" y="17"/>
                    <a:pt x="0" y="13"/>
                  </a:cubicBezTo>
                  <a:cubicBezTo>
                    <a:pt x="0" y="7"/>
                    <a:pt x="2" y="4"/>
                    <a:pt x="7" y="3"/>
                  </a:cubicBezTo>
                  <a:cubicBezTo>
                    <a:pt x="7" y="3"/>
                    <a:pt x="7" y="2"/>
                    <a:pt x="7" y="2"/>
                  </a:cubicBezTo>
                  <a:cubicBezTo>
                    <a:pt x="7" y="3"/>
                    <a:pt x="5" y="2"/>
                    <a:pt x="4" y="0"/>
                  </a:cubicBezTo>
                  <a:cubicBezTo>
                    <a:pt x="7" y="1"/>
                    <a:pt x="11" y="2"/>
                    <a:pt x="15" y="2"/>
                  </a:cubicBezTo>
                  <a:cubicBezTo>
                    <a:pt x="14" y="2"/>
                    <a:pt x="13" y="3"/>
                    <a:pt x="13" y="3"/>
                  </a:cubicBezTo>
                  <a:close/>
                </a:path>
              </a:pathLst>
            </a:custGeom>
            <a:solidFill>
              <a:srgbClr val="7A51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2" name="Freeform 260"/>
            <p:cNvSpPr>
              <a:spLocks/>
            </p:cNvSpPr>
            <p:nvPr/>
          </p:nvSpPr>
          <p:spPr bwMode="auto">
            <a:xfrm>
              <a:off x="1136" y="3575"/>
              <a:ext cx="35" cy="54"/>
            </a:xfrm>
            <a:custGeom>
              <a:avLst/>
              <a:gdLst>
                <a:gd name="T0" fmla="*/ 12 w 15"/>
                <a:gd name="T1" fmla="*/ 10 h 23"/>
                <a:gd name="T2" fmla="*/ 5 w 15"/>
                <a:gd name="T3" fmla="*/ 19 h 23"/>
                <a:gd name="T4" fmla="*/ 5 w 15"/>
                <a:gd name="T5" fmla="*/ 22 h 23"/>
                <a:gd name="T6" fmla="*/ 2 w 15"/>
                <a:gd name="T7" fmla="*/ 22 h 23"/>
                <a:gd name="T8" fmla="*/ 1 w 15"/>
                <a:gd name="T9" fmla="*/ 18 h 23"/>
                <a:gd name="T10" fmla="*/ 1 w 15"/>
                <a:gd name="T11" fmla="*/ 16 h 23"/>
                <a:gd name="T12" fmla="*/ 7 w 15"/>
                <a:gd name="T13" fmla="*/ 2 h 23"/>
                <a:gd name="T14" fmla="*/ 10 w 15"/>
                <a:gd name="T15" fmla="*/ 1 h 23"/>
                <a:gd name="T16" fmla="*/ 14 w 15"/>
                <a:gd name="T17" fmla="*/ 4 h 23"/>
                <a:gd name="T18" fmla="*/ 15 w 15"/>
                <a:gd name="T19" fmla="*/ 5 h 23"/>
                <a:gd name="T20" fmla="*/ 13 w 15"/>
                <a:gd name="T21" fmla="*/ 10 h 23"/>
                <a:gd name="T22" fmla="*/ 12 w 15"/>
                <a:gd name="T23"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3">
                  <a:moveTo>
                    <a:pt x="12" y="10"/>
                  </a:moveTo>
                  <a:cubicBezTo>
                    <a:pt x="7" y="11"/>
                    <a:pt x="4" y="14"/>
                    <a:pt x="5" y="19"/>
                  </a:cubicBezTo>
                  <a:cubicBezTo>
                    <a:pt x="6" y="20"/>
                    <a:pt x="6" y="22"/>
                    <a:pt x="5" y="22"/>
                  </a:cubicBezTo>
                  <a:cubicBezTo>
                    <a:pt x="4" y="23"/>
                    <a:pt x="2" y="22"/>
                    <a:pt x="2" y="22"/>
                  </a:cubicBezTo>
                  <a:cubicBezTo>
                    <a:pt x="0" y="21"/>
                    <a:pt x="1" y="20"/>
                    <a:pt x="1" y="18"/>
                  </a:cubicBezTo>
                  <a:cubicBezTo>
                    <a:pt x="1" y="18"/>
                    <a:pt x="1" y="17"/>
                    <a:pt x="1" y="16"/>
                  </a:cubicBezTo>
                  <a:cubicBezTo>
                    <a:pt x="3" y="11"/>
                    <a:pt x="6" y="7"/>
                    <a:pt x="7" y="2"/>
                  </a:cubicBezTo>
                  <a:cubicBezTo>
                    <a:pt x="8" y="0"/>
                    <a:pt x="9" y="0"/>
                    <a:pt x="10" y="1"/>
                  </a:cubicBezTo>
                  <a:cubicBezTo>
                    <a:pt x="12" y="2"/>
                    <a:pt x="13" y="3"/>
                    <a:pt x="14" y="4"/>
                  </a:cubicBezTo>
                  <a:cubicBezTo>
                    <a:pt x="14" y="4"/>
                    <a:pt x="14" y="5"/>
                    <a:pt x="15" y="5"/>
                  </a:cubicBezTo>
                  <a:cubicBezTo>
                    <a:pt x="15" y="7"/>
                    <a:pt x="14" y="8"/>
                    <a:pt x="13" y="10"/>
                  </a:cubicBezTo>
                  <a:cubicBezTo>
                    <a:pt x="12" y="10"/>
                    <a:pt x="12" y="10"/>
                    <a:pt x="12" y="10"/>
                  </a:cubicBezTo>
                  <a:close/>
                </a:path>
              </a:pathLst>
            </a:custGeom>
            <a:solidFill>
              <a:srgbClr val="865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3" name="Freeform 261"/>
            <p:cNvSpPr>
              <a:spLocks/>
            </p:cNvSpPr>
            <p:nvPr/>
          </p:nvSpPr>
          <p:spPr bwMode="auto">
            <a:xfrm>
              <a:off x="1702" y="3179"/>
              <a:ext cx="35" cy="83"/>
            </a:xfrm>
            <a:custGeom>
              <a:avLst/>
              <a:gdLst>
                <a:gd name="T0" fmla="*/ 12 w 15"/>
                <a:gd name="T1" fmla="*/ 1 h 35"/>
                <a:gd name="T2" fmla="*/ 15 w 15"/>
                <a:gd name="T3" fmla="*/ 3 h 35"/>
                <a:gd name="T4" fmla="*/ 12 w 15"/>
                <a:gd name="T5" fmla="*/ 3 h 35"/>
                <a:gd name="T6" fmla="*/ 5 w 15"/>
                <a:gd name="T7" fmla="*/ 12 h 35"/>
                <a:gd name="T8" fmla="*/ 3 w 15"/>
                <a:gd name="T9" fmla="*/ 18 h 35"/>
                <a:gd name="T10" fmla="*/ 4 w 15"/>
                <a:gd name="T11" fmla="*/ 18 h 35"/>
                <a:gd name="T12" fmla="*/ 4 w 15"/>
                <a:gd name="T13" fmla="*/ 18 h 35"/>
                <a:gd name="T14" fmla="*/ 5 w 15"/>
                <a:gd name="T15" fmla="*/ 16 h 35"/>
                <a:gd name="T16" fmla="*/ 6 w 15"/>
                <a:gd name="T17" fmla="*/ 18 h 35"/>
                <a:gd name="T18" fmla="*/ 8 w 15"/>
                <a:gd name="T19" fmla="*/ 29 h 35"/>
                <a:gd name="T20" fmla="*/ 8 w 15"/>
                <a:gd name="T21" fmla="*/ 29 h 35"/>
                <a:gd name="T22" fmla="*/ 9 w 15"/>
                <a:gd name="T23" fmla="*/ 32 h 35"/>
                <a:gd name="T24" fmla="*/ 10 w 15"/>
                <a:gd name="T25" fmla="*/ 33 h 35"/>
                <a:gd name="T26" fmla="*/ 10 w 15"/>
                <a:gd name="T27" fmla="*/ 34 h 35"/>
                <a:gd name="T28" fmla="*/ 10 w 15"/>
                <a:gd name="T29" fmla="*/ 34 h 35"/>
                <a:gd name="T30" fmla="*/ 4 w 15"/>
                <a:gd name="T31" fmla="*/ 32 h 35"/>
                <a:gd name="T32" fmla="*/ 4 w 15"/>
                <a:gd name="T33" fmla="*/ 31 h 35"/>
                <a:gd name="T34" fmla="*/ 3 w 15"/>
                <a:gd name="T35" fmla="*/ 30 h 35"/>
                <a:gd name="T36" fmla="*/ 1 w 15"/>
                <a:gd name="T37" fmla="*/ 13 h 35"/>
                <a:gd name="T38" fmla="*/ 7 w 15"/>
                <a:gd name="T39" fmla="*/ 1 h 35"/>
                <a:gd name="T40" fmla="*/ 9 w 15"/>
                <a:gd name="T41" fmla="*/ 0 h 35"/>
                <a:gd name="T42" fmla="*/ 12 w 15"/>
                <a:gd name="T4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35">
                  <a:moveTo>
                    <a:pt x="12" y="1"/>
                  </a:moveTo>
                  <a:cubicBezTo>
                    <a:pt x="12" y="3"/>
                    <a:pt x="14" y="2"/>
                    <a:pt x="15" y="3"/>
                  </a:cubicBezTo>
                  <a:cubicBezTo>
                    <a:pt x="14" y="3"/>
                    <a:pt x="13" y="3"/>
                    <a:pt x="12" y="3"/>
                  </a:cubicBezTo>
                  <a:cubicBezTo>
                    <a:pt x="7" y="4"/>
                    <a:pt x="6" y="8"/>
                    <a:pt x="5" y="12"/>
                  </a:cubicBezTo>
                  <a:cubicBezTo>
                    <a:pt x="4" y="14"/>
                    <a:pt x="5" y="16"/>
                    <a:pt x="3" y="18"/>
                  </a:cubicBezTo>
                  <a:cubicBezTo>
                    <a:pt x="4" y="18"/>
                    <a:pt x="4" y="18"/>
                    <a:pt x="4" y="18"/>
                  </a:cubicBezTo>
                  <a:cubicBezTo>
                    <a:pt x="4" y="18"/>
                    <a:pt x="4" y="18"/>
                    <a:pt x="4" y="18"/>
                  </a:cubicBezTo>
                  <a:cubicBezTo>
                    <a:pt x="4" y="17"/>
                    <a:pt x="4" y="16"/>
                    <a:pt x="5" y="16"/>
                  </a:cubicBezTo>
                  <a:cubicBezTo>
                    <a:pt x="5" y="16"/>
                    <a:pt x="6" y="17"/>
                    <a:pt x="6" y="18"/>
                  </a:cubicBezTo>
                  <a:cubicBezTo>
                    <a:pt x="6" y="22"/>
                    <a:pt x="8" y="25"/>
                    <a:pt x="8" y="29"/>
                  </a:cubicBezTo>
                  <a:cubicBezTo>
                    <a:pt x="8" y="29"/>
                    <a:pt x="8" y="29"/>
                    <a:pt x="8" y="29"/>
                  </a:cubicBezTo>
                  <a:cubicBezTo>
                    <a:pt x="9" y="30"/>
                    <a:pt x="8" y="31"/>
                    <a:pt x="9" y="32"/>
                  </a:cubicBezTo>
                  <a:cubicBezTo>
                    <a:pt x="9" y="32"/>
                    <a:pt x="9" y="33"/>
                    <a:pt x="10" y="33"/>
                  </a:cubicBezTo>
                  <a:cubicBezTo>
                    <a:pt x="10" y="33"/>
                    <a:pt x="10" y="33"/>
                    <a:pt x="10" y="34"/>
                  </a:cubicBezTo>
                  <a:cubicBezTo>
                    <a:pt x="10" y="34"/>
                    <a:pt x="10" y="34"/>
                    <a:pt x="10" y="34"/>
                  </a:cubicBezTo>
                  <a:cubicBezTo>
                    <a:pt x="7" y="35"/>
                    <a:pt x="6" y="33"/>
                    <a:pt x="4" y="32"/>
                  </a:cubicBezTo>
                  <a:cubicBezTo>
                    <a:pt x="4" y="32"/>
                    <a:pt x="4" y="32"/>
                    <a:pt x="4" y="31"/>
                  </a:cubicBezTo>
                  <a:cubicBezTo>
                    <a:pt x="3" y="31"/>
                    <a:pt x="3" y="30"/>
                    <a:pt x="3" y="30"/>
                  </a:cubicBezTo>
                  <a:cubicBezTo>
                    <a:pt x="2" y="24"/>
                    <a:pt x="0" y="19"/>
                    <a:pt x="1" y="13"/>
                  </a:cubicBezTo>
                  <a:cubicBezTo>
                    <a:pt x="2" y="8"/>
                    <a:pt x="4" y="4"/>
                    <a:pt x="7" y="1"/>
                  </a:cubicBezTo>
                  <a:cubicBezTo>
                    <a:pt x="8" y="0"/>
                    <a:pt x="8" y="0"/>
                    <a:pt x="9" y="0"/>
                  </a:cubicBezTo>
                  <a:cubicBezTo>
                    <a:pt x="10" y="0"/>
                    <a:pt x="11" y="0"/>
                    <a:pt x="12" y="1"/>
                  </a:cubicBezTo>
                  <a:close/>
                </a:path>
              </a:pathLst>
            </a:custGeom>
            <a:solidFill>
              <a:srgbClr val="784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4" name="Freeform 262"/>
            <p:cNvSpPr>
              <a:spLocks/>
            </p:cNvSpPr>
            <p:nvPr/>
          </p:nvSpPr>
          <p:spPr bwMode="auto">
            <a:xfrm>
              <a:off x="1497" y="2886"/>
              <a:ext cx="98" cy="61"/>
            </a:xfrm>
            <a:custGeom>
              <a:avLst/>
              <a:gdLst>
                <a:gd name="T0" fmla="*/ 39 w 41"/>
                <a:gd name="T1" fmla="*/ 0 h 26"/>
                <a:gd name="T2" fmla="*/ 41 w 41"/>
                <a:gd name="T3" fmla="*/ 1 h 26"/>
                <a:gd name="T4" fmla="*/ 32 w 41"/>
                <a:gd name="T5" fmla="*/ 6 h 26"/>
                <a:gd name="T6" fmla="*/ 32 w 41"/>
                <a:gd name="T7" fmla="*/ 7 h 26"/>
                <a:gd name="T8" fmla="*/ 32 w 41"/>
                <a:gd name="T9" fmla="*/ 8 h 26"/>
                <a:gd name="T10" fmla="*/ 28 w 41"/>
                <a:gd name="T11" fmla="*/ 13 h 26"/>
                <a:gd name="T12" fmla="*/ 26 w 41"/>
                <a:gd name="T13" fmla="*/ 14 h 26"/>
                <a:gd name="T14" fmla="*/ 27 w 41"/>
                <a:gd name="T15" fmla="*/ 10 h 26"/>
                <a:gd name="T16" fmla="*/ 25 w 41"/>
                <a:gd name="T17" fmla="*/ 8 h 26"/>
                <a:gd name="T18" fmla="*/ 19 w 41"/>
                <a:gd name="T19" fmla="*/ 12 h 26"/>
                <a:gd name="T20" fmla="*/ 12 w 41"/>
                <a:gd name="T21" fmla="*/ 16 h 26"/>
                <a:gd name="T22" fmla="*/ 5 w 41"/>
                <a:gd name="T23" fmla="*/ 23 h 26"/>
                <a:gd name="T24" fmla="*/ 2 w 41"/>
                <a:gd name="T25" fmla="*/ 25 h 26"/>
                <a:gd name="T26" fmla="*/ 2 w 41"/>
                <a:gd name="T27" fmla="*/ 22 h 26"/>
                <a:gd name="T28" fmla="*/ 5 w 41"/>
                <a:gd name="T29" fmla="*/ 19 h 26"/>
                <a:gd name="T30" fmla="*/ 8 w 41"/>
                <a:gd name="T31" fmla="*/ 15 h 26"/>
                <a:gd name="T32" fmla="*/ 16 w 41"/>
                <a:gd name="T33" fmla="*/ 9 h 26"/>
                <a:gd name="T34" fmla="*/ 18 w 41"/>
                <a:gd name="T35" fmla="*/ 9 h 26"/>
                <a:gd name="T36" fmla="*/ 32 w 41"/>
                <a:gd name="T37" fmla="*/ 4 h 26"/>
                <a:gd name="T38" fmla="*/ 39 w 41"/>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26">
                  <a:moveTo>
                    <a:pt x="39" y="0"/>
                  </a:moveTo>
                  <a:cubicBezTo>
                    <a:pt x="39" y="1"/>
                    <a:pt x="40" y="1"/>
                    <a:pt x="41" y="1"/>
                  </a:cubicBezTo>
                  <a:cubicBezTo>
                    <a:pt x="39" y="4"/>
                    <a:pt x="35" y="5"/>
                    <a:pt x="32" y="6"/>
                  </a:cubicBezTo>
                  <a:cubicBezTo>
                    <a:pt x="31" y="7"/>
                    <a:pt x="31" y="7"/>
                    <a:pt x="32" y="7"/>
                  </a:cubicBezTo>
                  <a:cubicBezTo>
                    <a:pt x="32" y="8"/>
                    <a:pt x="32" y="8"/>
                    <a:pt x="32" y="8"/>
                  </a:cubicBezTo>
                  <a:cubicBezTo>
                    <a:pt x="31" y="10"/>
                    <a:pt x="29" y="11"/>
                    <a:pt x="28" y="13"/>
                  </a:cubicBezTo>
                  <a:cubicBezTo>
                    <a:pt x="28" y="14"/>
                    <a:pt x="27" y="14"/>
                    <a:pt x="26" y="14"/>
                  </a:cubicBezTo>
                  <a:cubicBezTo>
                    <a:pt x="24" y="12"/>
                    <a:pt x="26" y="11"/>
                    <a:pt x="27" y="10"/>
                  </a:cubicBezTo>
                  <a:cubicBezTo>
                    <a:pt x="26" y="8"/>
                    <a:pt x="26" y="8"/>
                    <a:pt x="25" y="8"/>
                  </a:cubicBezTo>
                  <a:cubicBezTo>
                    <a:pt x="23" y="9"/>
                    <a:pt x="21" y="10"/>
                    <a:pt x="19" y="12"/>
                  </a:cubicBezTo>
                  <a:cubicBezTo>
                    <a:pt x="17" y="13"/>
                    <a:pt x="14" y="14"/>
                    <a:pt x="12" y="16"/>
                  </a:cubicBezTo>
                  <a:cubicBezTo>
                    <a:pt x="9" y="18"/>
                    <a:pt x="7" y="20"/>
                    <a:pt x="5" y="23"/>
                  </a:cubicBezTo>
                  <a:cubicBezTo>
                    <a:pt x="4" y="24"/>
                    <a:pt x="3" y="26"/>
                    <a:pt x="2" y="25"/>
                  </a:cubicBezTo>
                  <a:cubicBezTo>
                    <a:pt x="0" y="24"/>
                    <a:pt x="1" y="23"/>
                    <a:pt x="2" y="22"/>
                  </a:cubicBezTo>
                  <a:cubicBezTo>
                    <a:pt x="3" y="21"/>
                    <a:pt x="4" y="20"/>
                    <a:pt x="5" y="19"/>
                  </a:cubicBezTo>
                  <a:cubicBezTo>
                    <a:pt x="5" y="17"/>
                    <a:pt x="7" y="16"/>
                    <a:pt x="8" y="15"/>
                  </a:cubicBezTo>
                  <a:cubicBezTo>
                    <a:pt x="11" y="13"/>
                    <a:pt x="14" y="12"/>
                    <a:pt x="16" y="9"/>
                  </a:cubicBezTo>
                  <a:cubicBezTo>
                    <a:pt x="16" y="9"/>
                    <a:pt x="17" y="9"/>
                    <a:pt x="18" y="9"/>
                  </a:cubicBezTo>
                  <a:cubicBezTo>
                    <a:pt x="22" y="7"/>
                    <a:pt x="27" y="5"/>
                    <a:pt x="32" y="4"/>
                  </a:cubicBezTo>
                  <a:cubicBezTo>
                    <a:pt x="34" y="3"/>
                    <a:pt x="37" y="1"/>
                    <a:pt x="39" y="0"/>
                  </a:cubicBezTo>
                  <a:close/>
                </a:path>
              </a:pathLst>
            </a:custGeom>
            <a:solidFill>
              <a:srgbClr val="E9D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5" name="Freeform 263"/>
            <p:cNvSpPr>
              <a:spLocks/>
            </p:cNvSpPr>
            <p:nvPr/>
          </p:nvSpPr>
          <p:spPr bwMode="auto">
            <a:xfrm>
              <a:off x="1050" y="2317"/>
              <a:ext cx="36" cy="81"/>
            </a:xfrm>
            <a:custGeom>
              <a:avLst/>
              <a:gdLst>
                <a:gd name="T0" fmla="*/ 8 w 15"/>
                <a:gd name="T1" fmla="*/ 0 h 34"/>
                <a:gd name="T2" fmla="*/ 15 w 15"/>
                <a:gd name="T3" fmla="*/ 0 h 34"/>
                <a:gd name="T4" fmla="*/ 14 w 15"/>
                <a:gd name="T5" fmla="*/ 1 h 34"/>
                <a:gd name="T6" fmla="*/ 5 w 15"/>
                <a:gd name="T7" fmla="*/ 15 h 34"/>
                <a:gd name="T8" fmla="*/ 6 w 15"/>
                <a:gd name="T9" fmla="*/ 28 h 34"/>
                <a:gd name="T10" fmla="*/ 9 w 15"/>
                <a:gd name="T11" fmla="*/ 33 h 34"/>
                <a:gd name="T12" fmla="*/ 7 w 15"/>
                <a:gd name="T13" fmla="*/ 34 h 34"/>
                <a:gd name="T14" fmla="*/ 2 w 15"/>
                <a:gd name="T15" fmla="*/ 30 h 34"/>
                <a:gd name="T16" fmla="*/ 1 w 15"/>
                <a:gd name="T17" fmla="*/ 13 h 34"/>
                <a:gd name="T18" fmla="*/ 8 w 15"/>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4">
                  <a:moveTo>
                    <a:pt x="8" y="0"/>
                  </a:moveTo>
                  <a:cubicBezTo>
                    <a:pt x="10" y="0"/>
                    <a:pt x="13" y="0"/>
                    <a:pt x="15" y="0"/>
                  </a:cubicBezTo>
                  <a:cubicBezTo>
                    <a:pt x="15" y="0"/>
                    <a:pt x="14" y="1"/>
                    <a:pt x="14" y="1"/>
                  </a:cubicBezTo>
                  <a:cubicBezTo>
                    <a:pt x="7" y="4"/>
                    <a:pt x="5" y="8"/>
                    <a:pt x="5" y="15"/>
                  </a:cubicBezTo>
                  <a:cubicBezTo>
                    <a:pt x="4" y="20"/>
                    <a:pt x="5" y="24"/>
                    <a:pt x="6" y="28"/>
                  </a:cubicBezTo>
                  <a:cubicBezTo>
                    <a:pt x="7" y="31"/>
                    <a:pt x="8" y="32"/>
                    <a:pt x="9" y="33"/>
                  </a:cubicBezTo>
                  <a:cubicBezTo>
                    <a:pt x="9" y="34"/>
                    <a:pt x="8" y="34"/>
                    <a:pt x="7" y="34"/>
                  </a:cubicBezTo>
                  <a:cubicBezTo>
                    <a:pt x="4" y="34"/>
                    <a:pt x="3" y="33"/>
                    <a:pt x="2" y="30"/>
                  </a:cubicBezTo>
                  <a:cubicBezTo>
                    <a:pt x="1" y="25"/>
                    <a:pt x="0" y="19"/>
                    <a:pt x="1" y="13"/>
                  </a:cubicBezTo>
                  <a:cubicBezTo>
                    <a:pt x="1" y="7"/>
                    <a:pt x="3" y="3"/>
                    <a:pt x="8" y="0"/>
                  </a:cubicBezTo>
                  <a:close/>
                </a:path>
              </a:pathLst>
            </a:custGeom>
            <a:solidFill>
              <a:srgbClr val="7B5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6" name="Freeform 264"/>
            <p:cNvSpPr>
              <a:spLocks/>
            </p:cNvSpPr>
            <p:nvPr/>
          </p:nvSpPr>
          <p:spPr bwMode="auto">
            <a:xfrm>
              <a:off x="1595" y="1744"/>
              <a:ext cx="35" cy="57"/>
            </a:xfrm>
            <a:custGeom>
              <a:avLst/>
              <a:gdLst>
                <a:gd name="T0" fmla="*/ 5 w 15"/>
                <a:gd name="T1" fmla="*/ 23 h 24"/>
                <a:gd name="T2" fmla="*/ 1 w 15"/>
                <a:gd name="T3" fmla="*/ 24 h 24"/>
                <a:gd name="T4" fmla="*/ 0 w 15"/>
                <a:gd name="T5" fmla="*/ 21 h 24"/>
                <a:gd name="T6" fmla="*/ 1 w 15"/>
                <a:gd name="T7" fmla="*/ 21 h 24"/>
                <a:gd name="T8" fmla="*/ 6 w 15"/>
                <a:gd name="T9" fmla="*/ 15 h 24"/>
                <a:gd name="T10" fmla="*/ 9 w 15"/>
                <a:gd name="T11" fmla="*/ 9 h 24"/>
                <a:gd name="T12" fmla="*/ 9 w 15"/>
                <a:gd name="T13" fmla="*/ 6 h 24"/>
                <a:gd name="T14" fmla="*/ 6 w 15"/>
                <a:gd name="T15" fmla="*/ 6 h 24"/>
                <a:gd name="T16" fmla="*/ 2 w 15"/>
                <a:gd name="T17" fmla="*/ 7 h 24"/>
                <a:gd name="T18" fmla="*/ 3 w 15"/>
                <a:gd name="T19" fmla="*/ 5 h 24"/>
                <a:gd name="T20" fmla="*/ 1 w 15"/>
                <a:gd name="T21" fmla="*/ 6 h 24"/>
                <a:gd name="T22" fmla="*/ 4 w 15"/>
                <a:gd name="T23" fmla="*/ 3 h 24"/>
                <a:gd name="T24" fmla="*/ 4 w 15"/>
                <a:gd name="T25" fmla="*/ 3 h 24"/>
                <a:gd name="T26" fmla="*/ 8 w 15"/>
                <a:gd name="T27" fmla="*/ 0 h 24"/>
                <a:gd name="T28" fmla="*/ 12 w 15"/>
                <a:gd name="T29" fmla="*/ 14 h 24"/>
                <a:gd name="T30" fmla="*/ 5 w 15"/>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4">
                  <a:moveTo>
                    <a:pt x="5" y="23"/>
                  </a:moveTo>
                  <a:cubicBezTo>
                    <a:pt x="4" y="24"/>
                    <a:pt x="2" y="23"/>
                    <a:pt x="1" y="24"/>
                  </a:cubicBezTo>
                  <a:cubicBezTo>
                    <a:pt x="1" y="23"/>
                    <a:pt x="0" y="22"/>
                    <a:pt x="0" y="21"/>
                  </a:cubicBezTo>
                  <a:cubicBezTo>
                    <a:pt x="0" y="21"/>
                    <a:pt x="0" y="21"/>
                    <a:pt x="1" y="21"/>
                  </a:cubicBezTo>
                  <a:cubicBezTo>
                    <a:pt x="3" y="19"/>
                    <a:pt x="4" y="17"/>
                    <a:pt x="6" y="15"/>
                  </a:cubicBezTo>
                  <a:cubicBezTo>
                    <a:pt x="4" y="12"/>
                    <a:pt x="8" y="11"/>
                    <a:pt x="9" y="9"/>
                  </a:cubicBezTo>
                  <a:cubicBezTo>
                    <a:pt x="10" y="8"/>
                    <a:pt x="10" y="7"/>
                    <a:pt x="9" y="6"/>
                  </a:cubicBezTo>
                  <a:cubicBezTo>
                    <a:pt x="8" y="5"/>
                    <a:pt x="7" y="4"/>
                    <a:pt x="6" y="6"/>
                  </a:cubicBezTo>
                  <a:cubicBezTo>
                    <a:pt x="5" y="7"/>
                    <a:pt x="3" y="6"/>
                    <a:pt x="2" y="7"/>
                  </a:cubicBezTo>
                  <a:cubicBezTo>
                    <a:pt x="3" y="6"/>
                    <a:pt x="3" y="6"/>
                    <a:pt x="3" y="5"/>
                  </a:cubicBezTo>
                  <a:cubicBezTo>
                    <a:pt x="2" y="5"/>
                    <a:pt x="2" y="5"/>
                    <a:pt x="1" y="6"/>
                  </a:cubicBezTo>
                  <a:cubicBezTo>
                    <a:pt x="1" y="4"/>
                    <a:pt x="4" y="5"/>
                    <a:pt x="4" y="3"/>
                  </a:cubicBezTo>
                  <a:cubicBezTo>
                    <a:pt x="4" y="3"/>
                    <a:pt x="4" y="3"/>
                    <a:pt x="4" y="3"/>
                  </a:cubicBezTo>
                  <a:cubicBezTo>
                    <a:pt x="5" y="2"/>
                    <a:pt x="7" y="1"/>
                    <a:pt x="8" y="0"/>
                  </a:cubicBezTo>
                  <a:cubicBezTo>
                    <a:pt x="14" y="4"/>
                    <a:pt x="15" y="7"/>
                    <a:pt x="12" y="14"/>
                  </a:cubicBezTo>
                  <a:cubicBezTo>
                    <a:pt x="10" y="17"/>
                    <a:pt x="7" y="20"/>
                    <a:pt x="5" y="23"/>
                  </a:cubicBezTo>
                  <a:close/>
                </a:path>
              </a:pathLst>
            </a:custGeom>
            <a:solidFill>
              <a:srgbClr val="704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7" name="Freeform 265"/>
            <p:cNvSpPr>
              <a:spLocks/>
            </p:cNvSpPr>
            <p:nvPr/>
          </p:nvSpPr>
          <p:spPr bwMode="auto">
            <a:xfrm>
              <a:off x="896" y="2687"/>
              <a:ext cx="73" cy="26"/>
            </a:xfrm>
            <a:custGeom>
              <a:avLst/>
              <a:gdLst>
                <a:gd name="T0" fmla="*/ 22 w 31"/>
                <a:gd name="T1" fmla="*/ 2 h 11"/>
                <a:gd name="T2" fmla="*/ 30 w 31"/>
                <a:gd name="T3" fmla="*/ 0 h 11"/>
                <a:gd name="T4" fmla="*/ 30 w 31"/>
                <a:gd name="T5" fmla="*/ 3 h 11"/>
                <a:gd name="T6" fmla="*/ 25 w 31"/>
                <a:gd name="T7" fmla="*/ 8 h 11"/>
                <a:gd name="T8" fmla="*/ 24 w 31"/>
                <a:gd name="T9" fmla="*/ 9 h 11"/>
                <a:gd name="T10" fmla="*/ 15 w 31"/>
                <a:gd name="T11" fmla="*/ 10 h 11"/>
                <a:gd name="T12" fmla="*/ 11 w 31"/>
                <a:gd name="T13" fmla="*/ 10 h 11"/>
                <a:gd name="T14" fmla="*/ 11 w 31"/>
                <a:gd name="T15" fmla="*/ 9 h 11"/>
                <a:gd name="T16" fmla="*/ 7 w 31"/>
                <a:gd name="T17" fmla="*/ 8 h 11"/>
                <a:gd name="T18" fmla="*/ 2 w 31"/>
                <a:gd name="T19" fmla="*/ 7 h 11"/>
                <a:gd name="T20" fmla="*/ 0 w 31"/>
                <a:gd name="T21" fmla="*/ 5 h 11"/>
                <a:gd name="T22" fmla="*/ 10 w 31"/>
                <a:gd name="T23" fmla="*/ 5 h 11"/>
                <a:gd name="T24" fmla="*/ 21 w 31"/>
                <a:gd name="T25" fmla="*/ 2 h 11"/>
                <a:gd name="T26" fmla="*/ 22 w 31"/>
                <a:gd name="T2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1">
                  <a:moveTo>
                    <a:pt x="22" y="2"/>
                  </a:moveTo>
                  <a:cubicBezTo>
                    <a:pt x="25" y="4"/>
                    <a:pt x="27" y="2"/>
                    <a:pt x="30" y="0"/>
                  </a:cubicBezTo>
                  <a:cubicBezTo>
                    <a:pt x="31" y="1"/>
                    <a:pt x="29" y="2"/>
                    <a:pt x="30" y="3"/>
                  </a:cubicBezTo>
                  <a:cubicBezTo>
                    <a:pt x="29" y="6"/>
                    <a:pt x="26" y="7"/>
                    <a:pt x="25" y="8"/>
                  </a:cubicBezTo>
                  <a:cubicBezTo>
                    <a:pt x="24" y="9"/>
                    <a:pt x="24" y="9"/>
                    <a:pt x="24" y="9"/>
                  </a:cubicBezTo>
                  <a:cubicBezTo>
                    <a:pt x="21" y="11"/>
                    <a:pt x="18" y="9"/>
                    <a:pt x="15" y="10"/>
                  </a:cubicBezTo>
                  <a:cubicBezTo>
                    <a:pt x="13" y="10"/>
                    <a:pt x="12" y="10"/>
                    <a:pt x="11" y="10"/>
                  </a:cubicBezTo>
                  <a:cubicBezTo>
                    <a:pt x="10" y="9"/>
                    <a:pt x="11" y="9"/>
                    <a:pt x="11" y="9"/>
                  </a:cubicBezTo>
                  <a:cubicBezTo>
                    <a:pt x="9" y="9"/>
                    <a:pt x="8" y="8"/>
                    <a:pt x="7" y="8"/>
                  </a:cubicBezTo>
                  <a:cubicBezTo>
                    <a:pt x="5" y="7"/>
                    <a:pt x="4" y="7"/>
                    <a:pt x="2" y="7"/>
                  </a:cubicBezTo>
                  <a:cubicBezTo>
                    <a:pt x="1" y="7"/>
                    <a:pt x="0" y="7"/>
                    <a:pt x="0" y="5"/>
                  </a:cubicBezTo>
                  <a:cubicBezTo>
                    <a:pt x="4" y="5"/>
                    <a:pt x="7" y="5"/>
                    <a:pt x="10" y="5"/>
                  </a:cubicBezTo>
                  <a:cubicBezTo>
                    <a:pt x="14" y="5"/>
                    <a:pt x="18" y="4"/>
                    <a:pt x="21" y="2"/>
                  </a:cubicBezTo>
                  <a:cubicBezTo>
                    <a:pt x="21" y="2"/>
                    <a:pt x="21" y="2"/>
                    <a:pt x="22" y="2"/>
                  </a:cubicBezTo>
                  <a:close/>
                </a:path>
              </a:pathLst>
            </a:custGeom>
            <a:solidFill>
              <a:srgbClr val="F2EB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8" name="Freeform 266"/>
            <p:cNvSpPr>
              <a:spLocks/>
            </p:cNvSpPr>
            <p:nvPr/>
          </p:nvSpPr>
          <p:spPr bwMode="auto">
            <a:xfrm>
              <a:off x="1706" y="1420"/>
              <a:ext cx="60" cy="47"/>
            </a:xfrm>
            <a:custGeom>
              <a:avLst/>
              <a:gdLst>
                <a:gd name="T0" fmla="*/ 3 w 25"/>
                <a:gd name="T1" fmla="*/ 0 h 20"/>
                <a:gd name="T2" fmla="*/ 21 w 25"/>
                <a:gd name="T3" fmla="*/ 1 h 20"/>
                <a:gd name="T4" fmla="*/ 25 w 25"/>
                <a:gd name="T5" fmla="*/ 3 h 20"/>
                <a:gd name="T6" fmla="*/ 13 w 25"/>
                <a:gd name="T7" fmla="*/ 3 h 20"/>
                <a:gd name="T8" fmla="*/ 7 w 25"/>
                <a:gd name="T9" fmla="*/ 9 h 20"/>
                <a:gd name="T10" fmla="*/ 10 w 25"/>
                <a:gd name="T11" fmla="*/ 10 h 20"/>
                <a:gd name="T12" fmla="*/ 12 w 25"/>
                <a:gd name="T13" fmla="*/ 17 h 20"/>
                <a:gd name="T14" fmla="*/ 14 w 25"/>
                <a:gd name="T15" fmla="*/ 20 h 20"/>
                <a:gd name="T16" fmla="*/ 9 w 25"/>
                <a:gd name="T17" fmla="*/ 19 h 20"/>
                <a:gd name="T18" fmla="*/ 5 w 25"/>
                <a:gd name="T19" fmla="*/ 15 h 20"/>
                <a:gd name="T20" fmla="*/ 3 w 25"/>
                <a:gd name="T21" fmla="*/ 3 h 20"/>
                <a:gd name="T22" fmla="*/ 3 w 25"/>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0">
                  <a:moveTo>
                    <a:pt x="3" y="0"/>
                  </a:moveTo>
                  <a:cubicBezTo>
                    <a:pt x="9" y="2"/>
                    <a:pt x="15" y="2"/>
                    <a:pt x="21" y="1"/>
                  </a:cubicBezTo>
                  <a:cubicBezTo>
                    <a:pt x="22" y="1"/>
                    <a:pt x="24" y="1"/>
                    <a:pt x="25" y="3"/>
                  </a:cubicBezTo>
                  <a:cubicBezTo>
                    <a:pt x="21" y="4"/>
                    <a:pt x="17" y="3"/>
                    <a:pt x="13" y="3"/>
                  </a:cubicBezTo>
                  <a:cubicBezTo>
                    <a:pt x="9" y="3"/>
                    <a:pt x="8" y="5"/>
                    <a:pt x="7" y="9"/>
                  </a:cubicBezTo>
                  <a:cubicBezTo>
                    <a:pt x="8" y="10"/>
                    <a:pt x="9" y="9"/>
                    <a:pt x="10" y="10"/>
                  </a:cubicBezTo>
                  <a:cubicBezTo>
                    <a:pt x="13" y="12"/>
                    <a:pt x="11" y="15"/>
                    <a:pt x="12" y="17"/>
                  </a:cubicBezTo>
                  <a:cubicBezTo>
                    <a:pt x="13" y="18"/>
                    <a:pt x="13" y="19"/>
                    <a:pt x="14" y="20"/>
                  </a:cubicBezTo>
                  <a:cubicBezTo>
                    <a:pt x="13" y="20"/>
                    <a:pt x="11" y="20"/>
                    <a:pt x="9" y="19"/>
                  </a:cubicBezTo>
                  <a:cubicBezTo>
                    <a:pt x="8" y="18"/>
                    <a:pt x="6" y="16"/>
                    <a:pt x="5" y="15"/>
                  </a:cubicBezTo>
                  <a:cubicBezTo>
                    <a:pt x="2" y="11"/>
                    <a:pt x="0" y="8"/>
                    <a:pt x="3" y="3"/>
                  </a:cubicBezTo>
                  <a:cubicBezTo>
                    <a:pt x="3" y="2"/>
                    <a:pt x="3" y="1"/>
                    <a:pt x="3" y="0"/>
                  </a:cubicBezTo>
                  <a:close/>
                </a:path>
              </a:pathLst>
            </a:custGeom>
            <a:solidFill>
              <a:srgbClr val="835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9" name="Freeform 267"/>
            <p:cNvSpPr>
              <a:spLocks/>
            </p:cNvSpPr>
            <p:nvPr/>
          </p:nvSpPr>
          <p:spPr bwMode="auto">
            <a:xfrm>
              <a:off x="1576" y="1484"/>
              <a:ext cx="38" cy="38"/>
            </a:xfrm>
            <a:custGeom>
              <a:avLst/>
              <a:gdLst>
                <a:gd name="T0" fmla="*/ 7 w 16"/>
                <a:gd name="T1" fmla="*/ 0 h 16"/>
                <a:gd name="T2" fmla="*/ 14 w 16"/>
                <a:gd name="T3" fmla="*/ 2 h 16"/>
                <a:gd name="T4" fmla="*/ 15 w 16"/>
                <a:gd name="T5" fmla="*/ 6 h 16"/>
                <a:gd name="T6" fmla="*/ 14 w 16"/>
                <a:gd name="T7" fmla="*/ 6 h 16"/>
                <a:gd name="T8" fmla="*/ 12 w 16"/>
                <a:gd name="T9" fmla="*/ 7 h 16"/>
                <a:gd name="T10" fmla="*/ 12 w 16"/>
                <a:gd name="T11" fmla="*/ 11 h 16"/>
                <a:gd name="T12" fmla="*/ 9 w 16"/>
                <a:gd name="T13" fmla="*/ 9 h 16"/>
                <a:gd name="T14" fmla="*/ 9 w 16"/>
                <a:gd name="T15" fmla="*/ 9 h 16"/>
                <a:gd name="T16" fmla="*/ 9 w 16"/>
                <a:gd name="T17" fmla="*/ 9 h 16"/>
                <a:gd name="T18" fmla="*/ 12 w 16"/>
                <a:gd name="T19" fmla="*/ 11 h 16"/>
                <a:gd name="T20" fmla="*/ 6 w 16"/>
                <a:gd name="T21" fmla="*/ 15 h 16"/>
                <a:gd name="T22" fmla="*/ 1 w 16"/>
                <a:gd name="T23" fmla="*/ 13 h 16"/>
                <a:gd name="T24" fmla="*/ 3 w 16"/>
                <a:gd name="T25" fmla="*/ 8 h 16"/>
                <a:gd name="T26" fmla="*/ 8 w 16"/>
                <a:gd name="T27" fmla="*/ 3 h 16"/>
                <a:gd name="T28" fmla="*/ 6 w 16"/>
                <a:gd name="T29" fmla="*/ 1 h 16"/>
                <a:gd name="T30" fmla="*/ 7 w 16"/>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6">
                  <a:moveTo>
                    <a:pt x="7" y="0"/>
                  </a:moveTo>
                  <a:cubicBezTo>
                    <a:pt x="10" y="0"/>
                    <a:pt x="11" y="2"/>
                    <a:pt x="14" y="2"/>
                  </a:cubicBezTo>
                  <a:cubicBezTo>
                    <a:pt x="16" y="1"/>
                    <a:pt x="15" y="4"/>
                    <a:pt x="15" y="6"/>
                  </a:cubicBezTo>
                  <a:cubicBezTo>
                    <a:pt x="15" y="10"/>
                    <a:pt x="14" y="4"/>
                    <a:pt x="14" y="6"/>
                  </a:cubicBezTo>
                  <a:cubicBezTo>
                    <a:pt x="13" y="6"/>
                    <a:pt x="12" y="7"/>
                    <a:pt x="12" y="7"/>
                  </a:cubicBezTo>
                  <a:cubicBezTo>
                    <a:pt x="13" y="9"/>
                    <a:pt x="13" y="10"/>
                    <a:pt x="12" y="11"/>
                  </a:cubicBezTo>
                  <a:cubicBezTo>
                    <a:pt x="11" y="10"/>
                    <a:pt x="10" y="9"/>
                    <a:pt x="9" y="9"/>
                  </a:cubicBezTo>
                  <a:cubicBezTo>
                    <a:pt x="8" y="8"/>
                    <a:pt x="9" y="9"/>
                    <a:pt x="9" y="9"/>
                  </a:cubicBezTo>
                  <a:cubicBezTo>
                    <a:pt x="9" y="9"/>
                    <a:pt x="9" y="9"/>
                    <a:pt x="9" y="9"/>
                  </a:cubicBezTo>
                  <a:cubicBezTo>
                    <a:pt x="10" y="9"/>
                    <a:pt x="11" y="10"/>
                    <a:pt x="12" y="11"/>
                  </a:cubicBezTo>
                  <a:cubicBezTo>
                    <a:pt x="11" y="13"/>
                    <a:pt x="8" y="13"/>
                    <a:pt x="6" y="15"/>
                  </a:cubicBezTo>
                  <a:cubicBezTo>
                    <a:pt x="4" y="16"/>
                    <a:pt x="2" y="15"/>
                    <a:pt x="1" y="13"/>
                  </a:cubicBezTo>
                  <a:cubicBezTo>
                    <a:pt x="0" y="11"/>
                    <a:pt x="1" y="9"/>
                    <a:pt x="3" y="8"/>
                  </a:cubicBezTo>
                  <a:cubicBezTo>
                    <a:pt x="4" y="6"/>
                    <a:pt x="6" y="5"/>
                    <a:pt x="8" y="3"/>
                  </a:cubicBezTo>
                  <a:cubicBezTo>
                    <a:pt x="10" y="1"/>
                    <a:pt x="8" y="1"/>
                    <a:pt x="6" y="1"/>
                  </a:cubicBezTo>
                  <a:cubicBezTo>
                    <a:pt x="7" y="1"/>
                    <a:pt x="7" y="1"/>
                    <a:pt x="7" y="0"/>
                  </a:cubicBezTo>
                  <a:close/>
                </a:path>
              </a:pathLst>
            </a:custGeom>
            <a:solidFill>
              <a:srgbClr val="DCC3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0" name="Freeform 268"/>
            <p:cNvSpPr>
              <a:spLocks/>
            </p:cNvSpPr>
            <p:nvPr/>
          </p:nvSpPr>
          <p:spPr bwMode="auto">
            <a:xfrm>
              <a:off x="941" y="1581"/>
              <a:ext cx="64" cy="61"/>
            </a:xfrm>
            <a:custGeom>
              <a:avLst/>
              <a:gdLst>
                <a:gd name="T0" fmla="*/ 1 w 27"/>
                <a:gd name="T1" fmla="*/ 22 h 26"/>
                <a:gd name="T2" fmla="*/ 1 w 27"/>
                <a:gd name="T3" fmla="*/ 22 h 26"/>
                <a:gd name="T4" fmla="*/ 6 w 27"/>
                <a:gd name="T5" fmla="*/ 20 h 26"/>
                <a:gd name="T6" fmla="*/ 15 w 27"/>
                <a:gd name="T7" fmla="*/ 15 h 26"/>
                <a:gd name="T8" fmla="*/ 20 w 27"/>
                <a:gd name="T9" fmla="*/ 6 h 26"/>
                <a:gd name="T10" fmla="*/ 26 w 27"/>
                <a:gd name="T11" fmla="*/ 0 h 26"/>
                <a:gd name="T12" fmla="*/ 25 w 27"/>
                <a:gd name="T13" fmla="*/ 4 h 26"/>
                <a:gd name="T14" fmla="*/ 21 w 27"/>
                <a:gd name="T15" fmla="*/ 9 h 26"/>
                <a:gd name="T16" fmla="*/ 23 w 27"/>
                <a:gd name="T17" fmla="*/ 15 h 26"/>
                <a:gd name="T18" fmla="*/ 20 w 27"/>
                <a:gd name="T19" fmla="*/ 18 h 26"/>
                <a:gd name="T20" fmla="*/ 25 w 27"/>
                <a:gd name="T21" fmla="*/ 16 h 26"/>
                <a:gd name="T22" fmla="*/ 27 w 27"/>
                <a:gd name="T23" fmla="*/ 18 h 26"/>
                <a:gd name="T24" fmla="*/ 25 w 27"/>
                <a:gd name="T25" fmla="*/ 19 h 26"/>
                <a:gd name="T26" fmla="*/ 21 w 27"/>
                <a:gd name="T27" fmla="*/ 20 h 26"/>
                <a:gd name="T28" fmla="*/ 14 w 27"/>
                <a:gd name="T29" fmla="*/ 22 h 26"/>
                <a:gd name="T30" fmla="*/ 10 w 27"/>
                <a:gd name="T31" fmla="*/ 24 h 26"/>
                <a:gd name="T32" fmla="*/ 7 w 27"/>
                <a:gd name="T33" fmla="*/ 26 h 26"/>
                <a:gd name="T34" fmla="*/ 6 w 27"/>
                <a:gd name="T35" fmla="*/ 25 h 26"/>
                <a:gd name="T36" fmla="*/ 5 w 27"/>
                <a:gd name="T37" fmla="*/ 24 h 26"/>
                <a:gd name="T38" fmla="*/ 0 w 27"/>
                <a:gd name="T39" fmla="*/ 23 h 26"/>
                <a:gd name="T40" fmla="*/ 1 w 27"/>
                <a:gd name="T4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6">
                  <a:moveTo>
                    <a:pt x="1" y="22"/>
                  </a:moveTo>
                  <a:cubicBezTo>
                    <a:pt x="1" y="22"/>
                    <a:pt x="1" y="22"/>
                    <a:pt x="1" y="22"/>
                  </a:cubicBezTo>
                  <a:cubicBezTo>
                    <a:pt x="3" y="21"/>
                    <a:pt x="5" y="21"/>
                    <a:pt x="6" y="20"/>
                  </a:cubicBezTo>
                  <a:cubicBezTo>
                    <a:pt x="9" y="19"/>
                    <a:pt x="12" y="17"/>
                    <a:pt x="15" y="15"/>
                  </a:cubicBezTo>
                  <a:cubicBezTo>
                    <a:pt x="17" y="12"/>
                    <a:pt x="17" y="9"/>
                    <a:pt x="20" y="6"/>
                  </a:cubicBezTo>
                  <a:cubicBezTo>
                    <a:pt x="21" y="3"/>
                    <a:pt x="22" y="0"/>
                    <a:pt x="26" y="0"/>
                  </a:cubicBezTo>
                  <a:cubicBezTo>
                    <a:pt x="27" y="2"/>
                    <a:pt x="25" y="3"/>
                    <a:pt x="25" y="4"/>
                  </a:cubicBezTo>
                  <a:cubicBezTo>
                    <a:pt x="23" y="6"/>
                    <a:pt x="22" y="8"/>
                    <a:pt x="21" y="9"/>
                  </a:cubicBezTo>
                  <a:cubicBezTo>
                    <a:pt x="20" y="13"/>
                    <a:pt x="20" y="13"/>
                    <a:pt x="23" y="15"/>
                  </a:cubicBezTo>
                  <a:cubicBezTo>
                    <a:pt x="23" y="16"/>
                    <a:pt x="22" y="17"/>
                    <a:pt x="20" y="18"/>
                  </a:cubicBezTo>
                  <a:cubicBezTo>
                    <a:pt x="22" y="17"/>
                    <a:pt x="24" y="16"/>
                    <a:pt x="25" y="16"/>
                  </a:cubicBezTo>
                  <a:cubicBezTo>
                    <a:pt x="26" y="17"/>
                    <a:pt x="27" y="17"/>
                    <a:pt x="27" y="18"/>
                  </a:cubicBezTo>
                  <a:cubicBezTo>
                    <a:pt x="27" y="19"/>
                    <a:pt x="26" y="19"/>
                    <a:pt x="25" y="19"/>
                  </a:cubicBezTo>
                  <a:cubicBezTo>
                    <a:pt x="24" y="20"/>
                    <a:pt x="22" y="20"/>
                    <a:pt x="21" y="20"/>
                  </a:cubicBezTo>
                  <a:cubicBezTo>
                    <a:pt x="19" y="21"/>
                    <a:pt x="16" y="22"/>
                    <a:pt x="14" y="22"/>
                  </a:cubicBezTo>
                  <a:cubicBezTo>
                    <a:pt x="12" y="23"/>
                    <a:pt x="11" y="24"/>
                    <a:pt x="10" y="24"/>
                  </a:cubicBezTo>
                  <a:cubicBezTo>
                    <a:pt x="9" y="25"/>
                    <a:pt x="8" y="26"/>
                    <a:pt x="7" y="26"/>
                  </a:cubicBezTo>
                  <a:cubicBezTo>
                    <a:pt x="7" y="26"/>
                    <a:pt x="6" y="26"/>
                    <a:pt x="6" y="25"/>
                  </a:cubicBezTo>
                  <a:cubicBezTo>
                    <a:pt x="6" y="25"/>
                    <a:pt x="7" y="23"/>
                    <a:pt x="5" y="24"/>
                  </a:cubicBezTo>
                  <a:cubicBezTo>
                    <a:pt x="3" y="24"/>
                    <a:pt x="1" y="25"/>
                    <a:pt x="0" y="23"/>
                  </a:cubicBezTo>
                  <a:cubicBezTo>
                    <a:pt x="0" y="22"/>
                    <a:pt x="1" y="22"/>
                    <a:pt x="1" y="22"/>
                  </a:cubicBezTo>
                  <a:close/>
                </a:path>
              </a:pathLst>
            </a:custGeom>
            <a:solidFill>
              <a:srgbClr val="E6D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1" name="Freeform 269"/>
            <p:cNvSpPr>
              <a:spLocks/>
            </p:cNvSpPr>
            <p:nvPr/>
          </p:nvSpPr>
          <p:spPr bwMode="auto">
            <a:xfrm>
              <a:off x="1702" y="2502"/>
              <a:ext cx="45" cy="81"/>
            </a:xfrm>
            <a:custGeom>
              <a:avLst/>
              <a:gdLst>
                <a:gd name="T0" fmla="*/ 9 w 19"/>
                <a:gd name="T1" fmla="*/ 1 h 34"/>
                <a:gd name="T2" fmla="*/ 19 w 19"/>
                <a:gd name="T3" fmla="*/ 2 h 34"/>
                <a:gd name="T4" fmla="*/ 7 w 19"/>
                <a:gd name="T5" fmla="*/ 5 h 34"/>
                <a:gd name="T6" fmla="*/ 5 w 19"/>
                <a:gd name="T7" fmla="*/ 10 h 34"/>
                <a:gd name="T8" fmla="*/ 5 w 19"/>
                <a:gd name="T9" fmla="*/ 18 h 34"/>
                <a:gd name="T10" fmla="*/ 5 w 19"/>
                <a:gd name="T11" fmla="*/ 23 h 34"/>
                <a:gd name="T12" fmla="*/ 10 w 19"/>
                <a:gd name="T13" fmla="*/ 33 h 34"/>
                <a:gd name="T14" fmla="*/ 11 w 19"/>
                <a:gd name="T15" fmla="*/ 34 h 34"/>
                <a:gd name="T16" fmla="*/ 7 w 19"/>
                <a:gd name="T17" fmla="*/ 34 h 34"/>
                <a:gd name="T18" fmla="*/ 5 w 19"/>
                <a:gd name="T19" fmla="*/ 33 h 34"/>
                <a:gd name="T20" fmla="*/ 2 w 19"/>
                <a:gd name="T21" fmla="*/ 27 h 34"/>
                <a:gd name="T22" fmla="*/ 0 w 19"/>
                <a:gd name="T23" fmla="*/ 11 h 34"/>
                <a:gd name="T24" fmla="*/ 7 w 19"/>
                <a:gd name="T25" fmla="*/ 0 h 34"/>
                <a:gd name="T26" fmla="*/ 9 w 19"/>
                <a:gd name="T2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34">
                  <a:moveTo>
                    <a:pt x="9" y="1"/>
                  </a:moveTo>
                  <a:cubicBezTo>
                    <a:pt x="12" y="2"/>
                    <a:pt x="16" y="1"/>
                    <a:pt x="19" y="2"/>
                  </a:cubicBezTo>
                  <a:cubicBezTo>
                    <a:pt x="14" y="1"/>
                    <a:pt x="11" y="4"/>
                    <a:pt x="7" y="5"/>
                  </a:cubicBezTo>
                  <a:cubicBezTo>
                    <a:pt x="6" y="7"/>
                    <a:pt x="5" y="8"/>
                    <a:pt x="5" y="10"/>
                  </a:cubicBezTo>
                  <a:cubicBezTo>
                    <a:pt x="4" y="13"/>
                    <a:pt x="4" y="15"/>
                    <a:pt x="5" y="18"/>
                  </a:cubicBezTo>
                  <a:cubicBezTo>
                    <a:pt x="6" y="20"/>
                    <a:pt x="6" y="21"/>
                    <a:pt x="5" y="23"/>
                  </a:cubicBezTo>
                  <a:cubicBezTo>
                    <a:pt x="7" y="26"/>
                    <a:pt x="7" y="31"/>
                    <a:pt x="10" y="33"/>
                  </a:cubicBezTo>
                  <a:cubicBezTo>
                    <a:pt x="11" y="33"/>
                    <a:pt x="11" y="33"/>
                    <a:pt x="11" y="34"/>
                  </a:cubicBezTo>
                  <a:cubicBezTo>
                    <a:pt x="10" y="34"/>
                    <a:pt x="9" y="34"/>
                    <a:pt x="7" y="34"/>
                  </a:cubicBezTo>
                  <a:cubicBezTo>
                    <a:pt x="6" y="34"/>
                    <a:pt x="5" y="33"/>
                    <a:pt x="5" y="33"/>
                  </a:cubicBezTo>
                  <a:cubicBezTo>
                    <a:pt x="5" y="30"/>
                    <a:pt x="3" y="29"/>
                    <a:pt x="2" y="27"/>
                  </a:cubicBezTo>
                  <a:cubicBezTo>
                    <a:pt x="0" y="22"/>
                    <a:pt x="0" y="16"/>
                    <a:pt x="0" y="11"/>
                  </a:cubicBezTo>
                  <a:cubicBezTo>
                    <a:pt x="1" y="6"/>
                    <a:pt x="4" y="3"/>
                    <a:pt x="7" y="0"/>
                  </a:cubicBezTo>
                  <a:cubicBezTo>
                    <a:pt x="8" y="0"/>
                    <a:pt x="8" y="0"/>
                    <a:pt x="9" y="1"/>
                  </a:cubicBezTo>
                  <a:close/>
                </a:path>
              </a:pathLst>
            </a:custGeom>
            <a:solidFill>
              <a:srgbClr val="784C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2" name="Freeform 270"/>
            <p:cNvSpPr>
              <a:spLocks/>
            </p:cNvSpPr>
            <p:nvPr/>
          </p:nvSpPr>
          <p:spPr bwMode="auto">
            <a:xfrm>
              <a:off x="1053" y="2502"/>
              <a:ext cx="28" cy="81"/>
            </a:xfrm>
            <a:custGeom>
              <a:avLst/>
              <a:gdLst>
                <a:gd name="T0" fmla="*/ 8 w 12"/>
                <a:gd name="T1" fmla="*/ 8 h 34"/>
                <a:gd name="T2" fmla="*/ 6 w 12"/>
                <a:gd name="T3" fmla="*/ 26 h 34"/>
                <a:gd name="T4" fmla="*/ 10 w 12"/>
                <a:gd name="T5" fmla="*/ 30 h 34"/>
                <a:gd name="T6" fmla="*/ 12 w 12"/>
                <a:gd name="T7" fmla="*/ 34 h 34"/>
                <a:gd name="T8" fmla="*/ 8 w 12"/>
                <a:gd name="T9" fmla="*/ 34 h 34"/>
                <a:gd name="T10" fmla="*/ 4 w 12"/>
                <a:gd name="T11" fmla="*/ 31 h 34"/>
                <a:gd name="T12" fmla="*/ 1 w 12"/>
                <a:gd name="T13" fmla="*/ 18 h 34"/>
                <a:gd name="T14" fmla="*/ 1 w 12"/>
                <a:gd name="T15" fmla="*/ 8 h 34"/>
                <a:gd name="T16" fmla="*/ 9 w 12"/>
                <a:gd name="T17" fmla="*/ 1 h 34"/>
                <a:gd name="T18" fmla="*/ 12 w 12"/>
                <a:gd name="T19" fmla="*/ 2 h 34"/>
                <a:gd name="T20" fmla="*/ 7 w 12"/>
                <a:gd name="T21" fmla="*/ 6 h 34"/>
                <a:gd name="T22" fmla="*/ 8 w 12"/>
                <a:gd name="T2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4">
                  <a:moveTo>
                    <a:pt x="8" y="8"/>
                  </a:moveTo>
                  <a:cubicBezTo>
                    <a:pt x="2" y="11"/>
                    <a:pt x="1" y="21"/>
                    <a:pt x="6" y="26"/>
                  </a:cubicBezTo>
                  <a:cubicBezTo>
                    <a:pt x="7" y="28"/>
                    <a:pt x="8" y="30"/>
                    <a:pt x="10" y="30"/>
                  </a:cubicBezTo>
                  <a:cubicBezTo>
                    <a:pt x="10" y="32"/>
                    <a:pt x="11" y="33"/>
                    <a:pt x="12" y="34"/>
                  </a:cubicBezTo>
                  <a:cubicBezTo>
                    <a:pt x="10" y="34"/>
                    <a:pt x="9" y="34"/>
                    <a:pt x="8" y="34"/>
                  </a:cubicBezTo>
                  <a:cubicBezTo>
                    <a:pt x="6" y="34"/>
                    <a:pt x="4" y="32"/>
                    <a:pt x="4" y="31"/>
                  </a:cubicBezTo>
                  <a:cubicBezTo>
                    <a:pt x="3" y="26"/>
                    <a:pt x="1" y="22"/>
                    <a:pt x="1" y="18"/>
                  </a:cubicBezTo>
                  <a:cubicBezTo>
                    <a:pt x="0" y="14"/>
                    <a:pt x="0" y="11"/>
                    <a:pt x="1" y="8"/>
                  </a:cubicBezTo>
                  <a:cubicBezTo>
                    <a:pt x="2" y="4"/>
                    <a:pt x="5" y="2"/>
                    <a:pt x="9" y="1"/>
                  </a:cubicBezTo>
                  <a:cubicBezTo>
                    <a:pt x="10" y="0"/>
                    <a:pt x="12" y="0"/>
                    <a:pt x="12" y="2"/>
                  </a:cubicBezTo>
                  <a:cubicBezTo>
                    <a:pt x="12" y="5"/>
                    <a:pt x="9" y="5"/>
                    <a:pt x="7" y="6"/>
                  </a:cubicBezTo>
                  <a:cubicBezTo>
                    <a:pt x="6" y="8"/>
                    <a:pt x="5" y="9"/>
                    <a:pt x="8" y="8"/>
                  </a:cubicBezTo>
                  <a:close/>
                </a:path>
              </a:pathLst>
            </a:custGeom>
            <a:solidFill>
              <a:srgbClr val="7C4C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3" name="Freeform 271"/>
            <p:cNvSpPr>
              <a:spLocks/>
            </p:cNvSpPr>
            <p:nvPr/>
          </p:nvSpPr>
          <p:spPr bwMode="auto">
            <a:xfrm>
              <a:off x="1469" y="3544"/>
              <a:ext cx="126" cy="76"/>
            </a:xfrm>
            <a:custGeom>
              <a:avLst/>
              <a:gdLst>
                <a:gd name="T0" fmla="*/ 6 w 53"/>
                <a:gd name="T1" fmla="*/ 24 h 32"/>
                <a:gd name="T2" fmla="*/ 8 w 53"/>
                <a:gd name="T3" fmla="*/ 22 h 32"/>
                <a:gd name="T4" fmla="*/ 20 w 53"/>
                <a:gd name="T5" fmla="*/ 12 h 32"/>
                <a:gd name="T6" fmla="*/ 20 w 53"/>
                <a:gd name="T7" fmla="*/ 12 h 32"/>
                <a:gd name="T8" fmla="*/ 32 w 53"/>
                <a:gd name="T9" fmla="*/ 6 h 32"/>
                <a:gd name="T10" fmla="*/ 48 w 53"/>
                <a:gd name="T11" fmla="*/ 1 h 32"/>
                <a:gd name="T12" fmla="*/ 53 w 53"/>
                <a:gd name="T13" fmla="*/ 0 h 32"/>
                <a:gd name="T14" fmla="*/ 53 w 53"/>
                <a:gd name="T15" fmla="*/ 0 h 32"/>
                <a:gd name="T16" fmla="*/ 44 w 53"/>
                <a:gd name="T17" fmla="*/ 5 h 32"/>
                <a:gd name="T18" fmla="*/ 44 w 53"/>
                <a:gd name="T19" fmla="*/ 5 h 32"/>
                <a:gd name="T20" fmla="*/ 25 w 53"/>
                <a:gd name="T21" fmla="*/ 12 h 32"/>
                <a:gd name="T22" fmla="*/ 25 w 53"/>
                <a:gd name="T23" fmla="*/ 12 h 32"/>
                <a:gd name="T24" fmla="*/ 18 w 53"/>
                <a:gd name="T25" fmla="*/ 17 h 32"/>
                <a:gd name="T26" fmla="*/ 4 w 53"/>
                <a:gd name="T27" fmla="*/ 30 h 32"/>
                <a:gd name="T28" fmla="*/ 3 w 53"/>
                <a:gd name="T29" fmla="*/ 30 h 32"/>
                <a:gd name="T30" fmla="*/ 1 w 53"/>
                <a:gd name="T31" fmla="*/ 31 h 32"/>
                <a:gd name="T32" fmla="*/ 2 w 53"/>
                <a:gd name="T33" fmla="*/ 29 h 32"/>
                <a:gd name="T34" fmla="*/ 6 w 53"/>
                <a:gd name="T35"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32">
                  <a:moveTo>
                    <a:pt x="6" y="24"/>
                  </a:moveTo>
                  <a:cubicBezTo>
                    <a:pt x="6" y="23"/>
                    <a:pt x="7" y="22"/>
                    <a:pt x="8" y="22"/>
                  </a:cubicBezTo>
                  <a:cubicBezTo>
                    <a:pt x="12" y="19"/>
                    <a:pt x="15" y="15"/>
                    <a:pt x="20" y="12"/>
                  </a:cubicBezTo>
                  <a:cubicBezTo>
                    <a:pt x="20" y="12"/>
                    <a:pt x="20" y="12"/>
                    <a:pt x="20" y="12"/>
                  </a:cubicBezTo>
                  <a:cubicBezTo>
                    <a:pt x="24" y="10"/>
                    <a:pt x="28" y="8"/>
                    <a:pt x="32" y="6"/>
                  </a:cubicBezTo>
                  <a:cubicBezTo>
                    <a:pt x="38" y="5"/>
                    <a:pt x="43" y="3"/>
                    <a:pt x="48" y="1"/>
                  </a:cubicBezTo>
                  <a:cubicBezTo>
                    <a:pt x="50" y="0"/>
                    <a:pt x="51" y="0"/>
                    <a:pt x="53" y="0"/>
                  </a:cubicBezTo>
                  <a:cubicBezTo>
                    <a:pt x="53" y="0"/>
                    <a:pt x="53" y="0"/>
                    <a:pt x="53" y="0"/>
                  </a:cubicBezTo>
                  <a:cubicBezTo>
                    <a:pt x="51" y="3"/>
                    <a:pt x="47" y="4"/>
                    <a:pt x="44" y="5"/>
                  </a:cubicBezTo>
                  <a:cubicBezTo>
                    <a:pt x="44" y="5"/>
                    <a:pt x="44" y="5"/>
                    <a:pt x="44" y="5"/>
                  </a:cubicBezTo>
                  <a:cubicBezTo>
                    <a:pt x="37" y="7"/>
                    <a:pt x="31" y="9"/>
                    <a:pt x="25" y="12"/>
                  </a:cubicBezTo>
                  <a:cubicBezTo>
                    <a:pt x="25" y="12"/>
                    <a:pt x="25" y="12"/>
                    <a:pt x="25" y="12"/>
                  </a:cubicBezTo>
                  <a:cubicBezTo>
                    <a:pt x="22" y="14"/>
                    <a:pt x="19" y="15"/>
                    <a:pt x="18" y="17"/>
                  </a:cubicBezTo>
                  <a:cubicBezTo>
                    <a:pt x="13" y="21"/>
                    <a:pt x="9" y="26"/>
                    <a:pt x="4" y="30"/>
                  </a:cubicBezTo>
                  <a:cubicBezTo>
                    <a:pt x="4" y="30"/>
                    <a:pt x="4" y="30"/>
                    <a:pt x="3" y="30"/>
                  </a:cubicBezTo>
                  <a:cubicBezTo>
                    <a:pt x="3" y="31"/>
                    <a:pt x="2" y="32"/>
                    <a:pt x="1" y="31"/>
                  </a:cubicBezTo>
                  <a:cubicBezTo>
                    <a:pt x="0" y="30"/>
                    <a:pt x="1" y="30"/>
                    <a:pt x="2" y="29"/>
                  </a:cubicBezTo>
                  <a:cubicBezTo>
                    <a:pt x="2" y="27"/>
                    <a:pt x="5" y="26"/>
                    <a:pt x="6" y="24"/>
                  </a:cubicBezTo>
                  <a:close/>
                </a:path>
              </a:pathLst>
            </a:custGeom>
            <a:solidFill>
              <a:srgbClr val="F0DB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4" name="Freeform 272"/>
            <p:cNvSpPr>
              <a:spLocks/>
            </p:cNvSpPr>
            <p:nvPr/>
          </p:nvSpPr>
          <p:spPr bwMode="auto">
            <a:xfrm>
              <a:off x="1711" y="3556"/>
              <a:ext cx="24" cy="38"/>
            </a:xfrm>
            <a:custGeom>
              <a:avLst/>
              <a:gdLst>
                <a:gd name="T0" fmla="*/ 0 w 10"/>
                <a:gd name="T1" fmla="*/ 11 h 16"/>
                <a:gd name="T2" fmla="*/ 2 w 10"/>
                <a:gd name="T3" fmla="*/ 3 h 16"/>
                <a:gd name="T4" fmla="*/ 6 w 10"/>
                <a:gd name="T5" fmla="*/ 1 h 16"/>
                <a:gd name="T6" fmla="*/ 9 w 10"/>
                <a:gd name="T7" fmla="*/ 4 h 16"/>
                <a:gd name="T8" fmla="*/ 8 w 10"/>
                <a:gd name="T9" fmla="*/ 13 h 16"/>
                <a:gd name="T10" fmla="*/ 2 w 10"/>
                <a:gd name="T11" fmla="*/ 16 h 16"/>
                <a:gd name="T12" fmla="*/ 0 w 10"/>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0" y="11"/>
                  </a:moveTo>
                  <a:cubicBezTo>
                    <a:pt x="1" y="9"/>
                    <a:pt x="1" y="6"/>
                    <a:pt x="2" y="3"/>
                  </a:cubicBezTo>
                  <a:cubicBezTo>
                    <a:pt x="3" y="1"/>
                    <a:pt x="4" y="0"/>
                    <a:pt x="6" y="1"/>
                  </a:cubicBezTo>
                  <a:cubicBezTo>
                    <a:pt x="8" y="1"/>
                    <a:pt x="10" y="2"/>
                    <a:pt x="9" y="4"/>
                  </a:cubicBezTo>
                  <a:cubicBezTo>
                    <a:pt x="9" y="7"/>
                    <a:pt x="9" y="10"/>
                    <a:pt x="8" y="13"/>
                  </a:cubicBezTo>
                  <a:cubicBezTo>
                    <a:pt x="7" y="15"/>
                    <a:pt x="5" y="16"/>
                    <a:pt x="2" y="16"/>
                  </a:cubicBezTo>
                  <a:cubicBezTo>
                    <a:pt x="0" y="16"/>
                    <a:pt x="0" y="14"/>
                    <a:pt x="0" y="11"/>
                  </a:cubicBezTo>
                  <a:close/>
                </a:path>
              </a:pathLst>
            </a:custGeom>
            <a:solidFill>
              <a:srgbClr val="CEB6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5" name="Freeform 273"/>
            <p:cNvSpPr>
              <a:spLocks/>
            </p:cNvSpPr>
            <p:nvPr/>
          </p:nvSpPr>
          <p:spPr bwMode="auto">
            <a:xfrm>
              <a:off x="1585" y="3023"/>
              <a:ext cx="50" cy="161"/>
            </a:xfrm>
            <a:custGeom>
              <a:avLst/>
              <a:gdLst>
                <a:gd name="T0" fmla="*/ 1 w 21"/>
                <a:gd name="T1" fmla="*/ 62 h 68"/>
                <a:gd name="T2" fmla="*/ 8 w 21"/>
                <a:gd name="T3" fmla="*/ 59 h 68"/>
                <a:gd name="T4" fmla="*/ 14 w 21"/>
                <a:gd name="T5" fmla="*/ 54 h 68"/>
                <a:gd name="T6" fmla="*/ 16 w 21"/>
                <a:gd name="T7" fmla="*/ 45 h 68"/>
                <a:gd name="T8" fmla="*/ 17 w 21"/>
                <a:gd name="T9" fmla="*/ 1 h 68"/>
                <a:gd name="T10" fmla="*/ 18 w 21"/>
                <a:gd name="T11" fmla="*/ 0 h 68"/>
                <a:gd name="T12" fmla="*/ 20 w 21"/>
                <a:gd name="T13" fmla="*/ 3 h 68"/>
                <a:gd name="T14" fmla="*/ 19 w 21"/>
                <a:gd name="T15" fmla="*/ 44 h 68"/>
                <a:gd name="T16" fmla="*/ 17 w 21"/>
                <a:gd name="T17" fmla="*/ 58 h 68"/>
                <a:gd name="T18" fmla="*/ 10 w 21"/>
                <a:gd name="T19" fmla="*/ 67 h 68"/>
                <a:gd name="T20" fmla="*/ 7 w 21"/>
                <a:gd name="T21" fmla="*/ 67 h 68"/>
                <a:gd name="T22" fmla="*/ 7 w 21"/>
                <a:gd name="T23" fmla="*/ 67 h 68"/>
                <a:gd name="T24" fmla="*/ 7 w 21"/>
                <a:gd name="T25" fmla="*/ 66 h 68"/>
                <a:gd name="T26" fmla="*/ 13 w 21"/>
                <a:gd name="T27" fmla="*/ 60 h 68"/>
                <a:gd name="T28" fmla="*/ 3 w 21"/>
                <a:gd name="T29" fmla="*/ 64 h 68"/>
                <a:gd name="T30" fmla="*/ 0 w 21"/>
                <a:gd name="T31" fmla="*/ 64 h 68"/>
                <a:gd name="T32" fmla="*/ 1 w 21"/>
                <a:gd name="T33" fmla="*/ 62 h 68"/>
                <a:gd name="T34" fmla="*/ 1 w 21"/>
                <a:gd name="T35"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8">
                  <a:moveTo>
                    <a:pt x="1" y="62"/>
                  </a:moveTo>
                  <a:cubicBezTo>
                    <a:pt x="4" y="61"/>
                    <a:pt x="6" y="60"/>
                    <a:pt x="8" y="59"/>
                  </a:cubicBezTo>
                  <a:cubicBezTo>
                    <a:pt x="10" y="57"/>
                    <a:pt x="13" y="56"/>
                    <a:pt x="14" y="54"/>
                  </a:cubicBezTo>
                  <a:cubicBezTo>
                    <a:pt x="15" y="51"/>
                    <a:pt x="16" y="48"/>
                    <a:pt x="16" y="45"/>
                  </a:cubicBezTo>
                  <a:cubicBezTo>
                    <a:pt x="16" y="30"/>
                    <a:pt x="17" y="16"/>
                    <a:pt x="17" y="1"/>
                  </a:cubicBezTo>
                  <a:cubicBezTo>
                    <a:pt x="17" y="1"/>
                    <a:pt x="17" y="0"/>
                    <a:pt x="18" y="0"/>
                  </a:cubicBezTo>
                  <a:cubicBezTo>
                    <a:pt x="20" y="0"/>
                    <a:pt x="20" y="1"/>
                    <a:pt x="20" y="3"/>
                  </a:cubicBezTo>
                  <a:cubicBezTo>
                    <a:pt x="19" y="16"/>
                    <a:pt x="21" y="30"/>
                    <a:pt x="19" y="44"/>
                  </a:cubicBezTo>
                  <a:cubicBezTo>
                    <a:pt x="18" y="48"/>
                    <a:pt x="18" y="53"/>
                    <a:pt x="17" y="58"/>
                  </a:cubicBezTo>
                  <a:cubicBezTo>
                    <a:pt x="16" y="62"/>
                    <a:pt x="13" y="64"/>
                    <a:pt x="10" y="67"/>
                  </a:cubicBezTo>
                  <a:cubicBezTo>
                    <a:pt x="9" y="67"/>
                    <a:pt x="8" y="68"/>
                    <a:pt x="7" y="67"/>
                  </a:cubicBezTo>
                  <a:cubicBezTo>
                    <a:pt x="7" y="67"/>
                    <a:pt x="7" y="67"/>
                    <a:pt x="7" y="67"/>
                  </a:cubicBezTo>
                  <a:cubicBezTo>
                    <a:pt x="7" y="67"/>
                    <a:pt x="7" y="66"/>
                    <a:pt x="7" y="66"/>
                  </a:cubicBezTo>
                  <a:cubicBezTo>
                    <a:pt x="8" y="63"/>
                    <a:pt x="11" y="62"/>
                    <a:pt x="13" y="60"/>
                  </a:cubicBezTo>
                  <a:cubicBezTo>
                    <a:pt x="9" y="62"/>
                    <a:pt x="6" y="62"/>
                    <a:pt x="3" y="64"/>
                  </a:cubicBezTo>
                  <a:cubicBezTo>
                    <a:pt x="2" y="65"/>
                    <a:pt x="1" y="65"/>
                    <a:pt x="0" y="64"/>
                  </a:cubicBezTo>
                  <a:cubicBezTo>
                    <a:pt x="0" y="63"/>
                    <a:pt x="1" y="63"/>
                    <a:pt x="1" y="62"/>
                  </a:cubicBezTo>
                  <a:cubicBezTo>
                    <a:pt x="1" y="62"/>
                    <a:pt x="1" y="62"/>
                    <a:pt x="1" y="62"/>
                  </a:cubicBezTo>
                  <a:close/>
                </a:path>
              </a:pathLst>
            </a:custGeom>
            <a:solidFill>
              <a:srgbClr val="F0D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6" name="Freeform 274"/>
            <p:cNvSpPr>
              <a:spLocks/>
            </p:cNvSpPr>
            <p:nvPr/>
          </p:nvSpPr>
          <p:spPr bwMode="auto">
            <a:xfrm>
              <a:off x="1683" y="3669"/>
              <a:ext cx="21" cy="36"/>
            </a:xfrm>
            <a:custGeom>
              <a:avLst/>
              <a:gdLst>
                <a:gd name="T0" fmla="*/ 9 w 9"/>
                <a:gd name="T1" fmla="*/ 6 h 15"/>
                <a:gd name="T2" fmla="*/ 8 w 9"/>
                <a:gd name="T3" fmla="*/ 13 h 15"/>
                <a:gd name="T4" fmla="*/ 4 w 9"/>
                <a:gd name="T5" fmla="*/ 15 h 15"/>
                <a:gd name="T6" fmla="*/ 2 w 9"/>
                <a:gd name="T7" fmla="*/ 13 h 15"/>
                <a:gd name="T8" fmla="*/ 0 w 9"/>
                <a:gd name="T9" fmla="*/ 6 h 15"/>
                <a:gd name="T10" fmla="*/ 6 w 9"/>
                <a:gd name="T11" fmla="*/ 0 h 15"/>
                <a:gd name="T12" fmla="*/ 9 w 9"/>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9" h="15">
                  <a:moveTo>
                    <a:pt x="9" y="6"/>
                  </a:moveTo>
                  <a:cubicBezTo>
                    <a:pt x="9" y="9"/>
                    <a:pt x="9" y="11"/>
                    <a:pt x="8" y="13"/>
                  </a:cubicBezTo>
                  <a:cubicBezTo>
                    <a:pt x="7" y="14"/>
                    <a:pt x="6" y="15"/>
                    <a:pt x="4" y="15"/>
                  </a:cubicBezTo>
                  <a:cubicBezTo>
                    <a:pt x="3" y="15"/>
                    <a:pt x="2" y="14"/>
                    <a:pt x="2" y="13"/>
                  </a:cubicBezTo>
                  <a:cubicBezTo>
                    <a:pt x="1" y="11"/>
                    <a:pt x="0" y="9"/>
                    <a:pt x="0" y="6"/>
                  </a:cubicBezTo>
                  <a:cubicBezTo>
                    <a:pt x="0" y="3"/>
                    <a:pt x="3" y="0"/>
                    <a:pt x="6" y="0"/>
                  </a:cubicBezTo>
                  <a:cubicBezTo>
                    <a:pt x="8" y="0"/>
                    <a:pt x="9" y="2"/>
                    <a:pt x="9" y="6"/>
                  </a:cubicBezTo>
                  <a:close/>
                </a:path>
              </a:pathLst>
            </a:custGeom>
            <a:solidFill>
              <a:srgbClr val="D2BC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7" name="Freeform 275"/>
            <p:cNvSpPr>
              <a:spLocks/>
            </p:cNvSpPr>
            <p:nvPr/>
          </p:nvSpPr>
          <p:spPr bwMode="auto">
            <a:xfrm>
              <a:off x="1683" y="1531"/>
              <a:ext cx="68" cy="55"/>
            </a:xfrm>
            <a:custGeom>
              <a:avLst/>
              <a:gdLst>
                <a:gd name="T0" fmla="*/ 25 w 29"/>
                <a:gd name="T1" fmla="*/ 18 h 23"/>
                <a:gd name="T2" fmla="*/ 26 w 29"/>
                <a:gd name="T3" fmla="*/ 18 h 23"/>
                <a:gd name="T4" fmla="*/ 29 w 29"/>
                <a:gd name="T5" fmla="*/ 22 h 23"/>
                <a:gd name="T6" fmla="*/ 29 w 29"/>
                <a:gd name="T7" fmla="*/ 23 h 23"/>
                <a:gd name="T8" fmla="*/ 25 w 29"/>
                <a:gd name="T9" fmla="*/ 21 h 23"/>
                <a:gd name="T10" fmla="*/ 18 w 29"/>
                <a:gd name="T11" fmla="*/ 21 h 23"/>
                <a:gd name="T12" fmla="*/ 18 w 29"/>
                <a:gd name="T13" fmla="*/ 21 h 23"/>
                <a:gd name="T14" fmla="*/ 18 w 29"/>
                <a:gd name="T15" fmla="*/ 22 h 23"/>
                <a:gd name="T16" fmla="*/ 10 w 29"/>
                <a:gd name="T17" fmla="*/ 18 h 23"/>
                <a:gd name="T18" fmla="*/ 4 w 29"/>
                <a:gd name="T19" fmla="*/ 16 h 23"/>
                <a:gd name="T20" fmla="*/ 2 w 29"/>
                <a:gd name="T21" fmla="*/ 16 h 23"/>
                <a:gd name="T22" fmla="*/ 0 w 29"/>
                <a:gd name="T23" fmla="*/ 14 h 23"/>
                <a:gd name="T24" fmla="*/ 2 w 29"/>
                <a:gd name="T25" fmla="*/ 13 h 23"/>
                <a:gd name="T26" fmla="*/ 6 w 29"/>
                <a:gd name="T27" fmla="*/ 14 h 23"/>
                <a:gd name="T28" fmla="*/ 2 w 29"/>
                <a:gd name="T29" fmla="*/ 12 h 23"/>
                <a:gd name="T30" fmla="*/ 0 w 29"/>
                <a:gd name="T31" fmla="*/ 10 h 23"/>
                <a:gd name="T32" fmla="*/ 3 w 29"/>
                <a:gd name="T33" fmla="*/ 9 h 23"/>
                <a:gd name="T34" fmla="*/ 5 w 29"/>
                <a:gd name="T35" fmla="*/ 8 h 23"/>
                <a:gd name="T36" fmla="*/ 5 w 29"/>
                <a:gd name="T37" fmla="*/ 8 h 23"/>
                <a:gd name="T38" fmla="*/ 5 w 29"/>
                <a:gd name="T39" fmla="*/ 5 h 23"/>
                <a:gd name="T40" fmla="*/ 4 w 29"/>
                <a:gd name="T41" fmla="*/ 1 h 23"/>
                <a:gd name="T42" fmla="*/ 4 w 29"/>
                <a:gd name="T43" fmla="*/ 0 h 23"/>
                <a:gd name="T44" fmla="*/ 8 w 29"/>
                <a:gd name="T45" fmla="*/ 4 h 23"/>
                <a:gd name="T46" fmla="*/ 11 w 29"/>
                <a:gd name="T47" fmla="*/ 9 h 23"/>
                <a:gd name="T48" fmla="*/ 20 w 29"/>
                <a:gd name="T49" fmla="*/ 17 h 23"/>
                <a:gd name="T50" fmla="*/ 25 w 29"/>
                <a:gd name="T5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23">
                  <a:moveTo>
                    <a:pt x="25" y="18"/>
                  </a:moveTo>
                  <a:cubicBezTo>
                    <a:pt x="25" y="18"/>
                    <a:pt x="25" y="18"/>
                    <a:pt x="26" y="18"/>
                  </a:cubicBezTo>
                  <a:cubicBezTo>
                    <a:pt x="27" y="19"/>
                    <a:pt x="29" y="20"/>
                    <a:pt x="29" y="22"/>
                  </a:cubicBezTo>
                  <a:cubicBezTo>
                    <a:pt x="29" y="23"/>
                    <a:pt x="29" y="23"/>
                    <a:pt x="29" y="23"/>
                  </a:cubicBezTo>
                  <a:cubicBezTo>
                    <a:pt x="27" y="23"/>
                    <a:pt x="26" y="22"/>
                    <a:pt x="25" y="21"/>
                  </a:cubicBezTo>
                  <a:cubicBezTo>
                    <a:pt x="23" y="20"/>
                    <a:pt x="21" y="19"/>
                    <a:pt x="18" y="21"/>
                  </a:cubicBezTo>
                  <a:cubicBezTo>
                    <a:pt x="18" y="21"/>
                    <a:pt x="18" y="21"/>
                    <a:pt x="18" y="21"/>
                  </a:cubicBezTo>
                  <a:cubicBezTo>
                    <a:pt x="18" y="22"/>
                    <a:pt x="18" y="22"/>
                    <a:pt x="18" y="22"/>
                  </a:cubicBezTo>
                  <a:cubicBezTo>
                    <a:pt x="15" y="21"/>
                    <a:pt x="13" y="19"/>
                    <a:pt x="10" y="18"/>
                  </a:cubicBezTo>
                  <a:cubicBezTo>
                    <a:pt x="8" y="17"/>
                    <a:pt x="6" y="16"/>
                    <a:pt x="4" y="16"/>
                  </a:cubicBezTo>
                  <a:cubicBezTo>
                    <a:pt x="3" y="16"/>
                    <a:pt x="2" y="16"/>
                    <a:pt x="2" y="16"/>
                  </a:cubicBezTo>
                  <a:cubicBezTo>
                    <a:pt x="1" y="16"/>
                    <a:pt x="0" y="15"/>
                    <a:pt x="0" y="14"/>
                  </a:cubicBezTo>
                  <a:cubicBezTo>
                    <a:pt x="0" y="13"/>
                    <a:pt x="1" y="13"/>
                    <a:pt x="2" y="13"/>
                  </a:cubicBezTo>
                  <a:cubicBezTo>
                    <a:pt x="4" y="13"/>
                    <a:pt x="5" y="13"/>
                    <a:pt x="6" y="14"/>
                  </a:cubicBezTo>
                  <a:cubicBezTo>
                    <a:pt x="5" y="13"/>
                    <a:pt x="3" y="13"/>
                    <a:pt x="2" y="12"/>
                  </a:cubicBezTo>
                  <a:cubicBezTo>
                    <a:pt x="1" y="12"/>
                    <a:pt x="0" y="11"/>
                    <a:pt x="0" y="10"/>
                  </a:cubicBezTo>
                  <a:cubicBezTo>
                    <a:pt x="1" y="9"/>
                    <a:pt x="2" y="9"/>
                    <a:pt x="3" y="9"/>
                  </a:cubicBezTo>
                  <a:cubicBezTo>
                    <a:pt x="4" y="9"/>
                    <a:pt x="6" y="12"/>
                    <a:pt x="5" y="8"/>
                  </a:cubicBezTo>
                  <a:cubicBezTo>
                    <a:pt x="5" y="8"/>
                    <a:pt x="5" y="8"/>
                    <a:pt x="5" y="8"/>
                  </a:cubicBezTo>
                  <a:cubicBezTo>
                    <a:pt x="7" y="7"/>
                    <a:pt x="5" y="6"/>
                    <a:pt x="5" y="5"/>
                  </a:cubicBezTo>
                  <a:cubicBezTo>
                    <a:pt x="5" y="3"/>
                    <a:pt x="4" y="2"/>
                    <a:pt x="4" y="1"/>
                  </a:cubicBezTo>
                  <a:cubicBezTo>
                    <a:pt x="4" y="1"/>
                    <a:pt x="4" y="0"/>
                    <a:pt x="4" y="0"/>
                  </a:cubicBezTo>
                  <a:cubicBezTo>
                    <a:pt x="7" y="0"/>
                    <a:pt x="7" y="2"/>
                    <a:pt x="8" y="4"/>
                  </a:cubicBezTo>
                  <a:cubicBezTo>
                    <a:pt x="9" y="5"/>
                    <a:pt x="10" y="8"/>
                    <a:pt x="11" y="9"/>
                  </a:cubicBezTo>
                  <a:cubicBezTo>
                    <a:pt x="13" y="13"/>
                    <a:pt x="15" y="16"/>
                    <a:pt x="20" y="17"/>
                  </a:cubicBezTo>
                  <a:cubicBezTo>
                    <a:pt x="22" y="17"/>
                    <a:pt x="23" y="17"/>
                    <a:pt x="25" y="18"/>
                  </a:cubicBezTo>
                  <a:close/>
                </a:path>
              </a:pathLst>
            </a:custGeom>
            <a:solidFill>
              <a:srgbClr val="E4C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8" name="Freeform 276"/>
            <p:cNvSpPr>
              <a:spLocks/>
            </p:cNvSpPr>
            <p:nvPr/>
          </p:nvSpPr>
          <p:spPr bwMode="auto">
            <a:xfrm>
              <a:off x="1057" y="2597"/>
              <a:ext cx="41" cy="90"/>
            </a:xfrm>
            <a:custGeom>
              <a:avLst/>
              <a:gdLst>
                <a:gd name="T0" fmla="*/ 10 w 17"/>
                <a:gd name="T1" fmla="*/ 2 h 38"/>
                <a:gd name="T2" fmla="*/ 5 w 17"/>
                <a:gd name="T3" fmla="*/ 7 h 38"/>
                <a:gd name="T4" fmla="*/ 3 w 17"/>
                <a:gd name="T5" fmla="*/ 26 h 38"/>
                <a:gd name="T6" fmla="*/ 7 w 17"/>
                <a:gd name="T7" fmla="*/ 29 h 38"/>
                <a:gd name="T8" fmla="*/ 7 w 17"/>
                <a:gd name="T9" fmla="*/ 29 h 38"/>
                <a:gd name="T10" fmla="*/ 11 w 17"/>
                <a:gd name="T11" fmla="*/ 35 h 38"/>
                <a:gd name="T12" fmla="*/ 15 w 17"/>
                <a:gd name="T13" fmla="*/ 38 h 38"/>
                <a:gd name="T14" fmla="*/ 15 w 17"/>
                <a:gd name="T15" fmla="*/ 38 h 38"/>
                <a:gd name="T16" fmla="*/ 4 w 17"/>
                <a:gd name="T17" fmla="*/ 36 h 38"/>
                <a:gd name="T18" fmla="*/ 0 w 17"/>
                <a:gd name="T19" fmla="*/ 16 h 38"/>
                <a:gd name="T20" fmla="*/ 5 w 17"/>
                <a:gd name="T21" fmla="*/ 0 h 38"/>
                <a:gd name="T22" fmla="*/ 17 w 17"/>
                <a:gd name="T23" fmla="*/ 1 h 38"/>
                <a:gd name="T24" fmla="*/ 10 w 17"/>
                <a:gd name="T2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8">
                  <a:moveTo>
                    <a:pt x="10" y="2"/>
                  </a:moveTo>
                  <a:cubicBezTo>
                    <a:pt x="7" y="3"/>
                    <a:pt x="6" y="4"/>
                    <a:pt x="5" y="7"/>
                  </a:cubicBezTo>
                  <a:cubicBezTo>
                    <a:pt x="2" y="13"/>
                    <a:pt x="2" y="19"/>
                    <a:pt x="3" y="26"/>
                  </a:cubicBezTo>
                  <a:cubicBezTo>
                    <a:pt x="3" y="28"/>
                    <a:pt x="5" y="28"/>
                    <a:pt x="7" y="29"/>
                  </a:cubicBezTo>
                  <a:cubicBezTo>
                    <a:pt x="7" y="29"/>
                    <a:pt x="7" y="29"/>
                    <a:pt x="7" y="29"/>
                  </a:cubicBezTo>
                  <a:cubicBezTo>
                    <a:pt x="6" y="33"/>
                    <a:pt x="10" y="33"/>
                    <a:pt x="11" y="35"/>
                  </a:cubicBezTo>
                  <a:cubicBezTo>
                    <a:pt x="11" y="38"/>
                    <a:pt x="14" y="37"/>
                    <a:pt x="15" y="38"/>
                  </a:cubicBezTo>
                  <a:cubicBezTo>
                    <a:pt x="15" y="38"/>
                    <a:pt x="15" y="38"/>
                    <a:pt x="15" y="38"/>
                  </a:cubicBezTo>
                  <a:cubicBezTo>
                    <a:pt x="11" y="38"/>
                    <a:pt x="7" y="38"/>
                    <a:pt x="4" y="36"/>
                  </a:cubicBezTo>
                  <a:cubicBezTo>
                    <a:pt x="2" y="29"/>
                    <a:pt x="0" y="23"/>
                    <a:pt x="0" y="16"/>
                  </a:cubicBezTo>
                  <a:cubicBezTo>
                    <a:pt x="0" y="10"/>
                    <a:pt x="0" y="4"/>
                    <a:pt x="5" y="0"/>
                  </a:cubicBezTo>
                  <a:cubicBezTo>
                    <a:pt x="9" y="1"/>
                    <a:pt x="13" y="1"/>
                    <a:pt x="17" y="1"/>
                  </a:cubicBezTo>
                  <a:cubicBezTo>
                    <a:pt x="15" y="2"/>
                    <a:pt x="12" y="1"/>
                    <a:pt x="10" y="2"/>
                  </a:cubicBezTo>
                  <a:close/>
                </a:path>
              </a:pathLst>
            </a:custGeom>
            <a:solidFill>
              <a:srgbClr val="7B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9" name="Freeform 277"/>
            <p:cNvSpPr>
              <a:spLocks/>
            </p:cNvSpPr>
            <p:nvPr/>
          </p:nvSpPr>
          <p:spPr bwMode="auto">
            <a:xfrm>
              <a:off x="1699" y="2213"/>
              <a:ext cx="38" cy="90"/>
            </a:xfrm>
            <a:custGeom>
              <a:avLst/>
              <a:gdLst>
                <a:gd name="T0" fmla="*/ 10 w 16"/>
                <a:gd name="T1" fmla="*/ 38 h 38"/>
                <a:gd name="T2" fmla="*/ 5 w 16"/>
                <a:gd name="T3" fmla="*/ 38 h 38"/>
                <a:gd name="T4" fmla="*/ 0 w 16"/>
                <a:gd name="T5" fmla="*/ 24 h 38"/>
                <a:gd name="T6" fmla="*/ 0 w 16"/>
                <a:gd name="T7" fmla="*/ 13 h 38"/>
                <a:gd name="T8" fmla="*/ 4 w 16"/>
                <a:gd name="T9" fmla="*/ 4 h 38"/>
                <a:gd name="T10" fmla="*/ 5 w 16"/>
                <a:gd name="T11" fmla="*/ 0 h 38"/>
                <a:gd name="T12" fmla="*/ 7 w 16"/>
                <a:gd name="T13" fmla="*/ 0 h 38"/>
                <a:gd name="T14" fmla="*/ 16 w 16"/>
                <a:gd name="T15" fmla="*/ 2 h 38"/>
                <a:gd name="T16" fmla="*/ 13 w 16"/>
                <a:gd name="T17" fmla="*/ 3 h 38"/>
                <a:gd name="T18" fmla="*/ 9 w 16"/>
                <a:gd name="T19" fmla="*/ 6 h 38"/>
                <a:gd name="T20" fmla="*/ 8 w 16"/>
                <a:gd name="T21" fmla="*/ 6 h 38"/>
                <a:gd name="T22" fmla="*/ 4 w 16"/>
                <a:gd name="T23" fmla="*/ 24 h 38"/>
                <a:gd name="T24" fmla="*/ 8 w 16"/>
                <a:gd name="T25" fmla="*/ 34 h 38"/>
                <a:gd name="T26" fmla="*/ 10 w 16"/>
                <a:gd name="T27" fmla="*/ 36 h 38"/>
                <a:gd name="T28" fmla="*/ 10 w 16"/>
                <a:gd name="T2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38">
                  <a:moveTo>
                    <a:pt x="10" y="38"/>
                  </a:moveTo>
                  <a:cubicBezTo>
                    <a:pt x="8" y="38"/>
                    <a:pt x="7" y="38"/>
                    <a:pt x="5" y="38"/>
                  </a:cubicBezTo>
                  <a:cubicBezTo>
                    <a:pt x="1" y="34"/>
                    <a:pt x="0" y="29"/>
                    <a:pt x="0" y="24"/>
                  </a:cubicBezTo>
                  <a:cubicBezTo>
                    <a:pt x="0" y="20"/>
                    <a:pt x="0" y="16"/>
                    <a:pt x="0" y="13"/>
                  </a:cubicBezTo>
                  <a:cubicBezTo>
                    <a:pt x="1" y="9"/>
                    <a:pt x="1" y="6"/>
                    <a:pt x="4" y="4"/>
                  </a:cubicBezTo>
                  <a:cubicBezTo>
                    <a:pt x="6" y="3"/>
                    <a:pt x="6" y="2"/>
                    <a:pt x="5" y="0"/>
                  </a:cubicBezTo>
                  <a:cubicBezTo>
                    <a:pt x="6" y="0"/>
                    <a:pt x="6" y="0"/>
                    <a:pt x="7" y="0"/>
                  </a:cubicBezTo>
                  <a:cubicBezTo>
                    <a:pt x="10" y="1"/>
                    <a:pt x="13" y="0"/>
                    <a:pt x="16" y="2"/>
                  </a:cubicBezTo>
                  <a:cubicBezTo>
                    <a:pt x="15" y="2"/>
                    <a:pt x="14" y="3"/>
                    <a:pt x="13" y="3"/>
                  </a:cubicBezTo>
                  <a:cubicBezTo>
                    <a:pt x="12" y="4"/>
                    <a:pt x="11" y="5"/>
                    <a:pt x="9" y="6"/>
                  </a:cubicBezTo>
                  <a:cubicBezTo>
                    <a:pt x="9" y="6"/>
                    <a:pt x="9" y="6"/>
                    <a:pt x="8" y="6"/>
                  </a:cubicBezTo>
                  <a:cubicBezTo>
                    <a:pt x="2" y="11"/>
                    <a:pt x="4" y="18"/>
                    <a:pt x="4" y="24"/>
                  </a:cubicBezTo>
                  <a:cubicBezTo>
                    <a:pt x="4" y="28"/>
                    <a:pt x="5" y="31"/>
                    <a:pt x="8" y="34"/>
                  </a:cubicBezTo>
                  <a:cubicBezTo>
                    <a:pt x="8" y="35"/>
                    <a:pt x="10" y="35"/>
                    <a:pt x="10" y="36"/>
                  </a:cubicBezTo>
                  <a:cubicBezTo>
                    <a:pt x="10" y="37"/>
                    <a:pt x="10" y="37"/>
                    <a:pt x="10" y="38"/>
                  </a:cubicBezTo>
                  <a:close/>
                </a:path>
              </a:pathLst>
            </a:custGeom>
            <a:solidFill>
              <a:srgbClr val="784E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0" name="Freeform 278"/>
            <p:cNvSpPr>
              <a:spLocks/>
            </p:cNvSpPr>
            <p:nvPr/>
          </p:nvSpPr>
          <p:spPr bwMode="auto">
            <a:xfrm>
              <a:off x="927" y="1702"/>
              <a:ext cx="45" cy="40"/>
            </a:xfrm>
            <a:custGeom>
              <a:avLst/>
              <a:gdLst>
                <a:gd name="T0" fmla="*/ 0 w 19"/>
                <a:gd name="T1" fmla="*/ 9 h 17"/>
                <a:gd name="T2" fmla="*/ 6 w 19"/>
                <a:gd name="T3" fmla="*/ 5 h 17"/>
                <a:gd name="T4" fmla="*/ 11 w 19"/>
                <a:gd name="T5" fmla="*/ 6 h 17"/>
                <a:gd name="T6" fmla="*/ 12 w 19"/>
                <a:gd name="T7" fmla="*/ 9 h 17"/>
                <a:gd name="T8" fmla="*/ 12 w 19"/>
                <a:gd name="T9" fmla="*/ 5 h 17"/>
                <a:gd name="T10" fmla="*/ 14 w 19"/>
                <a:gd name="T11" fmla="*/ 0 h 17"/>
                <a:gd name="T12" fmla="*/ 19 w 19"/>
                <a:gd name="T13" fmla="*/ 7 h 17"/>
                <a:gd name="T14" fmla="*/ 17 w 19"/>
                <a:gd name="T15" fmla="*/ 10 h 17"/>
                <a:gd name="T16" fmla="*/ 15 w 19"/>
                <a:gd name="T17" fmla="*/ 8 h 17"/>
                <a:gd name="T18" fmla="*/ 16 w 19"/>
                <a:gd name="T19" fmla="*/ 12 h 17"/>
                <a:gd name="T20" fmla="*/ 16 w 19"/>
                <a:gd name="T21" fmla="*/ 13 h 17"/>
                <a:gd name="T22" fmla="*/ 10 w 19"/>
                <a:gd name="T23" fmla="*/ 15 h 17"/>
                <a:gd name="T24" fmla="*/ 5 w 19"/>
                <a:gd name="T25" fmla="*/ 14 h 17"/>
                <a:gd name="T26" fmla="*/ 4 w 19"/>
                <a:gd name="T27" fmla="*/ 11 h 17"/>
                <a:gd name="T28" fmla="*/ 2 w 19"/>
                <a:gd name="T29" fmla="*/ 10 h 17"/>
                <a:gd name="T30" fmla="*/ 0 w 19"/>
                <a:gd name="T3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7">
                  <a:moveTo>
                    <a:pt x="0" y="9"/>
                  </a:moveTo>
                  <a:cubicBezTo>
                    <a:pt x="2" y="8"/>
                    <a:pt x="4" y="6"/>
                    <a:pt x="6" y="5"/>
                  </a:cubicBezTo>
                  <a:cubicBezTo>
                    <a:pt x="8" y="6"/>
                    <a:pt x="10" y="4"/>
                    <a:pt x="11" y="6"/>
                  </a:cubicBezTo>
                  <a:cubicBezTo>
                    <a:pt x="12" y="7"/>
                    <a:pt x="12" y="8"/>
                    <a:pt x="12" y="9"/>
                  </a:cubicBezTo>
                  <a:cubicBezTo>
                    <a:pt x="12" y="7"/>
                    <a:pt x="12" y="6"/>
                    <a:pt x="12" y="5"/>
                  </a:cubicBezTo>
                  <a:cubicBezTo>
                    <a:pt x="10" y="2"/>
                    <a:pt x="12" y="1"/>
                    <a:pt x="14" y="0"/>
                  </a:cubicBezTo>
                  <a:cubicBezTo>
                    <a:pt x="18" y="1"/>
                    <a:pt x="19" y="2"/>
                    <a:pt x="19" y="7"/>
                  </a:cubicBezTo>
                  <a:cubicBezTo>
                    <a:pt x="18" y="8"/>
                    <a:pt x="19" y="10"/>
                    <a:pt x="17" y="10"/>
                  </a:cubicBezTo>
                  <a:cubicBezTo>
                    <a:pt x="16" y="10"/>
                    <a:pt x="16" y="9"/>
                    <a:pt x="15" y="8"/>
                  </a:cubicBezTo>
                  <a:cubicBezTo>
                    <a:pt x="15" y="9"/>
                    <a:pt x="16" y="10"/>
                    <a:pt x="16" y="12"/>
                  </a:cubicBezTo>
                  <a:cubicBezTo>
                    <a:pt x="16" y="12"/>
                    <a:pt x="16" y="12"/>
                    <a:pt x="16" y="13"/>
                  </a:cubicBezTo>
                  <a:cubicBezTo>
                    <a:pt x="14" y="13"/>
                    <a:pt x="12" y="15"/>
                    <a:pt x="10" y="15"/>
                  </a:cubicBezTo>
                  <a:cubicBezTo>
                    <a:pt x="8" y="15"/>
                    <a:pt x="6" y="17"/>
                    <a:pt x="5" y="14"/>
                  </a:cubicBezTo>
                  <a:cubicBezTo>
                    <a:pt x="5" y="13"/>
                    <a:pt x="5" y="12"/>
                    <a:pt x="4" y="11"/>
                  </a:cubicBezTo>
                  <a:cubicBezTo>
                    <a:pt x="4" y="10"/>
                    <a:pt x="2" y="10"/>
                    <a:pt x="2" y="10"/>
                  </a:cubicBezTo>
                  <a:cubicBezTo>
                    <a:pt x="1" y="10"/>
                    <a:pt x="0" y="10"/>
                    <a:pt x="0" y="9"/>
                  </a:cubicBezTo>
                  <a:close/>
                </a:path>
              </a:pathLst>
            </a:custGeom>
            <a:solidFill>
              <a:srgbClr val="E7D1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1" name="Freeform 279"/>
            <p:cNvSpPr>
              <a:spLocks/>
            </p:cNvSpPr>
            <p:nvPr/>
          </p:nvSpPr>
          <p:spPr bwMode="auto">
            <a:xfrm>
              <a:off x="1060" y="2701"/>
              <a:ext cx="40" cy="66"/>
            </a:xfrm>
            <a:custGeom>
              <a:avLst/>
              <a:gdLst>
                <a:gd name="T0" fmla="*/ 10 w 17"/>
                <a:gd name="T1" fmla="*/ 0 h 28"/>
                <a:gd name="T2" fmla="*/ 15 w 17"/>
                <a:gd name="T3" fmla="*/ 0 h 28"/>
                <a:gd name="T4" fmla="*/ 10 w 17"/>
                <a:gd name="T5" fmla="*/ 2 h 28"/>
                <a:gd name="T6" fmla="*/ 4 w 17"/>
                <a:gd name="T7" fmla="*/ 14 h 28"/>
                <a:gd name="T8" fmla="*/ 7 w 17"/>
                <a:gd name="T9" fmla="*/ 12 h 28"/>
                <a:gd name="T10" fmla="*/ 15 w 17"/>
                <a:gd name="T11" fmla="*/ 13 h 28"/>
                <a:gd name="T12" fmla="*/ 15 w 17"/>
                <a:gd name="T13" fmla="*/ 28 h 28"/>
                <a:gd name="T14" fmla="*/ 14 w 17"/>
                <a:gd name="T15" fmla="*/ 28 h 28"/>
                <a:gd name="T16" fmla="*/ 11 w 17"/>
                <a:gd name="T17" fmla="*/ 21 h 28"/>
                <a:gd name="T18" fmla="*/ 12 w 17"/>
                <a:gd name="T19" fmla="*/ 19 h 28"/>
                <a:gd name="T20" fmla="*/ 13 w 17"/>
                <a:gd name="T21" fmla="*/ 17 h 28"/>
                <a:gd name="T22" fmla="*/ 11 w 17"/>
                <a:gd name="T23" fmla="*/ 15 h 28"/>
                <a:gd name="T24" fmla="*/ 12 w 17"/>
                <a:gd name="T25" fmla="*/ 14 h 28"/>
                <a:gd name="T26" fmla="*/ 11 w 17"/>
                <a:gd name="T27" fmla="*/ 14 h 28"/>
                <a:gd name="T28" fmla="*/ 8 w 17"/>
                <a:gd name="T29" fmla="*/ 17 h 28"/>
                <a:gd name="T30" fmla="*/ 6 w 17"/>
                <a:gd name="T31" fmla="*/ 18 h 28"/>
                <a:gd name="T32" fmla="*/ 4 w 17"/>
                <a:gd name="T33" fmla="*/ 19 h 28"/>
                <a:gd name="T34" fmla="*/ 2 w 17"/>
                <a:gd name="T35" fmla="*/ 6 h 28"/>
                <a:gd name="T36" fmla="*/ 10 w 17"/>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8">
                  <a:moveTo>
                    <a:pt x="10" y="0"/>
                  </a:moveTo>
                  <a:cubicBezTo>
                    <a:pt x="12" y="0"/>
                    <a:pt x="14" y="0"/>
                    <a:pt x="15" y="0"/>
                  </a:cubicBezTo>
                  <a:cubicBezTo>
                    <a:pt x="14" y="2"/>
                    <a:pt x="12" y="1"/>
                    <a:pt x="10" y="2"/>
                  </a:cubicBezTo>
                  <a:cubicBezTo>
                    <a:pt x="5" y="4"/>
                    <a:pt x="3" y="8"/>
                    <a:pt x="4" y="14"/>
                  </a:cubicBezTo>
                  <a:cubicBezTo>
                    <a:pt x="5" y="13"/>
                    <a:pt x="6" y="12"/>
                    <a:pt x="7" y="12"/>
                  </a:cubicBezTo>
                  <a:cubicBezTo>
                    <a:pt x="10" y="9"/>
                    <a:pt x="13" y="9"/>
                    <a:pt x="15" y="13"/>
                  </a:cubicBezTo>
                  <a:cubicBezTo>
                    <a:pt x="17" y="18"/>
                    <a:pt x="16" y="23"/>
                    <a:pt x="15" y="28"/>
                  </a:cubicBezTo>
                  <a:cubicBezTo>
                    <a:pt x="14" y="28"/>
                    <a:pt x="14" y="28"/>
                    <a:pt x="14" y="28"/>
                  </a:cubicBezTo>
                  <a:cubicBezTo>
                    <a:pt x="13" y="25"/>
                    <a:pt x="14" y="23"/>
                    <a:pt x="11" y="21"/>
                  </a:cubicBezTo>
                  <a:cubicBezTo>
                    <a:pt x="10" y="21"/>
                    <a:pt x="11" y="20"/>
                    <a:pt x="12" y="19"/>
                  </a:cubicBezTo>
                  <a:cubicBezTo>
                    <a:pt x="13" y="19"/>
                    <a:pt x="13" y="18"/>
                    <a:pt x="13" y="17"/>
                  </a:cubicBezTo>
                  <a:cubicBezTo>
                    <a:pt x="13" y="16"/>
                    <a:pt x="12" y="16"/>
                    <a:pt x="11" y="15"/>
                  </a:cubicBezTo>
                  <a:cubicBezTo>
                    <a:pt x="11" y="14"/>
                    <a:pt x="11" y="14"/>
                    <a:pt x="12" y="14"/>
                  </a:cubicBezTo>
                  <a:cubicBezTo>
                    <a:pt x="12" y="13"/>
                    <a:pt x="11" y="14"/>
                    <a:pt x="11" y="14"/>
                  </a:cubicBezTo>
                  <a:cubicBezTo>
                    <a:pt x="10" y="15"/>
                    <a:pt x="9" y="16"/>
                    <a:pt x="8" y="17"/>
                  </a:cubicBezTo>
                  <a:cubicBezTo>
                    <a:pt x="7" y="17"/>
                    <a:pt x="7" y="18"/>
                    <a:pt x="6" y="18"/>
                  </a:cubicBezTo>
                  <a:cubicBezTo>
                    <a:pt x="5" y="16"/>
                    <a:pt x="5" y="20"/>
                    <a:pt x="4" y="19"/>
                  </a:cubicBezTo>
                  <a:cubicBezTo>
                    <a:pt x="0" y="15"/>
                    <a:pt x="1" y="10"/>
                    <a:pt x="2" y="6"/>
                  </a:cubicBezTo>
                  <a:cubicBezTo>
                    <a:pt x="3" y="2"/>
                    <a:pt x="6" y="0"/>
                    <a:pt x="10" y="0"/>
                  </a:cubicBezTo>
                  <a:close/>
                </a:path>
              </a:pathLst>
            </a:custGeom>
            <a:solidFill>
              <a:srgbClr val="C7A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2" name="Freeform 280"/>
            <p:cNvSpPr>
              <a:spLocks/>
            </p:cNvSpPr>
            <p:nvPr/>
          </p:nvSpPr>
          <p:spPr bwMode="auto">
            <a:xfrm>
              <a:off x="1704" y="2038"/>
              <a:ext cx="28" cy="69"/>
            </a:xfrm>
            <a:custGeom>
              <a:avLst/>
              <a:gdLst>
                <a:gd name="T0" fmla="*/ 12 w 12"/>
                <a:gd name="T1" fmla="*/ 1 h 29"/>
                <a:gd name="T2" fmla="*/ 9 w 12"/>
                <a:gd name="T3" fmla="*/ 2 h 29"/>
                <a:gd name="T4" fmla="*/ 5 w 12"/>
                <a:gd name="T5" fmla="*/ 14 h 29"/>
                <a:gd name="T6" fmla="*/ 4 w 12"/>
                <a:gd name="T7" fmla="*/ 18 h 29"/>
                <a:gd name="T8" fmla="*/ 5 w 12"/>
                <a:gd name="T9" fmla="*/ 24 h 29"/>
                <a:gd name="T10" fmla="*/ 6 w 12"/>
                <a:gd name="T11" fmla="*/ 25 h 29"/>
                <a:gd name="T12" fmla="*/ 9 w 12"/>
                <a:gd name="T13" fmla="*/ 28 h 29"/>
                <a:gd name="T14" fmla="*/ 9 w 12"/>
                <a:gd name="T15" fmla="*/ 28 h 29"/>
                <a:gd name="T16" fmla="*/ 2 w 12"/>
                <a:gd name="T17" fmla="*/ 26 h 29"/>
                <a:gd name="T18" fmla="*/ 0 w 12"/>
                <a:gd name="T19" fmla="*/ 9 h 29"/>
                <a:gd name="T20" fmla="*/ 6 w 12"/>
                <a:gd name="T21" fmla="*/ 0 h 29"/>
                <a:gd name="T22" fmla="*/ 9 w 12"/>
                <a:gd name="T23" fmla="*/ 0 h 29"/>
                <a:gd name="T24" fmla="*/ 12 w 12"/>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9">
                  <a:moveTo>
                    <a:pt x="12" y="1"/>
                  </a:moveTo>
                  <a:cubicBezTo>
                    <a:pt x="11" y="1"/>
                    <a:pt x="10" y="2"/>
                    <a:pt x="9" y="2"/>
                  </a:cubicBezTo>
                  <a:cubicBezTo>
                    <a:pt x="3" y="5"/>
                    <a:pt x="2" y="7"/>
                    <a:pt x="5" y="14"/>
                  </a:cubicBezTo>
                  <a:cubicBezTo>
                    <a:pt x="5" y="15"/>
                    <a:pt x="4" y="16"/>
                    <a:pt x="4" y="18"/>
                  </a:cubicBezTo>
                  <a:cubicBezTo>
                    <a:pt x="5" y="20"/>
                    <a:pt x="5" y="22"/>
                    <a:pt x="5" y="24"/>
                  </a:cubicBezTo>
                  <a:cubicBezTo>
                    <a:pt x="5" y="25"/>
                    <a:pt x="6" y="25"/>
                    <a:pt x="6" y="25"/>
                  </a:cubicBezTo>
                  <a:cubicBezTo>
                    <a:pt x="7" y="26"/>
                    <a:pt x="8" y="27"/>
                    <a:pt x="9" y="28"/>
                  </a:cubicBezTo>
                  <a:cubicBezTo>
                    <a:pt x="9" y="28"/>
                    <a:pt x="9" y="28"/>
                    <a:pt x="9" y="28"/>
                  </a:cubicBezTo>
                  <a:cubicBezTo>
                    <a:pt x="6" y="29"/>
                    <a:pt x="3" y="29"/>
                    <a:pt x="2" y="26"/>
                  </a:cubicBezTo>
                  <a:cubicBezTo>
                    <a:pt x="0" y="21"/>
                    <a:pt x="0" y="15"/>
                    <a:pt x="0" y="9"/>
                  </a:cubicBezTo>
                  <a:cubicBezTo>
                    <a:pt x="0" y="4"/>
                    <a:pt x="2" y="2"/>
                    <a:pt x="6" y="0"/>
                  </a:cubicBezTo>
                  <a:cubicBezTo>
                    <a:pt x="7" y="0"/>
                    <a:pt x="8" y="0"/>
                    <a:pt x="9" y="0"/>
                  </a:cubicBezTo>
                  <a:cubicBezTo>
                    <a:pt x="9" y="1"/>
                    <a:pt x="11" y="0"/>
                    <a:pt x="12" y="1"/>
                  </a:cubicBezTo>
                  <a:close/>
                </a:path>
              </a:pathLst>
            </a:custGeom>
            <a:solidFill>
              <a:srgbClr val="79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3" name="Freeform 281"/>
            <p:cNvSpPr>
              <a:spLocks/>
            </p:cNvSpPr>
            <p:nvPr/>
          </p:nvSpPr>
          <p:spPr bwMode="auto">
            <a:xfrm>
              <a:off x="1711" y="2251"/>
              <a:ext cx="33" cy="43"/>
            </a:xfrm>
            <a:custGeom>
              <a:avLst/>
              <a:gdLst>
                <a:gd name="T0" fmla="*/ 12 w 14"/>
                <a:gd name="T1" fmla="*/ 0 h 18"/>
                <a:gd name="T2" fmla="*/ 7 w 14"/>
                <a:gd name="T3" fmla="*/ 18 h 18"/>
                <a:gd name="T4" fmla="*/ 0 w 14"/>
                <a:gd name="T5" fmla="*/ 9 h 18"/>
                <a:gd name="T6" fmla="*/ 0 w 14"/>
                <a:gd name="T7" fmla="*/ 8 h 18"/>
                <a:gd name="T8" fmla="*/ 3 w 14"/>
                <a:gd name="T9" fmla="*/ 6 h 18"/>
                <a:gd name="T10" fmla="*/ 4 w 14"/>
                <a:gd name="T11" fmla="*/ 5 h 18"/>
                <a:gd name="T12" fmla="*/ 8 w 14"/>
                <a:gd name="T13" fmla="*/ 6 h 18"/>
                <a:gd name="T14" fmla="*/ 10 w 14"/>
                <a:gd name="T15" fmla="*/ 4 h 18"/>
                <a:gd name="T16" fmla="*/ 12 w 14"/>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8">
                  <a:moveTo>
                    <a:pt x="12" y="0"/>
                  </a:moveTo>
                  <a:cubicBezTo>
                    <a:pt x="14" y="7"/>
                    <a:pt x="12" y="15"/>
                    <a:pt x="7" y="18"/>
                  </a:cubicBezTo>
                  <a:cubicBezTo>
                    <a:pt x="2" y="17"/>
                    <a:pt x="1" y="16"/>
                    <a:pt x="0" y="9"/>
                  </a:cubicBezTo>
                  <a:cubicBezTo>
                    <a:pt x="0" y="9"/>
                    <a:pt x="0" y="8"/>
                    <a:pt x="0" y="8"/>
                  </a:cubicBezTo>
                  <a:cubicBezTo>
                    <a:pt x="2" y="8"/>
                    <a:pt x="2" y="7"/>
                    <a:pt x="3" y="6"/>
                  </a:cubicBezTo>
                  <a:cubicBezTo>
                    <a:pt x="3" y="6"/>
                    <a:pt x="3" y="5"/>
                    <a:pt x="4" y="5"/>
                  </a:cubicBezTo>
                  <a:cubicBezTo>
                    <a:pt x="5" y="6"/>
                    <a:pt x="6" y="7"/>
                    <a:pt x="8" y="6"/>
                  </a:cubicBezTo>
                  <a:cubicBezTo>
                    <a:pt x="10" y="6"/>
                    <a:pt x="9" y="5"/>
                    <a:pt x="10" y="4"/>
                  </a:cubicBezTo>
                  <a:cubicBezTo>
                    <a:pt x="10" y="2"/>
                    <a:pt x="11" y="1"/>
                    <a:pt x="12" y="0"/>
                  </a:cubicBezTo>
                  <a:close/>
                </a:path>
              </a:pathLst>
            </a:custGeom>
            <a:solidFill>
              <a:srgbClr val="DFC9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4" name="Freeform 282"/>
            <p:cNvSpPr>
              <a:spLocks/>
            </p:cNvSpPr>
            <p:nvPr/>
          </p:nvSpPr>
          <p:spPr bwMode="auto">
            <a:xfrm>
              <a:off x="824" y="3523"/>
              <a:ext cx="31" cy="63"/>
            </a:xfrm>
            <a:custGeom>
              <a:avLst/>
              <a:gdLst>
                <a:gd name="T0" fmla="*/ 1 w 13"/>
                <a:gd name="T1" fmla="*/ 7 h 27"/>
                <a:gd name="T2" fmla="*/ 6 w 13"/>
                <a:gd name="T3" fmla="*/ 1 h 27"/>
                <a:gd name="T4" fmla="*/ 8 w 13"/>
                <a:gd name="T5" fmla="*/ 1 h 27"/>
                <a:gd name="T6" fmla="*/ 9 w 13"/>
                <a:gd name="T7" fmla="*/ 3 h 27"/>
                <a:gd name="T8" fmla="*/ 10 w 13"/>
                <a:gd name="T9" fmla="*/ 17 h 27"/>
                <a:gd name="T10" fmla="*/ 10 w 13"/>
                <a:gd name="T11" fmla="*/ 17 h 27"/>
                <a:gd name="T12" fmla="*/ 12 w 13"/>
                <a:gd name="T13" fmla="*/ 26 h 27"/>
                <a:gd name="T14" fmla="*/ 12 w 13"/>
                <a:gd name="T15" fmla="*/ 27 h 27"/>
                <a:gd name="T16" fmla="*/ 10 w 13"/>
                <a:gd name="T17" fmla="*/ 26 h 27"/>
                <a:gd name="T18" fmla="*/ 2 w 13"/>
                <a:gd name="T19" fmla="*/ 8 h 27"/>
                <a:gd name="T20" fmla="*/ 0 w 13"/>
                <a:gd name="T21" fmla="*/ 8 h 27"/>
                <a:gd name="T22" fmla="*/ 1 w 13"/>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7">
                  <a:moveTo>
                    <a:pt x="1" y="7"/>
                  </a:moveTo>
                  <a:cubicBezTo>
                    <a:pt x="2" y="5"/>
                    <a:pt x="5" y="4"/>
                    <a:pt x="6" y="1"/>
                  </a:cubicBezTo>
                  <a:cubicBezTo>
                    <a:pt x="6" y="1"/>
                    <a:pt x="7" y="0"/>
                    <a:pt x="8" y="1"/>
                  </a:cubicBezTo>
                  <a:cubicBezTo>
                    <a:pt x="9" y="1"/>
                    <a:pt x="9" y="2"/>
                    <a:pt x="9" y="3"/>
                  </a:cubicBezTo>
                  <a:cubicBezTo>
                    <a:pt x="8" y="8"/>
                    <a:pt x="8" y="13"/>
                    <a:pt x="10" y="17"/>
                  </a:cubicBezTo>
                  <a:cubicBezTo>
                    <a:pt x="10" y="17"/>
                    <a:pt x="10" y="17"/>
                    <a:pt x="10" y="17"/>
                  </a:cubicBezTo>
                  <a:cubicBezTo>
                    <a:pt x="12" y="20"/>
                    <a:pt x="13" y="23"/>
                    <a:pt x="12" y="26"/>
                  </a:cubicBezTo>
                  <a:cubicBezTo>
                    <a:pt x="12" y="26"/>
                    <a:pt x="12" y="26"/>
                    <a:pt x="12" y="27"/>
                  </a:cubicBezTo>
                  <a:cubicBezTo>
                    <a:pt x="11" y="27"/>
                    <a:pt x="11" y="27"/>
                    <a:pt x="10" y="26"/>
                  </a:cubicBezTo>
                  <a:cubicBezTo>
                    <a:pt x="9" y="20"/>
                    <a:pt x="5" y="14"/>
                    <a:pt x="2" y="8"/>
                  </a:cubicBezTo>
                  <a:cubicBezTo>
                    <a:pt x="1" y="8"/>
                    <a:pt x="1" y="8"/>
                    <a:pt x="0" y="8"/>
                  </a:cubicBezTo>
                  <a:cubicBezTo>
                    <a:pt x="0" y="7"/>
                    <a:pt x="0" y="7"/>
                    <a:pt x="1" y="7"/>
                  </a:cubicBezTo>
                  <a:close/>
                </a:path>
              </a:pathLst>
            </a:custGeom>
            <a:solidFill>
              <a:srgbClr val="B3B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5" name="Freeform 283"/>
            <p:cNvSpPr>
              <a:spLocks/>
            </p:cNvSpPr>
            <p:nvPr/>
          </p:nvSpPr>
          <p:spPr bwMode="auto">
            <a:xfrm>
              <a:off x="1055" y="3264"/>
              <a:ext cx="31" cy="86"/>
            </a:xfrm>
            <a:custGeom>
              <a:avLst/>
              <a:gdLst>
                <a:gd name="T0" fmla="*/ 8 w 13"/>
                <a:gd name="T1" fmla="*/ 3 h 36"/>
                <a:gd name="T2" fmla="*/ 10 w 13"/>
                <a:gd name="T3" fmla="*/ 5 h 36"/>
                <a:gd name="T4" fmla="*/ 7 w 13"/>
                <a:gd name="T5" fmla="*/ 5 h 36"/>
                <a:gd name="T6" fmla="*/ 5 w 13"/>
                <a:gd name="T7" fmla="*/ 8 h 36"/>
                <a:gd name="T8" fmla="*/ 8 w 13"/>
                <a:gd name="T9" fmla="*/ 27 h 36"/>
                <a:gd name="T10" fmla="*/ 10 w 13"/>
                <a:gd name="T11" fmla="*/ 30 h 36"/>
                <a:gd name="T12" fmla="*/ 12 w 13"/>
                <a:gd name="T13" fmla="*/ 36 h 36"/>
                <a:gd name="T14" fmla="*/ 6 w 13"/>
                <a:gd name="T15" fmla="*/ 32 h 36"/>
                <a:gd name="T16" fmla="*/ 1 w 13"/>
                <a:gd name="T17" fmla="*/ 9 h 36"/>
                <a:gd name="T18" fmla="*/ 4 w 13"/>
                <a:gd name="T19" fmla="*/ 1 h 36"/>
                <a:gd name="T20" fmla="*/ 8 w 13"/>
                <a:gd name="T21"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6">
                  <a:moveTo>
                    <a:pt x="8" y="3"/>
                  </a:moveTo>
                  <a:cubicBezTo>
                    <a:pt x="9" y="4"/>
                    <a:pt x="10" y="3"/>
                    <a:pt x="10" y="5"/>
                  </a:cubicBezTo>
                  <a:cubicBezTo>
                    <a:pt x="9" y="4"/>
                    <a:pt x="8" y="4"/>
                    <a:pt x="7" y="5"/>
                  </a:cubicBezTo>
                  <a:cubicBezTo>
                    <a:pt x="5" y="6"/>
                    <a:pt x="5" y="7"/>
                    <a:pt x="5" y="8"/>
                  </a:cubicBezTo>
                  <a:cubicBezTo>
                    <a:pt x="4" y="15"/>
                    <a:pt x="4" y="21"/>
                    <a:pt x="8" y="27"/>
                  </a:cubicBezTo>
                  <a:cubicBezTo>
                    <a:pt x="9" y="28"/>
                    <a:pt x="9" y="30"/>
                    <a:pt x="10" y="30"/>
                  </a:cubicBezTo>
                  <a:cubicBezTo>
                    <a:pt x="10" y="32"/>
                    <a:pt x="13" y="33"/>
                    <a:pt x="12" y="36"/>
                  </a:cubicBezTo>
                  <a:cubicBezTo>
                    <a:pt x="9" y="36"/>
                    <a:pt x="7" y="35"/>
                    <a:pt x="6" y="32"/>
                  </a:cubicBezTo>
                  <a:cubicBezTo>
                    <a:pt x="2" y="25"/>
                    <a:pt x="0" y="17"/>
                    <a:pt x="1" y="9"/>
                  </a:cubicBezTo>
                  <a:cubicBezTo>
                    <a:pt x="1" y="6"/>
                    <a:pt x="3" y="3"/>
                    <a:pt x="4" y="1"/>
                  </a:cubicBezTo>
                  <a:cubicBezTo>
                    <a:pt x="6" y="0"/>
                    <a:pt x="8" y="1"/>
                    <a:pt x="8" y="3"/>
                  </a:cubicBezTo>
                  <a:close/>
                </a:path>
              </a:pathLst>
            </a:custGeom>
            <a:solidFill>
              <a:srgbClr val="8156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6" name="Freeform 284"/>
            <p:cNvSpPr>
              <a:spLocks/>
            </p:cNvSpPr>
            <p:nvPr/>
          </p:nvSpPr>
          <p:spPr bwMode="auto">
            <a:xfrm>
              <a:off x="1045" y="3686"/>
              <a:ext cx="31" cy="50"/>
            </a:xfrm>
            <a:custGeom>
              <a:avLst/>
              <a:gdLst>
                <a:gd name="T0" fmla="*/ 1 w 13"/>
                <a:gd name="T1" fmla="*/ 21 h 21"/>
                <a:gd name="T2" fmla="*/ 0 w 13"/>
                <a:gd name="T3" fmla="*/ 19 h 21"/>
                <a:gd name="T4" fmla="*/ 1 w 13"/>
                <a:gd name="T5" fmla="*/ 11 h 21"/>
                <a:gd name="T6" fmla="*/ 5 w 13"/>
                <a:gd name="T7" fmla="*/ 10 h 21"/>
                <a:gd name="T8" fmla="*/ 6 w 13"/>
                <a:gd name="T9" fmla="*/ 7 h 21"/>
                <a:gd name="T10" fmla="*/ 11 w 13"/>
                <a:gd name="T11" fmla="*/ 0 h 21"/>
                <a:gd name="T12" fmla="*/ 13 w 13"/>
                <a:gd name="T13" fmla="*/ 12 h 21"/>
                <a:gd name="T14" fmla="*/ 5 w 13"/>
                <a:gd name="T15" fmla="*/ 18 h 21"/>
                <a:gd name="T16" fmla="*/ 1 w 13"/>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1">
                  <a:moveTo>
                    <a:pt x="1" y="21"/>
                  </a:moveTo>
                  <a:cubicBezTo>
                    <a:pt x="1" y="21"/>
                    <a:pt x="0" y="20"/>
                    <a:pt x="0" y="19"/>
                  </a:cubicBezTo>
                  <a:cubicBezTo>
                    <a:pt x="1" y="17"/>
                    <a:pt x="1" y="14"/>
                    <a:pt x="1" y="11"/>
                  </a:cubicBezTo>
                  <a:cubicBezTo>
                    <a:pt x="1" y="9"/>
                    <a:pt x="4" y="11"/>
                    <a:pt x="5" y="10"/>
                  </a:cubicBezTo>
                  <a:cubicBezTo>
                    <a:pt x="6" y="9"/>
                    <a:pt x="6" y="8"/>
                    <a:pt x="6" y="7"/>
                  </a:cubicBezTo>
                  <a:cubicBezTo>
                    <a:pt x="6" y="4"/>
                    <a:pt x="7" y="1"/>
                    <a:pt x="11" y="0"/>
                  </a:cubicBezTo>
                  <a:cubicBezTo>
                    <a:pt x="11" y="5"/>
                    <a:pt x="7" y="9"/>
                    <a:pt x="13" y="12"/>
                  </a:cubicBezTo>
                  <a:cubicBezTo>
                    <a:pt x="10" y="13"/>
                    <a:pt x="7" y="15"/>
                    <a:pt x="5" y="18"/>
                  </a:cubicBezTo>
                  <a:cubicBezTo>
                    <a:pt x="5" y="20"/>
                    <a:pt x="3" y="21"/>
                    <a:pt x="1" y="21"/>
                  </a:cubicBezTo>
                  <a:close/>
                </a:path>
              </a:pathLst>
            </a:custGeom>
            <a:solidFill>
              <a:srgbClr val="7C4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7" name="Freeform 285"/>
            <p:cNvSpPr>
              <a:spLocks/>
            </p:cNvSpPr>
            <p:nvPr/>
          </p:nvSpPr>
          <p:spPr bwMode="auto">
            <a:xfrm>
              <a:off x="1706" y="1638"/>
              <a:ext cx="31" cy="49"/>
            </a:xfrm>
            <a:custGeom>
              <a:avLst/>
              <a:gdLst>
                <a:gd name="T0" fmla="*/ 10 w 13"/>
                <a:gd name="T1" fmla="*/ 2 h 21"/>
                <a:gd name="T2" fmla="*/ 11 w 13"/>
                <a:gd name="T3" fmla="*/ 4 h 21"/>
                <a:gd name="T4" fmla="*/ 8 w 13"/>
                <a:gd name="T5" fmla="*/ 3 h 21"/>
                <a:gd name="T6" fmla="*/ 5 w 13"/>
                <a:gd name="T7" fmla="*/ 7 h 21"/>
                <a:gd name="T8" fmla="*/ 7 w 13"/>
                <a:gd name="T9" fmla="*/ 9 h 21"/>
                <a:gd name="T10" fmla="*/ 8 w 13"/>
                <a:gd name="T11" fmla="*/ 12 h 21"/>
                <a:gd name="T12" fmla="*/ 9 w 13"/>
                <a:gd name="T13" fmla="*/ 13 h 21"/>
                <a:gd name="T14" fmla="*/ 11 w 13"/>
                <a:gd name="T15" fmla="*/ 14 h 21"/>
                <a:gd name="T16" fmla="*/ 8 w 13"/>
                <a:gd name="T17" fmla="*/ 15 h 21"/>
                <a:gd name="T18" fmla="*/ 13 w 13"/>
                <a:gd name="T19" fmla="*/ 20 h 21"/>
                <a:gd name="T20" fmla="*/ 13 w 13"/>
                <a:gd name="T21" fmla="*/ 21 h 21"/>
                <a:gd name="T22" fmla="*/ 7 w 13"/>
                <a:gd name="T23" fmla="*/ 20 h 21"/>
                <a:gd name="T24" fmla="*/ 1 w 13"/>
                <a:gd name="T25" fmla="*/ 8 h 21"/>
                <a:gd name="T26" fmla="*/ 7 w 13"/>
                <a:gd name="T27" fmla="*/ 0 h 21"/>
                <a:gd name="T28" fmla="*/ 9 w 13"/>
                <a:gd name="T29" fmla="*/ 1 h 21"/>
                <a:gd name="T30" fmla="*/ 10 w 13"/>
                <a:gd name="T3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1">
                  <a:moveTo>
                    <a:pt x="10" y="2"/>
                  </a:moveTo>
                  <a:cubicBezTo>
                    <a:pt x="10" y="2"/>
                    <a:pt x="11" y="3"/>
                    <a:pt x="11" y="4"/>
                  </a:cubicBezTo>
                  <a:cubicBezTo>
                    <a:pt x="10" y="3"/>
                    <a:pt x="9" y="3"/>
                    <a:pt x="8" y="3"/>
                  </a:cubicBezTo>
                  <a:cubicBezTo>
                    <a:pt x="6" y="4"/>
                    <a:pt x="5" y="5"/>
                    <a:pt x="5" y="7"/>
                  </a:cubicBezTo>
                  <a:cubicBezTo>
                    <a:pt x="4" y="8"/>
                    <a:pt x="6" y="9"/>
                    <a:pt x="7" y="9"/>
                  </a:cubicBezTo>
                  <a:cubicBezTo>
                    <a:pt x="9" y="9"/>
                    <a:pt x="10" y="10"/>
                    <a:pt x="8" y="12"/>
                  </a:cubicBezTo>
                  <a:cubicBezTo>
                    <a:pt x="8" y="13"/>
                    <a:pt x="8" y="13"/>
                    <a:pt x="9" y="13"/>
                  </a:cubicBezTo>
                  <a:cubicBezTo>
                    <a:pt x="10" y="13"/>
                    <a:pt x="11" y="12"/>
                    <a:pt x="11" y="14"/>
                  </a:cubicBezTo>
                  <a:cubicBezTo>
                    <a:pt x="11" y="15"/>
                    <a:pt x="10" y="15"/>
                    <a:pt x="8" y="15"/>
                  </a:cubicBezTo>
                  <a:cubicBezTo>
                    <a:pt x="11" y="16"/>
                    <a:pt x="10" y="20"/>
                    <a:pt x="13" y="20"/>
                  </a:cubicBezTo>
                  <a:cubicBezTo>
                    <a:pt x="13" y="20"/>
                    <a:pt x="13" y="21"/>
                    <a:pt x="13" y="21"/>
                  </a:cubicBezTo>
                  <a:cubicBezTo>
                    <a:pt x="11" y="20"/>
                    <a:pt x="9" y="21"/>
                    <a:pt x="7" y="20"/>
                  </a:cubicBezTo>
                  <a:cubicBezTo>
                    <a:pt x="4" y="17"/>
                    <a:pt x="2" y="13"/>
                    <a:pt x="1" y="8"/>
                  </a:cubicBezTo>
                  <a:cubicBezTo>
                    <a:pt x="0" y="3"/>
                    <a:pt x="2" y="0"/>
                    <a:pt x="7" y="0"/>
                  </a:cubicBezTo>
                  <a:cubicBezTo>
                    <a:pt x="8" y="0"/>
                    <a:pt x="9" y="0"/>
                    <a:pt x="9" y="1"/>
                  </a:cubicBezTo>
                  <a:cubicBezTo>
                    <a:pt x="10" y="1"/>
                    <a:pt x="10" y="1"/>
                    <a:pt x="10" y="2"/>
                  </a:cubicBezTo>
                  <a:close/>
                </a:path>
              </a:pathLst>
            </a:custGeom>
            <a:solidFill>
              <a:srgbClr val="7E5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8" name="Freeform 286"/>
            <p:cNvSpPr>
              <a:spLocks/>
            </p:cNvSpPr>
            <p:nvPr/>
          </p:nvSpPr>
          <p:spPr bwMode="auto">
            <a:xfrm>
              <a:off x="1713" y="2391"/>
              <a:ext cx="124" cy="23"/>
            </a:xfrm>
            <a:custGeom>
              <a:avLst/>
              <a:gdLst>
                <a:gd name="T0" fmla="*/ 9 w 52"/>
                <a:gd name="T1" fmla="*/ 9 h 10"/>
                <a:gd name="T2" fmla="*/ 0 w 52"/>
                <a:gd name="T3" fmla="*/ 7 h 10"/>
                <a:gd name="T4" fmla="*/ 3 w 52"/>
                <a:gd name="T5" fmla="*/ 6 h 10"/>
                <a:gd name="T6" fmla="*/ 12 w 52"/>
                <a:gd name="T7" fmla="*/ 5 h 10"/>
                <a:gd name="T8" fmla="*/ 18 w 52"/>
                <a:gd name="T9" fmla="*/ 4 h 10"/>
                <a:gd name="T10" fmla="*/ 18 w 52"/>
                <a:gd name="T11" fmla="*/ 4 h 10"/>
                <a:gd name="T12" fmla="*/ 13 w 52"/>
                <a:gd name="T13" fmla="*/ 4 h 10"/>
                <a:gd name="T14" fmla="*/ 18 w 52"/>
                <a:gd name="T15" fmla="*/ 2 h 10"/>
                <a:gd name="T16" fmla="*/ 23 w 52"/>
                <a:gd name="T17" fmla="*/ 2 h 10"/>
                <a:gd name="T18" fmla="*/ 44 w 52"/>
                <a:gd name="T19" fmla="*/ 4 h 10"/>
                <a:gd name="T20" fmla="*/ 47 w 52"/>
                <a:gd name="T21" fmla="*/ 5 h 10"/>
                <a:gd name="T22" fmla="*/ 52 w 52"/>
                <a:gd name="T23" fmla="*/ 8 h 10"/>
                <a:gd name="T24" fmla="*/ 50 w 52"/>
                <a:gd name="T25" fmla="*/ 9 h 10"/>
                <a:gd name="T26" fmla="*/ 43 w 52"/>
                <a:gd name="T27" fmla="*/ 7 h 10"/>
                <a:gd name="T28" fmla="*/ 22 w 52"/>
                <a:gd name="T29" fmla="*/ 4 h 10"/>
                <a:gd name="T30" fmla="*/ 24 w 52"/>
                <a:gd name="T31" fmla="*/ 7 h 10"/>
                <a:gd name="T32" fmla="*/ 23 w 52"/>
                <a:gd name="T33" fmla="*/ 9 h 10"/>
                <a:gd name="T34" fmla="*/ 13 w 52"/>
                <a:gd name="T35" fmla="*/ 8 h 10"/>
                <a:gd name="T36" fmla="*/ 9 w 52"/>
                <a:gd name="T3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10">
                  <a:moveTo>
                    <a:pt x="9" y="9"/>
                  </a:moveTo>
                  <a:cubicBezTo>
                    <a:pt x="6" y="8"/>
                    <a:pt x="3" y="9"/>
                    <a:pt x="0" y="7"/>
                  </a:cubicBezTo>
                  <a:cubicBezTo>
                    <a:pt x="1" y="6"/>
                    <a:pt x="2" y="6"/>
                    <a:pt x="3" y="6"/>
                  </a:cubicBezTo>
                  <a:cubicBezTo>
                    <a:pt x="6" y="7"/>
                    <a:pt x="9" y="6"/>
                    <a:pt x="12" y="5"/>
                  </a:cubicBezTo>
                  <a:cubicBezTo>
                    <a:pt x="14" y="4"/>
                    <a:pt x="16" y="4"/>
                    <a:pt x="18" y="4"/>
                  </a:cubicBezTo>
                  <a:cubicBezTo>
                    <a:pt x="18" y="4"/>
                    <a:pt x="17" y="4"/>
                    <a:pt x="18" y="4"/>
                  </a:cubicBezTo>
                  <a:cubicBezTo>
                    <a:pt x="16" y="4"/>
                    <a:pt x="15" y="5"/>
                    <a:pt x="13" y="4"/>
                  </a:cubicBezTo>
                  <a:cubicBezTo>
                    <a:pt x="14" y="1"/>
                    <a:pt x="17" y="4"/>
                    <a:pt x="18" y="2"/>
                  </a:cubicBezTo>
                  <a:cubicBezTo>
                    <a:pt x="20" y="2"/>
                    <a:pt x="22" y="3"/>
                    <a:pt x="23" y="2"/>
                  </a:cubicBezTo>
                  <a:cubicBezTo>
                    <a:pt x="30" y="0"/>
                    <a:pt x="37" y="2"/>
                    <a:pt x="44" y="4"/>
                  </a:cubicBezTo>
                  <a:cubicBezTo>
                    <a:pt x="45" y="5"/>
                    <a:pt x="46" y="5"/>
                    <a:pt x="47" y="5"/>
                  </a:cubicBezTo>
                  <a:cubicBezTo>
                    <a:pt x="49" y="5"/>
                    <a:pt x="50" y="6"/>
                    <a:pt x="52" y="8"/>
                  </a:cubicBezTo>
                  <a:cubicBezTo>
                    <a:pt x="52" y="10"/>
                    <a:pt x="52" y="10"/>
                    <a:pt x="50" y="9"/>
                  </a:cubicBezTo>
                  <a:cubicBezTo>
                    <a:pt x="47" y="9"/>
                    <a:pt x="45" y="7"/>
                    <a:pt x="43" y="7"/>
                  </a:cubicBezTo>
                  <a:cubicBezTo>
                    <a:pt x="36" y="4"/>
                    <a:pt x="29" y="3"/>
                    <a:pt x="22" y="4"/>
                  </a:cubicBezTo>
                  <a:cubicBezTo>
                    <a:pt x="22" y="6"/>
                    <a:pt x="24" y="6"/>
                    <a:pt x="24" y="7"/>
                  </a:cubicBezTo>
                  <a:cubicBezTo>
                    <a:pt x="25" y="10"/>
                    <a:pt x="25" y="10"/>
                    <a:pt x="23" y="9"/>
                  </a:cubicBezTo>
                  <a:cubicBezTo>
                    <a:pt x="20" y="6"/>
                    <a:pt x="16" y="5"/>
                    <a:pt x="13" y="8"/>
                  </a:cubicBezTo>
                  <a:cubicBezTo>
                    <a:pt x="11" y="9"/>
                    <a:pt x="10" y="9"/>
                    <a:pt x="9" y="9"/>
                  </a:cubicBezTo>
                  <a:close/>
                </a:path>
              </a:pathLst>
            </a:custGeom>
            <a:solidFill>
              <a:srgbClr val="ECD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9" name="Freeform 287"/>
            <p:cNvSpPr>
              <a:spLocks/>
            </p:cNvSpPr>
            <p:nvPr/>
          </p:nvSpPr>
          <p:spPr bwMode="auto">
            <a:xfrm>
              <a:off x="1587" y="1581"/>
              <a:ext cx="38" cy="54"/>
            </a:xfrm>
            <a:custGeom>
              <a:avLst/>
              <a:gdLst>
                <a:gd name="T0" fmla="*/ 4 w 16"/>
                <a:gd name="T1" fmla="*/ 5 h 23"/>
                <a:gd name="T2" fmla="*/ 1 w 16"/>
                <a:gd name="T3" fmla="*/ 4 h 23"/>
                <a:gd name="T4" fmla="*/ 3 w 16"/>
                <a:gd name="T5" fmla="*/ 3 h 23"/>
                <a:gd name="T6" fmla="*/ 6 w 16"/>
                <a:gd name="T7" fmla="*/ 1 h 23"/>
                <a:gd name="T8" fmla="*/ 10 w 16"/>
                <a:gd name="T9" fmla="*/ 0 h 23"/>
                <a:gd name="T10" fmla="*/ 16 w 16"/>
                <a:gd name="T11" fmla="*/ 8 h 23"/>
                <a:gd name="T12" fmla="*/ 6 w 16"/>
                <a:gd name="T13" fmla="*/ 22 h 23"/>
                <a:gd name="T14" fmla="*/ 3 w 16"/>
                <a:gd name="T15" fmla="*/ 23 h 23"/>
                <a:gd name="T16" fmla="*/ 4 w 16"/>
                <a:gd name="T17" fmla="*/ 18 h 23"/>
                <a:gd name="T18" fmla="*/ 5 w 16"/>
                <a:gd name="T19" fmla="*/ 18 h 23"/>
                <a:gd name="T20" fmla="*/ 11 w 16"/>
                <a:gd name="T21" fmla="*/ 10 h 23"/>
                <a:gd name="T22" fmla="*/ 10 w 16"/>
                <a:gd name="T23" fmla="*/ 10 h 23"/>
                <a:gd name="T24" fmla="*/ 4 w 16"/>
                <a:gd name="T25"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4" y="5"/>
                  </a:moveTo>
                  <a:cubicBezTo>
                    <a:pt x="3" y="5"/>
                    <a:pt x="2" y="4"/>
                    <a:pt x="1" y="4"/>
                  </a:cubicBezTo>
                  <a:cubicBezTo>
                    <a:pt x="0" y="3"/>
                    <a:pt x="2" y="3"/>
                    <a:pt x="3" y="3"/>
                  </a:cubicBezTo>
                  <a:cubicBezTo>
                    <a:pt x="4" y="2"/>
                    <a:pt x="5" y="2"/>
                    <a:pt x="6" y="1"/>
                  </a:cubicBezTo>
                  <a:cubicBezTo>
                    <a:pt x="8" y="1"/>
                    <a:pt x="9" y="0"/>
                    <a:pt x="10" y="0"/>
                  </a:cubicBezTo>
                  <a:cubicBezTo>
                    <a:pt x="14" y="1"/>
                    <a:pt x="16" y="4"/>
                    <a:pt x="16" y="8"/>
                  </a:cubicBezTo>
                  <a:cubicBezTo>
                    <a:pt x="15" y="14"/>
                    <a:pt x="12" y="19"/>
                    <a:pt x="6" y="22"/>
                  </a:cubicBezTo>
                  <a:cubicBezTo>
                    <a:pt x="5" y="22"/>
                    <a:pt x="4" y="23"/>
                    <a:pt x="3" y="23"/>
                  </a:cubicBezTo>
                  <a:cubicBezTo>
                    <a:pt x="2" y="21"/>
                    <a:pt x="2" y="20"/>
                    <a:pt x="4" y="18"/>
                  </a:cubicBezTo>
                  <a:cubicBezTo>
                    <a:pt x="4" y="18"/>
                    <a:pt x="4" y="18"/>
                    <a:pt x="5" y="18"/>
                  </a:cubicBezTo>
                  <a:cubicBezTo>
                    <a:pt x="8" y="16"/>
                    <a:pt x="9" y="13"/>
                    <a:pt x="11" y="10"/>
                  </a:cubicBezTo>
                  <a:cubicBezTo>
                    <a:pt x="11" y="10"/>
                    <a:pt x="10" y="10"/>
                    <a:pt x="10" y="10"/>
                  </a:cubicBezTo>
                  <a:cubicBezTo>
                    <a:pt x="8" y="8"/>
                    <a:pt x="6" y="7"/>
                    <a:pt x="4" y="5"/>
                  </a:cubicBezTo>
                  <a:close/>
                </a:path>
              </a:pathLst>
            </a:custGeom>
            <a:solidFill>
              <a:srgbClr val="6B43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0" name="Freeform 288"/>
            <p:cNvSpPr>
              <a:spLocks/>
            </p:cNvSpPr>
            <p:nvPr/>
          </p:nvSpPr>
          <p:spPr bwMode="auto">
            <a:xfrm>
              <a:off x="948" y="3755"/>
              <a:ext cx="59" cy="33"/>
            </a:xfrm>
            <a:custGeom>
              <a:avLst/>
              <a:gdLst>
                <a:gd name="T0" fmla="*/ 25 w 25"/>
                <a:gd name="T1" fmla="*/ 4 h 14"/>
                <a:gd name="T2" fmla="*/ 17 w 25"/>
                <a:gd name="T3" fmla="*/ 11 h 14"/>
                <a:gd name="T4" fmla="*/ 12 w 25"/>
                <a:gd name="T5" fmla="*/ 12 h 14"/>
                <a:gd name="T6" fmla="*/ 15 w 25"/>
                <a:gd name="T7" fmla="*/ 11 h 14"/>
                <a:gd name="T8" fmla="*/ 10 w 25"/>
                <a:gd name="T9" fmla="*/ 9 h 14"/>
                <a:gd name="T10" fmla="*/ 5 w 25"/>
                <a:gd name="T11" fmla="*/ 4 h 14"/>
                <a:gd name="T12" fmla="*/ 4 w 25"/>
                <a:gd name="T13" fmla="*/ 3 h 14"/>
                <a:gd name="T14" fmla="*/ 0 w 25"/>
                <a:gd name="T15" fmla="*/ 5 h 14"/>
                <a:gd name="T16" fmla="*/ 6 w 25"/>
                <a:gd name="T17" fmla="*/ 0 h 14"/>
                <a:gd name="T18" fmla="*/ 11 w 25"/>
                <a:gd name="T19" fmla="*/ 0 h 14"/>
                <a:gd name="T20" fmla="*/ 14 w 25"/>
                <a:gd name="T21" fmla="*/ 2 h 14"/>
                <a:gd name="T22" fmla="*/ 12 w 25"/>
                <a:gd name="T23" fmla="*/ 4 h 14"/>
                <a:gd name="T24" fmla="*/ 8 w 25"/>
                <a:gd name="T25" fmla="*/ 5 h 14"/>
                <a:gd name="T26" fmla="*/ 17 w 25"/>
                <a:gd name="T27" fmla="*/ 9 h 14"/>
                <a:gd name="T28" fmla="*/ 18 w 25"/>
                <a:gd name="T29" fmla="*/ 0 h 14"/>
                <a:gd name="T30" fmla="*/ 20 w 25"/>
                <a:gd name="T31" fmla="*/ 0 h 14"/>
                <a:gd name="T32" fmla="*/ 25 w 25"/>
                <a:gd name="T33"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4">
                  <a:moveTo>
                    <a:pt x="25" y="4"/>
                  </a:moveTo>
                  <a:cubicBezTo>
                    <a:pt x="24" y="8"/>
                    <a:pt x="20" y="9"/>
                    <a:pt x="17" y="11"/>
                  </a:cubicBezTo>
                  <a:cubicBezTo>
                    <a:pt x="16" y="13"/>
                    <a:pt x="14" y="14"/>
                    <a:pt x="12" y="12"/>
                  </a:cubicBezTo>
                  <a:cubicBezTo>
                    <a:pt x="13" y="12"/>
                    <a:pt x="14" y="11"/>
                    <a:pt x="15" y="11"/>
                  </a:cubicBezTo>
                  <a:cubicBezTo>
                    <a:pt x="14" y="9"/>
                    <a:pt x="12" y="9"/>
                    <a:pt x="10" y="9"/>
                  </a:cubicBezTo>
                  <a:cubicBezTo>
                    <a:pt x="8" y="8"/>
                    <a:pt x="5" y="7"/>
                    <a:pt x="5" y="4"/>
                  </a:cubicBezTo>
                  <a:cubicBezTo>
                    <a:pt x="5" y="2"/>
                    <a:pt x="4" y="2"/>
                    <a:pt x="4" y="3"/>
                  </a:cubicBezTo>
                  <a:cubicBezTo>
                    <a:pt x="2" y="3"/>
                    <a:pt x="1" y="4"/>
                    <a:pt x="0" y="5"/>
                  </a:cubicBezTo>
                  <a:cubicBezTo>
                    <a:pt x="0" y="1"/>
                    <a:pt x="3" y="0"/>
                    <a:pt x="6" y="0"/>
                  </a:cubicBezTo>
                  <a:cubicBezTo>
                    <a:pt x="8" y="0"/>
                    <a:pt x="10" y="1"/>
                    <a:pt x="11" y="0"/>
                  </a:cubicBezTo>
                  <a:cubicBezTo>
                    <a:pt x="13" y="0"/>
                    <a:pt x="14" y="0"/>
                    <a:pt x="14" y="2"/>
                  </a:cubicBezTo>
                  <a:cubicBezTo>
                    <a:pt x="14" y="3"/>
                    <a:pt x="13" y="4"/>
                    <a:pt x="12" y="4"/>
                  </a:cubicBezTo>
                  <a:cubicBezTo>
                    <a:pt x="11" y="4"/>
                    <a:pt x="9" y="4"/>
                    <a:pt x="8" y="5"/>
                  </a:cubicBezTo>
                  <a:cubicBezTo>
                    <a:pt x="12" y="4"/>
                    <a:pt x="15" y="4"/>
                    <a:pt x="17" y="9"/>
                  </a:cubicBezTo>
                  <a:cubicBezTo>
                    <a:pt x="17" y="5"/>
                    <a:pt x="14" y="2"/>
                    <a:pt x="18" y="0"/>
                  </a:cubicBezTo>
                  <a:cubicBezTo>
                    <a:pt x="18" y="0"/>
                    <a:pt x="19" y="0"/>
                    <a:pt x="20" y="0"/>
                  </a:cubicBezTo>
                  <a:cubicBezTo>
                    <a:pt x="20" y="3"/>
                    <a:pt x="24" y="3"/>
                    <a:pt x="25" y="4"/>
                  </a:cubicBezTo>
                  <a:close/>
                </a:path>
              </a:pathLst>
            </a:custGeom>
            <a:solidFill>
              <a:srgbClr val="956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1" name="Freeform 289"/>
            <p:cNvSpPr>
              <a:spLocks/>
            </p:cNvSpPr>
            <p:nvPr/>
          </p:nvSpPr>
          <p:spPr bwMode="auto">
            <a:xfrm>
              <a:off x="1590" y="1820"/>
              <a:ext cx="24" cy="45"/>
            </a:xfrm>
            <a:custGeom>
              <a:avLst/>
              <a:gdLst>
                <a:gd name="T0" fmla="*/ 4 w 10"/>
                <a:gd name="T1" fmla="*/ 0 h 19"/>
                <a:gd name="T2" fmla="*/ 10 w 10"/>
                <a:gd name="T3" fmla="*/ 5 h 19"/>
                <a:gd name="T4" fmla="*/ 9 w 10"/>
                <a:gd name="T5" fmla="*/ 10 h 19"/>
                <a:gd name="T6" fmla="*/ 6 w 10"/>
                <a:gd name="T7" fmla="*/ 11 h 19"/>
                <a:gd name="T8" fmla="*/ 7 w 10"/>
                <a:gd name="T9" fmla="*/ 15 h 19"/>
                <a:gd name="T10" fmla="*/ 4 w 10"/>
                <a:gd name="T11" fmla="*/ 14 h 19"/>
                <a:gd name="T12" fmla="*/ 0 w 10"/>
                <a:gd name="T13" fmla="*/ 18 h 19"/>
                <a:gd name="T14" fmla="*/ 2 w 10"/>
                <a:gd name="T15" fmla="*/ 14 h 19"/>
                <a:gd name="T16" fmla="*/ 4 w 1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9">
                  <a:moveTo>
                    <a:pt x="4" y="0"/>
                  </a:moveTo>
                  <a:cubicBezTo>
                    <a:pt x="6" y="2"/>
                    <a:pt x="10" y="1"/>
                    <a:pt x="10" y="5"/>
                  </a:cubicBezTo>
                  <a:cubicBezTo>
                    <a:pt x="10" y="7"/>
                    <a:pt x="8" y="8"/>
                    <a:pt x="9" y="10"/>
                  </a:cubicBezTo>
                  <a:cubicBezTo>
                    <a:pt x="9" y="13"/>
                    <a:pt x="6" y="10"/>
                    <a:pt x="6" y="11"/>
                  </a:cubicBezTo>
                  <a:cubicBezTo>
                    <a:pt x="5" y="13"/>
                    <a:pt x="7" y="14"/>
                    <a:pt x="7" y="15"/>
                  </a:cubicBezTo>
                  <a:cubicBezTo>
                    <a:pt x="6" y="15"/>
                    <a:pt x="5" y="14"/>
                    <a:pt x="4" y="14"/>
                  </a:cubicBezTo>
                  <a:cubicBezTo>
                    <a:pt x="4" y="16"/>
                    <a:pt x="5" y="19"/>
                    <a:pt x="0" y="18"/>
                  </a:cubicBezTo>
                  <a:cubicBezTo>
                    <a:pt x="1" y="17"/>
                    <a:pt x="2" y="17"/>
                    <a:pt x="2" y="14"/>
                  </a:cubicBezTo>
                  <a:cubicBezTo>
                    <a:pt x="1" y="10"/>
                    <a:pt x="0" y="5"/>
                    <a:pt x="4" y="0"/>
                  </a:cubicBezTo>
                  <a:close/>
                </a:path>
              </a:pathLst>
            </a:custGeom>
            <a:solidFill>
              <a:srgbClr val="D6B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2" name="Freeform 290"/>
            <p:cNvSpPr>
              <a:spLocks/>
            </p:cNvSpPr>
            <p:nvPr/>
          </p:nvSpPr>
          <p:spPr bwMode="auto">
            <a:xfrm>
              <a:off x="1709" y="2796"/>
              <a:ext cx="23" cy="85"/>
            </a:xfrm>
            <a:custGeom>
              <a:avLst/>
              <a:gdLst>
                <a:gd name="T0" fmla="*/ 5 w 10"/>
                <a:gd name="T1" fmla="*/ 23 h 36"/>
                <a:gd name="T2" fmla="*/ 5 w 10"/>
                <a:gd name="T3" fmla="*/ 26 h 36"/>
                <a:gd name="T4" fmla="*/ 10 w 10"/>
                <a:gd name="T5" fmla="*/ 35 h 36"/>
                <a:gd name="T6" fmla="*/ 10 w 10"/>
                <a:gd name="T7" fmla="*/ 36 h 36"/>
                <a:gd name="T8" fmla="*/ 1 w 10"/>
                <a:gd name="T9" fmla="*/ 29 h 36"/>
                <a:gd name="T10" fmla="*/ 1 w 10"/>
                <a:gd name="T11" fmla="*/ 21 h 36"/>
                <a:gd name="T12" fmla="*/ 3 w 10"/>
                <a:gd name="T13" fmla="*/ 6 h 36"/>
                <a:gd name="T14" fmla="*/ 7 w 10"/>
                <a:gd name="T15" fmla="*/ 0 h 36"/>
                <a:gd name="T16" fmla="*/ 9 w 10"/>
                <a:gd name="T17" fmla="*/ 0 h 36"/>
                <a:gd name="T18" fmla="*/ 9 w 10"/>
                <a:gd name="T19" fmla="*/ 1 h 36"/>
                <a:gd name="T20" fmla="*/ 8 w 10"/>
                <a:gd name="T21" fmla="*/ 3 h 36"/>
                <a:gd name="T22" fmla="*/ 6 w 10"/>
                <a:gd name="T23" fmla="*/ 11 h 36"/>
                <a:gd name="T24" fmla="*/ 5 w 10"/>
                <a:gd name="T25"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36">
                  <a:moveTo>
                    <a:pt x="5" y="23"/>
                  </a:moveTo>
                  <a:cubicBezTo>
                    <a:pt x="6" y="24"/>
                    <a:pt x="6" y="25"/>
                    <a:pt x="5" y="26"/>
                  </a:cubicBezTo>
                  <a:cubicBezTo>
                    <a:pt x="4" y="31"/>
                    <a:pt x="7" y="33"/>
                    <a:pt x="10" y="35"/>
                  </a:cubicBezTo>
                  <a:cubicBezTo>
                    <a:pt x="10" y="35"/>
                    <a:pt x="10" y="36"/>
                    <a:pt x="10" y="36"/>
                  </a:cubicBezTo>
                  <a:cubicBezTo>
                    <a:pt x="6" y="35"/>
                    <a:pt x="2" y="34"/>
                    <a:pt x="1" y="29"/>
                  </a:cubicBezTo>
                  <a:cubicBezTo>
                    <a:pt x="2" y="26"/>
                    <a:pt x="1" y="24"/>
                    <a:pt x="1" y="21"/>
                  </a:cubicBezTo>
                  <a:cubicBezTo>
                    <a:pt x="0" y="16"/>
                    <a:pt x="1" y="11"/>
                    <a:pt x="3" y="6"/>
                  </a:cubicBezTo>
                  <a:cubicBezTo>
                    <a:pt x="3" y="3"/>
                    <a:pt x="5" y="1"/>
                    <a:pt x="7" y="0"/>
                  </a:cubicBezTo>
                  <a:cubicBezTo>
                    <a:pt x="8" y="0"/>
                    <a:pt x="8" y="0"/>
                    <a:pt x="9" y="0"/>
                  </a:cubicBezTo>
                  <a:cubicBezTo>
                    <a:pt x="9" y="0"/>
                    <a:pt x="9" y="0"/>
                    <a:pt x="9" y="1"/>
                  </a:cubicBezTo>
                  <a:cubicBezTo>
                    <a:pt x="8" y="1"/>
                    <a:pt x="9" y="2"/>
                    <a:pt x="8" y="3"/>
                  </a:cubicBezTo>
                  <a:cubicBezTo>
                    <a:pt x="6" y="5"/>
                    <a:pt x="6" y="8"/>
                    <a:pt x="6" y="11"/>
                  </a:cubicBezTo>
                  <a:cubicBezTo>
                    <a:pt x="6" y="15"/>
                    <a:pt x="4" y="19"/>
                    <a:pt x="5" y="23"/>
                  </a:cubicBezTo>
                  <a:close/>
                </a:path>
              </a:pathLst>
            </a:custGeom>
            <a:solidFill>
              <a:srgbClr val="704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3" name="Freeform 291"/>
            <p:cNvSpPr>
              <a:spLocks/>
            </p:cNvSpPr>
            <p:nvPr/>
          </p:nvSpPr>
          <p:spPr bwMode="auto">
            <a:xfrm>
              <a:off x="1590" y="2121"/>
              <a:ext cx="26" cy="78"/>
            </a:xfrm>
            <a:custGeom>
              <a:avLst/>
              <a:gdLst>
                <a:gd name="T0" fmla="*/ 1 w 11"/>
                <a:gd name="T1" fmla="*/ 33 h 33"/>
                <a:gd name="T2" fmla="*/ 1 w 11"/>
                <a:gd name="T3" fmla="*/ 33 h 33"/>
                <a:gd name="T4" fmla="*/ 0 w 11"/>
                <a:gd name="T5" fmla="*/ 24 h 33"/>
                <a:gd name="T6" fmla="*/ 1 w 11"/>
                <a:gd name="T7" fmla="*/ 15 h 33"/>
                <a:gd name="T8" fmla="*/ 5 w 11"/>
                <a:gd name="T9" fmla="*/ 9 h 33"/>
                <a:gd name="T10" fmla="*/ 4 w 11"/>
                <a:gd name="T11" fmla="*/ 4 h 33"/>
                <a:gd name="T12" fmla="*/ 1 w 11"/>
                <a:gd name="T13" fmla="*/ 0 h 33"/>
                <a:gd name="T14" fmla="*/ 9 w 11"/>
                <a:gd name="T15" fmla="*/ 6 h 33"/>
                <a:gd name="T16" fmla="*/ 7 w 11"/>
                <a:gd name="T17" fmla="*/ 12 h 33"/>
                <a:gd name="T18" fmla="*/ 7 w 11"/>
                <a:gd name="T19" fmla="*/ 15 h 33"/>
                <a:gd name="T20" fmla="*/ 5 w 11"/>
                <a:gd name="T21" fmla="*/ 18 h 33"/>
                <a:gd name="T22" fmla="*/ 4 w 11"/>
                <a:gd name="T23" fmla="*/ 20 h 33"/>
                <a:gd name="T24" fmla="*/ 5 w 11"/>
                <a:gd name="T25" fmla="*/ 22 h 33"/>
                <a:gd name="T26" fmla="*/ 5 w 11"/>
                <a:gd name="T27" fmla="*/ 27 h 33"/>
                <a:gd name="T28" fmla="*/ 4 w 11"/>
                <a:gd name="T29" fmla="*/ 33 h 33"/>
                <a:gd name="T30" fmla="*/ 1 w 11"/>
                <a:gd name="T3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33">
                  <a:moveTo>
                    <a:pt x="1" y="33"/>
                  </a:moveTo>
                  <a:cubicBezTo>
                    <a:pt x="1" y="33"/>
                    <a:pt x="1" y="33"/>
                    <a:pt x="1" y="33"/>
                  </a:cubicBezTo>
                  <a:cubicBezTo>
                    <a:pt x="3" y="30"/>
                    <a:pt x="0" y="27"/>
                    <a:pt x="0" y="24"/>
                  </a:cubicBezTo>
                  <a:cubicBezTo>
                    <a:pt x="0" y="21"/>
                    <a:pt x="1" y="18"/>
                    <a:pt x="1" y="15"/>
                  </a:cubicBezTo>
                  <a:cubicBezTo>
                    <a:pt x="1" y="12"/>
                    <a:pt x="3" y="10"/>
                    <a:pt x="5" y="9"/>
                  </a:cubicBezTo>
                  <a:cubicBezTo>
                    <a:pt x="7" y="7"/>
                    <a:pt x="7" y="5"/>
                    <a:pt x="4" y="4"/>
                  </a:cubicBezTo>
                  <a:cubicBezTo>
                    <a:pt x="3" y="3"/>
                    <a:pt x="2" y="1"/>
                    <a:pt x="1" y="0"/>
                  </a:cubicBezTo>
                  <a:cubicBezTo>
                    <a:pt x="6" y="0"/>
                    <a:pt x="7" y="3"/>
                    <a:pt x="9" y="6"/>
                  </a:cubicBezTo>
                  <a:cubicBezTo>
                    <a:pt x="9" y="8"/>
                    <a:pt x="11" y="10"/>
                    <a:pt x="7" y="12"/>
                  </a:cubicBezTo>
                  <a:cubicBezTo>
                    <a:pt x="7" y="13"/>
                    <a:pt x="8" y="14"/>
                    <a:pt x="7" y="15"/>
                  </a:cubicBezTo>
                  <a:cubicBezTo>
                    <a:pt x="6" y="16"/>
                    <a:pt x="5" y="17"/>
                    <a:pt x="5" y="18"/>
                  </a:cubicBezTo>
                  <a:cubicBezTo>
                    <a:pt x="4" y="18"/>
                    <a:pt x="2" y="19"/>
                    <a:pt x="4" y="20"/>
                  </a:cubicBezTo>
                  <a:cubicBezTo>
                    <a:pt x="5" y="20"/>
                    <a:pt x="6" y="21"/>
                    <a:pt x="5" y="22"/>
                  </a:cubicBezTo>
                  <a:cubicBezTo>
                    <a:pt x="3" y="24"/>
                    <a:pt x="3" y="25"/>
                    <a:pt x="5" y="27"/>
                  </a:cubicBezTo>
                  <a:cubicBezTo>
                    <a:pt x="7" y="29"/>
                    <a:pt x="7" y="31"/>
                    <a:pt x="4" y="33"/>
                  </a:cubicBezTo>
                  <a:cubicBezTo>
                    <a:pt x="3" y="33"/>
                    <a:pt x="2" y="33"/>
                    <a:pt x="1" y="33"/>
                  </a:cubicBezTo>
                  <a:close/>
                </a:path>
              </a:pathLst>
            </a:custGeom>
            <a:solidFill>
              <a:srgbClr val="DEC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4" name="Freeform 292"/>
            <p:cNvSpPr>
              <a:spLocks/>
            </p:cNvSpPr>
            <p:nvPr/>
          </p:nvSpPr>
          <p:spPr bwMode="auto">
            <a:xfrm>
              <a:off x="917" y="1666"/>
              <a:ext cx="52" cy="24"/>
            </a:xfrm>
            <a:custGeom>
              <a:avLst/>
              <a:gdLst>
                <a:gd name="T0" fmla="*/ 5 w 22"/>
                <a:gd name="T1" fmla="*/ 2 h 10"/>
                <a:gd name="T2" fmla="*/ 7 w 22"/>
                <a:gd name="T3" fmla="*/ 5 h 10"/>
                <a:gd name="T4" fmla="*/ 12 w 22"/>
                <a:gd name="T5" fmla="*/ 0 h 10"/>
                <a:gd name="T6" fmla="*/ 13 w 22"/>
                <a:gd name="T7" fmla="*/ 1 h 10"/>
                <a:gd name="T8" fmla="*/ 15 w 22"/>
                <a:gd name="T9" fmla="*/ 1 h 10"/>
                <a:gd name="T10" fmla="*/ 22 w 22"/>
                <a:gd name="T11" fmla="*/ 1 h 10"/>
                <a:gd name="T12" fmla="*/ 14 w 22"/>
                <a:gd name="T13" fmla="*/ 7 h 10"/>
                <a:gd name="T14" fmla="*/ 11 w 22"/>
                <a:gd name="T15" fmla="*/ 10 h 10"/>
                <a:gd name="T16" fmla="*/ 10 w 22"/>
                <a:gd name="T17" fmla="*/ 10 h 10"/>
                <a:gd name="T18" fmla="*/ 7 w 22"/>
                <a:gd name="T19" fmla="*/ 9 h 10"/>
                <a:gd name="T20" fmla="*/ 1 w 22"/>
                <a:gd name="T21" fmla="*/ 6 h 10"/>
                <a:gd name="T22" fmla="*/ 5 w 22"/>
                <a:gd name="T2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0">
                  <a:moveTo>
                    <a:pt x="5" y="2"/>
                  </a:moveTo>
                  <a:cubicBezTo>
                    <a:pt x="8" y="2"/>
                    <a:pt x="5" y="4"/>
                    <a:pt x="7" y="5"/>
                  </a:cubicBezTo>
                  <a:cubicBezTo>
                    <a:pt x="7" y="3"/>
                    <a:pt x="10" y="2"/>
                    <a:pt x="12" y="0"/>
                  </a:cubicBezTo>
                  <a:cubicBezTo>
                    <a:pt x="13" y="0"/>
                    <a:pt x="13" y="0"/>
                    <a:pt x="13" y="1"/>
                  </a:cubicBezTo>
                  <a:cubicBezTo>
                    <a:pt x="14" y="1"/>
                    <a:pt x="14" y="2"/>
                    <a:pt x="15" y="1"/>
                  </a:cubicBezTo>
                  <a:cubicBezTo>
                    <a:pt x="17" y="0"/>
                    <a:pt x="20" y="0"/>
                    <a:pt x="22" y="1"/>
                  </a:cubicBezTo>
                  <a:cubicBezTo>
                    <a:pt x="21" y="5"/>
                    <a:pt x="17" y="5"/>
                    <a:pt x="14" y="7"/>
                  </a:cubicBezTo>
                  <a:cubicBezTo>
                    <a:pt x="13" y="8"/>
                    <a:pt x="12" y="8"/>
                    <a:pt x="11" y="10"/>
                  </a:cubicBezTo>
                  <a:cubicBezTo>
                    <a:pt x="11" y="10"/>
                    <a:pt x="11" y="10"/>
                    <a:pt x="10" y="10"/>
                  </a:cubicBezTo>
                  <a:cubicBezTo>
                    <a:pt x="9" y="8"/>
                    <a:pt x="7" y="8"/>
                    <a:pt x="7" y="9"/>
                  </a:cubicBezTo>
                  <a:cubicBezTo>
                    <a:pt x="4" y="10"/>
                    <a:pt x="2" y="9"/>
                    <a:pt x="1" y="6"/>
                  </a:cubicBezTo>
                  <a:cubicBezTo>
                    <a:pt x="0" y="4"/>
                    <a:pt x="3" y="3"/>
                    <a:pt x="5" y="2"/>
                  </a:cubicBezTo>
                  <a:close/>
                </a:path>
              </a:pathLst>
            </a:custGeom>
            <a:solidFill>
              <a:srgbClr val="E7D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5" name="Freeform 293"/>
            <p:cNvSpPr>
              <a:spLocks/>
            </p:cNvSpPr>
            <p:nvPr/>
          </p:nvSpPr>
          <p:spPr bwMode="auto">
            <a:xfrm>
              <a:off x="1053" y="3182"/>
              <a:ext cx="35" cy="82"/>
            </a:xfrm>
            <a:custGeom>
              <a:avLst/>
              <a:gdLst>
                <a:gd name="T0" fmla="*/ 9 w 15"/>
                <a:gd name="T1" fmla="*/ 28 h 35"/>
                <a:gd name="T2" fmla="*/ 10 w 15"/>
                <a:gd name="T3" fmla="*/ 32 h 35"/>
                <a:gd name="T4" fmla="*/ 14 w 15"/>
                <a:gd name="T5" fmla="*/ 34 h 35"/>
                <a:gd name="T6" fmla="*/ 6 w 15"/>
                <a:gd name="T7" fmla="*/ 32 h 35"/>
                <a:gd name="T8" fmla="*/ 3 w 15"/>
                <a:gd name="T9" fmla="*/ 7 h 35"/>
                <a:gd name="T10" fmla="*/ 8 w 15"/>
                <a:gd name="T11" fmla="*/ 0 h 35"/>
                <a:gd name="T12" fmla="*/ 15 w 15"/>
                <a:gd name="T13" fmla="*/ 2 h 35"/>
                <a:gd name="T14" fmla="*/ 13 w 15"/>
                <a:gd name="T15" fmla="*/ 2 h 35"/>
                <a:gd name="T16" fmla="*/ 6 w 15"/>
                <a:gd name="T17" fmla="*/ 15 h 35"/>
                <a:gd name="T18" fmla="*/ 6 w 15"/>
                <a:gd name="T19" fmla="*/ 18 h 35"/>
                <a:gd name="T20" fmla="*/ 9 w 15"/>
                <a:gd name="T2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9" y="28"/>
                  </a:moveTo>
                  <a:cubicBezTo>
                    <a:pt x="9" y="30"/>
                    <a:pt x="8" y="31"/>
                    <a:pt x="10" y="32"/>
                  </a:cubicBezTo>
                  <a:cubicBezTo>
                    <a:pt x="11" y="33"/>
                    <a:pt x="13" y="32"/>
                    <a:pt x="14" y="34"/>
                  </a:cubicBezTo>
                  <a:cubicBezTo>
                    <a:pt x="11" y="35"/>
                    <a:pt x="8" y="34"/>
                    <a:pt x="6" y="32"/>
                  </a:cubicBezTo>
                  <a:cubicBezTo>
                    <a:pt x="1" y="24"/>
                    <a:pt x="0" y="16"/>
                    <a:pt x="3" y="7"/>
                  </a:cubicBezTo>
                  <a:cubicBezTo>
                    <a:pt x="3" y="4"/>
                    <a:pt x="6" y="2"/>
                    <a:pt x="8" y="0"/>
                  </a:cubicBezTo>
                  <a:cubicBezTo>
                    <a:pt x="10" y="0"/>
                    <a:pt x="13" y="0"/>
                    <a:pt x="15" y="2"/>
                  </a:cubicBezTo>
                  <a:cubicBezTo>
                    <a:pt x="15" y="2"/>
                    <a:pt x="14" y="2"/>
                    <a:pt x="13" y="2"/>
                  </a:cubicBezTo>
                  <a:cubicBezTo>
                    <a:pt x="7" y="5"/>
                    <a:pt x="6" y="8"/>
                    <a:pt x="6" y="15"/>
                  </a:cubicBezTo>
                  <a:cubicBezTo>
                    <a:pt x="6" y="16"/>
                    <a:pt x="7" y="17"/>
                    <a:pt x="6" y="18"/>
                  </a:cubicBezTo>
                  <a:cubicBezTo>
                    <a:pt x="5" y="22"/>
                    <a:pt x="7" y="25"/>
                    <a:pt x="9" y="28"/>
                  </a:cubicBezTo>
                  <a:close/>
                </a:path>
              </a:pathLst>
            </a:custGeom>
            <a:solidFill>
              <a:srgbClr val="8861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6" name="Freeform 294"/>
            <p:cNvSpPr>
              <a:spLocks/>
            </p:cNvSpPr>
            <p:nvPr/>
          </p:nvSpPr>
          <p:spPr bwMode="auto">
            <a:xfrm>
              <a:off x="1461" y="1214"/>
              <a:ext cx="81" cy="52"/>
            </a:xfrm>
            <a:custGeom>
              <a:avLst/>
              <a:gdLst>
                <a:gd name="T0" fmla="*/ 0 w 34"/>
                <a:gd name="T1" fmla="*/ 0 h 22"/>
                <a:gd name="T2" fmla="*/ 3 w 34"/>
                <a:gd name="T3" fmla="*/ 5 h 22"/>
                <a:gd name="T4" fmla="*/ 3 w 34"/>
                <a:gd name="T5" fmla="*/ 7 h 22"/>
                <a:gd name="T6" fmla="*/ 12 w 34"/>
                <a:gd name="T7" fmla="*/ 14 h 22"/>
                <a:gd name="T8" fmla="*/ 12 w 34"/>
                <a:gd name="T9" fmla="*/ 14 h 22"/>
                <a:gd name="T10" fmla="*/ 14 w 34"/>
                <a:gd name="T11" fmla="*/ 16 h 22"/>
                <a:gd name="T12" fmla="*/ 14 w 34"/>
                <a:gd name="T13" fmla="*/ 12 h 22"/>
                <a:gd name="T14" fmla="*/ 14 w 34"/>
                <a:gd name="T15" fmla="*/ 7 h 22"/>
                <a:gd name="T16" fmla="*/ 16 w 34"/>
                <a:gd name="T17" fmla="*/ 11 h 22"/>
                <a:gd name="T18" fmla="*/ 21 w 34"/>
                <a:gd name="T19" fmla="*/ 14 h 22"/>
                <a:gd name="T20" fmla="*/ 31 w 34"/>
                <a:gd name="T21" fmla="*/ 13 h 22"/>
                <a:gd name="T22" fmla="*/ 34 w 34"/>
                <a:gd name="T23" fmla="*/ 15 h 22"/>
                <a:gd name="T24" fmla="*/ 32 w 34"/>
                <a:gd name="T25" fmla="*/ 16 h 22"/>
                <a:gd name="T26" fmla="*/ 21 w 34"/>
                <a:gd name="T27" fmla="*/ 17 h 22"/>
                <a:gd name="T28" fmla="*/ 18 w 34"/>
                <a:gd name="T29" fmla="*/ 17 h 22"/>
                <a:gd name="T30" fmla="*/ 18 w 34"/>
                <a:gd name="T31" fmla="*/ 17 h 22"/>
                <a:gd name="T32" fmla="*/ 19 w 34"/>
                <a:gd name="T33" fmla="*/ 22 h 22"/>
                <a:gd name="T34" fmla="*/ 14 w 34"/>
                <a:gd name="T35" fmla="*/ 19 h 22"/>
                <a:gd name="T36" fmla="*/ 12 w 34"/>
                <a:gd name="T37" fmla="*/ 17 h 22"/>
                <a:gd name="T38" fmla="*/ 0 w 34"/>
                <a:gd name="T3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22">
                  <a:moveTo>
                    <a:pt x="0" y="0"/>
                  </a:moveTo>
                  <a:cubicBezTo>
                    <a:pt x="1" y="1"/>
                    <a:pt x="3" y="3"/>
                    <a:pt x="3" y="5"/>
                  </a:cubicBezTo>
                  <a:cubicBezTo>
                    <a:pt x="2" y="6"/>
                    <a:pt x="3" y="7"/>
                    <a:pt x="3" y="7"/>
                  </a:cubicBezTo>
                  <a:cubicBezTo>
                    <a:pt x="7" y="8"/>
                    <a:pt x="7" y="14"/>
                    <a:pt x="12" y="14"/>
                  </a:cubicBezTo>
                  <a:cubicBezTo>
                    <a:pt x="12" y="14"/>
                    <a:pt x="12" y="14"/>
                    <a:pt x="12" y="14"/>
                  </a:cubicBezTo>
                  <a:cubicBezTo>
                    <a:pt x="13" y="15"/>
                    <a:pt x="12" y="17"/>
                    <a:pt x="14" y="16"/>
                  </a:cubicBezTo>
                  <a:cubicBezTo>
                    <a:pt x="16" y="16"/>
                    <a:pt x="15" y="13"/>
                    <a:pt x="14" y="12"/>
                  </a:cubicBezTo>
                  <a:cubicBezTo>
                    <a:pt x="14" y="10"/>
                    <a:pt x="14" y="9"/>
                    <a:pt x="14" y="7"/>
                  </a:cubicBezTo>
                  <a:cubicBezTo>
                    <a:pt x="15" y="8"/>
                    <a:pt x="16" y="10"/>
                    <a:pt x="16" y="11"/>
                  </a:cubicBezTo>
                  <a:cubicBezTo>
                    <a:pt x="17" y="14"/>
                    <a:pt x="19" y="15"/>
                    <a:pt x="21" y="14"/>
                  </a:cubicBezTo>
                  <a:cubicBezTo>
                    <a:pt x="24" y="13"/>
                    <a:pt x="28" y="13"/>
                    <a:pt x="31" y="13"/>
                  </a:cubicBezTo>
                  <a:cubicBezTo>
                    <a:pt x="33" y="13"/>
                    <a:pt x="33" y="14"/>
                    <a:pt x="34" y="15"/>
                  </a:cubicBezTo>
                  <a:cubicBezTo>
                    <a:pt x="34" y="17"/>
                    <a:pt x="33" y="17"/>
                    <a:pt x="32" y="16"/>
                  </a:cubicBezTo>
                  <a:cubicBezTo>
                    <a:pt x="29" y="15"/>
                    <a:pt x="25" y="16"/>
                    <a:pt x="21" y="17"/>
                  </a:cubicBezTo>
                  <a:cubicBezTo>
                    <a:pt x="20" y="17"/>
                    <a:pt x="19" y="17"/>
                    <a:pt x="18" y="17"/>
                  </a:cubicBezTo>
                  <a:cubicBezTo>
                    <a:pt x="18" y="16"/>
                    <a:pt x="18" y="17"/>
                    <a:pt x="18" y="17"/>
                  </a:cubicBezTo>
                  <a:cubicBezTo>
                    <a:pt x="20" y="18"/>
                    <a:pt x="19" y="20"/>
                    <a:pt x="19" y="22"/>
                  </a:cubicBezTo>
                  <a:cubicBezTo>
                    <a:pt x="17" y="21"/>
                    <a:pt x="16" y="19"/>
                    <a:pt x="14" y="19"/>
                  </a:cubicBezTo>
                  <a:cubicBezTo>
                    <a:pt x="14" y="17"/>
                    <a:pt x="12" y="17"/>
                    <a:pt x="12" y="17"/>
                  </a:cubicBezTo>
                  <a:cubicBezTo>
                    <a:pt x="5" y="13"/>
                    <a:pt x="0" y="8"/>
                    <a:pt x="0" y="0"/>
                  </a:cubicBezTo>
                  <a:close/>
                </a:path>
              </a:pathLst>
            </a:custGeom>
            <a:solidFill>
              <a:srgbClr val="9B4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7" name="Freeform 295"/>
            <p:cNvSpPr>
              <a:spLocks/>
            </p:cNvSpPr>
            <p:nvPr/>
          </p:nvSpPr>
          <p:spPr bwMode="auto">
            <a:xfrm>
              <a:off x="1704" y="1948"/>
              <a:ext cx="31" cy="78"/>
            </a:xfrm>
            <a:custGeom>
              <a:avLst/>
              <a:gdLst>
                <a:gd name="T0" fmla="*/ 13 w 13"/>
                <a:gd name="T1" fmla="*/ 2 h 33"/>
                <a:gd name="T2" fmla="*/ 6 w 13"/>
                <a:gd name="T3" fmla="*/ 7 h 33"/>
                <a:gd name="T4" fmla="*/ 5 w 13"/>
                <a:gd name="T5" fmla="*/ 21 h 33"/>
                <a:gd name="T6" fmla="*/ 5 w 13"/>
                <a:gd name="T7" fmla="*/ 21 h 33"/>
                <a:gd name="T8" fmla="*/ 12 w 13"/>
                <a:gd name="T9" fmla="*/ 31 h 33"/>
                <a:gd name="T10" fmla="*/ 8 w 13"/>
                <a:gd name="T11" fmla="*/ 32 h 33"/>
                <a:gd name="T12" fmla="*/ 3 w 13"/>
                <a:gd name="T13" fmla="*/ 31 h 33"/>
                <a:gd name="T14" fmla="*/ 1 w 13"/>
                <a:gd name="T15" fmla="*/ 11 h 33"/>
                <a:gd name="T16" fmla="*/ 7 w 13"/>
                <a:gd name="T17" fmla="*/ 1 h 33"/>
                <a:gd name="T18" fmla="*/ 12 w 13"/>
                <a:gd name="T19" fmla="*/ 1 h 33"/>
                <a:gd name="T20" fmla="*/ 13 w 13"/>
                <a:gd name="T21" fmla="*/ 1 h 33"/>
                <a:gd name="T22" fmla="*/ 13 w 13"/>
                <a:gd name="T23"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3">
                  <a:moveTo>
                    <a:pt x="13" y="2"/>
                  </a:moveTo>
                  <a:cubicBezTo>
                    <a:pt x="10" y="3"/>
                    <a:pt x="7" y="4"/>
                    <a:pt x="6" y="7"/>
                  </a:cubicBezTo>
                  <a:cubicBezTo>
                    <a:pt x="5" y="12"/>
                    <a:pt x="5" y="16"/>
                    <a:pt x="5" y="21"/>
                  </a:cubicBezTo>
                  <a:cubicBezTo>
                    <a:pt x="5" y="21"/>
                    <a:pt x="5" y="21"/>
                    <a:pt x="5" y="21"/>
                  </a:cubicBezTo>
                  <a:cubicBezTo>
                    <a:pt x="5" y="25"/>
                    <a:pt x="7" y="29"/>
                    <a:pt x="12" y="31"/>
                  </a:cubicBezTo>
                  <a:cubicBezTo>
                    <a:pt x="10" y="33"/>
                    <a:pt x="9" y="32"/>
                    <a:pt x="8" y="32"/>
                  </a:cubicBezTo>
                  <a:cubicBezTo>
                    <a:pt x="6" y="33"/>
                    <a:pt x="4" y="32"/>
                    <a:pt x="3" y="31"/>
                  </a:cubicBezTo>
                  <a:cubicBezTo>
                    <a:pt x="1" y="24"/>
                    <a:pt x="0" y="18"/>
                    <a:pt x="1" y="11"/>
                  </a:cubicBezTo>
                  <a:cubicBezTo>
                    <a:pt x="1" y="7"/>
                    <a:pt x="3" y="3"/>
                    <a:pt x="7" y="1"/>
                  </a:cubicBezTo>
                  <a:cubicBezTo>
                    <a:pt x="8" y="1"/>
                    <a:pt x="10" y="1"/>
                    <a:pt x="12" y="1"/>
                  </a:cubicBezTo>
                  <a:cubicBezTo>
                    <a:pt x="12" y="0"/>
                    <a:pt x="12" y="0"/>
                    <a:pt x="13" y="1"/>
                  </a:cubicBezTo>
                  <a:cubicBezTo>
                    <a:pt x="13" y="1"/>
                    <a:pt x="13" y="1"/>
                    <a:pt x="13" y="2"/>
                  </a:cubicBezTo>
                  <a:close/>
                </a:path>
              </a:pathLst>
            </a:custGeom>
            <a:solidFill>
              <a:srgbClr val="7A4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8" name="Freeform 296"/>
            <p:cNvSpPr>
              <a:spLocks/>
            </p:cNvSpPr>
            <p:nvPr/>
          </p:nvSpPr>
          <p:spPr bwMode="auto">
            <a:xfrm>
              <a:off x="1060" y="2909"/>
              <a:ext cx="31" cy="41"/>
            </a:xfrm>
            <a:custGeom>
              <a:avLst/>
              <a:gdLst>
                <a:gd name="T0" fmla="*/ 8 w 13"/>
                <a:gd name="T1" fmla="*/ 0 h 17"/>
                <a:gd name="T2" fmla="*/ 10 w 13"/>
                <a:gd name="T3" fmla="*/ 2 h 17"/>
                <a:gd name="T4" fmla="*/ 11 w 13"/>
                <a:gd name="T5" fmla="*/ 2 h 17"/>
                <a:gd name="T6" fmla="*/ 10 w 13"/>
                <a:gd name="T7" fmla="*/ 8 h 17"/>
                <a:gd name="T8" fmla="*/ 12 w 13"/>
                <a:gd name="T9" fmla="*/ 9 h 17"/>
                <a:gd name="T10" fmla="*/ 12 w 13"/>
                <a:gd name="T11" fmla="*/ 13 h 17"/>
                <a:gd name="T12" fmla="*/ 12 w 13"/>
                <a:gd name="T13" fmla="*/ 13 h 17"/>
                <a:gd name="T14" fmla="*/ 11 w 13"/>
                <a:gd name="T15" fmla="*/ 14 h 17"/>
                <a:gd name="T16" fmla="*/ 8 w 13"/>
                <a:gd name="T17" fmla="*/ 15 h 17"/>
                <a:gd name="T18" fmla="*/ 4 w 13"/>
                <a:gd name="T19" fmla="*/ 14 h 17"/>
                <a:gd name="T20" fmla="*/ 3 w 13"/>
                <a:gd name="T21" fmla="*/ 15 h 17"/>
                <a:gd name="T22" fmla="*/ 1 w 13"/>
                <a:gd name="T23" fmla="*/ 14 h 17"/>
                <a:gd name="T24" fmla="*/ 1 w 13"/>
                <a:gd name="T25" fmla="*/ 5 h 17"/>
                <a:gd name="T26" fmla="*/ 8 w 13"/>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7">
                  <a:moveTo>
                    <a:pt x="8" y="0"/>
                  </a:moveTo>
                  <a:cubicBezTo>
                    <a:pt x="9" y="0"/>
                    <a:pt x="10" y="1"/>
                    <a:pt x="10" y="2"/>
                  </a:cubicBezTo>
                  <a:cubicBezTo>
                    <a:pt x="11" y="2"/>
                    <a:pt x="11" y="2"/>
                    <a:pt x="11" y="2"/>
                  </a:cubicBezTo>
                  <a:cubicBezTo>
                    <a:pt x="13" y="6"/>
                    <a:pt x="13" y="6"/>
                    <a:pt x="10" y="8"/>
                  </a:cubicBezTo>
                  <a:cubicBezTo>
                    <a:pt x="11" y="7"/>
                    <a:pt x="13" y="7"/>
                    <a:pt x="12" y="9"/>
                  </a:cubicBezTo>
                  <a:cubicBezTo>
                    <a:pt x="12" y="11"/>
                    <a:pt x="13" y="12"/>
                    <a:pt x="12" y="13"/>
                  </a:cubicBezTo>
                  <a:cubicBezTo>
                    <a:pt x="12" y="13"/>
                    <a:pt x="12" y="13"/>
                    <a:pt x="12" y="13"/>
                  </a:cubicBezTo>
                  <a:cubicBezTo>
                    <a:pt x="12" y="13"/>
                    <a:pt x="11" y="14"/>
                    <a:pt x="11" y="14"/>
                  </a:cubicBezTo>
                  <a:cubicBezTo>
                    <a:pt x="9" y="13"/>
                    <a:pt x="8" y="14"/>
                    <a:pt x="8" y="15"/>
                  </a:cubicBezTo>
                  <a:cubicBezTo>
                    <a:pt x="6" y="17"/>
                    <a:pt x="4" y="16"/>
                    <a:pt x="4" y="14"/>
                  </a:cubicBezTo>
                  <a:cubicBezTo>
                    <a:pt x="3" y="12"/>
                    <a:pt x="3" y="14"/>
                    <a:pt x="3" y="15"/>
                  </a:cubicBezTo>
                  <a:cubicBezTo>
                    <a:pt x="2" y="15"/>
                    <a:pt x="2" y="15"/>
                    <a:pt x="1" y="14"/>
                  </a:cubicBezTo>
                  <a:cubicBezTo>
                    <a:pt x="0" y="11"/>
                    <a:pt x="1" y="8"/>
                    <a:pt x="1" y="5"/>
                  </a:cubicBezTo>
                  <a:cubicBezTo>
                    <a:pt x="1" y="2"/>
                    <a:pt x="4" y="0"/>
                    <a:pt x="8" y="0"/>
                  </a:cubicBezTo>
                  <a:close/>
                </a:path>
              </a:pathLst>
            </a:custGeom>
            <a:solidFill>
              <a:srgbClr val="EAD4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9" name="Freeform 297"/>
            <p:cNvSpPr>
              <a:spLocks/>
            </p:cNvSpPr>
            <p:nvPr/>
          </p:nvSpPr>
          <p:spPr bwMode="auto">
            <a:xfrm>
              <a:off x="1583" y="2997"/>
              <a:ext cx="40" cy="57"/>
            </a:xfrm>
            <a:custGeom>
              <a:avLst/>
              <a:gdLst>
                <a:gd name="T0" fmla="*/ 0 w 17"/>
                <a:gd name="T1" fmla="*/ 1 h 24"/>
                <a:gd name="T2" fmla="*/ 8 w 17"/>
                <a:gd name="T3" fmla="*/ 0 h 24"/>
                <a:gd name="T4" fmla="*/ 13 w 17"/>
                <a:gd name="T5" fmla="*/ 5 h 24"/>
                <a:gd name="T6" fmla="*/ 13 w 17"/>
                <a:gd name="T7" fmla="*/ 24 h 24"/>
                <a:gd name="T8" fmla="*/ 11 w 17"/>
                <a:gd name="T9" fmla="*/ 24 h 24"/>
                <a:gd name="T10" fmla="*/ 10 w 17"/>
                <a:gd name="T11" fmla="*/ 23 h 24"/>
                <a:gd name="T12" fmla="*/ 8 w 17"/>
                <a:gd name="T13" fmla="*/ 15 h 24"/>
                <a:gd name="T14" fmla="*/ 9 w 17"/>
                <a:gd name="T15" fmla="*/ 9 h 24"/>
                <a:gd name="T16" fmla="*/ 5 w 17"/>
                <a:gd name="T17" fmla="*/ 2 h 24"/>
                <a:gd name="T18" fmla="*/ 4 w 17"/>
                <a:gd name="T19" fmla="*/ 2 h 24"/>
                <a:gd name="T20" fmla="*/ 0 w 17"/>
                <a:gd name="T2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4">
                  <a:moveTo>
                    <a:pt x="0" y="1"/>
                  </a:moveTo>
                  <a:cubicBezTo>
                    <a:pt x="2" y="1"/>
                    <a:pt x="5" y="0"/>
                    <a:pt x="8" y="0"/>
                  </a:cubicBezTo>
                  <a:cubicBezTo>
                    <a:pt x="10" y="1"/>
                    <a:pt x="12" y="3"/>
                    <a:pt x="13" y="5"/>
                  </a:cubicBezTo>
                  <a:cubicBezTo>
                    <a:pt x="15" y="11"/>
                    <a:pt x="17" y="17"/>
                    <a:pt x="13" y="24"/>
                  </a:cubicBezTo>
                  <a:cubicBezTo>
                    <a:pt x="12" y="24"/>
                    <a:pt x="12" y="22"/>
                    <a:pt x="11" y="24"/>
                  </a:cubicBezTo>
                  <a:cubicBezTo>
                    <a:pt x="10" y="23"/>
                    <a:pt x="9" y="23"/>
                    <a:pt x="10" y="23"/>
                  </a:cubicBezTo>
                  <a:cubicBezTo>
                    <a:pt x="12" y="20"/>
                    <a:pt x="12" y="17"/>
                    <a:pt x="8" y="15"/>
                  </a:cubicBezTo>
                  <a:cubicBezTo>
                    <a:pt x="11" y="14"/>
                    <a:pt x="11" y="13"/>
                    <a:pt x="9" y="9"/>
                  </a:cubicBezTo>
                  <a:cubicBezTo>
                    <a:pt x="8" y="7"/>
                    <a:pt x="5" y="5"/>
                    <a:pt x="5" y="2"/>
                  </a:cubicBezTo>
                  <a:cubicBezTo>
                    <a:pt x="5" y="2"/>
                    <a:pt x="4" y="1"/>
                    <a:pt x="4" y="2"/>
                  </a:cubicBezTo>
                  <a:cubicBezTo>
                    <a:pt x="2" y="2"/>
                    <a:pt x="1" y="2"/>
                    <a:pt x="0" y="1"/>
                  </a:cubicBezTo>
                  <a:close/>
                </a:path>
              </a:pathLst>
            </a:custGeom>
            <a:solidFill>
              <a:srgbClr val="6F45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0" name="Freeform 298"/>
            <p:cNvSpPr>
              <a:spLocks/>
            </p:cNvSpPr>
            <p:nvPr/>
          </p:nvSpPr>
          <p:spPr bwMode="auto">
            <a:xfrm>
              <a:off x="1053" y="2405"/>
              <a:ext cx="35" cy="88"/>
            </a:xfrm>
            <a:custGeom>
              <a:avLst/>
              <a:gdLst>
                <a:gd name="T0" fmla="*/ 12 w 15"/>
                <a:gd name="T1" fmla="*/ 3 h 37"/>
                <a:gd name="T2" fmla="*/ 5 w 15"/>
                <a:gd name="T3" fmla="*/ 14 h 37"/>
                <a:gd name="T4" fmla="*/ 5 w 15"/>
                <a:gd name="T5" fmla="*/ 16 h 37"/>
                <a:gd name="T6" fmla="*/ 13 w 15"/>
                <a:gd name="T7" fmla="*/ 35 h 37"/>
                <a:gd name="T8" fmla="*/ 15 w 15"/>
                <a:gd name="T9" fmla="*/ 35 h 37"/>
                <a:gd name="T10" fmla="*/ 15 w 15"/>
                <a:gd name="T11" fmla="*/ 36 h 37"/>
                <a:gd name="T12" fmla="*/ 8 w 15"/>
                <a:gd name="T13" fmla="*/ 37 h 37"/>
                <a:gd name="T14" fmla="*/ 7 w 15"/>
                <a:gd name="T15" fmla="*/ 35 h 37"/>
                <a:gd name="T16" fmla="*/ 2 w 15"/>
                <a:gd name="T17" fmla="*/ 23 h 37"/>
                <a:gd name="T18" fmla="*/ 7 w 15"/>
                <a:gd name="T19" fmla="*/ 3 h 37"/>
                <a:gd name="T20" fmla="*/ 5 w 15"/>
                <a:gd name="T21" fmla="*/ 1 h 37"/>
                <a:gd name="T22" fmla="*/ 9 w 15"/>
                <a:gd name="T23" fmla="*/ 1 h 37"/>
                <a:gd name="T24" fmla="*/ 12 w 15"/>
                <a:gd name="T2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7">
                  <a:moveTo>
                    <a:pt x="12" y="3"/>
                  </a:moveTo>
                  <a:cubicBezTo>
                    <a:pt x="8" y="6"/>
                    <a:pt x="5" y="9"/>
                    <a:pt x="5" y="14"/>
                  </a:cubicBezTo>
                  <a:cubicBezTo>
                    <a:pt x="5" y="14"/>
                    <a:pt x="5" y="15"/>
                    <a:pt x="5" y="16"/>
                  </a:cubicBezTo>
                  <a:cubicBezTo>
                    <a:pt x="3" y="23"/>
                    <a:pt x="7" y="31"/>
                    <a:pt x="13" y="35"/>
                  </a:cubicBezTo>
                  <a:cubicBezTo>
                    <a:pt x="14" y="35"/>
                    <a:pt x="14" y="35"/>
                    <a:pt x="15" y="35"/>
                  </a:cubicBezTo>
                  <a:cubicBezTo>
                    <a:pt x="15" y="36"/>
                    <a:pt x="15" y="36"/>
                    <a:pt x="15" y="36"/>
                  </a:cubicBezTo>
                  <a:cubicBezTo>
                    <a:pt x="13" y="37"/>
                    <a:pt x="10" y="37"/>
                    <a:pt x="8" y="37"/>
                  </a:cubicBezTo>
                  <a:cubicBezTo>
                    <a:pt x="7" y="36"/>
                    <a:pt x="7" y="36"/>
                    <a:pt x="7" y="35"/>
                  </a:cubicBezTo>
                  <a:cubicBezTo>
                    <a:pt x="5" y="31"/>
                    <a:pt x="3" y="27"/>
                    <a:pt x="2" y="23"/>
                  </a:cubicBezTo>
                  <a:cubicBezTo>
                    <a:pt x="1" y="15"/>
                    <a:pt x="0" y="8"/>
                    <a:pt x="7" y="3"/>
                  </a:cubicBezTo>
                  <a:cubicBezTo>
                    <a:pt x="5" y="3"/>
                    <a:pt x="5" y="3"/>
                    <a:pt x="5" y="1"/>
                  </a:cubicBezTo>
                  <a:cubicBezTo>
                    <a:pt x="6" y="0"/>
                    <a:pt x="7" y="1"/>
                    <a:pt x="9" y="1"/>
                  </a:cubicBezTo>
                  <a:cubicBezTo>
                    <a:pt x="10" y="2"/>
                    <a:pt x="11" y="1"/>
                    <a:pt x="12" y="3"/>
                  </a:cubicBezTo>
                  <a:close/>
                </a:path>
              </a:pathLst>
            </a:custGeom>
            <a:solidFill>
              <a:srgbClr val="7D56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1" name="Freeform 299"/>
            <p:cNvSpPr>
              <a:spLocks/>
            </p:cNvSpPr>
            <p:nvPr/>
          </p:nvSpPr>
          <p:spPr bwMode="auto">
            <a:xfrm>
              <a:off x="941" y="1638"/>
              <a:ext cx="69" cy="61"/>
            </a:xfrm>
            <a:custGeom>
              <a:avLst/>
              <a:gdLst>
                <a:gd name="T0" fmla="*/ 0 w 29"/>
                <a:gd name="T1" fmla="*/ 22 h 26"/>
                <a:gd name="T2" fmla="*/ 1 w 29"/>
                <a:gd name="T3" fmla="*/ 22 h 26"/>
                <a:gd name="T4" fmla="*/ 8 w 29"/>
                <a:gd name="T5" fmla="*/ 19 h 26"/>
                <a:gd name="T6" fmla="*/ 15 w 29"/>
                <a:gd name="T7" fmla="*/ 14 h 26"/>
                <a:gd name="T8" fmla="*/ 20 w 29"/>
                <a:gd name="T9" fmla="*/ 4 h 26"/>
                <a:gd name="T10" fmla="*/ 25 w 29"/>
                <a:gd name="T11" fmla="*/ 0 h 26"/>
                <a:gd name="T12" fmla="*/ 25 w 29"/>
                <a:gd name="T13" fmla="*/ 4 h 26"/>
                <a:gd name="T14" fmla="*/ 21 w 29"/>
                <a:gd name="T15" fmla="*/ 10 h 26"/>
                <a:gd name="T16" fmla="*/ 24 w 29"/>
                <a:gd name="T17" fmla="*/ 8 h 26"/>
                <a:gd name="T18" fmla="*/ 26 w 29"/>
                <a:gd name="T19" fmla="*/ 9 h 26"/>
                <a:gd name="T20" fmla="*/ 25 w 29"/>
                <a:gd name="T21" fmla="*/ 11 h 26"/>
                <a:gd name="T22" fmla="*/ 20 w 29"/>
                <a:gd name="T23" fmla="*/ 15 h 26"/>
                <a:gd name="T24" fmla="*/ 20 w 29"/>
                <a:gd name="T25" fmla="*/ 16 h 26"/>
                <a:gd name="T26" fmla="*/ 24 w 29"/>
                <a:gd name="T27" fmla="*/ 16 h 26"/>
                <a:gd name="T28" fmla="*/ 26 w 29"/>
                <a:gd name="T29" fmla="*/ 18 h 26"/>
                <a:gd name="T30" fmla="*/ 24 w 29"/>
                <a:gd name="T31" fmla="*/ 19 h 26"/>
                <a:gd name="T32" fmla="*/ 22 w 29"/>
                <a:gd name="T33" fmla="*/ 19 h 26"/>
                <a:gd name="T34" fmla="*/ 15 w 29"/>
                <a:gd name="T35" fmla="*/ 21 h 26"/>
                <a:gd name="T36" fmla="*/ 11 w 29"/>
                <a:gd name="T37" fmla="*/ 23 h 26"/>
                <a:gd name="T38" fmla="*/ 6 w 29"/>
                <a:gd name="T39" fmla="*/ 25 h 26"/>
                <a:gd name="T40" fmla="*/ 4 w 29"/>
                <a:gd name="T41" fmla="*/ 23 h 26"/>
                <a:gd name="T42" fmla="*/ 0 w 29"/>
                <a:gd name="T43" fmla="*/ 22 h 26"/>
                <a:gd name="T44" fmla="*/ 0 w 29"/>
                <a:gd name="T45"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6">
                  <a:moveTo>
                    <a:pt x="0" y="22"/>
                  </a:moveTo>
                  <a:cubicBezTo>
                    <a:pt x="1" y="22"/>
                    <a:pt x="1" y="22"/>
                    <a:pt x="1" y="22"/>
                  </a:cubicBezTo>
                  <a:cubicBezTo>
                    <a:pt x="3" y="20"/>
                    <a:pt x="6" y="20"/>
                    <a:pt x="8" y="19"/>
                  </a:cubicBezTo>
                  <a:cubicBezTo>
                    <a:pt x="11" y="18"/>
                    <a:pt x="14" y="17"/>
                    <a:pt x="15" y="14"/>
                  </a:cubicBezTo>
                  <a:cubicBezTo>
                    <a:pt x="17" y="11"/>
                    <a:pt x="18" y="7"/>
                    <a:pt x="20" y="4"/>
                  </a:cubicBezTo>
                  <a:cubicBezTo>
                    <a:pt x="22" y="3"/>
                    <a:pt x="23" y="1"/>
                    <a:pt x="25" y="0"/>
                  </a:cubicBezTo>
                  <a:cubicBezTo>
                    <a:pt x="29" y="1"/>
                    <a:pt x="25" y="3"/>
                    <a:pt x="25" y="4"/>
                  </a:cubicBezTo>
                  <a:cubicBezTo>
                    <a:pt x="23" y="6"/>
                    <a:pt x="23" y="8"/>
                    <a:pt x="21" y="10"/>
                  </a:cubicBezTo>
                  <a:cubicBezTo>
                    <a:pt x="22" y="9"/>
                    <a:pt x="23" y="8"/>
                    <a:pt x="24" y="8"/>
                  </a:cubicBezTo>
                  <a:cubicBezTo>
                    <a:pt x="25" y="7"/>
                    <a:pt x="26" y="7"/>
                    <a:pt x="26" y="9"/>
                  </a:cubicBezTo>
                  <a:cubicBezTo>
                    <a:pt x="27" y="10"/>
                    <a:pt x="26" y="10"/>
                    <a:pt x="25" y="11"/>
                  </a:cubicBezTo>
                  <a:cubicBezTo>
                    <a:pt x="23" y="12"/>
                    <a:pt x="21" y="13"/>
                    <a:pt x="20" y="15"/>
                  </a:cubicBezTo>
                  <a:cubicBezTo>
                    <a:pt x="20" y="16"/>
                    <a:pt x="20" y="16"/>
                    <a:pt x="20" y="16"/>
                  </a:cubicBezTo>
                  <a:cubicBezTo>
                    <a:pt x="21" y="17"/>
                    <a:pt x="23" y="16"/>
                    <a:pt x="24" y="16"/>
                  </a:cubicBezTo>
                  <a:cubicBezTo>
                    <a:pt x="25" y="17"/>
                    <a:pt x="26" y="17"/>
                    <a:pt x="26" y="18"/>
                  </a:cubicBezTo>
                  <a:cubicBezTo>
                    <a:pt x="26" y="19"/>
                    <a:pt x="25" y="19"/>
                    <a:pt x="24" y="19"/>
                  </a:cubicBezTo>
                  <a:cubicBezTo>
                    <a:pt x="23" y="19"/>
                    <a:pt x="23" y="19"/>
                    <a:pt x="22" y="19"/>
                  </a:cubicBezTo>
                  <a:cubicBezTo>
                    <a:pt x="20" y="19"/>
                    <a:pt x="17" y="21"/>
                    <a:pt x="15" y="21"/>
                  </a:cubicBezTo>
                  <a:cubicBezTo>
                    <a:pt x="14" y="22"/>
                    <a:pt x="12" y="22"/>
                    <a:pt x="11" y="23"/>
                  </a:cubicBezTo>
                  <a:cubicBezTo>
                    <a:pt x="10" y="24"/>
                    <a:pt x="8" y="26"/>
                    <a:pt x="6" y="25"/>
                  </a:cubicBezTo>
                  <a:cubicBezTo>
                    <a:pt x="6" y="24"/>
                    <a:pt x="6" y="22"/>
                    <a:pt x="4" y="23"/>
                  </a:cubicBezTo>
                  <a:cubicBezTo>
                    <a:pt x="3" y="23"/>
                    <a:pt x="1" y="25"/>
                    <a:pt x="0" y="22"/>
                  </a:cubicBezTo>
                  <a:cubicBezTo>
                    <a:pt x="0" y="22"/>
                    <a:pt x="0" y="22"/>
                    <a:pt x="0" y="22"/>
                  </a:cubicBezTo>
                  <a:close/>
                </a:path>
              </a:pathLst>
            </a:custGeom>
            <a:solidFill>
              <a:srgbClr val="E6C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2" name="Freeform 300"/>
            <p:cNvSpPr>
              <a:spLocks/>
            </p:cNvSpPr>
            <p:nvPr/>
          </p:nvSpPr>
          <p:spPr bwMode="auto">
            <a:xfrm>
              <a:off x="1709" y="1751"/>
              <a:ext cx="45" cy="38"/>
            </a:xfrm>
            <a:custGeom>
              <a:avLst/>
              <a:gdLst>
                <a:gd name="T0" fmla="*/ 11 w 19"/>
                <a:gd name="T1" fmla="*/ 3 h 16"/>
                <a:gd name="T2" fmla="*/ 19 w 19"/>
                <a:gd name="T3" fmla="*/ 9 h 16"/>
                <a:gd name="T4" fmla="*/ 14 w 19"/>
                <a:gd name="T5" fmla="*/ 10 h 16"/>
                <a:gd name="T6" fmla="*/ 14 w 19"/>
                <a:gd name="T7" fmla="*/ 13 h 16"/>
                <a:gd name="T8" fmla="*/ 13 w 19"/>
                <a:gd name="T9" fmla="*/ 14 h 16"/>
                <a:gd name="T10" fmla="*/ 10 w 19"/>
                <a:gd name="T11" fmla="*/ 15 h 16"/>
                <a:gd name="T12" fmla="*/ 10 w 19"/>
                <a:gd name="T13" fmla="*/ 12 h 16"/>
                <a:gd name="T14" fmla="*/ 10 w 19"/>
                <a:gd name="T15" fmla="*/ 9 h 16"/>
                <a:gd name="T16" fmla="*/ 7 w 19"/>
                <a:gd name="T17" fmla="*/ 14 h 16"/>
                <a:gd name="T18" fmla="*/ 5 w 19"/>
                <a:gd name="T19" fmla="*/ 11 h 16"/>
                <a:gd name="T20" fmla="*/ 7 w 19"/>
                <a:gd name="T21" fmla="*/ 9 h 16"/>
                <a:gd name="T22" fmla="*/ 2 w 19"/>
                <a:gd name="T23" fmla="*/ 3 h 16"/>
                <a:gd name="T24" fmla="*/ 3 w 19"/>
                <a:gd name="T25" fmla="*/ 2 h 16"/>
                <a:gd name="T26" fmla="*/ 11 w 19"/>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6">
                  <a:moveTo>
                    <a:pt x="11" y="3"/>
                  </a:moveTo>
                  <a:cubicBezTo>
                    <a:pt x="13" y="6"/>
                    <a:pt x="17" y="6"/>
                    <a:pt x="19" y="9"/>
                  </a:cubicBezTo>
                  <a:cubicBezTo>
                    <a:pt x="18" y="11"/>
                    <a:pt x="18" y="11"/>
                    <a:pt x="14" y="10"/>
                  </a:cubicBezTo>
                  <a:cubicBezTo>
                    <a:pt x="14" y="11"/>
                    <a:pt x="15" y="12"/>
                    <a:pt x="14" y="13"/>
                  </a:cubicBezTo>
                  <a:cubicBezTo>
                    <a:pt x="14" y="14"/>
                    <a:pt x="13" y="14"/>
                    <a:pt x="13" y="14"/>
                  </a:cubicBezTo>
                  <a:cubicBezTo>
                    <a:pt x="12" y="15"/>
                    <a:pt x="11" y="16"/>
                    <a:pt x="10" y="15"/>
                  </a:cubicBezTo>
                  <a:cubicBezTo>
                    <a:pt x="9" y="14"/>
                    <a:pt x="10" y="13"/>
                    <a:pt x="10" y="12"/>
                  </a:cubicBezTo>
                  <a:cubicBezTo>
                    <a:pt x="11" y="12"/>
                    <a:pt x="11" y="11"/>
                    <a:pt x="10" y="9"/>
                  </a:cubicBezTo>
                  <a:cubicBezTo>
                    <a:pt x="10" y="11"/>
                    <a:pt x="9" y="13"/>
                    <a:pt x="7" y="14"/>
                  </a:cubicBezTo>
                  <a:cubicBezTo>
                    <a:pt x="6" y="14"/>
                    <a:pt x="5" y="13"/>
                    <a:pt x="5" y="11"/>
                  </a:cubicBezTo>
                  <a:cubicBezTo>
                    <a:pt x="5" y="10"/>
                    <a:pt x="5" y="9"/>
                    <a:pt x="7" y="9"/>
                  </a:cubicBezTo>
                  <a:cubicBezTo>
                    <a:pt x="5" y="7"/>
                    <a:pt x="0" y="8"/>
                    <a:pt x="2" y="3"/>
                  </a:cubicBezTo>
                  <a:cubicBezTo>
                    <a:pt x="2" y="3"/>
                    <a:pt x="2" y="2"/>
                    <a:pt x="3" y="2"/>
                  </a:cubicBezTo>
                  <a:cubicBezTo>
                    <a:pt x="5" y="1"/>
                    <a:pt x="8" y="0"/>
                    <a:pt x="11" y="3"/>
                  </a:cubicBezTo>
                  <a:close/>
                </a:path>
              </a:pathLst>
            </a:custGeom>
            <a:solidFill>
              <a:srgbClr val="E2CC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3" name="Freeform 301"/>
            <p:cNvSpPr>
              <a:spLocks/>
            </p:cNvSpPr>
            <p:nvPr/>
          </p:nvSpPr>
          <p:spPr bwMode="auto">
            <a:xfrm>
              <a:off x="881" y="1808"/>
              <a:ext cx="72" cy="29"/>
            </a:xfrm>
            <a:custGeom>
              <a:avLst/>
              <a:gdLst>
                <a:gd name="T0" fmla="*/ 19 w 30"/>
                <a:gd name="T1" fmla="*/ 2 h 12"/>
                <a:gd name="T2" fmla="*/ 19 w 30"/>
                <a:gd name="T3" fmla="*/ 3 h 12"/>
                <a:gd name="T4" fmla="*/ 22 w 30"/>
                <a:gd name="T5" fmla="*/ 3 h 12"/>
                <a:gd name="T6" fmla="*/ 30 w 30"/>
                <a:gd name="T7" fmla="*/ 2 h 12"/>
                <a:gd name="T8" fmla="*/ 30 w 30"/>
                <a:gd name="T9" fmla="*/ 2 h 12"/>
                <a:gd name="T10" fmla="*/ 26 w 30"/>
                <a:gd name="T11" fmla="*/ 4 h 12"/>
                <a:gd name="T12" fmla="*/ 13 w 30"/>
                <a:gd name="T13" fmla="*/ 7 h 12"/>
                <a:gd name="T14" fmla="*/ 3 w 30"/>
                <a:gd name="T15" fmla="*/ 11 h 12"/>
                <a:gd name="T16" fmla="*/ 0 w 30"/>
                <a:gd name="T17" fmla="*/ 11 h 12"/>
                <a:gd name="T18" fmla="*/ 1 w 30"/>
                <a:gd name="T19" fmla="*/ 8 h 12"/>
                <a:gd name="T20" fmla="*/ 8 w 30"/>
                <a:gd name="T21" fmla="*/ 5 h 12"/>
                <a:gd name="T22" fmla="*/ 6 w 30"/>
                <a:gd name="T23" fmla="*/ 4 h 12"/>
                <a:gd name="T24" fmla="*/ 4 w 30"/>
                <a:gd name="T25" fmla="*/ 1 h 12"/>
                <a:gd name="T26" fmla="*/ 7 w 30"/>
                <a:gd name="T27" fmla="*/ 1 h 12"/>
                <a:gd name="T28" fmla="*/ 9 w 30"/>
                <a:gd name="T29" fmla="*/ 2 h 12"/>
                <a:gd name="T30" fmla="*/ 18 w 30"/>
                <a:gd name="T31" fmla="*/ 3 h 12"/>
                <a:gd name="T32" fmla="*/ 19 w 30"/>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2">
                  <a:moveTo>
                    <a:pt x="19" y="2"/>
                  </a:moveTo>
                  <a:cubicBezTo>
                    <a:pt x="19" y="2"/>
                    <a:pt x="19" y="2"/>
                    <a:pt x="19" y="3"/>
                  </a:cubicBezTo>
                  <a:cubicBezTo>
                    <a:pt x="20" y="4"/>
                    <a:pt x="21" y="3"/>
                    <a:pt x="22" y="3"/>
                  </a:cubicBezTo>
                  <a:cubicBezTo>
                    <a:pt x="25" y="2"/>
                    <a:pt x="27" y="1"/>
                    <a:pt x="30" y="2"/>
                  </a:cubicBezTo>
                  <a:cubicBezTo>
                    <a:pt x="30" y="2"/>
                    <a:pt x="30" y="2"/>
                    <a:pt x="30" y="2"/>
                  </a:cubicBezTo>
                  <a:cubicBezTo>
                    <a:pt x="30" y="4"/>
                    <a:pt x="28" y="4"/>
                    <a:pt x="26" y="4"/>
                  </a:cubicBezTo>
                  <a:cubicBezTo>
                    <a:pt x="22" y="5"/>
                    <a:pt x="18" y="8"/>
                    <a:pt x="13" y="7"/>
                  </a:cubicBezTo>
                  <a:cubicBezTo>
                    <a:pt x="10" y="8"/>
                    <a:pt x="6" y="9"/>
                    <a:pt x="3" y="11"/>
                  </a:cubicBezTo>
                  <a:cubicBezTo>
                    <a:pt x="2" y="11"/>
                    <a:pt x="1" y="12"/>
                    <a:pt x="0" y="11"/>
                  </a:cubicBezTo>
                  <a:cubicBezTo>
                    <a:pt x="0" y="9"/>
                    <a:pt x="1" y="9"/>
                    <a:pt x="1" y="8"/>
                  </a:cubicBezTo>
                  <a:cubicBezTo>
                    <a:pt x="3" y="7"/>
                    <a:pt x="5" y="6"/>
                    <a:pt x="8" y="5"/>
                  </a:cubicBezTo>
                  <a:cubicBezTo>
                    <a:pt x="8" y="4"/>
                    <a:pt x="6" y="4"/>
                    <a:pt x="6" y="4"/>
                  </a:cubicBezTo>
                  <a:cubicBezTo>
                    <a:pt x="5" y="3"/>
                    <a:pt x="3" y="2"/>
                    <a:pt x="4" y="1"/>
                  </a:cubicBezTo>
                  <a:cubicBezTo>
                    <a:pt x="5" y="0"/>
                    <a:pt x="6" y="0"/>
                    <a:pt x="7" y="1"/>
                  </a:cubicBezTo>
                  <a:cubicBezTo>
                    <a:pt x="8" y="1"/>
                    <a:pt x="8" y="2"/>
                    <a:pt x="9" y="2"/>
                  </a:cubicBezTo>
                  <a:cubicBezTo>
                    <a:pt x="11" y="4"/>
                    <a:pt x="15" y="4"/>
                    <a:pt x="18" y="3"/>
                  </a:cubicBezTo>
                  <a:cubicBezTo>
                    <a:pt x="18" y="2"/>
                    <a:pt x="19" y="2"/>
                    <a:pt x="19" y="2"/>
                  </a:cubicBezTo>
                  <a:close/>
                </a:path>
              </a:pathLst>
            </a:custGeom>
            <a:solidFill>
              <a:srgbClr val="E4C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4" name="Freeform 302"/>
            <p:cNvSpPr>
              <a:spLocks/>
            </p:cNvSpPr>
            <p:nvPr/>
          </p:nvSpPr>
          <p:spPr bwMode="auto">
            <a:xfrm>
              <a:off x="1103" y="3665"/>
              <a:ext cx="38" cy="26"/>
            </a:xfrm>
            <a:custGeom>
              <a:avLst/>
              <a:gdLst>
                <a:gd name="T0" fmla="*/ 8 w 16"/>
                <a:gd name="T1" fmla="*/ 11 h 11"/>
                <a:gd name="T2" fmla="*/ 1 w 16"/>
                <a:gd name="T3" fmla="*/ 6 h 11"/>
                <a:gd name="T4" fmla="*/ 2 w 16"/>
                <a:gd name="T5" fmla="*/ 4 h 11"/>
                <a:gd name="T6" fmla="*/ 16 w 16"/>
                <a:gd name="T7" fmla="*/ 0 h 11"/>
                <a:gd name="T8" fmla="*/ 10 w 16"/>
                <a:gd name="T9" fmla="*/ 10 h 11"/>
                <a:gd name="T10" fmla="*/ 9 w 16"/>
                <a:gd name="T11" fmla="*/ 11 h 11"/>
                <a:gd name="T12" fmla="*/ 8 w 1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6" h="11">
                  <a:moveTo>
                    <a:pt x="8" y="11"/>
                  </a:moveTo>
                  <a:cubicBezTo>
                    <a:pt x="5" y="10"/>
                    <a:pt x="2" y="10"/>
                    <a:pt x="1" y="6"/>
                  </a:cubicBezTo>
                  <a:cubicBezTo>
                    <a:pt x="0" y="5"/>
                    <a:pt x="1" y="4"/>
                    <a:pt x="2" y="4"/>
                  </a:cubicBezTo>
                  <a:cubicBezTo>
                    <a:pt x="7" y="3"/>
                    <a:pt x="11" y="1"/>
                    <a:pt x="16" y="0"/>
                  </a:cubicBezTo>
                  <a:cubicBezTo>
                    <a:pt x="14" y="3"/>
                    <a:pt x="12" y="6"/>
                    <a:pt x="10" y="10"/>
                  </a:cubicBezTo>
                  <a:cubicBezTo>
                    <a:pt x="9" y="10"/>
                    <a:pt x="10" y="11"/>
                    <a:pt x="9" y="11"/>
                  </a:cubicBezTo>
                  <a:cubicBezTo>
                    <a:pt x="9" y="11"/>
                    <a:pt x="9" y="11"/>
                    <a:pt x="8" y="11"/>
                  </a:cubicBezTo>
                  <a:close/>
                </a:path>
              </a:pathLst>
            </a:custGeom>
            <a:solidFill>
              <a:srgbClr val="875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5" name="Freeform 303"/>
            <p:cNvSpPr>
              <a:spLocks/>
            </p:cNvSpPr>
            <p:nvPr/>
          </p:nvSpPr>
          <p:spPr bwMode="auto">
            <a:xfrm>
              <a:off x="1057" y="2696"/>
              <a:ext cx="31" cy="85"/>
            </a:xfrm>
            <a:custGeom>
              <a:avLst/>
              <a:gdLst>
                <a:gd name="T0" fmla="*/ 11 w 13"/>
                <a:gd name="T1" fmla="*/ 2 h 36"/>
                <a:gd name="T2" fmla="*/ 5 w 13"/>
                <a:gd name="T3" fmla="*/ 21 h 36"/>
                <a:gd name="T4" fmla="*/ 9 w 13"/>
                <a:gd name="T5" fmla="*/ 30 h 36"/>
                <a:gd name="T6" fmla="*/ 12 w 13"/>
                <a:gd name="T7" fmla="*/ 35 h 36"/>
                <a:gd name="T8" fmla="*/ 13 w 13"/>
                <a:gd name="T9" fmla="*/ 36 h 36"/>
                <a:gd name="T10" fmla="*/ 6 w 13"/>
                <a:gd name="T11" fmla="*/ 34 h 36"/>
                <a:gd name="T12" fmla="*/ 0 w 13"/>
                <a:gd name="T13" fmla="*/ 11 h 36"/>
                <a:gd name="T14" fmla="*/ 4 w 13"/>
                <a:gd name="T15" fmla="*/ 2 h 36"/>
                <a:gd name="T16" fmla="*/ 5 w 13"/>
                <a:gd name="T17" fmla="*/ 0 h 36"/>
                <a:gd name="T18" fmla="*/ 8 w 13"/>
                <a:gd name="T19" fmla="*/ 1 h 36"/>
                <a:gd name="T20" fmla="*/ 8 w 13"/>
                <a:gd name="T21" fmla="*/ 1 h 36"/>
                <a:gd name="T22" fmla="*/ 11 w 13"/>
                <a:gd name="T23"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6">
                  <a:moveTo>
                    <a:pt x="11" y="2"/>
                  </a:moveTo>
                  <a:cubicBezTo>
                    <a:pt x="3" y="5"/>
                    <a:pt x="1" y="14"/>
                    <a:pt x="5" y="21"/>
                  </a:cubicBezTo>
                  <a:cubicBezTo>
                    <a:pt x="5" y="24"/>
                    <a:pt x="6" y="28"/>
                    <a:pt x="9" y="30"/>
                  </a:cubicBezTo>
                  <a:cubicBezTo>
                    <a:pt x="10" y="32"/>
                    <a:pt x="12" y="33"/>
                    <a:pt x="12" y="35"/>
                  </a:cubicBezTo>
                  <a:cubicBezTo>
                    <a:pt x="13" y="35"/>
                    <a:pt x="13" y="35"/>
                    <a:pt x="13" y="36"/>
                  </a:cubicBezTo>
                  <a:cubicBezTo>
                    <a:pt x="11" y="35"/>
                    <a:pt x="8" y="36"/>
                    <a:pt x="6" y="34"/>
                  </a:cubicBezTo>
                  <a:cubicBezTo>
                    <a:pt x="3" y="27"/>
                    <a:pt x="0" y="19"/>
                    <a:pt x="0" y="11"/>
                  </a:cubicBezTo>
                  <a:cubicBezTo>
                    <a:pt x="0" y="8"/>
                    <a:pt x="1" y="5"/>
                    <a:pt x="4" y="2"/>
                  </a:cubicBezTo>
                  <a:cubicBezTo>
                    <a:pt x="5" y="2"/>
                    <a:pt x="5" y="1"/>
                    <a:pt x="5" y="0"/>
                  </a:cubicBezTo>
                  <a:cubicBezTo>
                    <a:pt x="6" y="1"/>
                    <a:pt x="7" y="1"/>
                    <a:pt x="8" y="1"/>
                  </a:cubicBezTo>
                  <a:cubicBezTo>
                    <a:pt x="8" y="1"/>
                    <a:pt x="8" y="1"/>
                    <a:pt x="8" y="1"/>
                  </a:cubicBezTo>
                  <a:cubicBezTo>
                    <a:pt x="8" y="2"/>
                    <a:pt x="10" y="1"/>
                    <a:pt x="11" y="2"/>
                  </a:cubicBezTo>
                  <a:close/>
                </a:path>
              </a:pathLst>
            </a:custGeom>
            <a:solidFill>
              <a:srgbClr val="805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6" name="Freeform 304"/>
            <p:cNvSpPr>
              <a:spLocks/>
            </p:cNvSpPr>
            <p:nvPr/>
          </p:nvSpPr>
          <p:spPr bwMode="auto">
            <a:xfrm>
              <a:off x="1618" y="3669"/>
              <a:ext cx="24" cy="36"/>
            </a:xfrm>
            <a:custGeom>
              <a:avLst/>
              <a:gdLst>
                <a:gd name="T0" fmla="*/ 10 w 10"/>
                <a:gd name="T1" fmla="*/ 8 h 15"/>
                <a:gd name="T2" fmla="*/ 7 w 10"/>
                <a:gd name="T3" fmla="*/ 15 h 15"/>
                <a:gd name="T4" fmla="*/ 2 w 10"/>
                <a:gd name="T5" fmla="*/ 9 h 15"/>
                <a:gd name="T6" fmla="*/ 1 w 10"/>
                <a:gd name="T7" fmla="*/ 7 h 15"/>
                <a:gd name="T8" fmla="*/ 4 w 10"/>
                <a:gd name="T9" fmla="*/ 1 h 15"/>
                <a:gd name="T10" fmla="*/ 10 w 10"/>
                <a:gd name="T11" fmla="*/ 5 h 15"/>
                <a:gd name="T12" fmla="*/ 10 w 10"/>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10" y="8"/>
                  </a:moveTo>
                  <a:cubicBezTo>
                    <a:pt x="10" y="11"/>
                    <a:pt x="10" y="14"/>
                    <a:pt x="7" y="15"/>
                  </a:cubicBezTo>
                  <a:cubicBezTo>
                    <a:pt x="3" y="15"/>
                    <a:pt x="3" y="12"/>
                    <a:pt x="2" y="9"/>
                  </a:cubicBezTo>
                  <a:cubicBezTo>
                    <a:pt x="2" y="8"/>
                    <a:pt x="1" y="8"/>
                    <a:pt x="1" y="7"/>
                  </a:cubicBezTo>
                  <a:cubicBezTo>
                    <a:pt x="1" y="4"/>
                    <a:pt x="0" y="2"/>
                    <a:pt x="4" y="1"/>
                  </a:cubicBezTo>
                  <a:cubicBezTo>
                    <a:pt x="7" y="0"/>
                    <a:pt x="10" y="2"/>
                    <a:pt x="10" y="5"/>
                  </a:cubicBezTo>
                  <a:cubicBezTo>
                    <a:pt x="10" y="6"/>
                    <a:pt x="10" y="7"/>
                    <a:pt x="10" y="8"/>
                  </a:cubicBezTo>
                  <a:close/>
                </a:path>
              </a:pathLst>
            </a:custGeom>
            <a:solidFill>
              <a:srgbClr val="D3BC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7" name="Freeform 305"/>
            <p:cNvSpPr>
              <a:spLocks/>
            </p:cNvSpPr>
            <p:nvPr/>
          </p:nvSpPr>
          <p:spPr bwMode="auto">
            <a:xfrm>
              <a:off x="912" y="1721"/>
              <a:ext cx="38" cy="33"/>
            </a:xfrm>
            <a:custGeom>
              <a:avLst/>
              <a:gdLst>
                <a:gd name="T0" fmla="*/ 6 w 16"/>
                <a:gd name="T1" fmla="*/ 1 h 14"/>
                <a:gd name="T2" fmla="*/ 12 w 16"/>
                <a:gd name="T3" fmla="*/ 2 h 14"/>
                <a:gd name="T4" fmla="*/ 12 w 16"/>
                <a:gd name="T5" fmla="*/ 5 h 14"/>
                <a:gd name="T6" fmla="*/ 16 w 16"/>
                <a:gd name="T7" fmla="*/ 6 h 14"/>
                <a:gd name="T8" fmla="*/ 12 w 16"/>
                <a:gd name="T9" fmla="*/ 10 h 14"/>
                <a:gd name="T10" fmla="*/ 12 w 16"/>
                <a:gd name="T11" fmla="*/ 11 h 14"/>
                <a:gd name="T12" fmla="*/ 6 w 16"/>
                <a:gd name="T13" fmla="*/ 14 h 14"/>
                <a:gd name="T14" fmla="*/ 5 w 16"/>
                <a:gd name="T15" fmla="*/ 13 h 14"/>
                <a:gd name="T16" fmla="*/ 8 w 16"/>
                <a:gd name="T17" fmla="*/ 11 h 14"/>
                <a:gd name="T18" fmla="*/ 11 w 16"/>
                <a:gd name="T19" fmla="*/ 9 h 14"/>
                <a:gd name="T20" fmla="*/ 3 w 16"/>
                <a:gd name="T21" fmla="*/ 9 h 14"/>
                <a:gd name="T22" fmla="*/ 0 w 16"/>
                <a:gd name="T23" fmla="*/ 7 h 14"/>
                <a:gd name="T24" fmla="*/ 2 w 16"/>
                <a:gd name="T25" fmla="*/ 3 h 14"/>
                <a:gd name="T26" fmla="*/ 6 w 16"/>
                <a:gd name="T2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4">
                  <a:moveTo>
                    <a:pt x="6" y="1"/>
                  </a:moveTo>
                  <a:cubicBezTo>
                    <a:pt x="8" y="2"/>
                    <a:pt x="10" y="0"/>
                    <a:pt x="12" y="2"/>
                  </a:cubicBezTo>
                  <a:cubicBezTo>
                    <a:pt x="10" y="3"/>
                    <a:pt x="11" y="4"/>
                    <a:pt x="12" y="5"/>
                  </a:cubicBezTo>
                  <a:cubicBezTo>
                    <a:pt x="12" y="9"/>
                    <a:pt x="15" y="6"/>
                    <a:pt x="16" y="6"/>
                  </a:cubicBezTo>
                  <a:cubicBezTo>
                    <a:pt x="16" y="9"/>
                    <a:pt x="14" y="9"/>
                    <a:pt x="12" y="10"/>
                  </a:cubicBezTo>
                  <a:cubicBezTo>
                    <a:pt x="12" y="10"/>
                    <a:pt x="12" y="11"/>
                    <a:pt x="12" y="11"/>
                  </a:cubicBezTo>
                  <a:cubicBezTo>
                    <a:pt x="10" y="12"/>
                    <a:pt x="8" y="14"/>
                    <a:pt x="6" y="14"/>
                  </a:cubicBezTo>
                  <a:cubicBezTo>
                    <a:pt x="6" y="14"/>
                    <a:pt x="5" y="14"/>
                    <a:pt x="5" y="13"/>
                  </a:cubicBezTo>
                  <a:cubicBezTo>
                    <a:pt x="6" y="13"/>
                    <a:pt x="7" y="12"/>
                    <a:pt x="8" y="11"/>
                  </a:cubicBezTo>
                  <a:cubicBezTo>
                    <a:pt x="8" y="10"/>
                    <a:pt x="9" y="10"/>
                    <a:pt x="11" y="9"/>
                  </a:cubicBezTo>
                  <a:cubicBezTo>
                    <a:pt x="8" y="9"/>
                    <a:pt x="6" y="10"/>
                    <a:pt x="3" y="9"/>
                  </a:cubicBezTo>
                  <a:cubicBezTo>
                    <a:pt x="2" y="9"/>
                    <a:pt x="1" y="9"/>
                    <a:pt x="0" y="7"/>
                  </a:cubicBezTo>
                  <a:cubicBezTo>
                    <a:pt x="0" y="5"/>
                    <a:pt x="1" y="4"/>
                    <a:pt x="2" y="3"/>
                  </a:cubicBezTo>
                  <a:cubicBezTo>
                    <a:pt x="3" y="2"/>
                    <a:pt x="5" y="2"/>
                    <a:pt x="6" y="1"/>
                  </a:cubicBezTo>
                  <a:close/>
                </a:path>
              </a:pathLst>
            </a:custGeom>
            <a:solidFill>
              <a:srgbClr val="C9B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8" name="Freeform 306"/>
            <p:cNvSpPr>
              <a:spLocks/>
            </p:cNvSpPr>
            <p:nvPr/>
          </p:nvSpPr>
          <p:spPr bwMode="auto">
            <a:xfrm>
              <a:off x="1091" y="1574"/>
              <a:ext cx="50" cy="40"/>
            </a:xfrm>
            <a:custGeom>
              <a:avLst/>
              <a:gdLst>
                <a:gd name="T0" fmla="*/ 1 w 21"/>
                <a:gd name="T1" fmla="*/ 0 h 17"/>
                <a:gd name="T2" fmla="*/ 2 w 21"/>
                <a:gd name="T3" fmla="*/ 1 h 17"/>
                <a:gd name="T4" fmla="*/ 6 w 21"/>
                <a:gd name="T5" fmla="*/ 3 h 17"/>
                <a:gd name="T6" fmla="*/ 18 w 21"/>
                <a:gd name="T7" fmla="*/ 5 h 17"/>
                <a:gd name="T8" fmla="*/ 20 w 21"/>
                <a:gd name="T9" fmla="*/ 7 h 17"/>
                <a:gd name="T10" fmla="*/ 18 w 21"/>
                <a:gd name="T11" fmla="*/ 8 h 17"/>
                <a:gd name="T12" fmla="*/ 15 w 21"/>
                <a:gd name="T13" fmla="*/ 10 h 17"/>
                <a:gd name="T14" fmla="*/ 18 w 21"/>
                <a:gd name="T15" fmla="*/ 11 h 17"/>
                <a:gd name="T16" fmla="*/ 19 w 21"/>
                <a:gd name="T17" fmla="*/ 13 h 17"/>
                <a:gd name="T18" fmla="*/ 20 w 21"/>
                <a:gd name="T19" fmla="*/ 16 h 17"/>
                <a:gd name="T20" fmla="*/ 17 w 21"/>
                <a:gd name="T21" fmla="*/ 15 h 17"/>
                <a:gd name="T22" fmla="*/ 3 w 21"/>
                <a:gd name="T23" fmla="*/ 8 h 17"/>
                <a:gd name="T24" fmla="*/ 0 w 21"/>
                <a:gd name="T25" fmla="*/ 6 h 17"/>
                <a:gd name="T26" fmla="*/ 4 w 21"/>
                <a:gd name="T27" fmla="*/ 5 h 17"/>
                <a:gd name="T28" fmla="*/ 0 w 21"/>
                <a:gd name="T29" fmla="*/ 1 h 17"/>
                <a:gd name="T30" fmla="*/ 1 w 21"/>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7">
                  <a:moveTo>
                    <a:pt x="1" y="0"/>
                  </a:moveTo>
                  <a:cubicBezTo>
                    <a:pt x="1" y="0"/>
                    <a:pt x="2" y="0"/>
                    <a:pt x="2" y="1"/>
                  </a:cubicBezTo>
                  <a:cubicBezTo>
                    <a:pt x="3" y="1"/>
                    <a:pt x="5" y="2"/>
                    <a:pt x="6" y="3"/>
                  </a:cubicBezTo>
                  <a:cubicBezTo>
                    <a:pt x="10" y="7"/>
                    <a:pt x="12" y="7"/>
                    <a:pt x="18" y="5"/>
                  </a:cubicBezTo>
                  <a:cubicBezTo>
                    <a:pt x="20" y="4"/>
                    <a:pt x="20" y="4"/>
                    <a:pt x="20" y="7"/>
                  </a:cubicBezTo>
                  <a:cubicBezTo>
                    <a:pt x="19" y="7"/>
                    <a:pt x="18" y="7"/>
                    <a:pt x="18" y="8"/>
                  </a:cubicBezTo>
                  <a:cubicBezTo>
                    <a:pt x="17" y="8"/>
                    <a:pt x="15" y="8"/>
                    <a:pt x="15" y="10"/>
                  </a:cubicBezTo>
                  <a:cubicBezTo>
                    <a:pt x="16" y="11"/>
                    <a:pt x="17" y="11"/>
                    <a:pt x="18" y="11"/>
                  </a:cubicBezTo>
                  <a:cubicBezTo>
                    <a:pt x="18" y="12"/>
                    <a:pt x="19" y="12"/>
                    <a:pt x="19" y="13"/>
                  </a:cubicBezTo>
                  <a:cubicBezTo>
                    <a:pt x="20" y="13"/>
                    <a:pt x="21" y="14"/>
                    <a:pt x="20" y="16"/>
                  </a:cubicBezTo>
                  <a:cubicBezTo>
                    <a:pt x="19" y="17"/>
                    <a:pt x="18" y="16"/>
                    <a:pt x="17" y="15"/>
                  </a:cubicBezTo>
                  <a:cubicBezTo>
                    <a:pt x="13" y="11"/>
                    <a:pt x="8" y="9"/>
                    <a:pt x="3" y="8"/>
                  </a:cubicBezTo>
                  <a:cubicBezTo>
                    <a:pt x="2" y="6"/>
                    <a:pt x="0" y="8"/>
                    <a:pt x="0" y="6"/>
                  </a:cubicBezTo>
                  <a:cubicBezTo>
                    <a:pt x="0" y="3"/>
                    <a:pt x="2" y="5"/>
                    <a:pt x="4" y="5"/>
                  </a:cubicBezTo>
                  <a:cubicBezTo>
                    <a:pt x="3" y="3"/>
                    <a:pt x="0" y="3"/>
                    <a:pt x="0" y="1"/>
                  </a:cubicBezTo>
                  <a:cubicBezTo>
                    <a:pt x="0" y="0"/>
                    <a:pt x="1" y="0"/>
                    <a:pt x="1" y="0"/>
                  </a:cubicBezTo>
                  <a:close/>
                </a:path>
              </a:pathLst>
            </a:custGeom>
            <a:solidFill>
              <a:srgbClr val="DFCA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9" name="Freeform 307"/>
            <p:cNvSpPr>
              <a:spLocks/>
            </p:cNvSpPr>
            <p:nvPr/>
          </p:nvSpPr>
          <p:spPr bwMode="auto">
            <a:xfrm>
              <a:off x="1055" y="2038"/>
              <a:ext cx="36" cy="69"/>
            </a:xfrm>
            <a:custGeom>
              <a:avLst/>
              <a:gdLst>
                <a:gd name="T0" fmla="*/ 12 w 15"/>
                <a:gd name="T1" fmla="*/ 1 h 29"/>
                <a:gd name="T2" fmla="*/ 3 w 15"/>
                <a:gd name="T3" fmla="*/ 13 h 29"/>
                <a:gd name="T4" fmla="*/ 9 w 15"/>
                <a:gd name="T5" fmla="*/ 27 h 29"/>
                <a:gd name="T6" fmla="*/ 10 w 15"/>
                <a:gd name="T7" fmla="*/ 28 h 29"/>
                <a:gd name="T8" fmla="*/ 9 w 15"/>
                <a:gd name="T9" fmla="*/ 28 h 29"/>
                <a:gd name="T10" fmla="*/ 2 w 15"/>
                <a:gd name="T11" fmla="*/ 25 h 29"/>
                <a:gd name="T12" fmla="*/ 0 w 15"/>
                <a:gd name="T13" fmla="*/ 8 h 29"/>
                <a:gd name="T14" fmla="*/ 6 w 15"/>
                <a:gd name="T15" fmla="*/ 0 h 29"/>
                <a:gd name="T16" fmla="*/ 15 w 15"/>
                <a:gd name="T17" fmla="*/ 1 h 29"/>
                <a:gd name="T18" fmla="*/ 12 w 15"/>
                <a:gd name="T19"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9">
                  <a:moveTo>
                    <a:pt x="12" y="1"/>
                  </a:moveTo>
                  <a:cubicBezTo>
                    <a:pt x="6" y="2"/>
                    <a:pt x="3" y="7"/>
                    <a:pt x="3" y="13"/>
                  </a:cubicBezTo>
                  <a:cubicBezTo>
                    <a:pt x="2" y="19"/>
                    <a:pt x="5" y="24"/>
                    <a:pt x="9" y="27"/>
                  </a:cubicBezTo>
                  <a:cubicBezTo>
                    <a:pt x="9" y="28"/>
                    <a:pt x="9" y="28"/>
                    <a:pt x="10" y="28"/>
                  </a:cubicBezTo>
                  <a:cubicBezTo>
                    <a:pt x="10" y="28"/>
                    <a:pt x="9" y="28"/>
                    <a:pt x="9" y="28"/>
                  </a:cubicBezTo>
                  <a:cubicBezTo>
                    <a:pt x="6" y="29"/>
                    <a:pt x="3" y="29"/>
                    <a:pt x="2" y="25"/>
                  </a:cubicBezTo>
                  <a:cubicBezTo>
                    <a:pt x="0" y="20"/>
                    <a:pt x="0" y="14"/>
                    <a:pt x="0" y="8"/>
                  </a:cubicBezTo>
                  <a:cubicBezTo>
                    <a:pt x="0" y="3"/>
                    <a:pt x="2" y="2"/>
                    <a:pt x="6" y="0"/>
                  </a:cubicBezTo>
                  <a:cubicBezTo>
                    <a:pt x="9" y="0"/>
                    <a:pt x="12" y="0"/>
                    <a:pt x="15" y="1"/>
                  </a:cubicBezTo>
                  <a:cubicBezTo>
                    <a:pt x="14" y="1"/>
                    <a:pt x="13" y="1"/>
                    <a:pt x="12" y="1"/>
                  </a:cubicBezTo>
                  <a:close/>
                </a:path>
              </a:pathLst>
            </a:custGeom>
            <a:solidFill>
              <a:srgbClr val="774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0" name="Freeform 308"/>
            <p:cNvSpPr>
              <a:spLocks/>
            </p:cNvSpPr>
            <p:nvPr/>
          </p:nvSpPr>
          <p:spPr bwMode="auto">
            <a:xfrm>
              <a:off x="1711" y="1896"/>
              <a:ext cx="50" cy="38"/>
            </a:xfrm>
            <a:custGeom>
              <a:avLst/>
              <a:gdLst>
                <a:gd name="T0" fmla="*/ 11 w 21"/>
                <a:gd name="T1" fmla="*/ 16 h 16"/>
                <a:gd name="T2" fmla="*/ 3 w 21"/>
                <a:gd name="T3" fmla="*/ 10 h 16"/>
                <a:gd name="T4" fmla="*/ 6 w 21"/>
                <a:gd name="T5" fmla="*/ 9 h 16"/>
                <a:gd name="T6" fmla="*/ 3 w 21"/>
                <a:gd name="T7" fmla="*/ 7 h 16"/>
                <a:gd name="T8" fmla="*/ 3 w 21"/>
                <a:gd name="T9" fmla="*/ 4 h 16"/>
                <a:gd name="T10" fmla="*/ 9 w 21"/>
                <a:gd name="T11" fmla="*/ 4 h 16"/>
                <a:gd name="T12" fmla="*/ 12 w 21"/>
                <a:gd name="T13" fmla="*/ 1 h 16"/>
                <a:gd name="T14" fmla="*/ 12 w 21"/>
                <a:gd name="T15" fmla="*/ 0 h 16"/>
                <a:gd name="T16" fmla="*/ 9 w 21"/>
                <a:gd name="T17" fmla="*/ 15 h 16"/>
                <a:gd name="T18" fmla="*/ 21 w 21"/>
                <a:gd name="T19" fmla="*/ 14 h 16"/>
                <a:gd name="T20" fmla="*/ 16 w 21"/>
                <a:gd name="T21" fmla="*/ 16 h 16"/>
                <a:gd name="T22" fmla="*/ 12 w 21"/>
                <a:gd name="T23" fmla="*/ 16 h 16"/>
                <a:gd name="T24" fmla="*/ 12 w 21"/>
                <a:gd name="T25" fmla="*/ 16 h 16"/>
                <a:gd name="T26" fmla="*/ 11 w 21"/>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6">
                  <a:moveTo>
                    <a:pt x="11" y="16"/>
                  </a:moveTo>
                  <a:cubicBezTo>
                    <a:pt x="8" y="16"/>
                    <a:pt x="8" y="16"/>
                    <a:pt x="3" y="10"/>
                  </a:cubicBezTo>
                  <a:cubicBezTo>
                    <a:pt x="4" y="9"/>
                    <a:pt x="6" y="10"/>
                    <a:pt x="6" y="9"/>
                  </a:cubicBezTo>
                  <a:cubicBezTo>
                    <a:pt x="6" y="7"/>
                    <a:pt x="4" y="8"/>
                    <a:pt x="3" y="7"/>
                  </a:cubicBezTo>
                  <a:cubicBezTo>
                    <a:pt x="0" y="6"/>
                    <a:pt x="2" y="5"/>
                    <a:pt x="3" y="4"/>
                  </a:cubicBezTo>
                  <a:cubicBezTo>
                    <a:pt x="5" y="4"/>
                    <a:pt x="7" y="1"/>
                    <a:pt x="9" y="4"/>
                  </a:cubicBezTo>
                  <a:cubicBezTo>
                    <a:pt x="10" y="5"/>
                    <a:pt x="11" y="2"/>
                    <a:pt x="12" y="1"/>
                  </a:cubicBezTo>
                  <a:cubicBezTo>
                    <a:pt x="12" y="1"/>
                    <a:pt x="12" y="1"/>
                    <a:pt x="12" y="0"/>
                  </a:cubicBezTo>
                  <a:cubicBezTo>
                    <a:pt x="14" y="6"/>
                    <a:pt x="12" y="10"/>
                    <a:pt x="9" y="15"/>
                  </a:cubicBezTo>
                  <a:cubicBezTo>
                    <a:pt x="13" y="15"/>
                    <a:pt x="17" y="15"/>
                    <a:pt x="21" y="14"/>
                  </a:cubicBezTo>
                  <a:cubicBezTo>
                    <a:pt x="20" y="16"/>
                    <a:pt x="18" y="16"/>
                    <a:pt x="16" y="16"/>
                  </a:cubicBezTo>
                  <a:cubicBezTo>
                    <a:pt x="15" y="16"/>
                    <a:pt x="13" y="15"/>
                    <a:pt x="12" y="16"/>
                  </a:cubicBezTo>
                  <a:cubicBezTo>
                    <a:pt x="12" y="16"/>
                    <a:pt x="12" y="16"/>
                    <a:pt x="12" y="16"/>
                  </a:cubicBezTo>
                  <a:cubicBezTo>
                    <a:pt x="12" y="16"/>
                    <a:pt x="12" y="16"/>
                    <a:pt x="11" y="16"/>
                  </a:cubicBezTo>
                  <a:close/>
                </a:path>
              </a:pathLst>
            </a:custGeom>
            <a:solidFill>
              <a:srgbClr val="C2A7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1" name="Freeform 309"/>
            <p:cNvSpPr>
              <a:spLocks/>
            </p:cNvSpPr>
            <p:nvPr/>
          </p:nvSpPr>
          <p:spPr bwMode="auto">
            <a:xfrm>
              <a:off x="1091" y="1924"/>
              <a:ext cx="104" cy="24"/>
            </a:xfrm>
            <a:custGeom>
              <a:avLst/>
              <a:gdLst>
                <a:gd name="T0" fmla="*/ 0 w 44"/>
                <a:gd name="T1" fmla="*/ 4 h 10"/>
                <a:gd name="T2" fmla="*/ 9 w 44"/>
                <a:gd name="T3" fmla="*/ 3 h 10"/>
                <a:gd name="T4" fmla="*/ 11 w 44"/>
                <a:gd name="T5" fmla="*/ 2 h 10"/>
                <a:gd name="T6" fmla="*/ 20 w 44"/>
                <a:gd name="T7" fmla="*/ 0 h 10"/>
                <a:gd name="T8" fmla="*/ 35 w 44"/>
                <a:gd name="T9" fmla="*/ 1 h 10"/>
                <a:gd name="T10" fmla="*/ 37 w 44"/>
                <a:gd name="T11" fmla="*/ 2 h 10"/>
                <a:gd name="T12" fmla="*/ 42 w 44"/>
                <a:gd name="T13" fmla="*/ 3 h 10"/>
                <a:gd name="T14" fmla="*/ 44 w 44"/>
                <a:gd name="T15" fmla="*/ 6 h 10"/>
                <a:gd name="T16" fmla="*/ 41 w 44"/>
                <a:gd name="T17" fmla="*/ 6 h 10"/>
                <a:gd name="T18" fmla="*/ 39 w 44"/>
                <a:gd name="T19" fmla="*/ 5 h 10"/>
                <a:gd name="T20" fmla="*/ 39 w 44"/>
                <a:gd name="T21" fmla="*/ 5 h 10"/>
                <a:gd name="T22" fmla="*/ 15 w 44"/>
                <a:gd name="T23" fmla="*/ 3 h 10"/>
                <a:gd name="T24" fmla="*/ 15 w 44"/>
                <a:gd name="T25" fmla="*/ 6 h 10"/>
                <a:gd name="T26" fmla="*/ 16 w 44"/>
                <a:gd name="T27" fmla="*/ 9 h 10"/>
                <a:gd name="T28" fmla="*/ 13 w 44"/>
                <a:gd name="T29" fmla="*/ 8 h 10"/>
                <a:gd name="T30" fmla="*/ 8 w 44"/>
                <a:gd name="T31" fmla="*/ 7 h 10"/>
                <a:gd name="T32" fmla="*/ 4 w 44"/>
                <a:gd name="T33" fmla="*/ 5 h 10"/>
                <a:gd name="T34" fmla="*/ 0 w 44"/>
                <a:gd name="T35" fmla="*/ 5 h 10"/>
                <a:gd name="T36" fmla="*/ 0 w 44"/>
                <a:gd name="T3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10">
                  <a:moveTo>
                    <a:pt x="0" y="4"/>
                  </a:moveTo>
                  <a:cubicBezTo>
                    <a:pt x="3" y="4"/>
                    <a:pt x="6" y="4"/>
                    <a:pt x="9" y="3"/>
                  </a:cubicBezTo>
                  <a:cubicBezTo>
                    <a:pt x="9" y="2"/>
                    <a:pt x="10" y="2"/>
                    <a:pt x="11" y="2"/>
                  </a:cubicBezTo>
                  <a:cubicBezTo>
                    <a:pt x="14" y="1"/>
                    <a:pt x="17" y="1"/>
                    <a:pt x="20" y="0"/>
                  </a:cubicBezTo>
                  <a:cubicBezTo>
                    <a:pt x="25" y="0"/>
                    <a:pt x="30" y="0"/>
                    <a:pt x="35" y="1"/>
                  </a:cubicBezTo>
                  <a:cubicBezTo>
                    <a:pt x="36" y="1"/>
                    <a:pt x="37" y="1"/>
                    <a:pt x="37" y="2"/>
                  </a:cubicBezTo>
                  <a:cubicBezTo>
                    <a:pt x="38" y="3"/>
                    <a:pt x="40" y="2"/>
                    <a:pt x="42" y="3"/>
                  </a:cubicBezTo>
                  <a:cubicBezTo>
                    <a:pt x="42" y="4"/>
                    <a:pt x="44" y="4"/>
                    <a:pt x="44" y="6"/>
                  </a:cubicBezTo>
                  <a:cubicBezTo>
                    <a:pt x="43" y="7"/>
                    <a:pt x="42" y="6"/>
                    <a:pt x="41" y="6"/>
                  </a:cubicBezTo>
                  <a:cubicBezTo>
                    <a:pt x="40" y="6"/>
                    <a:pt x="40" y="6"/>
                    <a:pt x="39" y="5"/>
                  </a:cubicBezTo>
                  <a:cubicBezTo>
                    <a:pt x="39" y="5"/>
                    <a:pt x="39" y="5"/>
                    <a:pt x="39" y="5"/>
                  </a:cubicBezTo>
                  <a:cubicBezTo>
                    <a:pt x="31" y="2"/>
                    <a:pt x="23" y="2"/>
                    <a:pt x="15" y="3"/>
                  </a:cubicBezTo>
                  <a:cubicBezTo>
                    <a:pt x="14" y="4"/>
                    <a:pt x="13" y="5"/>
                    <a:pt x="15" y="6"/>
                  </a:cubicBezTo>
                  <a:cubicBezTo>
                    <a:pt x="15" y="7"/>
                    <a:pt x="17" y="8"/>
                    <a:pt x="16" y="9"/>
                  </a:cubicBezTo>
                  <a:cubicBezTo>
                    <a:pt x="15" y="10"/>
                    <a:pt x="14" y="8"/>
                    <a:pt x="13" y="8"/>
                  </a:cubicBezTo>
                  <a:cubicBezTo>
                    <a:pt x="11" y="7"/>
                    <a:pt x="10" y="7"/>
                    <a:pt x="8" y="7"/>
                  </a:cubicBezTo>
                  <a:cubicBezTo>
                    <a:pt x="7" y="5"/>
                    <a:pt x="6" y="5"/>
                    <a:pt x="4" y="5"/>
                  </a:cubicBezTo>
                  <a:cubicBezTo>
                    <a:pt x="3" y="6"/>
                    <a:pt x="1" y="6"/>
                    <a:pt x="0" y="5"/>
                  </a:cubicBezTo>
                  <a:cubicBezTo>
                    <a:pt x="0" y="4"/>
                    <a:pt x="0" y="4"/>
                    <a:pt x="0" y="4"/>
                  </a:cubicBezTo>
                  <a:close/>
                </a:path>
              </a:pathLst>
            </a:custGeom>
            <a:solidFill>
              <a:srgbClr val="EFD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2" name="Freeform 310"/>
            <p:cNvSpPr>
              <a:spLocks/>
            </p:cNvSpPr>
            <p:nvPr/>
          </p:nvSpPr>
          <p:spPr bwMode="auto">
            <a:xfrm>
              <a:off x="941" y="1522"/>
              <a:ext cx="66" cy="64"/>
            </a:xfrm>
            <a:custGeom>
              <a:avLst/>
              <a:gdLst>
                <a:gd name="T0" fmla="*/ 0 w 28"/>
                <a:gd name="T1" fmla="*/ 24 h 27"/>
                <a:gd name="T2" fmla="*/ 0 w 28"/>
                <a:gd name="T3" fmla="*/ 23 h 27"/>
                <a:gd name="T4" fmla="*/ 0 w 28"/>
                <a:gd name="T5" fmla="*/ 23 h 27"/>
                <a:gd name="T6" fmla="*/ 8 w 28"/>
                <a:gd name="T7" fmla="*/ 21 h 27"/>
                <a:gd name="T8" fmla="*/ 16 w 28"/>
                <a:gd name="T9" fmla="*/ 15 h 27"/>
                <a:gd name="T10" fmla="*/ 20 w 28"/>
                <a:gd name="T11" fmla="*/ 7 h 27"/>
                <a:gd name="T12" fmla="*/ 24 w 28"/>
                <a:gd name="T13" fmla="*/ 1 h 27"/>
                <a:gd name="T14" fmla="*/ 27 w 28"/>
                <a:gd name="T15" fmla="*/ 1 h 27"/>
                <a:gd name="T16" fmla="*/ 26 w 28"/>
                <a:gd name="T17" fmla="*/ 4 h 27"/>
                <a:gd name="T18" fmla="*/ 24 w 28"/>
                <a:gd name="T19" fmla="*/ 7 h 27"/>
                <a:gd name="T20" fmla="*/ 21 w 28"/>
                <a:gd name="T21" fmla="*/ 17 h 27"/>
                <a:gd name="T22" fmla="*/ 26 w 28"/>
                <a:gd name="T23" fmla="*/ 19 h 27"/>
                <a:gd name="T24" fmla="*/ 23 w 28"/>
                <a:gd name="T25" fmla="*/ 21 h 27"/>
                <a:gd name="T26" fmla="*/ 19 w 28"/>
                <a:gd name="T27" fmla="*/ 21 h 27"/>
                <a:gd name="T28" fmla="*/ 15 w 28"/>
                <a:gd name="T29" fmla="*/ 23 h 27"/>
                <a:gd name="T30" fmla="*/ 10 w 28"/>
                <a:gd name="T31" fmla="*/ 26 h 27"/>
                <a:gd name="T32" fmla="*/ 7 w 28"/>
                <a:gd name="T33" fmla="*/ 27 h 27"/>
                <a:gd name="T34" fmla="*/ 6 w 28"/>
                <a:gd name="T35" fmla="*/ 26 h 27"/>
                <a:gd name="T36" fmla="*/ 8 w 28"/>
                <a:gd name="T37" fmla="*/ 24 h 27"/>
                <a:gd name="T38" fmla="*/ 1 w 28"/>
                <a:gd name="T39" fmla="*/ 24 h 27"/>
                <a:gd name="T40" fmla="*/ 0 w 28"/>
                <a:gd name="T41"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7">
                  <a:moveTo>
                    <a:pt x="0" y="24"/>
                  </a:moveTo>
                  <a:cubicBezTo>
                    <a:pt x="0" y="24"/>
                    <a:pt x="0" y="23"/>
                    <a:pt x="0" y="23"/>
                  </a:cubicBezTo>
                  <a:cubicBezTo>
                    <a:pt x="0" y="23"/>
                    <a:pt x="0" y="23"/>
                    <a:pt x="0" y="23"/>
                  </a:cubicBezTo>
                  <a:cubicBezTo>
                    <a:pt x="3" y="21"/>
                    <a:pt x="6" y="22"/>
                    <a:pt x="8" y="21"/>
                  </a:cubicBezTo>
                  <a:cubicBezTo>
                    <a:pt x="11" y="20"/>
                    <a:pt x="14" y="18"/>
                    <a:pt x="16" y="15"/>
                  </a:cubicBezTo>
                  <a:cubicBezTo>
                    <a:pt x="18" y="13"/>
                    <a:pt x="18" y="10"/>
                    <a:pt x="20" y="7"/>
                  </a:cubicBezTo>
                  <a:cubicBezTo>
                    <a:pt x="21" y="5"/>
                    <a:pt x="22" y="3"/>
                    <a:pt x="24" y="1"/>
                  </a:cubicBezTo>
                  <a:cubicBezTo>
                    <a:pt x="25" y="1"/>
                    <a:pt x="26" y="0"/>
                    <a:pt x="27" y="1"/>
                  </a:cubicBezTo>
                  <a:cubicBezTo>
                    <a:pt x="28" y="2"/>
                    <a:pt x="27" y="3"/>
                    <a:pt x="26" y="4"/>
                  </a:cubicBezTo>
                  <a:cubicBezTo>
                    <a:pt x="26" y="5"/>
                    <a:pt x="25" y="5"/>
                    <a:pt x="24" y="7"/>
                  </a:cubicBezTo>
                  <a:cubicBezTo>
                    <a:pt x="22" y="10"/>
                    <a:pt x="19" y="13"/>
                    <a:pt x="21" y="17"/>
                  </a:cubicBezTo>
                  <a:cubicBezTo>
                    <a:pt x="22" y="19"/>
                    <a:pt x="25" y="16"/>
                    <a:pt x="26" y="19"/>
                  </a:cubicBezTo>
                  <a:cubicBezTo>
                    <a:pt x="26" y="20"/>
                    <a:pt x="24" y="20"/>
                    <a:pt x="23" y="21"/>
                  </a:cubicBezTo>
                  <a:cubicBezTo>
                    <a:pt x="22" y="21"/>
                    <a:pt x="20" y="21"/>
                    <a:pt x="19" y="21"/>
                  </a:cubicBezTo>
                  <a:cubicBezTo>
                    <a:pt x="18" y="22"/>
                    <a:pt x="16" y="22"/>
                    <a:pt x="15" y="23"/>
                  </a:cubicBezTo>
                  <a:cubicBezTo>
                    <a:pt x="13" y="24"/>
                    <a:pt x="12" y="25"/>
                    <a:pt x="10" y="26"/>
                  </a:cubicBezTo>
                  <a:cubicBezTo>
                    <a:pt x="9" y="27"/>
                    <a:pt x="8" y="27"/>
                    <a:pt x="7" y="27"/>
                  </a:cubicBezTo>
                  <a:cubicBezTo>
                    <a:pt x="6" y="27"/>
                    <a:pt x="6" y="27"/>
                    <a:pt x="6" y="26"/>
                  </a:cubicBezTo>
                  <a:cubicBezTo>
                    <a:pt x="6" y="25"/>
                    <a:pt x="7" y="24"/>
                    <a:pt x="8" y="24"/>
                  </a:cubicBezTo>
                  <a:cubicBezTo>
                    <a:pt x="6" y="24"/>
                    <a:pt x="4" y="25"/>
                    <a:pt x="1" y="24"/>
                  </a:cubicBezTo>
                  <a:cubicBezTo>
                    <a:pt x="0" y="24"/>
                    <a:pt x="0" y="24"/>
                    <a:pt x="0" y="24"/>
                  </a:cubicBezTo>
                  <a:close/>
                </a:path>
              </a:pathLst>
            </a:custGeom>
            <a:solidFill>
              <a:srgbClr val="E7C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3" name="Freeform 311"/>
            <p:cNvSpPr>
              <a:spLocks/>
            </p:cNvSpPr>
            <p:nvPr/>
          </p:nvSpPr>
          <p:spPr bwMode="auto">
            <a:xfrm>
              <a:off x="1702" y="1747"/>
              <a:ext cx="42" cy="54"/>
            </a:xfrm>
            <a:custGeom>
              <a:avLst/>
              <a:gdLst>
                <a:gd name="T0" fmla="*/ 8 w 18"/>
                <a:gd name="T1" fmla="*/ 13 h 23"/>
                <a:gd name="T2" fmla="*/ 11 w 18"/>
                <a:gd name="T3" fmla="*/ 15 h 23"/>
                <a:gd name="T4" fmla="*/ 16 w 18"/>
                <a:gd name="T5" fmla="*/ 20 h 23"/>
                <a:gd name="T6" fmla="*/ 17 w 18"/>
                <a:gd name="T7" fmla="*/ 21 h 23"/>
                <a:gd name="T8" fmla="*/ 18 w 18"/>
                <a:gd name="T9" fmla="*/ 22 h 23"/>
                <a:gd name="T10" fmla="*/ 18 w 18"/>
                <a:gd name="T11" fmla="*/ 23 h 23"/>
                <a:gd name="T12" fmla="*/ 9 w 18"/>
                <a:gd name="T13" fmla="*/ 21 h 23"/>
                <a:gd name="T14" fmla="*/ 9 w 18"/>
                <a:gd name="T15" fmla="*/ 21 h 23"/>
                <a:gd name="T16" fmla="*/ 10 w 18"/>
                <a:gd name="T17" fmla="*/ 20 h 23"/>
                <a:gd name="T18" fmla="*/ 5 w 18"/>
                <a:gd name="T19" fmla="*/ 16 h 23"/>
                <a:gd name="T20" fmla="*/ 2 w 18"/>
                <a:gd name="T21" fmla="*/ 10 h 23"/>
                <a:gd name="T22" fmla="*/ 10 w 18"/>
                <a:gd name="T23" fmla="*/ 0 h 23"/>
                <a:gd name="T24" fmla="*/ 13 w 18"/>
                <a:gd name="T25" fmla="*/ 3 h 23"/>
                <a:gd name="T26" fmla="*/ 5 w 18"/>
                <a:gd name="T27" fmla="*/ 5 h 23"/>
                <a:gd name="T28" fmla="*/ 5 w 18"/>
                <a:gd name="T29" fmla="*/ 5 h 23"/>
                <a:gd name="T30" fmla="*/ 6 w 18"/>
                <a:gd name="T31" fmla="*/ 9 h 23"/>
                <a:gd name="T32" fmla="*/ 8 w 18"/>
                <a:gd name="T3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3">
                  <a:moveTo>
                    <a:pt x="8" y="13"/>
                  </a:moveTo>
                  <a:cubicBezTo>
                    <a:pt x="10" y="13"/>
                    <a:pt x="9" y="16"/>
                    <a:pt x="11" y="15"/>
                  </a:cubicBezTo>
                  <a:cubicBezTo>
                    <a:pt x="12" y="17"/>
                    <a:pt x="14" y="18"/>
                    <a:pt x="16" y="20"/>
                  </a:cubicBezTo>
                  <a:cubicBezTo>
                    <a:pt x="17" y="20"/>
                    <a:pt x="17" y="20"/>
                    <a:pt x="17" y="21"/>
                  </a:cubicBezTo>
                  <a:cubicBezTo>
                    <a:pt x="17" y="22"/>
                    <a:pt x="17" y="22"/>
                    <a:pt x="18" y="22"/>
                  </a:cubicBezTo>
                  <a:cubicBezTo>
                    <a:pt x="18" y="23"/>
                    <a:pt x="18" y="23"/>
                    <a:pt x="18" y="23"/>
                  </a:cubicBezTo>
                  <a:cubicBezTo>
                    <a:pt x="15" y="23"/>
                    <a:pt x="12" y="23"/>
                    <a:pt x="9" y="21"/>
                  </a:cubicBezTo>
                  <a:cubicBezTo>
                    <a:pt x="9" y="21"/>
                    <a:pt x="9" y="21"/>
                    <a:pt x="9" y="21"/>
                  </a:cubicBezTo>
                  <a:cubicBezTo>
                    <a:pt x="10" y="21"/>
                    <a:pt x="10" y="21"/>
                    <a:pt x="10" y="20"/>
                  </a:cubicBezTo>
                  <a:cubicBezTo>
                    <a:pt x="8" y="19"/>
                    <a:pt x="7" y="17"/>
                    <a:pt x="5" y="16"/>
                  </a:cubicBezTo>
                  <a:cubicBezTo>
                    <a:pt x="4" y="14"/>
                    <a:pt x="3" y="12"/>
                    <a:pt x="2" y="10"/>
                  </a:cubicBezTo>
                  <a:cubicBezTo>
                    <a:pt x="0" y="3"/>
                    <a:pt x="2" y="0"/>
                    <a:pt x="10" y="0"/>
                  </a:cubicBezTo>
                  <a:cubicBezTo>
                    <a:pt x="11" y="1"/>
                    <a:pt x="13" y="1"/>
                    <a:pt x="13" y="3"/>
                  </a:cubicBezTo>
                  <a:cubicBezTo>
                    <a:pt x="11" y="5"/>
                    <a:pt x="8" y="3"/>
                    <a:pt x="5" y="5"/>
                  </a:cubicBezTo>
                  <a:cubicBezTo>
                    <a:pt x="5" y="5"/>
                    <a:pt x="5" y="5"/>
                    <a:pt x="5" y="5"/>
                  </a:cubicBezTo>
                  <a:cubicBezTo>
                    <a:pt x="4" y="7"/>
                    <a:pt x="4" y="8"/>
                    <a:pt x="6" y="9"/>
                  </a:cubicBezTo>
                  <a:cubicBezTo>
                    <a:pt x="7" y="10"/>
                    <a:pt x="7" y="12"/>
                    <a:pt x="8" y="13"/>
                  </a:cubicBezTo>
                  <a:close/>
                </a:path>
              </a:pathLst>
            </a:custGeom>
            <a:solidFill>
              <a:srgbClr val="734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4" name="Freeform 312"/>
            <p:cNvSpPr>
              <a:spLocks/>
            </p:cNvSpPr>
            <p:nvPr/>
          </p:nvSpPr>
          <p:spPr bwMode="auto">
            <a:xfrm>
              <a:off x="1740" y="1773"/>
              <a:ext cx="40" cy="28"/>
            </a:xfrm>
            <a:custGeom>
              <a:avLst/>
              <a:gdLst>
                <a:gd name="T0" fmla="*/ 1 w 17"/>
                <a:gd name="T1" fmla="*/ 4 h 12"/>
                <a:gd name="T2" fmla="*/ 0 w 17"/>
                <a:gd name="T3" fmla="*/ 0 h 12"/>
                <a:gd name="T4" fmla="*/ 6 w 17"/>
                <a:gd name="T5" fmla="*/ 0 h 12"/>
                <a:gd name="T6" fmla="*/ 14 w 17"/>
                <a:gd name="T7" fmla="*/ 3 h 12"/>
                <a:gd name="T8" fmla="*/ 17 w 17"/>
                <a:gd name="T9" fmla="*/ 9 h 12"/>
                <a:gd name="T10" fmla="*/ 11 w 17"/>
                <a:gd name="T11" fmla="*/ 11 h 12"/>
                <a:gd name="T12" fmla="*/ 1 w 17"/>
                <a:gd name="T13" fmla="*/ 10 h 12"/>
                <a:gd name="T14" fmla="*/ 3 w 17"/>
                <a:gd name="T15" fmla="*/ 9 h 12"/>
                <a:gd name="T16" fmla="*/ 9 w 17"/>
                <a:gd name="T17" fmla="*/ 6 h 12"/>
                <a:gd name="T18" fmla="*/ 11 w 17"/>
                <a:gd name="T19" fmla="*/ 4 h 12"/>
                <a:gd name="T20" fmla="*/ 12 w 17"/>
                <a:gd name="T21" fmla="*/ 7 h 12"/>
                <a:gd name="T22" fmla="*/ 8 w 17"/>
                <a:gd name="T23" fmla="*/ 4 h 12"/>
                <a:gd name="T24" fmla="*/ 2 w 17"/>
                <a:gd name="T25" fmla="*/ 5 h 12"/>
                <a:gd name="T26" fmla="*/ 1 w 17"/>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2">
                  <a:moveTo>
                    <a:pt x="1" y="4"/>
                  </a:moveTo>
                  <a:cubicBezTo>
                    <a:pt x="0" y="3"/>
                    <a:pt x="0" y="1"/>
                    <a:pt x="0" y="0"/>
                  </a:cubicBezTo>
                  <a:cubicBezTo>
                    <a:pt x="2" y="0"/>
                    <a:pt x="4" y="3"/>
                    <a:pt x="6" y="0"/>
                  </a:cubicBezTo>
                  <a:cubicBezTo>
                    <a:pt x="8" y="1"/>
                    <a:pt x="11" y="2"/>
                    <a:pt x="14" y="3"/>
                  </a:cubicBezTo>
                  <a:cubicBezTo>
                    <a:pt x="16" y="4"/>
                    <a:pt x="17" y="6"/>
                    <a:pt x="17" y="9"/>
                  </a:cubicBezTo>
                  <a:cubicBezTo>
                    <a:pt x="16" y="12"/>
                    <a:pt x="13" y="12"/>
                    <a:pt x="11" y="11"/>
                  </a:cubicBezTo>
                  <a:cubicBezTo>
                    <a:pt x="8" y="10"/>
                    <a:pt x="4" y="12"/>
                    <a:pt x="1" y="10"/>
                  </a:cubicBezTo>
                  <a:cubicBezTo>
                    <a:pt x="2" y="9"/>
                    <a:pt x="3" y="8"/>
                    <a:pt x="3" y="9"/>
                  </a:cubicBezTo>
                  <a:cubicBezTo>
                    <a:pt x="6" y="9"/>
                    <a:pt x="7" y="7"/>
                    <a:pt x="9" y="6"/>
                  </a:cubicBezTo>
                  <a:cubicBezTo>
                    <a:pt x="9" y="5"/>
                    <a:pt x="9" y="4"/>
                    <a:pt x="11" y="4"/>
                  </a:cubicBezTo>
                  <a:cubicBezTo>
                    <a:pt x="12" y="4"/>
                    <a:pt x="11" y="6"/>
                    <a:pt x="12" y="7"/>
                  </a:cubicBezTo>
                  <a:cubicBezTo>
                    <a:pt x="11" y="3"/>
                    <a:pt x="11" y="3"/>
                    <a:pt x="8" y="4"/>
                  </a:cubicBezTo>
                  <a:cubicBezTo>
                    <a:pt x="6" y="5"/>
                    <a:pt x="4" y="4"/>
                    <a:pt x="2" y="5"/>
                  </a:cubicBezTo>
                  <a:cubicBezTo>
                    <a:pt x="1" y="5"/>
                    <a:pt x="1" y="4"/>
                    <a:pt x="1" y="4"/>
                  </a:cubicBezTo>
                  <a:close/>
                </a:path>
              </a:pathLst>
            </a:custGeom>
            <a:solidFill>
              <a:srgbClr val="C0A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5" name="Freeform 313"/>
            <p:cNvSpPr>
              <a:spLocks/>
            </p:cNvSpPr>
            <p:nvPr/>
          </p:nvSpPr>
          <p:spPr bwMode="auto">
            <a:xfrm>
              <a:off x="1053" y="1747"/>
              <a:ext cx="52" cy="59"/>
            </a:xfrm>
            <a:custGeom>
              <a:avLst/>
              <a:gdLst>
                <a:gd name="T0" fmla="*/ 22 w 22"/>
                <a:gd name="T1" fmla="*/ 25 h 25"/>
                <a:gd name="T2" fmla="*/ 15 w 22"/>
                <a:gd name="T3" fmla="*/ 23 h 25"/>
                <a:gd name="T4" fmla="*/ 13 w 22"/>
                <a:gd name="T5" fmla="*/ 23 h 25"/>
                <a:gd name="T6" fmla="*/ 9 w 22"/>
                <a:gd name="T7" fmla="*/ 19 h 25"/>
                <a:gd name="T8" fmla="*/ 2 w 22"/>
                <a:gd name="T9" fmla="*/ 11 h 25"/>
                <a:gd name="T10" fmla="*/ 9 w 22"/>
                <a:gd name="T11" fmla="*/ 0 h 25"/>
                <a:gd name="T12" fmla="*/ 16 w 22"/>
                <a:gd name="T13" fmla="*/ 4 h 25"/>
                <a:gd name="T14" fmla="*/ 10 w 22"/>
                <a:gd name="T15" fmla="*/ 5 h 25"/>
                <a:gd name="T16" fmla="*/ 7 w 22"/>
                <a:gd name="T17" fmla="*/ 10 h 25"/>
                <a:gd name="T18" fmla="*/ 16 w 22"/>
                <a:gd name="T19" fmla="*/ 20 h 25"/>
                <a:gd name="T20" fmla="*/ 18 w 22"/>
                <a:gd name="T21" fmla="*/ 22 h 25"/>
                <a:gd name="T22" fmla="*/ 22 w 22"/>
                <a:gd name="T2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5">
                  <a:moveTo>
                    <a:pt x="22" y="25"/>
                  </a:moveTo>
                  <a:cubicBezTo>
                    <a:pt x="19" y="25"/>
                    <a:pt x="17" y="22"/>
                    <a:pt x="15" y="23"/>
                  </a:cubicBezTo>
                  <a:cubicBezTo>
                    <a:pt x="14" y="24"/>
                    <a:pt x="13" y="23"/>
                    <a:pt x="13" y="23"/>
                  </a:cubicBezTo>
                  <a:cubicBezTo>
                    <a:pt x="12" y="21"/>
                    <a:pt x="10" y="20"/>
                    <a:pt x="9" y="19"/>
                  </a:cubicBezTo>
                  <a:cubicBezTo>
                    <a:pt x="6" y="17"/>
                    <a:pt x="4" y="14"/>
                    <a:pt x="2" y="11"/>
                  </a:cubicBezTo>
                  <a:cubicBezTo>
                    <a:pt x="0" y="4"/>
                    <a:pt x="2" y="1"/>
                    <a:pt x="9" y="0"/>
                  </a:cubicBezTo>
                  <a:cubicBezTo>
                    <a:pt x="11" y="1"/>
                    <a:pt x="13" y="3"/>
                    <a:pt x="16" y="4"/>
                  </a:cubicBezTo>
                  <a:cubicBezTo>
                    <a:pt x="14" y="5"/>
                    <a:pt x="12" y="5"/>
                    <a:pt x="10" y="5"/>
                  </a:cubicBezTo>
                  <a:cubicBezTo>
                    <a:pt x="6" y="4"/>
                    <a:pt x="5" y="6"/>
                    <a:pt x="7" y="10"/>
                  </a:cubicBezTo>
                  <a:cubicBezTo>
                    <a:pt x="7" y="16"/>
                    <a:pt x="10" y="19"/>
                    <a:pt x="16" y="20"/>
                  </a:cubicBezTo>
                  <a:cubicBezTo>
                    <a:pt x="18" y="20"/>
                    <a:pt x="18" y="21"/>
                    <a:pt x="18" y="22"/>
                  </a:cubicBezTo>
                  <a:cubicBezTo>
                    <a:pt x="19" y="23"/>
                    <a:pt x="21" y="24"/>
                    <a:pt x="22" y="25"/>
                  </a:cubicBezTo>
                  <a:close/>
                </a:path>
              </a:pathLst>
            </a:custGeom>
            <a:solidFill>
              <a:srgbClr val="7B50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6" name="Freeform 314"/>
            <p:cNvSpPr>
              <a:spLocks/>
            </p:cNvSpPr>
            <p:nvPr/>
          </p:nvSpPr>
          <p:spPr bwMode="auto">
            <a:xfrm>
              <a:off x="1055" y="3084"/>
              <a:ext cx="38" cy="83"/>
            </a:xfrm>
            <a:custGeom>
              <a:avLst/>
              <a:gdLst>
                <a:gd name="T0" fmla="*/ 11 w 16"/>
                <a:gd name="T1" fmla="*/ 35 h 35"/>
                <a:gd name="T2" fmla="*/ 3 w 16"/>
                <a:gd name="T3" fmla="*/ 31 h 35"/>
                <a:gd name="T4" fmla="*/ 1 w 16"/>
                <a:gd name="T5" fmla="*/ 26 h 35"/>
                <a:gd name="T6" fmla="*/ 0 w 16"/>
                <a:gd name="T7" fmla="*/ 12 h 35"/>
                <a:gd name="T8" fmla="*/ 6 w 16"/>
                <a:gd name="T9" fmla="*/ 0 h 35"/>
                <a:gd name="T10" fmla="*/ 16 w 16"/>
                <a:gd name="T11" fmla="*/ 3 h 35"/>
                <a:gd name="T12" fmla="*/ 12 w 16"/>
                <a:gd name="T13" fmla="*/ 3 h 35"/>
                <a:gd name="T14" fmla="*/ 6 w 16"/>
                <a:gd name="T15" fmla="*/ 7 h 35"/>
                <a:gd name="T16" fmla="*/ 5 w 16"/>
                <a:gd name="T17" fmla="*/ 24 h 35"/>
                <a:gd name="T18" fmla="*/ 6 w 16"/>
                <a:gd name="T19" fmla="*/ 29 h 35"/>
                <a:gd name="T20" fmla="*/ 7 w 16"/>
                <a:gd name="T21" fmla="*/ 30 h 35"/>
                <a:gd name="T22" fmla="*/ 11 w 16"/>
                <a:gd name="T2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35">
                  <a:moveTo>
                    <a:pt x="11" y="35"/>
                  </a:moveTo>
                  <a:cubicBezTo>
                    <a:pt x="8" y="34"/>
                    <a:pt x="5" y="34"/>
                    <a:pt x="3" y="31"/>
                  </a:cubicBezTo>
                  <a:cubicBezTo>
                    <a:pt x="3" y="29"/>
                    <a:pt x="1" y="28"/>
                    <a:pt x="1" y="26"/>
                  </a:cubicBezTo>
                  <a:cubicBezTo>
                    <a:pt x="0" y="21"/>
                    <a:pt x="0" y="17"/>
                    <a:pt x="0" y="12"/>
                  </a:cubicBezTo>
                  <a:cubicBezTo>
                    <a:pt x="0" y="7"/>
                    <a:pt x="4" y="4"/>
                    <a:pt x="6" y="0"/>
                  </a:cubicBezTo>
                  <a:cubicBezTo>
                    <a:pt x="9" y="2"/>
                    <a:pt x="13" y="2"/>
                    <a:pt x="16" y="3"/>
                  </a:cubicBezTo>
                  <a:cubicBezTo>
                    <a:pt x="14" y="3"/>
                    <a:pt x="13" y="3"/>
                    <a:pt x="12" y="3"/>
                  </a:cubicBezTo>
                  <a:cubicBezTo>
                    <a:pt x="8" y="3"/>
                    <a:pt x="7" y="5"/>
                    <a:pt x="6" y="7"/>
                  </a:cubicBezTo>
                  <a:cubicBezTo>
                    <a:pt x="2" y="13"/>
                    <a:pt x="1" y="19"/>
                    <a:pt x="5" y="24"/>
                  </a:cubicBezTo>
                  <a:cubicBezTo>
                    <a:pt x="5" y="26"/>
                    <a:pt x="5" y="27"/>
                    <a:pt x="6" y="29"/>
                  </a:cubicBezTo>
                  <a:cubicBezTo>
                    <a:pt x="6" y="29"/>
                    <a:pt x="7" y="29"/>
                    <a:pt x="7" y="30"/>
                  </a:cubicBezTo>
                  <a:cubicBezTo>
                    <a:pt x="8" y="32"/>
                    <a:pt x="11" y="32"/>
                    <a:pt x="11" y="35"/>
                  </a:cubicBezTo>
                  <a:close/>
                </a:path>
              </a:pathLst>
            </a:custGeom>
            <a:solidFill>
              <a:srgbClr val="805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7" name="Freeform 315"/>
            <p:cNvSpPr>
              <a:spLocks/>
            </p:cNvSpPr>
            <p:nvPr/>
          </p:nvSpPr>
          <p:spPr bwMode="auto">
            <a:xfrm>
              <a:off x="1076" y="1342"/>
              <a:ext cx="19" cy="75"/>
            </a:xfrm>
            <a:custGeom>
              <a:avLst/>
              <a:gdLst>
                <a:gd name="T0" fmla="*/ 4 w 8"/>
                <a:gd name="T1" fmla="*/ 32 h 32"/>
                <a:gd name="T2" fmla="*/ 1 w 8"/>
                <a:gd name="T3" fmla="*/ 28 h 32"/>
                <a:gd name="T4" fmla="*/ 5 w 8"/>
                <a:gd name="T5" fmla="*/ 2 h 32"/>
                <a:gd name="T6" fmla="*/ 8 w 8"/>
                <a:gd name="T7" fmla="*/ 0 h 32"/>
                <a:gd name="T8" fmla="*/ 7 w 8"/>
                <a:gd name="T9" fmla="*/ 4 h 32"/>
                <a:gd name="T10" fmla="*/ 3 w 8"/>
                <a:gd name="T11" fmla="*/ 28 h 32"/>
                <a:gd name="T12" fmla="*/ 4 w 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32"/>
                  </a:moveTo>
                  <a:cubicBezTo>
                    <a:pt x="2" y="32"/>
                    <a:pt x="1" y="29"/>
                    <a:pt x="1" y="28"/>
                  </a:cubicBezTo>
                  <a:cubicBezTo>
                    <a:pt x="1" y="19"/>
                    <a:pt x="0" y="10"/>
                    <a:pt x="5" y="2"/>
                  </a:cubicBezTo>
                  <a:cubicBezTo>
                    <a:pt x="6" y="0"/>
                    <a:pt x="7" y="0"/>
                    <a:pt x="8" y="0"/>
                  </a:cubicBezTo>
                  <a:cubicBezTo>
                    <a:pt x="8" y="2"/>
                    <a:pt x="8" y="3"/>
                    <a:pt x="7" y="4"/>
                  </a:cubicBezTo>
                  <a:cubicBezTo>
                    <a:pt x="3" y="12"/>
                    <a:pt x="4" y="20"/>
                    <a:pt x="3" y="28"/>
                  </a:cubicBezTo>
                  <a:cubicBezTo>
                    <a:pt x="3" y="29"/>
                    <a:pt x="6" y="30"/>
                    <a:pt x="4" y="32"/>
                  </a:cubicBezTo>
                  <a:close/>
                </a:path>
              </a:pathLst>
            </a:custGeom>
            <a:solidFill>
              <a:srgbClr val="DED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8" name="Freeform 316"/>
            <p:cNvSpPr>
              <a:spLocks/>
            </p:cNvSpPr>
            <p:nvPr/>
          </p:nvSpPr>
          <p:spPr bwMode="auto">
            <a:xfrm>
              <a:off x="943" y="1420"/>
              <a:ext cx="34" cy="54"/>
            </a:xfrm>
            <a:custGeom>
              <a:avLst/>
              <a:gdLst>
                <a:gd name="T0" fmla="*/ 2 w 14"/>
                <a:gd name="T1" fmla="*/ 2 h 23"/>
                <a:gd name="T2" fmla="*/ 13 w 14"/>
                <a:gd name="T3" fmla="*/ 0 h 23"/>
                <a:gd name="T4" fmla="*/ 12 w 14"/>
                <a:gd name="T5" fmla="*/ 2 h 23"/>
                <a:gd name="T6" fmla="*/ 8 w 14"/>
                <a:gd name="T7" fmla="*/ 18 h 23"/>
                <a:gd name="T8" fmla="*/ 13 w 14"/>
                <a:gd name="T9" fmla="*/ 18 h 23"/>
                <a:gd name="T10" fmla="*/ 10 w 14"/>
                <a:gd name="T11" fmla="*/ 20 h 23"/>
                <a:gd name="T12" fmla="*/ 0 w 14"/>
                <a:gd name="T13" fmla="*/ 23 h 23"/>
                <a:gd name="T14" fmla="*/ 2 w 14"/>
                <a:gd name="T15" fmla="*/ 19 h 23"/>
                <a:gd name="T16" fmla="*/ 7 w 14"/>
                <a:gd name="T17" fmla="*/ 14 h 23"/>
                <a:gd name="T18" fmla="*/ 5 w 14"/>
                <a:gd name="T19" fmla="*/ 3 h 23"/>
                <a:gd name="T20" fmla="*/ 2 w 14"/>
                <a:gd name="T2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3">
                  <a:moveTo>
                    <a:pt x="2" y="2"/>
                  </a:moveTo>
                  <a:cubicBezTo>
                    <a:pt x="6" y="1"/>
                    <a:pt x="9" y="1"/>
                    <a:pt x="13" y="0"/>
                  </a:cubicBezTo>
                  <a:cubicBezTo>
                    <a:pt x="13" y="1"/>
                    <a:pt x="12" y="2"/>
                    <a:pt x="12" y="2"/>
                  </a:cubicBezTo>
                  <a:cubicBezTo>
                    <a:pt x="14" y="8"/>
                    <a:pt x="12" y="13"/>
                    <a:pt x="8" y="18"/>
                  </a:cubicBezTo>
                  <a:cubicBezTo>
                    <a:pt x="10" y="18"/>
                    <a:pt x="11" y="17"/>
                    <a:pt x="13" y="18"/>
                  </a:cubicBezTo>
                  <a:cubicBezTo>
                    <a:pt x="12" y="19"/>
                    <a:pt x="11" y="20"/>
                    <a:pt x="10" y="20"/>
                  </a:cubicBezTo>
                  <a:cubicBezTo>
                    <a:pt x="6" y="20"/>
                    <a:pt x="3" y="21"/>
                    <a:pt x="0" y="23"/>
                  </a:cubicBezTo>
                  <a:cubicBezTo>
                    <a:pt x="0" y="21"/>
                    <a:pt x="1" y="20"/>
                    <a:pt x="2" y="19"/>
                  </a:cubicBezTo>
                  <a:cubicBezTo>
                    <a:pt x="4" y="18"/>
                    <a:pt x="5" y="16"/>
                    <a:pt x="7" y="14"/>
                  </a:cubicBezTo>
                  <a:cubicBezTo>
                    <a:pt x="11" y="12"/>
                    <a:pt x="9" y="5"/>
                    <a:pt x="5" y="3"/>
                  </a:cubicBezTo>
                  <a:cubicBezTo>
                    <a:pt x="4" y="3"/>
                    <a:pt x="3" y="2"/>
                    <a:pt x="2" y="2"/>
                  </a:cubicBezTo>
                  <a:close/>
                </a:path>
              </a:pathLst>
            </a:custGeom>
            <a:solidFill>
              <a:srgbClr val="9472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9" name="Freeform 317"/>
            <p:cNvSpPr>
              <a:spLocks/>
            </p:cNvSpPr>
            <p:nvPr/>
          </p:nvSpPr>
          <p:spPr bwMode="auto">
            <a:xfrm>
              <a:off x="1709" y="2514"/>
              <a:ext cx="28" cy="66"/>
            </a:xfrm>
            <a:custGeom>
              <a:avLst/>
              <a:gdLst>
                <a:gd name="T0" fmla="*/ 2 w 12"/>
                <a:gd name="T1" fmla="*/ 5 h 28"/>
                <a:gd name="T2" fmla="*/ 4 w 12"/>
                <a:gd name="T3" fmla="*/ 0 h 28"/>
                <a:gd name="T4" fmla="*/ 3 w 12"/>
                <a:gd name="T5" fmla="*/ 3 h 28"/>
                <a:gd name="T6" fmla="*/ 12 w 12"/>
                <a:gd name="T7" fmla="*/ 13 h 28"/>
                <a:gd name="T8" fmla="*/ 5 w 12"/>
                <a:gd name="T9" fmla="*/ 24 h 28"/>
                <a:gd name="T10" fmla="*/ 7 w 12"/>
                <a:gd name="T11" fmla="*/ 28 h 28"/>
                <a:gd name="T12" fmla="*/ 3 w 12"/>
                <a:gd name="T13" fmla="*/ 23 h 28"/>
                <a:gd name="T14" fmla="*/ 1 w 12"/>
                <a:gd name="T15" fmla="*/ 18 h 28"/>
                <a:gd name="T16" fmla="*/ 2 w 12"/>
                <a:gd name="T17" fmla="*/ 18 h 28"/>
                <a:gd name="T18" fmla="*/ 5 w 12"/>
                <a:gd name="T19" fmla="*/ 18 h 28"/>
                <a:gd name="T20" fmla="*/ 9 w 12"/>
                <a:gd name="T21" fmla="*/ 18 h 28"/>
                <a:gd name="T22" fmla="*/ 10 w 12"/>
                <a:gd name="T23" fmla="*/ 16 h 28"/>
                <a:gd name="T24" fmla="*/ 10 w 12"/>
                <a:gd name="T25" fmla="*/ 14 h 28"/>
                <a:gd name="T26" fmla="*/ 8 w 12"/>
                <a:gd name="T27" fmla="*/ 10 h 28"/>
                <a:gd name="T28" fmla="*/ 7 w 12"/>
                <a:gd name="T29" fmla="*/ 7 h 28"/>
                <a:gd name="T30" fmla="*/ 2 w 12"/>
                <a:gd name="T3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28">
                  <a:moveTo>
                    <a:pt x="2" y="5"/>
                  </a:moveTo>
                  <a:cubicBezTo>
                    <a:pt x="0" y="2"/>
                    <a:pt x="2" y="1"/>
                    <a:pt x="4" y="0"/>
                  </a:cubicBezTo>
                  <a:cubicBezTo>
                    <a:pt x="5" y="1"/>
                    <a:pt x="3" y="2"/>
                    <a:pt x="3" y="3"/>
                  </a:cubicBezTo>
                  <a:cubicBezTo>
                    <a:pt x="10" y="4"/>
                    <a:pt x="12" y="7"/>
                    <a:pt x="12" y="13"/>
                  </a:cubicBezTo>
                  <a:cubicBezTo>
                    <a:pt x="12" y="20"/>
                    <a:pt x="11" y="24"/>
                    <a:pt x="5" y="24"/>
                  </a:cubicBezTo>
                  <a:cubicBezTo>
                    <a:pt x="6" y="26"/>
                    <a:pt x="8" y="26"/>
                    <a:pt x="7" y="28"/>
                  </a:cubicBezTo>
                  <a:cubicBezTo>
                    <a:pt x="5" y="27"/>
                    <a:pt x="3" y="26"/>
                    <a:pt x="3" y="23"/>
                  </a:cubicBezTo>
                  <a:cubicBezTo>
                    <a:pt x="3" y="21"/>
                    <a:pt x="1" y="20"/>
                    <a:pt x="1" y="18"/>
                  </a:cubicBezTo>
                  <a:cubicBezTo>
                    <a:pt x="2" y="18"/>
                    <a:pt x="2" y="18"/>
                    <a:pt x="2" y="18"/>
                  </a:cubicBezTo>
                  <a:cubicBezTo>
                    <a:pt x="3" y="18"/>
                    <a:pt x="4" y="19"/>
                    <a:pt x="5" y="18"/>
                  </a:cubicBezTo>
                  <a:cubicBezTo>
                    <a:pt x="7" y="17"/>
                    <a:pt x="8" y="18"/>
                    <a:pt x="9" y="18"/>
                  </a:cubicBezTo>
                  <a:cubicBezTo>
                    <a:pt x="10" y="17"/>
                    <a:pt x="10" y="16"/>
                    <a:pt x="10" y="16"/>
                  </a:cubicBezTo>
                  <a:cubicBezTo>
                    <a:pt x="10" y="15"/>
                    <a:pt x="10" y="15"/>
                    <a:pt x="10" y="14"/>
                  </a:cubicBezTo>
                  <a:cubicBezTo>
                    <a:pt x="10" y="12"/>
                    <a:pt x="11" y="10"/>
                    <a:pt x="8" y="10"/>
                  </a:cubicBezTo>
                  <a:cubicBezTo>
                    <a:pt x="7" y="9"/>
                    <a:pt x="7" y="8"/>
                    <a:pt x="7" y="7"/>
                  </a:cubicBezTo>
                  <a:cubicBezTo>
                    <a:pt x="6" y="5"/>
                    <a:pt x="3" y="7"/>
                    <a:pt x="2" y="5"/>
                  </a:cubicBezTo>
                  <a:close/>
                </a:path>
              </a:pathLst>
            </a:custGeom>
            <a:solidFill>
              <a:srgbClr val="A07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0" name="Freeform 318"/>
            <p:cNvSpPr>
              <a:spLocks/>
            </p:cNvSpPr>
            <p:nvPr/>
          </p:nvSpPr>
          <p:spPr bwMode="auto">
            <a:xfrm>
              <a:off x="891" y="1640"/>
              <a:ext cx="67" cy="31"/>
            </a:xfrm>
            <a:custGeom>
              <a:avLst/>
              <a:gdLst>
                <a:gd name="T0" fmla="*/ 26 w 28"/>
                <a:gd name="T1" fmla="*/ 2 h 13"/>
                <a:gd name="T2" fmla="*/ 23 w 28"/>
                <a:gd name="T3" fmla="*/ 5 h 13"/>
                <a:gd name="T4" fmla="*/ 4 w 28"/>
                <a:gd name="T5" fmla="*/ 13 h 13"/>
                <a:gd name="T6" fmla="*/ 2 w 28"/>
                <a:gd name="T7" fmla="*/ 13 h 13"/>
                <a:gd name="T8" fmla="*/ 3 w 28"/>
                <a:gd name="T9" fmla="*/ 11 h 13"/>
                <a:gd name="T10" fmla="*/ 5 w 28"/>
                <a:gd name="T11" fmla="*/ 9 h 13"/>
                <a:gd name="T12" fmla="*/ 7 w 28"/>
                <a:gd name="T13" fmla="*/ 7 h 13"/>
                <a:gd name="T14" fmla="*/ 3 w 28"/>
                <a:gd name="T15" fmla="*/ 6 h 13"/>
                <a:gd name="T16" fmla="*/ 1 w 28"/>
                <a:gd name="T17" fmla="*/ 3 h 13"/>
                <a:gd name="T18" fmla="*/ 4 w 28"/>
                <a:gd name="T19" fmla="*/ 3 h 13"/>
                <a:gd name="T20" fmla="*/ 15 w 28"/>
                <a:gd name="T21" fmla="*/ 4 h 13"/>
                <a:gd name="T22" fmla="*/ 15 w 28"/>
                <a:gd name="T23" fmla="*/ 4 h 13"/>
                <a:gd name="T24" fmla="*/ 16 w 28"/>
                <a:gd name="T25" fmla="*/ 4 h 13"/>
                <a:gd name="T26" fmla="*/ 24 w 28"/>
                <a:gd name="T27" fmla="*/ 1 h 13"/>
                <a:gd name="T28" fmla="*/ 27 w 28"/>
                <a:gd name="T29" fmla="*/ 1 h 13"/>
                <a:gd name="T30" fmla="*/ 28 w 28"/>
                <a:gd name="T31" fmla="*/ 1 h 13"/>
                <a:gd name="T32" fmla="*/ 26 w 28"/>
                <a:gd name="T3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3">
                  <a:moveTo>
                    <a:pt x="26" y="2"/>
                  </a:moveTo>
                  <a:cubicBezTo>
                    <a:pt x="25" y="3"/>
                    <a:pt x="24" y="3"/>
                    <a:pt x="23" y="5"/>
                  </a:cubicBezTo>
                  <a:cubicBezTo>
                    <a:pt x="17" y="7"/>
                    <a:pt x="10" y="9"/>
                    <a:pt x="4" y="13"/>
                  </a:cubicBezTo>
                  <a:cubicBezTo>
                    <a:pt x="4" y="13"/>
                    <a:pt x="3" y="13"/>
                    <a:pt x="2" y="13"/>
                  </a:cubicBezTo>
                  <a:cubicBezTo>
                    <a:pt x="2" y="12"/>
                    <a:pt x="2" y="12"/>
                    <a:pt x="3" y="11"/>
                  </a:cubicBezTo>
                  <a:cubicBezTo>
                    <a:pt x="3" y="10"/>
                    <a:pt x="4" y="10"/>
                    <a:pt x="5" y="9"/>
                  </a:cubicBezTo>
                  <a:cubicBezTo>
                    <a:pt x="5" y="9"/>
                    <a:pt x="6" y="8"/>
                    <a:pt x="7" y="7"/>
                  </a:cubicBezTo>
                  <a:cubicBezTo>
                    <a:pt x="5" y="7"/>
                    <a:pt x="4" y="6"/>
                    <a:pt x="3" y="6"/>
                  </a:cubicBezTo>
                  <a:cubicBezTo>
                    <a:pt x="2" y="5"/>
                    <a:pt x="0" y="5"/>
                    <a:pt x="1" y="3"/>
                  </a:cubicBezTo>
                  <a:cubicBezTo>
                    <a:pt x="2" y="2"/>
                    <a:pt x="3" y="2"/>
                    <a:pt x="4" y="3"/>
                  </a:cubicBezTo>
                  <a:cubicBezTo>
                    <a:pt x="8" y="6"/>
                    <a:pt x="11" y="6"/>
                    <a:pt x="15" y="4"/>
                  </a:cubicBezTo>
                  <a:cubicBezTo>
                    <a:pt x="15" y="4"/>
                    <a:pt x="15" y="4"/>
                    <a:pt x="15" y="4"/>
                  </a:cubicBezTo>
                  <a:cubicBezTo>
                    <a:pt x="15" y="4"/>
                    <a:pt x="16" y="4"/>
                    <a:pt x="16" y="4"/>
                  </a:cubicBezTo>
                  <a:cubicBezTo>
                    <a:pt x="19" y="3"/>
                    <a:pt x="21" y="2"/>
                    <a:pt x="24" y="1"/>
                  </a:cubicBezTo>
                  <a:cubicBezTo>
                    <a:pt x="25" y="1"/>
                    <a:pt x="26" y="0"/>
                    <a:pt x="27" y="1"/>
                  </a:cubicBezTo>
                  <a:cubicBezTo>
                    <a:pt x="28" y="1"/>
                    <a:pt x="28" y="1"/>
                    <a:pt x="28" y="1"/>
                  </a:cubicBezTo>
                  <a:cubicBezTo>
                    <a:pt x="28" y="2"/>
                    <a:pt x="27" y="2"/>
                    <a:pt x="26" y="2"/>
                  </a:cubicBezTo>
                  <a:close/>
                </a:path>
              </a:pathLst>
            </a:custGeom>
            <a:solidFill>
              <a:srgbClr val="E6D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1" name="Freeform 319"/>
            <p:cNvSpPr>
              <a:spLocks/>
            </p:cNvSpPr>
            <p:nvPr/>
          </p:nvSpPr>
          <p:spPr bwMode="auto">
            <a:xfrm>
              <a:off x="1100" y="2493"/>
              <a:ext cx="93" cy="30"/>
            </a:xfrm>
            <a:custGeom>
              <a:avLst/>
              <a:gdLst>
                <a:gd name="T0" fmla="*/ 27 w 39"/>
                <a:gd name="T1" fmla="*/ 7 h 13"/>
                <a:gd name="T2" fmla="*/ 26 w 39"/>
                <a:gd name="T3" fmla="*/ 7 h 13"/>
                <a:gd name="T4" fmla="*/ 10 w 39"/>
                <a:gd name="T5" fmla="*/ 3 h 13"/>
                <a:gd name="T6" fmla="*/ 11 w 39"/>
                <a:gd name="T7" fmla="*/ 7 h 13"/>
                <a:gd name="T8" fmla="*/ 11 w 39"/>
                <a:gd name="T9" fmla="*/ 8 h 13"/>
                <a:gd name="T10" fmla="*/ 9 w 39"/>
                <a:gd name="T11" fmla="*/ 8 h 13"/>
                <a:gd name="T12" fmla="*/ 5 w 39"/>
                <a:gd name="T13" fmla="*/ 5 h 13"/>
                <a:gd name="T14" fmla="*/ 1 w 39"/>
                <a:gd name="T15" fmla="*/ 4 h 13"/>
                <a:gd name="T16" fmla="*/ 0 w 39"/>
                <a:gd name="T17" fmla="*/ 1 h 13"/>
                <a:gd name="T18" fmla="*/ 1 w 39"/>
                <a:gd name="T19" fmla="*/ 0 h 13"/>
                <a:gd name="T20" fmla="*/ 26 w 39"/>
                <a:gd name="T21" fmla="*/ 4 h 13"/>
                <a:gd name="T22" fmla="*/ 34 w 39"/>
                <a:gd name="T23" fmla="*/ 7 h 13"/>
                <a:gd name="T24" fmla="*/ 37 w 39"/>
                <a:gd name="T25" fmla="*/ 10 h 13"/>
                <a:gd name="T26" fmla="*/ 38 w 39"/>
                <a:gd name="T27" fmla="*/ 12 h 13"/>
                <a:gd name="T28" fmla="*/ 35 w 39"/>
                <a:gd name="T29" fmla="*/ 12 h 13"/>
                <a:gd name="T30" fmla="*/ 35 w 39"/>
                <a:gd name="T31" fmla="*/ 12 h 13"/>
                <a:gd name="T32" fmla="*/ 27 w 39"/>
                <a:gd name="T3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3">
                  <a:moveTo>
                    <a:pt x="27" y="7"/>
                  </a:moveTo>
                  <a:cubicBezTo>
                    <a:pt x="27" y="7"/>
                    <a:pt x="26" y="7"/>
                    <a:pt x="26" y="7"/>
                  </a:cubicBezTo>
                  <a:cubicBezTo>
                    <a:pt x="21" y="4"/>
                    <a:pt x="15" y="3"/>
                    <a:pt x="10" y="3"/>
                  </a:cubicBezTo>
                  <a:cubicBezTo>
                    <a:pt x="9" y="5"/>
                    <a:pt x="11" y="5"/>
                    <a:pt x="11" y="7"/>
                  </a:cubicBezTo>
                  <a:cubicBezTo>
                    <a:pt x="11" y="7"/>
                    <a:pt x="12" y="8"/>
                    <a:pt x="11" y="8"/>
                  </a:cubicBezTo>
                  <a:cubicBezTo>
                    <a:pt x="10" y="9"/>
                    <a:pt x="10" y="8"/>
                    <a:pt x="9" y="8"/>
                  </a:cubicBezTo>
                  <a:cubicBezTo>
                    <a:pt x="8" y="7"/>
                    <a:pt x="7" y="6"/>
                    <a:pt x="5" y="5"/>
                  </a:cubicBezTo>
                  <a:cubicBezTo>
                    <a:pt x="4" y="3"/>
                    <a:pt x="2" y="4"/>
                    <a:pt x="1" y="4"/>
                  </a:cubicBezTo>
                  <a:cubicBezTo>
                    <a:pt x="0" y="3"/>
                    <a:pt x="2" y="1"/>
                    <a:pt x="0" y="1"/>
                  </a:cubicBezTo>
                  <a:cubicBezTo>
                    <a:pt x="0" y="0"/>
                    <a:pt x="0" y="0"/>
                    <a:pt x="1" y="0"/>
                  </a:cubicBezTo>
                  <a:cubicBezTo>
                    <a:pt x="10" y="0"/>
                    <a:pt x="18" y="1"/>
                    <a:pt x="26" y="4"/>
                  </a:cubicBezTo>
                  <a:cubicBezTo>
                    <a:pt x="29" y="4"/>
                    <a:pt x="32" y="6"/>
                    <a:pt x="34" y="7"/>
                  </a:cubicBezTo>
                  <a:cubicBezTo>
                    <a:pt x="35" y="9"/>
                    <a:pt x="36" y="9"/>
                    <a:pt x="37" y="10"/>
                  </a:cubicBezTo>
                  <a:cubicBezTo>
                    <a:pt x="38" y="10"/>
                    <a:pt x="39" y="11"/>
                    <a:pt x="38" y="12"/>
                  </a:cubicBezTo>
                  <a:cubicBezTo>
                    <a:pt x="37" y="13"/>
                    <a:pt x="36" y="12"/>
                    <a:pt x="35" y="12"/>
                  </a:cubicBezTo>
                  <a:cubicBezTo>
                    <a:pt x="35" y="12"/>
                    <a:pt x="35" y="12"/>
                    <a:pt x="35" y="12"/>
                  </a:cubicBezTo>
                  <a:cubicBezTo>
                    <a:pt x="33" y="10"/>
                    <a:pt x="30" y="8"/>
                    <a:pt x="27" y="7"/>
                  </a:cubicBezTo>
                  <a:close/>
                </a:path>
              </a:pathLst>
            </a:custGeom>
            <a:solidFill>
              <a:srgbClr val="EDD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2" name="Freeform 320"/>
            <p:cNvSpPr>
              <a:spLocks/>
            </p:cNvSpPr>
            <p:nvPr/>
          </p:nvSpPr>
          <p:spPr bwMode="auto">
            <a:xfrm>
              <a:off x="841" y="1922"/>
              <a:ext cx="119" cy="24"/>
            </a:xfrm>
            <a:custGeom>
              <a:avLst/>
              <a:gdLst>
                <a:gd name="T0" fmla="*/ 43 w 50"/>
                <a:gd name="T1" fmla="*/ 5 h 10"/>
                <a:gd name="T2" fmla="*/ 43 w 50"/>
                <a:gd name="T3" fmla="*/ 5 h 10"/>
                <a:gd name="T4" fmla="*/ 50 w 50"/>
                <a:gd name="T5" fmla="*/ 6 h 10"/>
                <a:gd name="T6" fmla="*/ 50 w 50"/>
                <a:gd name="T7" fmla="*/ 7 h 10"/>
                <a:gd name="T8" fmla="*/ 42 w 50"/>
                <a:gd name="T9" fmla="*/ 7 h 10"/>
                <a:gd name="T10" fmla="*/ 38 w 50"/>
                <a:gd name="T11" fmla="*/ 8 h 10"/>
                <a:gd name="T12" fmla="*/ 29 w 50"/>
                <a:gd name="T13" fmla="*/ 10 h 10"/>
                <a:gd name="T14" fmla="*/ 28 w 50"/>
                <a:gd name="T15" fmla="*/ 8 h 10"/>
                <a:gd name="T16" fmla="*/ 31 w 50"/>
                <a:gd name="T17" fmla="*/ 5 h 10"/>
                <a:gd name="T18" fmla="*/ 11 w 50"/>
                <a:gd name="T19" fmla="*/ 4 h 10"/>
                <a:gd name="T20" fmla="*/ 3 w 50"/>
                <a:gd name="T21" fmla="*/ 6 h 10"/>
                <a:gd name="T22" fmla="*/ 0 w 50"/>
                <a:gd name="T23" fmla="*/ 6 h 10"/>
                <a:gd name="T24" fmla="*/ 2 w 50"/>
                <a:gd name="T25" fmla="*/ 4 h 10"/>
                <a:gd name="T26" fmla="*/ 31 w 50"/>
                <a:gd name="T27" fmla="*/ 2 h 10"/>
                <a:gd name="T28" fmla="*/ 43 w 50"/>
                <a:gd name="T2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0">
                  <a:moveTo>
                    <a:pt x="43" y="5"/>
                  </a:moveTo>
                  <a:cubicBezTo>
                    <a:pt x="43" y="5"/>
                    <a:pt x="43" y="5"/>
                    <a:pt x="43" y="5"/>
                  </a:cubicBezTo>
                  <a:cubicBezTo>
                    <a:pt x="46" y="6"/>
                    <a:pt x="48" y="4"/>
                    <a:pt x="50" y="6"/>
                  </a:cubicBezTo>
                  <a:cubicBezTo>
                    <a:pt x="50" y="6"/>
                    <a:pt x="50" y="7"/>
                    <a:pt x="50" y="7"/>
                  </a:cubicBezTo>
                  <a:cubicBezTo>
                    <a:pt x="48" y="8"/>
                    <a:pt x="45" y="7"/>
                    <a:pt x="42" y="7"/>
                  </a:cubicBezTo>
                  <a:cubicBezTo>
                    <a:pt x="41" y="7"/>
                    <a:pt x="39" y="6"/>
                    <a:pt x="38" y="8"/>
                  </a:cubicBezTo>
                  <a:cubicBezTo>
                    <a:pt x="35" y="7"/>
                    <a:pt x="32" y="7"/>
                    <a:pt x="29" y="10"/>
                  </a:cubicBezTo>
                  <a:cubicBezTo>
                    <a:pt x="28" y="10"/>
                    <a:pt x="28" y="9"/>
                    <a:pt x="28" y="8"/>
                  </a:cubicBezTo>
                  <a:cubicBezTo>
                    <a:pt x="29" y="7"/>
                    <a:pt x="30" y="7"/>
                    <a:pt x="31" y="5"/>
                  </a:cubicBezTo>
                  <a:cubicBezTo>
                    <a:pt x="24" y="3"/>
                    <a:pt x="17" y="2"/>
                    <a:pt x="11" y="4"/>
                  </a:cubicBezTo>
                  <a:cubicBezTo>
                    <a:pt x="8" y="5"/>
                    <a:pt x="6" y="6"/>
                    <a:pt x="3" y="6"/>
                  </a:cubicBezTo>
                  <a:cubicBezTo>
                    <a:pt x="2" y="7"/>
                    <a:pt x="1" y="7"/>
                    <a:pt x="0" y="6"/>
                  </a:cubicBezTo>
                  <a:cubicBezTo>
                    <a:pt x="0" y="4"/>
                    <a:pt x="1" y="4"/>
                    <a:pt x="2" y="4"/>
                  </a:cubicBezTo>
                  <a:cubicBezTo>
                    <a:pt x="12" y="0"/>
                    <a:pt x="21" y="0"/>
                    <a:pt x="31" y="2"/>
                  </a:cubicBezTo>
                  <a:cubicBezTo>
                    <a:pt x="35" y="3"/>
                    <a:pt x="39" y="4"/>
                    <a:pt x="43" y="5"/>
                  </a:cubicBezTo>
                  <a:close/>
                </a:path>
              </a:pathLst>
            </a:custGeom>
            <a:solidFill>
              <a:srgbClr val="F0D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3" name="Freeform 321"/>
            <p:cNvSpPr>
              <a:spLocks/>
            </p:cNvSpPr>
            <p:nvPr/>
          </p:nvSpPr>
          <p:spPr bwMode="auto">
            <a:xfrm>
              <a:off x="1190" y="3534"/>
              <a:ext cx="43" cy="52"/>
            </a:xfrm>
            <a:custGeom>
              <a:avLst/>
              <a:gdLst>
                <a:gd name="T0" fmla="*/ 0 w 18"/>
                <a:gd name="T1" fmla="*/ 4 h 22"/>
                <a:gd name="T2" fmla="*/ 3 w 18"/>
                <a:gd name="T3" fmla="*/ 0 h 22"/>
                <a:gd name="T4" fmla="*/ 15 w 18"/>
                <a:gd name="T5" fmla="*/ 17 h 22"/>
                <a:gd name="T6" fmla="*/ 15 w 18"/>
                <a:gd name="T7" fmla="*/ 21 h 22"/>
                <a:gd name="T8" fmla="*/ 12 w 18"/>
                <a:gd name="T9" fmla="*/ 19 h 22"/>
                <a:gd name="T10" fmla="*/ 0 w 18"/>
                <a:gd name="T11" fmla="*/ 4 h 22"/>
              </a:gdLst>
              <a:ahLst/>
              <a:cxnLst>
                <a:cxn ang="0">
                  <a:pos x="T0" y="T1"/>
                </a:cxn>
                <a:cxn ang="0">
                  <a:pos x="T2" y="T3"/>
                </a:cxn>
                <a:cxn ang="0">
                  <a:pos x="T4" y="T5"/>
                </a:cxn>
                <a:cxn ang="0">
                  <a:pos x="T6" y="T7"/>
                </a:cxn>
                <a:cxn ang="0">
                  <a:pos x="T8" y="T9"/>
                </a:cxn>
                <a:cxn ang="0">
                  <a:pos x="T10" y="T11"/>
                </a:cxn>
              </a:cxnLst>
              <a:rect l="0" t="0" r="r" b="b"/>
              <a:pathLst>
                <a:path w="18" h="22">
                  <a:moveTo>
                    <a:pt x="0" y="4"/>
                  </a:moveTo>
                  <a:cubicBezTo>
                    <a:pt x="0" y="2"/>
                    <a:pt x="2" y="1"/>
                    <a:pt x="3" y="0"/>
                  </a:cubicBezTo>
                  <a:cubicBezTo>
                    <a:pt x="8" y="5"/>
                    <a:pt x="12" y="10"/>
                    <a:pt x="15" y="17"/>
                  </a:cubicBezTo>
                  <a:cubicBezTo>
                    <a:pt x="16" y="18"/>
                    <a:pt x="18" y="20"/>
                    <a:pt x="15" y="21"/>
                  </a:cubicBezTo>
                  <a:cubicBezTo>
                    <a:pt x="13" y="22"/>
                    <a:pt x="13" y="20"/>
                    <a:pt x="12" y="19"/>
                  </a:cubicBezTo>
                  <a:cubicBezTo>
                    <a:pt x="9" y="13"/>
                    <a:pt x="5" y="8"/>
                    <a:pt x="0" y="4"/>
                  </a:cubicBezTo>
                  <a:close/>
                </a:path>
              </a:pathLst>
            </a:custGeom>
            <a:solidFill>
              <a:srgbClr val="D7C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4" name="Freeform 322"/>
            <p:cNvSpPr>
              <a:spLocks/>
            </p:cNvSpPr>
            <p:nvPr/>
          </p:nvSpPr>
          <p:spPr bwMode="auto">
            <a:xfrm>
              <a:off x="1069" y="1486"/>
              <a:ext cx="41" cy="38"/>
            </a:xfrm>
            <a:custGeom>
              <a:avLst/>
              <a:gdLst>
                <a:gd name="T0" fmla="*/ 13 w 17"/>
                <a:gd name="T1" fmla="*/ 6 h 16"/>
                <a:gd name="T2" fmla="*/ 17 w 17"/>
                <a:gd name="T3" fmla="*/ 11 h 16"/>
                <a:gd name="T4" fmla="*/ 12 w 17"/>
                <a:gd name="T5" fmla="*/ 14 h 16"/>
                <a:gd name="T6" fmla="*/ 11 w 17"/>
                <a:gd name="T7" fmla="*/ 16 h 16"/>
                <a:gd name="T8" fmla="*/ 10 w 17"/>
                <a:gd name="T9" fmla="*/ 16 h 16"/>
                <a:gd name="T10" fmla="*/ 0 w 17"/>
                <a:gd name="T11" fmla="*/ 10 h 16"/>
                <a:gd name="T12" fmla="*/ 0 w 17"/>
                <a:gd name="T13" fmla="*/ 9 h 16"/>
                <a:gd name="T14" fmla="*/ 4 w 17"/>
                <a:gd name="T15" fmla="*/ 0 h 16"/>
                <a:gd name="T16" fmla="*/ 6 w 17"/>
                <a:gd name="T17" fmla="*/ 0 h 16"/>
                <a:gd name="T18" fmla="*/ 7 w 17"/>
                <a:gd name="T19" fmla="*/ 1 h 16"/>
                <a:gd name="T20" fmla="*/ 9 w 17"/>
                <a:gd name="T21" fmla="*/ 5 h 16"/>
                <a:gd name="T22" fmla="*/ 6 w 17"/>
                <a:gd name="T23" fmla="*/ 10 h 16"/>
                <a:gd name="T24" fmla="*/ 5 w 17"/>
                <a:gd name="T25" fmla="*/ 8 h 16"/>
                <a:gd name="T26" fmla="*/ 6 w 17"/>
                <a:gd name="T27" fmla="*/ 10 h 16"/>
                <a:gd name="T28" fmla="*/ 10 w 17"/>
                <a:gd name="T29" fmla="*/ 8 h 16"/>
                <a:gd name="T30" fmla="*/ 13 w 17"/>
                <a:gd name="T3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13" y="6"/>
                  </a:moveTo>
                  <a:cubicBezTo>
                    <a:pt x="16" y="6"/>
                    <a:pt x="17" y="8"/>
                    <a:pt x="17" y="11"/>
                  </a:cubicBezTo>
                  <a:cubicBezTo>
                    <a:pt x="16" y="13"/>
                    <a:pt x="15" y="14"/>
                    <a:pt x="12" y="14"/>
                  </a:cubicBezTo>
                  <a:cubicBezTo>
                    <a:pt x="11" y="14"/>
                    <a:pt x="11" y="15"/>
                    <a:pt x="11" y="16"/>
                  </a:cubicBezTo>
                  <a:cubicBezTo>
                    <a:pt x="11" y="16"/>
                    <a:pt x="10" y="16"/>
                    <a:pt x="10" y="16"/>
                  </a:cubicBezTo>
                  <a:cubicBezTo>
                    <a:pt x="8" y="12"/>
                    <a:pt x="3" y="12"/>
                    <a:pt x="0" y="10"/>
                  </a:cubicBezTo>
                  <a:cubicBezTo>
                    <a:pt x="0" y="10"/>
                    <a:pt x="0" y="9"/>
                    <a:pt x="0" y="9"/>
                  </a:cubicBezTo>
                  <a:cubicBezTo>
                    <a:pt x="1" y="6"/>
                    <a:pt x="3" y="4"/>
                    <a:pt x="4" y="0"/>
                  </a:cubicBezTo>
                  <a:cubicBezTo>
                    <a:pt x="4" y="0"/>
                    <a:pt x="5" y="0"/>
                    <a:pt x="6" y="0"/>
                  </a:cubicBezTo>
                  <a:cubicBezTo>
                    <a:pt x="7" y="0"/>
                    <a:pt x="8" y="1"/>
                    <a:pt x="7" y="1"/>
                  </a:cubicBezTo>
                  <a:cubicBezTo>
                    <a:pt x="6" y="3"/>
                    <a:pt x="8" y="4"/>
                    <a:pt x="9" y="5"/>
                  </a:cubicBezTo>
                  <a:cubicBezTo>
                    <a:pt x="10" y="8"/>
                    <a:pt x="9" y="10"/>
                    <a:pt x="6" y="10"/>
                  </a:cubicBezTo>
                  <a:cubicBezTo>
                    <a:pt x="5" y="9"/>
                    <a:pt x="5" y="9"/>
                    <a:pt x="5" y="8"/>
                  </a:cubicBezTo>
                  <a:cubicBezTo>
                    <a:pt x="5" y="9"/>
                    <a:pt x="5" y="9"/>
                    <a:pt x="6" y="10"/>
                  </a:cubicBezTo>
                  <a:cubicBezTo>
                    <a:pt x="8" y="11"/>
                    <a:pt x="9" y="10"/>
                    <a:pt x="10" y="8"/>
                  </a:cubicBezTo>
                  <a:cubicBezTo>
                    <a:pt x="10" y="5"/>
                    <a:pt x="11" y="4"/>
                    <a:pt x="13" y="6"/>
                  </a:cubicBezTo>
                  <a:close/>
                </a:path>
              </a:pathLst>
            </a:custGeom>
            <a:solidFill>
              <a:srgbClr val="E9D3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5" name="Freeform 323"/>
            <p:cNvSpPr>
              <a:spLocks/>
            </p:cNvSpPr>
            <p:nvPr/>
          </p:nvSpPr>
          <p:spPr bwMode="auto">
            <a:xfrm>
              <a:off x="820" y="1148"/>
              <a:ext cx="33" cy="80"/>
            </a:xfrm>
            <a:custGeom>
              <a:avLst/>
              <a:gdLst>
                <a:gd name="T0" fmla="*/ 0 w 14"/>
                <a:gd name="T1" fmla="*/ 3 h 34"/>
                <a:gd name="T2" fmla="*/ 0 w 14"/>
                <a:gd name="T3" fmla="*/ 1 h 34"/>
                <a:gd name="T4" fmla="*/ 2 w 14"/>
                <a:gd name="T5" fmla="*/ 1 h 34"/>
                <a:gd name="T6" fmla="*/ 3 w 14"/>
                <a:gd name="T7" fmla="*/ 4 h 34"/>
                <a:gd name="T8" fmla="*/ 5 w 14"/>
                <a:gd name="T9" fmla="*/ 7 h 34"/>
                <a:gd name="T10" fmla="*/ 9 w 14"/>
                <a:gd name="T11" fmla="*/ 7 h 34"/>
                <a:gd name="T12" fmla="*/ 11 w 14"/>
                <a:gd name="T13" fmla="*/ 6 h 34"/>
                <a:gd name="T14" fmla="*/ 11 w 14"/>
                <a:gd name="T15" fmla="*/ 7 h 34"/>
                <a:gd name="T16" fmla="*/ 14 w 14"/>
                <a:gd name="T17" fmla="*/ 24 h 34"/>
                <a:gd name="T18" fmla="*/ 9 w 14"/>
                <a:gd name="T19" fmla="*/ 21 h 34"/>
                <a:gd name="T20" fmla="*/ 6 w 14"/>
                <a:gd name="T21" fmla="*/ 18 h 34"/>
                <a:gd name="T22" fmla="*/ 4 w 14"/>
                <a:gd name="T23" fmla="*/ 24 h 34"/>
                <a:gd name="T24" fmla="*/ 7 w 14"/>
                <a:gd name="T25" fmla="*/ 27 h 34"/>
                <a:gd name="T26" fmla="*/ 10 w 14"/>
                <a:gd name="T27" fmla="*/ 31 h 34"/>
                <a:gd name="T28" fmla="*/ 9 w 14"/>
                <a:gd name="T29" fmla="*/ 34 h 34"/>
                <a:gd name="T30" fmla="*/ 7 w 14"/>
                <a:gd name="T31" fmla="*/ 32 h 34"/>
                <a:gd name="T32" fmla="*/ 0 w 14"/>
                <a:gd name="T33" fmla="*/ 23 h 34"/>
                <a:gd name="T34" fmla="*/ 7 w 14"/>
                <a:gd name="T35" fmla="*/ 14 h 34"/>
                <a:gd name="T36" fmla="*/ 0 w 14"/>
                <a:gd name="T3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34">
                  <a:moveTo>
                    <a:pt x="0" y="3"/>
                  </a:moveTo>
                  <a:cubicBezTo>
                    <a:pt x="0" y="2"/>
                    <a:pt x="0" y="1"/>
                    <a:pt x="0" y="1"/>
                  </a:cubicBezTo>
                  <a:cubicBezTo>
                    <a:pt x="1" y="0"/>
                    <a:pt x="1" y="1"/>
                    <a:pt x="2" y="1"/>
                  </a:cubicBezTo>
                  <a:cubicBezTo>
                    <a:pt x="2" y="2"/>
                    <a:pt x="3" y="3"/>
                    <a:pt x="3" y="4"/>
                  </a:cubicBezTo>
                  <a:cubicBezTo>
                    <a:pt x="3" y="5"/>
                    <a:pt x="4" y="6"/>
                    <a:pt x="5" y="7"/>
                  </a:cubicBezTo>
                  <a:cubicBezTo>
                    <a:pt x="6" y="8"/>
                    <a:pt x="7" y="11"/>
                    <a:pt x="9" y="7"/>
                  </a:cubicBezTo>
                  <a:cubicBezTo>
                    <a:pt x="9" y="6"/>
                    <a:pt x="10" y="6"/>
                    <a:pt x="11" y="6"/>
                  </a:cubicBezTo>
                  <a:cubicBezTo>
                    <a:pt x="11" y="6"/>
                    <a:pt x="12" y="7"/>
                    <a:pt x="11" y="7"/>
                  </a:cubicBezTo>
                  <a:cubicBezTo>
                    <a:pt x="10" y="14"/>
                    <a:pt x="12" y="19"/>
                    <a:pt x="14" y="24"/>
                  </a:cubicBezTo>
                  <a:cubicBezTo>
                    <a:pt x="11" y="25"/>
                    <a:pt x="11" y="22"/>
                    <a:pt x="9" y="21"/>
                  </a:cubicBezTo>
                  <a:cubicBezTo>
                    <a:pt x="8" y="19"/>
                    <a:pt x="8" y="17"/>
                    <a:pt x="6" y="18"/>
                  </a:cubicBezTo>
                  <a:cubicBezTo>
                    <a:pt x="4" y="19"/>
                    <a:pt x="3" y="21"/>
                    <a:pt x="4" y="24"/>
                  </a:cubicBezTo>
                  <a:cubicBezTo>
                    <a:pt x="5" y="25"/>
                    <a:pt x="6" y="26"/>
                    <a:pt x="7" y="27"/>
                  </a:cubicBezTo>
                  <a:cubicBezTo>
                    <a:pt x="8" y="28"/>
                    <a:pt x="9" y="29"/>
                    <a:pt x="10" y="31"/>
                  </a:cubicBezTo>
                  <a:cubicBezTo>
                    <a:pt x="10" y="32"/>
                    <a:pt x="10" y="33"/>
                    <a:pt x="9" y="34"/>
                  </a:cubicBezTo>
                  <a:cubicBezTo>
                    <a:pt x="8" y="34"/>
                    <a:pt x="8" y="33"/>
                    <a:pt x="7" y="32"/>
                  </a:cubicBezTo>
                  <a:cubicBezTo>
                    <a:pt x="5" y="29"/>
                    <a:pt x="1" y="27"/>
                    <a:pt x="0" y="23"/>
                  </a:cubicBezTo>
                  <a:cubicBezTo>
                    <a:pt x="0" y="18"/>
                    <a:pt x="1" y="14"/>
                    <a:pt x="7" y="14"/>
                  </a:cubicBezTo>
                  <a:cubicBezTo>
                    <a:pt x="3" y="11"/>
                    <a:pt x="0" y="7"/>
                    <a:pt x="0" y="3"/>
                  </a:cubicBezTo>
                  <a:close/>
                </a:path>
              </a:pathLst>
            </a:custGeom>
            <a:solidFill>
              <a:srgbClr val="8D3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6" name="Freeform 324"/>
            <p:cNvSpPr>
              <a:spLocks/>
            </p:cNvSpPr>
            <p:nvPr/>
          </p:nvSpPr>
          <p:spPr bwMode="auto">
            <a:xfrm>
              <a:off x="834" y="2585"/>
              <a:ext cx="97" cy="24"/>
            </a:xfrm>
            <a:custGeom>
              <a:avLst/>
              <a:gdLst>
                <a:gd name="T0" fmla="*/ 40 w 41"/>
                <a:gd name="T1" fmla="*/ 6 h 10"/>
                <a:gd name="T2" fmla="*/ 34 w 41"/>
                <a:gd name="T3" fmla="*/ 7 h 10"/>
                <a:gd name="T4" fmla="*/ 32 w 41"/>
                <a:gd name="T5" fmla="*/ 8 h 10"/>
                <a:gd name="T6" fmla="*/ 29 w 41"/>
                <a:gd name="T7" fmla="*/ 8 h 10"/>
                <a:gd name="T8" fmla="*/ 30 w 41"/>
                <a:gd name="T9" fmla="*/ 6 h 10"/>
                <a:gd name="T10" fmla="*/ 30 w 41"/>
                <a:gd name="T11" fmla="*/ 6 h 10"/>
                <a:gd name="T12" fmla="*/ 32 w 41"/>
                <a:gd name="T13" fmla="*/ 4 h 10"/>
                <a:gd name="T14" fmla="*/ 29 w 41"/>
                <a:gd name="T15" fmla="*/ 3 h 10"/>
                <a:gd name="T16" fmla="*/ 10 w 41"/>
                <a:gd name="T17" fmla="*/ 6 h 10"/>
                <a:gd name="T18" fmla="*/ 10 w 41"/>
                <a:gd name="T19" fmla="*/ 6 h 10"/>
                <a:gd name="T20" fmla="*/ 3 w 41"/>
                <a:gd name="T21" fmla="*/ 10 h 10"/>
                <a:gd name="T22" fmla="*/ 3 w 41"/>
                <a:gd name="T23" fmla="*/ 10 h 10"/>
                <a:gd name="T24" fmla="*/ 1 w 41"/>
                <a:gd name="T25" fmla="*/ 9 h 10"/>
                <a:gd name="T26" fmla="*/ 2 w 41"/>
                <a:gd name="T27" fmla="*/ 7 h 10"/>
                <a:gd name="T28" fmla="*/ 8 w 41"/>
                <a:gd name="T29" fmla="*/ 4 h 10"/>
                <a:gd name="T30" fmla="*/ 8 w 41"/>
                <a:gd name="T31" fmla="*/ 4 h 10"/>
                <a:gd name="T32" fmla="*/ 35 w 41"/>
                <a:gd name="T33" fmla="*/ 1 h 10"/>
                <a:gd name="T34" fmla="*/ 40 w 41"/>
                <a:gd name="T35" fmla="*/ 1 h 10"/>
                <a:gd name="T36" fmla="*/ 41 w 41"/>
                <a:gd name="T37" fmla="*/ 2 h 10"/>
                <a:gd name="T38" fmla="*/ 38 w 41"/>
                <a:gd name="T39" fmla="*/ 3 h 10"/>
                <a:gd name="T40" fmla="*/ 41 w 41"/>
                <a:gd name="T41" fmla="*/ 5 h 10"/>
                <a:gd name="T42" fmla="*/ 40 w 41"/>
                <a:gd name="T43"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10">
                  <a:moveTo>
                    <a:pt x="40" y="6"/>
                  </a:moveTo>
                  <a:cubicBezTo>
                    <a:pt x="38" y="6"/>
                    <a:pt x="36" y="6"/>
                    <a:pt x="34" y="7"/>
                  </a:cubicBezTo>
                  <a:cubicBezTo>
                    <a:pt x="33" y="7"/>
                    <a:pt x="32" y="8"/>
                    <a:pt x="32" y="8"/>
                  </a:cubicBezTo>
                  <a:cubicBezTo>
                    <a:pt x="31" y="9"/>
                    <a:pt x="29" y="9"/>
                    <a:pt x="29" y="8"/>
                  </a:cubicBezTo>
                  <a:cubicBezTo>
                    <a:pt x="28" y="7"/>
                    <a:pt x="30" y="7"/>
                    <a:pt x="30" y="6"/>
                  </a:cubicBezTo>
                  <a:cubicBezTo>
                    <a:pt x="30" y="6"/>
                    <a:pt x="30" y="6"/>
                    <a:pt x="30" y="6"/>
                  </a:cubicBezTo>
                  <a:cubicBezTo>
                    <a:pt x="31" y="5"/>
                    <a:pt x="32" y="5"/>
                    <a:pt x="32" y="4"/>
                  </a:cubicBezTo>
                  <a:cubicBezTo>
                    <a:pt x="32" y="3"/>
                    <a:pt x="30" y="3"/>
                    <a:pt x="29" y="3"/>
                  </a:cubicBezTo>
                  <a:cubicBezTo>
                    <a:pt x="23" y="3"/>
                    <a:pt x="17" y="4"/>
                    <a:pt x="10" y="6"/>
                  </a:cubicBezTo>
                  <a:cubicBezTo>
                    <a:pt x="10" y="6"/>
                    <a:pt x="10" y="6"/>
                    <a:pt x="10" y="6"/>
                  </a:cubicBezTo>
                  <a:cubicBezTo>
                    <a:pt x="8" y="7"/>
                    <a:pt x="5" y="8"/>
                    <a:pt x="3" y="10"/>
                  </a:cubicBezTo>
                  <a:cubicBezTo>
                    <a:pt x="3" y="10"/>
                    <a:pt x="3" y="10"/>
                    <a:pt x="3" y="10"/>
                  </a:cubicBezTo>
                  <a:cubicBezTo>
                    <a:pt x="2" y="10"/>
                    <a:pt x="1" y="10"/>
                    <a:pt x="1" y="9"/>
                  </a:cubicBezTo>
                  <a:cubicBezTo>
                    <a:pt x="0" y="9"/>
                    <a:pt x="1" y="8"/>
                    <a:pt x="2" y="7"/>
                  </a:cubicBezTo>
                  <a:cubicBezTo>
                    <a:pt x="4" y="6"/>
                    <a:pt x="6" y="5"/>
                    <a:pt x="8" y="4"/>
                  </a:cubicBezTo>
                  <a:cubicBezTo>
                    <a:pt x="8" y="4"/>
                    <a:pt x="8" y="4"/>
                    <a:pt x="8" y="4"/>
                  </a:cubicBezTo>
                  <a:cubicBezTo>
                    <a:pt x="17" y="1"/>
                    <a:pt x="26" y="0"/>
                    <a:pt x="35" y="1"/>
                  </a:cubicBezTo>
                  <a:cubicBezTo>
                    <a:pt x="37" y="2"/>
                    <a:pt x="38" y="2"/>
                    <a:pt x="40" y="1"/>
                  </a:cubicBezTo>
                  <a:cubicBezTo>
                    <a:pt x="41" y="2"/>
                    <a:pt x="41" y="2"/>
                    <a:pt x="41" y="2"/>
                  </a:cubicBezTo>
                  <a:cubicBezTo>
                    <a:pt x="41" y="4"/>
                    <a:pt x="39" y="3"/>
                    <a:pt x="38" y="3"/>
                  </a:cubicBezTo>
                  <a:cubicBezTo>
                    <a:pt x="40" y="3"/>
                    <a:pt x="41" y="3"/>
                    <a:pt x="41" y="5"/>
                  </a:cubicBezTo>
                  <a:cubicBezTo>
                    <a:pt x="41" y="6"/>
                    <a:pt x="40" y="5"/>
                    <a:pt x="40" y="6"/>
                  </a:cubicBezTo>
                  <a:close/>
                </a:path>
              </a:pathLst>
            </a:custGeom>
            <a:solidFill>
              <a:srgbClr val="EEDC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7" name="Freeform 325"/>
            <p:cNvSpPr>
              <a:spLocks/>
            </p:cNvSpPr>
            <p:nvPr/>
          </p:nvSpPr>
          <p:spPr bwMode="auto">
            <a:xfrm>
              <a:off x="817" y="1155"/>
              <a:ext cx="24" cy="59"/>
            </a:xfrm>
            <a:custGeom>
              <a:avLst/>
              <a:gdLst>
                <a:gd name="T0" fmla="*/ 1 w 10"/>
                <a:gd name="T1" fmla="*/ 0 h 25"/>
                <a:gd name="T2" fmla="*/ 9 w 10"/>
                <a:gd name="T3" fmla="*/ 10 h 25"/>
                <a:gd name="T4" fmla="*/ 9 w 10"/>
                <a:gd name="T5" fmla="*/ 12 h 25"/>
                <a:gd name="T6" fmla="*/ 2 w 10"/>
                <a:gd name="T7" fmla="*/ 20 h 25"/>
                <a:gd name="T8" fmla="*/ 2 w 10"/>
                <a:gd name="T9" fmla="*/ 22 h 25"/>
                <a:gd name="T10" fmla="*/ 1 w 10"/>
                <a:gd name="T11" fmla="*/ 25 h 25"/>
                <a:gd name="T12" fmla="*/ 0 w 10"/>
                <a:gd name="T13" fmla="*/ 2 h 25"/>
                <a:gd name="T14" fmla="*/ 1 w 10"/>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5">
                  <a:moveTo>
                    <a:pt x="1" y="0"/>
                  </a:moveTo>
                  <a:cubicBezTo>
                    <a:pt x="3" y="3"/>
                    <a:pt x="4" y="8"/>
                    <a:pt x="9" y="10"/>
                  </a:cubicBezTo>
                  <a:cubicBezTo>
                    <a:pt x="10" y="10"/>
                    <a:pt x="10" y="12"/>
                    <a:pt x="9" y="12"/>
                  </a:cubicBezTo>
                  <a:cubicBezTo>
                    <a:pt x="2" y="10"/>
                    <a:pt x="3" y="16"/>
                    <a:pt x="2" y="20"/>
                  </a:cubicBezTo>
                  <a:cubicBezTo>
                    <a:pt x="2" y="20"/>
                    <a:pt x="2" y="21"/>
                    <a:pt x="2" y="22"/>
                  </a:cubicBezTo>
                  <a:cubicBezTo>
                    <a:pt x="2" y="23"/>
                    <a:pt x="2" y="25"/>
                    <a:pt x="1" y="25"/>
                  </a:cubicBezTo>
                  <a:cubicBezTo>
                    <a:pt x="0" y="18"/>
                    <a:pt x="0" y="10"/>
                    <a:pt x="0" y="2"/>
                  </a:cubicBezTo>
                  <a:cubicBezTo>
                    <a:pt x="0" y="1"/>
                    <a:pt x="1" y="0"/>
                    <a:pt x="1" y="0"/>
                  </a:cubicBezTo>
                  <a:close/>
                </a:path>
              </a:pathLst>
            </a:custGeom>
            <a:solidFill>
              <a:srgbClr val="DC82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8" name="Freeform 326"/>
            <p:cNvSpPr>
              <a:spLocks/>
            </p:cNvSpPr>
            <p:nvPr/>
          </p:nvSpPr>
          <p:spPr bwMode="auto">
            <a:xfrm>
              <a:off x="1590" y="1889"/>
              <a:ext cx="28" cy="45"/>
            </a:xfrm>
            <a:custGeom>
              <a:avLst/>
              <a:gdLst>
                <a:gd name="T0" fmla="*/ 9 w 12"/>
                <a:gd name="T1" fmla="*/ 8 h 19"/>
                <a:gd name="T2" fmla="*/ 8 w 12"/>
                <a:gd name="T3" fmla="*/ 10 h 19"/>
                <a:gd name="T4" fmla="*/ 7 w 12"/>
                <a:gd name="T5" fmla="*/ 11 h 19"/>
                <a:gd name="T6" fmla="*/ 7 w 12"/>
                <a:gd name="T7" fmla="*/ 13 h 19"/>
                <a:gd name="T8" fmla="*/ 7 w 12"/>
                <a:gd name="T9" fmla="*/ 15 h 19"/>
                <a:gd name="T10" fmla="*/ 4 w 12"/>
                <a:gd name="T11" fmla="*/ 19 h 19"/>
                <a:gd name="T12" fmla="*/ 2 w 12"/>
                <a:gd name="T13" fmla="*/ 18 h 19"/>
                <a:gd name="T14" fmla="*/ 3 w 12"/>
                <a:gd name="T15" fmla="*/ 17 h 19"/>
                <a:gd name="T16" fmla="*/ 1 w 12"/>
                <a:gd name="T17" fmla="*/ 10 h 19"/>
                <a:gd name="T18" fmla="*/ 1 w 12"/>
                <a:gd name="T19" fmla="*/ 9 h 19"/>
                <a:gd name="T20" fmla="*/ 2 w 12"/>
                <a:gd name="T21" fmla="*/ 4 h 19"/>
                <a:gd name="T22" fmla="*/ 11 w 12"/>
                <a:gd name="T23" fmla="*/ 2 h 19"/>
                <a:gd name="T24" fmla="*/ 9 w 12"/>
                <a:gd name="T25" fmla="*/ 8 h 19"/>
                <a:gd name="T26" fmla="*/ 8 w 12"/>
                <a:gd name="T27" fmla="*/ 8 h 19"/>
                <a:gd name="T28" fmla="*/ 9 w 12"/>
                <a:gd name="T2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9">
                  <a:moveTo>
                    <a:pt x="9" y="8"/>
                  </a:moveTo>
                  <a:cubicBezTo>
                    <a:pt x="8" y="8"/>
                    <a:pt x="12" y="12"/>
                    <a:pt x="8" y="10"/>
                  </a:cubicBezTo>
                  <a:cubicBezTo>
                    <a:pt x="8" y="10"/>
                    <a:pt x="7" y="11"/>
                    <a:pt x="7" y="11"/>
                  </a:cubicBezTo>
                  <a:cubicBezTo>
                    <a:pt x="6" y="12"/>
                    <a:pt x="7" y="12"/>
                    <a:pt x="7" y="13"/>
                  </a:cubicBezTo>
                  <a:cubicBezTo>
                    <a:pt x="9" y="14"/>
                    <a:pt x="9" y="15"/>
                    <a:pt x="7" y="15"/>
                  </a:cubicBezTo>
                  <a:cubicBezTo>
                    <a:pt x="5" y="16"/>
                    <a:pt x="6" y="19"/>
                    <a:pt x="4" y="19"/>
                  </a:cubicBezTo>
                  <a:cubicBezTo>
                    <a:pt x="3" y="19"/>
                    <a:pt x="2" y="19"/>
                    <a:pt x="2" y="18"/>
                  </a:cubicBezTo>
                  <a:cubicBezTo>
                    <a:pt x="3" y="18"/>
                    <a:pt x="4" y="17"/>
                    <a:pt x="3" y="17"/>
                  </a:cubicBezTo>
                  <a:cubicBezTo>
                    <a:pt x="2" y="15"/>
                    <a:pt x="2" y="12"/>
                    <a:pt x="1" y="10"/>
                  </a:cubicBezTo>
                  <a:cubicBezTo>
                    <a:pt x="1" y="10"/>
                    <a:pt x="1" y="10"/>
                    <a:pt x="1" y="9"/>
                  </a:cubicBezTo>
                  <a:cubicBezTo>
                    <a:pt x="1" y="7"/>
                    <a:pt x="0" y="4"/>
                    <a:pt x="2" y="4"/>
                  </a:cubicBezTo>
                  <a:cubicBezTo>
                    <a:pt x="4" y="2"/>
                    <a:pt x="7" y="0"/>
                    <a:pt x="11" y="2"/>
                  </a:cubicBezTo>
                  <a:cubicBezTo>
                    <a:pt x="10" y="4"/>
                    <a:pt x="9" y="6"/>
                    <a:pt x="9" y="8"/>
                  </a:cubicBezTo>
                  <a:cubicBezTo>
                    <a:pt x="9" y="8"/>
                    <a:pt x="8" y="8"/>
                    <a:pt x="8" y="8"/>
                  </a:cubicBezTo>
                  <a:cubicBezTo>
                    <a:pt x="8" y="8"/>
                    <a:pt x="9" y="8"/>
                    <a:pt x="9" y="8"/>
                  </a:cubicBezTo>
                  <a:close/>
                </a:path>
              </a:pathLst>
            </a:custGeom>
            <a:solidFill>
              <a:srgbClr val="E0C9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9" name="Freeform 327"/>
            <p:cNvSpPr>
              <a:spLocks/>
            </p:cNvSpPr>
            <p:nvPr/>
          </p:nvSpPr>
          <p:spPr bwMode="auto">
            <a:xfrm>
              <a:off x="1064" y="1474"/>
              <a:ext cx="36" cy="41"/>
            </a:xfrm>
            <a:custGeom>
              <a:avLst/>
              <a:gdLst>
                <a:gd name="T0" fmla="*/ 8 w 15"/>
                <a:gd name="T1" fmla="*/ 15 h 17"/>
                <a:gd name="T2" fmla="*/ 11 w 15"/>
                <a:gd name="T3" fmla="*/ 12 h 17"/>
                <a:gd name="T4" fmla="*/ 8 w 15"/>
                <a:gd name="T5" fmla="*/ 10 h 17"/>
                <a:gd name="T6" fmla="*/ 8 w 15"/>
                <a:gd name="T7" fmla="*/ 7 h 17"/>
                <a:gd name="T8" fmla="*/ 8 w 15"/>
                <a:gd name="T9" fmla="*/ 6 h 17"/>
                <a:gd name="T10" fmla="*/ 7 w 15"/>
                <a:gd name="T11" fmla="*/ 6 h 17"/>
                <a:gd name="T12" fmla="*/ 2 w 15"/>
                <a:gd name="T13" fmla="*/ 13 h 17"/>
                <a:gd name="T14" fmla="*/ 2 w 15"/>
                <a:gd name="T15" fmla="*/ 14 h 17"/>
                <a:gd name="T16" fmla="*/ 0 w 15"/>
                <a:gd name="T17" fmla="*/ 12 h 17"/>
                <a:gd name="T18" fmla="*/ 1 w 15"/>
                <a:gd name="T19" fmla="*/ 4 h 17"/>
                <a:gd name="T20" fmla="*/ 5 w 15"/>
                <a:gd name="T21" fmla="*/ 1 h 17"/>
                <a:gd name="T22" fmla="*/ 3 w 15"/>
                <a:gd name="T23" fmla="*/ 4 h 17"/>
                <a:gd name="T24" fmla="*/ 15 w 15"/>
                <a:gd name="T25" fmla="*/ 11 h 17"/>
                <a:gd name="T26" fmla="*/ 13 w 15"/>
                <a:gd name="T27" fmla="*/ 13 h 17"/>
                <a:gd name="T28" fmla="*/ 11 w 15"/>
                <a:gd name="T29" fmla="*/ 15 h 17"/>
                <a:gd name="T30" fmla="*/ 8 w 15"/>
                <a:gd name="T31"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7">
                  <a:moveTo>
                    <a:pt x="8" y="15"/>
                  </a:moveTo>
                  <a:cubicBezTo>
                    <a:pt x="9" y="15"/>
                    <a:pt x="10" y="14"/>
                    <a:pt x="11" y="12"/>
                  </a:cubicBezTo>
                  <a:cubicBezTo>
                    <a:pt x="11" y="10"/>
                    <a:pt x="9" y="11"/>
                    <a:pt x="8" y="10"/>
                  </a:cubicBezTo>
                  <a:cubicBezTo>
                    <a:pt x="7" y="9"/>
                    <a:pt x="6" y="8"/>
                    <a:pt x="8" y="7"/>
                  </a:cubicBezTo>
                  <a:cubicBezTo>
                    <a:pt x="8" y="7"/>
                    <a:pt x="9" y="6"/>
                    <a:pt x="8" y="6"/>
                  </a:cubicBezTo>
                  <a:cubicBezTo>
                    <a:pt x="8" y="5"/>
                    <a:pt x="6" y="5"/>
                    <a:pt x="7" y="6"/>
                  </a:cubicBezTo>
                  <a:cubicBezTo>
                    <a:pt x="7" y="9"/>
                    <a:pt x="4" y="11"/>
                    <a:pt x="2" y="13"/>
                  </a:cubicBezTo>
                  <a:cubicBezTo>
                    <a:pt x="2" y="13"/>
                    <a:pt x="2" y="14"/>
                    <a:pt x="2" y="14"/>
                  </a:cubicBezTo>
                  <a:cubicBezTo>
                    <a:pt x="1" y="14"/>
                    <a:pt x="1" y="13"/>
                    <a:pt x="0" y="12"/>
                  </a:cubicBezTo>
                  <a:cubicBezTo>
                    <a:pt x="0" y="9"/>
                    <a:pt x="0" y="7"/>
                    <a:pt x="1" y="4"/>
                  </a:cubicBezTo>
                  <a:cubicBezTo>
                    <a:pt x="2" y="2"/>
                    <a:pt x="2" y="0"/>
                    <a:pt x="5" y="1"/>
                  </a:cubicBezTo>
                  <a:cubicBezTo>
                    <a:pt x="6" y="2"/>
                    <a:pt x="4" y="2"/>
                    <a:pt x="3" y="4"/>
                  </a:cubicBezTo>
                  <a:cubicBezTo>
                    <a:pt x="9" y="3"/>
                    <a:pt x="12" y="7"/>
                    <a:pt x="15" y="11"/>
                  </a:cubicBezTo>
                  <a:cubicBezTo>
                    <a:pt x="14" y="11"/>
                    <a:pt x="12" y="10"/>
                    <a:pt x="13" y="13"/>
                  </a:cubicBezTo>
                  <a:cubicBezTo>
                    <a:pt x="13" y="14"/>
                    <a:pt x="13" y="15"/>
                    <a:pt x="11" y="15"/>
                  </a:cubicBezTo>
                  <a:cubicBezTo>
                    <a:pt x="10" y="16"/>
                    <a:pt x="8" y="17"/>
                    <a:pt x="8" y="15"/>
                  </a:cubicBezTo>
                  <a:close/>
                </a:path>
              </a:pathLst>
            </a:custGeom>
            <a:solidFill>
              <a:srgbClr val="BDA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0" name="Freeform 328"/>
            <p:cNvSpPr>
              <a:spLocks/>
            </p:cNvSpPr>
            <p:nvPr/>
          </p:nvSpPr>
          <p:spPr bwMode="auto">
            <a:xfrm>
              <a:off x="1043" y="3191"/>
              <a:ext cx="52" cy="81"/>
            </a:xfrm>
            <a:custGeom>
              <a:avLst/>
              <a:gdLst>
                <a:gd name="T0" fmla="*/ 10 w 22"/>
                <a:gd name="T1" fmla="*/ 27 h 34"/>
                <a:gd name="T2" fmla="*/ 18 w 22"/>
                <a:gd name="T3" fmla="*/ 30 h 34"/>
                <a:gd name="T4" fmla="*/ 22 w 22"/>
                <a:gd name="T5" fmla="*/ 33 h 34"/>
                <a:gd name="T6" fmla="*/ 21 w 22"/>
                <a:gd name="T7" fmla="*/ 33 h 34"/>
                <a:gd name="T8" fmla="*/ 12 w 22"/>
                <a:gd name="T9" fmla="*/ 31 h 34"/>
                <a:gd name="T10" fmla="*/ 12 w 22"/>
                <a:gd name="T11" fmla="*/ 31 h 34"/>
                <a:gd name="T12" fmla="*/ 12 w 22"/>
                <a:gd name="T13" fmla="*/ 31 h 34"/>
                <a:gd name="T14" fmla="*/ 14 w 22"/>
                <a:gd name="T15" fmla="*/ 33 h 34"/>
                <a:gd name="T16" fmla="*/ 13 w 22"/>
                <a:gd name="T17" fmla="*/ 34 h 34"/>
                <a:gd name="T18" fmla="*/ 9 w 22"/>
                <a:gd name="T19" fmla="*/ 31 h 34"/>
                <a:gd name="T20" fmla="*/ 3 w 22"/>
                <a:gd name="T21" fmla="*/ 24 h 34"/>
                <a:gd name="T22" fmla="*/ 1 w 22"/>
                <a:gd name="T23" fmla="*/ 9 h 34"/>
                <a:gd name="T24" fmla="*/ 3 w 22"/>
                <a:gd name="T25" fmla="*/ 0 h 34"/>
                <a:gd name="T26" fmla="*/ 4 w 22"/>
                <a:gd name="T27" fmla="*/ 6 h 34"/>
                <a:gd name="T28" fmla="*/ 5 w 22"/>
                <a:gd name="T29" fmla="*/ 12 h 34"/>
                <a:gd name="T30" fmla="*/ 6 w 22"/>
                <a:gd name="T31" fmla="*/ 18 h 34"/>
                <a:gd name="T32" fmla="*/ 10 w 22"/>
                <a:gd name="T33"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4">
                  <a:moveTo>
                    <a:pt x="10" y="27"/>
                  </a:moveTo>
                  <a:cubicBezTo>
                    <a:pt x="12" y="29"/>
                    <a:pt x="15" y="29"/>
                    <a:pt x="18" y="30"/>
                  </a:cubicBezTo>
                  <a:cubicBezTo>
                    <a:pt x="19" y="31"/>
                    <a:pt x="20" y="32"/>
                    <a:pt x="22" y="33"/>
                  </a:cubicBezTo>
                  <a:cubicBezTo>
                    <a:pt x="21" y="33"/>
                    <a:pt x="21" y="33"/>
                    <a:pt x="21" y="33"/>
                  </a:cubicBezTo>
                  <a:cubicBezTo>
                    <a:pt x="18" y="33"/>
                    <a:pt x="15" y="31"/>
                    <a:pt x="12" y="31"/>
                  </a:cubicBezTo>
                  <a:cubicBezTo>
                    <a:pt x="11" y="30"/>
                    <a:pt x="11" y="31"/>
                    <a:pt x="12" y="31"/>
                  </a:cubicBezTo>
                  <a:cubicBezTo>
                    <a:pt x="12" y="31"/>
                    <a:pt x="12" y="31"/>
                    <a:pt x="12" y="31"/>
                  </a:cubicBezTo>
                  <a:cubicBezTo>
                    <a:pt x="13" y="31"/>
                    <a:pt x="14" y="32"/>
                    <a:pt x="14" y="33"/>
                  </a:cubicBezTo>
                  <a:cubicBezTo>
                    <a:pt x="14" y="33"/>
                    <a:pt x="13" y="34"/>
                    <a:pt x="13" y="34"/>
                  </a:cubicBezTo>
                  <a:cubicBezTo>
                    <a:pt x="12" y="33"/>
                    <a:pt x="10" y="32"/>
                    <a:pt x="9" y="31"/>
                  </a:cubicBezTo>
                  <a:cubicBezTo>
                    <a:pt x="5" y="30"/>
                    <a:pt x="4" y="27"/>
                    <a:pt x="3" y="24"/>
                  </a:cubicBezTo>
                  <a:cubicBezTo>
                    <a:pt x="2" y="19"/>
                    <a:pt x="1" y="14"/>
                    <a:pt x="1" y="9"/>
                  </a:cubicBezTo>
                  <a:cubicBezTo>
                    <a:pt x="2" y="6"/>
                    <a:pt x="0" y="2"/>
                    <a:pt x="3" y="0"/>
                  </a:cubicBezTo>
                  <a:cubicBezTo>
                    <a:pt x="5" y="2"/>
                    <a:pt x="4" y="4"/>
                    <a:pt x="4" y="6"/>
                  </a:cubicBezTo>
                  <a:cubicBezTo>
                    <a:pt x="4" y="8"/>
                    <a:pt x="4" y="10"/>
                    <a:pt x="5" y="12"/>
                  </a:cubicBezTo>
                  <a:cubicBezTo>
                    <a:pt x="5" y="14"/>
                    <a:pt x="5" y="16"/>
                    <a:pt x="6" y="18"/>
                  </a:cubicBezTo>
                  <a:cubicBezTo>
                    <a:pt x="7" y="21"/>
                    <a:pt x="8" y="24"/>
                    <a:pt x="10" y="27"/>
                  </a:cubicBezTo>
                  <a:close/>
                </a:path>
              </a:pathLst>
            </a:custGeom>
            <a:solidFill>
              <a:srgbClr val="EED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1" name="Freeform 329"/>
            <p:cNvSpPr>
              <a:spLocks/>
            </p:cNvSpPr>
            <p:nvPr/>
          </p:nvSpPr>
          <p:spPr bwMode="auto">
            <a:xfrm>
              <a:off x="1571" y="1593"/>
              <a:ext cx="43" cy="38"/>
            </a:xfrm>
            <a:custGeom>
              <a:avLst/>
              <a:gdLst>
                <a:gd name="T0" fmla="*/ 12 w 18"/>
                <a:gd name="T1" fmla="*/ 14 h 16"/>
                <a:gd name="T2" fmla="*/ 11 w 18"/>
                <a:gd name="T3" fmla="*/ 13 h 16"/>
                <a:gd name="T4" fmla="*/ 5 w 18"/>
                <a:gd name="T5" fmla="*/ 16 h 16"/>
                <a:gd name="T6" fmla="*/ 2 w 18"/>
                <a:gd name="T7" fmla="*/ 9 h 16"/>
                <a:gd name="T8" fmla="*/ 9 w 18"/>
                <a:gd name="T9" fmla="*/ 3 h 16"/>
                <a:gd name="T10" fmla="*/ 11 w 18"/>
                <a:gd name="T11" fmla="*/ 0 h 16"/>
                <a:gd name="T12" fmla="*/ 17 w 18"/>
                <a:gd name="T13" fmla="*/ 4 h 16"/>
                <a:gd name="T14" fmla="*/ 17 w 18"/>
                <a:gd name="T15" fmla="*/ 6 h 16"/>
                <a:gd name="T16" fmla="*/ 7 w 18"/>
                <a:gd name="T17" fmla="*/ 12 h 16"/>
                <a:gd name="T18" fmla="*/ 6 w 18"/>
                <a:gd name="T19" fmla="*/ 13 h 16"/>
                <a:gd name="T20" fmla="*/ 7 w 18"/>
                <a:gd name="T21" fmla="*/ 12 h 16"/>
                <a:gd name="T22" fmla="*/ 10 w 18"/>
                <a:gd name="T23" fmla="*/ 11 h 16"/>
                <a:gd name="T24" fmla="*/ 11 w 18"/>
                <a:gd name="T25" fmla="*/ 11 h 16"/>
                <a:gd name="T26" fmla="*/ 12 w 18"/>
                <a:gd name="T2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6">
                  <a:moveTo>
                    <a:pt x="12" y="14"/>
                  </a:moveTo>
                  <a:cubicBezTo>
                    <a:pt x="11" y="14"/>
                    <a:pt x="11" y="14"/>
                    <a:pt x="11" y="13"/>
                  </a:cubicBezTo>
                  <a:cubicBezTo>
                    <a:pt x="9" y="14"/>
                    <a:pt x="7" y="16"/>
                    <a:pt x="5" y="16"/>
                  </a:cubicBezTo>
                  <a:cubicBezTo>
                    <a:pt x="1" y="15"/>
                    <a:pt x="0" y="13"/>
                    <a:pt x="2" y="9"/>
                  </a:cubicBezTo>
                  <a:cubicBezTo>
                    <a:pt x="4" y="7"/>
                    <a:pt x="6" y="5"/>
                    <a:pt x="9" y="3"/>
                  </a:cubicBezTo>
                  <a:cubicBezTo>
                    <a:pt x="10" y="2"/>
                    <a:pt x="10" y="1"/>
                    <a:pt x="11" y="0"/>
                  </a:cubicBezTo>
                  <a:cubicBezTo>
                    <a:pt x="14" y="0"/>
                    <a:pt x="15" y="2"/>
                    <a:pt x="17" y="4"/>
                  </a:cubicBezTo>
                  <a:cubicBezTo>
                    <a:pt x="18" y="5"/>
                    <a:pt x="18" y="7"/>
                    <a:pt x="17" y="6"/>
                  </a:cubicBezTo>
                  <a:cubicBezTo>
                    <a:pt x="11" y="3"/>
                    <a:pt x="9" y="7"/>
                    <a:pt x="7" y="12"/>
                  </a:cubicBezTo>
                  <a:cubicBezTo>
                    <a:pt x="7" y="12"/>
                    <a:pt x="7" y="12"/>
                    <a:pt x="6" y="13"/>
                  </a:cubicBezTo>
                  <a:cubicBezTo>
                    <a:pt x="7" y="13"/>
                    <a:pt x="7" y="12"/>
                    <a:pt x="7" y="12"/>
                  </a:cubicBezTo>
                  <a:cubicBezTo>
                    <a:pt x="8" y="12"/>
                    <a:pt x="9" y="11"/>
                    <a:pt x="10" y="11"/>
                  </a:cubicBezTo>
                  <a:cubicBezTo>
                    <a:pt x="11" y="11"/>
                    <a:pt x="11" y="11"/>
                    <a:pt x="11" y="11"/>
                  </a:cubicBezTo>
                  <a:cubicBezTo>
                    <a:pt x="12" y="12"/>
                    <a:pt x="13" y="13"/>
                    <a:pt x="12" y="14"/>
                  </a:cubicBezTo>
                  <a:close/>
                </a:path>
              </a:pathLst>
            </a:custGeom>
            <a:solidFill>
              <a:srgbClr val="DBC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2" name="Freeform 330"/>
            <p:cNvSpPr>
              <a:spLocks/>
            </p:cNvSpPr>
            <p:nvPr/>
          </p:nvSpPr>
          <p:spPr bwMode="auto">
            <a:xfrm>
              <a:off x="1587" y="1638"/>
              <a:ext cx="69" cy="61"/>
            </a:xfrm>
            <a:custGeom>
              <a:avLst/>
              <a:gdLst>
                <a:gd name="T0" fmla="*/ 1 w 29"/>
                <a:gd name="T1" fmla="*/ 22 h 26"/>
                <a:gd name="T2" fmla="*/ 1 w 29"/>
                <a:gd name="T3" fmla="*/ 22 h 26"/>
                <a:gd name="T4" fmla="*/ 1 w 29"/>
                <a:gd name="T5" fmla="*/ 21 h 26"/>
                <a:gd name="T6" fmla="*/ 11 w 29"/>
                <a:gd name="T7" fmla="*/ 19 h 26"/>
                <a:gd name="T8" fmla="*/ 16 w 29"/>
                <a:gd name="T9" fmla="*/ 14 h 26"/>
                <a:gd name="T10" fmla="*/ 22 w 29"/>
                <a:gd name="T11" fmla="*/ 3 h 26"/>
                <a:gd name="T12" fmla="*/ 26 w 29"/>
                <a:gd name="T13" fmla="*/ 0 h 26"/>
                <a:gd name="T14" fmla="*/ 26 w 29"/>
                <a:gd name="T15" fmla="*/ 3 h 26"/>
                <a:gd name="T16" fmla="*/ 22 w 29"/>
                <a:gd name="T17" fmla="*/ 8 h 26"/>
                <a:gd name="T18" fmla="*/ 23 w 29"/>
                <a:gd name="T19" fmla="*/ 11 h 26"/>
                <a:gd name="T20" fmla="*/ 22 w 29"/>
                <a:gd name="T21" fmla="*/ 13 h 26"/>
                <a:gd name="T22" fmla="*/ 20 w 29"/>
                <a:gd name="T23" fmla="*/ 17 h 26"/>
                <a:gd name="T24" fmla="*/ 26 w 29"/>
                <a:gd name="T25" fmla="*/ 19 h 26"/>
                <a:gd name="T26" fmla="*/ 25 w 29"/>
                <a:gd name="T27" fmla="*/ 19 h 26"/>
                <a:gd name="T28" fmla="*/ 23 w 29"/>
                <a:gd name="T29" fmla="*/ 19 h 26"/>
                <a:gd name="T30" fmla="*/ 15 w 29"/>
                <a:gd name="T31" fmla="*/ 21 h 26"/>
                <a:gd name="T32" fmla="*/ 12 w 29"/>
                <a:gd name="T33" fmla="*/ 23 h 26"/>
                <a:gd name="T34" fmla="*/ 7 w 29"/>
                <a:gd name="T35" fmla="*/ 25 h 26"/>
                <a:gd name="T36" fmla="*/ 5 w 29"/>
                <a:gd name="T37" fmla="*/ 23 h 26"/>
                <a:gd name="T38" fmla="*/ 0 w 29"/>
                <a:gd name="T39" fmla="*/ 23 h 26"/>
                <a:gd name="T40" fmla="*/ 1 w 29"/>
                <a:gd name="T4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6">
                  <a:moveTo>
                    <a:pt x="1" y="22"/>
                  </a:moveTo>
                  <a:cubicBezTo>
                    <a:pt x="1" y="22"/>
                    <a:pt x="1" y="22"/>
                    <a:pt x="1" y="22"/>
                  </a:cubicBezTo>
                  <a:cubicBezTo>
                    <a:pt x="1" y="22"/>
                    <a:pt x="1" y="21"/>
                    <a:pt x="1" y="21"/>
                  </a:cubicBezTo>
                  <a:cubicBezTo>
                    <a:pt x="4" y="19"/>
                    <a:pt x="8" y="20"/>
                    <a:pt x="11" y="19"/>
                  </a:cubicBezTo>
                  <a:cubicBezTo>
                    <a:pt x="13" y="18"/>
                    <a:pt x="14" y="16"/>
                    <a:pt x="16" y="14"/>
                  </a:cubicBezTo>
                  <a:cubicBezTo>
                    <a:pt x="18" y="10"/>
                    <a:pt x="19" y="6"/>
                    <a:pt x="22" y="3"/>
                  </a:cubicBezTo>
                  <a:cubicBezTo>
                    <a:pt x="23" y="2"/>
                    <a:pt x="24" y="0"/>
                    <a:pt x="26" y="0"/>
                  </a:cubicBezTo>
                  <a:cubicBezTo>
                    <a:pt x="29" y="0"/>
                    <a:pt x="27" y="2"/>
                    <a:pt x="26" y="3"/>
                  </a:cubicBezTo>
                  <a:cubicBezTo>
                    <a:pt x="25" y="4"/>
                    <a:pt x="23" y="6"/>
                    <a:pt x="22" y="8"/>
                  </a:cubicBezTo>
                  <a:cubicBezTo>
                    <a:pt x="22" y="9"/>
                    <a:pt x="21" y="10"/>
                    <a:pt x="23" y="11"/>
                  </a:cubicBezTo>
                  <a:cubicBezTo>
                    <a:pt x="24" y="11"/>
                    <a:pt x="23" y="12"/>
                    <a:pt x="22" y="13"/>
                  </a:cubicBezTo>
                  <a:cubicBezTo>
                    <a:pt x="21" y="14"/>
                    <a:pt x="20" y="15"/>
                    <a:pt x="20" y="17"/>
                  </a:cubicBezTo>
                  <a:cubicBezTo>
                    <a:pt x="22" y="17"/>
                    <a:pt x="25" y="15"/>
                    <a:pt x="26" y="19"/>
                  </a:cubicBezTo>
                  <a:cubicBezTo>
                    <a:pt x="26" y="19"/>
                    <a:pt x="25" y="19"/>
                    <a:pt x="25" y="19"/>
                  </a:cubicBezTo>
                  <a:cubicBezTo>
                    <a:pt x="24" y="19"/>
                    <a:pt x="23" y="19"/>
                    <a:pt x="23" y="19"/>
                  </a:cubicBezTo>
                  <a:cubicBezTo>
                    <a:pt x="20" y="19"/>
                    <a:pt x="18" y="21"/>
                    <a:pt x="15" y="21"/>
                  </a:cubicBezTo>
                  <a:cubicBezTo>
                    <a:pt x="14" y="22"/>
                    <a:pt x="13" y="23"/>
                    <a:pt x="12" y="23"/>
                  </a:cubicBezTo>
                  <a:cubicBezTo>
                    <a:pt x="10" y="24"/>
                    <a:pt x="9" y="26"/>
                    <a:pt x="7" y="25"/>
                  </a:cubicBezTo>
                  <a:cubicBezTo>
                    <a:pt x="7" y="24"/>
                    <a:pt x="7" y="22"/>
                    <a:pt x="5" y="23"/>
                  </a:cubicBezTo>
                  <a:cubicBezTo>
                    <a:pt x="4" y="23"/>
                    <a:pt x="2" y="25"/>
                    <a:pt x="0" y="23"/>
                  </a:cubicBezTo>
                  <a:cubicBezTo>
                    <a:pt x="0" y="23"/>
                    <a:pt x="1" y="22"/>
                    <a:pt x="1" y="22"/>
                  </a:cubicBezTo>
                  <a:close/>
                </a:path>
              </a:pathLst>
            </a:custGeom>
            <a:solidFill>
              <a:srgbClr val="EAD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3" name="Freeform 331"/>
            <p:cNvSpPr>
              <a:spLocks/>
            </p:cNvSpPr>
            <p:nvPr/>
          </p:nvSpPr>
          <p:spPr bwMode="auto">
            <a:xfrm>
              <a:off x="938" y="1747"/>
              <a:ext cx="46" cy="54"/>
            </a:xfrm>
            <a:custGeom>
              <a:avLst/>
              <a:gdLst>
                <a:gd name="T0" fmla="*/ 8 w 19"/>
                <a:gd name="T1" fmla="*/ 22 h 23"/>
                <a:gd name="T2" fmla="*/ 0 w 19"/>
                <a:gd name="T3" fmla="*/ 23 h 23"/>
                <a:gd name="T4" fmla="*/ 2 w 19"/>
                <a:gd name="T5" fmla="*/ 22 h 23"/>
                <a:gd name="T6" fmla="*/ 4 w 19"/>
                <a:gd name="T7" fmla="*/ 20 h 23"/>
                <a:gd name="T8" fmla="*/ 6 w 19"/>
                <a:gd name="T9" fmla="*/ 19 h 23"/>
                <a:gd name="T10" fmla="*/ 12 w 19"/>
                <a:gd name="T11" fmla="*/ 9 h 23"/>
                <a:gd name="T12" fmla="*/ 9 w 19"/>
                <a:gd name="T13" fmla="*/ 5 h 23"/>
                <a:gd name="T14" fmla="*/ 4 w 19"/>
                <a:gd name="T15" fmla="*/ 4 h 23"/>
                <a:gd name="T16" fmla="*/ 7 w 19"/>
                <a:gd name="T17" fmla="*/ 1 h 23"/>
                <a:gd name="T18" fmla="*/ 10 w 19"/>
                <a:gd name="T19" fmla="*/ 0 h 23"/>
                <a:gd name="T20" fmla="*/ 16 w 19"/>
                <a:gd name="T21" fmla="*/ 12 h 23"/>
                <a:gd name="T22" fmla="*/ 8 w 19"/>
                <a:gd name="T2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3">
                  <a:moveTo>
                    <a:pt x="8" y="22"/>
                  </a:moveTo>
                  <a:cubicBezTo>
                    <a:pt x="6" y="23"/>
                    <a:pt x="3" y="23"/>
                    <a:pt x="0" y="23"/>
                  </a:cubicBezTo>
                  <a:cubicBezTo>
                    <a:pt x="1" y="23"/>
                    <a:pt x="1" y="23"/>
                    <a:pt x="2" y="22"/>
                  </a:cubicBezTo>
                  <a:cubicBezTo>
                    <a:pt x="3" y="22"/>
                    <a:pt x="4" y="22"/>
                    <a:pt x="4" y="20"/>
                  </a:cubicBezTo>
                  <a:cubicBezTo>
                    <a:pt x="4" y="19"/>
                    <a:pt x="5" y="19"/>
                    <a:pt x="6" y="19"/>
                  </a:cubicBezTo>
                  <a:cubicBezTo>
                    <a:pt x="9" y="16"/>
                    <a:pt x="12" y="14"/>
                    <a:pt x="12" y="9"/>
                  </a:cubicBezTo>
                  <a:cubicBezTo>
                    <a:pt x="13" y="7"/>
                    <a:pt x="12" y="5"/>
                    <a:pt x="9" y="5"/>
                  </a:cubicBezTo>
                  <a:cubicBezTo>
                    <a:pt x="8" y="5"/>
                    <a:pt x="6" y="5"/>
                    <a:pt x="4" y="4"/>
                  </a:cubicBezTo>
                  <a:cubicBezTo>
                    <a:pt x="4" y="2"/>
                    <a:pt x="6" y="2"/>
                    <a:pt x="7" y="1"/>
                  </a:cubicBezTo>
                  <a:cubicBezTo>
                    <a:pt x="8" y="0"/>
                    <a:pt x="9" y="0"/>
                    <a:pt x="10" y="0"/>
                  </a:cubicBezTo>
                  <a:cubicBezTo>
                    <a:pt x="17" y="1"/>
                    <a:pt x="19" y="6"/>
                    <a:pt x="16" y="12"/>
                  </a:cubicBezTo>
                  <a:cubicBezTo>
                    <a:pt x="14" y="16"/>
                    <a:pt x="12" y="19"/>
                    <a:pt x="8" y="22"/>
                  </a:cubicBezTo>
                  <a:close/>
                </a:path>
              </a:pathLst>
            </a:custGeom>
            <a:solidFill>
              <a:srgbClr val="754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4" name="Freeform 332"/>
            <p:cNvSpPr>
              <a:spLocks/>
            </p:cNvSpPr>
            <p:nvPr/>
          </p:nvSpPr>
          <p:spPr bwMode="auto">
            <a:xfrm>
              <a:off x="1618" y="3504"/>
              <a:ext cx="19" cy="73"/>
            </a:xfrm>
            <a:custGeom>
              <a:avLst/>
              <a:gdLst>
                <a:gd name="T0" fmla="*/ 5 w 8"/>
                <a:gd name="T1" fmla="*/ 18 h 31"/>
                <a:gd name="T2" fmla="*/ 3 w 8"/>
                <a:gd name="T3" fmla="*/ 30 h 31"/>
                <a:gd name="T4" fmla="*/ 2 w 8"/>
                <a:gd name="T5" fmla="*/ 31 h 31"/>
                <a:gd name="T6" fmla="*/ 3 w 8"/>
                <a:gd name="T7" fmla="*/ 14 h 31"/>
                <a:gd name="T8" fmla="*/ 3 w 8"/>
                <a:gd name="T9" fmla="*/ 8 h 31"/>
                <a:gd name="T10" fmla="*/ 0 w 8"/>
                <a:gd name="T11" fmla="*/ 12 h 31"/>
                <a:gd name="T12" fmla="*/ 3 w 8"/>
                <a:gd name="T13" fmla="*/ 3 h 31"/>
                <a:gd name="T14" fmla="*/ 3 w 8"/>
                <a:gd name="T15" fmla="*/ 3 h 31"/>
                <a:gd name="T16" fmla="*/ 5 w 8"/>
                <a:gd name="T17" fmla="*/ 0 h 31"/>
                <a:gd name="T18" fmla="*/ 6 w 8"/>
                <a:gd name="T19" fmla="*/ 9 h 31"/>
                <a:gd name="T20" fmla="*/ 6 w 8"/>
                <a:gd name="T21" fmla="*/ 9 h 31"/>
                <a:gd name="T22" fmla="*/ 6 w 8"/>
                <a:gd name="T23" fmla="*/ 9 h 31"/>
                <a:gd name="T24" fmla="*/ 8 w 8"/>
                <a:gd name="T25" fmla="*/ 8 h 31"/>
                <a:gd name="T26" fmla="*/ 5 w 8"/>
                <a:gd name="T27"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31">
                  <a:moveTo>
                    <a:pt x="5" y="18"/>
                  </a:moveTo>
                  <a:cubicBezTo>
                    <a:pt x="4" y="22"/>
                    <a:pt x="2" y="26"/>
                    <a:pt x="3" y="30"/>
                  </a:cubicBezTo>
                  <a:cubicBezTo>
                    <a:pt x="3" y="31"/>
                    <a:pt x="3" y="31"/>
                    <a:pt x="2" y="31"/>
                  </a:cubicBezTo>
                  <a:cubicBezTo>
                    <a:pt x="2" y="25"/>
                    <a:pt x="1" y="19"/>
                    <a:pt x="3" y="14"/>
                  </a:cubicBezTo>
                  <a:cubicBezTo>
                    <a:pt x="4" y="12"/>
                    <a:pt x="3" y="10"/>
                    <a:pt x="3" y="8"/>
                  </a:cubicBezTo>
                  <a:cubicBezTo>
                    <a:pt x="1" y="9"/>
                    <a:pt x="1" y="11"/>
                    <a:pt x="0" y="12"/>
                  </a:cubicBezTo>
                  <a:cubicBezTo>
                    <a:pt x="0" y="9"/>
                    <a:pt x="3" y="6"/>
                    <a:pt x="3" y="3"/>
                  </a:cubicBezTo>
                  <a:cubicBezTo>
                    <a:pt x="3" y="3"/>
                    <a:pt x="3" y="3"/>
                    <a:pt x="3" y="3"/>
                  </a:cubicBezTo>
                  <a:cubicBezTo>
                    <a:pt x="3" y="2"/>
                    <a:pt x="4" y="1"/>
                    <a:pt x="5" y="0"/>
                  </a:cubicBezTo>
                  <a:cubicBezTo>
                    <a:pt x="6" y="3"/>
                    <a:pt x="7" y="6"/>
                    <a:pt x="6" y="9"/>
                  </a:cubicBezTo>
                  <a:cubicBezTo>
                    <a:pt x="6" y="10"/>
                    <a:pt x="7" y="9"/>
                    <a:pt x="6" y="9"/>
                  </a:cubicBezTo>
                  <a:cubicBezTo>
                    <a:pt x="6" y="9"/>
                    <a:pt x="6" y="9"/>
                    <a:pt x="6" y="9"/>
                  </a:cubicBezTo>
                  <a:cubicBezTo>
                    <a:pt x="6" y="8"/>
                    <a:pt x="7" y="8"/>
                    <a:pt x="8" y="8"/>
                  </a:cubicBezTo>
                  <a:cubicBezTo>
                    <a:pt x="8" y="11"/>
                    <a:pt x="7" y="15"/>
                    <a:pt x="5" y="18"/>
                  </a:cubicBezTo>
                  <a:close/>
                </a:path>
              </a:pathLst>
            </a:custGeom>
            <a:solidFill>
              <a:srgbClr val="936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5" name="Freeform 333"/>
            <p:cNvSpPr>
              <a:spLocks/>
            </p:cNvSpPr>
            <p:nvPr/>
          </p:nvSpPr>
          <p:spPr bwMode="auto">
            <a:xfrm>
              <a:off x="1457" y="1157"/>
              <a:ext cx="28" cy="47"/>
            </a:xfrm>
            <a:custGeom>
              <a:avLst/>
              <a:gdLst>
                <a:gd name="T0" fmla="*/ 3 w 12"/>
                <a:gd name="T1" fmla="*/ 20 h 20"/>
                <a:gd name="T2" fmla="*/ 2 w 12"/>
                <a:gd name="T3" fmla="*/ 18 h 20"/>
                <a:gd name="T4" fmla="*/ 2 w 12"/>
                <a:gd name="T5" fmla="*/ 14 h 20"/>
                <a:gd name="T6" fmla="*/ 3 w 12"/>
                <a:gd name="T7" fmla="*/ 0 h 20"/>
                <a:gd name="T8" fmla="*/ 6 w 12"/>
                <a:gd name="T9" fmla="*/ 4 h 20"/>
                <a:gd name="T10" fmla="*/ 10 w 12"/>
                <a:gd name="T11" fmla="*/ 9 h 20"/>
                <a:gd name="T12" fmla="*/ 12 w 12"/>
                <a:gd name="T13" fmla="*/ 12 h 20"/>
                <a:gd name="T14" fmla="*/ 9 w 12"/>
                <a:gd name="T15" fmla="*/ 13 h 20"/>
                <a:gd name="T16" fmla="*/ 5 w 12"/>
                <a:gd name="T17" fmla="*/ 16 h 20"/>
                <a:gd name="T18" fmla="*/ 3 w 12"/>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0">
                  <a:moveTo>
                    <a:pt x="3" y="20"/>
                  </a:moveTo>
                  <a:cubicBezTo>
                    <a:pt x="3" y="19"/>
                    <a:pt x="3" y="18"/>
                    <a:pt x="2" y="18"/>
                  </a:cubicBezTo>
                  <a:cubicBezTo>
                    <a:pt x="2" y="17"/>
                    <a:pt x="2" y="15"/>
                    <a:pt x="2" y="14"/>
                  </a:cubicBezTo>
                  <a:cubicBezTo>
                    <a:pt x="0" y="9"/>
                    <a:pt x="1" y="5"/>
                    <a:pt x="3" y="0"/>
                  </a:cubicBezTo>
                  <a:cubicBezTo>
                    <a:pt x="4" y="1"/>
                    <a:pt x="4" y="3"/>
                    <a:pt x="6" y="4"/>
                  </a:cubicBezTo>
                  <a:cubicBezTo>
                    <a:pt x="7" y="6"/>
                    <a:pt x="9" y="8"/>
                    <a:pt x="10" y="9"/>
                  </a:cubicBezTo>
                  <a:cubicBezTo>
                    <a:pt x="11" y="10"/>
                    <a:pt x="12" y="11"/>
                    <a:pt x="12" y="12"/>
                  </a:cubicBezTo>
                  <a:cubicBezTo>
                    <a:pt x="11" y="14"/>
                    <a:pt x="10" y="13"/>
                    <a:pt x="9" y="13"/>
                  </a:cubicBezTo>
                  <a:cubicBezTo>
                    <a:pt x="7" y="13"/>
                    <a:pt x="6" y="14"/>
                    <a:pt x="5" y="16"/>
                  </a:cubicBezTo>
                  <a:cubicBezTo>
                    <a:pt x="5" y="17"/>
                    <a:pt x="5" y="20"/>
                    <a:pt x="3" y="20"/>
                  </a:cubicBezTo>
                  <a:close/>
                </a:path>
              </a:pathLst>
            </a:custGeom>
            <a:solidFill>
              <a:srgbClr val="DE8A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6" name="Freeform 334"/>
            <p:cNvSpPr>
              <a:spLocks/>
            </p:cNvSpPr>
            <p:nvPr/>
          </p:nvSpPr>
          <p:spPr bwMode="auto">
            <a:xfrm>
              <a:off x="1067" y="1848"/>
              <a:ext cx="131" cy="36"/>
            </a:xfrm>
            <a:custGeom>
              <a:avLst/>
              <a:gdLst>
                <a:gd name="T0" fmla="*/ 3 w 55"/>
                <a:gd name="T1" fmla="*/ 6 h 15"/>
                <a:gd name="T2" fmla="*/ 6 w 55"/>
                <a:gd name="T3" fmla="*/ 6 h 15"/>
                <a:gd name="T4" fmla="*/ 6 w 55"/>
                <a:gd name="T5" fmla="*/ 5 h 15"/>
                <a:gd name="T6" fmla="*/ 7 w 55"/>
                <a:gd name="T7" fmla="*/ 4 h 15"/>
                <a:gd name="T8" fmla="*/ 10 w 55"/>
                <a:gd name="T9" fmla="*/ 1 h 15"/>
                <a:gd name="T10" fmla="*/ 10 w 55"/>
                <a:gd name="T11" fmla="*/ 1 h 15"/>
                <a:gd name="T12" fmla="*/ 11 w 55"/>
                <a:gd name="T13" fmla="*/ 2 h 15"/>
                <a:gd name="T14" fmla="*/ 10 w 55"/>
                <a:gd name="T15" fmla="*/ 6 h 15"/>
                <a:gd name="T16" fmla="*/ 25 w 55"/>
                <a:gd name="T17" fmla="*/ 5 h 15"/>
                <a:gd name="T18" fmla="*/ 52 w 55"/>
                <a:gd name="T19" fmla="*/ 10 h 15"/>
                <a:gd name="T20" fmla="*/ 54 w 55"/>
                <a:gd name="T21" fmla="*/ 13 h 15"/>
                <a:gd name="T22" fmla="*/ 50 w 55"/>
                <a:gd name="T23" fmla="*/ 13 h 15"/>
                <a:gd name="T24" fmla="*/ 50 w 55"/>
                <a:gd name="T25" fmla="*/ 12 h 15"/>
                <a:gd name="T26" fmla="*/ 50 w 55"/>
                <a:gd name="T27" fmla="*/ 12 h 15"/>
                <a:gd name="T28" fmla="*/ 53 w 55"/>
                <a:gd name="T29" fmla="*/ 12 h 15"/>
                <a:gd name="T30" fmla="*/ 17 w 55"/>
                <a:gd name="T31" fmla="*/ 8 h 15"/>
                <a:gd name="T32" fmla="*/ 14 w 55"/>
                <a:gd name="T33" fmla="*/ 9 h 15"/>
                <a:gd name="T34" fmla="*/ 6 w 55"/>
                <a:gd name="T35" fmla="*/ 9 h 15"/>
                <a:gd name="T36" fmla="*/ 0 w 55"/>
                <a:gd name="T37" fmla="*/ 7 h 15"/>
                <a:gd name="T38" fmla="*/ 3 w 55"/>
                <a:gd name="T3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5">
                  <a:moveTo>
                    <a:pt x="3" y="6"/>
                  </a:moveTo>
                  <a:cubicBezTo>
                    <a:pt x="4" y="6"/>
                    <a:pt x="5" y="6"/>
                    <a:pt x="6" y="6"/>
                  </a:cubicBezTo>
                  <a:cubicBezTo>
                    <a:pt x="8" y="6"/>
                    <a:pt x="7" y="6"/>
                    <a:pt x="6" y="5"/>
                  </a:cubicBezTo>
                  <a:cubicBezTo>
                    <a:pt x="6" y="5"/>
                    <a:pt x="7" y="4"/>
                    <a:pt x="7" y="4"/>
                  </a:cubicBezTo>
                  <a:cubicBezTo>
                    <a:pt x="9" y="3"/>
                    <a:pt x="10" y="3"/>
                    <a:pt x="10" y="1"/>
                  </a:cubicBezTo>
                  <a:cubicBezTo>
                    <a:pt x="10" y="0"/>
                    <a:pt x="10" y="1"/>
                    <a:pt x="10" y="1"/>
                  </a:cubicBezTo>
                  <a:cubicBezTo>
                    <a:pt x="11" y="1"/>
                    <a:pt x="11" y="1"/>
                    <a:pt x="11" y="2"/>
                  </a:cubicBezTo>
                  <a:cubicBezTo>
                    <a:pt x="11" y="3"/>
                    <a:pt x="10" y="5"/>
                    <a:pt x="10" y="6"/>
                  </a:cubicBezTo>
                  <a:cubicBezTo>
                    <a:pt x="15" y="7"/>
                    <a:pt x="20" y="6"/>
                    <a:pt x="25" y="5"/>
                  </a:cubicBezTo>
                  <a:cubicBezTo>
                    <a:pt x="35" y="4"/>
                    <a:pt x="43" y="6"/>
                    <a:pt x="52" y="10"/>
                  </a:cubicBezTo>
                  <a:cubicBezTo>
                    <a:pt x="53" y="11"/>
                    <a:pt x="55" y="11"/>
                    <a:pt x="54" y="13"/>
                  </a:cubicBezTo>
                  <a:cubicBezTo>
                    <a:pt x="53" y="15"/>
                    <a:pt x="51" y="14"/>
                    <a:pt x="50" y="13"/>
                  </a:cubicBezTo>
                  <a:cubicBezTo>
                    <a:pt x="50" y="13"/>
                    <a:pt x="50" y="12"/>
                    <a:pt x="50" y="12"/>
                  </a:cubicBezTo>
                  <a:cubicBezTo>
                    <a:pt x="50" y="12"/>
                    <a:pt x="50" y="12"/>
                    <a:pt x="50" y="12"/>
                  </a:cubicBezTo>
                  <a:cubicBezTo>
                    <a:pt x="51" y="12"/>
                    <a:pt x="52" y="13"/>
                    <a:pt x="53" y="12"/>
                  </a:cubicBezTo>
                  <a:cubicBezTo>
                    <a:pt x="47" y="7"/>
                    <a:pt x="28" y="4"/>
                    <a:pt x="17" y="8"/>
                  </a:cubicBezTo>
                  <a:cubicBezTo>
                    <a:pt x="16" y="9"/>
                    <a:pt x="15" y="9"/>
                    <a:pt x="14" y="9"/>
                  </a:cubicBezTo>
                  <a:cubicBezTo>
                    <a:pt x="12" y="8"/>
                    <a:pt x="9" y="8"/>
                    <a:pt x="6" y="9"/>
                  </a:cubicBezTo>
                  <a:cubicBezTo>
                    <a:pt x="4" y="10"/>
                    <a:pt x="2" y="10"/>
                    <a:pt x="0" y="7"/>
                  </a:cubicBezTo>
                  <a:cubicBezTo>
                    <a:pt x="1" y="6"/>
                    <a:pt x="3" y="7"/>
                    <a:pt x="3" y="6"/>
                  </a:cubicBezTo>
                  <a:close/>
                </a:path>
              </a:pathLst>
            </a:custGeom>
            <a:solidFill>
              <a:srgbClr val="AC8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7" name="Freeform 335"/>
            <p:cNvSpPr>
              <a:spLocks/>
            </p:cNvSpPr>
            <p:nvPr/>
          </p:nvSpPr>
          <p:spPr bwMode="auto">
            <a:xfrm>
              <a:off x="1490" y="1858"/>
              <a:ext cx="86" cy="24"/>
            </a:xfrm>
            <a:custGeom>
              <a:avLst/>
              <a:gdLst>
                <a:gd name="T0" fmla="*/ 35 w 36"/>
                <a:gd name="T1" fmla="*/ 2 h 10"/>
                <a:gd name="T2" fmla="*/ 36 w 36"/>
                <a:gd name="T3" fmla="*/ 3 h 10"/>
                <a:gd name="T4" fmla="*/ 35 w 36"/>
                <a:gd name="T5" fmla="*/ 6 h 10"/>
                <a:gd name="T6" fmla="*/ 32 w 36"/>
                <a:gd name="T7" fmla="*/ 7 h 10"/>
                <a:gd name="T8" fmla="*/ 30 w 36"/>
                <a:gd name="T9" fmla="*/ 9 h 10"/>
                <a:gd name="T10" fmla="*/ 27 w 36"/>
                <a:gd name="T11" fmla="*/ 9 h 10"/>
                <a:gd name="T12" fmla="*/ 28 w 36"/>
                <a:gd name="T13" fmla="*/ 7 h 10"/>
                <a:gd name="T14" fmla="*/ 30 w 36"/>
                <a:gd name="T15" fmla="*/ 5 h 10"/>
                <a:gd name="T16" fmla="*/ 29 w 36"/>
                <a:gd name="T17" fmla="*/ 4 h 10"/>
                <a:gd name="T18" fmla="*/ 16 w 36"/>
                <a:gd name="T19" fmla="*/ 4 h 10"/>
                <a:gd name="T20" fmla="*/ 7 w 36"/>
                <a:gd name="T21" fmla="*/ 6 h 10"/>
                <a:gd name="T22" fmla="*/ 3 w 36"/>
                <a:gd name="T23" fmla="*/ 8 h 10"/>
                <a:gd name="T24" fmla="*/ 1 w 36"/>
                <a:gd name="T25" fmla="*/ 8 h 10"/>
                <a:gd name="T26" fmla="*/ 2 w 36"/>
                <a:gd name="T27" fmla="*/ 5 h 10"/>
                <a:gd name="T28" fmla="*/ 2 w 36"/>
                <a:gd name="T29" fmla="*/ 5 h 10"/>
                <a:gd name="T30" fmla="*/ 30 w 36"/>
                <a:gd name="T31" fmla="*/ 2 h 10"/>
                <a:gd name="T32" fmla="*/ 35 w 36"/>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0">
                  <a:moveTo>
                    <a:pt x="35" y="2"/>
                  </a:moveTo>
                  <a:cubicBezTo>
                    <a:pt x="35" y="3"/>
                    <a:pt x="35" y="3"/>
                    <a:pt x="36" y="3"/>
                  </a:cubicBezTo>
                  <a:cubicBezTo>
                    <a:pt x="34" y="4"/>
                    <a:pt x="35" y="5"/>
                    <a:pt x="35" y="6"/>
                  </a:cubicBezTo>
                  <a:cubicBezTo>
                    <a:pt x="34" y="7"/>
                    <a:pt x="33" y="6"/>
                    <a:pt x="32" y="7"/>
                  </a:cubicBezTo>
                  <a:cubicBezTo>
                    <a:pt x="31" y="8"/>
                    <a:pt x="30" y="9"/>
                    <a:pt x="30" y="9"/>
                  </a:cubicBezTo>
                  <a:cubicBezTo>
                    <a:pt x="29" y="10"/>
                    <a:pt x="28" y="10"/>
                    <a:pt x="27" y="9"/>
                  </a:cubicBezTo>
                  <a:cubicBezTo>
                    <a:pt x="27" y="9"/>
                    <a:pt x="27" y="8"/>
                    <a:pt x="28" y="7"/>
                  </a:cubicBezTo>
                  <a:cubicBezTo>
                    <a:pt x="28" y="6"/>
                    <a:pt x="29" y="6"/>
                    <a:pt x="30" y="5"/>
                  </a:cubicBezTo>
                  <a:cubicBezTo>
                    <a:pt x="30" y="5"/>
                    <a:pt x="29" y="5"/>
                    <a:pt x="29" y="4"/>
                  </a:cubicBezTo>
                  <a:cubicBezTo>
                    <a:pt x="25" y="3"/>
                    <a:pt x="21" y="3"/>
                    <a:pt x="16" y="4"/>
                  </a:cubicBezTo>
                  <a:cubicBezTo>
                    <a:pt x="13" y="4"/>
                    <a:pt x="10" y="5"/>
                    <a:pt x="7" y="6"/>
                  </a:cubicBezTo>
                  <a:cubicBezTo>
                    <a:pt x="5" y="6"/>
                    <a:pt x="5" y="8"/>
                    <a:pt x="3" y="8"/>
                  </a:cubicBezTo>
                  <a:cubicBezTo>
                    <a:pt x="2" y="8"/>
                    <a:pt x="1" y="9"/>
                    <a:pt x="1" y="8"/>
                  </a:cubicBezTo>
                  <a:cubicBezTo>
                    <a:pt x="0" y="7"/>
                    <a:pt x="1" y="6"/>
                    <a:pt x="2" y="5"/>
                  </a:cubicBezTo>
                  <a:cubicBezTo>
                    <a:pt x="2" y="5"/>
                    <a:pt x="2" y="5"/>
                    <a:pt x="2" y="5"/>
                  </a:cubicBezTo>
                  <a:cubicBezTo>
                    <a:pt x="11" y="2"/>
                    <a:pt x="20" y="0"/>
                    <a:pt x="30" y="2"/>
                  </a:cubicBezTo>
                  <a:cubicBezTo>
                    <a:pt x="31" y="1"/>
                    <a:pt x="33" y="1"/>
                    <a:pt x="35" y="2"/>
                  </a:cubicBezTo>
                  <a:close/>
                </a:path>
              </a:pathLst>
            </a:custGeom>
            <a:solidFill>
              <a:srgbClr val="ECD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8" name="Freeform 336"/>
            <p:cNvSpPr>
              <a:spLocks/>
            </p:cNvSpPr>
            <p:nvPr/>
          </p:nvSpPr>
          <p:spPr bwMode="auto">
            <a:xfrm>
              <a:off x="1060" y="1420"/>
              <a:ext cx="54" cy="47"/>
            </a:xfrm>
            <a:custGeom>
              <a:avLst/>
              <a:gdLst>
                <a:gd name="T0" fmla="*/ 4 w 23"/>
                <a:gd name="T1" fmla="*/ 0 h 20"/>
                <a:gd name="T2" fmla="*/ 19 w 23"/>
                <a:gd name="T3" fmla="*/ 1 h 20"/>
                <a:gd name="T4" fmla="*/ 23 w 23"/>
                <a:gd name="T5" fmla="*/ 3 h 20"/>
                <a:gd name="T6" fmla="*/ 10 w 23"/>
                <a:gd name="T7" fmla="*/ 2 h 20"/>
                <a:gd name="T8" fmla="*/ 5 w 23"/>
                <a:gd name="T9" fmla="*/ 7 h 20"/>
                <a:gd name="T10" fmla="*/ 11 w 23"/>
                <a:gd name="T11" fmla="*/ 16 h 20"/>
                <a:gd name="T12" fmla="*/ 14 w 23"/>
                <a:gd name="T13" fmla="*/ 20 h 20"/>
                <a:gd name="T14" fmla="*/ 9 w 23"/>
                <a:gd name="T15" fmla="*/ 19 h 20"/>
                <a:gd name="T16" fmla="*/ 3 w 23"/>
                <a:gd name="T17" fmla="*/ 12 h 20"/>
                <a:gd name="T18" fmla="*/ 3 w 23"/>
                <a:gd name="T19" fmla="*/ 3 h 20"/>
                <a:gd name="T20" fmla="*/ 4 w 23"/>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0">
                  <a:moveTo>
                    <a:pt x="4" y="0"/>
                  </a:moveTo>
                  <a:cubicBezTo>
                    <a:pt x="9" y="2"/>
                    <a:pt x="14" y="1"/>
                    <a:pt x="19" y="1"/>
                  </a:cubicBezTo>
                  <a:cubicBezTo>
                    <a:pt x="21" y="1"/>
                    <a:pt x="22" y="1"/>
                    <a:pt x="23" y="3"/>
                  </a:cubicBezTo>
                  <a:cubicBezTo>
                    <a:pt x="19" y="2"/>
                    <a:pt x="15" y="4"/>
                    <a:pt x="10" y="2"/>
                  </a:cubicBezTo>
                  <a:cubicBezTo>
                    <a:pt x="8" y="3"/>
                    <a:pt x="5" y="4"/>
                    <a:pt x="5" y="7"/>
                  </a:cubicBezTo>
                  <a:cubicBezTo>
                    <a:pt x="5" y="11"/>
                    <a:pt x="7" y="15"/>
                    <a:pt x="11" y="16"/>
                  </a:cubicBezTo>
                  <a:cubicBezTo>
                    <a:pt x="12" y="18"/>
                    <a:pt x="13" y="19"/>
                    <a:pt x="14" y="20"/>
                  </a:cubicBezTo>
                  <a:cubicBezTo>
                    <a:pt x="12" y="20"/>
                    <a:pt x="10" y="20"/>
                    <a:pt x="9" y="19"/>
                  </a:cubicBezTo>
                  <a:cubicBezTo>
                    <a:pt x="7" y="17"/>
                    <a:pt x="4" y="15"/>
                    <a:pt x="3" y="12"/>
                  </a:cubicBezTo>
                  <a:cubicBezTo>
                    <a:pt x="1" y="9"/>
                    <a:pt x="0" y="6"/>
                    <a:pt x="3" y="3"/>
                  </a:cubicBezTo>
                  <a:cubicBezTo>
                    <a:pt x="3" y="2"/>
                    <a:pt x="3" y="1"/>
                    <a:pt x="4" y="0"/>
                  </a:cubicBezTo>
                  <a:close/>
                </a:path>
              </a:pathLst>
            </a:custGeom>
            <a:solidFill>
              <a:srgbClr val="815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9" name="Freeform 337"/>
            <p:cNvSpPr>
              <a:spLocks/>
            </p:cNvSpPr>
            <p:nvPr/>
          </p:nvSpPr>
          <p:spPr bwMode="auto">
            <a:xfrm>
              <a:off x="1542" y="1635"/>
              <a:ext cx="62" cy="36"/>
            </a:xfrm>
            <a:custGeom>
              <a:avLst/>
              <a:gdLst>
                <a:gd name="T0" fmla="*/ 21 w 26"/>
                <a:gd name="T1" fmla="*/ 7 h 15"/>
                <a:gd name="T2" fmla="*/ 16 w 26"/>
                <a:gd name="T3" fmla="*/ 8 h 15"/>
                <a:gd name="T4" fmla="*/ 4 w 26"/>
                <a:gd name="T5" fmla="*/ 14 h 15"/>
                <a:gd name="T6" fmla="*/ 2 w 26"/>
                <a:gd name="T7" fmla="*/ 14 h 15"/>
                <a:gd name="T8" fmla="*/ 2 w 26"/>
                <a:gd name="T9" fmla="*/ 12 h 15"/>
                <a:gd name="T10" fmla="*/ 4 w 26"/>
                <a:gd name="T11" fmla="*/ 10 h 15"/>
                <a:gd name="T12" fmla="*/ 5 w 26"/>
                <a:gd name="T13" fmla="*/ 9 h 15"/>
                <a:gd name="T14" fmla="*/ 3 w 26"/>
                <a:gd name="T15" fmla="*/ 8 h 15"/>
                <a:gd name="T16" fmla="*/ 1 w 26"/>
                <a:gd name="T17" fmla="*/ 5 h 15"/>
                <a:gd name="T18" fmla="*/ 3 w 26"/>
                <a:gd name="T19" fmla="*/ 6 h 15"/>
                <a:gd name="T20" fmla="*/ 7 w 26"/>
                <a:gd name="T21" fmla="*/ 7 h 15"/>
                <a:gd name="T22" fmla="*/ 13 w 26"/>
                <a:gd name="T23" fmla="*/ 6 h 15"/>
                <a:gd name="T24" fmla="*/ 18 w 26"/>
                <a:gd name="T25" fmla="*/ 0 h 15"/>
                <a:gd name="T26" fmla="*/ 19 w 26"/>
                <a:gd name="T27" fmla="*/ 0 h 15"/>
                <a:gd name="T28" fmla="*/ 20 w 26"/>
                <a:gd name="T29" fmla="*/ 1 h 15"/>
                <a:gd name="T30" fmla="*/ 19 w 26"/>
                <a:gd name="T31" fmla="*/ 4 h 15"/>
                <a:gd name="T32" fmla="*/ 25 w 26"/>
                <a:gd name="T33" fmla="*/ 2 h 15"/>
                <a:gd name="T34" fmla="*/ 26 w 26"/>
                <a:gd name="T35" fmla="*/ 3 h 15"/>
                <a:gd name="T36" fmla="*/ 26 w 26"/>
                <a:gd name="T37" fmla="*/ 5 h 15"/>
                <a:gd name="T38" fmla="*/ 21 w 26"/>
                <a:gd name="T3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5">
                  <a:moveTo>
                    <a:pt x="21" y="7"/>
                  </a:moveTo>
                  <a:cubicBezTo>
                    <a:pt x="19" y="7"/>
                    <a:pt x="18" y="8"/>
                    <a:pt x="16" y="8"/>
                  </a:cubicBezTo>
                  <a:cubicBezTo>
                    <a:pt x="12" y="10"/>
                    <a:pt x="8" y="12"/>
                    <a:pt x="4" y="14"/>
                  </a:cubicBezTo>
                  <a:cubicBezTo>
                    <a:pt x="3" y="14"/>
                    <a:pt x="2" y="15"/>
                    <a:pt x="2" y="14"/>
                  </a:cubicBezTo>
                  <a:cubicBezTo>
                    <a:pt x="1" y="13"/>
                    <a:pt x="2" y="13"/>
                    <a:pt x="2" y="12"/>
                  </a:cubicBezTo>
                  <a:cubicBezTo>
                    <a:pt x="3" y="11"/>
                    <a:pt x="4" y="11"/>
                    <a:pt x="4" y="10"/>
                  </a:cubicBezTo>
                  <a:cubicBezTo>
                    <a:pt x="5" y="10"/>
                    <a:pt x="6" y="10"/>
                    <a:pt x="5" y="9"/>
                  </a:cubicBezTo>
                  <a:cubicBezTo>
                    <a:pt x="5" y="8"/>
                    <a:pt x="4" y="8"/>
                    <a:pt x="3" y="8"/>
                  </a:cubicBezTo>
                  <a:cubicBezTo>
                    <a:pt x="2" y="7"/>
                    <a:pt x="0" y="7"/>
                    <a:pt x="1" y="5"/>
                  </a:cubicBezTo>
                  <a:cubicBezTo>
                    <a:pt x="1" y="4"/>
                    <a:pt x="3" y="5"/>
                    <a:pt x="3" y="6"/>
                  </a:cubicBezTo>
                  <a:cubicBezTo>
                    <a:pt x="5" y="6"/>
                    <a:pt x="6" y="7"/>
                    <a:pt x="7" y="7"/>
                  </a:cubicBezTo>
                  <a:cubicBezTo>
                    <a:pt x="9" y="7"/>
                    <a:pt x="12" y="8"/>
                    <a:pt x="13" y="6"/>
                  </a:cubicBezTo>
                  <a:cubicBezTo>
                    <a:pt x="15" y="4"/>
                    <a:pt x="16" y="2"/>
                    <a:pt x="18" y="0"/>
                  </a:cubicBezTo>
                  <a:cubicBezTo>
                    <a:pt x="18" y="0"/>
                    <a:pt x="19" y="0"/>
                    <a:pt x="19" y="0"/>
                  </a:cubicBezTo>
                  <a:cubicBezTo>
                    <a:pt x="20" y="0"/>
                    <a:pt x="20" y="0"/>
                    <a:pt x="20" y="1"/>
                  </a:cubicBezTo>
                  <a:cubicBezTo>
                    <a:pt x="20" y="2"/>
                    <a:pt x="19" y="3"/>
                    <a:pt x="19" y="4"/>
                  </a:cubicBezTo>
                  <a:cubicBezTo>
                    <a:pt x="21" y="4"/>
                    <a:pt x="23" y="2"/>
                    <a:pt x="25" y="2"/>
                  </a:cubicBezTo>
                  <a:cubicBezTo>
                    <a:pt x="26" y="2"/>
                    <a:pt x="26" y="3"/>
                    <a:pt x="26" y="3"/>
                  </a:cubicBezTo>
                  <a:cubicBezTo>
                    <a:pt x="26" y="4"/>
                    <a:pt x="26" y="4"/>
                    <a:pt x="26" y="5"/>
                  </a:cubicBezTo>
                  <a:cubicBezTo>
                    <a:pt x="25" y="7"/>
                    <a:pt x="23" y="6"/>
                    <a:pt x="21" y="7"/>
                  </a:cubicBezTo>
                  <a:close/>
                </a:path>
              </a:pathLst>
            </a:custGeom>
            <a:solidFill>
              <a:srgbClr val="EDDA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0" name="Freeform 338"/>
            <p:cNvSpPr>
              <a:spLocks/>
            </p:cNvSpPr>
            <p:nvPr/>
          </p:nvSpPr>
          <p:spPr bwMode="auto">
            <a:xfrm>
              <a:off x="1098" y="2391"/>
              <a:ext cx="92" cy="26"/>
            </a:xfrm>
            <a:custGeom>
              <a:avLst/>
              <a:gdLst>
                <a:gd name="T0" fmla="*/ 8 w 39"/>
                <a:gd name="T1" fmla="*/ 4 h 11"/>
                <a:gd name="T2" fmla="*/ 11 w 39"/>
                <a:gd name="T3" fmla="*/ 9 h 11"/>
                <a:gd name="T4" fmla="*/ 6 w 39"/>
                <a:gd name="T5" fmla="*/ 6 h 11"/>
                <a:gd name="T6" fmla="*/ 6 w 39"/>
                <a:gd name="T7" fmla="*/ 6 h 11"/>
                <a:gd name="T8" fmla="*/ 1 w 39"/>
                <a:gd name="T9" fmla="*/ 6 h 11"/>
                <a:gd name="T10" fmla="*/ 3 w 39"/>
                <a:gd name="T11" fmla="*/ 4 h 11"/>
                <a:gd name="T12" fmla="*/ 3 w 39"/>
                <a:gd name="T13" fmla="*/ 4 h 11"/>
                <a:gd name="T14" fmla="*/ 0 w 39"/>
                <a:gd name="T15" fmla="*/ 4 h 11"/>
                <a:gd name="T16" fmla="*/ 4 w 39"/>
                <a:gd name="T17" fmla="*/ 2 h 11"/>
                <a:gd name="T18" fmla="*/ 10 w 39"/>
                <a:gd name="T19" fmla="*/ 2 h 11"/>
                <a:gd name="T20" fmla="*/ 33 w 39"/>
                <a:gd name="T21" fmla="*/ 6 h 11"/>
                <a:gd name="T22" fmla="*/ 36 w 39"/>
                <a:gd name="T23" fmla="*/ 7 h 11"/>
                <a:gd name="T24" fmla="*/ 38 w 39"/>
                <a:gd name="T25" fmla="*/ 9 h 11"/>
                <a:gd name="T26" fmla="*/ 35 w 39"/>
                <a:gd name="T27" fmla="*/ 9 h 11"/>
                <a:gd name="T28" fmla="*/ 24 w 39"/>
                <a:gd name="T29" fmla="*/ 5 h 11"/>
                <a:gd name="T30" fmla="*/ 8 w 39"/>
                <a:gd name="T3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1">
                  <a:moveTo>
                    <a:pt x="8" y="4"/>
                  </a:moveTo>
                  <a:cubicBezTo>
                    <a:pt x="8" y="6"/>
                    <a:pt x="12" y="7"/>
                    <a:pt x="11" y="9"/>
                  </a:cubicBezTo>
                  <a:cubicBezTo>
                    <a:pt x="8" y="10"/>
                    <a:pt x="8" y="7"/>
                    <a:pt x="6" y="6"/>
                  </a:cubicBezTo>
                  <a:cubicBezTo>
                    <a:pt x="6" y="6"/>
                    <a:pt x="6" y="6"/>
                    <a:pt x="6" y="6"/>
                  </a:cubicBezTo>
                  <a:cubicBezTo>
                    <a:pt x="4" y="5"/>
                    <a:pt x="2" y="7"/>
                    <a:pt x="1" y="6"/>
                  </a:cubicBezTo>
                  <a:cubicBezTo>
                    <a:pt x="1" y="3"/>
                    <a:pt x="3" y="5"/>
                    <a:pt x="3" y="4"/>
                  </a:cubicBezTo>
                  <a:cubicBezTo>
                    <a:pt x="4" y="4"/>
                    <a:pt x="3" y="4"/>
                    <a:pt x="3" y="4"/>
                  </a:cubicBezTo>
                  <a:cubicBezTo>
                    <a:pt x="2" y="4"/>
                    <a:pt x="1" y="5"/>
                    <a:pt x="0" y="4"/>
                  </a:cubicBezTo>
                  <a:cubicBezTo>
                    <a:pt x="0" y="1"/>
                    <a:pt x="3" y="4"/>
                    <a:pt x="4" y="2"/>
                  </a:cubicBezTo>
                  <a:cubicBezTo>
                    <a:pt x="6" y="1"/>
                    <a:pt x="8" y="1"/>
                    <a:pt x="10" y="2"/>
                  </a:cubicBezTo>
                  <a:cubicBezTo>
                    <a:pt x="18" y="0"/>
                    <a:pt x="26" y="2"/>
                    <a:pt x="33" y="6"/>
                  </a:cubicBezTo>
                  <a:cubicBezTo>
                    <a:pt x="34" y="6"/>
                    <a:pt x="35" y="6"/>
                    <a:pt x="36" y="7"/>
                  </a:cubicBezTo>
                  <a:cubicBezTo>
                    <a:pt x="37" y="8"/>
                    <a:pt x="39" y="7"/>
                    <a:pt x="38" y="9"/>
                  </a:cubicBezTo>
                  <a:cubicBezTo>
                    <a:pt x="37" y="11"/>
                    <a:pt x="36" y="10"/>
                    <a:pt x="35" y="9"/>
                  </a:cubicBezTo>
                  <a:cubicBezTo>
                    <a:pt x="32" y="7"/>
                    <a:pt x="28" y="6"/>
                    <a:pt x="24" y="5"/>
                  </a:cubicBezTo>
                  <a:cubicBezTo>
                    <a:pt x="19" y="3"/>
                    <a:pt x="14" y="3"/>
                    <a:pt x="8" y="4"/>
                  </a:cubicBezTo>
                  <a:close/>
                </a:path>
              </a:pathLst>
            </a:custGeom>
            <a:solidFill>
              <a:srgbClr val="F2E1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1" name="Freeform 339"/>
            <p:cNvSpPr>
              <a:spLocks/>
            </p:cNvSpPr>
            <p:nvPr/>
          </p:nvSpPr>
          <p:spPr bwMode="auto">
            <a:xfrm>
              <a:off x="1060" y="1638"/>
              <a:ext cx="35" cy="52"/>
            </a:xfrm>
            <a:custGeom>
              <a:avLst/>
              <a:gdLst>
                <a:gd name="T0" fmla="*/ 15 w 15"/>
                <a:gd name="T1" fmla="*/ 22 h 22"/>
                <a:gd name="T2" fmla="*/ 5 w 15"/>
                <a:gd name="T3" fmla="*/ 19 h 22"/>
                <a:gd name="T4" fmla="*/ 0 w 15"/>
                <a:gd name="T5" fmla="*/ 9 h 22"/>
                <a:gd name="T6" fmla="*/ 7 w 15"/>
                <a:gd name="T7" fmla="*/ 0 h 22"/>
                <a:gd name="T8" fmla="*/ 10 w 15"/>
                <a:gd name="T9" fmla="*/ 4 h 22"/>
                <a:gd name="T10" fmla="*/ 5 w 15"/>
                <a:gd name="T11" fmla="*/ 5 h 22"/>
                <a:gd name="T12" fmla="*/ 5 w 15"/>
                <a:gd name="T13" fmla="*/ 13 h 22"/>
                <a:gd name="T14" fmla="*/ 13 w 15"/>
                <a:gd name="T15" fmla="*/ 20 h 22"/>
                <a:gd name="T16" fmla="*/ 15 w 1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15" y="22"/>
                  </a:moveTo>
                  <a:cubicBezTo>
                    <a:pt x="12" y="20"/>
                    <a:pt x="7" y="22"/>
                    <a:pt x="5" y="19"/>
                  </a:cubicBezTo>
                  <a:cubicBezTo>
                    <a:pt x="3" y="15"/>
                    <a:pt x="1" y="13"/>
                    <a:pt x="0" y="9"/>
                  </a:cubicBezTo>
                  <a:cubicBezTo>
                    <a:pt x="0" y="3"/>
                    <a:pt x="2" y="1"/>
                    <a:pt x="7" y="0"/>
                  </a:cubicBezTo>
                  <a:cubicBezTo>
                    <a:pt x="8" y="1"/>
                    <a:pt x="10" y="2"/>
                    <a:pt x="10" y="4"/>
                  </a:cubicBezTo>
                  <a:cubicBezTo>
                    <a:pt x="8" y="3"/>
                    <a:pt x="6" y="3"/>
                    <a:pt x="5" y="5"/>
                  </a:cubicBezTo>
                  <a:cubicBezTo>
                    <a:pt x="3" y="8"/>
                    <a:pt x="4" y="11"/>
                    <a:pt x="5" y="13"/>
                  </a:cubicBezTo>
                  <a:cubicBezTo>
                    <a:pt x="7" y="16"/>
                    <a:pt x="10" y="18"/>
                    <a:pt x="13" y="20"/>
                  </a:cubicBezTo>
                  <a:cubicBezTo>
                    <a:pt x="13" y="21"/>
                    <a:pt x="14" y="21"/>
                    <a:pt x="15" y="22"/>
                  </a:cubicBezTo>
                  <a:close/>
                </a:path>
              </a:pathLst>
            </a:custGeom>
            <a:solidFill>
              <a:srgbClr val="835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2" name="Freeform 340"/>
            <p:cNvSpPr>
              <a:spLocks/>
            </p:cNvSpPr>
            <p:nvPr/>
          </p:nvSpPr>
          <p:spPr bwMode="auto">
            <a:xfrm>
              <a:off x="1585" y="3103"/>
              <a:ext cx="21" cy="64"/>
            </a:xfrm>
            <a:custGeom>
              <a:avLst/>
              <a:gdLst>
                <a:gd name="T0" fmla="*/ 7 w 9"/>
                <a:gd name="T1" fmla="*/ 3 h 27"/>
                <a:gd name="T2" fmla="*/ 8 w 9"/>
                <a:gd name="T3" fmla="*/ 5 h 27"/>
                <a:gd name="T4" fmla="*/ 4 w 9"/>
                <a:gd name="T5" fmla="*/ 5 h 27"/>
                <a:gd name="T6" fmla="*/ 5 w 9"/>
                <a:gd name="T7" fmla="*/ 12 h 27"/>
                <a:gd name="T8" fmla="*/ 7 w 9"/>
                <a:gd name="T9" fmla="*/ 14 h 27"/>
                <a:gd name="T10" fmla="*/ 7 w 9"/>
                <a:gd name="T11" fmla="*/ 22 h 27"/>
                <a:gd name="T12" fmla="*/ 2 w 9"/>
                <a:gd name="T13" fmla="*/ 27 h 27"/>
                <a:gd name="T14" fmla="*/ 2 w 9"/>
                <a:gd name="T15" fmla="*/ 24 h 27"/>
                <a:gd name="T16" fmla="*/ 5 w 9"/>
                <a:gd name="T17" fmla="*/ 21 h 27"/>
                <a:gd name="T18" fmla="*/ 5 w 9"/>
                <a:gd name="T19" fmla="*/ 18 h 27"/>
                <a:gd name="T20" fmla="*/ 2 w 9"/>
                <a:gd name="T21" fmla="*/ 2 h 27"/>
                <a:gd name="T22" fmla="*/ 7 w 9"/>
                <a:gd name="T23"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7">
                  <a:moveTo>
                    <a:pt x="7" y="3"/>
                  </a:moveTo>
                  <a:cubicBezTo>
                    <a:pt x="6" y="4"/>
                    <a:pt x="8" y="4"/>
                    <a:pt x="8" y="5"/>
                  </a:cubicBezTo>
                  <a:cubicBezTo>
                    <a:pt x="7" y="6"/>
                    <a:pt x="6" y="6"/>
                    <a:pt x="4" y="5"/>
                  </a:cubicBezTo>
                  <a:cubicBezTo>
                    <a:pt x="6" y="8"/>
                    <a:pt x="6" y="10"/>
                    <a:pt x="5" y="12"/>
                  </a:cubicBezTo>
                  <a:cubicBezTo>
                    <a:pt x="5" y="13"/>
                    <a:pt x="5" y="14"/>
                    <a:pt x="7" y="14"/>
                  </a:cubicBezTo>
                  <a:cubicBezTo>
                    <a:pt x="9" y="16"/>
                    <a:pt x="9" y="20"/>
                    <a:pt x="7" y="22"/>
                  </a:cubicBezTo>
                  <a:cubicBezTo>
                    <a:pt x="5" y="24"/>
                    <a:pt x="4" y="25"/>
                    <a:pt x="2" y="27"/>
                  </a:cubicBezTo>
                  <a:cubicBezTo>
                    <a:pt x="1" y="26"/>
                    <a:pt x="1" y="25"/>
                    <a:pt x="2" y="24"/>
                  </a:cubicBezTo>
                  <a:cubicBezTo>
                    <a:pt x="3" y="23"/>
                    <a:pt x="4" y="22"/>
                    <a:pt x="5" y="21"/>
                  </a:cubicBezTo>
                  <a:cubicBezTo>
                    <a:pt x="6" y="20"/>
                    <a:pt x="7" y="20"/>
                    <a:pt x="5" y="18"/>
                  </a:cubicBezTo>
                  <a:cubicBezTo>
                    <a:pt x="2" y="13"/>
                    <a:pt x="0" y="8"/>
                    <a:pt x="2" y="2"/>
                  </a:cubicBezTo>
                  <a:cubicBezTo>
                    <a:pt x="3" y="0"/>
                    <a:pt x="5" y="0"/>
                    <a:pt x="7" y="3"/>
                  </a:cubicBezTo>
                  <a:close/>
                </a:path>
              </a:pathLst>
            </a:custGeom>
            <a:solidFill>
              <a:srgbClr val="D5B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3" name="Freeform 341"/>
            <p:cNvSpPr>
              <a:spLocks/>
            </p:cNvSpPr>
            <p:nvPr/>
          </p:nvSpPr>
          <p:spPr bwMode="auto">
            <a:xfrm>
              <a:off x="1725" y="1349"/>
              <a:ext cx="15" cy="68"/>
            </a:xfrm>
            <a:custGeom>
              <a:avLst/>
              <a:gdLst>
                <a:gd name="T0" fmla="*/ 4 w 6"/>
                <a:gd name="T1" fmla="*/ 29 h 29"/>
                <a:gd name="T2" fmla="*/ 1 w 6"/>
                <a:gd name="T3" fmla="*/ 25 h 29"/>
                <a:gd name="T4" fmla="*/ 3 w 6"/>
                <a:gd name="T5" fmla="*/ 2 h 29"/>
                <a:gd name="T6" fmla="*/ 6 w 6"/>
                <a:gd name="T7" fmla="*/ 0 h 29"/>
                <a:gd name="T8" fmla="*/ 3 w 6"/>
                <a:gd name="T9" fmla="*/ 17 h 29"/>
                <a:gd name="T10" fmla="*/ 4 w 6"/>
                <a:gd name="T11" fmla="*/ 29 h 29"/>
              </a:gdLst>
              <a:ahLst/>
              <a:cxnLst>
                <a:cxn ang="0">
                  <a:pos x="T0" y="T1"/>
                </a:cxn>
                <a:cxn ang="0">
                  <a:pos x="T2" y="T3"/>
                </a:cxn>
                <a:cxn ang="0">
                  <a:pos x="T4" y="T5"/>
                </a:cxn>
                <a:cxn ang="0">
                  <a:pos x="T6" y="T7"/>
                </a:cxn>
                <a:cxn ang="0">
                  <a:pos x="T8" y="T9"/>
                </a:cxn>
                <a:cxn ang="0">
                  <a:pos x="T10" y="T11"/>
                </a:cxn>
              </a:cxnLst>
              <a:rect l="0" t="0" r="r" b="b"/>
              <a:pathLst>
                <a:path w="6" h="29">
                  <a:moveTo>
                    <a:pt x="4" y="29"/>
                  </a:moveTo>
                  <a:cubicBezTo>
                    <a:pt x="1" y="29"/>
                    <a:pt x="1" y="27"/>
                    <a:pt x="1" y="25"/>
                  </a:cubicBezTo>
                  <a:cubicBezTo>
                    <a:pt x="0" y="18"/>
                    <a:pt x="0" y="10"/>
                    <a:pt x="3" y="2"/>
                  </a:cubicBezTo>
                  <a:cubicBezTo>
                    <a:pt x="4" y="1"/>
                    <a:pt x="4" y="0"/>
                    <a:pt x="6" y="0"/>
                  </a:cubicBezTo>
                  <a:cubicBezTo>
                    <a:pt x="5" y="6"/>
                    <a:pt x="4" y="12"/>
                    <a:pt x="3" y="17"/>
                  </a:cubicBezTo>
                  <a:cubicBezTo>
                    <a:pt x="3" y="21"/>
                    <a:pt x="3" y="25"/>
                    <a:pt x="4" y="29"/>
                  </a:cubicBezTo>
                  <a:close/>
                </a:path>
              </a:pathLst>
            </a:custGeom>
            <a:solidFill>
              <a:srgbClr val="DBD1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4" name="Freeform 342"/>
            <p:cNvSpPr>
              <a:spLocks/>
            </p:cNvSpPr>
            <p:nvPr/>
          </p:nvSpPr>
          <p:spPr bwMode="auto">
            <a:xfrm>
              <a:off x="791" y="3532"/>
              <a:ext cx="36" cy="47"/>
            </a:xfrm>
            <a:custGeom>
              <a:avLst/>
              <a:gdLst>
                <a:gd name="T0" fmla="*/ 15 w 15"/>
                <a:gd name="T1" fmla="*/ 3 h 20"/>
                <a:gd name="T2" fmla="*/ 14 w 15"/>
                <a:gd name="T3" fmla="*/ 4 h 20"/>
                <a:gd name="T4" fmla="*/ 2 w 15"/>
                <a:gd name="T5" fmla="*/ 20 h 20"/>
                <a:gd name="T6" fmla="*/ 6 w 15"/>
                <a:gd name="T7" fmla="*/ 8 h 20"/>
                <a:gd name="T8" fmla="*/ 12 w 15"/>
                <a:gd name="T9" fmla="*/ 0 h 20"/>
                <a:gd name="T10" fmla="*/ 15 w 15"/>
                <a:gd name="T11" fmla="*/ 3 h 20"/>
              </a:gdLst>
              <a:ahLst/>
              <a:cxnLst>
                <a:cxn ang="0">
                  <a:pos x="T0" y="T1"/>
                </a:cxn>
                <a:cxn ang="0">
                  <a:pos x="T2" y="T3"/>
                </a:cxn>
                <a:cxn ang="0">
                  <a:pos x="T4" y="T5"/>
                </a:cxn>
                <a:cxn ang="0">
                  <a:pos x="T6" y="T7"/>
                </a:cxn>
                <a:cxn ang="0">
                  <a:pos x="T8" y="T9"/>
                </a:cxn>
                <a:cxn ang="0">
                  <a:pos x="T10" y="T11"/>
                </a:cxn>
              </a:cxnLst>
              <a:rect l="0" t="0" r="r" b="b"/>
              <a:pathLst>
                <a:path w="15" h="20">
                  <a:moveTo>
                    <a:pt x="15" y="3"/>
                  </a:moveTo>
                  <a:cubicBezTo>
                    <a:pt x="15" y="3"/>
                    <a:pt x="14" y="4"/>
                    <a:pt x="14" y="4"/>
                  </a:cubicBezTo>
                  <a:cubicBezTo>
                    <a:pt x="10" y="9"/>
                    <a:pt x="6" y="14"/>
                    <a:pt x="2" y="20"/>
                  </a:cubicBezTo>
                  <a:cubicBezTo>
                    <a:pt x="0" y="14"/>
                    <a:pt x="4" y="11"/>
                    <a:pt x="6" y="8"/>
                  </a:cubicBezTo>
                  <a:cubicBezTo>
                    <a:pt x="8" y="5"/>
                    <a:pt x="10" y="3"/>
                    <a:pt x="12" y="0"/>
                  </a:cubicBezTo>
                  <a:cubicBezTo>
                    <a:pt x="14" y="0"/>
                    <a:pt x="15" y="1"/>
                    <a:pt x="15" y="3"/>
                  </a:cubicBezTo>
                  <a:close/>
                </a:path>
              </a:pathLst>
            </a:custGeom>
            <a:solidFill>
              <a:srgbClr val="D9C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5" name="Freeform 343"/>
            <p:cNvSpPr>
              <a:spLocks/>
            </p:cNvSpPr>
            <p:nvPr/>
          </p:nvSpPr>
          <p:spPr bwMode="auto">
            <a:xfrm>
              <a:off x="1706" y="2118"/>
              <a:ext cx="31" cy="57"/>
            </a:xfrm>
            <a:custGeom>
              <a:avLst/>
              <a:gdLst>
                <a:gd name="T0" fmla="*/ 4 w 13"/>
                <a:gd name="T1" fmla="*/ 23 h 24"/>
                <a:gd name="T2" fmla="*/ 4 w 13"/>
                <a:gd name="T3" fmla="*/ 23 h 24"/>
                <a:gd name="T4" fmla="*/ 3 w 13"/>
                <a:gd name="T5" fmla="*/ 24 h 24"/>
                <a:gd name="T6" fmla="*/ 2 w 13"/>
                <a:gd name="T7" fmla="*/ 10 h 24"/>
                <a:gd name="T8" fmla="*/ 7 w 13"/>
                <a:gd name="T9" fmla="*/ 3 h 24"/>
                <a:gd name="T10" fmla="*/ 10 w 13"/>
                <a:gd name="T11" fmla="*/ 1 h 24"/>
                <a:gd name="T12" fmla="*/ 13 w 13"/>
                <a:gd name="T13" fmla="*/ 0 h 24"/>
                <a:gd name="T14" fmla="*/ 7 w 13"/>
                <a:gd name="T15" fmla="*/ 5 h 24"/>
                <a:gd name="T16" fmla="*/ 4 w 13"/>
                <a:gd name="T17" fmla="*/ 12 h 24"/>
                <a:gd name="T18" fmla="*/ 4 w 13"/>
                <a:gd name="T19" fmla="*/ 12 h 24"/>
                <a:gd name="T20" fmla="*/ 5 w 13"/>
                <a:gd name="T21" fmla="*/ 12 h 24"/>
                <a:gd name="T22" fmla="*/ 4 w 13"/>
                <a:gd name="T23" fmla="*/ 15 h 24"/>
                <a:gd name="T24" fmla="*/ 4 w 13"/>
                <a:gd name="T25" fmla="*/ 18 h 24"/>
                <a:gd name="T26" fmla="*/ 9 w 13"/>
                <a:gd name="T27" fmla="*/ 17 h 24"/>
                <a:gd name="T28" fmla="*/ 9 w 13"/>
                <a:gd name="T29" fmla="*/ 17 h 24"/>
                <a:gd name="T30" fmla="*/ 6 w 13"/>
                <a:gd name="T31" fmla="*/ 17 h 24"/>
                <a:gd name="T32" fmla="*/ 8 w 13"/>
                <a:gd name="T33" fmla="*/ 22 h 24"/>
                <a:gd name="T34" fmla="*/ 8 w 13"/>
                <a:gd name="T35" fmla="*/ 22 h 24"/>
                <a:gd name="T36" fmla="*/ 4 w 13"/>
                <a:gd name="T3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24">
                  <a:moveTo>
                    <a:pt x="4" y="23"/>
                  </a:moveTo>
                  <a:cubicBezTo>
                    <a:pt x="4" y="23"/>
                    <a:pt x="4" y="23"/>
                    <a:pt x="4" y="23"/>
                  </a:cubicBezTo>
                  <a:cubicBezTo>
                    <a:pt x="4" y="24"/>
                    <a:pt x="3" y="24"/>
                    <a:pt x="3" y="24"/>
                  </a:cubicBezTo>
                  <a:cubicBezTo>
                    <a:pt x="3" y="19"/>
                    <a:pt x="0" y="15"/>
                    <a:pt x="2" y="10"/>
                  </a:cubicBezTo>
                  <a:cubicBezTo>
                    <a:pt x="3" y="7"/>
                    <a:pt x="3" y="3"/>
                    <a:pt x="7" y="3"/>
                  </a:cubicBezTo>
                  <a:cubicBezTo>
                    <a:pt x="8" y="3"/>
                    <a:pt x="10" y="2"/>
                    <a:pt x="10" y="1"/>
                  </a:cubicBezTo>
                  <a:cubicBezTo>
                    <a:pt x="11" y="0"/>
                    <a:pt x="12" y="0"/>
                    <a:pt x="13" y="0"/>
                  </a:cubicBezTo>
                  <a:cubicBezTo>
                    <a:pt x="11" y="2"/>
                    <a:pt x="9" y="4"/>
                    <a:pt x="7" y="5"/>
                  </a:cubicBezTo>
                  <a:cubicBezTo>
                    <a:pt x="4" y="6"/>
                    <a:pt x="3" y="10"/>
                    <a:pt x="4" y="12"/>
                  </a:cubicBezTo>
                  <a:cubicBezTo>
                    <a:pt x="4" y="12"/>
                    <a:pt x="4" y="12"/>
                    <a:pt x="4" y="12"/>
                  </a:cubicBezTo>
                  <a:cubicBezTo>
                    <a:pt x="5" y="12"/>
                    <a:pt x="5" y="12"/>
                    <a:pt x="5" y="12"/>
                  </a:cubicBezTo>
                  <a:cubicBezTo>
                    <a:pt x="6" y="13"/>
                    <a:pt x="5" y="14"/>
                    <a:pt x="4" y="15"/>
                  </a:cubicBezTo>
                  <a:cubicBezTo>
                    <a:pt x="4" y="16"/>
                    <a:pt x="4" y="17"/>
                    <a:pt x="4" y="18"/>
                  </a:cubicBezTo>
                  <a:cubicBezTo>
                    <a:pt x="5" y="14"/>
                    <a:pt x="8" y="17"/>
                    <a:pt x="9" y="17"/>
                  </a:cubicBezTo>
                  <a:cubicBezTo>
                    <a:pt x="9" y="17"/>
                    <a:pt x="9" y="17"/>
                    <a:pt x="9" y="17"/>
                  </a:cubicBezTo>
                  <a:cubicBezTo>
                    <a:pt x="10" y="20"/>
                    <a:pt x="8" y="18"/>
                    <a:pt x="6" y="17"/>
                  </a:cubicBezTo>
                  <a:cubicBezTo>
                    <a:pt x="7" y="19"/>
                    <a:pt x="10" y="20"/>
                    <a:pt x="8" y="22"/>
                  </a:cubicBezTo>
                  <a:cubicBezTo>
                    <a:pt x="8" y="22"/>
                    <a:pt x="8" y="22"/>
                    <a:pt x="8" y="22"/>
                  </a:cubicBezTo>
                  <a:cubicBezTo>
                    <a:pt x="6" y="22"/>
                    <a:pt x="5" y="22"/>
                    <a:pt x="4" y="23"/>
                  </a:cubicBezTo>
                  <a:close/>
                </a:path>
              </a:pathLst>
            </a:custGeom>
            <a:solidFill>
              <a:srgbClr val="A48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6" name="Freeform 344"/>
            <p:cNvSpPr>
              <a:spLocks/>
            </p:cNvSpPr>
            <p:nvPr/>
          </p:nvSpPr>
          <p:spPr bwMode="auto">
            <a:xfrm>
              <a:off x="815" y="1095"/>
              <a:ext cx="24" cy="55"/>
            </a:xfrm>
            <a:custGeom>
              <a:avLst/>
              <a:gdLst>
                <a:gd name="T0" fmla="*/ 3 w 10"/>
                <a:gd name="T1" fmla="*/ 23 h 23"/>
                <a:gd name="T2" fmla="*/ 2 w 10"/>
                <a:gd name="T3" fmla="*/ 23 h 23"/>
                <a:gd name="T4" fmla="*/ 2 w 10"/>
                <a:gd name="T5" fmla="*/ 22 h 23"/>
                <a:gd name="T6" fmla="*/ 2 w 10"/>
                <a:gd name="T7" fmla="*/ 17 h 23"/>
                <a:gd name="T8" fmla="*/ 2 w 10"/>
                <a:gd name="T9" fmla="*/ 18 h 23"/>
                <a:gd name="T10" fmla="*/ 3 w 10"/>
                <a:gd name="T11" fmla="*/ 0 h 23"/>
                <a:gd name="T12" fmla="*/ 5 w 10"/>
                <a:gd name="T13" fmla="*/ 1 h 23"/>
                <a:gd name="T14" fmla="*/ 10 w 10"/>
                <a:gd name="T15" fmla="*/ 13 h 23"/>
                <a:gd name="T16" fmla="*/ 9 w 10"/>
                <a:gd name="T17" fmla="*/ 15 h 23"/>
                <a:gd name="T18" fmla="*/ 7 w 10"/>
                <a:gd name="T19" fmla="*/ 13 h 23"/>
                <a:gd name="T20" fmla="*/ 3 w 10"/>
                <a:gd name="T21" fmla="*/ 7 h 23"/>
                <a:gd name="T22" fmla="*/ 3 w 10"/>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3" y="23"/>
                  </a:moveTo>
                  <a:cubicBezTo>
                    <a:pt x="3" y="23"/>
                    <a:pt x="2" y="23"/>
                    <a:pt x="2" y="23"/>
                  </a:cubicBezTo>
                  <a:cubicBezTo>
                    <a:pt x="2" y="22"/>
                    <a:pt x="2" y="22"/>
                    <a:pt x="2" y="22"/>
                  </a:cubicBezTo>
                  <a:cubicBezTo>
                    <a:pt x="3" y="20"/>
                    <a:pt x="2" y="19"/>
                    <a:pt x="2" y="17"/>
                  </a:cubicBezTo>
                  <a:cubicBezTo>
                    <a:pt x="3" y="17"/>
                    <a:pt x="2" y="18"/>
                    <a:pt x="2" y="18"/>
                  </a:cubicBezTo>
                  <a:cubicBezTo>
                    <a:pt x="0" y="12"/>
                    <a:pt x="0" y="6"/>
                    <a:pt x="3" y="0"/>
                  </a:cubicBezTo>
                  <a:cubicBezTo>
                    <a:pt x="4" y="0"/>
                    <a:pt x="5" y="0"/>
                    <a:pt x="5" y="1"/>
                  </a:cubicBezTo>
                  <a:cubicBezTo>
                    <a:pt x="7" y="5"/>
                    <a:pt x="9" y="9"/>
                    <a:pt x="10" y="13"/>
                  </a:cubicBezTo>
                  <a:cubicBezTo>
                    <a:pt x="10" y="14"/>
                    <a:pt x="10" y="14"/>
                    <a:pt x="9" y="15"/>
                  </a:cubicBezTo>
                  <a:cubicBezTo>
                    <a:pt x="7" y="16"/>
                    <a:pt x="7" y="14"/>
                    <a:pt x="7" y="13"/>
                  </a:cubicBezTo>
                  <a:cubicBezTo>
                    <a:pt x="6" y="11"/>
                    <a:pt x="5" y="9"/>
                    <a:pt x="3" y="7"/>
                  </a:cubicBezTo>
                  <a:cubicBezTo>
                    <a:pt x="6" y="13"/>
                    <a:pt x="9" y="18"/>
                    <a:pt x="3" y="23"/>
                  </a:cubicBezTo>
                  <a:close/>
                </a:path>
              </a:pathLst>
            </a:custGeom>
            <a:solidFill>
              <a:srgbClr val="D989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7" name="Freeform 345"/>
            <p:cNvSpPr>
              <a:spLocks/>
            </p:cNvSpPr>
            <p:nvPr/>
          </p:nvSpPr>
          <p:spPr bwMode="auto">
            <a:xfrm>
              <a:off x="1595" y="1420"/>
              <a:ext cx="30" cy="50"/>
            </a:xfrm>
            <a:custGeom>
              <a:avLst/>
              <a:gdLst>
                <a:gd name="T0" fmla="*/ 1 w 13"/>
                <a:gd name="T1" fmla="*/ 2 h 21"/>
                <a:gd name="T2" fmla="*/ 11 w 13"/>
                <a:gd name="T3" fmla="*/ 0 h 21"/>
                <a:gd name="T4" fmla="*/ 11 w 13"/>
                <a:gd name="T5" fmla="*/ 3 h 21"/>
                <a:gd name="T6" fmla="*/ 7 w 13"/>
                <a:gd name="T7" fmla="*/ 18 h 21"/>
                <a:gd name="T8" fmla="*/ 5 w 13"/>
                <a:gd name="T9" fmla="*/ 20 h 21"/>
                <a:gd name="T10" fmla="*/ 0 w 13"/>
                <a:gd name="T11" fmla="*/ 21 h 21"/>
                <a:gd name="T12" fmla="*/ 3 w 13"/>
                <a:gd name="T13" fmla="*/ 14 h 21"/>
                <a:gd name="T14" fmla="*/ 4 w 13"/>
                <a:gd name="T15" fmla="*/ 13 h 21"/>
                <a:gd name="T16" fmla="*/ 5 w 13"/>
                <a:gd name="T17" fmla="*/ 13 h 21"/>
                <a:gd name="T18" fmla="*/ 8 w 13"/>
                <a:gd name="T19" fmla="*/ 7 h 21"/>
                <a:gd name="T20" fmla="*/ 3 w 13"/>
                <a:gd name="T21" fmla="*/ 3 h 21"/>
                <a:gd name="T22" fmla="*/ 1 w 13"/>
                <a:gd name="T2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1">
                  <a:moveTo>
                    <a:pt x="1" y="2"/>
                  </a:moveTo>
                  <a:cubicBezTo>
                    <a:pt x="4" y="1"/>
                    <a:pt x="8" y="1"/>
                    <a:pt x="11" y="0"/>
                  </a:cubicBezTo>
                  <a:cubicBezTo>
                    <a:pt x="11" y="1"/>
                    <a:pt x="10" y="2"/>
                    <a:pt x="11" y="3"/>
                  </a:cubicBezTo>
                  <a:cubicBezTo>
                    <a:pt x="13" y="9"/>
                    <a:pt x="11" y="14"/>
                    <a:pt x="7" y="18"/>
                  </a:cubicBezTo>
                  <a:cubicBezTo>
                    <a:pt x="6" y="18"/>
                    <a:pt x="5" y="19"/>
                    <a:pt x="5" y="20"/>
                  </a:cubicBezTo>
                  <a:cubicBezTo>
                    <a:pt x="3" y="21"/>
                    <a:pt x="2" y="21"/>
                    <a:pt x="0" y="21"/>
                  </a:cubicBezTo>
                  <a:cubicBezTo>
                    <a:pt x="1" y="19"/>
                    <a:pt x="4" y="17"/>
                    <a:pt x="3" y="14"/>
                  </a:cubicBezTo>
                  <a:cubicBezTo>
                    <a:pt x="3" y="13"/>
                    <a:pt x="3" y="13"/>
                    <a:pt x="4" y="13"/>
                  </a:cubicBezTo>
                  <a:cubicBezTo>
                    <a:pt x="4" y="13"/>
                    <a:pt x="5" y="14"/>
                    <a:pt x="5" y="13"/>
                  </a:cubicBezTo>
                  <a:cubicBezTo>
                    <a:pt x="6" y="11"/>
                    <a:pt x="8" y="9"/>
                    <a:pt x="8" y="7"/>
                  </a:cubicBezTo>
                  <a:cubicBezTo>
                    <a:pt x="8" y="5"/>
                    <a:pt x="6" y="3"/>
                    <a:pt x="3" y="3"/>
                  </a:cubicBezTo>
                  <a:cubicBezTo>
                    <a:pt x="3" y="3"/>
                    <a:pt x="2" y="2"/>
                    <a:pt x="1" y="2"/>
                  </a:cubicBezTo>
                  <a:close/>
                </a:path>
              </a:pathLst>
            </a:custGeom>
            <a:solidFill>
              <a:srgbClr val="7D55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8" name="Freeform 346"/>
            <p:cNvSpPr>
              <a:spLocks/>
            </p:cNvSpPr>
            <p:nvPr/>
          </p:nvSpPr>
          <p:spPr bwMode="auto">
            <a:xfrm>
              <a:off x="1585" y="1543"/>
              <a:ext cx="67" cy="43"/>
            </a:xfrm>
            <a:custGeom>
              <a:avLst/>
              <a:gdLst>
                <a:gd name="T0" fmla="*/ 12 w 28"/>
                <a:gd name="T1" fmla="*/ 16 h 18"/>
                <a:gd name="T2" fmla="*/ 8 w 28"/>
                <a:gd name="T3" fmla="*/ 18 h 18"/>
                <a:gd name="T4" fmla="*/ 7 w 28"/>
                <a:gd name="T5" fmla="*/ 18 h 18"/>
                <a:gd name="T6" fmla="*/ 8 w 28"/>
                <a:gd name="T7" fmla="*/ 16 h 18"/>
                <a:gd name="T8" fmla="*/ 0 w 28"/>
                <a:gd name="T9" fmla="*/ 17 h 18"/>
                <a:gd name="T10" fmla="*/ 0 w 28"/>
                <a:gd name="T11" fmla="*/ 16 h 18"/>
                <a:gd name="T12" fmla="*/ 1 w 28"/>
                <a:gd name="T13" fmla="*/ 15 h 18"/>
                <a:gd name="T14" fmla="*/ 5 w 28"/>
                <a:gd name="T15" fmla="*/ 13 h 18"/>
                <a:gd name="T16" fmla="*/ 7 w 28"/>
                <a:gd name="T17" fmla="*/ 12 h 18"/>
                <a:gd name="T18" fmla="*/ 14 w 28"/>
                <a:gd name="T19" fmla="*/ 11 h 18"/>
                <a:gd name="T20" fmla="*/ 15 w 28"/>
                <a:gd name="T21" fmla="*/ 9 h 18"/>
                <a:gd name="T22" fmla="*/ 17 w 28"/>
                <a:gd name="T23" fmla="*/ 7 h 18"/>
                <a:gd name="T24" fmla="*/ 21 w 28"/>
                <a:gd name="T25" fmla="*/ 0 h 18"/>
                <a:gd name="T26" fmla="*/ 22 w 28"/>
                <a:gd name="T27" fmla="*/ 0 h 18"/>
                <a:gd name="T28" fmla="*/ 23 w 28"/>
                <a:gd name="T29" fmla="*/ 8 h 18"/>
                <a:gd name="T30" fmla="*/ 25 w 28"/>
                <a:gd name="T31" fmla="*/ 8 h 18"/>
                <a:gd name="T32" fmla="*/ 28 w 28"/>
                <a:gd name="T33" fmla="*/ 10 h 18"/>
                <a:gd name="T34" fmla="*/ 26 w 28"/>
                <a:gd name="T35" fmla="*/ 11 h 18"/>
                <a:gd name="T36" fmla="*/ 24 w 28"/>
                <a:gd name="T37" fmla="*/ 12 h 18"/>
                <a:gd name="T38" fmla="*/ 17 w 28"/>
                <a:gd name="T39" fmla="*/ 14 h 18"/>
                <a:gd name="T40" fmla="*/ 12 w 28"/>
                <a:gd name="T4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8">
                  <a:moveTo>
                    <a:pt x="12" y="16"/>
                  </a:moveTo>
                  <a:cubicBezTo>
                    <a:pt x="11" y="17"/>
                    <a:pt x="9" y="17"/>
                    <a:pt x="8" y="18"/>
                  </a:cubicBezTo>
                  <a:cubicBezTo>
                    <a:pt x="8" y="18"/>
                    <a:pt x="8" y="18"/>
                    <a:pt x="7" y="18"/>
                  </a:cubicBezTo>
                  <a:cubicBezTo>
                    <a:pt x="7" y="17"/>
                    <a:pt x="8" y="17"/>
                    <a:pt x="8" y="16"/>
                  </a:cubicBezTo>
                  <a:cubicBezTo>
                    <a:pt x="5" y="15"/>
                    <a:pt x="3" y="18"/>
                    <a:pt x="0" y="17"/>
                  </a:cubicBezTo>
                  <a:cubicBezTo>
                    <a:pt x="0" y="17"/>
                    <a:pt x="0" y="16"/>
                    <a:pt x="0" y="16"/>
                  </a:cubicBezTo>
                  <a:cubicBezTo>
                    <a:pt x="0" y="16"/>
                    <a:pt x="1" y="16"/>
                    <a:pt x="1" y="15"/>
                  </a:cubicBezTo>
                  <a:cubicBezTo>
                    <a:pt x="2" y="14"/>
                    <a:pt x="4" y="14"/>
                    <a:pt x="5" y="13"/>
                  </a:cubicBezTo>
                  <a:cubicBezTo>
                    <a:pt x="6" y="12"/>
                    <a:pt x="6" y="12"/>
                    <a:pt x="7" y="12"/>
                  </a:cubicBezTo>
                  <a:cubicBezTo>
                    <a:pt x="9" y="12"/>
                    <a:pt x="12" y="12"/>
                    <a:pt x="14" y="11"/>
                  </a:cubicBezTo>
                  <a:cubicBezTo>
                    <a:pt x="14" y="10"/>
                    <a:pt x="15" y="9"/>
                    <a:pt x="15" y="9"/>
                  </a:cubicBezTo>
                  <a:cubicBezTo>
                    <a:pt x="16" y="8"/>
                    <a:pt x="17" y="8"/>
                    <a:pt x="17" y="7"/>
                  </a:cubicBezTo>
                  <a:cubicBezTo>
                    <a:pt x="19" y="5"/>
                    <a:pt x="19" y="1"/>
                    <a:pt x="21" y="0"/>
                  </a:cubicBezTo>
                  <a:cubicBezTo>
                    <a:pt x="22" y="0"/>
                    <a:pt x="22" y="0"/>
                    <a:pt x="22" y="0"/>
                  </a:cubicBezTo>
                  <a:cubicBezTo>
                    <a:pt x="23" y="2"/>
                    <a:pt x="21" y="5"/>
                    <a:pt x="23" y="8"/>
                  </a:cubicBezTo>
                  <a:cubicBezTo>
                    <a:pt x="23" y="10"/>
                    <a:pt x="24" y="8"/>
                    <a:pt x="25" y="8"/>
                  </a:cubicBezTo>
                  <a:cubicBezTo>
                    <a:pt x="26" y="9"/>
                    <a:pt x="28" y="8"/>
                    <a:pt x="28" y="10"/>
                  </a:cubicBezTo>
                  <a:cubicBezTo>
                    <a:pt x="28" y="11"/>
                    <a:pt x="27" y="11"/>
                    <a:pt x="26" y="11"/>
                  </a:cubicBezTo>
                  <a:cubicBezTo>
                    <a:pt x="25" y="11"/>
                    <a:pt x="25" y="11"/>
                    <a:pt x="24" y="12"/>
                  </a:cubicBezTo>
                  <a:cubicBezTo>
                    <a:pt x="21" y="12"/>
                    <a:pt x="19" y="13"/>
                    <a:pt x="17" y="14"/>
                  </a:cubicBezTo>
                  <a:cubicBezTo>
                    <a:pt x="15" y="15"/>
                    <a:pt x="14" y="16"/>
                    <a:pt x="12" y="16"/>
                  </a:cubicBezTo>
                  <a:close/>
                </a:path>
              </a:pathLst>
            </a:custGeom>
            <a:solidFill>
              <a:srgbClr val="E9D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9" name="Freeform 347"/>
            <p:cNvSpPr>
              <a:spLocks/>
            </p:cNvSpPr>
            <p:nvPr/>
          </p:nvSpPr>
          <p:spPr bwMode="auto">
            <a:xfrm>
              <a:off x="1057" y="1950"/>
              <a:ext cx="31" cy="71"/>
            </a:xfrm>
            <a:custGeom>
              <a:avLst/>
              <a:gdLst>
                <a:gd name="T0" fmla="*/ 6 w 13"/>
                <a:gd name="T1" fmla="*/ 0 h 30"/>
                <a:gd name="T2" fmla="*/ 13 w 13"/>
                <a:gd name="T3" fmla="*/ 0 h 30"/>
                <a:gd name="T4" fmla="*/ 12 w 13"/>
                <a:gd name="T5" fmla="*/ 1 h 30"/>
                <a:gd name="T6" fmla="*/ 3 w 13"/>
                <a:gd name="T7" fmla="*/ 13 h 30"/>
                <a:gd name="T8" fmla="*/ 5 w 13"/>
                <a:gd name="T9" fmla="*/ 27 h 30"/>
                <a:gd name="T10" fmla="*/ 5 w 13"/>
                <a:gd name="T11" fmla="*/ 29 h 30"/>
                <a:gd name="T12" fmla="*/ 2 w 13"/>
                <a:gd name="T13" fmla="*/ 28 h 30"/>
                <a:gd name="T14" fmla="*/ 0 w 13"/>
                <a:gd name="T15" fmla="*/ 21 h 30"/>
                <a:gd name="T16" fmla="*/ 0 w 13"/>
                <a:gd name="T17" fmla="*/ 14 h 30"/>
                <a:gd name="T18" fmla="*/ 6 w 13"/>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0">
                  <a:moveTo>
                    <a:pt x="6" y="0"/>
                  </a:moveTo>
                  <a:cubicBezTo>
                    <a:pt x="8" y="0"/>
                    <a:pt x="10" y="0"/>
                    <a:pt x="13" y="0"/>
                  </a:cubicBezTo>
                  <a:cubicBezTo>
                    <a:pt x="13" y="0"/>
                    <a:pt x="12" y="0"/>
                    <a:pt x="12" y="1"/>
                  </a:cubicBezTo>
                  <a:cubicBezTo>
                    <a:pt x="6" y="3"/>
                    <a:pt x="4" y="7"/>
                    <a:pt x="3" y="13"/>
                  </a:cubicBezTo>
                  <a:cubicBezTo>
                    <a:pt x="2" y="18"/>
                    <a:pt x="4" y="22"/>
                    <a:pt x="5" y="27"/>
                  </a:cubicBezTo>
                  <a:cubicBezTo>
                    <a:pt x="5" y="28"/>
                    <a:pt x="6" y="28"/>
                    <a:pt x="5" y="29"/>
                  </a:cubicBezTo>
                  <a:cubicBezTo>
                    <a:pt x="4" y="30"/>
                    <a:pt x="3" y="30"/>
                    <a:pt x="2" y="28"/>
                  </a:cubicBezTo>
                  <a:cubicBezTo>
                    <a:pt x="1" y="26"/>
                    <a:pt x="0" y="24"/>
                    <a:pt x="0" y="21"/>
                  </a:cubicBezTo>
                  <a:cubicBezTo>
                    <a:pt x="1" y="19"/>
                    <a:pt x="1" y="16"/>
                    <a:pt x="0" y="14"/>
                  </a:cubicBezTo>
                  <a:cubicBezTo>
                    <a:pt x="0" y="8"/>
                    <a:pt x="1" y="3"/>
                    <a:pt x="6" y="0"/>
                  </a:cubicBezTo>
                  <a:close/>
                </a:path>
              </a:pathLst>
            </a:custGeom>
            <a:solidFill>
              <a:srgbClr val="795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0" name="Freeform 348"/>
            <p:cNvSpPr>
              <a:spLocks/>
            </p:cNvSpPr>
            <p:nvPr/>
          </p:nvSpPr>
          <p:spPr bwMode="auto">
            <a:xfrm>
              <a:off x="1060" y="2895"/>
              <a:ext cx="28" cy="78"/>
            </a:xfrm>
            <a:custGeom>
              <a:avLst/>
              <a:gdLst>
                <a:gd name="T0" fmla="*/ 8 w 12"/>
                <a:gd name="T1" fmla="*/ 6 h 33"/>
                <a:gd name="T2" fmla="*/ 2 w 12"/>
                <a:gd name="T3" fmla="*/ 14 h 33"/>
                <a:gd name="T4" fmla="*/ 2 w 12"/>
                <a:gd name="T5" fmla="*/ 21 h 33"/>
                <a:gd name="T6" fmla="*/ 5 w 12"/>
                <a:gd name="T7" fmla="*/ 28 h 33"/>
                <a:gd name="T8" fmla="*/ 8 w 12"/>
                <a:gd name="T9" fmla="*/ 33 h 33"/>
                <a:gd name="T10" fmla="*/ 8 w 12"/>
                <a:gd name="T11" fmla="*/ 33 h 33"/>
                <a:gd name="T12" fmla="*/ 1 w 12"/>
                <a:gd name="T13" fmla="*/ 29 h 33"/>
                <a:gd name="T14" fmla="*/ 0 w 12"/>
                <a:gd name="T15" fmla="*/ 13 h 33"/>
                <a:gd name="T16" fmla="*/ 7 w 12"/>
                <a:gd name="T17" fmla="*/ 0 h 33"/>
                <a:gd name="T18" fmla="*/ 12 w 12"/>
                <a:gd name="T19" fmla="*/ 2 h 33"/>
                <a:gd name="T20" fmla="*/ 8 w 12"/>
                <a:gd name="T21"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33">
                  <a:moveTo>
                    <a:pt x="8" y="6"/>
                  </a:moveTo>
                  <a:cubicBezTo>
                    <a:pt x="3" y="7"/>
                    <a:pt x="2" y="9"/>
                    <a:pt x="2" y="14"/>
                  </a:cubicBezTo>
                  <a:cubicBezTo>
                    <a:pt x="2" y="16"/>
                    <a:pt x="2" y="18"/>
                    <a:pt x="2" y="21"/>
                  </a:cubicBezTo>
                  <a:cubicBezTo>
                    <a:pt x="3" y="23"/>
                    <a:pt x="5" y="25"/>
                    <a:pt x="5" y="28"/>
                  </a:cubicBezTo>
                  <a:cubicBezTo>
                    <a:pt x="5" y="29"/>
                    <a:pt x="7" y="31"/>
                    <a:pt x="8" y="33"/>
                  </a:cubicBezTo>
                  <a:cubicBezTo>
                    <a:pt x="8" y="33"/>
                    <a:pt x="8" y="33"/>
                    <a:pt x="8" y="33"/>
                  </a:cubicBezTo>
                  <a:cubicBezTo>
                    <a:pt x="5" y="33"/>
                    <a:pt x="2" y="32"/>
                    <a:pt x="1" y="29"/>
                  </a:cubicBezTo>
                  <a:cubicBezTo>
                    <a:pt x="1" y="23"/>
                    <a:pt x="0" y="18"/>
                    <a:pt x="0" y="13"/>
                  </a:cubicBezTo>
                  <a:cubicBezTo>
                    <a:pt x="0" y="7"/>
                    <a:pt x="2" y="3"/>
                    <a:pt x="7" y="0"/>
                  </a:cubicBezTo>
                  <a:cubicBezTo>
                    <a:pt x="8" y="1"/>
                    <a:pt x="10" y="1"/>
                    <a:pt x="12" y="2"/>
                  </a:cubicBezTo>
                  <a:cubicBezTo>
                    <a:pt x="10" y="3"/>
                    <a:pt x="8" y="3"/>
                    <a:pt x="8" y="6"/>
                  </a:cubicBezTo>
                  <a:close/>
                </a:path>
              </a:pathLst>
            </a:custGeom>
            <a:solidFill>
              <a:srgbClr val="7D52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1" name="Freeform 349"/>
            <p:cNvSpPr>
              <a:spLocks/>
            </p:cNvSpPr>
            <p:nvPr/>
          </p:nvSpPr>
          <p:spPr bwMode="auto">
            <a:xfrm>
              <a:off x="1737" y="1522"/>
              <a:ext cx="57" cy="35"/>
            </a:xfrm>
            <a:custGeom>
              <a:avLst/>
              <a:gdLst>
                <a:gd name="T0" fmla="*/ 2 w 24"/>
                <a:gd name="T1" fmla="*/ 1 h 15"/>
                <a:gd name="T2" fmla="*/ 5 w 24"/>
                <a:gd name="T3" fmla="*/ 2 h 15"/>
                <a:gd name="T4" fmla="*/ 17 w 24"/>
                <a:gd name="T5" fmla="*/ 3 h 15"/>
                <a:gd name="T6" fmla="*/ 21 w 24"/>
                <a:gd name="T7" fmla="*/ 3 h 15"/>
                <a:gd name="T8" fmla="*/ 18 w 24"/>
                <a:gd name="T9" fmla="*/ 6 h 15"/>
                <a:gd name="T10" fmla="*/ 17 w 24"/>
                <a:gd name="T11" fmla="*/ 6 h 15"/>
                <a:gd name="T12" fmla="*/ 17 w 24"/>
                <a:gd name="T13" fmla="*/ 9 h 15"/>
                <a:gd name="T14" fmla="*/ 22 w 24"/>
                <a:gd name="T15" fmla="*/ 12 h 15"/>
                <a:gd name="T16" fmla="*/ 23 w 24"/>
                <a:gd name="T17" fmla="*/ 14 h 15"/>
                <a:gd name="T18" fmla="*/ 21 w 24"/>
                <a:gd name="T19" fmla="*/ 13 h 15"/>
                <a:gd name="T20" fmla="*/ 20 w 24"/>
                <a:gd name="T21" fmla="*/ 13 h 15"/>
                <a:gd name="T22" fmla="*/ 20 w 24"/>
                <a:gd name="T23" fmla="*/ 13 h 15"/>
                <a:gd name="T24" fmla="*/ 12 w 24"/>
                <a:gd name="T25" fmla="*/ 9 h 15"/>
                <a:gd name="T26" fmla="*/ 2 w 24"/>
                <a:gd name="T27" fmla="*/ 6 h 15"/>
                <a:gd name="T28" fmla="*/ 2 w 24"/>
                <a:gd name="T29" fmla="*/ 5 h 15"/>
                <a:gd name="T30" fmla="*/ 4 w 24"/>
                <a:gd name="T31" fmla="*/ 5 h 15"/>
                <a:gd name="T32" fmla="*/ 1 w 24"/>
                <a:gd name="T33" fmla="*/ 1 h 15"/>
                <a:gd name="T34" fmla="*/ 2 w 24"/>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5">
                  <a:moveTo>
                    <a:pt x="2" y="1"/>
                  </a:moveTo>
                  <a:cubicBezTo>
                    <a:pt x="3" y="1"/>
                    <a:pt x="4" y="1"/>
                    <a:pt x="5" y="2"/>
                  </a:cubicBezTo>
                  <a:cubicBezTo>
                    <a:pt x="9" y="5"/>
                    <a:pt x="11" y="6"/>
                    <a:pt x="17" y="3"/>
                  </a:cubicBezTo>
                  <a:cubicBezTo>
                    <a:pt x="18" y="3"/>
                    <a:pt x="20" y="0"/>
                    <a:pt x="21" y="3"/>
                  </a:cubicBezTo>
                  <a:cubicBezTo>
                    <a:pt x="22" y="5"/>
                    <a:pt x="19" y="5"/>
                    <a:pt x="18" y="6"/>
                  </a:cubicBezTo>
                  <a:cubicBezTo>
                    <a:pt x="17" y="6"/>
                    <a:pt x="17" y="6"/>
                    <a:pt x="17" y="6"/>
                  </a:cubicBezTo>
                  <a:cubicBezTo>
                    <a:pt x="15" y="7"/>
                    <a:pt x="16" y="8"/>
                    <a:pt x="17" y="9"/>
                  </a:cubicBezTo>
                  <a:cubicBezTo>
                    <a:pt x="19" y="10"/>
                    <a:pt x="21" y="11"/>
                    <a:pt x="22" y="12"/>
                  </a:cubicBezTo>
                  <a:cubicBezTo>
                    <a:pt x="23" y="12"/>
                    <a:pt x="24" y="13"/>
                    <a:pt x="23" y="14"/>
                  </a:cubicBezTo>
                  <a:cubicBezTo>
                    <a:pt x="23" y="15"/>
                    <a:pt x="22" y="14"/>
                    <a:pt x="21" y="13"/>
                  </a:cubicBezTo>
                  <a:cubicBezTo>
                    <a:pt x="21" y="13"/>
                    <a:pt x="20" y="13"/>
                    <a:pt x="20" y="13"/>
                  </a:cubicBezTo>
                  <a:cubicBezTo>
                    <a:pt x="20" y="13"/>
                    <a:pt x="20" y="13"/>
                    <a:pt x="20" y="13"/>
                  </a:cubicBezTo>
                  <a:cubicBezTo>
                    <a:pt x="18" y="11"/>
                    <a:pt x="15" y="10"/>
                    <a:pt x="12" y="9"/>
                  </a:cubicBezTo>
                  <a:cubicBezTo>
                    <a:pt x="9" y="8"/>
                    <a:pt x="6" y="7"/>
                    <a:pt x="2" y="6"/>
                  </a:cubicBezTo>
                  <a:cubicBezTo>
                    <a:pt x="2" y="6"/>
                    <a:pt x="2" y="6"/>
                    <a:pt x="2" y="5"/>
                  </a:cubicBezTo>
                  <a:cubicBezTo>
                    <a:pt x="2" y="4"/>
                    <a:pt x="3" y="4"/>
                    <a:pt x="4" y="5"/>
                  </a:cubicBezTo>
                  <a:cubicBezTo>
                    <a:pt x="3" y="3"/>
                    <a:pt x="0" y="3"/>
                    <a:pt x="1" y="1"/>
                  </a:cubicBezTo>
                  <a:cubicBezTo>
                    <a:pt x="1" y="1"/>
                    <a:pt x="2" y="1"/>
                    <a:pt x="2" y="1"/>
                  </a:cubicBezTo>
                  <a:close/>
                </a:path>
              </a:pathLst>
            </a:custGeom>
            <a:solidFill>
              <a:srgbClr val="E5D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2" name="Freeform 350"/>
            <p:cNvSpPr>
              <a:spLocks/>
            </p:cNvSpPr>
            <p:nvPr/>
          </p:nvSpPr>
          <p:spPr bwMode="auto">
            <a:xfrm>
              <a:off x="877" y="1744"/>
              <a:ext cx="81" cy="29"/>
            </a:xfrm>
            <a:custGeom>
              <a:avLst/>
              <a:gdLst>
                <a:gd name="T0" fmla="*/ 34 w 34"/>
                <a:gd name="T1" fmla="*/ 3 h 12"/>
                <a:gd name="T2" fmla="*/ 30 w 34"/>
                <a:gd name="T3" fmla="*/ 5 h 12"/>
                <a:gd name="T4" fmla="*/ 22 w 34"/>
                <a:gd name="T5" fmla="*/ 7 h 12"/>
                <a:gd name="T6" fmla="*/ 11 w 34"/>
                <a:gd name="T7" fmla="*/ 9 h 12"/>
                <a:gd name="T8" fmla="*/ 2 w 34"/>
                <a:gd name="T9" fmla="*/ 12 h 12"/>
                <a:gd name="T10" fmla="*/ 2 w 34"/>
                <a:gd name="T11" fmla="*/ 10 h 12"/>
                <a:gd name="T12" fmla="*/ 12 w 34"/>
                <a:gd name="T13" fmla="*/ 7 h 12"/>
                <a:gd name="T14" fmla="*/ 8 w 34"/>
                <a:gd name="T15" fmla="*/ 4 h 12"/>
                <a:gd name="T16" fmla="*/ 6 w 34"/>
                <a:gd name="T17" fmla="*/ 2 h 12"/>
                <a:gd name="T18" fmla="*/ 9 w 34"/>
                <a:gd name="T19" fmla="*/ 2 h 12"/>
                <a:gd name="T20" fmla="*/ 10 w 34"/>
                <a:gd name="T21" fmla="*/ 3 h 12"/>
                <a:gd name="T22" fmla="*/ 21 w 34"/>
                <a:gd name="T23" fmla="*/ 4 h 12"/>
                <a:gd name="T24" fmla="*/ 26 w 34"/>
                <a:gd name="T25" fmla="*/ 0 h 12"/>
                <a:gd name="T26" fmla="*/ 27 w 34"/>
                <a:gd name="T27" fmla="*/ 0 h 12"/>
                <a:gd name="T28" fmla="*/ 22 w 34"/>
                <a:gd name="T29" fmla="*/ 5 h 12"/>
                <a:gd name="T30" fmla="*/ 33 w 34"/>
                <a:gd name="T31" fmla="*/ 2 h 12"/>
                <a:gd name="T32" fmla="*/ 34 w 34"/>
                <a:gd name="T3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
                  <a:moveTo>
                    <a:pt x="34" y="3"/>
                  </a:moveTo>
                  <a:cubicBezTo>
                    <a:pt x="33" y="4"/>
                    <a:pt x="31" y="4"/>
                    <a:pt x="30" y="5"/>
                  </a:cubicBezTo>
                  <a:cubicBezTo>
                    <a:pt x="28" y="7"/>
                    <a:pt x="25" y="6"/>
                    <a:pt x="22" y="7"/>
                  </a:cubicBezTo>
                  <a:cubicBezTo>
                    <a:pt x="19" y="8"/>
                    <a:pt x="15" y="8"/>
                    <a:pt x="11" y="9"/>
                  </a:cubicBezTo>
                  <a:cubicBezTo>
                    <a:pt x="8" y="10"/>
                    <a:pt x="5" y="11"/>
                    <a:pt x="2" y="12"/>
                  </a:cubicBezTo>
                  <a:cubicBezTo>
                    <a:pt x="0" y="11"/>
                    <a:pt x="1" y="11"/>
                    <a:pt x="2" y="10"/>
                  </a:cubicBezTo>
                  <a:cubicBezTo>
                    <a:pt x="5" y="8"/>
                    <a:pt x="9" y="7"/>
                    <a:pt x="12" y="7"/>
                  </a:cubicBezTo>
                  <a:cubicBezTo>
                    <a:pt x="11" y="5"/>
                    <a:pt x="9" y="5"/>
                    <a:pt x="8" y="4"/>
                  </a:cubicBezTo>
                  <a:cubicBezTo>
                    <a:pt x="7" y="3"/>
                    <a:pt x="6" y="4"/>
                    <a:pt x="6" y="2"/>
                  </a:cubicBezTo>
                  <a:cubicBezTo>
                    <a:pt x="7" y="0"/>
                    <a:pt x="8" y="2"/>
                    <a:pt x="9" y="2"/>
                  </a:cubicBezTo>
                  <a:cubicBezTo>
                    <a:pt x="10" y="2"/>
                    <a:pt x="10" y="3"/>
                    <a:pt x="10" y="3"/>
                  </a:cubicBezTo>
                  <a:cubicBezTo>
                    <a:pt x="14" y="4"/>
                    <a:pt x="17" y="6"/>
                    <a:pt x="21" y="4"/>
                  </a:cubicBezTo>
                  <a:cubicBezTo>
                    <a:pt x="23" y="2"/>
                    <a:pt x="24" y="1"/>
                    <a:pt x="26" y="0"/>
                  </a:cubicBezTo>
                  <a:cubicBezTo>
                    <a:pt x="27" y="0"/>
                    <a:pt x="27" y="0"/>
                    <a:pt x="27" y="0"/>
                  </a:cubicBezTo>
                  <a:cubicBezTo>
                    <a:pt x="26" y="3"/>
                    <a:pt x="24" y="4"/>
                    <a:pt x="22" y="5"/>
                  </a:cubicBezTo>
                  <a:cubicBezTo>
                    <a:pt x="26" y="5"/>
                    <a:pt x="29" y="2"/>
                    <a:pt x="33" y="2"/>
                  </a:cubicBezTo>
                  <a:cubicBezTo>
                    <a:pt x="33" y="3"/>
                    <a:pt x="33" y="3"/>
                    <a:pt x="34" y="3"/>
                  </a:cubicBezTo>
                  <a:close/>
                </a:path>
              </a:pathLst>
            </a:custGeom>
            <a:solidFill>
              <a:srgbClr val="EBD7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3" name="Freeform 351"/>
            <p:cNvSpPr>
              <a:spLocks/>
            </p:cNvSpPr>
            <p:nvPr/>
          </p:nvSpPr>
          <p:spPr bwMode="auto">
            <a:xfrm>
              <a:off x="1538" y="1692"/>
              <a:ext cx="64" cy="33"/>
            </a:xfrm>
            <a:custGeom>
              <a:avLst/>
              <a:gdLst>
                <a:gd name="T0" fmla="*/ 12 w 27"/>
                <a:gd name="T1" fmla="*/ 8 h 14"/>
                <a:gd name="T2" fmla="*/ 4 w 27"/>
                <a:gd name="T3" fmla="*/ 12 h 14"/>
                <a:gd name="T4" fmla="*/ 1 w 27"/>
                <a:gd name="T5" fmla="*/ 12 h 14"/>
                <a:gd name="T6" fmla="*/ 2 w 27"/>
                <a:gd name="T7" fmla="*/ 9 h 14"/>
                <a:gd name="T8" fmla="*/ 10 w 27"/>
                <a:gd name="T9" fmla="*/ 5 h 14"/>
                <a:gd name="T10" fmla="*/ 7 w 27"/>
                <a:gd name="T11" fmla="*/ 4 h 14"/>
                <a:gd name="T12" fmla="*/ 6 w 27"/>
                <a:gd name="T13" fmla="*/ 0 h 14"/>
                <a:gd name="T14" fmla="*/ 6 w 27"/>
                <a:gd name="T15" fmla="*/ 0 h 14"/>
                <a:gd name="T16" fmla="*/ 20 w 27"/>
                <a:gd name="T17" fmla="*/ 1 h 14"/>
                <a:gd name="T18" fmla="*/ 27 w 27"/>
                <a:gd name="T19" fmla="*/ 2 h 14"/>
                <a:gd name="T20" fmla="*/ 25 w 27"/>
                <a:gd name="T21" fmla="*/ 4 h 14"/>
                <a:gd name="T22" fmla="*/ 25 w 27"/>
                <a:gd name="T23" fmla="*/ 4 h 14"/>
                <a:gd name="T24" fmla="*/ 12 w 27"/>
                <a:gd name="T2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4">
                  <a:moveTo>
                    <a:pt x="12" y="8"/>
                  </a:moveTo>
                  <a:cubicBezTo>
                    <a:pt x="10" y="9"/>
                    <a:pt x="7" y="10"/>
                    <a:pt x="4" y="12"/>
                  </a:cubicBezTo>
                  <a:cubicBezTo>
                    <a:pt x="3" y="13"/>
                    <a:pt x="2" y="14"/>
                    <a:pt x="1" y="12"/>
                  </a:cubicBezTo>
                  <a:cubicBezTo>
                    <a:pt x="0" y="11"/>
                    <a:pt x="1" y="10"/>
                    <a:pt x="2" y="9"/>
                  </a:cubicBezTo>
                  <a:cubicBezTo>
                    <a:pt x="5" y="8"/>
                    <a:pt x="8" y="7"/>
                    <a:pt x="10" y="5"/>
                  </a:cubicBezTo>
                  <a:cubicBezTo>
                    <a:pt x="9" y="5"/>
                    <a:pt x="8" y="4"/>
                    <a:pt x="7" y="4"/>
                  </a:cubicBezTo>
                  <a:cubicBezTo>
                    <a:pt x="6" y="3"/>
                    <a:pt x="3" y="2"/>
                    <a:pt x="6" y="0"/>
                  </a:cubicBezTo>
                  <a:cubicBezTo>
                    <a:pt x="6" y="0"/>
                    <a:pt x="6" y="0"/>
                    <a:pt x="6" y="0"/>
                  </a:cubicBezTo>
                  <a:cubicBezTo>
                    <a:pt x="10" y="4"/>
                    <a:pt x="15" y="4"/>
                    <a:pt x="20" y="1"/>
                  </a:cubicBezTo>
                  <a:cubicBezTo>
                    <a:pt x="22" y="3"/>
                    <a:pt x="24" y="1"/>
                    <a:pt x="27" y="2"/>
                  </a:cubicBezTo>
                  <a:cubicBezTo>
                    <a:pt x="27" y="4"/>
                    <a:pt x="25" y="3"/>
                    <a:pt x="25" y="4"/>
                  </a:cubicBezTo>
                  <a:cubicBezTo>
                    <a:pt x="25" y="4"/>
                    <a:pt x="25" y="4"/>
                    <a:pt x="25" y="4"/>
                  </a:cubicBezTo>
                  <a:cubicBezTo>
                    <a:pt x="21" y="5"/>
                    <a:pt x="16" y="6"/>
                    <a:pt x="12" y="8"/>
                  </a:cubicBezTo>
                  <a:close/>
                </a:path>
              </a:pathLst>
            </a:custGeom>
            <a:solidFill>
              <a:srgbClr val="E8D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4" name="Freeform 352"/>
            <p:cNvSpPr>
              <a:spLocks/>
            </p:cNvSpPr>
            <p:nvPr/>
          </p:nvSpPr>
          <p:spPr bwMode="auto">
            <a:xfrm>
              <a:off x="1488" y="1919"/>
              <a:ext cx="92" cy="27"/>
            </a:xfrm>
            <a:custGeom>
              <a:avLst/>
              <a:gdLst>
                <a:gd name="T0" fmla="*/ 11 w 39"/>
                <a:gd name="T1" fmla="*/ 5 h 11"/>
                <a:gd name="T2" fmla="*/ 4 w 39"/>
                <a:gd name="T3" fmla="*/ 8 h 11"/>
                <a:gd name="T4" fmla="*/ 0 w 39"/>
                <a:gd name="T5" fmla="*/ 7 h 11"/>
                <a:gd name="T6" fmla="*/ 3 w 39"/>
                <a:gd name="T7" fmla="*/ 4 h 11"/>
                <a:gd name="T8" fmla="*/ 36 w 39"/>
                <a:gd name="T9" fmla="*/ 5 h 11"/>
                <a:gd name="T10" fmla="*/ 38 w 39"/>
                <a:gd name="T11" fmla="*/ 8 h 11"/>
                <a:gd name="T12" fmla="*/ 31 w 39"/>
                <a:gd name="T13" fmla="*/ 10 h 11"/>
                <a:gd name="T14" fmla="*/ 29 w 39"/>
                <a:gd name="T15" fmla="*/ 10 h 11"/>
                <a:gd name="T16" fmla="*/ 30 w 39"/>
                <a:gd name="T17" fmla="*/ 8 h 11"/>
                <a:gd name="T18" fmla="*/ 31 w 39"/>
                <a:gd name="T19" fmla="*/ 7 h 11"/>
                <a:gd name="T20" fmla="*/ 31 w 39"/>
                <a:gd name="T21" fmla="*/ 5 h 11"/>
                <a:gd name="T22" fmla="*/ 11 w 39"/>
                <a:gd name="T2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1">
                  <a:moveTo>
                    <a:pt x="11" y="5"/>
                  </a:moveTo>
                  <a:cubicBezTo>
                    <a:pt x="9" y="6"/>
                    <a:pt x="6" y="7"/>
                    <a:pt x="4" y="8"/>
                  </a:cubicBezTo>
                  <a:cubicBezTo>
                    <a:pt x="2" y="8"/>
                    <a:pt x="1" y="9"/>
                    <a:pt x="0" y="7"/>
                  </a:cubicBezTo>
                  <a:cubicBezTo>
                    <a:pt x="0" y="6"/>
                    <a:pt x="2" y="5"/>
                    <a:pt x="3" y="4"/>
                  </a:cubicBezTo>
                  <a:cubicBezTo>
                    <a:pt x="14" y="0"/>
                    <a:pt x="25" y="1"/>
                    <a:pt x="36" y="5"/>
                  </a:cubicBezTo>
                  <a:cubicBezTo>
                    <a:pt x="36" y="6"/>
                    <a:pt x="39" y="6"/>
                    <a:pt x="38" y="8"/>
                  </a:cubicBezTo>
                  <a:cubicBezTo>
                    <a:pt x="35" y="8"/>
                    <a:pt x="33" y="8"/>
                    <a:pt x="31" y="10"/>
                  </a:cubicBezTo>
                  <a:cubicBezTo>
                    <a:pt x="30" y="11"/>
                    <a:pt x="29" y="11"/>
                    <a:pt x="29" y="10"/>
                  </a:cubicBezTo>
                  <a:cubicBezTo>
                    <a:pt x="28" y="9"/>
                    <a:pt x="29" y="9"/>
                    <a:pt x="30" y="8"/>
                  </a:cubicBezTo>
                  <a:cubicBezTo>
                    <a:pt x="30" y="8"/>
                    <a:pt x="30" y="7"/>
                    <a:pt x="31" y="7"/>
                  </a:cubicBezTo>
                  <a:cubicBezTo>
                    <a:pt x="31" y="7"/>
                    <a:pt x="32" y="6"/>
                    <a:pt x="31" y="5"/>
                  </a:cubicBezTo>
                  <a:cubicBezTo>
                    <a:pt x="24" y="4"/>
                    <a:pt x="18" y="3"/>
                    <a:pt x="11" y="5"/>
                  </a:cubicBezTo>
                  <a:close/>
                </a:path>
              </a:pathLst>
            </a:custGeom>
            <a:solidFill>
              <a:srgbClr val="ECD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5" name="Freeform 353"/>
            <p:cNvSpPr>
              <a:spLocks/>
            </p:cNvSpPr>
            <p:nvPr/>
          </p:nvSpPr>
          <p:spPr bwMode="auto">
            <a:xfrm>
              <a:off x="836" y="2691"/>
              <a:ext cx="110" cy="24"/>
            </a:xfrm>
            <a:custGeom>
              <a:avLst/>
              <a:gdLst>
                <a:gd name="T0" fmla="*/ 46 w 46"/>
                <a:gd name="T1" fmla="*/ 0 h 10"/>
                <a:gd name="T2" fmla="*/ 37 w 46"/>
                <a:gd name="T3" fmla="*/ 4 h 10"/>
                <a:gd name="T4" fmla="*/ 25 w 46"/>
                <a:gd name="T5" fmla="*/ 4 h 10"/>
                <a:gd name="T6" fmla="*/ 22 w 46"/>
                <a:gd name="T7" fmla="*/ 4 h 10"/>
                <a:gd name="T8" fmla="*/ 5 w 46"/>
                <a:gd name="T9" fmla="*/ 7 h 10"/>
                <a:gd name="T10" fmla="*/ 21 w 46"/>
                <a:gd name="T11" fmla="*/ 4 h 10"/>
                <a:gd name="T12" fmla="*/ 25 w 46"/>
                <a:gd name="T13" fmla="*/ 5 h 10"/>
                <a:gd name="T14" fmla="*/ 13 w 46"/>
                <a:gd name="T15" fmla="*/ 7 h 10"/>
                <a:gd name="T16" fmla="*/ 4 w 46"/>
                <a:gd name="T17" fmla="*/ 9 h 10"/>
                <a:gd name="T18" fmla="*/ 1 w 46"/>
                <a:gd name="T19" fmla="*/ 8 h 10"/>
                <a:gd name="T20" fmla="*/ 3 w 46"/>
                <a:gd name="T21" fmla="*/ 5 h 10"/>
                <a:gd name="T22" fmla="*/ 25 w 46"/>
                <a:gd name="T23" fmla="*/ 3 h 10"/>
                <a:gd name="T24" fmla="*/ 46 w 46"/>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0">
                  <a:moveTo>
                    <a:pt x="46" y="0"/>
                  </a:moveTo>
                  <a:cubicBezTo>
                    <a:pt x="43" y="3"/>
                    <a:pt x="40" y="3"/>
                    <a:pt x="37" y="4"/>
                  </a:cubicBezTo>
                  <a:cubicBezTo>
                    <a:pt x="33" y="4"/>
                    <a:pt x="29" y="4"/>
                    <a:pt x="25" y="4"/>
                  </a:cubicBezTo>
                  <a:cubicBezTo>
                    <a:pt x="24" y="5"/>
                    <a:pt x="23" y="4"/>
                    <a:pt x="22" y="4"/>
                  </a:cubicBezTo>
                  <a:cubicBezTo>
                    <a:pt x="16" y="4"/>
                    <a:pt x="10" y="5"/>
                    <a:pt x="5" y="7"/>
                  </a:cubicBezTo>
                  <a:cubicBezTo>
                    <a:pt x="10" y="6"/>
                    <a:pt x="15" y="4"/>
                    <a:pt x="21" y="4"/>
                  </a:cubicBezTo>
                  <a:cubicBezTo>
                    <a:pt x="22" y="5"/>
                    <a:pt x="24" y="4"/>
                    <a:pt x="25" y="5"/>
                  </a:cubicBezTo>
                  <a:cubicBezTo>
                    <a:pt x="21" y="7"/>
                    <a:pt x="17" y="6"/>
                    <a:pt x="13" y="7"/>
                  </a:cubicBezTo>
                  <a:cubicBezTo>
                    <a:pt x="10" y="7"/>
                    <a:pt x="7" y="8"/>
                    <a:pt x="4" y="9"/>
                  </a:cubicBezTo>
                  <a:cubicBezTo>
                    <a:pt x="3" y="9"/>
                    <a:pt x="1" y="10"/>
                    <a:pt x="1" y="8"/>
                  </a:cubicBezTo>
                  <a:cubicBezTo>
                    <a:pt x="0" y="6"/>
                    <a:pt x="2" y="6"/>
                    <a:pt x="3" y="5"/>
                  </a:cubicBezTo>
                  <a:cubicBezTo>
                    <a:pt x="10" y="3"/>
                    <a:pt x="18" y="2"/>
                    <a:pt x="25" y="3"/>
                  </a:cubicBezTo>
                  <a:cubicBezTo>
                    <a:pt x="32" y="3"/>
                    <a:pt x="39" y="2"/>
                    <a:pt x="46" y="0"/>
                  </a:cubicBezTo>
                  <a:close/>
                </a:path>
              </a:pathLst>
            </a:custGeom>
            <a:solidFill>
              <a:srgbClr val="A480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6" name="Freeform 354"/>
            <p:cNvSpPr>
              <a:spLocks/>
            </p:cNvSpPr>
            <p:nvPr/>
          </p:nvSpPr>
          <p:spPr bwMode="auto">
            <a:xfrm>
              <a:off x="1618" y="3565"/>
              <a:ext cx="26" cy="85"/>
            </a:xfrm>
            <a:custGeom>
              <a:avLst/>
              <a:gdLst>
                <a:gd name="T0" fmla="*/ 10 w 11"/>
                <a:gd name="T1" fmla="*/ 12 h 36"/>
                <a:gd name="T2" fmla="*/ 7 w 11"/>
                <a:gd name="T3" fmla="*/ 25 h 36"/>
                <a:gd name="T4" fmla="*/ 3 w 11"/>
                <a:gd name="T5" fmla="*/ 36 h 36"/>
                <a:gd name="T6" fmla="*/ 6 w 11"/>
                <a:gd name="T7" fmla="*/ 9 h 36"/>
                <a:gd name="T8" fmla="*/ 0 w 11"/>
                <a:gd name="T9" fmla="*/ 16 h 36"/>
                <a:gd name="T10" fmla="*/ 6 w 11"/>
                <a:gd name="T11" fmla="*/ 5 h 36"/>
                <a:gd name="T12" fmla="*/ 9 w 11"/>
                <a:gd name="T13" fmla="*/ 0 h 36"/>
                <a:gd name="T14" fmla="*/ 10 w 11"/>
                <a:gd name="T15" fmla="*/ 6 h 36"/>
                <a:gd name="T16" fmla="*/ 11 w 11"/>
                <a:gd name="T17" fmla="*/ 5 h 36"/>
                <a:gd name="T18" fmla="*/ 10 w 11"/>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12"/>
                  </a:moveTo>
                  <a:cubicBezTo>
                    <a:pt x="7" y="15"/>
                    <a:pt x="7" y="20"/>
                    <a:pt x="7" y="25"/>
                  </a:cubicBezTo>
                  <a:cubicBezTo>
                    <a:pt x="7" y="29"/>
                    <a:pt x="6" y="33"/>
                    <a:pt x="3" y="36"/>
                  </a:cubicBezTo>
                  <a:cubicBezTo>
                    <a:pt x="7" y="28"/>
                    <a:pt x="6" y="18"/>
                    <a:pt x="6" y="9"/>
                  </a:cubicBezTo>
                  <a:cubicBezTo>
                    <a:pt x="4" y="12"/>
                    <a:pt x="3" y="15"/>
                    <a:pt x="0" y="16"/>
                  </a:cubicBezTo>
                  <a:cubicBezTo>
                    <a:pt x="2" y="13"/>
                    <a:pt x="5" y="9"/>
                    <a:pt x="6" y="5"/>
                  </a:cubicBezTo>
                  <a:cubicBezTo>
                    <a:pt x="7" y="3"/>
                    <a:pt x="8" y="2"/>
                    <a:pt x="9" y="0"/>
                  </a:cubicBezTo>
                  <a:cubicBezTo>
                    <a:pt x="10" y="2"/>
                    <a:pt x="10" y="4"/>
                    <a:pt x="10" y="6"/>
                  </a:cubicBezTo>
                  <a:cubicBezTo>
                    <a:pt x="10" y="6"/>
                    <a:pt x="10" y="5"/>
                    <a:pt x="11" y="5"/>
                  </a:cubicBezTo>
                  <a:cubicBezTo>
                    <a:pt x="11" y="7"/>
                    <a:pt x="10" y="9"/>
                    <a:pt x="10" y="12"/>
                  </a:cubicBezTo>
                  <a:close/>
                </a:path>
              </a:pathLst>
            </a:custGeom>
            <a:solidFill>
              <a:srgbClr val="987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7" name="Freeform 355"/>
            <p:cNvSpPr>
              <a:spLocks/>
            </p:cNvSpPr>
            <p:nvPr/>
          </p:nvSpPr>
          <p:spPr bwMode="auto">
            <a:xfrm>
              <a:off x="1652" y="3769"/>
              <a:ext cx="31" cy="54"/>
            </a:xfrm>
            <a:custGeom>
              <a:avLst/>
              <a:gdLst>
                <a:gd name="T0" fmla="*/ 0 w 13"/>
                <a:gd name="T1" fmla="*/ 5 h 23"/>
                <a:gd name="T2" fmla="*/ 7 w 13"/>
                <a:gd name="T3" fmla="*/ 2 h 23"/>
                <a:gd name="T4" fmla="*/ 13 w 13"/>
                <a:gd name="T5" fmla="*/ 6 h 23"/>
                <a:gd name="T6" fmla="*/ 11 w 13"/>
                <a:gd name="T7" fmla="*/ 6 h 23"/>
                <a:gd name="T8" fmla="*/ 9 w 13"/>
                <a:gd name="T9" fmla="*/ 5 h 23"/>
                <a:gd name="T10" fmla="*/ 6 w 13"/>
                <a:gd name="T11" fmla="*/ 4 h 23"/>
                <a:gd name="T12" fmla="*/ 6 w 13"/>
                <a:gd name="T13" fmla="*/ 7 h 23"/>
                <a:gd name="T14" fmla="*/ 5 w 13"/>
                <a:gd name="T15" fmla="*/ 5 h 23"/>
                <a:gd name="T16" fmla="*/ 4 w 13"/>
                <a:gd name="T17" fmla="*/ 5 h 23"/>
                <a:gd name="T18" fmla="*/ 4 w 13"/>
                <a:gd name="T19" fmla="*/ 20 h 23"/>
                <a:gd name="T20" fmla="*/ 5 w 13"/>
                <a:gd name="T21" fmla="*/ 20 h 23"/>
                <a:gd name="T22" fmla="*/ 4 w 13"/>
                <a:gd name="T23" fmla="*/ 20 h 23"/>
                <a:gd name="T24" fmla="*/ 4 w 13"/>
                <a:gd name="T25" fmla="*/ 9 h 23"/>
                <a:gd name="T26" fmla="*/ 6 w 13"/>
                <a:gd name="T27" fmla="*/ 7 h 23"/>
                <a:gd name="T28" fmla="*/ 6 w 13"/>
                <a:gd name="T29" fmla="*/ 19 h 23"/>
                <a:gd name="T30" fmla="*/ 4 w 13"/>
                <a:gd name="T31" fmla="*/ 23 h 23"/>
                <a:gd name="T32" fmla="*/ 2 w 13"/>
                <a:gd name="T33" fmla="*/ 19 h 23"/>
                <a:gd name="T34" fmla="*/ 2 w 13"/>
                <a:gd name="T35" fmla="*/ 3 h 23"/>
                <a:gd name="T36" fmla="*/ 0 w 13"/>
                <a:gd name="T3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23">
                  <a:moveTo>
                    <a:pt x="0" y="5"/>
                  </a:moveTo>
                  <a:cubicBezTo>
                    <a:pt x="2" y="0"/>
                    <a:pt x="4" y="0"/>
                    <a:pt x="7" y="2"/>
                  </a:cubicBezTo>
                  <a:cubicBezTo>
                    <a:pt x="9" y="4"/>
                    <a:pt x="11" y="5"/>
                    <a:pt x="13" y="6"/>
                  </a:cubicBezTo>
                  <a:cubicBezTo>
                    <a:pt x="12" y="6"/>
                    <a:pt x="12" y="6"/>
                    <a:pt x="11" y="6"/>
                  </a:cubicBezTo>
                  <a:cubicBezTo>
                    <a:pt x="11" y="5"/>
                    <a:pt x="10" y="5"/>
                    <a:pt x="9" y="5"/>
                  </a:cubicBezTo>
                  <a:cubicBezTo>
                    <a:pt x="8" y="4"/>
                    <a:pt x="7" y="3"/>
                    <a:pt x="6" y="4"/>
                  </a:cubicBezTo>
                  <a:cubicBezTo>
                    <a:pt x="5" y="4"/>
                    <a:pt x="6" y="6"/>
                    <a:pt x="6" y="7"/>
                  </a:cubicBezTo>
                  <a:cubicBezTo>
                    <a:pt x="4" y="7"/>
                    <a:pt x="4" y="6"/>
                    <a:pt x="5" y="5"/>
                  </a:cubicBezTo>
                  <a:cubicBezTo>
                    <a:pt x="5" y="5"/>
                    <a:pt x="5" y="5"/>
                    <a:pt x="4" y="5"/>
                  </a:cubicBezTo>
                  <a:cubicBezTo>
                    <a:pt x="4" y="10"/>
                    <a:pt x="4" y="15"/>
                    <a:pt x="4" y="20"/>
                  </a:cubicBezTo>
                  <a:cubicBezTo>
                    <a:pt x="4" y="21"/>
                    <a:pt x="5" y="20"/>
                    <a:pt x="5" y="20"/>
                  </a:cubicBezTo>
                  <a:cubicBezTo>
                    <a:pt x="5" y="20"/>
                    <a:pt x="4" y="20"/>
                    <a:pt x="4" y="20"/>
                  </a:cubicBezTo>
                  <a:cubicBezTo>
                    <a:pt x="4" y="16"/>
                    <a:pt x="4" y="13"/>
                    <a:pt x="4" y="9"/>
                  </a:cubicBezTo>
                  <a:cubicBezTo>
                    <a:pt x="4" y="8"/>
                    <a:pt x="4" y="7"/>
                    <a:pt x="6" y="7"/>
                  </a:cubicBezTo>
                  <a:cubicBezTo>
                    <a:pt x="6" y="11"/>
                    <a:pt x="6" y="15"/>
                    <a:pt x="6" y="19"/>
                  </a:cubicBezTo>
                  <a:cubicBezTo>
                    <a:pt x="6" y="21"/>
                    <a:pt x="7" y="23"/>
                    <a:pt x="4" y="23"/>
                  </a:cubicBezTo>
                  <a:cubicBezTo>
                    <a:pt x="2" y="23"/>
                    <a:pt x="2" y="21"/>
                    <a:pt x="2" y="19"/>
                  </a:cubicBezTo>
                  <a:cubicBezTo>
                    <a:pt x="2" y="14"/>
                    <a:pt x="2" y="9"/>
                    <a:pt x="2" y="3"/>
                  </a:cubicBezTo>
                  <a:cubicBezTo>
                    <a:pt x="2" y="4"/>
                    <a:pt x="1" y="4"/>
                    <a:pt x="0" y="5"/>
                  </a:cubicBezTo>
                  <a:close/>
                </a:path>
              </a:pathLst>
            </a:custGeom>
            <a:solidFill>
              <a:srgbClr val="B78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8" name="Freeform 356"/>
            <p:cNvSpPr>
              <a:spLocks/>
            </p:cNvSpPr>
            <p:nvPr/>
          </p:nvSpPr>
          <p:spPr bwMode="auto">
            <a:xfrm>
              <a:off x="1694" y="3113"/>
              <a:ext cx="48" cy="69"/>
            </a:xfrm>
            <a:custGeom>
              <a:avLst/>
              <a:gdLst>
                <a:gd name="T0" fmla="*/ 12 w 20"/>
                <a:gd name="T1" fmla="*/ 29 h 29"/>
                <a:gd name="T2" fmla="*/ 10 w 20"/>
                <a:gd name="T3" fmla="*/ 29 h 29"/>
                <a:gd name="T4" fmla="*/ 1 w 20"/>
                <a:gd name="T5" fmla="*/ 18 h 29"/>
                <a:gd name="T6" fmla="*/ 1 w 20"/>
                <a:gd name="T7" fmla="*/ 5 h 29"/>
                <a:gd name="T8" fmla="*/ 2 w 20"/>
                <a:gd name="T9" fmla="*/ 0 h 29"/>
                <a:gd name="T10" fmla="*/ 3 w 20"/>
                <a:gd name="T11" fmla="*/ 0 h 29"/>
                <a:gd name="T12" fmla="*/ 4 w 20"/>
                <a:gd name="T13" fmla="*/ 10 h 29"/>
                <a:gd name="T14" fmla="*/ 6 w 20"/>
                <a:gd name="T15" fmla="*/ 19 h 29"/>
                <a:gd name="T16" fmla="*/ 14 w 20"/>
                <a:gd name="T17" fmla="*/ 23 h 29"/>
                <a:gd name="T18" fmla="*/ 17 w 20"/>
                <a:gd name="T19" fmla="*/ 23 h 29"/>
                <a:gd name="T20" fmla="*/ 20 w 20"/>
                <a:gd name="T21" fmla="*/ 27 h 29"/>
                <a:gd name="T22" fmla="*/ 20 w 20"/>
                <a:gd name="T23" fmla="*/ 28 h 29"/>
                <a:gd name="T24" fmla="*/ 19 w 20"/>
                <a:gd name="T25" fmla="*/ 28 h 29"/>
                <a:gd name="T26" fmla="*/ 7 w 20"/>
                <a:gd name="T27" fmla="*/ 22 h 29"/>
                <a:gd name="T28" fmla="*/ 12 w 20"/>
                <a:gd name="T2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9">
                  <a:moveTo>
                    <a:pt x="12" y="29"/>
                  </a:moveTo>
                  <a:cubicBezTo>
                    <a:pt x="12" y="29"/>
                    <a:pt x="11" y="29"/>
                    <a:pt x="10" y="29"/>
                  </a:cubicBezTo>
                  <a:cubicBezTo>
                    <a:pt x="5" y="27"/>
                    <a:pt x="3" y="23"/>
                    <a:pt x="1" y="18"/>
                  </a:cubicBezTo>
                  <a:cubicBezTo>
                    <a:pt x="1" y="14"/>
                    <a:pt x="0" y="9"/>
                    <a:pt x="1" y="5"/>
                  </a:cubicBezTo>
                  <a:cubicBezTo>
                    <a:pt x="1" y="3"/>
                    <a:pt x="0" y="1"/>
                    <a:pt x="2" y="0"/>
                  </a:cubicBezTo>
                  <a:cubicBezTo>
                    <a:pt x="2" y="0"/>
                    <a:pt x="2" y="0"/>
                    <a:pt x="3" y="0"/>
                  </a:cubicBezTo>
                  <a:cubicBezTo>
                    <a:pt x="5" y="3"/>
                    <a:pt x="3" y="7"/>
                    <a:pt x="4" y="10"/>
                  </a:cubicBezTo>
                  <a:cubicBezTo>
                    <a:pt x="4" y="13"/>
                    <a:pt x="5" y="16"/>
                    <a:pt x="6" y="19"/>
                  </a:cubicBezTo>
                  <a:cubicBezTo>
                    <a:pt x="8" y="21"/>
                    <a:pt x="11" y="22"/>
                    <a:pt x="14" y="23"/>
                  </a:cubicBezTo>
                  <a:cubicBezTo>
                    <a:pt x="15" y="22"/>
                    <a:pt x="16" y="22"/>
                    <a:pt x="17" y="23"/>
                  </a:cubicBezTo>
                  <a:cubicBezTo>
                    <a:pt x="18" y="24"/>
                    <a:pt x="19" y="25"/>
                    <a:pt x="20" y="27"/>
                  </a:cubicBezTo>
                  <a:cubicBezTo>
                    <a:pt x="20" y="27"/>
                    <a:pt x="20" y="28"/>
                    <a:pt x="20" y="28"/>
                  </a:cubicBezTo>
                  <a:cubicBezTo>
                    <a:pt x="20" y="29"/>
                    <a:pt x="19" y="29"/>
                    <a:pt x="19" y="28"/>
                  </a:cubicBezTo>
                  <a:cubicBezTo>
                    <a:pt x="15" y="25"/>
                    <a:pt x="11" y="24"/>
                    <a:pt x="7" y="22"/>
                  </a:cubicBezTo>
                  <a:cubicBezTo>
                    <a:pt x="8" y="25"/>
                    <a:pt x="12" y="25"/>
                    <a:pt x="12" y="29"/>
                  </a:cubicBezTo>
                  <a:close/>
                </a:path>
              </a:pathLst>
            </a:custGeom>
            <a:solidFill>
              <a:srgbClr val="E4CE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9" name="Freeform 357"/>
            <p:cNvSpPr>
              <a:spLocks/>
            </p:cNvSpPr>
            <p:nvPr/>
          </p:nvSpPr>
          <p:spPr bwMode="auto">
            <a:xfrm>
              <a:off x="941" y="2130"/>
              <a:ext cx="28" cy="71"/>
            </a:xfrm>
            <a:custGeom>
              <a:avLst/>
              <a:gdLst>
                <a:gd name="T0" fmla="*/ 3 w 12"/>
                <a:gd name="T1" fmla="*/ 28 h 30"/>
                <a:gd name="T2" fmla="*/ 3 w 12"/>
                <a:gd name="T3" fmla="*/ 26 h 30"/>
                <a:gd name="T4" fmla="*/ 1 w 12"/>
                <a:gd name="T5" fmla="*/ 13 h 30"/>
                <a:gd name="T6" fmla="*/ 5 w 12"/>
                <a:gd name="T7" fmla="*/ 5 h 30"/>
                <a:gd name="T8" fmla="*/ 7 w 12"/>
                <a:gd name="T9" fmla="*/ 1 h 30"/>
                <a:gd name="T10" fmla="*/ 10 w 12"/>
                <a:gd name="T11" fmla="*/ 3 h 30"/>
                <a:gd name="T12" fmla="*/ 12 w 12"/>
                <a:gd name="T13" fmla="*/ 9 h 30"/>
                <a:gd name="T14" fmla="*/ 12 w 12"/>
                <a:gd name="T15" fmla="*/ 10 h 30"/>
                <a:gd name="T16" fmla="*/ 8 w 12"/>
                <a:gd name="T17" fmla="*/ 12 h 30"/>
                <a:gd name="T18" fmla="*/ 7 w 12"/>
                <a:gd name="T19" fmla="*/ 11 h 30"/>
                <a:gd name="T20" fmla="*/ 4 w 12"/>
                <a:gd name="T21" fmla="*/ 13 h 30"/>
                <a:gd name="T22" fmla="*/ 3 w 12"/>
                <a:gd name="T23" fmla="*/ 20 h 30"/>
                <a:gd name="T24" fmla="*/ 8 w 12"/>
                <a:gd name="T25" fmla="*/ 26 h 30"/>
                <a:gd name="T26" fmla="*/ 3 w 12"/>
                <a:gd name="T27"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30">
                  <a:moveTo>
                    <a:pt x="3" y="28"/>
                  </a:moveTo>
                  <a:cubicBezTo>
                    <a:pt x="3" y="28"/>
                    <a:pt x="3" y="27"/>
                    <a:pt x="3" y="26"/>
                  </a:cubicBezTo>
                  <a:cubicBezTo>
                    <a:pt x="0" y="22"/>
                    <a:pt x="1" y="17"/>
                    <a:pt x="1" y="13"/>
                  </a:cubicBezTo>
                  <a:cubicBezTo>
                    <a:pt x="1" y="10"/>
                    <a:pt x="2" y="7"/>
                    <a:pt x="5" y="5"/>
                  </a:cubicBezTo>
                  <a:cubicBezTo>
                    <a:pt x="7" y="4"/>
                    <a:pt x="7" y="3"/>
                    <a:pt x="7" y="1"/>
                  </a:cubicBezTo>
                  <a:cubicBezTo>
                    <a:pt x="9" y="0"/>
                    <a:pt x="10" y="2"/>
                    <a:pt x="10" y="3"/>
                  </a:cubicBezTo>
                  <a:cubicBezTo>
                    <a:pt x="10" y="5"/>
                    <a:pt x="11" y="7"/>
                    <a:pt x="12" y="9"/>
                  </a:cubicBezTo>
                  <a:cubicBezTo>
                    <a:pt x="12" y="9"/>
                    <a:pt x="12" y="10"/>
                    <a:pt x="12" y="10"/>
                  </a:cubicBezTo>
                  <a:cubicBezTo>
                    <a:pt x="11" y="11"/>
                    <a:pt x="10" y="12"/>
                    <a:pt x="8" y="12"/>
                  </a:cubicBezTo>
                  <a:cubicBezTo>
                    <a:pt x="8" y="12"/>
                    <a:pt x="7" y="12"/>
                    <a:pt x="7" y="11"/>
                  </a:cubicBezTo>
                  <a:cubicBezTo>
                    <a:pt x="5" y="9"/>
                    <a:pt x="4" y="10"/>
                    <a:pt x="4" y="13"/>
                  </a:cubicBezTo>
                  <a:cubicBezTo>
                    <a:pt x="3" y="15"/>
                    <a:pt x="4" y="18"/>
                    <a:pt x="3" y="20"/>
                  </a:cubicBezTo>
                  <a:cubicBezTo>
                    <a:pt x="2" y="23"/>
                    <a:pt x="6" y="24"/>
                    <a:pt x="8" y="26"/>
                  </a:cubicBezTo>
                  <a:cubicBezTo>
                    <a:pt x="6" y="28"/>
                    <a:pt x="5" y="30"/>
                    <a:pt x="3" y="28"/>
                  </a:cubicBezTo>
                  <a:close/>
                </a:path>
              </a:pathLst>
            </a:custGeom>
            <a:solidFill>
              <a:srgbClr val="C6AF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0" name="Freeform 358"/>
            <p:cNvSpPr>
              <a:spLocks/>
            </p:cNvSpPr>
            <p:nvPr/>
          </p:nvSpPr>
          <p:spPr bwMode="auto">
            <a:xfrm>
              <a:off x="1064" y="2938"/>
              <a:ext cx="24" cy="35"/>
            </a:xfrm>
            <a:custGeom>
              <a:avLst/>
              <a:gdLst>
                <a:gd name="T0" fmla="*/ 6 w 10"/>
                <a:gd name="T1" fmla="*/ 15 h 15"/>
                <a:gd name="T2" fmla="*/ 0 w 10"/>
                <a:gd name="T3" fmla="*/ 3 h 15"/>
                <a:gd name="T4" fmla="*/ 1 w 10"/>
                <a:gd name="T5" fmla="*/ 0 h 15"/>
                <a:gd name="T6" fmla="*/ 5 w 10"/>
                <a:gd name="T7" fmla="*/ 3 h 15"/>
                <a:gd name="T8" fmla="*/ 9 w 10"/>
                <a:gd name="T9" fmla="*/ 1 h 15"/>
                <a:gd name="T10" fmla="*/ 10 w 10"/>
                <a:gd name="T11" fmla="*/ 1 h 15"/>
                <a:gd name="T12" fmla="*/ 4 w 10"/>
                <a:gd name="T13" fmla="*/ 10 h 15"/>
                <a:gd name="T14" fmla="*/ 6 w 10"/>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5">
                  <a:moveTo>
                    <a:pt x="6" y="15"/>
                  </a:moveTo>
                  <a:cubicBezTo>
                    <a:pt x="2" y="12"/>
                    <a:pt x="2" y="7"/>
                    <a:pt x="0" y="3"/>
                  </a:cubicBezTo>
                  <a:cubicBezTo>
                    <a:pt x="0" y="2"/>
                    <a:pt x="1" y="1"/>
                    <a:pt x="1" y="0"/>
                  </a:cubicBezTo>
                  <a:cubicBezTo>
                    <a:pt x="3" y="0"/>
                    <a:pt x="2" y="5"/>
                    <a:pt x="5" y="3"/>
                  </a:cubicBezTo>
                  <a:cubicBezTo>
                    <a:pt x="7" y="2"/>
                    <a:pt x="8" y="2"/>
                    <a:pt x="9" y="1"/>
                  </a:cubicBezTo>
                  <a:cubicBezTo>
                    <a:pt x="9" y="1"/>
                    <a:pt x="10" y="1"/>
                    <a:pt x="10" y="1"/>
                  </a:cubicBezTo>
                  <a:cubicBezTo>
                    <a:pt x="10" y="7"/>
                    <a:pt x="9" y="9"/>
                    <a:pt x="4" y="10"/>
                  </a:cubicBezTo>
                  <a:cubicBezTo>
                    <a:pt x="4" y="12"/>
                    <a:pt x="6" y="13"/>
                    <a:pt x="6" y="15"/>
                  </a:cubicBezTo>
                  <a:close/>
                </a:path>
              </a:pathLst>
            </a:custGeom>
            <a:solidFill>
              <a:srgbClr val="C5B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1" name="Freeform 359"/>
            <p:cNvSpPr>
              <a:spLocks/>
            </p:cNvSpPr>
            <p:nvPr/>
          </p:nvSpPr>
          <p:spPr bwMode="auto">
            <a:xfrm>
              <a:off x="1148" y="3629"/>
              <a:ext cx="42" cy="38"/>
            </a:xfrm>
            <a:custGeom>
              <a:avLst/>
              <a:gdLst>
                <a:gd name="T0" fmla="*/ 2 w 18"/>
                <a:gd name="T1" fmla="*/ 5 h 16"/>
                <a:gd name="T2" fmla="*/ 1 w 18"/>
                <a:gd name="T3" fmla="*/ 3 h 16"/>
                <a:gd name="T4" fmla="*/ 0 w 18"/>
                <a:gd name="T5" fmla="*/ 1 h 16"/>
                <a:gd name="T6" fmla="*/ 2 w 18"/>
                <a:gd name="T7" fmla="*/ 1 h 16"/>
                <a:gd name="T8" fmla="*/ 16 w 18"/>
                <a:gd name="T9" fmla="*/ 11 h 16"/>
                <a:gd name="T10" fmla="*/ 16 w 18"/>
                <a:gd name="T11" fmla="*/ 14 h 16"/>
                <a:gd name="T12" fmla="*/ 13 w 18"/>
                <a:gd name="T13" fmla="*/ 13 h 16"/>
                <a:gd name="T14" fmla="*/ 2 w 18"/>
                <a:gd name="T15" fmla="*/ 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2" y="5"/>
                  </a:moveTo>
                  <a:cubicBezTo>
                    <a:pt x="2" y="4"/>
                    <a:pt x="2" y="3"/>
                    <a:pt x="1" y="3"/>
                  </a:cubicBezTo>
                  <a:cubicBezTo>
                    <a:pt x="0" y="3"/>
                    <a:pt x="0" y="2"/>
                    <a:pt x="0" y="1"/>
                  </a:cubicBezTo>
                  <a:cubicBezTo>
                    <a:pt x="0" y="0"/>
                    <a:pt x="1" y="1"/>
                    <a:pt x="2" y="1"/>
                  </a:cubicBezTo>
                  <a:cubicBezTo>
                    <a:pt x="8" y="3"/>
                    <a:pt x="11" y="7"/>
                    <a:pt x="16" y="11"/>
                  </a:cubicBezTo>
                  <a:cubicBezTo>
                    <a:pt x="17" y="12"/>
                    <a:pt x="18" y="12"/>
                    <a:pt x="16" y="14"/>
                  </a:cubicBezTo>
                  <a:cubicBezTo>
                    <a:pt x="15" y="16"/>
                    <a:pt x="14" y="14"/>
                    <a:pt x="13" y="13"/>
                  </a:cubicBezTo>
                  <a:cubicBezTo>
                    <a:pt x="10" y="10"/>
                    <a:pt x="6" y="7"/>
                    <a:pt x="2" y="5"/>
                  </a:cubicBezTo>
                  <a:close/>
                </a:path>
              </a:pathLst>
            </a:custGeom>
            <a:solidFill>
              <a:srgbClr val="D5B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2" name="Freeform 360"/>
            <p:cNvSpPr>
              <a:spLocks/>
            </p:cNvSpPr>
            <p:nvPr/>
          </p:nvSpPr>
          <p:spPr bwMode="auto">
            <a:xfrm>
              <a:off x="1692" y="3506"/>
              <a:ext cx="14" cy="80"/>
            </a:xfrm>
            <a:custGeom>
              <a:avLst/>
              <a:gdLst>
                <a:gd name="T0" fmla="*/ 2 w 6"/>
                <a:gd name="T1" fmla="*/ 0 h 34"/>
                <a:gd name="T2" fmla="*/ 6 w 6"/>
                <a:gd name="T3" fmla="*/ 6 h 34"/>
                <a:gd name="T4" fmla="*/ 6 w 6"/>
                <a:gd name="T5" fmla="*/ 6 h 34"/>
                <a:gd name="T6" fmla="*/ 6 w 6"/>
                <a:gd name="T7" fmla="*/ 9 h 34"/>
                <a:gd name="T8" fmla="*/ 4 w 6"/>
                <a:gd name="T9" fmla="*/ 12 h 34"/>
                <a:gd name="T10" fmla="*/ 5 w 6"/>
                <a:gd name="T11" fmla="*/ 34 h 34"/>
                <a:gd name="T12" fmla="*/ 4 w 6"/>
                <a:gd name="T13" fmla="*/ 31 h 34"/>
                <a:gd name="T14" fmla="*/ 1 w 6"/>
                <a:gd name="T15" fmla="*/ 16 h 34"/>
                <a:gd name="T16" fmla="*/ 0 w 6"/>
                <a:gd name="T17" fmla="*/ 9 h 34"/>
                <a:gd name="T18" fmla="*/ 2 w 6"/>
                <a:gd name="T19" fmla="*/ 10 h 34"/>
                <a:gd name="T20" fmla="*/ 2 w 6"/>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34">
                  <a:moveTo>
                    <a:pt x="2" y="0"/>
                  </a:moveTo>
                  <a:cubicBezTo>
                    <a:pt x="4" y="1"/>
                    <a:pt x="4" y="4"/>
                    <a:pt x="6" y="6"/>
                  </a:cubicBezTo>
                  <a:cubicBezTo>
                    <a:pt x="6" y="6"/>
                    <a:pt x="6" y="6"/>
                    <a:pt x="6" y="6"/>
                  </a:cubicBezTo>
                  <a:cubicBezTo>
                    <a:pt x="6" y="7"/>
                    <a:pt x="6" y="8"/>
                    <a:pt x="6" y="9"/>
                  </a:cubicBezTo>
                  <a:cubicBezTo>
                    <a:pt x="4" y="9"/>
                    <a:pt x="4" y="11"/>
                    <a:pt x="4" y="12"/>
                  </a:cubicBezTo>
                  <a:cubicBezTo>
                    <a:pt x="5" y="19"/>
                    <a:pt x="5" y="26"/>
                    <a:pt x="5" y="34"/>
                  </a:cubicBezTo>
                  <a:cubicBezTo>
                    <a:pt x="4" y="33"/>
                    <a:pt x="4" y="32"/>
                    <a:pt x="4" y="31"/>
                  </a:cubicBezTo>
                  <a:cubicBezTo>
                    <a:pt x="5" y="25"/>
                    <a:pt x="3" y="20"/>
                    <a:pt x="1" y="16"/>
                  </a:cubicBezTo>
                  <a:cubicBezTo>
                    <a:pt x="0" y="14"/>
                    <a:pt x="0" y="12"/>
                    <a:pt x="0" y="9"/>
                  </a:cubicBezTo>
                  <a:cubicBezTo>
                    <a:pt x="1" y="10"/>
                    <a:pt x="2" y="10"/>
                    <a:pt x="2" y="10"/>
                  </a:cubicBezTo>
                  <a:cubicBezTo>
                    <a:pt x="0" y="7"/>
                    <a:pt x="1" y="3"/>
                    <a:pt x="2" y="0"/>
                  </a:cubicBezTo>
                  <a:close/>
                </a:path>
              </a:pathLst>
            </a:custGeom>
            <a:solidFill>
              <a:srgbClr val="886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3" name="Freeform 361"/>
            <p:cNvSpPr>
              <a:spLocks/>
            </p:cNvSpPr>
            <p:nvPr/>
          </p:nvSpPr>
          <p:spPr bwMode="auto">
            <a:xfrm>
              <a:off x="931" y="2706"/>
              <a:ext cx="38" cy="61"/>
            </a:xfrm>
            <a:custGeom>
              <a:avLst/>
              <a:gdLst>
                <a:gd name="T0" fmla="*/ 0 w 16"/>
                <a:gd name="T1" fmla="*/ 2 h 26"/>
                <a:gd name="T2" fmla="*/ 9 w 16"/>
                <a:gd name="T3" fmla="*/ 0 h 26"/>
                <a:gd name="T4" fmla="*/ 16 w 16"/>
                <a:gd name="T5" fmla="*/ 12 h 26"/>
                <a:gd name="T6" fmla="*/ 14 w 16"/>
                <a:gd name="T7" fmla="*/ 25 h 26"/>
                <a:gd name="T8" fmla="*/ 13 w 16"/>
                <a:gd name="T9" fmla="*/ 25 h 26"/>
                <a:gd name="T10" fmla="*/ 13 w 16"/>
                <a:gd name="T11" fmla="*/ 9 h 26"/>
                <a:gd name="T12" fmla="*/ 7 w 16"/>
                <a:gd name="T13" fmla="*/ 4 h 26"/>
                <a:gd name="T14" fmla="*/ 4 w 16"/>
                <a:gd name="T15" fmla="*/ 2 h 26"/>
                <a:gd name="T16" fmla="*/ 0 w 16"/>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6">
                  <a:moveTo>
                    <a:pt x="0" y="2"/>
                  </a:moveTo>
                  <a:cubicBezTo>
                    <a:pt x="3" y="1"/>
                    <a:pt x="6" y="3"/>
                    <a:pt x="9" y="0"/>
                  </a:cubicBezTo>
                  <a:cubicBezTo>
                    <a:pt x="15" y="3"/>
                    <a:pt x="16" y="5"/>
                    <a:pt x="16" y="12"/>
                  </a:cubicBezTo>
                  <a:cubicBezTo>
                    <a:pt x="16" y="17"/>
                    <a:pt x="16" y="21"/>
                    <a:pt x="14" y="25"/>
                  </a:cubicBezTo>
                  <a:cubicBezTo>
                    <a:pt x="13" y="26"/>
                    <a:pt x="13" y="26"/>
                    <a:pt x="13" y="25"/>
                  </a:cubicBezTo>
                  <a:cubicBezTo>
                    <a:pt x="14" y="20"/>
                    <a:pt x="13" y="15"/>
                    <a:pt x="13" y="9"/>
                  </a:cubicBezTo>
                  <a:cubicBezTo>
                    <a:pt x="13" y="6"/>
                    <a:pt x="11" y="3"/>
                    <a:pt x="7" y="4"/>
                  </a:cubicBezTo>
                  <a:cubicBezTo>
                    <a:pt x="7" y="2"/>
                    <a:pt x="5" y="2"/>
                    <a:pt x="4" y="2"/>
                  </a:cubicBezTo>
                  <a:cubicBezTo>
                    <a:pt x="3" y="3"/>
                    <a:pt x="1" y="2"/>
                    <a:pt x="0" y="2"/>
                  </a:cubicBezTo>
                  <a:close/>
                </a:path>
              </a:pathLst>
            </a:custGeom>
            <a:solidFill>
              <a:srgbClr val="7E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4" name="Freeform 362"/>
            <p:cNvSpPr>
              <a:spLocks/>
            </p:cNvSpPr>
            <p:nvPr/>
          </p:nvSpPr>
          <p:spPr bwMode="auto">
            <a:xfrm>
              <a:off x="1041" y="3740"/>
              <a:ext cx="64" cy="38"/>
            </a:xfrm>
            <a:custGeom>
              <a:avLst/>
              <a:gdLst>
                <a:gd name="T0" fmla="*/ 11 w 27"/>
                <a:gd name="T1" fmla="*/ 7 h 16"/>
                <a:gd name="T2" fmla="*/ 0 w 27"/>
                <a:gd name="T3" fmla="*/ 1 h 16"/>
                <a:gd name="T4" fmla="*/ 3 w 27"/>
                <a:gd name="T5" fmla="*/ 0 h 16"/>
                <a:gd name="T6" fmla="*/ 9 w 27"/>
                <a:gd name="T7" fmla="*/ 3 h 16"/>
                <a:gd name="T8" fmla="*/ 21 w 27"/>
                <a:gd name="T9" fmla="*/ 9 h 16"/>
                <a:gd name="T10" fmla="*/ 25 w 27"/>
                <a:gd name="T11" fmla="*/ 12 h 16"/>
                <a:gd name="T12" fmla="*/ 26 w 27"/>
                <a:gd name="T13" fmla="*/ 15 h 16"/>
                <a:gd name="T14" fmla="*/ 23 w 27"/>
                <a:gd name="T15" fmla="*/ 14 h 16"/>
                <a:gd name="T16" fmla="*/ 18 w 27"/>
                <a:gd name="T17" fmla="*/ 10 h 16"/>
                <a:gd name="T18" fmla="*/ 18 w 27"/>
                <a:gd name="T19" fmla="*/ 10 h 16"/>
                <a:gd name="T20" fmla="*/ 11 w 27"/>
                <a:gd name="T2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6">
                  <a:moveTo>
                    <a:pt x="11" y="7"/>
                  </a:moveTo>
                  <a:cubicBezTo>
                    <a:pt x="8" y="5"/>
                    <a:pt x="3" y="5"/>
                    <a:pt x="0" y="1"/>
                  </a:cubicBezTo>
                  <a:cubicBezTo>
                    <a:pt x="1" y="0"/>
                    <a:pt x="2" y="0"/>
                    <a:pt x="3" y="0"/>
                  </a:cubicBezTo>
                  <a:cubicBezTo>
                    <a:pt x="4" y="2"/>
                    <a:pt x="7" y="3"/>
                    <a:pt x="9" y="3"/>
                  </a:cubicBezTo>
                  <a:cubicBezTo>
                    <a:pt x="14" y="4"/>
                    <a:pt x="18" y="5"/>
                    <a:pt x="21" y="9"/>
                  </a:cubicBezTo>
                  <a:cubicBezTo>
                    <a:pt x="23" y="10"/>
                    <a:pt x="24" y="11"/>
                    <a:pt x="25" y="12"/>
                  </a:cubicBezTo>
                  <a:cubicBezTo>
                    <a:pt x="26" y="13"/>
                    <a:pt x="27" y="14"/>
                    <a:pt x="26" y="15"/>
                  </a:cubicBezTo>
                  <a:cubicBezTo>
                    <a:pt x="25" y="16"/>
                    <a:pt x="24" y="15"/>
                    <a:pt x="23" y="14"/>
                  </a:cubicBezTo>
                  <a:cubicBezTo>
                    <a:pt x="22" y="12"/>
                    <a:pt x="20" y="11"/>
                    <a:pt x="18" y="10"/>
                  </a:cubicBezTo>
                  <a:cubicBezTo>
                    <a:pt x="18" y="10"/>
                    <a:pt x="18" y="10"/>
                    <a:pt x="18" y="10"/>
                  </a:cubicBezTo>
                  <a:cubicBezTo>
                    <a:pt x="16" y="8"/>
                    <a:pt x="14" y="8"/>
                    <a:pt x="11" y="7"/>
                  </a:cubicBezTo>
                  <a:close/>
                </a:path>
              </a:pathLst>
            </a:custGeom>
            <a:solidFill>
              <a:srgbClr val="E8D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5" name="Freeform 363"/>
            <p:cNvSpPr>
              <a:spLocks/>
            </p:cNvSpPr>
            <p:nvPr/>
          </p:nvSpPr>
          <p:spPr bwMode="auto">
            <a:xfrm>
              <a:off x="853" y="2554"/>
              <a:ext cx="121" cy="40"/>
            </a:xfrm>
            <a:custGeom>
              <a:avLst/>
              <a:gdLst>
                <a:gd name="T0" fmla="*/ 33 w 51"/>
                <a:gd name="T1" fmla="*/ 15 h 17"/>
                <a:gd name="T2" fmla="*/ 11 w 51"/>
                <a:gd name="T3" fmla="*/ 15 h 17"/>
                <a:gd name="T4" fmla="*/ 0 w 51"/>
                <a:gd name="T5" fmla="*/ 17 h 17"/>
                <a:gd name="T6" fmla="*/ 16 w 51"/>
                <a:gd name="T7" fmla="*/ 13 h 17"/>
                <a:gd name="T8" fmla="*/ 24 w 51"/>
                <a:gd name="T9" fmla="*/ 13 h 17"/>
                <a:gd name="T10" fmla="*/ 42 w 51"/>
                <a:gd name="T11" fmla="*/ 12 h 17"/>
                <a:gd name="T12" fmla="*/ 43 w 51"/>
                <a:gd name="T13" fmla="*/ 10 h 17"/>
                <a:gd name="T14" fmla="*/ 49 w 51"/>
                <a:gd name="T15" fmla="*/ 0 h 17"/>
                <a:gd name="T16" fmla="*/ 47 w 51"/>
                <a:gd name="T17" fmla="*/ 9 h 17"/>
                <a:gd name="T18" fmla="*/ 46 w 51"/>
                <a:gd name="T19" fmla="*/ 11 h 17"/>
                <a:gd name="T20" fmla="*/ 43 w 51"/>
                <a:gd name="T21" fmla="*/ 13 h 17"/>
                <a:gd name="T22" fmla="*/ 34 w 51"/>
                <a:gd name="T23" fmla="*/ 15 h 17"/>
                <a:gd name="T24" fmla="*/ 33 w 51"/>
                <a:gd name="T25"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7">
                  <a:moveTo>
                    <a:pt x="33" y="15"/>
                  </a:moveTo>
                  <a:cubicBezTo>
                    <a:pt x="26" y="15"/>
                    <a:pt x="19" y="14"/>
                    <a:pt x="11" y="15"/>
                  </a:cubicBezTo>
                  <a:cubicBezTo>
                    <a:pt x="8" y="15"/>
                    <a:pt x="4" y="17"/>
                    <a:pt x="0" y="17"/>
                  </a:cubicBezTo>
                  <a:cubicBezTo>
                    <a:pt x="5" y="14"/>
                    <a:pt x="11" y="14"/>
                    <a:pt x="16" y="13"/>
                  </a:cubicBezTo>
                  <a:cubicBezTo>
                    <a:pt x="19" y="13"/>
                    <a:pt x="22" y="13"/>
                    <a:pt x="24" y="13"/>
                  </a:cubicBezTo>
                  <a:cubicBezTo>
                    <a:pt x="30" y="15"/>
                    <a:pt x="36" y="12"/>
                    <a:pt x="42" y="12"/>
                  </a:cubicBezTo>
                  <a:cubicBezTo>
                    <a:pt x="42" y="11"/>
                    <a:pt x="43" y="11"/>
                    <a:pt x="43" y="10"/>
                  </a:cubicBezTo>
                  <a:cubicBezTo>
                    <a:pt x="45" y="6"/>
                    <a:pt x="48" y="4"/>
                    <a:pt x="49" y="0"/>
                  </a:cubicBezTo>
                  <a:cubicBezTo>
                    <a:pt x="51" y="3"/>
                    <a:pt x="49" y="6"/>
                    <a:pt x="47" y="9"/>
                  </a:cubicBezTo>
                  <a:cubicBezTo>
                    <a:pt x="46" y="10"/>
                    <a:pt x="46" y="10"/>
                    <a:pt x="46" y="11"/>
                  </a:cubicBezTo>
                  <a:cubicBezTo>
                    <a:pt x="46" y="13"/>
                    <a:pt x="44" y="13"/>
                    <a:pt x="43" y="13"/>
                  </a:cubicBezTo>
                  <a:cubicBezTo>
                    <a:pt x="40" y="14"/>
                    <a:pt x="37" y="15"/>
                    <a:pt x="34" y="15"/>
                  </a:cubicBezTo>
                  <a:cubicBezTo>
                    <a:pt x="34" y="15"/>
                    <a:pt x="34" y="15"/>
                    <a:pt x="33" y="15"/>
                  </a:cubicBezTo>
                  <a:close/>
                </a:path>
              </a:pathLst>
            </a:custGeom>
            <a:solidFill>
              <a:srgbClr val="957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6" name="Freeform 364"/>
            <p:cNvSpPr>
              <a:spLocks/>
            </p:cNvSpPr>
            <p:nvPr/>
          </p:nvSpPr>
          <p:spPr bwMode="auto">
            <a:xfrm>
              <a:off x="1571" y="3340"/>
              <a:ext cx="43" cy="26"/>
            </a:xfrm>
            <a:custGeom>
              <a:avLst/>
              <a:gdLst>
                <a:gd name="T0" fmla="*/ 3 w 18"/>
                <a:gd name="T1" fmla="*/ 6 h 11"/>
                <a:gd name="T2" fmla="*/ 16 w 18"/>
                <a:gd name="T3" fmla="*/ 0 h 11"/>
                <a:gd name="T4" fmla="*/ 16 w 18"/>
                <a:gd name="T5" fmla="*/ 0 h 11"/>
                <a:gd name="T6" fmla="*/ 18 w 18"/>
                <a:gd name="T7" fmla="*/ 1 h 11"/>
                <a:gd name="T8" fmla="*/ 17 w 18"/>
                <a:gd name="T9" fmla="*/ 3 h 11"/>
                <a:gd name="T10" fmla="*/ 14 w 18"/>
                <a:gd name="T11" fmla="*/ 7 h 11"/>
                <a:gd name="T12" fmla="*/ 11 w 18"/>
                <a:gd name="T13" fmla="*/ 8 h 11"/>
                <a:gd name="T14" fmla="*/ 0 w 18"/>
                <a:gd name="T15" fmla="*/ 10 h 11"/>
                <a:gd name="T16" fmla="*/ 3 w 18"/>
                <a:gd name="T17" fmla="*/ 7 h 11"/>
                <a:gd name="T18" fmla="*/ 3 w 18"/>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1">
                  <a:moveTo>
                    <a:pt x="3" y="6"/>
                  </a:moveTo>
                  <a:cubicBezTo>
                    <a:pt x="8" y="5"/>
                    <a:pt x="12" y="3"/>
                    <a:pt x="16" y="0"/>
                  </a:cubicBezTo>
                  <a:cubicBezTo>
                    <a:pt x="16" y="0"/>
                    <a:pt x="16" y="0"/>
                    <a:pt x="16" y="0"/>
                  </a:cubicBezTo>
                  <a:cubicBezTo>
                    <a:pt x="17" y="0"/>
                    <a:pt x="17" y="0"/>
                    <a:pt x="18" y="1"/>
                  </a:cubicBezTo>
                  <a:cubicBezTo>
                    <a:pt x="17" y="2"/>
                    <a:pt x="18" y="3"/>
                    <a:pt x="17" y="3"/>
                  </a:cubicBezTo>
                  <a:cubicBezTo>
                    <a:pt x="17" y="5"/>
                    <a:pt x="16" y="6"/>
                    <a:pt x="14" y="7"/>
                  </a:cubicBezTo>
                  <a:cubicBezTo>
                    <a:pt x="14" y="8"/>
                    <a:pt x="13" y="9"/>
                    <a:pt x="11" y="8"/>
                  </a:cubicBezTo>
                  <a:cubicBezTo>
                    <a:pt x="8" y="8"/>
                    <a:pt x="5" y="11"/>
                    <a:pt x="0" y="10"/>
                  </a:cubicBezTo>
                  <a:cubicBezTo>
                    <a:pt x="2" y="9"/>
                    <a:pt x="4" y="8"/>
                    <a:pt x="3" y="7"/>
                  </a:cubicBezTo>
                  <a:cubicBezTo>
                    <a:pt x="3" y="6"/>
                    <a:pt x="3" y="6"/>
                    <a:pt x="3" y="6"/>
                  </a:cubicBezTo>
                  <a:close/>
                </a:path>
              </a:pathLst>
            </a:custGeom>
            <a:solidFill>
              <a:srgbClr val="F1E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7" name="Freeform 365"/>
            <p:cNvSpPr>
              <a:spLocks/>
            </p:cNvSpPr>
            <p:nvPr/>
          </p:nvSpPr>
          <p:spPr bwMode="auto">
            <a:xfrm>
              <a:off x="1728" y="1427"/>
              <a:ext cx="52" cy="33"/>
            </a:xfrm>
            <a:custGeom>
              <a:avLst/>
              <a:gdLst>
                <a:gd name="T0" fmla="*/ 3 w 22"/>
                <a:gd name="T1" fmla="*/ 14 h 14"/>
                <a:gd name="T2" fmla="*/ 2 w 22"/>
                <a:gd name="T3" fmla="*/ 9 h 14"/>
                <a:gd name="T4" fmla="*/ 1 w 22"/>
                <a:gd name="T5" fmla="*/ 7 h 14"/>
                <a:gd name="T6" fmla="*/ 3 w 22"/>
                <a:gd name="T7" fmla="*/ 5 h 14"/>
                <a:gd name="T8" fmla="*/ 5 w 22"/>
                <a:gd name="T9" fmla="*/ 6 h 14"/>
                <a:gd name="T10" fmla="*/ 7 w 22"/>
                <a:gd name="T11" fmla="*/ 7 h 14"/>
                <a:gd name="T12" fmla="*/ 12 w 22"/>
                <a:gd name="T13" fmla="*/ 9 h 14"/>
                <a:gd name="T14" fmla="*/ 12 w 22"/>
                <a:gd name="T15" fmla="*/ 7 h 14"/>
                <a:gd name="T16" fmla="*/ 13 w 22"/>
                <a:gd name="T17" fmla="*/ 6 h 14"/>
                <a:gd name="T18" fmla="*/ 16 w 22"/>
                <a:gd name="T19" fmla="*/ 7 h 14"/>
                <a:gd name="T20" fmla="*/ 18 w 22"/>
                <a:gd name="T21" fmla="*/ 5 h 14"/>
                <a:gd name="T22" fmla="*/ 15 w 22"/>
                <a:gd name="T23" fmla="*/ 4 h 14"/>
                <a:gd name="T24" fmla="*/ 15 w 22"/>
                <a:gd name="T25" fmla="*/ 3 h 14"/>
                <a:gd name="T26" fmla="*/ 13 w 22"/>
                <a:gd name="T27" fmla="*/ 0 h 14"/>
                <a:gd name="T28" fmla="*/ 19 w 22"/>
                <a:gd name="T29" fmla="*/ 1 h 14"/>
                <a:gd name="T30" fmla="*/ 20 w 22"/>
                <a:gd name="T31" fmla="*/ 3 h 14"/>
                <a:gd name="T32" fmla="*/ 17 w 22"/>
                <a:gd name="T33" fmla="*/ 9 h 14"/>
                <a:gd name="T34" fmla="*/ 6 w 22"/>
                <a:gd name="T35" fmla="*/ 12 h 14"/>
                <a:gd name="T36" fmla="*/ 3 w 22"/>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4">
                  <a:moveTo>
                    <a:pt x="3" y="14"/>
                  </a:moveTo>
                  <a:cubicBezTo>
                    <a:pt x="2" y="12"/>
                    <a:pt x="1" y="11"/>
                    <a:pt x="2" y="9"/>
                  </a:cubicBezTo>
                  <a:cubicBezTo>
                    <a:pt x="3" y="8"/>
                    <a:pt x="1" y="8"/>
                    <a:pt x="1" y="7"/>
                  </a:cubicBezTo>
                  <a:cubicBezTo>
                    <a:pt x="0" y="5"/>
                    <a:pt x="1" y="5"/>
                    <a:pt x="3" y="5"/>
                  </a:cubicBezTo>
                  <a:cubicBezTo>
                    <a:pt x="4" y="5"/>
                    <a:pt x="4" y="7"/>
                    <a:pt x="5" y="6"/>
                  </a:cubicBezTo>
                  <a:cubicBezTo>
                    <a:pt x="6" y="6"/>
                    <a:pt x="6" y="6"/>
                    <a:pt x="7" y="7"/>
                  </a:cubicBezTo>
                  <a:cubicBezTo>
                    <a:pt x="8" y="7"/>
                    <a:pt x="10" y="9"/>
                    <a:pt x="12" y="9"/>
                  </a:cubicBezTo>
                  <a:cubicBezTo>
                    <a:pt x="13" y="8"/>
                    <a:pt x="11" y="8"/>
                    <a:pt x="12" y="7"/>
                  </a:cubicBezTo>
                  <a:cubicBezTo>
                    <a:pt x="12" y="7"/>
                    <a:pt x="12" y="7"/>
                    <a:pt x="13" y="6"/>
                  </a:cubicBezTo>
                  <a:cubicBezTo>
                    <a:pt x="14" y="6"/>
                    <a:pt x="15" y="7"/>
                    <a:pt x="16" y="7"/>
                  </a:cubicBezTo>
                  <a:cubicBezTo>
                    <a:pt x="18" y="7"/>
                    <a:pt x="18" y="6"/>
                    <a:pt x="18" y="5"/>
                  </a:cubicBezTo>
                  <a:cubicBezTo>
                    <a:pt x="17" y="5"/>
                    <a:pt x="16" y="4"/>
                    <a:pt x="15" y="4"/>
                  </a:cubicBezTo>
                  <a:cubicBezTo>
                    <a:pt x="14" y="4"/>
                    <a:pt x="17" y="2"/>
                    <a:pt x="15" y="3"/>
                  </a:cubicBezTo>
                  <a:cubicBezTo>
                    <a:pt x="14" y="3"/>
                    <a:pt x="12" y="2"/>
                    <a:pt x="13" y="0"/>
                  </a:cubicBezTo>
                  <a:cubicBezTo>
                    <a:pt x="15" y="0"/>
                    <a:pt x="17" y="0"/>
                    <a:pt x="19" y="1"/>
                  </a:cubicBezTo>
                  <a:cubicBezTo>
                    <a:pt x="19" y="2"/>
                    <a:pt x="19" y="2"/>
                    <a:pt x="20" y="3"/>
                  </a:cubicBezTo>
                  <a:cubicBezTo>
                    <a:pt x="22" y="6"/>
                    <a:pt x="22" y="8"/>
                    <a:pt x="17" y="9"/>
                  </a:cubicBezTo>
                  <a:cubicBezTo>
                    <a:pt x="14" y="10"/>
                    <a:pt x="10" y="11"/>
                    <a:pt x="6" y="12"/>
                  </a:cubicBezTo>
                  <a:cubicBezTo>
                    <a:pt x="5" y="12"/>
                    <a:pt x="4" y="12"/>
                    <a:pt x="3" y="14"/>
                  </a:cubicBezTo>
                  <a:close/>
                </a:path>
              </a:pathLst>
            </a:custGeom>
            <a:solidFill>
              <a:srgbClr val="C2A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8" name="Freeform 366"/>
            <p:cNvSpPr>
              <a:spLocks/>
            </p:cNvSpPr>
            <p:nvPr/>
          </p:nvSpPr>
          <p:spPr bwMode="auto">
            <a:xfrm>
              <a:off x="898" y="1579"/>
              <a:ext cx="60" cy="33"/>
            </a:xfrm>
            <a:custGeom>
              <a:avLst/>
              <a:gdLst>
                <a:gd name="T0" fmla="*/ 5 w 25"/>
                <a:gd name="T1" fmla="*/ 11 h 14"/>
                <a:gd name="T2" fmla="*/ 3 w 25"/>
                <a:gd name="T3" fmla="*/ 13 h 14"/>
                <a:gd name="T4" fmla="*/ 1 w 25"/>
                <a:gd name="T5" fmla="*/ 13 h 14"/>
                <a:gd name="T6" fmla="*/ 1 w 25"/>
                <a:gd name="T7" fmla="*/ 11 h 14"/>
                <a:gd name="T8" fmla="*/ 6 w 25"/>
                <a:gd name="T9" fmla="*/ 7 h 14"/>
                <a:gd name="T10" fmla="*/ 2 w 25"/>
                <a:gd name="T11" fmla="*/ 3 h 14"/>
                <a:gd name="T12" fmla="*/ 6 w 25"/>
                <a:gd name="T13" fmla="*/ 4 h 14"/>
                <a:gd name="T14" fmla="*/ 15 w 25"/>
                <a:gd name="T15" fmla="*/ 2 h 14"/>
                <a:gd name="T16" fmla="*/ 18 w 25"/>
                <a:gd name="T17" fmla="*/ 0 h 14"/>
                <a:gd name="T18" fmla="*/ 18 w 25"/>
                <a:gd name="T19" fmla="*/ 0 h 14"/>
                <a:gd name="T20" fmla="*/ 22 w 25"/>
                <a:gd name="T21" fmla="*/ 2 h 14"/>
                <a:gd name="T22" fmla="*/ 24 w 25"/>
                <a:gd name="T23" fmla="*/ 3 h 14"/>
                <a:gd name="T24" fmla="*/ 25 w 25"/>
                <a:gd name="T25" fmla="*/ 3 h 14"/>
                <a:gd name="T26" fmla="*/ 21 w 25"/>
                <a:gd name="T27" fmla="*/ 5 h 14"/>
                <a:gd name="T28" fmla="*/ 18 w 25"/>
                <a:gd name="T29" fmla="*/ 6 h 14"/>
                <a:gd name="T30" fmla="*/ 12 w 25"/>
                <a:gd name="T31" fmla="*/ 7 h 14"/>
                <a:gd name="T32" fmla="*/ 5 w 25"/>
                <a:gd name="T33"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4">
                  <a:moveTo>
                    <a:pt x="5" y="11"/>
                  </a:moveTo>
                  <a:cubicBezTo>
                    <a:pt x="4" y="12"/>
                    <a:pt x="4" y="12"/>
                    <a:pt x="3" y="13"/>
                  </a:cubicBezTo>
                  <a:cubicBezTo>
                    <a:pt x="3" y="14"/>
                    <a:pt x="2" y="14"/>
                    <a:pt x="1" y="13"/>
                  </a:cubicBezTo>
                  <a:cubicBezTo>
                    <a:pt x="0" y="12"/>
                    <a:pt x="1" y="11"/>
                    <a:pt x="1" y="11"/>
                  </a:cubicBezTo>
                  <a:cubicBezTo>
                    <a:pt x="3" y="9"/>
                    <a:pt x="5" y="8"/>
                    <a:pt x="6" y="7"/>
                  </a:cubicBezTo>
                  <a:cubicBezTo>
                    <a:pt x="5" y="5"/>
                    <a:pt x="1" y="5"/>
                    <a:pt x="2" y="3"/>
                  </a:cubicBezTo>
                  <a:cubicBezTo>
                    <a:pt x="3" y="1"/>
                    <a:pt x="5" y="4"/>
                    <a:pt x="6" y="4"/>
                  </a:cubicBezTo>
                  <a:cubicBezTo>
                    <a:pt x="10" y="5"/>
                    <a:pt x="13" y="5"/>
                    <a:pt x="15" y="2"/>
                  </a:cubicBezTo>
                  <a:cubicBezTo>
                    <a:pt x="16" y="1"/>
                    <a:pt x="17" y="0"/>
                    <a:pt x="18" y="0"/>
                  </a:cubicBezTo>
                  <a:cubicBezTo>
                    <a:pt x="18" y="0"/>
                    <a:pt x="18" y="0"/>
                    <a:pt x="18" y="0"/>
                  </a:cubicBezTo>
                  <a:cubicBezTo>
                    <a:pt x="19" y="2"/>
                    <a:pt x="19" y="3"/>
                    <a:pt x="22" y="2"/>
                  </a:cubicBezTo>
                  <a:cubicBezTo>
                    <a:pt x="23" y="2"/>
                    <a:pt x="24" y="2"/>
                    <a:pt x="24" y="3"/>
                  </a:cubicBezTo>
                  <a:cubicBezTo>
                    <a:pt x="25" y="3"/>
                    <a:pt x="25" y="3"/>
                    <a:pt x="25" y="3"/>
                  </a:cubicBezTo>
                  <a:cubicBezTo>
                    <a:pt x="24" y="5"/>
                    <a:pt x="23" y="5"/>
                    <a:pt x="21" y="5"/>
                  </a:cubicBezTo>
                  <a:cubicBezTo>
                    <a:pt x="20" y="5"/>
                    <a:pt x="19" y="5"/>
                    <a:pt x="18" y="6"/>
                  </a:cubicBezTo>
                  <a:cubicBezTo>
                    <a:pt x="16" y="6"/>
                    <a:pt x="14" y="7"/>
                    <a:pt x="12" y="7"/>
                  </a:cubicBezTo>
                  <a:cubicBezTo>
                    <a:pt x="10" y="8"/>
                    <a:pt x="7" y="9"/>
                    <a:pt x="5" y="11"/>
                  </a:cubicBezTo>
                  <a:close/>
                </a:path>
              </a:pathLst>
            </a:custGeom>
            <a:solidFill>
              <a:srgbClr val="E8D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9" name="Freeform 367"/>
            <p:cNvSpPr>
              <a:spLocks/>
            </p:cNvSpPr>
            <p:nvPr/>
          </p:nvSpPr>
          <p:spPr bwMode="auto">
            <a:xfrm>
              <a:off x="931" y="2819"/>
              <a:ext cx="38" cy="71"/>
            </a:xfrm>
            <a:custGeom>
              <a:avLst/>
              <a:gdLst>
                <a:gd name="T0" fmla="*/ 13 w 16"/>
                <a:gd name="T1" fmla="*/ 0 h 30"/>
                <a:gd name="T2" fmla="*/ 14 w 16"/>
                <a:gd name="T3" fmla="*/ 13 h 30"/>
                <a:gd name="T4" fmla="*/ 12 w 16"/>
                <a:gd name="T5" fmla="*/ 22 h 30"/>
                <a:gd name="T6" fmla="*/ 14 w 16"/>
                <a:gd name="T7" fmla="*/ 22 h 30"/>
                <a:gd name="T8" fmla="*/ 14 w 16"/>
                <a:gd name="T9" fmla="*/ 25 h 30"/>
                <a:gd name="T10" fmla="*/ 3 w 16"/>
                <a:gd name="T11" fmla="*/ 30 h 30"/>
                <a:gd name="T12" fmla="*/ 0 w 16"/>
                <a:gd name="T13" fmla="*/ 30 h 30"/>
                <a:gd name="T14" fmla="*/ 0 w 16"/>
                <a:gd name="T15" fmla="*/ 30 h 30"/>
                <a:gd name="T16" fmla="*/ 9 w 16"/>
                <a:gd name="T17" fmla="*/ 21 h 30"/>
                <a:gd name="T18" fmla="*/ 13 w 16"/>
                <a:gd name="T19" fmla="*/ 3 h 30"/>
                <a:gd name="T20" fmla="*/ 13 w 16"/>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3" y="0"/>
                  </a:moveTo>
                  <a:cubicBezTo>
                    <a:pt x="16" y="4"/>
                    <a:pt x="15" y="9"/>
                    <a:pt x="14" y="13"/>
                  </a:cubicBezTo>
                  <a:cubicBezTo>
                    <a:pt x="14" y="16"/>
                    <a:pt x="13" y="19"/>
                    <a:pt x="12" y="22"/>
                  </a:cubicBezTo>
                  <a:cubicBezTo>
                    <a:pt x="12" y="23"/>
                    <a:pt x="12" y="24"/>
                    <a:pt x="14" y="22"/>
                  </a:cubicBezTo>
                  <a:cubicBezTo>
                    <a:pt x="15" y="23"/>
                    <a:pt x="14" y="24"/>
                    <a:pt x="14" y="25"/>
                  </a:cubicBezTo>
                  <a:cubicBezTo>
                    <a:pt x="11" y="28"/>
                    <a:pt x="7" y="29"/>
                    <a:pt x="3" y="30"/>
                  </a:cubicBezTo>
                  <a:cubicBezTo>
                    <a:pt x="2" y="30"/>
                    <a:pt x="1" y="30"/>
                    <a:pt x="0" y="30"/>
                  </a:cubicBezTo>
                  <a:cubicBezTo>
                    <a:pt x="0" y="30"/>
                    <a:pt x="0" y="30"/>
                    <a:pt x="0" y="30"/>
                  </a:cubicBezTo>
                  <a:cubicBezTo>
                    <a:pt x="4" y="28"/>
                    <a:pt x="9" y="27"/>
                    <a:pt x="9" y="21"/>
                  </a:cubicBezTo>
                  <a:cubicBezTo>
                    <a:pt x="12" y="15"/>
                    <a:pt x="15" y="9"/>
                    <a:pt x="13" y="3"/>
                  </a:cubicBezTo>
                  <a:cubicBezTo>
                    <a:pt x="13" y="2"/>
                    <a:pt x="13" y="1"/>
                    <a:pt x="13" y="0"/>
                  </a:cubicBezTo>
                  <a:close/>
                </a:path>
              </a:pathLst>
            </a:custGeom>
            <a:solidFill>
              <a:srgbClr val="7E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0" name="Freeform 368"/>
            <p:cNvSpPr>
              <a:spLocks/>
            </p:cNvSpPr>
            <p:nvPr/>
          </p:nvSpPr>
          <p:spPr bwMode="auto">
            <a:xfrm>
              <a:off x="1713" y="1998"/>
              <a:ext cx="50" cy="28"/>
            </a:xfrm>
            <a:custGeom>
              <a:avLst/>
              <a:gdLst>
                <a:gd name="T0" fmla="*/ 4 w 21"/>
                <a:gd name="T1" fmla="*/ 11 h 12"/>
                <a:gd name="T2" fmla="*/ 6 w 21"/>
                <a:gd name="T3" fmla="*/ 10 h 12"/>
                <a:gd name="T4" fmla="*/ 1 w 21"/>
                <a:gd name="T5" fmla="*/ 0 h 12"/>
                <a:gd name="T6" fmla="*/ 5 w 21"/>
                <a:gd name="T7" fmla="*/ 2 h 12"/>
                <a:gd name="T8" fmla="*/ 3 w 21"/>
                <a:gd name="T9" fmla="*/ 3 h 12"/>
                <a:gd name="T10" fmla="*/ 3 w 21"/>
                <a:gd name="T11" fmla="*/ 5 h 12"/>
                <a:gd name="T12" fmla="*/ 5 w 21"/>
                <a:gd name="T13" fmla="*/ 5 h 12"/>
                <a:gd name="T14" fmla="*/ 9 w 21"/>
                <a:gd name="T15" fmla="*/ 7 h 12"/>
                <a:gd name="T16" fmla="*/ 10 w 21"/>
                <a:gd name="T17" fmla="*/ 10 h 12"/>
                <a:gd name="T18" fmla="*/ 21 w 21"/>
                <a:gd name="T19" fmla="*/ 9 h 12"/>
                <a:gd name="T20" fmla="*/ 21 w 21"/>
                <a:gd name="T21" fmla="*/ 10 h 12"/>
                <a:gd name="T22" fmla="*/ 21 w 21"/>
                <a:gd name="T23" fmla="*/ 10 h 12"/>
                <a:gd name="T24" fmla="*/ 4 w 21"/>
                <a:gd name="T2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2">
                  <a:moveTo>
                    <a:pt x="4" y="11"/>
                  </a:moveTo>
                  <a:cubicBezTo>
                    <a:pt x="5" y="11"/>
                    <a:pt x="6" y="11"/>
                    <a:pt x="6" y="10"/>
                  </a:cubicBezTo>
                  <a:cubicBezTo>
                    <a:pt x="1" y="9"/>
                    <a:pt x="0" y="5"/>
                    <a:pt x="1" y="0"/>
                  </a:cubicBezTo>
                  <a:cubicBezTo>
                    <a:pt x="1" y="2"/>
                    <a:pt x="4" y="1"/>
                    <a:pt x="5" y="2"/>
                  </a:cubicBezTo>
                  <a:cubicBezTo>
                    <a:pt x="5" y="3"/>
                    <a:pt x="4" y="3"/>
                    <a:pt x="3" y="3"/>
                  </a:cubicBezTo>
                  <a:cubicBezTo>
                    <a:pt x="3" y="4"/>
                    <a:pt x="3" y="4"/>
                    <a:pt x="3" y="5"/>
                  </a:cubicBezTo>
                  <a:cubicBezTo>
                    <a:pt x="4" y="5"/>
                    <a:pt x="4" y="6"/>
                    <a:pt x="5" y="5"/>
                  </a:cubicBezTo>
                  <a:cubicBezTo>
                    <a:pt x="7" y="4"/>
                    <a:pt x="7" y="4"/>
                    <a:pt x="9" y="7"/>
                  </a:cubicBezTo>
                  <a:cubicBezTo>
                    <a:pt x="7" y="8"/>
                    <a:pt x="7" y="10"/>
                    <a:pt x="10" y="10"/>
                  </a:cubicBezTo>
                  <a:cubicBezTo>
                    <a:pt x="14" y="11"/>
                    <a:pt x="17" y="9"/>
                    <a:pt x="21" y="9"/>
                  </a:cubicBezTo>
                  <a:cubicBezTo>
                    <a:pt x="21" y="9"/>
                    <a:pt x="21" y="9"/>
                    <a:pt x="21" y="10"/>
                  </a:cubicBezTo>
                  <a:cubicBezTo>
                    <a:pt x="21" y="10"/>
                    <a:pt x="21" y="10"/>
                    <a:pt x="21" y="10"/>
                  </a:cubicBezTo>
                  <a:cubicBezTo>
                    <a:pt x="15" y="12"/>
                    <a:pt x="10" y="12"/>
                    <a:pt x="4" y="11"/>
                  </a:cubicBezTo>
                  <a:close/>
                </a:path>
              </a:pathLst>
            </a:custGeom>
            <a:solidFill>
              <a:srgbClr val="AB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1" name="Freeform 369"/>
            <p:cNvSpPr>
              <a:spLocks/>
            </p:cNvSpPr>
            <p:nvPr/>
          </p:nvSpPr>
          <p:spPr bwMode="auto">
            <a:xfrm>
              <a:off x="1595" y="3463"/>
              <a:ext cx="30" cy="60"/>
            </a:xfrm>
            <a:custGeom>
              <a:avLst/>
              <a:gdLst>
                <a:gd name="T0" fmla="*/ 0 w 13"/>
                <a:gd name="T1" fmla="*/ 5 h 25"/>
                <a:gd name="T2" fmla="*/ 6 w 13"/>
                <a:gd name="T3" fmla="*/ 2 h 25"/>
                <a:gd name="T4" fmla="*/ 7 w 13"/>
                <a:gd name="T5" fmla="*/ 3 h 25"/>
                <a:gd name="T6" fmla="*/ 13 w 13"/>
                <a:gd name="T7" fmla="*/ 6 h 25"/>
                <a:gd name="T8" fmla="*/ 10 w 13"/>
                <a:gd name="T9" fmla="*/ 23 h 25"/>
                <a:gd name="T10" fmla="*/ 8 w 13"/>
                <a:gd name="T11" fmla="*/ 25 h 25"/>
                <a:gd name="T12" fmla="*/ 9 w 13"/>
                <a:gd name="T13" fmla="*/ 12 h 25"/>
                <a:gd name="T14" fmla="*/ 0 w 13"/>
                <a:gd name="T15" fmla="*/ 6 h 25"/>
                <a:gd name="T16" fmla="*/ 0 w 13"/>
                <a:gd name="T17" fmla="*/ 5 h 25"/>
                <a:gd name="T18" fmla="*/ 0 w 13"/>
                <a:gd name="T1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5">
                  <a:moveTo>
                    <a:pt x="0" y="5"/>
                  </a:moveTo>
                  <a:cubicBezTo>
                    <a:pt x="2" y="4"/>
                    <a:pt x="4" y="3"/>
                    <a:pt x="6" y="2"/>
                  </a:cubicBezTo>
                  <a:cubicBezTo>
                    <a:pt x="6" y="3"/>
                    <a:pt x="7" y="3"/>
                    <a:pt x="7" y="3"/>
                  </a:cubicBezTo>
                  <a:cubicBezTo>
                    <a:pt x="11" y="0"/>
                    <a:pt x="13" y="1"/>
                    <a:pt x="13" y="6"/>
                  </a:cubicBezTo>
                  <a:cubicBezTo>
                    <a:pt x="11" y="11"/>
                    <a:pt x="10" y="17"/>
                    <a:pt x="10" y="23"/>
                  </a:cubicBezTo>
                  <a:cubicBezTo>
                    <a:pt x="9" y="24"/>
                    <a:pt x="9" y="25"/>
                    <a:pt x="8" y="25"/>
                  </a:cubicBezTo>
                  <a:cubicBezTo>
                    <a:pt x="10" y="21"/>
                    <a:pt x="9" y="16"/>
                    <a:pt x="9" y="12"/>
                  </a:cubicBezTo>
                  <a:cubicBezTo>
                    <a:pt x="9" y="7"/>
                    <a:pt x="6" y="5"/>
                    <a:pt x="0" y="6"/>
                  </a:cubicBezTo>
                  <a:cubicBezTo>
                    <a:pt x="0" y="5"/>
                    <a:pt x="0" y="5"/>
                    <a:pt x="0" y="5"/>
                  </a:cubicBezTo>
                  <a:cubicBezTo>
                    <a:pt x="0" y="5"/>
                    <a:pt x="0" y="5"/>
                    <a:pt x="0" y="5"/>
                  </a:cubicBezTo>
                  <a:close/>
                </a:path>
              </a:pathLst>
            </a:custGeom>
            <a:solidFill>
              <a:srgbClr val="845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2" name="Freeform 370"/>
            <p:cNvSpPr>
              <a:spLocks/>
            </p:cNvSpPr>
            <p:nvPr/>
          </p:nvSpPr>
          <p:spPr bwMode="auto">
            <a:xfrm>
              <a:off x="1763" y="2789"/>
              <a:ext cx="74" cy="37"/>
            </a:xfrm>
            <a:custGeom>
              <a:avLst/>
              <a:gdLst>
                <a:gd name="T0" fmla="*/ 29 w 31"/>
                <a:gd name="T1" fmla="*/ 13 h 16"/>
                <a:gd name="T2" fmla="*/ 30 w 31"/>
                <a:gd name="T3" fmla="*/ 16 h 16"/>
                <a:gd name="T4" fmla="*/ 24 w 31"/>
                <a:gd name="T5" fmla="*/ 12 h 16"/>
                <a:gd name="T6" fmla="*/ 13 w 31"/>
                <a:gd name="T7" fmla="*/ 6 h 16"/>
                <a:gd name="T8" fmla="*/ 3 w 31"/>
                <a:gd name="T9" fmla="*/ 3 h 16"/>
                <a:gd name="T10" fmla="*/ 1 w 31"/>
                <a:gd name="T11" fmla="*/ 2 h 16"/>
                <a:gd name="T12" fmla="*/ 0 w 31"/>
                <a:gd name="T13" fmla="*/ 1 h 16"/>
                <a:gd name="T14" fmla="*/ 1 w 31"/>
                <a:gd name="T15" fmla="*/ 0 h 16"/>
                <a:gd name="T16" fmla="*/ 1 w 31"/>
                <a:gd name="T17" fmla="*/ 0 h 16"/>
                <a:gd name="T18" fmla="*/ 10 w 31"/>
                <a:gd name="T19" fmla="*/ 2 h 16"/>
                <a:gd name="T20" fmla="*/ 18 w 31"/>
                <a:gd name="T21" fmla="*/ 5 h 16"/>
                <a:gd name="T22" fmla="*/ 23 w 31"/>
                <a:gd name="T23" fmla="*/ 8 h 16"/>
                <a:gd name="T24" fmla="*/ 29 w 31"/>
                <a:gd name="T2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6">
                  <a:moveTo>
                    <a:pt x="29" y="13"/>
                  </a:moveTo>
                  <a:cubicBezTo>
                    <a:pt x="31" y="13"/>
                    <a:pt x="31" y="14"/>
                    <a:pt x="30" y="16"/>
                  </a:cubicBezTo>
                  <a:cubicBezTo>
                    <a:pt x="27" y="16"/>
                    <a:pt x="26" y="12"/>
                    <a:pt x="24" y="12"/>
                  </a:cubicBezTo>
                  <a:cubicBezTo>
                    <a:pt x="20" y="10"/>
                    <a:pt x="17" y="8"/>
                    <a:pt x="13" y="6"/>
                  </a:cubicBezTo>
                  <a:cubicBezTo>
                    <a:pt x="10" y="4"/>
                    <a:pt x="7" y="3"/>
                    <a:pt x="3" y="3"/>
                  </a:cubicBezTo>
                  <a:cubicBezTo>
                    <a:pt x="2" y="3"/>
                    <a:pt x="1" y="3"/>
                    <a:pt x="1" y="2"/>
                  </a:cubicBezTo>
                  <a:cubicBezTo>
                    <a:pt x="0" y="2"/>
                    <a:pt x="0" y="1"/>
                    <a:pt x="0" y="1"/>
                  </a:cubicBezTo>
                  <a:cubicBezTo>
                    <a:pt x="0" y="1"/>
                    <a:pt x="0" y="1"/>
                    <a:pt x="1" y="0"/>
                  </a:cubicBezTo>
                  <a:cubicBezTo>
                    <a:pt x="1" y="0"/>
                    <a:pt x="1" y="0"/>
                    <a:pt x="1" y="0"/>
                  </a:cubicBezTo>
                  <a:cubicBezTo>
                    <a:pt x="4" y="0"/>
                    <a:pt x="7" y="1"/>
                    <a:pt x="10" y="2"/>
                  </a:cubicBezTo>
                  <a:cubicBezTo>
                    <a:pt x="13" y="2"/>
                    <a:pt x="15" y="4"/>
                    <a:pt x="18" y="5"/>
                  </a:cubicBezTo>
                  <a:cubicBezTo>
                    <a:pt x="20" y="5"/>
                    <a:pt x="22" y="6"/>
                    <a:pt x="23" y="8"/>
                  </a:cubicBezTo>
                  <a:cubicBezTo>
                    <a:pt x="25" y="10"/>
                    <a:pt x="27" y="11"/>
                    <a:pt x="29" y="13"/>
                  </a:cubicBezTo>
                  <a:close/>
                </a:path>
              </a:pathLst>
            </a:custGeom>
            <a:solidFill>
              <a:srgbClr val="EDD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3" name="Freeform 371"/>
            <p:cNvSpPr>
              <a:spLocks/>
            </p:cNvSpPr>
            <p:nvPr/>
          </p:nvSpPr>
          <p:spPr bwMode="auto">
            <a:xfrm>
              <a:off x="1112" y="2012"/>
              <a:ext cx="86" cy="19"/>
            </a:xfrm>
            <a:custGeom>
              <a:avLst/>
              <a:gdLst>
                <a:gd name="T0" fmla="*/ 4 w 36"/>
                <a:gd name="T1" fmla="*/ 8 h 8"/>
                <a:gd name="T2" fmla="*/ 0 w 36"/>
                <a:gd name="T3" fmla="*/ 6 h 8"/>
                <a:gd name="T4" fmla="*/ 34 w 36"/>
                <a:gd name="T5" fmla="*/ 3 h 8"/>
                <a:gd name="T6" fmla="*/ 22 w 36"/>
                <a:gd name="T7" fmla="*/ 2 h 8"/>
                <a:gd name="T8" fmla="*/ 8 w 36"/>
                <a:gd name="T9" fmla="*/ 2 h 8"/>
                <a:gd name="T10" fmla="*/ 8 w 36"/>
                <a:gd name="T11" fmla="*/ 2 h 8"/>
                <a:gd name="T12" fmla="*/ 8 w 36"/>
                <a:gd name="T13" fmla="*/ 1 h 8"/>
                <a:gd name="T14" fmla="*/ 33 w 36"/>
                <a:gd name="T15" fmla="*/ 1 h 8"/>
                <a:gd name="T16" fmla="*/ 35 w 36"/>
                <a:gd name="T17" fmla="*/ 4 h 8"/>
                <a:gd name="T18" fmla="*/ 32 w 36"/>
                <a:gd name="T19" fmla="*/ 5 h 8"/>
                <a:gd name="T20" fmla="*/ 6 w 36"/>
                <a:gd name="T21" fmla="*/ 5 h 8"/>
                <a:gd name="T22" fmla="*/ 4 w 36"/>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8">
                  <a:moveTo>
                    <a:pt x="4" y="8"/>
                  </a:moveTo>
                  <a:cubicBezTo>
                    <a:pt x="3" y="8"/>
                    <a:pt x="2" y="8"/>
                    <a:pt x="0" y="6"/>
                  </a:cubicBezTo>
                  <a:cubicBezTo>
                    <a:pt x="12" y="2"/>
                    <a:pt x="23" y="3"/>
                    <a:pt x="34" y="3"/>
                  </a:cubicBezTo>
                  <a:cubicBezTo>
                    <a:pt x="30" y="1"/>
                    <a:pt x="26" y="2"/>
                    <a:pt x="22" y="2"/>
                  </a:cubicBezTo>
                  <a:cubicBezTo>
                    <a:pt x="17" y="1"/>
                    <a:pt x="13" y="2"/>
                    <a:pt x="8" y="2"/>
                  </a:cubicBezTo>
                  <a:cubicBezTo>
                    <a:pt x="8" y="2"/>
                    <a:pt x="8" y="2"/>
                    <a:pt x="8" y="2"/>
                  </a:cubicBezTo>
                  <a:cubicBezTo>
                    <a:pt x="8" y="2"/>
                    <a:pt x="8" y="1"/>
                    <a:pt x="8" y="1"/>
                  </a:cubicBezTo>
                  <a:cubicBezTo>
                    <a:pt x="16" y="0"/>
                    <a:pt x="24" y="0"/>
                    <a:pt x="33" y="1"/>
                  </a:cubicBezTo>
                  <a:cubicBezTo>
                    <a:pt x="34" y="1"/>
                    <a:pt x="36" y="2"/>
                    <a:pt x="35" y="4"/>
                  </a:cubicBezTo>
                  <a:cubicBezTo>
                    <a:pt x="35" y="6"/>
                    <a:pt x="33" y="5"/>
                    <a:pt x="32" y="5"/>
                  </a:cubicBezTo>
                  <a:cubicBezTo>
                    <a:pt x="23" y="3"/>
                    <a:pt x="15" y="4"/>
                    <a:pt x="6" y="5"/>
                  </a:cubicBezTo>
                  <a:cubicBezTo>
                    <a:pt x="3" y="6"/>
                    <a:pt x="3" y="7"/>
                    <a:pt x="4" y="8"/>
                  </a:cubicBezTo>
                  <a:close/>
                </a:path>
              </a:pathLst>
            </a:custGeom>
            <a:solidFill>
              <a:srgbClr val="A585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4" name="Freeform 372"/>
            <p:cNvSpPr>
              <a:spLocks/>
            </p:cNvSpPr>
            <p:nvPr/>
          </p:nvSpPr>
          <p:spPr bwMode="auto">
            <a:xfrm>
              <a:off x="1599" y="2038"/>
              <a:ext cx="31" cy="54"/>
            </a:xfrm>
            <a:custGeom>
              <a:avLst/>
              <a:gdLst>
                <a:gd name="T0" fmla="*/ 6 w 13"/>
                <a:gd name="T1" fmla="*/ 20 h 23"/>
                <a:gd name="T2" fmla="*/ 8 w 13"/>
                <a:gd name="T3" fmla="*/ 9 h 23"/>
                <a:gd name="T4" fmla="*/ 7 w 13"/>
                <a:gd name="T5" fmla="*/ 8 h 23"/>
                <a:gd name="T6" fmla="*/ 1 w 13"/>
                <a:gd name="T7" fmla="*/ 2 h 23"/>
                <a:gd name="T8" fmla="*/ 0 w 13"/>
                <a:gd name="T9" fmla="*/ 1 h 23"/>
                <a:gd name="T10" fmla="*/ 2 w 13"/>
                <a:gd name="T11" fmla="*/ 0 h 23"/>
                <a:gd name="T12" fmla="*/ 5 w 13"/>
                <a:gd name="T13" fmla="*/ 0 h 23"/>
                <a:gd name="T14" fmla="*/ 10 w 13"/>
                <a:gd name="T15" fmla="*/ 21 h 23"/>
                <a:gd name="T16" fmla="*/ 6 w 13"/>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6" y="20"/>
                  </a:moveTo>
                  <a:cubicBezTo>
                    <a:pt x="8" y="16"/>
                    <a:pt x="6" y="12"/>
                    <a:pt x="8" y="9"/>
                  </a:cubicBezTo>
                  <a:cubicBezTo>
                    <a:pt x="7" y="9"/>
                    <a:pt x="7" y="8"/>
                    <a:pt x="7" y="8"/>
                  </a:cubicBezTo>
                  <a:cubicBezTo>
                    <a:pt x="6" y="4"/>
                    <a:pt x="3" y="4"/>
                    <a:pt x="1" y="2"/>
                  </a:cubicBezTo>
                  <a:cubicBezTo>
                    <a:pt x="1" y="2"/>
                    <a:pt x="0" y="1"/>
                    <a:pt x="0" y="1"/>
                  </a:cubicBezTo>
                  <a:cubicBezTo>
                    <a:pt x="1" y="0"/>
                    <a:pt x="1" y="1"/>
                    <a:pt x="2" y="0"/>
                  </a:cubicBezTo>
                  <a:cubicBezTo>
                    <a:pt x="3" y="0"/>
                    <a:pt x="4" y="0"/>
                    <a:pt x="5" y="0"/>
                  </a:cubicBezTo>
                  <a:cubicBezTo>
                    <a:pt x="11" y="4"/>
                    <a:pt x="13" y="12"/>
                    <a:pt x="10" y="21"/>
                  </a:cubicBezTo>
                  <a:cubicBezTo>
                    <a:pt x="8" y="22"/>
                    <a:pt x="6" y="23"/>
                    <a:pt x="6" y="20"/>
                  </a:cubicBezTo>
                  <a:close/>
                </a:path>
              </a:pathLst>
            </a:custGeom>
            <a:solidFill>
              <a:srgbClr val="6C46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5" name="Freeform 373"/>
            <p:cNvSpPr>
              <a:spLocks/>
            </p:cNvSpPr>
            <p:nvPr/>
          </p:nvSpPr>
          <p:spPr bwMode="auto">
            <a:xfrm>
              <a:off x="943" y="2215"/>
              <a:ext cx="34" cy="53"/>
            </a:xfrm>
            <a:custGeom>
              <a:avLst/>
              <a:gdLst>
                <a:gd name="T0" fmla="*/ 12 w 14"/>
                <a:gd name="T1" fmla="*/ 22 h 22"/>
                <a:gd name="T2" fmla="*/ 8 w 14"/>
                <a:gd name="T3" fmla="*/ 11 h 22"/>
                <a:gd name="T4" fmla="*/ 3 w 14"/>
                <a:gd name="T5" fmla="*/ 4 h 22"/>
                <a:gd name="T6" fmla="*/ 2 w 14"/>
                <a:gd name="T7" fmla="*/ 2 h 22"/>
                <a:gd name="T8" fmla="*/ 0 w 14"/>
                <a:gd name="T9" fmla="*/ 1 h 22"/>
                <a:gd name="T10" fmla="*/ 8 w 14"/>
                <a:gd name="T11" fmla="*/ 0 h 22"/>
                <a:gd name="T12" fmla="*/ 12 w 14"/>
                <a:gd name="T13" fmla="*/ 13 h 22"/>
                <a:gd name="T14" fmla="*/ 12 w 14"/>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12" y="22"/>
                  </a:moveTo>
                  <a:cubicBezTo>
                    <a:pt x="10" y="19"/>
                    <a:pt x="8" y="16"/>
                    <a:pt x="8" y="11"/>
                  </a:cubicBezTo>
                  <a:cubicBezTo>
                    <a:pt x="8" y="8"/>
                    <a:pt x="7" y="5"/>
                    <a:pt x="3" y="4"/>
                  </a:cubicBezTo>
                  <a:cubicBezTo>
                    <a:pt x="3" y="3"/>
                    <a:pt x="2" y="2"/>
                    <a:pt x="2" y="2"/>
                  </a:cubicBezTo>
                  <a:cubicBezTo>
                    <a:pt x="1" y="2"/>
                    <a:pt x="0" y="1"/>
                    <a:pt x="0" y="1"/>
                  </a:cubicBezTo>
                  <a:cubicBezTo>
                    <a:pt x="2" y="1"/>
                    <a:pt x="5" y="1"/>
                    <a:pt x="8" y="0"/>
                  </a:cubicBezTo>
                  <a:cubicBezTo>
                    <a:pt x="11" y="4"/>
                    <a:pt x="13" y="8"/>
                    <a:pt x="12" y="13"/>
                  </a:cubicBezTo>
                  <a:cubicBezTo>
                    <a:pt x="12" y="16"/>
                    <a:pt x="14" y="19"/>
                    <a:pt x="12" y="22"/>
                  </a:cubicBezTo>
                  <a:close/>
                </a:path>
              </a:pathLst>
            </a:custGeom>
            <a:solidFill>
              <a:srgbClr val="774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6" name="Freeform 374"/>
            <p:cNvSpPr>
              <a:spLocks/>
            </p:cNvSpPr>
            <p:nvPr/>
          </p:nvSpPr>
          <p:spPr bwMode="auto">
            <a:xfrm>
              <a:off x="1528" y="1811"/>
              <a:ext cx="52" cy="26"/>
            </a:xfrm>
            <a:custGeom>
              <a:avLst/>
              <a:gdLst>
                <a:gd name="T0" fmla="*/ 3 w 22"/>
                <a:gd name="T1" fmla="*/ 10 h 11"/>
                <a:gd name="T2" fmla="*/ 1 w 22"/>
                <a:gd name="T3" fmla="*/ 10 h 11"/>
                <a:gd name="T4" fmla="*/ 2 w 22"/>
                <a:gd name="T5" fmla="*/ 8 h 11"/>
                <a:gd name="T6" fmla="*/ 9 w 22"/>
                <a:gd name="T7" fmla="*/ 5 h 11"/>
                <a:gd name="T8" fmla="*/ 8 w 22"/>
                <a:gd name="T9" fmla="*/ 3 h 11"/>
                <a:gd name="T10" fmla="*/ 7 w 22"/>
                <a:gd name="T11" fmla="*/ 2 h 11"/>
                <a:gd name="T12" fmla="*/ 6 w 22"/>
                <a:gd name="T13" fmla="*/ 1 h 11"/>
                <a:gd name="T14" fmla="*/ 8 w 22"/>
                <a:gd name="T15" fmla="*/ 0 h 11"/>
                <a:gd name="T16" fmla="*/ 8 w 22"/>
                <a:gd name="T17" fmla="*/ 0 h 11"/>
                <a:gd name="T18" fmla="*/ 15 w 22"/>
                <a:gd name="T19" fmla="*/ 2 h 11"/>
                <a:gd name="T20" fmla="*/ 15 w 22"/>
                <a:gd name="T21" fmla="*/ 2 h 11"/>
                <a:gd name="T22" fmla="*/ 19 w 22"/>
                <a:gd name="T23" fmla="*/ 1 h 11"/>
                <a:gd name="T24" fmla="*/ 22 w 22"/>
                <a:gd name="T25" fmla="*/ 4 h 11"/>
                <a:gd name="T26" fmla="*/ 14 w 22"/>
                <a:gd name="T27" fmla="*/ 6 h 11"/>
                <a:gd name="T28" fmla="*/ 3 w 22"/>
                <a:gd name="T2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1">
                  <a:moveTo>
                    <a:pt x="3" y="10"/>
                  </a:moveTo>
                  <a:cubicBezTo>
                    <a:pt x="3" y="10"/>
                    <a:pt x="2" y="11"/>
                    <a:pt x="1" y="10"/>
                  </a:cubicBezTo>
                  <a:cubicBezTo>
                    <a:pt x="0" y="9"/>
                    <a:pt x="1" y="8"/>
                    <a:pt x="2" y="8"/>
                  </a:cubicBezTo>
                  <a:cubicBezTo>
                    <a:pt x="3" y="6"/>
                    <a:pt x="6" y="6"/>
                    <a:pt x="9" y="5"/>
                  </a:cubicBezTo>
                  <a:cubicBezTo>
                    <a:pt x="10" y="4"/>
                    <a:pt x="9" y="4"/>
                    <a:pt x="8" y="3"/>
                  </a:cubicBezTo>
                  <a:cubicBezTo>
                    <a:pt x="8" y="3"/>
                    <a:pt x="7" y="3"/>
                    <a:pt x="7" y="2"/>
                  </a:cubicBezTo>
                  <a:cubicBezTo>
                    <a:pt x="6" y="2"/>
                    <a:pt x="5" y="1"/>
                    <a:pt x="6" y="1"/>
                  </a:cubicBezTo>
                  <a:cubicBezTo>
                    <a:pt x="6" y="0"/>
                    <a:pt x="7" y="0"/>
                    <a:pt x="8" y="0"/>
                  </a:cubicBezTo>
                  <a:cubicBezTo>
                    <a:pt x="8" y="0"/>
                    <a:pt x="8" y="0"/>
                    <a:pt x="8" y="0"/>
                  </a:cubicBezTo>
                  <a:cubicBezTo>
                    <a:pt x="10" y="2"/>
                    <a:pt x="13" y="2"/>
                    <a:pt x="15" y="2"/>
                  </a:cubicBezTo>
                  <a:cubicBezTo>
                    <a:pt x="15" y="2"/>
                    <a:pt x="15" y="2"/>
                    <a:pt x="15" y="2"/>
                  </a:cubicBezTo>
                  <a:cubicBezTo>
                    <a:pt x="17" y="2"/>
                    <a:pt x="18" y="2"/>
                    <a:pt x="19" y="1"/>
                  </a:cubicBezTo>
                  <a:cubicBezTo>
                    <a:pt x="21" y="2"/>
                    <a:pt x="21" y="3"/>
                    <a:pt x="22" y="4"/>
                  </a:cubicBezTo>
                  <a:cubicBezTo>
                    <a:pt x="19" y="6"/>
                    <a:pt x="17" y="7"/>
                    <a:pt x="14" y="6"/>
                  </a:cubicBezTo>
                  <a:cubicBezTo>
                    <a:pt x="10" y="7"/>
                    <a:pt x="6" y="8"/>
                    <a:pt x="3" y="10"/>
                  </a:cubicBezTo>
                  <a:close/>
                </a:path>
              </a:pathLst>
            </a:custGeom>
            <a:solidFill>
              <a:srgbClr val="E8C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7" name="Freeform 375"/>
            <p:cNvSpPr>
              <a:spLocks/>
            </p:cNvSpPr>
            <p:nvPr/>
          </p:nvSpPr>
          <p:spPr bwMode="auto">
            <a:xfrm>
              <a:off x="1483" y="2287"/>
              <a:ext cx="85" cy="23"/>
            </a:xfrm>
            <a:custGeom>
              <a:avLst/>
              <a:gdLst>
                <a:gd name="T0" fmla="*/ 36 w 36"/>
                <a:gd name="T1" fmla="*/ 4 h 10"/>
                <a:gd name="T2" fmla="*/ 36 w 36"/>
                <a:gd name="T3" fmla="*/ 5 h 10"/>
                <a:gd name="T4" fmla="*/ 7 w 36"/>
                <a:gd name="T5" fmla="*/ 5 h 10"/>
                <a:gd name="T6" fmla="*/ 2 w 36"/>
                <a:gd name="T7" fmla="*/ 8 h 10"/>
                <a:gd name="T8" fmla="*/ 27 w 36"/>
                <a:gd name="T9" fmla="*/ 5 h 10"/>
                <a:gd name="T10" fmla="*/ 26 w 36"/>
                <a:gd name="T11" fmla="*/ 6 h 10"/>
                <a:gd name="T12" fmla="*/ 5 w 36"/>
                <a:gd name="T13" fmla="*/ 9 h 10"/>
                <a:gd name="T14" fmla="*/ 1 w 36"/>
                <a:gd name="T15" fmla="*/ 8 h 10"/>
                <a:gd name="T16" fmla="*/ 3 w 36"/>
                <a:gd name="T17" fmla="*/ 5 h 10"/>
                <a:gd name="T18" fmla="*/ 36 w 36"/>
                <a:gd name="T1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0">
                  <a:moveTo>
                    <a:pt x="36" y="4"/>
                  </a:moveTo>
                  <a:cubicBezTo>
                    <a:pt x="36" y="5"/>
                    <a:pt x="36" y="5"/>
                    <a:pt x="36" y="5"/>
                  </a:cubicBezTo>
                  <a:cubicBezTo>
                    <a:pt x="26" y="2"/>
                    <a:pt x="17" y="2"/>
                    <a:pt x="7" y="5"/>
                  </a:cubicBezTo>
                  <a:cubicBezTo>
                    <a:pt x="5" y="6"/>
                    <a:pt x="4" y="6"/>
                    <a:pt x="2" y="8"/>
                  </a:cubicBezTo>
                  <a:cubicBezTo>
                    <a:pt x="10" y="6"/>
                    <a:pt x="18" y="3"/>
                    <a:pt x="27" y="5"/>
                  </a:cubicBezTo>
                  <a:cubicBezTo>
                    <a:pt x="27" y="5"/>
                    <a:pt x="26" y="6"/>
                    <a:pt x="26" y="6"/>
                  </a:cubicBezTo>
                  <a:cubicBezTo>
                    <a:pt x="19" y="5"/>
                    <a:pt x="12" y="6"/>
                    <a:pt x="5" y="9"/>
                  </a:cubicBezTo>
                  <a:cubicBezTo>
                    <a:pt x="3" y="9"/>
                    <a:pt x="2" y="10"/>
                    <a:pt x="1" y="8"/>
                  </a:cubicBezTo>
                  <a:cubicBezTo>
                    <a:pt x="0" y="6"/>
                    <a:pt x="2" y="6"/>
                    <a:pt x="3" y="5"/>
                  </a:cubicBezTo>
                  <a:cubicBezTo>
                    <a:pt x="14" y="1"/>
                    <a:pt x="25" y="0"/>
                    <a:pt x="36" y="4"/>
                  </a:cubicBezTo>
                  <a:close/>
                </a:path>
              </a:pathLst>
            </a:custGeom>
            <a:solidFill>
              <a:srgbClr val="A07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8" name="Freeform 376"/>
            <p:cNvSpPr>
              <a:spLocks/>
            </p:cNvSpPr>
            <p:nvPr/>
          </p:nvSpPr>
          <p:spPr bwMode="auto">
            <a:xfrm>
              <a:off x="1195" y="1150"/>
              <a:ext cx="29" cy="38"/>
            </a:xfrm>
            <a:custGeom>
              <a:avLst/>
              <a:gdLst>
                <a:gd name="T0" fmla="*/ 11 w 12"/>
                <a:gd name="T1" fmla="*/ 14 h 16"/>
                <a:gd name="T2" fmla="*/ 8 w 12"/>
                <a:gd name="T3" fmla="*/ 15 h 16"/>
                <a:gd name="T4" fmla="*/ 2 w 12"/>
                <a:gd name="T5" fmla="*/ 14 h 16"/>
                <a:gd name="T6" fmla="*/ 5 w 12"/>
                <a:gd name="T7" fmla="*/ 9 h 16"/>
                <a:gd name="T8" fmla="*/ 8 w 12"/>
                <a:gd name="T9" fmla="*/ 5 h 16"/>
                <a:gd name="T10" fmla="*/ 9 w 12"/>
                <a:gd name="T11" fmla="*/ 3 h 16"/>
                <a:gd name="T12" fmla="*/ 12 w 12"/>
                <a:gd name="T13" fmla="*/ 3 h 16"/>
                <a:gd name="T14" fmla="*/ 12 w 12"/>
                <a:gd name="T15" fmla="*/ 9 h 16"/>
                <a:gd name="T16" fmla="*/ 11 w 12"/>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6">
                  <a:moveTo>
                    <a:pt x="11" y="14"/>
                  </a:moveTo>
                  <a:cubicBezTo>
                    <a:pt x="10" y="13"/>
                    <a:pt x="9" y="15"/>
                    <a:pt x="8" y="15"/>
                  </a:cubicBezTo>
                  <a:cubicBezTo>
                    <a:pt x="6" y="15"/>
                    <a:pt x="3" y="16"/>
                    <a:pt x="2" y="14"/>
                  </a:cubicBezTo>
                  <a:cubicBezTo>
                    <a:pt x="0" y="11"/>
                    <a:pt x="4" y="11"/>
                    <a:pt x="5" y="9"/>
                  </a:cubicBezTo>
                  <a:cubicBezTo>
                    <a:pt x="6" y="8"/>
                    <a:pt x="8" y="7"/>
                    <a:pt x="8" y="5"/>
                  </a:cubicBezTo>
                  <a:cubicBezTo>
                    <a:pt x="8" y="4"/>
                    <a:pt x="8" y="4"/>
                    <a:pt x="9" y="3"/>
                  </a:cubicBezTo>
                  <a:cubicBezTo>
                    <a:pt x="10" y="2"/>
                    <a:pt x="10" y="0"/>
                    <a:pt x="12" y="3"/>
                  </a:cubicBezTo>
                  <a:cubicBezTo>
                    <a:pt x="11" y="5"/>
                    <a:pt x="12" y="7"/>
                    <a:pt x="12" y="9"/>
                  </a:cubicBezTo>
                  <a:cubicBezTo>
                    <a:pt x="12" y="11"/>
                    <a:pt x="12" y="13"/>
                    <a:pt x="11" y="14"/>
                  </a:cubicBezTo>
                  <a:close/>
                </a:path>
              </a:pathLst>
            </a:custGeom>
            <a:solidFill>
              <a:srgbClr val="C4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9" name="Freeform 377"/>
            <p:cNvSpPr>
              <a:spLocks/>
            </p:cNvSpPr>
            <p:nvPr/>
          </p:nvSpPr>
          <p:spPr bwMode="auto">
            <a:xfrm>
              <a:off x="889" y="1692"/>
              <a:ext cx="66" cy="33"/>
            </a:xfrm>
            <a:custGeom>
              <a:avLst/>
              <a:gdLst>
                <a:gd name="T0" fmla="*/ 8 w 28"/>
                <a:gd name="T1" fmla="*/ 1 h 14"/>
                <a:gd name="T2" fmla="*/ 9 w 28"/>
                <a:gd name="T3" fmla="*/ 2 h 14"/>
                <a:gd name="T4" fmla="*/ 19 w 28"/>
                <a:gd name="T5" fmla="*/ 3 h 14"/>
                <a:gd name="T6" fmla="*/ 21 w 28"/>
                <a:gd name="T7" fmla="*/ 1 h 14"/>
                <a:gd name="T8" fmla="*/ 27 w 28"/>
                <a:gd name="T9" fmla="*/ 2 h 14"/>
                <a:gd name="T10" fmla="*/ 25 w 28"/>
                <a:gd name="T11" fmla="*/ 4 h 14"/>
                <a:gd name="T12" fmla="*/ 25 w 28"/>
                <a:gd name="T13" fmla="*/ 4 h 14"/>
                <a:gd name="T14" fmla="*/ 7 w 28"/>
                <a:gd name="T15" fmla="*/ 10 h 14"/>
                <a:gd name="T16" fmla="*/ 5 w 28"/>
                <a:gd name="T17" fmla="*/ 11 h 14"/>
                <a:gd name="T18" fmla="*/ 2 w 28"/>
                <a:gd name="T19" fmla="*/ 12 h 14"/>
                <a:gd name="T20" fmla="*/ 4 w 28"/>
                <a:gd name="T21" fmla="*/ 9 h 14"/>
                <a:gd name="T22" fmla="*/ 11 w 28"/>
                <a:gd name="T23" fmla="*/ 5 h 14"/>
                <a:gd name="T24" fmla="*/ 7 w 28"/>
                <a:gd name="T25" fmla="*/ 3 h 14"/>
                <a:gd name="T26" fmla="*/ 7 w 28"/>
                <a:gd name="T27" fmla="*/ 3 h 14"/>
                <a:gd name="T28" fmla="*/ 6 w 28"/>
                <a:gd name="T29" fmla="*/ 1 h 14"/>
                <a:gd name="T30" fmla="*/ 8 w 28"/>
                <a:gd name="T3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4">
                  <a:moveTo>
                    <a:pt x="8" y="1"/>
                  </a:moveTo>
                  <a:cubicBezTo>
                    <a:pt x="8" y="1"/>
                    <a:pt x="9" y="1"/>
                    <a:pt x="9" y="2"/>
                  </a:cubicBezTo>
                  <a:cubicBezTo>
                    <a:pt x="12" y="4"/>
                    <a:pt x="15" y="3"/>
                    <a:pt x="19" y="3"/>
                  </a:cubicBezTo>
                  <a:cubicBezTo>
                    <a:pt x="19" y="2"/>
                    <a:pt x="20" y="1"/>
                    <a:pt x="21" y="1"/>
                  </a:cubicBezTo>
                  <a:cubicBezTo>
                    <a:pt x="22" y="3"/>
                    <a:pt x="25" y="1"/>
                    <a:pt x="27" y="2"/>
                  </a:cubicBezTo>
                  <a:cubicBezTo>
                    <a:pt x="28" y="4"/>
                    <a:pt x="26" y="3"/>
                    <a:pt x="25" y="4"/>
                  </a:cubicBezTo>
                  <a:cubicBezTo>
                    <a:pt x="25" y="4"/>
                    <a:pt x="25" y="4"/>
                    <a:pt x="25" y="4"/>
                  </a:cubicBezTo>
                  <a:cubicBezTo>
                    <a:pt x="19" y="5"/>
                    <a:pt x="13" y="7"/>
                    <a:pt x="7" y="10"/>
                  </a:cubicBezTo>
                  <a:cubicBezTo>
                    <a:pt x="6" y="10"/>
                    <a:pt x="6" y="11"/>
                    <a:pt x="5" y="11"/>
                  </a:cubicBezTo>
                  <a:cubicBezTo>
                    <a:pt x="4" y="12"/>
                    <a:pt x="3" y="14"/>
                    <a:pt x="2" y="12"/>
                  </a:cubicBezTo>
                  <a:cubicBezTo>
                    <a:pt x="0" y="11"/>
                    <a:pt x="2" y="10"/>
                    <a:pt x="4" y="9"/>
                  </a:cubicBezTo>
                  <a:cubicBezTo>
                    <a:pt x="6" y="8"/>
                    <a:pt x="8" y="7"/>
                    <a:pt x="11" y="5"/>
                  </a:cubicBezTo>
                  <a:cubicBezTo>
                    <a:pt x="9" y="4"/>
                    <a:pt x="8" y="4"/>
                    <a:pt x="7" y="3"/>
                  </a:cubicBezTo>
                  <a:cubicBezTo>
                    <a:pt x="7" y="3"/>
                    <a:pt x="7" y="3"/>
                    <a:pt x="7" y="3"/>
                  </a:cubicBezTo>
                  <a:cubicBezTo>
                    <a:pt x="7" y="3"/>
                    <a:pt x="5" y="2"/>
                    <a:pt x="6" y="1"/>
                  </a:cubicBezTo>
                  <a:cubicBezTo>
                    <a:pt x="6" y="0"/>
                    <a:pt x="7" y="1"/>
                    <a:pt x="8" y="1"/>
                  </a:cubicBezTo>
                  <a:close/>
                </a:path>
              </a:pathLst>
            </a:custGeom>
            <a:solidFill>
              <a:srgbClr val="EAD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0" name="Freeform 378"/>
            <p:cNvSpPr>
              <a:spLocks/>
            </p:cNvSpPr>
            <p:nvPr/>
          </p:nvSpPr>
          <p:spPr bwMode="auto">
            <a:xfrm>
              <a:off x="839" y="2009"/>
              <a:ext cx="83" cy="22"/>
            </a:xfrm>
            <a:custGeom>
              <a:avLst/>
              <a:gdLst>
                <a:gd name="T0" fmla="*/ 23 w 35"/>
                <a:gd name="T1" fmla="*/ 2 h 9"/>
                <a:gd name="T2" fmla="*/ 2 w 35"/>
                <a:gd name="T3" fmla="*/ 4 h 9"/>
                <a:gd name="T4" fmla="*/ 35 w 35"/>
                <a:gd name="T5" fmla="*/ 7 h 9"/>
                <a:gd name="T6" fmla="*/ 30 w 35"/>
                <a:gd name="T7" fmla="*/ 9 h 9"/>
                <a:gd name="T8" fmla="*/ 32 w 35"/>
                <a:gd name="T9" fmla="*/ 7 h 9"/>
                <a:gd name="T10" fmla="*/ 30 w 35"/>
                <a:gd name="T11" fmla="*/ 6 h 9"/>
                <a:gd name="T12" fmla="*/ 4 w 35"/>
                <a:gd name="T13" fmla="*/ 5 h 9"/>
                <a:gd name="T14" fmla="*/ 0 w 35"/>
                <a:gd name="T15" fmla="*/ 4 h 9"/>
                <a:gd name="T16" fmla="*/ 3 w 35"/>
                <a:gd name="T17" fmla="*/ 1 h 9"/>
                <a:gd name="T18" fmla="*/ 23 w 35"/>
                <a:gd name="T19" fmla="*/ 2 h 9"/>
                <a:gd name="T20" fmla="*/ 23 w 35"/>
                <a:gd name="T21" fmla="*/ 2 h 9"/>
                <a:gd name="T22" fmla="*/ 23 w 35"/>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9">
                  <a:moveTo>
                    <a:pt x="23" y="2"/>
                  </a:moveTo>
                  <a:cubicBezTo>
                    <a:pt x="16" y="2"/>
                    <a:pt x="9" y="1"/>
                    <a:pt x="2" y="4"/>
                  </a:cubicBezTo>
                  <a:cubicBezTo>
                    <a:pt x="13" y="3"/>
                    <a:pt x="24" y="3"/>
                    <a:pt x="35" y="7"/>
                  </a:cubicBezTo>
                  <a:cubicBezTo>
                    <a:pt x="34" y="8"/>
                    <a:pt x="32" y="9"/>
                    <a:pt x="30" y="9"/>
                  </a:cubicBezTo>
                  <a:cubicBezTo>
                    <a:pt x="31" y="8"/>
                    <a:pt x="32" y="8"/>
                    <a:pt x="32" y="7"/>
                  </a:cubicBezTo>
                  <a:cubicBezTo>
                    <a:pt x="32" y="6"/>
                    <a:pt x="31" y="6"/>
                    <a:pt x="30" y="6"/>
                  </a:cubicBezTo>
                  <a:cubicBezTo>
                    <a:pt x="21" y="5"/>
                    <a:pt x="13" y="3"/>
                    <a:pt x="4" y="5"/>
                  </a:cubicBezTo>
                  <a:cubicBezTo>
                    <a:pt x="3" y="5"/>
                    <a:pt x="0" y="6"/>
                    <a:pt x="0" y="4"/>
                  </a:cubicBezTo>
                  <a:cubicBezTo>
                    <a:pt x="0" y="1"/>
                    <a:pt x="2" y="1"/>
                    <a:pt x="3" y="1"/>
                  </a:cubicBezTo>
                  <a:cubicBezTo>
                    <a:pt x="10" y="1"/>
                    <a:pt x="16" y="0"/>
                    <a:pt x="23" y="2"/>
                  </a:cubicBezTo>
                  <a:cubicBezTo>
                    <a:pt x="23" y="2"/>
                    <a:pt x="23" y="2"/>
                    <a:pt x="23" y="2"/>
                  </a:cubicBezTo>
                  <a:cubicBezTo>
                    <a:pt x="23" y="2"/>
                    <a:pt x="23" y="2"/>
                    <a:pt x="23" y="2"/>
                  </a:cubicBezTo>
                  <a:close/>
                </a:path>
              </a:pathLst>
            </a:custGeom>
            <a:solidFill>
              <a:srgbClr val="A78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1" name="Freeform 379"/>
            <p:cNvSpPr>
              <a:spLocks/>
            </p:cNvSpPr>
            <p:nvPr/>
          </p:nvSpPr>
          <p:spPr bwMode="auto">
            <a:xfrm>
              <a:off x="1763" y="2012"/>
              <a:ext cx="81" cy="14"/>
            </a:xfrm>
            <a:custGeom>
              <a:avLst/>
              <a:gdLst>
                <a:gd name="T0" fmla="*/ 0 w 34"/>
                <a:gd name="T1" fmla="*/ 4 h 6"/>
                <a:gd name="T2" fmla="*/ 0 w 34"/>
                <a:gd name="T3" fmla="*/ 3 h 6"/>
                <a:gd name="T4" fmla="*/ 30 w 34"/>
                <a:gd name="T5" fmla="*/ 1 h 6"/>
                <a:gd name="T6" fmla="*/ 34 w 34"/>
                <a:gd name="T7" fmla="*/ 3 h 6"/>
                <a:gd name="T8" fmla="*/ 30 w 34"/>
                <a:gd name="T9" fmla="*/ 5 h 6"/>
                <a:gd name="T10" fmla="*/ 2 w 34"/>
                <a:gd name="T11" fmla="*/ 6 h 6"/>
                <a:gd name="T12" fmla="*/ 28 w 34"/>
                <a:gd name="T13" fmla="*/ 3 h 6"/>
                <a:gd name="T14" fmla="*/ 33 w 34"/>
                <a:gd name="T15" fmla="*/ 3 h 6"/>
                <a:gd name="T16" fmla="*/ 0 w 34"/>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
                  <a:moveTo>
                    <a:pt x="0" y="4"/>
                  </a:moveTo>
                  <a:cubicBezTo>
                    <a:pt x="0" y="4"/>
                    <a:pt x="0" y="3"/>
                    <a:pt x="0" y="3"/>
                  </a:cubicBezTo>
                  <a:cubicBezTo>
                    <a:pt x="10" y="0"/>
                    <a:pt x="20" y="0"/>
                    <a:pt x="30" y="1"/>
                  </a:cubicBezTo>
                  <a:cubicBezTo>
                    <a:pt x="32" y="1"/>
                    <a:pt x="34" y="1"/>
                    <a:pt x="34" y="3"/>
                  </a:cubicBezTo>
                  <a:cubicBezTo>
                    <a:pt x="34" y="6"/>
                    <a:pt x="31" y="5"/>
                    <a:pt x="30" y="5"/>
                  </a:cubicBezTo>
                  <a:cubicBezTo>
                    <a:pt x="21" y="3"/>
                    <a:pt x="11" y="5"/>
                    <a:pt x="2" y="6"/>
                  </a:cubicBezTo>
                  <a:cubicBezTo>
                    <a:pt x="10" y="2"/>
                    <a:pt x="19" y="3"/>
                    <a:pt x="28" y="3"/>
                  </a:cubicBezTo>
                  <a:cubicBezTo>
                    <a:pt x="30" y="4"/>
                    <a:pt x="31" y="4"/>
                    <a:pt x="33" y="3"/>
                  </a:cubicBezTo>
                  <a:cubicBezTo>
                    <a:pt x="28" y="0"/>
                    <a:pt x="16" y="1"/>
                    <a:pt x="0" y="4"/>
                  </a:cubicBezTo>
                  <a:close/>
                </a:path>
              </a:pathLst>
            </a:custGeom>
            <a:solidFill>
              <a:srgbClr val="A18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2" name="Freeform 380"/>
            <p:cNvSpPr>
              <a:spLocks/>
            </p:cNvSpPr>
            <p:nvPr/>
          </p:nvSpPr>
          <p:spPr bwMode="auto">
            <a:xfrm>
              <a:off x="1057" y="1879"/>
              <a:ext cx="38" cy="52"/>
            </a:xfrm>
            <a:custGeom>
              <a:avLst/>
              <a:gdLst>
                <a:gd name="T0" fmla="*/ 3 w 16"/>
                <a:gd name="T1" fmla="*/ 22 h 22"/>
                <a:gd name="T2" fmla="*/ 0 w 16"/>
                <a:gd name="T3" fmla="*/ 12 h 22"/>
                <a:gd name="T4" fmla="*/ 1 w 16"/>
                <a:gd name="T5" fmla="*/ 11 h 22"/>
                <a:gd name="T6" fmla="*/ 6 w 16"/>
                <a:gd name="T7" fmla="*/ 0 h 22"/>
                <a:gd name="T8" fmla="*/ 16 w 16"/>
                <a:gd name="T9" fmla="*/ 0 h 22"/>
                <a:gd name="T10" fmla="*/ 12 w 16"/>
                <a:gd name="T11" fmla="*/ 1 h 22"/>
                <a:gd name="T12" fmla="*/ 3 w 16"/>
                <a:gd name="T13" fmla="*/ 15 h 22"/>
                <a:gd name="T14" fmla="*/ 3 w 16"/>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3" y="22"/>
                  </a:moveTo>
                  <a:cubicBezTo>
                    <a:pt x="1" y="19"/>
                    <a:pt x="1" y="15"/>
                    <a:pt x="0" y="12"/>
                  </a:cubicBezTo>
                  <a:cubicBezTo>
                    <a:pt x="1" y="13"/>
                    <a:pt x="1" y="12"/>
                    <a:pt x="1" y="11"/>
                  </a:cubicBezTo>
                  <a:cubicBezTo>
                    <a:pt x="0" y="6"/>
                    <a:pt x="2" y="3"/>
                    <a:pt x="6" y="0"/>
                  </a:cubicBezTo>
                  <a:cubicBezTo>
                    <a:pt x="9" y="1"/>
                    <a:pt x="12" y="1"/>
                    <a:pt x="16" y="0"/>
                  </a:cubicBezTo>
                  <a:cubicBezTo>
                    <a:pt x="15" y="1"/>
                    <a:pt x="13" y="1"/>
                    <a:pt x="12" y="1"/>
                  </a:cubicBezTo>
                  <a:cubicBezTo>
                    <a:pt x="4" y="2"/>
                    <a:pt x="2" y="8"/>
                    <a:pt x="3" y="15"/>
                  </a:cubicBezTo>
                  <a:cubicBezTo>
                    <a:pt x="3" y="17"/>
                    <a:pt x="5" y="20"/>
                    <a:pt x="3" y="22"/>
                  </a:cubicBezTo>
                  <a:close/>
                </a:path>
              </a:pathLst>
            </a:custGeom>
            <a:solidFill>
              <a:srgbClr val="825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3" name="Freeform 381"/>
            <p:cNvSpPr>
              <a:spLocks/>
            </p:cNvSpPr>
            <p:nvPr/>
          </p:nvSpPr>
          <p:spPr bwMode="auto">
            <a:xfrm>
              <a:off x="941" y="2315"/>
              <a:ext cx="36" cy="59"/>
            </a:xfrm>
            <a:custGeom>
              <a:avLst/>
              <a:gdLst>
                <a:gd name="T0" fmla="*/ 9 w 15"/>
                <a:gd name="T1" fmla="*/ 11 h 25"/>
                <a:gd name="T2" fmla="*/ 10 w 15"/>
                <a:gd name="T3" fmla="*/ 10 h 25"/>
                <a:gd name="T4" fmla="*/ 2 w 15"/>
                <a:gd name="T5" fmla="*/ 2 h 25"/>
                <a:gd name="T6" fmla="*/ 0 w 15"/>
                <a:gd name="T7" fmla="*/ 1 h 25"/>
                <a:gd name="T8" fmla="*/ 1 w 15"/>
                <a:gd name="T9" fmla="*/ 0 h 25"/>
                <a:gd name="T10" fmla="*/ 7 w 15"/>
                <a:gd name="T11" fmla="*/ 1 h 25"/>
                <a:gd name="T12" fmla="*/ 12 w 15"/>
                <a:gd name="T13" fmla="*/ 6 h 25"/>
                <a:gd name="T14" fmla="*/ 13 w 15"/>
                <a:gd name="T15" fmla="*/ 25 h 25"/>
                <a:gd name="T16" fmla="*/ 12 w 15"/>
                <a:gd name="T17" fmla="*/ 25 h 25"/>
                <a:gd name="T18" fmla="*/ 9 w 15"/>
                <a:gd name="T19"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5">
                  <a:moveTo>
                    <a:pt x="9" y="11"/>
                  </a:moveTo>
                  <a:cubicBezTo>
                    <a:pt x="9" y="11"/>
                    <a:pt x="11" y="11"/>
                    <a:pt x="10" y="10"/>
                  </a:cubicBezTo>
                  <a:cubicBezTo>
                    <a:pt x="8" y="6"/>
                    <a:pt x="5" y="3"/>
                    <a:pt x="2" y="2"/>
                  </a:cubicBezTo>
                  <a:cubicBezTo>
                    <a:pt x="1" y="2"/>
                    <a:pt x="1" y="2"/>
                    <a:pt x="0" y="1"/>
                  </a:cubicBezTo>
                  <a:cubicBezTo>
                    <a:pt x="0" y="1"/>
                    <a:pt x="0" y="1"/>
                    <a:pt x="1" y="0"/>
                  </a:cubicBezTo>
                  <a:cubicBezTo>
                    <a:pt x="3" y="0"/>
                    <a:pt x="5" y="0"/>
                    <a:pt x="7" y="1"/>
                  </a:cubicBezTo>
                  <a:cubicBezTo>
                    <a:pt x="9" y="2"/>
                    <a:pt x="11" y="4"/>
                    <a:pt x="12" y="6"/>
                  </a:cubicBezTo>
                  <a:cubicBezTo>
                    <a:pt x="15" y="12"/>
                    <a:pt x="15" y="18"/>
                    <a:pt x="13" y="25"/>
                  </a:cubicBezTo>
                  <a:cubicBezTo>
                    <a:pt x="13" y="25"/>
                    <a:pt x="12" y="25"/>
                    <a:pt x="12" y="25"/>
                  </a:cubicBezTo>
                  <a:cubicBezTo>
                    <a:pt x="11" y="20"/>
                    <a:pt x="10" y="16"/>
                    <a:pt x="9" y="11"/>
                  </a:cubicBezTo>
                  <a:close/>
                </a:path>
              </a:pathLst>
            </a:custGeom>
            <a:solidFill>
              <a:srgbClr val="7C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4" name="Freeform 382"/>
            <p:cNvSpPr>
              <a:spLocks/>
            </p:cNvSpPr>
            <p:nvPr/>
          </p:nvSpPr>
          <p:spPr bwMode="auto">
            <a:xfrm>
              <a:off x="1706" y="2225"/>
              <a:ext cx="34" cy="45"/>
            </a:xfrm>
            <a:custGeom>
              <a:avLst/>
              <a:gdLst>
                <a:gd name="T0" fmla="*/ 6 w 14"/>
                <a:gd name="T1" fmla="*/ 17 h 19"/>
                <a:gd name="T2" fmla="*/ 5 w 14"/>
                <a:gd name="T3" fmla="*/ 17 h 19"/>
                <a:gd name="T4" fmla="*/ 4 w 14"/>
                <a:gd name="T5" fmla="*/ 18 h 19"/>
                <a:gd name="T6" fmla="*/ 2 w 14"/>
                <a:gd name="T7" fmla="*/ 16 h 19"/>
                <a:gd name="T8" fmla="*/ 2 w 14"/>
                <a:gd name="T9" fmla="*/ 16 h 19"/>
                <a:gd name="T10" fmla="*/ 3 w 14"/>
                <a:gd name="T11" fmla="*/ 17 h 19"/>
                <a:gd name="T12" fmla="*/ 2 w 14"/>
                <a:gd name="T13" fmla="*/ 19 h 19"/>
                <a:gd name="T14" fmla="*/ 2 w 14"/>
                <a:gd name="T15" fmla="*/ 19 h 19"/>
                <a:gd name="T16" fmla="*/ 0 w 14"/>
                <a:gd name="T17" fmla="*/ 17 h 19"/>
                <a:gd name="T18" fmla="*/ 1 w 14"/>
                <a:gd name="T19" fmla="*/ 11 h 19"/>
                <a:gd name="T20" fmla="*/ 6 w 14"/>
                <a:gd name="T21" fmla="*/ 0 h 19"/>
                <a:gd name="T22" fmla="*/ 6 w 14"/>
                <a:gd name="T23" fmla="*/ 0 h 19"/>
                <a:gd name="T24" fmla="*/ 7 w 14"/>
                <a:gd name="T25" fmla="*/ 1 h 19"/>
                <a:gd name="T26" fmla="*/ 2 w 14"/>
                <a:gd name="T27" fmla="*/ 8 h 19"/>
                <a:gd name="T28" fmla="*/ 4 w 14"/>
                <a:gd name="T29" fmla="*/ 10 h 19"/>
                <a:gd name="T30" fmla="*/ 10 w 14"/>
                <a:gd name="T31" fmla="*/ 9 h 19"/>
                <a:gd name="T32" fmla="*/ 11 w 14"/>
                <a:gd name="T33" fmla="*/ 10 h 19"/>
                <a:gd name="T34" fmla="*/ 8 w 14"/>
                <a:gd name="T35" fmla="*/ 15 h 19"/>
                <a:gd name="T36" fmla="*/ 6 w 14"/>
                <a:gd name="T3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9">
                  <a:moveTo>
                    <a:pt x="6" y="17"/>
                  </a:moveTo>
                  <a:cubicBezTo>
                    <a:pt x="5" y="17"/>
                    <a:pt x="5" y="17"/>
                    <a:pt x="5" y="17"/>
                  </a:cubicBezTo>
                  <a:cubicBezTo>
                    <a:pt x="4" y="17"/>
                    <a:pt x="4" y="18"/>
                    <a:pt x="4" y="18"/>
                  </a:cubicBezTo>
                  <a:cubicBezTo>
                    <a:pt x="2" y="18"/>
                    <a:pt x="3" y="17"/>
                    <a:pt x="2" y="16"/>
                  </a:cubicBezTo>
                  <a:cubicBezTo>
                    <a:pt x="2" y="16"/>
                    <a:pt x="2" y="17"/>
                    <a:pt x="2" y="16"/>
                  </a:cubicBezTo>
                  <a:cubicBezTo>
                    <a:pt x="2" y="16"/>
                    <a:pt x="3" y="16"/>
                    <a:pt x="3" y="17"/>
                  </a:cubicBezTo>
                  <a:cubicBezTo>
                    <a:pt x="3" y="18"/>
                    <a:pt x="3" y="18"/>
                    <a:pt x="2" y="19"/>
                  </a:cubicBezTo>
                  <a:cubicBezTo>
                    <a:pt x="2" y="19"/>
                    <a:pt x="2" y="19"/>
                    <a:pt x="2" y="19"/>
                  </a:cubicBezTo>
                  <a:cubicBezTo>
                    <a:pt x="0" y="19"/>
                    <a:pt x="0" y="18"/>
                    <a:pt x="0" y="17"/>
                  </a:cubicBezTo>
                  <a:cubicBezTo>
                    <a:pt x="1" y="15"/>
                    <a:pt x="1" y="13"/>
                    <a:pt x="1" y="11"/>
                  </a:cubicBezTo>
                  <a:cubicBezTo>
                    <a:pt x="0" y="6"/>
                    <a:pt x="2" y="3"/>
                    <a:pt x="6" y="0"/>
                  </a:cubicBezTo>
                  <a:cubicBezTo>
                    <a:pt x="6" y="0"/>
                    <a:pt x="6" y="0"/>
                    <a:pt x="6" y="0"/>
                  </a:cubicBezTo>
                  <a:cubicBezTo>
                    <a:pt x="7" y="0"/>
                    <a:pt x="7" y="0"/>
                    <a:pt x="7" y="1"/>
                  </a:cubicBezTo>
                  <a:cubicBezTo>
                    <a:pt x="5" y="3"/>
                    <a:pt x="3" y="5"/>
                    <a:pt x="2" y="8"/>
                  </a:cubicBezTo>
                  <a:cubicBezTo>
                    <a:pt x="2" y="9"/>
                    <a:pt x="2" y="12"/>
                    <a:pt x="4" y="10"/>
                  </a:cubicBezTo>
                  <a:cubicBezTo>
                    <a:pt x="6" y="9"/>
                    <a:pt x="8" y="11"/>
                    <a:pt x="10" y="9"/>
                  </a:cubicBezTo>
                  <a:cubicBezTo>
                    <a:pt x="10" y="9"/>
                    <a:pt x="11" y="10"/>
                    <a:pt x="11" y="10"/>
                  </a:cubicBezTo>
                  <a:cubicBezTo>
                    <a:pt x="14" y="14"/>
                    <a:pt x="10" y="14"/>
                    <a:pt x="8" y="15"/>
                  </a:cubicBezTo>
                  <a:cubicBezTo>
                    <a:pt x="7" y="16"/>
                    <a:pt x="6" y="16"/>
                    <a:pt x="6" y="17"/>
                  </a:cubicBezTo>
                  <a:close/>
                </a:path>
              </a:pathLst>
            </a:custGeom>
            <a:solidFill>
              <a:srgbClr val="E4D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5" name="Freeform 383"/>
            <p:cNvSpPr>
              <a:spLocks/>
            </p:cNvSpPr>
            <p:nvPr/>
          </p:nvSpPr>
          <p:spPr bwMode="auto">
            <a:xfrm>
              <a:off x="1566" y="1666"/>
              <a:ext cx="29" cy="24"/>
            </a:xfrm>
            <a:custGeom>
              <a:avLst/>
              <a:gdLst>
                <a:gd name="T0" fmla="*/ 10 w 12"/>
                <a:gd name="T1" fmla="*/ 10 h 10"/>
                <a:gd name="T2" fmla="*/ 10 w 12"/>
                <a:gd name="T3" fmla="*/ 10 h 10"/>
                <a:gd name="T4" fmla="*/ 6 w 12"/>
                <a:gd name="T5" fmla="*/ 9 h 10"/>
                <a:gd name="T6" fmla="*/ 1 w 12"/>
                <a:gd name="T7" fmla="*/ 7 h 10"/>
                <a:gd name="T8" fmla="*/ 4 w 12"/>
                <a:gd name="T9" fmla="*/ 2 h 10"/>
                <a:gd name="T10" fmla="*/ 11 w 12"/>
                <a:gd name="T11" fmla="*/ 1 h 10"/>
                <a:gd name="T12" fmla="*/ 11 w 12"/>
                <a:gd name="T13" fmla="*/ 3 h 10"/>
                <a:gd name="T14" fmla="*/ 12 w 12"/>
                <a:gd name="T15" fmla="*/ 6 h 10"/>
                <a:gd name="T16" fmla="*/ 12 w 12"/>
                <a:gd name="T17" fmla="*/ 7 h 10"/>
                <a:gd name="T18" fmla="*/ 12 w 12"/>
                <a:gd name="T19" fmla="*/ 9 h 10"/>
                <a:gd name="T20" fmla="*/ 10 w 12"/>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0" y="10"/>
                  </a:moveTo>
                  <a:cubicBezTo>
                    <a:pt x="10" y="10"/>
                    <a:pt x="10" y="10"/>
                    <a:pt x="10" y="10"/>
                  </a:cubicBezTo>
                  <a:cubicBezTo>
                    <a:pt x="9" y="8"/>
                    <a:pt x="7" y="9"/>
                    <a:pt x="6" y="9"/>
                  </a:cubicBezTo>
                  <a:cubicBezTo>
                    <a:pt x="4" y="9"/>
                    <a:pt x="2" y="10"/>
                    <a:pt x="1" y="7"/>
                  </a:cubicBezTo>
                  <a:cubicBezTo>
                    <a:pt x="0" y="4"/>
                    <a:pt x="2" y="3"/>
                    <a:pt x="4" y="2"/>
                  </a:cubicBezTo>
                  <a:cubicBezTo>
                    <a:pt x="6" y="2"/>
                    <a:pt x="8" y="0"/>
                    <a:pt x="11" y="1"/>
                  </a:cubicBezTo>
                  <a:cubicBezTo>
                    <a:pt x="11" y="2"/>
                    <a:pt x="12" y="2"/>
                    <a:pt x="11" y="3"/>
                  </a:cubicBezTo>
                  <a:cubicBezTo>
                    <a:pt x="10" y="4"/>
                    <a:pt x="11" y="5"/>
                    <a:pt x="12" y="6"/>
                  </a:cubicBezTo>
                  <a:cubicBezTo>
                    <a:pt x="12" y="6"/>
                    <a:pt x="12" y="7"/>
                    <a:pt x="12" y="7"/>
                  </a:cubicBezTo>
                  <a:cubicBezTo>
                    <a:pt x="10" y="7"/>
                    <a:pt x="11" y="8"/>
                    <a:pt x="12" y="9"/>
                  </a:cubicBezTo>
                  <a:cubicBezTo>
                    <a:pt x="11" y="9"/>
                    <a:pt x="11" y="9"/>
                    <a:pt x="10" y="10"/>
                  </a:cubicBezTo>
                  <a:close/>
                </a:path>
              </a:pathLst>
            </a:custGeom>
            <a:solidFill>
              <a:srgbClr val="DCC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6" name="Freeform 384"/>
            <p:cNvSpPr>
              <a:spLocks/>
            </p:cNvSpPr>
            <p:nvPr/>
          </p:nvSpPr>
          <p:spPr bwMode="auto">
            <a:xfrm>
              <a:off x="912" y="3300"/>
              <a:ext cx="24" cy="35"/>
            </a:xfrm>
            <a:custGeom>
              <a:avLst/>
              <a:gdLst>
                <a:gd name="T0" fmla="*/ 6 w 10"/>
                <a:gd name="T1" fmla="*/ 0 h 15"/>
                <a:gd name="T2" fmla="*/ 6 w 10"/>
                <a:gd name="T3" fmla="*/ 5 h 15"/>
                <a:gd name="T4" fmla="*/ 7 w 10"/>
                <a:gd name="T5" fmla="*/ 11 h 15"/>
                <a:gd name="T6" fmla="*/ 7 w 10"/>
                <a:gd name="T7" fmla="*/ 15 h 15"/>
                <a:gd name="T8" fmla="*/ 6 w 10"/>
                <a:gd name="T9" fmla="*/ 15 h 15"/>
                <a:gd name="T10" fmla="*/ 3 w 10"/>
                <a:gd name="T11" fmla="*/ 12 h 15"/>
                <a:gd name="T12" fmla="*/ 1 w 10"/>
                <a:gd name="T13" fmla="*/ 7 h 15"/>
                <a:gd name="T14" fmla="*/ 6 w 10"/>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5">
                  <a:moveTo>
                    <a:pt x="6" y="0"/>
                  </a:moveTo>
                  <a:cubicBezTo>
                    <a:pt x="6" y="2"/>
                    <a:pt x="8" y="3"/>
                    <a:pt x="6" y="5"/>
                  </a:cubicBezTo>
                  <a:cubicBezTo>
                    <a:pt x="5" y="7"/>
                    <a:pt x="6" y="10"/>
                    <a:pt x="7" y="11"/>
                  </a:cubicBezTo>
                  <a:cubicBezTo>
                    <a:pt x="10" y="13"/>
                    <a:pt x="8" y="14"/>
                    <a:pt x="7" y="15"/>
                  </a:cubicBezTo>
                  <a:cubicBezTo>
                    <a:pt x="6" y="15"/>
                    <a:pt x="6" y="15"/>
                    <a:pt x="6" y="15"/>
                  </a:cubicBezTo>
                  <a:cubicBezTo>
                    <a:pt x="4" y="15"/>
                    <a:pt x="3" y="14"/>
                    <a:pt x="3" y="12"/>
                  </a:cubicBezTo>
                  <a:cubicBezTo>
                    <a:pt x="3" y="10"/>
                    <a:pt x="0" y="9"/>
                    <a:pt x="1" y="7"/>
                  </a:cubicBezTo>
                  <a:cubicBezTo>
                    <a:pt x="2" y="4"/>
                    <a:pt x="3" y="1"/>
                    <a:pt x="6" y="0"/>
                  </a:cubicBezTo>
                  <a:close/>
                </a:path>
              </a:pathLst>
            </a:custGeom>
            <a:solidFill>
              <a:srgbClr val="B79F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7" name="Freeform 385"/>
            <p:cNvSpPr>
              <a:spLocks/>
            </p:cNvSpPr>
            <p:nvPr/>
          </p:nvSpPr>
          <p:spPr bwMode="auto">
            <a:xfrm>
              <a:off x="1602" y="894"/>
              <a:ext cx="50" cy="17"/>
            </a:xfrm>
            <a:custGeom>
              <a:avLst/>
              <a:gdLst>
                <a:gd name="T0" fmla="*/ 21 w 21"/>
                <a:gd name="T1" fmla="*/ 2 h 7"/>
                <a:gd name="T2" fmla="*/ 14 w 21"/>
                <a:gd name="T3" fmla="*/ 2 h 7"/>
                <a:gd name="T4" fmla="*/ 19 w 21"/>
                <a:gd name="T5" fmla="*/ 3 h 7"/>
                <a:gd name="T6" fmla="*/ 16 w 21"/>
                <a:gd name="T7" fmla="*/ 5 h 7"/>
                <a:gd name="T8" fmla="*/ 2 w 21"/>
                <a:gd name="T9" fmla="*/ 7 h 7"/>
                <a:gd name="T10" fmla="*/ 2 w 21"/>
                <a:gd name="T11" fmla="*/ 3 h 7"/>
                <a:gd name="T12" fmla="*/ 21 w 21"/>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21" h="7">
                  <a:moveTo>
                    <a:pt x="21" y="2"/>
                  </a:moveTo>
                  <a:cubicBezTo>
                    <a:pt x="19" y="2"/>
                    <a:pt x="17" y="2"/>
                    <a:pt x="14" y="2"/>
                  </a:cubicBezTo>
                  <a:cubicBezTo>
                    <a:pt x="16" y="4"/>
                    <a:pt x="18" y="2"/>
                    <a:pt x="19" y="3"/>
                  </a:cubicBezTo>
                  <a:cubicBezTo>
                    <a:pt x="18" y="5"/>
                    <a:pt x="16" y="4"/>
                    <a:pt x="16" y="5"/>
                  </a:cubicBezTo>
                  <a:cubicBezTo>
                    <a:pt x="12" y="6"/>
                    <a:pt x="7" y="5"/>
                    <a:pt x="2" y="7"/>
                  </a:cubicBezTo>
                  <a:cubicBezTo>
                    <a:pt x="0" y="7"/>
                    <a:pt x="0" y="7"/>
                    <a:pt x="2" y="3"/>
                  </a:cubicBezTo>
                  <a:cubicBezTo>
                    <a:pt x="8" y="1"/>
                    <a:pt x="14" y="0"/>
                    <a:pt x="21" y="2"/>
                  </a:cubicBezTo>
                  <a:close/>
                </a:path>
              </a:pathLst>
            </a:custGeom>
            <a:solidFill>
              <a:srgbClr val="E6A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8" name="Freeform 386"/>
            <p:cNvSpPr>
              <a:spLocks/>
            </p:cNvSpPr>
            <p:nvPr/>
          </p:nvSpPr>
          <p:spPr bwMode="auto">
            <a:xfrm>
              <a:off x="1547" y="1581"/>
              <a:ext cx="57" cy="31"/>
            </a:xfrm>
            <a:custGeom>
              <a:avLst/>
              <a:gdLst>
                <a:gd name="T0" fmla="*/ 16 w 24"/>
                <a:gd name="T1" fmla="*/ 0 h 13"/>
                <a:gd name="T2" fmla="*/ 16 w 24"/>
                <a:gd name="T3" fmla="*/ 1 h 13"/>
                <a:gd name="T4" fmla="*/ 23 w 24"/>
                <a:gd name="T5" fmla="*/ 2 h 13"/>
                <a:gd name="T6" fmla="*/ 24 w 24"/>
                <a:gd name="T7" fmla="*/ 2 h 13"/>
                <a:gd name="T8" fmla="*/ 18 w 24"/>
                <a:gd name="T9" fmla="*/ 4 h 13"/>
                <a:gd name="T10" fmla="*/ 17 w 24"/>
                <a:gd name="T11" fmla="*/ 4 h 13"/>
                <a:gd name="T12" fmla="*/ 4 w 24"/>
                <a:gd name="T13" fmla="*/ 10 h 13"/>
                <a:gd name="T14" fmla="*/ 3 w 24"/>
                <a:gd name="T15" fmla="*/ 12 h 13"/>
                <a:gd name="T16" fmla="*/ 1 w 24"/>
                <a:gd name="T17" fmla="*/ 12 h 13"/>
                <a:gd name="T18" fmla="*/ 1 w 24"/>
                <a:gd name="T19" fmla="*/ 10 h 13"/>
                <a:gd name="T20" fmla="*/ 6 w 24"/>
                <a:gd name="T21" fmla="*/ 5 h 13"/>
                <a:gd name="T22" fmla="*/ 1 w 24"/>
                <a:gd name="T23" fmla="*/ 3 h 13"/>
                <a:gd name="T24" fmla="*/ 5 w 24"/>
                <a:gd name="T25" fmla="*/ 3 h 13"/>
                <a:gd name="T26" fmla="*/ 10 w 24"/>
                <a:gd name="T27" fmla="*/ 4 h 13"/>
                <a:gd name="T28" fmla="*/ 16 w 24"/>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3">
                  <a:moveTo>
                    <a:pt x="16" y="0"/>
                  </a:moveTo>
                  <a:cubicBezTo>
                    <a:pt x="16" y="1"/>
                    <a:pt x="16" y="1"/>
                    <a:pt x="16" y="1"/>
                  </a:cubicBezTo>
                  <a:cubicBezTo>
                    <a:pt x="18" y="3"/>
                    <a:pt x="21" y="1"/>
                    <a:pt x="23" y="2"/>
                  </a:cubicBezTo>
                  <a:cubicBezTo>
                    <a:pt x="24" y="2"/>
                    <a:pt x="24" y="2"/>
                    <a:pt x="24" y="2"/>
                  </a:cubicBezTo>
                  <a:cubicBezTo>
                    <a:pt x="23" y="4"/>
                    <a:pt x="20" y="3"/>
                    <a:pt x="18" y="4"/>
                  </a:cubicBezTo>
                  <a:cubicBezTo>
                    <a:pt x="17" y="6"/>
                    <a:pt x="17" y="5"/>
                    <a:pt x="17" y="4"/>
                  </a:cubicBezTo>
                  <a:cubicBezTo>
                    <a:pt x="12" y="6"/>
                    <a:pt x="8" y="7"/>
                    <a:pt x="4" y="10"/>
                  </a:cubicBezTo>
                  <a:cubicBezTo>
                    <a:pt x="4" y="11"/>
                    <a:pt x="3" y="12"/>
                    <a:pt x="3" y="12"/>
                  </a:cubicBezTo>
                  <a:cubicBezTo>
                    <a:pt x="2" y="13"/>
                    <a:pt x="1" y="13"/>
                    <a:pt x="1" y="12"/>
                  </a:cubicBezTo>
                  <a:cubicBezTo>
                    <a:pt x="0" y="11"/>
                    <a:pt x="0" y="11"/>
                    <a:pt x="1" y="10"/>
                  </a:cubicBezTo>
                  <a:cubicBezTo>
                    <a:pt x="2" y="8"/>
                    <a:pt x="4" y="7"/>
                    <a:pt x="6" y="5"/>
                  </a:cubicBezTo>
                  <a:cubicBezTo>
                    <a:pt x="4" y="5"/>
                    <a:pt x="1" y="4"/>
                    <a:pt x="1" y="3"/>
                  </a:cubicBezTo>
                  <a:cubicBezTo>
                    <a:pt x="2" y="0"/>
                    <a:pt x="4" y="3"/>
                    <a:pt x="5" y="3"/>
                  </a:cubicBezTo>
                  <a:cubicBezTo>
                    <a:pt x="7" y="3"/>
                    <a:pt x="8" y="5"/>
                    <a:pt x="10" y="4"/>
                  </a:cubicBezTo>
                  <a:cubicBezTo>
                    <a:pt x="13" y="4"/>
                    <a:pt x="14" y="1"/>
                    <a:pt x="16" y="0"/>
                  </a:cubicBezTo>
                  <a:close/>
                </a:path>
              </a:pathLst>
            </a:custGeom>
            <a:solidFill>
              <a:srgbClr val="E5D0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9" name="Freeform 387"/>
            <p:cNvSpPr>
              <a:spLocks/>
            </p:cNvSpPr>
            <p:nvPr/>
          </p:nvSpPr>
          <p:spPr bwMode="auto">
            <a:xfrm>
              <a:off x="943" y="1342"/>
              <a:ext cx="22" cy="75"/>
            </a:xfrm>
            <a:custGeom>
              <a:avLst/>
              <a:gdLst>
                <a:gd name="T0" fmla="*/ 0 w 9"/>
                <a:gd name="T1" fmla="*/ 0 h 32"/>
                <a:gd name="T2" fmla="*/ 3 w 9"/>
                <a:gd name="T3" fmla="*/ 3 h 32"/>
                <a:gd name="T4" fmla="*/ 8 w 9"/>
                <a:gd name="T5" fmla="*/ 26 h 32"/>
                <a:gd name="T6" fmla="*/ 3 w 9"/>
                <a:gd name="T7" fmla="*/ 32 h 32"/>
                <a:gd name="T8" fmla="*/ 1 w 9"/>
                <a:gd name="T9" fmla="*/ 3 h 32"/>
                <a:gd name="T10" fmla="*/ 0 w 9"/>
                <a:gd name="T11" fmla="*/ 0 h 32"/>
              </a:gdLst>
              <a:ahLst/>
              <a:cxnLst>
                <a:cxn ang="0">
                  <a:pos x="T0" y="T1"/>
                </a:cxn>
                <a:cxn ang="0">
                  <a:pos x="T2" y="T3"/>
                </a:cxn>
                <a:cxn ang="0">
                  <a:pos x="T4" y="T5"/>
                </a:cxn>
                <a:cxn ang="0">
                  <a:pos x="T6" y="T7"/>
                </a:cxn>
                <a:cxn ang="0">
                  <a:pos x="T8" y="T9"/>
                </a:cxn>
                <a:cxn ang="0">
                  <a:pos x="T10" y="T11"/>
                </a:cxn>
              </a:cxnLst>
              <a:rect l="0" t="0" r="r" b="b"/>
              <a:pathLst>
                <a:path w="9" h="32">
                  <a:moveTo>
                    <a:pt x="0" y="0"/>
                  </a:moveTo>
                  <a:cubicBezTo>
                    <a:pt x="2" y="0"/>
                    <a:pt x="3" y="2"/>
                    <a:pt x="3" y="3"/>
                  </a:cubicBezTo>
                  <a:cubicBezTo>
                    <a:pt x="7" y="10"/>
                    <a:pt x="9" y="18"/>
                    <a:pt x="8" y="26"/>
                  </a:cubicBezTo>
                  <a:cubicBezTo>
                    <a:pt x="8" y="28"/>
                    <a:pt x="6" y="31"/>
                    <a:pt x="3" y="32"/>
                  </a:cubicBezTo>
                  <a:cubicBezTo>
                    <a:pt x="9" y="22"/>
                    <a:pt x="6" y="12"/>
                    <a:pt x="1" y="3"/>
                  </a:cubicBezTo>
                  <a:cubicBezTo>
                    <a:pt x="0" y="2"/>
                    <a:pt x="0" y="1"/>
                    <a:pt x="0" y="0"/>
                  </a:cubicBezTo>
                  <a:close/>
                </a:path>
              </a:pathLst>
            </a:custGeom>
            <a:solidFill>
              <a:srgbClr val="CCBA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0" name="Freeform 388"/>
            <p:cNvSpPr>
              <a:spLocks/>
            </p:cNvSpPr>
            <p:nvPr/>
          </p:nvSpPr>
          <p:spPr bwMode="auto">
            <a:xfrm>
              <a:off x="1193" y="982"/>
              <a:ext cx="26" cy="59"/>
            </a:xfrm>
            <a:custGeom>
              <a:avLst/>
              <a:gdLst>
                <a:gd name="T0" fmla="*/ 3 w 11"/>
                <a:gd name="T1" fmla="*/ 8 h 25"/>
                <a:gd name="T2" fmla="*/ 1 w 11"/>
                <a:gd name="T3" fmla="*/ 0 h 25"/>
                <a:gd name="T4" fmla="*/ 9 w 11"/>
                <a:gd name="T5" fmla="*/ 15 h 25"/>
                <a:gd name="T6" fmla="*/ 11 w 11"/>
                <a:gd name="T7" fmla="*/ 24 h 25"/>
                <a:gd name="T8" fmla="*/ 10 w 11"/>
                <a:gd name="T9" fmla="*/ 25 h 25"/>
                <a:gd name="T10" fmla="*/ 8 w 11"/>
                <a:gd name="T11" fmla="*/ 21 h 25"/>
                <a:gd name="T12" fmla="*/ 4 w 11"/>
                <a:gd name="T13" fmla="*/ 15 h 25"/>
                <a:gd name="T14" fmla="*/ 3 w 11"/>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5">
                  <a:moveTo>
                    <a:pt x="3" y="8"/>
                  </a:moveTo>
                  <a:cubicBezTo>
                    <a:pt x="2" y="5"/>
                    <a:pt x="0" y="3"/>
                    <a:pt x="1" y="0"/>
                  </a:cubicBezTo>
                  <a:cubicBezTo>
                    <a:pt x="3" y="5"/>
                    <a:pt x="7" y="9"/>
                    <a:pt x="9" y="15"/>
                  </a:cubicBezTo>
                  <a:cubicBezTo>
                    <a:pt x="10" y="18"/>
                    <a:pt x="11" y="21"/>
                    <a:pt x="11" y="24"/>
                  </a:cubicBezTo>
                  <a:cubicBezTo>
                    <a:pt x="11" y="24"/>
                    <a:pt x="11" y="25"/>
                    <a:pt x="10" y="25"/>
                  </a:cubicBezTo>
                  <a:cubicBezTo>
                    <a:pt x="9" y="24"/>
                    <a:pt x="9" y="22"/>
                    <a:pt x="8" y="21"/>
                  </a:cubicBezTo>
                  <a:cubicBezTo>
                    <a:pt x="7" y="19"/>
                    <a:pt x="5" y="18"/>
                    <a:pt x="4" y="15"/>
                  </a:cubicBezTo>
                  <a:cubicBezTo>
                    <a:pt x="2" y="13"/>
                    <a:pt x="1" y="11"/>
                    <a:pt x="3" y="8"/>
                  </a:cubicBezTo>
                  <a:close/>
                </a:path>
              </a:pathLst>
            </a:custGeom>
            <a:solidFill>
              <a:srgbClr val="C06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1" name="Freeform 389"/>
            <p:cNvSpPr>
              <a:spLocks/>
            </p:cNvSpPr>
            <p:nvPr/>
          </p:nvSpPr>
          <p:spPr bwMode="auto">
            <a:xfrm>
              <a:off x="1076" y="2197"/>
              <a:ext cx="117" cy="28"/>
            </a:xfrm>
            <a:custGeom>
              <a:avLst/>
              <a:gdLst>
                <a:gd name="T0" fmla="*/ 0 w 49"/>
                <a:gd name="T1" fmla="*/ 3 h 12"/>
                <a:gd name="T2" fmla="*/ 4 w 49"/>
                <a:gd name="T3" fmla="*/ 2 h 12"/>
                <a:gd name="T4" fmla="*/ 6 w 49"/>
                <a:gd name="T5" fmla="*/ 2 h 12"/>
                <a:gd name="T6" fmla="*/ 17 w 49"/>
                <a:gd name="T7" fmla="*/ 1 h 12"/>
                <a:gd name="T8" fmla="*/ 46 w 49"/>
                <a:gd name="T9" fmla="*/ 7 h 12"/>
                <a:gd name="T10" fmla="*/ 48 w 49"/>
                <a:gd name="T11" fmla="*/ 10 h 12"/>
                <a:gd name="T12" fmla="*/ 45 w 49"/>
                <a:gd name="T13" fmla="*/ 10 h 12"/>
                <a:gd name="T14" fmla="*/ 38 w 49"/>
                <a:gd name="T15" fmla="*/ 7 h 12"/>
                <a:gd name="T16" fmla="*/ 48 w 49"/>
                <a:gd name="T17" fmla="*/ 10 h 12"/>
                <a:gd name="T18" fmla="*/ 38 w 49"/>
                <a:gd name="T19" fmla="*/ 5 h 12"/>
                <a:gd name="T20" fmla="*/ 16 w 49"/>
                <a:gd name="T21" fmla="*/ 3 h 12"/>
                <a:gd name="T22" fmla="*/ 0 w 49"/>
                <a:gd name="T2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2">
                  <a:moveTo>
                    <a:pt x="0" y="3"/>
                  </a:moveTo>
                  <a:cubicBezTo>
                    <a:pt x="1" y="2"/>
                    <a:pt x="3" y="2"/>
                    <a:pt x="4" y="2"/>
                  </a:cubicBezTo>
                  <a:cubicBezTo>
                    <a:pt x="4" y="2"/>
                    <a:pt x="5" y="2"/>
                    <a:pt x="6" y="2"/>
                  </a:cubicBezTo>
                  <a:cubicBezTo>
                    <a:pt x="9" y="2"/>
                    <a:pt x="13" y="2"/>
                    <a:pt x="17" y="1"/>
                  </a:cubicBezTo>
                  <a:cubicBezTo>
                    <a:pt x="27" y="0"/>
                    <a:pt x="37" y="2"/>
                    <a:pt x="46" y="7"/>
                  </a:cubicBezTo>
                  <a:cubicBezTo>
                    <a:pt x="47" y="8"/>
                    <a:pt x="49" y="8"/>
                    <a:pt x="48" y="10"/>
                  </a:cubicBezTo>
                  <a:cubicBezTo>
                    <a:pt x="47" y="12"/>
                    <a:pt x="46" y="11"/>
                    <a:pt x="45" y="10"/>
                  </a:cubicBezTo>
                  <a:cubicBezTo>
                    <a:pt x="43" y="9"/>
                    <a:pt x="40" y="9"/>
                    <a:pt x="38" y="7"/>
                  </a:cubicBezTo>
                  <a:cubicBezTo>
                    <a:pt x="41" y="6"/>
                    <a:pt x="44" y="9"/>
                    <a:pt x="48" y="10"/>
                  </a:cubicBezTo>
                  <a:cubicBezTo>
                    <a:pt x="44" y="7"/>
                    <a:pt x="41" y="6"/>
                    <a:pt x="38" y="5"/>
                  </a:cubicBezTo>
                  <a:cubicBezTo>
                    <a:pt x="31" y="2"/>
                    <a:pt x="24" y="1"/>
                    <a:pt x="16" y="3"/>
                  </a:cubicBezTo>
                  <a:cubicBezTo>
                    <a:pt x="11" y="4"/>
                    <a:pt x="5" y="3"/>
                    <a:pt x="0" y="3"/>
                  </a:cubicBezTo>
                  <a:close/>
                </a:path>
              </a:pathLst>
            </a:custGeom>
            <a:solidFill>
              <a:srgbClr val="A38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2" name="Freeform 390"/>
            <p:cNvSpPr>
              <a:spLocks/>
            </p:cNvSpPr>
            <p:nvPr/>
          </p:nvSpPr>
          <p:spPr bwMode="auto">
            <a:xfrm>
              <a:off x="1704" y="2225"/>
              <a:ext cx="24" cy="69"/>
            </a:xfrm>
            <a:custGeom>
              <a:avLst/>
              <a:gdLst>
                <a:gd name="T0" fmla="*/ 7 w 10"/>
                <a:gd name="T1" fmla="*/ 0 h 29"/>
                <a:gd name="T2" fmla="*/ 2 w 10"/>
                <a:gd name="T3" fmla="*/ 17 h 29"/>
                <a:gd name="T4" fmla="*/ 3 w 10"/>
                <a:gd name="T5" fmla="*/ 19 h 29"/>
                <a:gd name="T6" fmla="*/ 4 w 10"/>
                <a:gd name="T7" fmla="*/ 24 h 29"/>
                <a:gd name="T8" fmla="*/ 4 w 10"/>
                <a:gd name="T9" fmla="*/ 24 h 29"/>
                <a:gd name="T10" fmla="*/ 10 w 10"/>
                <a:gd name="T11" fmla="*/ 29 h 29"/>
                <a:gd name="T12" fmla="*/ 6 w 10"/>
                <a:gd name="T13" fmla="*/ 29 h 29"/>
                <a:gd name="T14" fmla="*/ 3 w 10"/>
                <a:gd name="T15" fmla="*/ 26 h 29"/>
                <a:gd name="T16" fmla="*/ 2 w 10"/>
                <a:gd name="T17" fmla="*/ 6 h 29"/>
                <a:gd name="T18" fmla="*/ 7 w 10"/>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7" y="0"/>
                  </a:moveTo>
                  <a:cubicBezTo>
                    <a:pt x="1" y="5"/>
                    <a:pt x="2" y="11"/>
                    <a:pt x="2" y="17"/>
                  </a:cubicBezTo>
                  <a:cubicBezTo>
                    <a:pt x="2" y="18"/>
                    <a:pt x="3" y="19"/>
                    <a:pt x="3" y="19"/>
                  </a:cubicBezTo>
                  <a:cubicBezTo>
                    <a:pt x="3" y="21"/>
                    <a:pt x="5" y="22"/>
                    <a:pt x="4" y="24"/>
                  </a:cubicBezTo>
                  <a:cubicBezTo>
                    <a:pt x="4" y="24"/>
                    <a:pt x="4" y="24"/>
                    <a:pt x="4" y="24"/>
                  </a:cubicBezTo>
                  <a:cubicBezTo>
                    <a:pt x="8" y="24"/>
                    <a:pt x="7" y="29"/>
                    <a:pt x="10" y="29"/>
                  </a:cubicBezTo>
                  <a:cubicBezTo>
                    <a:pt x="9" y="29"/>
                    <a:pt x="7" y="29"/>
                    <a:pt x="6" y="29"/>
                  </a:cubicBezTo>
                  <a:cubicBezTo>
                    <a:pt x="4" y="29"/>
                    <a:pt x="3" y="28"/>
                    <a:pt x="3" y="26"/>
                  </a:cubicBezTo>
                  <a:cubicBezTo>
                    <a:pt x="1" y="19"/>
                    <a:pt x="0" y="13"/>
                    <a:pt x="2" y="6"/>
                  </a:cubicBezTo>
                  <a:cubicBezTo>
                    <a:pt x="2" y="3"/>
                    <a:pt x="4" y="1"/>
                    <a:pt x="7" y="0"/>
                  </a:cubicBezTo>
                  <a:close/>
                </a:path>
              </a:pathLst>
            </a:custGeom>
            <a:solidFill>
              <a:srgbClr val="AE8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3" name="Freeform 391"/>
            <p:cNvSpPr>
              <a:spLocks/>
            </p:cNvSpPr>
            <p:nvPr/>
          </p:nvSpPr>
          <p:spPr bwMode="auto">
            <a:xfrm>
              <a:off x="900" y="1330"/>
              <a:ext cx="62" cy="9"/>
            </a:xfrm>
            <a:custGeom>
              <a:avLst/>
              <a:gdLst>
                <a:gd name="T0" fmla="*/ 24 w 26"/>
                <a:gd name="T1" fmla="*/ 0 h 4"/>
                <a:gd name="T2" fmla="*/ 26 w 26"/>
                <a:gd name="T3" fmla="*/ 2 h 4"/>
                <a:gd name="T4" fmla="*/ 14 w 26"/>
                <a:gd name="T5" fmla="*/ 4 h 4"/>
                <a:gd name="T6" fmla="*/ 9 w 26"/>
                <a:gd name="T7" fmla="*/ 4 h 4"/>
                <a:gd name="T8" fmla="*/ 0 w 26"/>
                <a:gd name="T9" fmla="*/ 1 h 4"/>
                <a:gd name="T10" fmla="*/ 3 w 26"/>
                <a:gd name="T11" fmla="*/ 0 h 4"/>
                <a:gd name="T12" fmla="*/ 24 w 2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6" h="4">
                  <a:moveTo>
                    <a:pt x="24" y="0"/>
                  </a:moveTo>
                  <a:cubicBezTo>
                    <a:pt x="24" y="1"/>
                    <a:pt x="25" y="1"/>
                    <a:pt x="26" y="2"/>
                  </a:cubicBezTo>
                  <a:cubicBezTo>
                    <a:pt x="22" y="3"/>
                    <a:pt x="18" y="4"/>
                    <a:pt x="14" y="4"/>
                  </a:cubicBezTo>
                  <a:cubicBezTo>
                    <a:pt x="12" y="4"/>
                    <a:pt x="11" y="3"/>
                    <a:pt x="9" y="4"/>
                  </a:cubicBezTo>
                  <a:cubicBezTo>
                    <a:pt x="6" y="4"/>
                    <a:pt x="3" y="3"/>
                    <a:pt x="0" y="1"/>
                  </a:cubicBezTo>
                  <a:cubicBezTo>
                    <a:pt x="1" y="1"/>
                    <a:pt x="2" y="2"/>
                    <a:pt x="3" y="0"/>
                  </a:cubicBezTo>
                  <a:cubicBezTo>
                    <a:pt x="10" y="0"/>
                    <a:pt x="17" y="0"/>
                    <a:pt x="24" y="0"/>
                  </a:cubicBezTo>
                  <a:close/>
                </a:path>
              </a:pathLst>
            </a:custGeom>
            <a:solidFill>
              <a:srgbClr val="9A4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4" name="Freeform 392"/>
            <p:cNvSpPr>
              <a:spLocks/>
            </p:cNvSpPr>
            <p:nvPr/>
          </p:nvSpPr>
          <p:spPr bwMode="auto">
            <a:xfrm>
              <a:off x="1060" y="1934"/>
              <a:ext cx="50" cy="14"/>
            </a:xfrm>
            <a:custGeom>
              <a:avLst/>
              <a:gdLst>
                <a:gd name="T0" fmla="*/ 13 w 21"/>
                <a:gd name="T1" fmla="*/ 0 h 6"/>
                <a:gd name="T2" fmla="*/ 18 w 21"/>
                <a:gd name="T3" fmla="*/ 1 h 6"/>
                <a:gd name="T4" fmla="*/ 21 w 21"/>
                <a:gd name="T5" fmla="*/ 3 h 6"/>
                <a:gd name="T6" fmla="*/ 20 w 21"/>
                <a:gd name="T7" fmla="*/ 3 h 6"/>
                <a:gd name="T8" fmla="*/ 16 w 21"/>
                <a:gd name="T9" fmla="*/ 3 h 6"/>
                <a:gd name="T10" fmla="*/ 1 w 21"/>
                <a:gd name="T11" fmla="*/ 3 h 6"/>
                <a:gd name="T12" fmla="*/ 0 w 21"/>
                <a:gd name="T13" fmla="*/ 1 h 6"/>
                <a:gd name="T14" fmla="*/ 12 w 21"/>
                <a:gd name="T15" fmla="*/ 1 h 6"/>
                <a:gd name="T16" fmla="*/ 13 w 2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6">
                  <a:moveTo>
                    <a:pt x="13" y="0"/>
                  </a:moveTo>
                  <a:cubicBezTo>
                    <a:pt x="14" y="1"/>
                    <a:pt x="16" y="1"/>
                    <a:pt x="18" y="1"/>
                  </a:cubicBezTo>
                  <a:cubicBezTo>
                    <a:pt x="19" y="1"/>
                    <a:pt x="21" y="1"/>
                    <a:pt x="21" y="3"/>
                  </a:cubicBezTo>
                  <a:cubicBezTo>
                    <a:pt x="21" y="3"/>
                    <a:pt x="20" y="3"/>
                    <a:pt x="20" y="3"/>
                  </a:cubicBezTo>
                  <a:cubicBezTo>
                    <a:pt x="19" y="1"/>
                    <a:pt x="17" y="3"/>
                    <a:pt x="16" y="3"/>
                  </a:cubicBezTo>
                  <a:cubicBezTo>
                    <a:pt x="11" y="6"/>
                    <a:pt x="5" y="6"/>
                    <a:pt x="1" y="3"/>
                  </a:cubicBezTo>
                  <a:cubicBezTo>
                    <a:pt x="1" y="2"/>
                    <a:pt x="0" y="2"/>
                    <a:pt x="0" y="1"/>
                  </a:cubicBezTo>
                  <a:cubicBezTo>
                    <a:pt x="5" y="3"/>
                    <a:pt x="8" y="3"/>
                    <a:pt x="12" y="1"/>
                  </a:cubicBezTo>
                  <a:lnTo>
                    <a:pt x="13" y="0"/>
                  </a:lnTo>
                  <a:close/>
                </a:path>
              </a:pathLst>
            </a:custGeom>
            <a:solidFill>
              <a:srgbClr val="F1EF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5" name="Freeform 393"/>
            <p:cNvSpPr>
              <a:spLocks/>
            </p:cNvSpPr>
            <p:nvPr/>
          </p:nvSpPr>
          <p:spPr bwMode="auto">
            <a:xfrm>
              <a:off x="839" y="3359"/>
              <a:ext cx="47" cy="26"/>
            </a:xfrm>
            <a:custGeom>
              <a:avLst/>
              <a:gdLst>
                <a:gd name="T0" fmla="*/ 15 w 20"/>
                <a:gd name="T1" fmla="*/ 9 h 11"/>
                <a:gd name="T2" fmla="*/ 10 w 20"/>
                <a:gd name="T3" fmla="*/ 11 h 11"/>
                <a:gd name="T4" fmla="*/ 3 w 20"/>
                <a:gd name="T5" fmla="*/ 5 h 11"/>
                <a:gd name="T6" fmla="*/ 1 w 20"/>
                <a:gd name="T7" fmla="*/ 2 h 11"/>
                <a:gd name="T8" fmla="*/ 4 w 20"/>
                <a:gd name="T9" fmla="*/ 1 h 11"/>
                <a:gd name="T10" fmla="*/ 6 w 20"/>
                <a:gd name="T11" fmla="*/ 2 h 11"/>
                <a:gd name="T12" fmla="*/ 19 w 20"/>
                <a:gd name="T13" fmla="*/ 4 h 11"/>
                <a:gd name="T14" fmla="*/ 20 w 20"/>
                <a:gd name="T15" fmla="*/ 5 h 11"/>
                <a:gd name="T16" fmla="*/ 15 w 20"/>
                <a:gd name="T17" fmla="*/ 8 h 11"/>
                <a:gd name="T18" fmla="*/ 15 w 20"/>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1">
                  <a:moveTo>
                    <a:pt x="15" y="9"/>
                  </a:moveTo>
                  <a:cubicBezTo>
                    <a:pt x="13" y="8"/>
                    <a:pt x="12" y="11"/>
                    <a:pt x="10" y="11"/>
                  </a:cubicBezTo>
                  <a:cubicBezTo>
                    <a:pt x="9" y="8"/>
                    <a:pt x="6" y="6"/>
                    <a:pt x="3" y="5"/>
                  </a:cubicBezTo>
                  <a:cubicBezTo>
                    <a:pt x="2" y="4"/>
                    <a:pt x="0" y="4"/>
                    <a:pt x="1" y="2"/>
                  </a:cubicBezTo>
                  <a:cubicBezTo>
                    <a:pt x="1" y="0"/>
                    <a:pt x="2" y="1"/>
                    <a:pt x="4" y="1"/>
                  </a:cubicBezTo>
                  <a:cubicBezTo>
                    <a:pt x="4" y="1"/>
                    <a:pt x="5" y="1"/>
                    <a:pt x="6" y="2"/>
                  </a:cubicBezTo>
                  <a:cubicBezTo>
                    <a:pt x="10" y="7"/>
                    <a:pt x="14" y="9"/>
                    <a:pt x="19" y="4"/>
                  </a:cubicBezTo>
                  <a:cubicBezTo>
                    <a:pt x="19" y="4"/>
                    <a:pt x="20" y="5"/>
                    <a:pt x="20" y="5"/>
                  </a:cubicBezTo>
                  <a:cubicBezTo>
                    <a:pt x="19" y="7"/>
                    <a:pt x="17" y="7"/>
                    <a:pt x="15" y="8"/>
                  </a:cubicBezTo>
                  <a:cubicBezTo>
                    <a:pt x="15" y="8"/>
                    <a:pt x="15" y="8"/>
                    <a:pt x="15" y="9"/>
                  </a:cubicBezTo>
                  <a:close/>
                </a:path>
              </a:pathLst>
            </a:custGeom>
            <a:solidFill>
              <a:srgbClr val="A07A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6" name="Freeform 394"/>
            <p:cNvSpPr>
              <a:spLocks/>
            </p:cNvSpPr>
            <p:nvPr/>
          </p:nvSpPr>
          <p:spPr bwMode="auto">
            <a:xfrm>
              <a:off x="817" y="1207"/>
              <a:ext cx="34" cy="42"/>
            </a:xfrm>
            <a:custGeom>
              <a:avLst/>
              <a:gdLst>
                <a:gd name="T0" fmla="*/ 1 w 14"/>
                <a:gd name="T1" fmla="*/ 3 h 18"/>
                <a:gd name="T2" fmla="*/ 2 w 14"/>
                <a:gd name="T3" fmla="*/ 0 h 18"/>
                <a:gd name="T4" fmla="*/ 5 w 14"/>
                <a:gd name="T5" fmla="*/ 6 h 18"/>
                <a:gd name="T6" fmla="*/ 12 w 14"/>
                <a:gd name="T7" fmla="*/ 12 h 18"/>
                <a:gd name="T8" fmla="*/ 14 w 14"/>
                <a:gd name="T9" fmla="*/ 17 h 18"/>
                <a:gd name="T10" fmla="*/ 14 w 14"/>
                <a:gd name="T11" fmla="*/ 18 h 18"/>
                <a:gd name="T12" fmla="*/ 1 w 14"/>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1" y="3"/>
                  </a:moveTo>
                  <a:cubicBezTo>
                    <a:pt x="1" y="2"/>
                    <a:pt x="0" y="1"/>
                    <a:pt x="2" y="0"/>
                  </a:cubicBezTo>
                  <a:cubicBezTo>
                    <a:pt x="3" y="2"/>
                    <a:pt x="4" y="3"/>
                    <a:pt x="5" y="6"/>
                  </a:cubicBezTo>
                  <a:cubicBezTo>
                    <a:pt x="6" y="9"/>
                    <a:pt x="9" y="10"/>
                    <a:pt x="12" y="12"/>
                  </a:cubicBezTo>
                  <a:cubicBezTo>
                    <a:pt x="14" y="13"/>
                    <a:pt x="14" y="15"/>
                    <a:pt x="14" y="17"/>
                  </a:cubicBezTo>
                  <a:cubicBezTo>
                    <a:pt x="14" y="17"/>
                    <a:pt x="14" y="18"/>
                    <a:pt x="14" y="18"/>
                  </a:cubicBezTo>
                  <a:cubicBezTo>
                    <a:pt x="7" y="15"/>
                    <a:pt x="2" y="11"/>
                    <a:pt x="1" y="3"/>
                  </a:cubicBezTo>
                  <a:close/>
                </a:path>
              </a:pathLst>
            </a:custGeom>
            <a:solidFill>
              <a:srgbClr val="B96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7" name="Freeform 395"/>
            <p:cNvSpPr>
              <a:spLocks/>
            </p:cNvSpPr>
            <p:nvPr/>
          </p:nvSpPr>
          <p:spPr bwMode="auto">
            <a:xfrm>
              <a:off x="1725" y="1579"/>
              <a:ext cx="62" cy="33"/>
            </a:xfrm>
            <a:custGeom>
              <a:avLst/>
              <a:gdLst>
                <a:gd name="T0" fmla="*/ 11 w 26"/>
                <a:gd name="T1" fmla="*/ 3 h 14"/>
                <a:gd name="T2" fmla="*/ 11 w 26"/>
                <a:gd name="T3" fmla="*/ 2 h 14"/>
                <a:gd name="T4" fmla="*/ 12 w 26"/>
                <a:gd name="T5" fmla="*/ 3 h 14"/>
                <a:gd name="T6" fmla="*/ 20 w 26"/>
                <a:gd name="T7" fmla="*/ 5 h 14"/>
                <a:gd name="T8" fmla="*/ 21 w 26"/>
                <a:gd name="T9" fmla="*/ 4 h 14"/>
                <a:gd name="T10" fmla="*/ 25 w 26"/>
                <a:gd name="T11" fmla="*/ 3 h 14"/>
                <a:gd name="T12" fmla="*/ 22 w 26"/>
                <a:gd name="T13" fmla="*/ 6 h 14"/>
                <a:gd name="T14" fmla="*/ 22 w 26"/>
                <a:gd name="T15" fmla="*/ 9 h 14"/>
                <a:gd name="T16" fmla="*/ 24 w 26"/>
                <a:gd name="T17" fmla="*/ 10 h 14"/>
                <a:gd name="T18" fmla="*/ 25 w 26"/>
                <a:gd name="T19" fmla="*/ 12 h 14"/>
                <a:gd name="T20" fmla="*/ 25 w 26"/>
                <a:gd name="T21" fmla="*/ 13 h 14"/>
                <a:gd name="T22" fmla="*/ 23 w 26"/>
                <a:gd name="T23" fmla="*/ 13 h 14"/>
                <a:gd name="T24" fmla="*/ 20 w 26"/>
                <a:gd name="T25" fmla="*/ 10 h 14"/>
                <a:gd name="T26" fmla="*/ 14 w 26"/>
                <a:gd name="T27" fmla="*/ 7 h 14"/>
                <a:gd name="T28" fmla="*/ 8 w 26"/>
                <a:gd name="T29" fmla="*/ 6 h 14"/>
                <a:gd name="T30" fmla="*/ 4 w 26"/>
                <a:gd name="T31" fmla="*/ 4 h 14"/>
                <a:gd name="T32" fmla="*/ 0 w 26"/>
                <a:gd name="T33" fmla="*/ 1 h 14"/>
                <a:gd name="T34" fmla="*/ 0 w 26"/>
                <a:gd name="T35" fmla="*/ 0 h 14"/>
                <a:gd name="T36" fmla="*/ 6 w 26"/>
                <a:gd name="T37" fmla="*/ 2 h 14"/>
                <a:gd name="T38" fmla="*/ 11 w 26"/>
                <a:gd name="T3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4">
                  <a:moveTo>
                    <a:pt x="11" y="3"/>
                  </a:moveTo>
                  <a:cubicBezTo>
                    <a:pt x="11" y="3"/>
                    <a:pt x="11" y="2"/>
                    <a:pt x="11" y="2"/>
                  </a:cubicBezTo>
                  <a:cubicBezTo>
                    <a:pt x="11" y="3"/>
                    <a:pt x="12" y="3"/>
                    <a:pt x="12" y="3"/>
                  </a:cubicBezTo>
                  <a:cubicBezTo>
                    <a:pt x="15" y="4"/>
                    <a:pt x="17" y="6"/>
                    <a:pt x="20" y="5"/>
                  </a:cubicBezTo>
                  <a:cubicBezTo>
                    <a:pt x="21" y="4"/>
                    <a:pt x="20" y="4"/>
                    <a:pt x="21" y="4"/>
                  </a:cubicBezTo>
                  <a:cubicBezTo>
                    <a:pt x="22" y="4"/>
                    <a:pt x="24" y="2"/>
                    <a:pt x="25" y="3"/>
                  </a:cubicBezTo>
                  <a:cubicBezTo>
                    <a:pt x="26" y="6"/>
                    <a:pt x="23" y="6"/>
                    <a:pt x="22" y="6"/>
                  </a:cubicBezTo>
                  <a:cubicBezTo>
                    <a:pt x="20" y="8"/>
                    <a:pt x="21" y="8"/>
                    <a:pt x="22" y="9"/>
                  </a:cubicBezTo>
                  <a:cubicBezTo>
                    <a:pt x="23" y="9"/>
                    <a:pt x="23" y="9"/>
                    <a:pt x="24" y="10"/>
                  </a:cubicBezTo>
                  <a:cubicBezTo>
                    <a:pt x="24" y="11"/>
                    <a:pt x="25" y="11"/>
                    <a:pt x="25" y="12"/>
                  </a:cubicBezTo>
                  <a:cubicBezTo>
                    <a:pt x="25" y="12"/>
                    <a:pt x="26" y="13"/>
                    <a:pt x="25" y="13"/>
                  </a:cubicBezTo>
                  <a:cubicBezTo>
                    <a:pt x="24" y="14"/>
                    <a:pt x="24" y="13"/>
                    <a:pt x="23" y="13"/>
                  </a:cubicBezTo>
                  <a:cubicBezTo>
                    <a:pt x="22" y="12"/>
                    <a:pt x="22" y="11"/>
                    <a:pt x="20" y="10"/>
                  </a:cubicBezTo>
                  <a:cubicBezTo>
                    <a:pt x="18" y="9"/>
                    <a:pt x="16" y="8"/>
                    <a:pt x="14" y="7"/>
                  </a:cubicBezTo>
                  <a:cubicBezTo>
                    <a:pt x="12" y="6"/>
                    <a:pt x="10" y="7"/>
                    <a:pt x="8" y="6"/>
                  </a:cubicBezTo>
                  <a:cubicBezTo>
                    <a:pt x="7" y="4"/>
                    <a:pt x="5" y="6"/>
                    <a:pt x="4" y="4"/>
                  </a:cubicBezTo>
                  <a:cubicBezTo>
                    <a:pt x="3" y="3"/>
                    <a:pt x="1" y="2"/>
                    <a:pt x="0" y="1"/>
                  </a:cubicBezTo>
                  <a:cubicBezTo>
                    <a:pt x="0" y="1"/>
                    <a:pt x="0" y="1"/>
                    <a:pt x="0" y="0"/>
                  </a:cubicBezTo>
                  <a:cubicBezTo>
                    <a:pt x="2" y="0"/>
                    <a:pt x="4" y="2"/>
                    <a:pt x="6" y="2"/>
                  </a:cubicBezTo>
                  <a:cubicBezTo>
                    <a:pt x="8" y="3"/>
                    <a:pt x="9" y="3"/>
                    <a:pt x="11" y="3"/>
                  </a:cubicBezTo>
                  <a:close/>
                </a:path>
              </a:pathLst>
            </a:custGeom>
            <a:solidFill>
              <a:srgbClr val="F1DC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8" name="Freeform 396"/>
            <p:cNvSpPr>
              <a:spLocks/>
            </p:cNvSpPr>
            <p:nvPr/>
          </p:nvSpPr>
          <p:spPr bwMode="auto">
            <a:xfrm>
              <a:off x="860" y="934"/>
              <a:ext cx="33" cy="36"/>
            </a:xfrm>
            <a:custGeom>
              <a:avLst/>
              <a:gdLst>
                <a:gd name="T0" fmla="*/ 13 w 14"/>
                <a:gd name="T1" fmla="*/ 0 h 15"/>
                <a:gd name="T2" fmla="*/ 12 w 14"/>
                <a:gd name="T3" fmla="*/ 4 h 15"/>
                <a:gd name="T4" fmla="*/ 7 w 14"/>
                <a:gd name="T5" fmla="*/ 9 h 15"/>
                <a:gd name="T6" fmla="*/ 6 w 14"/>
                <a:gd name="T7" fmla="*/ 11 h 15"/>
                <a:gd name="T8" fmla="*/ 3 w 14"/>
                <a:gd name="T9" fmla="*/ 14 h 15"/>
                <a:gd name="T10" fmla="*/ 0 w 14"/>
                <a:gd name="T11" fmla="*/ 13 h 15"/>
                <a:gd name="T12" fmla="*/ 1 w 14"/>
                <a:gd name="T13" fmla="*/ 11 h 15"/>
                <a:gd name="T14" fmla="*/ 1 w 14"/>
                <a:gd name="T15" fmla="*/ 10 h 15"/>
                <a:gd name="T16" fmla="*/ 13 w 1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13" y="0"/>
                  </a:moveTo>
                  <a:cubicBezTo>
                    <a:pt x="14" y="2"/>
                    <a:pt x="13" y="3"/>
                    <a:pt x="12" y="4"/>
                  </a:cubicBezTo>
                  <a:cubicBezTo>
                    <a:pt x="10" y="6"/>
                    <a:pt x="9" y="8"/>
                    <a:pt x="7" y="9"/>
                  </a:cubicBezTo>
                  <a:cubicBezTo>
                    <a:pt x="7" y="10"/>
                    <a:pt x="6" y="11"/>
                    <a:pt x="6" y="11"/>
                  </a:cubicBezTo>
                  <a:cubicBezTo>
                    <a:pt x="5" y="12"/>
                    <a:pt x="4" y="13"/>
                    <a:pt x="3" y="14"/>
                  </a:cubicBezTo>
                  <a:cubicBezTo>
                    <a:pt x="2" y="15"/>
                    <a:pt x="1" y="15"/>
                    <a:pt x="0" y="13"/>
                  </a:cubicBezTo>
                  <a:cubicBezTo>
                    <a:pt x="0" y="12"/>
                    <a:pt x="1" y="12"/>
                    <a:pt x="1" y="11"/>
                  </a:cubicBezTo>
                  <a:cubicBezTo>
                    <a:pt x="1" y="11"/>
                    <a:pt x="1" y="10"/>
                    <a:pt x="1" y="10"/>
                  </a:cubicBezTo>
                  <a:cubicBezTo>
                    <a:pt x="5" y="7"/>
                    <a:pt x="8" y="2"/>
                    <a:pt x="13" y="0"/>
                  </a:cubicBezTo>
                  <a:close/>
                </a:path>
              </a:pathLst>
            </a:custGeom>
            <a:solidFill>
              <a:srgbClr val="F0C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9" name="Freeform 397"/>
            <p:cNvSpPr>
              <a:spLocks/>
            </p:cNvSpPr>
            <p:nvPr/>
          </p:nvSpPr>
          <p:spPr bwMode="auto">
            <a:xfrm>
              <a:off x="1744" y="2199"/>
              <a:ext cx="93" cy="24"/>
            </a:xfrm>
            <a:custGeom>
              <a:avLst/>
              <a:gdLst>
                <a:gd name="T0" fmla="*/ 1 w 39"/>
                <a:gd name="T1" fmla="*/ 2 h 10"/>
                <a:gd name="T2" fmla="*/ 3 w 39"/>
                <a:gd name="T3" fmla="*/ 1 h 10"/>
                <a:gd name="T4" fmla="*/ 4 w 39"/>
                <a:gd name="T5" fmla="*/ 1 h 10"/>
                <a:gd name="T6" fmla="*/ 17 w 39"/>
                <a:gd name="T7" fmla="*/ 0 h 10"/>
                <a:gd name="T8" fmla="*/ 37 w 39"/>
                <a:gd name="T9" fmla="*/ 7 h 10"/>
                <a:gd name="T10" fmla="*/ 39 w 39"/>
                <a:gd name="T11" fmla="*/ 9 h 10"/>
                <a:gd name="T12" fmla="*/ 36 w 39"/>
                <a:gd name="T13" fmla="*/ 9 h 10"/>
                <a:gd name="T14" fmla="*/ 30 w 39"/>
                <a:gd name="T15" fmla="*/ 6 h 10"/>
                <a:gd name="T16" fmla="*/ 30 w 39"/>
                <a:gd name="T17" fmla="*/ 6 h 10"/>
                <a:gd name="T18" fmla="*/ 13 w 39"/>
                <a:gd name="T19" fmla="*/ 3 h 10"/>
                <a:gd name="T20" fmla="*/ 7 w 39"/>
                <a:gd name="T21" fmla="*/ 4 h 10"/>
                <a:gd name="T22" fmla="*/ 3 w 39"/>
                <a:gd name="T23" fmla="*/ 4 h 10"/>
                <a:gd name="T24" fmla="*/ 1 w 39"/>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0">
                  <a:moveTo>
                    <a:pt x="1" y="2"/>
                  </a:moveTo>
                  <a:cubicBezTo>
                    <a:pt x="1" y="2"/>
                    <a:pt x="2" y="2"/>
                    <a:pt x="3" y="1"/>
                  </a:cubicBezTo>
                  <a:cubicBezTo>
                    <a:pt x="3" y="1"/>
                    <a:pt x="3" y="1"/>
                    <a:pt x="4" y="1"/>
                  </a:cubicBezTo>
                  <a:cubicBezTo>
                    <a:pt x="8" y="2"/>
                    <a:pt x="12" y="0"/>
                    <a:pt x="17" y="0"/>
                  </a:cubicBezTo>
                  <a:cubicBezTo>
                    <a:pt x="24" y="1"/>
                    <a:pt x="31" y="3"/>
                    <a:pt x="37" y="7"/>
                  </a:cubicBezTo>
                  <a:cubicBezTo>
                    <a:pt x="38" y="7"/>
                    <a:pt x="39" y="8"/>
                    <a:pt x="39" y="9"/>
                  </a:cubicBezTo>
                  <a:cubicBezTo>
                    <a:pt x="38" y="10"/>
                    <a:pt x="37" y="9"/>
                    <a:pt x="36" y="9"/>
                  </a:cubicBezTo>
                  <a:cubicBezTo>
                    <a:pt x="34" y="8"/>
                    <a:pt x="32" y="6"/>
                    <a:pt x="30" y="6"/>
                  </a:cubicBezTo>
                  <a:cubicBezTo>
                    <a:pt x="30" y="6"/>
                    <a:pt x="30" y="6"/>
                    <a:pt x="30" y="6"/>
                  </a:cubicBezTo>
                  <a:cubicBezTo>
                    <a:pt x="24" y="4"/>
                    <a:pt x="19" y="3"/>
                    <a:pt x="13" y="3"/>
                  </a:cubicBezTo>
                  <a:cubicBezTo>
                    <a:pt x="11" y="3"/>
                    <a:pt x="9" y="3"/>
                    <a:pt x="7" y="4"/>
                  </a:cubicBezTo>
                  <a:cubicBezTo>
                    <a:pt x="6" y="4"/>
                    <a:pt x="4" y="4"/>
                    <a:pt x="3" y="4"/>
                  </a:cubicBezTo>
                  <a:cubicBezTo>
                    <a:pt x="2" y="4"/>
                    <a:pt x="0" y="4"/>
                    <a:pt x="1" y="2"/>
                  </a:cubicBezTo>
                  <a:close/>
                </a:path>
              </a:pathLst>
            </a:custGeom>
            <a:solidFill>
              <a:srgbClr val="EFD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80" name="Freeform 398"/>
            <p:cNvSpPr>
              <a:spLocks/>
            </p:cNvSpPr>
            <p:nvPr/>
          </p:nvSpPr>
          <p:spPr bwMode="auto">
            <a:xfrm>
              <a:off x="1060" y="2826"/>
              <a:ext cx="26" cy="55"/>
            </a:xfrm>
            <a:custGeom>
              <a:avLst/>
              <a:gdLst>
                <a:gd name="T0" fmla="*/ 6 w 11"/>
                <a:gd name="T1" fmla="*/ 14 h 23"/>
                <a:gd name="T2" fmla="*/ 7 w 11"/>
                <a:gd name="T3" fmla="*/ 17 h 23"/>
                <a:gd name="T4" fmla="*/ 11 w 11"/>
                <a:gd name="T5" fmla="*/ 23 h 23"/>
                <a:gd name="T6" fmla="*/ 3 w 11"/>
                <a:gd name="T7" fmla="*/ 20 h 23"/>
                <a:gd name="T8" fmla="*/ 3 w 11"/>
                <a:gd name="T9" fmla="*/ 20 h 23"/>
                <a:gd name="T10" fmla="*/ 1 w 11"/>
                <a:gd name="T11" fmla="*/ 13 h 23"/>
                <a:gd name="T12" fmla="*/ 1 w 11"/>
                <a:gd name="T13" fmla="*/ 6 h 23"/>
                <a:gd name="T14" fmla="*/ 1 w 11"/>
                <a:gd name="T15" fmla="*/ 1 h 23"/>
                <a:gd name="T16" fmla="*/ 3 w 11"/>
                <a:gd name="T17" fmla="*/ 2 h 23"/>
                <a:gd name="T18" fmla="*/ 6 w 11"/>
                <a:gd name="T1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3">
                  <a:moveTo>
                    <a:pt x="6" y="14"/>
                  </a:moveTo>
                  <a:cubicBezTo>
                    <a:pt x="6" y="15"/>
                    <a:pt x="5" y="16"/>
                    <a:pt x="7" y="17"/>
                  </a:cubicBezTo>
                  <a:cubicBezTo>
                    <a:pt x="8" y="19"/>
                    <a:pt x="9" y="21"/>
                    <a:pt x="11" y="23"/>
                  </a:cubicBezTo>
                  <a:cubicBezTo>
                    <a:pt x="8" y="23"/>
                    <a:pt x="6" y="21"/>
                    <a:pt x="3" y="20"/>
                  </a:cubicBezTo>
                  <a:cubicBezTo>
                    <a:pt x="3" y="20"/>
                    <a:pt x="3" y="20"/>
                    <a:pt x="3" y="20"/>
                  </a:cubicBezTo>
                  <a:cubicBezTo>
                    <a:pt x="2" y="18"/>
                    <a:pt x="1" y="16"/>
                    <a:pt x="1" y="13"/>
                  </a:cubicBezTo>
                  <a:cubicBezTo>
                    <a:pt x="2" y="11"/>
                    <a:pt x="1" y="9"/>
                    <a:pt x="1" y="6"/>
                  </a:cubicBezTo>
                  <a:cubicBezTo>
                    <a:pt x="1" y="5"/>
                    <a:pt x="0" y="3"/>
                    <a:pt x="1" y="1"/>
                  </a:cubicBezTo>
                  <a:cubicBezTo>
                    <a:pt x="3" y="0"/>
                    <a:pt x="3" y="1"/>
                    <a:pt x="3" y="2"/>
                  </a:cubicBezTo>
                  <a:cubicBezTo>
                    <a:pt x="2" y="6"/>
                    <a:pt x="5" y="10"/>
                    <a:pt x="6" y="14"/>
                  </a:cubicBezTo>
                  <a:close/>
                </a:path>
              </a:pathLst>
            </a:custGeom>
            <a:solidFill>
              <a:srgbClr val="82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81" name="Freeform 399"/>
            <p:cNvSpPr>
              <a:spLocks/>
            </p:cNvSpPr>
            <p:nvPr/>
          </p:nvSpPr>
          <p:spPr bwMode="auto">
            <a:xfrm>
              <a:off x="1483" y="958"/>
              <a:ext cx="21" cy="36"/>
            </a:xfrm>
            <a:custGeom>
              <a:avLst/>
              <a:gdLst>
                <a:gd name="T0" fmla="*/ 9 w 9"/>
                <a:gd name="T1" fmla="*/ 0 h 15"/>
                <a:gd name="T2" fmla="*/ 9 w 9"/>
                <a:gd name="T3" fmla="*/ 2 h 15"/>
                <a:gd name="T4" fmla="*/ 9 w 9"/>
                <a:gd name="T5" fmla="*/ 8 h 15"/>
                <a:gd name="T6" fmla="*/ 2 w 9"/>
                <a:gd name="T7" fmla="*/ 15 h 15"/>
                <a:gd name="T8" fmla="*/ 0 w 9"/>
                <a:gd name="T9" fmla="*/ 15 h 15"/>
                <a:gd name="T10" fmla="*/ 9 w 9"/>
                <a:gd name="T11" fmla="*/ 0 h 15"/>
              </a:gdLst>
              <a:ahLst/>
              <a:cxnLst>
                <a:cxn ang="0">
                  <a:pos x="T0" y="T1"/>
                </a:cxn>
                <a:cxn ang="0">
                  <a:pos x="T2" y="T3"/>
                </a:cxn>
                <a:cxn ang="0">
                  <a:pos x="T4" y="T5"/>
                </a:cxn>
                <a:cxn ang="0">
                  <a:pos x="T6" y="T7"/>
                </a:cxn>
                <a:cxn ang="0">
                  <a:pos x="T8" y="T9"/>
                </a:cxn>
                <a:cxn ang="0">
                  <a:pos x="T10" y="T11"/>
                </a:cxn>
              </a:cxnLst>
              <a:rect l="0" t="0" r="r" b="b"/>
              <a:pathLst>
                <a:path w="9" h="15">
                  <a:moveTo>
                    <a:pt x="9" y="0"/>
                  </a:moveTo>
                  <a:cubicBezTo>
                    <a:pt x="9" y="1"/>
                    <a:pt x="9" y="1"/>
                    <a:pt x="9" y="2"/>
                  </a:cubicBezTo>
                  <a:cubicBezTo>
                    <a:pt x="8" y="4"/>
                    <a:pt x="9" y="6"/>
                    <a:pt x="9" y="8"/>
                  </a:cubicBezTo>
                  <a:cubicBezTo>
                    <a:pt x="8" y="10"/>
                    <a:pt x="6" y="13"/>
                    <a:pt x="2" y="15"/>
                  </a:cubicBezTo>
                  <a:cubicBezTo>
                    <a:pt x="2" y="15"/>
                    <a:pt x="1" y="15"/>
                    <a:pt x="0" y="15"/>
                  </a:cubicBezTo>
                  <a:cubicBezTo>
                    <a:pt x="2" y="9"/>
                    <a:pt x="4" y="4"/>
                    <a:pt x="9" y="0"/>
                  </a:cubicBezTo>
                  <a:close/>
                </a:path>
              </a:pathLst>
            </a:custGeom>
            <a:solidFill>
              <a:srgbClr val="EDB9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82" name="Freeform 400"/>
            <p:cNvSpPr>
              <a:spLocks/>
            </p:cNvSpPr>
            <p:nvPr/>
          </p:nvSpPr>
          <p:spPr bwMode="auto">
            <a:xfrm>
              <a:off x="1732" y="1775"/>
              <a:ext cx="41" cy="24"/>
            </a:xfrm>
            <a:custGeom>
              <a:avLst/>
              <a:gdLst>
                <a:gd name="T0" fmla="*/ 5 w 17"/>
                <a:gd name="T1" fmla="*/ 3 h 10"/>
                <a:gd name="T2" fmla="*/ 7 w 17"/>
                <a:gd name="T3" fmla="*/ 3 h 10"/>
                <a:gd name="T4" fmla="*/ 11 w 17"/>
                <a:gd name="T5" fmla="*/ 2 h 10"/>
                <a:gd name="T6" fmla="*/ 15 w 17"/>
                <a:gd name="T7" fmla="*/ 2 h 10"/>
                <a:gd name="T8" fmla="*/ 16 w 17"/>
                <a:gd name="T9" fmla="*/ 4 h 10"/>
                <a:gd name="T10" fmla="*/ 16 w 17"/>
                <a:gd name="T11" fmla="*/ 8 h 10"/>
                <a:gd name="T12" fmla="*/ 13 w 17"/>
                <a:gd name="T13" fmla="*/ 4 h 10"/>
                <a:gd name="T14" fmla="*/ 6 w 17"/>
                <a:gd name="T15" fmla="*/ 8 h 10"/>
                <a:gd name="T16" fmla="*/ 4 w 17"/>
                <a:gd name="T17" fmla="*/ 9 h 10"/>
                <a:gd name="T18" fmla="*/ 4 w 17"/>
                <a:gd name="T19" fmla="*/ 9 h 10"/>
                <a:gd name="T20" fmla="*/ 3 w 17"/>
                <a:gd name="T21" fmla="*/ 8 h 10"/>
                <a:gd name="T22" fmla="*/ 5 w 17"/>
                <a:gd name="T2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0">
                  <a:moveTo>
                    <a:pt x="5" y="3"/>
                  </a:moveTo>
                  <a:cubicBezTo>
                    <a:pt x="5" y="2"/>
                    <a:pt x="6" y="2"/>
                    <a:pt x="7" y="3"/>
                  </a:cubicBezTo>
                  <a:cubicBezTo>
                    <a:pt x="8" y="4"/>
                    <a:pt x="9" y="4"/>
                    <a:pt x="11" y="2"/>
                  </a:cubicBezTo>
                  <a:cubicBezTo>
                    <a:pt x="12" y="0"/>
                    <a:pt x="13" y="2"/>
                    <a:pt x="15" y="2"/>
                  </a:cubicBezTo>
                  <a:cubicBezTo>
                    <a:pt x="15" y="3"/>
                    <a:pt x="17" y="3"/>
                    <a:pt x="16" y="4"/>
                  </a:cubicBezTo>
                  <a:cubicBezTo>
                    <a:pt x="15" y="5"/>
                    <a:pt x="16" y="7"/>
                    <a:pt x="16" y="8"/>
                  </a:cubicBezTo>
                  <a:cubicBezTo>
                    <a:pt x="15" y="7"/>
                    <a:pt x="15" y="5"/>
                    <a:pt x="13" y="4"/>
                  </a:cubicBezTo>
                  <a:cubicBezTo>
                    <a:pt x="12" y="6"/>
                    <a:pt x="11" y="10"/>
                    <a:pt x="6" y="8"/>
                  </a:cubicBezTo>
                  <a:cubicBezTo>
                    <a:pt x="6" y="8"/>
                    <a:pt x="5" y="9"/>
                    <a:pt x="4" y="9"/>
                  </a:cubicBezTo>
                  <a:cubicBezTo>
                    <a:pt x="4" y="9"/>
                    <a:pt x="4" y="9"/>
                    <a:pt x="4" y="9"/>
                  </a:cubicBezTo>
                  <a:cubicBezTo>
                    <a:pt x="4" y="9"/>
                    <a:pt x="3" y="8"/>
                    <a:pt x="3" y="8"/>
                  </a:cubicBezTo>
                  <a:cubicBezTo>
                    <a:pt x="0" y="5"/>
                    <a:pt x="3" y="5"/>
                    <a:pt x="5" y="3"/>
                  </a:cubicBezTo>
                  <a:close/>
                </a:path>
              </a:pathLst>
            </a:custGeom>
            <a:solidFill>
              <a:srgbClr val="E2CC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83" name="Freeform 401"/>
            <p:cNvSpPr>
              <a:spLocks/>
            </p:cNvSpPr>
            <p:nvPr/>
          </p:nvSpPr>
          <p:spPr bwMode="auto">
            <a:xfrm>
              <a:off x="1091" y="1773"/>
              <a:ext cx="42" cy="28"/>
            </a:xfrm>
            <a:custGeom>
              <a:avLst/>
              <a:gdLst>
                <a:gd name="T0" fmla="*/ 2 w 18"/>
                <a:gd name="T1" fmla="*/ 11 h 12"/>
                <a:gd name="T2" fmla="*/ 0 w 18"/>
                <a:gd name="T3" fmla="*/ 9 h 12"/>
                <a:gd name="T4" fmla="*/ 11 w 18"/>
                <a:gd name="T5" fmla="*/ 10 h 12"/>
                <a:gd name="T6" fmla="*/ 13 w 18"/>
                <a:gd name="T7" fmla="*/ 10 h 12"/>
                <a:gd name="T8" fmla="*/ 12 w 18"/>
                <a:gd name="T9" fmla="*/ 8 h 12"/>
                <a:gd name="T10" fmla="*/ 12 w 18"/>
                <a:gd name="T11" fmla="*/ 6 h 12"/>
                <a:gd name="T12" fmla="*/ 11 w 18"/>
                <a:gd name="T13" fmla="*/ 3 h 12"/>
                <a:gd name="T14" fmla="*/ 7 w 18"/>
                <a:gd name="T15" fmla="*/ 0 h 12"/>
                <a:gd name="T16" fmla="*/ 14 w 18"/>
                <a:gd name="T17" fmla="*/ 3 h 12"/>
                <a:gd name="T18" fmla="*/ 17 w 18"/>
                <a:gd name="T19" fmla="*/ 9 h 12"/>
                <a:gd name="T20" fmla="*/ 12 w 18"/>
                <a:gd name="T21" fmla="*/ 11 h 12"/>
                <a:gd name="T22" fmla="*/ 2 w 18"/>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2">
                  <a:moveTo>
                    <a:pt x="2" y="11"/>
                  </a:moveTo>
                  <a:cubicBezTo>
                    <a:pt x="0" y="12"/>
                    <a:pt x="1" y="9"/>
                    <a:pt x="0" y="9"/>
                  </a:cubicBezTo>
                  <a:cubicBezTo>
                    <a:pt x="4" y="10"/>
                    <a:pt x="8" y="8"/>
                    <a:pt x="11" y="10"/>
                  </a:cubicBezTo>
                  <a:cubicBezTo>
                    <a:pt x="12" y="11"/>
                    <a:pt x="12" y="10"/>
                    <a:pt x="13" y="10"/>
                  </a:cubicBezTo>
                  <a:cubicBezTo>
                    <a:pt x="13" y="9"/>
                    <a:pt x="14" y="8"/>
                    <a:pt x="12" y="8"/>
                  </a:cubicBezTo>
                  <a:cubicBezTo>
                    <a:pt x="10" y="8"/>
                    <a:pt x="11" y="7"/>
                    <a:pt x="12" y="6"/>
                  </a:cubicBezTo>
                  <a:cubicBezTo>
                    <a:pt x="15" y="4"/>
                    <a:pt x="13" y="3"/>
                    <a:pt x="11" y="3"/>
                  </a:cubicBezTo>
                  <a:cubicBezTo>
                    <a:pt x="9" y="2"/>
                    <a:pt x="7" y="2"/>
                    <a:pt x="7" y="0"/>
                  </a:cubicBezTo>
                  <a:cubicBezTo>
                    <a:pt x="9" y="1"/>
                    <a:pt x="12" y="2"/>
                    <a:pt x="14" y="3"/>
                  </a:cubicBezTo>
                  <a:cubicBezTo>
                    <a:pt x="16" y="4"/>
                    <a:pt x="18" y="6"/>
                    <a:pt x="17" y="9"/>
                  </a:cubicBezTo>
                  <a:cubicBezTo>
                    <a:pt x="16" y="12"/>
                    <a:pt x="14" y="12"/>
                    <a:pt x="12" y="11"/>
                  </a:cubicBezTo>
                  <a:cubicBezTo>
                    <a:pt x="8" y="11"/>
                    <a:pt x="5" y="10"/>
                    <a:pt x="2" y="11"/>
                  </a:cubicBezTo>
                  <a:close/>
                </a:path>
              </a:pathLst>
            </a:custGeom>
            <a:solidFill>
              <a:srgbClr val="C4AD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84" name="Freeform 402"/>
            <p:cNvSpPr>
              <a:spLocks/>
            </p:cNvSpPr>
            <p:nvPr/>
          </p:nvSpPr>
          <p:spPr bwMode="auto">
            <a:xfrm>
              <a:off x="834" y="2488"/>
              <a:ext cx="124" cy="23"/>
            </a:xfrm>
            <a:custGeom>
              <a:avLst/>
              <a:gdLst>
                <a:gd name="T0" fmla="*/ 52 w 52"/>
                <a:gd name="T1" fmla="*/ 2 h 10"/>
                <a:gd name="T2" fmla="*/ 39 w 52"/>
                <a:gd name="T3" fmla="*/ 3 h 10"/>
                <a:gd name="T4" fmla="*/ 22 w 52"/>
                <a:gd name="T5" fmla="*/ 2 h 10"/>
                <a:gd name="T6" fmla="*/ 0 w 52"/>
                <a:gd name="T7" fmla="*/ 10 h 10"/>
                <a:gd name="T8" fmla="*/ 0 w 52"/>
                <a:gd name="T9" fmla="*/ 9 h 10"/>
                <a:gd name="T10" fmla="*/ 23 w 52"/>
                <a:gd name="T11" fmla="*/ 2 h 10"/>
                <a:gd name="T12" fmla="*/ 47 w 52"/>
                <a:gd name="T13" fmla="*/ 1 h 10"/>
                <a:gd name="T14" fmla="*/ 51 w 52"/>
                <a:gd name="T15" fmla="*/ 0 h 10"/>
                <a:gd name="T16" fmla="*/ 52 w 52"/>
                <a:gd name="T17" fmla="*/ 0 h 10"/>
                <a:gd name="T18" fmla="*/ 52 w 52"/>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0">
                  <a:moveTo>
                    <a:pt x="52" y="2"/>
                  </a:moveTo>
                  <a:cubicBezTo>
                    <a:pt x="47" y="2"/>
                    <a:pt x="43" y="2"/>
                    <a:pt x="39" y="3"/>
                  </a:cubicBezTo>
                  <a:cubicBezTo>
                    <a:pt x="34" y="4"/>
                    <a:pt x="28" y="2"/>
                    <a:pt x="22" y="2"/>
                  </a:cubicBezTo>
                  <a:cubicBezTo>
                    <a:pt x="14" y="3"/>
                    <a:pt x="7" y="5"/>
                    <a:pt x="0" y="10"/>
                  </a:cubicBezTo>
                  <a:cubicBezTo>
                    <a:pt x="0" y="9"/>
                    <a:pt x="0" y="9"/>
                    <a:pt x="0" y="9"/>
                  </a:cubicBezTo>
                  <a:cubicBezTo>
                    <a:pt x="7" y="4"/>
                    <a:pt x="15" y="1"/>
                    <a:pt x="23" y="2"/>
                  </a:cubicBezTo>
                  <a:cubicBezTo>
                    <a:pt x="31" y="2"/>
                    <a:pt x="39" y="1"/>
                    <a:pt x="47" y="1"/>
                  </a:cubicBezTo>
                  <a:cubicBezTo>
                    <a:pt x="48" y="0"/>
                    <a:pt x="49" y="0"/>
                    <a:pt x="51" y="0"/>
                  </a:cubicBezTo>
                  <a:cubicBezTo>
                    <a:pt x="51" y="0"/>
                    <a:pt x="52" y="0"/>
                    <a:pt x="52" y="0"/>
                  </a:cubicBezTo>
                  <a:cubicBezTo>
                    <a:pt x="52" y="1"/>
                    <a:pt x="52" y="1"/>
                    <a:pt x="52" y="2"/>
                  </a:cubicBezTo>
                  <a:close/>
                </a:path>
              </a:pathLst>
            </a:custGeom>
            <a:solidFill>
              <a:srgbClr val="9F7A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85" name="Freeform 403"/>
            <p:cNvSpPr>
              <a:spLocks/>
            </p:cNvSpPr>
            <p:nvPr/>
          </p:nvSpPr>
          <p:spPr bwMode="auto">
            <a:xfrm>
              <a:off x="841" y="2099"/>
              <a:ext cx="117" cy="22"/>
            </a:xfrm>
            <a:custGeom>
              <a:avLst/>
              <a:gdLst>
                <a:gd name="T0" fmla="*/ 48 w 49"/>
                <a:gd name="T1" fmla="*/ 2 h 9"/>
                <a:gd name="T2" fmla="*/ 29 w 49"/>
                <a:gd name="T3" fmla="*/ 1 h 9"/>
                <a:gd name="T4" fmla="*/ 3 w 49"/>
                <a:gd name="T5" fmla="*/ 6 h 9"/>
                <a:gd name="T6" fmla="*/ 1 w 49"/>
                <a:gd name="T7" fmla="*/ 9 h 9"/>
                <a:gd name="T8" fmla="*/ 2 w 49"/>
                <a:gd name="T9" fmla="*/ 5 h 9"/>
                <a:gd name="T10" fmla="*/ 20 w 49"/>
                <a:gd name="T11" fmla="*/ 0 h 9"/>
                <a:gd name="T12" fmla="*/ 37 w 49"/>
                <a:gd name="T13" fmla="*/ 1 h 9"/>
                <a:gd name="T14" fmla="*/ 46 w 49"/>
                <a:gd name="T15" fmla="*/ 1 h 9"/>
                <a:gd name="T16" fmla="*/ 47 w 49"/>
                <a:gd name="T17" fmla="*/ 1 h 9"/>
                <a:gd name="T18" fmla="*/ 48 w 49"/>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
                  <a:moveTo>
                    <a:pt x="48" y="2"/>
                  </a:moveTo>
                  <a:cubicBezTo>
                    <a:pt x="42" y="2"/>
                    <a:pt x="35" y="2"/>
                    <a:pt x="29" y="1"/>
                  </a:cubicBezTo>
                  <a:cubicBezTo>
                    <a:pt x="20" y="0"/>
                    <a:pt x="11" y="2"/>
                    <a:pt x="3" y="6"/>
                  </a:cubicBezTo>
                  <a:cubicBezTo>
                    <a:pt x="2" y="7"/>
                    <a:pt x="1" y="8"/>
                    <a:pt x="1" y="9"/>
                  </a:cubicBezTo>
                  <a:cubicBezTo>
                    <a:pt x="0" y="7"/>
                    <a:pt x="0" y="7"/>
                    <a:pt x="2" y="5"/>
                  </a:cubicBezTo>
                  <a:cubicBezTo>
                    <a:pt x="8" y="3"/>
                    <a:pt x="14" y="1"/>
                    <a:pt x="20" y="0"/>
                  </a:cubicBezTo>
                  <a:cubicBezTo>
                    <a:pt x="26" y="0"/>
                    <a:pt x="32" y="0"/>
                    <a:pt x="37" y="1"/>
                  </a:cubicBezTo>
                  <a:cubicBezTo>
                    <a:pt x="40" y="2"/>
                    <a:pt x="43" y="0"/>
                    <a:pt x="46" y="1"/>
                  </a:cubicBezTo>
                  <a:cubicBezTo>
                    <a:pt x="46" y="1"/>
                    <a:pt x="47" y="1"/>
                    <a:pt x="47" y="1"/>
                  </a:cubicBezTo>
                  <a:cubicBezTo>
                    <a:pt x="48" y="1"/>
                    <a:pt x="49" y="1"/>
                    <a:pt x="48" y="2"/>
                  </a:cubicBezTo>
                  <a:close/>
                </a:path>
              </a:pathLst>
            </a:custGeom>
            <a:solidFill>
              <a:srgbClr val="AD8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86" name="Freeform 404"/>
            <p:cNvSpPr>
              <a:spLocks/>
            </p:cNvSpPr>
            <p:nvPr/>
          </p:nvSpPr>
          <p:spPr bwMode="auto">
            <a:xfrm>
              <a:off x="955" y="899"/>
              <a:ext cx="55" cy="17"/>
            </a:xfrm>
            <a:custGeom>
              <a:avLst/>
              <a:gdLst>
                <a:gd name="T0" fmla="*/ 23 w 23"/>
                <a:gd name="T1" fmla="*/ 3 h 7"/>
                <a:gd name="T2" fmla="*/ 16 w 23"/>
                <a:gd name="T3" fmla="*/ 4 h 7"/>
                <a:gd name="T4" fmla="*/ 12 w 23"/>
                <a:gd name="T5" fmla="*/ 5 h 7"/>
                <a:gd name="T6" fmla="*/ 4 w 23"/>
                <a:gd name="T7" fmla="*/ 6 h 7"/>
                <a:gd name="T8" fmla="*/ 1 w 23"/>
                <a:gd name="T9" fmla="*/ 5 h 7"/>
                <a:gd name="T10" fmla="*/ 2 w 23"/>
                <a:gd name="T11" fmla="*/ 3 h 7"/>
                <a:gd name="T12" fmla="*/ 6 w 23"/>
                <a:gd name="T13" fmla="*/ 2 h 7"/>
                <a:gd name="T14" fmla="*/ 12 w 23"/>
                <a:gd name="T15" fmla="*/ 2 h 7"/>
                <a:gd name="T16" fmla="*/ 8 w 23"/>
                <a:gd name="T17" fmla="*/ 1 h 7"/>
                <a:gd name="T18" fmla="*/ 23 w 23"/>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7">
                  <a:moveTo>
                    <a:pt x="23" y="3"/>
                  </a:moveTo>
                  <a:cubicBezTo>
                    <a:pt x="21" y="3"/>
                    <a:pt x="19" y="3"/>
                    <a:pt x="16" y="4"/>
                  </a:cubicBezTo>
                  <a:cubicBezTo>
                    <a:pt x="15" y="5"/>
                    <a:pt x="13" y="5"/>
                    <a:pt x="12" y="5"/>
                  </a:cubicBezTo>
                  <a:cubicBezTo>
                    <a:pt x="9" y="5"/>
                    <a:pt x="6" y="5"/>
                    <a:pt x="4" y="6"/>
                  </a:cubicBezTo>
                  <a:cubicBezTo>
                    <a:pt x="3" y="6"/>
                    <a:pt x="1" y="7"/>
                    <a:pt x="1" y="5"/>
                  </a:cubicBezTo>
                  <a:cubicBezTo>
                    <a:pt x="0" y="4"/>
                    <a:pt x="1" y="3"/>
                    <a:pt x="2" y="3"/>
                  </a:cubicBezTo>
                  <a:cubicBezTo>
                    <a:pt x="3" y="2"/>
                    <a:pt x="5" y="1"/>
                    <a:pt x="6" y="2"/>
                  </a:cubicBezTo>
                  <a:cubicBezTo>
                    <a:pt x="8" y="4"/>
                    <a:pt x="9" y="3"/>
                    <a:pt x="12" y="2"/>
                  </a:cubicBezTo>
                  <a:cubicBezTo>
                    <a:pt x="10" y="2"/>
                    <a:pt x="9" y="2"/>
                    <a:pt x="8" y="1"/>
                  </a:cubicBezTo>
                  <a:cubicBezTo>
                    <a:pt x="13" y="0"/>
                    <a:pt x="18" y="0"/>
                    <a:pt x="23" y="3"/>
                  </a:cubicBezTo>
                  <a:close/>
                </a:path>
              </a:pathLst>
            </a:custGeom>
            <a:solidFill>
              <a:srgbClr val="E295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87" name="Freeform 405"/>
            <p:cNvSpPr>
              <a:spLocks/>
            </p:cNvSpPr>
            <p:nvPr/>
          </p:nvSpPr>
          <p:spPr bwMode="auto">
            <a:xfrm>
              <a:off x="1718" y="1422"/>
              <a:ext cx="55" cy="22"/>
            </a:xfrm>
            <a:custGeom>
              <a:avLst/>
              <a:gdLst>
                <a:gd name="T0" fmla="*/ 23 w 23"/>
                <a:gd name="T1" fmla="*/ 3 h 9"/>
                <a:gd name="T2" fmla="*/ 17 w 23"/>
                <a:gd name="T3" fmla="*/ 3 h 9"/>
                <a:gd name="T4" fmla="*/ 12 w 23"/>
                <a:gd name="T5" fmla="*/ 4 h 9"/>
                <a:gd name="T6" fmla="*/ 2 w 23"/>
                <a:gd name="T7" fmla="*/ 8 h 9"/>
                <a:gd name="T8" fmla="*/ 1 w 23"/>
                <a:gd name="T9" fmla="*/ 7 h 9"/>
                <a:gd name="T10" fmla="*/ 6 w 23"/>
                <a:gd name="T11" fmla="*/ 1 h 9"/>
                <a:gd name="T12" fmla="*/ 20 w 23"/>
                <a:gd name="T13" fmla="*/ 1 h 9"/>
                <a:gd name="T14" fmla="*/ 23 w 23"/>
                <a:gd name="T15" fmla="*/ 3 h 9"/>
                <a:gd name="T16" fmla="*/ 23 w 23"/>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9">
                  <a:moveTo>
                    <a:pt x="23" y="3"/>
                  </a:moveTo>
                  <a:cubicBezTo>
                    <a:pt x="21" y="3"/>
                    <a:pt x="19" y="3"/>
                    <a:pt x="17" y="3"/>
                  </a:cubicBezTo>
                  <a:cubicBezTo>
                    <a:pt x="16" y="4"/>
                    <a:pt x="14" y="3"/>
                    <a:pt x="12" y="4"/>
                  </a:cubicBezTo>
                  <a:cubicBezTo>
                    <a:pt x="9" y="5"/>
                    <a:pt x="5" y="5"/>
                    <a:pt x="2" y="8"/>
                  </a:cubicBezTo>
                  <a:cubicBezTo>
                    <a:pt x="2" y="8"/>
                    <a:pt x="0" y="9"/>
                    <a:pt x="1" y="7"/>
                  </a:cubicBezTo>
                  <a:cubicBezTo>
                    <a:pt x="1" y="4"/>
                    <a:pt x="3" y="1"/>
                    <a:pt x="6" y="1"/>
                  </a:cubicBezTo>
                  <a:cubicBezTo>
                    <a:pt x="11" y="1"/>
                    <a:pt x="15" y="0"/>
                    <a:pt x="20" y="1"/>
                  </a:cubicBezTo>
                  <a:cubicBezTo>
                    <a:pt x="21" y="2"/>
                    <a:pt x="22" y="2"/>
                    <a:pt x="23" y="3"/>
                  </a:cubicBezTo>
                  <a:cubicBezTo>
                    <a:pt x="23" y="3"/>
                    <a:pt x="23" y="3"/>
                    <a:pt x="23" y="3"/>
                  </a:cubicBezTo>
                  <a:close/>
                </a:path>
              </a:pathLst>
            </a:custGeom>
            <a:solidFill>
              <a:srgbClr val="E5D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53" name="Group 607"/>
          <p:cNvGrpSpPr>
            <a:grpSpLocks/>
          </p:cNvGrpSpPr>
          <p:nvPr/>
        </p:nvGrpSpPr>
        <p:grpSpPr bwMode="auto">
          <a:xfrm>
            <a:off x="1301750" y="1427163"/>
            <a:ext cx="1630362" cy="4594225"/>
            <a:chOff x="820" y="899"/>
            <a:chExt cx="1027" cy="2894"/>
          </a:xfrm>
        </p:grpSpPr>
        <p:sp>
          <p:nvSpPr>
            <p:cNvPr id="1888" name="Freeform 407"/>
            <p:cNvSpPr>
              <a:spLocks/>
            </p:cNvSpPr>
            <p:nvPr/>
          </p:nvSpPr>
          <p:spPr bwMode="auto">
            <a:xfrm>
              <a:off x="1076" y="3333"/>
              <a:ext cx="36" cy="33"/>
            </a:xfrm>
            <a:custGeom>
              <a:avLst/>
              <a:gdLst>
                <a:gd name="T0" fmla="*/ 4 w 15"/>
                <a:gd name="T1" fmla="*/ 7 h 14"/>
                <a:gd name="T2" fmla="*/ 0 w 15"/>
                <a:gd name="T3" fmla="*/ 1 h 14"/>
                <a:gd name="T4" fmla="*/ 3 w 15"/>
                <a:gd name="T5" fmla="*/ 2 h 14"/>
                <a:gd name="T6" fmla="*/ 6 w 15"/>
                <a:gd name="T7" fmla="*/ 4 h 14"/>
                <a:gd name="T8" fmla="*/ 15 w 15"/>
                <a:gd name="T9" fmla="*/ 6 h 14"/>
                <a:gd name="T10" fmla="*/ 15 w 15"/>
                <a:gd name="T11" fmla="*/ 12 h 14"/>
                <a:gd name="T12" fmla="*/ 7 w 15"/>
                <a:gd name="T13" fmla="*/ 9 h 14"/>
                <a:gd name="T14" fmla="*/ 4 w 15"/>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4" y="7"/>
                  </a:moveTo>
                  <a:cubicBezTo>
                    <a:pt x="2" y="5"/>
                    <a:pt x="0" y="4"/>
                    <a:pt x="0" y="1"/>
                  </a:cubicBezTo>
                  <a:cubicBezTo>
                    <a:pt x="1" y="0"/>
                    <a:pt x="2" y="1"/>
                    <a:pt x="3" y="2"/>
                  </a:cubicBezTo>
                  <a:cubicBezTo>
                    <a:pt x="4" y="3"/>
                    <a:pt x="5" y="4"/>
                    <a:pt x="6" y="4"/>
                  </a:cubicBezTo>
                  <a:cubicBezTo>
                    <a:pt x="9" y="6"/>
                    <a:pt x="12" y="5"/>
                    <a:pt x="15" y="6"/>
                  </a:cubicBezTo>
                  <a:cubicBezTo>
                    <a:pt x="15" y="8"/>
                    <a:pt x="15" y="10"/>
                    <a:pt x="15" y="12"/>
                  </a:cubicBezTo>
                  <a:cubicBezTo>
                    <a:pt x="12" y="14"/>
                    <a:pt x="9" y="11"/>
                    <a:pt x="7" y="9"/>
                  </a:cubicBezTo>
                  <a:cubicBezTo>
                    <a:pt x="6" y="9"/>
                    <a:pt x="5" y="8"/>
                    <a:pt x="4" y="7"/>
                  </a:cubicBezTo>
                  <a:close/>
                </a:path>
              </a:pathLst>
            </a:custGeom>
            <a:solidFill>
              <a:srgbClr val="C4C4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89" name="Freeform 408"/>
            <p:cNvSpPr>
              <a:spLocks/>
            </p:cNvSpPr>
            <p:nvPr/>
          </p:nvSpPr>
          <p:spPr bwMode="auto">
            <a:xfrm>
              <a:off x="893" y="1529"/>
              <a:ext cx="60" cy="28"/>
            </a:xfrm>
            <a:custGeom>
              <a:avLst/>
              <a:gdLst>
                <a:gd name="T0" fmla="*/ 21 w 25"/>
                <a:gd name="T1" fmla="*/ 3 h 12"/>
                <a:gd name="T2" fmla="*/ 21 w 25"/>
                <a:gd name="T3" fmla="*/ 3 h 12"/>
                <a:gd name="T4" fmla="*/ 5 w 25"/>
                <a:gd name="T5" fmla="*/ 9 h 12"/>
                <a:gd name="T6" fmla="*/ 3 w 25"/>
                <a:gd name="T7" fmla="*/ 11 h 12"/>
                <a:gd name="T8" fmla="*/ 1 w 25"/>
                <a:gd name="T9" fmla="*/ 11 h 12"/>
                <a:gd name="T10" fmla="*/ 2 w 25"/>
                <a:gd name="T11" fmla="*/ 8 h 12"/>
                <a:gd name="T12" fmla="*/ 6 w 25"/>
                <a:gd name="T13" fmla="*/ 6 h 12"/>
                <a:gd name="T14" fmla="*/ 7 w 25"/>
                <a:gd name="T15" fmla="*/ 2 h 12"/>
                <a:gd name="T16" fmla="*/ 8 w 25"/>
                <a:gd name="T17" fmla="*/ 0 h 12"/>
                <a:gd name="T18" fmla="*/ 8 w 25"/>
                <a:gd name="T19" fmla="*/ 0 h 12"/>
                <a:gd name="T20" fmla="*/ 20 w 25"/>
                <a:gd name="T21" fmla="*/ 0 h 12"/>
                <a:gd name="T22" fmla="*/ 25 w 25"/>
                <a:gd name="T23" fmla="*/ 2 h 12"/>
                <a:gd name="T24" fmla="*/ 21 w 25"/>
                <a:gd name="T25"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2">
                  <a:moveTo>
                    <a:pt x="21" y="3"/>
                  </a:moveTo>
                  <a:cubicBezTo>
                    <a:pt x="21" y="3"/>
                    <a:pt x="21" y="3"/>
                    <a:pt x="21" y="3"/>
                  </a:cubicBezTo>
                  <a:cubicBezTo>
                    <a:pt x="15" y="5"/>
                    <a:pt x="10" y="5"/>
                    <a:pt x="5" y="9"/>
                  </a:cubicBezTo>
                  <a:cubicBezTo>
                    <a:pt x="5" y="10"/>
                    <a:pt x="4" y="10"/>
                    <a:pt x="3" y="11"/>
                  </a:cubicBezTo>
                  <a:cubicBezTo>
                    <a:pt x="3" y="11"/>
                    <a:pt x="2" y="12"/>
                    <a:pt x="1" y="11"/>
                  </a:cubicBezTo>
                  <a:cubicBezTo>
                    <a:pt x="0" y="10"/>
                    <a:pt x="1" y="9"/>
                    <a:pt x="2" y="8"/>
                  </a:cubicBezTo>
                  <a:cubicBezTo>
                    <a:pt x="3" y="8"/>
                    <a:pt x="4" y="7"/>
                    <a:pt x="6" y="6"/>
                  </a:cubicBezTo>
                  <a:cubicBezTo>
                    <a:pt x="8" y="5"/>
                    <a:pt x="11" y="4"/>
                    <a:pt x="7" y="2"/>
                  </a:cubicBezTo>
                  <a:cubicBezTo>
                    <a:pt x="5" y="1"/>
                    <a:pt x="6" y="0"/>
                    <a:pt x="8" y="0"/>
                  </a:cubicBezTo>
                  <a:cubicBezTo>
                    <a:pt x="8" y="0"/>
                    <a:pt x="8" y="0"/>
                    <a:pt x="8" y="0"/>
                  </a:cubicBezTo>
                  <a:cubicBezTo>
                    <a:pt x="12" y="2"/>
                    <a:pt x="16" y="3"/>
                    <a:pt x="20" y="0"/>
                  </a:cubicBezTo>
                  <a:cubicBezTo>
                    <a:pt x="22" y="1"/>
                    <a:pt x="24" y="1"/>
                    <a:pt x="25" y="2"/>
                  </a:cubicBezTo>
                  <a:cubicBezTo>
                    <a:pt x="24" y="4"/>
                    <a:pt x="22" y="2"/>
                    <a:pt x="21" y="3"/>
                  </a:cubicBezTo>
                  <a:close/>
                </a:path>
              </a:pathLst>
            </a:custGeom>
            <a:solidFill>
              <a:srgbClr val="E9D4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90" name="Freeform 409"/>
            <p:cNvSpPr>
              <a:spLocks/>
            </p:cNvSpPr>
            <p:nvPr/>
          </p:nvSpPr>
          <p:spPr bwMode="auto">
            <a:xfrm>
              <a:off x="1573" y="1801"/>
              <a:ext cx="36" cy="19"/>
            </a:xfrm>
            <a:custGeom>
              <a:avLst/>
              <a:gdLst>
                <a:gd name="T0" fmla="*/ 3 w 15"/>
                <a:gd name="T1" fmla="*/ 8 h 8"/>
                <a:gd name="T2" fmla="*/ 1 w 15"/>
                <a:gd name="T3" fmla="*/ 6 h 8"/>
                <a:gd name="T4" fmla="*/ 5 w 15"/>
                <a:gd name="T5" fmla="*/ 2 h 8"/>
                <a:gd name="T6" fmla="*/ 11 w 15"/>
                <a:gd name="T7" fmla="*/ 1 h 8"/>
                <a:gd name="T8" fmla="*/ 14 w 15"/>
                <a:gd name="T9" fmla="*/ 1 h 8"/>
                <a:gd name="T10" fmla="*/ 12 w 15"/>
                <a:gd name="T11" fmla="*/ 4 h 8"/>
                <a:gd name="T12" fmla="*/ 6 w 15"/>
                <a:gd name="T13" fmla="*/ 6 h 8"/>
                <a:gd name="T14" fmla="*/ 4 w 15"/>
                <a:gd name="T15" fmla="*/ 8 h 8"/>
                <a:gd name="T16" fmla="*/ 3 w 1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8">
                  <a:moveTo>
                    <a:pt x="3" y="8"/>
                  </a:moveTo>
                  <a:cubicBezTo>
                    <a:pt x="2" y="7"/>
                    <a:pt x="0" y="8"/>
                    <a:pt x="1" y="6"/>
                  </a:cubicBezTo>
                  <a:cubicBezTo>
                    <a:pt x="1" y="3"/>
                    <a:pt x="2" y="2"/>
                    <a:pt x="5" y="2"/>
                  </a:cubicBezTo>
                  <a:cubicBezTo>
                    <a:pt x="7" y="2"/>
                    <a:pt x="9" y="1"/>
                    <a:pt x="11" y="1"/>
                  </a:cubicBezTo>
                  <a:cubicBezTo>
                    <a:pt x="12" y="0"/>
                    <a:pt x="14" y="0"/>
                    <a:pt x="14" y="1"/>
                  </a:cubicBezTo>
                  <a:cubicBezTo>
                    <a:pt x="15" y="2"/>
                    <a:pt x="13" y="3"/>
                    <a:pt x="12" y="4"/>
                  </a:cubicBezTo>
                  <a:cubicBezTo>
                    <a:pt x="10" y="5"/>
                    <a:pt x="8" y="6"/>
                    <a:pt x="6" y="6"/>
                  </a:cubicBezTo>
                  <a:cubicBezTo>
                    <a:pt x="5" y="7"/>
                    <a:pt x="4" y="7"/>
                    <a:pt x="4" y="8"/>
                  </a:cubicBezTo>
                  <a:cubicBezTo>
                    <a:pt x="3" y="8"/>
                    <a:pt x="3" y="8"/>
                    <a:pt x="3" y="8"/>
                  </a:cubicBezTo>
                  <a:close/>
                </a:path>
              </a:pathLst>
            </a:custGeom>
            <a:solidFill>
              <a:srgbClr val="F4E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91" name="Freeform 410"/>
            <p:cNvSpPr>
              <a:spLocks/>
            </p:cNvSpPr>
            <p:nvPr/>
          </p:nvSpPr>
          <p:spPr bwMode="auto">
            <a:xfrm>
              <a:off x="1590" y="3186"/>
              <a:ext cx="24" cy="50"/>
            </a:xfrm>
            <a:custGeom>
              <a:avLst/>
              <a:gdLst>
                <a:gd name="T0" fmla="*/ 1 w 10"/>
                <a:gd name="T1" fmla="*/ 0 h 21"/>
                <a:gd name="T2" fmla="*/ 10 w 10"/>
                <a:gd name="T3" fmla="*/ 15 h 21"/>
                <a:gd name="T4" fmla="*/ 7 w 10"/>
                <a:gd name="T5" fmla="*/ 21 h 21"/>
                <a:gd name="T6" fmla="*/ 7 w 10"/>
                <a:gd name="T7" fmla="*/ 16 h 21"/>
                <a:gd name="T8" fmla="*/ 5 w 10"/>
                <a:gd name="T9" fmla="*/ 19 h 21"/>
                <a:gd name="T10" fmla="*/ 0 w 10"/>
                <a:gd name="T11" fmla="*/ 16 h 21"/>
                <a:gd name="T12" fmla="*/ 0 w 10"/>
                <a:gd name="T13" fmla="*/ 15 h 21"/>
                <a:gd name="T14" fmla="*/ 2 w 10"/>
                <a:gd name="T15" fmla="*/ 15 h 21"/>
                <a:gd name="T16" fmla="*/ 8 w 10"/>
                <a:gd name="T17" fmla="*/ 13 h 21"/>
                <a:gd name="T18" fmla="*/ 4 w 10"/>
                <a:gd name="T19" fmla="*/ 3 h 21"/>
                <a:gd name="T20" fmla="*/ 1 w 1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1">
                  <a:moveTo>
                    <a:pt x="1" y="0"/>
                  </a:moveTo>
                  <a:cubicBezTo>
                    <a:pt x="7" y="1"/>
                    <a:pt x="9" y="7"/>
                    <a:pt x="10" y="15"/>
                  </a:cubicBezTo>
                  <a:cubicBezTo>
                    <a:pt x="10" y="17"/>
                    <a:pt x="9" y="19"/>
                    <a:pt x="7" y="21"/>
                  </a:cubicBezTo>
                  <a:cubicBezTo>
                    <a:pt x="8" y="19"/>
                    <a:pt x="8" y="17"/>
                    <a:pt x="7" y="16"/>
                  </a:cubicBezTo>
                  <a:cubicBezTo>
                    <a:pt x="6" y="16"/>
                    <a:pt x="7" y="19"/>
                    <a:pt x="5" y="19"/>
                  </a:cubicBezTo>
                  <a:cubicBezTo>
                    <a:pt x="4" y="19"/>
                    <a:pt x="2" y="16"/>
                    <a:pt x="0" y="16"/>
                  </a:cubicBezTo>
                  <a:cubicBezTo>
                    <a:pt x="0" y="16"/>
                    <a:pt x="0" y="15"/>
                    <a:pt x="0" y="15"/>
                  </a:cubicBezTo>
                  <a:cubicBezTo>
                    <a:pt x="1" y="14"/>
                    <a:pt x="1" y="14"/>
                    <a:pt x="2" y="15"/>
                  </a:cubicBezTo>
                  <a:cubicBezTo>
                    <a:pt x="5" y="17"/>
                    <a:pt x="6" y="16"/>
                    <a:pt x="8" y="13"/>
                  </a:cubicBezTo>
                  <a:cubicBezTo>
                    <a:pt x="9" y="9"/>
                    <a:pt x="7" y="6"/>
                    <a:pt x="4" y="3"/>
                  </a:cubicBezTo>
                  <a:cubicBezTo>
                    <a:pt x="3" y="2"/>
                    <a:pt x="2" y="2"/>
                    <a:pt x="1" y="0"/>
                  </a:cubicBezTo>
                  <a:close/>
                </a:path>
              </a:pathLst>
            </a:custGeom>
            <a:solidFill>
              <a:srgbClr val="AA8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92" name="Freeform 411"/>
            <p:cNvSpPr>
              <a:spLocks/>
            </p:cNvSpPr>
            <p:nvPr/>
          </p:nvSpPr>
          <p:spPr bwMode="auto">
            <a:xfrm>
              <a:off x="1060" y="1526"/>
              <a:ext cx="81" cy="31"/>
            </a:xfrm>
            <a:custGeom>
              <a:avLst/>
              <a:gdLst>
                <a:gd name="T0" fmla="*/ 12 w 34"/>
                <a:gd name="T1" fmla="*/ 4 h 13"/>
                <a:gd name="T2" fmla="*/ 10 w 34"/>
                <a:gd name="T3" fmla="*/ 4 h 13"/>
                <a:gd name="T4" fmla="*/ 5 w 34"/>
                <a:gd name="T5" fmla="*/ 6 h 13"/>
                <a:gd name="T6" fmla="*/ 4 w 34"/>
                <a:gd name="T7" fmla="*/ 12 h 13"/>
                <a:gd name="T8" fmla="*/ 4 w 34"/>
                <a:gd name="T9" fmla="*/ 13 h 13"/>
                <a:gd name="T10" fmla="*/ 4 w 34"/>
                <a:gd name="T11" fmla="*/ 4 h 13"/>
                <a:gd name="T12" fmla="*/ 4 w 34"/>
                <a:gd name="T13" fmla="*/ 4 h 13"/>
                <a:gd name="T14" fmla="*/ 7 w 34"/>
                <a:gd name="T15" fmla="*/ 1 h 13"/>
                <a:gd name="T16" fmla="*/ 17 w 34"/>
                <a:gd name="T17" fmla="*/ 3 h 13"/>
                <a:gd name="T18" fmla="*/ 30 w 34"/>
                <a:gd name="T19" fmla="*/ 8 h 13"/>
                <a:gd name="T20" fmla="*/ 33 w 34"/>
                <a:gd name="T21" fmla="*/ 12 h 13"/>
                <a:gd name="T22" fmla="*/ 12 w 34"/>
                <a:gd name="T2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3">
                  <a:moveTo>
                    <a:pt x="12" y="4"/>
                  </a:moveTo>
                  <a:cubicBezTo>
                    <a:pt x="11" y="4"/>
                    <a:pt x="10" y="3"/>
                    <a:pt x="10" y="4"/>
                  </a:cubicBezTo>
                  <a:cubicBezTo>
                    <a:pt x="8" y="5"/>
                    <a:pt x="6" y="5"/>
                    <a:pt x="5" y="6"/>
                  </a:cubicBezTo>
                  <a:cubicBezTo>
                    <a:pt x="2" y="8"/>
                    <a:pt x="3" y="10"/>
                    <a:pt x="4" y="12"/>
                  </a:cubicBezTo>
                  <a:cubicBezTo>
                    <a:pt x="4" y="12"/>
                    <a:pt x="4" y="12"/>
                    <a:pt x="4" y="13"/>
                  </a:cubicBezTo>
                  <a:cubicBezTo>
                    <a:pt x="0" y="10"/>
                    <a:pt x="0" y="6"/>
                    <a:pt x="4" y="4"/>
                  </a:cubicBezTo>
                  <a:cubicBezTo>
                    <a:pt x="4" y="4"/>
                    <a:pt x="4" y="5"/>
                    <a:pt x="4" y="4"/>
                  </a:cubicBezTo>
                  <a:cubicBezTo>
                    <a:pt x="4" y="1"/>
                    <a:pt x="4" y="1"/>
                    <a:pt x="7" y="1"/>
                  </a:cubicBezTo>
                  <a:cubicBezTo>
                    <a:pt x="11" y="0"/>
                    <a:pt x="14" y="3"/>
                    <a:pt x="17" y="3"/>
                  </a:cubicBezTo>
                  <a:cubicBezTo>
                    <a:pt x="21" y="4"/>
                    <a:pt x="26" y="5"/>
                    <a:pt x="30" y="8"/>
                  </a:cubicBezTo>
                  <a:cubicBezTo>
                    <a:pt x="32" y="9"/>
                    <a:pt x="34" y="9"/>
                    <a:pt x="33" y="12"/>
                  </a:cubicBezTo>
                  <a:cubicBezTo>
                    <a:pt x="27" y="8"/>
                    <a:pt x="20" y="5"/>
                    <a:pt x="12" y="4"/>
                  </a:cubicBezTo>
                  <a:close/>
                </a:path>
              </a:pathLst>
            </a:custGeom>
            <a:solidFill>
              <a:srgbClr val="9D8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93" name="Freeform 412"/>
            <p:cNvSpPr>
              <a:spLocks/>
            </p:cNvSpPr>
            <p:nvPr/>
          </p:nvSpPr>
          <p:spPr bwMode="auto">
            <a:xfrm>
              <a:off x="1702" y="3454"/>
              <a:ext cx="14" cy="66"/>
            </a:xfrm>
            <a:custGeom>
              <a:avLst/>
              <a:gdLst>
                <a:gd name="T0" fmla="*/ 5 w 6"/>
                <a:gd name="T1" fmla="*/ 27 h 28"/>
                <a:gd name="T2" fmla="*/ 4 w 6"/>
                <a:gd name="T3" fmla="*/ 27 h 28"/>
                <a:gd name="T4" fmla="*/ 0 w 6"/>
                <a:gd name="T5" fmla="*/ 9 h 28"/>
                <a:gd name="T6" fmla="*/ 2 w 6"/>
                <a:gd name="T7" fmla="*/ 0 h 28"/>
                <a:gd name="T8" fmla="*/ 6 w 6"/>
                <a:gd name="T9" fmla="*/ 8 h 28"/>
                <a:gd name="T10" fmla="*/ 4 w 6"/>
                <a:gd name="T11" fmla="*/ 11 h 28"/>
                <a:gd name="T12" fmla="*/ 5 w 6"/>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6" h="28">
                  <a:moveTo>
                    <a:pt x="5" y="27"/>
                  </a:moveTo>
                  <a:cubicBezTo>
                    <a:pt x="4" y="28"/>
                    <a:pt x="4" y="27"/>
                    <a:pt x="4" y="27"/>
                  </a:cubicBezTo>
                  <a:cubicBezTo>
                    <a:pt x="4" y="21"/>
                    <a:pt x="2" y="15"/>
                    <a:pt x="0" y="9"/>
                  </a:cubicBezTo>
                  <a:cubicBezTo>
                    <a:pt x="1" y="6"/>
                    <a:pt x="0" y="3"/>
                    <a:pt x="2" y="0"/>
                  </a:cubicBezTo>
                  <a:cubicBezTo>
                    <a:pt x="3" y="2"/>
                    <a:pt x="4" y="5"/>
                    <a:pt x="6" y="8"/>
                  </a:cubicBezTo>
                  <a:cubicBezTo>
                    <a:pt x="3" y="8"/>
                    <a:pt x="4" y="10"/>
                    <a:pt x="4" y="11"/>
                  </a:cubicBezTo>
                  <a:cubicBezTo>
                    <a:pt x="4" y="17"/>
                    <a:pt x="4" y="22"/>
                    <a:pt x="5" y="27"/>
                  </a:cubicBezTo>
                  <a:close/>
                </a:path>
              </a:pathLst>
            </a:custGeom>
            <a:solidFill>
              <a:srgbClr val="8D6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94" name="Freeform 413"/>
            <p:cNvSpPr>
              <a:spLocks/>
            </p:cNvSpPr>
            <p:nvPr/>
          </p:nvSpPr>
          <p:spPr bwMode="auto">
            <a:xfrm>
              <a:off x="934" y="2407"/>
              <a:ext cx="38" cy="45"/>
            </a:xfrm>
            <a:custGeom>
              <a:avLst/>
              <a:gdLst>
                <a:gd name="T0" fmla="*/ 14 w 16"/>
                <a:gd name="T1" fmla="*/ 19 h 19"/>
                <a:gd name="T2" fmla="*/ 11 w 16"/>
                <a:gd name="T3" fmla="*/ 8 h 19"/>
                <a:gd name="T4" fmla="*/ 4 w 16"/>
                <a:gd name="T5" fmla="*/ 3 h 19"/>
                <a:gd name="T6" fmla="*/ 0 w 16"/>
                <a:gd name="T7" fmla="*/ 2 h 19"/>
                <a:gd name="T8" fmla="*/ 13 w 16"/>
                <a:gd name="T9" fmla="*/ 0 h 19"/>
                <a:gd name="T10" fmla="*/ 14 w 16"/>
                <a:gd name="T11" fmla="*/ 5 h 19"/>
                <a:gd name="T12" fmla="*/ 15 w 16"/>
                <a:gd name="T13" fmla="*/ 17 h 19"/>
                <a:gd name="T14" fmla="*/ 14 w 16"/>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9">
                  <a:moveTo>
                    <a:pt x="14" y="19"/>
                  </a:moveTo>
                  <a:cubicBezTo>
                    <a:pt x="15" y="15"/>
                    <a:pt x="11" y="12"/>
                    <a:pt x="11" y="8"/>
                  </a:cubicBezTo>
                  <a:cubicBezTo>
                    <a:pt x="9" y="6"/>
                    <a:pt x="6" y="5"/>
                    <a:pt x="4" y="3"/>
                  </a:cubicBezTo>
                  <a:cubicBezTo>
                    <a:pt x="3" y="2"/>
                    <a:pt x="1" y="3"/>
                    <a:pt x="0" y="2"/>
                  </a:cubicBezTo>
                  <a:cubicBezTo>
                    <a:pt x="5" y="2"/>
                    <a:pt x="9" y="2"/>
                    <a:pt x="13" y="0"/>
                  </a:cubicBezTo>
                  <a:cubicBezTo>
                    <a:pt x="13" y="2"/>
                    <a:pt x="13" y="3"/>
                    <a:pt x="14" y="5"/>
                  </a:cubicBezTo>
                  <a:cubicBezTo>
                    <a:pt x="15" y="9"/>
                    <a:pt x="16" y="13"/>
                    <a:pt x="15" y="17"/>
                  </a:cubicBezTo>
                  <a:cubicBezTo>
                    <a:pt x="15" y="18"/>
                    <a:pt x="15" y="19"/>
                    <a:pt x="14" y="19"/>
                  </a:cubicBezTo>
                  <a:close/>
                </a:path>
              </a:pathLst>
            </a:custGeom>
            <a:solidFill>
              <a:srgbClr val="805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95" name="Freeform 414"/>
            <p:cNvSpPr>
              <a:spLocks/>
            </p:cNvSpPr>
            <p:nvPr/>
          </p:nvSpPr>
          <p:spPr bwMode="auto">
            <a:xfrm>
              <a:off x="1485" y="1919"/>
              <a:ext cx="114" cy="19"/>
            </a:xfrm>
            <a:custGeom>
              <a:avLst/>
              <a:gdLst>
                <a:gd name="T0" fmla="*/ 37 w 48"/>
                <a:gd name="T1" fmla="*/ 6 h 8"/>
                <a:gd name="T2" fmla="*/ 4 w 48"/>
                <a:gd name="T3" fmla="*/ 5 h 8"/>
                <a:gd name="T4" fmla="*/ 1 w 48"/>
                <a:gd name="T5" fmla="*/ 7 h 8"/>
                <a:gd name="T6" fmla="*/ 4 w 48"/>
                <a:gd name="T7" fmla="*/ 4 h 8"/>
                <a:gd name="T8" fmla="*/ 33 w 48"/>
                <a:gd name="T9" fmla="*/ 3 h 8"/>
                <a:gd name="T10" fmla="*/ 46 w 48"/>
                <a:gd name="T11" fmla="*/ 5 h 8"/>
                <a:gd name="T12" fmla="*/ 48 w 48"/>
                <a:gd name="T13" fmla="*/ 6 h 8"/>
                <a:gd name="T14" fmla="*/ 48 w 48"/>
                <a:gd name="T15" fmla="*/ 7 h 8"/>
                <a:gd name="T16" fmla="*/ 45 w 48"/>
                <a:gd name="T17" fmla="*/ 7 h 8"/>
                <a:gd name="T18" fmla="*/ 38 w 48"/>
                <a:gd name="T19" fmla="*/ 6 h 8"/>
                <a:gd name="T20" fmla="*/ 37 w 48"/>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8">
                  <a:moveTo>
                    <a:pt x="37" y="6"/>
                  </a:moveTo>
                  <a:cubicBezTo>
                    <a:pt x="26" y="1"/>
                    <a:pt x="15" y="1"/>
                    <a:pt x="4" y="5"/>
                  </a:cubicBezTo>
                  <a:cubicBezTo>
                    <a:pt x="3" y="5"/>
                    <a:pt x="2" y="7"/>
                    <a:pt x="1" y="7"/>
                  </a:cubicBezTo>
                  <a:cubicBezTo>
                    <a:pt x="0" y="5"/>
                    <a:pt x="2" y="5"/>
                    <a:pt x="4" y="4"/>
                  </a:cubicBezTo>
                  <a:cubicBezTo>
                    <a:pt x="13" y="0"/>
                    <a:pt x="23" y="0"/>
                    <a:pt x="33" y="3"/>
                  </a:cubicBezTo>
                  <a:cubicBezTo>
                    <a:pt x="37" y="4"/>
                    <a:pt x="42" y="5"/>
                    <a:pt x="46" y="5"/>
                  </a:cubicBezTo>
                  <a:cubicBezTo>
                    <a:pt x="47" y="5"/>
                    <a:pt x="47" y="5"/>
                    <a:pt x="48" y="6"/>
                  </a:cubicBezTo>
                  <a:cubicBezTo>
                    <a:pt x="48" y="6"/>
                    <a:pt x="48" y="7"/>
                    <a:pt x="48" y="7"/>
                  </a:cubicBezTo>
                  <a:cubicBezTo>
                    <a:pt x="47" y="8"/>
                    <a:pt x="46" y="8"/>
                    <a:pt x="45" y="7"/>
                  </a:cubicBezTo>
                  <a:cubicBezTo>
                    <a:pt x="43" y="6"/>
                    <a:pt x="40" y="7"/>
                    <a:pt x="38" y="6"/>
                  </a:cubicBezTo>
                  <a:cubicBezTo>
                    <a:pt x="38" y="6"/>
                    <a:pt x="38" y="6"/>
                    <a:pt x="37" y="6"/>
                  </a:cubicBezTo>
                  <a:close/>
                </a:path>
              </a:pathLst>
            </a:custGeom>
            <a:solidFill>
              <a:srgbClr val="A98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96" name="Freeform 415"/>
            <p:cNvSpPr>
              <a:spLocks/>
            </p:cNvSpPr>
            <p:nvPr/>
          </p:nvSpPr>
          <p:spPr bwMode="auto">
            <a:xfrm>
              <a:off x="1169" y="3582"/>
              <a:ext cx="43" cy="45"/>
            </a:xfrm>
            <a:custGeom>
              <a:avLst/>
              <a:gdLst>
                <a:gd name="T0" fmla="*/ 14 w 18"/>
                <a:gd name="T1" fmla="*/ 12 h 19"/>
                <a:gd name="T2" fmla="*/ 16 w 18"/>
                <a:gd name="T3" fmla="*/ 17 h 19"/>
                <a:gd name="T4" fmla="*/ 12 w 18"/>
                <a:gd name="T5" fmla="*/ 14 h 19"/>
                <a:gd name="T6" fmla="*/ 4 w 18"/>
                <a:gd name="T7" fmla="*/ 6 h 19"/>
                <a:gd name="T8" fmla="*/ 0 w 18"/>
                <a:gd name="T9" fmla="*/ 2 h 19"/>
                <a:gd name="T10" fmla="*/ 0 w 18"/>
                <a:gd name="T11" fmla="*/ 2 h 19"/>
                <a:gd name="T12" fmla="*/ 0 w 18"/>
                <a:gd name="T13" fmla="*/ 1 h 19"/>
                <a:gd name="T14" fmla="*/ 4 w 18"/>
                <a:gd name="T15" fmla="*/ 2 h 19"/>
                <a:gd name="T16" fmla="*/ 14 w 18"/>
                <a:gd name="T1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4" y="12"/>
                  </a:moveTo>
                  <a:cubicBezTo>
                    <a:pt x="15" y="14"/>
                    <a:pt x="18" y="15"/>
                    <a:pt x="16" y="17"/>
                  </a:cubicBezTo>
                  <a:cubicBezTo>
                    <a:pt x="14" y="19"/>
                    <a:pt x="13" y="15"/>
                    <a:pt x="12" y="14"/>
                  </a:cubicBezTo>
                  <a:cubicBezTo>
                    <a:pt x="9" y="12"/>
                    <a:pt x="7" y="9"/>
                    <a:pt x="4" y="6"/>
                  </a:cubicBezTo>
                  <a:cubicBezTo>
                    <a:pt x="3" y="4"/>
                    <a:pt x="1" y="4"/>
                    <a:pt x="0" y="2"/>
                  </a:cubicBezTo>
                  <a:cubicBezTo>
                    <a:pt x="0" y="2"/>
                    <a:pt x="0" y="2"/>
                    <a:pt x="0" y="2"/>
                  </a:cubicBezTo>
                  <a:cubicBezTo>
                    <a:pt x="0" y="1"/>
                    <a:pt x="0" y="1"/>
                    <a:pt x="0" y="1"/>
                  </a:cubicBezTo>
                  <a:cubicBezTo>
                    <a:pt x="2" y="0"/>
                    <a:pt x="3" y="1"/>
                    <a:pt x="4" y="2"/>
                  </a:cubicBezTo>
                  <a:cubicBezTo>
                    <a:pt x="8" y="5"/>
                    <a:pt x="11" y="9"/>
                    <a:pt x="14" y="12"/>
                  </a:cubicBezTo>
                  <a:close/>
                </a:path>
              </a:pathLst>
            </a:custGeom>
            <a:solidFill>
              <a:srgbClr val="D8C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97" name="Freeform 416"/>
            <p:cNvSpPr>
              <a:spLocks/>
            </p:cNvSpPr>
            <p:nvPr/>
          </p:nvSpPr>
          <p:spPr bwMode="auto">
            <a:xfrm>
              <a:off x="912" y="3317"/>
              <a:ext cx="22" cy="35"/>
            </a:xfrm>
            <a:custGeom>
              <a:avLst/>
              <a:gdLst>
                <a:gd name="T0" fmla="*/ 1 w 9"/>
                <a:gd name="T1" fmla="*/ 0 h 15"/>
                <a:gd name="T2" fmla="*/ 4 w 9"/>
                <a:gd name="T3" fmla="*/ 6 h 15"/>
                <a:gd name="T4" fmla="*/ 7 w 9"/>
                <a:gd name="T5" fmla="*/ 7 h 15"/>
                <a:gd name="T6" fmla="*/ 8 w 9"/>
                <a:gd name="T7" fmla="*/ 11 h 15"/>
                <a:gd name="T8" fmla="*/ 8 w 9"/>
                <a:gd name="T9" fmla="*/ 11 h 15"/>
                <a:gd name="T10" fmla="*/ 8 w 9"/>
                <a:gd name="T11" fmla="*/ 13 h 15"/>
                <a:gd name="T12" fmla="*/ 1 w 9"/>
                <a:gd name="T13" fmla="*/ 11 h 15"/>
                <a:gd name="T14" fmla="*/ 1 w 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1" y="0"/>
                  </a:moveTo>
                  <a:cubicBezTo>
                    <a:pt x="1" y="2"/>
                    <a:pt x="4" y="3"/>
                    <a:pt x="4" y="6"/>
                  </a:cubicBezTo>
                  <a:cubicBezTo>
                    <a:pt x="3" y="8"/>
                    <a:pt x="6" y="6"/>
                    <a:pt x="7" y="7"/>
                  </a:cubicBezTo>
                  <a:cubicBezTo>
                    <a:pt x="6" y="9"/>
                    <a:pt x="7" y="10"/>
                    <a:pt x="8" y="11"/>
                  </a:cubicBezTo>
                  <a:cubicBezTo>
                    <a:pt x="8" y="11"/>
                    <a:pt x="8" y="11"/>
                    <a:pt x="8" y="11"/>
                  </a:cubicBezTo>
                  <a:cubicBezTo>
                    <a:pt x="9" y="12"/>
                    <a:pt x="8" y="13"/>
                    <a:pt x="8" y="13"/>
                  </a:cubicBezTo>
                  <a:cubicBezTo>
                    <a:pt x="5" y="15"/>
                    <a:pt x="3" y="12"/>
                    <a:pt x="1" y="11"/>
                  </a:cubicBezTo>
                  <a:cubicBezTo>
                    <a:pt x="0" y="7"/>
                    <a:pt x="0" y="3"/>
                    <a:pt x="1" y="0"/>
                  </a:cubicBezTo>
                  <a:close/>
                </a:path>
              </a:pathLst>
            </a:custGeom>
            <a:solidFill>
              <a:srgbClr val="E4CD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98" name="Freeform 417"/>
            <p:cNvSpPr>
              <a:spLocks/>
            </p:cNvSpPr>
            <p:nvPr/>
          </p:nvSpPr>
          <p:spPr bwMode="auto">
            <a:xfrm>
              <a:off x="846" y="2393"/>
              <a:ext cx="81" cy="24"/>
            </a:xfrm>
            <a:custGeom>
              <a:avLst/>
              <a:gdLst>
                <a:gd name="T0" fmla="*/ 0 w 34"/>
                <a:gd name="T1" fmla="*/ 5 h 10"/>
                <a:gd name="T2" fmla="*/ 5 w 34"/>
                <a:gd name="T3" fmla="*/ 2 h 10"/>
                <a:gd name="T4" fmla="*/ 25 w 34"/>
                <a:gd name="T5" fmla="*/ 2 h 10"/>
                <a:gd name="T6" fmla="*/ 27 w 34"/>
                <a:gd name="T7" fmla="*/ 3 h 10"/>
                <a:gd name="T8" fmla="*/ 26 w 34"/>
                <a:gd name="T9" fmla="*/ 5 h 10"/>
                <a:gd name="T10" fmla="*/ 24 w 34"/>
                <a:gd name="T11" fmla="*/ 8 h 10"/>
                <a:gd name="T12" fmla="*/ 33 w 34"/>
                <a:gd name="T13" fmla="*/ 5 h 10"/>
                <a:gd name="T14" fmla="*/ 33 w 34"/>
                <a:gd name="T15" fmla="*/ 4 h 10"/>
                <a:gd name="T16" fmla="*/ 34 w 34"/>
                <a:gd name="T17" fmla="*/ 6 h 10"/>
                <a:gd name="T18" fmla="*/ 27 w 34"/>
                <a:gd name="T19" fmla="*/ 7 h 10"/>
                <a:gd name="T20" fmla="*/ 23 w 34"/>
                <a:gd name="T21" fmla="*/ 8 h 10"/>
                <a:gd name="T22" fmla="*/ 25 w 34"/>
                <a:gd name="T23" fmla="*/ 4 h 10"/>
                <a:gd name="T24" fmla="*/ 26 w 34"/>
                <a:gd name="T25" fmla="*/ 3 h 10"/>
                <a:gd name="T26" fmla="*/ 0 w 34"/>
                <a:gd name="T2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0">
                  <a:moveTo>
                    <a:pt x="0" y="5"/>
                  </a:moveTo>
                  <a:cubicBezTo>
                    <a:pt x="1" y="2"/>
                    <a:pt x="3" y="3"/>
                    <a:pt x="5" y="2"/>
                  </a:cubicBezTo>
                  <a:cubicBezTo>
                    <a:pt x="12" y="0"/>
                    <a:pt x="18" y="0"/>
                    <a:pt x="25" y="2"/>
                  </a:cubicBezTo>
                  <a:cubicBezTo>
                    <a:pt x="26" y="2"/>
                    <a:pt x="27" y="2"/>
                    <a:pt x="27" y="3"/>
                  </a:cubicBezTo>
                  <a:cubicBezTo>
                    <a:pt x="28" y="4"/>
                    <a:pt x="26" y="4"/>
                    <a:pt x="26" y="5"/>
                  </a:cubicBezTo>
                  <a:cubicBezTo>
                    <a:pt x="25" y="5"/>
                    <a:pt x="24" y="6"/>
                    <a:pt x="24" y="8"/>
                  </a:cubicBezTo>
                  <a:cubicBezTo>
                    <a:pt x="27" y="6"/>
                    <a:pt x="30" y="4"/>
                    <a:pt x="33" y="5"/>
                  </a:cubicBezTo>
                  <a:cubicBezTo>
                    <a:pt x="33" y="4"/>
                    <a:pt x="33" y="4"/>
                    <a:pt x="33" y="4"/>
                  </a:cubicBezTo>
                  <a:cubicBezTo>
                    <a:pt x="33" y="5"/>
                    <a:pt x="34" y="5"/>
                    <a:pt x="34" y="6"/>
                  </a:cubicBezTo>
                  <a:cubicBezTo>
                    <a:pt x="31" y="5"/>
                    <a:pt x="29" y="5"/>
                    <a:pt x="27" y="7"/>
                  </a:cubicBezTo>
                  <a:cubicBezTo>
                    <a:pt x="26" y="8"/>
                    <a:pt x="24" y="10"/>
                    <a:pt x="23" y="8"/>
                  </a:cubicBezTo>
                  <a:cubicBezTo>
                    <a:pt x="21" y="6"/>
                    <a:pt x="24" y="5"/>
                    <a:pt x="25" y="4"/>
                  </a:cubicBezTo>
                  <a:cubicBezTo>
                    <a:pt x="25" y="4"/>
                    <a:pt x="25" y="4"/>
                    <a:pt x="26" y="3"/>
                  </a:cubicBezTo>
                  <a:cubicBezTo>
                    <a:pt x="17" y="1"/>
                    <a:pt x="8" y="2"/>
                    <a:pt x="0" y="5"/>
                  </a:cubicBezTo>
                  <a:close/>
                </a:path>
              </a:pathLst>
            </a:custGeom>
            <a:solidFill>
              <a:srgbClr val="A37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99" name="Freeform 418"/>
            <p:cNvSpPr>
              <a:spLocks/>
            </p:cNvSpPr>
            <p:nvPr/>
          </p:nvSpPr>
          <p:spPr bwMode="auto">
            <a:xfrm>
              <a:off x="1160" y="3563"/>
              <a:ext cx="42" cy="47"/>
            </a:xfrm>
            <a:custGeom>
              <a:avLst/>
              <a:gdLst>
                <a:gd name="T0" fmla="*/ 18 w 18"/>
                <a:gd name="T1" fmla="*/ 20 h 20"/>
                <a:gd name="T2" fmla="*/ 9 w 18"/>
                <a:gd name="T3" fmla="*/ 12 h 20"/>
                <a:gd name="T4" fmla="*/ 4 w 18"/>
                <a:gd name="T5" fmla="*/ 9 h 20"/>
                <a:gd name="T6" fmla="*/ 2 w 18"/>
                <a:gd name="T7" fmla="*/ 7 h 20"/>
                <a:gd name="T8" fmla="*/ 2 w 18"/>
                <a:gd name="T9" fmla="*/ 2 h 20"/>
                <a:gd name="T10" fmla="*/ 7 w 18"/>
                <a:gd name="T11" fmla="*/ 3 h 20"/>
                <a:gd name="T12" fmla="*/ 9 w 18"/>
                <a:gd name="T13" fmla="*/ 5 h 20"/>
                <a:gd name="T14" fmla="*/ 14 w 18"/>
                <a:gd name="T15" fmla="*/ 15 h 20"/>
                <a:gd name="T16" fmla="*/ 18 w 1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8" y="20"/>
                  </a:moveTo>
                  <a:cubicBezTo>
                    <a:pt x="14" y="18"/>
                    <a:pt x="12" y="14"/>
                    <a:pt x="9" y="12"/>
                  </a:cubicBezTo>
                  <a:cubicBezTo>
                    <a:pt x="8" y="10"/>
                    <a:pt x="6" y="9"/>
                    <a:pt x="4" y="9"/>
                  </a:cubicBezTo>
                  <a:cubicBezTo>
                    <a:pt x="3" y="8"/>
                    <a:pt x="3" y="7"/>
                    <a:pt x="2" y="7"/>
                  </a:cubicBezTo>
                  <a:cubicBezTo>
                    <a:pt x="1" y="5"/>
                    <a:pt x="0" y="4"/>
                    <a:pt x="2" y="2"/>
                  </a:cubicBezTo>
                  <a:cubicBezTo>
                    <a:pt x="4" y="0"/>
                    <a:pt x="5" y="2"/>
                    <a:pt x="7" y="3"/>
                  </a:cubicBezTo>
                  <a:cubicBezTo>
                    <a:pt x="7" y="4"/>
                    <a:pt x="8" y="4"/>
                    <a:pt x="9" y="5"/>
                  </a:cubicBezTo>
                  <a:cubicBezTo>
                    <a:pt x="7" y="10"/>
                    <a:pt x="11" y="12"/>
                    <a:pt x="14" y="15"/>
                  </a:cubicBezTo>
                  <a:cubicBezTo>
                    <a:pt x="15" y="17"/>
                    <a:pt x="17" y="18"/>
                    <a:pt x="18" y="20"/>
                  </a:cubicBezTo>
                  <a:close/>
                </a:path>
              </a:pathLst>
            </a:custGeom>
            <a:solidFill>
              <a:srgbClr val="B18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0" name="Freeform 419"/>
            <p:cNvSpPr>
              <a:spLocks/>
            </p:cNvSpPr>
            <p:nvPr/>
          </p:nvSpPr>
          <p:spPr bwMode="auto">
            <a:xfrm>
              <a:off x="1062" y="1754"/>
              <a:ext cx="38" cy="19"/>
            </a:xfrm>
            <a:custGeom>
              <a:avLst/>
              <a:gdLst>
                <a:gd name="T0" fmla="*/ 3 w 16"/>
                <a:gd name="T1" fmla="*/ 7 h 8"/>
                <a:gd name="T2" fmla="*/ 1 w 16"/>
                <a:gd name="T3" fmla="*/ 3 h 8"/>
                <a:gd name="T4" fmla="*/ 4 w 16"/>
                <a:gd name="T5" fmla="*/ 0 h 8"/>
                <a:gd name="T6" fmla="*/ 12 w 16"/>
                <a:gd name="T7" fmla="*/ 1 h 8"/>
                <a:gd name="T8" fmla="*/ 13 w 16"/>
                <a:gd name="T9" fmla="*/ 2 h 8"/>
                <a:gd name="T10" fmla="*/ 9 w 16"/>
                <a:gd name="T11" fmla="*/ 2 h 8"/>
                <a:gd name="T12" fmla="*/ 16 w 16"/>
                <a:gd name="T13" fmla="*/ 6 h 8"/>
                <a:gd name="T14" fmla="*/ 13 w 16"/>
                <a:gd name="T15" fmla="*/ 8 h 8"/>
                <a:gd name="T16" fmla="*/ 11 w 16"/>
                <a:gd name="T17" fmla="*/ 7 h 8"/>
                <a:gd name="T18" fmla="*/ 5 w 16"/>
                <a:gd name="T19" fmla="*/ 5 h 8"/>
                <a:gd name="T20" fmla="*/ 3 w 16"/>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3" y="7"/>
                  </a:moveTo>
                  <a:cubicBezTo>
                    <a:pt x="0" y="7"/>
                    <a:pt x="1" y="5"/>
                    <a:pt x="1" y="3"/>
                  </a:cubicBezTo>
                  <a:cubicBezTo>
                    <a:pt x="1" y="1"/>
                    <a:pt x="2" y="0"/>
                    <a:pt x="4" y="0"/>
                  </a:cubicBezTo>
                  <a:cubicBezTo>
                    <a:pt x="7" y="1"/>
                    <a:pt x="9" y="1"/>
                    <a:pt x="12" y="1"/>
                  </a:cubicBezTo>
                  <a:cubicBezTo>
                    <a:pt x="12" y="1"/>
                    <a:pt x="13" y="2"/>
                    <a:pt x="13" y="2"/>
                  </a:cubicBezTo>
                  <a:cubicBezTo>
                    <a:pt x="12" y="2"/>
                    <a:pt x="11" y="2"/>
                    <a:pt x="9" y="2"/>
                  </a:cubicBezTo>
                  <a:cubicBezTo>
                    <a:pt x="12" y="4"/>
                    <a:pt x="14" y="5"/>
                    <a:pt x="16" y="6"/>
                  </a:cubicBezTo>
                  <a:cubicBezTo>
                    <a:pt x="15" y="7"/>
                    <a:pt x="13" y="6"/>
                    <a:pt x="13" y="8"/>
                  </a:cubicBezTo>
                  <a:cubicBezTo>
                    <a:pt x="13" y="8"/>
                    <a:pt x="11" y="7"/>
                    <a:pt x="11" y="7"/>
                  </a:cubicBezTo>
                  <a:cubicBezTo>
                    <a:pt x="9" y="2"/>
                    <a:pt x="8" y="2"/>
                    <a:pt x="5" y="5"/>
                  </a:cubicBezTo>
                  <a:cubicBezTo>
                    <a:pt x="4" y="6"/>
                    <a:pt x="4" y="6"/>
                    <a:pt x="3" y="7"/>
                  </a:cubicBezTo>
                  <a:close/>
                </a:path>
              </a:pathLst>
            </a:custGeom>
            <a:solidFill>
              <a:srgbClr val="BFA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1" name="Freeform 420"/>
            <p:cNvSpPr>
              <a:spLocks/>
            </p:cNvSpPr>
            <p:nvPr/>
          </p:nvSpPr>
          <p:spPr bwMode="auto">
            <a:xfrm>
              <a:off x="941" y="2594"/>
              <a:ext cx="33" cy="60"/>
            </a:xfrm>
            <a:custGeom>
              <a:avLst/>
              <a:gdLst>
                <a:gd name="T0" fmla="*/ 11 w 14"/>
                <a:gd name="T1" fmla="*/ 25 h 25"/>
                <a:gd name="T2" fmla="*/ 7 w 14"/>
                <a:gd name="T3" fmla="*/ 10 h 25"/>
                <a:gd name="T4" fmla="*/ 7 w 14"/>
                <a:gd name="T5" fmla="*/ 9 h 25"/>
                <a:gd name="T6" fmla="*/ 3 w 14"/>
                <a:gd name="T7" fmla="*/ 3 h 25"/>
                <a:gd name="T8" fmla="*/ 1 w 14"/>
                <a:gd name="T9" fmla="*/ 3 h 25"/>
                <a:gd name="T10" fmla="*/ 2 w 14"/>
                <a:gd name="T11" fmla="*/ 1 h 25"/>
                <a:gd name="T12" fmla="*/ 7 w 14"/>
                <a:gd name="T13" fmla="*/ 1 h 25"/>
                <a:gd name="T14" fmla="*/ 13 w 14"/>
                <a:gd name="T15" fmla="*/ 23 h 25"/>
                <a:gd name="T16" fmla="*/ 11 w 14"/>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11" y="25"/>
                  </a:moveTo>
                  <a:cubicBezTo>
                    <a:pt x="12" y="19"/>
                    <a:pt x="12" y="14"/>
                    <a:pt x="7" y="10"/>
                  </a:cubicBezTo>
                  <a:cubicBezTo>
                    <a:pt x="7" y="10"/>
                    <a:pt x="7" y="9"/>
                    <a:pt x="7" y="9"/>
                  </a:cubicBezTo>
                  <a:cubicBezTo>
                    <a:pt x="6" y="7"/>
                    <a:pt x="4" y="6"/>
                    <a:pt x="3" y="3"/>
                  </a:cubicBezTo>
                  <a:cubicBezTo>
                    <a:pt x="3" y="3"/>
                    <a:pt x="2" y="3"/>
                    <a:pt x="1" y="3"/>
                  </a:cubicBezTo>
                  <a:cubicBezTo>
                    <a:pt x="0" y="2"/>
                    <a:pt x="1" y="1"/>
                    <a:pt x="2" y="1"/>
                  </a:cubicBezTo>
                  <a:cubicBezTo>
                    <a:pt x="4" y="1"/>
                    <a:pt x="6" y="0"/>
                    <a:pt x="7" y="1"/>
                  </a:cubicBezTo>
                  <a:cubicBezTo>
                    <a:pt x="13" y="7"/>
                    <a:pt x="14" y="15"/>
                    <a:pt x="13" y="23"/>
                  </a:cubicBezTo>
                  <a:cubicBezTo>
                    <a:pt x="13" y="24"/>
                    <a:pt x="13" y="25"/>
                    <a:pt x="11" y="25"/>
                  </a:cubicBezTo>
                  <a:close/>
                </a:path>
              </a:pathLst>
            </a:custGeom>
            <a:solidFill>
              <a:srgbClr val="866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2" name="Freeform 421"/>
            <p:cNvSpPr>
              <a:spLocks/>
            </p:cNvSpPr>
            <p:nvPr/>
          </p:nvSpPr>
          <p:spPr bwMode="auto">
            <a:xfrm>
              <a:off x="1808" y="1247"/>
              <a:ext cx="34" cy="28"/>
            </a:xfrm>
            <a:custGeom>
              <a:avLst/>
              <a:gdLst>
                <a:gd name="T0" fmla="*/ 14 w 14"/>
                <a:gd name="T1" fmla="*/ 4 h 12"/>
                <a:gd name="T2" fmla="*/ 4 w 14"/>
                <a:gd name="T3" fmla="*/ 12 h 12"/>
                <a:gd name="T4" fmla="*/ 0 w 14"/>
                <a:gd name="T5" fmla="*/ 9 h 12"/>
                <a:gd name="T6" fmla="*/ 3 w 14"/>
                <a:gd name="T7" fmla="*/ 8 h 12"/>
                <a:gd name="T8" fmla="*/ 7 w 14"/>
                <a:gd name="T9" fmla="*/ 3 h 12"/>
                <a:gd name="T10" fmla="*/ 7 w 14"/>
                <a:gd name="T11" fmla="*/ 2 h 12"/>
                <a:gd name="T12" fmla="*/ 11 w 14"/>
                <a:gd name="T13" fmla="*/ 0 h 12"/>
                <a:gd name="T14" fmla="*/ 14 w 14"/>
                <a:gd name="T15" fmla="*/ 3 h 12"/>
                <a:gd name="T16" fmla="*/ 14 w 14"/>
                <a:gd name="T17" fmla="*/ 3 h 12"/>
                <a:gd name="T18" fmla="*/ 14 w 14"/>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2">
                  <a:moveTo>
                    <a:pt x="14" y="4"/>
                  </a:moveTo>
                  <a:cubicBezTo>
                    <a:pt x="11" y="7"/>
                    <a:pt x="8" y="11"/>
                    <a:pt x="4" y="12"/>
                  </a:cubicBezTo>
                  <a:cubicBezTo>
                    <a:pt x="1" y="12"/>
                    <a:pt x="0" y="12"/>
                    <a:pt x="0" y="9"/>
                  </a:cubicBezTo>
                  <a:cubicBezTo>
                    <a:pt x="1" y="9"/>
                    <a:pt x="2" y="8"/>
                    <a:pt x="3" y="8"/>
                  </a:cubicBezTo>
                  <a:cubicBezTo>
                    <a:pt x="6" y="8"/>
                    <a:pt x="8" y="7"/>
                    <a:pt x="7" y="3"/>
                  </a:cubicBezTo>
                  <a:cubicBezTo>
                    <a:pt x="7" y="3"/>
                    <a:pt x="7" y="2"/>
                    <a:pt x="7" y="2"/>
                  </a:cubicBezTo>
                  <a:cubicBezTo>
                    <a:pt x="9" y="1"/>
                    <a:pt x="10" y="1"/>
                    <a:pt x="11" y="0"/>
                  </a:cubicBezTo>
                  <a:cubicBezTo>
                    <a:pt x="13" y="0"/>
                    <a:pt x="12" y="2"/>
                    <a:pt x="14" y="3"/>
                  </a:cubicBezTo>
                  <a:cubicBezTo>
                    <a:pt x="14" y="3"/>
                    <a:pt x="14" y="3"/>
                    <a:pt x="14" y="3"/>
                  </a:cubicBezTo>
                  <a:cubicBezTo>
                    <a:pt x="14" y="3"/>
                    <a:pt x="14" y="4"/>
                    <a:pt x="14" y="4"/>
                  </a:cubicBezTo>
                  <a:close/>
                </a:path>
              </a:pathLst>
            </a:custGeom>
            <a:solidFill>
              <a:srgbClr val="BE6A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3" name="Freeform 422"/>
            <p:cNvSpPr>
              <a:spLocks/>
            </p:cNvSpPr>
            <p:nvPr/>
          </p:nvSpPr>
          <p:spPr bwMode="auto">
            <a:xfrm>
              <a:off x="820" y="3584"/>
              <a:ext cx="33" cy="38"/>
            </a:xfrm>
            <a:custGeom>
              <a:avLst/>
              <a:gdLst>
                <a:gd name="T0" fmla="*/ 12 w 14"/>
                <a:gd name="T1" fmla="*/ 0 h 16"/>
                <a:gd name="T2" fmla="*/ 14 w 14"/>
                <a:gd name="T3" fmla="*/ 1 h 16"/>
                <a:gd name="T4" fmla="*/ 13 w 14"/>
                <a:gd name="T5" fmla="*/ 4 h 16"/>
                <a:gd name="T6" fmla="*/ 13 w 14"/>
                <a:gd name="T7" fmla="*/ 4 h 16"/>
                <a:gd name="T8" fmla="*/ 5 w 14"/>
                <a:gd name="T9" fmla="*/ 13 h 16"/>
                <a:gd name="T10" fmla="*/ 4 w 14"/>
                <a:gd name="T11" fmla="*/ 15 h 16"/>
                <a:gd name="T12" fmla="*/ 1 w 14"/>
                <a:gd name="T13" fmla="*/ 15 h 16"/>
                <a:gd name="T14" fmla="*/ 1 w 14"/>
                <a:gd name="T15" fmla="*/ 13 h 16"/>
                <a:gd name="T16" fmla="*/ 12 w 14"/>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6">
                  <a:moveTo>
                    <a:pt x="12" y="0"/>
                  </a:moveTo>
                  <a:cubicBezTo>
                    <a:pt x="13" y="0"/>
                    <a:pt x="13" y="0"/>
                    <a:pt x="14" y="1"/>
                  </a:cubicBezTo>
                  <a:cubicBezTo>
                    <a:pt x="14" y="2"/>
                    <a:pt x="14" y="3"/>
                    <a:pt x="13" y="4"/>
                  </a:cubicBezTo>
                  <a:cubicBezTo>
                    <a:pt x="13" y="4"/>
                    <a:pt x="13" y="4"/>
                    <a:pt x="13" y="4"/>
                  </a:cubicBezTo>
                  <a:cubicBezTo>
                    <a:pt x="10" y="6"/>
                    <a:pt x="7" y="9"/>
                    <a:pt x="5" y="13"/>
                  </a:cubicBezTo>
                  <a:cubicBezTo>
                    <a:pt x="4" y="13"/>
                    <a:pt x="4" y="14"/>
                    <a:pt x="4" y="15"/>
                  </a:cubicBezTo>
                  <a:cubicBezTo>
                    <a:pt x="3" y="16"/>
                    <a:pt x="2" y="16"/>
                    <a:pt x="1" y="15"/>
                  </a:cubicBezTo>
                  <a:cubicBezTo>
                    <a:pt x="0" y="14"/>
                    <a:pt x="0" y="14"/>
                    <a:pt x="1" y="13"/>
                  </a:cubicBezTo>
                  <a:cubicBezTo>
                    <a:pt x="4" y="8"/>
                    <a:pt x="8" y="4"/>
                    <a:pt x="12" y="0"/>
                  </a:cubicBezTo>
                  <a:close/>
                </a:path>
              </a:pathLst>
            </a:custGeom>
            <a:solidFill>
              <a:srgbClr val="D6B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4" name="Freeform 423"/>
            <p:cNvSpPr>
              <a:spLocks/>
            </p:cNvSpPr>
            <p:nvPr/>
          </p:nvSpPr>
          <p:spPr bwMode="auto">
            <a:xfrm>
              <a:off x="1062" y="1981"/>
              <a:ext cx="52" cy="45"/>
            </a:xfrm>
            <a:custGeom>
              <a:avLst/>
              <a:gdLst>
                <a:gd name="T0" fmla="*/ 3 w 22"/>
                <a:gd name="T1" fmla="*/ 16 h 19"/>
                <a:gd name="T2" fmla="*/ 1 w 22"/>
                <a:gd name="T3" fmla="*/ 0 h 19"/>
                <a:gd name="T4" fmla="*/ 4 w 22"/>
                <a:gd name="T5" fmla="*/ 13 h 19"/>
                <a:gd name="T6" fmla="*/ 9 w 22"/>
                <a:gd name="T7" fmla="*/ 17 h 19"/>
                <a:gd name="T8" fmla="*/ 21 w 22"/>
                <a:gd name="T9" fmla="*/ 16 h 19"/>
                <a:gd name="T10" fmla="*/ 22 w 22"/>
                <a:gd name="T11" fmla="*/ 17 h 19"/>
                <a:gd name="T12" fmla="*/ 21 w 22"/>
                <a:gd name="T13" fmla="*/ 17 h 19"/>
                <a:gd name="T14" fmla="*/ 3 w 22"/>
                <a:gd name="T15" fmla="*/ 18 h 19"/>
                <a:gd name="T16" fmla="*/ 0 w 22"/>
                <a:gd name="T17" fmla="*/ 17 h 19"/>
                <a:gd name="T18" fmla="*/ 3 w 22"/>
                <a:gd name="T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
                  <a:moveTo>
                    <a:pt x="3" y="16"/>
                  </a:moveTo>
                  <a:cubicBezTo>
                    <a:pt x="1" y="11"/>
                    <a:pt x="0" y="6"/>
                    <a:pt x="1" y="0"/>
                  </a:cubicBezTo>
                  <a:cubicBezTo>
                    <a:pt x="0" y="5"/>
                    <a:pt x="3" y="9"/>
                    <a:pt x="4" y="13"/>
                  </a:cubicBezTo>
                  <a:cubicBezTo>
                    <a:pt x="4" y="16"/>
                    <a:pt x="7" y="16"/>
                    <a:pt x="9" y="17"/>
                  </a:cubicBezTo>
                  <a:cubicBezTo>
                    <a:pt x="13" y="19"/>
                    <a:pt x="17" y="17"/>
                    <a:pt x="21" y="16"/>
                  </a:cubicBezTo>
                  <a:cubicBezTo>
                    <a:pt x="22" y="16"/>
                    <a:pt x="22" y="17"/>
                    <a:pt x="22" y="17"/>
                  </a:cubicBezTo>
                  <a:cubicBezTo>
                    <a:pt x="21" y="17"/>
                    <a:pt x="21" y="17"/>
                    <a:pt x="21" y="17"/>
                  </a:cubicBezTo>
                  <a:cubicBezTo>
                    <a:pt x="15" y="19"/>
                    <a:pt x="9" y="18"/>
                    <a:pt x="3" y="18"/>
                  </a:cubicBezTo>
                  <a:cubicBezTo>
                    <a:pt x="2" y="18"/>
                    <a:pt x="1" y="18"/>
                    <a:pt x="0" y="17"/>
                  </a:cubicBezTo>
                  <a:cubicBezTo>
                    <a:pt x="1" y="16"/>
                    <a:pt x="2" y="17"/>
                    <a:pt x="3" y="16"/>
                  </a:cubicBezTo>
                  <a:close/>
                </a:path>
              </a:pathLst>
            </a:custGeom>
            <a:solidFill>
              <a:srgbClr val="A27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5" name="Freeform 424"/>
            <p:cNvSpPr>
              <a:spLocks/>
            </p:cNvSpPr>
            <p:nvPr/>
          </p:nvSpPr>
          <p:spPr bwMode="auto">
            <a:xfrm>
              <a:off x="1716" y="2803"/>
              <a:ext cx="16" cy="47"/>
            </a:xfrm>
            <a:custGeom>
              <a:avLst/>
              <a:gdLst>
                <a:gd name="T0" fmla="*/ 2 w 7"/>
                <a:gd name="T1" fmla="*/ 20 h 20"/>
                <a:gd name="T2" fmla="*/ 1 w 7"/>
                <a:gd name="T3" fmla="*/ 17 h 20"/>
                <a:gd name="T4" fmla="*/ 3 w 7"/>
                <a:gd name="T5" fmla="*/ 3 h 20"/>
                <a:gd name="T6" fmla="*/ 5 w 7"/>
                <a:gd name="T7" fmla="*/ 0 h 20"/>
                <a:gd name="T8" fmla="*/ 5 w 7"/>
                <a:gd name="T9" fmla="*/ 4 h 20"/>
                <a:gd name="T10" fmla="*/ 5 w 7"/>
                <a:gd name="T11" fmla="*/ 7 h 20"/>
                <a:gd name="T12" fmla="*/ 5 w 7"/>
                <a:gd name="T13" fmla="*/ 9 h 20"/>
                <a:gd name="T14" fmla="*/ 5 w 7"/>
                <a:gd name="T15" fmla="*/ 17 h 20"/>
                <a:gd name="T16" fmla="*/ 2 w 7"/>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0">
                  <a:moveTo>
                    <a:pt x="2" y="20"/>
                  </a:moveTo>
                  <a:cubicBezTo>
                    <a:pt x="0" y="20"/>
                    <a:pt x="0" y="18"/>
                    <a:pt x="1" y="17"/>
                  </a:cubicBezTo>
                  <a:cubicBezTo>
                    <a:pt x="3" y="13"/>
                    <a:pt x="1" y="7"/>
                    <a:pt x="3" y="3"/>
                  </a:cubicBezTo>
                  <a:cubicBezTo>
                    <a:pt x="3" y="2"/>
                    <a:pt x="4" y="0"/>
                    <a:pt x="5" y="0"/>
                  </a:cubicBezTo>
                  <a:cubicBezTo>
                    <a:pt x="6" y="1"/>
                    <a:pt x="4" y="2"/>
                    <a:pt x="5" y="4"/>
                  </a:cubicBezTo>
                  <a:cubicBezTo>
                    <a:pt x="5" y="5"/>
                    <a:pt x="3" y="5"/>
                    <a:pt x="5" y="7"/>
                  </a:cubicBezTo>
                  <a:cubicBezTo>
                    <a:pt x="6" y="7"/>
                    <a:pt x="6" y="8"/>
                    <a:pt x="5" y="9"/>
                  </a:cubicBezTo>
                  <a:cubicBezTo>
                    <a:pt x="2" y="11"/>
                    <a:pt x="3" y="14"/>
                    <a:pt x="5" y="17"/>
                  </a:cubicBezTo>
                  <a:cubicBezTo>
                    <a:pt x="7" y="20"/>
                    <a:pt x="3" y="19"/>
                    <a:pt x="2" y="20"/>
                  </a:cubicBezTo>
                  <a:close/>
                </a:path>
              </a:pathLst>
            </a:custGeom>
            <a:solidFill>
              <a:srgbClr val="997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6" name="Freeform 425"/>
            <p:cNvSpPr>
              <a:spLocks/>
            </p:cNvSpPr>
            <p:nvPr/>
          </p:nvSpPr>
          <p:spPr bwMode="auto">
            <a:xfrm>
              <a:off x="943" y="3025"/>
              <a:ext cx="31" cy="50"/>
            </a:xfrm>
            <a:custGeom>
              <a:avLst/>
              <a:gdLst>
                <a:gd name="T0" fmla="*/ 0 w 13"/>
                <a:gd name="T1" fmla="*/ 19 h 21"/>
                <a:gd name="T2" fmla="*/ 10 w 13"/>
                <a:gd name="T3" fmla="*/ 0 h 21"/>
                <a:gd name="T4" fmla="*/ 10 w 13"/>
                <a:gd name="T5" fmla="*/ 13 h 21"/>
                <a:gd name="T6" fmla="*/ 8 w 13"/>
                <a:gd name="T7" fmla="*/ 18 h 21"/>
                <a:gd name="T8" fmla="*/ 1 w 13"/>
                <a:gd name="T9" fmla="*/ 21 h 21"/>
                <a:gd name="T10" fmla="*/ 0 w 13"/>
                <a:gd name="T11" fmla="*/ 20 h 21"/>
                <a:gd name="T12" fmla="*/ 0 w 13"/>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13" h="21">
                  <a:moveTo>
                    <a:pt x="0" y="19"/>
                  </a:moveTo>
                  <a:cubicBezTo>
                    <a:pt x="7" y="15"/>
                    <a:pt x="9" y="7"/>
                    <a:pt x="10" y="0"/>
                  </a:cubicBezTo>
                  <a:cubicBezTo>
                    <a:pt x="13" y="4"/>
                    <a:pt x="11" y="9"/>
                    <a:pt x="10" y="13"/>
                  </a:cubicBezTo>
                  <a:cubicBezTo>
                    <a:pt x="10" y="15"/>
                    <a:pt x="8" y="16"/>
                    <a:pt x="8" y="18"/>
                  </a:cubicBezTo>
                  <a:cubicBezTo>
                    <a:pt x="7" y="21"/>
                    <a:pt x="3" y="21"/>
                    <a:pt x="1" y="21"/>
                  </a:cubicBezTo>
                  <a:cubicBezTo>
                    <a:pt x="0" y="21"/>
                    <a:pt x="0" y="21"/>
                    <a:pt x="0" y="20"/>
                  </a:cubicBezTo>
                  <a:cubicBezTo>
                    <a:pt x="0" y="20"/>
                    <a:pt x="0" y="20"/>
                    <a:pt x="0" y="19"/>
                  </a:cubicBezTo>
                  <a:close/>
                </a:path>
              </a:pathLst>
            </a:custGeom>
            <a:solidFill>
              <a:srgbClr val="8A6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7" name="Freeform 426"/>
            <p:cNvSpPr>
              <a:spLocks/>
            </p:cNvSpPr>
            <p:nvPr/>
          </p:nvSpPr>
          <p:spPr bwMode="auto">
            <a:xfrm>
              <a:off x="929" y="1633"/>
              <a:ext cx="31" cy="19"/>
            </a:xfrm>
            <a:custGeom>
              <a:avLst/>
              <a:gdLst>
                <a:gd name="T0" fmla="*/ 11 w 13"/>
                <a:gd name="T1" fmla="*/ 4 h 8"/>
                <a:gd name="T2" fmla="*/ 2 w 13"/>
                <a:gd name="T3" fmla="*/ 7 h 8"/>
                <a:gd name="T4" fmla="*/ 0 w 13"/>
                <a:gd name="T5" fmla="*/ 7 h 8"/>
                <a:gd name="T6" fmla="*/ 2 w 13"/>
                <a:gd name="T7" fmla="*/ 2 h 8"/>
                <a:gd name="T8" fmla="*/ 5 w 13"/>
                <a:gd name="T9" fmla="*/ 1 h 8"/>
                <a:gd name="T10" fmla="*/ 13 w 13"/>
                <a:gd name="T11" fmla="*/ 0 h 8"/>
                <a:gd name="T12" fmla="*/ 11 w 1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1" y="4"/>
                  </a:moveTo>
                  <a:cubicBezTo>
                    <a:pt x="8" y="5"/>
                    <a:pt x="5" y="6"/>
                    <a:pt x="2" y="7"/>
                  </a:cubicBezTo>
                  <a:cubicBezTo>
                    <a:pt x="1" y="8"/>
                    <a:pt x="1" y="8"/>
                    <a:pt x="0" y="7"/>
                  </a:cubicBezTo>
                  <a:cubicBezTo>
                    <a:pt x="0" y="5"/>
                    <a:pt x="2" y="4"/>
                    <a:pt x="2" y="2"/>
                  </a:cubicBezTo>
                  <a:cubicBezTo>
                    <a:pt x="3" y="1"/>
                    <a:pt x="4" y="1"/>
                    <a:pt x="5" y="1"/>
                  </a:cubicBezTo>
                  <a:cubicBezTo>
                    <a:pt x="8" y="3"/>
                    <a:pt x="10" y="0"/>
                    <a:pt x="13" y="0"/>
                  </a:cubicBezTo>
                  <a:cubicBezTo>
                    <a:pt x="13" y="1"/>
                    <a:pt x="12" y="3"/>
                    <a:pt x="11" y="4"/>
                  </a:cubicBezTo>
                  <a:close/>
                </a:path>
              </a:pathLst>
            </a:custGeom>
            <a:solidFill>
              <a:srgbClr val="E5D2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8" name="Freeform 427"/>
            <p:cNvSpPr>
              <a:spLocks/>
            </p:cNvSpPr>
            <p:nvPr/>
          </p:nvSpPr>
          <p:spPr bwMode="auto">
            <a:xfrm>
              <a:off x="1100" y="1524"/>
              <a:ext cx="48" cy="36"/>
            </a:xfrm>
            <a:custGeom>
              <a:avLst/>
              <a:gdLst>
                <a:gd name="T0" fmla="*/ 16 w 20"/>
                <a:gd name="T1" fmla="*/ 13 h 15"/>
                <a:gd name="T2" fmla="*/ 9 w 20"/>
                <a:gd name="T3" fmla="*/ 8 h 15"/>
                <a:gd name="T4" fmla="*/ 0 w 20"/>
                <a:gd name="T5" fmla="*/ 5 h 15"/>
                <a:gd name="T6" fmla="*/ 2 w 20"/>
                <a:gd name="T7" fmla="*/ 4 h 15"/>
                <a:gd name="T8" fmla="*/ 3 w 20"/>
                <a:gd name="T9" fmla="*/ 4 h 15"/>
                <a:gd name="T10" fmla="*/ 11 w 20"/>
                <a:gd name="T11" fmla="*/ 3 h 15"/>
                <a:gd name="T12" fmla="*/ 13 w 20"/>
                <a:gd name="T13" fmla="*/ 2 h 15"/>
                <a:gd name="T14" fmla="*/ 16 w 20"/>
                <a:gd name="T15" fmla="*/ 2 h 15"/>
                <a:gd name="T16" fmla="*/ 14 w 20"/>
                <a:gd name="T17" fmla="*/ 4 h 15"/>
                <a:gd name="T18" fmla="*/ 12 w 20"/>
                <a:gd name="T19" fmla="*/ 6 h 15"/>
                <a:gd name="T20" fmla="*/ 12 w 20"/>
                <a:gd name="T21" fmla="*/ 5 h 15"/>
                <a:gd name="T22" fmla="*/ 12 w 20"/>
                <a:gd name="T23" fmla="*/ 7 h 15"/>
                <a:gd name="T24" fmla="*/ 16 w 20"/>
                <a:gd name="T25" fmla="*/ 9 h 15"/>
                <a:gd name="T26" fmla="*/ 18 w 20"/>
                <a:gd name="T27" fmla="*/ 10 h 15"/>
                <a:gd name="T28" fmla="*/ 19 w 20"/>
                <a:gd name="T29" fmla="*/ 13 h 15"/>
                <a:gd name="T30" fmla="*/ 16 w 20"/>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5">
                  <a:moveTo>
                    <a:pt x="16" y="13"/>
                  </a:moveTo>
                  <a:cubicBezTo>
                    <a:pt x="15" y="10"/>
                    <a:pt x="11" y="9"/>
                    <a:pt x="9" y="8"/>
                  </a:cubicBezTo>
                  <a:cubicBezTo>
                    <a:pt x="6" y="7"/>
                    <a:pt x="3" y="6"/>
                    <a:pt x="0" y="5"/>
                  </a:cubicBezTo>
                  <a:cubicBezTo>
                    <a:pt x="0" y="4"/>
                    <a:pt x="1" y="4"/>
                    <a:pt x="2" y="4"/>
                  </a:cubicBezTo>
                  <a:cubicBezTo>
                    <a:pt x="2" y="4"/>
                    <a:pt x="3" y="4"/>
                    <a:pt x="3" y="4"/>
                  </a:cubicBezTo>
                  <a:cubicBezTo>
                    <a:pt x="6" y="4"/>
                    <a:pt x="9" y="5"/>
                    <a:pt x="11" y="3"/>
                  </a:cubicBezTo>
                  <a:cubicBezTo>
                    <a:pt x="12" y="2"/>
                    <a:pt x="12" y="2"/>
                    <a:pt x="13" y="2"/>
                  </a:cubicBezTo>
                  <a:cubicBezTo>
                    <a:pt x="14" y="2"/>
                    <a:pt x="15" y="0"/>
                    <a:pt x="16" y="2"/>
                  </a:cubicBezTo>
                  <a:cubicBezTo>
                    <a:pt x="16" y="4"/>
                    <a:pt x="15" y="4"/>
                    <a:pt x="14" y="4"/>
                  </a:cubicBezTo>
                  <a:cubicBezTo>
                    <a:pt x="13" y="5"/>
                    <a:pt x="12" y="5"/>
                    <a:pt x="12" y="6"/>
                  </a:cubicBezTo>
                  <a:cubicBezTo>
                    <a:pt x="12" y="5"/>
                    <a:pt x="12" y="5"/>
                    <a:pt x="12" y="5"/>
                  </a:cubicBezTo>
                  <a:cubicBezTo>
                    <a:pt x="11" y="6"/>
                    <a:pt x="11" y="7"/>
                    <a:pt x="12" y="7"/>
                  </a:cubicBezTo>
                  <a:cubicBezTo>
                    <a:pt x="13" y="8"/>
                    <a:pt x="15" y="9"/>
                    <a:pt x="16" y="9"/>
                  </a:cubicBezTo>
                  <a:cubicBezTo>
                    <a:pt x="17" y="10"/>
                    <a:pt x="17" y="10"/>
                    <a:pt x="18" y="10"/>
                  </a:cubicBezTo>
                  <a:cubicBezTo>
                    <a:pt x="19" y="11"/>
                    <a:pt x="20" y="12"/>
                    <a:pt x="19" y="13"/>
                  </a:cubicBezTo>
                  <a:cubicBezTo>
                    <a:pt x="18" y="15"/>
                    <a:pt x="17" y="14"/>
                    <a:pt x="16" y="13"/>
                  </a:cubicBezTo>
                  <a:close/>
                </a:path>
              </a:pathLst>
            </a:custGeom>
            <a:solidFill>
              <a:srgbClr val="E9D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9" name="Freeform 428"/>
            <p:cNvSpPr>
              <a:spLocks/>
            </p:cNvSpPr>
            <p:nvPr/>
          </p:nvSpPr>
          <p:spPr bwMode="auto">
            <a:xfrm>
              <a:off x="839" y="1919"/>
              <a:ext cx="104" cy="22"/>
            </a:xfrm>
            <a:custGeom>
              <a:avLst/>
              <a:gdLst>
                <a:gd name="T0" fmla="*/ 44 w 44"/>
                <a:gd name="T1" fmla="*/ 6 h 9"/>
                <a:gd name="T2" fmla="*/ 28 w 44"/>
                <a:gd name="T3" fmla="*/ 3 h 9"/>
                <a:gd name="T4" fmla="*/ 3 w 44"/>
                <a:gd name="T5" fmla="*/ 5 h 9"/>
                <a:gd name="T6" fmla="*/ 2 w 44"/>
                <a:gd name="T7" fmla="*/ 6 h 9"/>
                <a:gd name="T8" fmla="*/ 4 w 44"/>
                <a:gd name="T9" fmla="*/ 7 h 9"/>
                <a:gd name="T10" fmla="*/ 1 w 44"/>
                <a:gd name="T11" fmla="*/ 7 h 9"/>
                <a:gd name="T12" fmla="*/ 3 w 44"/>
                <a:gd name="T13" fmla="*/ 4 h 9"/>
                <a:gd name="T14" fmla="*/ 33 w 44"/>
                <a:gd name="T15" fmla="*/ 3 h 9"/>
                <a:gd name="T16" fmla="*/ 44 w 44"/>
                <a:gd name="T17" fmla="*/ 5 h 9"/>
                <a:gd name="T18" fmla="*/ 44 w 44"/>
                <a:gd name="T1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9">
                  <a:moveTo>
                    <a:pt x="44" y="6"/>
                  </a:moveTo>
                  <a:cubicBezTo>
                    <a:pt x="39" y="7"/>
                    <a:pt x="33" y="4"/>
                    <a:pt x="28" y="3"/>
                  </a:cubicBezTo>
                  <a:cubicBezTo>
                    <a:pt x="19" y="2"/>
                    <a:pt x="11" y="2"/>
                    <a:pt x="3" y="5"/>
                  </a:cubicBezTo>
                  <a:cubicBezTo>
                    <a:pt x="3" y="5"/>
                    <a:pt x="2" y="6"/>
                    <a:pt x="2" y="6"/>
                  </a:cubicBezTo>
                  <a:cubicBezTo>
                    <a:pt x="2" y="7"/>
                    <a:pt x="3" y="7"/>
                    <a:pt x="4" y="7"/>
                  </a:cubicBezTo>
                  <a:cubicBezTo>
                    <a:pt x="3" y="8"/>
                    <a:pt x="1" y="9"/>
                    <a:pt x="1" y="7"/>
                  </a:cubicBezTo>
                  <a:cubicBezTo>
                    <a:pt x="0" y="5"/>
                    <a:pt x="1" y="5"/>
                    <a:pt x="3" y="4"/>
                  </a:cubicBezTo>
                  <a:cubicBezTo>
                    <a:pt x="13" y="0"/>
                    <a:pt x="23" y="0"/>
                    <a:pt x="33" y="3"/>
                  </a:cubicBezTo>
                  <a:cubicBezTo>
                    <a:pt x="37" y="4"/>
                    <a:pt x="40" y="5"/>
                    <a:pt x="44" y="5"/>
                  </a:cubicBezTo>
                  <a:cubicBezTo>
                    <a:pt x="44" y="5"/>
                    <a:pt x="44" y="6"/>
                    <a:pt x="44" y="6"/>
                  </a:cubicBezTo>
                  <a:close/>
                </a:path>
              </a:pathLst>
            </a:custGeom>
            <a:solidFill>
              <a:srgbClr val="AC8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0" name="Freeform 429"/>
            <p:cNvSpPr>
              <a:spLocks/>
            </p:cNvSpPr>
            <p:nvPr/>
          </p:nvSpPr>
          <p:spPr bwMode="auto">
            <a:xfrm>
              <a:off x="943" y="1808"/>
              <a:ext cx="38" cy="29"/>
            </a:xfrm>
            <a:custGeom>
              <a:avLst/>
              <a:gdLst>
                <a:gd name="T0" fmla="*/ 0 w 16"/>
                <a:gd name="T1" fmla="*/ 4 h 12"/>
                <a:gd name="T2" fmla="*/ 4 w 16"/>
                <a:gd name="T3" fmla="*/ 2 h 12"/>
                <a:gd name="T4" fmla="*/ 7 w 16"/>
                <a:gd name="T5" fmla="*/ 0 h 12"/>
                <a:gd name="T6" fmla="*/ 14 w 16"/>
                <a:gd name="T7" fmla="*/ 5 h 12"/>
                <a:gd name="T8" fmla="*/ 13 w 16"/>
                <a:gd name="T9" fmla="*/ 12 h 12"/>
                <a:gd name="T10" fmla="*/ 10 w 16"/>
                <a:gd name="T11" fmla="*/ 6 h 12"/>
                <a:gd name="T12" fmla="*/ 4 w 16"/>
                <a:gd name="T13" fmla="*/ 5 h 12"/>
                <a:gd name="T14" fmla="*/ 0 w 16"/>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0" y="4"/>
                  </a:moveTo>
                  <a:cubicBezTo>
                    <a:pt x="2" y="4"/>
                    <a:pt x="3" y="3"/>
                    <a:pt x="4" y="2"/>
                  </a:cubicBezTo>
                  <a:cubicBezTo>
                    <a:pt x="5" y="2"/>
                    <a:pt x="6" y="1"/>
                    <a:pt x="7" y="0"/>
                  </a:cubicBezTo>
                  <a:cubicBezTo>
                    <a:pt x="11" y="0"/>
                    <a:pt x="13" y="2"/>
                    <a:pt x="14" y="5"/>
                  </a:cubicBezTo>
                  <a:cubicBezTo>
                    <a:pt x="15" y="7"/>
                    <a:pt x="16" y="10"/>
                    <a:pt x="13" y="12"/>
                  </a:cubicBezTo>
                  <a:cubicBezTo>
                    <a:pt x="12" y="10"/>
                    <a:pt x="11" y="8"/>
                    <a:pt x="10" y="6"/>
                  </a:cubicBezTo>
                  <a:cubicBezTo>
                    <a:pt x="9" y="4"/>
                    <a:pt x="6" y="4"/>
                    <a:pt x="4" y="5"/>
                  </a:cubicBezTo>
                  <a:cubicBezTo>
                    <a:pt x="3" y="5"/>
                    <a:pt x="2" y="5"/>
                    <a:pt x="0" y="4"/>
                  </a:cubicBezTo>
                  <a:close/>
                </a:path>
              </a:pathLst>
            </a:custGeom>
            <a:solidFill>
              <a:srgbClr val="8258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1" name="Freeform 430"/>
            <p:cNvSpPr>
              <a:spLocks/>
            </p:cNvSpPr>
            <p:nvPr/>
          </p:nvSpPr>
          <p:spPr bwMode="auto">
            <a:xfrm>
              <a:off x="929" y="1756"/>
              <a:ext cx="43" cy="17"/>
            </a:xfrm>
            <a:custGeom>
              <a:avLst/>
              <a:gdLst>
                <a:gd name="T0" fmla="*/ 1 w 18"/>
                <a:gd name="T1" fmla="*/ 2 h 7"/>
                <a:gd name="T2" fmla="*/ 8 w 18"/>
                <a:gd name="T3" fmla="*/ 0 h 7"/>
                <a:gd name="T4" fmla="*/ 15 w 18"/>
                <a:gd name="T5" fmla="*/ 0 h 7"/>
                <a:gd name="T6" fmla="*/ 17 w 18"/>
                <a:gd name="T7" fmla="*/ 3 h 7"/>
                <a:gd name="T8" fmla="*/ 16 w 18"/>
                <a:gd name="T9" fmla="*/ 5 h 7"/>
                <a:gd name="T10" fmla="*/ 14 w 18"/>
                <a:gd name="T11" fmla="*/ 6 h 7"/>
                <a:gd name="T12" fmla="*/ 9 w 18"/>
                <a:gd name="T13" fmla="*/ 3 h 7"/>
                <a:gd name="T14" fmla="*/ 8 w 18"/>
                <a:gd name="T15" fmla="*/ 2 h 7"/>
                <a:gd name="T16" fmla="*/ 7 w 18"/>
                <a:gd name="T17" fmla="*/ 1 h 7"/>
                <a:gd name="T18" fmla="*/ 1 w 18"/>
                <a:gd name="T19" fmla="*/ 2 h 7"/>
                <a:gd name="T20" fmla="*/ 1 w 18"/>
                <a:gd name="T2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7">
                  <a:moveTo>
                    <a:pt x="1" y="2"/>
                  </a:moveTo>
                  <a:cubicBezTo>
                    <a:pt x="3" y="1"/>
                    <a:pt x="6" y="1"/>
                    <a:pt x="8" y="0"/>
                  </a:cubicBezTo>
                  <a:cubicBezTo>
                    <a:pt x="10" y="0"/>
                    <a:pt x="13" y="0"/>
                    <a:pt x="15" y="0"/>
                  </a:cubicBezTo>
                  <a:cubicBezTo>
                    <a:pt x="16" y="0"/>
                    <a:pt x="17" y="1"/>
                    <a:pt x="17" y="3"/>
                  </a:cubicBezTo>
                  <a:cubicBezTo>
                    <a:pt x="18" y="4"/>
                    <a:pt x="18" y="5"/>
                    <a:pt x="16" y="5"/>
                  </a:cubicBezTo>
                  <a:cubicBezTo>
                    <a:pt x="16" y="6"/>
                    <a:pt x="15" y="5"/>
                    <a:pt x="14" y="6"/>
                  </a:cubicBezTo>
                  <a:cubicBezTo>
                    <a:pt x="9" y="7"/>
                    <a:pt x="9" y="7"/>
                    <a:pt x="9" y="3"/>
                  </a:cubicBezTo>
                  <a:cubicBezTo>
                    <a:pt x="8" y="3"/>
                    <a:pt x="8" y="2"/>
                    <a:pt x="8" y="2"/>
                  </a:cubicBezTo>
                  <a:cubicBezTo>
                    <a:pt x="9" y="1"/>
                    <a:pt x="8" y="1"/>
                    <a:pt x="7" y="1"/>
                  </a:cubicBezTo>
                  <a:cubicBezTo>
                    <a:pt x="5" y="2"/>
                    <a:pt x="3" y="2"/>
                    <a:pt x="1" y="2"/>
                  </a:cubicBezTo>
                  <a:cubicBezTo>
                    <a:pt x="0" y="2"/>
                    <a:pt x="0" y="2"/>
                    <a:pt x="1" y="2"/>
                  </a:cubicBezTo>
                  <a:close/>
                </a:path>
              </a:pathLst>
            </a:custGeom>
            <a:solidFill>
              <a:srgbClr val="C6AF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2" name="Freeform 431"/>
            <p:cNvSpPr>
              <a:spLocks/>
            </p:cNvSpPr>
            <p:nvPr/>
          </p:nvSpPr>
          <p:spPr bwMode="auto">
            <a:xfrm>
              <a:off x="855" y="2287"/>
              <a:ext cx="119" cy="18"/>
            </a:xfrm>
            <a:custGeom>
              <a:avLst/>
              <a:gdLst>
                <a:gd name="T0" fmla="*/ 36 w 50"/>
                <a:gd name="T1" fmla="*/ 5 h 8"/>
                <a:gd name="T2" fmla="*/ 49 w 50"/>
                <a:gd name="T3" fmla="*/ 3 h 8"/>
                <a:gd name="T4" fmla="*/ 49 w 50"/>
                <a:gd name="T5" fmla="*/ 5 h 8"/>
                <a:gd name="T6" fmla="*/ 48 w 50"/>
                <a:gd name="T7" fmla="*/ 6 h 8"/>
                <a:gd name="T8" fmla="*/ 41 w 50"/>
                <a:gd name="T9" fmla="*/ 7 h 8"/>
                <a:gd name="T10" fmla="*/ 16 w 50"/>
                <a:gd name="T11" fmla="*/ 4 h 8"/>
                <a:gd name="T12" fmla="*/ 3 w 50"/>
                <a:gd name="T13" fmla="*/ 5 h 8"/>
                <a:gd name="T14" fmla="*/ 1 w 50"/>
                <a:gd name="T15" fmla="*/ 5 h 8"/>
                <a:gd name="T16" fmla="*/ 0 w 50"/>
                <a:gd name="T17" fmla="*/ 4 h 8"/>
                <a:gd name="T18" fmla="*/ 27 w 50"/>
                <a:gd name="T19" fmla="*/ 4 h 8"/>
                <a:gd name="T20" fmla="*/ 36 w 50"/>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8">
                  <a:moveTo>
                    <a:pt x="36" y="5"/>
                  </a:moveTo>
                  <a:cubicBezTo>
                    <a:pt x="41" y="4"/>
                    <a:pt x="45" y="7"/>
                    <a:pt x="49" y="3"/>
                  </a:cubicBezTo>
                  <a:cubicBezTo>
                    <a:pt x="49" y="4"/>
                    <a:pt x="50" y="4"/>
                    <a:pt x="49" y="5"/>
                  </a:cubicBezTo>
                  <a:cubicBezTo>
                    <a:pt x="49" y="6"/>
                    <a:pt x="49" y="6"/>
                    <a:pt x="48" y="6"/>
                  </a:cubicBezTo>
                  <a:cubicBezTo>
                    <a:pt x="46" y="8"/>
                    <a:pt x="44" y="7"/>
                    <a:pt x="41" y="7"/>
                  </a:cubicBezTo>
                  <a:cubicBezTo>
                    <a:pt x="33" y="7"/>
                    <a:pt x="24" y="5"/>
                    <a:pt x="16" y="4"/>
                  </a:cubicBezTo>
                  <a:cubicBezTo>
                    <a:pt x="12" y="3"/>
                    <a:pt x="8" y="4"/>
                    <a:pt x="3" y="5"/>
                  </a:cubicBezTo>
                  <a:cubicBezTo>
                    <a:pt x="3" y="5"/>
                    <a:pt x="2" y="5"/>
                    <a:pt x="1" y="5"/>
                  </a:cubicBezTo>
                  <a:cubicBezTo>
                    <a:pt x="0" y="5"/>
                    <a:pt x="0" y="5"/>
                    <a:pt x="0" y="4"/>
                  </a:cubicBezTo>
                  <a:cubicBezTo>
                    <a:pt x="9" y="0"/>
                    <a:pt x="18" y="1"/>
                    <a:pt x="27" y="4"/>
                  </a:cubicBezTo>
                  <a:cubicBezTo>
                    <a:pt x="30" y="5"/>
                    <a:pt x="33" y="5"/>
                    <a:pt x="36" y="5"/>
                  </a:cubicBezTo>
                  <a:close/>
                </a:path>
              </a:pathLst>
            </a:custGeom>
            <a:solidFill>
              <a:srgbClr val="9D7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3" name="Freeform 432"/>
            <p:cNvSpPr>
              <a:spLocks/>
            </p:cNvSpPr>
            <p:nvPr/>
          </p:nvSpPr>
          <p:spPr bwMode="auto">
            <a:xfrm>
              <a:off x="1055" y="3028"/>
              <a:ext cx="28" cy="45"/>
            </a:xfrm>
            <a:custGeom>
              <a:avLst/>
              <a:gdLst>
                <a:gd name="T0" fmla="*/ 12 w 12"/>
                <a:gd name="T1" fmla="*/ 19 h 19"/>
                <a:gd name="T2" fmla="*/ 4 w 12"/>
                <a:gd name="T3" fmla="*/ 17 h 19"/>
                <a:gd name="T4" fmla="*/ 1 w 12"/>
                <a:gd name="T5" fmla="*/ 6 h 19"/>
                <a:gd name="T6" fmla="*/ 2 w 12"/>
                <a:gd name="T7" fmla="*/ 0 h 19"/>
                <a:gd name="T8" fmla="*/ 8 w 12"/>
                <a:gd name="T9" fmla="*/ 14 h 19"/>
                <a:gd name="T10" fmla="*/ 8 w 12"/>
                <a:gd name="T11" fmla="*/ 14 h 19"/>
                <a:gd name="T12" fmla="*/ 11 w 12"/>
                <a:gd name="T13" fmla="*/ 18 h 19"/>
                <a:gd name="T14" fmla="*/ 12 w 12"/>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9">
                  <a:moveTo>
                    <a:pt x="12" y="19"/>
                  </a:moveTo>
                  <a:cubicBezTo>
                    <a:pt x="9" y="19"/>
                    <a:pt x="6" y="19"/>
                    <a:pt x="4" y="17"/>
                  </a:cubicBezTo>
                  <a:cubicBezTo>
                    <a:pt x="3" y="13"/>
                    <a:pt x="2" y="10"/>
                    <a:pt x="1" y="6"/>
                  </a:cubicBezTo>
                  <a:cubicBezTo>
                    <a:pt x="1" y="4"/>
                    <a:pt x="0" y="1"/>
                    <a:pt x="2" y="0"/>
                  </a:cubicBezTo>
                  <a:cubicBezTo>
                    <a:pt x="4" y="4"/>
                    <a:pt x="5" y="9"/>
                    <a:pt x="8" y="14"/>
                  </a:cubicBezTo>
                  <a:cubicBezTo>
                    <a:pt x="8" y="14"/>
                    <a:pt x="8" y="14"/>
                    <a:pt x="8" y="14"/>
                  </a:cubicBezTo>
                  <a:cubicBezTo>
                    <a:pt x="8" y="16"/>
                    <a:pt x="10" y="17"/>
                    <a:pt x="11" y="18"/>
                  </a:cubicBezTo>
                  <a:cubicBezTo>
                    <a:pt x="11" y="19"/>
                    <a:pt x="12" y="19"/>
                    <a:pt x="12" y="19"/>
                  </a:cubicBezTo>
                  <a:close/>
                </a:path>
              </a:pathLst>
            </a:custGeom>
            <a:solidFill>
              <a:srgbClr val="7E57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4" name="Freeform 433"/>
            <p:cNvSpPr>
              <a:spLocks/>
            </p:cNvSpPr>
            <p:nvPr/>
          </p:nvSpPr>
          <p:spPr bwMode="auto">
            <a:xfrm>
              <a:off x="931" y="2033"/>
              <a:ext cx="48" cy="52"/>
            </a:xfrm>
            <a:custGeom>
              <a:avLst/>
              <a:gdLst>
                <a:gd name="T0" fmla="*/ 18 w 20"/>
                <a:gd name="T1" fmla="*/ 22 h 22"/>
                <a:gd name="T2" fmla="*/ 15 w 20"/>
                <a:gd name="T3" fmla="*/ 9 h 22"/>
                <a:gd name="T4" fmla="*/ 8 w 20"/>
                <a:gd name="T5" fmla="*/ 3 h 22"/>
                <a:gd name="T6" fmla="*/ 0 w 20"/>
                <a:gd name="T7" fmla="*/ 0 h 22"/>
                <a:gd name="T8" fmla="*/ 14 w 20"/>
                <a:gd name="T9" fmla="*/ 2 h 22"/>
                <a:gd name="T10" fmla="*/ 20 w 20"/>
                <a:gd name="T11" fmla="*/ 18 h 22"/>
                <a:gd name="T12" fmla="*/ 18 w 20"/>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18" y="22"/>
                  </a:moveTo>
                  <a:cubicBezTo>
                    <a:pt x="18" y="17"/>
                    <a:pt x="19" y="13"/>
                    <a:pt x="15" y="9"/>
                  </a:cubicBezTo>
                  <a:cubicBezTo>
                    <a:pt x="13" y="7"/>
                    <a:pt x="10" y="5"/>
                    <a:pt x="8" y="3"/>
                  </a:cubicBezTo>
                  <a:cubicBezTo>
                    <a:pt x="5" y="3"/>
                    <a:pt x="2" y="2"/>
                    <a:pt x="0" y="0"/>
                  </a:cubicBezTo>
                  <a:cubicBezTo>
                    <a:pt x="5" y="1"/>
                    <a:pt x="9" y="3"/>
                    <a:pt x="14" y="2"/>
                  </a:cubicBezTo>
                  <a:cubicBezTo>
                    <a:pt x="20" y="6"/>
                    <a:pt x="20" y="12"/>
                    <a:pt x="20" y="18"/>
                  </a:cubicBezTo>
                  <a:cubicBezTo>
                    <a:pt x="19" y="19"/>
                    <a:pt x="20" y="21"/>
                    <a:pt x="18" y="22"/>
                  </a:cubicBezTo>
                  <a:close/>
                </a:path>
              </a:pathLst>
            </a:custGeom>
            <a:solidFill>
              <a:srgbClr val="8C6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5" name="Freeform 434"/>
            <p:cNvSpPr>
              <a:spLocks/>
            </p:cNvSpPr>
            <p:nvPr/>
          </p:nvSpPr>
          <p:spPr bwMode="auto">
            <a:xfrm>
              <a:off x="1217" y="1112"/>
              <a:ext cx="11" cy="45"/>
            </a:xfrm>
            <a:custGeom>
              <a:avLst/>
              <a:gdLst>
                <a:gd name="T0" fmla="*/ 3 w 5"/>
                <a:gd name="T1" fmla="*/ 19 h 19"/>
                <a:gd name="T2" fmla="*/ 0 w 5"/>
                <a:gd name="T3" fmla="*/ 19 h 19"/>
                <a:gd name="T4" fmla="*/ 1 w 5"/>
                <a:gd name="T5" fmla="*/ 14 h 19"/>
                <a:gd name="T6" fmla="*/ 0 w 5"/>
                <a:gd name="T7" fmla="*/ 8 h 19"/>
                <a:gd name="T8" fmla="*/ 3 w 5"/>
                <a:gd name="T9" fmla="*/ 0 h 19"/>
                <a:gd name="T10" fmla="*/ 3 w 5"/>
                <a:gd name="T11" fmla="*/ 19 h 19"/>
              </a:gdLst>
              <a:ahLst/>
              <a:cxnLst>
                <a:cxn ang="0">
                  <a:pos x="T0" y="T1"/>
                </a:cxn>
                <a:cxn ang="0">
                  <a:pos x="T2" y="T3"/>
                </a:cxn>
                <a:cxn ang="0">
                  <a:pos x="T4" y="T5"/>
                </a:cxn>
                <a:cxn ang="0">
                  <a:pos x="T6" y="T7"/>
                </a:cxn>
                <a:cxn ang="0">
                  <a:pos x="T8" y="T9"/>
                </a:cxn>
                <a:cxn ang="0">
                  <a:pos x="T10" y="T11"/>
                </a:cxn>
              </a:cxnLst>
              <a:rect l="0" t="0" r="r" b="b"/>
              <a:pathLst>
                <a:path w="5" h="19">
                  <a:moveTo>
                    <a:pt x="3" y="19"/>
                  </a:moveTo>
                  <a:cubicBezTo>
                    <a:pt x="1" y="18"/>
                    <a:pt x="1" y="19"/>
                    <a:pt x="0" y="19"/>
                  </a:cubicBezTo>
                  <a:cubicBezTo>
                    <a:pt x="0" y="17"/>
                    <a:pt x="0" y="16"/>
                    <a:pt x="1" y="14"/>
                  </a:cubicBezTo>
                  <a:cubicBezTo>
                    <a:pt x="2" y="12"/>
                    <a:pt x="1" y="10"/>
                    <a:pt x="0" y="8"/>
                  </a:cubicBezTo>
                  <a:cubicBezTo>
                    <a:pt x="0" y="5"/>
                    <a:pt x="2" y="3"/>
                    <a:pt x="3" y="0"/>
                  </a:cubicBezTo>
                  <a:cubicBezTo>
                    <a:pt x="4" y="6"/>
                    <a:pt x="5" y="12"/>
                    <a:pt x="3" y="19"/>
                  </a:cubicBezTo>
                  <a:close/>
                </a:path>
              </a:pathLst>
            </a:custGeom>
            <a:solidFill>
              <a:srgbClr val="C06D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6" name="Freeform 435"/>
            <p:cNvSpPr>
              <a:spLocks/>
            </p:cNvSpPr>
            <p:nvPr/>
          </p:nvSpPr>
          <p:spPr bwMode="auto">
            <a:xfrm>
              <a:off x="1723" y="3665"/>
              <a:ext cx="76" cy="40"/>
            </a:xfrm>
            <a:custGeom>
              <a:avLst/>
              <a:gdLst>
                <a:gd name="T0" fmla="*/ 21 w 32"/>
                <a:gd name="T1" fmla="*/ 13 h 17"/>
                <a:gd name="T2" fmla="*/ 29 w 32"/>
                <a:gd name="T3" fmla="*/ 15 h 17"/>
                <a:gd name="T4" fmla="*/ 30 w 32"/>
                <a:gd name="T5" fmla="*/ 14 h 17"/>
                <a:gd name="T6" fmla="*/ 21 w 32"/>
                <a:gd name="T7" fmla="*/ 12 h 17"/>
                <a:gd name="T8" fmla="*/ 0 w 32"/>
                <a:gd name="T9" fmla="*/ 1 h 17"/>
                <a:gd name="T10" fmla="*/ 2 w 32"/>
                <a:gd name="T11" fmla="*/ 2 h 17"/>
                <a:gd name="T12" fmla="*/ 28 w 32"/>
                <a:gd name="T13" fmla="*/ 13 h 17"/>
                <a:gd name="T14" fmla="*/ 31 w 32"/>
                <a:gd name="T15" fmla="*/ 15 h 17"/>
                <a:gd name="T16" fmla="*/ 27 w 32"/>
                <a:gd name="T17" fmla="*/ 16 h 17"/>
                <a:gd name="T18" fmla="*/ 21 w 32"/>
                <a:gd name="T19" fmla="*/ 14 h 17"/>
                <a:gd name="T20" fmla="*/ 20 w 32"/>
                <a:gd name="T21" fmla="*/ 14 h 17"/>
                <a:gd name="T22" fmla="*/ 21 w 32"/>
                <a:gd name="T23"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17">
                  <a:moveTo>
                    <a:pt x="21" y="13"/>
                  </a:moveTo>
                  <a:cubicBezTo>
                    <a:pt x="24" y="14"/>
                    <a:pt x="26" y="14"/>
                    <a:pt x="29" y="15"/>
                  </a:cubicBezTo>
                  <a:cubicBezTo>
                    <a:pt x="29" y="15"/>
                    <a:pt x="30" y="14"/>
                    <a:pt x="30" y="14"/>
                  </a:cubicBezTo>
                  <a:cubicBezTo>
                    <a:pt x="27" y="13"/>
                    <a:pt x="24" y="13"/>
                    <a:pt x="21" y="12"/>
                  </a:cubicBezTo>
                  <a:cubicBezTo>
                    <a:pt x="13" y="10"/>
                    <a:pt x="6" y="6"/>
                    <a:pt x="0" y="1"/>
                  </a:cubicBezTo>
                  <a:cubicBezTo>
                    <a:pt x="1" y="0"/>
                    <a:pt x="2" y="1"/>
                    <a:pt x="2" y="2"/>
                  </a:cubicBezTo>
                  <a:cubicBezTo>
                    <a:pt x="10" y="7"/>
                    <a:pt x="19" y="10"/>
                    <a:pt x="28" y="13"/>
                  </a:cubicBezTo>
                  <a:cubicBezTo>
                    <a:pt x="29" y="13"/>
                    <a:pt x="32" y="13"/>
                    <a:pt x="31" y="15"/>
                  </a:cubicBezTo>
                  <a:cubicBezTo>
                    <a:pt x="31" y="17"/>
                    <a:pt x="29" y="16"/>
                    <a:pt x="27" y="16"/>
                  </a:cubicBezTo>
                  <a:cubicBezTo>
                    <a:pt x="25" y="15"/>
                    <a:pt x="23" y="15"/>
                    <a:pt x="21" y="14"/>
                  </a:cubicBezTo>
                  <a:cubicBezTo>
                    <a:pt x="20" y="14"/>
                    <a:pt x="20" y="14"/>
                    <a:pt x="20" y="14"/>
                  </a:cubicBezTo>
                  <a:cubicBezTo>
                    <a:pt x="20" y="13"/>
                    <a:pt x="20" y="13"/>
                    <a:pt x="21" y="13"/>
                  </a:cubicBezTo>
                  <a:close/>
                </a:path>
              </a:pathLst>
            </a:custGeom>
            <a:solidFill>
              <a:srgbClr val="A07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7" name="Freeform 436"/>
            <p:cNvSpPr>
              <a:spLocks/>
            </p:cNvSpPr>
            <p:nvPr/>
          </p:nvSpPr>
          <p:spPr bwMode="auto">
            <a:xfrm>
              <a:off x="927" y="2502"/>
              <a:ext cx="47" cy="28"/>
            </a:xfrm>
            <a:custGeom>
              <a:avLst/>
              <a:gdLst>
                <a:gd name="T0" fmla="*/ 18 w 20"/>
                <a:gd name="T1" fmla="*/ 12 h 12"/>
                <a:gd name="T2" fmla="*/ 13 w 20"/>
                <a:gd name="T3" fmla="*/ 8 h 12"/>
                <a:gd name="T4" fmla="*/ 13 w 20"/>
                <a:gd name="T5" fmla="*/ 8 h 12"/>
                <a:gd name="T6" fmla="*/ 12 w 20"/>
                <a:gd name="T7" fmla="*/ 6 h 12"/>
                <a:gd name="T8" fmla="*/ 2 w 20"/>
                <a:gd name="T9" fmla="*/ 3 h 12"/>
                <a:gd name="T10" fmla="*/ 0 w 20"/>
                <a:gd name="T11" fmla="*/ 2 h 12"/>
                <a:gd name="T12" fmla="*/ 14 w 20"/>
                <a:gd name="T13" fmla="*/ 0 h 12"/>
                <a:gd name="T14" fmla="*/ 17 w 20"/>
                <a:gd name="T15" fmla="*/ 4 h 12"/>
                <a:gd name="T16" fmla="*/ 18 w 2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2">
                  <a:moveTo>
                    <a:pt x="18" y="12"/>
                  </a:moveTo>
                  <a:cubicBezTo>
                    <a:pt x="17" y="10"/>
                    <a:pt x="15" y="9"/>
                    <a:pt x="13" y="8"/>
                  </a:cubicBezTo>
                  <a:cubicBezTo>
                    <a:pt x="13" y="8"/>
                    <a:pt x="13" y="8"/>
                    <a:pt x="13" y="8"/>
                  </a:cubicBezTo>
                  <a:cubicBezTo>
                    <a:pt x="14" y="7"/>
                    <a:pt x="13" y="6"/>
                    <a:pt x="12" y="6"/>
                  </a:cubicBezTo>
                  <a:cubicBezTo>
                    <a:pt x="9" y="5"/>
                    <a:pt x="6" y="3"/>
                    <a:pt x="2" y="3"/>
                  </a:cubicBezTo>
                  <a:cubicBezTo>
                    <a:pt x="2" y="3"/>
                    <a:pt x="0" y="3"/>
                    <a:pt x="0" y="2"/>
                  </a:cubicBezTo>
                  <a:cubicBezTo>
                    <a:pt x="5" y="2"/>
                    <a:pt x="9" y="3"/>
                    <a:pt x="14" y="0"/>
                  </a:cubicBezTo>
                  <a:cubicBezTo>
                    <a:pt x="14" y="2"/>
                    <a:pt x="16" y="3"/>
                    <a:pt x="17" y="4"/>
                  </a:cubicBezTo>
                  <a:cubicBezTo>
                    <a:pt x="19" y="6"/>
                    <a:pt x="20" y="9"/>
                    <a:pt x="18" y="12"/>
                  </a:cubicBezTo>
                  <a:close/>
                </a:path>
              </a:pathLst>
            </a:custGeom>
            <a:solidFill>
              <a:srgbClr val="7E5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8" name="Freeform 437"/>
            <p:cNvSpPr>
              <a:spLocks/>
            </p:cNvSpPr>
            <p:nvPr/>
          </p:nvSpPr>
          <p:spPr bwMode="auto">
            <a:xfrm>
              <a:off x="1483" y="2391"/>
              <a:ext cx="78" cy="21"/>
            </a:xfrm>
            <a:custGeom>
              <a:avLst/>
              <a:gdLst>
                <a:gd name="T0" fmla="*/ 6 w 33"/>
                <a:gd name="T1" fmla="*/ 2 h 9"/>
                <a:gd name="T2" fmla="*/ 1 w 33"/>
                <a:gd name="T3" fmla="*/ 6 h 9"/>
                <a:gd name="T4" fmla="*/ 33 w 33"/>
                <a:gd name="T5" fmla="*/ 4 h 9"/>
                <a:gd name="T6" fmla="*/ 30 w 33"/>
                <a:gd name="T7" fmla="*/ 5 h 9"/>
                <a:gd name="T8" fmla="*/ 28 w 33"/>
                <a:gd name="T9" fmla="*/ 3 h 9"/>
                <a:gd name="T10" fmla="*/ 5 w 33"/>
                <a:gd name="T11" fmla="*/ 6 h 9"/>
                <a:gd name="T12" fmla="*/ 1 w 33"/>
                <a:gd name="T13" fmla="*/ 6 h 9"/>
                <a:gd name="T14" fmla="*/ 4 w 33"/>
                <a:gd name="T15" fmla="*/ 3 h 9"/>
                <a:gd name="T16" fmla="*/ 5 w 33"/>
                <a:gd name="T17" fmla="*/ 2 h 9"/>
                <a:gd name="T18" fmla="*/ 6 w 33"/>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9">
                  <a:moveTo>
                    <a:pt x="6" y="2"/>
                  </a:moveTo>
                  <a:cubicBezTo>
                    <a:pt x="5" y="4"/>
                    <a:pt x="2" y="4"/>
                    <a:pt x="1" y="6"/>
                  </a:cubicBezTo>
                  <a:cubicBezTo>
                    <a:pt x="12" y="2"/>
                    <a:pt x="22" y="0"/>
                    <a:pt x="33" y="4"/>
                  </a:cubicBezTo>
                  <a:cubicBezTo>
                    <a:pt x="32" y="5"/>
                    <a:pt x="31" y="6"/>
                    <a:pt x="30" y="5"/>
                  </a:cubicBezTo>
                  <a:cubicBezTo>
                    <a:pt x="30" y="3"/>
                    <a:pt x="29" y="4"/>
                    <a:pt x="28" y="3"/>
                  </a:cubicBezTo>
                  <a:cubicBezTo>
                    <a:pt x="20" y="2"/>
                    <a:pt x="12" y="3"/>
                    <a:pt x="5" y="6"/>
                  </a:cubicBezTo>
                  <a:cubicBezTo>
                    <a:pt x="4" y="6"/>
                    <a:pt x="2" y="9"/>
                    <a:pt x="1" y="6"/>
                  </a:cubicBezTo>
                  <a:cubicBezTo>
                    <a:pt x="0" y="4"/>
                    <a:pt x="2" y="3"/>
                    <a:pt x="4" y="3"/>
                  </a:cubicBezTo>
                  <a:cubicBezTo>
                    <a:pt x="4" y="2"/>
                    <a:pt x="5" y="2"/>
                    <a:pt x="5" y="2"/>
                  </a:cubicBezTo>
                  <a:cubicBezTo>
                    <a:pt x="5" y="2"/>
                    <a:pt x="6" y="2"/>
                    <a:pt x="6" y="2"/>
                  </a:cubicBezTo>
                  <a:close/>
                </a:path>
              </a:pathLst>
            </a:custGeom>
            <a:solidFill>
              <a:srgbClr val="A37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9" name="Freeform 438"/>
            <p:cNvSpPr>
              <a:spLocks/>
            </p:cNvSpPr>
            <p:nvPr/>
          </p:nvSpPr>
          <p:spPr bwMode="auto">
            <a:xfrm>
              <a:off x="1590" y="1882"/>
              <a:ext cx="26" cy="30"/>
            </a:xfrm>
            <a:custGeom>
              <a:avLst/>
              <a:gdLst>
                <a:gd name="T0" fmla="*/ 11 w 11"/>
                <a:gd name="T1" fmla="*/ 5 h 13"/>
                <a:gd name="T2" fmla="*/ 10 w 11"/>
                <a:gd name="T3" fmla="*/ 5 h 13"/>
                <a:gd name="T4" fmla="*/ 2 w 11"/>
                <a:gd name="T5" fmla="*/ 7 h 13"/>
                <a:gd name="T6" fmla="*/ 1 w 11"/>
                <a:gd name="T7" fmla="*/ 9 h 13"/>
                <a:gd name="T8" fmla="*/ 1 w 11"/>
                <a:gd name="T9" fmla="*/ 13 h 13"/>
                <a:gd name="T10" fmla="*/ 2 w 11"/>
                <a:gd name="T11" fmla="*/ 4 h 13"/>
                <a:gd name="T12" fmla="*/ 3 w 11"/>
                <a:gd name="T13" fmla="*/ 0 h 13"/>
                <a:gd name="T14" fmla="*/ 7 w 11"/>
                <a:gd name="T15" fmla="*/ 1 h 13"/>
                <a:gd name="T16" fmla="*/ 11 w 11"/>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11" y="5"/>
                  </a:moveTo>
                  <a:cubicBezTo>
                    <a:pt x="10" y="5"/>
                    <a:pt x="10" y="5"/>
                    <a:pt x="10" y="5"/>
                  </a:cubicBezTo>
                  <a:cubicBezTo>
                    <a:pt x="7" y="4"/>
                    <a:pt x="5" y="7"/>
                    <a:pt x="2" y="7"/>
                  </a:cubicBezTo>
                  <a:cubicBezTo>
                    <a:pt x="1" y="7"/>
                    <a:pt x="1" y="8"/>
                    <a:pt x="1" y="9"/>
                  </a:cubicBezTo>
                  <a:cubicBezTo>
                    <a:pt x="1" y="10"/>
                    <a:pt x="1" y="12"/>
                    <a:pt x="1" y="13"/>
                  </a:cubicBezTo>
                  <a:cubicBezTo>
                    <a:pt x="0" y="10"/>
                    <a:pt x="0" y="6"/>
                    <a:pt x="2" y="4"/>
                  </a:cubicBezTo>
                  <a:cubicBezTo>
                    <a:pt x="3" y="2"/>
                    <a:pt x="3" y="2"/>
                    <a:pt x="3" y="0"/>
                  </a:cubicBezTo>
                  <a:cubicBezTo>
                    <a:pt x="4" y="1"/>
                    <a:pt x="6" y="1"/>
                    <a:pt x="7" y="1"/>
                  </a:cubicBezTo>
                  <a:cubicBezTo>
                    <a:pt x="10" y="1"/>
                    <a:pt x="11" y="2"/>
                    <a:pt x="11" y="5"/>
                  </a:cubicBezTo>
                  <a:close/>
                </a:path>
              </a:pathLst>
            </a:custGeom>
            <a:solidFill>
              <a:srgbClr val="B69B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0" name="Freeform 439"/>
            <p:cNvSpPr>
              <a:spLocks/>
            </p:cNvSpPr>
            <p:nvPr/>
          </p:nvSpPr>
          <p:spPr bwMode="auto">
            <a:xfrm>
              <a:off x="1754" y="2197"/>
              <a:ext cx="85" cy="26"/>
            </a:xfrm>
            <a:custGeom>
              <a:avLst/>
              <a:gdLst>
                <a:gd name="T0" fmla="*/ 26 w 36"/>
                <a:gd name="T1" fmla="*/ 7 h 11"/>
                <a:gd name="T2" fmla="*/ 34 w 36"/>
                <a:gd name="T3" fmla="*/ 10 h 11"/>
                <a:gd name="T4" fmla="*/ 33 w 36"/>
                <a:gd name="T5" fmla="*/ 8 h 11"/>
                <a:gd name="T6" fmla="*/ 4 w 36"/>
                <a:gd name="T7" fmla="*/ 2 h 11"/>
                <a:gd name="T8" fmla="*/ 0 w 36"/>
                <a:gd name="T9" fmla="*/ 2 h 11"/>
                <a:gd name="T10" fmla="*/ 30 w 36"/>
                <a:gd name="T11" fmla="*/ 5 h 11"/>
                <a:gd name="T12" fmla="*/ 35 w 36"/>
                <a:gd name="T13" fmla="*/ 8 h 11"/>
                <a:gd name="T14" fmla="*/ 36 w 36"/>
                <a:gd name="T15" fmla="*/ 10 h 11"/>
                <a:gd name="T16" fmla="*/ 33 w 36"/>
                <a:gd name="T17" fmla="*/ 11 h 11"/>
                <a:gd name="T18" fmla="*/ 26 w 36"/>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1">
                  <a:moveTo>
                    <a:pt x="26" y="7"/>
                  </a:moveTo>
                  <a:cubicBezTo>
                    <a:pt x="29" y="7"/>
                    <a:pt x="31" y="9"/>
                    <a:pt x="34" y="10"/>
                  </a:cubicBezTo>
                  <a:cubicBezTo>
                    <a:pt x="35" y="9"/>
                    <a:pt x="34" y="8"/>
                    <a:pt x="33" y="8"/>
                  </a:cubicBezTo>
                  <a:cubicBezTo>
                    <a:pt x="24" y="3"/>
                    <a:pt x="15" y="1"/>
                    <a:pt x="4" y="2"/>
                  </a:cubicBezTo>
                  <a:cubicBezTo>
                    <a:pt x="3" y="3"/>
                    <a:pt x="1" y="3"/>
                    <a:pt x="0" y="2"/>
                  </a:cubicBezTo>
                  <a:cubicBezTo>
                    <a:pt x="10" y="0"/>
                    <a:pt x="20" y="1"/>
                    <a:pt x="30" y="5"/>
                  </a:cubicBezTo>
                  <a:cubicBezTo>
                    <a:pt x="31" y="6"/>
                    <a:pt x="33" y="7"/>
                    <a:pt x="35" y="8"/>
                  </a:cubicBezTo>
                  <a:cubicBezTo>
                    <a:pt x="36" y="8"/>
                    <a:pt x="36" y="9"/>
                    <a:pt x="36" y="10"/>
                  </a:cubicBezTo>
                  <a:cubicBezTo>
                    <a:pt x="35" y="11"/>
                    <a:pt x="34" y="11"/>
                    <a:pt x="33" y="11"/>
                  </a:cubicBezTo>
                  <a:cubicBezTo>
                    <a:pt x="31" y="9"/>
                    <a:pt x="28" y="9"/>
                    <a:pt x="26" y="7"/>
                  </a:cubicBezTo>
                  <a:close/>
                </a:path>
              </a:pathLst>
            </a:custGeom>
            <a:solidFill>
              <a:srgbClr val="9E7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1" name="Freeform 440"/>
            <p:cNvSpPr>
              <a:spLocks/>
            </p:cNvSpPr>
            <p:nvPr/>
          </p:nvSpPr>
          <p:spPr bwMode="auto">
            <a:xfrm>
              <a:off x="946" y="1882"/>
              <a:ext cx="28" cy="23"/>
            </a:xfrm>
            <a:custGeom>
              <a:avLst/>
              <a:gdLst>
                <a:gd name="T0" fmla="*/ 9 w 12"/>
                <a:gd name="T1" fmla="*/ 6 h 10"/>
                <a:gd name="T2" fmla="*/ 5 w 12"/>
                <a:gd name="T3" fmla="*/ 6 h 10"/>
                <a:gd name="T4" fmla="*/ 4 w 12"/>
                <a:gd name="T5" fmla="*/ 6 h 10"/>
                <a:gd name="T6" fmla="*/ 0 w 12"/>
                <a:gd name="T7" fmla="*/ 7 h 10"/>
                <a:gd name="T8" fmla="*/ 3 w 12"/>
                <a:gd name="T9" fmla="*/ 3 h 10"/>
                <a:gd name="T10" fmla="*/ 1 w 12"/>
                <a:gd name="T11" fmla="*/ 0 h 10"/>
                <a:gd name="T12" fmla="*/ 8 w 12"/>
                <a:gd name="T13" fmla="*/ 2 h 10"/>
                <a:gd name="T14" fmla="*/ 9 w 12"/>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9" y="6"/>
                  </a:moveTo>
                  <a:cubicBezTo>
                    <a:pt x="8" y="6"/>
                    <a:pt x="7" y="8"/>
                    <a:pt x="5" y="6"/>
                  </a:cubicBezTo>
                  <a:cubicBezTo>
                    <a:pt x="5" y="6"/>
                    <a:pt x="4" y="6"/>
                    <a:pt x="4" y="6"/>
                  </a:cubicBezTo>
                  <a:cubicBezTo>
                    <a:pt x="3" y="10"/>
                    <a:pt x="1" y="7"/>
                    <a:pt x="0" y="7"/>
                  </a:cubicBezTo>
                  <a:cubicBezTo>
                    <a:pt x="0" y="5"/>
                    <a:pt x="2" y="4"/>
                    <a:pt x="3" y="3"/>
                  </a:cubicBezTo>
                  <a:cubicBezTo>
                    <a:pt x="2" y="2"/>
                    <a:pt x="1" y="1"/>
                    <a:pt x="1" y="0"/>
                  </a:cubicBezTo>
                  <a:cubicBezTo>
                    <a:pt x="3" y="0"/>
                    <a:pt x="6" y="0"/>
                    <a:pt x="8" y="2"/>
                  </a:cubicBezTo>
                  <a:cubicBezTo>
                    <a:pt x="10" y="2"/>
                    <a:pt x="12" y="4"/>
                    <a:pt x="9" y="6"/>
                  </a:cubicBezTo>
                  <a:close/>
                </a:path>
              </a:pathLst>
            </a:custGeom>
            <a:solidFill>
              <a:srgbClr val="C0A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2" name="Freeform 441"/>
            <p:cNvSpPr>
              <a:spLocks/>
            </p:cNvSpPr>
            <p:nvPr/>
          </p:nvSpPr>
          <p:spPr bwMode="auto">
            <a:xfrm>
              <a:off x="927" y="3137"/>
              <a:ext cx="40" cy="45"/>
            </a:xfrm>
            <a:custGeom>
              <a:avLst/>
              <a:gdLst>
                <a:gd name="T0" fmla="*/ 12 w 17"/>
                <a:gd name="T1" fmla="*/ 12 h 19"/>
                <a:gd name="T2" fmla="*/ 4 w 17"/>
                <a:gd name="T3" fmla="*/ 16 h 19"/>
                <a:gd name="T4" fmla="*/ 0 w 17"/>
                <a:gd name="T5" fmla="*/ 18 h 19"/>
                <a:gd name="T6" fmla="*/ 7 w 17"/>
                <a:gd name="T7" fmla="*/ 13 h 19"/>
                <a:gd name="T8" fmla="*/ 16 w 17"/>
                <a:gd name="T9" fmla="*/ 0 h 19"/>
                <a:gd name="T10" fmla="*/ 17 w 17"/>
                <a:gd name="T11" fmla="*/ 1 h 19"/>
                <a:gd name="T12" fmla="*/ 13 w 17"/>
                <a:gd name="T13" fmla="*/ 11 h 19"/>
                <a:gd name="T14" fmla="*/ 12 w 17"/>
                <a:gd name="T15" fmla="*/ 12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9">
                  <a:moveTo>
                    <a:pt x="12" y="12"/>
                  </a:moveTo>
                  <a:cubicBezTo>
                    <a:pt x="8" y="12"/>
                    <a:pt x="6" y="14"/>
                    <a:pt x="4" y="16"/>
                  </a:cubicBezTo>
                  <a:cubicBezTo>
                    <a:pt x="3" y="18"/>
                    <a:pt x="2" y="19"/>
                    <a:pt x="0" y="18"/>
                  </a:cubicBezTo>
                  <a:cubicBezTo>
                    <a:pt x="2" y="16"/>
                    <a:pt x="4" y="15"/>
                    <a:pt x="7" y="13"/>
                  </a:cubicBezTo>
                  <a:cubicBezTo>
                    <a:pt x="10" y="9"/>
                    <a:pt x="14" y="5"/>
                    <a:pt x="16" y="0"/>
                  </a:cubicBezTo>
                  <a:cubicBezTo>
                    <a:pt x="17" y="0"/>
                    <a:pt x="17" y="1"/>
                    <a:pt x="17" y="1"/>
                  </a:cubicBezTo>
                  <a:cubicBezTo>
                    <a:pt x="17" y="5"/>
                    <a:pt x="15" y="8"/>
                    <a:pt x="13" y="11"/>
                  </a:cubicBezTo>
                  <a:cubicBezTo>
                    <a:pt x="13" y="12"/>
                    <a:pt x="12" y="12"/>
                    <a:pt x="12" y="12"/>
                  </a:cubicBezTo>
                  <a:close/>
                </a:path>
              </a:pathLst>
            </a:custGeom>
            <a:solidFill>
              <a:srgbClr val="906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3" name="Freeform 442"/>
            <p:cNvSpPr>
              <a:spLocks/>
            </p:cNvSpPr>
            <p:nvPr/>
          </p:nvSpPr>
          <p:spPr bwMode="auto">
            <a:xfrm>
              <a:off x="1490" y="2587"/>
              <a:ext cx="76" cy="24"/>
            </a:xfrm>
            <a:custGeom>
              <a:avLst/>
              <a:gdLst>
                <a:gd name="T0" fmla="*/ 30 w 32"/>
                <a:gd name="T1" fmla="*/ 6 h 10"/>
                <a:gd name="T2" fmla="*/ 30 w 32"/>
                <a:gd name="T3" fmla="*/ 7 h 10"/>
                <a:gd name="T4" fmla="*/ 25 w 32"/>
                <a:gd name="T5" fmla="*/ 8 h 10"/>
                <a:gd name="T6" fmla="*/ 27 w 32"/>
                <a:gd name="T7" fmla="*/ 4 h 10"/>
                <a:gd name="T8" fmla="*/ 1 w 32"/>
                <a:gd name="T9" fmla="*/ 8 h 10"/>
                <a:gd name="T10" fmla="*/ 0 w 32"/>
                <a:gd name="T11" fmla="*/ 8 h 10"/>
                <a:gd name="T12" fmla="*/ 3 w 32"/>
                <a:gd name="T13" fmla="*/ 5 h 10"/>
                <a:gd name="T14" fmla="*/ 28 w 32"/>
                <a:gd name="T15" fmla="*/ 1 h 10"/>
                <a:gd name="T16" fmla="*/ 30 w 32"/>
                <a:gd name="T17" fmla="*/ 2 h 10"/>
                <a:gd name="T18" fmla="*/ 29 w 32"/>
                <a:gd name="T19" fmla="*/ 5 h 10"/>
                <a:gd name="T20" fmla="*/ 29 w 32"/>
                <a:gd name="T21" fmla="*/ 5 h 10"/>
                <a:gd name="T22" fmla="*/ 30 w 32"/>
                <a:gd name="T23" fmla="*/ 5 h 10"/>
                <a:gd name="T24" fmla="*/ 30 w 32"/>
                <a:gd name="T2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0">
                  <a:moveTo>
                    <a:pt x="30" y="6"/>
                  </a:moveTo>
                  <a:cubicBezTo>
                    <a:pt x="30" y="6"/>
                    <a:pt x="30" y="6"/>
                    <a:pt x="30" y="7"/>
                  </a:cubicBezTo>
                  <a:cubicBezTo>
                    <a:pt x="28" y="7"/>
                    <a:pt x="27" y="10"/>
                    <a:pt x="25" y="8"/>
                  </a:cubicBezTo>
                  <a:cubicBezTo>
                    <a:pt x="23" y="5"/>
                    <a:pt x="27" y="5"/>
                    <a:pt x="27" y="4"/>
                  </a:cubicBezTo>
                  <a:cubicBezTo>
                    <a:pt x="22" y="2"/>
                    <a:pt x="12" y="3"/>
                    <a:pt x="1" y="8"/>
                  </a:cubicBezTo>
                  <a:cubicBezTo>
                    <a:pt x="1" y="8"/>
                    <a:pt x="1" y="8"/>
                    <a:pt x="0" y="8"/>
                  </a:cubicBezTo>
                  <a:cubicBezTo>
                    <a:pt x="1" y="6"/>
                    <a:pt x="2" y="6"/>
                    <a:pt x="3" y="5"/>
                  </a:cubicBezTo>
                  <a:cubicBezTo>
                    <a:pt x="11" y="2"/>
                    <a:pt x="19" y="0"/>
                    <a:pt x="28" y="1"/>
                  </a:cubicBezTo>
                  <a:cubicBezTo>
                    <a:pt x="29" y="1"/>
                    <a:pt x="29" y="1"/>
                    <a:pt x="30" y="2"/>
                  </a:cubicBezTo>
                  <a:cubicBezTo>
                    <a:pt x="32" y="4"/>
                    <a:pt x="30" y="4"/>
                    <a:pt x="29" y="5"/>
                  </a:cubicBezTo>
                  <a:cubicBezTo>
                    <a:pt x="29" y="5"/>
                    <a:pt x="29" y="5"/>
                    <a:pt x="29" y="5"/>
                  </a:cubicBezTo>
                  <a:cubicBezTo>
                    <a:pt x="29" y="5"/>
                    <a:pt x="29" y="5"/>
                    <a:pt x="30" y="5"/>
                  </a:cubicBezTo>
                  <a:cubicBezTo>
                    <a:pt x="30" y="5"/>
                    <a:pt x="30" y="6"/>
                    <a:pt x="30" y="6"/>
                  </a:cubicBezTo>
                  <a:close/>
                </a:path>
              </a:pathLst>
            </a:custGeom>
            <a:solidFill>
              <a:srgbClr val="A48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4" name="Freeform 443"/>
            <p:cNvSpPr>
              <a:spLocks/>
            </p:cNvSpPr>
            <p:nvPr/>
          </p:nvSpPr>
          <p:spPr bwMode="auto">
            <a:xfrm>
              <a:off x="948" y="1690"/>
              <a:ext cx="33" cy="31"/>
            </a:xfrm>
            <a:custGeom>
              <a:avLst/>
              <a:gdLst>
                <a:gd name="T0" fmla="*/ 0 w 14"/>
                <a:gd name="T1" fmla="*/ 5 h 13"/>
                <a:gd name="T2" fmla="*/ 3 w 14"/>
                <a:gd name="T3" fmla="*/ 4 h 13"/>
                <a:gd name="T4" fmla="*/ 3 w 14"/>
                <a:gd name="T5" fmla="*/ 3 h 13"/>
                <a:gd name="T6" fmla="*/ 8 w 14"/>
                <a:gd name="T7" fmla="*/ 0 h 13"/>
                <a:gd name="T8" fmla="*/ 10 w 14"/>
                <a:gd name="T9" fmla="*/ 13 h 13"/>
                <a:gd name="T10" fmla="*/ 9 w 14"/>
                <a:gd name="T11" fmla="*/ 13 h 13"/>
                <a:gd name="T12" fmla="*/ 4 w 14"/>
                <a:gd name="T13" fmla="*/ 5 h 13"/>
                <a:gd name="T14" fmla="*/ 2 w 14"/>
                <a:gd name="T15" fmla="*/ 5 h 13"/>
                <a:gd name="T16" fmla="*/ 0 w 14"/>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0" y="5"/>
                  </a:moveTo>
                  <a:cubicBezTo>
                    <a:pt x="1" y="5"/>
                    <a:pt x="2" y="4"/>
                    <a:pt x="3" y="4"/>
                  </a:cubicBezTo>
                  <a:cubicBezTo>
                    <a:pt x="3" y="4"/>
                    <a:pt x="3" y="3"/>
                    <a:pt x="3" y="3"/>
                  </a:cubicBezTo>
                  <a:cubicBezTo>
                    <a:pt x="5" y="2"/>
                    <a:pt x="6" y="1"/>
                    <a:pt x="8" y="0"/>
                  </a:cubicBezTo>
                  <a:cubicBezTo>
                    <a:pt x="13" y="3"/>
                    <a:pt x="14" y="9"/>
                    <a:pt x="10" y="13"/>
                  </a:cubicBezTo>
                  <a:cubicBezTo>
                    <a:pt x="10" y="13"/>
                    <a:pt x="9" y="13"/>
                    <a:pt x="9" y="13"/>
                  </a:cubicBezTo>
                  <a:cubicBezTo>
                    <a:pt x="9" y="7"/>
                    <a:pt x="9" y="6"/>
                    <a:pt x="4" y="5"/>
                  </a:cubicBezTo>
                  <a:cubicBezTo>
                    <a:pt x="4" y="5"/>
                    <a:pt x="3" y="6"/>
                    <a:pt x="2" y="5"/>
                  </a:cubicBezTo>
                  <a:cubicBezTo>
                    <a:pt x="2" y="5"/>
                    <a:pt x="1" y="5"/>
                    <a:pt x="0" y="5"/>
                  </a:cubicBezTo>
                  <a:close/>
                </a:path>
              </a:pathLst>
            </a:custGeom>
            <a:solidFill>
              <a:srgbClr val="825B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5" name="Freeform 444"/>
            <p:cNvSpPr>
              <a:spLocks/>
            </p:cNvSpPr>
            <p:nvPr/>
          </p:nvSpPr>
          <p:spPr bwMode="auto">
            <a:xfrm>
              <a:off x="1590" y="3357"/>
              <a:ext cx="28" cy="42"/>
            </a:xfrm>
            <a:custGeom>
              <a:avLst/>
              <a:gdLst>
                <a:gd name="T0" fmla="*/ 3 w 12"/>
                <a:gd name="T1" fmla="*/ 1 h 18"/>
                <a:gd name="T2" fmla="*/ 6 w 12"/>
                <a:gd name="T3" fmla="*/ 0 h 18"/>
                <a:gd name="T4" fmla="*/ 11 w 12"/>
                <a:gd name="T5" fmla="*/ 12 h 18"/>
                <a:gd name="T6" fmla="*/ 10 w 12"/>
                <a:gd name="T7" fmla="*/ 16 h 18"/>
                <a:gd name="T8" fmla="*/ 8 w 12"/>
                <a:gd name="T9" fmla="*/ 16 h 18"/>
                <a:gd name="T10" fmla="*/ 7 w 12"/>
                <a:gd name="T11" fmla="*/ 11 h 18"/>
                <a:gd name="T12" fmla="*/ 1 w 12"/>
                <a:gd name="T13" fmla="*/ 4 h 18"/>
                <a:gd name="T14" fmla="*/ 1 w 12"/>
                <a:gd name="T15" fmla="*/ 3 h 18"/>
                <a:gd name="T16" fmla="*/ 3 w 12"/>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3" y="1"/>
                  </a:moveTo>
                  <a:cubicBezTo>
                    <a:pt x="4" y="1"/>
                    <a:pt x="5" y="1"/>
                    <a:pt x="6" y="0"/>
                  </a:cubicBezTo>
                  <a:cubicBezTo>
                    <a:pt x="9" y="3"/>
                    <a:pt x="10" y="8"/>
                    <a:pt x="11" y="12"/>
                  </a:cubicBezTo>
                  <a:cubicBezTo>
                    <a:pt x="11" y="13"/>
                    <a:pt x="12" y="15"/>
                    <a:pt x="10" y="16"/>
                  </a:cubicBezTo>
                  <a:cubicBezTo>
                    <a:pt x="9" y="16"/>
                    <a:pt x="9" y="18"/>
                    <a:pt x="8" y="16"/>
                  </a:cubicBezTo>
                  <a:cubicBezTo>
                    <a:pt x="8" y="14"/>
                    <a:pt x="8" y="13"/>
                    <a:pt x="7" y="11"/>
                  </a:cubicBezTo>
                  <a:cubicBezTo>
                    <a:pt x="7" y="7"/>
                    <a:pt x="5" y="5"/>
                    <a:pt x="1" y="4"/>
                  </a:cubicBezTo>
                  <a:cubicBezTo>
                    <a:pt x="0" y="4"/>
                    <a:pt x="0" y="3"/>
                    <a:pt x="1" y="3"/>
                  </a:cubicBezTo>
                  <a:cubicBezTo>
                    <a:pt x="2" y="3"/>
                    <a:pt x="3" y="2"/>
                    <a:pt x="3" y="1"/>
                  </a:cubicBezTo>
                  <a:close/>
                </a:path>
              </a:pathLst>
            </a:custGeom>
            <a:solidFill>
              <a:srgbClr val="8E6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6" name="Freeform 445"/>
            <p:cNvSpPr>
              <a:spLocks/>
            </p:cNvSpPr>
            <p:nvPr/>
          </p:nvSpPr>
          <p:spPr bwMode="auto">
            <a:xfrm>
              <a:off x="1685" y="904"/>
              <a:ext cx="64" cy="14"/>
            </a:xfrm>
            <a:custGeom>
              <a:avLst/>
              <a:gdLst>
                <a:gd name="T0" fmla="*/ 27 w 27"/>
                <a:gd name="T1" fmla="*/ 4 h 6"/>
                <a:gd name="T2" fmla="*/ 14 w 27"/>
                <a:gd name="T3" fmla="*/ 3 h 6"/>
                <a:gd name="T4" fmla="*/ 0 w 27"/>
                <a:gd name="T5" fmla="*/ 0 h 6"/>
                <a:gd name="T6" fmla="*/ 10 w 27"/>
                <a:gd name="T7" fmla="*/ 1 h 6"/>
                <a:gd name="T8" fmla="*/ 19 w 27"/>
                <a:gd name="T9" fmla="*/ 3 h 6"/>
                <a:gd name="T10" fmla="*/ 20 w 27"/>
                <a:gd name="T11" fmla="*/ 0 h 6"/>
                <a:gd name="T12" fmla="*/ 21 w 27"/>
                <a:gd name="T13" fmla="*/ 0 h 6"/>
                <a:gd name="T14" fmla="*/ 26 w 27"/>
                <a:gd name="T15" fmla="*/ 3 h 6"/>
                <a:gd name="T16" fmla="*/ 27 w 27"/>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
                  <a:moveTo>
                    <a:pt x="27" y="4"/>
                  </a:moveTo>
                  <a:cubicBezTo>
                    <a:pt x="22" y="6"/>
                    <a:pt x="18" y="4"/>
                    <a:pt x="14" y="3"/>
                  </a:cubicBezTo>
                  <a:cubicBezTo>
                    <a:pt x="10" y="2"/>
                    <a:pt x="5" y="3"/>
                    <a:pt x="0" y="0"/>
                  </a:cubicBezTo>
                  <a:cubicBezTo>
                    <a:pt x="4" y="1"/>
                    <a:pt x="7" y="1"/>
                    <a:pt x="10" y="1"/>
                  </a:cubicBezTo>
                  <a:cubicBezTo>
                    <a:pt x="14" y="1"/>
                    <a:pt x="17" y="2"/>
                    <a:pt x="19" y="3"/>
                  </a:cubicBezTo>
                  <a:cubicBezTo>
                    <a:pt x="21" y="2"/>
                    <a:pt x="17" y="0"/>
                    <a:pt x="20" y="0"/>
                  </a:cubicBezTo>
                  <a:cubicBezTo>
                    <a:pt x="20" y="0"/>
                    <a:pt x="21" y="0"/>
                    <a:pt x="21" y="0"/>
                  </a:cubicBezTo>
                  <a:cubicBezTo>
                    <a:pt x="21" y="2"/>
                    <a:pt x="22" y="5"/>
                    <a:pt x="26" y="3"/>
                  </a:cubicBezTo>
                  <a:cubicBezTo>
                    <a:pt x="26" y="3"/>
                    <a:pt x="27" y="3"/>
                    <a:pt x="27" y="4"/>
                  </a:cubicBezTo>
                  <a:close/>
                </a:path>
              </a:pathLst>
            </a:custGeom>
            <a:solidFill>
              <a:srgbClr val="8331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7" name="Freeform 446"/>
            <p:cNvSpPr>
              <a:spLocks/>
            </p:cNvSpPr>
            <p:nvPr/>
          </p:nvSpPr>
          <p:spPr bwMode="auto">
            <a:xfrm>
              <a:off x="1495" y="2386"/>
              <a:ext cx="97" cy="17"/>
            </a:xfrm>
            <a:custGeom>
              <a:avLst/>
              <a:gdLst>
                <a:gd name="T0" fmla="*/ 1 w 41"/>
                <a:gd name="T1" fmla="*/ 4 h 7"/>
                <a:gd name="T2" fmla="*/ 0 w 41"/>
                <a:gd name="T3" fmla="*/ 4 h 7"/>
                <a:gd name="T4" fmla="*/ 31 w 41"/>
                <a:gd name="T5" fmla="*/ 4 h 7"/>
                <a:gd name="T6" fmla="*/ 41 w 41"/>
                <a:gd name="T7" fmla="*/ 5 h 7"/>
                <a:gd name="T8" fmla="*/ 41 w 41"/>
                <a:gd name="T9" fmla="*/ 6 h 7"/>
                <a:gd name="T10" fmla="*/ 41 w 41"/>
                <a:gd name="T11" fmla="*/ 6 h 7"/>
                <a:gd name="T12" fmla="*/ 21 w 41"/>
                <a:gd name="T13" fmla="*/ 3 h 7"/>
                <a:gd name="T14" fmla="*/ 1 w 4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
                  <a:moveTo>
                    <a:pt x="1" y="4"/>
                  </a:moveTo>
                  <a:cubicBezTo>
                    <a:pt x="1" y="4"/>
                    <a:pt x="0" y="4"/>
                    <a:pt x="0" y="4"/>
                  </a:cubicBezTo>
                  <a:cubicBezTo>
                    <a:pt x="10" y="0"/>
                    <a:pt x="21" y="1"/>
                    <a:pt x="31" y="4"/>
                  </a:cubicBezTo>
                  <a:cubicBezTo>
                    <a:pt x="35" y="5"/>
                    <a:pt x="38" y="5"/>
                    <a:pt x="41" y="5"/>
                  </a:cubicBezTo>
                  <a:cubicBezTo>
                    <a:pt x="41" y="5"/>
                    <a:pt x="41" y="6"/>
                    <a:pt x="41" y="6"/>
                  </a:cubicBezTo>
                  <a:cubicBezTo>
                    <a:pt x="41" y="6"/>
                    <a:pt x="41" y="6"/>
                    <a:pt x="41" y="6"/>
                  </a:cubicBezTo>
                  <a:cubicBezTo>
                    <a:pt x="34" y="7"/>
                    <a:pt x="28" y="4"/>
                    <a:pt x="21" y="3"/>
                  </a:cubicBezTo>
                  <a:cubicBezTo>
                    <a:pt x="15" y="2"/>
                    <a:pt x="8" y="3"/>
                    <a:pt x="1" y="4"/>
                  </a:cubicBezTo>
                  <a:close/>
                </a:path>
              </a:pathLst>
            </a:custGeom>
            <a:solidFill>
              <a:srgbClr val="A77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8" name="Freeform 447"/>
            <p:cNvSpPr>
              <a:spLocks/>
            </p:cNvSpPr>
            <p:nvPr/>
          </p:nvSpPr>
          <p:spPr bwMode="auto">
            <a:xfrm>
              <a:off x="1540" y="3669"/>
              <a:ext cx="69" cy="45"/>
            </a:xfrm>
            <a:custGeom>
              <a:avLst/>
              <a:gdLst>
                <a:gd name="T0" fmla="*/ 21 w 29"/>
                <a:gd name="T1" fmla="*/ 1 h 19"/>
                <a:gd name="T2" fmla="*/ 26 w 29"/>
                <a:gd name="T3" fmla="*/ 0 h 19"/>
                <a:gd name="T4" fmla="*/ 29 w 29"/>
                <a:gd name="T5" fmla="*/ 1 h 19"/>
                <a:gd name="T6" fmla="*/ 28 w 29"/>
                <a:gd name="T7" fmla="*/ 3 h 19"/>
                <a:gd name="T8" fmla="*/ 0 w 29"/>
                <a:gd name="T9" fmla="*/ 19 h 19"/>
                <a:gd name="T10" fmla="*/ 0 w 29"/>
                <a:gd name="T11" fmla="*/ 18 h 19"/>
                <a:gd name="T12" fmla="*/ 0 w 29"/>
                <a:gd name="T13" fmla="*/ 18 h 19"/>
                <a:gd name="T14" fmla="*/ 27 w 29"/>
                <a:gd name="T15" fmla="*/ 1 h 19"/>
                <a:gd name="T16" fmla="*/ 23 w 29"/>
                <a:gd name="T17" fmla="*/ 2 h 19"/>
                <a:gd name="T18" fmla="*/ 21 w 29"/>
                <a:gd name="T19"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9">
                  <a:moveTo>
                    <a:pt x="21" y="1"/>
                  </a:moveTo>
                  <a:cubicBezTo>
                    <a:pt x="23" y="2"/>
                    <a:pt x="24" y="0"/>
                    <a:pt x="26" y="0"/>
                  </a:cubicBezTo>
                  <a:cubicBezTo>
                    <a:pt x="27" y="0"/>
                    <a:pt x="28" y="0"/>
                    <a:pt x="29" y="1"/>
                  </a:cubicBezTo>
                  <a:cubicBezTo>
                    <a:pt x="29" y="2"/>
                    <a:pt x="28" y="2"/>
                    <a:pt x="28" y="3"/>
                  </a:cubicBezTo>
                  <a:cubicBezTo>
                    <a:pt x="20" y="11"/>
                    <a:pt x="11" y="16"/>
                    <a:pt x="0" y="19"/>
                  </a:cubicBezTo>
                  <a:cubicBezTo>
                    <a:pt x="0" y="18"/>
                    <a:pt x="0" y="18"/>
                    <a:pt x="0" y="18"/>
                  </a:cubicBezTo>
                  <a:cubicBezTo>
                    <a:pt x="0" y="18"/>
                    <a:pt x="0" y="18"/>
                    <a:pt x="0" y="18"/>
                  </a:cubicBezTo>
                  <a:cubicBezTo>
                    <a:pt x="10" y="15"/>
                    <a:pt x="20" y="10"/>
                    <a:pt x="27" y="1"/>
                  </a:cubicBezTo>
                  <a:cubicBezTo>
                    <a:pt x="25" y="1"/>
                    <a:pt x="24" y="2"/>
                    <a:pt x="23" y="2"/>
                  </a:cubicBezTo>
                  <a:cubicBezTo>
                    <a:pt x="21" y="3"/>
                    <a:pt x="21" y="2"/>
                    <a:pt x="21" y="1"/>
                  </a:cubicBezTo>
                  <a:close/>
                </a:path>
              </a:pathLst>
            </a:custGeom>
            <a:solidFill>
              <a:srgbClr val="936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9" name="Freeform 448"/>
            <p:cNvSpPr>
              <a:spLocks/>
            </p:cNvSpPr>
            <p:nvPr/>
          </p:nvSpPr>
          <p:spPr bwMode="auto">
            <a:xfrm>
              <a:off x="936" y="906"/>
              <a:ext cx="60" cy="14"/>
            </a:xfrm>
            <a:custGeom>
              <a:avLst/>
              <a:gdLst>
                <a:gd name="T0" fmla="*/ 10 w 25"/>
                <a:gd name="T1" fmla="*/ 0 h 6"/>
                <a:gd name="T2" fmla="*/ 8 w 25"/>
                <a:gd name="T3" fmla="*/ 3 h 6"/>
                <a:gd name="T4" fmla="*/ 24 w 25"/>
                <a:gd name="T5" fmla="*/ 1 h 6"/>
                <a:gd name="T6" fmla="*/ 25 w 25"/>
                <a:gd name="T7" fmla="*/ 2 h 6"/>
                <a:gd name="T8" fmla="*/ 11 w 25"/>
                <a:gd name="T9" fmla="*/ 4 h 6"/>
                <a:gd name="T10" fmla="*/ 1 w 25"/>
                <a:gd name="T11" fmla="*/ 4 h 6"/>
                <a:gd name="T12" fmla="*/ 1 w 25"/>
                <a:gd name="T13" fmla="*/ 3 h 6"/>
                <a:gd name="T14" fmla="*/ 1 w 25"/>
                <a:gd name="T15" fmla="*/ 3 h 6"/>
                <a:gd name="T16" fmla="*/ 9 w 25"/>
                <a:gd name="T17" fmla="*/ 0 h 6"/>
                <a:gd name="T18" fmla="*/ 10 w 2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
                  <a:moveTo>
                    <a:pt x="10" y="0"/>
                  </a:moveTo>
                  <a:cubicBezTo>
                    <a:pt x="10" y="0"/>
                    <a:pt x="9" y="1"/>
                    <a:pt x="8" y="3"/>
                  </a:cubicBezTo>
                  <a:cubicBezTo>
                    <a:pt x="14" y="0"/>
                    <a:pt x="19" y="1"/>
                    <a:pt x="24" y="1"/>
                  </a:cubicBezTo>
                  <a:cubicBezTo>
                    <a:pt x="25" y="1"/>
                    <a:pt x="25" y="2"/>
                    <a:pt x="25" y="2"/>
                  </a:cubicBezTo>
                  <a:cubicBezTo>
                    <a:pt x="21" y="3"/>
                    <a:pt x="16" y="2"/>
                    <a:pt x="11" y="4"/>
                  </a:cubicBezTo>
                  <a:cubicBezTo>
                    <a:pt x="8" y="6"/>
                    <a:pt x="4" y="4"/>
                    <a:pt x="1" y="4"/>
                  </a:cubicBezTo>
                  <a:cubicBezTo>
                    <a:pt x="0" y="4"/>
                    <a:pt x="1" y="3"/>
                    <a:pt x="1" y="3"/>
                  </a:cubicBezTo>
                  <a:cubicBezTo>
                    <a:pt x="1" y="3"/>
                    <a:pt x="1" y="3"/>
                    <a:pt x="1" y="3"/>
                  </a:cubicBezTo>
                  <a:cubicBezTo>
                    <a:pt x="3" y="2"/>
                    <a:pt x="7" y="2"/>
                    <a:pt x="9" y="0"/>
                  </a:cubicBezTo>
                  <a:cubicBezTo>
                    <a:pt x="9" y="0"/>
                    <a:pt x="10" y="0"/>
                    <a:pt x="10" y="0"/>
                  </a:cubicBezTo>
                  <a:close/>
                </a:path>
              </a:pathLst>
            </a:custGeom>
            <a:solidFill>
              <a:srgbClr val="8E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0" name="Freeform 449"/>
            <p:cNvSpPr>
              <a:spLocks/>
            </p:cNvSpPr>
            <p:nvPr/>
          </p:nvSpPr>
          <p:spPr bwMode="auto">
            <a:xfrm>
              <a:off x="1488" y="2694"/>
              <a:ext cx="97" cy="16"/>
            </a:xfrm>
            <a:custGeom>
              <a:avLst/>
              <a:gdLst>
                <a:gd name="T0" fmla="*/ 41 w 41"/>
                <a:gd name="T1" fmla="*/ 0 h 7"/>
                <a:gd name="T2" fmla="*/ 38 w 41"/>
                <a:gd name="T3" fmla="*/ 3 h 7"/>
                <a:gd name="T4" fmla="*/ 37 w 41"/>
                <a:gd name="T5" fmla="*/ 3 h 7"/>
                <a:gd name="T6" fmla="*/ 23 w 41"/>
                <a:gd name="T7" fmla="*/ 4 h 7"/>
                <a:gd name="T8" fmla="*/ 4 w 41"/>
                <a:gd name="T9" fmla="*/ 6 h 7"/>
                <a:gd name="T10" fmla="*/ 1 w 41"/>
                <a:gd name="T11" fmla="*/ 6 h 7"/>
                <a:gd name="T12" fmla="*/ 1 w 41"/>
                <a:gd name="T13" fmla="*/ 5 h 7"/>
                <a:gd name="T14" fmla="*/ 28 w 41"/>
                <a:gd name="T15" fmla="*/ 2 h 7"/>
                <a:gd name="T16" fmla="*/ 41 w 4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
                  <a:moveTo>
                    <a:pt x="41" y="0"/>
                  </a:moveTo>
                  <a:cubicBezTo>
                    <a:pt x="41" y="2"/>
                    <a:pt x="38" y="1"/>
                    <a:pt x="38" y="3"/>
                  </a:cubicBezTo>
                  <a:cubicBezTo>
                    <a:pt x="38" y="3"/>
                    <a:pt x="38" y="3"/>
                    <a:pt x="37" y="3"/>
                  </a:cubicBezTo>
                  <a:cubicBezTo>
                    <a:pt x="33" y="4"/>
                    <a:pt x="28" y="4"/>
                    <a:pt x="23" y="4"/>
                  </a:cubicBezTo>
                  <a:cubicBezTo>
                    <a:pt x="17" y="4"/>
                    <a:pt x="10" y="4"/>
                    <a:pt x="4" y="6"/>
                  </a:cubicBezTo>
                  <a:cubicBezTo>
                    <a:pt x="3" y="6"/>
                    <a:pt x="2" y="7"/>
                    <a:pt x="1" y="6"/>
                  </a:cubicBezTo>
                  <a:cubicBezTo>
                    <a:pt x="1" y="6"/>
                    <a:pt x="0" y="5"/>
                    <a:pt x="1" y="5"/>
                  </a:cubicBezTo>
                  <a:cubicBezTo>
                    <a:pt x="10" y="1"/>
                    <a:pt x="19" y="1"/>
                    <a:pt x="28" y="2"/>
                  </a:cubicBezTo>
                  <a:cubicBezTo>
                    <a:pt x="33" y="2"/>
                    <a:pt x="37" y="2"/>
                    <a:pt x="41" y="0"/>
                  </a:cubicBezTo>
                  <a:close/>
                </a:path>
              </a:pathLst>
            </a:custGeom>
            <a:solidFill>
              <a:srgbClr val="A87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1" name="Freeform 450"/>
            <p:cNvSpPr>
              <a:spLocks/>
            </p:cNvSpPr>
            <p:nvPr/>
          </p:nvSpPr>
          <p:spPr bwMode="auto">
            <a:xfrm>
              <a:off x="941" y="2118"/>
              <a:ext cx="33" cy="34"/>
            </a:xfrm>
            <a:custGeom>
              <a:avLst/>
              <a:gdLst>
                <a:gd name="T0" fmla="*/ 11 w 14"/>
                <a:gd name="T1" fmla="*/ 14 h 14"/>
                <a:gd name="T2" fmla="*/ 7 w 14"/>
                <a:gd name="T3" fmla="*/ 6 h 14"/>
                <a:gd name="T4" fmla="*/ 7 w 14"/>
                <a:gd name="T5" fmla="*/ 6 h 14"/>
                <a:gd name="T6" fmla="*/ 2 w 14"/>
                <a:gd name="T7" fmla="*/ 1 h 14"/>
                <a:gd name="T8" fmla="*/ 0 w 14"/>
                <a:gd name="T9" fmla="*/ 0 h 14"/>
                <a:gd name="T10" fmla="*/ 12 w 14"/>
                <a:gd name="T11" fmla="*/ 0 h 14"/>
                <a:gd name="T12" fmla="*/ 11 w 14"/>
                <a:gd name="T13" fmla="*/ 4 h 14"/>
                <a:gd name="T14" fmla="*/ 11 w 14"/>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11" y="14"/>
                  </a:moveTo>
                  <a:cubicBezTo>
                    <a:pt x="8" y="12"/>
                    <a:pt x="10" y="8"/>
                    <a:pt x="7" y="6"/>
                  </a:cubicBezTo>
                  <a:cubicBezTo>
                    <a:pt x="7" y="6"/>
                    <a:pt x="7" y="6"/>
                    <a:pt x="7" y="6"/>
                  </a:cubicBezTo>
                  <a:cubicBezTo>
                    <a:pt x="6" y="4"/>
                    <a:pt x="4" y="2"/>
                    <a:pt x="2" y="1"/>
                  </a:cubicBezTo>
                  <a:cubicBezTo>
                    <a:pt x="1" y="1"/>
                    <a:pt x="0" y="1"/>
                    <a:pt x="0" y="0"/>
                  </a:cubicBezTo>
                  <a:cubicBezTo>
                    <a:pt x="4" y="0"/>
                    <a:pt x="8" y="1"/>
                    <a:pt x="12" y="0"/>
                  </a:cubicBezTo>
                  <a:cubicBezTo>
                    <a:pt x="11" y="1"/>
                    <a:pt x="10" y="2"/>
                    <a:pt x="11" y="4"/>
                  </a:cubicBezTo>
                  <a:cubicBezTo>
                    <a:pt x="13" y="7"/>
                    <a:pt x="14" y="11"/>
                    <a:pt x="11" y="14"/>
                  </a:cubicBezTo>
                  <a:close/>
                </a:path>
              </a:pathLst>
            </a:custGeom>
            <a:solidFill>
              <a:srgbClr val="815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2" name="Freeform 451"/>
            <p:cNvSpPr>
              <a:spLocks/>
            </p:cNvSpPr>
            <p:nvPr/>
          </p:nvSpPr>
          <p:spPr bwMode="auto">
            <a:xfrm>
              <a:off x="910" y="2189"/>
              <a:ext cx="59" cy="17"/>
            </a:xfrm>
            <a:custGeom>
              <a:avLst/>
              <a:gdLst>
                <a:gd name="T0" fmla="*/ 16 w 25"/>
                <a:gd name="T1" fmla="*/ 3 h 7"/>
                <a:gd name="T2" fmla="*/ 21 w 25"/>
                <a:gd name="T3" fmla="*/ 1 h 7"/>
                <a:gd name="T4" fmla="*/ 21 w 25"/>
                <a:gd name="T5" fmla="*/ 0 h 7"/>
                <a:gd name="T6" fmla="*/ 22 w 25"/>
                <a:gd name="T7" fmla="*/ 0 h 7"/>
                <a:gd name="T8" fmla="*/ 23 w 25"/>
                <a:gd name="T9" fmla="*/ 1 h 7"/>
                <a:gd name="T10" fmla="*/ 22 w 25"/>
                <a:gd name="T11" fmla="*/ 4 h 7"/>
                <a:gd name="T12" fmla="*/ 25 w 25"/>
                <a:gd name="T13" fmla="*/ 4 h 7"/>
                <a:gd name="T14" fmla="*/ 19 w 25"/>
                <a:gd name="T15" fmla="*/ 6 h 7"/>
                <a:gd name="T16" fmla="*/ 1 w 25"/>
                <a:gd name="T17" fmla="*/ 5 h 7"/>
                <a:gd name="T18" fmla="*/ 0 w 25"/>
                <a:gd name="T19" fmla="*/ 4 h 7"/>
                <a:gd name="T20" fmla="*/ 1 w 25"/>
                <a:gd name="T21" fmla="*/ 4 h 7"/>
                <a:gd name="T22" fmla="*/ 11 w 25"/>
                <a:gd name="T23" fmla="*/ 6 h 7"/>
                <a:gd name="T24" fmla="*/ 16 w 25"/>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7">
                  <a:moveTo>
                    <a:pt x="16" y="3"/>
                  </a:moveTo>
                  <a:cubicBezTo>
                    <a:pt x="18" y="3"/>
                    <a:pt x="19" y="2"/>
                    <a:pt x="21" y="1"/>
                  </a:cubicBezTo>
                  <a:cubicBezTo>
                    <a:pt x="21" y="1"/>
                    <a:pt x="21" y="0"/>
                    <a:pt x="21" y="0"/>
                  </a:cubicBezTo>
                  <a:cubicBezTo>
                    <a:pt x="21" y="0"/>
                    <a:pt x="21" y="0"/>
                    <a:pt x="22" y="0"/>
                  </a:cubicBezTo>
                  <a:cubicBezTo>
                    <a:pt x="22" y="0"/>
                    <a:pt x="23" y="1"/>
                    <a:pt x="23" y="1"/>
                  </a:cubicBezTo>
                  <a:cubicBezTo>
                    <a:pt x="23" y="3"/>
                    <a:pt x="23" y="3"/>
                    <a:pt x="22" y="4"/>
                  </a:cubicBezTo>
                  <a:cubicBezTo>
                    <a:pt x="23" y="4"/>
                    <a:pt x="24" y="3"/>
                    <a:pt x="25" y="4"/>
                  </a:cubicBezTo>
                  <a:cubicBezTo>
                    <a:pt x="24" y="7"/>
                    <a:pt x="21" y="6"/>
                    <a:pt x="19" y="6"/>
                  </a:cubicBezTo>
                  <a:cubicBezTo>
                    <a:pt x="13" y="7"/>
                    <a:pt x="7" y="7"/>
                    <a:pt x="1" y="5"/>
                  </a:cubicBezTo>
                  <a:cubicBezTo>
                    <a:pt x="0" y="5"/>
                    <a:pt x="0" y="4"/>
                    <a:pt x="0" y="4"/>
                  </a:cubicBezTo>
                  <a:cubicBezTo>
                    <a:pt x="0" y="4"/>
                    <a:pt x="1" y="4"/>
                    <a:pt x="1" y="4"/>
                  </a:cubicBezTo>
                  <a:cubicBezTo>
                    <a:pt x="4" y="4"/>
                    <a:pt x="8" y="6"/>
                    <a:pt x="11" y="6"/>
                  </a:cubicBezTo>
                  <a:cubicBezTo>
                    <a:pt x="13" y="6"/>
                    <a:pt x="15" y="5"/>
                    <a:pt x="16" y="3"/>
                  </a:cubicBezTo>
                  <a:close/>
                </a:path>
              </a:pathLst>
            </a:custGeom>
            <a:solidFill>
              <a:srgbClr val="9878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3" name="Freeform 452"/>
            <p:cNvSpPr>
              <a:spLocks/>
            </p:cNvSpPr>
            <p:nvPr/>
          </p:nvSpPr>
          <p:spPr bwMode="auto">
            <a:xfrm>
              <a:off x="1502" y="2490"/>
              <a:ext cx="93" cy="10"/>
            </a:xfrm>
            <a:custGeom>
              <a:avLst/>
              <a:gdLst>
                <a:gd name="T0" fmla="*/ 39 w 39"/>
                <a:gd name="T1" fmla="*/ 0 h 4"/>
                <a:gd name="T2" fmla="*/ 39 w 39"/>
                <a:gd name="T3" fmla="*/ 1 h 4"/>
                <a:gd name="T4" fmla="*/ 18 w 39"/>
                <a:gd name="T5" fmla="*/ 2 h 4"/>
                <a:gd name="T6" fmla="*/ 0 w 39"/>
                <a:gd name="T7" fmla="*/ 4 h 4"/>
                <a:gd name="T8" fmla="*/ 0 w 39"/>
                <a:gd name="T9" fmla="*/ 4 h 4"/>
                <a:gd name="T10" fmla="*/ 0 w 39"/>
                <a:gd name="T11" fmla="*/ 3 h 4"/>
                <a:gd name="T12" fmla="*/ 21 w 39"/>
                <a:gd name="T13" fmla="*/ 1 h 4"/>
                <a:gd name="T14" fmla="*/ 38 w 39"/>
                <a:gd name="T15" fmla="*/ 0 h 4"/>
                <a:gd name="T16" fmla="*/ 39 w 39"/>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
                  <a:moveTo>
                    <a:pt x="39" y="0"/>
                  </a:moveTo>
                  <a:cubicBezTo>
                    <a:pt x="39" y="0"/>
                    <a:pt x="39" y="0"/>
                    <a:pt x="39" y="1"/>
                  </a:cubicBezTo>
                  <a:cubicBezTo>
                    <a:pt x="32" y="2"/>
                    <a:pt x="25" y="2"/>
                    <a:pt x="18" y="2"/>
                  </a:cubicBezTo>
                  <a:cubicBezTo>
                    <a:pt x="12" y="1"/>
                    <a:pt x="6" y="2"/>
                    <a:pt x="0" y="4"/>
                  </a:cubicBezTo>
                  <a:cubicBezTo>
                    <a:pt x="0" y="4"/>
                    <a:pt x="0" y="4"/>
                    <a:pt x="0" y="4"/>
                  </a:cubicBezTo>
                  <a:cubicBezTo>
                    <a:pt x="0" y="3"/>
                    <a:pt x="0" y="3"/>
                    <a:pt x="0" y="3"/>
                  </a:cubicBezTo>
                  <a:cubicBezTo>
                    <a:pt x="7" y="0"/>
                    <a:pt x="14" y="0"/>
                    <a:pt x="21" y="1"/>
                  </a:cubicBezTo>
                  <a:cubicBezTo>
                    <a:pt x="27" y="1"/>
                    <a:pt x="33" y="0"/>
                    <a:pt x="38" y="0"/>
                  </a:cubicBezTo>
                  <a:cubicBezTo>
                    <a:pt x="39" y="0"/>
                    <a:pt x="39" y="0"/>
                    <a:pt x="39" y="0"/>
                  </a:cubicBezTo>
                  <a:close/>
                </a:path>
              </a:pathLst>
            </a:custGeom>
            <a:solidFill>
              <a:srgbClr val="A07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4" name="Freeform 453"/>
            <p:cNvSpPr>
              <a:spLocks/>
            </p:cNvSpPr>
            <p:nvPr/>
          </p:nvSpPr>
          <p:spPr bwMode="auto">
            <a:xfrm>
              <a:off x="929" y="3089"/>
              <a:ext cx="40" cy="31"/>
            </a:xfrm>
            <a:custGeom>
              <a:avLst/>
              <a:gdLst>
                <a:gd name="T0" fmla="*/ 0 w 17"/>
                <a:gd name="T1" fmla="*/ 4 h 13"/>
                <a:gd name="T2" fmla="*/ 4 w 17"/>
                <a:gd name="T3" fmla="*/ 1 h 13"/>
                <a:gd name="T4" fmla="*/ 11 w 17"/>
                <a:gd name="T5" fmla="*/ 0 h 13"/>
                <a:gd name="T6" fmla="*/ 11 w 17"/>
                <a:gd name="T7" fmla="*/ 1 h 13"/>
                <a:gd name="T8" fmla="*/ 17 w 17"/>
                <a:gd name="T9" fmla="*/ 12 h 13"/>
                <a:gd name="T10" fmla="*/ 16 w 17"/>
                <a:gd name="T11" fmla="*/ 13 h 13"/>
                <a:gd name="T12" fmla="*/ 7 w 17"/>
                <a:gd name="T13" fmla="*/ 3 h 13"/>
                <a:gd name="T14" fmla="*/ 0 w 17"/>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3">
                  <a:moveTo>
                    <a:pt x="0" y="4"/>
                  </a:moveTo>
                  <a:cubicBezTo>
                    <a:pt x="0" y="1"/>
                    <a:pt x="2" y="1"/>
                    <a:pt x="4" y="1"/>
                  </a:cubicBezTo>
                  <a:cubicBezTo>
                    <a:pt x="6" y="0"/>
                    <a:pt x="8" y="0"/>
                    <a:pt x="11" y="0"/>
                  </a:cubicBezTo>
                  <a:cubicBezTo>
                    <a:pt x="10" y="0"/>
                    <a:pt x="11" y="1"/>
                    <a:pt x="11" y="1"/>
                  </a:cubicBezTo>
                  <a:cubicBezTo>
                    <a:pt x="15" y="4"/>
                    <a:pt x="17" y="7"/>
                    <a:pt x="17" y="12"/>
                  </a:cubicBezTo>
                  <a:cubicBezTo>
                    <a:pt x="17" y="13"/>
                    <a:pt x="17" y="13"/>
                    <a:pt x="16" y="13"/>
                  </a:cubicBezTo>
                  <a:cubicBezTo>
                    <a:pt x="16" y="8"/>
                    <a:pt x="12" y="5"/>
                    <a:pt x="7" y="3"/>
                  </a:cubicBezTo>
                  <a:cubicBezTo>
                    <a:pt x="4" y="1"/>
                    <a:pt x="2" y="1"/>
                    <a:pt x="0" y="4"/>
                  </a:cubicBezTo>
                  <a:close/>
                </a:path>
              </a:pathLst>
            </a:custGeom>
            <a:solidFill>
              <a:srgbClr val="886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5" name="Freeform 454"/>
            <p:cNvSpPr>
              <a:spLocks/>
            </p:cNvSpPr>
            <p:nvPr/>
          </p:nvSpPr>
          <p:spPr bwMode="auto">
            <a:xfrm>
              <a:off x="1036" y="899"/>
              <a:ext cx="43" cy="12"/>
            </a:xfrm>
            <a:custGeom>
              <a:avLst/>
              <a:gdLst>
                <a:gd name="T0" fmla="*/ 17 w 18"/>
                <a:gd name="T1" fmla="*/ 2 h 5"/>
                <a:gd name="T2" fmla="*/ 16 w 18"/>
                <a:gd name="T3" fmla="*/ 5 h 5"/>
                <a:gd name="T4" fmla="*/ 4 w 18"/>
                <a:gd name="T5" fmla="*/ 5 h 5"/>
                <a:gd name="T6" fmla="*/ 3 w 18"/>
                <a:gd name="T7" fmla="*/ 4 h 5"/>
                <a:gd name="T8" fmla="*/ 0 w 18"/>
                <a:gd name="T9" fmla="*/ 3 h 5"/>
                <a:gd name="T10" fmla="*/ 2 w 18"/>
                <a:gd name="T11" fmla="*/ 2 h 5"/>
                <a:gd name="T12" fmla="*/ 5 w 18"/>
                <a:gd name="T13" fmla="*/ 0 h 5"/>
                <a:gd name="T14" fmla="*/ 6 w 18"/>
                <a:gd name="T15" fmla="*/ 0 h 5"/>
                <a:gd name="T16" fmla="*/ 17 w 18"/>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
                  <a:moveTo>
                    <a:pt x="17" y="2"/>
                  </a:moveTo>
                  <a:cubicBezTo>
                    <a:pt x="18" y="4"/>
                    <a:pt x="18" y="5"/>
                    <a:pt x="16" y="5"/>
                  </a:cubicBezTo>
                  <a:cubicBezTo>
                    <a:pt x="12" y="5"/>
                    <a:pt x="8" y="5"/>
                    <a:pt x="4" y="5"/>
                  </a:cubicBezTo>
                  <a:cubicBezTo>
                    <a:pt x="4" y="4"/>
                    <a:pt x="3" y="4"/>
                    <a:pt x="3" y="4"/>
                  </a:cubicBezTo>
                  <a:cubicBezTo>
                    <a:pt x="2" y="4"/>
                    <a:pt x="0" y="4"/>
                    <a:pt x="0" y="3"/>
                  </a:cubicBezTo>
                  <a:cubicBezTo>
                    <a:pt x="0" y="2"/>
                    <a:pt x="1" y="2"/>
                    <a:pt x="2" y="2"/>
                  </a:cubicBezTo>
                  <a:cubicBezTo>
                    <a:pt x="3" y="1"/>
                    <a:pt x="4" y="1"/>
                    <a:pt x="5" y="0"/>
                  </a:cubicBezTo>
                  <a:cubicBezTo>
                    <a:pt x="5" y="0"/>
                    <a:pt x="6" y="0"/>
                    <a:pt x="6" y="0"/>
                  </a:cubicBezTo>
                  <a:cubicBezTo>
                    <a:pt x="10" y="1"/>
                    <a:pt x="14" y="1"/>
                    <a:pt x="17" y="2"/>
                  </a:cubicBezTo>
                  <a:close/>
                </a:path>
              </a:pathLst>
            </a:custGeom>
            <a:solidFill>
              <a:srgbClr val="E8A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6" name="Freeform 455"/>
            <p:cNvSpPr>
              <a:spLocks/>
            </p:cNvSpPr>
            <p:nvPr/>
          </p:nvSpPr>
          <p:spPr bwMode="auto">
            <a:xfrm>
              <a:off x="922" y="3253"/>
              <a:ext cx="50" cy="28"/>
            </a:xfrm>
            <a:custGeom>
              <a:avLst/>
              <a:gdLst>
                <a:gd name="T0" fmla="*/ 0 w 21"/>
                <a:gd name="T1" fmla="*/ 12 h 12"/>
                <a:gd name="T2" fmla="*/ 4 w 21"/>
                <a:gd name="T3" fmla="*/ 9 h 12"/>
                <a:gd name="T4" fmla="*/ 7 w 21"/>
                <a:gd name="T5" fmla="*/ 4 h 12"/>
                <a:gd name="T6" fmla="*/ 7 w 21"/>
                <a:gd name="T7" fmla="*/ 4 h 12"/>
                <a:gd name="T8" fmla="*/ 7 w 21"/>
                <a:gd name="T9" fmla="*/ 4 h 12"/>
                <a:gd name="T10" fmla="*/ 18 w 21"/>
                <a:gd name="T11" fmla="*/ 1 h 12"/>
                <a:gd name="T12" fmla="*/ 20 w 21"/>
                <a:gd name="T13" fmla="*/ 1 h 12"/>
                <a:gd name="T14" fmla="*/ 19 w 21"/>
                <a:gd name="T15" fmla="*/ 4 h 12"/>
                <a:gd name="T16" fmla="*/ 9 w 21"/>
                <a:gd name="T17" fmla="*/ 9 h 12"/>
                <a:gd name="T18" fmla="*/ 5 w 21"/>
                <a:gd name="T19" fmla="*/ 10 h 12"/>
                <a:gd name="T20" fmla="*/ 3 w 21"/>
                <a:gd name="T21" fmla="*/ 11 h 12"/>
                <a:gd name="T22" fmla="*/ 1 w 21"/>
                <a:gd name="T23" fmla="*/ 12 h 12"/>
                <a:gd name="T24" fmla="*/ 0 w 21"/>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2">
                  <a:moveTo>
                    <a:pt x="0" y="12"/>
                  </a:moveTo>
                  <a:cubicBezTo>
                    <a:pt x="1" y="9"/>
                    <a:pt x="2" y="9"/>
                    <a:pt x="4" y="9"/>
                  </a:cubicBezTo>
                  <a:cubicBezTo>
                    <a:pt x="5" y="8"/>
                    <a:pt x="7" y="7"/>
                    <a:pt x="7" y="4"/>
                  </a:cubicBezTo>
                  <a:cubicBezTo>
                    <a:pt x="7" y="4"/>
                    <a:pt x="7" y="4"/>
                    <a:pt x="7" y="4"/>
                  </a:cubicBezTo>
                  <a:cubicBezTo>
                    <a:pt x="7" y="4"/>
                    <a:pt x="7" y="4"/>
                    <a:pt x="7" y="4"/>
                  </a:cubicBezTo>
                  <a:cubicBezTo>
                    <a:pt x="11" y="4"/>
                    <a:pt x="15" y="3"/>
                    <a:pt x="18" y="1"/>
                  </a:cubicBezTo>
                  <a:cubicBezTo>
                    <a:pt x="19" y="1"/>
                    <a:pt x="20" y="0"/>
                    <a:pt x="20" y="1"/>
                  </a:cubicBezTo>
                  <a:cubicBezTo>
                    <a:pt x="21" y="2"/>
                    <a:pt x="20" y="3"/>
                    <a:pt x="19" y="4"/>
                  </a:cubicBezTo>
                  <a:cubicBezTo>
                    <a:pt x="16" y="6"/>
                    <a:pt x="13" y="8"/>
                    <a:pt x="9" y="9"/>
                  </a:cubicBezTo>
                  <a:cubicBezTo>
                    <a:pt x="8" y="9"/>
                    <a:pt x="6" y="10"/>
                    <a:pt x="5" y="10"/>
                  </a:cubicBezTo>
                  <a:cubicBezTo>
                    <a:pt x="5" y="10"/>
                    <a:pt x="4" y="11"/>
                    <a:pt x="3" y="11"/>
                  </a:cubicBezTo>
                  <a:cubicBezTo>
                    <a:pt x="3" y="12"/>
                    <a:pt x="2" y="12"/>
                    <a:pt x="1" y="12"/>
                  </a:cubicBezTo>
                  <a:cubicBezTo>
                    <a:pt x="1" y="12"/>
                    <a:pt x="0" y="12"/>
                    <a:pt x="0" y="12"/>
                  </a:cubicBezTo>
                  <a:close/>
                </a:path>
              </a:pathLst>
            </a:custGeom>
            <a:solidFill>
              <a:srgbClr val="F2E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7" name="Freeform 456"/>
            <p:cNvSpPr>
              <a:spLocks/>
            </p:cNvSpPr>
            <p:nvPr/>
          </p:nvSpPr>
          <p:spPr bwMode="auto">
            <a:xfrm>
              <a:off x="1485" y="2701"/>
              <a:ext cx="76" cy="16"/>
            </a:xfrm>
            <a:custGeom>
              <a:avLst/>
              <a:gdLst>
                <a:gd name="T0" fmla="*/ 2 w 32"/>
                <a:gd name="T1" fmla="*/ 2 h 7"/>
                <a:gd name="T2" fmla="*/ 2 w 32"/>
                <a:gd name="T3" fmla="*/ 3 h 7"/>
                <a:gd name="T4" fmla="*/ 13 w 32"/>
                <a:gd name="T5" fmla="*/ 1 h 7"/>
                <a:gd name="T6" fmla="*/ 31 w 32"/>
                <a:gd name="T7" fmla="*/ 1 h 7"/>
                <a:gd name="T8" fmla="*/ 32 w 32"/>
                <a:gd name="T9" fmla="*/ 1 h 7"/>
                <a:gd name="T10" fmla="*/ 27 w 32"/>
                <a:gd name="T11" fmla="*/ 7 h 7"/>
                <a:gd name="T12" fmla="*/ 29 w 32"/>
                <a:gd name="T13" fmla="*/ 2 h 7"/>
                <a:gd name="T14" fmla="*/ 4 w 32"/>
                <a:gd name="T15" fmla="*/ 5 h 7"/>
                <a:gd name="T16" fmla="*/ 0 w 32"/>
                <a:gd name="T17" fmla="*/ 5 h 7"/>
                <a:gd name="T18" fmla="*/ 2 w 32"/>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7">
                  <a:moveTo>
                    <a:pt x="2" y="2"/>
                  </a:moveTo>
                  <a:cubicBezTo>
                    <a:pt x="2" y="2"/>
                    <a:pt x="2" y="3"/>
                    <a:pt x="2" y="3"/>
                  </a:cubicBezTo>
                  <a:cubicBezTo>
                    <a:pt x="6" y="3"/>
                    <a:pt x="9" y="2"/>
                    <a:pt x="13" y="1"/>
                  </a:cubicBezTo>
                  <a:cubicBezTo>
                    <a:pt x="19" y="0"/>
                    <a:pt x="25" y="0"/>
                    <a:pt x="31" y="1"/>
                  </a:cubicBezTo>
                  <a:cubicBezTo>
                    <a:pt x="32" y="1"/>
                    <a:pt x="32" y="1"/>
                    <a:pt x="32" y="1"/>
                  </a:cubicBezTo>
                  <a:cubicBezTo>
                    <a:pt x="30" y="3"/>
                    <a:pt x="29" y="5"/>
                    <a:pt x="27" y="7"/>
                  </a:cubicBezTo>
                  <a:cubicBezTo>
                    <a:pt x="25" y="5"/>
                    <a:pt x="29" y="4"/>
                    <a:pt x="29" y="2"/>
                  </a:cubicBezTo>
                  <a:cubicBezTo>
                    <a:pt x="20" y="2"/>
                    <a:pt x="12" y="2"/>
                    <a:pt x="4" y="5"/>
                  </a:cubicBezTo>
                  <a:cubicBezTo>
                    <a:pt x="3" y="5"/>
                    <a:pt x="1" y="6"/>
                    <a:pt x="0" y="5"/>
                  </a:cubicBezTo>
                  <a:cubicBezTo>
                    <a:pt x="0" y="3"/>
                    <a:pt x="0" y="2"/>
                    <a:pt x="2" y="2"/>
                  </a:cubicBezTo>
                  <a:close/>
                </a:path>
              </a:pathLst>
            </a:custGeom>
            <a:solidFill>
              <a:srgbClr val="9E7B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8" name="Freeform 457"/>
            <p:cNvSpPr>
              <a:spLocks/>
            </p:cNvSpPr>
            <p:nvPr/>
          </p:nvSpPr>
          <p:spPr bwMode="auto">
            <a:xfrm>
              <a:off x="1091" y="3324"/>
              <a:ext cx="23" cy="26"/>
            </a:xfrm>
            <a:custGeom>
              <a:avLst/>
              <a:gdLst>
                <a:gd name="T0" fmla="*/ 9 w 10"/>
                <a:gd name="T1" fmla="*/ 10 h 11"/>
                <a:gd name="T2" fmla="*/ 0 w 10"/>
                <a:gd name="T3" fmla="*/ 8 h 11"/>
                <a:gd name="T4" fmla="*/ 6 w 10"/>
                <a:gd name="T5" fmla="*/ 6 h 11"/>
                <a:gd name="T6" fmla="*/ 8 w 10"/>
                <a:gd name="T7" fmla="*/ 2 h 11"/>
                <a:gd name="T8" fmla="*/ 9 w 10"/>
                <a:gd name="T9" fmla="*/ 0 h 11"/>
                <a:gd name="T10" fmla="*/ 9 w 10"/>
                <a:gd name="T11" fmla="*/ 10 h 11"/>
              </a:gdLst>
              <a:ahLst/>
              <a:cxnLst>
                <a:cxn ang="0">
                  <a:pos x="T0" y="T1"/>
                </a:cxn>
                <a:cxn ang="0">
                  <a:pos x="T2" y="T3"/>
                </a:cxn>
                <a:cxn ang="0">
                  <a:pos x="T4" y="T5"/>
                </a:cxn>
                <a:cxn ang="0">
                  <a:pos x="T6" y="T7"/>
                </a:cxn>
                <a:cxn ang="0">
                  <a:pos x="T8" y="T9"/>
                </a:cxn>
                <a:cxn ang="0">
                  <a:pos x="T10" y="T11"/>
                </a:cxn>
              </a:cxnLst>
              <a:rect l="0" t="0" r="r" b="b"/>
              <a:pathLst>
                <a:path w="10" h="11">
                  <a:moveTo>
                    <a:pt x="9" y="10"/>
                  </a:moveTo>
                  <a:cubicBezTo>
                    <a:pt x="5" y="11"/>
                    <a:pt x="2" y="11"/>
                    <a:pt x="0" y="8"/>
                  </a:cubicBezTo>
                  <a:cubicBezTo>
                    <a:pt x="1" y="6"/>
                    <a:pt x="4" y="6"/>
                    <a:pt x="6" y="6"/>
                  </a:cubicBezTo>
                  <a:cubicBezTo>
                    <a:pt x="8" y="6"/>
                    <a:pt x="10" y="3"/>
                    <a:pt x="8" y="2"/>
                  </a:cubicBezTo>
                  <a:cubicBezTo>
                    <a:pt x="5" y="0"/>
                    <a:pt x="9" y="1"/>
                    <a:pt x="9" y="0"/>
                  </a:cubicBezTo>
                  <a:cubicBezTo>
                    <a:pt x="9" y="3"/>
                    <a:pt x="10" y="7"/>
                    <a:pt x="9" y="10"/>
                  </a:cubicBezTo>
                  <a:close/>
                </a:path>
              </a:pathLst>
            </a:custGeom>
            <a:solidFill>
              <a:srgbClr val="C6B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9" name="Freeform 458"/>
            <p:cNvSpPr>
              <a:spLocks/>
            </p:cNvSpPr>
            <p:nvPr/>
          </p:nvSpPr>
          <p:spPr bwMode="auto">
            <a:xfrm>
              <a:off x="1055" y="2987"/>
              <a:ext cx="40" cy="34"/>
            </a:xfrm>
            <a:custGeom>
              <a:avLst/>
              <a:gdLst>
                <a:gd name="T0" fmla="*/ 8 w 17"/>
                <a:gd name="T1" fmla="*/ 5 h 14"/>
                <a:gd name="T2" fmla="*/ 2 w 17"/>
                <a:gd name="T3" fmla="*/ 14 h 14"/>
                <a:gd name="T4" fmla="*/ 3 w 17"/>
                <a:gd name="T5" fmla="*/ 5 h 14"/>
                <a:gd name="T6" fmla="*/ 6 w 17"/>
                <a:gd name="T7" fmla="*/ 0 h 14"/>
                <a:gd name="T8" fmla="*/ 13 w 17"/>
                <a:gd name="T9" fmla="*/ 2 h 14"/>
                <a:gd name="T10" fmla="*/ 13 w 17"/>
                <a:gd name="T11" fmla="*/ 2 h 14"/>
                <a:gd name="T12" fmla="*/ 17 w 17"/>
                <a:gd name="T13" fmla="*/ 4 h 14"/>
                <a:gd name="T14" fmla="*/ 8 w 17"/>
                <a:gd name="T15" fmla="*/ 5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4">
                  <a:moveTo>
                    <a:pt x="8" y="5"/>
                  </a:moveTo>
                  <a:cubicBezTo>
                    <a:pt x="5" y="7"/>
                    <a:pt x="3" y="10"/>
                    <a:pt x="2" y="14"/>
                  </a:cubicBezTo>
                  <a:cubicBezTo>
                    <a:pt x="0" y="11"/>
                    <a:pt x="2" y="8"/>
                    <a:pt x="3" y="5"/>
                  </a:cubicBezTo>
                  <a:cubicBezTo>
                    <a:pt x="3" y="3"/>
                    <a:pt x="5" y="2"/>
                    <a:pt x="6" y="0"/>
                  </a:cubicBezTo>
                  <a:cubicBezTo>
                    <a:pt x="8" y="1"/>
                    <a:pt x="10" y="3"/>
                    <a:pt x="13" y="2"/>
                  </a:cubicBezTo>
                  <a:cubicBezTo>
                    <a:pt x="13" y="2"/>
                    <a:pt x="13" y="2"/>
                    <a:pt x="13" y="2"/>
                  </a:cubicBezTo>
                  <a:cubicBezTo>
                    <a:pt x="14" y="4"/>
                    <a:pt x="17" y="2"/>
                    <a:pt x="17" y="4"/>
                  </a:cubicBezTo>
                  <a:cubicBezTo>
                    <a:pt x="14" y="4"/>
                    <a:pt x="11" y="2"/>
                    <a:pt x="8" y="5"/>
                  </a:cubicBezTo>
                  <a:close/>
                </a:path>
              </a:pathLst>
            </a:custGeom>
            <a:solidFill>
              <a:srgbClr val="855F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0" name="Freeform 459"/>
            <p:cNvSpPr>
              <a:spLocks/>
            </p:cNvSpPr>
            <p:nvPr/>
          </p:nvSpPr>
          <p:spPr bwMode="auto">
            <a:xfrm>
              <a:off x="1683" y="3563"/>
              <a:ext cx="16" cy="35"/>
            </a:xfrm>
            <a:custGeom>
              <a:avLst/>
              <a:gdLst>
                <a:gd name="T0" fmla="*/ 1 w 7"/>
                <a:gd name="T1" fmla="*/ 13 h 15"/>
                <a:gd name="T2" fmla="*/ 0 w 7"/>
                <a:gd name="T3" fmla="*/ 0 h 15"/>
                <a:gd name="T4" fmla="*/ 2 w 7"/>
                <a:gd name="T5" fmla="*/ 7 h 15"/>
                <a:gd name="T6" fmla="*/ 3 w 7"/>
                <a:gd name="T7" fmla="*/ 1 h 15"/>
                <a:gd name="T8" fmla="*/ 7 w 7"/>
                <a:gd name="T9" fmla="*/ 14 h 15"/>
                <a:gd name="T10" fmla="*/ 4 w 7"/>
                <a:gd name="T11" fmla="*/ 8 h 15"/>
                <a:gd name="T12" fmla="*/ 4 w 7"/>
                <a:gd name="T13" fmla="*/ 15 h 15"/>
                <a:gd name="T14" fmla="*/ 3 w 7"/>
                <a:gd name="T15" fmla="*/ 15 h 15"/>
                <a:gd name="T16" fmla="*/ 1 w 7"/>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1" y="13"/>
                  </a:moveTo>
                  <a:cubicBezTo>
                    <a:pt x="0" y="8"/>
                    <a:pt x="0" y="4"/>
                    <a:pt x="0" y="0"/>
                  </a:cubicBezTo>
                  <a:cubicBezTo>
                    <a:pt x="4" y="2"/>
                    <a:pt x="1" y="4"/>
                    <a:pt x="2" y="7"/>
                  </a:cubicBezTo>
                  <a:cubicBezTo>
                    <a:pt x="2" y="5"/>
                    <a:pt x="1" y="3"/>
                    <a:pt x="3" y="1"/>
                  </a:cubicBezTo>
                  <a:cubicBezTo>
                    <a:pt x="4" y="5"/>
                    <a:pt x="7" y="9"/>
                    <a:pt x="7" y="14"/>
                  </a:cubicBezTo>
                  <a:cubicBezTo>
                    <a:pt x="6" y="12"/>
                    <a:pt x="6" y="10"/>
                    <a:pt x="4" y="8"/>
                  </a:cubicBezTo>
                  <a:cubicBezTo>
                    <a:pt x="3" y="10"/>
                    <a:pt x="3" y="13"/>
                    <a:pt x="4" y="15"/>
                  </a:cubicBezTo>
                  <a:cubicBezTo>
                    <a:pt x="3" y="15"/>
                    <a:pt x="3" y="15"/>
                    <a:pt x="3" y="15"/>
                  </a:cubicBezTo>
                  <a:cubicBezTo>
                    <a:pt x="2" y="15"/>
                    <a:pt x="1" y="14"/>
                    <a:pt x="1" y="13"/>
                  </a:cubicBezTo>
                  <a:close/>
                </a:path>
              </a:pathLst>
            </a:custGeom>
            <a:solidFill>
              <a:srgbClr val="916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1" name="Freeform 460"/>
            <p:cNvSpPr>
              <a:spLocks/>
            </p:cNvSpPr>
            <p:nvPr/>
          </p:nvSpPr>
          <p:spPr bwMode="auto">
            <a:xfrm>
              <a:off x="1478" y="2583"/>
              <a:ext cx="88" cy="30"/>
            </a:xfrm>
            <a:custGeom>
              <a:avLst/>
              <a:gdLst>
                <a:gd name="T0" fmla="*/ 6 w 37"/>
                <a:gd name="T1" fmla="*/ 10 h 13"/>
                <a:gd name="T2" fmla="*/ 2 w 37"/>
                <a:gd name="T3" fmla="*/ 11 h 13"/>
                <a:gd name="T4" fmla="*/ 4 w 37"/>
                <a:gd name="T5" fmla="*/ 7 h 13"/>
                <a:gd name="T6" fmla="*/ 37 w 37"/>
                <a:gd name="T7" fmla="*/ 2 h 13"/>
                <a:gd name="T8" fmla="*/ 35 w 37"/>
                <a:gd name="T9" fmla="*/ 3 h 13"/>
                <a:gd name="T10" fmla="*/ 9 w 37"/>
                <a:gd name="T11" fmla="*/ 7 h 13"/>
                <a:gd name="T12" fmla="*/ 5 w 37"/>
                <a:gd name="T13" fmla="*/ 10 h 13"/>
                <a:gd name="T14" fmla="*/ 6 w 37"/>
                <a:gd name="T15" fmla="*/ 1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3">
                  <a:moveTo>
                    <a:pt x="6" y="10"/>
                  </a:moveTo>
                  <a:cubicBezTo>
                    <a:pt x="5" y="11"/>
                    <a:pt x="3" y="13"/>
                    <a:pt x="2" y="11"/>
                  </a:cubicBezTo>
                  <a:cubicBezTo>
                    <a:pt x="0" y="9"/>
                    <a:pt x="3" y="8"/>
                    <a:pt x="4" y="7"/>
                  </a:cubicBezTo>
                  <a:cubicBezTo>
                    <a:pt x="15" y="2"/>
                    <a:pt x="26" y="0"/>
                    <a:pt x="37" y="2"/>
                  </a:cubicBezTo>
                  <a:cubicBezTo>
                    <a:pt x="37" y="3"/>
                    <a:pt x="36" y="3"/>
                    <a:pt x="35" y="3"/>
                  </a:cubicBezTo>
                  <a:cubicBezTo>
                    <a:pt x="26" y="2"/>
                    <a:pt x="17" y="3"/>
                    <a:pt x="9" y="7"/>
                  </a:cubicBezTo>
                  <a:cubicBezTo>
                    <a:pt x="8" y="7"/>
                    <a:pt x="5" y="7"/>
                    <a:pt x="5" y="10"/>
                  </a:cubicBezTo>
                  <a:cubicBezTo>
                    <a:pt x="5" y="10"/>
                    <a:pt x="6" y="10"/>
                    <a:pt x="6" y="10"/>
                  </a:cubicBezTo>
                  <a:close/>
                </a:path>
              </a:pathLst>
            </a:custGeom>
            <a:solidFill>
              <a:srgbClr val="987A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2" name="Freeform 461"/>
            <p:cNvSpPr>
              <a:spLocks/>
            </p:cNvSpPr>
            <p:nvPr/>
          </p:nvSpPr>
          <p:spPr bwMode="auto">
            <a:xfrm>
              <a:off x="1671" y="3608"/>
              <a:ext cx="12" cy="92"/>
            </a:xfrm>
            <a:custGeom>
              <a:avLst/>
              <a:gdLst>
                <a:gd name="T0" fmla="*/ 3 w 5"/>
                <a:gd name="T1" fmla="*/ 0 h 39"/>
                <a:gd name="T2" fmla="*/ 5 w 5"/>
                <a:gd name="T3" fmla="*/ 8 h 39"/>
                <a:gd name="T4" fmla="*/ 2 w 5"/>
                <a:gd name="T5" fmla="*/ 10 h 39"/>
                <a:gd name="T6" fmla="*/ 3 w 5"/>
                <a:gd name="T7" fmla="*/ 38 h 39"/>
                <a:gd name="T8" fmla="*/ 2 w 5"/>
                <a:gd name="T9" fmla="*/ 38 h 39"/>
                <a:gd name="T10" fmla="*/ 1 w 5"/>
                <a:gd name="T11" fmla="*/ 7 h 39"/>
                <a:gd name="T12" fmla="*/ 1 w 5"/>
                <a:gd name="T13" fmla="*/ 1 h 39"/>
                <a:gd name="T14" fmla="*/ 2 w 5"/>
                <a:gd name="T15" fmla="*/ 3 h 39"/>
                <a:gd name="T16" fmla="*/ 3 w 5"/>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9">
                  <a:moveTo>
                    <a:pt x="3" y="0"/>
                  </a:moveTo>
                  <a:cubicBezTo>
                    <a:pt x="4" y="3"/>
                    <a:pt x="5" y="5"/>
                    <a:pt x="5" y="8"/>
                  </a:cubicBezTo>
                  <a:cubicBezTo>
                    <a:pt x="2" y="5"/>
                    <a:pt x="2" y="7"/>
                    <a:pt x="2" y="10"/>
                  </a:cubicBezTo>
                  <a:cubicBezTo>
                    <a:pt x="2" y="19"/>
                    <a:pt x="2" y="29"/>
                    <a:pt x="3" y="38"/>
                  </a:cubicBezTo>
                  <a:cubicBezTo>
                    <a:pt x="3" y="39"/>
                    <a:pt x="2" y="39"/>
                    <a:pt x="2" y="38"/>
                  </a:cubicBezTo>
                  <a:cubicBezTo>
                    <a:pt x="1" y="28"/>
                    <a:pt x="2" y="17"/>
                    <a:pt x="1" y="7"/>
                  </a:cubicBezTo>
                  <a:cubicBezTo>
                    <a:pt x="1" y="5"/>
                    <a:pt x="0" y="3"/>
                    <a:pt x="1" y="1"/>
                  </a:cubicBezTo>
                  <a:cubicBezTo>
                    <a:pt x="2" y="2"/>
                    <a:pt x="3" y="2"/>
                    <a:pt x="2" y="3"/>
                  </a:cubicBezTo>
                  <a:cubicBezTo>
                    <a:pt x="3" y="2"/>
                    <a:pt x="2" y="1"/>
                    <a:pt x="3" y="0"/>
                  </a:cubicBezTo>
                  <a:close/>
                </a:path>
              </a:pathLst>
            </a:custGeom>
            <a:solidFill>
              <a:srgbClr val="9B7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3" name="Freeform 462"/>
            <p:cNvSpPr>
              <a:spLocks/>
            </p:cNvSpPr>
            <p:nvPr/>
          </p:nvSpPr>
          <p:spPr bwMode="auto">
            <a:xfrm>
              <a:off x="822" y="1072"/>
              <a:ext cx="21" cy="73"/>
            </a:xfrm>
            <a:custGeom>
              <a:avLst/>
              <a:gdLst>
                <a:gd name="T0" fmla="*/ 6 w 9"/>
                <a:gd name="T1" fmla="*/ 25 h 31"/>
                <a:gd name="T2" fmla="*/ 2 w 9"/>
                <a:gd name="T3" fmla="*/ 11 h 31"/>
                <a:gd name="T4" fmla="*/ 0 w 9"/>
                <a:gd name="T5" fmla="*/ 10 h 31"/>
                <a:gd name="T6" fmla="*/ 0 w 9"/>
                <a:gd name="T7" fmla="*/ 10 h 31"/>
                <a:gd name="T8" fmla="*/ 2 w 9"/>
                <a:gd name="T9" fmla="*/ 7 h 31"/>
                <a:gd name="T10" fmla="*/ 4 w 9"/>
                <a:gd name="T11" fmla="*/ 0 h 31"/>
                <a:gd name="T12" fmla="*/ 7 w 9"/>
                <a:gd name="T13" fmla="*/ 20 h 31"/>
                <a:gd name="T14" fmla="*/ 8 w 9"/>
                <a:gd name="T15" fmla="*/ 29 h 31"/>
                <a:gd name="T16" fmla="*/ 6 w 9"/>
                <a:gd name="T17" fmla="*/ 31 h 31"/>
                <a:gd name="T18" fmla="*/ 5 w 9"/>
                <a:gd name="T19" fmla="*/ 28 h 31"/>
                <a:gd name="T20" fmla="*/ 6 w 9"/>
                <a:gd name="T2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31">
                  <a:moveTo>
                    <a:pt x="6" y="25"/>
                  </a:moveTo>
                  <a:cubicBezTo>
                    <a:pt x="6" y="20"/>
                    <a:pt x="3" y="16"/>
                    <a:pt x="2" y="11"/>
                  </a:cubicBezTo>
                  <a:cubicBezTo>
                    <a:pt x="1" y="11"/>
                    <a:pt x="0" y="11"/>
                    <a:pt x="0" y="10"/>
                  </a:cubicBezTo>
                  <a:cubicBezTo>
                    <a:pt x="0" y="10"/>
                    <a:pt x="0" y="10"/>
                    <a:pt x="0" y="10"/>
                  </a:cubicBezTo>
                  <a:cubicBezTo>
                    <a:pt x="1" y="10"/>
                    <a:pt x="2" y="9"/>
                    <a:pt x="2" y="7"/>
                  </a:cubicBezTo>
                  <a:cubicBezTo>
                    <a:pt x="2" y="5"/>
                    <a:pt x="2" y="2"/>
                    <a:pt x="4" y="0"/>
                  </a:cubicBezTo>
                  <a:cubicBezTo>
                    <a:pt x="2" y="7"/>
                    <a:pt x="3" y="14"/>
                    <a:pt x="7" y="20"/>
                  </a:cubicBezTo>
                  <a:cubicBezTo>
                    <a:pt x="8" y="23"/>
                    <a:pt x="9" y="26"/>
                    <a:pt x="8" y="29"/>
                  </a:cubicBezTo>
                  <a:cubicBezTo>
                    <a:pt x="8" y="30"/>
                    <a:pt x="7" y="31"/>
                    <a:pt x="6" y="31"/>
                  </a:cubicBezTo>
                  <a:cubicBezTo>
                    <a:pt x="5" y="31"/>
                    <a:pt x="5" y="29"/>
                    <a:pt x="5" y="28"/>
                  </a:cubicBezTo>
                  <a:cubicBezTo>
                    <a:pt x="5" y="27"/>
                    <a:pt x="5" y="26"/>
                    <a:pt x="6" y="25"/>
                  </a:cubicBezTo>
                  <a:close/>
                </a:path>
              </a:pathLst>
            </a:custGeom>
            <a:solidFill>
              <a:srgbClr val="8C3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4" name="Freeform 463"/>
            <p:cNvSpPr>
              <a:spLocks/>
            </p:cNvSpPr>
            <p:nvPr/>
          </p:nvSpPr>
          <p:spPr bwMode="auto">
            <a:xfrm>
              <a:off x="841" y="2699"/>
              <a:ext cx="74" cy="11"/>
            </a:xfrm>
            <a:custGeom>
              <a:avLst/>
              <a:gdLst>
                <a:gd name="T0" fmla="*/ 23 w 31"/>
                <a:gd name="T1" fmla="*/ 2 h 5"/>
                <a:gd name="T2" fmla="*/ 0 w 31"/>
                <a:gd name="T3" fmla="*/ 5 h 5"/>
                <a:gd name="T4" fmla="*/ 23 w 31"/>
                <a:gd name="T5" fmla="*/ 1 h 5"/>
                <a:gd name="T6" fmla="*/ 31 w 31"/>
                <a:gd name="T7" fmla="*/ 2 h 5"/>
                <a:gd name="T8" fmla="*/ 30 w 31"/>
                <a:gd name="T9" fmla="*/ 3 h 5"/>
                <a:gd name="T10" fmla="*/ 23 w 31"/>
                <a:gd name="T11" fmla="*/ 2 h 5"/>
              </a:gdLst>
              <a:ahLst/>
              <a:cxnLst>
                <a:cxn ang="0">
                  <a:pos x="T0" y="T1"/>
                </a:cxn>
                <a:cxn ang="0">
                  <a:pos x="T2" y="T3"/>
                </a:cxn>
                <a:cxn ang="0">
                  <a:pos x="T4" y="T5"/>
                </a:cxn>
                <a:cxn ang="0">
                  <a:pos x="T6" y="T7"/>
                </a:cxn>
                <a:cxn ang="0">
                  <a:pos x="T8" y="T9"/>
                </a:cxn>
                <a:cxn ang="0">
                  <a:pos x="T10" y="T11"/>
                </a:cxn>
              </a:cxnLst>
              <a:rect l="0" t="0" r="r" b="b"/>
              <a:pathLst>
                <a:path w="31" h="5">
                  <a:moveTo>
                    <a:pt x="23" y="2"/>
                  </a:moveTo>
                  <a:cubicBezTo>
                    <a:pt x="15" y="2"/>
                    <a:pt x="7" y="3"/>
                    <a:pt x="0" y="5"/>
                  </a:cubicBezTo>
                  <a:cubicBezTo>
                    <a:pt x="7" y="1"/>
                    <a:pt x="15" y="0"/>
                    <a:pt x="23" y="1"/>
                  </a:cubicBezTo>
                  <a:cubicBezTo>
                    <a:pt x="25" y="3"/>
                    <a:pt x="28" y="0"/>
                    <a:pt x="31" y="2"/>
                  </a:cubicBezTo>
                  <a:cubicBezTo>
                    <a:pt x="30" y="2"/>
                    <a:pt x="30" y="2"/>
                    <a:pt x="30" y="3"/>
                  </a:cubicBezTo>
                  <a:cubicBezTo>
                    <a:pt x="28" y="3"/>
                    <a:pt x="25" y="3"/>
                    <a:pt x="23" y="2"/>
                  </a:cubicBezTo>
                  <a:close/>
                </a:path>
              </a:pathLst>
            </a:custGeom>
            <a:solidFill>
              <a:srgbClr val="EED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5" name="Freeform 464"/>
            <p:cNvSpPr>
              <a:spLocks/>
            </p:cNvSpPr>
            <p:nvPr/>
          </p:nvSpPr>
          <p:spPr bwMode="auto">
            <a:xfrm>
              <a:off x="1716" y="1531"/>
              <a:ext cx="52" cy="19"/>
            </a:xfrm>
            <a:custGeom>
              <a:avLst/>
              <a:gdLst>
                <a:gd name="T0" fmla="*/ 11 w 22"/>
                <a:gd name="T1" fmla="*/ 2 h 8"/>
                <a:gd name="T2" fmla="*/ 21 w 22"/>
                <a:gd name="T3" fmla="*/ 5 h 8"/>
                <a:gd name="T4" fmla="*/ 22 w 22"/>
                <a:gd name="T5" fmla="*/ 5 h 8"/>
                <a:gd name="T6" fmla="*/ 21 w 22"/>
                <a:gd name="T7" fmla="*/ 5 h 8"/>
                <a:gd name="T8" fmla="*/ 10 w 22"/>
                <a:gd name="T9" fmla="*/ 3 h 8"/>
                <a:gd name="T10" fmla="*/ 9 w 22"/>
                <a:gd name="T11" fmla="*/ 4 h 8"/>
                <a:gd name="T12" fmla="*/ 3 w 22"/>
                <a:gd name="T13" fmla="*/ 8 h 8"/>
                <a:gd name="T14" fmla="*/ 0 w 22"/>
                <a:gd name="T15" fmla="*/ 5 h 8"/>
                <a:gd name="T16" fmla="*/ 4 w 22"/>
                <a:gd name="T17" fmla="*/ 1 h 8"/>
                <a:gd name="T18" fmla="*/ 8 w 22"/>
                <a:gd name="T19" fmla="*/ 1 h 8"/>
                <a:gd name="T20" fmla="*/ 11 w 22"/>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
                  <a:moveTo>
                    <a:pt x="11" y="2"/>
                  </a:moveTo>
                  <a:cubicBezTo>
                    <a:pt x="14" y="3"/>
                    <a:pt x="18" y="4"/>
                    <a:pt x="21" y="5"/>
                  </a:cubicBezTo>
                  <a:cubicBezTo>
                    <a:pt x="21" y="5"/>
                    <a:pt x="22" y="5"/>
                    <a:pt x="22" y="5"/>
                  </a:cubicBezTo>
                  <a:cubicBezTo>
                    <a:pt x="21" y="5"/>
                    <a:pt x="21" y="5"/>
                    <a:pt x="21" y="5"/>
                  </a:cubicBezTo>
                  <a:cubicBezTo>
                    <a:pt x="17" y="5"/>
                    <a:pt x="14" y="3"/>
                    <a:pt x="10" y="3"/>
                  </a:cubicBezTo>
                  <a:cubicBezTo>
                    <a:pt x="6" y="2"/>
                    <a:pt x="10" y="4"/>
                    <a:pt x="9" y="4"/>
                  </a:cubicBezTo>
                  <a:cubicBezTo>
                    <a:pt x="5" y="3"/>
                    <a:pt x="5" y="6"/>
                    <a:pt x="3" y="8"/>
                  </a:cubicBezTo>
                  <a:cubicBezTo>
                    <a:pt x="1" y="8"/>
                    <a:pt x="0" y="7"/>
                    <a:pt x="0" y="5"/>
                  </a:cubicBezTo>
                  <a:cubicBezTo>
                    <a:pt x="0" y="3"/>
                    <a:pt x="1" y="1"/>
                    <a:pt x="4" y="1"/>
                  </a:cubicBezTo>
                  <a:cubicBezTo>
                    <a:pt x="5" y="0"/>
                    <a:pt x="7" y="1"/>
                    <a:pt x="8" y="1"/>
                  </a:cubicBezTo>
                  <a:cubicBezTo>
                    <a:pt x="9" y="1"/>
                    <a:pt x="10" y="1"/>
                    <a:pt x="11" y="2"/>
                  </a:cubicBezTo>
                  <a:close/>
                </a:path>
              </a:pathLst>
            </a:custGeom>
            <a:solidFill>
              <a:srgbClr val="A48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6" name="Freeform 465"/>
            <p:cNvSpPr>
              <a:spLocks/>
            </p:cNvSpPr>
            <p:nvPr/>
          </p:nvSpPr>
          <p:spPr bwMode="auto">
            <a:xfrm>
              <a:off x="1141" y="958"/>
              <a:ext cx="42" cy="26"/>
            </a:xfrm>
            <a:custGeom>
              <a:avLst/>
              <a:gdLst>
                <a:gd name="T0" fmla="*/ 0 w 18"/>
                <a:gd name="T1" fmla="*/ 1 h 11"/>
                <a:gd name="T2" fmla="*/ 6 w 18"/>
                <a:gd name="T3" fmla="*/ 5 h 11"/>
                <a:gd name="T4" fmla="*/ 6 w 18"/>
                <a:gd name="T5" fmla="*/ 5 h 11"/>
                <a:gd name="T6" fmla="*/ 9 w 18"/>
                <a:gd name="T7" fmla="*/ 6 h 11"/>
                <a:gd name="T8" fmla="*/ 9 w 18"/>
                <a:gd name="T9" fmla="*/ 0 h 11"/>
                <a:gd name="T10" fmla="*/ 11 w 18"/>
                <a:gd name="T11" fmla="*/ 4 h 11"/>
                <a:gd name="T12" fmla="*/ 14 w 18"/>
                <a:gd name="T13" fmla="*/ 8 h 11"/>
                <a:gd name="T14" fmla="*/ 16 w 18"/>
                <a:gd name="T15" fmla="*/ 4 h 11"/>
                <a:gd name="T16" fmla="*/ 16 w 18"/>
                <a:gd name="T17" fmla="*/ 2 h 11"/>
                <a:gd name="T18" fmla="*/ 18 w 18"/>
                <a:gd name="T19" fmla="*/ 4 h 11"/>
                <a:gd name="T20" fmla="*/ 18 w 18"/>
                <a:gd name="T21" fmla="*/ 7 h 11"/>
                <a:gd name="T22" fmla="*/ 11 w 18"/>
                <a:gd name="T23" fmla="*/ 8 h 11"/>
                <a:gd name="T24" fmla="*/ 7 w 18"/>
                <a:gd name="T25" fmla="*/ 7 h 11"/>
                <a:gd name="T26" fmla="*/ 0 w 18"/>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1">
                  <a:moveTo>
                    <a:pt x="0" y="1"/>
                  </a:moveTo>
                  <a:cubicBezTo>
                    <a:pt x="3" y="1"/>
                    <a:pt x="3" y="4"/>
                    <a:pt x="6" y="5"/>
                  </a:cubicBezTo>
                  <a:cubicBezTo>
                    <a:pt x="6" y="5"/>
                    <a:pt x="6" y="5"/>
                    <a:pt x="6" y="5"/>
                  </a:cubicBezTo>
                  <a:cubicBezTo>
                    <a:pt x="7" y="6"/>
                    <a:pt x="8" y="7"/>
                    <a:pt x="9" y="6"/>
                  </a:cubicBezTo>
                  <a:cubicBezTo>
                    <a:pt x="11" y="4"/>
                    <a:pt x="10" y="2"/>
                    <a:pt x="9" y="0"/>
                  </a:cubicBezTo>
                  <a:cubicBezTo>
                    <a:pt x="11" y="1"/>
                    <a:pt x="11" y="3"/>
                    <a:pt x="11" y="4"/>
                  </a:cubicBezTo>
                  <a:cubicBezTo>
                    <a:pt x="11" y="6"/>
                    <a:pt x="12" y="8"/>
                    <a:pt x="14" y="8"/>
                  </a:cubicBezTo>
                  <a:cubicBezTo>
                    <a:pt x="17" y="8"/>
                    <a:pt x="16" y="6"/>
                    <a:pt x="16" y="4"/>
                  </a:cubicBezTo>
                  <a:cubicBezTo>
                    <a:pt x="16" y="3"/>
                    <a:pt x="16" y="2"/>
                    <a:pt x="16" y="2"/>
                  </a:cubicBezTo>
                  <a:cubicBezTo>
                    <a:pt x="17" y="2"/>
                    <a:pt x="17" y="3"/>
                    <a:pt x="18" y="4"/>
                  </a:cubicBezTo>
                  <a:cubicBezTo>
                    <a:pt x="17" y="5"/>
                    <a:pt x="18" y="6"/>
                    <a:pt x="18" y="7"/>
                  </a:cubicBezTo>
                  <a:cubicBezTo>
                    <a:pt x="16" y="10"/>
                    <a:pt x="14" y="11"/>
                    <a:pt x="11" y="8"/>
                  </a:cubicBezTo>
                  <a:cubicBezTo>
                    <a:pt x="10" y="7"/>
                    <a:pt x="9" y="7"/>
                    <a:pt x="7" y="7"/>
                  </a:cubicBezTo>
                  <a:cubicBezTo>
                    <a:pt x="4" y="7"/>
                    <a:pt x="2" y="4"/>
                    <a:pt x="0" y="1"/>
                  </a:cubicBezTo>
                  <a:close/>
                </a:path>
              </a:pathLst>
            </a:custGeom>
            <a:solidFill>
              <a:srgbClr val="8A3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7" name="Freeform 466"/>
            <p:cNvSpPr>
              <a:spLocks/>
            </p:cNvSpPr>
            <p:nvPr/>
          </p:nvSpPr>
          <p:spPr bwMode="auto">
            <a:xfrm>
              <a:off x="927" y="3748"/>
              <a:ext cx="54" cy="33"/>
            </a:xfrm>
            <a:custGeom>
              <a:avLst/>
              <a:gdLst>
                <a:gd name="T0" fmla="*/ 16 w 23"/>
                <a:gd name="T1" fmla="*/ 3 h 14"/>
                <a:gd name="T2" fmla="*/ 9 w 23"/>
                <a:gd name="T3" fmla="*/ 8 h 14"/>
                <a:gd name="T4" fmla="*/ 8 w 23"/>
                <a:gd name="T5" fmla="*/ 8 h 14"/>
                <a:gd name="T6" fmla="*/ 4 w 23"/>
                <a:gd name="T7" fmla="*/ 11 h 14"/>
                <a:gd name="T8" fmla="*/ 1 w 23"/>
                <a:gd name="T9" fmla="*/ 12 h 14"/>
                <a:gd name="T10" fmla="*/ 2 w 23"/>
                <a:gd name="T11" fmla="*/ 9 h 14"/>
                <a:gd name="T12" fmla="*/ 5 w 23"/>
                <a:gd name="T13" fmla="*/ 7 h 14"/>
                <a:gd name="T14" fmla="*/ 5 w 23"/>
                <a:gd name="T15" fmla="*/ 7 h 14"/>
                <a:gd name="T16" fmla="*/ 14 w 23"/>
                <a:gd name="T17" fmla="*/ 2 h 14"/>
                <a:gd name="T18" fmla="*/ 21 w 23"/>
                <a:gd name="T19" fmla="*/ 0 h 14"/>
                <a:gd name="T20" fmla="*/ 23 w 23"/>
                <a:gd name="T21" fmla="*/ 1 h 14"/>
                <a:gd name="T22" fmla="*/ 16 w 23"/>
                <a:gd name="T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4">
                  <a:moveTo>
                    <a:pt x="16" y="3"/>
                  </a:moveTo>
                  <a:cubicBezTo>
                    <a:pt x="14" y="5"/>
                    <a:pt x="10" y="5"/>
                    <a:pt x="9" y="8"/>
                  </a:cubicBezTo>
                  <a:cubicBezTo>
                    <a:pt x="8" y="8"/>
                    <a:pt x="8" y="9"/>
                    <a:pt x="8" y="8"/>
                  </a:cubicBezTo>
                  <a:cubicBezTo>
                    <a:pt x="6" y="9"/>
                    <a:pt x="5" y="10"/>
                    <a:pt x="4" y="11"/>
                  </a:cubicBezTo>
                  <a:cubicBezTo>
                    <a:pt x="3" y="12"/>
                    <a:pt x="2" y="14"/>
                    <a:pt x="1" y="12"/>
                  </a:cubicBezTo>
                  <a:cubicBezTo>
                    <a:pt x="0" y="11"/>
                    <a:pt x="2" y="10"/>
                    <a:pt x="2" y="9"/>
                  </a:cubicBezTo>
                  <a:cubicBezTo>
                    <a:pt x="3" y="8"/>
                    <a:pt x="4" y="8"/>
                    <a:pt x="5" y="7"/>
                  </a:cubicBezTo>
                  <a:cubicBezTo>
                    <a:pt x="5" y="7"/>
                    <a:pt x="5" y="7"/>
                    <a:pt x="5" y="7"/>
                  </a:cubicBezTo>
                  <a:cubicBezTo>
                    <a:pt x="7" y="5"/>
                    <a:pt x="10" y="3"/>
                    <a:pt x="14" y="2"/>
                  </a:cubicBezTo>
                  <a:cubicBezTo>
                    <a:pt x="16" y="2"/>
                    <a:pt x="18" y="1"/>
                    <a:pt x="21" y="0"/>
                  </a:cubicBezTo>
                  <a:cubicBezTo>
                    <a:pt x="22" y="0"/>
                    <a:pt x="23" y="0"/>
                    <a:pt x="23" y="1"/>
                  </a:cubicBezTo>
                  <a:cubicBezTo>
                    <a:pt x="21" y="3"/>
                    <a:pt x="19" y="3"/>
                    <a:pt x="16" y="3"/>
                  </a:cubicBezTo>
                  <a:close/>
                </a:path>
              </a:pathLst>
            </a:custGeom>
            <a:solidFill>
              <a:srgbClr val="F0DB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8" name="Freeform 467"/>
            <p:cNvSpPr>
              <a:spLocks/>
            </p:cNvSpPr>
            <p:nvPr/>
          </p:nvSpPr>
          <p:spPr bwMode="auto">
            <a:xfrm>
              <a:off x="867" y="1927"/>
              <a:ext cx="50" cy="23"/>
            </a:xfrm>
            <a:custGeom>
              <a:avLst/>
              <a:gdLst>
                <a:gd name="T0" fmla="*/ 0 w 21"/>
                <a:gd name="T1" fmla="*/ 2 h 10"/>
                <a:gd name="T2" fmla="*/ 6 w 21"/>
                <a:gd name="T3" fmla="*/ 0 h 10"/>
                <a:gd name="T4" fmla="*/ 21 w 21"/>
                <a:gd name="T5" fmla="*/ 3 h 10"/>
                <a:gd name="T6" fmla="*/ 18 w 21"/>
                <a:gd name="T7" fmla="*/ 6 h 10"/>
                <a:gd name="T8" fmla="*/ 18 w 21"/>
                <a:gd name="T9" fmla="*/ 7 h 10"/>
                <a:gd name="T10" fmla="*/ 19 w 21"/>
                <a:gd name="T11" fmla="*/ 7 h 10"/>
                <a:gd name="T12" fmla="*/ 16 w 21"/>
                <a:gd name="T13" fmla="*/ 8 h 10"/>
                <a:gd name="T14" fmla="*/ 19 w 21"/>
                <a:gd name="T15" fmla="*/ 3 h 10"/>
                <a:gd name="T16" fmla="*/ 0 w 21"/>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0" y="2"/>
                  </a:moveTo>
                  <a:cubicBezTo>
                    <a:pt x="1" y="0"/>
                    <a:pt x="4" y="1"/>
                    <a:pt x="6" y="0"/>
                  </a:cubicBezTo>
                  <a:cubicBezTo>
                    <a:pt x="11" y="0"/>
                    <a:pt x="16" y="1"/>
                    <a:pt x="21" y="3"/>
                  </a:cubicBezTo>
                  <a:cubicBezTo>
                    <a:pt x="21" y="5"/>
                    <a:pt x="19" y="5"/>
                    <a:pt x="18" y="6"/>
                  </a:cubicBezTo>
                  <a:cubicBezTo>
                    <a:pt x="17" y="7"/>
                    <a:pt x="17" y="7"/>
                    <a:pt x="18" y="7"/>
                  </a:cubicBezTo>
                  <a:cubicBezTo>
                    <a:pt x="19" y="7"/>
                    <a:pt x="19" y="7"/>
                    <a:pt x="19" y="7"/>
                  </a:cubicBezTo>
                  <a:cubicBezTo>
                    <a:pt x="18" y="9"/>
                    <a:pt x="17" y="10"/>
                    <a:pt x="16" y="8"/>
                  </a:cubicBezTo>
                  <a:cubicBezTo>
                    <a:pt x="14" y="5"/>
                    <a:pt x="18" y="5"/>
                    <a:pt x="19" y="3"/>
                  </a:cubicBezTo>
                  <a:cubicBezTo>
                    <a:pt x="12" y="1"/>
                    <a:pt x="6" y="2"/>
                    <a:pt x="0" y="2"/>
                  </a:cubicBezTo>
                  <a:close/>
                </a:path>
              </a:pathLst>
            </a:custGeom>
            <a:solidFill>
              <a:srgbClr val="AC8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9" name="Freeform 468"/>
            <p:cNvSpPr>
              <a:spLocks/>
            </p:cNvSpPr>
            <p:nvPr/>
          </p:nvSpPr>
          <p:spPr bwMode="auto">
            <a:xfrm>
              <a:off x="1742" y="1723"/>
              <a:ext cx="31" cy="21"/>
            </a:xfrm>
            <a:custGeom>
              <a:avLst/>
              <a:gdLst>
                <a:gd name="T0" fmla="*/ 1 w 13"/>
                <a:gd name="T1" fmla="*/ 6 h 9"/>
                <a:gd name="T2" fmla="*/ 7 w 13"/>
                <a:gd name="T3" fmla="*/ 4 h 9"/>
                <a:gd name="T4" fmla="*/ 7 w 13"/>
                <a:gd name="T5" fmla="*/ 4 h 9"/>
                <a:gd name="T6" fmla="*/ 6 w 13"/>
                <a:gd name="T7" fmla="*/ 1 h 9"/>
                <a:gd name="T8" fmla="*/ 9 w 13"/>
                <a:gd name="T9" fmla="*/ 3 h 9"/>
                <a:gd name="T10" fmla="*/ 11 w 13"/>
                <a:gd name="T11" fmla="*/ 3 h 9"/>
                <a:gd name="T12" fmla="*/ 13 w 13"/>
                <a:gd name="T13" fmla="*/ 5 h 9"/>
                <a:gd name="T14" fmla="*/ 9 w 13"/>
                <a:gd name="T15" fmla="*/ 8 h 9"/>
                <a:gd name="T16" fmla="*/ 1 w 13"/>
                <a:gd name="T17" fmla="*/ 8 h 9"/>
                <a:gd name="T18" fmla="*/ 0 w 13"/>
                <a:gd name="T19" fmla="*/ 8 h 9"/>
                <a:gd name="T20" fmla="*/ 1 w 13"/>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9">
                  <a:moveTo>
                    <a:pt x="1" y="6"/>
                  </a:moveTo>
                  <a:cubicBezTo>
                    <a:pt x="4" y="9"/>
                    <a:pt x="5" y="4"/>
                    <a:pt x="7" y="4"/>
                  </a:cubicBezTo>
                  <a:cubicBezTo>
                    <a:pt x="7" y="4"/>
                    <a:pt x="7" y="4"/>
                    <a:pt x="7" y="4"/>
                  </a:cubicBezTo>
                  <a:cubicBezTo>
                    <a:pt x="7" y="3"/>
                    <a:pt x="4" y="2"/>
                    <a:pt x="6" y="1"/>
                  </a:cubicBezTo>
                  <a:cubicBezTo>
                    <a:pt x="7" y="0"/>
                    <a:pt x="8" y="3"/>
                    <a:pt x="9" y="3"/>
                  </a:cubicBezTo>
                  <a:cubicBezTo>
                    <a:pt x="10" y="3"/>
                    <a:pt x="11" y="3"/>
                    <a:pt x="11" y="3"/>
                  </a:cubicBezTo>
                  <a:cubicBezTo>
                    <a:pt x="13" y="3"/>
                    <a:pt x="13" y="4"/>
                    <a:pt x="13" y="5"/>
                  </a:cubicBezTo>
                  <a:cubicBezTo>
                    <a:pt x="12" y="7"/>
                    <a:pt x="11" y="8"/>
                    <a:pt x="9" y="8"/>
                  </a:cubicBezTo>
                  <a:cubicBezTo>
                    <a:pt x="7" y="8"/>
                    <a:pt x="4" y="8"/>
                    <a:pt x="1" y="8"/>
                  </a:cubicBezTo>
                  <a:cubicBezTo>
                    <a:pt x="1" y="8"/>
                    <a:pt x="0" y="8"/>
                    <a:pt x="0" y="8"/>
                  </a:cubicBezTo>
                  <a:cubicBezTo>
                    <a:pt x="0" y="7"/>
                    <a:pt x="1" y="7"/>
                    <a:pt x="1" y="6"/>
                  </a:cubicBezTo>
                  <a:close/>
                </a:path>
              </a:pathLst>
            </a:custGeom>
            <a:solidFill>
              <a:srgbClr val="BE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0" name="Freeform 469"/>
            <p:cNvSpPr>
              <a:spLocks/>
            </p:cNvSpPr>
            <p:nvPr/>
          </p:nvSpPr>
          <p:spPr bwMode="auto">
            <a:xfrm>
              <a:off x="848" y="1226"/>
              <a:ext cx="48" cy="28"/>
            </a:xfrm>
            <a:custGeom>
              <a:avLst/>
              <a:gdLst>
                <a:gd name="T0" fmla="*/ 1 w 20"/>
                <a:gd name="T1" fmla="*/ 10 h 12"/>
                <a:gd name="T2" fmla="*/ 0 w 20"/>
                <a:gd name="T3" fmla="*/ 9 h 12"/>
                <a:gd name="T4" fmla="*/ 1 w 20"/>
                <a:gd name="T5" fmla="*/ 5 h 12"/>
                <a:gd name="T6" fmla="*/ 2 w 20"/>
                <a:gd name="T7" fmla="*/ 0 h 12"/>
                <a:gd name="T8" fmla="*/ 3 w 20"/>
                <a:gd name="T9" fmla="*/ 0 h 12"/>
                <a:gd name="T10" fmla="*/ 4 w 20"/>
                <a:gd name="T11" fmla="*/ 2 h 12"/>
                <a:gd name="T12" fmla="*/ 9 w 20"/>
                <a:gd name="T13" fmla="*/ 5 h 12"/>
                <a:gd name="T14" fmla="*/ 18 w 20"/>
                <a:gd name="T15" fmla="*/ 6 h 12"/>
                <a:gd name="T16" fmla="*/ 20 w 20"/>
                <a:gd name="T17" fmla="*/ 8 h 12"/>
                <a:gd name="T18" fmla="*/ 4 w 20"/>
                <a:gd name="T19" fmla="*/ 10 h 12"/>
                <a:gd name="T20" fmla="*/ 3 w 20"/>
                <a:gd name="T21" fmla="*/ 12 h 12"/>
                <a:gd name="T22" fmla="*/ 1 w 20"/>
                <a:gd name="T23" fmla="*/ 11 h 12"/>
                <a:gd name="T24" fmla="*/ 1 w 20"/>
                <a:gd name="T2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2">
                  <a:moveTo>
                    <a:pt x="1" y="10"/>
                  </a:moveTo>
                  <a:cubicBezTo>
                    <a:pt x="0" y="10"/>
                    <a:pt x="0" y="9"/>
                    <a:pt x="0" y="9"/>
                  </a:cubicBezTo>
                  <a:cubicBezTo>
                    <a:pt x="1" y="8"/>
                    <a:pt x="1" y="6"/>
                    <a:pt x="1" y="5"/>
                  </a:cubicBezTo>
                  <a:cubicBezTo>
                    <a:pt x="0" y="3"/>
                    <a:pt x="0" y="1"/>
                    <a:pt x="2" y="0"/>
                  </a:cubicBezTo>
                  <a:cubicBezTo>
                    <a:pt x="2" y="0"/>
                    <a:pt x="2" y="0"/>
                    <a:pt x="3" y="0"/>
                  </a:cubicBezTo>
                  <a:cubicBezTo>
                    <a:pt x="3" y="1"/>
                    <a:pt x="3" y="2"/>
                    <a:pt x="4" y="2"/>
                  </a:cubicBezTo>
                  <a:cubicBezTo>
                    <a:pt x="5" y="6"/>
                    <a:pt x="5" y="7"/>
                    <a:pt x="9" y="5"/>
                  </a:cubicBezTo>
                  <a:cubicBezTo>
                    <a:pt x="12" y="5"/>
                    <a:pt x="15" y="4"/>
                    <a:pt x="18" y="6"/>
                  </a:cubicBezTo>
                  <a:cubicBezTo>
                    <a:pt x="19" y="6"/>
                    <a:pt x="20" y="7"/>
                    <a:pt x="20" y="8"/>
                  </a:cubicBezTo>
                  <a:cubicBezTo>
                    <a:pt x="14" y="8"/>
                    <a:pt x="9" y="9"/>
                    <a:pt x="4" y="10"/>
                  </a:cubicBezTo>
                  <a:cubicBezTo>
                    <a:pt x="4" y="10"/>
                    <a:pt x="4" y="11"/>
                    <a:pt x="3" y="12"/>
                  </a:cubicBezTo>
                  <a:cubicBezTo>
                    <a:pt x="2" y="12"/>
                    <a:pt x="2" y="11"/>
                    <a:pt x="1" y="11"/>
                  </a:cubicBezTo>
                  <a:cubicBezTo>
                    <a:pt x="1" y="11"/>
                    <a:pt x="1" y="10"/>
                    <a:pt x="1" y="10"/>
                  </a:cubicBezTo>
                  <a:close/>
                </a:path>
              </a:pathLst>
            </a:custGeom>
            <a:solidFill>
              <a:srgbClr val="873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1" name="Freeform 470"/>
            <p:cNvSpPr>
              <a:spLocks/>
            </p:cNvSpPr>
            <p:nvPr/>
          </p:nvSpPr>
          <p:spPr bwMode="auto">
            <a:xfrm>
              <a:off x="1105" y="1863"/>
              <a:ext cx="64" cy="23"/>
            </a:xfrm>
            <a:custGeom>
              <a:avLst/>
              <a:gdLst>
                <a:gd name="T0" fmla="*/ 0 w 27"/>
                <a:gd name="T1" fmla="*/ 5 h 10"/>
                <a:gd name="T2" fmla="*/ 10 w 27"/>
                <a:gd name="T3" fmla="*/ 8 h 10"/>
                <a:gd name="T4" fmla="*/ 6 w 27"/>
                <a:gd name="T5" fmla="*/ 3 h 10"/>
                <a:gd name="T6" fmla="*/ 26 w 27"/>
                <a:gd name="T7" fmla="*/ 3 h 10"/>
                <a:gd name="T8" fmla="*/ 27 w 27"/>
                <a:gd name="T9" fmla="*/ 4 h 10"/>
                <a:gd name="T10" fmla="*/ 26 w 27"/>
                <a:gd name="T11" fmla="*/ 4 h 10"/>
                <a:gd name="T12" fmla="*/ 9 w 27"/>
                <a:gd name="T13" fmla="*/ 3 h 10"/>
                <a:gd name="T14" fmla="*/ 11 w 27"/>
                <a:gd name="T15" fmla="*/ 8 h 10"/>
                <a:gd name="T16" fmla="*/ 6 w 27"/>
                <a:gd name="T17" fmla="*/ 6 h 10"/>
                <a:gd name="T18" fmla="*/ 0 w 27"/>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0">
                  <a:moveTo>
                    <a:pt x="0" y="5"/>
                  </a:moveTo>
                  <a:cubicBezTo>
                    <a:pt x="4" y="2"/>
                    <a:pt x="7" y="6"/>
                    <a:pt x="10" y="8"/>
                  </a:cubicBezTo>
                  <a:cubicBezTo>
                    <a:pt x="9" y="5"/>
                    <a:pt x="7" y="4"/>
                    <a:pt x="6" y="3"/>
                  </a:cubicBezTo>
                  <a:cubicBezTo>
                    <a:pt x="13" y="0"/>
                    <a:pt x="20" y="1"/>
                    <a:pt x="26" y="3"/>
                  </a:cubicBezTo>
                  <a:cubicBezTo>
                    <a:pt x="27" y="3"/>
                    <a:pt x="27" y="4"/>
                    <a:pt x="27" y="4"/>
                  </a:cubicBezTo>
                  <a:cubicBezTo>
                    <a:pt x="27" y="4"/>
                    <a:pt x="26" y="4"/>
                    <a:pt x="26" y="4"/>
                  </a:cubicBezTo>
                  <a:cubicBezTo>
                    <a:pt x="20" y="3"/>
                    <a:pt x="15" y="1"/>
                    <a:pt x="9" y="3"/>
                  </a:cubicBezTo>
                  <a:cubicBezTo>
                    <a:pt x="9" y="5"/>
                    <a:pt x="13" y="6"/>
                    <a:pt x="11" y="8"/>
                  </a:cubicBezTo>
                  <a:cubicBezTo>
                    <a:pt x="9" y="10"/>
                    <a:pt x="7" y="7"/>
                    <a:pt x="6" y="6"/>
                  </a:cubicBezTo>
                  <a:cubicBezTo>
                    <a:pt x="4" y="5"/>
                    <a:pt x="2" y="5"/>
                    <a:pt x="0" y="5"/>
                  </a:cubicBezTo>
                  <a:close/>
                </a:path>
              </a:pathLst>
            </a:custGeom>
            <a:solidFill>
              <a:srgbClr val="AA8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2" name="Freeform 471"/>
            <p:cNvSpPr>
              <a:spLocks/>
            </p:cNvSpPr>
            <p:nvPr/>
          </p:nvSpPr>
          <p:spPr bwMode="auto">
            <a:xfrm>
              <a:off x="1583" y="2085"/>
              <a:ext cx="38" cy="22"/>
            </a:xfrm>
            <a:custGeom>
              <a:avLst/>
              <a:gdLst>
                <a:gd name="T0" fmla="*/ 13 w 16"/>
                <a:gd name="T1" fmla="*/ 0 h 9"/>
                <a:gd name="T2" fmla="*/ 16 w 16"/>
                <a:gd name="T3" fmla="*/ 1 h 9"/>
                <a:gd name="T4" fmla="*/ 16 w 16"/>
                <a:gd name="T5" fmla="*/ 1 h 9"/>
                <a:gd name="T6" fmla="*/ 11 w 16"/>
                <a:gd name="T7" fmla="*/ 8 h 9"/>
                <a:gd name="T8" fmla="*/ 0 w 16"/>
                <a:gd name="T9" fmla="*/ 8 h 9"/>
                <a:gd name="T10" fmla="*/ 9 w 16"/>
                <a:gd name="T11" fmla="*/ 4 h 9"/>
                <a:gd name="T12" fmla="*/ 7 w 16"/>
                <a:gd name="T13" fmla="*/ 2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2"/>
                    <a:pt x="15" y="1"/>
                    <a:pt x="16" y="1"/>
                  </a:cubicBezTo>
                  <a:cubicBezTo>
                    <a:pt x="16" y="1"/>
                    <a:pt x="16" y="1"/>
                    <a:pt x="16" y="1"/>
                  </a:cubicBezTo>
                  <a:cubicBezTo>
                    <a:pt x="15" y="4"/>
                    <a:pt x="15" y="7"/>
                    <a:pt x="11" y="8"/>
                  </a:cubicBezTo>
                  <a:cubicBezTo>
                    <a:pt x="7" y="8"/>
                    <a:pt x="4" y="9"/>
                    <a:pt x="0" y="8"/>
                  </a:cubicBezTo>
                  <a:cubicBezTo>
                    <a:pt x="3" y="6"/>
                    <a:pt x="7" y="8"/>
                    <a:pt x="9" y="4"/>
                  </a:cubicBezTo>
                  <a:cubicBezTo>
                    <a:pt x="9" y="3"/>
                    <a:pt x="7" y="4"/>
                    <a:pt x="7" y="2"/>
                  </a:cubicBezTo>
                  <a:cubicBezTo>
                    <a:pt x="9" y="3"/>
                    <a:pt x="12" y="3"/>
                    <a:pt x="13" y="0"/>
                  </a:cubicBezTo>
                  <a:close/>
                </a:path>
              </a:pathLst>
            </a:custGeom>
            <a:solidFill>
              <a:srgbClr val="A4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3" name="Freeform 472"/>
            <p:cNvSpPr>
              <a:spLocks/>
            </p:cNvSpPr>
            <p:nvPr/>
          </p:nvSpPr>
          <p:spPr bwMode="auto">
            <a:xfrm>
              <a:off x="948" y="2661"/>
              <a:ext cx="21" cy="30"/>
            </a:xfrm>
            <a:custGeom>
              <a:avLst/>
              <a:gdLst>
                <a:gd name="T0" fmla="*/ 2 w 9"/>
                <a:gd name="T1" fmla="*/ 7 h 13"/>
                <a:gd name="T2" fmla="*/ 4 w 9"/>
                <a:gd name="T3" fmla="*/ 6 h 13"/>
                <a:gd name="T4" fmla="*/ 8 w 9"/>
                <a:gd name="T5" fmla="*/ 0 h 13"/>
                <a:gd name="T6" fmla="*/ 5 w 9"/>
                <a:gd name="T7" fmla="*/ 11 h 13"/>
                <a:gd name="T8" fmla="*/ 0 w 9"/>
                <a:gd name="T9" fmla="*/ 13 h 13"/>
                <a:gd name="T10" fmla="*/ 2 w 9"/>
                <a:gd name="T11" fmla="*/ 7 h 13"/>
              </a:gdLst>
              <a:ahLst/>
              <a:cxnLst>
                <a:cxn ang="0">
                  <a:pos x="T0" y="T1"/>
                </a:cxn>
                <a:cxn ang="0">
                  <a:pos x="T2" y="T3"/>
                </a:cxn>
                <a:cxn ang="0">
                  <a:pos x="T4" y="T5"/>
                </a:cxn>
                <a:cxn ang="0">
                  <a:pos x="T6" y="T7"/>
                </a:cxn>
                <a:cxn ang="0">
                  <a:pos x="T8" y="T9"/>
                </a:cxn>
                <a:cxn ang="0">
                  <a:pos x="T10" y="T11"/>
                </a:cxn>
              </a:cxnLst>
              <a:rect l="0" t="0" r="r" b="b"/>
              <a:pathLst>
                <a:path w="9" h="13">
                  <a:moveTo>
                    <a:pt x="2" y="7"/>
                  </a:moveTo>
                  <a:cubicBezTo>
                    <a:pt x="3" y="7"/>
                    <a:pt x="4" y="6"/>
                    <a:pt x="4" y="6"/>
                  </a:cubicBezTo>
                  <a:cubicBezTo>
                    <a:pt x="4" y="3"/>
                    <a:pt x="6" y="1"/>
                    <a:pt x="8" y="0"/>
                  </a:cubicBezTo>
                  <a:cubicBezTo>
                    <a:pt x="9" y="4"/>
                    <a:pt x="7" y="7"/>
                    <a:pt x="5" y="11"/>
                  </a:cubicBezTo>
                  <a:cubicBezTo>
                    <a:pt x="4" y="13"/>
                    <a:pt x="2" y="13"/>
                    <a:pt x="0" y="13"/>
                  </a:cubicBezTo>
                  <a:cubicBezTo>
                    <a:pt x="1" y="11"/>
                    <a:pt x="0" y="8"/>
                    <a:pt x="2" y="7"/>
                  </a:cubicBezTo>
                  <a:close/>
                </a:path>
              </a:pathLst>
            </a:custGeom>
            <a:solidFill>
              <a:srgbClr val="876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4" name="Freeform 473"/>
            <p:cNvSpPr>
              <a:spLocks/>
            </p:cNvSpPr>
            <p:nvPr/>
          </p:nvSpPr>
          <p:spPr bwMode="auto">
            <a:xfrm>
              <a:off x="1542" y="3537"/>
              <a:ext cx="55" cy="23"/>
            </a:xfrm>
            <a:custGeom>
              <a:avLst/>
              <a:gdLst>
                <a:gd name="T0" fmla="*/ 22 w 23"/>
                <a:gd name="T1" fmla="*/ 3 h 10"/>
                <a:gd name="T2" fmla="*/ 6 w 23"/>
                <a:gd name="T3" fmla="*/ 8 h 10"/>
                <a:gd name="T4" fmla="*/ 1 w 23"/>
                <a:gd name="T5" fmla="*/ 10 h 10"/>
                <a:gd name="T6" fmla="*/ 1 w 23"/>
                <a:gd name="T7" fmla="*/ 9 h 10"/>
                <a:gd name="T8" fmla="*/ 1 w 23"/>
                <a:gd name="T9" fmla="*/ 9 h 10"/>
                <a:gd name="T10" fmla="*/ 16 w 23"/>
                <a:gd name="T11" fmla="*/ 4 h 10"/>
                <a:gd name="T12" fmla="*/ 13 w 23"/>
                <a:gd name="T13" fmla="*/ 2 h 10"/>
                <a:gd name="T14" fmla="*/ 16 w 23"/>
                <a:gd name="T15" fmla="*/ 0 h 10"/>
                <a:gd name="T16" fmla="*/ 22 w 23"/>
                <a:gd name="T17" fmla="*/ 0 h 10"/>
                <a:gd name="T18" fmla="*/ 15 w 23"/>
                <a:gd name="T19" fmla="*/ 2 h 10"/>
                <a:gd name="T20" fmla="*/ 21 w 23"/>
                <a:gd name="T21" fmla="*/ 2 h 10"/>
                <a:gd name="T22" fmla="*/ 22 w 23"/>
                <a:gd name="T2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0">
                  <a:moveTo>
                    <a:pt x="22" y="3"/>
                  </a:moveTo>
                  <a:cubicBezTo>
                    <a:pt x="17" y="5"/>
                    <a:pt x="12" y="7"/>
                    <a:pt x="6" y="8"/>
                  </a:cubicBezTo>
                  <a:cubicBezTo>
                    <a:pt x="5" y="9"/>
                    <a:pt x="3" y="10"/>
                    <a:pt x="1" y="10"/>
                  </a:cubicBezTo>
                  <a:cubicBezTo>
                    <a:pt x="1" y="10"/>
                    <a:pt x="0" y="9"/>
                    <a:pt x="1" y="9"/>
                  </a:cubicBezTo>
                  <a:cubicBezTo>
                    <a:pt x="1" y="9"/>
                    <a:pt x="1" y="9"/>
                    <a:pt x="1" y="9"/>
                  </a:cubicBezTo>
                  <a:cubicBezTo>
                    <a:pt x="6" y="7"/>
                    <a:pt x="11" y="6"/>
                    <a:pt x="16" y="4"/>
                  </a:cubicBezTo>
                  <a:cubicBezTo>
                    <a:pt x="15" y="3"/>
                    <a:pt x="13" y="3"/>
                    <a:pt x="13" y="2"/>
                  </a:cubicBezTo>
                  <a:cubicBezTo>
                    <a:pt x="14" y="0"/>
                    <a:pt x="15" y="0"/>
                    <a:pt x="16" y="0"/>
                  </a:cubicBezTo>
                  <a:cubicBezTo>
                    <a:pt x="18" y="0"/>
                    <a:pt x="20" y="0"/>
                    <a:pt x="22" y="0"/>
                  </a:cubicBezTo>
                  <a:cubicBezTo>
                    <a:pt x="20" y="2"/>
                    <a:pt x="17" y="1"/>
                    <a:pt x="15" y="2"/>
                  </a:cubicBezTo>
                  <a:cubicBezTo>
                    <a:pt x="17" y="2"/>
                    <a:pt x="19" y="3"/>
                    <a:pt x="21" y="2"/>
                  </a:cubicBezTo>
                  <a:cubicBezTo>
                    <a:pt x="23" y="2"/>
                    <a:pt x="22" y="2"/>
                    <a:pt x="22" y="3"/>
                  </a:cubicBezTo>
                  <a:close/>
                </a:path>
              </a:pathLst>
            </a:custGeom>
            <a:solidFill>
              <a:srgbClr val="A07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5" name="Freeform 474"/>
            <p:cNvSpPr>
              <a:spLocks/>
            </p:cNvSpPr>
            <p:nvPr/>
          </p:nvSpPr>
          <p:spPr bwMode="auto">
            <a:xfrm>
              <a:off x="1716" y="2208"/>
              <a:ext cx="57" cy="12"/>
            </a:xfrm>
            <a:custGeom>
              <a:avLst/>
              <a:gdLst>
                <a:gd name="T0" fmla="*/ 9 w 24"/>
                <a:gd name="T1" fmla="*/ 4 h 5"/>
                <a:gd name="T2" fmla="*/ 0 w 24"/>
                <a:gd name="T3" fmla="*/ 2 h 5"/>
                <a:gd name="T4" fmla="*/ 0 w 24"/>
                <a:gd name="T5" fmla="*/ 2 h 5"/>
                <a:gd name="T6" fmla="*/ 18 w 24"/>
                <a:gd name="T7" fmla="*/ 0 h 5"/>
                <a:gd name="T8" fmla="*/ 24 w 24"/>
                <a:gd name="T9" fmla="*/ 5 h 5"/>
                <a:gd name="T10" fmla="*/ 20 w 24"/>
                <a:gd name="T11" fmla="*/ 3 h 5"/>
                <a:gd name="T12" fmla="*/ 12 w 24"/>
                <a:gd name="T13" fmla="*/ 3 h 5"/>
                <a:gd name="T14" fmla="*/ 9 w 24"/>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
                  <a:moveTo>
                    <a:pt x="9" y="4"/>
                  </a:moveTo>
                  <a:cubicBezTo>
                    <a:pt x="5" y="4"/>
                    <a:pt x="2" y="4"/>
                    <a:pt x="0" y="2"/>
                  </a:cubicBezTo>
                  <a:cubicBezTo>
                    <a:pt x="0" y="2"/>
                    <a:pt x="0" y="2"/>
                    <a:pt x="0" y="2"/>
                  </a:cubicBezTo>
                  <a:cubicBezTo>
                    <a:pt x="6" y="1"/>
                    <a:pt x="12" y="0"/>
                    <a:pt x="18" y="0"/>
                  </a:cubicBezTo>
                  <a:cubicBezTo>
                    <a:pt x="22" y="1"/>
                    <a:pt x="23" y="1"/>
                    <a:pt x="24" y="5"/>
                  </a:cubicBezTo>
                  <a:cubicBezTo>
                    <a:pt x="22" y="5"/>
                    <a:pt x="21" y="3"/>
                    <a:pt x="20" y="3"/>
                  </a:cubicBezTo>
                  <a:cubicBezTo>
                    <a:pt x="17" y="2"/>
                    <a:pt x="15" y="1"/>
                    <a:pt x="12" y="3"/>
                  </a:cubicBezTo>
                  <a:cubicBezTo>
                    <a:pt x="11" y="4"/>
                    <a:pt x="10" y="4"/>
                    <a:pt x="9" y="4"/>
                  </a:cubicBezTo>
                  <a:close/>
                </a:path>
              </a:pathLst>
            </a:custGeom>
            <a:solidFill>
              <a:srgbClr val="EFD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6" name="Freeform 475"/>
            <p:cNvSpPr>
              <a:spLocks/>
            </p:cNvSpPr>
            <p:nvPr/>
          </p:nvSpPr>
          <p:spPr bwMode="auto">
            <a:xfrm>
              <a:off x="1062" y="1581"/>
              <a:ext cx="36" cy="33"/>
            </a:xfrm>
            <a:custGeom>
              <a:avLst/>
              <a:gdLst>
                <a:gd name="T0" fmla="*/ 11 w 15"/>
                <a:gd name="T1" fmla="*/ 3 h 14"/>
                <a:gd name="T2" fmla="*/ 15 w 15"/>
                <a:gd name="T3" fmla="*/ 5 h 14"/>
                <a:gd name="T4" fmla="*/ 10 w 15"/>
                <a:gd name="T5" fmla="*/ 5 h 14"/>
                <a:gd name="T6" fmla="*/ 2 w 15"/>
                <a:gd name="T7" fmla="*/ 10 h 14"/>
                <a:gd name="T8" fmla="*/ 3 w 15"/>
                <a:gd name="T9" fmla="*/ 14 h 14"/>
                <a:gd name="T10" fmla="*/ 0 w 15"/>
                <a:gd name="T11" fmla="*/ 9 h 14"/>
                <a:gd name="T12" fmla="*/ 3 w 15"/>
                <a:gd name="T13" fmla="*/ 1 h 14"/>
                <a:gd name="T14" fmla="*/ 6 w 15"/>
                <a:gd name="T15" fmla="*/ 0 h 14"/>
                <a:gd name="T16" fmla="*/ 11 w 15"/>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1" y="3"/>
                  </a:moveTo>
                  <a:cubicBezTo>
                    <a:pt x="12" y="4"/>
                    <a:pt x="14" y="3"/>
                    <a:pt x="15" y="5"/>
                  </a:cubicBezTo>
                  <a:cubicBezTo>
                    <a:pt x="13" y="5"/>
                    <a:pt x="11" y="3"/>
                    <a:pt x="10" y="5"/>
                  </a:cubicBezTo>
                  <a:cubicBezTo>
                    <a:pt x="3" y="1"/>
                    <a:pt x="2" y="6"/>
                    <a:pt x="2" y="10"/>
                  </a:cubicBezTo>
                  <a:cubicBezTo>
                    <a:pt x="2" y="12"/>
                    <a:pt x="3" y="13"/>
                    <a:pt x="3" y="14"/>
                  </a:cubicBezTo>
                  <a:cubicBezTo>
                    <a:pt x="0" y="14"/>
                    <a:pt x="0" y="11"/>
                    <a:pt x="0" y="9"/>
                  </a:cubicBezTo>
                  <a:cubicBezTo>
                    <a:pt x="0" y="6"/>
                    <a:pt x="0" y="3"/>
                    <a:pt x="3" y="1"/>
                  </a:cubicBezTo>
                  <a:cubicBezTo>
                    <a:pt x="4" y="1"/>
                    <a:pt x="5" y="0"/>
                    <a:pt x="6" y="0"/>
                  </a:cubicBezTo>
                  <a:cubicBezTo>
                    <a:pt x="8" y="0"/>
                    <a:pt x="10" y="1"/>
                    <a:pt x="11" y="3"/>
                  </a:cubicBezTo>
                  <a:close/>
                </a:path>
              </a:pathLst>
            </a:custGeom>
            <a:solidFill>
              <a:srgbClr val="886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7" name="Freeform 476"/>
            <p:cNvSpPr>
              <a:spLocks/>
            </p:cNvSpPr>
            <p:nvPr/>
          </p:nvSpPr>
          <p:spPr bwMode="auto">
            <a:xfrm>
              <a:off x="858" y="2386"/>
              <a:ext cx="83" cy="17"/>
            </a:xfrm>
            <a:custGeom>
              <a:avLst/>
              <a:gdLst>
                <a:gd name="T0" fmla="*/ 35 w 35"/>
                <a:gd name="T1" fmla="*/ 5 h 7"/>
                <a:gd name="T2" fmla="*/ 29 w 35"/>
                <a:gd name="T3" fmla="*/ 6 h 7"/>
                <a:gd name="T4" fmla="*/ 1 w 35"/>
                <a:gd name="T5" fmla="*/ 3 h 7"/>
                <a:gd name="T6" fmla="*/ 0 w 35"/>
                <a:gd name="T7" fmla="*/ 3 h 7"/>
                <a:gd name="T8" fmla="*/ 24 w 35"/>
                <a:gd name="T9" fmla="*/ 3 h 7"/>
                <a:gd name="T10" fmla="*/ 35 w 35"/>
                <a:gd name="T11" fmla="*/ 5 h 7"/>
              </a:gdLst>
              <a:ahLst/>
              <a:cxnLst>
                <a:cxn ang="0">
                  <a:pos x="T0" y="T1"/>
                </a:cxn>
                <a:cxn ang="0">
                  <a:pos x="T2" y="T3"/>
                </a:cxn>
                <a:cxn ang="0">
                  <a:pos x="T4" y="T5"/>
                </a:cxn>
                <a:cxn ang="0">
                  <a:pos x="T6" y="T7"/>
                </a:cxn>
                <a:cxn ang="0">
                  <a:pos x="T8" y="T9"/>
                </a:cxn>
                <a:cxn ang="0">
                  <a:pos x="T10" y="T11"/>
                </a:cxn>
              </a:cxnLst>
              <a:rect l="0" t="0" r="r" b="b"/>
              <a:pathLst>
                <a:path w="35" h="7">
                  <a:moveTo>
                    <a:pt x="35" y="5"/>
                  </a:moveTo>
                  <a:cubicBezTo>
                    <a:pt x="33" y="7"/>
                    <a:pt x="31" y="6"/>
                    <a:pt x="29" y="6"/>
                  </a:cubicBezTo>
                  <a:cubicBezTo>
                    <a:pt x="20" y="3"/>
                    <a:pt x="11" y="1"/>
                    <a:pt x="1" y="3"/>
                  </a:cubicBezTo>
                  <a:cubicBezTo>
                    <a:pt x="1" y="3"/>
                    <a:pt x="1" y="3"/>
                    <a:pt x="0" y="3"/>
                  </a:cubicBezTo>
                  <a:cubicBezTo>
                    <a:pt x="8" y="0"/>
                    <a:pt x="16" y="1"/>
                    <a:pt x="24" y="3"/>
                  </a:cubicBezTo>
                  <a:cubicBezTo>
                    <a:pt x="28" y="4"/>
                    <a:pt x="31" y="5"/>
                    <a:pt x="35" y="5"/>
                  </a:cubicBezTo>
                  <a:close/>
                </a:path>
              </a:pathLst>
            </a:custGeom>
            <a:solidFill>
              <a:srgbClr val="A67D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8" name="Freeform 477"/>
            <p:cNvSpPr>
              <a:spLocks/>
            </p:cNvSpPr>
            <p:nvPr/>
          </p:nvSpPr>
          <p:spPr bwMode="auto">
            <a:xfrm>
              <a:off x="1585" y="1642"/>
              <a:ext cx="29" cy="24"/>
            </a:xfrm>
            <a:custGeom>
              <a:avLst/>
              <a:gdLst>
                <a:gd name="T0" fmla="*/ 3 w 12"/>
                <a:gd name="T1" fmla="*/ 4 h 10"/>
                <a:gd name="T2" fmla="*/ 7 w 12"/>
                <a:gd name="T3" fmla="*/ 2 h 10"/>
                <a:gd name="T4" fmla="*/ 11 w 12"/>
                <a:gd name="T5" fmla="*/ 1 h 10"/>
                <a:gd name="T6" fmla="*/ 11 w 12"/>
                <a:gd name="T7" fmla="*/ 3 h 10"/>
                <a:gd name="T8" fmla="*/ 9 w 12"/>
                <a:gd name="T9" fmla="*/ 4 h 10"/>
                <a:gd name="T10" fmla="*/ 10 w 12"/>
                <a:gd name="T11" fmla="*/ 5 h 10"/>
                <a:gd name="T12" fmla="*/ 7 w 12"/>
                <a:gd name="T13" fmla="*/ 10 h 10"/>
                <a:gd name="T14" fmla="*/ 3 w 12"/>
                <a:gd name="T15" fmla="*/ 10 h 10"/>
                <a:gd name="T16" fmla="*/ 2 w 12"/>
                <a:gd name="T17" fmla="*/ 8 h 10"/>
                <a:gd name="T18" fmla="*/ 5 w 12"/>
                <a:gd name="T19" fmla="*/ 4 h 10"/>
                <a:gd name="T20" fmla="*/ 3 w 12"/>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3" y="4"/>
                  </a:moveTo>
                  <a:cubicBezTo>
                    <a:pt x="5" y="3"/>
                    <a:pt x="6" y="3"/>
                    <a:pt x="7" y="2"/>
                  </a:cubicBezTo>
                  <a:cubicBezTo>
                    <a:pt x="8" y="1"/>
                    <a:pt x="9" y="0"/>
                    <a:pt x="11" y="1"/>
                  </a:cubicBezTo>
                  <a:cubicBezTo>
                    <a:pt x="12" y="1"/>
                    <a:pt x="12" y="2"/>
                    <a:pt x="11" y="3"/>
                  </a:cubicBezTo>
                  <a:cubicBezTo>
                    <a:pt x="11" y="3"/>
                    <a:pt x="9" y="4"/>
                    <a:pt x="9" y="4"/>
                  </a:cubicBezTo>
                  <a:cubicBezTo>
                    <a:pt x="11" y="3"/>
                    <a:pt x="10" y="4"/>
                    <a:pt x="10" y="5"/>
                  </a:cubicBezTo>
                  <a:cubicBezTo>
                    <a:pt x="10" y="8"/>
                    <a:pt x="9" y="9"/>
                    <a:pt x="7" y="10"/>
                  </a:cubicBezTo>
                  <a:cubicBezTo>
                    <a:pt x="6" y="10"/>
                    <a:pt x="4" y="8"/>
                    <a:pt x="3" y="10"/>
                  </a:cubicBezTo>
                  <a:cubicBezTo>
                    <a:pt x="1" y="10"/>
                    <a:pt x="0" y="10"/>
                    <a:pt x="2" y="8"/>
                  </a:cubicBezTo>
                  <a:cubicBezTo>
                    <a:pt x="2" y="6"/>
                    <a:pt x="4" y="6"/>
                    <a:pt x="5" y="4"/>
                  </a:cubicBezTo>
                  <a:cubicBezTo>
                    <a:pt x="4" y="4"/>
                    <a:pt x="4" y="4"/>
                    <a:pt x="3" y="4"/>
                  </a:cubicBezTo>
                  <a:close/>
                </a:path>
              </a:pathLst>
            </a:custGeom>
            <a:solidFill>
              <a:srgbClr val="E4CE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9" name="Freeform 478"/>
            <p:cNvSpPr>
              <a:spLocks/>
            </p:cNvSpPr>
            <p:nvPr/>
          </p:nvSpPr>
          <p:spPr bwMode="auto">
            <a:xfrm>
              <a:off x="948" y="2040"/>
              <a:ext cx="19" cy="24"/>
            </a:xfrm>
            <a:custGeom>
              <a:avLst/>
              <a:gdLst>
                <a:gd name="T0" fmla="*/ 1 w 8"/>
                <a:gd name="T1" fmla="*/ 0 h 10"/>
                <a:gd name="T2" fmla="*/ 8 w 8"/>
                <a:gd name="T3" fmla="*/ 6 h 10"/>
                <a:gd name="T4" fmla="*/ 4 w 8"/>
                <a:gd name="T5" fmla="*/ 10 h 10"/>
                <a:gd name="T6" fmla="*/ 2 w 8"/>
                <a:gd name="T7" fmla="*/ 9 h 10"/>
                <a:gd name="T8" fmla="*/ 0 w 8"/>
                <a:gd name="T9" fmla="*/ 8 h 10"/>
                <a:gd name="T10" fmla="*/ 1 w 8"/>
                <a:gd name="T11" fmla="*/ 7 h 10"/>
                <a:gd name="T12" fmla="*/ 1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1" y="0"/>
                  </a:moveTo>
                  <a:cubicBezTo>
                    <a:pt x="3" y="2"/>
                    <a:pt x="8" y="2"/>
                    <a:pt x="8" y="6"/>
                  </a:cubicBezTo>
                  <a:cubicBezTo>
                    <a:pt x="8" y="8"/>
                    <a:pt x="3" y="6"/>
                    <a:pt x="4" y="10"/>
                  </a:cubicBezTo>
                  <a:cubicBezTo>
                    <a:pt x="4" y="10"/>
                    <a:pt x="2" y="10"/>
                    <a:pt x="2" y="9"/>
                  </a:cubicBezTo>
                  <a:cubicBezTo>
                    <a:pt x="2" y="7"/>
                    <a:pt x="1" y="9"/>
                    <a:pt x="0" y="8"/>
                  </a:cubicBezTo>
                  <a:cubicBezTo>
                    <a:pt x="1" y="8"/>
                    <a:pt x="1" y="7"/>
                    <a:pt x="1" y="7"/>
                  </a:cubicBezTo>
                  <a:cubicBezTo>
                    <a:pt x="4" y="4"/>
                    <a:pt x="3" y="2"/>
                    <a:pt x="1" y="0"/>
                  </a:cubicBezTo>
                  <a:close/>
                </a:path>
              </a:pathLst>
            </a:custGeom>
            <a:solidFill>
              <a:srgbClr val="BDA3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0" name="Freeform 479"/>
            <p:cNvSpPr>
              <a:spLocks/>
            </p:cNvSpPr>
            <p:nvPr/>
          </p:nvSpPr>
          <p:spPr bwMode="auto">
            <a:xfrm>
              <a:off x="1595" y="2710"/>
              <a:ext cx="21" cy="41"/>
            </a:xfrm>
            <a:custGeom>
              <a:avLst/>
              <a:gdLst>
                <a:gd name="T0" fmla="*/ 0 w 9"/>
                <a:gd name="T1" fmla="*/ 0 h 17"/>
                <a:gd name="T2" fmla="*/ 5 w 9"/>
                <a:gd name="T3" fmla="*/ 17 h 17"/>
                <a:gd name="T4" fmla="*/ 4 w 9"/>
                <a:gd name="T5" fmla="*/ 15 h 17"/>
                <a:gd name="T6" fmla="*/ 6 w 9"/>
                <a:gd name="T7" fmla="*/ 11 h 17"/>
                <a:gd name="T8" fmla="*/ 6 w 9"/>
                <a:gd name="T9" fmla="*/ 9 h 17"/>
                <a:gd name="T10" fmla="*/ 2 w 9"/>
                <a:gd name="T11" fmla="*/ 3 h 17"/>
                <a:gd name="T12" fmla="*/ 0 w 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9" h="17">
                  <a:moveTo>
                    <a:pt x="0" y="0"/>
                  </a:moveTo>
                  <a:cubicBezTo>
                    <a:pt x="7" y="3"/>
                    <a:pt x="9" y="11"/>
                    <a:pt x="5" y="17"/>
                  </a:cubicBezTo>
                  <a:cubicBezTo>
                    <a:pt x="5" y="16"/>
                    <a:pt x="4" y="15"/>
                    <a:pt x="4" y="15"/>
                  </a:cubicBezTo>
                  <a:cubicBezTo>
                    <a:pt x="3" y="12"/>
                    <a:pt x="3" y="11"/>
                    <a:pt x="6" y="11"/>
                  </a:cubicBezTo>
                  <a:cubicBezTo>
                    <a:pt x="7" y="10"/>
                    <a:pt x="6" y="10"/>
                    <a:pt x="6" y="9"/>
                  </a:cubicBezTo>
                  <a:cubicBezTo>
                    <a:pt x="5" y="7"/>
                    <a:pt x="4" y="4"/>
                    <a:pt x="2" y="3"/>
                  </a:cubicBezTo>
                  <a:cubicBezTo>
                    <a:pt x="1" y="3"/>
                    <a:pt x="0" y="2"/>
                    <a:pt x="0" y="0"/>
                  </a:cubicBezTo>
                  <a:close/>
                </a:path>
              </a:pathLst>
            </a:custGeom>
            <a:solidFill>
              <a:srgbClr val="AF94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1" name="Freeform 480"/>
            <p:cNvSpPr>
              <a:spLocks/>
            </p:cNvSpPr>
            <p:nvPr/>
          </p:nvSpPr>
          <p:spPr bwMode="auto">
            <a:xfrm>
              <a:off x="1609" y="3769"/>
              <a:ext cx="43" cy="24"/>
            </a:xfrm>
            <a:custGeom>
              <a:avLst/>
              <a:gdLst>
                <a:gd name="T0" fmla="*/ 18 w 18"/>
                <a:gd name="T1" fmla="*/ 0 h 10"/>
                <a:gd name="T2" fmla="*/ 18 w 18"/>
                <a:gd name="T3" fmla="*/ 1 h 10"/>
                <a:gd name="T4" fmla="*/ 1 w 18"/>
                <a:gd name="T5" fmla="*/ 9 h 10"/>
                <a:gd name="T6" fmla="*/ 17 w 18"/>
                <a:gd name="T7" fmla="*/ 5 h 10"/>
                <a:gd name="T8" fmla="*/ 3 w 18"/>
                <a:gd name="T9" fmla="*/ 10 h 10"/>
                <a:gd name="T10" fmla="*/ 0 w 18"/>
                <a:gd name="T11" fmla="*/ 9 h 10"/>
                <a:gd name="T12" fmla="*/ 2 w 18"/>
                <a:gd name="T13" fmla="*/ 7 h 10"/>
                <a:gd name="T14" fmla="*/ 18 w 1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18" y="0"/>
                  </a:moveTo>
                  <a:cubicBezTo>
                    <a:pt x="18" y="1"/>
                    <a:pt x="18" y="1"/>
                    <a:pt x="18" y="1"/>
                  </a:cubicBezTo>
                  <a:cubicBezTo>
                    <a:pt x="14" y="6"/>
                    <a:pt x="7" y="6"/>
                    <a:pt x="1" y="9"/>
                  </a:cubicBezTo>
                  <a:cubicBezTo>
                    <a:pt x="7" y="9"/>
                    <a:pt x="12" y="6"/>
                    <a:pt x="17" y="5"/>
                  </a:cubicBezTo>
                  <a:cubicBezTo>
                    <a:pt x="13" y="8"/>
                    <a:pt x="8" y="9"/>
                    <a:pt x="3" y="10"/>
                  </a:cubicBezTo>
                  <a:cubicBezTo>
                    <a:pt x="2" y="10"/>
                    <a:pt x="1" y="10"/>
                    <a:pt x="0" y="9"/>
                  </a:cubicBezTo>
                  <a:cubicBezTo>
                    <a:pt x="0" y="7"/>
                    <a:pt x="2" y="7"/>
                    <a:pt x="2" y="7"/>
                  </a:cubicBezTo>
                  <a:cubicBezTo>
                    <a:pt x="8" y="6"/>
                    <a:pt x="13" y="4"/>
                    <a:pt x="18" y="0"/>
                  </a:cubicBezTo>
                  <a:close/>
                </a:path>
              </a:pathLst>
            </a:custGeom>
            <a:solidFill>
              <a:srgbClr val="A585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2" name="Freeform 481"/>
            <p:cNvSpPr>
              <a:spLocks/>
            </p:cNvSpPr>
            <p:nvPr/>
          </p:nvSpPr>
          <p:spPr bwMode="auto">
            <a:xfrm>
              <a:off x="836" y="2199"/>
              <a:ext cx="81" cy="12"/>
            </a:xfrm>
            <a:custGeom>
              <a:avLst/>
              <a:gdLst>
                <a:gd name="T0" fmla="*/ 2 w 34"/>
                <a:gd name="T1" fmla="*/ 2 h 5"/>
                <a:gd name="T2" fmla="*/ 5 w 34"/>
                <a:gd name="T3" fmla="*/ 3 h 5"/>
                <a:gd name="T4" fmla="*/ 32 w 34"/>
                <a:gd name="T5" fmla="*/ 2 h 5"/>
                <a:gd name="T6" fmla="*/ 34 w 34"/>
                <a:gd name="T7" fmla="*/ 4 h 5"/>
                <a:gd name="T8" fmla="*/ 32 w 34"/>
                <a:gd name="T9" fmla="*/ 4 h 5"/>
                <a:gd name="T10" fmla="*/ 4 w 34"/>
                <a:gd name="T11" fmla="*/ 4 h 5"/>
                <a:gd name="T12" fmla="*/ 0 w 34"/>
                <a:gd name="T13" fmla="*/ 4 h 5"/>
                <a:gd name="T14" fmla="*/ 2 w 3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
                  <a:moveTo>
                    <a:pt x="2" y="2"/>
                  </a:moveTo>
                  <a:cubicBezTo>
                    <a:pt x="2" y="5"/>
                    <a:pt x="3" y="3"/>
                    <a:pt x="5" y="3"/>
                  </a:cubicBezTo>
                  <a:cubicBezTo>
                    <a:pt x="14" y="0"/>
                    <a:pt x="23" y="0"/>
                    <a:pt x="32" y="2"/>
                  </a:cubicBezTo>
                  <a:cubicBezTo>
                    <a:pt x="33" y="3"/>
                    <a:pt x="34" y="3"/>
                    <a:pt x="34" y="4"/>
                  </a:cubicBezTo>
                  <a:cubicBezTo>
                    <a:pt x="34" y="4"/>
                    <a:pt x="33" y="4"/>
                    <a:pt x="32" y="4"/>
                  </a:cubicBezTo>
                  <a:cubicBezTo>
                    <a:pt x="23" y="0"/>
                    <a:pt x="13" y="1"/>
                    <a:pt x="4" y="4"/>
                  </a:cubicBezTo>
                  <a:cubicBezTo>
                    <a:pt x="2" y="5"/>
                    <a:pt x="1" y="5"/>
                    <a:pt x="0" y="4"/>
                  </a:cubicBezTo>
                  <a:cubicBezTo>
                    <a:pt x="0" y="2"/>
                    <a:pt x="0" y="2"/>
                    <a:pt x="2" y="2"/>
                  </a:cubicBezTo>
                  <a:close/>
                </a:path>
              </a:pathLst>
            </a:custGeom>
            <a:solidFill>
              <a:srgbClr val="9E7D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3" name="Freeform 482"/>
            <p:cNvSpPr>
              <a:spLocks/>
            </p:cNvSpPr>
            <p:nvPr/>
          </p:nvSpPr>
          <p:spPr bwMode="auto">
            <a:xfrm>
              <a:off x="1523" y="2192"/>
              <a:ext cx="79" cy="16"/>
            </a:xfrm>
            <a:custGeom>
              <a:avLst/>
              <a:gdLst>
                <a:gd name="T0" fmla="*/ 29 w 33"/>
                <a:gd name="T1" fmla="*/ 3 h 7"/>
                <a:gd name="T2" fmla="*/ 32 w 33"/>
                <a:gd name="T3" fmla="*/ 2 h 7"/>
                <a:gd name="T4" fmla="*/ 31 w 33"/>
                <a:gd name="T5" fmla="*/ 5 h 7"/>
                <a:gd name="T6" fmla="*/ 15 w 33"/>
                <a:gd name="T7" fmla="*/ 4 h 7"/>
                <a:gd name="T8" fmla="*/ 0 w 33"/>
                <a:gd name="T9" fmla="*/ 2 h 7"/>
                <a:gd name="T10" fmla="*/ 6 w 33"/>
                <a:gd name="T11" fmla="*/ 1 h 7"/>
                <a:gd name="T12" fmla="*/ 22 w 33"/>
                <a:gd name="T13" fmla="*/ 4 h 7"/>
                <a:gd name="T14" fmla="*/ 29 w 33"/>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7">
                  <a:moveTo>
                    <a:pt x="29" y="3"/>
                  </a:moveTo>
                  <a:cubicBezTo>
                    <a:pt x="30" y="2"/>
                    <a:pt x="30" y="1"/>
                    <a:pt x="32" y="2"/>
                  </a:cubicBezTo>
                  <a:cubicBezTo>
                    <a:pt x="33" y="3"/>
                    <a:pt x="31" y="4"/>
                    <a:pt x="31" y="5"/>
                  </a:cubicBezTo>
                  <a:cubicBezTo>
                    <a:pt x="26" y="7"/>
                    <a:pt x="20" y="5"/>
                    <a:pt x="15" y="4"/>
                  </a:cubicBezTo>
                  <a:cubicBezTo>
                    <a:pt x="10" y="2"/>
                    <a:pt x="5" y="3"/>
                    <a:pt x="0" y="2"/>
                  </a:cubicBezTo>
                  <a:cubicBezTo>
                    <a:pt x="2" y="0"/>
                    <a:pt x="4" y="1"/>
                    <a:pt x="6" y="1"/>
                  </a:cubicBezTo>
                  <a:cubicBezTo>
                    <a:pt x="11" y="2"/>
                    <a:pt x="16" y="3"/>
                    <a:pt x="22" y="4"/>
                  </a:cubicBezTo>
                  <a:cubicBezTo>
                    <a:pt x="24" y="5"/>
                    <a:pt x="27" y="6"/>
                    <a:pt x="29" y="3"/>
                  </a:cubicBezTo>
                  <a:close/>
                </a:path>
              </a:pathLst>
            </a:custGeom>
            <a:solidFill>
              <a:srgbClr val="B18F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4" name="Freeform 483"/>
            <p:cNvSpPr>
              <a:spLocks/>
            </p:cNvSpPr>
            <p:nvPr/>
          </p:nvSpPr>
          <p:spPr bwMode="auto">
            <a:xfrm>
              <a:off x="1209" y="1039"/>
              <a:ext cx="12" cy="68"/>
            </a:xfrm>
            <a:custGeom>
              <a:avLst/>
              <a:gdLst>
                <a:gd name="T0" fmla="*/ 4 w 5"/>
                <a:gd name="T1" fmla="*/ 1 h 29"/>
                <a:gd name="T2" fmla="*/ 4 w 5"/>
                <a:gd name="T3" fmla="*/ 0 h 29"/>
                <a:gd name="T4" fmla="*/ 5 w 5"/>
                <a:gd name="T5" fmla="*/ 24 h 29"/>
                <a:gd name="T6" fmla="*/ 5 w 5"/>
                <a:gd name="T7" fmla="*/ 29 h 29"/>
                <a:gd name="T8" fmla="*/ 2 w 5"/>
                <a:gd name="T9" fmla="*/ 27 h 29"/>
                <a:gd name="T10" fmla="*/ 2 w 5"/>
                <a:gd name="T11" fmla="*/ 23 h 29"/>
                <a:gd name="T12" fmla="*/ 2 w 5"/>
                <a:gd name="T13" fmla="*/ 12 h 29"/>
                <a:gd name="T14" fmla="*/ 2 w 5"/>
                <a:gd name="T15" fmla="*/ 10 h 29"/>
                <a:gd name="T16" fmla="*/ 4 w 5"/>
                <a:gd name="T17"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9">
                  <a:moveTo>
                    <a:pt x="4" y="1"/>
                  </a:moveTo>
                  <a:cubicBezTo>
                    <a:pt x="4" y="0"/>
                    <a:pt x="4" y="0"/>
                    <a:pt x="4" y="0"/>
                  </a:cubicBezTo>
                  <a:cubicBezTo>
                    <a:pt x="5" y="8"/>
                    <a:pt x="4" y="16"/>
                    <a:pt x="5" y="24"/>
                  </a:cubicBezTo>
                  <a:cubicBezTo>
                    <a:pt x="5" y="26"/>
                    <a:pt x="5" y="27"/>
                    <a:pt x="5" y="29"/>
                  </a:cubicBezTo>
                  <a:cubicBezTo>
                    <a:pt x="4" y="29"/>
                    <a:pt x="3" y="27"/>
                    <a:pt x="2" y="27"/>
                  </a:cubicBezTo>
                  <a:cubicBezTo>
                    <a:pt x="0" y="25"/>
                    <a:pt x="2" y="24"/>
                    <a:pt x="2" y="23"/>
                  </a:cubicBezTo>
                  <a:cubicBezTo>
                    <a:pt x="4" y="19"/>
                    <a:pt x="1" y="15"/>
                    <a:pt x="2" y="12"/>
                  </a:cubicBezTo>
                  <a:cubicBezTo>
                    <a:pt x="2" y="11"/>
                    <a:pt x="2" y="11"/>
                    <a:pt x="2" y="10"/>
                  </a:cubicBezTo>
                  <a:cubicBezTo>
                    <a:pt x="3" y="7"/>
                    <a:pt x="2" y="4"/>
                    <a:pt x="4" y="1"/>
                  </a:cubicBezTo>
                  <a:close/>
                </a:path>
              </a:pathLst>
            </a:custGeom>
            <a:solidFill>
              <a:srgbClr val="B66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5" name="Freeform 484"/>
            <p:cNvSpPr>
              <a:spLocks/>
            </p:cNvSpPr>
            <p:nvPr/>
          </p:nvSpPr>
          <p:spPr bwMode="auto">
            <a:xfrm>
              <a:off x="1103" y="1761"/>
              <a:ext cx="59" cy="16"/>
            </a:xfrm>
            <a:custGeom>
              <a:avLst/>
              <a:gdLst>
                <a:gd name="T0" fmla="*/ 0 w 25"/>
                <a:gd name="T1" fmla="*/ 0 h 7"/>
                <a:gd name="T2" fmla="*/ 23 w 25"/>
                <a:gd name="T3" fmla="*/ 5 h 7"/>
                <a:gd name="T4" fmla="*/ 15 w 25"/>
                <a:gd name="T5" fmla="*/ 0 h 7"/>
                <a:gd name="T6" fmla="*/ 23 w 25"/>
                <a:gd name="T7" fmla="*/ 3 h 7"/>
                <a:gd name="T8" fmla="*/ 24 w 25"/>
                <a:gd name="T9" fmla="*/ 6 h 7"/>
                <a:gd name="T10" fmla="*/ 22 w 25"/>
                <a:gd name="T11" fmla="*/ 6 h 7"/>
                <a:gd name="T12" fmla="*/ 3 w 25"/>
                <a:gd name="T13" fmla="*/ 1 h 7"/>
                <a:gd name="T14" fmla="*/ 0 w 2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7">
                  <a:moveTo>
                    <a:pt x="0" y="0"/>
                  </a:moveTo>
                  <a:cubicBezTo>
                    <a:pt x="8" y="1"/>
                    <a:pt x="15" y="2"/>
                    <a:pt x="23" y="5"/>
                  </a:cubicBezTo>
                  <a:cubicBezTo>
                    <a:pt x="21" y="2"/>
                    <a:pt x="17" y="3"/>
                    <a:pt x="15" y="0"/>
                  </a:cubicBezTo>
                  <a:cubicBezTo>
                    <a:pt x="18" y="1"/>
                    <a:pt x="21" y="2"/>
                    <a:pt x="23" y="3"/>
                  </a:cubicBezTo>
                  <a:cubicBezTo>
                    <a:pt x="24" y="4"/>
                    <a:pt x="25" y="5"/>
                    <a:pt x="24" y="6"/>
                  </a:cubicBezTo>
                  <a:cubicBezTo>
                    <a:pt x="24" y="6"/>
                    <a:pt x="23" y="7"/>
                    <a:pt x="22" y="6"/>
                  </a:cubicBezTo>
                  <a:cubicBezTo>
                    <a:pt x="16" y="3"/>
                    <a:pt x="10" y="3"/>
                    <a:pt x="3" y="1"/>
                  </a:cubicBezTo>
                  <a:cubicBezTo>
                    <a:pt x="2" y="1"/>
                    <a:pt x="1" y="0"/>
                    <a:pt x="0" y="0"/>
                  </a:cubicBezTo>
                  <a:close/>
                </a:path>
              </a:pathLst>
            </a:custGeom>
            <a:solidFill>
              <a:srgbClr val="A78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6" name="Freeform 485"/>
            <p:cNvSpPr>
              <a:spLocks/>
            </p:cNvSpPr>
            <p:nvPr/>
          </p:nvSpPr>
          <p:spPr bwMode="auto">
            <a:xfrm>
              <a:off x="1713" y="1751"/>
              <a:ext cx="81" cy="19"/>
            </a:xfrm>
            <a:custGeom>
              <a:avLst/>
              <a:gdLst>
                <a:gd name="T0" fmla="*/ 0 w 34"/>
                <a:gd name="T1" fmla="*/ 3 h 8"/>
                <a:gd name="T2" fmla="*/ 8 w 34"/>
                <a:gd name="T3" fmla="*/ 1 h 8"/>
                <a:gd name="T4" fmla="*/ 16 w 34"/>
                <a:gd name="T5" fmla="*/ 2 h 8"/>
                <a:gd name="T6" fmla="*/ 19 w 34"/>
                <a:gd name="T7" fmla="*/ 3 h 8"/>
                <a:gd name="T8" fmla="*/ 30 w 34"/>
                <a:gd name="T9" fmla="*/ 5 h 8"/>
                <a:gd name="T10" fmla="*/ 34 w 34"/>
                <a:gd name="T11" fmla="*/ 7 h 8"/>
                <a:gd name="T12" fmla="*/ 33 w 34"/>
                <a:gd name="T13" fmla="*/ 8 h 8"/>
                <a:gd name="T14" fmla="*/ 9 w 34"/>
                <a:gd name="T15" fmla="*/ 3 h 8"/>
                <a:gd name="T16" fmla="*/ 0 w 34"/>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
                  <a:moveTo>
                    <a:pt x="0" y="3"/>
                  </a:moveTo>
                  <a:cubicBezTo>
                    <a:pt x="2" y="0"/>
                    <a:pt x="5" y="2"/>
                    <a:pt x="8" y="1"/>
                  </a:cubicBezTo>
                  <a:cubicBezTo>
                    <a:pt x="11" y="0"/>
                    <a:pt x="13" y="2"/>
                    <a:pt x="16" y="2"/>
                  </a:cubicBezTo>
                  <a:cubicBezTo>
                    <a:pt x="17" y="2"/>
                    <a:pt x="18" y="3"/>
                    <a:pt x="19" y="3"/>
                  </a:cubicBezTo>
                  <a:cubicBezTo>
                    <a:pt x="23" y="4"/>
                    <a:pt x="26" y="4"/>
                    <a:pt x="30" y="5"/>
                  </a:cubicBezTo>
                  <a:cubicBezTo>
                    <a:pt x="31" y="5"/>
                    <a:pt x="33" y="6"/>
                    <a:pt x="34" y="7"/>
                  </a:cubicBezTo>
                  <a:cubicBezTo>
                    <a:pt x="34" y="8"/>
                    <a:pt x="34" y="8"/>
                    <a:pt x="33" y="8"/>
                  </a:cubicBezTo>
                  <a:cubicBezTo>
                    <a:pt x="25" y="6"/>
                    <a:pt x="17" y="5"/>
                    <a:pt x="9" y="3"/>
                  </a:cubicBezTo>
                  <a:cubicBezTo>
                    <a:pt x="6" y="2"/>
                    <a:pt x="3" y="2"/>
                    <a:pt x="0" y="3"/>
                  </a:cubicBezTo>
                  <a:close/>
                </a:path>
              </a:pathLst>
            </a:custGeom>
            <a:solidFill>
              <a:srgbClr val="A88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7" name="Freeform 486"/>
            <p:cNvSpPr>
              <a:spLocks/>
            </p:cNvSpPr>
            <p:nvPr/>
          </p:nvSpPr>
          <p:spPr bwMode="auto">
            <a:xfrm>
              <a:off x="1718" y="3238"/>
              <a:ext cx="29" cy="19"/>
            </a:xfrm>
            <a:custGeom>
              <a:avLst/>
              <a:gdLst>
                <a:gd name="T0" fmla="*/ 2 w 12"/>
                <a:gd name="T1" fmla="*/ 7 h 8"/>
                <a:gd name="T2" fmla="*/ 1 w 12"/>
                <a:gd name="T3" fmla="*/ 4 h 8"/>
                <a:gd name="T4" fmla="*/ 6 w 12"/>
                <a:gd name="T5" fmla="*/ 6 h 8"/>
                <a:gd name="T6" fmla="*/ 7 w 12"/>
                <a:gd name="T7" fmla="*/ 5 h 8"/>
                <a:gd name="T8" fmla="*/ 8 w 12"/>
                <a:gd name="T9" fmla="*/ 2 h 8"/>
                <a:gd name="T10" fmla="*/ 9 w 12"/>
                <a:gd name="T11" fmla="*/ 0 h 8"/>
                <a:gd name="T12" fmla="*/ 12 w 12"/>
                <a:gd name="T13" fmla="*/ 6 h 8"/>
                <a:gd name="T14" fmla="*/ 8 w 12"/>
                <a:gd name="T15" fmla="*/ 8 h 8"/>
                <a:gd name="T16" fmla="*/ 2 w 12"/>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2" y="7"/>
                  </a:moveTo>
                  <a:cubicBezTo>
                    <a:pt x="0" y="6"/>
                    <a:pt x="1" y="5"/>
                    <a:pt x="1" y="4"/>
                  </a:cubicBezTo>
                  <a:cubicBezTo>
                    <a:pt x="3" y="5"/>
                    <a:pt x="6" y="2"/>
                    <a:pt x="6" y="6"/>
                  </a:cubicBezTo>
                  <a:cubicBezTo>
                    <a:pt x="6" y="7"/>
                    <a:pt x="8" y="6"/>
                    <a:pt x="7" y="5"/>
                  </a:cubicBezTo>
                  <a:cubicBezTo>
                    <a:pt x="7" y="4"/>
                    <a:pt x="8" y="3"/>
                    <a:pt x="8" y="2"/>
                  </a:cubicBezTo>
                  <a:cubicBezTo>
                    <a:pt x="8" y="1"/>
                    <a:pt x="9" y="1"/>
                    <a:pt x="9" y="0"/>
                  </a:cubicBezTo>
                  <a:cubicBezTo>
                    <a:pt x="11" y="2"/>
                    <a:pt x="10" y="5"/>
                    <a:pt x="12" y="6"/>
                  </a:cubicBezTo>
                  <a:cubicBezTo>
                    <a:pt x="11" y="8"/>
                    <a:pt x="9" y="8"/>
                    <a:pt x="8" y="8"/>
                  </a:cubicBezTo>
                  <a:cubicBezTo>
                    <a:pt x="6" y="7"/>
                    <a:pt x="4" y="6"/>
                    <a:pt x="2" y="7"/>
                  </a:cubicBezTo>
                  <a:close/>
                </a:path>
              </a:pathLst>
            </a:custGeom>
            <a:solidFill>
              <a:srgbClr val="AE9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8" name="Freeform 487"/>
            <p:cNvSpPr>
              <a:spLocks/>
            </p:cNvSpPr>
            <p:nvPr/>
          </p:nvSpPr>
          <p:spPr bwMode="auto">
            <a:xfrm>
              <a:off x="1778" y="1425"/>
              <a:ext cx="26" cy="23"/>
            </a:xfrm>
            <a:custGeom>
              <a:avLst/>
              <a:gdLst>
                <a:gd name="T0" fmla="*/ 0 w 11"/>
                <a:gd name="T1" fmla="*/ 3 h 10"/>
                <a:gd name="T2" fmla="*/ 9 w 11"/>
                <a:gd name="T3" fmla="*/ 4 h 10"/>
                <a:gd name="T4" fmla="*/ 3 w 11"/>
                <a:gd name="T5" fmla="*/ 0 h 10"/>
                <a:gd name="T6" fmla="*/ 10 w 11"/>
                <a:gd name="T7" fmla="*/ 3 h 10"/>
                <a:gd name="T8" fmla="*/ 10 w 11"/>
                <a:gd name="T9" fmla="*/ 5 h 10"/>
                <a:gd name="T10" fmla="*/ 8 w 11"/>
                <a:gd name="T11" fmla="*/ 5 h 10"/>
                <a:gd name="T12" fmla="*/ 4 w 11"/>
                <a:gd name="T13" fmla="*/ 3 h 10"/>
                <a:gd name="T14" fmla="*/ 5 w 11"/>
                <a:gd name="T15" fmla="*/ 8 h 10"/>
                <a:gd name="T16" fmla="*/ 2 w 11"/>
                <a:gd name="T17" fmla="*/ 5 h 10"/>
                <a:gd name="T18" fmla="*/ 0 w 11"/>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0" y="3"/>
                  </a:moveTo>
                  <a:cubicBezTo>
                    <a:pt x="3" y="0"/>
                    <a:pt x="6" y="4"/>
                    <a:pt x="9" y="4"/>
                  </a:cubicBezTo>
                  <a:cubicBezTo>
                    <a:pt x="7" y="2"/>
                    <a:pt x="4" y="2"/>
                    <a:pt x="3" y="0"/>
                  </a:cubicBezTo>
                  <a:cubicBezTo>
                    <a:pt x="6" y="0"/>
                    <a:pt x="7" y="1"/>
                    <a:pt x="10" y="3"/>
                  </a:cubicBezTo>
                  <a:cubicBezTo>
                    <a:pt x="10" y="3"/>
                    <a:pt x="11" y="4"/>
                    <a:pt x="10" y="5"/>
                  </a:cubicBezTo>
                  <a:cubicBezTo>
                    <a:pt x="10" y="6"/>
                    <a:pt x="9" y="6"/>
                    <a:pt x="8" y="5"/>
                  </a:cubicBezTo>
                  <a:cubicBezTo>
                    <a:pt x="7" y="5"/>
                    <a:pt x="5" y="4"/>
                    <a:pt x="4" y="3"/>
                  </a:cubicBezTo>
                  <a:cubicBezTo>
                    <a:pt x="4" y="5"/>
                    <a:pt x="7" y="7"/>
                    <a:pt x="5" y="8"/>
                  </a:cubicBezTo>
                  <a:cubicBezTo>
                    <a:pt x="3" y="10"/>
                    <a:pt x="3" y="6"/>
                    <a:pt x="2" y="5"/>
                  </a:cubicBezTo>
                  <a:cubicBezTo>
                    <a:pt x="1" y="5"/>
                    <a:pt x="1" y="4"/>
                    <a:pt x="0" y="3"/>
                  </a:cubicBezTo>
                  <a:close/>
                </a:path>
              </a:pathLst>
            </a:custGeom>
            <a:solidFill>
              <a:srgbClr val="A185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9" name="Freeform 488"/>
            <p:cNvSpPr>
              <a:spLocks/>
            </p:cNvSpPr>
            <p:nvPr/>
          </p:nvSpPr>
          <p:spPr bwMode="auto">
            <a:xfrm>
              <a:off x="1590" y="2116"/>
              <a:ext cx="26" cy="24"/>
            </a:xfrm>
            <a:custGeom>
              <a:avLst/>
              <a:gdLst>
                <a:gd name="T0" fmla="*/ 8 w 11"/>
                <a:gd name="T1" fmla="*/ 8 h 10"/>
                <a:gd name="T2" fmla="*/ 1 w 11"/>
                <a:gd name="T3" fmla="*/ 2 h 10"/>
                <a:gd name="T4" fmla="*/ 0 w 11"/>
                <a:gd name="T5" fmla="*/ 1 h 10"/>
                <a:gd name="T6" fmla="*/ 6 w 11"/>
                <a:gd name="T7" fmla="*/ 1 h 10"/>
                <a:gd name="T8" fmla="*/ 10 w 11"/>
                <a:gd name="T9" fmla="*/ 1 h 10"/>
                <a:gd name="T10" fmla="*/ 11 w 11"/>
                <a:gd name="T11" fmla="*/ 7 h 10"/>
                <a:gd name="T12" fmla="*/ 8 w 11"/>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8" y="8"/>
                  </a:moveTo>
                  <a:cubicBezTo>
                    <a:pt x="7" y="5"/>
                    <a:pt x="4" y="3"/>
                    <a:pt x="1" y="2"/>
                  </a:cubicBezTo>
                  <a:cubicBezTo>
                    <a:pt x="1" y="2"/>
                    <a:pt x="0" y="1"/>
                    <a:pt x="0" y="1"/>
                  </a:cubicBezTo>
                  <a:cubicBezTo>
                    <a:pt x="2" y="1"/>
                    <a:pt x="4" y="1"/>
                    <a:pt x="6" y="1"/>
                  </a:cubicBezTo>
                  <a:cubicBezTo>
                    <a:pt x="8" y="0"/>
                    <a:pt x="9" y="0"/>
                    <a:pt x="10" y="1"/>
                  </a:cubicBezTo>
                  <a:cubicBezTo>
                    <a:pt x="9" y="3"/>
                    <a:pt x="11" y="5"/>
                    <a:pt x="11" y="7"/>
                  </a:cubicBezTo>
                  <a:cubicBezTo>
                    <a:pt x="10" y="9"/>
                    <a:pt x="10" y="10"/>
                    <a:pt x="8" y="8"/>
                  </a:cubicBezTo>
                  <a:close/>
                </a:path>
              </a:pathLst>
            </a:custGeom>
            <a:solidFill>
              <a:srgbClr val="876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0" name="Freeform 489"/>
            <p:cNvSpPr>
              <a:spLocks/>
            </p:cNvSpPr>
            <p:nvPr/>
          </p:nvSpPr>
          <p:spPr bwMode="auto">
            <a:xfrm>
              <a:off x="1057" y="1470"/>
              <a:ext cx="22" cy="35"/>
            </a:xfrm>
            <a:custGeom>
              <a:avLst/>
              <a:gdLst>
                <a:gd name="T0" fmla="*/ 8 w 9"/>
                <a:gd name="T1" fmla="*/ 3 h 15"/>
                <a:gd name="T2" fmla="*/ 5 w 9"/>
                <a:gd name="T3" fmla="*/ 7 h 15"/>
                <a:gd name="T4" fmla="*/ 4 w 9"/>
                <a:gd name="T5" fmla="*/ 15 h 15"/>
                <a:gd name="T6" fmla="*/ 5 w 9"/>
                <a:gd name="T7" fmla="*/ 0 h 15"/>
                <a:gd name="T8" fmla="*/ 9 w 9"/>
                <a:gd name="T9" fmla="*/ 1 h 15"/>
                <a:gd name="T10" fmla="*/ 9 w 9"/>
                <a:gd name="T11" fmla="*/ 2 h 15"/>
                <a:gd name="T12" fmla="*/ 9 w 9"/>
                <a:gd name="T13" fmla="*/ 2 h 15"/>
                <a:gd name="T14" fmla="*/ 8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8" y="3"/>
                  </a:moveTo>
                  <a:cubicBezTo>
                    <a:pt x="6" y="3"/>
                    <a:pt x="5" y="4"/>
                    <a:pt x="5" y="7"/>
                  </a:cubicBezTo>
                  <a:cubicBezTo>
                    <a:pt x="4" y="9"/>
                    <a:pt x="5" y="12"/>
                    <a:pt x="4" y="15"/>
                  </a:cubicBezTo>
                  <a:cubicBezTo>
                    <a:pt x="0" y="11"/>
                    <a:pt x="0" y="4"/>
                    <a:pt x="5" y="0"/>
                  </a:cubicBezTo>
                  <a:cubicBezTo>
                    <a:pt x="7" y="0"/>
                    <a:pt x="7" y="1"/>
                    <a:pt x="9" y="1"/>
                  </a:cubicBezTo>
                  <a:cubicBezTo>
                    <a:pt x="9" y="2"/>
                    <a:pt x="9" y="2"/>
                    <a:pt x="9" y="2"/>
                  </a:cubicBezTo>
                  <a:cubicBezTo>
                    <a:pt x="9" y="2"/>
                    <a:pt x="9" y="2"/>
                    <a:pt x="9" y="2"/>
                  </a:cubicBezTo>
                  <a:cubicBezTo>
                    <a:pt x="9" y="2"/>
                    <a:pt x="9" y="3"/>
                    <a:pt x="8" y="3"/>
                  </a:cubicBezTo>
                  <a:close/>
                </a:path>
              </a:pathLst>
            </a:custGeom>
            <a:solidFill>
              <a:srgbClr val="6F43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1" name="Freeform 490"/>
            <p:cNvSpPr>
              <a:spLocks/>
            </p:cNvSpPr>
            <p:nvPr/>
          </p:nvSpPr>
          <p:spPr bwMode="auto">
            <a:xfrm>
              <a:off x="941" y="1879"/>
              <a:ext cx="38" cy="24"/>
            </a:xfrm>
            <a:custGeom>
              <a:avLst/>
              <a:gdLst>
                <a:gd name="T0" fmla="*/ 11 w 16"/>
                <a:gd name="T1" fmla="*/ 7 h 10"/>
                <a:gd name="T2" fmla="*/ 9 w 16"/>
                <a:gd name="T3" fmla="*/ 3 h 10"/>
                <a:gd name="T4" fmla="*/ 3 w 16"/>
                <a:gd name="T5" fmla="*/ 1 h 10"/>
                <a:gd name="T6" fmla="*/ 0 w 16"/>
                <a:gd name="T7" fmla="*/ 0 h 10"/>
                <a:gd name="T8" fmla="*/ 12 w 16"/>
                <a:gd name="T9" fmla="*/ 0 h 10"/>
                <a:gd name="T10" fmla="*/ 15 w 16"/>
                <a:gd name="T11" fmla="*/ 10 h 10"/>
                <a:gd name="T12" fmla="*/ 11 w 16"/>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11" y="7"/>
                  </a:moveTo>
                  <a:cubicBezTo>
                    <a:pt x="12" y="5"/>
                    <a:pt x="11" y="4"/>
                    <a:pt x="9" y="3"/>
                  </a:cubicBezTo>
                  <a:cubicBezTo>
                    <a:pt x="7" y="2"/>
                    <a:pt x="5" y="1"/>
                    <a:pt x="3" y="1"/>
                  </a:cubicBezTo>
                  <a:cubicBezTo>
                    <a:pt x="2" y="1"/>
                    <a:pt x="1" y="1"/>
                    <a:pt x="0" y="0"/>
                  </a:cubicBezTo>
                  <a:cubicBezTo>
                    <a:pt x="4" y="1"/>
                    <a:pt x="8" y="0"/>
                    <a:pt x="12" y="0"/>
                  </a:cubicBezTo>
                  <a:cubicBezTo>
                    <a:pt x="15" y="3"/>
                    <a:pt x="16" y="6"/>
                    <a:pt x="15" y="10"/>
                  </a:cubicBezTo>
                  <a:cubicBezTo>
                    <a:pt x="14" y="9"/>
                    <a:pt x="12" y="8"/>
                    <a:pt x="11" y="7"/>
                  </a:cubicBezTo>
                  <a:close/>
                </a:path>
              </a:pathLst>
            </a:custGeom>
            <a:solidFill>
              <a:srgbClr val="7D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2" name="Freeform 491"/>
            <p:cNvSpPr>
              <a:spLocks/>
            </p:cNvSpPr>
            <p:nvPr/>
          </p:nvSpPr>
          <p:spPr bwMode="auto">
            <a:xfrm>
              <a:off x="1074" y="2755"/>
              <a:ext cx="21" cy="24"/>
            </a:xfrm>
            <a:custGeom>
              <a:avLst/>
              <a:gdLst>
                <a:gd name="T0" fmla="*/ 5 w 9"/>
                <a:gd name="T1" fmla="*/ 10 h 10"/>
                <a:gd name="T2" fmla="*/ 1 w 9"/>
                <a:gd name="T3" fmla="*/ 6 h 10"/>
                <a:gd name="T4" fmla="*/ 2 w 9"/>
                <a:gd name="T5" fmla="*/ 4 h 10"/>
                <a:gd name="T6" fmla="*/ 1 w 9"/>
                <a:gd name="T7" fmla="*/ 1 h 10"/>
                <a:gd name="T8" fmla="*/ 5 w 9"/>
                <a:gd name="T9" fmla="*/ 1 h 10"/>
                <a:gd name="T10" fmla="*/ 8 w 9"/>
                <a:gd name="T11" fmla="*/ 5 h 10"/>
                <a:gd name="T12" fmla="*/ 9 w 9"/>
                <a:gd name="T13" fmla="*/ 5 h 10"/>
                <a:gd name="T14" fmla="*/ 5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5" y="10"/>
                  </a:moveTo>
                  <a:cubicBezTo>
                    <a:pt x="4" y="9"/>
                    <a:pt x="3" y="7"/>
                    <a:pt x="1" y="6"/>
                  </a:cubicBezTo>
                  <a:cubicBezTo>
                    <a:pt x="1" y="5"/>
                    <a:pt x="2" y="5"/>
                    <a:pt x="2" y="4"/>
                  </a:cubicBezTo>
                  <a:cubicBezTo>
                    <a:pt x="1" y="3"/>
                    <a:pt x="0" y="2"/>
                    <a:pt x="1" y="1"/>
                  </a:cubicBezTo>
                  <a:cubicBezTo>
                    <a:pt x="3" y="0"/>
                    <a:pt x="4" y="1"/>
                    <a:pt x="5" y="1"/>
                  </a:cubicBezTo>
                  <a:cubicBezTo>
                    <a:pt x="7" y="2"/>
                    <a:pt x="8" y="4"/>
                    <a:pt x="8" y="5"/>
                  </a:cubicBezTo>
                  <a:cubicBezTo>
                    <a:pt x="8" y="5"/>
                    <a:pt x="9" y="5"/>
                    <a:pt x="9" y="5"/>
                  </a:cubicBezTo>
                  <a:cubicBezTo>
                    <a:pt x="8" y="8"/>
                    <a:pt x="6" y="8"/>
                    <a:pt x="5" y="10"/>
                  </a:cubicBezTo>
                  <a:close/>
                </a:path>
              </a:pathLst>
            </a:custGeom>
            <a:solidFill>
              <a:srgbClr val="C7A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3" name="Freeform 492"/>
            <p:cNvSpPr>
              <a:spLocks/>
            </p:cNvSpPr>
            <p:nvPr/>
          </p:nvSpPr>
          <p:spPr bwMode="auto">
            <a:xfrm>
              <a:off x="1112" y="2204"/>
              <a:ext cx="55" cy="21"/>
            </a:xfrm>
            <a:custGeom>
              <a:avLst/>
              <a:gdLst>
                <a:gd name="T0" fmla="*/ 2 w 23"/>
                <a:gd name="T1" fmla="*/ 5 h 9"/>
                <a:gd name="T2" fmla="*/ 5 w 23"/>
                <a:gd name="T3" fmla="*/ 6 h 9"/>
                <a:gd name="T4" fmla="*/ 0 w 23"/>
                <a:gd name="T5" fmla="*/ 1 h 9"/>
                <a:gd name="T6" fmla="*/ 23 w 23"/>
                <a:gd name="T7" fmla="*/ 4 h 9"/>
                <a:gd name="T8" fmla="*/ 6 w 23"/>
                <a:gd name="T9" fmla="*/ 1 h 9"/>
                <a:gd name="T10" fmla="*/ 3 w 23"/>
                <a:gd name="T11" fmla="*/ 2 h 9"/>
                <a:gd name="T12" fmla="*/ 5 w 23"/>
                <a:gd name="T13" fmla="*/ 7 h 9"/>
                <a:gd name="T14" fmla="*/ 2 w 23"/>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 y="5"/>
                  </a:moveTo>
                  <a:cubicBezTo>
                    <a:pt x="3" y="5"/>
                    <a:pt x="3" y="6"/>
                    <a:pt x="5" y="6"/>
                  </a:cubicBezTo>
                  <a:cubicBezTo>
                    <a:pt x="4" y="4"/>
                    <a:pt x="1" y="3"/>
                    <a:pt x="0" y="1"/>
                  </a:cubicBezTo>
                  <a:cubicBezTo>
                    <a:pt x="9" y="0"/>
                    <a:pt x="16" y="0"/>
                    <a:pt x="23" y="4"/>
                  </a:cubicBezTo>
                  <a:cubicBezTo>
                    <a:pt x="18" y="3"/>
                    <a:pt x="12" y="1"/>
                    <a:pt x="6" y="1"/>
                  </a:cubicBezTo>
                  <a:cubicBezTo>
                    <a:pt x="5" y="1"/>
                    <a:pt x="4" y="1"/>
                    <a:pt x="3" y="2"/>
                  </a:cubicBezTo>
                  <a:cubicBezTo>
                    <a:pt x="4" y="4"/>
                    <a:pt x="8" y="5"/>
                    <a:pt x="5" y="7"/>
                  </a:cubicBezTo>
                  <a:cubicBezTo>
                    <a:pt x="4" y="9"/>
                    <a:pt x="3" y="6"/>
                    <a:pt x="2" y="5"/>
                  </a:cubicBezTo>
                  <a:close/>
                </a:path>
              </a:pathLst>
            </a:custGeom>
            <a:solidFill>
              <a:srgbClr val="A287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4" name="Freeform 493"/>
            <p:cNvSpPr>
              <a:spLocks/>
            </p:cNvSpPr>
            <p:nvPr/>
          </p:nvSpPr>
          <p:spPr bwMode="auto">
            <a:xfrm>
              <a:off x="1718" y="2583"/>
              <a:ext cx="83" cy="14"/>
            </a:xfrm>
            <a:custGeom>
              <a:avLst/>
              <a:gdLst>
                <a:gd name="T0" fmla="*/ 0 w 35"/>
                <a:gd name="T1" fmla="*/ 0 h 6"/>
                <a:gd name="T2" fmla="*/ 4 w 35"/>
                <a:gd name="T3" fmla="*/ 0 h 6"/>
                <a:gd name="T4" fmla="*/ 32 w 35"/>
                <a:gd name="T5" fmla="*/ 5 h 6"/>
                <a:gd name="T6" fmla="*/ 35 w 35"/>
                <a:gd name="T7" fmla="*/ 6 h 6"/>
                <a:gd name="T8" fmla="*/ 14 w 35"/>
                <a:gd name="T9" fmla="*/ 3 h 6"/>
                <a:gd name="T10" fmla="*/ 0 w 35"/>
                <a:gd name="T11" fmla="*/ 0 h 6"/>
              </a:gdLst>
              <a:ahLst/>
              <a:cxnLst>
                <a:cxn ang="0">
                  <a:pos x="T0" y="T1"/>
                </a:cxn>
                <a:cxn ang="0">
                  <a:pos x="T2" y="T3"/>
                </a:cxn>
                <a:cxn ang="0">
                  <a:pos x="T4" y="T5"/>
                </a:cxn>
                <a:cxn ang="0">
                  <a:pos x="T6" y="T7"/>
                </a:cxn>
                <a:cxn ang="0">
                  <a:pos x="T8" y="T9"/>
                </a:cxn>
                <a:cxn ang="0">
                  <a:pos x="T10" y="T11"/>
                </a:cxn>
              </a:cxnLst>
              <a:rect l="0" t="0" r="r" b="b"/>
              <a:pathLst>
                <a:path w="35" h="6">
                  <a:moveTo>
                    <a:pt x="0" y="0"/>
                  </a:moveTo>
                  <a:cubicBezTo>
                    <a:pt x="1" y="0"/>
                    <a:pt x="3" y="0"/>
                    <a:pt x="4" y="0"/>
                  </a:cubicBezTo>
                  <a:cubicBezTo>
                    <a:pt x="13" y="2"/>
                    <a:pt x="23" y="2"/>
                    <a:pt x="32" y="5"/>
                  </a:cubicBezTo>
                  <a:cubicBezTo>
                    <a:pt x="33" y="5"/>
                    <a:pt x="35" y="4"/>
                    <a:pt x="35" y="6"/>
                  </a:cubicBezTo>
                  <a:cubicBezTo>
                    <a:pt x="28" y="4"/>
                    <a:pt x="21" y="3"/>
                    <a:pt x="14" y="3"/>
                  </a:cubicBezTo>
                  <a:cubicBezTo>
                    <a:pt x="10" y="2"/>
                    <a:pt x="5" y="1"/>
                    <a:pt x="0" y="0"/>
                  </a:cubicBezTo>
                  <a:close/>
                </a:path>
              </a:pathLst>
            </a:custGeom>
            <a:solidFill>
              <a:srgbClr val="A07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5" name="Freeform 494"/>
            <p:cNvSpPr>
              <a:spLocks/>
            </p:cNvSpPr>
            <p:nvPr/>
          </p:nvSpPr>
          <p:spPr bwMode="auto">
            <a:xfrm>
              <a:off x="1074" y="2294"/>
              <a:ext cx="78" cy="14"/>
            </a:xfrm>
            <a:custGeom>
              <a:avLst/>
              <a:gdLst>
                <a:gd name="T0" fmla="*/ 0 w 33"/>
                <a:gd name="T1" fmla="*/ 4 h 6"/>
                <a:gd name="T2" fmla="*/ 0 w 33"/>
                <a:gd name="T3" fmla="*/ 3 h 6"/>
                <a:gd name="T4" fmla="*/ 2 w 33"/>
                <a:gd name="T5" fmla="*/ 2 h 6"/>
                <a:gd name="T6" fmla="*/ 5 w 33"/>
                <a:gd name="T7" fmla="*/ 3 h 6"/>
                <a:gd name="T8" fmla="*/ 16 w 33"/>
                <a:gd name="T9" fmla="*/ 2 h 6"/>
                <a:gd name="T10" fmla="*/ 33 w 33"/>
                <a:gd name="T11" fmla="*/ 4 h 6"/>
                <a:gd name="T12" fmla="*/ 8 w 33"/>
                <a:gd name="T13" fmla="*/ 4 h 6"/>
                <a:gd name="T14" fmla="*/ 0 w 33"/>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6">
                  <a:moveTo>
                    <a:pt x="0" y="4"/>
                  </a:moveTo>
                  <a:cubicBezTo>
                    <a:pt x="0" y="3"/>
                    <a:pt x="0" y="3"/>
                    <a:pt x="0" y="3"/>
                  </a:cubicBezTo>
                  <a:cubicBezTo>
                    <a:pt x="1" y="3"/>
                    <a:pt x="0" y="0"/>
                    <a:pt x="2" y="2"/>
                  </a:cubicBezTo>
                  <a:cubicBezTo>
                    <a:pt x="3" y="3"/>
                    <a:pt x="4" y="2"/>
                    <a:pt x="5" y="3"/>
                  </a:cubicBezTo>
                  <a:cubicBezTo>
                    <a:pt x="9" y="3"/>
                    <a:pt x="13" y="3"/>
                    <a:pt x="16" y="2"/>
                  </a:cubicBezTo>
                  <a:cubicBezTo>
                    <a:pt x="22" y="2"/>
                    <a:pt x="28" y="1"/>
                    <a:pt x="33" y="4"/>
                  </a:cubicBezTo>
                  <a:cubicBezTo>
                    <a:pt x="25" y="2"/>
                    <a:pt x="16" y="3"/>
                    <a:pt x="8" y="4"/>
                  </a:cubicBezTo>
                  <a:cubicBezTo>
                    <a:pt x="5" y="5"/>
                    <a:pt x="3" y="6"/>
                    <a:pt x="0" y="4"/>
                  </a:cubicBezTo>
                  <a:close/>
                </a:path>
              </a:pathLst>
            </a:custGeom>
            <a:solidFill>
              <a:srgbClr val="A784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6" name="Freeform 495"/>
            <p:cNvSpPr>
              <a:spLocks/>
            </p:cNvSpPr>
            <p:nvPr/>
          </p:nvSpPr>
          <p:spPr bwMode="auto">
            <a:xfrm>
              <a:off x="891" y="2296"/>
              <a:ext cx="50" cy="24"/>
            </a:xfrm>
            <a:custGeom>
              <a:avLst/>
              <a:gdLst>
                <a:gd name="T0" fmla="*/ 21 w 21"/>
                <a:gd name="T1" fmla="*/ 9 h 10"/>
                <a:gd name="T2" fmla="*/ 19 w 21"/>
                <a:gd name="T3" fmla="*/ 8 h 10"/>
                <a:gd name="T4" fmla="*/ 8 w 21"/>
                <a:gd name="T5" fmla="*/ 9 h 10"/>
                <a:gd name="T6" fmla="*/ 6 w 21"/>
                <a:gd name="T7" fmla="*/ 8 h 10"/>
                <a:gd name="T8" fmla="*/ 6 w 21"/>
                <a:gd name="T9" fmla="*/ 6 h 10"/>
                <a:gd name="T10" fmla="*/ 8 w 21"/>
                <a:gd name="T11" fmla="*/ 3 h 10"/>
                <a:gd name="T12" fmla="*/ 0 w 21"/>
                <a:gd name="T13" fmla="*/ 1 h 10"/>
                <a:gd name="T14" fmla="*/ 2 w 21"/>
                <a:gd name="T15" fmla="*/ 0 h 10"/>
                <a:gd name="T16" fmla="*/ 8 w 21"/>
                <a:gd name="T17" fmla="*/ 1 h 10"/>
                <a:gd name="T18" fmla="*/ 9 w 21"/>
                <a:gd name="T19" fmla="*/ 5 h 10"/>
                <a:gd name="T20" fmla="*/ 21 w 21"/>
                <a:gd name="T2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0">
                  <a:moveTo>
                    <a:pt x="21" y="9"/>
                  </a:moveTo>
                  <a:cubicBezTo>
                    <a:pt x="20" y="9"/>
                    <a:pt x="19" y="9"/>
                    <a:pt x="19" y="8"/>
                  </a:cubicBezTo>
                  <a:cubicBezTo>
                    <a:pt x="15" y="5"/>
                    <a:pt x="12" y="5"/>
                    <a:pt x="8" y="9"/>
                  </a:cubicBezTo>
                  <a:cubicBezTo>
                    <a:pt x="8" y="9"/>
                    <a:pt x="6" y="10"/>
                    <a:pt x="6" y="8"/>
                  </a:cubicBezTo>
                  <a:cubicBezTo>
                    <a:pt x="5" y="7"/>
                    <a:pt x="5" y="7"/>
                    <a:pt x="6" y="6"/>
                  </a:cubicBezTo>
                  <a:cubicBezTo>
                    <a:pt x="7" y="5"/>
                    <a:pt x="7" y="4"/>
                    <a:pt x="8" y="3"/>
                  </a:cubicBezTo>
                  <a:cubicBezTo>
                    <a:pt x="6" y="2"/>
                    <a:pt x="3" y="2"/>
                    <a:pt x="0" y="1"/>
                  </a:cubicBezTo>
                  <a:cubicBezTo>
                    <a:pt x="1" y="1"/>
                    <a:pt x="1" y="0"/>
                    <a:pt x="2" y="0"/>
                  </a:cubicBezTo>
                  <a:cubicBezTo>
                    <a:pt x="4" y="0"/>
                    <a:pt x="6" y="0"/>
                    <a:pt x="8" y="1"/>
                  </a:cubicBezTo>
                  <a:cubicBezTo>
                    <a:pt x="12" y="2"/>
                    <a:pt x="12" y="3"/>
                    <a:pt x="9" y="5"/>
                  </a:cubicBezTo>
                  <a:cubicBezTo>
                    <a:pt x="14" y="3"/>
                    <a:pt x="19" y="5"/>
                    <a:pt x="21" y="9"/>
                  </a:cubicBezTo>
                  <a:close/>
                </a:path>
              </a:pathLst>
            </a:custGeom>
            <a:solidFill>
              <a:srgbClr val="997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7" name="Freeform 496"/>
            <p:cNvSpPr>
              <a:spLocks/>
            </p:cNvSpPr>
            <p:nvPr/>
          </p:nvSpPr>
          <p:spPr bwMode="auto">
            <a:xfrm>
              <a:off x="1725" y="3089"/>
              <a:ext cx="45" cy="24"/>
            </a:xfrm>
            <a:custGeom>
              <a:avLst/>
              <a:gdLst>
                <a:gd name="T0" fmla="*/ 1 w 19"/>
                <a:gd name="T1" fmla="*/ 1 h 10"/>
                <a:gd name="T2" fmla="*/ 0 w 19"/>
                <a:gd name="T3" fmla="*/ 0 h 10"/>
                <a:gd name="T4" fmla="*/ 12 w 19"/>
                <a:gd name="T5" fmla="*/ 9 h 10"/>
                <a:gd name="T6" fmla="*/ 11 w 19"/>
                <a:gd name="T7" fmla="*/ 2 h 10"/>
                <a:gd name="T8" fmla="*/ 19 w 19"/>
                <a:gd name="T9" fmla="*/ 7 h 10"/>
                <a:gd name="T10" fmla="*/ 13 w 19"/>
                <a:gd name="T11" fmla="*/ 4 h 10"/>
                <a:gd name="T12" fmla="*/ 13 w 19"/>
                <a:gd name="T13" fmla="*/ 5 h 10"/>
                <a:gd name="T14" fmla="*/ 12 w 19"/>
                <a:gd name="T15" fmla="*/ 9 h 10"/>
                <a:gd name="T16" fmla="*/ 10 w 19"/>
                <a:gd name="T17" fmla="*/ 6 h 10"/>
                <a:gd name="T18" fmla="*/ 1 w 19"/>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0">
                  <a:moveTo>
                    <a:pt x="1" y="1"/>
                  </a:moveTo>
                  <a:cubicBezTo>
                    <a:pt x="1" y="1"/>
                    <a:pt x="0" y="0"/>
                    <a:pt x="0" y="0"/>
                  </a:cubicBezTo>
                  <a:cubicBezTo>
                    <a:pt x="6" y="0"/>
                    <a:pt x="11" y="1"/>
                    <a:pt x="12" y="9"/>
                  </a:cubicBezTo>
                  <a:cubicBezTo>
                    <a:pt x="13" y="6"/>
                    <a:pt x="11" y="4"/>
                    <a:pt x="11" y="2"/>
                  </a:cubicBezTo>
                  <a:cubicBezTo>
                    <a:pt x="14" y="3"/>
                    <a:pt x="18" y="3"/>
                    <a:pt x="19" y="7"/>
                  </a:cubicBezTo>
                  <a:cubicBezTo>
                    <a:pt x="17" y="6"/>
                    <a:pt x="15" y="4"/>
                    <a:pt x="13" y="4"/>
                  </a:cubicBezTo>
                  <a:cubicBezTo>
                    <a:pt x="13" y="4"/>
                    <a:pt x="13" y="5"/>
                    <a:pt x="13" y="5"/>
                  </a:cubicBezTo>
                  <a:cubicBezTo>
                    <a:pt x="13" y="7"/>
                    <a:pt x="15" y="8"/>
                    <a:pt x="12" y="9"/>
                  </a:cubicBezTo>
                  <a:cubicBezTo>
                    <a:pt x="10" y="10"/>
                    <a:pt x="10" y="7"/>
                    <a:pt x="10" y="6"/>
                  </a:cubicBezTo>
                  <a:cubicBezTo>
                    <a:pt x="8" y="2"/>
                    <a:pt x="5" y="1"/>
                    <a:pt x="1" y="1"/>
                  </a:cubicBezTo>
                  <a:close/>
                </a:path>
              </a:pathLst>
            </a:custGeom>
            <a:solidFill>
              <a:srgbClr val="967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8" name="Freeform 497"/>
            <p:cNvSpPr>
              <a:spLocks/>
            </p:cNvSpPr>
            <p:nvPr/>
          </p:nvSpPr>
          <p:spPr bwMode="auto">
            <a:xfrm>
              <a:off x="1723" y="2298"/>
              <a:ext cx="83" cy="5"/>
            </a:xfrm>
            <a:custGeom>
              <a:avLst/>
              <a:gdLst>
                <a:gd name="T0" fmla="*/ 0 w 35"/>
                <a:gd name="T1" fmla="*/ 2 h 2"/>
                <a:gd name="T2" fmla="*/ 0 w 35"/>
                <a:gd name="T3" fmla="*/ 0 h 2"/>
                <a:gd name="T4" fmla="*/ 16 w 35"/>
                <a:gd name="T5" fmla="*/ 0 h 2"/>
                <a:gd name="T6" fmla="*/ 35 w 35"/>
                <a:gd name="T7" fmla="*/ 2 h 2"/>
                <a:gd name="T8" fmla="*/ 28 w 35"/>
                <a:gd name="T9" fmla="*/ 1 h 2"/>
                <a:gd name="T10" fmla="*/ 18 w 35"/>
                <a:gd name="T11" fmla="*/ 1 h 2"/>
                <a:gd name="T12" fmla="*/ 0 w 3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5" h="2">
                  <a:moveTo>
                    <a:pt x="0" y="2"/>
                  </a:moveTo>
                  <a:cubicBezTo>
                    <a:pt x="0" y="1"/>
                    <a:pt x="0" y="1"/>
                    <a:pt x="0" y="0"/>
                  </a:cubicBezTo>
                  <a:cubicBezTo>
                    <a:pt x="5" y="2"/>
                    <a:pt x="11" y="1"/>
                    <a:pt x="16" y="0"/>
                  </a:cubicBezTo>
                  <a:cubicBezTo>
                    <a:pt x="23" y="0"/>
                    <a:pt x="29" y="0"/>
                    <a:pt x="35" y="2"/>
                  </a:cubicBezTo>
                  <a:cubicBezTo>
                    <a:pt x="33" y="2"/>
                    <a:pt x="30" y="2"/>
                    <a:pt x="28" y="1"/>
                  </a:cubicBezTo>
                  <a:cubicBezTo>
                    <a:pt x="24" y="1"/>
                    <a:pt x="21" y="1"/>
                    <a:pt x="18" y="1"/>
                  </a:cubicBezTo>
                  <a:cubicBezTo>
                    <a:pt x="12" y="2"/>
                    <a:pt x="6" y="2"/>
                    <a:pt x="0" y="2"/>
                  </a:cubicBezTo>
                  <a:close/>
                </a:path>
              </a:pathLst>
            </a:custGeom>
            <a:solidFill>
              <a:srgbClr val="A28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9" name="Freeform 498"/>
            <p:cNvSpPr>
              <a:spLocks/>
            </p:cNvSpPr>
            <p:nvPr/>
          </p:nvSpPr>
          <p:spPr bwMode="auto">
            <a:xfrm>
              <a:off x="1117" y="2495"/>
              <a:ext cx="45" cy="21"/>
            </a:xfrm>
            <a:custGeom>
              <a:avLst/>
              <a:gdLst>
                <a:gd name="T0" fmla="*/ 2 w 19"/>
                <a:gd name="T1" fmla="*/ 7 h 9"/>
                <a:gd name="T2" fmla="*/ 4 w 19"/>
                <a:gd name="T3" fmla="*/ 6 h 9"/>
                <a:gd name="T4" fmla="*/ 0 w 19"/>
                <a:gd name="T5" fmla="*/ 2 h 9"/>
                <a:gd name="T6" fmla="*/ 9 w 19"/>
                <a:gd name="T7" fmla="*/ 2 h 9"/>
                <a:gd name="T8" fmla="*/ 19 w 19"/>
                <a:gd name="T9" fmla="*/ 6 h 9"/>
                <a:gd name="T10" fmla="*/ 4 w 19"/>
                <a:gd name="T11" fmla="*/ 3 h 9"/>
                <a:gd name="T12" fmla="*/ 4 w 19"/>
                <a:gd name="T13" fmla="*/ 8 h 9"/>
                <a:gd name="T14" fmla="*/ 2 w 19"/>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
                  <a:moveTo>
                    <a:pt x="2" y="7"/>
                  </a:moveTo>
                  <a:cubicBezTo>
                    <a:pt x="3" y="6"/>
                    <a:pt x="4" y="8"/>
                    <a:pt x="4" y="6"/>
                  </a:cubicBezTo>
                  <a:cubicBezTo>
                    <a:pt x="3" y="4"/>
                    <a:pt x="2" y="3"/>
                    <a:pt x="0" y="2"/>
                  </a:cubicBezTo>
                  <a:cubicBezTo>
                    <a:pt x="3" y="0"/>
                    <a:pt x="6" y="1"/>
                    <a:pt x="9" y="2"/>
                  </a:cubicBezTo>
                  <a:cubicBezTo>
                    <a:pt x="13" y="3"/>
                    <a:pt x="16" y="3"/>
                    <a:pt x="19" y="6"/>
                  </a:cubicBezTo>
                  <a:cubicBezTo>
                    <a:pt x="14" y="4"/>
                    <a:pt x="9" y="2"/>
                    <a:pt x="4" y="3"/>
                  </a:cubicBezTo>
                  <a:cubicBezTo>
                    <a:pt x="3" y="5"/>
                    <a:pt x="7" y="6"/>
                    <a:pt x="4" y="8"/>
                  </a:cubicBezTo>
                  <a:cubicBezTo>
                    <a:pt x="3" y="9"/>
                    <a:pt x="2" y="8"/>
                    <a:pt x="2" y="7"/>
                  </a:cubicBezTo>
                  <a:close/>
                </a:path>
              </a:pathLst>
            </a:custGeom>
            <a:solidFill>
              <a:srgbClr val="AF9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0" name="Freeform 499"/>
            <p:cNvSpPr>
              <a:spLocks/>
            </p:cNvSpPr>
            <p:nvPr/>
          </p:nvSpPr>
          <p:spPr bwMode="auto">
            <a:xfrm>
              <a:off x="1713" y="1882"/>
              <a:ext cx="27" cy="19"/>
            </a:xfrm>
            <a:custGeom>
              <a:avLst/>
              <a:gdLst>
                <a:gd name="T0" fmla="*/ 6 w 11"/>
                <a:gd name="T1" fmla="*/ 7 h 8"/>
                <a:gd name="T2" fmla="*/ 0 w 11"/>
                <a:gd name="T3" fmla="*/ 7 h 8"/>
                <a:gd name="T4" fmla="*/ 9 w 11"/>
                <a:gd name="T5" fmla="*/ 0 h 8"/>
                <a:gd name="T6" fmla="*/ 9 w 11"/>
                <a:gd name="T7" fmla="*/ 3 h 8"/>
                <a:gd name="T8" fmla="*/ 11 w 11"/>
                <a:gd name="T9" fmla="*/ 6 h 8"/>
                <a:gd name="T10" fmla="*/ 11 w 11"/>
                <a:gd name="T11" fmla="*/ 7 h 8"/>
                <a:gd name="T12" fmla="*/ 8 w 11"/>
                <a:gd name="T13" fmla="*/ 7 h 8"/>
                <a:gd name="T14" fmla="*/ 6 w 11"/>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6" y="7"/>
                  </a:moveTo>
                  <a:cubicBezTo>
                    <a:pt x="4" y="7"/>
                    <a:pt x="3" y="7"/>
                    <a:pt x="0" y="7"/>
                  </a:cubicBezTo>
                  <a:cubicBezTo>
                    <a:pt x="4" y="5"/>
                    <a:pt x="4" y="0"/>
                    <a:pt x="9" y="0"/>
                  </a:cubicBezTo>
                  <a:cubicBezTo>
                    <a:pt x="8" y="1"/>
                    <a:pt x="8" y="2"/>
                    <a:pt x="9" y="3"/>
                  </a:cubicBezTo>
                  <a:cubicBezTo>
                    <a:pt x="11" y="3"/>
                    <a:pt x="11" y="5"/>
                    <a:pt x="11" y="6"/>
                  </a:cubicBezTo>
                  <a:cubicBezTo>
                    <a:pt x="11" y="6"/>
                    <a:pt x="11" y="7"/>
                    <a:pt x="11" y="7"/>
                  </a:cubicBezTo>
                  <a:cubicBezTo>
                    <a:pt x="10" y="8"/>
                    <a:pt x="8" y="8"/>
                    <a:pt x="8" y="7"/>
                  </a:cubicBezTo>
                  <a:cubicBezTo>
                    <a:pt x="7" y="3"/>
                    <a:pt x="6" y="7"/>
                    <a:pt x="6" y="7"/>
                  </a:cubicBezTo>
                  <a:close/>
                </a:path>
              </a:pathLst>
            </a:custGeom>
            <a:solidFill>
              <a:srgbClr val="BBA1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1" name="Freeform 500"/>
            <p:cNvSpPr>
              <a:spLocks/>
            </p:cNvSpPr>
            <p:nvPr/>
          </p:nvSpPr>
          <p:spPr bwMode="auto">
            <a:xfrm>
              <a:off x="960" y="3781"/>
              <a:ext cx="36" cy="12"/>
            </a:xfrm>
            <a:custGeom>
              <a:avLst/>
              <a:gdLst>
                <a:gd name="T0" fmla="*/ 7 w 15"/>
                <a:gd name="T1" fmla="*/ 1 h 5"/>
                <a:gd name="T2" fmla="*/ 12 w 15"/>
                <a:gd name="T3" fmla="*/ 0 h 5"/>
                <a:gd name="T4" fmla="*/ 15 w 15"/>
                <a:gd name="T5" fmla="*/ 1 h 5"/>
                <a:gd name="T6" fmla="*/ 13 w 15"/>
                <a:gd name="T7" fmla="*/ 2 h 5"/>
                <a:gd name="T8" fmla="*/ 4 w 15"/>
                <a:gd name="T9" fmla="*/ 5 h 5"/>
                <a:gd name="T10" fmla="*/ 1 w 15"/>
                <a:gd name="T11" fmla="*/ 4 h 5"/>
                <a:gd name="T12" fmla="*/ 3 w 15"/>
                <a:gd name="T13" fmla="*/ 2 h 5"/>
                <a:gd name="T14" fmla="*/ 7 w 15"/>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7" y="1"/>
                  </a:moveTo>
                  <a:cubicBezTo>
                    <a:pt x="9" y="2"/>
                    <a:pt x="11" y="0"/>
                    <a:pt x="12" y="0"/>
                  </a:cubicBezTo>
                  <a:cubicBezTo>
                    <a:pt x="13" y="1"/>
                    <a:pt x="14" y="1"/>
                    <a:pt x="15" y="1"/>
                  </a:cubicBezTo>
                  <a:cubicBezTo>
                    <a:pt x="14" y="1"/>
                    <a:pt x="13" y="2"/>
                    <a:pt x="13" y="2"/>
                  </a:cubicBezTo>
                  <a:cubicBezTo>
                    <a:pt x="10" y="4"/>
                    <a:pt x="7" y="5"/>
                    <a:pt x="4" y="5"/>
                  </a:cubicBezTo>
                  <a:cubicBezTo>
                    <a:pt x="3" y="5"/>
                    <a:pt x="1" y="5"/>
                    <a:pt x="1" y="4"/>
                  </a:cubicBezTo>
                  <a:cubicBezTo>
                    <a:pt x="0" y="2"/>
                    <a:pt x="2" y="2"/>
                    <a:pt x="3" y="2"/>
                  </a:cubicBezTo>
                  <a:cubicBezTo>
                    <a:pt x="4" y="2"/>
                    <a:pt x="6" y="1"/>
                    <a:pt x="7" y="1"/>
                  </a:cubicBezTo>
                  <a:close/>
                </a:path>
              </a:pathLst>
            </a:custGeom>
            <a:solidFill>
              <a:srgbClr val="C2A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2" name="Freeform 501"/>
            <p:cNvSpPr>
              <a:spLocks/>
            </p:cNvSpPr>
            <p:nvPr/>
          </p:nvSpPr>
          <p:spPr bwMode="auto">
            <a:xfrm>
              <a:off x="1763" y="2104"/>
              <a:ext cx="55" cy="17"/>
            </a:xfrm>
            <a:custGeom>
              <a:avLst/>
              <a:gdLst>
                <a:gd name="T0" fmla="*/ 4 w 23"/>
                <a:gd name="T1" fmla="*/ 7 h 7"/>
                <a:gd name="T2" fmla="*/ 0 w 23"/>
                <a:gd name="T3" fmla="*/ 2 h 7"/>
                <a:gd name="T4" fmla="*/ 23 w 23"/>
                <a:gd name="T5" fmla="*/ 5 h 7"/>
                <a:gd name="T6" fmla="*/ 3 w 23"/>
                <a:gd name="T7" fmla="*/ 2 h 7"/>
                <a:gd name="T8" fmla="*/ 4 w 23"/>
                <a:gd name="T9" fmla="*/ 7 h 7"/>
              </a:gdLst>
              <a:ahLst/>
              <a:cxnLst>
                <a:cxn ang="0">
                  <a:pos x="T0" y="T1"/>
                </a:cxn>
                <a:cxn ang="0">
                  <a:pos x="T2" y="T3"/>
                </a:cxn>
                <a:cxn ang="0">
                  <a:pos x="T4" y="T5"/>
                </a:cxn>
                <a:cxn ang="0">
                  <a:pos x="T6" y="T7"/>
                </a:cxn>
                <a:cxn ang="0">
                  <a:pos x="T8" y="T9"/>
                </a:cxn>
              </a:cxnLst>
              <a:rect l="0" t="0" r="r" b="b"/>
              <a:pathLst>
                <a:path w="23" h="7">
                  <a:moveTo>
                    <a:pt x="4" y="7"/>
                  </a:moveTo>
                  <a:cubicBezTo>
                    <a:pt x="3" y="5"/>
                    <a:pt x="2" y="4"/>
                    <a:pt x="0" y="2"/>
                  </a:cubicBezTo>
                  <a:cubicBezTo>
                    <a:pt x="8" y="0"/>
                    <a:pt x="16" y="0"/>
                    <a:pt x="23" y="5"/>
                  </a:cubicBezTo>
                  <a:cubicBezTo>
                    <a:pt x="17" y="3"/>
                    <a:pt x="10" y="1"/>
                    <a:pt x="3" y="2"/>
                  </a:cubicBezTo>
                  <a:cubicBezTo>
                    <a:pt x="2" y="4"/>
                    <a:pt x="6" y="4"/>
                    <a:pt x="4" y="7"/>
                  </a:cubicBezTo>
                  <a:close/>
                </a:path>
              </a:pathLst>
            </a:custGeom>
            <a:solidFill>
              <a:srgbClr val="A48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3" name="Freeform 502"/>
            <p:cNvSpPr>
              <a:spLocks/>
            </p:cNvSpPr>
            <p:nvPr/>
          </p:nvSpPr>
          <p:spPr bwMode="auto">
            <a:xfrm>
              <a:off x="1072" y="2583"/>
              <a:ext cx="83" cy="14"/>
            </a:xfrm>
            <a:custGeom>
              <a:avLst/>
              <a:gdLst>
                <a:gd name="T0" fmla="*/ 0 w 35"/>
                <a:gd name="T1" fmla="*/ 0 h 6"/>
                <a:gd name="T2" fmla="*/ 4 w 35"/>
                <a:gd name="T3" fmla="*/ 0 h 6"/>
                <a:gd name="T4" fmla="*/ 32 w 35"/>
                <a:gd name="T5" fmla="*/ 5 h 6"/>
                <a:gd name="T6" fmla="*/ 35 w 35"/>
                <a:gd name="T7" fmla="*/ 6 h 6"/>
                <a:gd name="T8" fmla="*/ 23 w 35"/>
                <a:gd name="T9" fmla="*/ 4 h 6"/>
                <a:gd name="T10" fmla="*/ 0 w 35"/>
                <a:gd name="T11" fmla="*/ 0 h 6"/>
              </a:gdLst>
              <a:ahLst/>
              <a:cxnLst>
                <a:cxn ang="0">
                  <a:pos x="T0" y="T1"/>
                </a:cxn>
                <a:cxn ang="0">
                  <a:pos x="T2" y="T3"/>
                </a:cxn>
                <a:cxn ang="0">
                  <a:pos x="T4" y="T5"/>
                </a:cxn>
                <a:cxn ang="0">
                  <a:pos x="T6" y="T7"/>
                </a:cxn>
                <a:cxn ang="0">
                  <a:pos x="T8" y="T9"/>
                </a:cxn>
                <a:cxn ang="0">
                  <a:pos x="T10" y="T11"/>
                </a:cxn>
              </a:cxnLst>
              <a:rect l="0" t="0" r="r" b="b"/>
              <a:pathLst>
                <a:path w="35" h="6">
                  <a:moveTo>
                    <a:pt x="0" y="0"/>
                  </a:moveTo>
                  <a:cubicBezTo>
                    <a:pt x="1" y="0"/>
                    <a:pt x="2" y="0"/>
                    <a:pt x="4" y="0"/>
                  </a:cubicBezTo>
                  <a:cubicBezTo>
                    <a:pt x="13" y="2"/>
                    <a:pt x="23" y="2"/>
                    <a:pt x="32" y="5"/>
                  </a:cubicBezTo>
                  <a:cubicBezTo>
                    <a:pt x="33" y="5"/>
                    <a:pt x="35" y="5"/>
                    <a:pt x="35" y="6"/>
                  </a:cubicBezTo>
                  <a:cubicBezTo>
                    <a:pt x="31" y="6"/>
                    <a:pt x="27" y="4"/>
                    <a:pt x="23" y="4"/>
                  </a:cubicBezTo>
                  <a:cubicBezTo>
                    <a:pt x="15" y="3"/>
                    <a:pt x="7" y="1"/>
                    <a:pt x="0" y="0"/>
                  </a:cubicBezTo>
                  <a:close/>
                </a:path>
              </a:pathLst>
            </a:custGeom>
            <a:solidFill>
              <a:srgbClr val="A18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4" name="Freeform 503"/>
            <p:cNvSpPr>
              <a:spLocks/>
            </p:cNvSpPr>
            <p:nvPr/>
          </p:nvSpPr>
          <p:spPr bwMode="auto">
            <a:xfrm>
              <a:off x="1718" y="2999"/>
              <a:ext cx="24" cy="24"/>
            </a:xfrm>
            <a:custGeom>
              <a:avLst/>
              <a:gdLst>
                <a:gd name="T0" fmla="*/ 10 w 10"/>
                <a:gd name="T1" fmla="*/ 10 h 10"/>
                <a:gd name="T2" fmla="*/ 7 w 10"/>
                <a:gd name="T3" fmla="*/ 9 h 10"/>
                <a:gd name="T4" fmla="*/ 4 w 10"/>
                <a:gd name="T5" fmla="*/ 7 h 10"/>
                <a:gd name="T6" fmla="*/ 8 w 10"/>
                <a:gd name="T7" fmla="*/ 5 h 10"/>
                <a:gd name="T8" fmla="*/ 1 w 10"/>
                <a:gd name="T9" fmla="*/ 3 h 10"/>
                <a:gd name="T10" fmla="*/ 1 w 10"/>
                <a:gd name="T11" fmla="*/ 0 h 10"/>
                <a:gd name="T12" fmla="*/ 10 w 1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10"/>
                  </a:moveTo>
                  <a:cubicBezTo>
                    <a:pt x="9" y="10"/>
                    <a:pt x="8" y="9"/>
                    <a:pt x="7" y="9"/>
                  </a:cubicBezTo>
                  <a:cubicBezTo>
                    <a:pt x="5" y="10"/>
                    <a:pt x="4" y="9"/>
                    <a:pt x="4" y="7"/>
                  </a:cubicBezTo>
                  <a:cubicBezTo>
                    <a:pt x="4" y="5"/>
                    <a:pt x="6" y="5"/>
                    <a:pt x="8" y="5"/>
                  </a:cubicBezTo>
                  <a:cubicBezTo>
                    <a:pt x="6" y="3"/>
                    <a:pt x="4" y="2"/>
                    <a:pt x="1" y="3"/>
                  </a:cubicBezTo>
                  <a:cubicBezTo>
                    <a:pt x="1" y="2"/>
                    <a:pt x="0" y="1"/>
                    <a:pt x="1" y="0"/>
                  </a:cubicBezTo>
                  <a:cubicBezTo>
                    <a:pt x="6" y="2"/>
                    <a:pt x="10" y="4"/>
                    <a:pt x="10" y="10"/>
                  </a:cubicBezTo>
                  <a:close/>
                </a:path>
              </a:pathLst>
            </a:custGeom>
            <a:solidFill>
              <a:srgbClr val="BDA6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5" name="Freeform 504"/>
            <p:cNvSpPr>
              <a:spLocks/>
            </p:cNvSpPr>
            <p:nvPr/>
          </p:nvSpPr>
          <p:spPr bwMode="auto">
            <a:xfrm>
              <a:off x="1759" y="2204"/>
              <a:ext cx="57" cy="21"/>
            </a:xfrm>
            <a:custGeom>
              <a:avLst/>
              <a:gdLst>
                <a:gd name="T0" fmla="*/ 2 w 24"/>
                <a:gd name="T1" fmla="*/ 5 h 9"/>
                <a:gd name="T2" fmla="*/ 5 w 24"/>
                <a:gd name="T3" fmla="*/ 6 h 9"/>
                <a:gd name="T4" fmla="*/ 1 w 24"/>
                <a:gd name="T5" fmla="*/ 2 h 9"/>
                <a:gd name="T6" fmla="*/ 0 w 24"/>
                <a:gd name="T7" fmla="*/ 2 h 9"/>
                <a:gd name="T8" fmla="*/ 1 w 24"/>
                <a:gd name="T9" fmla="*/ 1 h 9"/>
                <a:gd name="T10" fmla="*/ 24 w 24"/>
                <a:gd name="T11" fmla="*/ 4 h 9"/>
                <a:gd name="T12" fmla="*/ 6 w 24"/>
                <a:gd name="T13" fmla="*/ 1 h 9"/>
                <a:gd name="T14" fmla="*/ 4 w 24"/>
                <a:gd name="T15" fmla="*/ 2 h 9"/>
                <a:gd name="T16" fmla="*/ 6 w 24"/>
                <a:gd name="T17" fmla="*/ 7 h 9"/>
                <a:gd name="T18" fmla="*/ 2 w 24"/>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9">
                  <a:moveTo>
                    <a:pt x="2" y="5"/>
                  </a:moveTo>
                  <a:cubicBezTo>
                    <a:pt x="3" y="5"/>
                    <a:pt x="4" y="6"/>
                    <a:pt x="5" y="6"/>
                  </a:cubicBezTo>
                  <a:cubicBezTo>
                    <a:pt x="5" y="4"/>
                    <a:pt x="3" y="3"/>
                    <a:pt x="1" y="2"/>
                  </a:cubicBezTo>
                  <a:cubicBezTo>
                    <a:pt x="1" y="2"/>
                    <a:pt x="1" y="2"/>
                    <a:pt x="0" y="2"/>
                  </a:cubicBezTo>
                  <a:cubicBezTo>
                    <a:pt x="1" y="2"/>
                    <a:pt x="1" y="2"/>
                    <a:pt x="1" y="1"/>
                  </a:cubicBezTo>
                  <a:cubicBezTo>
                    <a:pt x="9" y="0"/>
                    <a:pt x="16" y="0"/>
                    <a:pt x="24" y="4"/>
                  </a:cubicBezTo>
                  <a:cubicBezTo>
                    <a:pt x="18" y="3"/>
                    <a:pt x="12" y="1"/>
                    <a:pt x="6" y="1"/>
                  </a:cubicBezTo>
                  <a:cubicBezTo>
                    <a:pt x="5" y="1"/>
                    <a:pt x="5" y="1"/>
                    <a:pt x="4" y="2"/>
                  </a:cubicBezTo>
                  <a:cubicBezTo>
                    <a:pt x="4" y="4"/>
                    <a:pt x="8" y="5"/>
                    <a:pt x="6" y="7"/>
                  </a:cubicBezTo>
                  <a:cubicBezTo>
                    <a:pt x="4" y="9"/>
                    <a:pt x="3" y="6"/>
                    <a:pt x="2" y="5"/>
                  </a:cubicBezTo>
                  <a:close/>
                </a:path>
              </a:pathLst>
            </a:custGeom>
            <a:solidFill>
              <a:srgbClr val="A48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6" name="Freeform 505"/>
            <p:cNvSpPr>
              <a:spLocks/>
            </p:cNvSpPr>
            <p:nvPr/>
          </p:nvSpPr>
          <p:spPr bwMode="auto">
            <a:xfrm>
              <a:off x="1549" y="2024"/>
              <a:ext cx="55" cy="19"/>
            </a:xfrm>
            <a:custGeom>
              <a:avLst/>
              <a:gdLst>
                <a:gd name="T0" fmla="*/ 23 w 23"/>
                <a:gd name="T1" fmla="*/ 6 h 8"/>
                <a:gd name="T2" fmla="*/ 21 w 23"/>
                <a:gd name="T3" fmla="*/ 7 h 8"/>
                <a:gd name="T4" fmla="*/ 15 w 23"/>
                <a:gd name="T5" fmla="*/ 5 h 8"/>
                <a:gd name="T6" fmla="*/ 4 w 23"/>
                <a:gd name="T7" fmla="*/ 7 h 8"/>
                <a:gd name="T8" fmla="*/ 3 w 23"/>
                <a:gd name="T9" fmla="*/ 8 h 8"/>
                <a:gd name="T10" fmla="*/ 1 w 23"/>
                <a:gd name="T11" fmla="*/ 7 h 8"/>
                <a:gd name="T12" fmla="*/ 1 w 23"/>
                <a:gd name="T13" fmla="*/ 5 h 8"/>
                <a:gd name="T14" fmla="*/ 4 w 23"/>
                <a:gd name="T15" fmla="*/ 2 h 8"/>
                <a:gd name="T16" fmla="*/ 4 w 23"/>
                <a:gd name="T17" fmla="*/ 4 h 8"/>
                <a:gd name="T18" fmla="*/ 2 w 23"/>
                <a:gd name="T19" fmla="*/ 7 h 8"/>
                <a:gd name="T20" fmla="*/ 14 w 23"/>
                <a:gd name="T21" fmla="*/ 3 h 8"/>
                <a:gd name="T22" fmla="*/ 18 w 23"/>
                <a:gd name="T23" fmla="*/ 5 h 8"/>
                <a:gd name="T24" fmla="*/ 23 w 23"/>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8">
                  <a:moveTo>
                    <a:pt x="23" y="6"/>
                  </a:moveTo>
                  <a:cubicBezTo>
                    <a:pt x="22" y="7"/>
                    <a:pt x="22" y="7"/>
                    <a:pt x="21" y="7"/>
                  </a:cubicBezTo>
                  <a:cubicBezTo>
                    <a:pt x="19" y="7"/>
                    <a:pt x="17" y="7"/>
                    <a:pt x="15" y="5"/>
                  </a:cubicBezTo>
                  <a:cubicBezTo>
                    <a:pt x="11" y="2"/>
                    <a:pt x="8" y="4"/>
                    <a:pt x="4" y="7"/>
                  </a:cubicBezTo>
                  <a:cubicBezTo>
                    <a:pt x="4" y="7"/>
                    <a:pt x="4" y="8"/>
                    <a:pt x="3" y="8"/>
                  </a:cubicBezTo>
                  <a:cubicBezTo>
                    <a:pt x="2" y="8"/>
                    <a:pt x="1" y="8"/>
                    <a:pt x="1" y="7"/>
                  </a:cubicBezTo>
                  <a:cubicBezTo>
                    <a:pt x="0" y="6"/>
                    <a:pt x="0" y="5"/>
                    <a:pt x="1" y="5"/>
                  </a:cubicBezTo>
                  <a:cubicBezTo>
                    <a:pt x="2" y="4"/>
                    <a:pt x="3" y="3"/>
                    <a:pt x="4" y="2"/>
                  </a:cubicBezTo>
                  <a:cubicBezTo>
                    <a:pt x="4" y="3"/>
                    <a:pt x="4" y="3"/>
                    <a:pt x="4" y="4"/>
                  </a:cubicBezTo>
                  <a:cubicBezTo>
                    <a:pt x="3" y="4"/>
                    <a:pt x="2" y="5"/>
                    <a:pt x="2" y="7"/>
                  </a:cubicBezTo>
                  <a:cubicBezTo>
                    <a:pt x="6" y="5"/>
                    <a:pt x="9" y="0"/>
                    <a:pt x="14" y="3"/>
                  </a:cubicBezTo>
                  <a:cubicBezTo>
                    <a:pt x="16" y="3"/>
                    <a:pt x="17" y="4"/>
                    <a:pt x="18" y="5"/>
                  </a:cubicBezTo>
                  <a:cubicBezTo>
                    <a:pt x="19" y="7"/>
                    <a:pt x="21" y="6"/>
                    <a:pt x="23" y="6"/>
                  </a:cubicBezTo>
                  <a:close/>
                </a:path>
              </a:pathLst>
            </a:custGeom>
            <a:solidFill>
              <a:srgbClr val="9C7C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7" name="Freeform 506"/>
            <p:cNvSpPr>
              <a:spLocks/>
            </p:cNvSpPr>
            <p:nvPr/>
          </p:nvSpPr>
          <p:spPr bwMode="auto">
            <a:xfrm>
              <a:off x="1723" y="3534"/>
              <a:ext cx="43" cy="22"/>
            </a:xfrm>
            <a:custGeom>
              <a:avLst/>
              <a:gdLst>
                <a:gd name="T0" fmla="*/ 18 w 18"/>
                <a:gd name="T1" fmla="*/ 9 h 9"/>
                <a:gd name="T2" fmla="*/ 5 w 18"/>
                <a:gd name="T3" fmla="*/ 5 h 9"/>
                <a:gd name="T4" fmla="*/ 11 w 18"/>
                <a:gd name="T5" fmla="*/ 4 h 9"/>
                <a:gd name="T6" fmla="*/ 3 w 18"/>
                <a:gd name="T7" fmla="*/ 2 h 9"/>
                <a:gd name="T8" fmla="*/ 0 w 18"/>
                <a:gd name="T9" fmla="*/ 0 h 9"/>
                <a:gd name="T10" fmla="*/ 10 w 18"/>
                <a:gd name="T11" fmla="*/ 2 h 9"/>
                <a:gd name="T12" fmla="*/ 12 w 18"/>
                <a:gd name="T13" fmla="*/ 3 h 9"/>
                <a:gd name="T14" fmla="*/ 10 w 18"/>
                <a:gd name="T15" fmla="*/ 5 h 9"/>
                <a:gd name="T16" fmla="*/ 18 w 1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9"/>
                  </a:moveTo>
                  <a:cubicBezTo>
                    <a:pt x="13" y="9"/>
                    <a:pt x="9" y="6"/>
                    <a:pt x="5" y="5"/>
                  </a:cubicBezTo>
                  <a:cubicBezTo>
                    <a:pt x="7" y="4"/>
                    <a:pt x="9" y="5"/>
                    <a:pt x="11" y="4"/>
                  </a:cubicBezTo>
                  <a:cubicBezTo>
                    <a:pt x="8" y="3"/>
                    <a:pt x="5" y="3"/>
                    <a:pt x="3" y="2"/>
                  </a:cubicBezTo>
                  <a:cubicBezTo>
                    <a:pt x="2" y="2"/>
                    <a:pt x="0" y="2"/>
                    <a:pt x="0" y="0"/>
                  </a:cubicBezTo>
                  <a:cubicBezTo>
                    <a:pt x="3" y="2"/>
                    <a:pt x="7" y="2"/>
                    <a:pt x="10" y="2"/>
                  </a:cubicBezTo>
                  <a:cubicBezTo>
                    <a:pt x="11" y="3"/>
                    <a:pt x="12" y="2"/>
                    <a:pt x="12" y="3"/>
                  </a:cubicBezTo>
                  <a:cubicBezTo>
                    <a:pt x="13" y="5"/>
                    <a:pt x="11" y="5"/>
                    <a:pt x="10" y="5"/>
                  </a:cubicBezTo>
                  <a:cubicBezTo>
                    <a:pt x="12" y="7"/>
                    <a:pt x="16" y="7"/>
                    <a:pt x="18" y="9"/>
                  </a:cubicBezTo>
                  <a:close/>
                </a:path>
              </a:pathLst>
            </a:custGeom>
            <a:solidFill>
              <a:srgbClr val="9E7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8" name="Freeform 507"/>
            <p:cNvSpPr>
              <a:spLocks/>
            </p:cNvSpPr>
            <p:nvPr/>
          </p:nvSpPr>
          <p:spPr bwMode="auto">
            <a:xfrm>
              <a:off x="1725" y="2242"/>
              <a:ext cx="15" cy="26"/>
            </a:xfrm>
            <a:custGeom>
              <a:avLst/>
              <a:gdLst>
                <a:gd name="T0" fmla="*/ 0 w 6"/>
                <a:gd name="T1" fmla="*/ 9 h 11"/>
                <a:gd name="T2" fmla="*/ 1 w 6"/>
                <a:gd name="T3" fmla="*/ 7 h 11"/>
                <a:gd name="T4" fmla="*/ 2 w 6"/>
                <a:gd name="T5" fmla="*/ 4 h 11"/>
                <a:gd name="T6" fmla="*/ 3 w 6"/>
                <a:gd name="T7" fmla="*/ 0 h 11"/>
                <a:gd name="T8" fmla="*/ 6 w 6"/>
                <a:gd name="T9" fmla="*/ 4 h 11"/>
                <a:gd name="T10" fmla="*/ 4 w 6"/>
                <a:gd name="T11" fmla="*/ 10 h 11"/>
                <a:gd name="T12" fmla="*/ 2 w 6"/>
                <a:gd name="T13" fmla="*/ 11 h 11"/>
                <a:gd name="T14" fmla="*/ 0 w 6"/>
                <a:gd name="T15" fmla="*/ 9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0" y="9"/>
                  </a:moveTo>
                  <a:cubicBezTo>
                    <a:pt x="0" y="8"/>
                    <a:pt x="0" y="7"/>
                    <a:pt x="1" y="7"/>
                  </a:cubicBezTo>
                  <a:cubicBezTo>
                    <a:pt x="5" y="7"/>
                    <a:pt x="3" y="5"/>
                    <a:pt x="2" y="4"/>
                  </a:cubicBezTo>
                  <a:cubicBezTo>
                    <a:pt x="3" y="3"/>
                    <a:pt x="2" y="1"/>
                    <a:pt x="3" y="0"/>
                  </a:cubicBezTo>
                  <a:cubicBezTo>
                    <a:pt x="6" y="0"/>
                    <a:pt x="6" y="2"/>
                    <a:pt x="6" y="4"/>
                  </a:cubicBezTo>
                  <a:cubicBezTo>
                    <a:pt x="5" y="6"/>
                    <a:pt x="4" y="8"/>
                    <a:pt x="4" y="10"/>
                  </a:cubicBezTo>
                  <a:cubicBezTo>
                    <a:pt x="4" y="11"/>
                    <a:pt x="3" y="11"/>
                    <a:pt x="2" y="11"/>
                  </a:cubicBezTo>
                  <a:cubicBezTo>
                    <a:pt x="1" y="10"/>
                    <a:pt x="0" y="10"/>
                    <a:pt x="0" y="9"/>
                  </a:cubicBezTo>
                  <a:close/>
                </a:path>
              </a:pathLst>
            </a:custGeom>
            <a:solidFill>
              <a:srgbClr val="AA92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9" name="Freeform 508"/>
            <p:cNvSpPr>
              <a:spLocks/>
            </p:cNvSpPr>
            <p:nvPr/>
          </p:nvSpPr>
          <p:spPr bwMode="auto">
            <a:xfrm>
              <a:off x="941" y="1581"/>
              <a:ext cx="40" cy="26"/>
            </a:xfrm>
            <a:custGeom>
              <a:avLst/>
              <a:gdLst>
                <a:gd name="T0" fmla="*/ 0 w 17"/>
                <a:gd name="T1" fmla="*/ 5 h 11"/>
                <a:gd name="T2" fmla="*/ 3 w 17"/>
                <a:gd name="T3" fmla="*/ 4 h 11"/>
                <a:gd name="T4" fmla="*/ 7 w 17"/>
                <a:gd name="T5" fmla="*/ 2 h 11"/>
                <a:gd name="T6" fmla="*/ 10 w 17"/>
                <a:gd name="T7" fmla="*/ 0 h 11"/>
                <a:gd name="T8" fmla="*/ 13 w 17"/>
                <a:gd name="T9" fmla="*/ 11 h 11"/>
                <a:gd name="T10" fmla="*/ 13 w 17"/>
                <a:gd name="T11" fmla="*/ 9 h 11"/>
                <a:gd name="T12" fmla="*/ 6 w 17"/>
                <a:gd name="T13" fmla="*/ 4 h 11"/>
                <a:gd name="T14" fmla="*/ 4 w 17"/>
                <a:gd name="T15" fmla="*/ 5 h 11"/>
                <a:gd name="T16" fmla="*/ 0 w 17"/>
                <a:gd name="T1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0" y="5"/>
                  </a:moveTo>
                  <a:cubicBezTo>
                    <a:pt x="0" y="3"/>
                    <a:pt x="2" y="4"/>
                    <a:pt x="3" y="4"/>
                  </a:cubicBezTo>
                  <a:cubicBezTo>
                    <a:pt x="4" y="3"/>
                    <a:pt x="6" y="3"/>
                    <a:pt x="7" y="2"/>
                  </a:cubicBezTo>
                  <a:cubicBezTo>
                    <a:pt x="8" y="1"/>
                    <a:pt x="9" y="1"/>
                    <a:pt x="10" y="0"/>
                  </a:cubicBezTo>
                  <a:cubicBezTo>
                    <a:pt x="16" y="3"/>
                    <a:pt x="17" y="8"/>
                    <a:pt x="13" y="11"/>
                  </a:cubicBezTo>
                  <a:cubicBezTo>
                    <a:pt x="13" y="11"/>
                    <a:pt x="13" y="10"/>
                    <a:pt x="13" y="9"/>
                  </a:cubicBezTo>
                  <a:cubicBezTo>
                    <a:pt x="13" y="4"/>
                    <a:pt x="10" y="2"/>
                    <a:pt x="6" y="4"/>
                  </a:cubicBezTo>
                  <a:cubicBezTo>
                    <a:pt x="5" y="5"/>
                    <a:pt x="5" y="5"/>
                    <a:pt x="4" y="5"/>
                  </a:cubicBezTo>
                  <a:cubicBezTo>
                    <a:pt x="3" y="3"/>
                    <a:pt x="2" y="5"/>
                    <a:pt x="0" y="5"/>
                  </a:cubicBezTo>
                  <a:close/>
                </a:path>
              </a:pathLst>
            </a:custGeom>
            <a:solidFill>
              <a:srgbClr val="764F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0" name="Freeform 509"/>
            <p:cNvSpPr>
              <a:spLocks/>
            </p:cNvSpPr>
            <p:nvPr/>
          </p:nvSpPr>
          <p:spPr bwMode="auto">
            <a:xfrm>
              <a:off x="1578" y="3586"/>
              <a:ext cx="45" cy="22"/>
            </a:xfrm>
            <a:custGeom>
              <a:avLst/>
              <a:gdLst>
                <a:gd name="T0" fmla="*/ 19 w 19"/>
                <a:gd name="T1" fmla="*/ 0 h 9"/>
                <a:gd name="T2" fmla="*/ 10 w 19"/>
                <a:gd name="T3" fmla="*/ 5 h 9"/>
                <a:gd name="T4" fmla="*/ 1 w 19"/>
                <a:gd name="T5" fmla="*/ 6 h 9"/>
                <a:gd name="T6" fmla="*/ 8 w 19"/>
                <a:gd name="T7" fmla="*/ 7 h 9"/>
                <a:gd name="T8" fmla="*/ 5 w 19"/>
                <a:gd name="T9" fmla="*/ 9 h 9"/>
                <a:gd name="T10" fmla="*/ 6 w 19"/>
                <a:gd name="T11" fmla="*/ 8 h 9"/>
                <a:gd name="T12" fmla="*/ 4 w 19"/>
                <a:gd name="T13" fmla="*/ 7 h 9"/>
                <a:gd name="T14" fmla="*/ 0 w 19"/>
                <a:gd name="T15" fmla="*/ 6 h 9"/>
                <a:gd name="T16" fmla="*/ 4 w 19"/>
                <a:gd name="T17" fmla="*/ 4 h 9"/>
                <a:gd name="T18" fmla="*/ 12 w 19"/>
                <a:gd name="T19" fmla="*/ 4 h 9"/>
                <a:gd name="T20" fmla="*/ 12 w 19"/>
                <a:gd name="T21" fmla="*/ 4 h 9"/>
                <a:gd name="T22" fmla="*/ 19 w 19"/>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9">
                  <a:moveTo>
                    <a:pt x="19" y="0"/>
                  </a:moveTo>
                  <a:cubicBezTo>
                    <a:pt x="17" y="4"/>
                    <a:pt x="13" y="5"/>
                    <a:pt x="10" y="5"/>
                  </a:cubicBezTo>
                  <a:cubicBezTo>
                    <a:pt x="7" y="5"/>
                    <a:pt x="4" y="4"/>
                    <a:pt x="1" y="6"/>
                  </a:cubicBezTo>
                  <a:cubicBezTo>
                    <a:pt x="4" y="7"/>
                    <a:pt x="6" y="5"/>
                    <a:pt x="8" y="7"/>
                  </a:cubicBezTo>
                  <a:cubicBezTo>
                    <a:pt x="8" y="9"/>
                    <a:pt x="7" y="9"/>
                    <a:pt x="5" y="9"/>
                  </a:cubicBezTo>
                  <a:cubicBezTo>
                    <a:pt x="6" y="9"/>
                    <a:pt x="6" y="8"/>
                    <a:pt x="6" y="8"/>
                  </a:cubicBezTo>
                  <a:cubicBezTo>
                    <a:pt x="6" y="7"/>
                    <a:pt x="5" y="7"/>
                    <a:pt x="4" y="7"/>
                  </a:cubicBezTo>
                  <a:cubicBezTo>
                    <a:pt x="3" y="7"/>
                    <a:pt x="0" y="9"/>
                    <a:pt x="0" y="6"/>
                  </a:cubicBezTo>
                  <a:cubicBezTo>
                    <a:pt x="0" y="4"/>
                    <a:pt x="3" y="4"/>
                    <a:pt x="4" y="4"/>
                  </a:cubicBezTo>
                  <a:cubicBezTo>
                    <a:pt x="7" y="4"/>
                    <a:pt x="10" y="5"/>
                    <a:pt x="12" y="4"/>
                  </a:cubicBezTo>
                  <a:cubicBezTo>
                    <a:pt x="12" y="4"/>
                    <a:pt x="12" y="4"/>
                    <a:pt x="12" y="4"/>
                  </a:cubicBezTo>
                  <a:cubicBezTo>
                    <a:pt x="15" y="4"/>
                    <a:pt x="16" y="1"/>
                    <a:pt x="19" y="0"/>
                  </a:cubicBezTo>
                  <a:close/>
                </a:path>
              </a:pathLst>
            </a:custGeom>
            <a:solidFill>
              <a:srgbClr val="A37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1" name="Freeform 510"/>
            <p:cNvSpPr>
              <a:spLocks/>
            </p:cNvSpPr>
            <p:nvPr/>
          </p:nvSpPr>
          <p:spPr bwMode="auto">
            <a:xfrm>
              <a:off x="936" y="1690"/>
              <a:ext cx="24" cy="12"/>
            </a:xfrm>
            <a:custGeom>
              <a:avLst/>
              <a:gdLst>
                <a:gd name="T0" fmla="*/ 8 w 10"/>
                <a:gd name="T1" fmla="*/ 3 h 5"/>
                <a:gd name="T2" fmla="*/ 8 w 10"/>
                <a:gd name="T3" fmla="*/ 4 h 5"/>
                <a:gd name="T4" fmla="*/ 4 w 10"/>
                <a:gd name="T5" fmla="*/ 4 h 5"/>
                <a:gd name="T6" fmla="*/ 1 w 10"/>
                <a:gd name="T7" fmla="*/ 2 h 5"/>
                <a:gd name="T8" fmla="*/ 2 w 10"/>
                <a:gd name="T9" fmla="*/ 0 h 5"/>
                <a:gd name="T10" fmla="*/ 6 w 10"/>
                <a:gd name="T11" fmla="*/ 0 h 5"/>
                <a:gd name="T12" fmla="*/ 10 w 10"/>
                <a:gd name="T13" fmla="*/ 0 h 5"/>
                <a:gd name="T14" fmla="*/ 8 w 10"/>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8" y="3"/>
                  </a:moveTo>
                  <a:cubicBezTo>
                    <a:pt x="8" y="3"/>
                    <a:pt x="8" y="4"/>
                    <a:pt x="8" y="4"/>
                  </a:cubicBezTo>
                  <a:cubicBezTo>
                    <a:pt x="6" y="4"/>
                    <a:pt x="5" y="4"/>
                    <a:pt x="4" y="4"/>
                  </a:cubicBezTo>
                  <a:cubicBezTo>
                    <a:pt x="1" y="5"/>
                    <a:pt x="0" y="4"/>
                    <a:pt x="1" y="2"/>
                  </a:cubicBezTo>
                  <a:cubicBezTo>
                    <a:pt x="1" y="1"/>
                    <a:pt x="2" y="1"/>
                    <a:pt x="2" y="0"/>
                  </a:cubicBezTo>
                  <a:cubicBezTo>
                    <a:pt x="3" y="2"/>
                    <a:pt x="5" y="0"/>
                    <a:pt x="6" y="0"/>
                  </a:cubicBezTo>
                  <a:cubicBezTo>
                    <a:pt x="7" y="0"/>
                    <a:pt x="9" y="0"/>
                    <a:pt x="10" y="0"/>
                  </a:cubicBezTo>
                  <a:cubicBezTo>
                    <a:pt x="10" y="1"/>
                    <a:pt x="8" y="2"/>
                    <a:pt x="8" y="3"/>
                  </a:cubicBezTo>
                  <a:close/>
                </a:path>
              </a:pathLst>
            </a:custGeom>
            <a:solidFill>
              <a:srgbClr val="F3ED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2" name="Freeform 511"/>
            <p:cNvSpPr>
              <a:spLocks/>
            </p:cNvSpPr>
            <p:nvPr/>
          </p:nvSpPr>
          <p:spPr bwMode="auto">
            <a:xfrm>
              <a:off x="1062" y="3186"/>
              <a:ext cx="21" cy="31"/>
            </a:xfrm>
            <a:custGeom>
              <a:avLst/>
              <a:gdLst>
                <a:gd name="T0" fmla="*/ 2 w 9"/>
                <a:gd name="T1" fmla="*/ 13 h 13"/>
                <a:gd name="T2" fmla="*/ 9 w 9"/>
                <a:gd name="T3" fmla="*/ 0 h 13"/>
                <a:gd name="T4" fmla="*/ 3 w 9"/>
                <a:gd name="T5" fmla="*/ 7 h 13"/>
                <a:gd name="T6" fmla="*/ 4 w 9"/>
                <a:gd name="T7" fmla="*/ 8 h 13"/>
                <a:gd name="T8" fmla="*/ 5 w 9"/>
                <a:gd name="T9" fmla="*/ 8 h 13"/>
                <a:gd name="T10" fmla="*/ 2 w 9"/>
                <a:gd name="T11" fmla="*/ 13 h 13"/>
              </a:gdLst>
              <a:ahLst/>
              <a:cxnLst>
                <a:cxn ang="0">
                  <a:pos x="T0" y="T1"/>
                </a:cxn>
                <a:cxn ang="0">
                  <a:pos x="T2" y="T3"/>
                </a:cxn>
                <a:cxn ang="0">
                  <a:pos x="T4" y="T5"/>
                </a:cxn>
                <a:cxn ang="0">
                  <a:pos x="T6" y="T7"/>
                </a:cxn>
                <a:cxn ang="0">
                  <a:pos x="T8" y="T9"/>
                </a:cxn>
                <a:cxn ang="0">
                  <a:pos x="T10" y="T11"/>
                </a:cxn>
              </a:cxnLst>
              <a:rect l="0" t="0" r="r" b="b"/>
              <a:pathLst>
                <a:path w="9" h="13">
                  <a:moveTo>
                    <a:pt x="2" y="13"/>
                  </a:moveTo>
                  <a:cubicBezTo>
                    <a:pt x="0" y="7"/>
                    <a:pt x="4" y="0"/>
                    <a:pt x="9" y="0"/>
                  </a:cubicBezTo>
                  <a:cubicBezTo>
                    <a:pt x="8" y="3"/>
                    <a:pt x="4" y="3"/>
                    <a:pt x="3" y="7"/>
                  </a:cubicBezTo>
                  <a:cubicBezTo>
                    <a:pt x="3" y="9"/>
                    <a:pt x="4" y="7"/>
                    <a:pt x="4" y="8"/>
                  </a:cubicBezTo>
                  <a:cubicBezTo>
                    <a:pt x="5" y="8"/>
                    <a:pt x="5" y="8"/>
                    <a:pt x="5" y="8"/>
                  </a:cubicBezTo>
                  <a:cubicBezTo>
                    <a:pt x="5" y="10"/>
                    <a:pt x="4" y="12"/>
                    <a:pt x="2" y="13"/>
                  </a:cubicBezTo>
                  <a:close/>
                </a:path>
              </a:pathLst>
            </a:custGeom>
            <a:solidFill>
              <a:srgbClr val="CEB6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3" name="Freeform 512"/>
            <p:cNvSpPr>
              <a:spLocks/>
            </p:cNvSpPr>
            <p:nvPr/>
          </p:nvSpPr>
          <p:spPr bwMode="auto">
            <a:xfrm>
              <a:off x="1521" y="2786"/>
              <a:ext cx="64" cy="19"/>
            </a:xfrm>
            <a:custGeom>
              <a:avLst/>
              <a:gdLst>
                <a:gd name="T0" fmla="*/ 19 w 27"/>
                <a:gd name="T1" fmla="*/ 3 h 8"/>
                <a:gd name="T2" fmla="*/ 5 w 27"/>
                <a:gd name="T3" fmla="*/ 6 h 8"/>
                <a:gd name="T4" fmla="*/ 0 w 27"/>
                <a:gd name="T5" fmla="*/ 7 h 8"/>
                <a:gd name="T6" fmla="*/ 10 w 27"/>
                <a:gd name="T7" fmla="*/ 3 h 8"/>
                <a:gd name="T8" fmla="*/ 27 w 27"/>
                <a:gd name="T9" fmla="*/ 0 h 8"/>
                <a:gd name="T10" fmla="*/ 23 w 27"/>
                <a:gd name="T11" fmla="*/ 3 h 8"/>
                <a:gd name="T12" fmla="*/ 19 w 2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27" h="8">
                  <a:moveTo>
                    <a:pt x="19" y="3"/>
                  </a:moveTo>
                  <a:cubicBezTo>
                    <a:pt x="14" y="3"/>
                    <a:pt x="9" y="4"/>
                    <a:pt x="5" y="6"/>
                  </a:cubicBezTo>
                  <a:cubicBezTo>
                    <a:pt x="3" y="7"/>
                    <a:pt x="2" y="8"/>
                    <a:pt x="0" y="7"/>
                  </a:cubicBezTo>
                  <a:cubicBezTo>
                    <a:pt x="3" y="5"/>
                    <a:pt x="6" y="4"/>
                    <a:pt x="10" y="3"/>
                  </a:cubicBezTo>
                  <a:cubicBezTo>
                    <a:pt x="15" y="2"/>
                    <a:pt x="21" y="1"/>
                    <a:pt x="27" y="0"/>
                  </a:cubicBezTo>
                  <a:cubicBezTo>
                    <a:pt x="27" y="2"/>
                    <a:pt x="24" y="1"/>
                    <a:pt x="23" y="3"/>
                  </a:cubicBezTo>
                  <a:cubicBezTo>
                    <a:pt x="22" y="4"/>
                    <a:pt x="20" y="4"/>
                    <a:pt x="19" y="3"/>
                  </a:cubicBezTo>
                  <a:close/>
                </a:path>
              </a:pathLst>
            </a:custGeom>
            <a:solidFill>
              <a:srgbClr val="A2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4" name="Freeform 513"/>
            <p:cNvSpPr>
              <a:spLocks/>
            </p:cNvSpPr>
            <p:nvPr/>
          </p:nvSpPr>
          <p:spPr bwMode="auto">
            <a:xfrm>
              <a:off x="1725" y="2789"/>
              <a:ext cx="48" cy="18"/>
            </a:xfrm>
            <a:custGeom>
              <a:avLst/>
              <a:gdLst>
                <a:gd name="T0" fmla="*/ 2 w 20"/>
                <a:gd name="T1" fmla="*/ 3 h 8"/>
                <a:gd name="T2" fmla="*/ 0 w 20"/>
                <a:gd name="T3" fmla="*/ 3 h 8"/>
                <a:gd name="T4" fmla="*/ 0 w 20"/>
                <a:gd name="T5" fmla="*/ 2 h 8"/>
                <a:gd name="T6" fmla="*/ 2 w 20"/>
                <a:gd name="T7" fmla="*/ 1 h 8"/>
                <a:gd name="T8" fmla="*/ 11 w 20"/>
                <a:gd name="T9" fmla="*/ 0 h 8"/>
                <a:gd name="T10" fmla="*/ 16 w 20"/>
                <a:gd name="T11" fmla="*/ 1 h 8"/>
                <a:gd name="T12" fmla="*/ 17 w 20"/>
                <a:gd name="T13" fmla="*/ 2 h 8"/>
                <a:gd name="T14" fmla="*/ 19 w 20"/>
                <a:gd name="T15" fmla="*/ 5 h 8"/>
                <a:gd name="T16" fmla="*/ 19 w 20"/>
                <a:gd name="T17" fmla="*/ 5 h 8"/>
                <a:gd name="T18" fmla="*/ 20 w 20"/>
                <a:gd name="T19" fmla="*/ 7 h 8"/>
                <a:gd name="T20" fmla="*/ 19 w 20"/>
                <a:gd name="T21" fmla="*/ 8 h 8"/>
                <a:gd name="T22" fmla="*/ 18 w 20"/>
                <a:gd name="T23" fmla="*/ 8 h 8"/>
                <a:gd name="T24" fmla="*/ 15 w 20"/>
                <a:gd name="T25" fmla="*/ 5 h 8"/>
                <a:gd name="T26" fmla="*/ 15 w 20"/>
                <a:gd name="T27" fmla="*/ 4 h 8"/>
                <a:gd name="T28" fmla="*/ 10 w 20"/>
                <a:gd name="T29" fmla="*/ 3 h 8"/>
                <a:gd name="T30" fmla="*/ 2 w 20"/>
                <a:gd name="T3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8">
                  <a:moveTo>
                    <a:pt x="2" y="3"/>
                  </a:moveTo>
                  <a:cubicBezTo>
                    <a:pt x="1" y="3"/>
                    <a:pt x="1" y="3"/>
                    <a:pt x="0" y="3"/>
                  </a:cubicBezTo>
                  <a:cubicBezTo>
                    <a:pt x="0" y="3"/>
                    <a:pt x="0" y="3"/>
                    <a:pt x="0" y="2"/>
                  </a:cubicBezTo>
                  <a:cubicBezTo>
                    <a:pt x="0" y="1"/>
                    <a:pt x="1" y="1"/>
                    <a:pt x="2" y="1"/>
                  </a:cubicBezTo>
                  <a:cubicBezTo>
                    <a:pt x="5" y="1"/>
                    <a:pt x="8" y="1"/>
                    <a:pt x="11" y="0"/>
                  </a:cubicBezTo>
                  <a:cubicBezTo>
                    <a:pt x="13" y="0"/>
                    <a:pt x="15" y="0"/>
                    <a:pt x="16" y="1"/>
                  </a:cubicBezTo>
                  <a:cubicBezTo>
                    <a:pt x="16" y="1"/>
                    <a:pt x="17" y="2"/>
                    <a:pt x="17" y="2"/>
                  </a:cubicBezTo>
                  <a:cubicBezTo>
                    <a:pt x="18" y="3"/>
                    <a:pt x="18" y="4"/>
                    <a:pt x="19" y="5"/>
                  </a:cubicBezTo>
                  <a:cubicBezTo>
                    <a:pt x="19" y="5"/>
                    <a:pt x="19" y="5"/>
                    <a:pt x="19" y="5"/>
                  </a:cubicBezTo>
                  <a:cubicBezTo>
                    <a:pt x="19" y="5"/>
                    <a:pt x="20" y="6"/>
                    <a:pt x="20" y="7"/>
                  </a:cubicBezTo>
                  <a:cubicBezTo>
                    <a:pt x="20" y="7"/>
                    <a:pt x="20" y="8"/>
                    <a:pt x="19" y="8"/>
                  </a:cubicBezTo>
                  <a:cubicBezTo>
                    <a:pt x="19" y="8"/>
                    <a:pt x="18" y="8"/>
                    <a:pt x="18" y="8"/>
                  </a:cubicBezTo>
                  <a:cubicBezTo>
                    <a:pt x="17" y="7"/>
                    <a:pt x="17" y="6"/>
                    <a:pt x="15" y="5"/>
                  </a:cubicBezTo>
                  <a:cubicBezTo>
                    <a:pt x="15" y="5"/>
                    <a:pt x="15" y="5"/>
                    <a:pt x="15" y="4"/>
                  </a:cubicBezTo>
                  <a:cubicBezTo>
                    <a:pt x="13" y="3"/>
                    <a:pt x="12" y="3"/>
                    <a:pt x="10" y="3"/>
                  </a:cubicBezTo>
                  <a:cubicBezTo>
                    <a:pt x="7" y="4"/>
                    <a:pt x="5" y="5"/>
                    <a:pt x="2" y="3"/>
                  </a:cubicBezTo>
                  <a:close/>
                </a:path>
              </a:pathLst>
            </a:custGeom>
            <a:solidFill>
              <a:srgbClr val="EDD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5" name="Freeform 514"/>
            <p:cNvSpPr>
              <a:spLocks/>
            </p:cNvSpPr>
            <p:nvPr/>
          </p:nvSpPr>
          <p:spPr bwMode="auto">
            <a:xfrm>
              <a:off x="836" y="2294"/>
              <a:ext cx="60" cy="16"/>
            </a:xfrm>
            <a:custGeom>
              <a:avLst/>
              <a:gdLst>
                <a:gd name="T0" fmla="*/ 25 w 25"/>
                <a:gd name="T1" fmla="*/ 2 h 7"/>
                <a:gd name="T2" fmla="*/ 23 w 25"/>
                <a:gd name="T3" fmla="*/ 2 h 7"/>
                <a:gd name="T4" fmla="*/ 4 w 25"/>
                <a:gd name="T5" fmla="*/ 6 h 7"/>
                <a:gd name="T6" fmla="*/ 1 w 25"/>
                <a:gd name="T7" fmla="*/ 5 h 7"/>
                <a:gd name="T8" fmla="*/ 3 w 25"/>
                <a:gd name="T9" fmla="*/ 2 h 7"/>
                <a:gd name="T10" fmla="*/ 8 w 25"/>
                <a:gd name="T11" fmla="*/ 1 h 7"/>
                <a:gd name="T12" fmla="*/ 8 w 25"/>
                <a:gd name="T13" fmla="*/ 1 h 7"/>
                <a:gd name="T14" fmla="*/ 5 w 25"/>
                <a:gd name="T15" fmla="*/ 3 h 7"/>
                <a:gd name="T16" fmla="*/ 22 w 25"/>
                <a:gd name="T17" fmla="*/ 1 h 7"/>
                <a:gd name="T18" fmla="*/ 25 w 25"/>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
                  <a:moveTo>
                    <a:pt x="25" y="2"/>
                  </a:moveTo>
                  <a:cubicBezTo>
                    <a:pt x="25" y="2"/>
                    <a:pt x="24" y="2"/>
                    <a:pt x="23" y="2"/>
                  </a:cubicBezTo>
                  <a:cubicBezTo>
                    <a:pt x="17" y="2"/>
                    <a:pt x="10" y="3"/>
                    <a:pt x="4" y="6"/>
                  </a:cubicBezTo>
                  <a:cubicBezTo>
                    <a:pt x="3" y="6"/>
                    <a:pt x="1" y="7"/>
                    <a:pt x="1" y="5"/>
                  </a:cubicBezTo>
                  <a:cubicBezTo>
                    <a:pt x="0" y="4"/>
                    <a:pt x="1" y="3"/>
                    <a:pt x="3" y="2"/>
                  </a:cubicBezTo>
                  <a:cubicBezTo>
                    <a:pt x="4" y="2"/>
                    <a:pt x="6" y="1"/>
                    <a:pt x="8" y="1"/>
                  </a:cubicBezTo>
                  <a:cubicBezTo>
                    <a:pt x="8" y="1"/>
                    <a:pt x="8" y="1"/>
                    <a:pt x="8" y="1"/>
                  </a:cubicBezTo>
                  <a:cubicBezTo>
                    <a:pt x="8" y="3"/>
                    <a:pt x="6" y="3"/>
                    <a:pt x="5" y="3"/>
                  </a:cubicBezTo>
                  <a:cubicBezTo>
                    <a:pt x="11" y="2"/>
                    <a:pt x="16" y="0"/>
                    <a:pt x="22" y="1"/>
                  </a:cubicBezTo>
                  <a:cubicBezTo>
                    <a:pt x="23" y="1"/>
                    <a:pt x="25" y="0"/>
                    <a:pt x="25" y="2"/>
                  </a:cubicBezTo>
                  <a:close/>
                </a:path>
              </a:pathLst>
            </a:custGeom>
            <a:solidFill>
              <a:srgbClr val="A17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6" name="Freeform 515"/>
            <p:cNvSpPr>
              <a:spLocks/>
            </p:cNvSpPr>
            <p:nvPr/>
          </p:nvSpPr>
          <p:spPr bwMode="auto">
            <a:xfrm>
              <a:off x="1086" y="3298"/>
              <a:ext cx="26" cy="26"/>
            </a:xfrm>
            <a:custGeom>
              <a:avLst/>
              <a:gdLst>
                <a:gd name="T0" fmla="*/ 11 w 11"/>
                <a:gd name="T1" fmla="*/ 9 h 11"/>
                <a:gd name="T2" fmla="*/ 9 w 11"/>
                <a:gd name="T3" fmla="*/ 10 h 11"/>
                <a:gd name="T4" fmla="*/ 9 w 11"/>
                <a:gd name="T5" fmla="*/ 8 h 11"/>
                <a:gd name="T6" fmla="*/ 9 w 11"/>
                <a:gd name="T7" fmla="*/ 6 h 11"/>
                <a:gd name="T8" fmla="*/ 7 w 11"/>
                <a:gd name="T9" fmla="*/ 4 h 11"/>
                <a:gd name="T10" fmla="*/ 5 w 11"/>
                <a:gd name="T11" fmla="*/ 3 h 11"/>
                <a:gd name="T12" fmla="*/ 2 w 11"/>
                <a:gd name="T13" fmla="*/ 3 h 11"/>
                <a:gd name="T14" fmla="*/ 0 w 11"/>
                <a:gd name="T15" fmla="*/ 2 h 11"/>
                <a:gd name="T16" fmla="*/ 11 w 11"/>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1" y="9"/>
                  </a:moveTo>
                  <a:cubicBezTo>
                    <a:pt x="10" y="10"/>
                    <a:pt x="10" y="11"/>
                    <a:pt x="9" y="10"/>
                  </a:cubicBezTo>
                  <a:cubicBezTo>
                    <a:pt x="8" y="10"/>
                    <a:pt x="8" y="9"/>
                    <a:pt x="9" y="8"/>
                  </a:cubicBezTo>
                  <a:cubicBezTo>
                    <a:pt x="10" y="7"/>
                    <a:pt x="10" y="7"/>
                    <a:pt x="9" y="6"/>
                  </a:cubicBezTo>
                  <a:cubicBezTo>
                    <a:pt x="7" y="6"/>
                    <a:pt x="6" y="6"/>
                    <a:pt x="7" y="4"/>
                  </a:cubicBezTo>
                  <a:cubicBezTo>
                    <a:pt x="7" y="3"/>
                    <a:pt x="6" y="3"/>
                    <a:pt x="5" y="3"/>
                  </a:cubicBezTo>
                  <a:cubicBezTo>
                    <a:pt x="4" y="5"/>
                    <a:pt x="3" y="6"/>
                    <a:pt x="2" y="3"/>
                  </a:cubicBezTo>
                  <a:cubicBezTo>
                    <a:pt x="2" y="2"/>
                    <a:pt x="0" y="4"/>
                    <a:pt x="0" y="2"/>
                  </a:cubicBezTo>
                  <a:cubicBezTo>
                    <a:pt x="7" y="0"/>
                    <a:pt x="10" y="2"/>
                    <a:pt x="11" y="9"/>
                  </a:cubicBezTo>
                  <a:close/>
                </a:path>
              </a:pathLst>
            </a:custGeom>
            <a:solidFill>
              <a:srgbClr val="C6B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7" name="Freeform 516"/>
            <p:cNvSpPr>
              <a:spLocks/>
            </p:cNvSpPr>
            <p:nvPr/>
          </p:nvSpPr>
          <p:spPr bwMode="auto">
            <a:xfrm>
              <a:off x="1585" y="1555"/>
              <a:ext cx="19" cy="24"/>
            </a:xfrm>
            <a:custGeom>
              <a:avLst/>
              <a:gdLst>
                <a:gd name="T0" fmla="*/ 5 w 8"/>
                <a:gd name="T1" fmla="*/ 8 h 10"/>
                <a:gd name="T2" fmla="*/ 1 w 8"/>
                <a:gd name="T3" fmla="*/ 10 h 10"/>
                <a:gd name="T4" fmla="*/ 2 w 8"/>
                <a:gd name="T5" fmla="*/ 8 h 10"/>
                <a:gd name="T6" fmla="*/ 2 w 8"/>
                <a:gd name="T7" fmla="*/ 6 h 10"/>
                <a:gd name="T8" fmla="*/ 1 w 8"/>
                <a:gd name="T9" fmla="*/ 3 h 10"/>
                <a:gd name="T10" fmla="*/ 5 w 8"/>
                <a:gd name="T11" fmla="*/ 2 h 10"/>
                <a:gd name="T12" fmla="*/ 7 w 8"/>
                <a:gd name="T13" fmla="*/ 3 h 10"/>
                <a:gd name="T14" fmla="*/ 7 w 8"/>
                <a:gd name="T15" fmla="*/ 6 h 10"/>
                <a:gd name="T16" fmla="*/ 5 w 8"/>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5" y="8"/>
                  </a:moveTo>
                  <a:cubicBezTo>
                    <a:pt x="4" y="9"/>
                    <a:pt x="2" y="10"/>
                    <a:pt x="1" y="10"/>
                  </a:cubicBezTo>
                  <a:cubicBezTo>
                    <a:pt x="0" y="9"/>
                    <a:pt x="2" y="9"/>
                    <a:pt x="2" y="8"/>
                  </a:cubicBezTo>
                  <a:cubicBezTo>
                    <a:pt x="3" y="8"/>
                    <a:pt x="2" y="7"/>
                    <a:pt x="2" y="6"/>
                  </a:cubicBezTo>
                  <a:cubicBezTo>
                    <a:pt x="0" y="5"/>
                    <a:pt x="0" y="4"/>
                    <a:pt x="1" y="3"/>
                  </a:cubicBezTo>
                  <a:cubicBezTo>
                    <a:pt x="2" y="0"/>
                    <a:pt x="4" y="2"/>
                    <a:pt x="5" y="2"/>
                  </a:cubicBezTo>
                  <a:cubicBezTo>
                    <a:pt x="5" y="2"/>
                    <a:pt x="6" y="3"/>
                    <a:pt x="7" y="3"/>
                  </a:cubicBezTo>
                  <a:cubicBezTo>
                    <a:pt x="8" y="4"/>
                    <a:pt x="8" y="5"/>
                    <a:pt x="7" y="6"/>
                  </a:cubicBezTo>
                  <a:cubicBezTo>
                    <a:pt x="6" y="7"/>
                    <a:pt x="5" y="7"/>
                    <a:pt x="5" y="8"/>
                  </a:cubicBezTo>
                  <a:close/>
                </a:path>
              </a:pathLst>
            </a:custGeom>
            <a:solidFill>
              <a:srgbClr val="997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8" name="Freeform 517"/>
            <p:cNvSpPr>
              <a:spLocks/>
            </p:cNvSpPr>
            <p:nvPr/>
          </p:nvSpPr>
          <p:spPr bwMode="auto">
            <a:xfrm>
              <a:off x="910" y="3272"/>
              <a:ext cx="38" cy="26"/>
            </a:xfrm>
            <a:custGeom>
              <a:avLst/>
              <a:gdLst>
                <a:gd name="T0" fmla="*/ 8 w 16"/>
                <a:gd name="T1" fmla="*/ 3 h 11"/>
                <a:gd name="T2" fmla="*/ 9 w 16"/>
                <a:gd name="T3" fmla="*/ 2 h 11"/>
                <a:gd name="T4" fmla="*/ 15 w 16"/>
                <a:gd name="T5" fmla="*/ 1 h 11"/>
                <a:gd name="T6" fmla="*/ 16 w 16"/>
                <a:gd name="T7" fmla="*/ 2 h 11"/>
                <a:gd name="T8" fmla="*/ 13 w 16"/>
                <a:gd name="T9" fmla="*/ 3 h 11"/>
                <a:gd name="T10" fmla="*/ 6 w 16"/>
                <a:gd name="T11" fmla="*/ 8 h 11"/>
                <a:gd name="T12" fmla="*/ 3 w 16"/>
                <a:gd name="T13" fmla="*/ 11 h 11"/>
                <a:gd name="T14" fmla="*/ 3 w 16"/>
                <a:gd name="T15" fmla="*/ 7 h 11"/>
                <a:gd name="T16" fmla="*/ 0 w 16"/>
                <a:gd name="T17" fmla="*/ 6 h 11"/>
                <a:gd name="T18" fmla="*/ 5 w 16"/>
                <a:gd name="T19" fmla="*/ 4 h 11"/>
                <a:gd name="T20" fmla="*/ 5 w 16"/>
                <a:gd name="T21" fmla="*/ 4 h 11"/>
                <a:gd name="T22" fmla="*/ 5 w 16"/>
                <a:gd name="T23" fmla="*/ 7 h 11"/>
                <a:gd name="T24" fmla="*/ 8 w 16"/>
                <a:gd name="T2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1">
                  <a:moveTo>
                    <a:pt x="8" y="3"/>
                  </a:moveTo>
                  <a:cubicBezTo>
                    <a:pt x="8" y="2"/>
                    <a:pt x="9" y="2"/>
                    <a:pt x="9" y="2"/>
                  </a:cubicBezTo>
                  <a:cubicBezTo>
                    <a:pt x="11" y="1"/>
                    <a:pt x="13" y="0"/>
                    <a:pt x="15" y="1"/>
                  </a:cubicBezTo>
                  <a:cubicBezTo>
                    <a:pt x="16" y="1"/>
                    <a:pt x="16" y="1"/>
                    <a:pt x="16" y="2"/>
                  </a:cubicBezTo>
                  <a:cubicBezTo>
                    <a:pt x="15" y="3"/>
                    <a:pt x="14" y="2"/>
                    <a:pt x="13" y="3"/>
                  </a:cubicBezTo>
                  <a:cubicBezTo>
                    <a:pt x="9" y="3"/>
                    <a:pt x="7" y="4"/>
                    <a:pt x="6" y="8"/>
                  </a:cubicBezTo>
                  <a:cubicBezTo>
                    <a:pt x="6" y="10"/>
                    <a:pt x="5" y="11"/>
                    <a:pt x="3" y="11"/>
                  </a:cubicBezTo>
                  <a:cubicBezTo>
                    <a:pt x="2" y="10"/>
                    <a:pt x="2" y="9"/>
                    <a:pt x="3" y="7"/>
                  </a:cubicBezTo>
                  <a:cubicBezTo>
                    <a:pt x="3" y="5"/>
                    <a:pt x="3" y="5"/>
                    <a:pt x="0" y="6"/>
                  </a:cubicBezTo>
                  <a:cubicBezTo>
                    <a:pt x="1" y="4"/>
                    <a:pt x="2" y="4"/>
                    <a:pt x="5" y="4"/>
                  </a:cubicBezTo>
                  <a:cubicBezTo>
                    <a:pt x="5" y="4"/>
                    <a:pt x="5" y="4"/>
                    <a:pt x="5" y="4"/>
                  </a:cubicBezTo>
                  <a:cubicBezTo>
                    <a:pt x="6" y="5"/>
                    <a:pt x="5" y="6"/>
                    <a:pt x="5" y="7"/>
                  </a:cubicBezTo>
                  <a:cubicBezTo>
                    <a:pt x="5" y="5"/>
                    <a:pt x="6" y="3"/>
                    <a:pt x="8" y="3"/>
                  </a:cubicBezTo>
                  <a:close/>
                </a:path>
              </a:pathLst>
            </a:custGeom>
            <a:solidFill>
              <a:srgbClr val="9C8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9" name="Freeform 518"/>
            <p:cNvSpPr>
              <a:spLocks/>
            </p:cNvSpPr>
            <p:nvPr/>
          </p:nvSpPr>
          <p:spPr bwMode="auto">
            <a:xfrm>
              <a:off x="877" y="2784"/>
              <a:ext cx="69" cy="19"/>
            </a:xfrm>
            <a:custGeom>
              <a:avLst/>
              <a:gdLst>
                <a:gd name="T0" fmla="*/ 29 w 29"/>
                <a:gd name="T1" fmla="*/ 0 h 8"/>
                <a:gd name="T2" fmla="*/ 18 w 29"/>
                <a:gd name="T3" fmla="*/ 4 h 8"/>
                <a:gd name="T4" fmla="*/ 18 w 29"/>
                <a:gd name="T5" fmla="*/ 4 h 8"/>
                <a:gd name="T6" fmla="*/ 4 w 29"/>
                <a:gd name="T7" fmla="*/ 7 h 8"/>
                <a:gd name="T8" fmla="*/ 0 w 29"/>
                <a:gd name="T9" fmla="*/ 7 h 8"/>
                <a:gd name="T10" fmla="*/ 15 w 29"/>
                <a:gd name="T11" fmla="*/ 3 h 8"/>
                <a:gd name="T12" fmla="*/ 29 w 29"/>
                <a:gd name="T13" fmla="*/ 0 h 8"/>
                <a:gd name="T14" fmla="*/ 29 w 2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8">
                  <a:moveTo>
                    <a:pt x="29" y="0"/>
                  </a:moveTo>
                  <a:cubicBezTo>
                    <a:pt x="26" y="2"/>
                    <a:pt x="22" y="3"/>
                    <a:pt x="18" y="4"/>
                  </a:cubicBezTo>
                  <a:cubicBezTo>
                    <a:pt x="18" y="4"/>
                    <a:pt x="18" y="4"/>
                    <a:pt x="18" y="4"/>
                  </a:cubicBezTo>
                  <a:cubicBezTo>
                    <a:pt x="13" y="4"/>
                    <a:pt x="9" y="5"/>
                    <a:pt x="4" y="7"/>
                  </a:cubicBezTo>
                  <a:cubicBezTo>
                    <a:pt x="3" y="7"/>
                    <a:pt x="2" y="8"/>
                    <a:pt x="0" y="7"/>
                  </a:cubicBezTo>
                  <a:cubicBezTo>
                    <a:pt x="5" y="5"/>
                    <a:pt x="10" y="3"/>
                    <a:pt x="15" y="3"/>
                  </a:cubicBezTo>
                  <a:cubicBezTo>
                    <a:pt x="20" y="3"/>
                    <a:pt x="24" y="0"/>
                    <a:pt x="29" y="0"/>
                  </a:cubicBezTo>
                  <a:cubicBezTo>
                    <a:pt x="29" y="0"/>
                    <a:pt x="29" y="0"/>
                    <a:pt x="29" y="0"/>
                  </a:cubicBezTo>
                  <a:close/>
                </a:path>
              </a:pathLst>
            </a:custGeom>
            <a:solidFill>
              <a:srgbClr val="A98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0" name="Freeform 519"/>
            <p:cNvSpPr>
              <a:spLocks/>
            </p:cNvSpPr>
            <p:nvPr/>
          </p:nvSpPr>
          <p:spPr bwMode="auto">
            <a:xfrm>
              <a:off x="1597" y="1697"/>
              <a:ext cx="24" cy="16"/>
            </a:xfrm>
            <a:custGeom>
              <a:avLst/>
              <a:gdLst>
                <a:gd name="T0" fmla="*/ 0 w 10"/>
                <a:gd name="T1" fmla="*/ 2 h 7"/>
                <a:gd name="T2" fmla="*/ 2 w 10"/>
                <a:gd name="T3" fmla="*/ 0 h 7"/>
                <a:gd name="T4" fmla="*/ 3 w 10"/>
                <a:gd name="T5" fmla="*/ 0 h 7"/>
                <a:gd name="T6" fmla="*/ 6 w 10"/>
                <a:gd name="T7" fmla="*/ 0 h 7"/>
                <a:gd name="T8" fmla="*/ 9 w 10"/>
                <a:gd name="T9" fmla="*/ 3 h 7"/>
                <a:gd name="T10" fmla="*/ 6 w 10"/>
                <a:gd name="T11" fmla="*/ 6 h 7"/>
                <a:gd name="T12" fmla="*/ 3 w 10"/>
                <a:gd name="T13" fmla="*/ 4 h 7"/>
                <a:gd name="T14" fmla="*/ 2 w 10"/>
                <a:gd name="T15" fmla="*/ 2 h 7"/>
                <a:gd name="T16" fmla="*/ 0 w 10"/>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0" y="2"/>
                  </a:moveTo>
                  <a:cubicBezTo>
                    <a:pt x="1" y="2"/>
                    <a:pt x="1" y="1"/>
                    <a:pt x="2" y="0"/>
                  </a:cubicBezTo>
                  <a:cubicBezTo>
                    <a:pt x="2" y="0"/>
                    <a:pt x="3" y="0"/>
                    <a:pt x="3" y="0"/>
                  </a:cubicBezTo>
                  <a:cubicBezTo>
                    <a:pt x="4" y="1"/>
                    <a:pt x="5" y="0"/>
                    <a:pt x="6" y="0"/>
                  </a:cubicBezTo>
                  <a:cubicBezTo>
                    <a:pt x="8" y="0"/>
                    <a:pt x="9" y="1"/>
                    <a:pt x="9" y="3"/>
                  </a:cubicBezTo>
                  <a:cubicBezTo>
                    <a:pt x="10" y="5"/>
                    <a:pt x="9" y="7"/>
                    <a:pt x="6" y="6"/>
                  </a:cubicBezTo>
                  <a:cubicBezTo>
                    <a:pt x="4" y="6"/>
                    <a:pt x="4" y="6"/>
                    <a:pt x="3" y="4"/>
                  </a:cubicBezTo>
                  <a:cubicBezTo>
                    <a:pt x="3" y="3"/>
                    <a:pt x="3" y="2"/>
                    <a:pt x="2" y="2"/>
                  </a:cubicBezTo>
                  <a:cubicBezTo>
                    <a:pt x="1" y="2"/>
                    <a:pt x="0" y="2"/>
                    <a:pt x="0" y="2"/>
                  </a:cubicBezTo>
                  <a:close/>
                </a:path>
              </a:pathLst>
            </a:custGeom>
            <a:solidFill>
              <a:srgbClr val="A382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1" name="Freeform 520"/>
            <p:cNvSpPr>
              <a:spLocks/>
            </p:cNvSpPr>
            <p:nvPr/>
          </p:nvSpPr>
          <p:spPr bwMode="auto">
            <a:xfrm>
              <a:off x="1761" y="2395"/>
              <a:ext cx="55" cy="22"/>
            </a:xfrm>
            <a:custGeom>
              <a:avLst/>
              <a:gdLst>
                <a:gd name="T0" fmla="*/ 3 w 23"/>
                <a:gd name="T1" fmla="*/ 7 h 9"/>
                <a:gd name="T2" fmla="*/ 4 w 23"/>
                <a:gd name="T3" fmla="*/ 5 h 9"/>
                <a:gd name="T4" fmla="*/ 0 w 23"/>
                <a:gd name="T5" fmla="*/ 3 h 9"/>
                <a:gd name="T6" fmla="*/ 23 w 23"/>
                <a:gd name="T7" fmla="*/ 4 h 9"/>
                <a:gd name="T8" fmla="*/ 23 w 23"/>
                <a:gd name="T9" fmla="*/ 5 h 9"/>
                <a:gd name="T10" fmla="*/ 23 w 23"/>
                <a:gd name="T11" fmla="*/ 5 h 9"/>
                <a:gd name="T12" fmla="*/ 11 w 23"/>
                <a:gd name="T13" fmla="*/ 2 h 9"/>
                <a:gd name="T14" fmla="*/ 3 w 23"/>
                <a:gd name="T15" fmla="*/ 2 h 9"/>
                <a:gd name="T16" fmla="*/ 5 w 23"/>
                <a:gd name="T17" fmla="*/ 5 h 9"/>
                <a:gd name="T18" fmla="*/ 5 w 23"/>
                <a:gd name="T19" fmla="*/ 8 h 9"/>
                <a:gd name="T20" fmla="*/ 3 w 23"/>
                <a:gd name="T2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9">
                  <a:moveTo>
                    <a:pt x="3" y="7"/>
                  </a:moveTo>
                  <a:cubicBezTo>
                    <a:pt x="4" y="7"/>
                    <a:pt x="5" y="7"/>
                    <a:pt x="4" y="5"/>
                  </a:cubicBezTo>
                  <a:cubicBezTo>
                    <a:pt x="3" y="4"/>
                    <a:pt x="2" y="3"/>
                    <a:pt x="0" y="3"/>
                  </a:cubicBezTo>
                  <a:cubicBezTo>
                    <a:pt x="5" y="0"/>
                    <a:pt x="15" y="1"/>
                    <a:pt x="23" y="4"/>
                  </a:cubicBezTo>
                  <a:cubicBezTo>
                    <a:pt x="23" y="4"/>
                    <a:pt x="23" y="4"/>
                    <a:pt x="23" y="5"/>
                  </a:cubicBezTo>
                  <a:cubicBezTo>
                    <a:pt x="23" y="5"/>
                    <a:pt x="23" y="5"/>
                    <a:pt x="23" y="5"/>
                  </a:cubicBezTo>
                  <a:cubicBezTo>
                    <a:pt x="19" y="4"/>
                    <a:pt x="15" y="3"/>
                    <a:pt x="11" y="2"/>
                  </a:cubicBezTo>
                  <a:cubicBezTo>
                    <a:pt x="9" y="2"/>
                    <a:pt x="6" y="2"/>
                    <a:pt x="3" y="2"/>
                  </a:cubicBezTo>
                  <a:cubicBezTo>
                    <a:pt x="3" y="4"/>
                    <a:pt x="4" y="4"/>
                    <a:pt x="5" y="5"/>
                  </a:cubicBezTo>
                  <a:cubicBezTo>
                    <a:pt x="6" y="6"/>
                    <a:pt x="6" y="7"/>
                    <a:pt x="5" y="8"/>
                  </a:cubicBezTo>
                  <a:cubicBezTo>
                    <a:pt x="4" y="9"/>
                    <a:pt x="3" y="9"/>
                    <a:pt x="3" y="7"/>
                  </a:cubicBezTo>
                  <a:close/>
                </a:path>
              </a:pathLst>
            </a:custGeom>
            <a:solidFill>
              <a:srgbClr val="A18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2" name="Freeform 521"/>
            <p:cNvSpPr>
              <a:spLocks/>
            </p:cNvSpPr>
            <p:nvPr/>
          </p:nvSpPr>
          <p:spPr bwMode="auto">
            <a:xfrm>
              <a:off x="1114" y="2104"/>
              <a:ext cx="60" cy="14"/>
            </a:xfrm>
            <a:custGeom>
              <a:avLst/>
              <a:gdLst>
                <a:gd name="T0" fmla="*/ 2 w 25"/>
                <a:gd name="T1" fmla="*/ 4 h 6"/>
                <a:gd name="T2" fmla="*/ 1 w 25"/>
                <a:gd name="T3" fmla="*/ 2 h 6"/>
                <a:gd name="T4" fmla="*/ 3 w 25"/>
                <a:gd name="T5" fmla="*/ 1 h 6"/>
                <a:gd name="T6" fmla="*/ 24 w 25"/>
                <a:gd name="T7" fmla="*/ 4 h 6"/>
                <a:gd name="T8" fmla="*/ 25 w 25"/>
                <a:gd name="T9" fmla="*/ 6 h 6"/>
                <a:gd name="T10" fmla="*/ 5 w 25"/>
                <a:gd name="T11" fmla="*/ 2 h 6"/>
                <a:gd name="T12" fmla="*/ 2 w 2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2" y="4"/>
                  </a:moveTo>
                  <a:cubicBezTo>
                    <a:pt x="2" y="3"/>
                    <a:pt x="0" y="3"/>
                    <a:pt x="1" y="2"/>
                  </a:cubicBezTo>
                  <a:cubicBezTo>
                    <a:pt x="1" y="1"/>
                    <a:pt x="2" y="1"/>
                    <a:pt x="3" y="1"/>
                  </a:cubicBezTo>
                  <a:cubicBezTo>
                    <a:pt x="10" y="0"/>
                    <a:pt x="17" y="2"/>
                    <a:pt x="24" y="4"/>
                  </a:cubicBezTo>
                  <a:cubicBezTo>
                    <a:pt x="25" y="4"/>
                    <a:pt x="25" y="5"/>
                    <a:pt x="25" y="6"/>
                  </a:cubicBezTo>
                  <a:cubicBezTo>
                    <a:pt x="19" y="4"/>
                    <a:pt x="12" y="1"/>
                    <a:pt x="5" y="2"/>
                  </a:cubicBezTo>
                  <a:cubicBezTo>
                    <a:pt x="4" y="2"/>
                    <a:pt x="3" y="2"/>
                    <a:pt x="2" y="4"/>
                  </a:cubicBezTo>
                  <a:close/>
                </a:path>
              </a:pathLst>
            </a:custGeom>
            <a:solidFill>
              <a:srgbClr val="A28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3" name="Freeform 522"/>
            <p:cNvSpPr>
              <a:spLocks/>
            </p:cNvSpPr>
            <p:nvPr/>
          </p:nvSpPr>
          <p:spPr bwMode="auto">
            <a:xfrm>
              <a:off x="1174" y="3359"/>
              <a:ext cx="16" cy="24"/>
            </a:xfrm>
            <a:custGeom>
              <a:avLst/>
              <a:gdLst>
                <a:gd name="T0" fmla="*/ 0 w 7"/>
                <a:gd name="T1" fmla="*/ 10 h 10"/>
                <a:gd name="T2" fmla="*/ 3 w 7"/>
                <a:gd name="T3" fmla="*/ 3 h 10"/>
                <a:gd name="T4" fmla="*/ 6 w 7"/>
                <a:gd name="T5" fmla="*/ 0 h 10"/>
                <a:gd name="T6" fmla="*/ 7 w 7"/>
                <a:gd name="T7" fmla="*/ 0 h 10"/>
                <a:gd name="T8" fmla="*/ 0 w 7"/>
                <a:gd name="T9" fmla="*/ 10 h 10"/>
              </a:gdLst>
              <a:ahLst/>
              <a:cxnLst>
                <a:cxn ang="0">
                  <a:pos x="T0" y="T1"/>
                </a:cxn>
                <a:cxn ang="0">
                  <a:pos x="T2" y="T3"/>
                </a:cxn>
                <a:cxn ang="0">
                  <a:pos x="T4" y="T5"/>
                </a:cxn>
                <a:cxn ang="0">
                  <a:pos x="T6" y="T7"/>
                </a:cxn>
                <a:cxn ang="0">
                  <a:pos x="T8" y="T9"/>
                </a:cxn>
              </a:cxnLst>
              <a:rect l="0" t="0" r="r" b="b"/>
              <a:pathLst>
                <a:path w="7" h="10">
                  <a:moveTo>
                    <a:pt x="0" y="10"/>
                  </a:moveTo>
                  <a:cubicBezTo>
                    <a:pt x="1" y="8"/>
                    <a:pt x="2" y="5"/>
                    <a:pt x="3" y="3"/>
                  </a:cubicBezTo>
                  <a:cubicBezTo>
                    <a:pt x="3" y="1"/>
                    <a:pt x="4" y="0"/>
                    <a:pt x="6" y="0"/>
                  </a:cubicBezTo>
                  <a:cubicBezTo>
                    <a:pt x="6" y="0"/>
                    <a:pt x="7" y="0"/>
                    <a:pt x="7" y="0"/>
                  </a:cubicBezTo>
                  <a:cubicBezTo>
                    <a:pt x="7" y="6"/>
                    <a:pt x="3" y="8"/>
                    <a:pt x="0" y="10"/>
                  </a:cubicBezTo>
                  <a:close/>
                </a:path>
              </a:pathLst>
            </a:custGeom>
            <a:solidFill>
              <a:srgbClr val="B289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4" name="Freeform 523"/>
            <p:cNvSpPr>
              <a:spLocks/>
            </p:cNvSpPr>
            <p:nvPr/>
          </p:nvSpPr>
          <p:spPr bwMode="auto">
            <a:xfrm>
              <a:off x="1117" y="2696"/>
              <a:ext cx="52" cy="17"/>
            </a:xfrm>
            <a:custGeom>
              <a:avLst/>
              <a:gdLst>
                <a:gd name="T0" fmla="*/ 3 w 22"/>
                <a:gd name="T1" fmla="*/ 6 h 7"/>
                <a:gd name="T2" fmla="*/ 0 w 22"/>
                <a:gd name="T3" fmla="*/ 0 h 7"/>
                <a:gd name="T4" fmla="*/ 22 w 22"/>
                <a:gd name="T5" fmla="*/ 7 h 7"/>
                <a:gd name="T6" fmla="*/ 22 w 22"/>
                <a:gd name="T7" fmla="*/ 7 h 7"/>
                <a:gd name="T8" fmla="*/ 2 w 22"/>
                <a:gd name="T9" fmla="*/ 1 h 7"/>
                <a:gd name="T10" fmla="*/ 3 w 22"/>
                <a:gd name="T11" fmla="*/ 6 h 7"/>
              </a:gdLst>
              <a:ahLst/>
              <a:cxnLst>
                <a:cxn ang="0">
                  <a:pos x="T0" y="T1"/>
                </a:cxn>
                <a:cxn ang="0">
                  <a:pos x="T2" y="T3"/>
                </a:cxn>
                <a:cxn ang="0">
                  <a:pos x="T4" y="T5"/>
                </a:cxn>
                <a:cxn ang="0">
                  <a:pos x="T6" y="T7"/>
                </a:cxn>
                <a:cxn ang="0">
                  <a:pos x="T8" y="T9"/>
                </a:cxn>
                <a:cxn ang="0">
                  <a:pos x="T10" y="T11"/>
                </a:cxn>
              </a:cxnLst>
              <a:rect l="0" t="0" r="r" b="b"/>
              <a:pathLst>
                <a:path w="22" h="7">
                  <a:moveTo>
                    <a:pt x="3" y="6"/>
                  </a:moveTo>
                  <a:cubicBezTo>
                    <a:pt x="2" y="4"/>
                    <a:pt x="1" y="2"/>
                    <a:pt x="0" y="0"/>
                  </a:cubicBezTo>
                  <a:cubicBezTo>
                    <a:pt x="8" y="0"/>
                    <a:pt x="15" y="2"/>
                    <a:pt x="22" y="7"/>
                  </a:cubicBezTo>
                  <a:cubicBezTo>
                    <a:pt x="22" y="7"/>
                    <a:pt x="22" y="7"/>
                    <a:pt x="22" y="7"/>
                  </a:cubicBezTo>
                  <a:cubicBezTo>
                    <a:pt x="15" y="4"/>
                    <a:pt x="9" y="1"/>
                    <a:pt x="2" y="1"/>
                  </a:cubicBezTo>
                  <a:cubicBezTo>
                    <a:pt x="1" y="3"/>
                    <a:pt x="6" y="4"/>
                    <a:pt x="3" y="6"/>
                  </a:cubicBezTo>
                  <a:close/>
                </a:path>
              </a:pathLst>
            </a:custGeom>
            <a:solidFill>
              <a:srgbClr val="9A8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5" name="Freeform 524"/>
            <p:cNvSpPr>
              <a:spLocks/>
            </p:cNvSpPr>
            <p:nvPr/>
          </p:nvSpPr>
          <p:spPr bwMode="auto">
            <a:xfrm>
              <a:off x="941" y="2374"/>
              <a:ext cx="33" cy="26"/>
            </a:xfrm>
            <a:custGeom>
              <a:avLst/>
              <a:gdLst>
                <a:gd name="T0" fmla="*/ 3 w 14"/>
                <a:gd name="T1" fmla="*/ 9 h 11"/>
                <a:gd name="T2" fmla="*/ 7 w 14"/>
                <a:gd name="T3" fmla="*/ 5 h 11"/>
                <a:gd name="T4" fmla="*/ 12 w 14"/>
                <a:gd name="T5" fmla="*/ 0 h 11"/>
                <a:gd name="T6" fmla="*/ 12 w 14"/>
                <a:gd name="T7" fmla="*/ 0 h 11"/>
                <a:gd name="T8" fmla="*/ 12 w 14"/>
                <a:gd name="T9" fmla="*/ 4 h 11"/>
                <a:gd name="T10" fmla="*/ 11 w 14"/>
                <a:gd name="T11" fmla="*/ 8 h 11"/>
                <a:gd name="T12" fmla="*/ 0 w 14"/>
                <a:gd name="T13" fmla="*/ 10 h 11"/>
                <a:gd name="T14" fmla="*/ 3 w 14"/>
                <a:gd name="T15" fmla="*/ 9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3" y="9"/>
                  </a:moveTo>
                  <a:cubicBezTo>
                    <a:pt x="6" y="8"/>
                    <a:pt x="8" y="8"/>
                    <a:pt x="7" y="5"/>
                  </a:cubicBezTo>
                  <a:cubicBezTo>
                    <a:pt x="9" y="3"/>
                    <a:pt x="10" y="1"/>
                    <a:pt x="12" y="0"/>
                  </a:cubicBezTo>
                  <a:cubicBezTo>
                    <a:pt x="12" y="0"/>
                    <a:pt x="12" y="0"/>
                    <a:pt x="12" y="0"/>
                  </a:cubicBezTo>
                  <a:cubicBezTo>
                    <a:pt x="14" y="1"/>
                    <a:pt x="13" y="3"/>
                    <a:pt x="12" y="4"/>
                  </a:cubicBezTo>
                  <a:cubicBezTo>
                    <a:pt x="12" y="5"/>
                    <a:pt x="10" y="6"/>
                    <a:pt x="11" y="8"/>
                  </a:cubicBezTo>
                  <a:cubicBezTo>
                    <a:pt x="8" y="11"/>
                    <a:pt x="4" y="10"/>
                    <a:pt x="0" y="10"/>
                  </a:cubicBezTo>
                  <a:cubicBezTo>
                    <a:pt x="1" y="9"/>
                    <a:pt x="2" y="10"/>
                    <a:pt x="3" y="9"/>
                  </a:cubicBezTo>
                  <a:close/>
                </a:path>
              </a:pathLst>
            </a:custGeom>
            <a:solidFill>
              <a:srgbClr val="7C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6" name="Freeform 525"/>
            <p:cNvSpPr>
              <a:spLocks/>
            </p:cNvSpPr>
            <p:nvPr/>
          </p:nvSpPr>
          <p:spPr bwMode="auto">
            <a:xfrm>
              <a:off x="848" y="2192"/>
              <a:ext cx="64" cy="9"/>
            </a:xfrm>
            <a:custGeom>
              <a:avLst/>
              <a:gdLst>
                <a:gd name="T0" fmla="*/ 27 w 27"/>
                <a:gd name="T1" fmla="*/ 3 h 4"/>
                <a:gd name="T2" fmla="*/ 27 w 27"/>
                <a:gd name="T3" fmla="*/ 4 h 4"/>
                <a:gd name="T4" fmla="*/ 4 w 27"/>
                <a:gd name="T5" fmla="*/ 3 h 4"/>
                <a:gd name="T6" fmla="*/ 0 w 27"/>
                <a:gd name="T7" fmla="*/ 3 h 4"/>
                <a:gd name="T8" fmla="*/ 27 w 27"/>
                <a:gd name="T9" fmla="*/ 3 h 4"/>
              </a:gdLst>
              <a:ahLst/>
              <a:cxnLst>
                <a:cxn ang="0">
                  <a:pos x="T0" y="T1"/>
                </a:cxn>
                <a:cxn ang="0">
                  <a:pos x="T2" y="T3"/>
                </a:cxn>
                <a:cxn ang="0">
                  <a:pos x="T4" y="T5"/>
                </a:cxn>
                <a:cxn ang="0">
                  <a:pos x="T6" y="T7"/>
                </a:cxn>
                <a:cxn ang="0">
                  <a:pos x="T8" y="T9"/>
                </a:cxn>
              </a:cxnLst>
              <a:rect l="0" t="0" r="r" b="b"/>
              <a:pathLst>
                <a:path w="27" h="4">
                  <a:moveTo>
                    <a:pt x="27" y="3"/>
                  </a:moveTo>
                  <a:cubicBezTo>
                    <a:pt x="27" y="3"/>
                    <a:pt x="27" y="4"/>
                    <a:pt x="27" y="4"/>
                  </a:cubicBezTo>
                  <a:cubicBezTo>
                    <a:pt x="19" y="2"/>
                    <a:pt x="12" y="2"/>
                    <a:pt x="4" y="3"/>
                  </a:cubicBezTo>
                  <a:cubicBezTo>
                    <a:pt x="3" y="3"/>
                    <a:pt x="1" y="3"/>
                    <a:pt x="0" y="3"/>
                  </a:cubicBezTo>
                  <a:cubicBezTo>
                    <a:pt x="9" y="0"/>
                    <a:pt x="18" y="0"/>
                    <a:pt x="27" y="3"/>
                  </a:cubicBezTo>
                  <a:close/>
                </a:path>
              </a:pathLst>
            </a:custGeom>
            <a:solidFill>
              <a:srgbClr val="A88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7" name="Freeform 526"/>
            <p:cNvSpPr>
              <a:spLocks/>
            </p:cNvSpPr>
            <p:nvPr/>
          </p:nvSpPr>
          <p:spPr bwMode="auto">
            <a:xfrm>
              <a:off x="1088" y="2488"/>
              <a:ext cx="74" cy="14"/>
            </a:xfrm>
            <a:custGeom>
              <a:avLst/>
              <a:gdLst>
                <a:gd name="T0" fmla="*/ 31 w 31"/>
                <a:gd name="T1" fmla="*/ 6 h 6"/>
                <a:gd name="T2" fmla="*/ 5 w 31"/>
                <a:gd name="T3" fmla="*/ 3 h 6"/>
                <a:gd name="T4" fmla="*/ 3 w 31"/>
                <a:gd name="T5" fmla="*/ 3 h 6"/>
                <a:gd name="T6" fmla="*/ 0 w 31"/>
                <a:gd name="T7" fmla="*/ 1 h 6"/>
                <a:gd name="T8" fmla="*/ 0 w 31"/>
                <a:gd name="T9" fmla="*/ 0 h 6"/>
                <a:gd name="T10" fmla="*/ 25 w 31"/>
                <a:gd name="T11" fmla="*/ 3 h 6"/>
                <a:gd name="T12" fmla="*/ 31 w 3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1" h="6">
                  <a:moveTo>
                    <a:pt x="31" y="6"/>
                  </a:moveTo>
                  <a:cubicBezTo>
                    <a:pt x="23" y="3"/>
                    <a:pt x="14" y="2"/>
                    <a:pt x="5" y="3"/>
                  </a:cubicBezTo>
                  <a:cubicBezTo>
                    <a:pt x="4" y="3"/>
                    <a:pt x="4" y="3"/>
                    <a:pt x="3" y="3"/>
                  </a:cubicBezTo>
                  <a:cubicBezTo>
                    <a:pt x="2" y="2"/>
                    <a:pt x="1" y="3"/>
                    <a:pt x="0" y="1"/>
                  </a:cubicBezTo>
                  <a:cubicBezTo>
                    <a:pt x="0" y="1"/>
                    <a:pt x="0" y="0"/>
                    <a:pt x="0" y="0"/>
                  </a:cubicBezTo>
                  <a:cubicBezTo>
                    <a:pt x="8" y="3"/>
                    <a:pt x="17" y="1"/>
                    <a:pt x="25" y="3"/>
                  </a:cubicBezTo>
                  <a:cubicBezTo>
                    <a:pt x="27" y="4"/>
                    <a:pt x="30" y="4"/>
                    <a:pt x="31" y="6"/>
                  </a:cubicBezTo>
                  <a:close/>
                </a:path>
              </a:pathLst>
            </a:custGeom>
            <a:solidFill>
              <a:srgbClr val="A47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8" name="Freeform 527"/>
            <p:cNvSpPr>
              <a:spLocks/>
            </p:cNvSpPr>
            <p:nvPr/>
          </p:nvSpPr>
          <p:spPr bwMode="auto">
            <a:xfrm>
              <a:off x="1735" y="1709"/>
              <a:ext cx="21" cy="19"/>
            </a:xfrm>
            <a:custGeom>
              <a:avLst/>
              <a:gdLst>
                <a:gd name="T0" fmla="*/ 9 w 9"/>
                <a:gd name="T1" fmla="*/ 5 h 8"/>
                <a:gd name="T2" fmla="*/ 6 w 9"/>
                <a:gd name="T3" fmla="*/ 7 h 8"/>
                <a:gd name="T4" fmla="*/ 2 w 9"/>
                <a:gd name="T5" fmla="*/ 7 h 8"/>
                <a:gd name="T6" fmla="*/ 3 w 9"/>
                <a:gd name="T7" fmla="*/ 4 h 8"/>
                <a:gd name="T8" fmla="*/ 2 w 9"/>
                <a:gd name="T9" fmla="*/ 1 h 8"/>
                <a:gd name="T10" fmla="*/ 4 w 9"/>
                <a:gd name="T11" fmla="*/ 0 h 8"/>
                <a:gd name="T12" fmla="*/ 9 w 9"/>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9" y="5"/>
                  </a:moveTo>
                  <a:cubicBezTo>
                    <a:pt x="8" y="6"/>
                    <a:pt x="7" y="6"/>
                    <a:pt x="6" y="7"/>
                  </a:cubicBezTo>
                  <a:cubicBezTo>
                    <a:pt x="4" y="8"/>
                    <a:pt x="3" y="7"/>
                    <a:pt x="2" y="7"/>
                  </a:cubicBezTo>
                  <a:cubicBezTo>
                    <a:pt x="0" y="5"/>
                    <a:pt x="4" y="5"/>
                    <a:pt x="3" y="4"/>
                  </a:cubicBezTo>
                  <a:cubicBezTo>
                    <a:pt x="2" y="3"/>
                    <a:pt x="2" y="2"/>
                    <a:pt x="2" y="1"/>
                  </a:cubicBezTo>
                  <a:cubicBezTo>
                    <a:pt x="3" y="1"/>
                    <a:pt x="3" y="1"/>
                    <a:pt x="4" y="0"/>
                  </a:cubicBezTo>
                  <a:cubicBezTo>
                    <a:pt x="6" y="2"/>
                    <a:pt x="7" y="4"/>
                    <a:pt x="9" y="5"/>
                  </a:cubicBezTo>
                  <a:close/>
                </a:path>
              </a:pathLst>
            </a:custGeom>
            <a:solidFill>
              <a:srgbClr val="BE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9" name="Freeform 528"/>
            <p:cNvSpPr>
              <a:spLocks/>
            </p:cNvSpPr>
            <p:nvPr/>
          </p:nvSpPr>
          <p:spPr bwMode="auto">
            <a:xfrm>
              <a:off x="1766" y="1927"/>
              <a:ext cx="61" cy="16"/>
            </a:xfrm>
            <a:custGeom>
              <a:avLst/>
              <a:gdLst>
                <a:gd name="T0" fmla="*/ 5 w 26"/>
                <a:gd name="T1" fmla="*/ 7 h 7"/>
                <a:gd name="T2" fmla="*/ 0 w 26"/>
                <a:gd name="T3" fmla="*/ 3 h 7"/>
                <a:gd name="T4" fmla="*/ 26 w 26"/>
                <a:gd name="T5" fmla="*/ 3 h 7"/>
                <a:gd name="T6" fmla="*/ 17 w 26"/>
                <a:gd name="T7" fmla="*/ 2 h 7"/>
                <a:gd name="T8" fmla="*/ 3 w 26"/>
                <a:gd name="T9" fmla="*/ 3 h 7"/>
                <a:gd name="T10" fmla="*/ 5 w 26"/>
                <a:gd name="T11" fmla="*/ 7 h 7"/>
              </a:gdLst>
              <a:ahLst/>
              <a:cxnLst>
                <a:cxn ang="0">
                  <a:pos x="T0" y="T1"/>
                </a:cxn>
                <a:cxn ang="0">
                  <a:pos x="T2" y="T3"/>
                </a:cxn>
                <a:cxn ang="0">
                  <a:pos x="T4" y="T5"/>
                </a:cxn>
                <a:cxn ang="0">
                  <a:pos x="T6" y="T7"/>
                </a:cxn>
                <a:cxn ang="0">
                  <a:pos x="T8" y="T9"/>
                </a:cxn>
                <a:cxn ang="0">
                  <a:pos x="T10" y="T11"/>
                </a:cxn>
              </a:cxnLst>
              <a:rect l="0" t="0" r="r" b="b"/>
              <a:pathLst>
                <a:path w="26" h="7">
                  <a:moveTo>
                    <a:pt x="5" y="7"/>
                  </a:moveTo>
                  <a:cubicBezTo>
                    <a:pt x="3" y="6"/>
                    <a:pt x="2" y="4"/>
                    <a:pt x="0" y="3"/>
                  </a:cubicBezTo>
                  <a:cubicBezTo>
                    <a:pt x="9" y="0"/>
                    <a:pt x="17" y="0"/>
                    <a:pt x="26" y="3"/>
                  </a:cubicBezTo>
                  <a:cubicBezTo>
                    <a:pt x="23" y="3"/>
                    <a:pt x="20" y="3"/>
                    <a:pt x="17" y="2"/>
                  </a:cubicBezTo>
                  <a:cubicBezTo>
                    <a:pt x="12" y="1"/>
                    <a:pt x="8" y="2"/>
                    <a:pt x="3" y="3"/>
                  </a:cubicBezTo>
                  <a:cubicBezTo>
                    <a:pt x="3" y="5"/>
                    <a:pt x="5" y="5"/>
                    <a:pt x="5" y="7"/>
                  </a:cubicBezTo>
                  <a:close/>
                </a:path>
              </a:pathLst>
            </a:custGeom>
            <a:solidFill>
              <a:srgbClr val="9C7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0" name="Freeform 529"/>
            <p:cNvSpPr>
              <a:spLocks/>
            </p:cNvSpPr>
            <p:nvPr/>
          </p:nvSpPr>
          <p:spPr bwMode="auto">
            <a:xfrm>
              <a:off x="929" y="2580"/>
              <a:ext cx="45" cy="24"/>
            </a:xfrm>
            <a:custGeom>
              <a:avLst/>
              <a:gdLst>
                <a:gd name="T0" fmla="*/ 13 w 19"/>
                <a:gd name="T1" fmla="*/ 7 h 10"/>
                <a:gd name="T2" fmla="*/ 6 w 19"/>
                <a:gd name="T3" fmla="*/ 9 h 10"/>
                <a:gd name="T4" fmla="*/ 0 w 19"/>
                <a:gd name="T5" fmla="*/ 8 h 10"/>
                <a:gd name="T6" fmla="*/ 2 w 19"/>
                <a:gd name="T7" fmla="*/ 7 h 10"/>
                <a:gd name="T8" fmla="*/ 3 w 19"/>
                <a:gd name="T9" fmla="*/ 6 h 10"/>
                <a:gd name="T10" fmla="*/ 17 w 19"/>
                <a:gd name="T11" fmla="*/ 1 h 10"/>
                <a:gd name="T12" fmla="*/ 18 w 19"/>
                <a:gd name="T13" fmla="*/ 1 h 10"/>
                <a:gd name="T14" fmla="*/ 18 w 19"/>
                <a:gd name="T15" fmla="*/ 4 h 10"/>
                <a:gd name="T16" fmla="*/ 13 w 19"/>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3" y="7"/>
                  </a:moveTo>
                  <a:cubicBezTo>
                    <a:pt x="11" y="8"/>
                    <a:pt x="8" y="7"/>
                    <a:pt x="6" y="9"/>
                  </a:cubicBezTo>
                  <a:cubicBezTo>
                    <a:pt x="4" y="10"/>
                    <a:pt x="2" y="9"/>
                    <a:pt x="0" y="8"/>
                  </a:cubicBezTo>
                  <a:cubicBezTo>
                    <a:pt x="0" y="7"/>
                    <a:pt x="1" y="7"/>
                    <a:pt x="2" y="7"/>
                  </a:cubicBezTo>
                  <a:cubicBezTo>
                    <a:pt x="2" y="7"/>
                    <a:pt x="2" y="6"/>
                    <a:pt x="3" y="6"/>
                  </a:cubicBezTo>
                  <a:cubicBezTo>
                    <a:pt x="9" y="7"/>
                    <a:pt x="13" y="5"/>
                    <a:pt x="17" y="1"/>
                  </a:cubicBezTo>
                  <a:cubicBezTo>
                    <a:pt x="17" y="0"/>
                    <a:pt x="18" y="0"/>
                    <a:pt x="18" y="1"/>
                  </a:cubicBezTo>
                  <a:cubicBezTo>
                    <a:pt x="19" y="2"/>
                    <a:pt x="18" y="3"/>
                    <a:pt x="18" y="4"/>
                  </a:cubicBezTo>
                  <a:cubicBezTo>
                    <a:pt x="17" y="5"/>
                    <a:pt x="15" y="7"/>
                    <a:pt x="13" y="7"/>
                  </a:cubicBezTo>
                  <a:close/>
                </a:path>
              </a:pathLst>
            </a:custGeom>
            <a:solidFill>
              <a:srgbClr val="DDC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1" name="Freeform 530"/>
            <p:cNvSpPr>
              <a:spLocks/>
            </p:cNvSpPr>
            <p:nvPr/>
          </p:nvSpPr>
          <p:spPr bwMode="auto">
            <a:xfrm>
              <a:off x="1711" y="3274"/>
              <a:ext cx="12" cy="35"/>
            </a:xfrm>
            <a:custGeom>
              <a:avLst/>
              <a:gdLst>
                <a:gd name="T0" fmla="*/ 3 w 5"/>
                <a:gd name="T1" fmla="*/ 15 h 15"/>
                <a:gd name="T2" fmla="*/ 2 w 5"/>
                <a:gd name="T3" fmla="*/ 15 h 15"/>
                <a:gd name="T4" fmla="*/ 4 w 5"/>
                <a:gd name="T5" fmla="*/ 0 h 15"/>
                <a:gd name="T6" fmla="*/ 5 w 5"/>
                <a:gd name="T7" fmla="*/ 0 h 15"/>
                <a:gd name="T8" fmla="*/ 3 w 5"/>
                <a:gd name="T9" fmla="*/ 10 h 15"/>
                <a:gd name="T10" fmla="*/ 4 w 5"/>
                <a:gd name="T11" fmla="*/ 14 h 15"/>
                <a:gd name="T12" fmla="*/ 4 w 5"/>
                <a:gd name="T13" fmla="*/ 14 h 15"/>
                <a:gd name="T14" fmla="*/ 4 w 5"/>
                <a:gd name="T15" fmla="*/ 14 h 15"/>
                <a:gd name="T16" fmla="*/ 3 w 5"/>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3" y="15"/>
                  </a:moveTo>
                  <a:cubicBezTo>
                    <a:pt x="2" y="15"/>
                    <a:pt x="2" y="15"/>
                    <a:pt x="2" y="15"/>
                  </a:cubicBezTo>
                  <a:cubicBezTo>
                    <a:pt x="0" y="12"/>
                    <a:pt x="1" y="3"/>
                    <a:pt x="4" y="0"/>
                  </a:cubicBezTo>
                  <a:cubicBezTo>
                    <a:pt x="4" y="0"/>
                    <a:pt x="4" y="0"/>
                    <a:pt x="5" y="0"/>
                  </a:cubicBezTo>
                  <a:cubicBezTo>
                    <a:pt x="4" y="4"/>
                    <a:pt x="2" y="7"/>
                    <a:pt x="3" y="10"/>
                  </a:cubicBezTo>
                  <a:cubicBezTo>
                    <a:pt x="3" y="12"/>
                    <a:pt x="2" y="13"/>
                    <a:pt x="4" y="14"/>
                  </a:cubicBezTo>
                  <a:cubicBezTo>
                    <a:pt x="4" y="14"/>
                    <a:pt x="4" y="14"/>
                    <a:pt x="4" y="14"/>
                  </a:cubicBezTo>
                  <a:cubicBezTo>
                    <a:pt x="4" y="14"/>
                    <a:pt x="4" y="14"/>
                    <a:pt x="4" y="14"/>
                  </a:cubicBezTo>
                  <a:cubicBezTo>
                    <a:pt x="4" y="14"/>
                    <a:pt x="3" y="14"/>
                    <a:pt x="3" y="15"/>
                  </a:cubicBezTo>
                  <a:close/>
                </a:path>
              </a:pathLst>
            </a:custGeom>
            <a:solidFill>
              <a:srgbClr val="D0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2" name="Freeform 531"/>
            <p:cNvSpPr>
              <a:spLocks/>
            </p:cNvSpPr>
            <p:nvPr/>
          </p:nvSpPr>
          <p:spPr bwMode="auto">
            <a:xfrm>
              <a:off x="1590" y="3094"/>
              <a:ext cx="19" cy="17"/>
            </a:xfrm>
            <a:custGeom>
              <a:avLst/>
              <a:gdLst>
                <a:gd name="T0" fmla="*/ 5 w 8"/>
                <a:gd name="T1" fmla="*/ 7 h 7"/>
                <a:gd name="T2" fmla="*/ 0 w 8"/>
                <a:gd name="T3" fmla="*/ 6 h 7"/>
                <a:gd name="T4" fmla="*/ 1 w 8"/>
                <a:gd name="T5" fmla="*/ 0 h 7"/>
                <a:gd name="T6" fmla="*/ 7 w 8"/>
                <a:gd name="T7" fmla="*/ 5 h 7"/>
                <a:gd name="T8" fmla="*/ 5 w 8"/>
                <a:gd name="T9" fmla="*/ 7 h 7"/>
              </a:gdLst>
              <a:ahLst/>
              <a:cxnLst>
                <a:cxn ang="0">
                  <a:pos x="T0" y="T1"/>
                </a:cxn>
                <a:cxn ang="0">
                  <a:pos x="T2" y="T3"/>
                </a:cxn>
                <a:cxn ang="0">
                  <a:pos x="T4" y="T5"/>
                </a:cxn>
                <a:cxn ang="0">
                  <a:pos x="T6" y="T7"/>
                </a:cxn>
                <a:cxn ang="0">
                  <a:pos x="T8" y="T9"/>
                </a:cxn>
              </a:cxnLst>
              <a:rect l="0" t="0" r="r" b="b"/>
              <a:pathLst>
                <a:path w="8" h="7">
                  <a:moveTo>
                    <a:pt x="5" y="7"/>
                  </a:moveTo>
                  <a:cubicBezTo>
                    <a:pt x="0" y="6"/>
                    <a:pt x="0" y="6"/>
                    <a:pt x="0" y="6"/>
                  </a:cubicBezTo>
                  <a:cubicBezTo>
                    <a:pt x="0" y="4"/>
                    <a:pt x="1" y="2"/>
                    <a:pt x="1" y="0"/>
                  </a:cubicBezTo>
                  <a:cubicBezTo>
                    <a:pt x="4" y="0"/>
                    <a:pt x="5" y="3"/>
                    <a:pt x="7" y="5"/>
                  </a:cubicBezTo>
                  <a:cubicBezTo>
                    <a:pt x="8" y="6"/>
                    <a:pt x="5" y="6"/>
                    <a:pt x="5" y="7"/>
                  </a:cubicBezTo>
                  <a:close/>
                </a:path>
              </a:pathLst>
            </a:custGeom>
            <a:solidFill>
              <a:srgbClr val="AE9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3" name="Freeform 532"/>
            <p:cNvSpPr>
              <a:spLocks/>
            </p:cNvSpPr>
            <p:nvPr/>
          </p:nvSpPr>
          <p:spPr bwMode="auto">
            <a:xfrm>
              <a:off x="1766" y="2497"/>
              <a:ext cx="47" cy="12"/>
            </a:xfrm>
            <a:custGeom>
              <a:avLst/>
              <a:gdLst>
                <a:gd name="T0" fmla="*/ 3 w 20"/>
                <a:gd name="T1" fmla="*/ 4 h 5"/>
                <a:gd name="T2" fmla="*/ 0 w 20"/>
                <a:gd name="T3" fmla="*/ 0 h 5"/>
                <a:gd name="T4" fmla="*/ 20 w 20"/>
                <a:gd name="T5" fmla="*/ 5 h 5"/>
                <a:gd name="T6" fmla="*/ 20 w 20"/>
                <a:gd name="T7" fmla="*/ 5 h 5"/>
                <a:gd name="T8" fmla="*/ 20 w 20"/>
                <a:gd name="T9" fmla="*/ 5 h 5"/>
                <a:gd name="T10" fmla="*/ 6 w 20"/>
                <a:gd name="T11" fmla="*/ 2 h 5"/>
                <a:gd name="T12" fmla="*/ 3 w 20"/>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3" y="4"/>
                  </a:moveTo>
                  <a:cubicBezTo>
                    <a:pt x="2" y="3"/>
                    <a:pt x="1" y="2"/>
                    <a:pt x="0" y="0"/>
                  </a:cubicBezTo>
                  <a:cubicBezTo>
                    <a:pt x="7" y="0"/>
                    <a:pt x="14" y="1"/>
                    <a:pt x="20" y="5"/>
                  </a:cubicBezTo>
                  <a:cubicBezTo>
                    <a:pt x="20" y="5"/>
                    <a:pt x="20" y="5"/>
                    <a:pt x="20" y="5"/>
                  </a:cubicBezTo>
                  <a:cubicBezTo>
                    <a:pt x="20" y="5"/>
                    <a:pt x="20" y="5"/>
                    <a:pt x="20" y="5"/>
                  </a:cubicBezTo>
                  <a:cubicBezTo>
                    <a:pt x="16" y="4"/>
                    <a:pt x="11" y="2"/>
                    <a:pt x="6" y="2"/>
                  </a:cubicBezTo>
                  <a:cubicBezTo>
                    <a:pt x="4" y="1"/>
                    <a:pt x="3" y="2"/>
                    <a:pt x="3" y="4"/>
                  </a:cubicBezTo>
                  <a:close/>
                </a:path>
              </a:pathLst>
            </a:custGeom>
            <a:solidFill>
              <a:srgbClr val="A28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4" name="Freeform 533"/>
            <p:cNvSpPr>
              <a:spLocks/>
            </p:cNvSpPr>
            <p:nvPr/>
          </p:nvSpPr>
          <p:spPr bwMode="auto">
            <a:xfrm>
              <a:off x="1675" y="3698"/>
              <a:ext cx="34" cy="52"/>
            </a:xfrm>
            <a:custGeom>
              <a:avLst/>
              <a:gdLst>
                <a:gd name="T0" fmla="*/ 0 w 14"/>
                <a:gd name="T1" fmla="*/ 0 h 22"/>
                <a:gd name="T2" fmla="*/ 1 w 14"/>
                <a:gd name="T3" fmla="*/ 0 h 22"/>
                <a:gd name="T4" fmla="*/ 3 w 14"/>
                <a:gd name="T5" fmla="*/ 8 h 22"/>
                <a:gd name="T6" fmla="*/ 14 w 14"/>
                <a:gd name="T7" fmla="*/ 22 h 22"/>
                <a:gd name="T8" fmla="*/ 4 w 14"/>
                <a:gd name="T9" fmla="*/ 14 h 22"/>
                <a:gd name="T10" fmla="*/ 0 w 14"/>
                <a:gd name="T11" fmla="*/ 0 h 22"/>
              </a:gdLst>
              <a:ahLst/>
              <a:cxnLst>
                <a:cxn ang="0">
                  <a:pos x="T0" y="T1"/>
                </a:cxn>
                <a:cxn ang="0">
                  <a:pos x="T2" y="T3"/>
                </a:cxn>
                <a:cxn ang="0">
                  <a:pos x="T4" y="T5"/>
                </a:cxn>
                <a:cxn ang="0">
                  <a:pos x="T6" y="T7"/>
                </a:cxn>
                <a:cxn ang="0">
                  <a:pos x="T8" y="T9"/>
                </a:cxn>
                <a:cxn ang="0">
                  <a:pos x="T10" y="T11"/>
                </a:cxn>
              </a:cxnLst>
              <a:rect l="0" t="0" r="r" b="b"/>
              <a:pathLst>
                <a:path w="14" h="22">
                  <a:moveTo>
                    <a:pt x="0" y="0"/>
                  </a:moveTo>
                  <a:cubicBezTo>
                    <a:pt x="0" y="0"/>
                    <a:pt x="1" y="0"/>
                    <a:pt x="1" y="0"/>
                  </a:cubicBezTo>
                  <a:cubicBezTo>
                    <a:pt x="2" y="3"/>
                    <a:pt x="2" y="5"/>
                    <a:pt x="3" y="8"/>
                  </a:cubicBezTo>
                  <a:cubicBezTo>
                    <a:pt x="5" y="14"/>
                    <a:pt x="9" y="19"/>
                    <a:pt x="14" y="22"/>
                  </a:cubicBezTo>
                  <a:cubicBezTo>
                    <a:pt x="10" y="21"/>
                    <a:pt x="7" y="18"/>
                    <a:pt x="4" y="14"/>
                  </a:cubicBezTo>
                  <a:cubicBezTo>
                    <a:pt x="2" y="10"/>
                    <a:pt x="1" y="5"/>
                    <a:pt x="0" y="0"/>
                  </a:cubicBezTo>
                  <a:close/>
                </a:path>
              </a:pathLst>
            </a:custGeom>
            <a:solidFill>
              <a:srgbClr val="9C74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5" name="Freeform 534"/>
            <p:cNvSpPr>
              <a:spLocks/>
            </p:cNvSpPr>
            <p:nvPr/>
          </p:nvSpPr>
          <p:spPr bwMode="auto">
            <a:xfrm>
              <a:off x="1107" y="2897"/>
              <a:ext cx="36" cy="22"/>
            </a:xfrm>
            <a:custGeom>
              <a:avLst/>
              <a:gdLst>
                <a:gd name="T0" fmla="*/ 0 w 15"/>
                <a:gd name="T1" fmla="*/ 2 h 9"/>
                <a:gd name="T2" fmla="*/ 4 w 15"/>
                <a:gd name="T3" fmla="*/ 7 h 9"/>
                <a:gd name="T4" fmla="*/ 3 w 15"/>
                <a:gd name="T5" fmla="*/ 0 h 9"/>
                <a:gd name="T6" fmla="*/ 15 w 15"/>
                <a:gd name="T7" fmla="*/ 7 h 9"/>
                <a:gd name="T8" fmla="*/ 5 w 15"/>
                <a:gd name="T9" fmla="*/ 2 h 9"/>
                <a:gd name="T10" fmla="*/ 5 w 15"/>
                <a:gd name="T11" fmla="*/ 3 h 9"/>
                <a:gd name="T12" fmla="*/ 5 w 15"/>
                <a:gd name="T13" fmla="*/ 8 h 9"/>
                <a:gd name="T14" fmla="*/ 2 w 15"/>
                <a:gd name="T15" fmla="*/ 4 h 9"/>
                <a:gd name="T16" fmla="*/ 0 w 15"/>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
                  <a:moveTo>
                    <a:pt x="0" y="2"/>
                  </a:moveTo>
                  <a:cubicBezTo>
                    <a:pt x="3" y="2"/>
                    <a:pt x="2" y="6"/>
                    <a:pt x="4" y="7"/>
                  </a:cubicBezTo>
                  <a:cubicBezTo>
                    <a:pt x="5" y="4"/>
                    <a:pt x="3" y="3"/>
                    <a:pt x="3" y="0"/>
                  </a:cubicBezTo>
                  <a:cubicBezTo>
                    <a:pt x="7" y="2"/>
                    <a:pt x="12" y="2"/>
                    <a:pt x="15" y="7"/>
                  </a:cubicBezTo>
                  <a:cubicBezTo>
                    <a:pt x="12" y="5"/>
                    <a:pt x="9" y="3"/>
                    <a:pt x="5" y="2"/>
                  </a:cubicBezTo>
                  <a:cubicBezTo>
                    <a:pt x="5" y="3"/>
                    <a:pt x="5" y="3"/>
                    <a:pt x="5" y="3"/>
                  </a:cubicBezTo>
                  <a:cubicBezTo>
                    <a:pt x="5" y="5"/>
                    <a:pt x="7" y="7"/>
                    <a:pt x="5" y="8"/>
                  </a:cubicBezTo>
                  <a:cubicBezTo>
                    <a:pt x="2" y="9"/>
                    <a:pt x="2" y="6"/>
                    <a:pt x="2" y="4"/>
                  </a:cubicBezTo>
                  <a:cubicBezTo>
                    <a:pt x="1" y="4"/>
                    <a:pt x="1" y="3"/>
                    <a:pt x="0" y="2"/>
                  </a:cubicBezTo>
                  <a:close/>
                </a:path>
              </a:pathLst>
            </a:custGeom>
            <a:solidFill>
              <a:srgbClr val="9D8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6" name="Freeform 535"/>
            <p:cNvSpPr>
              <a:spLocks/>
            </p:cNvSpPr>
            <p:nvPr/>
          </p:nvSpPr>
          <p:spPr bwMode="auto">
            <a:xfrm>
              <a:off x="1093" y="2687"/>
              <a:ext cx="59" cy="12"/>
            </a:xfrm>
            <a:custGeom>
              <a:avLst/>
              <a:gdLst>
                <a:gd name="T0" fmla="*/ 0 w 25"/>
                <a:gd name="T1" fmla="*/ 0 h 5"/>
                <a:gd name="T2" fmla="*/ 0 w 25"/>
                <a:gd name="T3" fmla="*/ 0 h 5"/>
                <a:gd name="T4" fmla="*/ 21 w 25"/>
                <a:gd name="T5" fmla="*/ 3 h 5"/>
                <a:gd name="T6" fmla="*/ 25 w 25"/>
                <a:gd name="T7" fmla="*/ 5 h 5"/>
                <a:gd name="T8" fmla="*/ 1 w 25"/>
                <a:gd name="T9" fmla="*/ 1 h 5"/>
                <a:gd name="T10" fmla="*/ 0 w 25"/>
                <a:gd name="T11" fmla="*/ 0 h 5"/>
              </a:gdLst>
              <a:ahLst/>
              <a:cxnLst>
                <a:cxn ang="0">
                  <a:pos x="T0" y="T1"/>
                </a:cxn>
                <a:cxn ang="0">
                  <a:pos x="T2" y="T3"/>
                </a:cxn>
                <a:cxn ang="0">
                  <a:pos x="T4" y="T5"/>
                </a:cxn>
                <a:cxn ang="0">
                  <a:pos x="T6" y="T7"/>
                </a:cxn>
                <a:cxn ang="0">
                  <a:pos x="T8" y="T9"/>
                </a:cxn>
                <a:cxn ang="0">
                  <a:pos x="T10" y="T11"/>
                </a:cxn>
              </a:cxnLst>
              <a:rect l="0" t="0" r="r" b="b"/>
              <a:pathLst>
                <a:path w="25" h="5">
                  <a:moveTo>
                    <a:pt x="0" y="0"/>
                  </a:moveTo>
                  <a:cubicBezTo>
                    <a:pt x="0" y="0"/>
                    <a:pt x="0" y="0"/>
                    <a:pt x="0" y="0"/>
                  </a:cubicBezTo>
                  <a:cubicBezTo>
                    <a:pt x="7" y="2"/>
                    <a:pt x="14" y="1"/>
                    <a:pt x="21" y="3"/>
                  </a:cubicBezTo>
                  <a:cubicBezTo>
                    <a:pt x="23" y="4"/>
                    <a:pt x="24" y="4"/>
                    <a:pt x="25" y="5"/>
                  </a:cubicBezTo>
                  <a:cubicBezTo>
                    <a:pt x="17" y="3"/>
                    <a:pt x="9" y="3"/>
                    <a:pt x="1" y="1"/>
                  </a:cubicBezTo>
                  <a:cubicBezTo>
                    <a:pt x="0" y="1"/>
                    <a:pt x="0" y="0"/>
                    <a:pt x="0" y="0"/>
                  </a:cubicBezTo>
                  <a:close/>
                </a:path>
              </a:pathLst>
            </a:custGeom>
            <a:solidFill>
              <a:srgbClr val="A78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7" name="Freeform 536"/>
            <p:cNvSpPr>
              <a:spLocks/>
            </p:cNvSpPr>
            <p:nvPr/>
          </p:nvSpPr>
          <p:spPr bwMode="auto">
            <a:xfrm>
              <a:off x="1091" y="1702"/>
              <a:ext cx="57" cy="23"/>
            </a:xfrm>
            <a:custGeom>
              <a:avLst/>
              <a:gdLst>
                <a:gd name="T0" fmla="*/ 0 w 24"/>
                <a:gd name="T1" fmla="*/ 0 h 10"/>
                <a:gd name="T2" fmla="*/ 19 w 24"/>
                <a:gd name="T3" fmla="*/ 7 h 10"/>
                <a:gd name="T4" fmla="*/ 23 w 24"/>
                <a:gd name="T5" fmla="*/ 7 h 10"/>
                <a:gd name="T6" fmla="*/ 23 w 24"/>
                <a:gd name="T7" fmla="*/ 9 h 10"/>
                <a:gd name="T8" fmla="*/ 21 w 24"/>
                <a:gd name="T9" fmla="*/ 9 h 10"/>
                <a:gd name="T10" fmla="*/ 3 w 24"/>
                <a:gd name="T11" fmla="*/ 1 h 10"/>
                <a:gd name="T12" fmla="*/ 0 w 24"/>
                <a:gd name="T13" fmla="*/ 1 h 10"/>
                <a:gd name="T14" fmla="*/ 0 w 2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0">
                  <a:moveTo>
                    <a:pt x="0" y="0"/>
                  </a:moveTo>
                  <a:cubicBezTo>
                    <a:pt x="7" y="0"/>
                    <a:pt x="13" y="3"/>
                    <a:pt x="19" y="7"/>
                  </a:cubicBezTo>
                  <a:cubicBezTo>
                    <a:pt x="20" y="7"/>
                    <a:pt x="22" y="9"/>
                    <a:pt x="23" y="7"/>
                  </a:cubicBezTo>
                  <a:cubicBezTo>
                    <a:pt x="24" y="8"/>
                    <a:pt x="24" y="8"/>
                    <a:pt x="23" y="9"/>
                  </a:cubicBezTo>
                  <a:cubicBezTo>
                    <a:pt x="22" y="10"/>
                    <a:pt x="21" y="9"/>
                    <a:pt x="21" y="9"/>
                  </a:cubicBezTo>
                  <a:cubicBezTo>
                    <a:pt x="15" y="5"/>
                    <a:pt x="9" y="3"/>
                    <a:pt x="3" y="1"/>
                  </a:cubicBezTo>
                  <a:cubicBezTo>
                    <a:pt x="2" y="1"/>
                    <a:pt x="1" y="1"/>
                    <a:pt x="0" y="1"/>
                  </a:cubicBezTo>
                  <a:cubicBezTo>
                    <a:pt x="0" y="1"/>
                    <a:pt x="0" y="0"/>
                    <a:pt x="0" y="0"/>
                  </a:cubicBezTo>
                  <a:close/>
                </a:path>
              </a:pathLst>
            </a:custGeom>
            <a:solidFill>
              <a:srgbClr val="A4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8" name="Freeform 537"/>
            <p:cNvSpPr>
              <a:spLocks/>
            </p:cNvSpPr>
            <p:nvPr/>
          </p:nvSpPr>
          <p:spPr bwMode="auto">
            <a:xfrm>
              <a:off x="1514" y="1927"/>
              <a:ext cx="52" cy="11"/>
            </a:xfrm>
            <a:custGeom>
              <a:avLst/>
              <a:gdLst>
                <a:gd name="T0" fmla="*/ 0 w 22"/>
                <a:gd name="T1" fmla="*/ 2 h 5"/>
                <a:gd name="T2" fmla="*/ 7 w 22"/>
                <a:gd name="T3" fmla="*/ 1 h 5"/>
                <a:gd name="T4" fmla="*/ 20 w 22"/>
                <a:gd name="T5" fmla="*/ 2 h 5"/>
                <a:gd name="T6" fmla="*/ 22 w 22"/>
                <a:gd name="T7" fmla="*/ 3 h 5"/>
                <a:gd name="T8" fmla="*/ 20 w 22"/>
                <a:gd name="T9" fmla="*/ 4 h 5"/>
                <a:gd name="T10" fmla="*/ 19 w 22"/>
                <a:gd name="T11" fmla="*/ 4 h 5"/>
                <a:gd name="T12" fmla="*/ 18 w 22"/>
                <a:gd name="T13" fmla="*/ 3 h 5"/>
                <a:gd name="T14" fmla="*/ 0 w 22"/>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
                  <a:moveTo>
                    <a:pt x="0" y="2"/>
                  </a:moveTo>
                  <a:cubicBezTo>
                    <a:pt x="2" y="0"/>
                    <a:pt x="4" y="1"/>
                    <a:pt x="7" y="1"/>
                  </a:cubicBezTo>
                  <a:cubicBezTo>
                    <a:pt x="11" y="0"/>
                    <a:pt x="16" y="1"/>
                    <a:pt x="20" y="2"/>
                  </a:cubicBezTo>
                  <a:cubicBezTo>
                    <a:pt x="21" y="2"/>
                    <a:pt x="22" y="2"/>
                    <a:pt x="22" y="3"/>
                  </a:cubicBezTo>
                  <a:cubicBezTo>
                    <a:pt x="21" y="4"/>
                    <a:pt x="21" y="4"/>
                    <a:pt x="20" y="4"/>
                  </a:cubicBezTo>
                  <a:cubicBezTo>
                    <a:pt x="20" y="5"/>
                    <a:pt x="19" y="5"/>
                    <a:pt x="19" y="4"/>
                  </a:cubicBezTo>
                  <a:cubicBezTo>
                    <a:pt x="20" y="3"/>
                    <a:pt x="19" y="3"/>
                    <a:pt x="18" y="3"/>
                  </a:cubicBezTo>
                  <a:cubicBezTo>
                    <a:pt x="12" y="1"/>
                    <a:pt x="6" y="2"/>
                    <a:pt x="0" y="2"/>
                  </a:cubicBezTo>
                  <a:close/>
                </a:path>
              </a:pathLst>
            </a:custGeom>
            <a:solidFill>
              <a:srgbClr val="AE8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9" name="Freeform 538"/>
            <p:cNvSpPr>
              <a:spLocks/>
            </p:cNvSpPr>
            <p:nvPr/>
          </p:nvSpPr>
          <p:spPr bwMode="auto">
            <a:xfrm>
              <a:off x="870" y="2999"/>
              <a:ext cx="45" cy="43"/>
            </a:xfrm>
            <a:custGeom>
              <a:avLst/>
              <a:gdLst>
                <a:gd name="T0" fmla="*/ 18 w 19"/>
                <a:gd name="T1" fmla="*/ 0 h 18"/>
                <a:gd name="T2" fmla="*/ 17 w 19"/>
                <a:gd name="T3" fmla="*/ 2 h 18"/>
                <a:gd name="T4" fmla="*/ 2 w 19"/>
                <a:gd name="T5" fmla="*/ 16 h 18"/>
                <a:gd name="T6" fmla="*/ 0 w 19"/>
                <a:gd name="T7" fmla="*/ 18 h 18"/>
                <a:gd name="T8" fmla="*/ 18 w 19"/>
                <a:gd name="T9" fmla="*/ 0 h 18"/>
              </a:gdLst>
              <a:ahLst/>
              <a:cxnLst>
                <a:cxn ang="0">
                  <a:pos x="T0" y="T1"/>
                </a:cxn>
                <a:cxn ang="0">
                  <a:pos x="T2" y="T3"/>
                </a:cxn>
                <a:cxn ang="0">
                  <a:pos x="T4" y="T5"/>
                </a:cxn>
                <a:cxn ang="0">
                  <a:pos x="T6" y="T7"/>
                </a:cxn>
                <a:cxn ang="0">
                  <a:pos x="T8" y="T9"/>
                </a:cxn>
              </a:cxnLst>
              <a:rect l="0" t="0" r="r" b="b"/>
              <a:pathLst>
                <a:path w="19" h="18">
                  <a:moveTo>
                    <a:pt x="18" y="0"/>
                  </a:moveTo>
                  <a:cubicBezTo>
                    <a:pt x="19" y="1"/>
                    <a:pt x="18" y="1"/>
                    <a:pt x="17" y="2"/>
                  </a:cubicBezTo>
                  <a:cubicBezTo>
                    <a:pt x="11" y="6"/>
                    <a:pt x="6" y="10"/>
                    <a:pt x="2" y="16"/>
                  </a:cubicBezTo>
                  <a:cubicBezTo>
                    <a:pt x="1" y="17"/>
                    <a:pt x="1" y="18"/>
                    <a:pt x="0" y="18"/>
                  </a:cubicBezTo>
                  <a:cubicBezTo>
                    <a:pt x="4" y="10"/>
                    <a:pt x="10" y="4"/>
                    <a:pt x="18" y="0"/>
                  </a:cubicBezTo>
                  <a:close/>
                </a:path>
              </a:pathLst>
            </a:custGeom>
            <a:solidFill>
              <a:srgbClr val="998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0" name="Freeform 539"/>
            <p:cNvSpPr>
              <a:spLocks/>
            </p:cNvSpPr>
            <p:nvPr/>
          </p:nvSpPr>
          <p:spPr bwMode="auto">
            <a:xfrm>
              <a:off x="946" y="2765"/>
              <a:ext cx="19" cy="19"/>
            </a:xfrm>
            <a:custGeom>
              <a:avLst/>
              <a:gdLst>
                <a:gd name="T0" fmla="*/ 0 w 8"/>
                <a:gd name="T1" fmla="*/ 8 h 8"/>
                <a:gd name="T2" fmla="*/ 0 w 8"/>
                <a:gd name="T3" fmla="*/ 8 h 8"/>
                <a:gd name="T4" fmla="*/ 0 w 8"/>
                <a:gd name="T5" fmla="*/ 8 h 8"/>
                <a:gd name="T6" fmla="*/ 2 w 8"/>
                <a:gd name="T7" fmla="*/ 7 h 8"/>
                <a:gd name="T8" fmla="*/ 0 w 8"/>
                <a:gd name="T9" fmla="*/ 6 h 8"/>
                <a:gd name="T10" fmla="*/ 7 w 8"/>
                <a:gd name="T11" fmla="*/ 0 h 8"/>
                <a:gd name="T12" fmla="*/ 7 w 8"/>
                <a:gd name="T13" fmla="*/ 1 h 8"/>
                <a:gd name="T14" fmla="*/ 8 w 8"/>
                <a:gd name="T15" fmla="*/ 3 h 8"/>
                <a:gd name="T16" fmla="*/ 5 w 8"/>
                <a:gd name="T17" fmla="*/ 8 h 8"/>
                <a:gd name="T18" fmla="*/ 0 w 8"/>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0" y="8"/>
                  </a:moveTo>
                  <a:cubicBezTo>
                    <a:pt x="0" y="8"/>
                    <a:pt x="0" y="8"/>
                    <a:pt x="0" y="8"/>
                  </a:cubicBezTo>
                  <a:cubicBezTo>
                    <a:pt x="0" y="8"/>
                    <a:pt x="0" y="8"/>
                    <a:pt x="0" y="8"/>
                  </a:cubicBezTo>
                  <a:cubicBezTo>
                    <a:pt x="1" y="8"/>
                    <a:pt x="1" y="8"/>
                    <a:pt x="2" y="7"/>
                  </a:cubicBezTo>
                  <a:cubicBezTo>
                    <a:pt x="1" y="6"/>
                    <a:pt x="0" y="7"/>
                    <a:pt x="0" y="6"/>
                  </a:cubicBezTo>
                  <a:cubicBezTo>
                    <a:pt x="2" y="4"/>
                    <a:pt x="5" y="3"/>
                    <a:pt x="7" y="0"/>
                  </a:cubicBezTo>
                  <a:cubicBezTo>
                    <a:pt x="7" y="0"/>
                    <a:pt x="7" y="0"/>
                    <a:pt x="7" y="1"/>
                  </a:cubicBezTo>
                  <a:cubicBezTo>
                    <a:pt x="8" y="1"/>
                    <a:pt x="8" y="2"/>
                    <a:pt x="8" y="3"/>
                  </a:cubicBezTo>
                  <a:cubicBezTo>
                    <a:pt x="7" y="5"/>
                    <a:pt x="6" y="6"/>
                    <a:pt x="5" y="8"/>
                  </a:cubicBezTo>
                  <a:cubicBezTo>
                    <a:pt x="3" y="8"/>
                    <a:pt x="2" y="8"/>
                    <a:pt x="0" y="8"/>
                  </a:cubicBezTo>
                  <a:close/>
                </a:path>
              </a:pathLst>
            </a:custGeom>
            <a:solidFill>
              <a:srgbClr val="7E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1" name="Freeform 540"/>
            <p:cNvSpPr>
              <a:spLocks/>
            </p:cNvSpPr>
            <p:nvPr/>
          </p:nvSpPr>
          <p:spPr bwMode="auto">
            <a:xfrm>
              <a:off x="1076" y="2099"/>
              <a:ext cx="76" cy="8"/>
            </a:xfrm>
            <a:custGeom>
              <a:avLst/>
              <a:gdLst>
                <a:gd name="T0" fmla="*/ 0 w 32"/>
                <a:gd name="T1" fmla="*/ 2 h 3"/>
                <a:gd name="T2" fmla="*/ 1 w 32"/>
                <a:gd name="T3" fmla="*/ 2 h 3"/>
                <a:gd name="T4" fmla="*/ 28 w 32"/>
                <a:gd name="T5" fmla="*/ 1 h 3"/>
                <a:gd name="T6" fmla="*/ 32 w 32"/>
                <a:gd name="T7" fmla="*/ 2 h 3"/>
                <a:gd name="T8" fmla="*/ 0 w 32"/>
                <a:gd name="T9" fmla="*/ 2 h 3"/>
              </a:gdLst>
              <a:ahLst/>
              <a:cxnLst>
                <a:cxn ang="0">
                  <a:pos x="T0" y="T1"/>
                </a:cxn>
                <a:cxn ang="0">
                  <a:pos x="T2" y="T3"/>
                </a:cxn>
                <a:cxn ang="0">
                  <a:pos x="T4" y="T5"/>
                </a:cxn>
                <a:cxn ang="0">
                  <a:pos x="T6" y="T7"/>
                </a:cxn>
                <a:cxn ang="0">
                  <a:pos x="T8" y="T9"/>
                </a:cxn>
              </a:cxnLst>
              <a:rect l="0" t="0" r="r" b="b"/>
              <a:pathLst>
                <a:path w="32" h="3">
                  <a:moveTo>
                    <a:pt x="0" y="2"/>
                  </a:moveTo>
                  <a:cubicBezTo>
                    <a:pt x="0" y="2"/>
                    <a:pt x="0" y="2"/>
                    <a:pt x="1" y="2"/>
                  </a:cubicBezTo>
                  <a:cubicBezTo>
                    <a:pt x="10" y="2"/>
                    <a:pt x="19" y="0"/>
                    <a:pt x="28" y="1"/>
                  </a:cubicBezTo>
                  <a:cubicBezTo>
                    <a:pt x="29" y="1"/>
                    <a:pt x="31" y="0"/>
                    <a:pt x="32" y="2"/>
                  </a:cubicBezTo>
                  <a:cubicBezTo>
                    <a:pt x="21" y="1"/>
                    <a:pt x="11" y="3"/>
                    <a:pt x="0" y="2"/>
                  </a:cubicBezTo>
                  <a:close/>
                </a:path>
              </a:pathLst>
            </a:custGeom>
            <a:solidFill>
              <a:srgbClr val="A98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2" name="Freeform 541"/>
            <p:cNvSpPr>
              <a:spLocks/>
            </p:cNvSpPr>
            <p:nvPr/>
          </p:nvSpPr>
          <p:spPr bwMode="auto">
            <a:xfrm>
              <a:off x="1728" y="2684"/>
              <a:ext cx="66" cy="12"/>
            </a:xfrm>
            <a:custGeom>
              <a:avLst/>
              <a:gdLst>
                <a:gd name="T0" fmla="*/ 0 w 28"/>
                <a:gd name="T1" fmla="*/ 0 h 5"/>
                <a:gd name="T2" fmla="*/ 2 w 28"/>
                <a:gd name="T3" fmla="*/ 0 h 5"/>
                <a:gd name="T4" fmla="*/ 27 w 28"/>
                <a:gd name="T5" fmla="*/ 4 h 5"/>
                <a:gd name="T6" fmla="*/ 28 w 28"/>
                <a:gd name="T7" fmla="*/ 5 h 5"/>
                <a:gd name="T8" fmla="*/ 27 w 28"/>
                <a:gd name="T9" fmla="*/ 5 h 5"/>
                <a:gd name="T10" fmla="*/ 13 w 28"/>
                <a:gd name="T11" fmla="*/ 4 h 5"/>
                <a:gd name="T12" fmla="*/ 13 w 28"/>
                <a:gd name="T13" fmla="*/ 4 h 5"/>
                <a:gd name="T14" fmla="*/ 0 w 2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5">
                  <a:moveTo>
                    <a:pt x="0" y="0"/>
                  </a:moveTo>
                  <a:cubicBezTo>
                    <a:pt x="1" y="0"/>
                    <a:pt x="2" y="0"/>
                    <a:pt x="2" y="0"/>
                  </a:cubicBezTo>
                  <a:cubicBezTo>
                    <a:pt x="10" y="3"/>
                    <a:pt x="19" y="2"/>
                    <a:pt x="27" y="4"/>
                  </a:cubicBezTo>
                  <a:cubicBezTo>
                    <a:pt x="28" y="4"/>
                    <a:pt x="28" y="5"/>
                    <a:pt x="28" y="5"/>
                  </a:cubicBezTo>
                  <a:cubicBezTo>
                    <a:pt x="28" y="5"/>
                    <a:pt x="27" y="5"/>
                    <a:pt x="27" y="5"/>
                  </a:cubicBezTo>
                  <a:cubicBezTo>
                    <a:pt x="23" y="4"/>
                    <a:pt x="18" y="3"/>
                    <a:pt x="13" y="4"/>
                  </a:cubicBezTo>
                  <a:cubicBezTo>
                    <a:pt x="13" y="4"/>
                    <a:pt x="13" y="4"/>
                    <a:pt x="13" y="4"/>
                  </a:cubicBezTo>
                  <a:cubicBezTo>
                    <a:pt x="8" y="3"/>
                    <a:pt x="4" y="2"/>
                    <a:pt x="0" y="0"/>
                  </a:cubicBezTo>
                  <a:close/>
                </a:path>
              </a:pathLst>
            </a:custGeom>
            <a:solidFill>
              <a:srgbClr val="A48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3" name="Freeform 542"/>
            <p:cNvSpPr>
              <a:spLocks/>
            </p:cNvSpPr>
            <p:nvPr/>
          </p:nvSpPr>
          <p:spPr bwMode="auto">
            <a:xfrm>
              <a:off x="1540" y="1654"/>
              <a:ext cx="40" cy="22"/>
            </a:xfrm>
            <a:custGeom>
              <a:avLst/>
              <a:gdLst>
                <a:gd name="T0" fmla="*/ 3 w 17"/>
                <a:gd name="T1" fmla="*/ 4 h 9"/>
                <a:gd name="T2" fmla="*/ 5 w 17"/>
                <a:gd name="T3" fmla="*/ 5 h 9"/>
                <a:gd name="T4" fmla="*/ 17 w 17"/>
                <a:gd name="T5" fmla="*/ 0 h 9"/>
                <a:gd name="T6" fmla="*/ 2 w 17"/>
                <a:gd name="T7" fmla="*/ 8 h 9"/>
                <a:gd name="T8" fmla="*/ 0 w 17"/>
                <a:gd name="T9" fmla="*/ 8 h 9"/>
                <a:gd name="T10" fmla="*/ 0 w 17"/>
                <a:gd name="T11" fmla="*/ 6 h 9"/>
                <a:gd name="T12" fmla="*/ 3 w 17"/>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7" h="9">
                  <a:moveTo>
                    <a:pt x="3" y="4"/>
                  </a:moveTo>
                  <a:cubicBezTo>
                    <a:pt x="4" y="4"/>
                    <a:pt x="2" y="7"/>
                    <a:pt x="5" y="5"/>
                  </a:cubicBezTo>
                  <a:cubicBezTo>
                    <a:pt x="9" y="3"/>
                    <a:pt x="13" y="1"/>
                    <a:pt x="17" y="0"/>
                  </a:cubicBezTo>
                  <a:cubicBezTo>
                    <a:pt x="12" y="4"/>
                    <a:pt x="6" y="4"/>
                    <a:pt x="2" y="8"/>
                  </a:cubicBezTo>
                  <a:cubicBezTo>
                    <a:pt x="1" y="9"/>
                    <a:pt x="1" y="9"/>
                    <a:pt x="0" y="8"/>
                  </a:cubicBezTo>
                  <a:cubicBezTo>
                    <a:pt x="0" y="8"/>
                    <a:pt x="0" y="7"/>
                    <a:pt x="0" y="6"/>
                  </a:cubicBezTo>
                  <a:cubicBezTo>
                    <a:pt x="1" y="5"/>
                    <a:pt x="2" y="4"/>
                    <a:pt x="3" y="4"/>
                  </a:cubicBezTo>
                  <a:close/>
                </a:path>
              </a:pathLst>
            </a:custGeom>
            <a:solidFill>
              <a:srgbClr val="A28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4" name="Freeform 543"/>
            <p:cNvSpPr>
              <a:spLocks/>
            </p:cNvSpPr>
            <p:nvPr/>
          </p:nvSpPr>
          <p:spPr bwMode="auto">
            <a:xfrm>
              <a:off x="1492" y="2497"/>
              <a:ext cx="62" cy="14"/>
            </a:xfrm>
            <a:custGeom>
              <a:avLst/>
              <a:gdLst>
                <a:gd name="T0" fmla="*/ 0 w 26"/>
                <a:gd name="T1" fmla="*/ 6 h 6"/>
                <a:gd name="T2" fmla="*/ 15 w 26"/>
                <a:gd name="T3" fmla="*/ 0 h 6"/>
                <a:gd name="T4" fmla="*/ 25 w 26"/>
                <a:gd name="T5" fmla="*/ 0 h 6"/>
                <a:gd name="T6" fmla="*/ 26 w 26"/>
                <a:gd name="T7" fmla="*/ 1 h 6"/>
                <a:gd name="T8" fmla="*/ 24 w 26"/>
                <a:gd name="T9" fmla="*/ 2 h 6"/>
                <a:gd name="T10" fmla="*/ 9 w 26"/>
                <a:gd name="T11" fmla="*/ 2 h 6"/>
                <a:gd name="T12" fmla="*/ 0 w 2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6" h="6">
                  <a:moveTo>
                    <a:pt x="0" y="6"/>
                  </a:moveTo>
                  <a:cubicBezTo>
                    <a:pt x="4" y="2"/>
                    <a:pt x="9" y="1"/>
                    <a:pt x="15" y="0"/>
                  </a:cubicBezTo>
                  <a:cubicBezTo>
                    <a:pt x="18" y="0"/>
                    <a:pt x="21" y="0"/>
                    <a:pt x="25" y="0"/>
                  </a:cubicBezTo>
                  <a:cubicBezTo>
                    <a:pt x="25" y="0"/>
                    <a:pt x="26" y="0"/>
                    <a:pt x="26" y="1"/>
                  </a:cubicBezTo>
                  <a:cubicBezTo>
                    <a:pt x="26" y="2"/>
                    <a:pt x="25" y="2"/>
                    <a:pt x="24" y="2"/>
                  </a:cubicBezTo>
                  <a:cubicBezTo>
                    <a:pt x="19" y="0"/>
                    <a:pt x="14" y="1"/>
                    <a:pt x="9" y="2"/>
                  </a:cubicBezTo>
                  <a:cubicBezTo>
                    <a:pt x="6" y="3"/>
                    <a:pt x="3" y="5"/>
                    <a:pt x="0" y="6"/>
                  </a:cubicBezTo>
                  <a:close/>
                </a:path>
              </a:pathLst>
            </a:custGeom>
            <a:solidFill>
              <a:srgbClr val="987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5" name="Freeform 544"/>
            <p:cNvSpPr>
              <a:spLocks/>
            </p:cNvSpPr>
            <p:nvPr/>
          </p:nvSpPr>
          <p:spPr bwMode="auto">
            <a:xfrm>
              <a:off x="1816" y="956"/>
              <a:ext cx="21" cy="26"/>
            </a:xfrm>
            <a:custGeom>
              <a:avLst/>
              <a:gdLst>
                <a:gd name="T0" fmla="*/ 9 w 9"/>
                <a:gd name="T1" fmla="*/ 5 h 11"/>
                <a:gd name="T2" fmla="*/ 8 w 9"/>
                <a:gd name="T3" fmla="*/ 6 h 11"/>
                <a:gd name="T4" fmla="*/ 5 w 9"/>
                <a:gd name="T5" fmla="*/ 10 h 11"/>
                <a:gd name="T6" fmla="*/ 0 w 9"/>
                <a:gd name="T7" fmla="*/ 8 h 11"/>
                <a:gd name="T8" fmla="*/ 0 w 9"/>
                <a:gd name="T9" fmla="*/ 0 h 11"/>
                <a:gd name="T10" fmla="*/ 1 w 9"/>
                <a:gd name="T11" fmla="*/ 2 h 11"/>
                <a:gd name="T12" fmla="*/ 1 w 9"/>
                <a:gd name="T13" fmla="*/ 4 h 11"/>
                <a:gd name="T14" fmla="*/ 4 w 9"/>
                <a:gd name="T15" fmla="*/ 9 h 11"/>
                <a:gd name="T16" fmla="*/ 7 w 9"/>
                <a:gd name="T17" fmla="*/ 4 h 11"/>
                <a:gd name="T18" fmla="*/ 7 w 9"/>
                <a:gd name="T19" fmla="*/ 2 h 11"/>
                <a:gd name="T20" fmla="*/ 9 w 9"/>
                <a:gd name="T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9" y="5"/>
                  </a:moveTo>
                  <a:cubicBezTo>
                    <a:pt x="8" y="5"/>
                    <a:pt x="8" y="5"/>
                    <a:pt x="8" y="6"/>
                  </a:cubicBezTo>
                  <a:cubicBezTo>
                    <a:pt x="8" y="8"/>
                    <a:pt x="7" y="9"/>
                    <a:pt x="5" y="10"/>
                  </a:cubicBezTo>
                  <a:cubicBezTo>
                    <a:pt x="3" y="11"/>
                    <a:pt x="2" y="9"/>
                    <a:pt x="0" y="8"/>
                  </a:cubicBezTo>
                  <a:cubicBezTo>
                    <a:pt x="0" y="5"/>
                    <a:pt x="0" y="3"/>
                    <a:pt x="0" y="0"/>
                  </a:cubicBezTo>
                  <a:cubicBezTo>
                    <a:pt x="1" y="0"/>
                    <a:pt x="2" y="1"/>
                    <a:pt x="1" y="2"/>
                  </a:cubicBezTo>
                  <a:cubicBezTo>
                    <a:pt x="1" y="3"/>
                    <a:pt x="2" y="4"/>
                    <a:pt x="1" y="4"/>
                  </a:cubicBezTo>
                  <a:cubicBezTo>
                    <a:pt x="1" y="7"/>
                    <a:pt x="2" y="9"/>
                    <a:pt x="4" y="9"/>
                  </a:cubicBezTo>
                  <a:cubicBezTo>
                    <a:pt x="7" y="8"/>
                    <a:pt x="7" y="6"/>
                    <a:pt x="7" y="4"/>
                  </a:cubicBezTo>
                  <a:cubicBezTo>
                    <a:pt x="6" y="3"/>
                    <a:pt x="6" y="3"/>
                    <a:pt x="7" y="2"/>
                  </a:cubicBezTo>
                  <a:cubicBezTo>
                    <a:pt x="7" y="3"/>
                    <a:pt x="8" y="4"/>
                    <a:pt x="9" y="5"/>
                  </a:cubicBezTo>
                  <a:close/>
                </a:path>
              </a:pathLst>
            </a:custGeom>
            <a:solidFill>
              <a:srgbClr val="873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6" name="Freeform 545"/>
            <p:cNvSpPr>
              <a:spLocks/>
            </p:cNvSpPr>
            <p:nvPr/>
          </p:nvSpPr>
          <p:spPr bwMode="auto">
            <a:xfrm>
              <a:off x="1725" y="2099"/>
              <a:ext cx="76" cy="8"/>
            </a:xfrm>
            <a:custGeom>
              <a:avLst/>
              <a:gdLst>
                <a:gd name="T0" fmla="*/ 0 w 32"/>
                <a:gd name="T1" fmla="*/ 2 h 3"/>
                <a:gd name="T2" fmla="*/ 0 w 32"/>
                <a:gd name="T3" fmla="*/ 2 h 3"/>
                <a:gd name="T4" fmla="*/ 28 w 32"/>
                <a:gd name="T5" fmla="*/ 1 h 3"/>
                <a:gd name="T6" fmla="*/ 32 w 32"/>
                <a:gd name="T7" fmla="*/ 2 h 3"/>
                <a:gd name="T8" fmla="*/ 0 w 32"/>
                <a:gd name="T9" fmla="*/ 2 h 3"/>
              </a:gdLst>
              <a:ahLst/>
              <a:cxnLst>
                <a:cxn ang="0">
                  <a:pos x="T0" y="T1"/>
                </a:cxn>
                <a:cxn ang="0">
                  <a:pos x="T2" y="T3"/>
                </a:cxn>
                <a:cxn ang="0">
                  <a:pos x="T4" y="T5"/>
                </a:cxn>
                <a:cxn ang="0">
                  <a:pos x="T6" y="T7"/>
                </a:cxn>
                <a:cxn ang="0">
                  <a:pos x="T8" y="T9"/>
                </a:cxn>
              </a:cxnLst>
              <a:rect l="0" t="0" r="r" b="b"/>
              <a:pathLst>
                <a:path w="32" h="3">
                  <a:moveTo>
                    <a:pt x="0" y="2"/>
                  </a:moveTo>
                  <a:cubicBezTo>
                    <a:pt x="0" y="2"/>
                    <a:pt x="0" y="2"/>
                    <a:pt x="0" y="2"/>
                  </a:cubicBezTo>
                  <a:cubicBezTo>
                    <a:pt x="9" y="2"/>
                    <a:pt x="19" y="0"/>
                    <a:pt x="28" y="1"/>
                  </a:cubicBezTo>
                  <a:cubicBezTo>
                    <a:pt x="29" y="1"/>
                    <a:pt x="31" y="0"/>
                    <a:pt x="32" y="2"/>
                  </a:cubicBezTo>
                  <a:cubicBezTo>
                    <a:pt x="21" y="1"/>
                    <a:pt x="10" y="3"/>
                    <a:pt x="0" y="2"/>
                  </a:cubicBezTo>
                  <a:close/>
                </a:path>
              </a:pathLst>
            </a:custGeom>
            <a:solidFill>
              <a:srgbClr val="A67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7" name="Freeform 546"/>
            <p:cNvSpPr>
              <a:spLocks/>
            </p:cNvSpPr>
            <p:nvPr/>
          </p:nvSpPr>
          <p:spPr bwMode="auto">
            <a:xfrm>
              <a:off x="1599" y="2043"/>
              <a:ext cx="19" cy="16"/>
            </a:xfrm>
            <a:custGeom>
              <a:avLst/>
              <a:gdLst>
                <a:gd name="T0" fmla="*/ 1 w 8"/>
                <a:gd name="T1" fmla="*/ 0 h 7"/>
                <a:gd name="T2" fmla="*/ 8 w 8"/>
                <a:gd name="T3" fmla="*/ 7 h 7"/>
                <a:gd name="T4" fmla="*/ 5 w 8"/>
                <a:gd name="T5" fmla="*/ 6 h 7"/>
                <a:gd name="T6" fmla="*/ 3 w 8"/>
                <a:gd name="T7" fmla="*/ 4 h 7"/>
                <a:gd name="T8" fmla="*/ 2 w 8"/>
                <a:gd name="T9" fmla="*/ 4 h 7"/>
                <a:gd name="T10" fmla="*/ 1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1" y="0"/>
                  </a:moveTo>
                  <a:cubicBezTo>
                    <a:pt x="5" y="0"/>
                    <a:pt x="8" y="2"/>
                    <a:pt x="8" y="7"/>
                  </a:cubicBezTo>
                  <a:cubicBezTo>
                    <a:pt x="7" y="7"/>
                    <a:pt x="5" y="6"/>
                    <a:pt x="5" y="6"/>
                  </a:cubicBezTo>
                  <a:cubicBezTo>
                    <a:pt x="3" y="6"/>
                    <a:pt x="2" y="6"/>
                    <a:pt x="3" y="4"/>
                  </a:cubicBezTo>
                  <a:cubicBezTo>
                    <a:pt x="4" y="3"/>
                    <a:pt x="2" y="4"/>
                    <a:pt x="2" y="4"/>
                  </a:cubicBezTo>
                  <a:cubicBezTo>
                    <a:pt x="3" y="2"/>
                    <a:pt x="0" y="2"/>
                    <a:pt x="1" y="0"/>
                  </a:cubicBezTo>
                  <a:close/>
                </a:path>
              </a:pathLst>
            </a:custGeom>
            <a:solidFill>
              <a:srgbClr val="9C7C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8" name="Freeform 547"/>
            <p:cNvSpPr>
              <a:spLocks/>
            </p:cNvSpPr>
            <p:nvPr/>
          </p:nvSpPr>
          <p:spPr bwMode="auto">
            <a:xfrm>
              <a:off x="1062" y="2497"/>
              <a:ext cx="50" cy="10"/>
            </a:xfrm>
            <a:custGeom>
              <a:avLst/>
              <a:gdLst>
                <a:gd name="T0" fmla="*/ 16 w 21"/>
                <a:gd name="T1" fmla="*/ 2 h 4"/>
                <a:gd name="T2" fmla="*/ 21 w 21"/>
                <a:gd name="T3" fmla="*/ 3 h 4"/>
                <a:gd name="T4" fmla="*/ 13 w 21"/>
                <a:gd name="T5" fmla="*/ 4 h 4"/>
                <a:gd name="T6" fmla="*/ 8 w 21"/>
                <a:gd name="T7" fmla="*/ 4 h 4"/>
                <a:gd name="T8" fmla="*/ 4 w 21"/>
                <a:gd name="T9" fmla="*/ 3 h 4"/>
                <a:gd name="T10" fmla="*/ 0 w 21"/>
                <a:gd name="T11" fmla="*/ 0 h 4"/>
                <a:gd name="T12" fmla="*/ 2 w 21"/>
                <a:gd name="T13" fmla="*/ 0 h 4"/>
                <a:gd name="T14" fmla="*/ 12 w 21"/>
                <a:gd name="T15" fmla="*/ 1 h 4"/>
                <a:gd name="T16" fmla="*/ 16 w 2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
                  <a:moveTo>
                    <a:pt x="16" y="2"/>
                  </a:moveTo>
                  <a:cubicBezTo>
                    <a:pt x="18" y="2"/>
                    <a:pt x="20" y="1"/>
                    <a:pt x="21" y="3"/>
                  </a:cubicBezTo>
                  <a:cubicBezTo>
                    <a:pt x="18" y="2"/>
                    <a:pt x="16" y="4"/>
                    <a:pt x="13" y="4"/>
                  </a:cubicBezTo>
                  <a:cubicBezTo>
                    <a:pt x="11" y="4"/>
                    <a:pt x="10" y="4"/>
                    <a:pt x="8" y="4"/>
                  </a:cubicBezTo>
                  <a:cubicBezTo>
                    <a:pt x="7" y="3"/>
                    <a:pt x="5" y="3"/>
                    <a:pt x="4" y="3"/>
                  </a:cubicBezTo>
                  <a:cubicBezTo>
                    <a:pt x="2" y="3"/>
                    <a:pt x="0" y="3"/>
                    <a:pt x="0" y="0"/>
                  </a:cubicBezTo>
                  <a:cubicBezTo>
                    <a:pt x="1" y="0"/>
                    <a:pt x="2" y="0"/>
                    <a:pt x="2" y="0"/>
                  </a:cubicBezTo>
                  <a:cubicBezTo>
                    <a:pt x="6" y="2"/>
                    <a:pt x="9" y="1"/>
                    <a:pt x="12" y="1"/>
                  </a:cubicBezTo>
                  <a:cubicBezTo>
                    <a:pt x="14" y="1"/>
                    <a:pt x="15" y="1"/>
                    <a:pt x="16" y="2"/>
                  </a:cubicBezTo>
                  <a:close/>
                </a:path>
              </a:pathLst>
            </a:custGeom>
            <a:solidFill>
              <a:srgbClr val="BD9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9" name="Freeform 548"/>
            <p:cNvSpPr>
              <a:spLocks/>
            </p:cNvSpPr>
            <p:nvPr/>
          </p:nvSpPr>
          <p:spPr bwMode="auto">
            <a:xfrm>
              <a:off x="858" y="2590"/>
              <a:ext cx="57" cy="9"/>
            </a:xfrm>
            <a:custGeom>
              <a:avLst/>
              <a:gdLst>
                <a:gd name="T0" fmla="*/ 0 w 24"/>
                <a:gd name="T1" fmla="*/ 4 h 4"/>
                <a:gd name="T2" fmla="*/ 24 w 24"/>
                <a:gd name="T3" fmla="*/ 1 h 4"/>
                <a:gd name="T4" fmla="*/ 20 w 24"/>
                <a:gd name="T5" fmla="*/ 4 h 4"/>
                <a:gd name="T6" fmla="*/ 19 w 24"/>
                <a:gd name="T7" fmla="*/ 2 h 4"/>
                <a:gd name="T8" fmla="*/ 3 w 24"/>
                <a:gd name="T9" fmla="*/ 4 h 4"/>
                <a:gd name="T10" fmla="*/ 0 w 24"/>
                <a:gd name="T11" fmla="*/ 4 h 4"/>
              </a:gdLst>
              <a:ahLst/>
              <a:cxnLst>
                <a:cxn ang="0">
                  <a:pos x="T0" y="T1"/>
                </a:cxn>
                <a:cxn ang="0">
                  <a:pos x="T2" y="T3"/>
                </a:cxn>
                <a:cxn ang="0">
                  <a:pos x="T4" y="T5"/>
                </a:cxn>
                <a:cxn ang="0">
                  <a:pos x="T6" y="T7"/>
                </a:cxn>
                <a:cxn ang="0">
                  <a:pos x="T8" y="T9"/>
                </a:cxn>
                <a:cxn ang="0">
                  <a:pos x="T10" y="T11"/>
                </a:cxn>
              </a:cxnLst>
              <a:rect l="0" t="0" r="r" b="b"/>
              <a:pathLst>
                <a:path w="24" h="4">
                  <a:moveTo>
                    <a:pt x="0" y="4"/>
                  </a:moveTo>
                  <a:cubicBezTo>
                    <a:pt x="8" y="0"/>
                    <a:pt x="16" y="0"/>
                    <a:pt x="24" y="1"/>
                  </a:cubicBezTo>
                  <a:cubicBezTo>
                    <a:pt x="23" y="3"/>
                    <a:pt x="22" y="4"/>
                    <a:pt x="20" y="4"/>
                  </a:cubicBezTo>
                  <a:cubicBezTo>
                    <a:pt x="21" y="2"/>
                    <a:pt x="21" y="2"/>
                    <a:pt x="19" y="2"/>
                  </a:cubicBezTo>
                  <a:cubicBezTo>
                    <a:pt x="14" y="2"/>
                    <a:pt x="8" y="2"/>
                    <a:pt x="3" y="4"/>
                  </a:cubicBezTo>
                  <a:cubicBezTo>
                    <a:pt x="2" y="4"/>
                    <a:pt x="1" y="4"/>
                    <a:pt x="0" y="4"/>
                  </a:cubicBezTo>
                  <a:close/>
                </a:path>
              </a:pathLst>
            </a:custGeom>
            <a:solidFill>
              <a:srgbClr val="A77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0" name="Freeform 549"/>
            <p:cNvSpPr>
              <a:spLocks/>
            </p:cNvSpPr>
            <p:nvPr/>
          </p:nvSpPr>
          <p:spPr bwMode="auto">
            <a:xfrm>
              <a:off x="834" y="998"/>
              <a:ext cx="14" cy="41"/>
            </a:xfrm>
            <a:custGeom>
              <a:avLst/>
              <a:gdLst>
                <a:gd name="T0" fmla="*/ 1 w 6"/>
                <a:gd name="T1" fmla="*/ 17 h 17"/>
                <a:gd name="T2" fmla="*/ 2 w 6"/>
                <a:gd name="T3" fmla="*/ 5 h 17"/>
                <a:gd name="T4" fmla="*/ 2 w 6"/>
                <a:gd name="T5" fmla="*/ 1 h 17"/>
                <a:gd name="T6" fmla="*/ 2 w 6"/>
                <a:gd name="T7" fmla="*/ 0 h 17"/>
                <a:gd name="T8" fmla="*/ 6 w 6"/>
                <a:gd name="T9" fmla="*/ 1 h 17"/>
                <a:gd name="T10" fmla="*/ 1 w 6"/>
                <a:gd name="T11" fmla="*/ 17 h 17"/>
              </a:gdLst>
              <a:ahLst/>
              <a:cxnLst>
                <a:cxn ang="0">
                  <a:pos x="T0" y="T1"/>
                </a:cxn>
                <a:cxn ang="0">
                  <a:pos x="T2" y="T3"/>
                </a:cxn>
                <a:cxn ang="0">
                  <a:pos x="T4" y="T5"/>
                </a:cxn>
                <a:cxn ang="0">
                  <a:pos x="T6" y="T7"/>
                </a:cxn>
                <a:cxn ang="0">
                  <a:pos x="T8" y="T9"/>
                </a:cxn>
                <a:cxn ang="0">
                  <a:pos x="T10" y="T11"/>
                </a:cxn>
              </a:cxnLst>
              <a:rect l="0" t="0" r="r" b="b"/>
              <a:pathLst>
                <a:path w="6" h="17">
                  <a:moveTo>
                    <a:pt x="1" y="17"/>
                  </a:moveTo>
                  <a:cubicBezTo>
                    <a:pt x="0" y="13"/>
                    <a:pt x="1" y="9"/>
                    <a:pt x="2" y="5"/>
                  </a:cubicBezTo>
                  <a:cubicBezTo>
                    <a:pt x="3" y="3"/>
                    <a:pt x="3" y="2"/>
                    <a:pt x="2" y="1"/>
                  </a:cubicBezTo>
                  <a:cubicBezTo>
                    <a:pt x="2" y="1"/>
                    <a:pt x="2" y="0"/>
                    <a:pt x="2" y="0"/>
                  </a:cubicBezTo>
                  <a:cubicBezTo>
                    <a:pt x="3" y="1"/>
                    <a:pt x="4" y="1"/>
                    <a:pt x="6" y="1"/>
                  </a:cubicBezTo>
                  <a:cubicBezTo>
                    <a:pt x="3" y="6"/>
                    <a:pt x="2" y="11"/>
                    <a:pt x="1" y="17"/>
                  </a:cubicBezTo>
                  <a:close/>
                </a:path>
              </a:pathLst>
            </a:custGeom>
            <a:solidFill>
              <a:srgbClr val="7E3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1" name="Freeform 550"/>
            <p:cNvSpPr>
              <a:spLocks/>
            </p:cNvSpPr>
            <p:nvPr/>
          </p:nvSpPr>
          <p:spPr bwMode="auto">
            <a:xfrm>
              <a:off x="1516" y="2097"/>
              <a:ext cx="62" cy="10"/>
            </a:xfrm>
            <a:custGeom>
              <a:avLst/>
              <a:gdLst>
                <a:gd name="T0" fmla="*/ 24 w 26"/>
                <a:gd name="T1" fmla="*/ 3 h 4"/>
                <a:gd name="T2" fmla="*/ 0 w 26"/>
                <a:gd name="T3" fmla="*/ 4 h 4"/>
                <a:gd name="T4" fmla="*/ 20 w 26"/>
                <a:gd name="T5" fmla="*/ 1 h 4"/>
                <a:gd name="T6" fmla="*/ 26 w 26"/>
                <a:gd name="T7" fmla="*/ 3 h 4"/>
                <a:gd name="T8" fmla="*/ 24 w 26"/>
                <a:gd name="T9" fmla="*/ 3 h 4"/>
              </a:gdLst>
              <a:ahLst/>
              <a:cxnLst>
                <a:cxn ang="0">
                  <a:pos x="T0" y="T1"/>
                </a:cxn>
                <a:cxn ang="0">
                  <a:pos x="T2" y="T3"/>
                </a:cxn>
                <a:cxn ang="0">
                  <a:pos x="T4" y="T5"/>
                </a:cxn>
                <a:cxn ang="0">
                  <a:pos x="T6" y="T7"/>
                </a:cxn>
                <a:cxn ang="0">
                  <a:pos x="T8" y="T9"/>
                </a:cxn>
              </a:cxnLst>
              <a:rect l="0" t="0" r="r" b="b"/>
              <a:pathLst>
                <a:path w="26" h="4">
                  <a:moveTo>
                    <a:pt x="24" y="3"/>
                  </a:moveTo>
                  <a:cubicBezTo>
                    <a:pt x="16" y="2"/>
                    <a:pt x="8" y="2"/>
                    <a:pt x="0" y="4"/>
                  </a:cubicBezTo>
                  <a:cubicBezTo>
                    <a:pt x="6" y="0"/>
                    <a:pt x="13" y="1"/>
                    <a:pt x="20" y="1"/>
                  </a:cubicBezTo>
                  <a:cubicBezTo>
                    <a:pt x="22" y="2"/>
                    <a:pt x="24" y="1"/>
                    <a:pt x="26" y="3"/>
                  </a:cubicBezTo>
                  <a:cubicBezTo>
                    <a:pt x="26" y="3"/>
                    <a:pt x="25" y="3"/>
                    <a:pt x="24" y="3"/>
                  </a:cubicBezTo>
                  <a:close/>
                </a:path>
              </a:pathLst>
            </a:custGeom>
            <a:solidFill>
              <a:srgbClr val="A08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2" name="Freeform 551"/>
            <p:cNvSpPr>
              <a:spLocks/>
            </p:cNvSpPr>
            <p:nvPr/>
          </p:nvSpPr>
          <p:spPr bwMode="auto">
            <a:xfrm>
              <a:off x="858" y="956"/>
              <a:ext cx="19" cy="26"/>
            </a:xfrm>
            <a:custGeom>
              <a:avLst/>
              <a:gdLst>
                <a:gd name="T0" fmla="*/ 7 w 8"/>
                <a:gd name="T1" fmla="*/ 1 h 11"/>
                <a:gd name="T2" fmla="*/ 8 w 8"/>
                <a:gd name="T3" fmla="*/ 0 h 11"/>
                <a:gd name="T4" fmla="*/ 8 w 8"/>
                <a:gd name="T5" fmla="*/ 7 h 11"/>
                <a:gd name="T6" fmla="*/ 7 w 8"/>
                <a:gd name="T7" fmla="*/ 9 h 11"/>
                <a:gd name="T8" fmla="*/ 3 w 8"/>
                <a:gd name="T9" fmla="*/ 10 h 11"/>
                <a:gd name="T10" fmla="*/ 0 w 8"/>
                <a:gd name="T11" fmla="*/ 6 h 11"/>
                <a:gd name="T12" fmla="*/ 0 w 8"/>
                <a:gd name="T13" fmla="*/ 3 h 11"/>
                <a:gd name="T14" fmla="*/ 2 w 8"/>
                <a:gd name="T15" fmla="*/ 2 h 11"/>
                <a:gd name="T16" fmla="*/ 2 w 8"/>
                <a:gd name="T17" fmla="*/ 4 h 11"/>
                <a:gd name="T18" fmla="*/ 2 w 8"/>
                <a:gd name="T19" fmla="*/ 6 h 11"/>
                <a:gd name="T20" fmla="*/ 4 w 8"/>
                <a:gd name="T21" fmla="*/ 8 h 11"/>
                <a:gd name="T22" fmla="*/ 5 w 8"/>
                <a:gd name="T23" fmla="*/ 6 h 11"/>
                <a:gd name="T24" fmla="*/ 7 w 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1">
                  <a:moveTo>
                    <a:pt x="7" y="1"/>
                  </a:moveTo>
                  <a:cubicBezTo>
                    <a:pt x="7" y="1"/>
                    <a:pt x="8" y="1"/>
                    <a:pt x="8" y="0"/>
                  </a:cubicBezTo>
                  <a:cubicBezTo>
                    <a:pt x="8" y="3"/>
                    <a:pt x="7" y="5"/>
                    <a:pt x="8" y="7"/>
                  </a:cubicBezTo>
                  <a:cubicBezTo>
                    <a:pt x="8" y="8"/>
                    <a:pt x="7" y="8"/>
                    <a:pt x="7" y="9"/>
                  </a:cubicBezTo>
                  <a:cubicBezTo>
                    <a:pt x="6" y="10"/>
                    <a:pt x="5" y="11"/>
                    <a:pt x="3" y="10"/>
                  </a:cubicBezTo>
                  <a:cubicBezTo>
                    <a:pt x="1" y="10"/>
                    <a:pt x="0" y="8"/>
                    <a:pt x="0" y="6"/>
                  </a:cubicBezTo>
                  <a:cubicBezTo>
                    <a:pt x="0" y="5"/>
                    <a:pt x="0" y="4"/>
                    <a:pt x="0" y="3"/>
                  </a:cubicBezTo>
                  <a:cubicBezTo>
                    <a:pt x="1" y="2"/>
                    <a:pt x="1" y="2"/>
                    <a:pt x="2" y="2"/>
                  </a:cubicBezTo>
                  <a:cubicBezTo>
                    <a:pt x="2" y="3"/>
                    <a:pt x="2" y="3"/>
                    <a:pt x="2" y="4"/>
                  </a:cubicBezTo>
                  <a:cubicBezTo>
                    <a:pt x="1" y="4"/>
                    <a:pt x="2" y="5"/>
                    <a:pt x="2" y="6"/>
                  </a:cubicBezTo>
                  <a:cubicBezTo>
                    <a:pt x="2" y="7"/>
                    <a:pt x="3" y="8"/>
                    <a:pt x="4" y="8"/>
                  </a:cubicBezTo>
                  <a:cubicBezTo>
                    <a:pt x="5" y="7"/>
                    <a:pt x="5" y="7"/>
                    <a:pt x="5" y="6"/>
                  </a:cubicBezTo>
                  <a:cubicBezTo>
                    <a:pt x="5" y="4"/>
                    <a:pt x="6" y="3"/>
                    <a:pt x="7" y="1"/>
                  </a:cubicBezTo>
                  <a:close/>
                </a:path>
              </a:pathLst>
            </a:custGeom>
            <a:solidFill>
              <a:srgbClr val="8531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3" name="Freeform 552"/>
            <p:cNvSpPr>
              <a:spLocks/>
            </p:cNvSpPr>
            <p:nvPr/>
          </p:nvSpPr>
          <p:spPr bwMode="auto">
            <a:xfrm>
              <a:off x="1064" y="2796"/>
              <a:ext cx="19" cy="21"/>
            </a:xfrm>
            <a:custGeom>
              <a:avLst/>
              <a:gdLst>
                <a:gd name="T0" fmla="*/ 7 w 8"/>
                <a:gd name="T1" fmla="*/ 4 h 9"/>
                <a:gd name="T2" fmla="*/ 3 w 8"/>
                <a:gd name="T3" fmla="*/ 8 h 9"/>
                <a:gd name="T4" fmla="*/ 1 w 8"/>
                <a:gd name="T5" fmla="*/ 9 h 9"/>
                <a:gd name="T6" fmla="*/ 5 w 8"/>
                <a:gd name="T7" fmla="*/ 0 h 9"/>
                <a:gd name="T8" fmla="*/ 8 w 8"/>
                <a:gd name="T9" fmla="*/ 1 h 9"/>
                <a:gd name="T10" fmla="*/ 7 w 8"/>
                <a:gd name="T11" fmla="*/ 4 h 9"/>
              </a:gdLst>
              <a:ahLst/>
              <a:cxnLst>
                <a:cxn ang="0">
                  <a:pos x="T0" y="T1"/>
                </a:cxn>
                <a:cxn ang="0">
                  <a:pos x="T2" y="T3"/>
                </a:cxn>
                <a:cxn ang="0">
                  <a:pos x="T4" y="T5"/>
                </a:cxn>
                <a:cxn ang="0">
                  <a:pos x="T6" y="T7"/>
                </a:cxn>
                <a:cxn ang="0">
                  <a:pos x="T8" y="T9"/>
                </a:cxn>
                <a:cxn ang="0">
                  <a:pos x="T10" y="T11"/>
                </a:cxn>
              </a:cxnLst>
              <a:rect l="0" t="0" r="r" b="b"/>
              <a:pathLst>
                <a:path w="8" h="9">
                  <a:moveTo>
                    <a:pt x="7" y="4"/>
                  </a:moveTo>
                  <a:cubicBezTo>
                    <a:pt x="5" y="4"/>
                    <a:pt x="5" y="7"/>
                    <a:pt x="3" y="8"/>
                  </a:cubicBezTo>
                  <a:cubicBezTo>
                    <a:pt x="2" y="9"/>
                    <a:pt x="2" y="9"/>
                    <a:pt x="1" y="9"/>
                  </a:cubicBezTo>
                  <a:cubicBezTo>
                    <a:pt x="0" y="5"/>
                    <a:pt x="2" y="2"/>
                    <a:pt x="5" y="0"/>
                  </a:cubicBezTo>
                  <a:cubicBezTo>
                    <a:pt x="6" y="0"/>
                    <a:pt x="8" y="0"/>
                    <a:pt x="8" y="1"/>
                  </a:cubicBezTo>
                  <a:cubicBezTo>
                    <a:pt x="6" y="1"/>
                    <a:pt x="7" y="3"/>
                    <a:pt x="7" y="4"/>
                  </a:cubicBezTo>
                  <a:close/>
                </a:path>
              </a:pathLst>
            </a:custGeom>
            <a:solidFill>
              <a:srgbClr val="6F42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4" name="Freeform 553"/>
            <p:cNvSpPr>
              <a:spLocks/>
            </p:cNvSpPr>
            <p:nvPr/>
          </p:nvSpPr>
          <p:spPr bwMode="auto">
            <a:xfrm>
              <a:off x="1495" y="1856"/>
              <a:ext cx="66" cy="14"/>
            </a:xfrm>
            <a:custGeom>
              <a:avLst/>
              <a:gdLst>
                <a:gd name="T0" fmla="*/ 28 w 28"/>
                <a:gd name="T1" fmla="*/ 3 h 6"/>
                <a:gd name="T2" fmla="*/ 0 w 28"/>
                <a:gd name="T3" fmla="*/ 6 h 6"/>
                <a:gd name="T4" fmla="*/ 28 w 28"/>
                <a:gd name="T5" fmla="*/ 3 h 6"/>
              </a:gdLst>
              <a:ahLst/>
              <a:cxnLst>
                <a:cxn ang="0">
                  <a:pos x="T0" y="T1"/>
                </a:cxn>
                <a:cxn ang="0">
                  <a:pos x="T2" y="T3"/>
                </a:cxn>
                <a:cxn ang="0">
                  <a:pos x="T4" y="T5"/>
                </a:cxn>
              </a:cxnLst>
              <a:rect l="0" t="0" r="r" b="b"/>
              <a:pathLst>
                <a:path w="28" h="6">
                  <a:moveTo>
                    <a:pt x="28" y="3"/>
                  </a:moveTo>
                  <a:cubicBezTo>
                    <a:pt x="18" y="2"/>
                    <a:pt x="9" y="4"/>
                    <a:pt x="0" y="6"/>
                  </a:cubicBezTo>
                  <a:cubicBezTo>
                    <a:pt x="9" y="2"/>
                    <a:pt x="18" y="0"/>
                    <a:pt x="28" y="3"/>
                  </a:cubicBezTo>
                  <a:close/>
                </a:path>
              </a:pathLst>
            </a:custGeom>
            <a:solidFill>
              <a:srgbClr val="997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5" name="Freeform 554"/>
            <p:cNvSpPr>
              <a:spLocks/>
            </p:cNvSpPr>
            <p:nvPr/>
          </p:nvSpPr>
          <p:spPr bwMode="auto">
            <a:xfrm>
              <a:off x="941" y="3276"/>
              <a:ext cx="28" cy="38"/>
            </a:xfrm>
            <a:custGeom>
              <a:avLst/>
              <a:gdLst>
                <a:gd name="T0" fmla="*/ 0 w 12"/>
                <a:gd name="T1" fmla="*/ 1 h 16"/>
                <a:gd name="T2" fmla="*/ 2 w 12"/>
                <a:gd name="T3" fmla="*/ 0 h 16"/>
                <a:gd name="T4" fmla="*/ 8 w 12"/>
                <a:gd name="T5" fmla="*/ 16 h 16"/>
                <a:gd name="T6" fmla="*/ 7 w 12"/>
                <a:gd name="T7" fmla="*/ 13 h 16"/>
                <a:gd name="T8" fmla="*/ 0 w 12"/>
                <a:gd name="T9" fmla="*/ 1 h 16"/>
              </a:gdLst>
              <a:ahLst/>
              <a:cxnLst>
                <a:cxn ang="0">
                  <a:pos x="T0" y="T1"/>
                </a:cxn>
                <a:cxn ang="0">
                  <a:pos x="T2" y="T3"/>
                </a:cxn>
                <a:cxn ang="0">
                  <a:pos x="T4" y="T5"/>
                </a:cxn>
                <a:cxn ang="0">
                  <a:pos x="T6" y="T7"/>
                </a:cxn>
                <a:cxn ang="0">
                  <a:pos x="T8" y="T9"/>
                </a:cxn>
              </a:cxnLst>
              <a:rect l="0" t="0" r="r" b="b"/>
              <a:pathLst>
                <a:path w="12" h="16">
                  <a:moveTo>
                    <a:pt x="0" y="1"/>
                  </a:moveTo>
                  <a:cubicBezTo>
                    <a:pt x="1" y="0"/>
                    <a:pt x="2" y="0"/>
                    <a:pt x="2" y="0"/>
                  </a:cubicBezTo>
                  <a:cubicBezTo>
                    <a:pt x="9" y="2"/>
                    <a:pt x="12" y="11"/>
                    <a:pt x="8" y="16"/>
                  </a:cubicBezTo>
                  <a:cubicBezTo>
                    <a:pt x="7" y="15"/>
                    <a:pt x="7" y="14"/>
                    <a:pt x="7" y="13"/>
                  </a:cubicBezTo>
                  <a:cubicBezTo>
                    <a:pt x="7" y="8"/>
                    <a:pt x="5" y="3"/>
                    <a:pt x="0" y="1"/>
                  </a:cubicBezTo>
                  <a:close/>
                </a:path>
              </a:pathLst>
            </a:custGeom>
            <a:solidFill>
              <a:srgbClr val="B19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6" name="Freeform 555"/>
            <p:cNvSpPr>
              <a:spLocks/>
            </p:cNvSpPr>
            <p:nvPr/>
          </p:nvSpPr>
          <p:spPr bwMode="auto">
            <a:xfrm>
              <a:off x="941" y="1699"/>
              <a:ext cx="17" cy="22"/>
            </a:xfrm>
            <a:custGeom>
              <a:avLst/>
              <a:gdLst>
                <a:gd name="T0" fmla="*/ 5 w 7"/>
                <a:gd name="T1" fmla="*/ 1 h 9"/>
                <a:gd name="T2" fmla="*/ 7 w 7"/>
                <a:gd name="T3" fmla="*/ 1 h 9"/>
                <a:gd name="T4" fmla="*/ 7 w 7"/>
                <a:gd name="T5" fmla="*/ 6 h 9"/>
                <a:gd name="T6" fmla="*/ 5 w 7"/>
                <a:gd name="T7" fmla="*/ 8 h 9"/>
                <a:gd name="T8" fmla="*/ 4 w 7"/>
                <a:gd name="T9" fmla="*/ 7 h 9"/>
                <a:gd name="T10" fmla="*/ 2 w 7"/>
                <a:gd name="T11" fmla="*/ 9 h 9"/>
                <a:gd name="T12" fmla="*/ 1 w 7"/>
                <a:gd name="T13" fmla="*/ 6 h 9"/>
                <a:gd name="T14" fmla="*/ 0 w 7"/>
                <a:gd name="T15" fmla="*/ 6 h 9"/>
                <a:gd name="T16" fmla="*/ 5 w 7"/>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5" y="1"/>
                  </a:moveTo>
                  <a:cubicBezTo>
                    <a:pt x="6" y="1"/>
                    <a:pt x="7" y="0"/>
                    <a:pt x="7" y="1"/>
                  </a:cubicBezTo>
                  <a:cubicBezTo>
                    <a:pt x="7" y="3"/>
                    <a:pt x="4" y="4"/>
                    <a:pt x="7" y="6"/>
                  </a:cubicBezTo>
                  <a:cubicBezTo>
                    <a:pt x="6" y="7"/>
                    <a:pt x="6" y="7"/>
                    <a:pt x="5" y="8"/>
                  </a:cubicBezTo>
                  <a:cubicBezTo>
                    <a:pt x="4" y="7"/>
                    <a:pt x="4" y="6"/>
                    <a:pt x="4" y="7"/>
                  </a:cubicBezTo>
                  <a:cubicBezTo>
                    <a:pt x="3" y="8"/>
                    <a:pt x="4" y="9"/>
                    <a:pt x="2" y="9"/>
                  </a:cubicBezTo>
                  <a:cubicBezTo>
                    <a:pt x="0" y="9"/>
                    <a:pt x="2" y="7"/>
                    <a:pt x="1" y="6"/>
                  </a:cubicBezTo>
                  <a:cubicBezTo>
                    <a:pt x="1" y="6"/>
                    <a:pt x="0" y="6"/>
                    <a:pt x="0" y="6"/>
                  </a:cubicBezTo>
                  <a:cubicBezTo>
                    <a:pt x="1" y="4"/>
                    <a:pt x="5" y="4"/>
                    <a:pt x="5" y="1"/>
                  </a:cubicBezTo>
                  <a:close/>
                </a:path>
              </a:pathLst>
            </a:custGeom>
            <a:solidFill>
              <a:srgbClr val="C9B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7" name="Freeform 556"/>
            <p:cNvSpPr>
              <a:spLocks/>
            </p:cNvSpPr>
            <p:nvPr/>
          </p:nvSpPr>
          <p:spPr bwMode="auto">
            <a:xfrm>
              <a:off x="1754" y="1690"/>
              <a:ext cx="35" cy="16"/>
            </a:xfrm>
            <a:custGeom>
              <a:avLst/>
              <a:gdLst>
                <a:gd name="T0" fmla="*/ 8 w 15"/>
                <a:gd name="T1" fmla="*/ 6 h 7"/>
                <a:gd name="T2" fmla="*/ 11 w 15"/>
                <a:gd name="T3" fmla="*/ 4 h 7"/>
                <a:gd name="T4" fmla="*/ 0 w 15"/>
                <a:gd name="T5" fmla="*/ 3 h 7"/>
                <a:gd name="T6" fmla="*/ 11 w 15"/>
                <a:gd name="T7" fmla="*/ 2 h 7"/>
                <a:gd name="T8" fmla="*/ 14 w 15"/>
                <a:gd name="T9" fmla="*/ 2 h 7"/>
                <a:gd name="T10" fmla="*/ 13 w 15"/>
                <a:gd name="T11" fmla="*/ 4 h 7"/>
                <a:gd name="T12" fmla="*/ 8 w 15"/>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8" y="6"/>
                  </a:moveTo>
                  <a:cubicBezTo>
                    <a:pt x="9" y="5"/>
                    <a:pt x="10" y="5"/>
                    <a:pt x="11" y="4"/>
                  </a:cubicBezTo>
                  <a:cubicBezTo>
                    <a:pt x="7" y="4"/>
                    <a:pt x="3" y="7"/>
                    <a:pt x="0" y="3"/>
                  </a:cubicBezTo>
                  <a:cubicBezTo>
                    <a:pt x="4" y="5"/>
                    <a:pt x="7" y="4"/>
                    <a:pt x="11" y="2"/>
                  </a:cubicBezTo>
                  <a:cubicBezTo>
                    <a:pt x="12" y="1"/>
                    <a:pt x="13" y="0"/>
                    <a:pt x="14" y="2"/>
                  </a:cubicBezTo>
                  <a:cubicBezTo>
                    <a:pt x="15" y="3"/>
                    <a:pt x="14" y="4"/>
                    <a:pt x="13" y="4"/>
                  </a:cubicBezTo>
                  <a:cubicBezTo>
                    <a:pt x="11" y="5"/>
                    <a:pt x="10" y="7"/>
                    <a:pt x="8" y="6"/>
                  </a:cubicBezTo>
                  <a:close/>
                </a:path>
              </a:pathLst>
            </a:custGeom>
            <a:solidFill>
              <a:srgbClr val="B99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8" name="Freeform 557"/>
            <p:cNvSpPr>
              <a:spLocks/>
            </p:cNvSpPr>
            <p:nvPr/>
          </p:nvSpPr>
          <p:spPr bwMode="auto">
            <a:xfrm>
              <a:off x="1716" y="2239"/>
              <a:ext cx="19" cy="17"/>
            </a:xfrm>
            <a:custGeom>
              <a:avLst/>
              <a:gdLst>
                <a:gd name="T0" fmla="*/ 7 w 8"/>
                <a:gd name="T1" fmla="*/ 1 h 7"/>
                <a:gd name="T2" fmla="*/ 6 w 8"/>
                <a:gd name="T3" fmla="*/ 5 h 7"/>
                <a:gd name="T4" fmla="*/ 4 w 8"/>
                <a:gd name="T5" fmla="*/ 5 h 7"/>
                <a:gd name="T6" fmla="*/ 2 w 8"/>
                <a:gd name="T7" fmla="*/ 7 h 7"/>
                <a:gd name="T8" fmla="*/ 3 w 8"/>
                <a:gd name="T9" fmla="*/ 5 h 7"/>
                <a:gd name="T10" fmla="*/ 0 w 8"/>
                <a:gd name="T11" fmla="*/ 4 h 7"/>
                <a:gd name="T12" fmla="*/ 7 w 8"/>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7" y="1"/>
                  </a:moveTo>
                  <a:cubicBezTo>
                    <a:pt x="8" y="3"/>
                    <a:pt x="8" y="4"/>
                    <a:pt x="6" y="5"/>
                  </a:cubicBezTo>
                  <a:cubicBezTo>
                    <a:pt x="5" y="3"/>
                    <a:pt x="5" y="5"/>
                    <a:pt x="4" y="5"/>
                  </a:cubicBezTo>
                  <a:cubicBezTo>
                    <a:pt x="4" y="6"/>
                    <a:pt x="3" y="7"/>
                    <a:pt x="2" y="7"/>
                  </a:cubicBezTo>
                  <a:cubicBezTo>
                    <a:pt x="1" y="6"/>
                    <a:pt x="2" y="6"/>
                    <a:pt x="3" y="5"/>
                  </a:cubicBezTo>
                  <a:cubicBezTo>
                    <a:pt x="3" y="3"/>
                    <a:pt x="1" y="5"/>
                    <a:pt x="0" y="4"/>
                  </a:cubicBezTo>
                  <a:cubicBezTo>
                    <a:pt x="2" y="1"/>
                    <a:pt x="4" y="0"/>
                    <a:pt x="7" y="1"/>
                  </a:cubicBezTo>
                  <a:close/>
                </a:path>
              </a:pathLst>
            </a:custGeom>
            <a:solidFill>
              <a:srgbClr val="B89F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9" name="Freeform 558"/>
            <p:cNvSpPr>
              <a:spLocks/>
            </p:cNvSpPr>
            <p:nvPr/>
          </p:nvSpPr>
          <p:spPr bwMode="auto">
            <a:xfrm>
              <a:off x="1663" y="3698"/>
              <a:ext cx="8" cy="68"/>
            </a:xfrm>
            <a:custGeom>
              <a:avLst/>
              <a:gdLst>
                <a:gd name="T0" fmla="*/ 2 w 3"/>
                <a:gd name="T1" fmla="*/ 29 h 29"/>
                <a:gd name="T2" fmla="*/ 1 w 3"/>
                <a:gd name="T3" fmla="*/ 26 h 29"/>
                <a:gd name="T4" fmla="*/ 1 w 3"/>
                <a:gd name="T5" fmla="*/ 5 h 29"/>
                <a:gd name="T6" fmla="*/ 3 w 3"/>
                <a:gd name="T7" fmla="*/ 0 h 29"/>
                <a:gd name="T8" fmla="*/ 3 w 3"/>
                <a:gd name="T9" fmla="*/ 3 h 29"/>
                <a:gd name="T10" fmla="*/ 3 w 3"/>
                <a:gd name="T11" fmla="*/ 3 h 29"/>
                <a:gd name="T12" fmla="*/ 2 w 3"/>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 h="29">
                  <a:moveTo>
                    <a:pt x="2" y="29"/>
                  </a:moveTo>
                  <a:cubicBezTo>
                    <a:pt x="1" y="29"/>
                    <a:pt x="1" y="27"/>
                    <a:pt x="1" y="26"/>
                  </a:cubicBezTo>
                  <a:cubicBezTo>
                    <a:pt x="1" y="19"/>
                    <a:pt x="1" y="12"/>
                    <a:pt x="1" y="5"/>
                  </a:cubicBezTo>
                  <a:cubicBezTo>
                    <a:pt x="1" y="3"/>
                    <a:pt x="0" y="1"/>
                    <a:pt x="3" y="0"/>
                  </a:cubicBezTo>
                  <a:cubicBezTo>
                    <a:pt x="3" y="1"/>
                    <a:pt x="3" y="2"/>
                    <a:pt x="3" y="3"/>
                  </a:cubicBezTo>
                  <a:cubicBezTo>
                    <a:pt x="3" y="3"/>
                    <a:pt x="3" y="3"/>
                    <a:pt x="3" y="3"/>
                  </a:cubicBezTo>
                  <a:cubicBezTo>
                    <a:pt x="1" y="12"/>
                    <a:pt x="2" y="20"/>
                    <a:pt x="2" y="29"/>
                  </a:cubicBezTo>
                  <a:close/>
                </a:path>
              </a:pathLst>
            </a:custGeom>
            <a:solidFill>
              <a:srgbClr val="9B72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0" name="Freeform 559"/>
            <p:cNvSpPr>
              <a:spLocks/>
            </p:cNvSpPr>
            <p:nvPr/>
          </p:nvSpPr>
          <p:spPr bwMode="auto">
            <a:xfrm>
              <a:off x="1766" y="1863"/>
              <a:ext cx="50" cy="12"/>
            </a:xfrm>
            <a:custGeom>
              <a:avLst/>
              <a:gdLst>
                <a:gd name="T0" fmla="*/ 5 w 21"/>
                <a:gd name="T1" fmla="*/ 5 h 5"/>
                <a:gd name="T2" fmla="*/ 0 w 21"/>
                <a:gd name="T3" fmla="*/ 2 h 5"/>
                <a:gd name="T4" fmla="*/ 21 w 21"/>
                <a:gd name="T5" fmla="*/ 4 h 5"/>
                <a:gd name="T6" fmla="*/ 3 w 21"/>
                <a:gd name="T7" fmla="*/ 3 h 5"/>
                <a:gd name="T8" fmla="*/ 5 w 21"/>
                <a:gd name="T9" fmla="*/ 5 h 5"/>
              </a:gdLst>
              <a:ahLst/>
              <a:cxnLst>
                <a:cxn ang="0">
                  <a:pos x="T0" y="T1"/>
                </a:cxn>
                <a:cxn ang="0">
                  <a:pos x="T2" y="T3"/>
                </a:cxn>
                <a:cxn ang="0">
                  <a:pos x="T4" y="T5"/>
                </a:cxn>
                <a:cxn ang="0">
                  <a:pos x="T6" y="T7"/>
                </a:cxn>
                <a:cxn ang="0">
                  <a:pos x="T8" y="T9"/>
                </a:cxn>
              </a:cxnLst>
              <a:rect l="0" t="0" r="r" b="b"/>
              <a:pathLst>
                <a:path w="21" h="5">
                  <a:moveTo>
                    <a:pt x="5" y="5"/>
                  </a:moveTo>
                  <a:cubicBezTo>
                    <a:pt x="3" y="5"/>
                    <a:pt x="2" y="4"/>
                    <a:pt x="0" y="2"/>
                  </a:cubicBezTo>
                  <a:cubicBezTo>
                    <a:pt x="7" y="1"/>
                    <a:pt x="14" y="0"/>
                    <a:pt x="21" y="4"/>
                  </a:cubicBezTo>
                  <a:cubicBezTo>
                    <a:pt x="15" y="3"/>
                    <a:pt x="9" y="1"/>
                    <a:pt x="3" y="3"/>
                  </a:cubicBezTo>
                  <a:cubicBezTo>
                    <a:pt x="3" y="4"/>
                    <a:pt x="4" y="4"/>
                    <a:pt x="5" y="5"/>
                  </a:cubicBezTo>
                  <a:close/>
                </a:path>
              </a:pathLst>
            </a:custGeom>
            <a:solidFill>
              <a:srgbClr val="AE8C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1" name="Freeform 560"/>
            <p:cNvSpPr>
              <a:spLocks/>
            </p:cNvSpPr>
            <p:nvPr/>
          </p:nvSpPr>
          <p:spPr bwMode="auto">
            <a:xfrm>
              <a:off x="848" y="1865"/>
              <a:ext cx="64" cy="12"/>
            </a:xfrm>
            <a:custGeom>
              <a:avLst/>
              <a:gdLst>
                <a:gd name="T0" fmla="*/ 0 w 27"/>
                <a:gd name="T1" fmla="*/ 5 h 5"/>
                <a:gd name="T2" fmla="*/ 2 w 27"/>
                <a:gd name="T3" fmla="*/ 4 h 5"/>
                <a:gd name="T4" fmla="*/ 25 w 27"/>
                <a:gd name="T5" fmla="*/ 0 h 5"/>
                <a:gd name="T6" fmla="*/ 27 w 27"/>
                <a:gd name="T7" fmla="*/ 1 h 5"/>
                <a:gd name="T8" fmla="*/ 0 w 27"/>
                <a:gd name="T9" fmla="*/ 5 h 5"/>
              </a:gdLst>
              <a:ahLst/>
              <a:cxnLst>
                <a:cxn ang="0">
                  <a:pos x="T0" y="T1"/>
                </a:cxn>
                <a:cxn ang="0">
                  <a:pos x="T2" y="T3"/>
                </a:cxn>
                <a:cxn ang="0">
                  <a:pos x="T4" y="T5"/>
                </a:cxn>
                <a:cxn ang="0">
                  <a:pos x="T6" y="T7"/>
                </a:cxn>
                <a:cxn ang="0">
                  <a:pos x="T8" y="T9"/>
                </a:cxn>
              </a:cxnLst>
              <a:rect l="0" t="0" r="r" b="b"/>
              <a:pathLst>
                <a:path w="27" h="5">
                  <a:moveTo>
                    <a:pt x="0" y="5"/>
                  </a:moveTo>
                  <a:cubicBezTo>
                    <a:pt x="0" y="4"/>
                    <a:pt x="1" y="4"/>
                    <a:pt x="2" y="4"/>
                  </a:cubicBezTo>
                  <a:cubicBezTo>
                    <a:pt x="9" y="0"/>
                    <a:pt x="17" y="0"/>
                    <a:pt x="25" y="0"/>
                  </a:cubicBezTo>
                  <a:cubicBezTo>
                    <a:pt x="26" y="0"/>
                    <a:pt x="26" y="0"/>
                    <a:pt x="27" y="1"/>
                  </a:cubicBezTo>
                  <a:cubicBezTo>
                    <a:pt x="17" y="0"/>
                    <a:pt x="9" y="2"/>
                    <a:pt x="0" y="5"/>
                  </a:cubicBezTo>
                  <a:close/>
                </a:path>
              </a:pathLst>
            </a:custGeom>
            <a:solidFill>
              <a:srgbClr val="A08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2" name="Freeform 561"/>
            <p:cNvSpPr>
              <a:spLocks/>
            </p:cNvSpPr>
            <p:nvPr/>
          </p:nvSpPr>
          <p:spPr bwMode="auto">
            <a:xfrm>
              <a:off x="898" y="1524"/>
              <a:ext cx="21" cy="24"/>
            </a:xfrm>
            <a:custGeom>
              <a:avLst/>
              <a:gdLst>
                <a:gd name="T0" fmla="*/ 6 w 9"/>
                <a:gd name="T1" fmla="*/ 2 h 10"/>
                <a:gd name="T2" fmla="*/ 5 w 9"/>
                <a:gd name="T3" fmla="*/ 3 h 10"/>
                <a:gd name="T4" fmla="*/ 9 w 9"/>
                <a:gd name="T5" fmla="*/ 6 h 10"/>
                <a:gd name="T6" fmla="*/ 0 w 9"/>
                <a:gd name="T7" fmla="*/ 10 h 10"/>
                <a:gd name="T8" fmla="*/ 7 w 9"/>
                <a:gd name="T9" fmla="*/ 6 h 10"/>
                <a:gd name="T10" fmla="*/ 4 w 9"/>
                <a:gd name="T11" fmla="*/ 4 h 10"/>
                <a:gd name="T12" fmla="*/ 2 w 9"/>
                <a:gd name="T13" fmla="*/ 1 h 10"/>
                <a:gd name="T14" fmla="*/ 3 w 9"/>
                <a:gd name="T15" fmla="*/ 0 h 10"/>
                <a:gd name="T16" fmla="*/ 6 w 9"/>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6" y="2"/>
                  </a:moveTo>
                  <a:cubicBezTo>
                    <a:pt x="5" y="3"/>
                    <a:pt x="3" y="2"/>
                    <a:pt x="5" y="3"/>
                  </a:cubicBezTo>
                  <a:cubicBezTo>
                    <a:pt x="6" y="4"/>
                    <a:pt x="7" y="5"/>
                    <a:pt x="9" y="6"/>
                  </a:cubicBezTo>
                  <a:cubicBezTo>
                    <a:pt x="6" y="8"/>
                    <a:pt x="3" y="10"/>
                    <a:pt x="0" y="10"/>
                  </a:cubicBezTo>
                  <a:cubicBezTo>
                    <a:pt x="1" y="8"/>
                    <a:pt x="4" y="8"/>
                    <a:pt x="7" y="6"/>
                  </a:cubicBezTo>
                  <a:cubicBezTo>
                    <a:pt x="6" y="5"/>
                    <a:pt x="5" y="5"/>
                    <a:pt x="4" y="4"/>
                  </a:cubicBezTo>
                  <a:cubicBezTo>
                    <a:pt x="3" y="3"/>
                    <a:pt x="1" y="3"/>
                    <a:pt x="2" y="1"/>
                  </a:cubicBezTo>
                  <a:cubicBezTo>
                    <a:pt x="2" y="1"/>
                    <a:pt x="2" y="0"/>
                    <a:pt x="3" y="0"/>
                  </a:cubicBezTo>
                  <a:cubicBezTo>
                    <a:pt x="4" y="0"/>
                    <a:pt x="5" y="1"/>
                    <a:pt x="6" y="2"/>
                  </a:cubicBezTo>
                  <a:close/>
                </a:path>
              </a:pathLst>
            </a:custGeom>
            <a:solidFill>
              <a:srgbClr val="A1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3" name="Freeform 562"/>
            <p:cNvSpPr>
              <a:spLocks/>
            </p:cNvSpPr>
            <p:nvPr/>
          </p:nvSpPr>
          <p:spPr bwMode="auto">
            <a:xfrm>
              <a:off x="1559" y="2208"/>
              <a:ext cx="57" cy="12"/>
            </a:xfrm>
            <a:custGeom>
              <a:avLst/>
              <a:gdLst>
                <a:gd name="T0" fmla="*/ 20 w 24"/>
                <a:gd name="T1" fmla="*/ 4 h 5"/>
                <a:gd name="T2" fmla="*/ 15 w 24"/>
                <a:gd name="T3" fmla="*/ 5 h 5"/>
                <a:gd name="T4" fmla="*/ 12 w 24"/>
                <a:gd name="T5" fmla="*/ 4 h 5"/>
                <a:gd name="T6" fmla="*/ 0 w 24"/>
                <a:gd name="T7" fmla="*/ 3 h 5"/>
                <a:gd name="T8" fmla="*/ 10 w 24"/>
                <a:gd name="T9" fmla="*/ 2 h 5"/>
                <a:gd name="T10" fmla="*/ 20 w 24"/>
                <a:gd name="T11" fmla="*/ 3 h 5"/>
                <a:gd name="T12" fmla="*/ 20 w 24"/>
                <a:gd name="T13" fmla="*/ 2 h 5"/>
                <a:gd name="T14" fmla="*/ 24 w 24"/>
                <a:gd name="T15" fmla="*/ 2 h 5"/>
                <a:gd name="T16" fmla="*/ 20 w 24"/>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
                  <a:moveTo>
                    <a:pt x="20" y="4"/>
                  </a:moveTo>
                  <a:cubicBezTo>
                    <a:pt x="18" y="4"/>
                    <a:pt x="16" y="3"/>
                    <a:pt x="15" y="5"/>
                  </a:cubicBezTo>
                  <a:cubicBezTo>
                    <a:pt x="14" y="5"/>
                    <a:pt x="13" y="5"/>
                    <a:pt x="12" y="4"/>
                  </a:cubicBezTo>
                  <a:cubicBezTo>
                    <a:pt x="8" y="2"/>
                    <a:pt x="4" y="1"/>
                    <a:pt x="0" y="3"/>
                  </a:cubicBezTo>
                  <a:cubicBezTo>
                    <a:pt x="3" y="0"/>
                    <a:pt x="6" y="0"/>
                    <a:pt x="10" y="2"/>
                  </a:cubicBezTo>
                  <a:cubicBezTo>
                    <a:pt x="13" y="4"/>
                    <a:pt x="17" y="4"/>
                    <a:pt x="20" y="3"/>
                  </a:cubicBezTo>
                  <a:cubicBezTo>
                    <a:pt x="20" y="2"/>
                    <a:pt x="20" y="2"/>
                    <a:pt x="20" y="2"/>
                  </a:cubicBezTo>
                  <a:cubicBezTo>
                    <a:pt x="22" y="2"/>
                    <a:pt x="23" y="2"/>
                    <a:pt x="24" y="2"/>
                  </a:cubicBezTo>
                  <a:cubicBezTo>
                    <a:pt x="23" y="4"/>
                    <a:pt x="22" y="4"/>
                    <a:pt x="20" y="4"/>
                  </a:cubicBezTo>
                  <a:close/>
                </a:path>
              </a:pathLst>
            </a:custGeom>
            <a:solidFill>
              <a:srgbClr val="AA8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4" name="Freeform 563"/>
            <p:cNvSpPr>
              <a:spLocks/>
            </p:cNvSpPr>
            <p:nvPr/>
          </p:nvSpPr>
          <p:spPr bwMode="auto">
            <a:xfrm>
              <a:off x="1554" y="3189"/>
              <a:ext cx="26" cy="19"/>
            </a:xfrm>
            <a:custGeom>
              <a:avLst/>
              <a:gdLst>
                <a:gd name="T0" fmla="*/ 0 w 11"/>
                <a:gd name="T1" fmla="*/ 4 h 8"/>
                <a:gd name="T2" fmla="*/ 6 w 11"/>
                <a:gd name="T3" fmla="*/ 0 h 8"/>
                <a:gd name="T4" fmla="*/ 6 w 11"/>
                <a:gd name="T5" fmla="*/ 6 h 8"/>
                <a:gd name="T6" fmla="*/ 11 w 11"/>
                <a:gd name="T7" fmla="*/ 0 h 8"/>
                <a:gd name="T8" fmla="*/ 8 w 11"/>
                <a:gd name="T9" fmla="*/ 4 h 8"/>
                <a:gd name="T10" fmla="*/ 6 w 11"/>
                <a:gd name="T11" fmla="*/ 7 h 8"/>
                <a:gd name="T12" fmla="*/ 5 w 11"/>
                <a:gd name="T13" fmla="*/ 3 h 8"/>
                <a:gd name="T14" fmla="*/ 5 w 11"/>
                <a:gd name="T15" fmla="*/ 1 h 8"/>
                <a:gd name="T16" fmla="*/ 0 w 11"/>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0" y="4"/>
                  </a:moveTo>
                  <a:cubicBezTo>
                    <a:pt x="1" y="1"/>
                    <a:pt x="4" y="1"/>
                    <a:pt x="6" y="0"/>
                  </a:cubicBezTo>
                  <a:cubicBezTo>
                    <a:pt x="7" y="2"/>
                    <a:pt x="5" y="4"/>
                    <a:pt x="6" y="6"/>
                  </a:cubicBezTo>
                  <a:cubicBezTo>
                    <a:pt x="9" y="5"/>
                    <a:pt x="7" y="0"/>
                    <a:pt x="11" y="0"/>
                  </a:cubicBezTo>
                  <a:cubicBezTo>
                    <a:pt x="10" y="1"/>
                    <a:pt x="9" y="2"/>
                    <a:pt x="8" y="4"/>
                  </a:cubicBezTo>
                  <a:cubicBezTo>
                    <a:pt x="8" y="6"/>
                    <a:pt x="8" y="8"/>
                    <a:pt x="6" y="7"/>
                  </a:cubicBezTo>
                  <a:cubicBezTo>
                    <a:pt x="4" y="6"/>
                    <a:pt x="5" y="5"/>
                    <a:pt x="5" y="3"/>
                  </a:cubicBezTo>
                  <a:cubicBezTo>
                    <a:pt x="5" y="3"/>
                    <a:pt x="5" y="2"/>
                    <a:pt x="5" y="1"/>
                  </a:cubicBezTo>
                  <a:cubicBezTo>
                    <a:pt x="3" y="2"/>
                    <a:pt x="1" y="3"/>
                    <a:pt x="0" y="4"/>
                  </a:cubicBezTo>
                  <a:close/>
                </a:path>
              </a:pathLst>
            </a:custGeom>
            <a:solidFill>
              <a:srgbClr val="977D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5" name="Freeform 564"/>
            <p:cNvSpPr>
              <a:spLocks/>
            </p:cNvSpPr>
            <p:nvPr/>
          </p:nvSpPr>
          <p:spPr bwMode="auto">
            <a:xfrm>
              <a:off x="874" y="3184"/>
              <a:ext cx="43" cy="33"/>
            </a:xfrm>
            <a:custGeom>
              <a:avLst/>
              <a:gdLst>
                <a:gd name="T0" fmla="*/ 18 w 18"/>
                <a:gd name="T1" fmla="*/ 0 h 14"/>
                <a:gd name="T2" fmla="*/ 0 w 18"/>
                <a:gd name="T3" fmla="*/ 14 h 14"/>
                <a:gd name="T4" fmla="*/ 18 w 18"/>
                <a:gd name="T5" fmla="*/ 0 h 14"/>
              </a:gdLst>
              <a:ahLst/>
              <a:cxnLst>
                <a:cxn ang="0">
                  <a:pos x="T0" y="T1"/>
                </a:cxn>
                <a:cxn ang="0">
                  <a:pos x="T2" y="T3"/>
                </a:cxn>
                <a:cxn ang="0">
                  <a:pos x="T4" y="T5"/>
                </a:cxn>
              </a:cxnLst>
              <a:rect l="0" t="0" r="r" b="b"/>
              <a:pathLst>
                <a:path w="18" h="14">
                  <a:moveTo>
                    <a:pt x="18" y="0"/>
                  </a:moveTo>
                  <a:cubicBezTo>
                    <a:pt x="12" y="4"/>
                    <a:pt x="6" y="9"/>
                    <a:pt x="0" y="14"/>
                  </a:cubicBezTo>
                  <a:cubicBezTo>
                    <a:pt x="5" y="7"/>
                    <a:pt x="11" y="2"/>
                    <a:pt x="18" y="0"/>
                  </a:cubicBezTo>
                  <a:close/>
                </a:path>
              </a:pathLst>
            </a:custGeom>
            <a:solidFill>
              <a:srgbClr val="9E8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6" name="Freeform 565"/>
            <p:cNvSpPr>
              <a:spLocks/>
            </p:cNvSpPr>
            <p:nvPr/>
          </p:nvSpPr>
          <p:spPr bwMode="auto">
            <a:xfrm>
              <a:off x="943" y="2414"/>
              <a:ext cx="17" cy="22"/>
            </a:xfrm>
            <a:custGeom>
              <a:avLst/>
              <a:gdLst>
                <a:gd name="T0" fmla="*/ 0 w 7"/>
                <a:gd name="T1" fmla="*/ 0 h 9"/>
                <a:gd name="T2" fmla="*/ 7 w 7"/>
                <a:gd name="T3" fmla="*/ 5 h 9"/>
                <a:gd name="T4" fmla="*/ 2 w 7"/>
                <a:gd name="T5" fmla="*/ 7 h 9"/>
                <a:gd name="T6" fmla="*/ 2 w 7"/>
                <a:gd name="T7" fmla="*/ 3 h 9"/>
                <a:gd name="T8" fmla="*/ 0 w 7"/>
                <a:gd name="T9" fmla="*/ 0 h 9"/>
              </a:gdLst>
              <a:ahLst/>
              <a:cxnLst>
                <a:cxn ang="0">
                  <a:pos x="T0" y="T1"/>
                </a:cxn>
                <a:cxn ang="0">
                  <a:pos x="T2" y="T3"/>
                </a:cxn>
                <a:cxn ang="0">
                  <a:pos x="T4" y="T5"/>
                </a:cxn>
                <a:cxn ang="0">
                  <a:pos x="T6" y="T7"/>
                </a:cxn>
                <a:cxn ang="0">
                  <a:pos x="T8" y="T9"/>
                </a:cxn>
              </a:cxnLst>
              <a:rect l="0" t="0" r="r" b="b"/>
              <a:pathLst>
                <a:path w="7" h="9">
                  <a:moveTo>
                    <a:pt x="0" y="0"/>
                  </a:moveTo>
                  <a:cubicBezTo>
                    <a:pt x="3" y="1"/>
                    <a:pt x="6" y="1"/>
                    <a:pt x="7" y="5"/>
                  </a:cubicBezTo>
                  <a:cubicBezTo>
                    <a:pt x="6" y="9"/>
                    <a:pt x="3" y="7"/>
                    <a:pt x="2" y="7"/>
                  </a:cubicBezTo>
                  <a:cubicBezTo>
                    <a:pt x="4" y="6"/>
                    <a:pt x="6" y="5"/>
                    <a:pt x="2" y="3"/>
                  </a:cubicBezTo>
                  <a:cubicBezTo>
                    <a:pt x="1" y="3"/>
                    <a:pt x="1" y="1"/>
                    <a:pt x="0" y="0"/>
                  </a:cubicBezTo>
                  <a:close/>
                </a:path>
              </a:pathLst>
            </a:custGeom>
            <a:solidFill>
              <a:srgbClr val="DED1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7" name="Freeform 566"/>
            <p:cNvSpPr>
              <a:spLocks/>
            </p:cNvSpPr>
            <p:nvPr/>
          </p:nvSpPr>
          <p:spPr bwMode="auto">
            <a:xfrm>
              <a:off x="1497" y="2017"/>
              <a:ext cx="60" cy="7"/>
            </a:xfrm>
            <a:custGeom>
              <a:avLst/>
              <a:gdLst>
                <a:gd name="T0" fmla="*/ 1 w 25"/>
                <a:gd name="T1" fmla="*/ 1 h 3"/>
                <a:gd name="T2" fmla="*/ 25 w 25"/>
                <a:gd name="T3" fmla="*/ 3 h 3"/>
                <a:gd name="T4" fmla="*/ 14 w 25"/>
                <a:gd name="T5" fmla="*/ 2 h 3"/>
                <a:gd name="T6" fmla="*/ 1 w 25"/>
                <a:gd name="T7" fmla="*/ 2 h 3"/>
                <a:gd name="T8" fmla="*/ 0 w 25"/>
                <a:gd name="T9" fmla="*/ 1 h 3"/>
                <a:gd name="T10" fmla="*/ 1 w 25"/>
                <a:gd name="T11" fmla="*/ 1 h 3"/>
              </a:gdLst>
              <a:ahLst/>
              <a:cxnLst>
                <a:cxn ang="0">
                  <a:pos x="T0" y="T1"/>
                </a:cxn>
                <a:cxn ang="0">
                  <a:pos x="T2" y="T3"/>
                </a:cxn>
                <a:cxn ang="0">
                  <a:pos x="T4" y="T5"/>
                </a:cxn>
                <a:cxn ang="0">
                  <a:pos x="T6" y="T7"/>
                </a:cxn>
                <a:cxn ang="0">
                  <a:pos x="T8" y="T9"/>
                </a:cxn>
                <a:cxn ang="0">
                  <a:pos x="T10" y="T11"/>
                </a:cxn>
              </a:cxnLst>
              <a:rect l="0" t="0" r="r" b="b"/>
              <a:pathLst>
                <a:path w="25" h="3">
                  <a:moveTo>
                    <a:pt x="1" y="1"/>
                  </a:moveTo>
                  <a:cubicBezTo>
                    <a:pt x="9" y="0"/>
                    <a:pt x="17" y="0"/>
                    <a:pt x="25" y="3"/>
                  </a:cubicBezTo>
                  <a:cubicBezTo>
                    <a:pt x="22" y="2"/>
                    <a:pt x="18" y="2"/>
                    <a:pt x="14" y="2"/>
                  </a:cubicBezTo>
                  <a:cubicBezTo>
                    <a:pt x="10" y="1"/>
                    <a:pt x="5" y="2"/>
                    <a:pt x="1" y="2"/>
                  </a:cubicBezTo>
                  <a:cubicBezTo>
                    <a:pt x="0" y="2"/>
                    <a:pt x="0" y="1"/>
                    <a:pt x="0" y="1"/>
                  </a:cubicBezTo>
                  <a:cubicBezTo>
                    <a:pt x="1" y="1"/>
                    <a:pt x="1" y="1"/>
                    <a:pt x="1" y="1"/>
                  </a:cubicBezTo>
                  <a:close/>
                </a:path>
              </a:pathLst>
            </a:custGeom>
            <a:solidFill>
              <a:srgbClr val="AA8A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8" name="Freeform 567"/>
            <p:cNvSpPr>
              <a:spLocks/>
            </p:cNvSpPr>
            <p:nvPr/>
          </p:nvSpPr>
          <p:spPr bwMode="auto">
            <a:xfrm>
              <a:off x="1122" y="1427"/>
              <a:ext cx="23" cy="19"/>
            </a:xfrm>
            <a:custGeom>
              <a:avLst/>
              <a:gdLst>
                <a:gd name="T0" fmla="*/ 0 w 10"/>
                <a:gd name="T1" fmla="*/ 0 h 8"/>
                <a:gd name="T2" fmla="*/ 8 w 10"/>
                <a:gd name="T3" fmla="*/ 2 h 8"/>
                <a:gd name="T4" fmla="*/ 9 w 10"/>
                <a:gd name="T5" fmla="*/ 5 h 8"/>
                <a:gd name="T6" fmla="*/ 9 w 10"/>
                <a:gd name="T7" fmla="*/ 7 h 8"/>
                <a:gd name="T8" fmla="*/ 7 w 10"/>
                <a:gd name="T9" fmla="*/ 6 h 8"/>
                <a:gd name="T10" fmla="*/ 1 w 10"/>
                <a:gd name="T11" fmla="*/ 1 h 8"/>
                <a:gd name="T12" fmla="*/ 1 w 10"/>
                <a:gd name="T13" fmla="*/ 1 h 8"/>
                <a:gd name="T14" fmla="*/ 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0" y="0"/>
                  </a:moveTo>
                  <a:cubicBezTo>
                    <a:pt x="3" y="1"/>
                    <a:pt x="6" y="0"/>
                    <a:pt x="8" y="2"/>
                  </a:cubicBezTo>
                  <a:cubicBezTo>
                    <a:pt x="7" y="4"/>
                    <a:pt x="9" y="4"/>
                    <a:pt x="9" y="5"/>
                  </a:cubicBezTo>
                  <a:cubicBezTo>
                    <a:pt x="9" y="6"/>
                    <a:pt x="10" y="7"/>
                    <a:pt x="9" y="7"/>
                  </a:cubicBezTo>
                  <a:cubicBezTo>
                    <a:pt x="8" y="8"/>
                    <a:pt x="7" y="7"/>
                    <a:pt x="7" y="6"/>
                  </a:cubicBezTo>
                  <a:cubicBezTo>
                    <a:pt x="5" y="4"/>
                    <a:pt x="4" y="2"/>
                    <a:pt x="1" y="1"/>
                  </a:cubicBezTo>
                  <a:cubicBezTo>
                    <a:pt x="1" y="1"/>
                    <a:pt x="1" y="1"/>
                    <a:pt x="1" y="1"/>
                  </a:cubicBezTo>
                  <a:cubicBezTo>
                    <a:pt x="1" y="1"/>
                    <a:pt x="0" y="1"/>
                    <a:pt x="0" y="0"/>
                  </a:cubicBezTo>
                  <a:close/>
                </a:path>
              </a:pathLst>
            </a:custGeom>
            <a:solidFill>
              <a:srgbClr val="AE8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9" name="Freeform 568"/>
            <p:cNvSpPr>
              <a:spLocks/>
            </p:cNvSpPr>
            <p:nvPr/>
          </p:nvSpPr>
          <p:spPr bwMode="auto">
            <a:xfrm>
              <a:off x="1687" y="3598"/>
              <a:ext cx="15" cy="45"/>
            </a:xfrm>
            <a:custGeom>
              <a:avLst/>
              <a:gdLst>
                <a:gd name="T0" fmla="*/ 1 w 6"/>
                <a:gd name="T1" fmla="*/ 0 h 19"/>
                <a:gd name="T2" fmla="*/ 2 w 6"/>
                <a:gd name="T3" fmla="*/ 0 h 19"/>
                <a:gd name="T4" fmla="*/ 4 w 6"/>
                <a:gd name="T5" fmla="*/ 11 h 19"/>
                <a:gd name="T6" fmla="*/ 6 w 6"/>
                <a:gd name="T7" fmla="*/ 19 h 19"/>
                <a:gd name="T8" fmla="*/ 2 w 6"/>
                <a:gd name="T9" fmla="*/ 11 h 19"/>
                <a:gd name="T10" fmla="*/ 2 w 6"/>
                <a:gd name="T11" fmla="*/ 4 h 19"/>
                <a:gd name="T12" fmla="*/ 1 w 6"/>
                <a:gd name="T13" fmla="*/ 4 h 19"/>
                <a:gd name="T14" fmla="*/ 1 w 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9">
                  <a:moveTo>
                    <a:pt x="1" y="0"/>
                  </a:moveTo>
                  <a:cubicBezTo>
                    <a:pt x="1" y="0"/>
                    <a:pt x="1" y="0"/>
                    <a:pt x="2" y="0"/>
                  </a:cubicBezTo>
                  <a:cubicBezTo>
                    <a:pt x="3" y="4"/>
                    <a:pt x="4" y="7"/>
                    <a:pt x="4" y="11"/>
                  </a:cubicBezTo>
                  <a:cubicBezTo>
                    <a:pt x="3" y="14"/>
                    <a:pt x="6" y="16"/>
                    <a:pt x="6" y="19"/>
                  </a:cubicBezTo>
                  <a:cubicBezTo>
                    <a:pt x="3" y="17"/>
                    <a:pt x="2" y="14"/>
                    <a:pt x="2" y="11"/>
                  </a:cubicBezTo>
                  <a:cubicBezTo>
                    <a:pt x="2" y="9"/>
                    <a:pt x="3" y="6"/>
                    <a:pt x="2" y="4"/>
                  </a:cubicBezTo>
                  <a:cubicBezTo>
                    <a:pt x="1" y="4"/>
                    <a:pt x="1" y="4"/>
                    <a:pt x="1" y="4"/>
                  </a:cubicBezTo>
                  <a:cubicBezTo>
                    <a:pt x="1" y="3"/>
                    <a:pt x="0" y="1"/>
                    <a:pt x="1" y="0"/>
                  </a:cubicBezTo>
                  <a:close/>
                </a:path>
              </a:pathLst>
            </a:custGeom>
            <a:solidFill>
              <a:srgbClr val="AA8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0" name="Freeform 569"/>
            <p:cNvSpPr>
              <a:spLocks/>
            </p:cNvSpPr>
            <p:nvPr/>
          </p:nvSpPr>
          <p:spPr bwMode="auto">
            <a:xfrm>
              <a:off x="1794" y="1860"/>
              <a:ext cx="53" cy="22"/>
            </a:xfrm>
            <a:custGeom>
              <a:avLst/>
              <a:gdLst>
                <a:gd name="T0" fmla="*/ 20 w 22"/>
                <a:gd name="T1" fmla="*/ 9 h 9"/>
                <a:gd name="T2" fmla="*/ 16 w 22"/>
                <a:gd name="T3" fmla="*/ 5 h 9"/>
                <a:gd name="T4" fmla="*/ 0 w 22"/>
                <a:gd name="T5" fmla="*/ 0 h 9"/>
                <a:gd name="T6" fmla="*/ 19 w 22"/>
                <a:gd name="T7" fmla="*/ 5 h 9"/>
                <a:gd name="T8" fmla="*/ 20 w 22"/>
                <a:gd name="T9" fmla="*/ 9 h 9"/>
              </a:gdLst>
              <a:ahLst/>
              <a:cxnLst>
                <a:cxn ang="0">
                  <a:pos x="T0" y="T1"/>
                </a:cxn>
                <a:cxn ang="0">
                  <a:pos x="T2" y="T3"/>
                </a:cxn>
                <a:cxn ang="0">
                  <a:pos x="T4" y="T5"/>
                </a:cxn>
                <a:cxn ang="0">
                  <a:pos x="T6" y="T7"/>
                </a:cxn>
                <a:cxn ang="0">
                  <a:pos x="T8" y="T9"/>
                </a:cxn>
              </a:cxnLst>
              <a:rect l="0" t="0" r="r" b="b"/>
              <a:pathLst>
                <a:path w="22" h="9">
                  <a:moveTo>
                    <a:pt x="20" y="9"/>
                  </a:moveTo>
                  <a:cubicBezTo>
                    <a:pt x="20" y="6"/>
                    <a:pt x="18" y="6"/>
                    <a:pt x="16" y="5"/>
                  </a:cubicBezTo>
                  <a:cubicBezTo>
                    <a:pt x="11" y="3"/>
                    <a:pt x="6" y="2"/>
                    <a:pt x="0" y="0"/>
                  </a:cubicBezTo>
                  <a:cubicBezTo>
                    <a:pt x="7" y="0"/>
                    <a:pt x="13" y="3"/>
                    <a:pt x="19" y="5"/>
                  </a:cubicBezTo>
                  <a:cubicBezTo>
                    <a:pt x="21" y="6"/>
                    <a:pt x="22" y="7"/>
                    <a:pt x="20" y="9"/>
                  </a:cubicBezTo>
                  <a:close/>
                </a:path>
              </a:pathLst>
            </a:custGeom>
            <a:solidFill>
              <a:srgbClr val="AC8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1" name="Freeform 570"/>
            <p:cNvSpPr>
              <a:spLocks/>
            </p:cNvSpPr>
            <p:nvPr/>
          </p:nvSpPr>
          <p:spPr bwMode="auto">
            <a:xfrm>
              <a:off x="1806" y="2500"/>
              <a:ext cx="36" cy="26"/>
            </a:xfrm>
            <a:custGeom>
              <a:avLst/>
              <a:gdLst>
                <a:gd name="T0" fmla="*/ 11 w 15"/>
                <a:gd name="T1" fmla="*/ 9 h 11"/>
                <a:gd name="T2" fmla="*/ 13 w 15"/>
                <a:gd name="T3" fmla="*/ 9 h 11"/>
                <a:gd name="T4" fmla="*/ 12 w 15"/>
                <a:gd name="T5" fmla="*/ 7 h 11"/>
                <a:gd name="T6" fmla="*/ 0 w 15"/>
                <a:gd name="T7" fmla="*/ 0 h 11"/>
                <a:gd name="T8" fmla="*/ 13 w 15"/>
                <a:gd name="T9" fmla="*/ 7 h 11"/>
                <a:gd name="T10" fmla="*/ 14 w 15"/>
                <a:gd name="T11" fmla="*/ 10 h 11"/>
                <a:gd name="T12" fmla="*/ 11 w 15"/>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11" y="9"/>
                  </a:moveTo>
                  <a:cubicBezTo>
                    <a:pt x="12" y="9"/>
                    <a:pt x="13" y="9"/>
                    <a:pt x="13" y="9"/>
                  </a:cubicBezTo>
                  <a:cubicBezTo>
                    <a:pt x="14" y="8"/>
                    <a:pt x="13" y="7"/>
                    <a:pt x="12" y="7"/>
                  </a:cubicBezTo>
                  <a:cubicBezTo>
                    <a:pt x="8" y="5"/>
                    <a:pt x="4" y="2"/>
                    <a:pt x="0" y="0"/>
                  </a:cubicBezTo>
                  <a:cubicBezTo>
                    <a:pt x="5" y="1"/>
                    <a:pt x="9" y="4"/>
                    <a:pt x="13" y="7"/>
                  </a:cubicBezTo>
                  <a:cubicBezTo>
                    <a:pt x="14" y="7"/>
                    <a:pt x="15" y="8"/>
                    <a:pt x="14" y="10"/>
                  </a:cubicBezTo>
                  <a:cubicBezTo>
                    <a:pt x="13" y="11"/>
                    <a:pt x="12" y="10"/>
                    <a:pt x="11" y="9"/>
                  </a:cubicBezTo>
                  <a:close/>
                </a:path>
              </a:pathLst>
            </a:custGeom>
            <a:solidFill>
              <a:srgbClr val="9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2" name="Freeform 571"/>
            <p:cNvSpPr>
              <a:spLocks/>
            </p:cNvSpPr>
            <p:nvPr/>
          </p:nvSpPr>
          <p:spPr bwMode="auto">
            <a:xfrm>
              <a:off x="1723" y="2779"/>
              <a:ext cx="40" cy="14"/>
            </a:xfrm>
            <a:custGeom>
              <a:avLst/>
              <a:gdLst>
                <a:gd name="T0" fmla="*/ 1 w 17"/>
                <a:gd name="T1" fmla="*/ 1 h 6"/>
                <a:gd name="T2" fmla="*/ 7 w 17"/>
                <a:gd name="T3" fmla="*/ 1 h 6"/>
                <a:gd name="T4" fmla="*/ 12 w 17"/>
                <a:gd name="T5" fmla="*/ 3 h 6"/>
                <a:gd name="T6" fmla="*/ 15 w 17"/>
                <a:gd name="T7" fmla="*/ 4 h 6"/>
                <a:gd name="T8" fmla="*/ 17 w 17"/>
                <a:gd name="T9" fmla="*/ 5 h 6"/>
                <a:gd name="T10" fmla="*/ 17 w 17"/>
                <a:gd name="T11" fmla="*/ 5 h 6"/>
                <a:gd name="T12" fmla="*/ 2 w 17"/>
                <a:gd name="T13" fmla="*/ 3 h 6"/>
                <a:gd name="T14" fmla="*/ 0 w 17"/>
                <a:gd name="T15" fmla="*/ 1 h 6"/>
                <a:gd name="T16" fmla="*/ 1 w 17"/>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
                  <a:moveTo>
                    <a:pt x="1" y="1"/>
                  </a:moveTo>
                  <a:cubicBezTo>
                    <a:pt x="3" y="1"/>
                    <a:pt x="5" y="1"/>
                    <a:pt x="7" y="1"/>
                  </a:cubicBezTo>
                  <a:cubicBezTo>
                    <a:pt x="8" y="1"/>
                    <a:pt x="10" y="2"/>
                    <a:pt x="12" y="3"/>
                  </a:cubicBezTo>
                  <a:cubicBezTo>
                    <a:pt x="13" y="4"/>
                    <a:pt x="14" y="3"/>
                    <a:pt x="15" y="4"/>
                  </a:cubicBezTo>
                  <a:cubicBezTo>
                    <a:pt x="16" y="4"/>
                    <a:pt x="17" y="3"/>
                    <a:pt x="17" y="5"/>
                  </a:cubicBezTo>
                  <a:cubicBezTo>
                    <a:pt x="17" y="5"/>
                    <a:pt x="17" y="5"/>
                    <a:pt x="17" y="5"/>
                  </a:cubicBezTo>
                  <a:cubicBezTo>
                    <a:pt x="12" y="6"/>
                    <a:pt x="7" y="4"/>
                    <a:pt x="2" y="3"/>
                  </a:cubicBezTo>
                  <a:cubicBezTo>
                    <a:pt x="1" y="2"/>
                    <a:pt x="0" y="2"/>
                    <a:pt x="0" y="1"/>
                  </a:cubicBezTo>
                  <a:cubicBezTo>
                    <a:pt x="0" y="0"/>
                    <a:pt x="1" y="0"/>
                    <a:pt x="1" y="1"/>
                  </a:cubicBezTo>
                  <a:close/>
                </a:path>
              </a:pathLst>
            </a:custGeom>
            <a:solidFill>
              <a:srgbClr val="EDD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3" name="Freeform 572"/>
            <p:cNvSpPr>
              <a:spLocks/>
            </p:cNvSpPr>
            <p:nvPr/>
          </p:nvSpPr>
          <p:spPr bwMode="auto">
            <a:xfrm>
              <a:off x="1124" y="1927"/>
              <a:ext cx="59" cy="11"/>
            </a:xfrm>
            <a:custGeom>
              <a:avLst/>
              <a:gdLst>
                <a:gd name="T0" fmla="*/ 0 w 25"/>
                <a:gd name="T1" fmla="*/ 2 h 5"/>
                <a:gd name="T2" fmla="*/ 25 w 25"/>
                <a:gd name="T3" fmla="*/ 4 h 5"/>
                <a:gd name="T4" fmla="*/ 17 w 25"/>
                <a:gd name="T5" fmla="*/ 3 h 5"/>
                <a:gd name="T6" fmla="*/ 1 w 25"/>
                <a:gd name="T7" fmla="*/ 3 h 5"/>
                <a:gd name="T8" fmla="*/ 0 w 25"/>
                <a:gd name="T9" fmla="*/ 2 h 5"/>
              </a:gdLst>
              <a:ahLst/>
              <a:cxnLst>
                <a:cxn ang="0">
                  <a:pos x="T0" y="T1"/>
                </a:cxn>
                <a:cxn ang="0">
                  <a:pos x="T2" y="T3"/>
                </a:cxn>
                <a:cxn ang="0">
                  <a:pos x="T4" y="T5"/>
                </a:cxn>
                <a:cxn ang="0">
                  <a:pos x="T6" y="T7"/>
                </a:cxn>
                <a:cxn ang="0">
                  <a:pos x="T8" y="T9"/>
                </a:cxn>
              </a:cxnLst>
              <a:rect l="0" t="0" r="r" b="b"/>
              <a:pathLst>
                <a:path w="25" h="5">
                  <a:moveTo>
                    <a:pt x="0" y="2"/>
                  </a:moveTo>
                  <a:cubicBezTo>
                    <a:pt x="9" y="0"/>
                    <a:pt x="17" y="0"/>
                    <a:pt x="25" y="4"/>
                  </a:cubicBezTo>
                  <a:cubicBezTo>
                    <a:pt x="22" y="5"/>
                    <a:pt x="20" y="3"/>
                    <a:pt x="17" y="3"/>
                  </a:cubicBezTo>
                  <a:cubicBezTo>
                    <a:pt x="11" y="1"/>
                    <a:pt x="6" y="2"/>
                    <a:pt x="1" y="3"/>
                  </a:cubicBezTo>
                  <a:cubicBezTo>
                    <a:pt x="1" y="3"/>
                    <a:pt x="0" y="3"/>
                    <a:pt x="0" y="2"/>
                  </a:cubicBezTo>
                  <a:close/>
                </a:path>
              </a:pathLst>
            </a:custGeom>
            <a:solidFill>
              <a:srgbClr val="9D7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4" name="Freeform 573"/>
            <p:cNvSpPr>
              <a:spLocks/>
            </p:cNvSpPr>
            <p:nvPr/>
          </p:nvSpPr>
          <p:spPr bwMode="auto">
            <a:xfrm>
              <a:off x="946" y="2471"/>
              <a:ext cx="19" cy="19"/>
            </a:xfrm>
            <a:custGeom>
              <a:avLst/>
              <a:gdLst>
                <a:gd name="T0" fmla="*/ 4 w 8"/>
                <a:gd name="T1" fmla="*/ 7 h 8"/>
                <a:gd name="T2" fmla="*/ 0 w 8"/>
                <a:gd name="T3" fmla="*/ 8 h 8"/>
                <a:gd name="T4" fmla="*/ 0 w 8"/>
                <a:gd name="T5" fmla="*/ 6 h 8"/>
                <a:gd name="T6" fmla="*/ 6 w 8"/>
                <a:gd name="T7" fmla="*/ 0 h 8"/>
                <a:gd name="T8" fmla="*/ 7 w 8"/>
                <a:gd name="T9" fmla="*/ 3 h 8"/>
                <a:gd name="T10" fmla="*/ 4 w 8"/>
                <a:gd name="T11" fmla="*/ 7 h 8"/>
              </a:gdLst>
              <a:ahLst/>
              <a:cxnLst>
                <a:cxn ang="0">
                  <a:pos x="T0" y="T1"/>
                </a:cxn>
                <a:cxn ang="0">
                  <a:pos x="T2" y="T3"/>
                </a:cxn>
                <a:cxn ang="0">
                  <a:pos x="T4" y="T5"/>
                </a:cxn>
                <a:cxn ang="0">
                  <a:pos x="T6" y="T7"/>
                </a:cxn>
                <a:cxn ang="0">
                  <a:pos x="T8" y="T9"/>
                </a:cxn>
                <a:cxn ang="0">
                  <a:pos x="T10" y="T11"/>
                </a:cxn>
              </a:cxnLst>
              <a:rect l="0" t="0" r="r" b="b"/>
              <a:pathLst>
                <a:path w="8" h="8">
                  <a:moveTo>
                    <a:pt x="4" y="7"/>
                  </a:moveTo>
                  <a:cubicBezTo>
                    <a:pt x="3" y="8"/>
                    <a:pt x="1" y="8"/>
                    <a:pt x="0" y="8"/>
                  </a:cubicBezTo>
                  <a:cubicBezTo>
                    <a:pt x="0" y="7"/>
                    <a:pt x="0" y="6"/>
                    <a:pt x="0" y="6"/>
                  </a:cubicBezTo>
                  <a:cubicBezTo>
                    <a:pt x="2" y="4"/>
                    <a:pt x="3" y="1"/>
                    <a:pt x="6" y="0"/>
                  </a:cubicBezTo>
                  <a:cubicBezTo>
                    <a:pt x="8" y="1"/>
                    <a:pt x="7" y="2"/>
                    <a:pt x="7" y="3"/>
                  </a:cubicBezTo>
                  <a:cubicBezTo>
                    <a:pt x="6" y="5"/>
                    <a:pt x="5" y="6"/>
                    <a:pt x="4" y="7"/>
                  </a:cubicBezTo>
                  <a:close/>
                </a:path>
              </a:pathLst>
            </a:custGeom>
            <a:solidFill>
              <a:srgbClr val="7E5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5" name="Freeform 574"/>
            <p:cNvSpPr>
              <a:spLocks/>
            </p:cNvSpPr>
            <p:nvPr/>
          </p:nvSpPr>
          <p:spPr bwMode="auto">
            <a:xfrm>
              <a:off x="1492" y="3487"/>
              <a:ext cx="46" cy="26"/>
            </a:xfrm>
            <a:custGeom>
              <a:avLst/>
              <a:gdLst>
                <a:gd name="T0" fmla="*/ 19 w 19"/>
                <a:gd name="T1" fmla="*/ 0 h 11"/>
                <a:gd name="T2" fmla="*/ 6 w 19"/>
                <a:gd name="T3" fmla="*/ 7 h 11"/>
                <a:gd name="T4" fmla="*/ 0 w 19"/>
                <a:gd name="T5" fmla="*/ 11 h 11"/>
                <a:gd name="T6" fmla="*/ 19 w 19"/>
                <a:gd name="T7" fmla="*/ 0 h 11"/>
              </a:gdLst>
              <a:ahLst/>
              <a:cxnLst>
                <a:cxn ang="0">
                  <a:pos x="T0" y="T1"/>
                </a:cxn>
                <a:cxn ang="0">
                  <a:pos x="T2" y="T3"/>
                </a:cxn>
                <a:cxn ang="0">
                  <a:pos x="T4" y="T5"/>
                </a:cxn>
                <a:cxn ang="0">
                  <a:pos x="T6" y="T7"/>
                </a:cxn>
              </a:cxnLst>
              <a:rect l="0" t="0" r="r" b="b"/>
              <a:pathLst>
                <a:path w="19" h="11">
                  <a:moveTo>
                    <a:pt x="19" y="0"/>
                  </a:moveTo>
                  <a:cubicBezTo>
                    <a:pt x="15" y="3"/>
                    <a:pt x="10" y="4"/>
                    <a:pt x="6" y="7"/>
                  </a:cubicBezTo>
                  <a:cubicBezTo>
                    <a:pt x="4" y="8"/>
                    <a:pt x="2" y="10"/>
                    <a:pt x="0" y="11"/>
                  </a:cubicBezTo>
                  <a:cubicBezTo>
                    <a:pt x="5" y="5"/>
                    <a:pt x="11" y="2"/>
                    <a:pt x="19" y="0"/>
                  </a:cubicBezTo>
                  <a:close/>
                </a:path>
              </a:pathLst>
            </a:custGeom>
            <a:solidFill>
              <a:srgbClr val="A78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6" name="Freeform 575"/>
            <p:cNvSpPr>
              <a:spLocks/>
            </p:cNvSpPr>
            <p:nvPr/>
          </p:nvSpPr>
          <p:spPr bwMode="auto">
            <a:xfrm>
              <a:off x="1735" y="3549"/>
              <a:ext cx="52" cy="21"/>
            </a:xfrm>
            <a:custGeom>
              <a:avLst/>
              <a:gdLst>
                <a:gd name="T0" fmla="*/ 0 w 22"/>
                <a:gd name="T1" fmla="*/ 1 h 9"/>
                <a:gd name="T2" fmla="*/ 1 w 22"/>
                <a:gd name="T3" fmla="*/ 1 h 9"/>
                <a:gd name="T4" fmla="*/ 22 w 22"/>
                <a:gd name="T5" fmla="*/ 9 h 9"/>
                <a:gd name="T6" fmla="*/ 0 w 22"/>
                <a:gd name="T7" fmla="*/ 1 h 9"/>
              </a:gdLst>
              <a:ahLst/>
              <a:cxnLst>
                <a:cxn ang="0">
                  <a:pos x="T0" y="T1"/>
                </a:cxn>
                <a:cxn ang="0">
                  <a:pos x="T2" y="T3"/>
                </a:cxn>
                <a:cxn ang="0">
                  <a:pos x="T4" y="T5"/>
                </a:cxn>
                <a:cxn ang="0">
                  <a:pos x="T6" y="T7"/>
                </a:cxn>
              </a:cxnLst>
              <a:rect l="0" t="0" r="r" b="b"/>
              <a:pathLst>
                <a:path w="22" h="9">
                  <a:moveTo>
                    <a:pt x="0" y="1"/>
                  </a:moveTo>
                  <a:cubicBezTo>
                    <a:pt x="0" y="1"/>
                    <a:pt x="0" y="0"/>
                    <a:pt x="1" y="1"/>
                  </a:cubicBezTo>
                  <a:cubicBezTo>
                    <a:pt x="8" y="3"/>
                    <a:pt x="15" y="6"/>
                    <a:pt x="22" y="9"/>
                  </a:cubicBezTo>
                  <a:cubicBezTo>
                    <a:pt x="14" y="7"/>
                    <a:pt x="7" y="4"/>
                    <a:pt x="0" y="1"/>
                  </a:cubicBezTo>
                  <a:close/>
                </a:path>
              </a:pathLst>
            </a:custGeom>
            <a:solidFill>
              <a:srgbClr val="A184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7" name="Freeform 576"/>
            <p:cNvSpPr>
              <a:spLocks/>
            </p:cNvSpPr>
            <p:nvPr/>
          </p:nvSpPr>
          <p:spPr bwMode="auto">
            <a:xfrm>
              <a:off x="1557" y="2999"/>
              <a:ext cx="26" cy="22"/>
            </a:xfrm>
            <a:custGeom>
              <a:avLst/>
              <a:gdLst>
                <a:gd name="T0" fmla="*/ 0 w 11"/>
                <a:gd name="T1" fmla="*/ 5 h 9"/>
                <a:gd name="T2" fmla="*/ 6 w 11"/>
                <a:gd name="T3" fmla="*/ 1 h 9"/>
                <a:gd name="T4" fmla="*/ 5 w 11"/>
                <a:gd name="T5" fmla="*/ 7 h 9"/>
                <a:gd name="T6" fmla="*/ 11 w 11"/>
                <a:gd name="T7" fmla="*/ 0 h 9"/>
                <a:gd name="T8" fmla="*/ 7 w 11"/>
                <a:gd name="T9" fmla="*/ 6 h 9"/>
                <a:gd name="T10" fmla="*/ 5 w 11"/>
                <a:gd name="T11" fmla="*/ 8 h 9"/>
                <a:gd name="T12" fmla="*/ 4 w 11"/>
                <a:gd name="T13" fmla="*/ 6 h 9"/>
                <a:gd name="T14" fmla="*/ 4 w 11"/>
                <a:gd name="T15" fmla="*/ 3 h 9"/>
                <a:gd name="T16" fmla="*/ 0 w 11"/>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9">
                  <a:moveTo>
                    <a:pt x="0" y="5"/>
                  </a:moveTo>
                  <a:cubicBezTo>
                    <a:pt x="1" y="2"/>
                    <a:pt x="4" y="2"/>
                    <a:pt x="6" y="1"/>
                  </a:cubicBezTo>
                  <a:cubicBezTo>
                    <a:pt x="6" y="3"/>
                    <a:pt x="4" y="5"/>
                    <a:pt x="5" y="7"/>
                  </a:cubicBezTo>
                  <a:cubicBezTo>
                    <a:pt x="7" y="5"/>
                    <a:pt x="7" y="1"/>
                    <a:pt x="11" y="0"/>
                  </a:cubicBezTo>
                  <a:cubicBezTo>
                    <a:pt x="10" y="2"/>
                    <a:pt x="8" y="4"/>
                    <a:pt x="7" y="6"/>
                  </a:cubicBezTo>
                  <a:cubicBezTo>
                    <a:pt x="7" y="7"/>
                    <a:pt x="7" y="9"/>
                    <a:pt x="5" y="8"/>
                  </a:cubicBezTo>
                  <a:cubicBezTo>
                    <a:pt x="4" y="8"/>
                    <a:pt x="4" y="7"/>
                    <a:pt x="4" y="6"/>
                  </a:cubicBezTo>
                  <a:cubicBezTo>
                    <a:pt x="4" y="5"/>
                    <a:pt x="4" y="4"/>
                    <a:pt x="4" y="3"/>
                  </a:cubicBezTo>
                  <a:cubicBezTo>
                    <a:pt x="3" y="3"/>
                    <a:pt x="2" y="4"/>
                    <a:pt x="0" y="5"/>
                  </a:cubicBezTo>
                  <a:close/>
                </a:path>
              </a:pathLst>
            </a:custGeom>
            <a:solidFill>
              <a:srgbClr val="9F7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8" name="Freeform 577"/>
            <p:cNvSpPr>
              <a:spLocks/>
            </p:cNvSpPr>
            <p:nvPr/>
          </p:nvSpPr>
          <p:spPr bwMode="auto">
            <a:xfrm>
              <a:off x="941" y="2530"/>
              <a:ext cx="19" cy="19"/>
            </a:xfrm>
            <a:custGeom>
              <a:avLst/>
              <a:gdLst>
                <a:gd name="T0" fmla="*/ 1 w 8"/>
                <a:gd name="T1" fmla="*/ 1 h 8"/>
                <a:gd name="T2" fmla="*/ 3 w 8"/>
                <a:gd name="T3" fmla="*/ 2 h 8"/>
                <a:gd name="T4" fmla="*/ 6 w 8"/>
                <a:gd name="T5" fmla="*/ 2 h 8"/>
                <a:gd name="T6" fmla="*/ 7 w 8"/>
                <a:gd name="T7" fmla="*/ 7 h 8"/>
                <a:gd name="T8" fmla="*/ 5 w 8"/>
                <a:gd name="T9" fmla="*/ 7 h 8"/>
                <a:gd name="T10" fmla="*/ 0 w 8"/>
                <a:gd name="T11" fmla="*/ 2 h 8"/>
                <a:gd name="T12" fmla="*/ 1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1" y="1"/>
                  </a:moveTo>
                  <a:cubicBezTo>
                    <a:pt x="1" y="3"/>
                    <a:pt x="2" y="3"/>
                    <a:pt x="3" y="2"/>
                  </a:cubicBezTo>
                  <a:cubicBezTo>
                    <a:pt x="4" y="1"/>
                    <a:pt x="5" y="0"/>
                    <a:pt x="6" y="2"/>
                  </a:cubicBezTo>
                  <a:cubicBezTo>
                    <a:pt x="7" y="3"/>
                    <a:pt x="8" y="5"/>
                    <a:pt x="7" y="7"/>
                  </a:cubicBezTo>
                  <a:cubicBezTo>
                    <a:pt x="6" y="7"/>
                    <a:pt x="5" y="8"/>
                    <a:pt x="5" y="7"/>
                  </a:cubicBezTo>
                  <a:cubicBezTo>
                    <a:pt x="5" y="4"/>
                    <a:pt x="2" y="4"/>
                    <a:pt x="0" y="2"/>
                  </a:cubicBezTo>
                  <a:cubicBezTo>
                    <a:pt x="0" y="1"/>
                    <a:pt x="1" y="1"/>
                    <a:pt x="1" y="1"/>
                  </a:cubicBezTo>
                  <a:close/>
                </a:path>
              </a:pathLst>
            </a:custGeom>
            <a:solidFill>
              <a:srgbClr val="A79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9" name="Freeform 578"/>
            <p:cNvSpPr>
              <a:spLocks/>
            </p:cNvSpPr>
            <p:nvPr/>
          </p:nvSpPr>
          <p:spPr bwMode="auto">
            <a:xfrm>
              <a:off x="1583" y="899"/>
              <a:ext cx="21" cy="17"/>
            </a:xfrm>
            <a:custGeom>
              <a:avLst/>
              <a:gdLst>
                <a:gd name="T0" fmla="*/ 0 w 9"/>
                <a:gd name="T1" fmla="*/ 5 h 7"/>
                <a:gd name="T2" fmla="*/ 9 w 9"/>
                <a:gd name="T3" fmla="*/ 1 h 7"/>
                <a:gd name="T4" fmla="*/ 4 w 9"/>
                <a:gd name="T5" fmla="*/ 5 h 7"/>
                <a:gd name="T6" fmla="*/ 0 w 9"/>
                <a:gd name="T7" fmla="*/ 5 h 7"/>
              </a:gdLst>
              <a:ahLst/>
              <a:cxnLst>
                <a:cxn ang="0">
                  <a:pos x="T0" y="T1"/>
                </a:cxn>
                <a:cxn ang="0">
                  <a:pos x="T2" y="T3"/>
                </a:cxn>
                <a:cxn ang="0">
                  <a:pos x="T4" y="T5"/>
                </a:cxn>
                <a:cxn ang="0">
                  <a:pos x="T6" y="T7"/>
                </a:cxn>
              </a:cxnLst>
              <a:rect l="0" t="0" r="r" b="b"/>
              <a:pathLst>
                <a:path w="9" h="7">
                  <a:moveTo>
                    <a:pt x="0" y="5"/>
                  </a:moveTo>
                  <a:cubicBezTo>
                    <a:pt x="3" y="3"/>
                    <a:pt x="5" y="0"/>
                    <a:pt x="9" y="1"/>
                  </a:cubicBezTo>
                  <a:cubicBezTo>
                    <a:pt x="9" y="4"/>
                    <a:pt x="8" y="7"/>
                    <a:pt x="4" y="5"/>
                  </a:cubicBezTo>
                  <a:cubicBezTo>
                    <a:pt x="2" y="5"/>
                    <a:pt x="1" y="5"/>
                    <a:pt x="0" y="5"/>
                  </a:cubicBezTo>
                  <a:close/>
                </a:path>
              </a:pathLst>
            </a:custGeom>
            <a:solidFill>
              <a:srgbClr val="E6A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0" name="Freeform 579"/>
            <p:cNvSpPr>
              <a:spLocks/>
            </p:cNvSpPr>
            <p:nvPr/>
          </p:nvSpPr>
          <p:spPr bwMode="auto">
            <a:xfrm>
              <a:off x="912" y="2999"/>
              <a:ext cx="22" cy="22"/>
            </a:xfrm>
            <a:custGeom>
              <a:avLst/>
              <a:gdLst>
                <a:gd name="T0" fmla="*/ 0 w 9"/>
                <a:gd name="T1" fmla="*/ 4 h 9"/>
                <a:gd name="T2" fmla="*/ 5 w 9"/>
                <a:gd name="T3" fmla="*/ 1 h 9"/>
                <a:gd name="T4" fmla="*/ 4 w 9"/>
                <a:gd name="T5" fmla="*/ 7 h 9"/>
                <a:gd name="T6" fmla="*/ 9 w 9"/>
                <a:gd name="T7" fmla="*/ 0 h 9"/>
                <a:gd name="T8" fmla="*/ 6 w 9"/>
                <a:gd name="T9" fmla="*/ 6 h 9"/>
                <a:gd name="T10" fmla="*/ 4 w 9"/>
                <a:gd name="T11" fmla="*/ 8 h 9"/>
                <a:gd name="T12" fmla="*/ 3 w 9"/>
                <a:gd name="T13" fmla="*/ 5 h 9"/>
                <a:gd name="T14" fmla="*/ 3 w 9"/>
                <a:gd name="T15" fmla="*/ 3 h 9"/>
                <a:gd name="T16" fmla="*/ 0 w 9"/>
                <a:gd name="T1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0" y="4"/>
                  </a:moveTo>
                  <a:cubicBezTo>
                    <a:pt x="0" y="2"/>
                    <a:pt x="3" y="2"/>
                    <a:pt x="5" y="1"/>
                  </a:cubicBezTo>
                  <a:cubicBezTo>
                    <a:pt x="5" y="3"/>
                    <a:pt x="3" y="5"/>
                    <a:pt x="4" y="7"/>
                  </a:cubicBezTo>
                  <a:cubicBezTo>
                    <a:pt x="6" y="5"/>
                    <a:pt x="5" y="1"/>
                    <a:pt x="9" y="0"/>
                  </a:cubicBezTo>
                  <a:cubicBezTo>
                    <a:pt x="8" y="2"/>
                    <a:pt x="6" y="3"/>
                    <a:pt x="6" y="6"/>
                  </a:cubicBezTo>
                  <a:cubicBezTo>
                    <a:pt x="6" y="7"/>
                    <a:pt x="6" y="9"/>
                    <a:pt x="4" y="8"/>
                  </a:cubicBezTo>
                  <a:cubicBezTo>
                    <a:pt x="1" y="8"/>
                    <a:pt x="2" y="6"/>
                    <a:pt x="3" y="5"/>
                  </a:cubicBezTo>
                  <a:cubicBezTo>
                    <a:pt x="3" y="4"/>
                    <a:pt x="3" y="4"/>
                    <a:pt x="3" y="3"/>
                  </a:cubicBezTo>
                  <a:cubicBezTo>
                    <a:pt x="2" y="3"/>
                    <a:pt x="1" y="4"/>
                    <a:pt x="0" y="4"/>
                  </a:cubicBezTo>
                  <a:close/>
                </a:path>
              </a:pathLst>
            </a:custGeom>
            <a:solidFill>
              <a:srgbClr val="A18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1" name="Freeform 580"/>
            <p:cNvSpPr>
              <a:spLocks/>
            </p:cNvSpPr>
            <p:nvPr/>
          </p:nvSpPr>
          <p:spPr bwMode="auto">
            <a:xfrm>
              <a:off x="1768" y="1825"/>
              <a:ext cx="36" cy="14"/>
            </a:xfrm>
            <a:custGeom>
              <a:avLst/>
              <a:gdLst>
                <a:gd name="T0" fmla="*/ 0 w 15"/>
                <a:gd name="T1" fmla="*/ 1 h 6"/>
                <a:gd name="T2" fmla="*/ 13 w 15"/>
                <a:gd name="T3" fmla="*/ 4 h 6"/>
                <a:gd name="T4" fmla="*/ 9 w 15"/>
                <a:gd name="T5" fmla="*/ 1 h 6"/>
                <a:gd name="T6" fmla="*/ 9 w 15"/>
                <a:gd name="T7" fmla="*/ 0 h 6"/>
                <a:gd name="T8" fmla="*/ 9 w 15"/>
                <a:gd name="T9" fmla="*/ 0 h 6"/>
                <a:gd name="T10" fmla="*/ 14 w 15"/>
                <a:gd name="T11" fmla="*/ 2 h 6"/>
                <a:gd name="T12" fmla="*/ 14 w 15"/>
                <a:gd name="T13" fmla="*/ 5 h 6"/>
                <a:gd name="T14" fmla="*/ 12 w 15"/>
                <a:gd name="T15" fmla="*/ 5 h 6"/>
                <a:gd name="T16" fmla="*/ 0 w 1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0" y="1"/>
                  </a:moveTo>
                  <a:cubicBezTo>
                    <a:pt x="5" y="0"/>
                    <a:pt x="9" y="2"/>
                    <a:pt x="13" y="4"/>
                  </a:cubicBezTo>
                  <a:cubicBezTo>
                    <a:pt x="13" y="2"/>
                    <a:pt x="10" y="2"/>
                    <a:pt x="9" y="1"/>
                  </a:cubicBezTo>
                  <a:cubicBezTo>
                    <a:pt x="9" y="0"/>
                    <a:pt x="9" y="0"/>
                    <a:pt x="9" y="0"/>
                  </a:cubicBezTo>
                  <a:cubicBezTo>
                    <a:pt x="9" y="0"/>
                    <a:pt x="9" y="0"/>
                    <a:pt x="9" y="0"/>
                  </a:cubicBezTo>
                  <a:cubicBezTo>
                    <a:pt x="11" y="1"/>
                    <a:pt x="13" y="1"/>
                    <a:pt x="14" y="2"/>
                  </a:cubicBezTo>
                  <a:cubicBezTo>
                    <a:pt x="15" y="3"/>
                    <a:pt x="15" y="4"/>
                    <a:pt x="14" y="5"/>
                  </a:cubicBezTo>
                  <a:cubicBezTo>
                    <a:pt x="14" y="5"/>
                    <a:pt x="13" y="6"/>
                    <a:pt x="12" y="5"/>
                  </a:cubicBezTo>
                  <a:cubicBezTo>
                    <a:pt x="9" y="3"/>
                    <a:pt x="4" y="2"/>
                    <a:pt x="0" y="1"/>
                  </a:cubicBezTo>
                  <a:close/>
                </a:path>
              </a:pathLst>
            </a:custGeom>
            <a:solidFill>
              <a:srgbClr val="A48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2" name="Freeform 581"/>
            <p:cNvSpPr>
              <a:spLocks/>
            </p:cNvSpPr>
            <p:nvPr/>
          </p:nvSpPr>
          <p:spPr bwMode="auto">
            <a:xfrm>
              <a:off x="1763" y="2696"/>
              <a:ext cx="45" cy="12"/>
            </a:xfrm>
            <a:custGeom>
              <a:avLst/>
              <a:gdLst>
                <a:gd name="T0" fmla="*/ 3 w 19"/>
                <a:gd name="T1" fmla="*/ 4 h 5"/>
                <a:gd name="T2" fmla="*/ 0 w 19"/>
                <a:gd name="T3" fmla="*/ 0 h 5"/>
                <a:gd name="T4" fmla="*/ 19 w 19"/>
                <a:gd name="T5" fmla="*/ 5 h 5"/>
                <a:gd name="T6" fmla="*/ 3 w 19"/>
                <a:gd name="T7" fmla="*/ 1 h 5"/>
                <a:gd name="T8" fmla="*/ 4 w 19"/>
                <a:gd name="T9" fmla="*/ 3 h 5"/>
                <a:gd name="T10" fmla="*/ 3 w 19"/>
                <a:gd name="T11" fmla="*/ 4 h 5"/>
              </a:gdLst>
              <a:ahLst/>
              <a:cxnLst>
                <a:cxn ang="0">
                  <a:pos x="T0" y="T1"/>
                </a:cxn>
                <a:cxn ang="0">
                  <a:pos x="T2" y="T3"/>
                </a:cxn>
                <a:cxn ang="0">
                  <a:pos x="T4" y="T5"/>
                </a:cxn>
                <a:cxn ang="0">
                  <a:pos x="T6" y="T7"/>
                </a:cxn>
                <a:cxn ang="0">
                  <a:pos x="T8" y="T9"/>
                </a:cxn>
                <a:cxn ang="0">
                  <a:pos x="T10" y="T11"/>
                </a:cxn>
              </a:cxnLst>
              <a:rect l="0" t="0" r="r" b="b"/>
              <a:pathLst>
                <a:path w="19" h="5">
                  <a:moveTo>
                    <a:pt x="3" y="4"/>
                  </a:moveTo>
                  <a:cubicBezTo>
                    <a:pt x="2" y="3"/>
                    <a:pt x="1" y="2"/>
                    <a:pt x="0" y="0"/>
                  </a:cubicBezTo>
                  <a:cubicBezTo>
                    <a:pt x="7" y="0"/>
                    <a:pt x="13" y="1"/>
                    <a:pt x="19" y="5"/>
                  </a:cubicBezTo>
                  <a:cubicBezTo>
                    <a:pt x="13" y="3"/>
                    <a:pt x="8" y="1"/>
                    <a:pt x="3" y="1"/>
                  </a:cubicBezTo>
                  <a:cubicBezTo>
                    <a:pt x="2" y="2"/>
                    <a:pt x="4" y="2"/>
                    <a:pt x="4" y="3"/>
                  </a:cubicBezTo>
                  <a:cubicBezTo>
                    <a:pt x="4" y="4"/>
                    <a:pt x="4" y="4"/>
                    <a:pt x="3" y="4"/>
                  </a:cubicBezTo>
                  <a:close/>
                </a:path>
              </a:pathLst>
            </a:custGeom>
            <a:solidFill>
              <a:srgbClr val="987C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3" name="Freeform 582"/>
            <p:cNvSpPr>
              <a:spLocks/>
            </p:cNvSpPr>
            <p:nvPr/>
          </p:nvSpPr>
          <p:spPr bwMode="auto">
            <a:xfrm>
              <a:off x="881" y="1761"/>
              <a:ext cx="50" cy="14"/>
            </a:xfrm>
            <a:custGeom>
              <a:avLst/>
              <a:gdLst>
                <a:gd name="T0" fmla="*/ 21 w 21"/>
                <a:gd name="T1" fmla="*/ 0 h 6"/>
                <a:gd name="T2" fmla="*/ 21 w 21"/>
                <a:gd name="T3" fmla="*/ 0 h 6"/>
                <a:gd name="T4" fmla="*/ 13 w 21"/>
                <a:gd name="T5" fmla="*/ 2 h 6"/>
                <a:gd name="T6" fmla="*/ 0 w 21"/>
                <a:gd name="T7" fmla="*/ 6 h 6"/>
                <a:gd name="T8" fmla="*/ 0 w 21"/>
                <a:gd name="T9" fmla="*/ 5 h 6"/>
                <a:gd name="T10" fmla="*/ 0 w 21"/>
                <a:gd name="T11" fmla="*/ 5 h 6"/>
                <a:gd name="T12" fmla="*/ 11 w 21"/>
                <a:gd name="T13" fmla="*/ 1 h 6"/>
                <a:gd name="T14" fmla="*/ 21 w 21"/>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
                  <a:moveTo>
                    <a:pt x="21" y="0"/>
                  </a:moveTo>
                  <a:cubicBezTo>
                    <a:pt x="21" y="0"/>
                    <a:pt x="21" y="0"/>
                    <a:pt x="21" y="0"/>
                  </a:cubicBezTo>
                  <a:cubicBezTo>
                    <a:pt x="18" y="2"/>
                    <a:pt x="16" y="2"/>
                    <a:pt x="13" y="2"/>
                  </a:cubicBezTo>
                  <a:cubicBezTo>
                    <a:pt x="8" y="2"/>
                    <a:pt x="4" y="4"/>
                    <a:pt x="0" y="6"/>
                  </a:cubicBezTo>
                  <a:cubicBezTo>
                    <a:pt x="0" y="6"/>
                    <a:pt x="0" y="6"/>
                    <a:pt x="0" y="5"/>
                  </a:cubicBezTo>
                  <a:cubicBezTo>
                    <a:pt x="0" y="5"/>
                    <a:pt x="0" y="5"/>
                    <a:pt x="0" y="5"/>
                  </a:cubicBezTo>
                  <a:cubicBezTo>
                    <a:pt x="3" y="2"/>
                    <a:pt x="7" y="2"/>
                    <a:pt x="11" y="1"/>
                  </a:cubicBezTo>
                  <a:cubicBezTo>
                    <a:pt x="14" y="1"/>
                    <a:pt x="18" y="0"/>
                    <a:pt x="21" y="0"/>
                  </a:cubicBezTo>
                  <a:close/>
                </a:path>
              </a:pathLst>
            </a:custGeom>
            <a:solidFill>
              <a:srgbClr val="A58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4" name="Freeform 583"/>
            <p:cNvSpPr>
              <a:spLocks/>
            </p:cNvSpPr>
            <p:nvPr/>
          </p:nvSpPr>
          <p:spPr bwMode="auto">
            <a:xfrm>
              <a:off x="1122" y="2388"/>
              <a:ext cx="54" cy="17"/>
            </a:xfrm>
            <a:custGeom>
              <a:avLst/>
              <a:gdLst>
                <a:gd name="T0" fmla="*/ 23 w 23"/>
                <a:gd name="T1" fmla="*/ 7 h 7"/>
                <a:gd name="T2" fmla="*/ 0 w 23"/>
                <a:gd name="T3" fmla="*/ 3 h 7"/>
                <a:gd name="T4" fmla="*/ 23 w 23"/>
                <a:gd name="T5" fmla="*/ 7 h 7"/>
              </a:gdLst>
              <a:ahLst/>
              <a:cxnLst>
                <a:cxn ang="0">
                  <a:pos x="T0" y="T1"/>
                </a:cxn>
                <a:cxn ang="0">
                  <a:pos x="T2" y="T3"/>
                </a:cxn>
                <a:cxn ang="0">
                  <a:pos x="T4" y="T5"/>
                </a:cxn>
              </a:cxnLst>
              <a:rect l="0" t="0" r="r" b="b"/>
              <a:pathLst>
                <a:path w="23" h="7">
                  <a:moveTo>
                    <a:pt x="23" y="7"/>
                  </a:moveTo>
                  <a:cubicBezTo>
                    <a:pt x="16" y="4"/>
                    <a:pt x="8" y="2"/>
                    <a:pt x="0" y="3"/>
                  </a:cubicBezTo>
                  <a:cubicBezTo>
                    <a:pt x="6" y="0"/>
                    <a:pt x="20" y="3"/>
                    <a:pt x="23" y="7"/>
                  </a:cubicBezTo>
                  <a:close/>
                </a:path>
              </a:pathLst>
            </a:custGeom>
            <a:solidFill>
              <a:srgbClr val="A185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5" name="Freeform 584"/>
            <p:cNvSpPr>
              <a:spLocks/>
            </p:cNvSpPr>
            <p:nvPr/>
          </p:nvSpPr>
          <p:spPr bwMode="auto">
            <a:xfrm>
              <a:off x="941" y="1522"/>
              <a:ext cx="21" cy="14"/>
            </a:xfrm>
            <a:custGeom>
              <a:avLst/>
              <a:gdLst>
                <a:gd name="T0" fmla="*/ 5 w 9"/>
                <a:gd name="T1" fmla="*/ 5 h 6"/>
                <a:gd name="T2" fmla="*/ 0 w 9"/>
                <a:gd name="T3" fmla="*/ 3 h 6"/>
                <a:gd name="T4" fmla="*/ 1 w 9"/>
                <a:gd name="T5" fmla="*/ 1 h 6"/>
                <a:gd name="T6" fmla="*/ 1 w 9"/>
                <a:gd name="T7" fmla="*/ 1 h 6"/>
                <a:gd name="T8" fmla="*/ 2 w 9"/>
                <a:gd name="T9" fmla="*/ 1 h 6"/>
                <a:gd name="T10" fmla="*/ 2 w 9"/>
                <a:gd name="T11" fmla="*/ 1 h 6"/>
                <a:gd name="T12" fmla="*/ 6 w 9"/>
                <a:gd name="T13" fmla="*/ 0 h 6"/>
                <a:gd name="T14" fmla="*/ 9 w 9"/>
                <a:gd name="T15" fmla="*/ 1 h 6"/>
                <a:gd name="T16" fmla="*/ 8 w 9"/>
                <a:gd name="T17" fmla="*/ 4 h 6"/>
                <a:gd name="T18" fmla="*/ 6 w 9"/>
                <a:gd name="T19" fmla="*/ 5 h 6"/>
                <a:gd name="T20" fmla="*/ 5 w 9"/>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5" y="5"/>
                  </a:moveTo>
                  <a:cubicBezTo>
                    <a:pt x="3" y="4"/>
                    <a:pt x="1" y="6"/>
                    <a:pt x="0" y="3"/>
                  </a:cubicBezTo>
                  <a:cubicBezTo>
                    <a:pt x="0" y="2"/>
                    <a:pt x="1" y="2"/>
                    <a:pt x="1" y="1"/>
                  </a:cubicBezTo>
                  <a:cubicBezTo>
                    <a:pt x="1" y="1"/>
                    <a:pt x="1" y="1"/>
                    <a:pt x="1" y="1"/>
                  </a:cubicBezTo>
                  <a:cubicBezTo>
                    <a:pt x="1" y="1"/>
                    <a:pt x="1" y="1"/>
                    <a:pt x="2" y="1"/>
                  </a:cubicBezTo>
                  <a:cubicBezTo>
                    <a:pt x="2" y="1"/>
                    <a:pt x="2" y="1"/>
                    <a:pt x="2" y="1"/>
                  </a:cubicBezTo>
                  <a:cubicBezTo>
                    <a:pt x="3" y="1"/>
                    <a:pt x="5" y="0"/>
                    <a:pt x="6" y="0"/>
                  </a:cubicBezTo>
                  <a:cubicBezTo>
                    <a:pt x="7" y="0"/>
                    <a:pt x="9" y="0"/>
                    <a:pt x="9" y="1"/>
                  </a:cubicBezTo>
                  <a:cubicBezTo>
                    <a:pt x="9" y="2"/>
                    <a:pt x="8" y="3"/>
                    <a:pt x="8" y="4"/>
                  </a:cubicBezTo>
                  <a:cubicBezTo>
                    <a:pt x="7" y="4"/>
                    <a:pt x="6" y="5"/>
                    <a:pt x="6" y="5"/>
                  </a:cubicBezTo>
                  <a:cubicBezTo>
                    <a:pt x="5" y="5"/>
                    <a:pt x="5" y="5"/>
                    <a:pt x="5" y="5"/>
                  </a:cubicBezTo>
                  <a:close/>
                </a:path>
              </a:pathLst>
            </a:custGeom>
            <a:solidFill>
              <a:srgbClr val="F0EC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6" name="Freeform 585"/>
            <p:cNvSpPr>
              <a:spLocks/>
            </p:cNvSpPr>
            <p:nvPr/>
          </p:nvSpPr>
          <p:spPr bwMode="auto">
            <a:xfrm>
              <a:off x="1499" y="2199"/>
              <a:ext cx="62" cy="7"/>
            </a:xfrm>
            <a:custGeom>
              <a:avLst/>
              <a:gdLst>
                <a:gd name="T0" fmla="*/ 0 w 26"/>
                <a:gd name="T1" fmla="*/ 3 h 3"/>
                <a:gd name="T2" fmla="*/ 25 w 26"/>
                <a:gd name="T3" fmla="*/ 2 h 3"/>
                <a:gd name="T4" fmla="*/ 25 w 26"/>
                <a:gd name="T5" fmla="*/ 3 h 3"/>
                <a:gd name="T6" fmla="*/ 3 w 26"/>
                <a:gd name="T7" fmla="*/ 3 h 3"/>
                <a:gd name="T8" fmla="*/ 0 w 26"/>
                <a:gd name="T9" fmla="*/ 3 h 3"/>
              </a:gdLst>
              <a:ahLst/>
              <a:cxnLst>
                <a:cxn ang="0">
                  <a:pos x="T0" y="T1"/>
                </a:cxn>
                <a:cxn ang="0">
                  <a:pos x="T2" y="T3"/>
                </a:cxn>
                <a:cxn ang="0">
                  <a:pos x="T4" y="T5"/>
                </a:cxn>
                <a:cxn ang="0">
                  <a:pos x="T6" y="T7"/>
                </a:cxn>
                <a:cxn ang="0">
                  <a:pos x="T8" y="T9"/>
                </a:cxn>
              </a:cxnLst>
              <a:rect l="0" t="0" r="r" b="b"/>
              <a:pathLst>
                <a:path w="26" h="3">
                  <a:moveTo>
                    <a:pt x="0" y="3"/>
                  </a:moveTo>
                  <a:cubicBezTo>
                    <a:pt x="8" y="0"/>
                    <a:pt x="17" y="0"/>
                    <a:pt x="25" y="2"/>
                  </a:cubicBezTo>
                  <a:cubicBezTo>
                    <a:pt x="26" y="3"/>
                    <a:pt x="26" y="3"/>
                    <a:pt x="25" y="3"/>
                  </a:cubicBezTo>
                  <a:cubicBezTo>
                    <a:pt x="18" y="1"/>
                    <a:pt x="10" y="1"/>
                    <a:pt x="3" y="3"/>
                  </a:cubicBezTo>
                  <a:cubicBezTo>
                    <a:pt x="2" y="3"/>
                    <a:pt x="1" y="3"/>
                    <a:pt x="0" y="3"/>
                  </a:cubicBezTo>
                  <a:close/>
                </a:path>
              </a:pathLst>
            </a:custGeom>
            <a:solidFill>
              <a:srgbClr val="B28F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7" name="Freeform 586"/>
            <p:cNvSpPr>
              <a:spLocks/>
            </p:cNvSpPr>
            <p:nvPr/>
          </p:nvSpPr>
          <p:spPr bwMode="auto">
            <a:xfrm>
              <a:off x="1792" y="3125"/>
              <a:ext cx="21" cy="23"/>
            </a:xfrm>
            <a:custGeom>
              <a:avLst/>
              <a:gdLst>
                <a:gd name="T0" fmla="*/ 0 w 9"/>
                <a:gd name="T1" fmla="*/ 1 h 10"/>
                <a:gd name="T2" fmla="*/ 6 w 9"/>
                <a:gd name="T3" fmla="*/ 8 h 10"/>
                <a:gd name="T4" fmla="*/ 3 w 9"/>
                <a:gd name="T5" fmla="*/ 0 h 10"/>
                <a:gd name="T6" fmla="*/ 8 w 9"/>
                <a:gd name="T7" fmla="*/ 7 h 10"/>
                <a:gd name="T8" fmla="*/ 7 w 9"/>
                <a:gd name="T9" fmla="*/ 9 h 10"/>
                <a:gd name="T10" fmla="*/ 5 w 9"/>
                <a:gd name="T11" fmla="*/ 8 h 10"/>
                <a:gd name="T12" fmla="*/ 0 w 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0" y="1"/>
                  </a:moveTo>
                  <a:cubicBezTo>
                    <a:pt x="3" y="2"/>
                    <a:pt x="4" y="6"/>
                    <a:pt x="6" y="8"/>
                  </a:cubicBezTo>
                  <a:cubicBezTo>
                    <a:pt x="7" y="5"/>
                    <a:pt x="3" y="3"/>
                    <a:pt x="3" y="0"/>
                  </a:cubicBezTo>
                  <a:cubicBezTo>
                    <a:pt x="5" y="2"/>
                    <a:pt x="7" y="4"/>
                    <a:pt x="8" y="7"/>
                  </a:cubicBezTo>
                  <a:cubicBezTo>
                    <a:pt x="8" y="8"/>
                    <a:pt x="9" y="9"/>
                    <a:pt x="7" y="9"/>
                  </a:cubicBezTo>
                  <a:cubicBezTo>
                    <a:pt x="6" y="10"/>
                    <a:pt x="5" y="9"/>
                    <a:pt x="5" y="8"/>
                  </a:cubicBezTo>
                  <a:cubicBezTo>
                    <a:pt x="4" y="6"/>
                    <a:pt x="1" y="3"/>
                    <a:pt x="0" y="1"/>
                  </a:cubicBezTo>
                  <a:close/>
                </a:path>
              </a:pathLst>
            </a:custGeom>
            <a:solidFill>
              <a:srgbClr val="9A8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8" name="Freeform 587"/>
            <p:cNvSpPr>
              <a:spLocks/>
            </p:cNvSpPr>
            <p:nvPr/>
          </p:nvSpPr>
          <p:spPr bwMode="auto">
            <a:xfrm>
              <a:off x="1576" y="1652"/>
              <a:ext cx="21" cy="21"/>
            </a:xfrm>
            <a:custGeom>
              <a:avLst/>
              <a:gdLst>
                <a:gd name="T0" fmla="*/ 9 w 9"/>
                <a:gd name="T1" fmla="*/ 0 h 9"/>
                <a:gd name="T2" fmla="*/ 6 w 9"/>
                <a:gd name="T3" fmla="*/ 4 h 9"/>
                <a:gd name="T4" fmla="*/ 7 w 9"/>
                <a:gd name="T5" fmla="*/ 5 h 9"/>
                <a:gd name="T6" fmla="*/ 8 w 9"/>
                <a:gd name="T7" fmla="*/ 6 h 9"/>
                <a:gd name="T8" fmla="*/ 7 w 9"/>
                <a:gd name="T9" fmla="*/ 8 h 9"/>
                <a:gd name="T10" fmla="*/ 7 w 9"/>
                <a:gd name="T11" fmla="*/ 8 h 9"/>
                <a:gd name="T12" fmla="*/ 0 w 9"/>
                <a:gd name="T13" fmla="*/ 8 h 9"/>
                <a:gd name="T14" fmla="*/ 9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9" y="0"/>
                  </a:moveTo>
                  <a:cubicBezTo>
                    <a:pt x="9" y="2"/>
                    <a:pt x="7" y="3"/>
                    <a:pt x="6" y="4"/>
                  </a:cubicBezTo>
                  <a:cubicBezTo>
                    <a:pt x="4" y="6"/>
                    <a:pt x="7" y="5"/>
                    <a:pt x="7" y="5"/>
                  </a:cubicBezTo>
                  <a:cubicBezTo>
                    <a:pt x="7" y="5"/>
                    <a:pt x="8" y="6"/>
                    <a:pt x="8" y="6"/>
                  </a:cubicBezTo>
                  <a:cubicBezTo>
                    <a:pt x="8" y="7"/>
                    <a:pt x="8" y="7"/>
                    <a:pt x="7" y="8"/>
                  </a:cubicBezTo>
                  <a:cubicBezTo>
                    <a:pt x="7" y="8"/>
                    <a:pt x="7" y="8"/>
                    <a:pt x="7" y="8"/>
                  </a:cubicBezTo>
                  <a:cubicBezTo>
                    <a:pt x="4" y="7"/>
                    <a:pt x="2" y="9"/>
                    <a:pt x="0" y="8"/>
                  </a:cubicBezTo>
                  <a:cubicBezTo>
                    <a:pt x="3" y="5"/>
                    <a:pt x="6" y="3"/>
                    <a:pt x="9" y="0"/>
                  </a:cubicBezTo>
                  <a:close/>
                </a:path>
              </a:pathLst>
            </a:custGeom>
            <a:solidFill>
              <a:srgbClr val="A892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9" name="Freeform 588"/>
            <p:cNvSpPr>
              <a:spLocks/>
            </p:cNvSpPr>
            <p:nvPr/>
          </p:nvSpPr>
          <p:spPr bwMode="auto">
            <a:xfrm>
              <a:off x="1737" y="2992"/>
              <a:ext cx="24" cy="24"/>
            </a:xfrm>
            <a:custGeom>
              <a:avLst/>
              <a:gdLst>
                <a:gd name="T0" fmla="*/ 0 w 10"/>
                <a:gd name="T1" fmla="*/ 2 h 10"/>
                <a:gd name="T2" fmla="*/ 5 w 10"/>
                <a:gd name="T3" fmla="*/ 4 h 10"/>
                <a:gd name="T4" fmla="*/ 8 w 10"/>
                <a:gd name="T5" fmla="*/ 9 h 10"/>
                <a:gd name="T6" fmla="*/ 7 w 10"/>
                <a:gd name="T7" fmla="*/ 2 h 10"/>
                <a:gd name="T8" fmla="*/ 10 w 10"/>
                <a:gd name="T9" fmla="*/ 3 h 10"/>
                <a:gd name="T10" fmla="*/ 9 w 10"/>
                <a:gd name="T11" fmla="*/ 7 h 10"/>
                <a:gd name="T12" fmla="*/ 8 w 10"/>
                <a:gd name="T13" fmla="*/ 10 h 10"/>
                <a:gd name="T14" fmla="*/ 6 w 10"/>
                <a:gd name="T15" fmla="*/ 8 h 10"/>
                <a:gd name="T16" fmla="*/ 0 w 10"/>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2"/>
                  </a:moveTo>
                  <a:cubicBezTo>
                    <a:pt x="3" y="0"/>
                    <a:pt x="4" y="2"/>
                    <a:pt x="5" y="4"/>
                  </a:cubicBezTo>
                  <a:cubicBezTo>
                    <a:pt x="6" y="5"/>
                    <a:pt x="7" y="7"/>
                    <a:pt x="8" y="9"/>
                  </a:cubicBezTo>
                  <a:cubicBezTo>
                    <a:pt x="9" y="6"/>
                    <a:pt x="7" y="5"/>
                    <a:pt x="7" y="2"/>
                  </a:cubicBezTo>
                  <a:cubicBezTo>
                    <a:pt x="8" y="2"/>
                    <a:pt x="9" y="3"/>
                    <a:pt x="10" y="3"/>
                  </a:cubicBezTo>
                  <a:cubicBezTo>
                    <a:pt x="7" y="4"/>
                    <a:pt x="9" y="6"/>
                    <a:pt x="9" y="7"/>
                  </a:cubicBezTo>
                  <a:cubicBezTo>
                    <a:pt x="9" y="8"/>
                    <a:pt x="9" y="9"/>
                    <a:pt x="8" y="10"/>
                  </a:cubicBezTo>
                  <a:cubicBezTo>
                    <a:pt x="7" y="10"/>
                    <a:pt x="6" y="9"/>
                    <a:pt x="6" y="8"/>
                  </a:cubicBezTo>
                  <a:cubicBezTo>
                    <a:pt x="5" y="4"/>
                    <a:pt x="4" y="2"/>
                    <a:pt x="0" y="2"/>
                  </a:cubicBezTo>
                  <a:close/>
                </a:path>
              </a:pathLst>
            </a:custGeom>
            <a:solidFill>
              <a:srgbClr val="9C85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0" name="Freeform 589"/>
            <p:cNvSpPr>
              <a:spLocks/>
            </p:cNvSpPr>
            <p:nvPr/>
          </p:nvSpPr>
          <p:spPr bwMode="auto">
            <a:xfrm>
              <a:off x="1768" y="2391"/>
              <a:ext cx="57" cy="12"/>
            </a:xfrm>
            <a:custGeom>
              <a:avLst/>
              <a:gdLst>
                <a:gd name="T0" fmla="*/ 24 w 24"/>
                <a:gd name="T1" fmla="*/ 5 h 5"/>
                <a:gd name="T2" fmla="*/ 14 w 24"/>
                <a:gd name="T3" fmla="*/ 3 h 5"/>
                <a:gd name="T4" fmla="*/ 0 w 24"/>
                <a:gd name="T5" fmla="*/ 2 h 5"/>
                <a:gd name="T6" fmla="*/ 24 w 24"/>
                <a:gd name="T7" fmla="*/ 5 h 5"/>
              </a:gdLst>
              <a:ahLst/>
              <a:cxnLst>
                <a:cxn ang="0">
                  <a:pos x="T0" y="T1"/>
                </a:cxn>
                <a:cxn ang="0">
                  <a:pos x="T2" y="T3"/>
                </a:cxn>
                <a:cxn ang="0">
                  <a:pos x="T4" y="T5"/>
                </a:cxn>
                <a:cxn ang="0">
                  <a:pos x="T6" y="T7"/>
                </a:cxn>
              </a:cxnLst>
              <a:rect l="0" t="0" r="r" b="b"/>
              <a:pathLst>
                <a:path w="24" h="5">
                  <a:moveTo>
                    <a:pt x="24" y="5"/>
                  </a:moveTo>
                  <a:cubicBezTo>
                    <a:pt x="21" y="5"/>
                    <a:pt x="18" y="3"/>
                    <a:pt x="14" y="3"/>
                  </a:cubicBezTo>
                  <a:cubicBezTo>
                    <a:pt x="10" y="2"/>
                    <a:pt x="5" y="2"/>
                    <a:pt x="0" y="2"/>
                  </a:cubicBezTo>
                  <a:cubicBezTo>
                    <a:pt x="9" y="0"/>
                    <a:pt x="17" y="1"/>
                    <a:pt x="24" y="5"/>
                  </a:cubicBezTo>
                  <a:close/>
                </a:path>
              </a:pathLst>
            </a:custGeom>
            <a:solidFill>
              <a:srgbClr val="A18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1" name="Freeform 590"/>
            <p:cNvSpPr>
              <a:spLocks/>
            </p:cNvSpPr>
            <p:nvPr/>
          </p:nvSpPr>
          <p:spPr bwMode="auto">
            <a:xfrm>
              <a:off x="1485" y="2009"/>
              <a:ext cx="48" cy="15"/>
            </a:xfrm>
            <a:custGeom>
              <a:avLst/>
              <a:gdLst>
                <a:gd name="T0" fmla="*/ 6 w 20"/>
                <a:gd name="T1" fmla="*/ 4 h 6"/>
                <a:gd name="T2" fmla="*/ 6 w 20"/>
                <a:gd name="T3" fmla="*/ 5 h 6"/>
                <a:gd name="T4" fmla="*/ 4 w 20"/>
                <a:gd name="T5" fmla="*/ 5 h 6"/>
                <a:gd name="T6" fmla="*/ 1 w 20"/>
                <a:gd name="T7" fmla="*/ 4 h 6"/>
                <a:gd name="T8" fmla="*/ 3 w 20"/>
                <a:gd name="T9" fmla="*/ 1 h 6"/>
                <a:gd name="T10" fmla="*/ 20 w 20"/>
                <a:gd name="T11" fmla="*/ 1 h 6"/>
                <a:gd name="T12" fmla="*/ 20 w 20"/>
                <a:gd name="T13" fmla="*/ 2 h 6"/>
                <a:gd name="T14" fmla="*/ 20 w 20"/>
                <a:gd name="T15" fmla="*/ 2 h 6"/>
                <a:gd name="T16" fmla="*/ 2 w 20"/>
                <a:gd name="T17" fmla="*/ 3 h 6"/>
                <a:gd name="T18" fmla="*/ 6 w 20"/>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
                  <a:moveTo>
                    <a:pt x="6" y="4"/>
                  </a:moveTo>
                  <a:cubicBezTo>
                    <a:pt x="6" y="4"/>
                    <a:pt x="6" y="5"/>
                    <a:pt x="6" y="5"/>
                  </a:cubicBezTo>
                  <a:cubicBezTo>
                    <a:pt x="5" y="5"/>
                    <a:pt x="4" y="5"/>
                    <a:pt x="4" y="5"/>
                  </a:cubicBezTo>
                  <a:cubicBezTo>
                    <a:pt x="3" y="5"/>
                    <a:pt x="1" y="6"/>
                    <a:pt x="1" y="4"/>
                  </a:cubicBezTo>
                  <a:cubicBezTo>
                    <a:pt x="0" y="2"/>
                    <a:pt x="2" y="2"/>
                    <a:pt x="3" y="1"/>
                  </a:cubicBezTo>
                  <a:cubicBezTo>
                    <a:pt x="9" y="0"/>
                    <a:pt x="14" y="1"/>
                    <a:pt x="20" y="1"/>
                  </a:cubicBezTo>
                  <a:cubicBezTo>
                    <a:pt x="20" y="1"/>
                    <a:pt x="20" y="1"/>
                    <a:pt x="20" y="2"/>
                  </a:cubicBezTo>
                  <a:cubicBezTo>
                    <a:pt x="20" y="2"/>
                    <a:pt x="20" y="2"/>
                    <a:pt x="20" y="2"/>
                  </a:cubicBezTo>
                  <a:cubicBezTo>
                    <a:pt x="14" y="2"/>
                    <a:pt x="8" y="1"/>
                    <a:pt x="2" y="3"/>
                  </a:cubicBezTo>
                  <a:cubicBezTo>
                    <a:pt x="3" y="5"/>
                    <a:pt x="4" y="4"/>
                    <a:pt x="6" y="4"/>
                  </a:cubicBezTo>
                  <a:close/>
                </a:path>
              </a:pathLst>
            </a:custGeom>
            <a:solidFill>
              <a:srgbClr val="977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2" name="Freeform 591"/>
            <p:cNvSpPr>
              <a:spLocks/>
            </p:cNvSpPr>
            <p:nvPr/>
          </p:nvSpPr>
          <p:spPr bwMode="auto">
            <a:xfrm>
              <a:off x="1076" y="2914"/>
              <a:ext cx="19" cy="26"/>
            </a:xfrm>
            <a:custGeom>
              <a:avLst/>
              <a:gdLst>
                <a:gd name="T0" fmla="*/ 5 w 8"/>
                <a:gd name="T1" fmla="*/ 11 h 11"/>
                <a:gd name="T2" fmla="*/ 5 w 8"/>
                <a:gd name="T3" fmla="*/ 6 h 11"/>
                <a:gd name="T4" fmla="*/ 3 w 8"/>
                <a:gd name="T5" fmla="*/ 7 h 11"/>
                <a:gd name="T6" fmla="*/ 2 w 8"/>
                <a:gd name="T7" fmla="*/ 8 h 11"/>
                <a:gd name="T8" fmla="*/ 1 w 8"/>
                <a:gd name="T9" fmla="*/ 7 h 11"/>
                <a:gd name="T10" fmla="*/ 2 w 8"/>
                <a:gd name="T11" fmla="*/ 5 h 11"/>
                <a:gd name="T12" fmla="*/ 3 w 8"/>
                <a:gd name="T13" fmla="*/ 0 h 11"/>
                <a:gd name="T14" fmla="*/ 5 w 8"/>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5" y="11"/>
                  </a:moveTo>
                  <a:cubicBezTo>
                    <a:pt x="5" y="9"/>
                    <a:pt x="5" y="8"/>
                    <a:pt x="5" y="6"/>
                  </a:cubicBezTo>
                  <a:cubicBezTo>
                    <a:pt x="4" y="6"/>
                    <a:pt x="4" y="7"/>
                    <a:pt x="3" y="7"/>
                  </a:cubicBezTo>
                  <a:cubicBezTo>
                    <a:pt x="3" y="8"/>
                    <a:pt x="3" y="9"/>
                    <a:pt x="2" y="8"/>
                  </a:cubicBezTo>
                  <a:cubicBezTo>
                    <a:pt x="1" y="8"/>
                    <a:pt x="1" y="7"/>
                    <a:pt x="1" y="7"/>
                  </a:cubicBezTo>
                  <a:cubicBezTo>
                    <a:pt x="0" y="6"/>
                    <a:pt x="1" y="5"/>
                    <a:pt x="2" y="5"/>
                  </a:cubicBezTo>
                  <a:cubicBezTo>
                    <a:pt x="7" y="4"/>
                    <a:pt x="4" y="2"/>
                    <a:pt x="3" y="0"/>
                  </a:cubicBezTo>
                  <a:cubicBezTo>
                    <a:pt x="8" y="3"/>
                    <a:pt x="6" y="7"/>
                    <a:pt x="5" y="11"/>
                  </a:cubicBezTo>
                  <a:close/>
                </a:path>
              </a:pathLst>
            </a:custGeom>
            <a:solidFill>
              <a:srgbClr val="B19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3" name="Freeform 592"/>
            <p:cNvSpPr>
              <a:spLocks/>
            </p:cNvSpPr>
            <p:nvPr/>
          </p:nvSpPr>
          <p:spPr bwMode="auto">
            <a:xfrm>
              <a:off x="1825" y="1275"/>
              <a:ext cx="22" cy="31"/>
            </a:xfrm>
            <a:custGeom>
              <a:avLst/>
              <a:gdLst>
                <a:gd name="T0" fmla="*/ 0 w 9"/>
                <a:gd name="T1" fmla="*/ 11 h 13"/>
                <a:gd name="T2" fmla="*/ 9 w 9"/>
                <a:gd name="T3" fmla="*/ 0 h 13"/>
                <a:gd name="T4" fmla="*/ 8 w 9"/>
                <a:gd name="T5" fmla="*/ 4 h 13"/>
                <a:gd name="T6" fmla="*/ 4 w 9"/>
                <a:gd name="T7" fmla="*/ 10 h 13"/>
                <a:gd name="T8" fmla="*/ 0 w 9"/>
                <a:gd name="T9" fmla="*/ 11 h 13"/>
              </a:gdLst>
              <a:ahLst/>
              <a:cxnLst>
                <a:cxn ang="0">
                  <a:pos x="T0" y="T1"/>
                </a:cxn>
                <a:cxn ang="0">
                  <a:pos x="T2" y="T3"/>
                </a:cxn>
                <a:cxn ang="0">
                  <a:pos x="T4" y="T5"/>
                </a:cxn>
                <a:cxn ang="0">
                  <a:pos x="T6" y="T7"/>
                </a:cxn>
                <a:cxn ang="0">
                  <a:pos x="T8" y="T9"/>
                </a:cxn>
              </a:cxnLst>
              <a:rect l="0" t="0" r="r" b="b"/>
              <a:pathLst>
                <a:path w="9" h="13">
                  <a:moveTo>
                    <a:pt x="0" y="11"/>
                  </a:moveTo>
                  <a:cubicBezTo>
                    <a:pt x="3" y="8"/>
                    <a:pt x="6" y="4"/>
                    <a:pt x="9" y="0"/>
                  </a:cubicBezTo>
                  <a:cubicBezTo>
                    <a:pt x="9" y="2"/>
                    <a:pt x="9" y="3"/>
                    <a:pt x="8" y="4"/>
                  </a:cubicBezTo>
                  <a:cubicBezTo>
                    <a:pt x="7" y="6"/>
                    <a:pt x="6" y="8"/>
                    <a:pt x="4" y="10"/>
                  </a:cubicBezTo>
                  <a:cubicBezTo>
                    <a:pt x="3" y="11"/>
                    <a:pt x="2" y="13"/>
                    <a:pt x="0" y="11"/>
                  </a:cubicBezTo>
                  <a:close/>
                </a:path>
              </a:pathLst>
            </a:custGeom>
            <a:solidFill>
              <a:srgbClr val="7C2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4" name="Freeform 593"/>
            <p:cNvSpPr>
              <a:spLocks/>
            </p:cNvSpPr>
            <p:nvPr/>
          </p:nvSpPr>
          <p:spPr bwMode="auto">
            <a:xfrm>
              <a:off x="1528" y="2798"/>
              <a:ext cx="33" cy="17"/>
            </a:xfrm>
            <a:custGeom>
              <a:avLst/>
              <a:gdLst>
                <a:gd name="T0" fmla="*/ 0 w 14"/>
                <a:gd name="T1" fmla="*/ 4 h 7"/>
                <a:gd name="T2" fmla="*/ 14 w 14"/>
                <a:gd name="T3" fmla="*/ 0 h 7"/>
                <a:gd name="T4" fmla="*/ 11 w 14"/>
                <a:gd name="T5" fmla="*/ 4 h 7"/>
                <a:gd name="T6" fmla="*/ 13 w 14"/>
                <a:gd name="T7" fmla="*/ 6 h 7"/>
                <a:gd name="T8" fmla="*/ 10 w 14"/>
                <a:gd name="T9" fmla="*/ 7 h 7"/>
                <a:gd name="T10" fmla="*/ 10 w 14"/>
                <a:gd name="T11" fmla="*/ 4 h 7"/>
                <a:gd name="T12" fmla="*/ 12 w 14"/>
                <a:gd name="T13" fmla="*/ 1 h 7"/>
                <a:gd name="T14" fmla="*/ 0 w 1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0" y="4"/>
                  </a:moveTo>
                  <a:cubicBezTo>
                    <a:pt x="3" y="0"/>
                    <a:pt x="8" y="1"/>
                    <a:pt x="14" y="0"/>
                  </a:cubicBezTo>
                  <a:cubicBezTo>
                    <a:pt x="13" y="2"/>
                    <a:pt x="12" y="3"/>
                    <a:pt x="11" y="4"/>
                  </a:cubicBezTo>
                  <a:cubicBezTo>
                    <a:pt x="10" y="6"/>
                    <a:pt x="11" y="6"/>
                    <a:pt x="13" y="6"/>
                  </a:cubicBezTo>
                  <a:cubicBezTo>
                    <a:pt x="12" y="7"/>
                    <a:pt x="11" y="7"/>
                    <a:pt x="10" y="7"/>
                  </a:cubicBezTo>
                  <a:cubicBezTo>
                    <a:pt x="10" y="6"/>
                    <a:pt x="10" y="5"/>
                    <a:pt x="10" y="4"/>
                  </a:cubicBezTo>
                  <a:cubicBezTo>
                    <a:pt x="10" y="3"/>
                    <a:pt x="11" y="2"/>
                    <a:pt x="12" y="1"/>
                  </a:cubicBezTo>
                  <a:cubicBezTo>
                    <a:pt x="7" y="1"/>
                    <a:pt x="4" y="3"/>
                    <a:pt x="0" y="4"/>
                  </a:cubicBezTo>
                  <a:close/>
                </a:path>
              </a:pathLst>
            </a:custGeom>
            <a:solidFill>
              <a:srgbClr val="A28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5" name="Freeform 594"/>
            <p:cNvSpPr>
              <a:spLocks/>
            </p:cNvSpPr>
            <p:nvPr/>
          </p:nvSpPr>
          <p:spPr bwMode="auto">
            <a:xfrm>
              <a:off x="1747" y="1858"/>
              <a:ext cx="47" cy="12"/>
            </a:xfrm>
            <a:custGeom>
              <a:avLst/>
              <a:gdLst>
                <a:gd name="T0" fmla="*/ 0 w 20"/>
                <a:gd name="T1" fmla="*/ 3 h 5"/>
                <a:gd name="T2" fmla="*/ 0 w 20"/>
                <a:gd name="T3" fmla="*/ 2 h 5"/>
                <a:gd name="T4" fmla="*/ 15 w 20"/>
                <a:gd name="T5" fmla="*/ 1 h 5"/>
                <a:gd name="T6" fmla="*/ 20 w 20"/>
                <a:gd name="T7" fmla="*/ 2 h 5"/>
                <a:gd name="T8" fmla="*/ 3 w 20"/>
                <a:gd name="T9" fmla="*/ 4 h 5"/>
                <a:gd name="T10" fmla="*/ 1 w 20"/>
                <a:gd name="T11" fmla="*/ 4 h 5"/>
                <a:gd name="T12" fmla="*/ 0 w 20"/>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0" y="3"/>
                  </a:moveTo>
                  <a:cubicBezTo>
                    <a:pt x="0" y="3"/>
                    <a:pt x="0" y="3"/>
                    <a:pt x="0" y="2"/>
                  </a:cubicBezTo>
                  <a:cubicBezTo>
                    <a:pt x="5" y="2"/>
                    <a:pt x="10" y="1"/>
                    <a:pt x="15" y="1"/>
                  </a:cubicBezTo>
                  <a:cubicBezTo>
                    <a:pt x="16" y="1"/>
                    <a:pt x="18" y="0"/>
                    <a:pt x="20" y="2"/>
                  </a:cubicBezTo>
                  <a:cubicBezTo>
                    <a:pt x="14" y="2"/>
                    <a:pt x="9" y="2"/>
                    <a:pt x="3" y="4"/>
                  </a:cubicBezTo>
                  <a:cubicBezTo>
                    <a:pt x="3" y="5"/>
                    <a:pt x="2" y="5"/>
                    <a:pt x="1" y="4"/>
                  </a:cubicBezTo>
                  <a:cubicBezTo>
                    <a:pt x="1" y="4"/>
                    <a:pt x="1" y="3"/>
                    <a:pt x="0" y="3"/>
                  </a:cubicBezTo>
                  <a:close/>
                </a:path>
              </a:pathLst>
            </a:custGeom>
            <a:solidFill>
              <a:srgbClr val="AC8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6" name="Freeform 595"/>
            <p:cNvSpPr>
              <a:spLocks/>
            </p:cNvSpPr>
            <p:nvPr/>
          </p:nvSpPr>
          <p:spPr bwMode="auto">
            <a:xfrm>
              <a:off x="898" y="1583"/>
              <a:ext cx="36" cy="12"/>
            </a:xfrm>
            <a:custGeom>
              <a:avLst/>
              <a:gdLst>
                <a:gd name="T0" fmla="*/ 15 w 15"/>
                <a:gd name="T1" fmla="*/ 0 h 5"/>
                <a:gd name="T2" fmla="*/ 7 w 15"/>
                <a:gd name="T3" fmla="*/ 3 h 5"/>
                <a:gd name="T4" fmla="*/ 2 w 15"/>
                <a:gd name="T5" fmla="*/ 1 h 5"/>
                <a:gd name="T6" fmla="*/ 6 w 15"/>
                <a:gd name="T7" fmla="*/ 5 h 5"/>
                <a:gd name="T8" fmla="*/ 2 w 15"/>
                <a:gd name="T9" fmla="*/ 3 h 5"/>
                <a:gd name="T10" fmla="*/ 1 w 15"/>
                <a:gd name="T11" fmla="*/ 1 h 5"/>
                <a:gd name="T12" fmla="*/ 4 w 15"/>
                <a:gd name="T13" fmla="*/ 1 h 5"/>
                <a:gd name="T14" fmla="*/ 15 w 1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15" y="0"/>
                  </a:moveTo>
                  <a:cubicBezTo>
                    <a:pt x="14" y="4"/>
                    <a:pt x="11" y="4"/>
                    <a:pt x="7" y="3"/>
                  </a:cubicBezTo>
                  <a:cubicBezTo>
                    <a:pt x="6" y="3"/>
                    <a:pt x="4" y="2"/>
                    <a:pt x="2" y="1"/>
                  </a:cubicBezTo>
                  <a:cubicBezTo>
                    <a:pt x="3" y="3"/>
                    <a:pt x="5" y="3"/>
                    <a:pt x="6" y="5"/>
                  </a:cubicBezTo>
                  <a:cubicBezTo>
                    <a:pt x="5" y="4"/>
                    <a:pt x="3" y="4"/>
                    <a:pt x="2" y="3"/>
                  </a:cubicBezTo>
                  <a:cubicBezTo>
                    <a:pt x="1" y="3"/>
                    <a:pt x="0" y="2"/>
                    <a:pt x="1" y="1"/>
                  </a:cubicBezTo>
                  <a:cubicBezTo>
                    <a:pt x="2" y="0"/>
                    <a:pt x="3" y="0"/>
                    <a:pt x="4" y="1"/>
                  </a:cubicBezTo>
                  <a:cubicBezTo>
                    <a:pt x="8" y="3"/>
                    <a:pt x="12" y="3"/>
                    <a:pt x="15" y="0"/>
                  </a:cubicBezTo>
                  <a:close/>
                </a:path>
              </a:pathLst>
            </a:custGeom>
            <a:solidFill>
              <a:srgbClr val="A08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7" name="Freeform 596"/>
            <p:cNvSpPr>
              <a:spLocks/>
            </p:cNvSpPr>
            <p:nvPr/>
          </p:nvSpPr>
          <p:spPr bwMode="auto">
            <a:xfrm>
              <a:off x="1545" y="3615"/>
              <a:ext cx="52" cy="12"/>
            </a:xfrm>
            <a:custGeom>
              <a:avLst/>
              <a:gdLst>
                <a:gd name="T0" fmla="*/ 0 w 22"/>
                <a:gd name="T1" fmla="*/ 5 h 5"/>
                <a:gd name="T2" fmla="*/ 3 w 22"/>
                <a:gd name="T3" fmla="*/ 3 h 5"/>
                <a:gd name="T4" fmla="*/ 22 w 22"/>
                <a:gd name="T5" fmla="*/ 0 h 5"/>
                <a:gd name="T6" fmla="*/ 14 w 22"/>
                <a:gd name="T7" fmla="*/ 2 h 5"/>
                <a:gd name="T8" fmla="*/ 0 w 22"/>
                <a:gd name="T9" fmla="*/ 5 h 5"/>
              </a:gdLst>
              <a:ahLst/>
              <a:cxnLst>
                <a:cxn ang="0">
                  <a:pos x="T0" y="T1"/>
                </a:cxn>
                <a:cxn ang="0">
                  <a:pos x="T2" y="T3"/>
                </a:cxn>
                <a:cxn ang="0">
                  <a:pos x="T4" y="T5"/>
                </a:cxn>
                <a:cxn ang="0">
                  <a:pos x="T6" y="T7"/>
                </a:cxn>
                <a:cxn ang="0">
                  <a:pos x="T8" y="T9"/>
                </a:cxn>
              </a:cxnLst>
              <a:rect l="0" t="0" r="r" b="b"/>
              <a:pathLst>
                <a:path w="22" h="5">
                  <a:moveTo>
                    <a:pt x="0" y="5"/>
                  </a:moveTo>
                  <a:cubicBezTo>
                    <a:pt x="0" y="4"/>
                    <a:pt x="2" y="4"/>
                    <a:pt x="3" y="3"/>
                  </a:cubicBezTo>
                  <a:cubicBezTo>
                    <a:pt x="9" y="2"/>
                    <a:pt x="15" y="1"/>
                    <a:pt x="22" y="0"/>
                  </a:cubicBezTo>
                  <a:cubicBezTo>
                    <a:pt x="20" y="1"/>
                    <a:pt x="17" y="2"/>
                    <a:pt x="14" y="2"/>
                  </a:cubicBezTo>
                  <a:cubicBezTo>
                    <a:pt x="9" y="3"/>
                    <a:pt x="5" y="4"/>
                    <a:pt x="0" y="5"/>
                  </a:cubicBezTo>
                  <a:close/>
                </a:path>
              </a:pathLst>
            </a:custGeom>
            <a:solidFill>
              <a:srgbClr val="AA8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8" name="Freeform 597"/>
            <p:cNvSpPr>
              <a:spLocks/>
            </p:cNvSpPr>
            <p:nvPr/>
          </p:nvSpPr>
          <p:spPr bwMode="auto">
            <a:xfrm>
              <a:off x="1585" y="3650"/>
              <a:ext cx="40" cy="22"/>
            </a:xfrm>
            <a:custGeom>
              <a:avLst/>
              <a:gdLst>
                <a:gd name="T0" fmla="*/ 17 w 17"/>
                <a:gd name="T1" fmla="*/ 0 h 9"/>
                <a:gd name="T2" fmla="*/ 8 w 17"/>
                <a:gd name="T3" fmla="*/ 6 h 9"/>
                <a:gd name="T4" fmla="*/ 2 w 17"/>
                <a:gd name="T5" fmla="*/ 9 h 9"/>
                <a:gd name="T6" fmla="*/ 3 w 17"/>
                <a:gd name="T7" fmla="*/ 6 h 9"/>
                <a:gd name="T8" fmla="*/ 7 w 17"/>
                <a:gd name="T9" fmla="*/ 5 h 9"/>
                <a:gd name="T10" fmla="*/ 17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7" y="0"/>
                  </a:moveTo>
                  <a:cubicBezTo>
                    <a:pt x="15" y="5"/>
                    <a:pt x="12" y="6"/>
                    <a:pt x="8" y="6"/>
                  </a:cubicBezTo>
                  <a:cubicBezTo>
                    <a:pt x="5" y="6"/>
                    <a:pt x="3" y="6"/>
                    <a:pt x="2" y="9"/>
                  </a:cubicBezTo>
                  <a:cubicBezTo>
                    <a:pt x="0" y="8"/>
                    <a:pt x="1" y="7"/>
                    <a:pt x="3" y="6"/>
                  </a:cubicBezTo>
                  <a:cubicBezTo>
                    <a:pt x="4" y="5"/>
                    <a:pt x="5" y="4"/>
                    <a:pt x="7" y="5"/>
                  </a:cubicBezTo>
                  <a:cubicBezTo>
                    <a:pt x="11" y="5"/>
                    <a:pt x="14" y="3"/>
                    <a:pt x="17" y="0"/>
                  </a:cubicBezTo>
                  <a:close/>
                </a:path>
              </a:pathLst>
            </a:custGeom>
            <a:solidFill>
              <a:srgbClr val="936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9" name="Freeform 598"/>
            <p:cNvSpPr>
              <a:spLocks/>
            </p:cNvSpPr>
            <p:nvPr/>
          </p:nvSpPr>
          <p:spPr bwMode="auto">
            <a:xfrm>
              <a:off x="1552" y="1519"/>
              <a:ext cx="40" cy="19"/>
            </a:xfrm>
            <a:custGeom>
              <a:avLst/>
              <a:gdLst>
                <a:gd name="T0" fmla="*/ 17 w 17"/>
                <a:gd name="T1" fmla="*/ 0 h 8"/>
                <a:gd name="T2" fmla="*/ 17 w 17"/>
                <a:gd name="T3" fmla="*/ 2 h 8"/>
                <a:gd name="T4" fmla="*/ 16 w 17"/>
                <a:gd name="T5" fmla="*/ 4 h 8"/>
                <a:gd name="T6" fmla="*/ 16 w 17"/>
                <a:gd name="T7" fmla="*/ 4 h 8"/>
                <a:gd name="T8" fmla="*/ 3 w 17"/>
                <a:gd name="T9" fmla="*/ 5 h 8"/>
                <a:gd name="T10" fmla="*/ 0 w 17"/>
                <a:gd name="T11" fmla="*/ 3 h 8"/>
                <a:gd name="T12" fmla="*/ 3 w 17"/>
                <a:gd name="T13" fmla="*/ 4 h 8"/>
                <a:gd name="T14" fmla="*/ 17 w 17"/>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7" y="0"/>
                  </a:moveTo>
                  <a:cubicBezTo>
                    <a:pt x="17" y="1"/>
                    <a:pt x="17" y="1"/>
                    <a:pt x="17" y="2"/>
                  </a:cubicBezTo>
                  <a:cubicBezTo>
                    <a:pt x="17" y="3"/>
                    <a:pt x="16" y="4"/>
                    <a:pt x="16" y="4"/>
                  </a:cubicBezTo>
                  <a:cubicBezTo>
                    <a:pt x="16" y="4"/>
                    <a:pt x="16" y="4"/>
                    <a:pt x="16" y="4"/>
                  </a:cubicBezTo>
                  <a:cubicBezTo>
                    <a:pt x="12" y="8"/>
                    <a:pt x="8" y="7"/>
                    <a:pt x="3" y="5"/>
                  </a:cubicBezTo>
                  <a:cubicBezTo>
                    <a:pt x="2" y="4"/>
                    <a:pt x="1" y="3"/>
                    <a:pt x="0" y="3"/>
                  </a:cubicBezTo>
                  <a:cubicBezTo>
                    <a:pt x="1" y="1"/>
                    <a:pt x="2" y="3"/>
                    <a:pt x="3" y="4"/>
                  </a:cubicBezTo>
                  <a:cubicBezTo>
                    <a:pt x="9" y="7"/>
                    <a:pt x="14" y="6"/>
                    <a:pt x="17" y="0"/>
                  </a:cubicBezTo>
                  <a:close/>
                </a:path>
              </a:pathLst>
            </a:custGeom>
            <a:solidFill>
              <a:srgbClr val="A69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80" name="Freeform 599"/>
            <p:cNvSpPr>
              <a:spLocks/>
            </p:cNvSpPr>
            <p:nvPr/>
          </p:nvSpPr>
          <p:spPr bwMode="auto">
            <a:xfrm>
              <a:off x="910" y="1936"/>
              <a:ext cx="48" cy="17"/>
            </a:xfrm>
            <a:custGeom>
              <a:avLst/>
              <a:gdLst>
                <a:gd name="T0" fmla="*/ 1 w 20"/>
                <a:gd name="T1" fmla="*/ 3 h 7"/>
                <a:gd name="T2" fmla="*/ 0 w 20"/>
                <a:gd name="T3" fmla="*/ 3 h 7"/>
                <a:gd name="T4" fmla="*/ 9 w 20"/>
                <a:gd name="T5" fmla="*/ 2 h 7"/>
                <a:gd name="T6" fmla="*/ 14 w 20"/>
                <a:gd name="T7" fmla="*/ 4 h 7"/>
                <a:gd name="T8" fmla="*/ 20 w 20"/>
                <a:gd name="T9" fmla="*/ 6 h 7"/>
                <a:gd name="T10" fmla="*/ 19 w 20"/>
                <a:gd name="T11" fmla="*/ 7 h 7"/>
                <a:gd name="T12" fmla="*/ 18 w 20"/>
                <a:gd name="T13" fmla="*/ 7 h 7"/>
                <a:gd name="T14" fmla="*/ 9 w 20"/>
                <a:gd name="T15" fmla="*/ 3 h 7"/>
                <a:gd name="T16" fmla="*/ 1 w 20"/>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
                  <a:moveTo>
                    <a:pt x="1" y="3"/>
                  </a:moveTo>
                  <a:cubicBezTo>
                    <a:pt x="1" y="3"/>
                    <a:pt x="1" y="3"/>
                    <a:pt x="0" y="3"/>
                  </a:cubicBezTo>
                  <a:cubicBezTo>
                    <a:pt x="3" y="1"/>
                    <a:pt x="6" y="0"/>
                    <a:pt x="9" y="2"/>
                  </a:cubicBezTo>
                  <a:cubicBezTo>
                    <a:pt x="11" y="1"/>
                    <a:pt x="13" y="3"/>
                    <a:pt x="14" y="4"/>
                  </a:cubicBezTo>
                  <a:cubicBezTo>
                    <a:pt x="16" y="5"/>
                    <a:pt x="18" y="4"/>
                    <a:pt x="20" y="6"/>
                  </a:cubicBezTo>
                  <a:cubicBezTo>
                    <a:pt x="20" y="6"/>
                    <a:pt x="20" y="7"/>
                    <a:pt x="19" y="7"/>
                  </a:cubicBezTo>
                  <a:cubicBezTo>
                    <a:pt x="19" y="7"/>
                    <a:pt x="18" y="7"/>
                    <a:pt x="18" y="7"/>
                  </a:cubicBezTo>
                  <a:cubicBezTo>
                    <a:pt x="15" y="6"/>
                    <a:pt x="11" y="5"/>
                    <a:pt x="9" y="3"/>
                  </a:cubicBezTo>
                  <a:cubicBezTo>
                    <a:pt x="6" y="1"/>
                    <a:pt x="4" y="2"/>
                    <a:pt x="1" y="3"/>
                  </a:cubicBezTo>
                  <a:close/>
                </a:path>
              </a:pathLst>
            </a:custGeom>
            <a:solidFill>
              <a:srgbClr val="A68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81" name="Freeform 600"/>
            <p:cNvSpPr>
              <a:spLocks/>
            </p:cNvSpPr>
            <p:nvPr/>
          </p:nvSpPr>
          <p:spPr bwMode="auto">
            <a:xfrm>
              <a:off x="1083" y="3762"/>
              <a:ext cx="24" cy="19"/>
            </a:xfrm>
            <a:custGeom>
              <a:avLst/>
              <a:gdLst>
                <a:gd name="T0" fmla="*/ 0 w 10"/>
                <a:gd name="T1" fmla="*/ 1 h 8"/>
                <a:gd name="T2" fmla="*/ 8 w 10"/>
                <a:gd name="T3" fmla="*/ 6 h 8"/>
                <a:gd name="T4" fmla="*/ 3 w 10"/>
                <a:gd name="T5" fmla="*/ 0 h 8"/>
                <a:gd name="T6" fmla="*/ 9 w 10"/>
                <a:gd name="T7" fmla="*/ 4 h 8"/>
                <a:gd name="T8" fmla="*/ 9 w 10"/>
                <a:gd name="T9" fmla="*/ 6 h 8"/>
                <a:gd name="T10" fmla="*/ 6 w 10"/>
                <a:gd name="T11" fmla="*/ 7 h 8"/>
                <a:gd name="T12" fmla="*/ 0 w 1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0" y="1"/>
                  </a:moveTo>
                  <a:cubicBezTo>
                    <a:pt x="3" y="1"/>
                    <a:pt x="5" y="5"/>
                    <a:pt x="8" y="6"/>
                  </a:cubicBezTo>
                  <a:cubicBezTo>
                    <a:pt x="8" y="3"/>
                    <a:pt x="4" y="2"/>
                    <a:pt x="3" y="0"/>
                  </a:cubicBezTo>
                  <a:cubicBezTo>
                    <a:pt x="6" y="0"/>
                    <a:pt x="7" y="2"/>
                    <a:pt x="9" y="4"/>
                  </a:cubicBezTo>
                  <a:cubicBezTo>
                    <a:pt x="9" y="5"/>
                    <a:pt x="10" y="5"/>
                    <a:pt x="9" y="6"/>
                  </a:cubicBezTo>
                  <a:cubicBezTo>
                    <a:pt x="8" y="7"/>
                    <a:pt x="7" y="8"/>
                    <a:pt x="6" y="7"/>
                  </a:cubicBezTo>
                  <a:cubicBezTo>
                    <a:pt x="4" y="5"/>
                    <a:pt x="2" y="3"/>
                    <a:pt x="0" y="1"/>
                  </a:cubicBezTo>
                  <a:close/>
                </a:path>
              </a:pathLst>
            </a:custGeom>
            <a:solidFill>
              <a:srgbClr val="9B81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82" name="Freeform 601"/>
            <p:cNvSpPr>
              <a:spLocks/>
            </p:cNvSpPr>
            <p:nvPr/>
          </p:nvSpPr>
          <p:spPr bwMode="auto">
            <a:xfrm>
              <a:off x="1038" y="3778"/>
              <a:ext cx="24" cy="15"/>
            </a:xfrm>
            <a:custGeom>
              <a:avLst/>
              <a:gdLst>
                <a:gd name="T0" fmla="*/ 2 w 10"/>
                <a:gd name="T1" fmla="*/ 4 h 6"/>
                <a:gd name="T2" fmla="*/ 7 w 10"/>
                <a:gd name="T3" fmla="*/ 4 h 6"/>
                <a:gd name="T4" fmla="*/ 0 w 10"/>
                <a:gd name="T5" fmla="*/ 1 h 6"/>
                <a:gd name="T6" fmla="*/ 0 w 10"/>
                <a:gd name="T7" fmla="*/ 0 h 6"/>
                <a:gd name="T8" fmla="*/ 8 w 10"/>
                <a:gd name="T9" fmla="*/ 3 h 6"/>
                <a:gd name="T10" fmla="*/ 10 w 10"/>
                <a:gd name="T11" fmla="*/ 5 h 6"/>
                <a:gd name="T12" fmla="*/ 7 w 10"/>
                <a:gd name="T13" fmla="*/ 6 h 6"/>
                <a:gd name="T14" fmla="*/ 2 w 10"/>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2" y="4"/>
                  </a:moveTo>
                  <a:cubicBezTo>
                    <a:pt x="3" y="3"/>
                    <a:pt x="5" y="5"/>
                    <a:pt x="7" y="4"/>
                  </a:cubicBezTo>
                  <a:cubicBezTo>
                    <a:pt x="4" y="3"/>
                    <a:pt x="2" y="3"/>
                    <a:pt x="0" y="1"/>
                  </a:cubicBezTo>
                  <a:cubicBezTo>
                    <a:pt x="0" y="0"/>
                    <a:pt x="0" y="0"/>
                    <a:pt x="0" y="0"/>
                  </a:cubicBezTo>
                  <a:cubicBezTo>
                    <a:pt x="2" y="2"/>
                    <a:pt x="5" y="2"/>
                    <a:pt x="8" y="3"/>
                  </a:cubicBezTo>
                  <a:cubicBezTo>
                    <a:pt x="9" y="3"/>
                    <a:pt x="10" y="3"/>
                    <a:pt x="10" y="5"/>
                  </a:cubicBezTo>
                  <a:cubicBezTo>
                    <a:pt x="10" y="6"/>
                    <a:pt x="8" y="6"/>
                    <a:pt x="7" y="6"/>
                  </a:cubicBezTo>
                  <a:cubicBezTo>
                    <a:pt x="6" y="5"/>
                    <a:pt x="4" y="5"/>
                    <a:pt x="2" y="4"/>
                  </a:cubicBezTo>
                  <a:close/>
                </a:path>
              </a:pathLst>
            </a:custGeom>
            <a:solidFill>
              <a:srgbClr val="B08E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83" name="Freeform 602"/>
            <p:cNvSpPr>
              <a:spLocks/>
            </p:cNvSpPr>
            <p:nvPr/>
          </p:nvSpPr>
          <p:spPr bwMode="auto">
            <a:xfrm>
              <a:off x="1528" y="3556"/>
              <a:ext cx="45" cy="16"/>
            </a:xfrm>
            <a:custGeom>
              <a:avLst/>
              <a:gdLst>
                <a:gd name="T0" fmla="*/ 0 w 19"/>
                <a:gd name="T1" fmla="*/ 7 h 7"/>
                <a:gd name="T2" fmla="*/ 6 w 19"/>
                <a:gd name="T3" fmla="*/ 4 h 7"/>
                <a:gd name="T4" fmla="*/ 19 w 19"/>
                <a:gd name="T5" fmla="*/ 0 h 7"/>
                <a:gd name="T6" fmla="*/ 12 w 19"/>
                <a:gd name="T7" fmla="*/ 3 h 7"/>
                <a:gd name="T8" fmla="*/ 0 w 19"/>
                <a:gd name="T9" fmla="*/ 7 h 7"/>
              </a:gdLst>
              <a:ahLst/>
              <a:cxnLst>
                <a:cxn ang="0">
                  <a:pos x="T0" y="T1"/>
                </a:cxn>
                <a:cxn ang="0">
                  <a:pos x="T2" y="T3"/>
                </a:cxn>
                <a:cxn ang="0">
                  <a:pos x="T4" y="T5"/>
                </a:cxn>
                <a:cxn ang="0">
                  <a:pos x="T6" y="T7"/>
                </a:cxn>
                <a:cxn ang="0">
                  <a:pos x="T8" y="T9"/>
                </a:cxn>
              </a:cxnLst>
              <a:rect l="0" t="0" r="r" b="b"/>
              <a:pathLst>
                <a:path w="19" h="7">
                  <a:moveTo>
                    <a:pt x="0" y="7"/>
                  </a:moveTo>
                  <a:cubicBezTo>
                    <a:pt x="1" y="5"/>
                    <a:pt x="4" y="4"/>
                    <a:pt x="6" y="4"/>
                  </a:cubicBezTo>
                  <a:cubicBezTo>
                    <a:pt x="10" y="2"/>
                    <a:pt x="14" y="0"/>
                    <a:pt x="19" y="0"/>
                  </a:cubicBezTo>
                  <a:cubicBezTo>
                    <a:pt x="17" y="2"/>
                    <a:pt x="15" y="2"/>
                    <a:pt x="12" y="3"/>
                  </a:cubicBezTo>
                  <a:cubicBezTo>
                    <a:pt x="8" y="4"/>
                    <a:pt x="4" y="6"/>
                    <a:pt x="0" y="7"/>
                  </a:cubicBezTo>
                  <a:close/>
                </a:path>
              </a:pathLst>
            </a:custGeom>
            <a:solidFill>
              <a:srgbClr val="9E8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84" name="Freeform 603"/>
            <p:cNvSpPr>
              <a:spLocks/>
            </p:cNvSpPr>
            <p:nvPr/>
          </p:nvSpPr>
          <p:spPr bwMode="auto">
            <a:xfrm>
              <a:off x="900" y="2703"/>
              <a:ext cx="24" cy="19"/>
            </a:xfrm>
            <a:custGeom>
              <a:avLst/>
              <a:gdLst>
                <a:gd name="T0" fmla="*/ 6 w 10"/>
                <a:gd name="T1" fmla="*/ 0 h 8"/>
                <a:gd name="T2" fmla="*/ 10 w 10"/>
                <a:gd name="T3" fmla="*/ 1 h 8"/>
                <a:gd name="T4" fmla="*/ 9 w 10"/>
                <a:gd name="T5" fmla="*/ 3 h 8"/>
                <a:gd name="T6" fmla="*/ 5 w 10"/>
                <a:gd name="T7" fmla="*/ 5 h 8"/>
                <a:gd name="T8" fmla="*/ 0 w 10"/>
                <a:gd name="T9" fmla="*/ 4 h 8"/>
                <a:gd name="T10" fmla="*/ 5 w 10"/>
                <a:gd name="T11" fmla="*/ 0 h 8"/>
                <a:gd name="T12" fmla="*/ 6 w 1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6" y="0"/>
                  </a:moveTo>
                  <a:cubicBezTo>
                    <a:pt x="7" y="1"/>
                    <a:pt x="9" y="1"/>
                    <a:pt x="10" y="1"/>
                  </a:cubicBezTo>
                  <a:cubicBezTo>
                    <a:pt x="10" y="2"/>
                    <a:pt x="9" y="2"/>
                    <a:pt x="9" y="3"/>
                  </a:cubicBezTo>
                  <a:cubicBezTo>
                    <a:pt x="7" y="2"/>
                    <a:pt x="6" y="4"/>
                    <a:pt x="5" y="5"/>
                  </a:cubicBezTo>
                  <a:cubicBezTo>
                    <a:pt x="4" y="5"/>
                    <a:pt x="2" y="8"/>
                    <a:pt x="0" y="4"/>
                  </a:cubicBezTo>
                  <a:cubicBezTo>
                    <a:pt x="2" y="3"/>
                    <a:pt x="3" y="1"/>
                    <a:pt x="5" y="0"/>
                  </a:cubicBezTo>
                  <a:lnTo>
                    <a:pt x="6" y="0"/>
                  </a:lnTo>
                  <a:close/>
                </a:path>
              </a:pathLst>
            </a:custGeom>
            <a:solidFill>
              <a:srgbClr val="EED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85" name="Freeform 604"/>
            <p:cNvSpPr>
              <a:spLocks/>
            </p:cNvSpPr>
            <p:nvPr/>
          </p:nvSpPr>
          <p:spPr bwMode="auto">
            <a:xfrm>
              <a:off x="1564" y="1792"/>
              <a:ext cx="35" cy="26"/>
            </a:xfrm>
            <a:custGeom>
              <a:avLst/>
              <a:gdLst>
                <a:gd name="T0" fmla="*/ 9 w 15"/>
                <a:gd name="T1" fmla="*/ 6 h 11"/>
                <a:gd name="T2" fmla="*/ 5 w 15"/>
                <a:gd name="T3" fmla="*/ 10 h 11"/>
                <a:gd name="T4" fmla="*/ 0 w 15"/>
                <a:gd name="T5" fmla="*/ 10 h 11"/>
                <a:gd name="T6" fmla="*/ 12 w 15"/>
                <a:gd name="T7" fmla="*/ 3 h 11"/>
                <a:gd name="T8" fmla="*/ 13 w 15"/>
                <a:gd name="T9" fmla="*/ 1 h 11"/>
                <a:gd name="T10" fmla="*/ 14 w 15"/>
                <a:gd name="T11" fmla="*/ 4 h 11"/>
                <a:gd name="T12" fmla="*/ 9 w 15"/>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9" y="6"/>
                  </a:moveTo>
                  <a:cubicBezTo>
                    <a:pt x="7" y="7"/>
                    <a:pt x="6" y="8"/>
                    <a:pt x="5" y="10"/>
                  </a:cubicBezTo>
                  <a:cubicBezTo>
                    <a:pt x="3" y="10"/>
                    <a:pt x="2" y="11"/>
                    <a:pt x="0" y="10"/>
                  </a:cubicBezTo>
                  <a:cubicBezTo>
                    <a:pt x="5" y="9"/>
                    <a:pt x="7" y="4"/>
                    <a:pt x="12" y="3"/>
                  </a:cubicBezTo>
                  <a:cubicBezTo>
                    <a:pt x="13" y="3"/>
                    <a:pt x="11" y="0"/>
                    <a:pt x="13" y="1"/>
                  </a:cubicBezTo>
                  <a:cubicBezTo>
                    <a:pt x="15" y="1"/>
                    <a:pt x="13" y="3"/>
                    <a:pt x="14" y="4"/>
                  </a:cubicBezTo>
                  <a:cubicBezTo>
                    <a:pt x="12" y="5"/>
                    <a:pt x="10" y="4"/>
                    <a:pt x="9" y="6"/>
                  </a:cubicBezTo>
                  <a:close/>
                </a:path>
              </a:pathLst>
            </a:custGeom>
            <a:solidFill>
              <a:srgbClr val="A78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86" name="Freeform 605"/>
            <p:cNvSpPr>
              <a:spLocks/>
            </p:cNvSpPr>
            <p:nvPr/>
          </p:nvSpPr>
          <p:spPr bwMode="auto">
            <a:xfrm>
              <a:off x="1488" y="2104"/>
              <a:ext cx="28" cy="19"/>
            </a:xfrm>
            <a:custGeom>
              <a:avLst/>
              <a:gdLst>
                <a:gd name="T0" fmla="*/ 12 w 12"/>
                <a:gd name="T1" fmla="*/ 0 h 8"/>
                <a:gd name="T2" fmla="*/ 2 w 12"/>
                <a:gd name="T3" fmla="*/ 6 h 8"/>
                <a:gd name="T4" fmla="*/ 8 w 12"/>
                <a:gd name="T5" fmla="*/ 5 h 8"/>
                <a:gd name="T6" fmla="*/ 3 w 12"/>
                <a:gd name="T7" fmla="*/ 7 h 8"/>
                <a:gd name="T8" fmla="*/ 1 w 12"/>
                <a:gd name="T9" fmla="*/ 7 h 8"/>
                <a:gd name="T10" fmla="*/ 2 w 12"/>
                <a:gd name="T11" fmla="*/ 4 h 8"/>
                <a:gd name="T12" fmla="*/ 12 w 1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0"/>
                  </a:moveTo>
                  <a:cubicBezTo>
                    <a:pt x="9" y="3"/>
                    <a:pt x="5" y="3"/>
                    <a:pt x="2" y="6"/>
                  </a:cubicBezTo>
                  <a:cubicBezTo>
                    <a:pt x="4" y="6"/>
                    <a:pt x="6" y="4"/>
                    <a:pt x="8" y="5"/>
                  </a:cubicBezTo>
                  <a:cubicBezTo>
                    <a:pt x="7" y="6"/>
                    <a:pt x="5" y="6"/>
                    <a:pt x="3" y="7"/>
                  </a:cubicBezTo>
                  <a:cubicBezTo>
                    <a:pt x="3" y="8"/>
                    <a:pt x="2" y="8"/>
                    <a:pt x="1" y="7"/>
                  </a:cubicBezTo>
                  <a:cubicBezTo>
                    <a:pt x="0" y="6"/>
                    <a:pt x="1" y="5"/>
                    <a:pt x="2" y="4"/>
                  </a:cubicBezTo>
                  <a:cubicBezTo>
                    <a:pt x="5" y="2"/>
                    <a:pt x="8" y="1"/>
                    <a:pt x="12" y="0"/>
                  </a:cubicBezTo>
                  <a:close/>
                </a:path>
              </a:pathLst>
            </a:custGeom>
            <a:solidFill>
              <a:srgbClr val="A08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87" name="Freeform 606"/>
            <p:cNvSpPr>
              <a:spLocks/>
            </p:cNvSpPr>
            <p:nvPr/>
          </p:nvSpPr>
          <p:spPr bwMode="auto">
            <a:xfrm>
              <a:off x="1124" y="3688"/>
              <a:ext cx="26" cy="17"/>
            </a:xfrm>
            <a:custGeom>
              <a:avLst/>
              <a:gdLst>
                <a:gd name="T0" fmla="*/ 0 w 11"/>
                <a:gd name="T1" fmla="*/ 1 h 7"/>
                <a:gd name="T2" fmla="*/ 1 w 11"/>
                <a:gd name="T3" fmla="*/ 0 h 7"/>
                <a:gd name="T4" fmla="*/ 6 w 11"/>
                <a:gd name="T5" fmla="*/ 2 h 7"/>
                <a:gd name="T6" fmla="*/ 11 w 11"/>
                <a:gd name="T7" fmla="*/ 5 h 7"/>
                <a:gd name="T8" fmla="*/ 5 w 11"/>
                <a:gd name="T9" fmla="*/ 5 h 7"/>
                <a:gd name="T10" fmla="*/ 2 w 11"/>
                <a:gd name="T11" fmla="*/ 4 h 7"/>
                <a:gd name="T12" fmla="*/ 2 w 11"/>
                <a:gd name="T13" fmla="*/ 4 h 7"/>
                <a:gd name="T14" fmla="*/ 8 w 11"/>
                <a:gd name="T15" fmla="*/ 4 h 7"/>
                <a:gd name="T16" fmla="*/ 0 w 11"/>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1"/>
                  </a:moveTo>
                  <a:cubicBezTo>
                    <a:pt x="0" y="1"/>
                    <a:pt x="0" y="0"/>
                    <a:pt x="1" y="0"/>
                  </a:cubicBezTo>
                  <a:cubicBezTo>
                    <a:pt x="2" y="3"/>
                    <a:pt x="5" y="1"/>
                    <a:pt x="6" y="2"/>
                  </a:cubicBezTo>
                  <a:cubicBezTo>
                    <a:pt x="8" y="3"/>
                    <a:pt x="11" y="3"/>
                    <a:pt x="11" y="5"/>
                  </a:cubicBezTo>
                  <a:cubicBezTo>
                    <a:pt x="10" y="7"/>
                    <a:pt x="7" y="6"/>
                    <a:pt x="5" y="5"/>
                  </a:cubicBezTo>
                  <a:cubicBezTo>
                    <a:pt x="4" y="5"/>
                    <a:pt x="3" y="5"/>
                    <a:pt x="2" y="4"/>
                  </a:cubicBezTo>
                  <a:cubicBezTo>
                    <a:pt x="2" y="4"/>
                    <a:pt x="2" y="4"/>
                    <a:pt x="2" y="4"/>
                  </a:cubicBezTo>
                  <a:cubicBezTo>
                    <a:pt x="4" y="2"/>
                    <a:pt x="6" y="4"/>
                    <a:pt x="8" y="4"/>
                  </a:cubicBezTo>
                  <a:cubicBezTo>
                    <a:pt x="5" y="3"/>
                    <a:pt x="2" y="4"/>
                    <a:pt x="0" y="1"/>
                  </a:cubicBezTo>
                  <a:close/>
                </a:path>
              </a:pathLst>
            </a:custGeom>
            <a:solidFill>
              <a:srgbClr val="A7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54" name="Group 808"/>
          <p:cNvGrpSpPr>
            <a:grpSpLocks/>
          </p:cNvGrpSpPr>
          <p:nvPr/>
        </p:nvGrpSpPr>
        <p:grpSpPr bwMode="auto">
          <a:xfrm>
            <a:off x="1320800" y="1427163"/>
            <a:ext cx="1622425" cy="4638675"/>
            <a:chOff x="832" y="899"/>
            <a:chExt cx="1022" cy="2922"/>
          </a:xfrm>
        </p:grpSpPr>
        <p:sp>
          <p:nvSpPr>
            <p:cNvPr id="1688" name="Freeform 608"/>
            <p:cNvSpPr>
              <a:spLocks/>
            </p:cNvSpPr>
            <p:nvPr/>
          </p:nvSpPr>
          <p:spPr bwMode="auto">
            <a:xfrm>
              <a:off x="879" y="3710"/>
              <a:ext cx="31" cy="14"/>
            </a:xfrm>
            <a:custGeom>
              <a:avLst/>
              <a:gdLst>
                <a:gd name="T0" fmla="*/ 13 w 13"/>
                <a:gd name="T1" fmla="*/ 1 h 6"/>
                <a:gd name="T2" fmla="*/ 6 w 13"/>
                <a:gd name="T3" fmla="*/ 3 h 6"/>
                <a:gd name="T4" fmla="*/ 2 w 13"/>
                <a:gd name="T5" fmla="*/ 5 h 6"/>
                <a:gd name="T6" fmla="*/ 1 w 13"/>
                <a:gd name="T7" fmla="*/ 5 h 6"/>
                <a:gd name="T8" fmla="*/ 2 w 13"/>
                <a:gd name="T9" fmla="*/ 3 h 6"/>
                <a:gd name="T10" fmla="*/ 10 w 13"/>
                <a:gd name="T11" fmla="*/ 0 h 6"/>
                <a:gd name="T12" fmla="*/ 10 w 13"/>
                <a:gd name="T13" fmla="*/ 0 h 6"/>
                <a:gd name="T14" fmla="*/ 13 w 13"/>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6">
                  <a:moveTo>
                    <a:pt x="13" y="1"/>
                  </a:moveTo>
                  <a:cubicBezTo>
                    <a:pt x="11" y="3"/>
                    <a:pt x="8" y="3"/>
                    <a:pt x="6" y="3"/>
                  </a:cubicBezTo>
                  <a:cubicBezTo>
                    <a:pt x="5" y="4"/>
                    <a:pt x="3" y="4"/>
                    <a:pt x="2" y="5"/>
                  </a:cubicBezTo>
                  <a:cubicBezTo>
                    <a:pt x="2" y="5"/>
                    <a:pt x="1" y="6"/>
                    <a:pt x="1" y="5"/>
                  </a:cubicBezTo>
                  <a:cubicBezTo>
                    <a:pt x="0" y="4"/>
                    <a:pt x="1" y="3"/>
                    <a:pt x="2" y="3"/>
                  </a:cubicBezTo>
                  <a:cubicBezTo>
                    <a:pt x="5" y="2"/>
                    <a:pt x="7" y="1"/>
                    <a:pt x="10" y="0"/>
                  </a:cubicBezTo>
                  <a:cubicBezTo>
                    <a:pt x="10" y="0"/>
                    <a:pt x="10" y="0"/>
                    <a:pt x="10" y="0"/>
                  </a:cubicBezTo>
                  <a:cubicBezTo>
                    <a:pt x="11" y="0"/>
                    <a:pt x="12" y="0"/>
                    <a:pt x="13" y="1"/>
                  </a:cubicBezTo>
                  <a:close/>
                </a:path>
              </a:pathLst>
            </a:custGeom>
            <a:solidFill>
              <a:srgbClr val="F2DC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89" name="Freeform 609"/>
            <p:cNvSpPr>
              <a:spLocks/>
            </p:cNvSpPr>
            <p:nvPr/>
          </p:nvSpPr>
          <p:spPr bwMode="auto">
            <a:xfrm>
              <a:off x="1507" y="1865"/>
              <a:ext cx="52" cy="7"/>
            </a:xfrm>
            <a:custGeom>
              <a:avLst/>
              <a:gdLst>
                <a:gd name="T0" fmla="*/ 0 w 22"/>
                <a:gd name="T1" fmla="*/ 3 h 3"/>
                <a:gd name="T2" fmla="*/ 21 w 22"/>
                <a:gd name="T3" fmla="*/ 0 h 3"/>
                <a:gd name="T4" fmla="*/ 22 w 22"/>
                <a:gd name="T5" fmla="*/ 1 h 3"/>
                <a:gd name="T6" fmla="*/ 0 w 22"/>
                <a:gd name="T7" fmla="*/ 3 h 3"/>
              </a:gdLst>
              <a:ahLst/>
              <a:cxnLst>
                <a:cxn ang="0">
                  <a:pos x="T0" y="T1"/>
                </a:cxn>
                <a:cxn ang="0">
                  <a:pos x="T2" y="T3"/>
                </a:cxn>
                <a:cxn ang="0">
                  <a:pos x="T4" y="T5"/>
                </a:cxn>
                <a:cxn ang="0">
                  <a:pos x="T6" y="T7"/>
                </a:cxn>
              </a:cxnLst>
              <a:rect l="0" t="0" r="r" b="b"/>
              <a:pathLst>
                <a:path w="22" h="3">
                  <a:moveTo>
                    <a:pt x="0" y="3"/>
                  </a:moveTo>
                  <a:cubicBezTo>
                    <a:pt x="7" y="0"/>
                    <a:pt x="14" y="0"/>
                    <a:pt x="21" y="0"/>
                  </a:cubicBezTo>
                  <a:cubicBezTo>
                    <a:pt x="22" y="0"/>
                    <a:pt x="22" y="1"/>
                    <a:pt x="22" y="1"/>
                  </a:cubicBezTo>
                  <a:cubicBezTo>
                    <a:pt x="14" y="0"/>
                    <a:pt x="7" y="2"/>
                    <a:pt x="0" y="3"/>
                  </a:cubicBezTo>
                  <a:close/>
                </a:path>
              </a:pathLst>
            </a:custGeom>
            <a:solidFill>
              <a:srgbClr val="9C7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0" name="Freeform 610"/>
            <p:cNvSpPr>
              <a:spLocks/>
            </p:cNvSpPr>
            <p:nvPr/>
          </p:nvSpPr>
          <p:spPr bwMode="auto">
            <a:xfrm>
              <a:off x="1789" y="3378"/>
              <a:ext cx="27" cy="21"/>
            </a:xfrm>
            <a:custGeom>
              <a:avLst/>
              <a:gdLst>
                <a:gd name="T0" fmla="*/ 0 w 11"/>
                <a:gd name="T1" fmla="*/ 0 h 9"/>
                <a:gd name="T2" fmla="*/ 7 w 11"/>
                <a:gd name="T3" fmla="*/ 4 h 9"/>
                <a:gd name="T4" fmla="*/ 8 w 11"/>
                <a:gd name="T5" fmla="*/ 3 h 9"/>
                <a:gd name="T6" fmla="*/ 10 w 11"/>
                <a:gd name="T7" fmla="*/ 5 h 9"/>
                <a:gd name="T8" fmla="*/ 10 w 11"/>
                <a:gd name="T9" fmla="*/ 8 h 9"/>
                <a:gd name="T10" fmla="*/ 8 w 11"/>
                <a:gd name="T11" fmla="*/ 7 h 9"/>
                <a:gd name="T12" fmla="*/ 0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0" y="0"/>
                  </a:moveTo>
                  <a:cubicBezTo>
                    <a:pt x="4" y="0"/>
                    <a:pt x="5" y="2"/>
                    <a:pt x="7" y="4"/>
                  </a:cubicBezTo>
                  <a:cubicBezTo>
                    <a:pt x="8" y="6"/>
                    <a:pt x="8" y="4"/>
                    <a:pt x="8" y="3"/>
                  </a:cubicBezTo>
                  <a:cubicBezTo>
                    <a:pt x="9" y="4"/>
                    <a:pt x="10" y="5"/>
                    <a:pt x="10" y="5"/>
                  </a:cubicBezTo>
                  <a:cubicBezTo>
                    <a:pt x="11" y="6"/>
                    <a:pt x="11" y="7"/>
                    <a:pt x="10" y="8"/>
                  </a:cubicBezTo>
                  <a:cubicBezTo>
                    <a:pt x="9" y="9"/>
                    <a:pt x="8" y="8"/>
                    <a:pt x="8" y="7"/>
                  </a:cubicBezTo>
                  <a:cubicBezTo>
                    <a:pt x="6" y="4"/>
                    <a:pt x="3" y="2"/>
                    <a:pt x="0" y="0"/>
                  </a:cubicBezTo>
                  <a:close/>
                </a:path>
              </a:pathLst>
            </a:custGeom>
            <a:solidFill>
              <a:srgbClr val="A98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1" name="Freeform 611"/>
            <p:cNvSpPr>
              <a:spLocks/>
            </p:cNvSpPr>
            <p:nvPr/>
          </p:nvSpPr>
          <p:spPr bwMode="auto">
            <a:xfrm>
              <a:off x="1542" y="2497"/>
              <a:ext cx="36" cy="19"/>
            </a:xfrm>
            <a:custGeom>
              <a:avLst/>
              <a:gdLst>
                <a:gd name="T0" fmla="*/ 15 w 15"/>
                <a:gd name="T1" fmla="*/ 4 h 8"/>
                <a:gd name="T2" fmla="*/ 13 w 15"/>
                <a:gd name="T3" fmla="*/ 4 h 8"/>
                <a:gd name="T4" fmla="*/ 4 w 15"/>
                <a:gd name="T5" fmla="*/ 5 h 8"/>
                <a:gd name="T6" fmla="*/ 1 w 15"/>
                <a:gd name="T7" fmla="*/ 6 h 8"/>
                <a:gd name="T8" fmla="*/ 2 w 15"/>
                <a:gd name="T9" fmla="*/ 3 h 8"/>
                <a:gd name="T10" fmla="*/ 2 w 15"/>
                <a:gd name="T11" fmla="*/ 6 h 8"/>
                <a:gd name="T12" fmla="*/ 15 w 1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15" y="4"/>
                  </a:moveTo>
                  <a:cubicBezTo>
                    <a:pt x="14" y="4"/>
                    <a:pt x="14" y="4"/>
                    <a:pt x="13" y="4"/>
                  </a:cubicBezTo>
                  <a:cubicBezTo>
                    <a:pt x="10" y="2"/>
                    <a:pt x="7" y="2"/>
                    <a:pt x="4" y="5"/>
                  </a:cubicBezTo>
                  <a:cubicBezTo>
                    <a:pt x="3" y="7"/>
                    <a:pt x="2" y="8"/>
                    <a:pt x="1" y="6"/>
                  </a:cubicBezTo>
                  <a:cubicBezTo>
                    <a:pt x="0" y="5"/>
                    <a:pt x="1" y="4"/>
                    <a:pt x="2" y="3"/>
                  </a:cubicBezTo>
                  <a:cubicBezTo>
                    <a:pt x="3" y="4"/>
                    <a:pt x="2" y="5"/>
                    <a:pt x="2" y="6"/>
                  </a:cubicBezTo>
                  <a:cubicBezTo>
                    <a:pt x="6" y="1"/>
                    <a:pt x="10" y="0"/>
                    <a:pt x="15" y="4"/>
                  </a:cubicBezTo>
                  <a:close/>
                </a:path>
              </a:pathLst>
            </a:custGeom>
            <a:solidFill>
              <a:srgbClr val="9F8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2" name="Freeform 612"/>
            <p:cNvSpPr>
              <a:spLocks/>
            </p:cNvSpPr>
            <p:nvPr/>
          </p:nvSpPr>
          <p:spPr bwMode="auto">
            <a:xfrm>
              <a:off x="1552" y="1690"/>
              <a:ext cx="38" cy="14"/>
            </a:xfrm>
            <a:custGeom>
              <a:avLst/>
              <a:gdLst>
                <a:gd name="T0" fmla="*/ 14 w 16"/>
                <a:gd name="T1" fmla="*/ 3 h 6"/>
                <a:gd name="T2" fmla="*/ 0 w 16"/>
                <a:gd name="T3" fmla="*/ 1 h 6"/>
                <a:gd name="T4" fmla="*/ 3 w 16"/>
                <a:gd name="T5" fmla="*/ 2 h 6"/>
                <a:gd name="T6" fmla="*/ 16 w 16"/>
                <a:gd name="T7" fmla="*/ 0 h 6"/>
                <a:gd name="T8" fmla="*/ 16 w 16"/>
                <a:gd name="T9" fmla="*/ 1 h 6"/>
                <a:gd name="T10" fmla="*/ 14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4" y="3"/>
                  </a:moveTo>
                  <a:cubicBezTo>
                    <a:pt x="9" y="6"/>
                    <a:pt x="4" y="5"/>
                    <a:pt x="0" y="1"/>
                  </a:cubicBezTo>
                  <a:cubicBezTo>
                    <a:pt x="1" y="1"/>
                    <a:pt x="2" y="2"/>
                    <a:pt x="3" y="2"/>
                  </a:cubicBezTo>
                  <a:cubicBezTo>
                    <a:pt x="8" y="5"/>
                    <a:pt x="12" y="4"/>
                    <a:pt x="16" y="0"/>
                  </a:cubicBezTo>
                  <a:cubicBezTo>
                    <a:pt x="16" y="0"/>
                    <a:pt x="16" y="1"/>
                    <a:pt x="16" y="1"/>
                  </a:cubicBezTo>
                  <a:cubicBezTo>
                    <a:pt x="15" y="2"/>
                    <a:pt x="15" y="3"/>
                    <a:pt x="14" y="3"/>
                  </a:cubicBezTo>
                  <a:close/>
                </a:path>
              </a:pathLst>
            </a:custGeom>
            <a:solidFill>
              <a:srgbClr val="9F8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3" name="Freeform 613"/>
            <p:cNvSpPr>
              <a:spLocks/>
            </p:cNvSpPr>
            <p:nvPr/>
          </p:nvSpPr>
          <p:spPr bwMode="auto">
            <a:xfrm>
              <a:off x="1825" y="3594"/>
              <a:ext cx="29" cy="28"/>
            </a:xfrm>
            <a:custGeom>
              <a:avLst/>
              <a:gdLst>
                <a:gd name="T0" fmla="*/ 0 w 12"/>
                <a:gd name="T1" fmla="*/ 0 h 12"/>
                <a:gd name="T2" fmla="*/ 8 w 12"/>
                <a:gd name="T3" fmla="*/ 7 h 12"/>
                <a:gd name="T4" fmla="*/ 12 w 12"/>
                <a:gd name="T5" fmla="*/ 11 h 12"/>
                <a:gd name="T6" fmla="*/ 11 w 12"/>
                <a:gd name="T7" fmla="*/ 12 h 12"/>
                <a:gd name="T8" fmla="*/ 0 w 12"/>
                <a:gd name="T9" fmla="*/ 0 h 12"/>
              </a:gdLst>
              <a:ahLst/>
              <a:cxnLst>
                <a:cxn ang="0">
                  <a:pos x="T0" y="T1"/>
                </a:cxn>
                <a:cxn ang="0">
                  <a:pos x="T2" y="T3"/>
                </a:cxn>
                <a:cxn ang="0">
                  <a:pos x="T4" y="T5"/>
                </a:cxn>
                <a:cxn ang="0">
                  <a:pos x="T6" y="T7"/>
                </a:cxn>
                <a:cxn ang="0">
                  <a:pos x="T8" y="T9"/>
                </a:cxn>
              </a:cxnLst>
              <a:rect l="0" t="0" r="r" b="b"/>
              <a:pathLst>
                <a:path w="12" h="12">
                  <a:moveTo>
                    <a:pt x="0" y="0"/>
                  </a:moveTo>
                  <a:cubicBezTo>
                    <a:pt x="4" y="1"/>
                    <a:pt x="5" y="5"/>
                    <a:pt x="8" y="7"/>
                  </a:cubicBezTo>
                  <a:cubicBezTo>
                    <a:pt x="10" y="9"/>
                    <a:pt x="11" y="10"/>
                    <a:pt x="12" y="11"/>
                  </a:cubicBezTo>
                  <a:cubicBezTo>
                    <a:pt x="12" y="12"/>
                    <a:pt x="11" y="12"/>
                    <a:pt x="11" y="12"/>
                  </a:cubicBezTo>
                  <a:cubicBezTo>
                    <a:pt x="7" y="8"/>
                    <a:pt x="3" y="4"/>
                    <a:pt x="0" y="0"/>
                  </a:cubicBezTo>
                  <a:close/>
                </a:path>
              </a:pathLst>
            </a:custGeom>
            <a:solidFill>
              <a:srgbClr val="A68B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4" name="Freeform 614"/>
            <p:cNvSpPr>
              <a:spLocks/>
            </p:cNvSpPr>
            <p:nvPr/>
          </p:nvSpPr>
          <p:spPr bwMode="auto">
            <a:xfrm>
              <a:off x="1093" y="3269"/>
              <a:ext cx="38" cy="19"/>
            </a:xfrm>
            <a:custGeom>
              <a:avLst/>
              <a:gdLst>
                <a:gd name="T0" fmla="*/ 0 w 16"/>
                <a:gd name="T1" fmla="*/ 0 h 8"/>
                <a:gd name="T2" fmla="*/ 1 w 16"/>
                <a:gd name="T3" fmla="*/ 0 h 8"/>
                <a:gd name="T4" fmla="*/ 16 w 16"/>
                <a:gd name="T5" fmla="*/ 8 h 8"/>
                <a:gd name="T6" fmla="*/ 4 w 16"/>
                <a:gd name="T7" fmla="*/ 2 h 8"/>
                <a:gd name="T8" fmla="*/ 0 w 16"/>
                <a:gd name="T9" fmla="*/ 0 h 8"/>
                <a:gd name="T10" fmla="*/ 0 w 16"/>
                <a:gd name="T11" fmla="*/ 0 h 8"/>
              </a:gdLst>
              <a:ahLst/>
              <a:cxnLst>
                <a:cxn ang="0">
                  <a:pos x="T0" y="T1"/>
                </a:cxn>
                <a:cxn ang="0">
                  <a:pos x="T2" y="T3"/>
                </a:cxn>
                <a:cxn ang="0">
                  <a:pos x="T4" y="T5"/>
                </a:cxn>
                <a:cxn ang="0">
                  <a:pos x="T6" y="T7"/>
                </a:cxn>
                <a:cxn ang="0">
                  <a:pos x="T8" y="T9"/>
                </a:cxn>
                <a:cxn ang="0">
                  <a:pos x="T10" y="T11"/>
                </a:cxn>
              </a:cxnLst>
              <a:rect l="0" t="0" r="r" b="b"/>
              <a:pathLst>
                <a:path w="16" h="8">
                  <a:moveTo>
                    <a:pt x="0" y="0"/>
                  </a:moveTo>
                  <a:cubicBezTo>
                    <a:pt x="0" y="0"/>
                    <a:pt x="0" y="0"/>
                    <a:pt x="1" y="0"/>
                  </a:cubicBezTo>
                  <a:cubicBezTo>
                    <a:pt x="6" y="2"/>
                    <a:pt x="12" y="4"/>
                    <a:pt x="16" y="8"/>
                  </a:cubicBezTo>
                  <a:cubicBezTo>
                    <a:pt x="12" y="6"/>
                    <a:pt x="8" y="4"/>
                    <a:pt x="4" y="2"/>
                  </a:cubicBezTo>
                  <a:cubicBezTo>
                    <a:pt x="3" y="1"/>
                    <a:pt x="2" y="0"/>
                    <a:pt x="0" y="0"/>
                  </a:cubicBezTo>
                  <a:cubicBezTo>
                    <a:pt x="0" y="0"/>
                    <a:pt x="0" y="0"/>
                    <a:pt x="0" y="0"/>
                  </a:cubicBezTo>
                  <a:close/>
                </a:path>
              </a:pathLst>
            </a:custGeom>
            <a:solidFill>
              <a:srgbClr val="9F8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5" name="Freeform 615"/>
            <p:cNvSpPr>
              <a:spLocks/>
            </p:cNvSpPr>
            <p:nvPr/>
          </p:nvSpPr>
          <p:spPr bwMode="auto">
            <a:xfrm>
              <a:off x="1770" y="1536"/>
              <a:ext cx="24" cy="21"/>
            </a:xfrm>
            <a:custGeom>
              <a:avLst/>
              <a:gdLst>
                <a:gd name="T0" fmla="*/ 6 w 10"/>
                <a:gd name="T1" fmla="*/ 7 h 9"/>
                <a:gd name="T2" fmla="*/ 10 w 10"/>
                <a:gd name="T3" fmla="*/ 8 h 9"/>
                <a:gd name="T4" fmla="*/ 2 w 10"/>
                <a:gd name="T5" fmla="*/ 3 h 9"/>
                <a:gd name="T6" fmla="*/ 0 w 10"/>
                <a:gd name="T7" fmla="*/ 1 h 9"/>
                <a:gd name="T8" fmla="*/ 3 w 10"/>
                <a:gd name="T9" fmla="*/ 0 h 9"/>
                <a:gd name="T10" fmla="*/ 3 w 10"/>
                <a:gd name="T11" fmla="*/ 2 h 9"/>
                <a:gd name="T12" fmla="*/ 8 w 10"/>
                <a:gd name="T13" fmla="*/ 5 h 9"/>
                <a:gd name="T14" fmla="*/ 10 w 10"/>
                <a:gd name="T15" fmla="*/ 8 h 9"/>
                <a:gd name="T16" fmla="*/ 9 w 10"/>
                <a:gd name="T17" fmla="*/ 9 h 9"/>
                <a:gd name="T18" fmla="*/ 6 w 10"/>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
                  <a:moveTo>
                    <a:pt x="6" y="7"/>
                  </a:moveTo>
                  <a:cubicBezTo>
                    <a:pt x="7" y="7"/>
                    <a:pt x="8" y="7"/>
                    <a:pt x="10" y="8"/>
                  </a:cubicBezTo>
                  <a:cubicBezTo>
                    <a:pt x="7" y="5"/>
                    <a:pt x="5" y="4"/>
                    <a:pt x="2" y="3"/>
                  </a:cubicBezTo>
                  <a:cubicBezTo>
                    <a:pt x="1" y="2"/>
                    <a:pt x="0" y="2"/>
                    <a:pt x="0" y="1"/>
                  </a:cubicBezTo>
                  <a:cubicBezTo>
                    <a:pt x="1" y="0"/>
                    <a:pt x="2" y="0"/>
                    <a:pt x="3" y="0"/>
                  </a:cubicBezTo>
                  <a:cubicBezTo>
                    <a:pt x="2" y="1"/>
                    <a:pt x="2" y="2"/>
                    <a:pt x="3" y="2"/>
                  </a:cubicBezTo>
                  <a:cubicBezTo>
                    <a:pt x="5" y="3"/>
                    <a:pt x="6" y="4"/>
                    <a:pt x="8" y="5"/>
                  </a:cubicBezTo>
                  <a:cubicBezTo>
                    <a:pt x="9" y="5"/>
                    <a:pt x="10" y="6"/>
                    <a:pt x="10" y="8"/>
                  </a:cubicBezTo>
                  <a:cubicBezTo>
                    <a:pt x="10" y="8"/>
                    <a:pt x="10" y="9"/>
                    <a:pt x="9" y="9"/>
                  </a:cubicBezTo>
                  <a:cubicBezTo>
                    <a:pt x="8" y="9"/>
                    <a:pt x="7" y="8"/>
                    <a:pt x="6" y="7"/>
                  </a:cubicBezTo>
                  <a:close/>
                </a:path>
              </a:pathLst>
            </a:custGeom>
            <a:solidFill>
              <a:srgbClr val="A08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6" name="Freeform 616"/>
            <p:cNvSpPr>
              <a:spLocks/>
            </p:cNvSpPr>
            <p:nvPr/>
          </p:nvSpPr>
          <p:spPr bwMode="auto">
            <a:xfrm>
              <a:off x="1064" y="2395"/>
              <a:ext cx="43" cy="10"/>
            </a:xfrm>
            <a:custGeom>
              <a:avLst/>
              <a:gdLst>
                <a:gd name="T0" fmla="*/ 18 w 18"/>
                <a:gd name="T1" fmla="*/ 0 h 4"/>
                <a:gd name="T2" fmla="*/ 14 w 18"/>
                <a:gd name="T3" fmla="*/ 2 h 4"/>
                <a:gd name="T4" fmla="*/ 8 w 18"/>
                <a:gd name="T5" fmla="*/ 3 h 4"/>
                <a:gd name="T6" fmla="*/ 4 w 18"/>
                <a:gd name="T7" fmla="*/ 2 h 4"/>
                <a:gd name="T8" fmla="*/ 0 w 18"/>
                <a:gd name="T9" fmla="*/ 0 h 4"/>
                <a:gd name="T10" fmla="*/ 3 w 18"/>
                <a:gd name="T11" fmla="*/ 0 h 4"/>
                <a:gd name="T12" fmla="*/ 5 w 18"/>
                <a:gd name="T13" fmla="*/ 0 h 4"/>
                <a:gd name="T14" fmla="*/ 18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18" y="0"/>
                  </a:moveTo>
                  <a:cubicBezTo>
                    <a:pt x="17" y="2"/>
                    <a:pt x="15" y="1"/>
                    <a:pt x="14" y="2"/>
                  </a:cubicBezTo>
                  <a:cubicBezTo>
                    <a:pt x="12" y="4"/>
                    <a:pt x="10" y="4"/>
                    <a:pt x="8" y="3"/>
                  </a:cubicBezTo>
                  <a:cubicBezTo>
                    <a:pt x="7" y="2"/>
                    <a:pt x="6" y="2"/>
                    <a:pt x="4" y="2"/>
                  </a:cubicBezTo>
                  <a:cubicBezTo>
                    <a:pt x="3" y="2"/>
                    <a:pt x="1" y="2"/>
                    <a:pt x="0" y="0"/>
                  </a:cubicBezTo>
                  <a:cubicBezTo>
                    <a:pt x="1" y="0"/>
                    <a:pt x="2" y="0"/>
                    <a:pt x="3" y="0"/>
                  </a:cubicBezTo>
                  <a:cubicBezTo>
                    <a:pt x="4" y="0"/>
                    <a:pt x="5" y="0"/>
                    <a:pt x="5" y="0"/>
                  </a:cubicBezTo>
                  <a:cubicBezTo>
                    <a:pt x="10" y="1"/>
                    <a:pt x="14" y="1"/>
                    <a:pt x="18" y="0"/>
                  </a:cubicBezTo>
                  <a:close/>
                </a:path>
              </a:pathLst>
            </a:custGeom>
            <a:solidFill>
              <a:srgbClr val="AC8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7" name="Freeform 617"/>
            <p:cNvSpPr>
              <a:spLocks/>
            </p:cNvSpPr>
            <p:nvPr/>
          </p:nvSpPr>
          <p:spPr bwMode="auto">
            <a:xfrm>
              <a:off x="1155" y="2400"/>
              <a:ext cx="35" cy="17"/>
            </a:xfrm>
            <a:custGeom>
              <a:avLst/>
              <a:gdLst>
                <a:gd name="T0" fmla="*/ 1 w 15"/>
                <a:gd name="T1" fmla="*/ 1 h 7"/>
                <a:gd name="T2" fmla="*/ 14 w 15"/>
                <a:gd name="T3" fmla="*/ 6 h 7"/>
                <a:gd name="T4" fmla="*/ 12 w 15"/>
                <a:gd name="T5" fmla="*/ 3 h 7"/>
                <a:gd name="T6" fmla="*/ 15 w 15"/>
                <a:gd name="T7" fmla="*/ 5 h 7"/>
                <a:gd name="T8" fmla="*/ 14 w 15"/>
                <a:gd name="T9" fmla="*/ 6 h 7"/>
                <a:gd name="T10" fmla="*/ 11 w 15"/>
                <a:gd name="T11" fmla="*/ 6 h 7"/>
                <a:gd name="T12" fmla="*/ 0 w 15"/>
                <a:gd name="T13" fmla="*/ 1 h 7"/>
                <a:gd name="T14" fmla="*/ 1 w 15"/>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7">
                  <a:moveTo>
                    <a:pt x="1" y="1"/>
                  </a:moveTo>
                  <a:cubicBezTo>
                    <a:pt x="5" y="1"/>
                    <a:pt x="9" y="4"/>
                    <a:pt x="14" y="6"/>
                  </a:cubicBezTo>
                  <a:cubicBezTo>
                    <a:pt x="14" y="4"/>
                    <a:pt x="12" y="4"/>
                    <a:pt x="12" y="3"/>
                  </a:cubicBezTo>
                  <a:cubicBezTo>
                    <a:pt x="14" y="3"/>
                    <a:pt x="15" y="3"/>
                    <a:pt x="15" y="5"/>
                  </a:cubicBezTo>
                  <a:cubicBezTo>
                    <a:pt x="15" y="5"/>
                    <a:pt x="15" y="6"/>
                    <a:pt x="14" y="6"/>
                  </a:cubicBezTo>
                  <a:cubicBezTo>
                    <a:pt x="13" y="7"/>
                    <a:pt x="12" y="6"/>
                    <a:pt x="11" y="6"/>
                  </a:cubicBezTo>
                  <a:cubicBezTo>
                    <a:pt x="8" y="4"/>
                    <a:pt x="4" y="2"/>
                    <a:pt x="0" y="1"/>
                  </a:cubicBezTo>
                  <a:cubicBezTo>
                    <a:pt x="0" y="0"/>
                    <a:pt x="0" y="0"/>
                    <a:pt x="1" y="1"/>
                  </a:cubicBezTo>
                  <a:close/>
                </a:path>
              </a:pathLst>
            </a:custGeom>
            <a:solidFill>
              <a:srgbClr val="988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8" name="Freeform 618"/>
            <p:cNvSpPr>
              <a:spLocks/>
            </p:cNvSpPr>
            <p:nvPr/>
          </p:nvSpPr>
          <p:spPr bwMode="auto">
            <a:xfrm>
              <a:off x="1599" y="3743"/>
              <a:ext cx="43" cy="19"/>
            </a:xfrm>
            <a:custGeom>
              <a:avLst/>
              <a:gdLst>
                <a:gd name="T0" fmla="*/ 0 w 18"/>
                <a:gd name="T1" fmla="*/ 8 h 8"/>
                <a:gd name="T2" fmla="*/ 5 w 18"/>
                <a:gd name="T3" fmla="*/ 6 h 8"/>
                <a:gd name="T4" fmla="*/ 18 w 18"/>
                <a:gd name="T5" fmla="*/ 0 h 8"/>
                <a:gd name="T6" fmla="*/ 10 w 18"/>
                <a:gd name="T7" fmla="*/ 5 h 8"/>
                <a:gd name="T8" fmla="*/ 0 w 18"/>
                <a:gd name="T9" fmla="*/ 8 h 8"/>
              </a:gdLst>
              <a:ahLst/>
              <a:cxnLst>
                <a:cxn ang="0">
                  <a:pos x="T0" y="T1"/>
                </a:cxn>
                <a:cxn ang="0">
                  <a:pos x="T2" y="T3"/>
                </a:cxn>
                <a:cxn ang="0">
                  <a:pos x="T4" y="T5"/>
                </a:cxn>
                <a:cxn ang="0">
                  <a:pos x="T6" y="T7"/>
                </a:cxn>
                <a:cxn ang="0">
                  <a:pos x="T8" y="T9"/>
                </a:cxn>
              </a:cxnLst>
              <a:rect l="0" t="0" r="r" b="b"/>
              <a:pathLst>
                <a:path w="18" h="8">
                  <a:moveTo>
                    <a:pt x="0" y="8"/>
                  </a:moveTo>
                  <a:cubicBezTo>
                    <a:pt x="1" y="6"/>
                    <a:pt x="3" y="6"/>
                    <a:pt x="5" y="6"/>
                  </a:cubicBezTo>
                  <a:cubicBezTo>
                    <a:pt x="9" y="4"/>
                    <a:pt x="13" y="2"/>
                    <a:pt x="18" y="0"/>
                  </a:cubicBezTo>
                  <a:cubicBezTo>
                    <a:pt x="16" y="3"/>
                    <a:pt x="13" y="4"/>
                    <a:pt x="10" y="5"/>
                  </a:cubicBezTo>
                  <a:cubicBezTo>
                    <a:pt x="7" y="6"/>
                    <a:pt x="4" y="7"/>
                    <a:pt x="0" y="8"/>
                  </a:cubicBezTo>
                  <a:close/>
                </a:path>
              </a:pathLst>
            </a:custGeom>
            <a:solidFill>
              <a:srgbClr val="9B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9" name="Freeform 619"/>
            <p:cNvSpPr>
              <a:spLocks/>
            </p:cNvSpPr>
            <p:nvPr/>
          </p:nvSpPr>
          <p:spPr bwMode="auto">
            <a:xfrm>
              <a:off x="1540" y="1642"/>
              <a:ext cx="19" cy="19"/>
            </a:xfrm>
            <a:custGeom>
              <a:avLst/>
              <a:gdLst>
                <a:gd name="T0" fmla="*/ 7 w 8"/>
                <a:gd name="T1" fmla="*/ 4 h 8"/>
                <a:gd name="T2" fmla="*/ 2 w 8"/>
                <a:gd name="T3" fmla="*/ 2 h 8"/>
                <a:gd name="T4" fmla="*/ 2 w 8"/>
                <a:gd name="T5" fmla="*/ 3 h 8"/>
                <a:gd name="T6" fmla="*/ 6 w 8"/>
                <a:gd name="T7" fmla="*/ 5 h 8"/>
                <a:gd name="T8" fmla="*/ 8 w 8"/>
                <a:gd name="T9" fmla="*/ 7 h 8"/>
                <a:gd name="T10" fmla="*/ 5 w 8"/>
                <a:gd name="T11" fmla="*/ 7 h 8"/>
                <a:gd name="T12" fmla="*/ 3 w 8"/>
                <a:gd name="T13" fmla="*/ 5 h 8"/>
                <a:gd name="T14" fmla="*/ 1 w 8"/>
                <a:gd name="T15" fmla="*/ 2 h 8"/>
                <a:gd name="T16" fmla="*/ 4 w 8"/>
                <a:gd name="T17" fmla="*/ 2 h 8"/>
                <a:gd name="T18" fmla="*/ 7 w 8"/>
                <a:gd name="T19" fmla="*/ 4 h 8"/>
                <a:gd name="T20" fmla="*/ 8 w 8"/>
                <a:gd name="T21" fmla="*/ 4 h 8"/>
                <a:gd name="T22" fmla="*/ 7 w 8"/>
                <a:gd name="T2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7" y="4"/>
                  </a:moveTo>
                  <a:cubicBezTo>
                    <a:pt x="6" y="4"/>
                    <a:pt x="4" y="3"/>
                    <a:pt x="2" y="2"/>
                  </a:cubicBezTo>
                  <a:cubicBezTo>
                    <a:pt x="2" y="3"/>
                    <a:pt x="2" y="3"/>
                    <a:pt x="2" y="3"/>
                  </a:cubicBezTo>
                  <a:cubicBezTo>
                    <a:pt x="3" y="4"/>
                    <a:pt x="5" y="5"/>
                    <a:pt x="6" y="5"/>
                  </a:cubicBezTo>
                  <a:cubicBezTo>
                    <a:pt x="7" y="6"/>
                    <a:pt x="8" y="5"/>
                    <a:pt x="8" y="7"/>
                  </a:cubicBezTo>
                  <a:cubicBezTo>
                    <a:pt x="8" y="7"/>
                    <a:pt x="7" y="8"/>
                    <a:pt x="5" y="7"/>
                  </a:cubicBezTo>
                  <a:cubicBezTo>
                    <a:pt x="6" y="5"/>
                    <a:pt x="4" y="6"/>
                    <a:pt x="3" y="5"/>
                  </a:cubicBezTo>
                  <a:cubicBezTo>
                    <a:pt x="2" y="4"/>
                    <a:pt x="0" y="4"/>
                    <a:pt x="1" y="2"/>
                  </a:cubicBezTo>
                  <a:cubicBezTo>
                    <a:pt x="2" y="0"/>
                    <a:pt x="3" y="1"/>
                    <a:pt x="4" y="2"/>
                  </a:cubicBezTo>
                  <a:cubicBezTo>
                    <a:pt x="5" y="3"/>
                    <a:pt x="6" y="3"/>
                    <a:pt x="7" y="4"/>
                  </a:cubicBezTo>
                  <a:cubicBezTo>
                    <a:pt x="8" y="4"/>
                    <a:pt x="8" y="4"/>
                    <a:pt x="8" y="4"/>
                  </a:cubicBezTo>
                  <a:cubicBezTo>
                    <a:pt x="7" y="4"/>
                    <a:pt x="7" y="4"/>
                    <a:pt x="7" y="4"/>
                  </a:cubicBezTo>
                  <a:close/>
                </a:path>
              </a:pathLst>
            </a:custGeom>
            <a:solidFill>
              <a:srgbClr val="997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0" name="Freeform 620"/>
            <p:cNvSpPr>
              <a:spLocks/>
            </p:cNvSpPr>
            <p:nvPr/>
          </p:nvSpPr>
          <p:spPr bwMode="auto">
            <a:xfrm>
              <a:off x="1751" y="3359"/>
              <a:ext cx="46" cy="14"/>
            </a:xfrm>
            <a:custGeom>
              <a:avLst/>
              <a:gdLst>
                <a:gd name="T0" fmla="*/ 19 w 19"/>
                <a:gd name="T1" fmla="*/ 6 h 6"/>
                <a:gd name="T2" fmla="*/ 0 w 19"/>
                <a:gd name="T3" fmla="*/ 1 h 6"/>
                <a:gd name="T4" fmla="*/ 0 w 19"/>
                <a:gd name="T5" fmla="*/ 0 h 6"/>
                <a:gd name="T6" fmla="*/ 19 w 19"/>
                <a:gd name="T7" fmla="*/ 6 h 6"/>
              </a:gdLst>
              <a:ahLst/>
              <a:cxnLst>
                <a:cxn ang="0">
                  <a:pos x="T0" y="T1"/>
                </a:cxn>
                <a:cxn ang="0">
                  <a:pos x="T2" y="T3"/>
                </a:cxn>
                <a:cxn ang="0">
                  <a:pos x="T4" y="T5"/>
                </a:cxn>
                <a:cxn ang="0">
                  <a:pos x="T6" y="T7"/>
                </a:cxn>
              </a:cxnLst>
              <a:rect l="0" t="0" r="r" b="b"/>
              <a:pathLst>
                <a:path w="19" h="6">
                  <a:moveTo>
                    <a:pt x="19" y="6"/>
                  </a:moveTo>
                  <a:cubicBezTo>
                    <a:pt x="13" y="4"/>
                    <a:pt x="7" y="2"/>
                    <a:pt x="0" y="1"/>
                  </a:cubicBezTo>
                  <a:cubicBezTo>
                    <a:pt x="0" y="1"/>
                    <a:pt x="0" y="0"/>
                    <a:pt x="0" y="0"/>
                  </a:cubicBezTo>
                  <a:cubicBezTo>
                    <a:pt x="6" y="1"/>
                    <a:pt x="13" y="2"/>
                    <a:pt x="19" y="6"/>
                  </a:cubicBezTo>
                  <a:close/>
                </a:path>
              </a:pathLst>
            </a:custGeom>
            <a:solidFill>
              <a:srgbClr val="9F8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1" name="Freeform 621"/>
            <p:cNvSpPr>
              <a:spLocks/>
            </p:cNvSpPr>
            <p:nvPr/>
          </p:nvSpPr>
          <p:spPr bwMode="auto">
            <a:xfrm>
              <a:off x="1770" y="1583"/>
              <a:ext cx="19" cy="17"/>
            </a:xfrm>
            <a:custGeom>
              <a:avLst/>
              <a:gdLst>
                <a:gd name="T0" fmla="*/ 3 w 8"/>
                <a:gd name="T1" fmla="*/ 7 h 7"/>
                <a:gd name="T2" fmla="*/ 2 w 8"/>
                <a:gd name="T3" fmla="*/ 6 h 7"/>
                <a:gd name="T4" fmla="*/ 0 w 8"/>
                <a:gd name="T5" fmla="*/ 5 h 7"/>
                <a:gd name="T6" fmla="*/ 6 w 8"/>
                <a:gd name="T7" fmla="*/ 1 h 7"/>
                <a:gd name="T8" fmla="*/ 1 w 8"/>
                <a:gd name="T9" fmla="*/ 3 h 7"/>
                <a:gd name="T10" fmla="*/ 0 w 8"/>
                <a:gd name="T11" fmla="*/ 3 h 7"/>
                <a:gd name="T12" fmla="*/ 4 w 8"/>
                <a:gd name="T13" fmla="*/ 1 h 7"/>
                <a:gd name="T14" fmla="*/ 7 w 8"/>
                <a:gd name="T15" fmla="*/ 1 h 7"/>
                <a:gd name="T16" fmla="*/ 6 w 8"/>
                <a:gd name="T17" fmla="*/ 4 h 7"/>
                <a:gd name="T18" fmla="*/ 3 w 8"/>
                <a:gd name="T19" fmla="*/ 5 h 7"/>
                <a:gd name="T20" fmla="*/ 3 w 8"/>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3" y="7"/>
                  </a:moveTo>
                  <a:cubicBezTo>
                    <a:pt x="3" y="7"/>
                    <a:pt x="2" y="7"/>
                    <a:pt x="2" y="6"/>
                  </a:cubicBezTo>
                  <a:cubicBezTo>
                    <a:pt x="1" y="6"/>
                    <a:pt x="0" y="6"/>
                    <a:pt x="0" y="5"/>
                  </a:cubicBezTo>
                  <a:cubicBezTo>
                    <a:pt x="2" y="4"/>
                    <a:pt x="4" y="4"/>
                    <a:pt x="6" y="1"/>
                  </a:cubicBezTo>
                  <a:cubicBezTo>
                    <a:pt x="4" y="2"/>
                    <a:pt x="3" y="2"/>
                    <a:pt x="1" y="3"/>
                  </a:cubicBezTo>
                  <a:cubicBezTo>
                    <a:pt x="1" y="3"/>
                    <a:pt x="1" y="3"/>
                    <a:pt x="0" y="3"/>
                  </a:cubicBezTo>
                  <a:cubicBezTo>
                    <a:pt x="2" y="2"/>
                    <a:pt x="3" y="1"/>
                    <a:pt x="4" y="1"/>
                  </a:cubicBezTo>
                  <a:cubicBezTo>
                    <a:pt x="5" y="0"/>
                    <a:pt x="6" y="0"/>
                    <a:pt x="7" y="1"/>
                  </a:cubicBezTo>
                  <a:cubicBezTo>
                    <a:pt x="8" y="2"/>
                    <a:pt x="7" y="3"/>
                    <a:pt x="6" y="4"/>
                  </a:cubicBezTo>
                  <a:cubicBezTo>
                    <a:pt x="5" y="4"/>
                    <a:pt x="4" y="5"/>
                    <a:pt x="3" y="5"/>
                  </a:cubicBezTo>
                  <a:cubicBezTo>
                    <a:pt x="2" y="6"/>
                    <a:pt x="4" y="6"/>
                    <a:pt x="3" y="7"/>
                  </a:cubicBezTo>
                  <a:close/>
                </a:path>
              </a:pathLst>
            </a:custGeom>
            <a:solidFill>
              <a:srgbClr val="9F8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2" name="Freeform 622"/>
            <p:cNvSpPr>
              <a:spLocks/>
            </p:cNvSpPr>
            <p:nvPr/>
          </p:nvSpPr>
          <p:spPr bwMode="auto">
            <a:xfrm>
              <a:off x="1561" y="2592"/>
              <a:ext cx="38" cy="9"/>
            </a:xfrm>
            <a:custGeom>
              <a:avLst/>
              <a:gdLst>
                <a:gd name="T0" fmla="*/ 16 w 16"/>
                <a:gd name="T1" fmla="*/ 3 h 4"/>
                <a:gd name="T2" fmla="*/ 15 w 16"/>
                <a:gd name="T3" fmla="*/ 4 h 4"/>
                <a:gd name="T4" fmla="*/ 8 w 16"/>
                <a:gd name="T5" fmla="*/ 4 h 4"/>
                <a:gd name="T6" fmla="*/ 0 w 16"/>
                <a:gd name="T7" fmla="*/ 4 h 4"/>
                <a:gd name="T8" fmla="*/ 0 w 16"/>
                <a:gd name="T9" fmla="*/ 3 h 4"/>
                <a:gd name="T10" fmla="*/ 4 w 16"/>
                <a:gd name="T11" fmla="*/ 1 h 4"/>
                <a:gd name="T12" fmla="*/ 12 w 16"/>
                <a:gd name="T13" fmla="*/ 2 h 4"/>
                <a:gd name="T14" fmla="*/ 16 w 1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
                  <a:moveTo>
                    <a:pt x="16" y="3"/>
                  </a:moveTo>
                  <a:cubicBezTo>
                    <a:pt x="16" y="3"/>
                    <a:pt x="16" y="3"/>
                    <a:pt x="15" y="4"/>
                  </a:cubicBezTo>
                  <a:cubicBezTo>
                    <a:pt x="13" y="4"/>
                    <a:pt x="10" y="4"/>
                    <a:pt x="8" y="4"/>
                  </a:cubicBezTo>
                  <a:cubicBezTo>
                    <a:pt x="5" y="3"/>
                    <a:pt x="3" y="3"/>
                    <a:pt x="0" y="4"/>
                  </a:cubicBezTo>
                  <a:cubicBezTo>
                    <a:pt x="0" y="4"/>
                    <a:pt x="0" y="4"/>
                    <a:pt x="0" y="3"/>
                  </a:cubicBezTo>
                  <a:cubicBezTo>
                    <a:pt x="0" y="2"/>
                    <a:pt x="2" y="1"/>
                    <a:pt x="4" y="1"/>
                  </a:cubicBezTo>
                  <a:cubicBezTo>
                    <a:pt x="7" y="0"/>
                    <a:pt x="9" y="2"/>
                    <a:pt x="12" y="2"/>
                  </a:cubicBezTo>
                  <a:cubicBezTo>
                    <a:pt x="13" y="2"/>
                    <a:pt x="15" y="2"/>
                    <a:pt x="16" y="3"/>
                  </a:cubicBezTo>
                  <a:close/>
                </a:path>
              </a:pathLst>
            </a:custGeom>
            <a:solidFill>
              <a:srgbClr val="A68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3" name="Freeform 623"/>
            <p:cNvSpPr>
              <a:spLocks/>
            </p:cNvSpPr>
            <p:nvPr/>
          </p:nvSpPr>
          <p:spPr bwMode="auto">
            <a:xfrm>
              <a:off x="931" y="2507"/>
              <a:ext cx="34" cy="14"/>
            </a:xfrm>
            <a:custGeom>
              <a:avLst/>
              <a:gdLst>
                <a:gd name="T0" fmla="*/ 0 w 14"/>
                <a:gd name="T1" fmla="*/ 1 h 6"/>
                <a:gd name="T2" fmla="*/ 11 w 14"/>
                <a:gd name="T3" fmla="*/ 4 h 6"/>
                <a:gd name="T4" fmla="*/ 11 w 14"/>
                <a:gd name="T5" fmla="*/ 6 h 6"/>
                <a:gd name="T6" fmla="*/ 0 w 14"/>
                <a:gd name="T7" fmla="*/ 1 h 6"/>
              </a:gdLst>
              <a:ahLst/>
              <a:cxnLst>
                <a:cxn ang="0">
                  <a:pos x="T0" y="T1"/>
                </a:cxn>
                <a:cxn ang="0">
                  <a:pos x="T2" y="T3"/>
                </a:cxn>
                <a:cxn ang="0">
                  <a:pos x="T4" y="T5"/>
                </a:cxn>
                <a:cxn ang="0">
                  <a:pos x="T6" y="T7"/>
                </a:cxn>
              </a:cxnLst>
              <a:rect l="0" t="0" r="r" b="b"/>
              <a:pathLst>
                <a:path w="14" h="6">
                  <a:moveTo>
                    <a:pt x="0" y="1"/>
                  </a:moveTo>
                  <a:cubicBezTo>
                    <a:pt x="4" y="0"/>
                    <a:pt x="7" y="3"/>
                    <a:pt x="11" y="4"/>
                  </a:cubicBezTo>
                  <a:cubicBezTo>
                    <a:pt x="12" y="4"/>
                    <a:pt x="14" y="5"/>
                    <a:pt x="11" y="6"/>
                  </a:cubicBezTo>
                  <a:cubicBezTo>
                    <a:pt x="8" y="4"/>
                    <a:pt x="4" y="3"/>
                    <a:pt x="0" y="1"/>
                  </a:cubicBezTo>
                  <a:close/>
                </a:path>
              </a:pathLst>
            </a:custGeom>
            <a:solidFill>
              <a:srgbClr val="E4CF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4" name="Freeform 624"/>
            <p:cNvSpPr>
              <a:spLocks/>
            </p:cNvSpPr>
            <p:nvPr/>
          </p:nvSpPr>
          <p:spPr bwMode="auto">
            <a:xfrm>
              <a:off x="1580" y="2507"/>
              <a:ext cx="29" cy="14"/>
            </a:xfrm>
            <a:custGeom>
              <a:avLst/>
              <a:gdLst>
                <a:gd name="T0" fmla="*/ 0 w 12"/>
                <a:gd name="T1" fmla="*/ 1 h 6"/>
                <a:gd name="T2" fmla="*/ 10 w 12"/>
                <a:gd name="T3" fmla="*/ 3 h 6"/>
                <a:gd name="T4" fmla="*/ 12 w 12"/>
                <a:gd name="T5" fmla="*/ 6 h 6"/>
                <a:gd name="T6" fmla="*/ 0 w 12"/>
                <a:gd name="T7" fmla="*/ 1 h 6"/>
              </a:gdLst>
              <a:ahLst/>
              <a:cxnLst>
                <a:cxn ang="0">
                  <a:pos x="T0" y="T1"/>
                </a:cxn>
                <a:cxn ang="0">
                  <a:pos x="T2" y="T3"/>
                </a:cxn>
                <a:cxn ang="0">
                  <a:pos x="T4" y="T5"/>
                </a:cxn>
                <a:cxn ang="0">
                  <a:pos x="T6" y="T7"/>
                </a:cxn>
              </a:cxnLst>
              <a:rect l="0" t="0" r="r" b="b"/>
              <a:pathLst>
                <a:path w="12" h="6">
                  <a:moveTo>
                    <a:pt x="0" y="1"/>
                  </a:moveTo>
                  <a:cubicBezTo>
                    <a:pt x="4" y="0"/>
                    <a:pt x="7" y="3"/>
                    <a:pt x="10" y="3"/>
                  </a:cubicBezTo>
                  <a:cubicBezTo>
                    <a:pt x="11" y="4"/>
                    <a:pt x="12" y="4"/>
                    <a:pt x="12" y="6"/>
                  </a:cubicBezTo>
                  <a:cubicBezTo>
                    <a:pt x="7" y="5"/>
                    <a:pt x="4" y="2"/>
                    <a:pt x="0" y="1"/>
                  </a:cubicBezTo>
                  <a:close/>
                </a:path>
              </a:pathLst>
            </a:custGeom>
            <a:solidFill>
              <a:srgbClr val="DBC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5" name="Freeform 625"/>
            <p:cNvSpPr>
              <a:spLocks/>
            </p:cNvSpPr>
            <p:nvPr/>
          </p:nvSpPr>
          <p:spPr bwMode="auto">
            <a:xfrm>
              <a:off x="1488" y="3572"/>
              <a:ext cx="28" cy="24"/>
            </a:xfrm>
            <a:custGeom>
              <a:avLst/>
              <a:gdLst>
                <a:gd name="T0" fmla="*/ 12 w 12"/>
                <a:gd name="T1" fmla="*/ 0 h 10"/>
                <a:gd name="T2" fmla="*/ 0 w 12"/>
                <a:gd name="T3" fmla="*/ 10 h 10"/>
                <a:gd name="T4" fmla="*/ 12 w 12"/>
                <a:gd name="T5" fmla="*/ 0 h 10"/>
              </a:gdLst>
              <a:ahLst/>
              <a:cxnLst>
                <a:cxn ang="0">
                  <a:pos x="T0" y="T1"/>
                </a:cxn>
                <a:cxn ang="0">
                  <a:pos x="T2" y="T3"/>
                </a:cxn>
                <a:cxn ang="0">
                  <a:pos x="T4" y="T5"/>
                </a:cxn>
              </a:cxnLst>
              <a:rect l="0" t="0" r="r" b="b"/>
              <a:pathLst>
                <a:path w="12" h="10">
                  <a:moveTo>
                    <a:pt x="12" y="0"/>
                  </a:moveTo>
                  <a:cubicBezTo>
                    <a:pt x="8" y="4"/>
                    <a:pt x="4" y="7"/>
                    <a:pt x="0" y="10"/>
                  </a:cubicBezTo>
                  <a:cubicBezTo>
                    <a:pt x="3" y="5"/>
                    <a:pt x="7" y="2"/>
                    <a:pt x="12" y="0"/>
                  </a:cubicBezTo>
                  <a:close/>
                </a:path>
              </a:pathLst>
            </a:custGeom>
            <a:solidFill>
              <a:srgbClr val="A08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6" name="Freeform 626"/>
            <p:cNvSpPr>
              <a:spLocks/>
            </p:cNvSpPr>
            <p:nvPr/>
          </p:nvSpPr>
          <p:spPr bwMode="auto">
            <a:xfrm>
              <a:off x="1103" y="2997"/>
              <a:ext cx="16" cy="19"/>
            </a:xfrm>
            <a:custGeom>
              <a:avLst/>
              <a:gdLst>
                <a:gd name="T0" fmla="*/ 0 w 7"/>
                <a:gd name="T1" fmla="*/ 4 h 8"/>
                <a:gd name="T2" fmla="*/ 2 w 7"/>
                <a:gd name="T3" fmla="*/ 6 h 8"/>
                <a:gd name="T4" fmla="*/ 2 w 7"/>
                <a:gd name="T5" fmla="*/ 0 h 8"/>
                <a:gd name="T6" fmla="*/ 7 w 7"/>
                <a:gd name="T7" fmla="*/ 3 h 8"/>
                <a:gd name="T8" fmla="*/ 4 w 7"/>
                <a:gd name="T9" fmla="*/ 2 h 8"/>
                <a:gd name="T10" fmla="*/ 2 w 7"/>
                <a:gd name="T11" fmla="*/ 8 h 8"/>
                <a:gd name="T12" fmla="*/ 0 w 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0" y="4"/>
                  </a:moveTo>
                  <a:cubicBezTo>
                    <a:pt x="2" y="4"/>
                    <a:pt x="1" y="6"/>
                    <a:pt x="2" y="6"/>
                  </a:cubicBezTo>
                  <a:cubicBezTo>
                    <a:pt x="3" y="4"/>
                    <a:pt x="1" y="2"/>
                    <a:pt x="2" y="0"/>
                  </a:cubicBezTo>
                  <a:cubicBezTo>
                    <a:pt x="4" y="1"/>
                    <a:pt x="6" y="1"/>
                    <a:pt x="7" y="3"/>
                  </a:cubicBezTo>
                  <a:cubicBezTo>
                    <a:pt x="6" y="3"/>
                    <a:pt x="5" y="3"/>
                    <a:pt x="4" y="2"/>
                  </a:cubicBezTo>
                  <a:cubicBezTo>
                    <a:pt x="2" y="4"/>
                    <a:pt x="6" y="7"/>
                    <a:pt x="2" y="8"/>
                  </a:cubicBezTo>
                  <a:cubicBezTo>
                    <a:pt x="0" y="8"/>
                    <a:pt x="1" y="5"/>
                    <a:pt x="0" y="4"/>
                  </a:cubicBezTo>
                  <a:close/>
                </a:path>
              </a:pathLst>
            </a:custGeom>
            <a:solidFill>
              <a:srgbClr val="A58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7" name="Freeform 627"/>
            <p:cNvSpPr>
              <a:spLocks/>
            </p:cNvSpPr>
            <p:nvPr/>
          </p:nvSpPr>
          <p:spPr bwMode="auto">
            <a:xfrm>
              <a:off x="1542" y="1427"/>
              <a:ext cx="17" cy="19"/>
            </a:xfrm>
            <a:custGeom>
              <a:avLst/>
              <a:gdLst>
                <a:gd name="T0" fmla="*/ 1 w 7"/>
                <a:gd name="T1" fmla="*/ 2 h 8"/>
                <a:gd name="T2" fmla="*/ 7 w 7"/>
                <a:gd name="T3" fmla="*/ 2 h 8"/>
                <a:gd name="T4" fmla="*/ 4 w 7"/>
                <a:gd name="T5" fmla="*/ 6 h 8"/>
                <a:gd name="T6" fmla="*/ 2 w 7"/>
                <a:gd name="T7" fmla="*/ 7 h 8"/>
                <a:gd name="T8" fmla="*/ 1 w 7"/>
                <a:gd name="T9" fmla="*/ 5 h 8"/>
                <a:gd name="T10" fmla="*/ 1 w 7"/>
                <a:gd name="T11" fmla="*/ 2 h 8"/>
              </a:gdLst>
              <a:ahLst/>
              <a:cxnLst>
                <a:cxn ang="0">
                  <a:pos x="T0" y="T1"/>
                </a:cxn>
                <a:cxn ang="0">
                  <a:pos x="T2" y="T3"/>
                </a:cxn>
                <a:cxn ang="0">
                  <a:pos x="T4" y="T5"/>
                </a:cxn>
                <a:cxn ang="0">
                  <a:pos x="T6" y="T7"/>
                </a:cxn>
                <a:cxn ang="0">
                  <a:pos x="T8" y="T9"/>
                </a:cxn>
                <a:cxn ang="0">
                  <a:pos x="T10" y="T11"/>
                </a:cxn>
              </a:cxnLst>
              <a:rect l="0" t="0" r="r" b="b"/>
              <a:pathLst>
                <a:path w="7" h="8">
                  <a:moveTo>
                    <a:pt x="1" y="2"/>
                  </a:moveTo>
                  <a:cubicBezTo>
                    <a:pt x="3" y="0"/>
                    <a:pt x="5" y="1"/>
                    <a:pt x="7" y="2"/>
                  </a:cubicBezTo>
                  <a:cubicBezTo>
                    <a:pt x="5" y="3"/>
                    <a:pt x="4" y="5"/>
                    <a:pt x="4" y="6"/>
                  </a:cubicBezTo>
                  <a:cubicBezTo>
                    <a:pt x="3" y="7"/>
                    <a:pt x="3" y="8"/>
                    <a:pt x="2" y="7"/>
                  </a:cubicBezTo>
                  <a:cubicBezTo>
                    <a:pt x="0" y="7"/>
                    <a:pt x="2" y="6"/>
                    <a:pt x="1" y="5"/>
                  </a:cubicBezTo>
                  <a:cubicBezTo>
                    <a:pt x="1" y="4"/>
                    <a:pt x="5" y="3"/>
                    <a:pt x="1" y="2"/>
                  </a:cubicBezTo>
                  <a:close/>
                </a:path>
              </a:pathLst>
            </a:custGeom>
            <a:solidFill>
              <a:srgbClr val="A58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8" name="Freeform 628"/>
            <p:cNvSpPr>
              <a:spLocks/>
            </p:cNvSpPr>
            <p:nvPr/>
          </p:nvSpPr>
          <p:spPr bwMode="auto">
            <a:xfrm>
              <a:off x="905" y="1702"/>
              <a:ext cx="43" cy="14"/>
            </a:xfrm>
            <a:custGeom>
              <a:avLst/>
              <a:gdLst>
                <a:gd name="T0" fmla="*/ 0 w 18"/>
                <a:gd name="T1" fmla="*/ 6 h 6"/>
                <a:gd name="T2" fmla="*/ 18 w 18"/>
                <a:gd name="T3" fmla="*/ 0 h 6"/>
                <a:gd name="T4" fmla="*/ 0 w 18"/>
                <a:gd name="T5" fmla="*/ 6 h 6"/>
              </a:gdLst>
              <a:ahLst/>
              <a:cxnLst>
                <a:cxn ang="0">
                  <a:pos x="T0" y="T1"/>
                </a:cxn>
                <a:cxn ang="0">
                  <a:pos x="T2" y="T3"/>
                </a:cxn>
                <a:cxn ang="0">
                  <a:pos x="T4" y="T5"/>
                </a:cxn>
              </a:cxnLst>
              <a:rect l="0" t="0" r="r" b="b"/>
              <a:pathLst>
                <a:path w="18" h="6">
                  <a:moveTo>
                    <a:pt x="0" y="6"/>
                  </a:moveTo>
                  <a:cubicBezTo>
                    <a:pt x="6" y="2"/>
                    <a:pt x="12" y="1"/>
                    <a:pt x="18" y="0"/>
                  </a:cubicBezTo>
                  <a:cubicBezTo>
                    <a:pt x="12" y="2"/>
                    <a:pt x="6" y="4"/>
                    <a:pt x="0" y="6"/>
                  </a:cubicBezTo>
                  <a:close/>
                </a:path>
              </a:pathLst>
            </a:custGeom>
            <a:solidFill>
              <a:srgbClr val="9F7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9" name="Freeform 629"/>
            <p:cNvSpPr>
              <a:spLocks/>
            </p:cNvSpPr>
            <p:nvPr/>
          </p:nvSpPr>
          <p:spPr bwMode="auto">
            <a:xfrm>
              <a:off x="938" y="906"/>
              <a:ext cx="20" cy="10"/>
            </a:xfrm>
            <a:custGeom>
              <a:avLst/>
              <a:gdLst>
                <a:gd name="T0" fmla="*/ 8 w 8"/>
                <a:gd name="T1" fmla="*/ 0 h 4"/>
                <a:gd name="T2" fmla="*/ 0 w 8"/>
                <a:gd name="T3" fmla="*/ 3 h 4"/>
                <a:gd name="T4" fmla="*/ 8 w 8"/>
                <a:gd name="T5" fmla="*/ 0 h 4"/>
              </a:gdLst>
              <a:ahLst/>
              <a:cxnLst>
                <a:cxn ang="0">
                  <a:pos x="T0" y="T1"/>
                </a:cxn>
                <a:cxn ang="0">
                  <a:pos x="T2" y="T3"/>
                </a:cxn>
                <a:cxn ang="0">
                  <a:pos x="T4" y="T5"/>
                </a:cxn>
              </a:cxnLst>
              <a:rect l="0" t="0" r="r" b="b"/>
              <a:pathLst>
                <a:path w="8" h="4">
                  <a:moveTo>
                    <a:pt x="8" y="0"/>
                  </a:moveTo>
                  <a:cubicBezTo>
                    <a:pt x="6" y="4"/>
                    <a:pt x="3" y="3"/>
                    <a:pt x="0" y="3"/>
                  </a:cubicBezTo>
                  <a:cubicBezTo>
                    <a:pt x="2" y="0"/>
                    <a:pt x="5" y="0"/>
                    <a:pt x="8" y="0"/>
                  </a:cubicBezTo>
                  <a:close/>
                </a:path>
              </a:pathLst>
            </a:custGeom>
            <a:solidFill>
              <a:srgbClr val="E295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0" name="Freeform 630"/>
            <p:cNvSpPr>
              <a:spLocks/>
            </p:cNvSpPr>
            <p:nvPr/>
          </p:nvSpPr>
          <p:spPr bwMode="auto">
            <a:xfrm>
              <a:off x="1820" y="1927"/>
              <a:ext cx="24" cy="14"/>
            </a:xfrm>
            <a:custGeom>
              <a:avLst/>
              <a:gdLst>
                <a:gd name="T0" fmla="*/ 3 w 10"/>
                <a:gd name="T1" fmla="*/ 3 h 6"/>
                <a:gd name="T2" fmla="*/ 9 w 10"/>
                <a:gd name="T3" fmla="*/ 5 h 6"/>
                <a:gd name="T4" fmla="*/ 0 w 10"/>
                <a:gd name="T5" fmla="*/ 0 h 6"/>
                <a:gd name="T6" fmla="*/ 1 w 10"/>
                <a:gd name="T7" fmla="*/ 0 h 6"/>
                <a:gd name="T8" fmla="*/ 8 w 10"/>
                <a:gd name="T9" fmla="*/ 2 h 6"/>
                <a:gd name="T10" fmla="*/ 10 w 10"/>
                <a:gd name="T11" fmla="*/ 5 h 6"/>
                <a:gd name="T12" fmla="*/ 7 w 10"/>
                <a:gd name="T13" fmla="*/ 6 h 6"/>
                <a:gd name="T14" fmla="*/ 3 w 10"/>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3" y="3"/>
                  </a:moveTo>
                  <a:cubicBezTo>
                    <a:pt x="5" y="3"/>
                    <a:pt x="6" y="5"/>
                    <a:pt x="9" y="5"/>
                  </a:cubicBezTo>
                  <a:cubicBezTo>
                    <a:pt x="7" y="1"/>
                    <a:pt x="3" y="2"/>
                    <a:pt x="0" y="0"/>
                  </a:cubicBezTo>
                  <a:cubicBezTo>
                    <a:pt x="0" y="0"/>
                    <a:pt x="1" y="0"/>
                    <a:pt x="1" y="0"/>
                  </a:cubicBezTo>
                  <a:cubicBezTo>
                    <a:pt x="4" y="1"/>
                    <a:pt x="6" y="1"/>
                    <a:pt x="8" y="2"/>
                  </a:cubicBezTo>
                  <a:cubicBezTo>
                    <a:pt x="9" y="3"/>
                    <a:pt x="10" y="3"/>
                    <a:pt x="10" y="5"/>
                  </a:cubicBezTo>
                  <a:cubicBezTo>
                    <a:pt x="9" y="6"/>
                    <a:pt x="8" y="6"/>
                    <a:pt x="7" y="6"/>
                  </a:cubicBezTo>
                  <a:cubicBezTo>
                    <a:pt x="5" y="5"/>
                    <a:pt x="4" y="5"/>
                    <a:pt x="3" y="3"/>
                  </a:cubicBezTo>
                  <a:close/>
                </a:path>
              </a:pathLst>
            </a:custGeom>
            <a:solidFill>
              <a:srgbClr val="988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1" name="Freeform 631"/>
            <p:cNvSpPr>
              <a:spLocks/>
            </p:cNvSpPr>
            <p:nvPr/>
          </p:nvSpPr>
          <p:spPr bwMode="auto">
            <a:xfrm>
              <a:off x="1709" y="3750"/>
              <a:ext cx="40" cy="19"/>
            </a:xfrm>
            <a:custGeom>
              <a:avLst/>
              <a:gdLst>
                <a:gd name="T0" fmla="*/ 17 w 17"/>
                <a:gd name="T1" fmla="*/ 7 h 8"/>
                <a:gd name="T2" fmla="*/ 13 w 17"/>
                <a:gd name="T3" fmla="*/ 6 h 8"/>
                <a:gd name="T4" fmla="*/ 0 w 17"/>
                <a:gd name="T5" fmla="*/ 0 h 8"/>
                <a:gd name="T6" fmla="*/ 17 w 17"/>
                <a:gd name="T7" fmla="*/ 7 h 8"/>
              </a:gdLst>
              <a:ahLst/>
              <a:cxnLst>
                <a:cxn ang="0">
                  <a:pos x="T0" y="T1"/>
                </a:cxn>
                <a:cxn ang="0">
                  <a:pos x="T2" y="T3"/>
                </a:cxn>
                <a:cxn ang="0">
                  <a:pos x="T4" y="T5"/>
                </a:cxn>
                <a:cxn ang="0">
                  <a:pos x="T6" y="T7"/>
                </a:cxn>
              </a:cxnLst>
              <a:rect l="0" t="0" r="r" b="b"/>
              <a:pathLst>
                <a:path w="17" h="8">
                  <a:moveTo>
                    <a:pt x="17" y="7"/>
                  </a:moveTo>
                  <a:cubicBezTo>
                    <a:pt x="15" y="8"/>
                    <a:pt x="14" y="7"/>
                    <a:pt x="13" y="6"/>
                  </a:cubicBezTo>
                  <a:cubicBezTo>
                    <a:pt x="10" y="3"/>
                    <a:pt x="5" y="2"/>
                    <a:pt x="0" y="0"/>
                  </a:cubicBezTo>
                  <a:cubicBezTo>
                    <a:pt x="7" y="0"/>
                    <a:pt x="12" y="3"/>
                    <a:pt x="17" y="7"/>
                  </a:cubicBezTo>
                  <a:close/>
                </a:path>
              </a:pathLst>
            </a:custGeom>
            <a:solidFill>
              <a:srgbClr val="A088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2" name="Freeform 632"/>
            <p:cNvSpPr>
              <a:spLocks/>
            </p:cNvSpPr>
            <p:nvPr/>
          </p:nvSpPr>
          <p:spPr bwMode="auto">
            <a:xfrm>
              <a:off x="1768" y="2999"/>
              <a:ext cx="31" cy="26"/>
            </a:xfrm>
            <a:custGeom>
              <a:avLst/>
              <a:gdLst>
                <a:gd name="T0" fmla="*/ 13 w 13"/>
                <a:gd name="T1" fmla="*/ 11 h 11"/>
                <a:gd name="T2" fmla="*/ 7 w 13"/>
                <a:gd name="T3" fmla="*/ 6 h 11"/>
                <a:gd name="T4" fmla="*/ 0 w 13"/>
                <a:gd name="T5" fmla="*/ 0 h 11"/>
                <a:gd name="T6" fmla="*/ 13 w 13"/>
                <a:gd name="T7" fmla="*/ 11 h 11"/>
              </a:gdLst>
              <a:ahLst/>
              <a:cxnLst>
                <a:cxn ang="0">
                  <a:pos x="T0" y="T1"/>
                </a:cxn>
                <a:cxn ang="0">
                  <a:pos x="T2" y="T3"/>
                </a:cxn>
                <a:cxn ang="0">
                  <a:pos x="T4" y="T5"/>
                </a:cxn>
                <a:cxn ang="0">
                  <a:pos x="T6" y="T7"/>
                </a:cxn>
              </a:cxnLst>
              <a:rect l="0" t="0" r="r" b="b"/>
              <a:pathLst>
                <a:path w="13" h="11">
                  <a:moveTo>
                    <a:pt x="13" y="11"/>
                  </a:moveTo>
                  <a:cubicBezTo>
                    <a:pt x="10" y="10"/>
                    <a:pt x="9" y="7"/>
                    <a:pt x="7" y="6"/>
                  </a:cubicBezTo>
                  <a:cubicBezTo>
                    <a:pt x="5" y="4"/>
                    <a:pt x="2" y="2"/>
                    <a:pt x="0" y="0"/>
                  </a:cubicBezTo>
                  <a:cubicBezTo>
                    <a:pt x="6" y="2"/>
                    <a:pt x="10" y="6"/>
                    <a:pt x="13" y="11"/>
                  </a:cubicBezTo>
                  <a:close/>
                </a:path>
              </a:pathLst>
            </a:custGeom>
            <a:solidFill>
              <a:srgbClr val="9B86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3" name="Freeform 633"/>
            <p:cNvSpPr>
              <a:spLocks/>
            </p:cNvSpPr>
            <p:nvPr/>
          </p:nvSpPr>
          <p:spPr bwMode="auto">
            <a:xfrm>
              <a:off x="1122" y="2594"/>
              <a:ext cx="42" cy="15"/>
            </a:xfrm>
            <a:custGeom>
              <a:avLst/>
              <a:gdLst>
                <a:gd name="T0" fmla="*/ 0 w 18"/>
                <a:gd name="T1" fmla="*/ 0 h 6"/>
                <a:gd name="T2" fmla="*/ 18 w 18"/>
                <a:gd name="T3" fmla="*/ 6 h 6"/>
                <a:gd name="T4" fmla="*/ 0 w 18"/>
                <a:gd name="T5" fmla="*/ 0 h 6"/>
              </a:gdLst>
              <a:ahLst/>
              <a:cxnLst>
                <a:cxn ang="0">
                  <a:pos x="T0" y="T1"/>
                </a:cxn>
                <a:cxn ang="0">
                  <a:pos x="T2" y="T3"/>
                </a:cxn>
                <a:cxn ang="0">
                  <a:pos x="T4" y="T5"/>
                </a:cxn>
              </a:cxnLst>
              <a:rect l="0" t="0" r="r" b="b"/>
              <a:pathLst>
                <a:path w="18" h="6">
                  <a:moveTo>
                    <a:pt x="0" y="0"/>
                  </a:moveTo>
                  <a:cubicBezTo>
                    <a:pt x="6" y="0"/>
                    <a:pt x="13" y="2"/>
                    <a:pt x="18" y="6"/>
                  </a:cubicBezTo>
                  <a:cubicBezTo>
                    <a:pt x="12" y="4"/>
                    <a:pt x="6" y="2"/>
                    <a:pt x="0" y="0"/>
                  </a:cubicBezTo>
                  <a:close/>
                </a:path>
              </a:pathLst>
            </a:custGeom>
            <a:solidFill>
              <a:srgbClr val="A88D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4" name="Freeform 634"/>
            <p:cNvSpPr>
              <a:spLocks/>
            </p:cNvSpPr>
            <p:nvPr/>
          </p:nvSpPr>
          <p:spPr bwMode="auto">
            <a:xfrm>
              <a:off x="1552" y="1936"/>
              <a:ext cx="28" cy="14"/>
            </a:xfrm>
            <a:custGeom>
              <a:avLst/>
              <a:gdLst>
                <a:gd name="T0" fmla="*/ 3 w 12"/>
                <a:gd name="T1" fmla="*/ 0 h 6"/>
                <a:gd name="T2" fmla="*/ 4 w 12"/>
                <a:gd name="T3" fmla="*/ 0 h 6"/>
                <a:gd name="T4" fmla="*/ 2 w 12"/>
                <a:gd name="T5" fmla="*/ 3 h 6"/>
                <a:gd name="T6" fmla="*/ 11 w 12"/>
                <a:gd name="T7" fmla="*/ 1 h 6"/>
                <a:gd name="T8" fmla="*/ 12 w 12"/>
                <a:gd name="T9" fmla="*/ 2 h 6"/>
                <a:gd name="T10" fmla="*/ 12 w 12"/>
                <a:gd name="T11" fmla="*/ 3 h 6"/>
                <a:gd name="T12" fmla="*/ 5 w 12"/>
                <a:gd name="T13" fmla="*/ 3 h 6"/>
                <a:gd name="T14" fmla="*/ 1 w 12"/>
                <a:gd name="T15" fmla="*/ 4 h 6"/>
                <a:gd name="T16" fmla="*/ 3 w 1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
                  <a:moveTo>
                    <a:pt x="3" y="0"/>
                  </a:moveTo>
                  <a:cubicBezTo>
                    <a:pt x="3" y="0"/>
                    <a:pt x="4" y="0"/>
                    <a:pt x="4" y="0"/>
                  </a:cubicBezTo>
                  <a:cubicBezTo>
                    <a:pt x="3" y="1"/>
                    <a:pt x="2" y="2"/>
                    <a:pt x="2" y="3"/>
                  </a:cubicBezTo>
                  <a:cubicBezTo>
                    <a:pt x="5" y="2"/>
                    <a:pt x="8" y="0"/>
                    <a:pt x="11" y="1"/>
                  </a:cubicBezTo>
                  <a:cubicBezTo>
                    <a:pt x="12" y="1"/>
                    <a:pt x="12" y="2"/>
                    <a:pt x="12" y="2"/>
                  </a:cubicBezTo>
                  <a:cubicBezTo>
                    <a:pt x="12" y="3"/>
                    <a:pt x="12" y="3"/>
                    <a:pt x="12" y="3"/>
                  </a:cubicBezTo>
                  <a:cubicBezTo>
                    <a:pt x="9" y="2"/>
                    <a:pt x="7" y="1"/>
                    <a:pt x="5" y="3"/>
                  </a:cubicBezTo>
                  <a:cubicBezTo>
                    <a:pt x="3" y="4"/>
                    <a:pt x="2" y="6"/>
                    <a:pt x="1" y="4"/>
                  </a:cubicBezTo>
                  <a:cubicBezTo>
                    <a:pt x="0" y="2"/>
                    <a:pt x="2" y="1"/>
                    <a:pt x="3" y="0"/>
                  </a:cubicBezTo>
                  <a:close/>
                </a:path>
              </a:pathLst>
            </a:custGeom>
            <a:solidFill>
              <a:srgbClr val="9D7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5" name="Freeform 635"/>
            <p:cNvSpPr>
              <a:spLocks/>
            </p:cNvSpPr>
            <p:nvPr/>
          </p:nvSpPr>
          <p:spPr bwMode="auto">
            <a:xfrm>
              <a:off x="1718" y="3153"/>
              <a:ext cx="22" cy="14"/>
            </a:xfrm>
            <a:custGeom>
              <a:avLst/>
              <a:gdLst>
                <a:gd name="T0" fmla="*/ 7 w 9"/>
                <a:gd name="T1" fmla="*/ 6 h 6"/>
                <a:gd name="T2" fmla="*/ 4 w 9"/>
                <a:gd name="T3" fmla="*/ 6 h 6"/>
                <a:gd name="T4" fmla="*/ 1 w 9"/>
                <a:gd name="T5" fmla="*/ 0 h 6"/>
                <a:gd name="T6" fmla="*/ 7 w 9"/>
                <a:gd name="T7" fmla="*/ 5 h 6"/>
                <a:gd name="T8" fmla="*/ 7 w 9"/>
                <a:gd name="T9" fmla="*/ 6 h 6"/>
              </a:gdLst>
              <a:ahLst/>
              <a:cxnLst>
                <a:cxn ang="0">
                  <a:pos x="T0" y="T1"/>
                </a:cxn>
                <a:cxn ang="0">
                  <a:pos x="T2" y="T3"/>
                </a:cxn>
                <a:cxn ang="0">
                  <a:pos x="T4" y="T5"/>
                </a:cxn>
                <a:cxn ang="0">
                  <a:pos x="T6" y="T7"/>
                </a:cxn>
                <a:cxn ang="0">
                  <a:pos x="T8" y="T9"/>
                </a:cxn>
              </a:cxnLst>
              <a:rect l="0" t="0" r="r" b="b"/>
              <a:pathLst>
                <a:path w="9" h="6">
                  <a:moveTo>
                    <a:pt x="7" y="6"/>
                  </a:moveTo>
                  <a:cubicBezTo>
                    <a:pt x="6" y="6"/>
                    <a:pt x="5" y="6"/>
                    <a:pt x="4" y="6"/>
                  </a:cubicBezTo>
                  <a:cubicBezTo>
                    <a:pt x="3" y="3"/>
                    <a:pt x="0" y="3"/>
                    <a:pt x="1" y="0"/>
                  </a:cubicBezTo>
                  <a:cubicBezTo>
                    <a:pt x="3" y="2"/>
                    <a:pt x="5" y="3"/>
                    <a:pt x="7" y="5"/>
                  </a:cubicBezTo>
                  <a:cubicBezTo>
                    <a:pt x="9" y="6"/>
                    <a:pt x="7" y="6"/>
                    <a:pt x="7" y="6"/>
                  </a:cubicBezTo>
                  <a:close/>
                </a:path>
              </a:pathLst>
            </a:custGeom>
            <a:solidFill>
              <a:srgbClr val="EFE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6" name="Freeform 636"/>
            <p:cNvSpPr>
              <a:spLocks/>
            </p:cNvSpPr>
            <p:nvPr/>
          </p:nvSpPr>
          <p:spPr bwMode="auto">
            <a:xfrm>
              <a:off x="1112" y="3191"/>
              <a:ext cx="29" cy="26"/>
            </a:xfrm>
            <a:custGeom>
              <a:avLst/>
              <a:gdLst>
                <a:gd name="T0" fmla="*/ 0 w 12"/>
                <a:gd name="T1" fmla="*/ 0 h 11"/>
                <a:gd name="T2" fmla="*/ 12 w 12"/>
                <a:gd name="T3" fmla="*/ 11 h 11"/>
                <a:gd name="T4" fmla="*/ 0 w 12"/>
                <a:gd name="T5" fmla="*/ 0 h 11"/>
              </a:gdLst>
              <a:ahLst/>
              <a:cxnLst>
                <a:cxn ang="0">
                  <a:pos x="T0" y="T1"/>
                </a:cxn>
                <a:cxn ang="0">
                  <a:pos x="T2" y="T3"/>
                </a:cxn>
                <a:cxn ang="0">
                  <a:pos x="T4" y="T5"/>
                </a:cxn>
              </a:cxnLst>
              <a:rect l="0" t="0" r="r" b="b"/>
              <a:pathLst>
                <a:path w="12" h="11">
                  <a:moveTo>
                    <a:pt x="0" y="0"/>
                  </a:moveTo>
                  <a:cubicBezTo>
                    <a:pt x="5" y="2"/>
                    <a:pt x="10" y="5"/>
                    <a:pt x="12" y="11"/>
                  </a:cubicBezTo>
                  <a:cubicBezTo>
                    <a:pt x="9" y="7"/>
                    <a:pt x="4" y="4"/>
                    <a:pt x="0" y="0"/>
                  </a:cubicBezTo>
                  <a:close/>
                </a:path>
              </a:pathLst>
            </a:custGeom>
            <a:solidFill>
              <a:srgbClr val="9E8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7" name="Freeform 637"/>
            <p:cNvSpPr>
              <a:spLocks/>
            </p:cNvSpPr>
            <p:nvPr/>
          </p:nvSpPr>
          <p:spPr bwMode="auto">
            <a:xfrm>
              <a:off x="1164" y="2609"/>
              <a:ext cx="24" cy="16"/>
            </a:xfrm>
            <a:custGeom>
              <a:avLst/>
              <a:gdLst>
                <a:gd name="T0" fmla="*/ 0 w 10"/>
                <a:gd name="T1" fmla="*/ 0 h 7"/>
                <a:gd name="T2" fmla="*/ 9 w 10"/>
                <a:gd name="T3" fmla="*/ 5 h 7"/>
                <a:gd name="T4" fmla="*/ 7 w 10"/>
                <a:gd name="T5" fmla="*/ 1 h 7"/>
                <a:gd name="T6" fmla="*/ 10 w 10"/>
                <a:gd name="T7" fmla="*/ 3 h 7"/>
                <a:gd name="T8" fmla="*/ 10 w 10"/>
                <a:gd name="T9" fmla="*/ 6 h 7"/>
                <a:gd name="T10" fmla="*/ 7 w 10"/>
                <a:gd name="T11" fmla="*/ 6 h 7"/>
                <a:gd name="T12" fmla="*/ 0 w 1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0" y="0"/>
                  </a:moveTo>
                  <a:cubicBezTo>
                    <a:pt x="3" y="0"/>
                    <a:pt x="6" y="3"/>
                    <a:pt x="9" y="5"/>
                  </a:cubicBezTo>
                  <a:cubicBezTo>
                    <a:pt x="10" y="3"/>
                    <a:pt x="6" y="3"/>
                    <a:pt x="7" y="1"/>
                  </a:cubicBezTo>
                  <a:cubicBezTo>
                    <a:pt x="8" y="2"/>
                    <a:pt x="9" y="3"/>
                    <a:pt x="10" y="3"/>
                  </a:cubicBezTo>
                  <a:cubicBezTo>
                    <a:pt x="10" y="4"/>
                    <a:pt x="10" y="5"/>
                    <a:pt x="10" y="6"/>
                  </a:cubicBezTo>
                  <a:cubicBezTo>
                    <a:pt x="9" y="7"/>
                    <a:pt x="8" y="6"/>
                    <a:pt x="7" y="6"/>
                  </a:cubicBezTo>
                  <a:cubicBezTo>
                    <a:pt x="5" y="4"/>
                    <a:pt x="2" y="2"/>
                    <a:pt x="0" y="0"/>
                  </a:cubicBezTo>
                  <a:close/>
                </a:path>
              </a:pathLst>
            </a:custGeom>
            <a:solidFill>
              <a:srgbClr val="9F8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8" name="Freeform 638"/>
            <p:cNvSpPr>
              <a:spLocks/>
            </p:cNvSpPr>
            <p:nvPr/>
          </p:nvSpPr>
          <p:spPr bwMode="auto">
            <a:xfrm>
              <a:off x="905" y="2107"/>
              <a:ext cx="29" cy="18"/>
            </a:xfrm>
            <a:custGeom>
              <a:avLst/>
              <a:gdLst>
                <a:gd name="T0" fmla="*/ 3 w 12"/>
                <a:gd name="T1" fmla="*/ 3 h 8"/>
                <a:gd name="T2" fmla="*/ 2 w 12"/>
                <a:gd name="T3" fmla="*/ 6 h 8"/>
                <a:gd name="T4" fmla="*/ 5 w 12"/>
                <a:gd name="T5" fmla="*/ 3 h 8"/>
                <a:gd name="T6" fmla="*/ 12 w 12"/>
                <a:gd name="T7" fmla="*/ 4 h 8"/>
                <a:gd name="T8" fmla="*/ 4 w 12"/>
                <a:gd name="T9" fmla="*/ 5 h 8"/>
                <a:gd name="T10" fmla="*/ 1 w 12"/>
                <a:gd name="T11" fmla="*/ 6 h 8"/>
                <a:gd name="T12" fmla="*/ 3 w 12"/>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3" y="3"/>
                  </a:moveTo>
                  <a:cubicBezTo>
                    <a:pt x="2" y="3"/>
                    <a:pt x="2" y="4"/>
                    <a:pt x="2" y="6"/>
                  </a:cubicBezTo>
                  <a:cubicBezTo>
                    <a:pt x="3" y="5"/>
                    <a:pt x="4" y="4"/>
                    <a:pt x="5" y="3"/>
                  </a:cubicBezTo>
                  <a:cubicBezTo>
                    <a:pt x="8" y="2"/>
                    <a:pt x="10" y="0"/>
                    <a:pt x="12" y="4"/>
                  </a:cubicBezTo>
                  <a:cubicBezTo>
                    <a:pt x="9" y="2"/>
                    <a:pt x="6" y="3"/>
                    <a:pt x="4" y="5"/>
                  </a:cubicBezTo>
                  <a:cubicBezTo>
                    <a:pt x="3" y="6"/>
                    <a:pt x="2" y="8"/>
                    <a:pt x="1" y="6"/>
                  </a:cubicBezTo>
                  <a:cubicBezTo>
                    <a:pt x="0" y="4"/>
                    <a:pt x="1" y="3"/>
                    <a:pt x="3" y="3"/>
                  </a:cubicBezTo>
                  <a:close/>
                </a:path>
              </a:pathLst>
            </a:custGeom>
            <a:solidFill>
              <a:srgbClr val="A184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9" name="Freeform 639"/>
            <p:cNvSpPr>
              <a:spLocks/>
            </p:cNvSpPr>
            <p:nvPr/>
          </p:nvSpPr>
          <p:spPr bwMode="auto">
            <a:xfrm>
              <a:off x="1732" y="3681"/>
              <a:ext cx="41" cy="17"/>
            </a:xfrm>
            <a:custGeom>
              <a:avLst/>
              <a:gdLst>
                <a:gd name="T0" fmla="*/ 17 w 17"/>
                <a:gd name="T1" fmla="*/ 6 h 7"/>
                <a:gd name="T2" fmla="*/ 17 w 17"/>
                <a:gd name="T3" fmla="*/ 7 h 7"/>
                <a:gd name="T4" fmla="*/ 0 w 17"/>
                <a:gd name="T5" fmla="*/ 0 h 7"/>
                <a:gd name="T6" fmla="*/ 17 w 17"/>
                <a:gd name="T7" fmla="*/ 6 h 7"/>
              </a:gdLst>
              <a:ahLst/>
              <a:cxnLst>
                <a:cxn ang="0">
                  <a:pos x="T0" y="T1"/>
                </a:cxn>
                <a:cxn ang="0">
                  <a:pos x="T2" y="T3"/>
                </a:cxn>
                <a:cxn ang="0">
                  <a:pos x="T4" y="T5"/>
                </a:cxn>
                <a:cxn ang="0">
                  <a:pos x="T6" y="T7"/>
                </a:cxn>
              </a:cxnLst>
              <a:rect l="0" t="0" r="r" b="b"/>
              <a:pathLst>
                <a:path w="17" h="7">
                  <a:moveTo>
                    <a:pt x="17" y="6"/>
                  </a:moveTo>
                  <a:cubicBezTo>
                    <a:pt x="17" y="7"/>
                    <a:pt x="17" y="7"/>
                    <a:pt x="17" y="7"/>
                  </a:cubicBezTo>
                  <a:cubicBezTo>
                    <a:pt x="11" y="6"/>
                    <a:pt x="5" y="4"/>
                    <a:pt x="0" y="0"/>
                  </a:cubicBezTo>
                  <a:cubicBezTo>
                    <a:pt x="6" y="2"/>
                    <a:pt x="11" y="4"/>
                    <a:pt x="17" y="6"/>
                  </a:cubicBezTo>
                  <a:close/>
                </a:path>
              </a:pathLst>
            </a:custGeom>
            <a:solidFill>
              <a:srgbClr val="A38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0" name="Freeform 640"/>
            <p:cNvSpPr>
              <a:spLocks/>
            </p:cNvSpPr>
            <p:nvPr/>
          </p:nvSpPr>
          <p:spPr bwMode="auto">
            <a:xfrm>
              <a:off x="1459" y="1133"/>
              <a:ext cx="12" cy="36"/>
            </a:xfrm>
            <a:custGeom>
              <a:avLst/>
              <a:gdLst>
                <a:gd name="T0" fmla="*/ 4 w 5"/>
                <a:gd name="T1" fmla="*/ 14 h 15"/>
                <a:gd name="T2" fmla="*/ 2 w 5"/>
                <a:gd name="T3" fmla="*/ 10 h 15"/>
                <a:gd name="T4" fmla="*/ 2 w 5"/>
                <a:gd name="T5" fmla="*/ 5 h 15"/>
                <a:gd name="T6" fmla="*/ 3 w 5"/>
                <a:gd name="T7" fmla="*/ 0 h 15"/>
                <a:gd name="T8" fmla="*/ 4 w 5"/>
                <a:gd name="T9" fmla="*/ 12 h 15"/>
                <a:gd name="T10" fmla="*/ 4 w 5"/>
                <a:gd name="T11" fmla="*/ 12 h 15"/>
                <a:gd name="T12" fmla="*/ 5 w 5"/>
                <a:gd name="T13" fmla="*/ 15 h 15"/>
                <a:gd name="T14" fmla="*/ 4 w 5"/>
                <a:gd name="T15" fmla="*/ 1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4" y="14"/>
                  </a:moveTo>
                  <a:cubicBezTo>
                    <a:pt x="2" y="14"/>
                    <a:pt x="3" y="11"/>
                    <a:pt x="2" y="10"/>
                  </a:cubicBezTo>
                  <a:cubicBezTo>
                    <a:pt x="2" y="8"/>
                    <a:pt x="0" y="7"/>
                    <a:pt x="2" y="5"/>
                  </a:cubicBezTo>
                  <a:cubicBezTo>
                    <a:pt x="2" y="3"/>
                    <a:pt x="1" y="1"/>
                    <a:pt x="3" y="0"/>
                  </a:cubicBezTo>
                  <a:cubicBezTo>
                    <a:pt x="3" y="4"/>
                    <a:pt x="0" y="8"/>
                    <a:pt x="4" y="12"/>
                  </a:cubicBezTo>
                  <a:cubicBezTo>
                    <a:pt x="4" y="12"/>
                    <a:pt x="4" y="12"/>
                    <a:pt x="4" y="12"/>
                  </a:cubicBezTo>
                  <a:cubicBezTo>
                    <a:pt x="5" y="13"/>
                    <a:pt x="5" y="14"/>
                    <a:pt x="5" y="15"/>
                  </a:cubicBezTo>
                  <a:cubicBezTo>
                    <a:pt x="4" y="15"/>
                    <a:pt x="4" y="15"/>
                    <a:pt x="4" y="14"/>
                  </a:cubicBezTo>
                  <a:close/>
                </a:path>
              </a:pathLst>
            </a:custGeom>
            <a:solidFill>
              <a:srgbClr val="903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1" name="Freeform 641"/>
            <p:cNvSpPr>
              <a:spLocks/>
            </p:cNvSpPr>
            <p:nvPr/>
          </p:nvSpPr>
          <p:spPr bwMode="auto">
            <a:xfrm>
              <a:off x="1122" y="1825"/>
              <a:ext cx="35" cy="14"/>
            </a:xfrm>
            <a:custGeom>
              <a:avLst/>
              <a:gdLst>
                <a:gd name="T0" fmla="*/ 0 w 15"/>
                <a:gd name="T1" fmla="*/ 1 h 6"/>
                <a:gd name="T2" fmla="*/ 12 w 15"/>
                <a:gd name="T3" fmla="*/ 4 h 6"/>
                <a:gd name="T4" fmla="*/ 12 w 15"/>
                <a:gd name="T5" fmla="*/ 2 h 6"/>
                <a:gd name="T6" fmla="*/ 14 w 15"/>
                <a:gd name="T7" fmla="*/ 4 h 6"/>
                <a:gd name="T8" fmla="*/ 11 w 15"/>
                <a:gd name="T9" fmla="*/ 5 h 6"/>
                <a:gd name="T10" fmla="*/ 0 w 15"/>
                <a:gd name="T11" fmla="*/ 1 h 6"/>
              </a:gdLst>
              <a:ahLst/>
              <a:cxnLst>
                <a:cxn ang="0">
                  <a:pos x="T0" y="T1"/>
                </a:cxn>
                <a:cxn ang="0">
                  <a:pos x="T2" y="T3"/>
                </a:cxn>
                <a:cxn ang="0">
                  <a:pos x="T4" y="T5"/>
                </a:cxn>
                <a:cxn ang="0">
                  <a:pos x="T6" y="T7"/>
                </a:cxn>
                <a:cxn ang="0">
                  <a:pos x="T8" y="T9"/>
                </a:cxn>
                <a:cxn ang="0">
                  <a:pos x="T10" y="T11"/>
                </a:cxn>
              </a:cxnLst>
              <a:rect l="0" t="0" r="r" b="b"/>
              <a:pathLst>
                <a:path w="15" h="6">
                  <a:moveTo>
                    <a:pt x="0" y="1"/>
                  </a:moveTo>
                  <a:cubicBezTo>
                    <a:pt x="5" y="0"/>
                    <a:pt x="9" y="2"/>
                    <a:pt x="12" y="4"/>
                  </a:cubicBezTo>
                  <a:cubicBezTo>
                    <a:pt x="13" y="3"/>
                    <a:pt x="12" y="2"/>
                    <a:pt x="12" y="2"/>
                  </a:cubicBezTo>
                  <a:cubicBezTo>
                    <a:pt x="14" y="2"/>
                    <a:pt x="15" y="3"/>
                    <a:pt x="14" y="4"/>
                  </a:cubicBezTo>
                  <a:cubicBezTo>
                    <a:pt x="13" y="6"/>
                    <a:pt x="12" y="5"/>
                    <a:pt x="11" y="5"/>
                  </a:cubicBezTo>
                  <a:cubicBezTo>
                    <a:pt x="8" y="2"/>
                    <a:pt x="4" y="2"/>
                    <a:pt x="0" y="1"/>
                  </a:cubicBezTo>
                  <a:close/>
                </a:path>
              </a:pathLst>
            </a:custGeom>
            <a:solidFill>
              <a:srgbClr val="A08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2" name="Freeform 642"/>
            <p:cNvSpPr>
              <a:spLocks/>
            </p:cNvSpPr>
            <p:nvPr/>
          </p:nvSpPr>
          <p:spPr bwMode="auto">
            <a:xfrm>
              <a:off x="1825" y="3584"/>
              <a:ext cx="26" cy="29"/>
            </a:xfrm>
            <a:custGeom>
              <a:avLst/>
              <a:gdLst>
                <a:gd name="T0" fmla="*/ 11 w 11"/>
                <a:gd name="T1" fmla="*/ 12 h 12"/>
                <a:gd name="T2" fmla="*/ 0 w 11"/>
                <a:gd name="T3" fmla="*/ 0 h 12"/>
                <a:gd name="T4" fmla="*/ 11 w 11"/>
                <a:gd name="T5" fmla="*/ 12 h 12"/>
              </a:gdLst>
              <a:ahLst/>
              <a:cxnLst>
                <a:cxn ang="0">
                  <a:pos x="T0" y="T1"/>
                </a:cxn>
                <a:cxn ang="0">
                  <a:pos x="T2" y="T3"/>
                </a:cxn>
                <a:cxn ang="0">
                  <a:pos x="T4" y="T5"/>
                </a:cxn>
              </a:cxnLst>
              <a:rect l="0" t="0" r="r" b="b"/>
              <a:pathLst>
                <a:path w="11" h="12">
                  <a:moveTo>
                    <a:pt x="11" y="12"/>
                  </a:moveTo>
                  <a:cubicBezTo>
                    <a:pt x="7" y="8"/>
                    <a:pt x="3" y="5"/>
                    <a:pt x="0" y="0"/>
                  </a:cubicBezTo>
                  <a:cubicBezTo>
                    <a:pt x="4" y="3"/>
                    <a:pt x="8" y="7"/>
                    <a:pt x="11" y="12"/>
                  </a:cubicBezTo>
                  <a:close/>
                </a:path>
              </a:pathLst>
            </a:custGeom>
            <a:solidFill>
              <a:srgbClr val="A38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3" name="Freeform 643"/>
            <p:cNvSpPr>
              <a:spLocks/>
            </p:cNvSpPr>
            <p:nvPr/>
          </p:nvSpPr>
          <p:spPr bwMode="auto">
            <a:xfrm>
              <a:off x="908" y="1439"/>
              <a:ext cx="16" cy="9"/>
            </a:xfrm>
            <a:custGeom>
              <a:avLst/>
              <a:gdLst>
                <a:gd name="T0" fmla="*/ 0 w 7"/>
                <a:gd name="T1" fmla="*/ 2 h 4"/>
                <a:gd name="T2" fmla="*/ 3 w 7"/>
                <a:gd name="T3" fmla="*/ 1 h 4"/>
                <a:gd name="T4" fmla="*/ 6 w 7"/>
                <a:gd name="T5" fmla="*/ 0 h 4"/>
                <a:gd name="T6" fmla="*/ 6 w 7"/>
                <a:gd name="T7" fmla="*/ 3 h 4"/>
                <a:gd name="T8" fmla="*/ 4 w 7"/>
                <a:gd name="T9" fmla="*/ 4 h 4"/>
                <a:gd name="T10" fmla="*/ 0 w 7"/>
                <a:gd name="T11" fmla="*/ 2 h 4"/>
              </a:gdLst>
              <a:ahLst/>
              <a:cxnLst>
                <a:cxn ang="0">
                  <a:pos x="T0" y="T1"/>
                </a:cxn>
                <a:cxn ang="0">
                  <a:pos x="T2" y="T3"/>
                </a:cxn>
                <a:cxn ang="0">
                  <a:pos x="T4" y="T5"/>
                </a:cxn>
                <a:cxn ang="0">
                  <a:pos x="T6" y="T7"/>
                </a:cxn>
                <a:cxn ang="0">
                  <a:pos x="T8" y="T9"/>
                </a:cxn>
                <a:cxn ang="0">
                  <a:pos x="T10" y="T11"/>
                </a:cxn>
              </a:cxnLst>
              <a:rect l="0" t="0" r="r" b="b"/>
              <a:pathLst>
                <a:path w="7" h="4">
                  <a:moveTo>
                    <a:pt x="0" y="2"/>
                  </a:moveTo>
                  <a:cubicBezTo>
                    <a:pt x="1" y="1"/>
                    <a:pt x="3" y="4"/>
                    <a:pt x="3" y="1"/>
                  </a:cubicBezTo>
                  <a:cubicBezTo>
                    <a:pt x="3" y="0"/>
                    <a:pt x="5" y="0"/>
                    <a:pt x="6" y="0"/>
                  </a:cubicBezTo>
                  <a:cubicBezTo>
                    <a:pt x="7" y="1"/>
                    <a:pt x="6" y="2"/>
                    <a:pt x="6" y="3"/>
                  </a:cubicBezTo>
                  <a:cubicBezTo>
                    <a:pt x="5" y="4"/>
                    <a:pt x="5" y="4"/>
                    <a:pt x="4" y="4"/>
                  </a:cubicBezTo>
                  <a:cubicBezTo>
                    <a:pt x="2" y="4"/>
                    <a:pt x="1" y="4"/>
                    <a:pt x="0" y="2"/>
                  </a:cubicBezTo>
                  <a:close/>
                </a:path>
              </a:pathLst>
            </a:custGeom>
            <a:solidFill>
              <a:srgbClr val="BCA7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4" name="Freeform 644"/>
            <p:cNvSpPr>
              <a:spLocks/>
            </p:cNvSpPr>
            <p:nvPr/>
          </p:nvSpPr>
          <p:spPr bwMode="auto">
            <a:xfrm>
              <a:off x="1761" y="3482"/>
              <a:ext cx="36" cy="19"/>
            </a:xfrm>
            <a:custGeom>
              <a:avLst/>
              <a:gdLst>
                <a:gd name="T0" fmla="*/ 15 w 15"/>
                <a:gd name="T1" fmla="*/ 8 h 8"/>
                <a:gd name="T2" fmla="*/ 1 w 15"/>
                <a:gd name="T3" fmla="*/ 2 h 8"/>
                <a:gd name="T4" fmla="*/ 1 w 15"/>
                <a:gd name="T5" fmla="*/ 1 h 8"/>
                <a:gd name="T6" fmla="*/ 3 w 15"/>
                <a:gd name="T7" fmla="*/ 2 h 8"/>
                <a:gd name="T8" fmla="*/ 10 w 15"/>
                <a:gd name="T9" fmla="*/ 5 h 8"/>
                <a:gd name="T10" fmla="*/ 15 w 15"/>
                <a:gd name="T11" fmla="*/ 8 h 8"/>
              </a:gdLst>
              <a:ahLst/>
              <a:cxnLst>
                <a:cxn ang="0">
                  <a:pos x="T0" y="T1"/>
                </a:cxn>
                <a:cxn ang="0">
                  <a:pos x="T2" y="T3"/>
                </a:cxn>
                <a:cxn ang="0">
                  <a:pos x="T4" y="T5"/>
                </a:cxn>
                <a:cxn ang="0">
                  <a:pos x="T6" y="T7"/>
                </a:cxn>
                <a:cxn ang="0">
                  <a:pos x="T8" y="T9"/>
                </a:cxn>
                <a:cxn ang="0">
                  <a:pos x="T10" y="T11"/>
                </a:cxn>
              </a:cxnLst>
              <a:rect l="0" t="0" r="r" b="b"/>
              <a:pathLst>
                <a:path w="15" h="8">
                  <a:moveTo>
                    <a:pt x="15" y="8"/>
                  </a:moveTo>
                  <a:cubicBezTo>
                    <a:pt x="10" y="7"/>
                    <a:pt x="6" y="4"/>
                    <a:pt x="1" y="2"/>
                  </a:cubicBezTo>
                  <a:cubicBezTo>
                    <a:pt x="1" y="2"/>
                    <a:pt x="0" y="2"/>
                    <a:pt x="1" y="1"/>
                  </a:cubicBezTo>
                  <a:cubicBezTo>
                    <a:pt x="2" y="0"/>
                    <a:pt x="3" y="1"/>
                    <a:pt x="3" y="2"/>
                  </a:cubicBezTo>
                  <a:cubicBezTo>
                    <a:pt x="5" y="4"/>
                    <a:pt x="8" y="4"/>
                    <a:pt x="10" y="5"/>
                  </a:cubicBezTo>
                  <a:cubicBezTo>
                    <a:pt x="12" y="6"/>
                    <a:pt x="14" y="7"/>
                    <a:pt x="15" y="8"/>
                  </a:cubicBezTo>
                  <a:close/>
                </a:path>
              </a:pathLst>
            </a:custGeom>
            <a:solidFill>
              <a:srgbClr val="A68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5" name="Freeform 645"/>
            <p:cNvSpPr>
              <a:spLocks/>
            </p:cNvSpPr>
            <p:nvPr/>
          </p:nvSpPr>
          <p:spPr bwMode="auto">
            <a:xfrm>
              <a:off x="934" y="2995"/>
              <a:ext cx="28" cy="14"/>
            </a:xfrm>
            <a:custGeom>
              <a:avLst/>
              <a:gdLst>
                <a:gd name="T0" fmla="*/ 0 w 12"/>
                <a:gd name="T1" fmla="*/ 2 h 6"/>
                <a:gd name="T2" fmla="*/ 0 w 12"/>
                <a:gd name="T3" fmla="*/ 2 h 6"/>
                <a:gd name="T4" fmla="*/ 1 w 12"/>
                <a:gd name="T5" fmla="*/ 1 h 6"/>
                <a:gd name="T6" fmla="*/ 8 w 12"/>
                <a:gd name="T7" fmla="*/ 1 h 6"/>
                <a:gd name="T8" fmla="*/ 12 w 12"/>
                <a:gd name="T9" fmla="*/ 6 h 6"/>
                <a:gd name="T10" fmla="*/ 6 w 12"/>
                <a:gd name="T11" fmla="*/ 4 h 6"/>
                <a:gd name="T12" fmla="*/ 3 w 12"/>
                <a:gd name="T13" fmla="*/ 3 h 6"/>
                <a:gd name="T14" fmla="*/ 0 w 12"/>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0" y="2"/>
                  </a:moveTo>
                  <a:cubicBezTo>
                    <a:pt x="0" y="2"/>
                    <a:pt x="0" y="2"/>
                    <a:pt x="0" y="2"/>
                  </a:cubicBezTo>
                  <a:cubicBezTo>
                    <a:pt x="0" y="1"/>
                    <a:pt x="0" y="1"/>
                    <a:pt x="1" y="1"/>
                  </a:cubicBezTo>
                  <a:cubicBezTo>
                    <a:pt x="3" y="1"/>
                    <a:pt x="6" y="0"/>
                    <a:pt x="8" y="1"/>
                  </a:cubicBezTo>
                  <a:cubicBezTo>
                    <a:pt x="10" y="2"/>
                    <a:pt x="12" y="3"/>
                    <a:pt x="12" y="6"/>
                  </a:cubicBezTo>
                  <a:cubicBezTo>
                    <a:pt x="10" y="5"/>
                    <a:pt x="9" y="4"/>
                    <a:pt x="6" y="4"/>
                  </a:cubicBezTo>
                  <a:cubicBezTo>
                    <a:pt x="5" y="5"/>
                    <a:pt x="5" y="2"/>
                    <a:pt x="3" y="3"/>
                  </a:cubicBezTo>
                  <a:cubicBezTo>
                    <a:pt x="2" y="3"/>
                    <a:pt x="1" y="3"/>
                    <a:pt x="0" y="2"/>
                  </a:cubicBezTo>
                  <a:close/>
                </a:path>
              </a:pathLst>
            </a:custGeom>
            <a:solidFill>
              <a:srgbClr val="845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6" name="Freeform 646"/>
            <p:cNvSpPr>
              <a:spLocks/>
            </p:cNvSpPr>
            <p:nvPr/>
          </p:nvSpPr>
          <p:spPr bwMode="auto">
            <a:xfrm>
              <a:off x="1540" y="1543"/>
              <a:ext cx="26" cy="17"/>
            </a:xfrm>
            <a:custGeom>
              <a:avLst/>
              <a:gdLst>
                <a:gd name="T0" fmla="*/ 4 w 11"/>
                <a:gd name="T1" fmla="*/ 2 h 7"/>
                <a:gd name="T2" fmla="*/ 2 w 11"/>
                <a:gd name="T3" fmla="*/ 4 h 7"/>
                <a:gd name="T4" fmla="*/ 10 w 11"/>
                <a:gd name="T5" fmla="*/ 1 h 7"/>
                <a:gd name="T6" fmla="*/ 11 w 11"/>
                <a:gd name="T7" fmla="*/ 1 h 7"/>
                <a:gd name="T8" fmla="*/ 5 w 11"/>
                <a:gd name="T9" fmla="*/ 4 h 7"/>
                <a:gd name="T10" fmla="*/ 1 w 11"/>
                <a:gd name="T11" fmla="*/ 5 h 7"/>
                <a:gd name="T12" fmla="*/ 3 w 11"/>
                <a:gd name="T13" fmla="*/ 2 h 7"/>
                <a:gd name="T14" fmla="*/ 4 w 11"/>
                <a:gd name="T15" fmla="*/ 1 h 7"/>
                <a:gd name="T16" fmla="*/ 4 w 11"/>
                <a:gd name="T17" fmla="*/ 1 h 7"/>
                <a:gd name="T18" fmla="*/ 4 w 11"/>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4" y="2"/>
                  </a:moveTo>
                  <a:cubicBezTo>
                    <a:pt x="4" y="2"/>
                    <a:pt x="3" y="3"/>
                    <a:pt x="2" y="4"/>
                  </a:cubicBezTo>
                  <a:cubicBezTo>
                    <a:pt x="6" y="3"/>
                    <a:pt x="7" y="1"/>
                    <a:pt x="10" y="1"/>
                  </a:cubicBezTo>
                  <a:cubicBezTo>
                    <a:pt x="11" y="0"/>
                    <a:pt x="11" y="0"/>
                    <a:pt x="11" y="1"/>
                  </a:cubicBezTo>
                  <a:cubicBezTo>
                    <a:pt x="9" y="2"/>
                    <a:pt x="7" y="3"/>
                    <a:pt x="5" y="4"/>
                  </a:cubicBezTo>
                  <a:cubicBezTo>
                    <a:pt x="4" y="5"/>
                    <a:pt x="2" y="7"/>
                    <a:pt x="1" y="5"/>
                  </a:cubicBezTo>
                  <a:cubicBezTo>
                    <a:pt x="0" y="3"/>
                    <a:pt x="2" y="2"/>
                    <a:pt x="3" y="2"/>
                  </a:cubicBezTo>
                  <a:cubicBezTo>
                    <a:pt x="3" y="1"/>
                    <a:pt x="4" y="1"/>
                    <a:pt x="4" y="1"/>
                  </a:cubicBezTo>
                  <a:cubicBezTo>
                    <a:pt x="4" y="1"/>
                    <a:pt x="5" y="1"/>
                    <a:pt x="4" y="1"/>
                  </a:cubicBezTo>
                  <a:cubicBezTo>
                    <a:pt x="4" y="2"/>
                    <a:pt x="4" y="2"/>
                    <a:pt x="4" y="2"/>
                  </a:cubicBezTo>
                  <a:close/>
                </a:path>
              </a:pathLst>
            </a:custGeom>
            <a:solidFill>
              <a:srgbClr val="9A8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7" name="Freeform 647"/>
            <p:cNvSpPr>
              <a:spLocks/>
            </p:cNvSpPr>
            <p:nvPr/>
          </p:nvSpPr>
          <p:spPr bwMode="auto">
            <a:xfrm>
              <a:off x="896" y="2500"/>
              <a:ext cx="31" cy="14"/>
            </a:xfrm>
            <a:custGeom>
              <a:avLst/>
              <a:gdLst>
                <a:gd name="T0" fmla="*/ 1 w 13"/>
                <a:gd name="T1" fmla="*/ 3 h 6"/>
                <a:gd name="T2" fmla="*/ 3 w 13"/>
                <a:gd name="T3" fmla="*/ 3 h 6"/>
                <a:gd name="T4" fmla="*/ 13 w 13"/>
                <a:gd name="T5" fmla="*/ 3 h 6"/>
                <a:gd name="T6" fmla="*/ 3 w 13"/>
                <a:gd name="T7" fmla="*/ 5 h 6"/>
                <a:gd name="T8" fmla="*/ 1 w 13"/>
                <a:gd name="T9" fmla="*/ 5 h 6"/>
                <a:gd name="T10" fmla="*/ 1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1" y="3"/>
                  </a:moveTo>
                  <a:cubicBezTo>
                    <a:pt x="1" y="5"/>
                    <a:pt x="2" y="5"/>
                    <a:pt x="3" y="3"/>
                  </a:cubicBezTo>
                  <a:cubicBezTo>
                    <a:pt x="8" y="0"/>
                    <a:pt x="10" y="0"/>
                    <a:pt x="13" y="3"/>
                  </a:cubicBezTo>
                  <a:cubicBezTo>
                    <a:pt x="9" y="1"/>
                    <a:pt x="6" y="2"/>
                    <a:pt x="3" y="5"/>
                  </a:cubicBezTo>
                  <a:cubicBezTo>
                    <a:pt x="2" y="6"/>
                    <a:pt x="1" y="6"/>
                    <a:pt x="1" y="5"/>
                  </a:cubicBezTo>
                  <a:cubicBezTo>
                    <a:pt x="0" y="4"/>
                    <a:pt x="0" y="3"/>
                    <a:pt x="1" y="3"/>
                  </a:cubicBezTo>
                  <a:close/>
                </a:path>
              </a:pathLst>
            </a:custGeom>
            <a:solidFill>
              <a:srgbClr val="9C7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8" name="Freeform 648"/>
            <p:cNvSpPr>
              <a:spLocks/>
            </p:cNvSpPr>
            <p:nvPr/>
          </p:nvSpPr>
          <p:spPr bwMode="auto">
            <a:xfrm>
              <a:off x="1074" y="2403"/>
              <a:ext cx="38" cy="11"/>
            </a:xfrm>
            <a:custGeom>
              <a:avLst/>
              <a:gdLst>
                <a:gd name="T0" fmla="*/ 11 w 16"/>
                <a:gd name="T1" fmla="*/ 0 h 5"/>
                <a:gd name="T2" fmla="*/ 16 w 16"/>
                <a:gd name="T3" fmla="*/ 1 h 5"/>
                <a:gd name="T4" fmla="*/ 3 w 16"/>
                <a:gd name="T5" fmla="*/ 4 h 5"/>
                <a:gd name="T6" fmla="*/ 0 w 16"/>
                <a:gd name="T7" fmla="*/ 3 h 5"/>
                <a:gd name="T8" fmla="*/ 7 w 16"/>
                <a:gd name="T9" fmla="*/ 2 h 5"/>
                <a:gd name="T10" fmla="*/ 11 w 16"/>
                <a:gd name="T11" fmla="*/ 0 h 5"/>
              </a:gdLst>
              <a:ahLst/>
              <a:cxnLst>
                <a:cxn ang="0">
                  <a:pos x="T0" y="T1"/>
                </a:cxn>
                <a:cxn ang="0">
                  <a:pos x="T2" y="T3"/>
                </a:cxn>
                <a:cxn ang="0">
                  <a:pos x="T4" y="T5"/>
                </a:cxn>
                <a:cxn ang="0">
                  <a:pos x="T6" y="T7"/>
                </a:cxn>
                <a:cxn ang="0">
                  <a:pos x="T8" y="T9"/>
                </a:cxn>
                <a:cxn ang="0">
                  <a:pos x="T10" y="T11"/>
                </a:cxn>
              </a:cxnLst>
              <a:rect l="0" t="0" r="r" b="b"/>
              <a:pathLst>
                <a:path w="16" h="5">
                  <a:moveTo>
                    <a:pt x="11" y="0"/>
                  </a:moveTo>
                  <a:cubicBezTo>
                    <a:pt x="12" y="1"/>
                    <a:pt x="14" y="0"/>
                    <a:pt x="16" y="1"/>
                  </a:cubicBezTo>
                  <a:cubicBezTo>
                    <a:pt x="11" y="1"/>
                    <a:pt x="7" y="5"/>
                    <a:pt x="3" y="4"/>
                  </a:cubicBezTo>
                  <a:cubicBezTo>
                    <a:pt x="2" y="3"/>
                    <a:pt x="0" y="4"/>
                    <a:pt x="0" y="3"/>
                  </a:cubicBezTo>
                  <a:cubicBezTo>
                    <a:pt x="2" y="1"/>
                    <a:pt x="4" y="2"/>
                    <a:pt x="7" y="2"/>
                  </a:cubicBezTo>
                  <a:cubicBezTo>
                    <a:pt x="8" y="1"/>
                    <a:pt x="9" y="0"/>
                    <a:pt x="11" y="0"/>
                  </a:cubicBezTo>
                  <a:close/>
                </a:path>
              </a:pathLst>
            </a:custGeom>
            <a:solidFill>
              <a:srgbClr val="A58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9" name="Freeform 649"/>
            <p:cNvSpPr>
              <a:spLocks/>
            </p:cNvSpPr>
            <p:nvPr/>
          </p:nvSpPr>
          <p:spPr bwMode="auto">
            <a:xfrm>
              <a:off x="1583" y="901"/>
              <a:ext cx="26" cy="17"/>
            </a:xfrm>
            <a:custGeom>
              <a:avLst/>
              <a:gdLst>
                <a:gd name="T0" fmla="*/ 0 w 11"/>
                <a:gd name="T1" fmla="*/ 4 h 7"/>
                <a:gd name="T2" fmla="*/ 1 w 11"/>
                <a:gd name="T3" fmla="*/ 4 h 7"/>
                <a:gd name="T4" fmla="*/ 9 w 11"/>
                <a:gd name="T5" fmla="*/ 0 h 7"/>
                <a:gd name="T6" fmla="*/ 10 w 11"/>
                <a:gd name="T7" fmla="*/ 0 h 7"/>
                <a:gd name="T8" fmla="*/ 9 w 11"/>
                <a:gd name="T9" fmla="*/ 4 h 7"/>
                <a:gd name="T10" fmla="*/ 10 w 11"/>
                <a:gd name="T11" fmla="*/ 5 h 7"/>
                <a:gd name="T12" fmla="*/ 0 w 11"/>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0" y="4"/>
                  </a:moveTo>
                  <a:cubicBezTo>
                    <a:pt x="0" y="4"/>
                    <a:pt x="1" y="4"/>
                    <a:pt x="1" y="4"/>
                  </a:cubicBezTo>
                  <a:cubicBezTo>
                    <a:pt x="4" y="4"/>
                    <a:pt x="8" y="4"/>
                    <a:pt x="9" y="0"/>
                  </a:cubicBezTo>
                  <a:cubicBezTo>
                    <a:pt x="9" y="0"/>
                    <a:pt x="10" y="0"/>
                    <a:pt x="10" y="0"/>
                  </a:cubicBezTo>
                  <a:cubicBezTo>
                    <a:pt x="11" y="2"/>
                    <a:pt x="8" y="2"/>
                    <a:pt x="9" y="4"/>
                  </a:cubicBezTo>
                  <a:cubicBezTo>
                    <a:pt x="9" y="4"/>
                    <a:pt x="10" y="4"/>
                    <a:pt x="10" y="5"/>
                  </a:cubicBezTo>
                  <a:cubicBezTo>
                    <a:pt x="6" y="7"/>
                    <a:pt x="3" y="5"/>
                    <a:pt x="0" y="4"/>
                  </a:cubicBezTo>
                  <a:close/>
                </a:path>
              </a:pathLst>
            </a:custGeom>
            <a:solidFill>
              <a:srgbClr val="973C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0" name="Freeform 650"/>
            <p:cNvSpPr>
              <a:spLocks/>
            </p:cNvSpPr>
            <p:nvPr/>
          </p:nvSpPr>
          <p:spPr bwMode="auto">
            <a:xfrm>
              <a:off x="1542" y="3480"/>
              <a:ext cx="38" cy="14"/>
            </a:xfrm>
            <a:custGeom>
              <a:avLst/>
              <a:gdLst>
                <a:gd name="T0" fmla="*/ 0 w 16"/>
                <a:gd name="T1" fmla="*/ 5 h 6"/>
                <a:gd name="T2" fmla="*/ 16 w 16"/>
                <a:gd name="T3" fmla="*/ 0 h 6"/>
                <a:gd name="T4" fmla="*/ 0 w 16"/>
                <a:gd name="T5" fmla="*/ 6 h 6"/>
                <a:gd name="T6" fmla="*/ 0 w 16"/>
                <a:gd name="T7" fmla="*/ 5 h 6"/>
                <a:gd name="T8" fmla="*/ 0 w 16"/>
                <a:gd name="T9" fmla="*/ 5 h 6"/>
              </a:gdLst>
              <a:ahLst/>
              <a:cxnLst>
                <a:cxn ang="0">
                  <a:pos x="T0" y="T1"/>
                </a:cxn>
                <a:cxn ang="0">
                  <a:pos x="T2" y="T3"/>
                </a:cxn>
                <a:cxn ang="0">
                  <a:pos x="T4" y="T5"/>
                </a:cxn>
                <a:cxn ang="0">
                  <a:pos x="T6" y="T7"/>
                </a:cxn>
                <a:cxn ang="0">
                  <a:pos x="T8" y="T9"/>
                </a:cxn>
              </a:cxnLst>
              <a:rect l="0" t="0" r="r" b="b"/>
              <a:pathLst>
                <a:path w="16" h="6">
                  <a:moveTo>
                    <a:pt x="0" y="5"/>
                  </a:moveTo>
                  <a:cubicBezTo>
                    <a:pt x="5" y="3"/>
                    <a:pt x="10" y="1"/>
                    <a:pt x="16" y="0"/>
                  </a:cubicBezTo>
                  <a:cubicBezTo>
                    <a:pt x="11" y="3"/>
                    <a:pt x="5" y="4"/>
                    <a:pt x="0" y="6"/>
                  </a:cubicBezTo>
                  <a:cubicBezTo>
                    <a:pt x="0" y="6"/>
                    <a:pt x="0" y="5"/>
                    <a:pt x="0" y="5"/>
                  </a:cubicBezTo>
                  <a:cubicBezTo>
                    <a:pt x="0" y="5"/>
                    <a:pt x="0" y="5"/>
                    <a:pt x="0" y="5"/>
                  </a:cubicBezTo>
                  <a:close/>
                </a:path>
              </a:pathLst>
            </a:custGeom>
            <a:solidFill>
              <a:srgbClr val="A38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1" name="Freeform 651"/>
            <p:cNvSpPr>
              <a:spLocks/>
            </p:cNvSpPr>
            <p:nvPr/>
          </p:nvSpPr>
          <p:spPr bwMode="auto">
            <a:xfrm>
              <a:off x="1763" y="2793"/>
              <a:ext cx="34" cy="10"/>
            </a:xfrm>
            <a:custGeom>
              <a:avLst/>
              <a:gdLst>
                <a:gd name="T0" fmla="*/ 3 w 14"/>
                <a:gd name="T1" fmla="*/ 3 h 4"/>
                <a:gd name="T2" fmla="*/ 1 w 14"/>
                <a:gd name="T3" fmla="*/ 0 h 4"/>
                <a:gd name="T4" fmla="*/ 12 w 14"/>
                <a:gd name="T5" fmla="*/ 2 h 4"/>
                <a:gd name="T6" fmla="*/ 13 w 14"/>
                <a:gd name="T7" fmla="*/ 4 h 4"/>
                <a:gd name="T8" fmla="*/ 5 w 14"/>
                <a:gd name="T9" fmla="*/ 1 h 4"/>
                <a:gd name="T10" fmla="*/ 3 w 14"/>
                <a:gd name="T11" fmla="*/ 3 h 4"/>
              </a:gdLst>
              <a:ahLst/>
              <a:cxnLst>
                <a:cxn ang="0">
                  <a:pos x="T0" y="T1"/>
                </a:cxn>
                <a:cxn ang="0">
                  <a:pos x="T2" y="T3"/>
                </a:cxn>
                <a:cxn ang="0">
                  <a:pos x="T4" y="T5"/>
                </a:cxn>
                <a:cxn ang="0">
                  <a:pos x="T6" y="T7"/>
                </a:cxn>
                <a:cxn ang="0">
                  <a:pos x="T8" y="T9"/>
                </a:cxn>
                <a:cxn ang="0">
                  <a:pos x="T10" y="T11"/>
                </a:cxn>
              </a:cxnLst>
              <a:rect l="0" t="0" r="r" b="b"/>
              <a:pathLst>
                <a:path w="14" h="4">
                  <a:moveTo>
                    <a:pt x="3" y="3"/>
                  </a:moveTo>
                  <a:cubicBezTo>
                    <a:pt x="2" y="2"/>
                    <a:pt x="0" y="1"/>
                    <a:pt x="1" y="0"/>
                  </a:cubicBezTo>
                  <a:cubicBezTo>
                    <a:pt x="4" y="0"/>
                    <a:pt x="8" y="1"/>
                    <a:pt x="12" y="2"/>
                  </a:cubicBezTo>
                  <a:cubicBezTo>
                    <a:pt x="12" y="2"/>
                    <a:pt x="14" y="2"/>
                    <a:pt x="13" y="4"/>
                  </a:cubicBezTo>
                  <a:cubicBezTo>
                    <a:pt x="11" y="3"/>
                    <a:pt x="8" y="2"/>
                    <a:pt x="5" y="1"/>
                  </a:cubicBezTo>
                  <a:cubicBezTo>
                    <a:pt x="4" y="1"/>
                    <a:pt x="3" y="1"/>
                    <a:pt x="3" y="3"/>
                  </a:cubicBezTo>
                  <a:close/>
                </a:path>
              </a:pathLst>
            </a:custGeom>
            <a:solidFill>
              <a:srgbClr val="A98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2" name="Freeform 652"/>
            <p:cNvSpPr>
              <a:spLocks/>
            </p:cNvSpPr>
            <p:nvPr/>
          </p:nvSpPr>
          <p:spPr bwMode="auto">
            <a:xfrm>
              <a:off x="1031" y="899"/>
              <a:ext cx="17" cy="14"/>
            </a:xfrm>
            <a:custGeom>
              <a:avLst/>
              <a:gdLst>
                <a:gd name="T0" fmla="*/ 7 w 7"/>
                <a:gd name="T1" fmla="*/ 0 h 6"/>
                <a:gd name="T2" fmla="*/ 2 w 7"/>
                <a:gd name="T3" fmla="*/ 3 h 6"/>
                <a:gd name="T4" fmla="*/ 6 w 7"/>
                <a:gd name="T5" fmla="*/ 4 h 6"/>
                <a:gd name="T6" fmla="*/ 4 w 7"/>
                <a:gd name="T7" fmla="*/ 5 h 6"/>
                <a:gd name="T8" fmla="*/ 0 w 7"/>
                <a:gd name="T9" fmla="*/ 2 h 6"/>
                <a:gd name="T10" fmla="*/ 7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7" y="0"/>
                  </a:moveTo>
                  <a:cubicBezTo>
                    <a:pt x="6" y="2"/>
                    <a:pt x="4" y="2"/>
                    <a:pt x="2" y="3"/>
                  </a:cubicBezTo>
                  <a:cubicBezTo>
                    <a:pt x="4" y="4"/>
                    <a:pt x="5" y="3"/>
                    <a:pt x="6" y="4"/>
                  </a:cubicBezTo>
                  <a:cubicBezTo>
                    <a:pt x="5" y="5"/>
                    <a:pt x="4" y="4"/>
                    <a:pt x="4" y="5"/>
                  </a:cubicBezTo>
                  <a:cubicBezTo>
                    <a:pt x="1" y="6"/>
                    <a:pt x="1" y="4"/>
                    <a:pt x="0" y="2"/>
                  </a:cubicBezTo>
                  <a:cubicBezTo>
                    <a:pt x="2" y="1"/>
                    <a:pt x="4" y="1"/>
                    <a:pt x="7" y="0"/>
                  </a:cubicBezTo>
                  <a:close/>
                </a:path>
              </a:pathLst>
            </a:custGeom>
            <a:solidFill>
              <a:srgbClr val="DB86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3" name="Freeform 653"/>
            <p:cNvSpPr>
              <a:spLocks/>
            </p:cNvSpPr>
            <p:nvPr/>
          </p:nvSpPr>
          <p:spPr bwMode="auto">
            <a:xfrm>
              <a:off x="1523" y="3615"/>
              <a:ext cx="36" cy="16"/>
            </a:xfrm>
            <a:custGeom>
              <a:avLst/>
              <a:gdLst>
                <a:gd name="T0" fmla="*/ 15 w 15"/>
                <a:gd name="T1" fmla="*/ 0 h 7"/>
                <a:gd name="T2" fmla="*/ 0 w 15"/>
                <a:gd name="T3" fmla="*/ 7 h 7"/>
                <a:gd name="T4" fmla="*/ 15 w 15"/>
                <a:gd name="T5" fmla="*/ 0 h 7"/>
              </a:gdLst>
              <a:ahLst/>
              <a:cxnLst>
                <a:cxn ang="0">
                  <a:pos x="T0" y="T1"/>
                </a:cxn>
                <a:cxn ang="0">
                  <a:pos x="T2" y="T3"/>
                </a:cxn>
                <a:cxn ang="0">
                  <a:pos x="T4" y="T5"/>
                </a:cxn>
              </a:cxnLst>
              <a:rect l="0" t="0" r="r" b="b"/>
              <a:pathLst>
                <a:path w="15" h="7">
                  <a:moveTo>
                    <a:pt x="15" y="0"/>
                  </a:moveTo>
                  <a:cubicBezTo>
                    <a:pt x="10" y="2"/>
                    <a:pt x="5" y="4"/>
                    <a:pt x="0" y="7"/>
                  </a:cubicBezTo>
                  <a:cubicBezTo>
                    <a:pt x="4" y="3"/>
                    <a:pt x="9" y="1"/>
                    <a:pt x="15" y="0"/>
                  </a:cubicBezTo>
                  <a:close/>
                </a:path>
              </a:pathLst>
            </a:custGeom>
            <a:solidFill>
              <a:srgbClr val="9E7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4" name="Freeform 654"/>
            <p:cNvSpPr>
              <a:spLocks/>
            </p:cNvSpPr>
            <p:nvPr/>
          </p:nvSpPr>
          <p:spPr bwMode="auto">
            <a:xfrm>
              <a:off x="1732" y="3615"/>
              <a:ext cx="41" cy="12"/>
            </a:xfrm>
            <a:custGeom>
              <a:avLst/>
              <a:gdLst>
                <a:gd name="T0" fmla="*/ 0 w 17"/>
                <a:gd name="T1" fmla="*/ 0 h 5"/>
                <a:gd name="T2" fmla="*/ 17 w 17"/>
                <a:gd name="T3" fmla="*/ 4 h 5"/>
                <a:gd name="T4" fmla="*/ 17 w 17"/>
                <a:gd name="T5" fmla="*/ 5 h 5"/>
                <a:gd name="T6" fmla="*/ 0 w 17"/>
                <a:gd name="T7" fmla="*/ 0 h 5"/>
              </a:gdLst>
              <a:ahLst/>
              <a:cxnLst>
                <a:cxn ang="0">
                  <a:pos x="T0" y="T1"/>
                </a:cxn>
                <a:cxn ang="0">
                  <a:pos x="T2" y="T3"/>
                </a:cxn>
                <a:cxn ang="0">
                  <a:pos x="T4" y="T5"/>
                </a:cxn>
                <a:cxn ang="0">
                  <a:pos x="T6" y="T7"/>
                </a:cxn>
              </a:cxnLst>
              <a:rect l="0" t="0" r="r" b="b"/>
              <a:pathLst>
                <a:path w="17" h="5">
                  <a:moveTo>
                    <a:pt x="0" y="0"/>
                  </a:moveTo>
                  <a:cubicBezTo>
                    <a:pt x="5" y="2"/>
                    <a:pt x="11" y="3"/>
                    <a:pt x="17" y="4"/>
                  </a:cubicBezTo>
                  <a:cubicBezTo>
                    <a:pt x="17" y="4"/>
                    <a:pt x="17" y="5"/>
                    <a:pt x="17" y="5"/>
                  </a:cubicBezTo>
                  <a:cubicBezTo>
                    <a:pt x="11" y="3"/>
                    <a:pt x="5" y="4"/>
                    <a:pt x="0" y="0"/>
                  </a:cubicBezTo>
                  <a:close/>
                </a:path>
              </a:pathLst>
            </a:custGeom>
            <a:solidFill>
              <a:srgbClr val="A78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5" name="Freeform 655"/>
            <p:cNvSpPr>
              <a:spLocks/>
            </p:cNvSpPr>
            <p:nvPr/>
          </p:nvSpPr>
          <p:spPr bwMode="auto">
            <a:xfrm>
              <a:off x="924" y="3764"/>
              <a:ext cx="22" cy="17"/>
            </a:xfrm>
            <a:custGeom>
              <a:avLst/>
              <a:gdLst>
                <a:gd name="T0" fmla="*/ 6 w 9"/>
                <a:gd name="T1" fmla="*/ 0 h 7"/>
                <a:gd name="T2" fmla="*/ 3 w 9"/>
                <a:gd name="T3" fmla="*/ 3 h 7"/>
                <a:gd name="T4" fmla="*/ 2 w 9"/>
                <a:gd name="T5" fmla="*/ 5 h 7"/>
                <a:gd name="T6" fmla="*/ 4 w 9"/>
                <a:gd name="T7" fmla="*/ 4 h 7"/>
                <a:gd name="T8" fmla="*/ 9 w 9"/>
                <a:gd name="T9" fmla="*/ 1 h 7"/>
                <a:gd name="T10" fmla="*/ 5 w 9"/>
                <a:gd name="T11" fmla="*/ 5 h 7"/>
                <a:gd name="T12" fmla="*/ 2 w 9"/>
                <a:gd name="T13" fmla="*/ 6 h 7"/>
                <a:gd name="T14" fmla="*/ 2 w 9"/>
                <a:gd name="T15" fmla="*/ 3 h 7"/>
                <a:gd name="T16" fmla="*/ 6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6" y="0"/>
                  </a:moveTo>
                  <a:cubicBezTo>
                    <a:pt x="5" y="1"/>
                    <a:pt x="4" y="2"/>
                    <a:pt x="3" y="3"/>
                  </a:cubicBezTo>
                  <a:cubicBezTo>
                    <a:pt x="2" y="4"/>
                    <a:pt x="2" y="4"/>
                    <a:pt x="2" y="5"/>
                  </a:cubicBezTo>
                  <a:cubicBezTo>
                    <a:pt x="3" y="6"/>
                    <a:pt x="3" y="5"/>
                    <a:pt x="4" y="4"/>
                  </a:cubicBezTo>
                  <a:cubicBezTo>
                    <a:pt x="5" y="4"/>
                    <a:pt x="6" y="1"/>
                    <a:pt x="9" y="1"/>
                  </a:cubicBezTo>
                  <a:cubicBezTo>
                    <a:pt x="7" y="3"/>
                    <a:pt x="6" y="4"/>
                    <a:pt x="5" y="5"/>
                  </a:cubicBezTo>
                  <a:cubicBezTo>
                    <a:pt x="4" y="6"/>
                    <a:pt x="3" y="7"/>
                    <a:pt x="2" y="6"/>
                  </a:cubicBezTo>
                  <a:cubicBezTo>
                    <a:pt x="0" y="5"/>
                    <a:pt x="1" y="4"/>
                    <a:pt x="2" y="3"/>
                  </a:cubicBezTo>
                  <a:cubicBezTo>
                    <a:pt x="3" y="2"/>
                    <a:pt x="4" y="0"/>
                    <a:pt x="6" y="0"/>
                  </a:cubicBezTo>
                  <a:close/>
                </a:path>
              </a:pathLst>
            </a:custGeom>
            <a:solidFill>
              <a:srgbClr val="9D7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6" name="Freeform 656"/>
            <p:cNvSpPr>
              <a:spLocks/>
            </p:cNvSpPr>
            <p:nvPr/>
          </p:nvSpPr>
          <p:spPr bwMode="auto">
            <a:xfrm>
              <a:off x="1661" y="3778"/>
              <a:ext cx="5" cy="43"/>
            </a:xfrm>
            <a:custGeom>
              <a:avLst/>
              <a:gdLst>
                <a:gd name="T0" fmla="*/ 2 w 2"/>
                <a:gd name="T1" fmla="*/ 3 h 18"/>
                <a:gd name="T2" fmla="*/ 1 w 2"/>
                <a:gd name="T3" fmla="*/ 10 h 18"/>
                <a:gd name="T4" fmla="*/ 0 w 2"/>
                <a:gd name="T5" fmla="*/ 18 h 18"/>
                <a:gd name="T6" fmla="*/ 0 w 2"/>
                <a:gd name="T7" fmla="*/ 0 h 18"/>
                <a:gd name="T8" fmla="*/ 2 w 2"/>
                <a:gd name="T9" fmla="*/ 3 h 18"/>
                <a:gd name="T10" fmla="*/ 2 w 2"/>
                <a:gd name="T11" fmla="*/ 3 h 18"/>
              </a:gdLst>
              <a:ahLst/>
              <a:cxnLst>
                <a:cxn ang="0">
                  <a:pos x="T0" y="T1"/>
                </a:cxn>
                <a:cxn ang="0">
                  <a:pos x="T2" y="T3"/>
                </a:cxn>
                <a:cxn ang="0">
                  <a:pos x="T4" y="T5"/>
                </a:cxn>
                <a:cxn ang="0">
                  <a:pos x="T6" y="T7"/>
                </a:cxn>
                <a:cxn ang="0">
                  <a:pos x="T8" y="T9"/>
                </a:cxn>
                <a:cxn ang="0">
                  <a:pos x="T10" y="T11"/>
                </a:cxn>
              </a:cxnLst>
              <a:rect l="0" t="0" r="r" b="b"/>
              <a:pathLst>
                <a:path w="2" h="18">
                  <a:moveTo>
                    <a:pt x="2" y="3"/>
                  </a:moveTo>
                  <a:cubicBezTo>
                    <a:pt x="0" y="5"/>
                    <a:pt x="1" y="8"/>
                    <a:pt x="1" y="10"/>
                  </a:cubicBezTo>
                  <a:cubicBezTo>
                    <a:pt x="1" y="13"/>
                    <a:pt x="1" y="15"/>
                    <a:pt x="0" y="18"/>
                  </a:cubicBezTo>
                  <a:cubicBezTo>
                    <a:pt x="0" y="12"/>
                    <a:pt x="0" y="6"/>
                    <a:pt x="0" y="0"/>
                  </a:cubicBezTo>
                  <a:cubicBezTo>
                    <a:pt x="1" y="1"/>
                    <a:pt x="0" y="3"/>
                    <a:pt x="2" y="3"/>
                  </a:cubicBezTo>
                  <a:cubicBezTo>
                    <a:pt x="2" y="3"/>
                    <a:pt x="2" y="3"/>
                    <a:pt x="2" y="3"/>
                  </a:cubicBezTo>
                  <a:close/>
                </a:path>
              </a:pathLst>
            </a:custGeom>
            <a:solidFill>
              <a:srgbClr val="F0E6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7" name="Freeform 657"/>
            <p:cNvSpPr>
              <a:spLocks/>
            </p:cNvSpPr>
            <p:nvPr/>
          </p:nvSpPr>
          <p:spPr bwMode="auto">
            <a:xfrm>
              <a:off x="922" y="1863"/>
              <a:ext cx="45" cy="4"/>
            </a:xfrm>
            <a:custGeom>
              <a:avLst/>
              <a:gdLst>
                <a:gd name="T0" fmla="*/ 10 w 19"/>
                <a:gd name="T1" fmla="*/ 0 h 2"/>
                <a:gd name="T2" fmla="*/ 19 w 19"/>
                <a:gd name="T3" fmla="*/ 1 h 2"/>
                <a:gd name="T4" fmla="*/ 19 w 19"/>
                <a:gd name="T5" fmla="*/ 2 h 2"/>
                <a:gd name="T6" fmla="*/ 0 w 19"/>
                <a:gd name="T7" fmla="*/ 0 h 2"/>
                <a:gd name="T8" fmla="*/ 10 w 19"/>
                <a:gd name="T9" fmla="*/ 0 h 2"/>
              </a:gdLst>
              <a:ahLst/>
              <a:cxnLst>
                <a:cxn ang="0">
                  <a:pos x="T0" y="T1"/>
                </a:cxn>
                <a:cxn ang="0">
                  <a:pos x="T2" y="T3"/>
                </a:cxn>
                <a:cxn ang="0">
                  <a:pos x="T4" y="T5"/>
                </a:cxn>
                <a:cxn ang="0">
                  <a:pos x="T6" y="T7"/>
                </a:cxn>
                <a:cxn ang="0">
                  <a:pos x="T8" y="T9"/>
                </a:cxn>
              </a:cxnLst>
              <a:rect l="0" t="0" r="r" b="b"/>
              <a:pathLst>
                <a:path w="19" h="2">
                  <a:moveTo>
                    <a:pt x="10" y="0"/>
                  </a:moveTo>
                  <a:cubicBezTo>
                    <a:pt x="13" y="0"/>
                    <a:pt x="16" y="1"/>
                    <a:pt x="19" y="1"/>
                  </a:cubicBezTo>
                  <a:cubicBezTo>
                    <a:pt x="19" y="1"/>
                    <a:pt x="19" y="2"/>
                    <a:pt x="19" y="2"/>
                  </a:cubicBezTo>
                  <a:cubicBezTo>
                    <a:pt x="13" y="1"/>
                    <a:pt x="6" y="2"/>
                    <a:pt x="0" y="0"/>
                  </a:cubicBezTo>
                  <a:cubicBezTo>
                    <a:pt x="3" y="0"/>
                    <a:pt x="7" y="0"/>
                    <a:pt x="10" y="0"/>
                  </a:cubicBezTo>
                  <a:close/>
                </a:path>
              </a:pathLst>
            </a:custGeom>
            <a:solidFill>
              <a:srgbClr val="9B7A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8" name="Freeform 658"/>
            <p:cNvSpPr>
              <a:spLocks/>
            </p:cNvSpPr>
            <p:nvPr/>
          </p:nvSpPr>
          <p:spPr bwMode="auto">
            <a:xfrm>
              <a:off x="867" y="2497"/>
              <a:ext cx="41" cy="5"/>
            </a:xfrm>
            <a:custGeom>
              <a:avLst/>
              <a:gdLst>
                <a:gd name="T0" fmla="*/ 0 w 17"/>
                <a:gd name="T1" fmla="*/ 1 h 2"/>
                <a:gd name="T2" fmla="*/ 15 w 17"/>
                <a:gd name="T3" fmla="*/ 0 h 2"/>
                <a:gd name="T4" fmla="*/ 17 w 17"/>
                <a:gd name="T5" fmla="*/ 1 h 2"/>
                <a:gd name="T6" fmla="*/ 15 w 17"/>
                <a:gd name="T7" fmla="*/ 2 h 2"/>
                <a:gd name="T8" fmla="*/ 4 w 17"/>
                <a:gd name="T9" fmla="*/ 1 h 2"/>
                <a:gd name="T10" fmla="*/ 1 w 17"/>
                <a:gd name="T11" fmla="*/ 2 h 2"/>
                <a:gd name="T12" fmla="*/ 0 w 17"/>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0" y="1"/>
                  </a:moveTo>
                  <a:cubicBezTo>
                    <a:pt x="5" y="0"/>
                    <a:pt x="10" y="0"/>
                    <a:pt x="15" y="0"/>
                  </a:cubicBezTo>
                  <a:cubicBezTo>
                    <a:pt x="15" y="0"/>
                    <a:pt x="17" y="0"/>
                    <a:pt x="17" y="1"/>
                  </a:cubicBezTo>
                  <a:cubicBezTo>
                    <a:pt x="17" y="2"/>
                    <a:pt x="16" y="2"/>
                    <a:pt x="15" y="2"/>
                  </a:cubicBezTo>
                  <a:cubicBezTo>
                    <a:pt x="12" y="0"/>
                    <a:pt x="8" y="1"/>
                    <a:pt x="4" y="1"/>
                  </a:cubicBezTo>
                  <a:cubicBezTo>
                    <a:pt x="3" y="1"/>
                    <a:pt x="2" y="2"/>
                    <a:pt x="1" y="2"/>
                  </a:cubicBezTo>
                  <a:cubicBezTo>
                    <a:pt x="0" y="2"/>
                    <a:pt x="0" y="2"/>
                    <a:pt x="0" y="1"/>
                  </a:cubicBezTo>
                  <a:close/>
                </a:path>
              </a:pathLst>
            </a:custGeom>
            <a:solidFill>
              <a:srgbClr val="9872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9" name="Freeform 659"/>
            <p:cNvSpPr>
              <a:spLocks/>
            </p:cNvSpPr>
            <p:nvPr/>
          </p:nvSpPr>
          <p:spPr bwMode="auto">
            <a:xfrm>
              <a:off x="903" y="2798"/>
              <a:ext cx="28" cy="19"/>
            </a:xfrm>
            <a:custGeom>
              <a:avLst/>
              <a:gdLst>
                <a:gd name="T0" fmla="*/ 1 w 12"/>
                <a:gd name="T1" fmla="*/ 4 h 8"/>
                <a:gd name="T2" fmla="*/ 2 w 12"/>
                <a:gd name="T3" fmla="*/ 6 h 8"/>
                <a:gd name="T4" fmla="*/ 3 w 12"/>
                <a:gd name="T5" fmla="*/ 5 h 8"/>
                <a:gd name="T6" fmla="*/ 11 w 12"/>
                <a:gd name="T7" fmla="*/ 1 h 8"/>
                <a:gd name="T8" fmla="*/ 12 w 12"/>
                <a:gd name="T9" fmla="*/ 2 h 8"/>
                <a:gd name="T10" fmla="*/ 4 w 12"/>
                <a:gd name="T11" fmla="*/ 6 h 8"/>
                <a:gd name="T12" fmla="*/ 1 w 12"/>
                <a:gd name="T13" fmla="*/ 7 h 8"/>
                <a:gd name="T14" fmla="*/ 1 w 12"/>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1" y="4"/>
                  </a:moveTo>
                  <a:cubicBezTo>
                    <a:pt x="1" y="4"/>
                    <a:pt x="1" y="5"/>
                    <a:pt x="2" y="6"/>
                  </a:cubicBezTo>
                  <a:cubicBezTo>
                    <a:pt x="2" y="6"/>
                    <a:pt x="3" y="5"/>
                    <a:pt x="3" y="5"/>
                  </a:cubicBezTo>
                  <a:cubicBezTo>
                    <a:pt x="5" y="2"/>
                    <a:pt x="7" y="0"/>
                    <a:pt x="11" y="1"/>
                  </a:cubicBezTo>
                  <a:cubicBezTo>
                    <a:pt x="12" y="1"/>
                    <a:pt x="12" y="1"/>
                    <a:pt x="12" y="2"/>
                  </a:cubicBezTo>
                  <a:cubicBezTo>
                    <a:pt x="8" y="0"/>
                    <a:pt x="6" y="2"/>
                    <a:pt x="4" y="6"/>
                  </a:cubicBezTo>
                  <a:cubicBezTo>
                    <a:pt x="3" y="6"/>
                    <a:pt x="2" y="8"/>
                    <a:pt x="1" y="7"/>
                  </a:cubicBezTo>
                  <a:cubicBezTo>
                    <a:pt x="0" y="6"/>
                    <a:pt x="0" y="5"/>
                    <a:pt x="1" y="4"/>
                  </a:cubicBezTo>
                  <a:close/>
                </a:path>
              </a:pathLst>
            </a:custGeom>
            <a:solidFill>
              <a:srgbClr val="9A7C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0" name="Freeform 660"/>
            <p:cNvSpPr>
              <a:spLocks/>
            </p:cNvSpPr>
            <p:nvPr/>
          </p:nvSpPr>
          <p:spPr bwMode="auto">
            <a:xfrm>
              <a:off x="1148" y="2907"/>
              <a:ext cx="28" cy="26"/>
            </a:xfrm>
            <a:custGeom>
              <a:avLst/>
              <a:gdLst>
                <a:gd name="T0" fmla="*/ 12 w 12"/>
                <a:gd name="T1" fmla="*/ 11 h 11"/>
                <a:gd name="T2" fmla="*/ 0 w 12"/>
                <a:gd name="T3" fmla="*/ 0 h 11"/>
                <a:gd name="T4" fmla="*/ 12 w 12"/>
                <a:gd name="T5" fmla="*/ 11 h 11"/>
              </a:gdLst>
              <a:ahLst/>
              <a:cxnLst>
                <a:cxn ang="0">
                  <a:pos x="T0" y="T1"/>
                </a:cxn>
                <a:cxn ang="0">
                  <a:pos x="T2" y="T3"/>
                </a:cxn>
                <a:cxn ang="0">
                  <a:pos x="T4" y="T5"/>
                </a:cxn>
              </a:cxnLst>
              <a:rect l="0" t="0" r="r" b="b"/>
              <a:pathLst>
                <a:path w="12" h="11">
                  <a:moveTo>
                    <a:pt x="12" y="11"/>
                  </a:moveTo>
                  <a:cubicBezTo>
                    <a:pt x="8" y="8"/>
                    <a:pt x="4" y="4"/>
                    <a:pt x="0" y="0"/>
                  </a:cubicBezTo>
                  <a:cubicBezTo>
                    <a:pt x="5" y="3"/>
                    <a:pt x="9" y="6"/>
                    <a:pt x="12" y="11"/>
                  </a:cubicBezTo>
                  <a:close/>
                </a:path>
              </a:pathLst>
            </a:custGeom>
            <a:solidFill>
              <a:srgbClr val="A18B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1" name="Freeform 661"/>
            <p:cNvSpPr>
              <a:spLocks/>
            </p:cNvSpPr>
            <p:nvPr/>
          </p:nvSpPr>
          <p:spPr bwMode="auto">
            <a:xfrm>
              <a:off x="872" y="3099"/>
              <a:ext cx="28" cy="26"/>
            </a:xfrm>
            <a:custGeom>
              <a:avLst/>
              <a:gdLst>
                <a:gd name="T0" fmla="*/ 12 w 12"/>
                <a:gd name="T1" fmla="*/ 0 h 11"/>
                <a:gd name="T2" fmla="*/ 0 w 12"/>
                <a:gd name="T3" fmla="*/ 11 h 11"/>
                <a:gd name="T4" fmla="*/ 12 w 12"/>
                <a:gd name="T5" fmla="*/ 0 h 11"/>
              </a:gdLst>
              <a:ahLst/>
              <a:cxnLst>
                <a:cxn ang="0">
                  <a:pos x="T0" y="T1"/>
                </a:cxn>
                <a:cxn ang="0">
                  <a:pos x="T2" y="T3"/>
                </a:cxn>
                <a:cxn ang="0">
                  <a:pos x="T4" y="T5"/>
                </a:cxn>
              </a:cxnLst>
              <a:rect l="0" t="0" r="r" b="b"/>
              <a:pathLst>
                <a:path w="12" h="11">
                  <a:moveTo>
                    <a:pt x="12" y="0"/>
                  </a:moveTo>
                  <a:cubicBezTo>
                    <a:pt x="8" y="4"/>
                    <a:pt x="5" y="8"/>
                    <a:pt x="0" y="11"/>
                  </a:cubicBezTo>
                  <a:cubicBezTo>
                    <a:pt x="3" y="6"/>
                    <a:pt x="7" y="3"/>
                    <a:pt x="12" y="0"/>
                  </a:cubicBezTo>
                  <a:close/>
                </a:path>
              </a:pathLst>
            </a:custGeom>
            <a:solidFill>
              <a:srgbClr val="928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2" name="Freeform 662"/>
            <p:cNvSpPr>
              <a:spLocks/>
            </p:cNvSpPr>
            <p:nvPr/>
          </p:nvSpPr>
          <p:spPr bwMode="auto">
            <a:xfrm>
              <a:off x="1072" y="3156"/>
              <a:ext cx="16" cy="16"/>
            </a:xfrm>
            <a:custGeom>
              <a:avLst/>
              <a:gdLst>
                <a:gd name="T0" fmla="*/ 4 w 7"/>
                <a:gd name="T1" fmla="*/ 5 h 7"/>
                <a:gd name="T2" fmla="*/ 0 w 7"/>
                <a:gd name="T3" fmla="*/ 0 h 7"/>
                <a:gd name="T4" fmla="*/ 7 w 7"/>
                <a:gd name="T5" fmla="*/ 7 h 7"/>
                <a:gd name="T6" fmla="*/ 4 w 7"/>
                <a:gd name="T7" fmla="*/ 5 h 7"/>
              </a:gdLst>
              <a:ahLst/>
              <a:cxnLst>
                <a:cxn ang="0">
                  <a:pos x="T0" y="T1"/>
                </a:cxn>
                <a:cxn ang="0">
                  <a:pos x="T2" y="T3"/>
                </a:cxn>
                <a:cxn ang="0">
                  <a:pos x="T4" y="T5"/>
                </a:cxn>
                <a:cxn ang="0">
                  <a:pos x="T6" y="T7"/>
                </a:cxn>
              </a:cxnLst>
              <a:rect l="0" t="0" r="r" b="b"/>
              <a:pathLst>
                <a:path w="7" h="7">
                  <a:moveTo>
                    <a:pt x="4" y="5"/>
                  </a:moveTo>
                  <a:cubicBezTo>
                    <a:pt x="3" y="3"/>
                    <a:pt x="0" y="2"/>
                    <a:pt x="0" y="0"/>
                  </a:cubicBezTo>
                  <a:cubicBezTo>
                    <a:pt x="3" y="1"/>
                    <a:pt x="6" y="3"/>
                    <a:pt x="7" y="7"/>
                  </a:cubicBezTo>
                  <a:cubicBezTo>
                    <a:pt x="6" y="7"/>
                    <a:pt x="5" y="5"/>
                    <a:pt x="4" y="5"/>
                  </a:cubicBezTo>
                  <a:close/>
                </a:path>
              </a:pathLst>
            </a:custGeom>
            <a:solidFill>
              <a:srgbClr val="D7C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3" name="Freeform 663"/>
            <p:cNvSpPr>
              <a:spLocks/>
            </p:cNvSpPr>
            <p:nvPr/>
          </p:nvSpPr>
          <p:spPr bwMode="auto">
            <a:xfrm>
              <a:off x="858" y="3217"/>
              <a:ext cx="23" cy="26"/>
            </a:xfrm>
            <a:custGeom>
              <a:avLst/>
              <a:gdLst>
                <a:gd name="T0" fmla="*/ 2 w 10"/>
                <a:gd name="T1" fmla="*/ 7 h 11"/>
                <a:gd name="T2" fmla="*/ 4 w 10"/>
                <a:gd name="T3" fmla="*/ 8 h 11"/>
                <a:gd name="T4" fmla="*/ 10 w 10"/>
                <a:gd name="T5" fmla="*/ 0 h 11"/>
                <a:gd name="T6" fmla="*/ 5 w 10"/>
                <a:gd name="T7" fmla="*/ 9 h 11"/>
                <a:gd name="T8" fmla="*/ 2 w 10"/>
                <a:gd name="T9" fmla="*/ 10 h 11"/>
                <a:gd name="T10" fmla="*/ 2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2" y="7"/>
                  </a:moveTo>
                  <a:cubicBezTo>
                    <a:pt x="3" y="10"/>
                    <a:pt x="3" y="9"/>
                    <a:pt x="4" y="8"/>
                  </a:cubicBezTo>
                  <a:cubicBezTo>
                    <a:pt x="6" y="5"/>
                    <a:pt x="7" y="2"/>
                    <a:pt x="10" y="0"/>
                  </a:cubicBezTo>
                  <a:cubicBezTo>
                    <a:pt x="8" y="3"/>
                    <a:pt x="7" y="6"/>
                    <a:pt x="5" y="9"/>
                  </a:cubicBezTo>
                  <a:cubicBezTo>
                    <a:pt x="4" y="10"/>
                    <a:pt x="3" y="11"/>
                    <a:pt x="2" y="10"/>
                  </a:cubicBezTo>
                  <a:cubicBezTo>
                    <a:pt x="1" y="9"/>
                    <a:pt x="0" y="8"/>
                    <a:pt x="2" y="7"/>
                  </a:cubicBezTo>
                  <a:close/>
                </a:path>
              </a:pathLst>
            </a:custGeom>
            <a:solidFill>
              <a:srgbClr val="AA8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4" name="Freeform 664"/>
            <p:cNvSpPr>
              <a:spLocks/>
            </p:cNvSpPr>
            <p:nvPr/>
          </p:nvSpPr>
          <p:spPr bwMode="auto">
            <a:xfrm>
              <a:off x="1150" y="3217"/>
              <a:ext cx="17" cy="26"/>
            </a:xfrm>
            <a:custGeom>
              <a:avLst/>
              <a:gdLst>
                <a:gd name="T0" fmla="*/ 1 w 7"/>
                <a:gd name="T1" fmla="*/ 7 h 11"/>
                <a:gd name="T2" fmla="*/ 4 w 7"/>
                <a:gd name="T3" fmla="*/ 9 h 11"/>
                <a:gd name="T4" fmla="*/ 0 w 7"/>
                <a:gd name="T5" fmla="*/ 0 h 11"/>
                <a:gd name="T6" fmla="*/ 5 w 7"/>
                <a:gd name="T7" fmla="*/ 6 h 11"/>
                <a:gd name="T8" fmla="*/ 5 w 7"/>
                <a:gd name="T9" fmla="*/ 10 h 11"/>
                <a:gd name="T10" fmla="*/ 1 w 7"/>
                <a:gd name="T11" fmla="*/ 7 h 11"/>
              </a:gdLst>
              <a:ahLst/>
              <a:cxnLst>
                <a:cxn ang="0">
                  <a:pos x="T0" y="T1"/>
                </a:cxn>
                <a:cxn ang="0">
                  <a:pos x="T2" y="T3"/>
                </a:cxn>
                <a:cxn ang="0">
                  <a:pos x="T4" y="T5"/>
                </a:cxn>
                <a:cxn ang="0">
                  <a:pos x="T6" y="T7"/>
                </a:cxn>
                <a:cxn ang="0">
                  <a:pos x="T8" y="T9"/>
                </a:cxn>
                <a:cxn ang="0">
                  <a:pos x="T10" y="T11"/>
                </a:cxn>
              </a:cxnLst>
              <a:rect l="0" t="0" r="r" b="b"/>
              <a:pathLst>
                <a:path w="7" h="11">
                  <a:moveTo>
                    <a:pt x="1" y="7"/>
                  </a:moveTo>
                  <a:cubicBezTo>
                    <a:pt x="3" y="7"/>
                    <a:pt x="3" y="9"/>
                    <a:pt x="4" y="9"/>
                  </a:cubicBezTo>
                  <a:cubicBezTo>
                    <a:pt x="4" y="5"/>
                    <a:pt x="0" y="3"/>
                    <a:pt x="0" y="0"/>
                  </a:cubicBezTo>
                  <a:cubicBezTo>
                    <a:pt x="2" y="2"/>
                    <a:pt x="3" y="4"/>
                    <a:pt x="5" y="6"/>
                  </a:cubicBezTo>
                  <a:cubicBezTo>
                    <a:pt x="5" y="7"/>
                    <a:pt x="7" y="9"/>
                    <a:pt x="5" y="10"/>
                  </a:cubicBezTo>
                  <a:cubicBezTo>
                    <a:pt x="2" y="11"/>
                    <a:pt x="2" y="9"/>
                    <a:pt x="1" y="7"/>
                  </a:cubicBezTo>
                  <a:close/>
                </a:path>
              </a:pathLst>
            </a:custGeom>
            <a:solidFill>
              <a:srgbClr val="9F8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5" name="Freeform 665"/>
            <p:cNvSpPr>
              <a:spLocks/>
            </p:cNvSpPr>
            <p:nvPr/>
          </p:nvSpPr>
          <p:spPr bwMode="auto">
            <a:xfrm>
              <a:off x="1552" y="3364"/>
              <a:ext cx="40" cy="9"/>
            </a:xfrm>
            <a:custGeom>
              <a:avLst/>
              <a:gdLst>
                <a:gd name="T0" fmla="*/ 17 w 17"/>
                <a:gd name="T1" fmla="*/ 0 h 4"/>
                <a:gd name="T2" fmla="*/ 17 w 17"/>
                <a:gd name="T3" fmla="*/ 1 h 4"/>
                <a:gd name="T4" fmla="*/ 0 w 17"/>
                <a:gd name="T5" fmla="*/ 4 h 4"/>
                <a:gd name="T6" fmla="*/ 8 w 17"/>
                <a:gd name="T7" fmla="*/ 1 h 4"/>
                <a:gd name="T8" fmla="*/ 17 w 17"/>
                <a:gd name="T9" fmla="*/ 0 h 4"/>
              </a:gdLst>
              <a:ahLst/>
              <a:cxnLst>
                <a:cxn ang="0">
                  <a:pos x="T0" y="T1"/>
                </a:cxn>
                <a:cxn ang="0">
                  <a:pos x="T2" y="T3"/>
                </a:cxn>
                <a:cxn ang="0">
                  <a:pos x="T4" y="T5"/>
                </a:cxn>
                <a:cxn ang="0">
                  <a:pos x="T6" y="T7"/>
                </a:cxn>
                <a:cxn ang="0">
                  <a:pos x="T8" y="T9"/>
                </a:cxn>
              </a:cxnLst>
              <a:rect l="0" t="0" r="r" b="b"/>
              <a:pathLst>
                <a:path w="17" h="4">
                  <a:moveTo>
                    <a:pt x="17" y="0"/>
                  </a:moveTo>
                  <a:cubicBezTo>
                    <a:pt x="17" y="0"/>
                    <a:pt x="17" y="1"/>
                    <a:pt x="17" y="1"/>
                  </a:cubicBezTo>
                  <a:cubicBezTo>
                    <a:pt x="11" y="2"/>
                    <a:pt x="5" y="2"/>
                    <a:pt x="0" y="4"/>
                  </a:cubicBezTo>
                  <a:cubicBezTo>
                    <a:pt x="2" y="1"/>
                    <a:pt x="5" y="2"/>
                    <a:pt x="8" y="1"/>
                  </a:cubicBezTo>
                  <a:cubicBezTo>
                    <a:pt x="11" y="0"/>
                    <a:pt x="14" y="0"/>
                    <a:pt x="17" y="0"/>
                  </a:cubicBezTo>
                  <a:close/>
                </a:path>
              </a:pathLst>
            </a:custGeom>
            <a:solidFill>
              <a:srgbClr val="A37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6" name="Freeform 666"/>
            <p:cNvSpPr>
              <a:spLocks/>
            </p:cNvSpPr>
            <p:nvPr/>
          </p:nvSpPr>
          <p:spPr bwMode="auto">
            <a:xfrm>
              <a:off x="1502" y="3380"/>
              <a:ext cx="21" cy="19"/>
            </a:xfrm>
            <a:custGeom>
              <a:avLst/>
              <a:gdLst>
                <a:gd name="T0" fmla="*/ 3 w 9"/>
                <a:gd name="T1" fmla="*/ 2 h 8"/>
                <a:gd name="T2" fmla="*/ 5 w 9"/>
                <a:gd name="T3" fmla="*/ 3 h 8"/>
                <a:gd name="T4" fmla="*/ 9 w 9"/>
                <a:gd name="T5" fmla="*/ 0 h 8"/>
                <a:gd name="T6" fmla="*/ 5 w 9"/>
                <a:gd name="T7" fmla="*/ 5 h 8"/>
                <a:gd name="T8" fmla="*/ 2 w 9"/>
                <a:gd name="T9" fmla="*/ 7 h 8"/>
                <a:gd name="T10" fmla="*/ 2 w 9"/>
                <a:gd name="T11" fmla="*/ 3 h 8"/>
                <a:gd name="T12" fmla="*/ 3 w 9"/>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3" y="2"/>
                  </a:moveTo>
                  <a:cubicBezTo>
                    <a:pt x="4" y="3"/>
                    <a:pt x="3" y="5"/>
                    <a:pt x="5" y="3"/>
                  </a:cubicBezTo>
                  <a:cubicBezTo>
                    <a:pt x="6" y="2"/>
                    <a:pt x="7" y="0"/>
                    <a:pt x="9" y="0"/>
                  </a:cubicBezTo>
                  <a:cubicBezTo>
                    <a:pt x="8" y="2"/>
                    <a:pt x="6" y="4"/>
                    <a:pt x="5" y="5"/>
                  </a:cubicBezTo>
                  <a:cubicBezTo>
                    <a:pt x="4" y="6"/>
                    <a:pt x="3" y="8"/>
                    <a:pt x="2" y="7"/>
                  </a:cubicBezTo>
                  <a:cubicBezTo>
                    <a:pt x="0" y="5"/>
                    <a:pt x="2" y="4"/>
                    <a:pt x="2" y="3"/>
                  </a:cubicBezTo>
                  <a:cubicBezTo>
                    <a:pt x="3" y="3"/>
                    <a:pt x="3" y="3"/>
                    <a:pt x="3" y="2"/>
                  </a:cubicBezTo>
                  <a:close/>
                </a:path>
              </a:pathLst>
            </a:custGeom>
            <a:solidFill>
              <a:srgbClr val="A28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7" name="Freeform 667"/>
            <p:cNvSpPr>
              <a:spLocks/>
            </p:cNvSpPr>
            <p:nvPr/>
          </p:nvSpPr>
          <p:spPr bwMode="auto">
            <a:xfrm>
              <a:off x="1107" y="2028"/>
              <a:ext cx="26" cy="17"/>
            </a:xfrm>
            <a:custGeom>
              <a:avLst/>
              <a:gdLst>
                <a:gd name="T0" fmla="*/ 0 w 11"/>
                <a:gd name="T1" fmla="*/ 1 h 7"/>
                <a:gd name="T2" fmla="*/ 9 w 11"/>
                <a:gd name="T3" fmla="*/ 5 h 7"/>
                <a:gd name="T4" fmla="*/ 7 w 11"/>
                <a:gd name="T5" fmla="*/ 2 h 7"/>
                <a:gd name="T6" fmla="*/ 10 w 11"/>
                <a:gd name="T7" fmla="*/ 3 h 7"/>
                <a:gd name="T8" fmla="*/ 10 w 11"/>
                <a:gd name="T9" fmla="*/ 6 h 7"/>
                <a:gd name="T10" fmla="*/ 7 w 11"/>
                <a:gd name="T11" fmla="*/ 6 h 7"/>
                <a:gd name="T12" fmla="*/ 0 w 11"/>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0" y="1"/>
                  </a:moveTo>
                  <a:cubicBezTo>
                    <a:pt x="4" y="0"/>
                    <a:pt x="6" y="4"/>
                    <a:pt x="9" y="5"/>
                  </a:cubicBezTo>
                  <a:cubicBezTo>
                    <a:pt x="9" y="3"/>
                    <a:pt x="7" y="3"/>
                    <a:pt x="7" y="2"/>
                  </a:cubicBezTo>
                  <a:cubicBezTo>
                    <a:pt x="8" y="1"/>
                    <a:pt x="9" y="2"/>
                    <a:pt x="10" y="3"/>
                  </a:cubicBezTo>
                  <a:cubicBezTo>
                    <a:pt x="11" y="4"/>
                    <a:pt x="11" y="5"/>
                    <a:pt x="10" y="6"/>
                  </a:cubicBezTo>
                  <a:cubicBezTo>
                    <a:pt x="9" y="7"/>
                    <a:pt x="8" y="7"/>
                    <a:pt x="7" y="6"/>
                  </a:cubicBezTo>
                  <a:cubicBezTo>
                    <a:pt x="5" y="4"/>
                    <a:pt x="3" y="3"/>
                    <a:pt x="0" y="1"/>
                  </a:cubicBezTo>
                  <a:close/>
                </a:path>
              </a:pathLst>
            </a:custGeom>
            <a:solidFill>
              <a:srgbClr val="9E8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8" name="Freeform 668"/>
            <p:cNvSpPr>
              <a:spLocks/>
            </p:cNvSpPr>
            <p:nvPr/>
          </p:nvSpPr>
          <p:spPr bwMode="auto">
            <a:xfrm>
              <a:off x="1744" y="2109"/>
              <a:ext cx="29" cy="16"/>
            </a:xfrm>
            <a:custGeom>
              <a:avLst/>
              <a:gdLst>
                <a:gd name="T0" fmla="*/ 0 w 12"/>
                <a:gd name="T1" fmla="*/ 3 h 7"/>
                <a:gd name="T2" fmla="*/ 9 w 12"/>
                <a:gd name="T3" fmla="*/ 3 h 7"/>
                <a:gd name="T4" fmla="*/ 12 w 12"/>
                <a:gd name="T5" fmla="*/ 5 h 7"/>
                <a:gd name="T6" fmla="*/ 10 w 12"/>
                <a:gd name="T7" fmla="*/ 5 h 7"/>
                <a:gd name="T8" fmla="*/ 0 w 12"/>
                <a:gd name="T9" fmla="*/ 3 h 7"/>
              </a:gdLst>
              <a:ahLst/>
              <a:cxnLst>
                <a:cxn ang="0">
                  <a:pos x="T0" y="T1"/>
                </a:cxn>
                <a:cxn ang="0">
                  <a:pos x="T2" y="T3"/>
                </a:cxn>
                <a:cxn ang="0">
                  <a:pos x="T4" y="T5"/>
                </a:cxn>
                <a:cxn ang="0">
                  <a:pos x="T6" y="T7"/>
                </a:cxn>
                <a:cxn ang="0">
                  <a:pos x="T8" y="T9"/>
                </a:cxn>
              </a:cxnLst>
              <a:rect l="0" t="0" r="r" b="b"/>
              <a:pathLst>
                <a:path w="12" h="7">
                  <a:moveTo>
                    <a:pt x="0" y="3"/>
                  </a:moveTo>
                  <a:cubicBezTo>
                    <a:pt x="3" y="0"/>
                    <a:pt x="6" y="1"/>
                    <a:pt x="9" y="3"/>
                  </a:cubicBezTo>
                  <a:cubicBezTo>
                    <a:pt x="10" y="4"/>
                    <a:pt x="11" y="5"/>
                    <a:pt x="12" y="5"/>
                  </a:cubicBezTo>
                  <a:cubicBezTo>
                    <a:pt x="12" y="7"/>
                    <a:pt x="11" y="6"/>
                    <a:pt x="10" y="5"/>
                  </a:cubicBezTo>
                  <a:cubicBezTo>
                    <a:pt x="7" y="2"/>
                    <a:pt x="4" y="2"/>
                    <a:pt x="0" y="3"/>
                  </a:cubicBezTo>
                  <a:close/>
                </a:path>
              </a:pathLst>
            </a:custGeom>
            <a:solidFill>
              <a:srgbClr val="A38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9" name="Freeform 669"/>
            <p:cNvSpPr>
              <a:spLocks/>
            </p:cNvSpPr>
            <p:nvPr/>
          </p:nvSpPr>
          <p:spPr bwMode="auto">
            <a:xfrm>
              <a:off x="1466" y="3601"/>
              <a:ext cx="17" cy="21"/>
            </a:xfrm>
            <a:custGeom>
              <a:avLst/>
              <a:gdLst>
                <a:gd name="T0" fmla="*/ 7 w 7"/>
                <a:gd name="T1" fmla="*/ 0 h 9"/>
                <a:gd name="T2" fmla="*/ 2 w 7"/>
                <a:gd name="T3" fmla="*/ 7 h 9"/>
                <a:gd name="T4" fmla="*/ 5 w 7"/>
                <a:gd name="T5" fmla="*/ 6 h 9"/>
                <a:gd name="T6" fmla="*/ 4 w 7"/>
                <a:gd name="T7" fmla="*/ 7 h 9"/>
                <a:gd name="T8" fmla="*/ 2 w 7"/>
                <a:gd name="T9" fmla="*/ 8 h 9"/>
                <a:gd name="T10" fmla="*/ 1 w 7"/>
                <a:gd name="T11" fmla="*/ 5 h 9"/>
                <a:gd name="T12" fmla="*/ 7 w 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0"/>
                  </a:moveTo>
                  <a:cubicBezTo>
                    <a:pt x="7" y="3"/>
                    <a:pt x="3" y="4"/>
                    <a:pt x="2" y="7"/>
                  </a:cubicBezTo>
                  <a:cubicBezTo>
                    <a:pt x="4" y="8"/>
                    <a:pt x="4" y="5"/>
                    <a:pt x="5" y="6"/>
                  </a:cubicBezTo>
                  <a:cubicBezTo>
                    <a:pt x="5" y="6"/>
                    <a:pt x="5" y="7"/>
                    <a:pt x="4" y="7"/>
                  </a:cubicBezTo>
                  <a:cubicBezTo>
                    <a:pt x="3" y="8"/>
                    <a:pt x="3" y="9"/>
                    <a:pt x="2" y="8"/>
                  </a:cubicBezTo>
                  <a:cubicBezTo>
                    <a:pt x="0" y="8"/>
                    <a:pt x="1" y="6"/>
                    <a:pt x="1" y="5"/>
                  </a:cubicBezTo>
                  <a:cubicBezTo>
                    <a:pt x="3" y="3"/>
                    <a:pt x="5" y="1"/>
                    <a:pt x="7" y="0"/>
                  </a:cubicBezTo>
                  <a:close/>
                </a:path>
              </a:pathLst>
            </a:custGeom>
            <a:solidFill>
              <a:srgbClr val="977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0" name="Freeform 670"/>
            <p:cNvSpPr>
              <a:spLocks/>
            </p:cNvSpPr>
            <p:nvPr/>
          </p:nvSpPr>
          <p:spPr bwMode="auto">
            <a:xfrm>
              <a:off x="1098" y="3189"/>
              <a:ext cx="14" cy="19"/>
            </a:xfrm>
            <a:custGeom>
              <a:avLst/>
              <a:gdLst>
                <a:gd name="T0" fmla="*/ 0 w 6"/>
                <a:gd name="T1" fmla="*/ 2 h 8"/>
                <a:gd name="T2" fmla="*/ 3 w 6"/>
                <a:gd name="T3" fmla="*/ 6 h 8"/>
                <a:gd name="T4" fmla="*/ 3 w 6"/>
                <a:gd name="T5" fmla="*/ 0 h 8"/>
                <a:gd name="T6" fmla="*/ 6 w 6"/>
                <a:gd name="T7" fmla="*/ 1 h 8"/>
                <a:gd name="T8" fmla="*/ 5 w 6"/>
                <a:gd name="T9" fmla="*/ 4 h 8"/>
                <a:gd name="T10" fmla="*/ 3 w 6"/>
                <a:gd name="T11" fmla="*/ 7 h 8"/>
                <a:gd name="T12" fmla="*/ 1 w 6"/>
                <a:gd name="T13" fmla="*/ 5 h 8"/>
                <a:gd name="T14" fmla="*/ 0 w 6"/>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0" y="2"/>
                  </a:moveTo>
                  <a:cubicBezTo>
                    <a:pt x="3" y="2"/>
                    <a:pt x="2" y="5"/>
                    <a:pt x="3" y="6"/>
                  </a:cubicBezTo>
                  <a:cubicBezTo>
                    <a:pt x="5" y="4"/>
                    <a:pt x="3" y="2"/>
                    <a:pt x="3" y="0"/>
                  </a:cubicBezTo>
                  <a:cubicBezTo>
                    <a:pt x="4" y="0"/>
                    <a:pt x="5" y="0"/>
                    <a:pt x="6" y="1"/>
                  </a:cubicBezTo>
                  <a:cubicBezTo>
                    <a:pt x="3" y="2"/>
                    <a:pt x="5" y="3"/>
                    <a:pt x="5" y="4"/>
                  </a:cubicBezTo>
                  <a:cubicBezTo>
                    <a:pt x="5" y="6"/>
                    <a:pt x="5" y="7"/>
                    <a:pt x="3" y="7"/>
                  </a:cubicBezTo>
                  <a:cubicBezTo>
                    <a:pt x="2" y="8"/>
                    <a:pt x="2" y="6"/>
                    <a:pt x="1" y="5"/>
                  </a:cubicBezTo>
                  <a:cubicBezTo>
                    <a:pt x="1" y="4"/>
                    <a:pt x="1" y="3"/>
                    <a:pt x="0" y="2"/>
                  </a:cubicBezTo>
                  <a:close/>
                </a:path>
              </a:pathLst>
            </a:custGeom>
            <a:solidFill>
              <a:srgbClr val="9E8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1" name="Freeform 671"/>
            <p:cNvSpPr>
              <a:spLocks/>
            </p:cNvSpPr>
            <p:nvPr/>
          </p:nvSpPr>
          <p:spPr bwMode="auto">
            <a:xfrm>
              <a:off x="1818" y="2706"/>
              <a:ext cx="21" cy="21"/>
            </a:xfrm>
            <a:custGeom>
              <a:avLst/>
              <a:gdLst>
                <a:gd name="T0" fmla="*/ 5 w 9"/>
                <a:gd name="T1" fmla="*/ 7 h 9"/>
                <a:gd name="T2" fmla="*/ 6 w 9"/>
                <a:gd name="T3" fmla="*/ 6 h 9"/>
                <a:gd name="T4" fmla="*/ 0 w 9"/>
                <a:gd name="T5" fmla="*/ 1 h 9"/>
                <a:gd name="T6" fmla="*/ 1 w 9"/>
                <a:gd name="T7" fmla="*/ 1 h 9"/>
                <a:gd name="T8" fmla="*/ 7 w 9"/>
                <a:gd name="T9" fmla="*/ 5 h 9"/>
                <a:gd name="T10" fmla="*/ 8 w 9"/>
                <a:gd name="T11" fmla="*/ 8 h 9"/>
                <a:gd name="T12" fmla="*/ 5 w 9"/>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5" y="7"/>
                  </a:moveTo>
                  <a:cubicBezTo>
                    <a:pt x="5" y="7"/>
                    <a:pt x="8" y="7"/>
                    <a:pt x="6" y="6"/>
                  </a:cubicBezTo>
                  <a:cubicBezTo>
                    <a:pt x="4" y="4"/>
                    <a:pt x="2" y="2"/>
                    <a:pt x="0" y="1"/>
                  </a:cubicBezTo>
                  <a:cubicBezTo>
                    <a:pt x="0" y="1"/>
                    <a:pt x="0" y="0"/>
                    <a:pt x="1" y="1"/>
                  </a:cubicBezTo>
                  <a:cubicBezTo>
                    <a:pt x="3" y="1"/>
                    <a:pt x="5" y="3"/>
                    <a:pt x="7" y="5"/>
                  </a:cubicBezTo>
                  <a:cubicBezTo>
                    <a:pt x="8" y="6"/>
                    <a:pt x="9" y="7"/>
                    <a:pt x="8" y="8"/>
                  </a:cubicBezTo>
                  <a:cubicBezTo>
                    <a:pt x="7" y="9"/>
                    <a:pt x="5" y="9"/>
                    <a:pt x="5" y="7"/>
                  </a:cubicBezTo>
                  <a:close/>
                </a:path>
              </a:pathLst>
            </a:custGeom>
            <a:solidFill>
              <a:srgbClr val="A79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2" name="Freeform 672"/>
            <p:cNvSpPr>
              <a:spLocks/>
            </p:cNvSpPr>
            <p:nvPr/>
          </p:nvSpPr>
          <p:spPr bwMode="auto">
            <a:xfrm>
              <a:off x="943" y="2805"/>
              <a:ext cx="19" cy="14"/>
            </a:xfrm>
            <a:custGeom>
              <a:avLst/>
              <a:gdLst>
                <a:gd name="T0" fmla="*/ 2 w 8"/>
                <a:gd name="T1" fmla="*/ 0 h 6"/>
                <a:gd name="T2" fmla="*/ 8 w 8"/>
                <a:gd name="T3" fmla="*/ 6 h 6"/>
                <a:gd name="T4" fmla="*/ 0 w 8"/>
                <a:gd name="T5" fmla="*/ 3 h 6"/>
                <a:gd name="T6" fmla="*/ 2 w 8"/>
                <a:gd name="T7" fmla="*/ 0 h 6"/>
              </a:gdLst>
              <a:ahLst/>
              <a:cxnLst>
                <a:cxn ang="0">
                  <a:pos x="T0" y="T1"/>
                </a:cxn>
                <a:cxn ang="0">
                  <a:pos x="T2" y="T3"/>
                </a:cxn>
                <a:cxn ang="0">
                  <a:pos x="T4" y="T5"/>
                </a:cxn>
                <a:cxn ang="0">
                  <a:pos x="T6" y="T7"/>
                </a:cxn>
              </a:cxnLst>
              <a:rect l="0" t="0" r="r" b="b"/>
              <a:pathLst>
                <a:path w="8" h="6">
                  <a:moveTo>
                    <a:pt x="2" y="0"/>
                  </a:moveTo>
                  <a:cubicBezTo>
                    <a:pt x="5" y="1"/>
                    <a:pt x="7" y="4"/>
                    <a:pt x="8" y="6"/>
                  </a:cubicBezTo>
                  <a:cubicBezTo>
                    <a:pt x="6" y="4"/>
                    <a:pt x="4" y="2"/>
                    <a:pt x="0" y="3"/>
                  </a:cubicBezTo>
                  <a:cubicBezTo>
                    <a:pt x="1" y="2"/>
                    <a:pt x="1" y="1"/>
                    <a:pt x="2" y="0"/>
                  </a:cubicBezTo>
                  <a:close/>
                </a:path>
              </a:pathLst>
            </a:custGeom>
            <a:solidFill>
              <a:srgbClr val="7E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3" name="Freeform 673"/>
            <p:cNvSpPr>
              <a:spLocks/>
            </p:cNvSpPr>
            <p:nvPr/>
          </p:nvSpPr>
          <p:spPr bwMode="auto">
            <a:xfrm>
              <a:off x="1528" y="3712"/>
              <a:ext cx="36" cy="9"/>
            </a:xfrm>
            <a:custGeom>
              <a:avLst/>
              <a:gdLst>
                <a:gd name="T0" fmla="*/ 0 w 15"/>
                <a:gd name="T1" fmla="*/ 4 h 4"/>
                <a:gd name="T2" fmla="*/ 15 w 15"/>
                <a:gd name="T3" fmla="*/ 0 h 4"/>
                <a:gd name="T4" fmla="*/ 0 w 15"/>
                <a:gd name="T5" fmla="*/ 4 h 4"/>
              </a:gdLst>
              <a:ahLst/>
              <a:cxnLst>
                <a:cxn ang="0">
                  <a:pos x="T0" y="T1"/>
                </a:cxn>
                <a:cxn ang="0">
                  <a:pos x="T2" y="T3"/>
                </a:cxn>
                <a:cxn ang="0">
                  <a:pos x="T4" y="T5"/>
                </a:cxn>
              </a:cxnLst>
              <a:rect l="0" t="0" r="r" b="b"/>
              <a:pathLst>
                <a:path w="15" h="4">
                  <a:moveTo>
                    <a:pt x="0" y="4"/>
                  </a:moveTo>
                  <a:cubicBezTo>
                    <a:pt x="5" y="2"/>
                    <a:pt x="10" y="1"/>
                    <a:pt x="15" y="0"/>
                  </a:cubicBezTo>
                  <a:cubicBezTo>
                    <a:pt x="11" y="3"/>
                    <a:pt x="6" y="4"/>
                    <a:pt x="0" y="4"/>
                  </a:cubicBezTo>
                  <a:close/>
                </a:path>
              </a:pathLst>
            </a:custGeom>
            <a:solidFill>
              <a:srgbClr val="A988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4" name="Freeform 674"/>
            <p:cNvSpPr>
              <a:spLocks/>
            </p:cNvSpPr>
            <p:nvPr/>
          </p:nvSpPr>
          <p:spPr bwMode="auto">
            <a:xfrm>
              <a:off x="1126" y="3002"/>
              <a:ext cx="24" cy="23"/>
            </a:xfrm>
            <a:custGeom>
              <a:avLst/>
              <a:gdLst>
                <a:gd name="T0" fmla="*/ 10 w 10"/>
                <a:gd name="T1" fmla="*/ 10 h 10"/>
                <a:gd name="T2" fmla="*/ 0 w 10"/>
                <a:gd name="T3" fmla="*/ 0 h 10"/>
                <a:gd name="T4" fmla="*/ 10 w 10"/>
                <a:gd name="T5" fmla="*/ 10 h 10"/>
              </a:gdLst>
              <a:ahLst/>
              <a:cxnLst>
                <a:cxn ang="0">
                  <a:pos x="T0" y="T1"/>
                </a:cxn>
                <a:cxn ang="0">
                  <a:pos x="T2" y="T3"/>
                </a:cxn>
                <a:cxn ang="0">
                  <a:pos x="T4" y="T5"/>
                </a:cxn>
              </a:cxnLst>
              <a:rect l="0" t="0" r="r" b="b"/>
              <a:pathLst>
                <a:path w="10" h="10">
                  <a:moveTo>
                    <a:pt x="10" y="10"/>
                  </a:moveTo>
                  <a:cubicBezTo>
                    <a:pt x="7" y="6"/>
                    <a:pt x="3" y="4"/>
                    <a:pt x="0" y="0"/>
                  </a:cubicBezTo>
                  <a:cubicBezTo>
                    <a:pt x="4" y="2"/>
                    <a:pt x="8" y="5"/>
                    <a:pt x="10" y="10"/>
                  </a:cubicBezTo>
                  <a:close/>
                </a:path>
              </a:pathLst>
            </a:custGeom>
            <a:solidFill>
              <a:srgbClr val="9686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5" name="Freeform 675"/>
            <p:cNvSpPr>
              <a:spLocks/>
            </p:cNvSpPr>
            <p:nvPr/>
          </p:nvSpPr>
          <p:spPr bwMode="auto">
            <a:xfrm>
              <a:off x="905" y="1536"/>
              <a:ext cx="38" cy="14"/>
            </a:xfrm>
            <a:custGeom>
              <a:avLst/>
              <a:gdLst>
                <a:gd name="T0" fmla="*/ 0 w 16"/>
                <a:gd name="T1" fmla="*/ 6 h 6"/>
                <a:gd name="T2" fmla="*/ 4 w 16"/>
                <a:gd name="T3" fmla="*/ 3 h 6"/>
                <a:gd name="T4" fmla="*/ 16 w 16"/>
                <a:gd name="T5" fmla="*/ 0 h 6"/>
                <a:gd name="T6" fmla="*/ 15 w 16"/>
                <a:gd name="T7" fmla="*/ 1 h 6"/>
                <a:gd name="T8" fmla="*/ 0 w 16"/>
                <a:gd name="T9" fmla="*/ 6 h 6"/>
              </a:gdLst>
              <a:ahLst/>
              <a:cxnLst>
                <a:cxn ang="0">
                  <a:pos x="T0" y="T1"/>
                </a:cxn>
                <a:cxn ang="0">
                  <a:pos x="T2" y="T3"/>
                </a:cxn>
                <a:cxn ang="0">
                  <a:pos x="T4" y="T5"/>
                </a:cxn>
                <a:cxn ang="0">
                  <a:pos x="T6" y="T7"/>
                </a:cxn>
                <a:cxn ang="0">
                  <a:pos x="T8" y="T9"/>
                </a:cxn>
              </a:cxnLst>
              <a:rect l="0" t="0" r="r" b="b"/>
              <a:pathLst>
                <a:path w="16" h="6">
                  <a:moveTo>
                    <a:pt x="0" y="6"/>
                  </a:moveTo>
                  <a:cubicBezTo>
                    <a:pt x="1" y="4"/>
                    <a:pt x="3" y="4"/>
                    <a:pt x="4" y="3"/>
                  </a:cubicBezTo>
                  <a:cubicBezTo>
                    <a:pt x="8" y="2"/>
                    <a:pt x="12" y="1"/>
                    <a:pt x="16" y="0"/>
                  </a:cubicBezTo>
                  <a:cubicBezTo>
                    <a:pt x="16" y="1"/>
                    <a:pt x="15" y="1"/>
                    <a:pt x="15" y="1"/>
                  </a:cubicBezTo>
                  <a:cubicBezTo>
                    <a:pt x="10" y="2"/>
                    <a:pt x="5" y="4"/>
                    <a:pt x="0" y="6"/>
                  </a:cubicBezTo>
                  <a:close/>
                </a:path>
              </a:pathLst>
            </a:custGeom>
            <a:solidFill>
              <a:srgbClr val="957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6" name="Freeform 676"/>
            <p:cNvSpPr>
              <a:spLocks/>
            </p:cNvSpPr>
            <p:nvPr/>
          </p:nvSpPr>
          <p:spPr bwMode="auto">
            <a:xfrm>
              <a:off x="872" y="3283"/>
              <a:ext cx="26" cy="24"/>
            </a:xfrm>
            <a:custGeom>
              <a:avLst/>
              <a:gdLst>
                <a:gd name="T0" fmla="*/ 11 w 11"/>
                <a:gd name="T1" fmla="*/ 0 h 10"/>
                <a:gd name="T2" fmla="*/ 0 w 11"/>
                <a:gd name="T3" fmla="*/ 10 h 10"/>
                <a:gd name="T4" fmla="*/ 11 w 11"/>
                <a:gd name="T5" fmla="*/ 0 h 10"/>
              </a:gdLst>
              <a:ahLst/>
              <a:cxnLst>
                <a:cxn ang="0">
                  <a:pos x="T0" y="T1"/>
                </a:cxn>
                <a:cxn ang="0">
                  <a:pos x="T2" y="T3"/>
                </a:cxn>
                <a:cxn ang="0">
                  <a:pos x="T4" y="T5"/>
                </a:cxn>
              </a:cxnLst>
              <a:rect l="0" t="0" r="r" b="b"/>
              <a:pathLst>
                <a:path w="11" h="10">
                  <a:moveTo>
                    <a:pt x="11" y="0"/>
                  </a:moveTo>
                  <a:cubicBezTo>
                    <a:pt x="8" y="4"/>
                    <a:pt x="4" y="7"/>
                    <a:pt x="0" y="10"/>
                  </a:cubicBezTo>
                  <a:cubicBezTo>
                    <a:pt x="3" y="6"/>
                    <a:pt x="7" y="3"/>
                    <a:pt x="11" y="0"/>
                  </a:cubicBezTo>
                  <a:close/>
                </a:path>
              </a:pathLst>
            </a:custGeom>
            <a:solidFill>
              <a:srgbClr val="9C8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7" name="Freeform 677"/>
            <p:cNvSpPr>
              <a:spLocks/>
            </p:cNvSpPr>
            <p:nvPr/>
          </p:nvSpPr>
          <p:spPr bwMode="auto">
            <a:xfrm>
              <a:off x="912" y="1524"/>
              <a:ext cx="31" cy="14"/>
            </a:xfrm>
            <a:custGeom>
              <a:avLst/>
              <a:gdLst>
                <a:gd name="T0" fmla="*/ 13 w 13"/>
                <a:gd name="T1" fmla="*/ 0 h 6"/>
                <a:gd name="T2" fmla="*/ 12 w 13"/>
                <a:gd name="T3" fmla="*/ 2 h 6"/>
                <a:gd name="T4" fmla="*/ 0 w 13"/>
                <a:gd name="T5" fmla="*/ 2 h 6"/>
                <a:gd name="T6" fmla="*/ 3 w 13"/>
                <a:gd name="T7" fmla="*/ 3 h 6"/>
                <a:gd name="T8" fmla="*/ 13 w 13"/>
                <a:gd name="T9" fmla="*/ 0 h 6"/>
              </a:gdLst>
              <a:ahLst/>
              <a:cxnLst>
                <a:cxn ang="0">
                  <a:pos x="T0" y="T1"/>
                </a:cxn>
                <a:cxn ang="0">
                  <a:pos x="T2" y="T3"/>
                </a:cxn>
                <a:cxn ang="0">
                  <a:pos x="T4" y="T5"/>
                </a:cxn>
                <a:cxn ang="0">
                  <a:pos x="T6" y="T7"/>
                </a:cxn>
                <a:cxn ang="0">
                  <a:pos x="T8" y="T9"/>
                </a:cxn>
              </a:cxnLst>
              <a:rect l="0" t="0" r="r" b="b"/>
              <a:pathLst>
                <a:path w="13" h="6">
                  <a:moveTo>
                    <a:pt x="13" y="0"/>
                  </a:moveTo>
                  <a:cubicBezTo>
                    <a:pt x="13" y="1"/>
                    <a:pt x="13" y="1"/>
                    <a:pt x="12" y="2"/>
                  </a:cubicBezTo>
                  <a:cubicBezTo>
                    <a:pt x="8" y="5"/>
                    <a:pt x="4" y="6"/>
                    <a:pt x="0" y="2"/>
                  </a:cubicBezTo>
                  <a:cubicBezTo>
                    <a:pt x="1" y="2"/>
                    <a:pt x="2" y="3"/>
                    <a:pt x="3" y="3"/>
                  </a:cubicBezTo>
                  <a:cubicBezTo>
                    <a:pt x="7" y="4"/>
                    <a:pt x="10" y="3"/>
                    <a:pt x="13" y="0"/>
                  </a:cubicBezTo>
                  <a:close/>
                </a:path>
              </a:pathLst>
            </a:custGeom>
            <a:solidFill>
              <a:srgbClr val="9F8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8" name="Freeform 678"/>
            <p:cNvSpPr>
              <a:spLocks/>
            </p:cNvSpPr>
            <p:nvPr/>
          </p:nvSpPr>
          <p:spPr bwMode="auto">
            <a:xfrm>
              <a:off x="1573" y="2019"/>
              <a:ext cx="48" cy="9"/>
            </a:xfrm>
            <a:custGeom>
              <a:avLst/>
              <a:gdLst>
                <a:gd name="T0" fmla="*/ 6 w 20"/>
                <a:gd name="T1" fmla="*/ 1 h 4"/>
                <a:gd name="T2" fmla="*/ 11 w 20"/>
                <a:gd name="T3" fmla="*/ 2 h 4"/>
                <a:gd name="T4" fmla="*/ 15 w 20"/>
                <a:gd name="T5" fmla="*/ 1 h 4"/>
                <a:gd name="T6" fmla="*/ 20 w 20"/>
                <a:gd name="T7" fmla="*/ 1 h 4"/>
                <a:gd name="T8" fmla="*/ 19 w 20"/>
                <a:gd name="T9" fmla="*/ 2 h 4"/>
                <a:gd name="T10" fmla="*/ 0 w 20"/>
                <a:gd name="T11" fmla="*/ 1 h 4"/>
                <a:gd name="T12" fmla="*/ 6 w 20"/>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6" y="1"/>
                  </a:moveTo>
                  <a:cubicBezTo>
                    <a:pt x="8" y="2"/>
                    <a:pt x="10" y="2"/>
                    <a:pt x="11" y="2"/>
                  </a:cubicBezTo>
                  <a:cubicBezTo>
                    <a:pt x="13" y="1"/>
                    <a:pt x="14" y="1"/>
                    <a:pt x="15" y="1"/>
                  </a:cubicBezTo>
                  <a:cubicBezTo>
                    <a:pt x="17" y="1"/>
                    <a:pt x="18" y="0"/>
                    <a:pt x="20" y="1"/>
                  </a:cubicBezTo>
                  <a:cubicBezTo>
                    <a:pt x="19" y="1"/>
                    <a:pt x="19" y="2"/>
                    <a:pt x="19" y="2"/>
                  </a:cubicBezTo>
                  <a:cubicBezTo>
                    <a:pt x="12" y="2"/>
                    <a:pt x="6" y="4"/>
                    <a:pt x="0" y="1"/>
                  </a:cubicBezTo>
                  <a:cubicBezTo>
                    <a:pt x="2" y="0"/>
                    <a:pt x="4" y="2"/>
                    <a:pt x="6" y="1"/>
                  </a:cubicBezTo>
                  <a:close/>
                </a:path>
              </a:pathLst>
            </a:custGeom>
            <a:solidFill>
              <a:srgbClr val="A37B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9" name="Freeform 679"/>
            <p:cNvSpPr>
              <a:spLocks/>
            </p:cNvSpPr>
            <p:nvPr/>
          </p:nvSpPr>
          <p:spPr bwMode="auto">
            <a:xfrm>
              <a:off x="1780" y="1922"/>
              <a:ext cx="43" cy="5"/>
            </a:xfrm>
            <a:custGeom>
              <a:avLst/>
              <a:gdLst>
                <a:gd name="T0" fmla="*/ 18 w 18"/>
                <a:gd name="T1" fmla="*/ 2 h 2"/>
                <a:gd name="T2" fmla="*/ 17 w 18"/>
                <a:gd name="T3" fmla="*/ 2 h 2"/>
                <a:gd name="T4" fmla="*/ 2 w 18"/>
                <a:gd name="T5" fmla="*/ 1 h 2"/>
                <a:gd name="T6" fmla="*/ 0 w 18"/>
                <a:gd name="T7" fmla="*/ 1 h 2"/>
                <a:gd name="T8" fmla="*/ 18 w 18"/>
                <a:gd name="T9" fmla="*/ 2 h 2"/>
              </a:gdLst>
              <a:ahLst/>
              <a:cxnLst>
                <a:cxn ang="0">
                  <a:pos x="T0" y="T1"/>
                </a:cxn>
                <a:cxn ang="0">
                  <a:pos x="T2" y="T3"/>
                </a:cxn>
                <a:cxn ang="0">
                  <a:pos x="T4" y="T5"/>
                </a:cxn>
                <a:cxn ang="0">
                  <a:pos x="T6" y="T7"/>
                </a:cxn>
                <a:cxn ang="0">
                  <a:pos x="T8" y="T9"/>
                </a:cxn>
              </a:cxnLst>
              <a:rect l="0" t="0" r="r" b="b"/>
              <a:pathLst>
                <a:path w="18" h="2">
                  <a:moveTo>
                    <a:pt x="18" y="2"/>
                  </a:moveTo>
                  <a:cubicBezTo>
                    <a:pt x="18" y="2"/>
                    <a:pt x="17" y="2"/>
                    <a:pt x="17" y="2"/>
                  </a:cubicBezTo>
                  <a:cubicBezTo>
                    <a:pt x="12" y="2"/>
                    <a:pt x="7" y="1"/>
                    <a:pt x="2" y="1"/>
                  </a:cubicBezTo>
                  <a:cubicBezTo>
                    <a:pt x="2" y="2"/>
                    <a:pt x="1" y="2"/>
                    <a:pt x="0" y="1"/>
                  </a:cubicBezTo>
                  <a:cubicBezTo>
                    <a:pt x="6" y="0"/>
                    <a:pt x="12" y="0"/>
                    <a:pt x="18" y="2"/>
                  </a:cubicBezTo>
                  <a:close/>
                </a:path>
              </a:pathLst>
            </a:custGeom>
            <a:solidFill>
              <a:srgbClr val="9D7E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0" name="Freeform 680"/>
            <p:cNvSpPr>
              <a:spLocks/>
            </p:cNvSpPr>
            <p:nvPr/>
          </p:nvSpPr>
          <p:spPr bwMode="auto">
            <a:xfrm>
              <a:off x="1566" y="1870"/>
              <a:ext cx="29" cy="12"/>
            </a:xfrm>
            <a:custGeom>
              <a:avLst/>
              <a:gdLst>
                <a:gd name="T0" fmla="*/ 0 w 12"/>
                <a:gd name="T1" fmla="*/ 2 h 5"/>
                <a:gd name="T2" fmla="*/ 3 w 12"/>
                <a:gd name="T3" fmla="*/ 0 h 5"/>
                <a:gd name="T4" fmla="*/ 12 w 12"/>
                <a:gd name="T5" fmla="*/ 4 h 5"/>
                <a:gd name="T6" fmla="*/ 12 w 12"/>
                <a:gd name="T7" fmla="*/ 5 h 5"/>
                <a:gd name="T8" fmla="*/ 7 w 12"/>
                <a:gd name="T9" fmla="*/ 3 h 5"/>
                <a:gd name="T10" fmla="*/ 0 w 12"/>
                <a:gd name="T11" fmla="*/ 2 h 5"/>
              </a:gdLst>
              <a:ahLst/>
              <a:cxnLst>
                <a:cxn ang="0">
                  <a:pos x="T0" y="T1"/>
                </a:cxn>
                <a:cxn ang="0">
                  <a:pos x="T2" y="T3"/>
                </a:cxn>
                <a:cxn ang="0">
                  <a:pos x="T4" y="T5"/>
                </a:cxn>
                <a:cxn ang="0">
                  <a:pos x="T6" y="T7"/>
                </a:cxn>
                <a:cxn ang="0">
                  <a:pos x="T8" y="T9"/>
                </a:cxn>
                <a:cxn ang="0">
                  <a:pos x="T10" y="T11"/>
                </a:cxn>
              </a:cxnLst>
              <a:rect l="0" t="0" r="r" b="b"/>
              <a:pathLst>
                <a:path w="12" h="5">
                  <a:moveTo>
                    <a:pt x="0" y="2"/>
                  </a:moveTo>
                  <a:cubicBezTo>
                    <a:pt x="0" y="1"/>
                    <a:pt x="2" y="1"/>
                    <a:pt x="3" y="0"/>
                  </a:cubicBezTo>
                  <a:cubicBezTo>
                    <a:pt x="7" y="0"/>
                    <a:pt x="10" y="2"/>
                    <a:pt x="12" y="4"/>
                  </a:cubicBezTo>
                  <a:cubicBezTo>
                    <a:pt x="12" y="5"/>
                    <a:pt x="12" y="5"/>
                    <a:pt x="12" y="5"/>
                  </a:cubicBezTo>
                  <a:cubicBezTo>
                    <a:pt x="10" y="5"/>
                    <a:pt x="8" y="4"/>
                    <a:pt x="7" y="3"/>
                  </a:cubicBezTo>
                  <a:cubicBezTo>
                    <a:pt x="5" y="2"/>
                    <a:pt x="3" y="2"/>
                    <a:pt x="0" y="2"/>
                  </a:cubicBezTo>
                  <a:close/>
                </a:path>
              </a:pathLst>
            </a:custGeom>
            <a:solidFill>
              <a:srgbClr val="B394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1" name="Freeform 681"/>
            <p:cNvSpPr>
              <a:spLocks/>
            </p:cNvSpPr>
            <p:nvPr/>
          </p:nvSpPr>
          <p:spPr bwMode="auto">
            <a:xfrm>
              <a:off x="1545" y="2298"/>
              <a:ext cx="19" cy="17"/>
            </a:xfrm>
            <a:custGeom>
              <a:avLst/>
              <a:gdLst>
                <a:gd name="T0" fmla="*/ 0 w 8"/>
                <a:gd name="T1" fmla="*/ 1 h 7"/>
                <a:gd name="T2" fmla="*/ 1 w 8"/>
                <a:gd name="T3" fmla="*/ 0 h 7"/>
                <a:gd name="T4" fmla="*/ 8 w 8"/>
                <a:gd name="T5" fmla="*/ 2 h 7"/>
                <a:gd name="T6" fmla="*/ 4 w 8"/>
                <a:gd name="T7" fmla="*/ 7 h 7"/>
                <a:gd name="T8" fmla="*/ 6 w 8"/>
                <a:gd name="T9" fmla="*/ 2 h 7"/>
                <a:gd name="T10" fmla="*/ 0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0" y="1"/>
                  </a:moveTo>
                  <a:cubicBezTo>
                    <a:pt x="0" y="0"/>
                    <a:pt x="0" y="0"/>
                    <a:pt x="1" y="0"/>
                  </a:cubicBezTo>
                  <a:cubicBezTo>
                    <a:pt x="3" y="0"/>
                    <a:pt x="6" y="1"/>
                    <a:pt x="8" y="2"/>
                  </a:cubicBezTo>
                  <a:cubicBezTo>
                    <a:pt x="7" y="4"/>
                    <a:pt x="4" y="5"/>
                    <a:pt x="4" y="7"/>
                  </a:cubicBezTo>
                  <a:cubicBezTo>
                    <a:pt x="3" y="5"/>
                    <a:pt x="3" y="5"/>
                    <a:pt x="6" y="2"/>
                  </a:cubicBezTo>
                  <a:cubicBezTo>
                    <a:pt x="4" y="2"/>
                    <a:pt x="2" y="1"/>
                    <a:pt x="0" y="1"/>
                  </a:cubicBezTo>
                  <a:close/>
                </a:path>
              </a:pathLst>
            </a:custGeom>
            <a:solidFill>
              <a:srgbClr val="916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2" name="Freeform 682"/>
            <p:cNvSpPr>
              <a:spLocks/>
            </p:cNvSpPr>
            <p:nvPr/>
          </p:nvSpPr>
          <p:spPr bwMode="auto">
            <a:xfrm>
              <a:off x="1561" y="2706"/>
              <a:ext cx="36" cy="7"/>
            </a:xfrm>
            <a:custGeom>
              <a:avLst/>
              <a:gdLst>
                <a:gd name="T0" fmla="*/ 15 w 15"/>
                <a:gd name="T1" fmla="*/ 1 h 3"/>
                <a:gd name="T2" fmla="*/ 14 w 15"/>
                <a:gd name="T3" fmla="*/ 2 h 3"/>
                <a:gd name="T4" fmla="*/ 6 w 15"/>
                <a:gd name="T5" fmla="*/ 2 h 3"/>
                <a:gd name="T6" fmla="*/ 0 w 15"/>
                <a:gd name="T7" fmla="*/ 3 h 3"/>
                <a:gd name="T8" fmla="*/ 6 w 15"/>
                <a:gd name="T9" fmla="*/ 1 h 3"/>
                <a:gd name="T10" fmla="*/ 15 w 15"/>
                <a:gd name="T11" fmla="*/ 1 h 3"/>
              </a:gdLst>
              <a:ahLst/>
              <a:cxnLst>
                <a:cxn ang="0">
                  <a:pos x="T0" y="T1"/>
                </a:cxn>
                <a:cxn ang="0">
                  <a:pos x="T2" y="T3"/>
                </a:cxn>
                <a:cxn ang="0">
                  <a:pos x="T4" y="T5"/>
                </a:cxn>
                <a:cxn ang="0">
                  <a:pos x="T6" y="T7"/>
                </a:cxn>
                <a:cxn ang="0">
                  <a:pos x="T8" y="T9"/>
                </a:cxn>
                <a:cxn ang="0">
                  <a:pos x="T10" y="T11"/>
                </a:cxn>
              </a:cxnLst>
              <a:rect l="0" t="0" r="r" b="b"/>
              <a:pathLst>
                <a:path w="15" h="3">
                  <a:moveTo>
                    <a:pt x="15" y="1"/>
                  </a:moveTo>
                  <a:cubicBezTo>
                    <a:pt x="15" y="1"/>
                    <a:pt x="14" y="2"/>
                    <a:pt x="14" y="2"/>
                  </a:cubicBezTo>
                  <a:cubicBezTo>
                    <a:pt x="11" y="3"/>
                    <a:pt x="8" y="3"/>
                    <a:pt x="6" y="2"/>
                  </a:cubicBezTo>
                  <a:cubicBezTo>
                    <a:pt x="3" y="1"/>
                    <a:pt x="2" y="2"/>
                    <a:pt x="0" y="3"/>
                  </a:cubicBezTo>
                  <a:cubicBezTo>
                    <a:pt x="1" y="1"/>
                    <a:pt x="3" y="0"/>
                    <a:pt x="6" y="1"/>
                  </a:cubicBezTo>
                  <a:cubicBezTo>
                    <a:pt x="9" y="2"/>
                    <a:pt x="12" y="2"/>
                    <a:pt x="15" y="1"/>
                  </a:cubicBezTo>
                  <a:close/>
                </a:path>
              </a:pathLst>
            </a:custGeom>
            <a:solidFill>
              <a:srgbClr val="917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3" name="Freeform 683"/>
            <p:cNvSpPr>
              <a:spLocks/>
            </p:cNvSpPr>
            <p:nvPr/>
          </p:nvSpPr>
          <p:spPr bwMode="auto">
            <a:xfrm>
              <a:off x="1744" y="1799"/>
              <a:ext cx="22" cy="19"/>
            </a:xfrm>
            <a:custGeom>
              <a:avLst/>
              <a:gdLst>
                <a:gd name="T0" fmla="*/ 0 w 9"/>
                <a:gd name="T1" fmla="*/ 1 h 8"/>
                <a:gd name="T2" fmla="*/ 0 w 9"/>
                <a:gd name="T3" fmla="*/ 0 h 8"/>
                <a:gd name="T4" fmla="*/ 9 w 9"/>
                <a:gd name="T5" fmla="*/ 7 h 8"/>
                <a:gd name="T6" fmla="*/ 9 w 9"/>
                <a:gd name="T7" fmla="*/ 7 h 8"/>
                <a:gd name="T8" fmla="*/ 6 w 9"/>
                <a:gd name="T9" fmla="*/ 8 h 8"/>
                <a:gd name="T10" fmla="*/ 3 w 9"/>
                <a:gd name="T11" fmla="*/ 4 h 8"/>
                <a:gd name="T12" fmla="*/ 0 w 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0" y="1"/>
                  </a:moveTo>
                  <a:cubicBezTo>
                    <a:pt x="0" y="1"/>
                    <a:pt x="0" y="1"/>
                    <a:pt x="0" y="0"/>
                  </a:cubicBezTo>
                  <a:cubicBezTo>
                    <a:pt x="4" y="2"/>
                    <a:pt x="6" y="6"/>
                    <a:pt x="9" y="7"/>
                  </a:cubicBezTo>
                  <a:cubicBezTo>
                    <a:pt x="9" y="8"/>
                    <a:pt x="9" y="8"/>
                    <a:pt x="9" y="7"/>
                  </a:cubicBezTo>
                  <a:cubicBezTo>
                    <a:pt x="8" y="8"/>
                    <a:pt x="7" y="8"/>
                    <a:pt x="6" y="8"/>
                  </a:cubicBezTo>
                  <a:cubicBezTo>
                    <a:pt x="5" y="7"/>
                    <a:pt x="3" y="6"/>
                    <a:pt x="3" y="4"/>
                  </a:cubicBezTo>
                  <a:cubicBezTo>
                    <a:pt x="2" y="2"/>
                    <a:pt x="1" y="2"/>
                    <a:pt x="0" y="1"/>
                  </a:cubicBezTo>
                  <a:close/>
                </a:path>
              </a:pathLst>
            </a:custGeom>
            <a:solidFill>
              <a:srgbClr val="9B7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4" name="Freeform 684"/>
            <p:cNvSpPr>
              <a:spLocks/>
            </p:cNvSpPr>
            <p:nvPr/>
          </p:nvSpPr>
          <p:spPr bwMode="auto">
            <a:xfrm>
              <a:off x="1813" y="2601"/>
              <a:ext cx="24" cy="24"/>
            </a:xfrm>
            <a:custGeom>
              <a:avLst/>
              <a:gdLst>
                <a:gd name="T0" fmla="*/ 7 w 10"/>
                <a:gd name="T1" fmla="*/ 8 h 10"/>
                <a:gd name="T2" fmla="*/ 7 w 10"/>
                <a:gd name="T3" fmla="*/ 6 h 10"/>
                <a:gd name="T4" fmla="*/ 0 w 10"/>
                <a:gd name="T5" fmla="*/ 0 h 10"/>
                <a:gd name="T6" fmla="*/ 9 w 10"/>
                <a:gd name="T7" fmla="*/ 6 h 10"/>
                <a:gd name="T8" fmla="*/ 9 w 10"/>
                <a:gd name="T9" fmla="*/ 9 h 10"/>
                <a:gd name="T10" fmla="*/ 7 w 10"/>
                <a:gd name="T11" fmla="*/ 8 h 10"/>
              </a:gdLst>
              <a:ahLst/>
              <a:cxnLst>
                <a:cxn ang="0">
                  <a:pos x="T0" y="T1"/>
                </a:cxn>
                <a:cxn ang="0">
                  <a:pos x="T2" y="T3"/>
                </a:cxn>
                <a:cxn ang="0">
                  <a:pos x="T4" y="T5"/>
                </a:cxn>
                <a:cxn ang="0">
                  <a:pos x="T6" y="T7"/>
                </a:cxn>
                <a:cxn ang="0">
                  <a:pos x="T8" y="T9"/>
                </a:cxn>
                <a:cxn ang="0">
                  <a:pos x="T10" y="T11"/>
                </a:cxn>
              </a:cxnLst>
              <a:rect l="0" t="0" r="r" b="b"/>
              <a:pathLst>
                <a:path w="10" h="10">
                  <a:moveTo>
                    <a:pt x="7" y="8"/>
                  </a:moveTo>
                  <a:cubicBezTo>
                    <a:pt x="10" y="8"/>
                    <a:pt x="8" y="7"/>
                    <a:pt x="7" y="6"/>
                  </a:cubicBezTo>
                  <a:cubicBezTo>
                    <a:pt x="5" y="4"/>
                    <a:pt x="2" y="2"/>
                    <a:pt x="0" y="0"/>
                  </a:cubicBezTo>
                  <a:cubicBezTo>
                    <a:pt x="4" y="1"/>
                    <a:pt x="6" y="4"/>
                    <a:pt x="9" y="6"/>
                  </a:cubicBezTo>
                  <a:cubicBezTo>
                    <a:pt x="10" y="7"/>
                    <a:pt x="10" y="8"/>
                    <a:pt x="9" y="9"/>
                  </a:cubicBezTo>
                  <a:cubicBezTo>
                    <a:pt x="9" y="9"/>
                    <a:pt x="8" y="10"/>
                    <a:pt x="7" y="8"/>
                  </a:cubicBezTo>
                  <a:close/>
                </a:path>
              </a:pathLst>
            </a:custGeom>
            <a:solidFill>
              <a:srgbClr val="9A8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5" name="Freeform 685"/>
            <p:cNvSpPr>
              <a:spLocks/>
            </p:cNvSpPr>
            <p:nvPr/>
          </p:nvSpPr>
          <p:spPr bwMode="auto">
            <a:xfrm>
              <a:off x="1573" y="3542"/>
              <a:ext cx="31" cy="14"/>
            </a:xfrm>
            <a:custGeom>
              <a:avLst/>
              <a:gdLst>
                <a:gd name="T0" fmla="*/ 0 w 13"/>
                <a:gd name="T1" fmla="*/ 6 h 6"/>
                <a:gd name="T2" fmla="*/ 9 w 13"/>
                <a:gd name="T3" fmla="*/ 1 h 6"/>
                <a:gd name="T4" fmla="*/ 13 w 13"/>
                <a:gd name="T5" fmla="*/ 0 h 6"/>
                <a:gd name="T6" fmla="*/ 0 w 13"/>
                <a:gd name="T7" fmla="*/ 6 h 6"/>
              </a:gdLst>
              <a:ahLst/>
              <a:cxnLst>
                <a:cxn ang="0">
                  <a:pos x="T0" y="T1"/>
                </a:cxn>
                <a:cxn ang="0">
                  <a:pos x="T2" y="T3"/>
                </a:cxn>
                <a:cxn ang="0">
                  <a:pos x="T4" y="T5"/>
                </a:cxn>
                <a:cxn ang="0">
                  <a:pos x="T6" y="T7"/>
                </a:cxn>
              </a:cxnLst>
              <a:rect l="0" t="0" r="r" b="b"/>
              <a:pathLst>
                <a:path w="13" h="6">
                  <a:moveTo>
                    <a:pt x="0" y="6"/>
                  </a:moveTo>
                  <a:cubicBezTo>
                    <a:pt x="3" y="4"/>
                    <a:pt x="6" y="3"/>
                    <a:pt x="9" y="1"/>
                  </a:cubicBezTo>
                  <a:cubicBezTo>
                    <a:pt x="11" y="1"/>
                    <a:pt x="12" y="0"/>
                    <a:pt x="13" y="0"/>
                  </a:cubicBezTo>
                  <a:cubicBezTo>
                    <a:pt x="9" y="3"/>
                    <a:pt x="5" y="6"/>
                    <a:pt x="0" y="6"/>
                  </a:cubicBezTo>
                  <a:close/>
                </a:path>
              </a:pathLst>
            </a:custGeom>
            <a:solidFill>
              <a:srgbClr val="9E8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6" name="Freeform 686"/>
            <p:cNvSpPr>
              <a:spLocks/>
            </p:cNvSpPr>
            <p:nvPr/>
          </p:nvSpPr>
          <p:spPr bwMode="auto">
            <a:xfrm>
              <a:off x="1507" y="3631"/>
              <a:ext cx="28" cy="19"/>
            </a:xfrm>
            <a:custGeom>
              <a:avLst/>
              <a:gdLst>
                <a:gd name="T0" fmla="*/ 0 w 12"/>
                <a:gd name="T1" fmla="*/ 8 h 8"/>
                <a:gd name="T2" fmla="*/ 12 w 12"/>
                <a:gd name="T3" fmla="*/ 0 h 8"/>
                <a:gd name="T4" fmla="*/ 0 w 12"/>
                <a:gd name="T5" fmla="*/ 8 h 8"/>
              </a:gdLst>
              <a:ahLst/>
              <a:cxnLst>
                <a:cxn ang="0">
                  <a:pos x="T0" y="T1"/>
                </a:cxn>
                <a:cxn ang="0">
                  <a:pos x="T2" y="T3"/>
                </a:cxn>
                <a:cxn ang="0">
                  <a:pos x="T4" y="T5"/>
                </a:cxn>
              </a:cxnLst>
              <a:rect l="0" t="0" r="r" b="b"/>
              <a:pathLst>
                <a:path w="12" h="8">
                  <a:moveTo>
                    <a:pt x="0" y="8"/>
                  </a:moveTo>
                  <a:cubicBezTo>
                    <a:pt x="3" y="4"/>
                    <a:pt x="7" y="1"/>
                    <a:pt x="12" y="0"/>
                  </a:cubicBezTo>
                  <a:cubicBezTo>
                    <a:pt x="8" y="3"/>
                    <a:pt x="4" y="5"/>
                    <a:pt x="0" y="8"/>
                  </a:cubicBezTo>
                  <a:close/>
                </a:path>
              </a:pathLst>
            </a:custGeom>
            <a:solidFill>
              <a:srgbClr val="9C87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7" name="Freeform 687"/>
            <p:cNvSpPr>
              <a:spLocks/>
            </p:cNvSpPr>
            <p:nvPr/>
          </p:nvSpPr>
          <p:spPr bwMode="auto">
            <a:xfrm>
              <a:off x="1754" y="1747"/>
              <a:ext cx="31" cy="11"/>
            </a:xfrm>
            <a:custGeom>
              <a:avLst/>
              <a:gdLst>
                <a:gd name="T0" fmla="*/ 0 w 13"/>
                <a:gd name="T1" fmla="*/ 0 h 5"/>
                <a:gd name="T2" fmla="*/ 13 w 13"/>
                <a:gd name="T3" fmla="*/ 2 h 5"/>
                <a:gd name="T4" fmla="*/ 10 w 13"/>
                <a:gd name="T5" fmla="*/ 5 h 5"/>
                <a:gd name="T6" fmla="*/ 9 w 13"/>
                <a:gd name="T7" fmla="*/ 5 h 5"/>
                <a:gd name="T8" fmla="*/ 3 w 13"/>
                <a:gd name="T9" fmla="*/ 5 h 5"/>
                <a:gd name="T10" fmla="*/ 0 w 13"/>
                <a:gd name="T11" fmla="*/ 1 h 5"/>
                <a:gd name="T12" fmla="*/ 0 w 1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3" h="5">
                  <a:moveTo>
                    <a:pt x="0" y="0"/>
                  </a:moveTo>
                  <a:cubicBezTo>
                    <a:pt x="4" y="5"/>
                    <a:pt x="9" y="3"/>
                    <a:pt x="13" y="2"/>
                  </a:cubicBezTo>
                  <a:cubicBezTo>
                    <a:pt x="13" y="4"/>
                    <a:pt x="11" y="4"/>
                    <a:pt x="10" y="5"/>
                  </a:cubicBezTo>
                  <a:cubicBezTo>
                    <a:pt x="10" y="5"/>
                    <a:pt x="9" y="5"/>
                    <a:pt x="9" y="5"/>
                  </a:cubicBezTo>
                  <a:cubicBezTo>
                    <a:pt x="7" y="5"/>
                    <a:pt x="5" y="5"/>
                    <a:pt x="3" y="5"/>
                  </a:cubicBezTo>
                  <a:cubicBezTo>
                    <a:pt x="1" y="4"/>
                    <a:pt x="0" y="3"/>
                    <a:pt x="0" y="1"/>
                  </a:cubicBezTo>
                  <a:cubicBezTo>
                    <a:pt x="0" y="1"/>
                    <a:pt x="0" y="1"/>
                    <a:pt x="0" y="0"/>
                  </a:cubicBezTo>
                  <a:close/>
                </a:path>
              </a:pathLst>
            </a:custGeom>
            <a:solidFill>
              <a:srgbClr val="9F8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8" name="Freeform 688"/>
            <p:cNvSpPr>
              <a:spLocks/>
            </p:cNvSpPr>
            <p:nvPr/>
          </p:nvSpPr>
          <p:spPr bwMode="auto">
            <a:xfrm>
              <a:off x="1547" y="1581"/>
              <a:ext cx="24" cy="12"/>
            </a:xfrm>
            <a:custGeom>
              <a:avLst/>
              <a:gdLst>
                <a:gd name="T0" fmla="*/ 10 w 10"/>
                <a:gd name="T1" fmla="*/ 4 h 5"/>
                <a:gd name="T2" fmla="*/ 1 w 10"/>
                <a:gd name="T3" fmla="*/ 2 h 5"/>
                <a:gd name="T4" fmla="*/ 6 w 10"/>
                <a:gd name="T5" fmla="*/ 5 h 5"/>
                <a:gd name="T6" fmla="*/ 5 w 10"/>
                <a:gd name="T7" fmla="*/ 5 h 5"/>
                <a:gd name="T8" fmla="*/ 0 w 10"/>
                <a:gd name="T9" fmla="*/ 2 h 5"/>
                <a:gd name="T10" fmla="*/ 5 w 10"/>
                <a:gd name="T11" fmla="*/ 2 h 5"/>
                <a:gd name="T12" fmla="*/ 10 w 10"/>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10" y="4"/>
                  </a:moveTo>
                  <a:cubicBezTo>
                    <a:pt x="7" y="5"/>
                    <a:pt x="4" y="2"/>
                    <a:pt x="1" y="2"/>
                  </a:cubicBezTo>
                  <a:cubicBezTo>
                    <a:pt x="2" y="4"/>
                    <a:pt x="4" y="4"/>
                    <a:pt x="6" y="5"/>
                  </a:cubicBezTo>
                  <a:cubicBezTo>
                    <a:pt x="5" y="5"/>
                    <a:pt x="5" y="5"/>
                    <a:pt x="5" y="5"/>
                  </a:cubicBezTo>
                  <a:cubicBezTo>
                    <a:pt x="3" y="5"/>
                    <a:pt x="0" y="5"/>
                    <a:pt x="0" y="2"/>
                  </a:cubicBezTo>
                  <a:cubicBezTo>
                    <a:pt x="1" y="0"/>
                    <a:pt x="3" y="2"/>
                    <a:pt x="5" y="2"/>
                  </a:cubicBezTo>
                  <a:cubicBezTo>
                    <a:pt x="7" y="3"/>
                    <a:pt x="8" y="3"/>
                    <a:pt x="10" y="4"/>
                  </a:cubicBezTo>
                  <a:close/>
                </a:path>
              </a:pathLst>
            </a:custGeom>
            <a:solidFill>
              <a:srgbClr val="A08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9" name="Freeform 689"/>
            <p:cNvSpPr>
              <a:spLocks/>
            </p:cNvSpPr>
            <p:nvPr/>
          </p:nvSpPr>
          <p:spPr bwMode="auto">
            <a:xfrm>
              <a:off x="1692" y="3781"/>
              <a:ext cx="19" cy="12"/>
            </a:xfrm>
            <a:custGeom>
              <a:avLst/>
              <a:gdLst>
                <a:gd name="T0" fmla="*/ 1 w 8"/>
                <a:gd name="T1" fmla="*/ 3 h 5"/>
                <a:gd name="T2" fmla="*/ 5 w 8"/>
                <a:gd name="T3" fmla="*/ 3 h 5"/>
                <a:gd name="T4" fmla="*/ 0 w 8"/>
                <a:gd name="T5" fmla="*/ 0 h 5"/>
                <a:gd name="T6" fmla="*/ 6 w 8"/>
                <a:gd name="T7" fmla="*/ 2 h 5"/>
                <a:gd name="T8" fmla="*/ 8 w 8"/>
                <a:gd name="T9" fmla="*/ 4 h 5"/>
                <a:gd name="T10" fmla="*/ 6 w 8"/>
                <a:gd name="T11" fmla="*/ 5 h 5"/>
                <a:gd name="T12" fmla="*/ 1 w 8"/>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3"/>
                  </a:moveTo>
                  <a:cubicBezTo>
                    <a:pt x="2" y="3"/>
                    <a:pt x="3" y="3"/>
                    <a:pt x="5" y="3"/>
                  </a:cubicBezTo>
                  <a:cubicBezTo>
                    <a:pt x="3" y="2"/>
                    <a:pt x="0" y="3"/>
                    <a:pt x="0" y="0"/>
                  </a:cubicBezTo>
                  <a:cubicBezTo>
                    <a:pt x="2" y="1"/>
                    <a:pt x="4" y="1"/>
                    <a:pt x="6" y="2"/>
                  </a:cubicBezTo>
                  <a:cubicBezTo>
                    <a:pt x="7" y="2"/>
                    <a:pt x="8" y="2"/>
                    <a:pt x="8" y="4"/>
                  </a:cubicBezTo>
                  <a:cubicBezTo>
                    <a:pt x="7" y="5"/>
                    <a:pt x="6" y="5"/>
                    <a:pt x="6" y="5"/>
                  </a:cubicBezTo>
                  <a:cubicBezTo>
                    <a:pt x="4" y="4"/>
                    <a:pt x="2" y="5"/>
                    <a:pt x="1" y="3"/>
                  </a:cubicBezTo>
                  <a:close/>
                </a:path>
              </a:pathLst>
            </a:custGeom>
            <a:solidFill>
              <a:srgbClr val="AC8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0" name="Freeform 690"/>
            <p:cNvSpPr>
              <a:spLocks/>
            </p:cNvSpPr>
            <p:nvPr/>
          </p:nvSpPr>
          <p:spPr bwMode="auto">
            <a:xfrm>
              <a:off x="1530" y="3371"/>
              <a:ext cx="15" cy="26"/>
            </a:xfrm>
            <a:custGeom>
              <a:avLst/>
              <a:gdLst>
                <a:gd name="T0" fmla="*/ 3 w 6"/>
                <a:gd name="T1" fmla="*/ 1 h 11"/>
                <a:gd name="T2" fmla="*/ 6 w 6"/>
                <a:gd name="T3" fmla="*/ 0 h 11"/>
                <a:gd name="T4" fmla="*/ 1 w 6"/>
                <a:gd name="T5" fmla="*/ 11 h 11"/>
                <a:gd name="T6" fmla="*/ 3 w 6"/>
                <a:gd name="T7" fmla="*/ 2 h 11"/>
                <a:gd name="T8" fmla="*/ 3 w 6"/>
                <a:gd name="T9" fmla="*/ 2 h 11"/>
                <a:gd name="T10" fmla="*/ 3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3" y="1"/>
                  </a:moveTo>
                  <a:cubicBezTo>
                    <a:pt x="3" y="0"/>
                    <a:pt x="4" y="0"/>
                    <a:pt x="6" y="0"/>
                  </a:cubicBezTo>
                  <a:cubicBezTo>
                    <a:pt x="4" y="4"/>
                    <a:pt x="1" y="7"/>
                    <a:pt x="1" y="11"/>
                  </a:cubicBezTo>
                  <a:cubicBezTo>
                    <a:pt x="0" y="10"/>
                    <a:pt x="0" y="10"/>
                    <a:pt x="3" y="2"/>
                  </a:cubicBezTo>
                  <a:cubicBezTo>
                    <a:pt x="3" y="2"/>
                    <a:pt x="3" y="2"/>
                    <a:pt x="3" y="2"/>
                  </a:cubicBezTo>
                  <a:cubicBezTo>
                    <a:pt x="3" y="1"/>
                    <a:pt x="3" y="1"/>
                    <a:pt x="3" y="1"/>
                  </a:cubicBezTo>
                  <a:close/>
                </a:path>
              </a:pathLst>
            </a:custGeom>
            <a:solidFill>
              <a:srgbClr val="9E8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1" name="Freeform 691"/>
            <p:cNvSpPr>
              <a:spLocks/>
            </p:cNvSpPr>
            <p:nvPr/>
          </p:nvSpPr>
          <p:spPr bwMode="auto">
            <a:xfrm>
              <a:off x="1751" y="2786"/>
              <a:ext cx="36" cy="7"/>
            </a:xfrm>
            <a:custGeom>
              <a:avLst/>
              <a:gdLst>
                <a:gd name="T0" fmla="*/ 5 w 15"/>
                <a:gd name="T1" fmla="*/ 2 h 3"/>
                <a:gd name="T2" fmla="*/ 0 w 15"/>
                <a:gd name="T3" fmla="*/ 0 h 3"/>
                <a:gd name="T4" fmla="*/ 15 w 15"/>
                <a:gd name="T5" fmla="*/ 2 h 3"/>
                <a:gd name="T6" fmla="*/ 15 w 15"/>
                <a:gd name="T7" fmla="*/ 3 h 3"/>
                <a:gd name="T8" fmla="*/ 15 w 15"/>
                <a:gd name="T9" fmla="*/ 3 h 3"/>
                <a:gd name="T10" fmla="*/ 5 w 15"/>
                <a:gd name="T11" fmla="*/ 2 h 3"/>
              </a:gdLst>
              <a:ahLst/>
              <a:cxnLst>
                <a:cxn ang="0">
                  <a:pos x="T0" y="T1"/>
                </a:cxn>
                <a:cxn ang="0">
                  <a:pos x="T2" y="T3"/>
                </a:cxn>
                <a:cxn ang="0">
                  <a:pos x="T4" y="T5"/>
                </a:cxn>
                <a:cxn ang="0">
                  <a:pos x="T6" y="T7"/>
                </a:cxn>
                <a:cxn ang="0">
                  <a:pos x="T8" y="T9"/>
                </a:cxn>
                <a:cxn ang="0">
                  <a:pos x="T10" y="T11"/>
                </a:cxn>
              </a:cxnLst>
              <a:rect l="0" t="0" r="r" b="b"/>
              <a:pathLst>
                <a:path w="15" h="3">
                  <a:moveTo>
                    <a:pt x="5" y="2"/>
                  </a:moveTo>
                  <a:cubicBezTo>
                    <a:pt x="4" y="0"/>
                    <a:pt x="1" y="2"/>
                    <a:pt x="0" y="0"/>
                  </a:cubicBezTo>
                  <a:cubicBezTo>
                    <a:pt x="5" y="0"/>
                    <a:pt x="10" y="0"/>
                    <a:pt x="15" y="2"/>
                  </a:cubicBezTo>
                  <a:cubicBezTo>
                    <a:pt x="15" y="3"/>
                    <a:pt x="15" y="3"/>
                    <a:pt x="15" y="3"/>
                  </a:cubicBezTo>
                  <a:cubicBezTo>
                    <a:pt x="15" y="3"/>
                    <a:pt x="15" y="3"/>
                    <a:pt x="15" y="3"/>
                  </a:cubicBezTo>
                  <a:cubicBezTo>
                    <a:pt x="12" y="2"/>
                    <a:pt x="9" y="1"/>
                    <a:pt x="5" y="2"/>
                  </a:cubicBezTo>
                  <a:close/>
                </a:path>
              </a:pathLst>
            </a:custGeom>
            <a:solidFill>
              <a:srgbClr val="AB82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2" name="Freeform 692"/>
            <p:cNvSpPr>
              <a:spLocks/>
            </p:cNvSpPr>
            <p:nvPr/>
          </p:nvSpPr>
          <p:spPr bwMode="auto">
            <a:xfrm>
              <a:off x="1516" y="3558"/>
              <a:ext cx="29" cy="14"/>
            </a:xfrm>
            <a:custGeom>
              <a:avLst/>
              <a:gdLst>
                <a:gd name="T0" fmla="*/ 12 w 12"/>
                <a:gd name="T1" fmla="*/ 0 h 6"/>
                <a:gd name="T2" fmla="*/ 12 w 12"/>
                <a:gd name="T3" fmla="*/ 1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2" y="0"/>
                    <a:pt x="12" y="1"/>
                  </a:cubicBezTo>
                  <a:cubicBezTo>
                    <a:pt x="8" y="2"/>
                    <a:pt x="4" y="4"/>
                    <a:pt x="0" y="6"/>
                  </a:cubicBezTo>
                  <a:cubicBezTo>
                    <a:pt x="3" y="3"/>
                    <a:pt x="7" y="1"/>
                    <a:pt x="12" y="0"/>
                  </a:cubicBezTo>
                  <a:close/>
                </a:path>
              </a:pathLst>
            </a:custGeom>
            <a:solidFill>
              <a:srgbClr val="A082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3" name="Freeform 693"/>
            <p:cNvSpPr>
              <a:spLocks/>
            </p:cNvSpPr>
            <p:nvPr/>
          </p:nvSpPr>
          <p:spPr bwMode="auto">
            <a:xfrm>
              <a:off x="1709" y="3653"/>
              <a:ext cx="28" cy="9"/>
            </a:xfrm>
            <a:custGeom>
              <a:avLst/>
              <a:gdLst>
                <a:gd name="T0" fmla="*/ 12 w 12"/>
                <a:gd name="T1" fmla="*/ 4 h 4"/>
                <a:gd name="T2" fmla="*/ 4 w 12"/>
                <a:gd name="T3" fmla="*/ 2 h 4"/>
                <a:gd name="T4" fmla="*/ 0 w 12"/>
                <a:gd name="T5" fmla="*/ 0 h 4"/>
                <a:gd name="T6" fmla="*/ 8 w 12"/>
                <a:gd name="T7" fmla="*/ 1 h 4"/>
                <a:gd name="T8" fmla="*/ 12 w 12"/>
                <a:gd name="T9" fmla="*/ 4 h 4"/>
              </a:gdLst>
              <a:ahLst/>
              <a:cxnLst>
                <a:cxn ang="0">
                  <a:pos x="T0" y="T1"/>
                </a:cxn>
                <a:cxn ang="0">
                  <a:pos x="T2" y="T3"/>
                </a:cxn>
                <a:cxn ang="0">
                  <a:pos x="T4" y="T5"/>
                </a:cxn>
                <a:cxn ang="0">
                  <a:pos x="T6" y="T7"/>
                </a:cxn>
                <a:cxn ang="0">
                  <a:pos x="T8" y="T9"/>
                </a:cxn>
              </a:cxnLst>
              <a:rect l="0" t="0" r="r" b="b"/>
              <a:pathLst>
                <a:path w="12" h="4">
                  <a:moveTo>
                    <a:pt x="12" y="4"/>
                  </a:moveTo>
                  <a:cubicBezTo>
                    <a:pt x="10" y="2"/>
                    <a:pt x="7" y="3"/>
                    <a:pt x="4" y="2"/>
                  </a:cubicBezTo>
                  <a:cubicBezTo>
                    <a:pt x="3" y="2"/>
                    <a:pt x="1" y="2"/>
                    <a:pt x="0" y="0"/>
                  </a:cubicBezTo>
                  <a:cubicBezTo>
                    <a:pt x="3" y="1"/>
                    <a:pt x="5" y="1"/>
                    <a:pt x="8" y="1"/>
                  </a:cubicBezTo>
                  <a:cubicBezTo>
                    <a:pt x="10" y="1"/>
                    <a:pt x="12" y="1"/>
                    <a:pt x="12" y="4"/>
                  </a:cubicBezTo>
                  <a:close/>
                </a:path>
              </a:pathLst>
            </a:custGeom>
            <a:solidFill>
              <a:srgbClr val="9C78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4" name="Freeform 694"/>
            <p:cNvSpPr>
              <a:spLocks/>
            </p:cNvSpPr>
            <p:nvPr/>
          </p:nvSpPr>
          <p:spPr bwMode="auto">
            <a:xfrm>
              <a:off x="886" y="2104"/>
              <a:ext cx="33" cy="10"/>
            </a:xfrm>
            <a:custGeom>
              <a:avLst/>
              <a:gdLst>
                <a:gd name="T0" fmla="*/ 0 w 14"/>
                <a:gd name="T1" fmla="*/ 1 h 4"/>
                <a:gd name="T2" fmla="*/ 14 w 14"/>
                <a:gd name="T3" fmla="*/ 1 h 4"/>
                <a:gd name="T4" fmla="*/ 11 w 14"/>
                <a:gd name="T5" fmla="*/ 4 h 4"/>
                <a:gd name="T6" fmla="*/ 10 w 14"/>
                <a:gd name="T7" fmla="*/ 1 h 4"/>
                <a:gd name="T8" fmla="*/ 0 w 14"/>
                <a:gd name="T9" fmla="*/ 1 h 4"/>
                <a:gd name="T10" fmla="*/ 0 w 14"/>
                <a:gd name="T11" fmla="*/ 1 h 4"/>
              </a:gdLst>
              <a:ahLst/>
              <a:cxnLst>
                <a:cxn ang="0">
                  <a:pos x="T0" y="T1"/>
                </a:cxn>
                <a:cxn ang="0">
                  <a:pos x="T2" y="T3"/>
                </a:cxn>
                <a:cxn ang="0">
                  <a:pos x="T4" y="T5"/>
                </a:cxn>
                <a:cxn ang="0">
                  <a:pos x="T6" y="T7"/>
                </a:cxn>
                <a:cxn ang="0">
                  <a:pos x="T8" y="T9"/>
                </a:cxn>
                <a:cxn ang="0">
                  <a:pos x="T10" y="T11"/>
                </a:cxn>
              </a:cxnLst>
              <a:rect l="0" t="0" r="r" b="b"/>
              <a:pathLst>
                <a:path w="14" h="4">
                  <a:moveTo>
                    <a:pt x="0" y="1"/>
                  </a:moveTo>
                  <a:cubicBezTo>
                    <a:pt x="4" y="0"/>
                    <a:pt x="9" y="0"/>
                    <a:pt x="14" y="1"/>
                  </a:cubicBezTo>
                  <a:cubicBezTo>
                    <a:pt x="13" y="3"/>
                    <a:pt x="12" y="4"/>
                    <a:pt x="11" y="4"/>
                  </a:cubicBezTo>
                  <a:cubicBezTo>
                    <a:pt x="11" y="3"/>
                    <a:pt x="12" y="1"/>
                    <a:pt x="10" y="1"/>
                  </a:cubicBezTo>
                  <a:cubicBezTo>
                    <a:pt x="7" y="2"/>
                    <a:pt x="4" y="1"/>
                    <a:pt x="0" y="1"/>
                  </a:cubicBezTo>
                  <a:cubicBezTo>
                    <a:pt x="0" y="2"/>
                    <a:pt x="0" y="1"/>
                    <a:pt x="0" y="1"/>
                  </a:cubicBezTo>
                  <a:close/>
                </a:path>
              </a:pathLst>
            </a:custGeom>
            <a:solidFill>
              <a:srgbClr val="9F7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5" name="Freeform 695"/>
            <p:cNvSpPr>
              <a:spLocks/>
            </p:cNvSpPr>
            <p:nvPr/>
          </p:nvSpPr>
          <p:spPr bwMode="auto">
            <a:xfrm>
              <a:off x="858" y="2107"/>
              <a:ext cx="28" cy="9"/>
            </a:xfrm>
            <a:custGeom>
              <a:avLst/>
              <a:gdLst>
                <a:gd name="T0" fmla="*/ 12 w 12"/>
                <a:gd name="T1" fmla="*/ 0 h 4"/>
                <a:gd name="T2" fmla="*/ 12 w 12"/>
                <a:gd name="T3" fmla="*/ 0 h 4"/>
                <a:gd name="T4" fmla="*/ 1 w 12"/>
                <a:gd name="T5" fmla="*/ 4 h 4"/>
                <a:gd name="T6" fmla="*/ 0 w 12"/>
                <a:gd name="T7" fmla="*/ 3 h 4"/>
                <a:gd name="T8" fmla="*/ 12 w 12"/>
                <a:gd name="T9" fmla="*/ 0 h 4"/>
              </a:gdLst>
              <a:ahLst/>
              <a:cxnLst>
                <a:cxn ang="0">
                  <a:pos x="T0" y="T1"/>
                </a:cxn>
                <a:cxn ang="0">
                  <a:pos x="T2" y="T3"/>
                </a:cxn>
                <a:cxn ang="0">
                  <a:pos x="T4" y="T5"/>
                </a:cxn>
                <a:cxn ang="0">
                  <a:pos x="T6" y="T7"/>
                </a:cxn>
                <a:cxn ang="0">
                  <a:pos x="T8" y="T9"/>
                </a:cxn>
              </a:cxnLst>
              <a:rect l="0" t="0" r="r" b="b"/>
              <a:pathLst>
                <a:path w="12" h="4">
                  <a:moveTo>
                    <a:pt x="12" y="0"/>
                  </a:moveTo>
                  <a:cubicBezTo>
                    <a:pt x="12" y="0"/>
                    <a:pt x="12" y="0"/>
                    <a:pt x="12" y="0"/>
                  </a:cubicBezTo>
                  <a:cubicBezTo>
                    <a:pt x="9" y="1"/>
                    <a:pt x="5" y="3"/>
                    <a:pt x="1" y="4"/>
                  </a:cubicBezTo>
                  <a:cubicBezTo>
                    <a:pt x="0" y="4"/>
                    <a:pt x="0" y="4"/>
                    <a:pt x="0" y="3"/>
                  </a:cubicBezTo>
                  <a:cubicBezTo>
                    <a:pt x="3" y="1"/>
                    <a:pt x="7" y="0"/>
                    <a:pt x="12" y="0"/>
                  </a:cubicBezTo>
                  <a:close/>
                </a:path>
              </a:pathLst>
            </a:custGeom>
            <a:solidFill>
              <a:srgbClr val="A089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6" name="Freeform 696"/>
            <p:cNvSpPr>
              <a:spLocks/>
            </p:cNvSpPr>
            <p:nvPr/>
          </p:nvSpPr>
          <p:spPr bwMode="auto">
            <a:xfrm>
              <a:off x="1801" y="2912"/>
              <a:ext cx="24" cy="23"/>
            </a:xfrm>
            <a:custGeom>
              <a:avLst/>
              <a:gdLst>
                <a:gd name="T0" fmla="*/ 10 w 10"/>
                <a:gd name="T1" fmla="*/ 10 h 10"/>
                <a:gd name="T2" fmla="*/ 0 w 10"/>
                <a:gd name="T3" fmla="*/ 0 h 10"/>
                <a:gd name="T4" fmla="*/ 10 w 10"/>
                <a:gd name="T5" fmla="*/ 10 h 10"/>
              </a:gdLst>
              <a:ahLst/>
              <a:cxnLst>
                <a:cxn ang="0">
                  <a:pos x="T0" y="T1"/>
                </a:cxn>
                <a:cxn ang="0">
                  <a:pos x="T2" y="T3"/>
                </a:cxn>
                <a:cxn ang="0">
                  <a:pos x="T4" y="T5"/>
                </a:cxn>
              </a:cxnLst>
              <a:rect l="0" t="0" r="r" b="b"/>
              <a:pathLst>
                <a:path w="10" h="10">
                  <a:moveTo>
                    <a:pt x="10" y="10"/>
                  </a:moveTo>
                  <a:cubicBezTo>
                    <a:pt x="6" y="7"/>
                    <a:pt x="3" y="4"/>
                    <a:pt x="0" y="0"/>
                  </a:cubicBezTo>
                  <a:cubicBezTo>
                    <a:pt x="4" y="3"/>
                    <a:pt x="8" y="5"/>
                    <a:pt x="10" y="10"/>
                  </a:cubicBezTo>
                  <a:close/>
                </a:path>
              </a:pathLst>
            </a:custGeom>
            <a:solidFill>
              <a:srgbClr val="968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7" name="Freeform 697"/>
            <p:cNvSpPr>
              <a:spLocks/>
            </p:cNvSpPr>
            <p:nvPr/>
          </p:nvSpPr>
          <p:spPr bwMode="auto">
            <a:xfrm>
              <a:off x="1694" y="3650"/>
              <a:ext cx="24" cy="22"/>
            </a:xfrm>
            <a:custGeom>
              <a:avLst/>
              <a:gdLst>
                <a:gd name="T0" fmla="*/ 0 w 10"/>
                <a:gd name="T1" fmla="*/ 0 h 9"/>
                <a:gd name="T2" fmla="*/ 10 w 10"/>
                <a:gd name="T3" fmla="*/ 9 h 9"/>
                <a:gd name="T4" fmla="*/ 0 w 10"/>
                <a:gd name="T5" fmla="*/ 0 h 9"/>
              </a:gdLst>
              <a:ahLst/>
              <a:cxnLst>
                <a:cxn ang="0">
                  <a:pos x="T0" y="T1"/>
                </a:cxn>
                <a:cxn ang="0">
                  <a:pos x="T2" y="T3"/>
                </a:cxn>
                <a:cxn ang="0">
                  <a:pos x="T4" y="T5"/>
                </a:cxn>
              </a:cxnLst>
              <a:rect l="0" t="0" r="r" b="b"/>
              <a:pathLst>
                <a:path w="10" h="9">
                  <a:moveTo>
                    <a:pt x="0" y="0"/>
                  </a:moveTo>
                  <a:cubicBezTo>
                    <a:pt x="4" y="3"/>
                    <a:pt x="8" y="6"/>
                    <a:pt x="10" y="9"/>
                  </a:cubicBezTo>
                  <a:cubicBezTo>
                    <a:pt x="6" y="7"/>
                    <a:pt x="3" y="4"/>
                    <a:pt x="0" y="0"/>
                  </a:cubicBezTo>
                  <a:close/>
                </a:path>
              </a:pathLst>
            </a:custGeom>
            <a:solidFill>
              <a:srgbClr val="977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8" name="Freeform 698"/>
            <p:cNvSpPr>
              <a:spLocks/>
            </p:cNvSpPr>
            <p:nvPr/>
          </p:nvSpPr>
          <p:spPr bwMode="auto">
            <a:xfrm>
              <a:off x="893" y="2014"/>
              <a:ext cx="34" cy="7"/>
            </a:xfrm>
            <a:custGeom>
              <a:avLst/>
              <a:gdLst>
                <a:gd name="T0" fmla="*/ 0 w 14"/>
                <a:gd name="T1" fmla="*/ 0 h 3"/>
                <a:gd name="T2" fmla="*/ 0 w 14"/>
                <a:gd name="T3" fmla="*/ 0 h 3"/>
                <a:gd name="T4" fmla="*/ 14 w 14"/>
                <a:gd name="T5" fmla="*/ 3 h 3"/>
                <a:gd name="T6" fmla="*/ 14 w 14"/>
                <a:gd name="T7" fmla="*/ 3 h 3"/>
                <a:gd name="T8" fmla="*/ 14 w 14"/>
                <a:gd name="T9" fmla="*/ 3 h 3"/>
                <a:gd name="T10" fmla="*/ 0 w 14"/>
                <a:gd name="T11" fmla="*/ 0 h 3"/>
              </a:gdLst>
              <a:ahLst/>
              <a:cxnLst>
                <a:cxn ang="0">
                  <a:pos x="T0" y="T1"/>
                </a:cxn>
                <a:cxn ang="0">
                  <a:pos x="T2" y="T3"/>
                </a:cxn>
                <a:cxn ang="0">
                  <a:pos x="T4" y="T5"/>
                </a:cxn>
                <a:cxn ang="0">
                  <a:pos x="T6" y="T7"/>
                </a:cxn>
                <a:cxn ang="0">
                  <a:pos x="T8" y="T9"/>
                </a:cxn>
                <a:cxn ang="0">
                  <a:pos x="T10" y="T11"/>
                </a:cxn>
              </a:cxnLst>
              <a:rect l="0" t="0" r="r" b="b"/>
              <a:pathLst>
                <a:path w="14" h="3">
                  <a:moveTo>
                    <a:pt x="0" y="0"/>
                  </a:moveTo>
                  <a:cubicBezTo>
                    <a:pt x="0" y="0"/>
                    <a:pt x="0" y="0"/>
                    <a:pt x="0" y="0"/>
                  </a:cubicBezTo>
                  <a:cubicBezTo>
                    <a:pt x="5" y="0"/>
                    <a:pt x="9" y="1"/>
                    <a:pt x="14" y="3"/>
                  </a:cubicBezTo>
                  <a:cubicBezTo>
                    <a:pt x="14" y="3"/>
                    <a:pt x="14" y="3"/>
                    <a:pt x="14" y="3"/>
                  </a:cubicBezTo>
                  <a:cubicBezTo>
                    <a:pt x="14" y="3"/>
                    <a:pt x="14" y="3"/>
                    <a:pt x="14" y="3"/>
                  </a:cubicBezTo>
                  <a:cubicBezTo>
                    <a:pt x="9" y="2"/>
                    <a:pt x="4" y="1"/>
                    <a:pt x="0" y="0"/>
                  </a:cubicBezTo>
                  <a:close/>
                </a:path>
              </a:pathLst>
            </a:custGeom>
            <a:solidFill>
              <a:srgbClr val="AA8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9" name="Freeform 699"/>
            <p:cNvSpPr>
              <a:spLocks/>
            </p:cNvSpPr>
            <p:nvPr/>
          </p:nvSpPr>
          <p:spPr bwMode="auto">
            <a:xfrm>
              <a:off x="1050" y="899"/>
              <a:ext cx="26" cy="5"/>
            </a:xfrm>
            <a:custGeom>
              <a:avLst/>
              <a:gdLst>
                <a:gd name="T0" fmla="*/ 11 w 11"/>
                <a:gd name="T1" fmla="*/ 2 h 2"/>
                <a:gd name="T2" fmla="*/ 1 w 11"/>
                <a:gd name="T3" fmla="*/ 2 h 2"/>
                <a:gd name="T4" fmla="*/ 0 w 11"/>
                <a:gd name="T5" fmla="*/ 0 h 2"/>
                <a:gd name="T6" fmla="*/ 11 w 11"/>
                <a:gd name="T7" fmla="*/ 2 h 2"/>
              </a:gdLst>
              <a:ahLst/>
              <a:cxnLst>
                <a:cxn ang="0">
                  <a:pos x="T0" y="T1"/>
                </a:cxn>
                <a:cxn ang="0">
                  <a:pos x="T2" y="T3"/>
                </a:cxn>
                <a:cxn ang="0">
                  <a:pos x="T4" y="T5"/>
                </a:cxn>
                <a:cxn ang="0">
                  <a:pos x="T6" y="T7"/>
                </a:cxn>
              </a:cxnLst>
              <a:rect l="0" t="0" r="r" b="b"/>
              <a:pathLst>
                <a:path w="11" h="2">
                  <a:moveTo>
                    <a:pt x="11" y="2"/>
                  </a:moveTo>
                  <a:cubicBezTo>
                    <a:pt x="8" y="2"/>
                    <a:pt x="5" y="1"/>
                    <a:pt x="1" y="2"/>
                  </a:cubicBezTo>
                  <a:cubicBezTo>
                    <a:pt x="1" y="2"/>
                    <a:pt x="0" y="1"/>
                    <a:pt x="0" y="0"/>
                  </a:cubicBezTo>
                  <a:cubicBezTo>
                    <a:pt x="4" y="0"/>
                    <a:pt x="8" y="0"/>
                    <a:pt x="11" y="2"/>
                  </a:cubicBezTo>
                  <a:close/>
                </a:path>
              </a:pathLst>
            </a:custGeom>
            <a:solidFill>
              <a:srgbClr val="DB86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0" name="Freeform 700"/>
            <p:cNvSpPr>
              <a:spLocks/>
            </p:cNvSpPr>
            <p:nvPr/>
          </p:nvSpPr>
          <p:spPr bwMode="auto">
            <a:xfrm>
              <a:off x="1568" y="2796"/>
              <a:ext cx="36" cy="9"/>
            </a:xfrm>
            <a:custGeom>
              <a:avLst/>
              <a:gdLst>
                <a:gd name="T0" fmla="*/ 0 w 15"/>
                <a:gd name="T1" fmla="*/ 3 h 4"/>
                <a:gd name="T2" fmla="*/ 6 w 15"/>
                <a:gd name="T3" fmla="*/ 2 h 4"/>
                <a:gd name="T4" fmla="*/ 15 w 15"/>
                <a:gd name="T5" fmla="*/ 1 h 4"/>
                <a:gd name="T6" fmla="*/ 11 w 15"/>
                <a:gd name="T7" fmla="*/ 3 h 4"/>
                <a:gd name="T8" fmla="*/ 0 w 15"/>
                <a:gd name="T9" fmla="*/ 3 h 4"/>
              </a:gdLst>
              <a:ahLst/>
              <a:cxnLst>
                <a:cxn ang="0">
                  <a:pos x="T0" y="T1"/>
                </a:cxn>
                <a:cxn ang="0">
                  <a:pos x="T2" y="T3"/>
                </a:cxn>
                <a:cxn ang="0">
                  <a:pos x="T4" y="T5"/>
                </a:cxn>
                <a:cxn ang="0">
                  <a:pos x="T6" y="T7"/>
                </a:cxn>
                <a:cxn ang="0">
                  <a:pos x="T8" y="T9"/>
                </a:cxn>
              </a:cxnLst>
              <a:rect l="0" t="0" r="r" b="b"/>
              <a:pathLst>
                <a:path w="15" h="4">
                  <a:moveTo>
                    <a:pt x="0" y="3"/>
                  </a:moveTo>
                  <a:cubicBezTo>
                    <a:pt x="2" y="0"/>
                    <a:pt x="4" y="2"/>
                    <a:pt x="6" y="2"/>
                  </a:cubicBezTo>
                  <a:cubicBezTo>
                    <a:pt x="9" y="3"/>
                    <a:pt x="12" y="1"/>
                    <a:pt x="15" y="1"/>
                  </a:cubicBezTo>
                  <a:cubicBezTo>
                    <a:pt x="14" y="2"/>
                    <a:pt x="12" y="2"/>
                    <a:pt x="11" y="3"/>
                  </a:cubicBezTo>
                  <a:cubicBezTo>
                    <a:pt x="7" y="4"/>
                    <a:pt x="4" y="2"/>
                    <a:pt x="0" y="3"/>
                  </a:cubicBezTo>
                  <a:close/>
                </a:path>
              </a:pathLst>
            </a:custGeom>
            <a:solidFill>
              <a:srgbClr val="A17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1" name="Freeform 701"/>
            <p:cNvSpPr>
              <a:spLocks/>
            </p:cNvSpPr>
            <p:nvPr/>
          </p:nvSpPr>
          <p:spPr bwMode="auto">
            <a:xfrm>
              <a:off x="1533" y="2012"/>
              <a:ext cx="33" cy="9"/>
            </a:xfrm>
            <a:custGeom>
              <a:avLst/>
              <a:gdLst>
                <a:gd name="T0" fmla="*/ 0 w 14"/>
                <a:gd name="T1" fmla="*/ 1 h 4"/>
                <a:gd name="T2" fmla="*/ 0 w 14"/>
                <a:gd name="T3" fmla="*/ 0 h 4"/>
                <a:gd name="T4" fmla="*/ 13 w 14"/>
                <a:gd name="T5" fmla="*/ 2 h 4"/>
                <a:gd name="T6" fmla="*/ 14 w 14"/>
                <a:gd name="T7" fmla="*/ 4 h 4"/>
                <a:gd name="T8" fmla="*/ 0 w 14"/>
                <a:gd name="T9" fmla="*/ 1 h 4"/>
              </a:gdLst>
              <a:ahLst/>
              <a:cxnLst>
                <a:cxn ang="0">
                  <a:pos x="T0" y="T1"/>
                </a:cxn>
                <a:cxn ang="0">
                  <a:pos x="T2" y="T3"/>
                </a:cxn>
                <a:cxn ang="0">
                  <a:pos x="T4" y="T5"/>
                </a:cxn>
                <a:cxn ang="0">
                  <a:pos x="T6" y="T7"/>
                </a:cxn>
                <a:cxn ang="0">
                  <a:pos x="T8" y="T9"/>
                </a:cxn>
              </a:cxnLst>
              <a:rect l="0" t="0" r="r" b="b"/>
              <a:pathLst>
                <a:path w="14" h="4">
                  <a:moveTo>
                    <a:pt x="0" y="1"/>
                  </a:moveTo>
                  <a:cubicBezTo>
                    <a:pt x="0" y="0"/>
                    <a:pt x="0" y="0"/>
                    <a:pt x="0" y="0"/>
                  </a:cubicBezTo>
                  <a:cubicBezTo>
                    <a:pt x="4" y="1"/>
                    <a:pt x="9" y="1"/>
                    <a:pt x="13" y="2"/>
                  </a:cubicBezTo>
                  <a:cubicBezTo>
                    <a:pt x="13" y="2"/>
                    <a:pt x="14" y="2"/>
                    <a:pt x="14" y="4"/>
                  </a:cubicBezTo>
                  <a:cubicBezTo>
                    <a:pt x="10" y="3"/>
                    <a:pt x="5" y="2"/>
                    <a:pt x="0" y="1"/>
                  </a:cubicBezTo>
                  <a:close/>
                </a:path>
              </a:pathLst>
            </a:custGeom>
            <a:solidFill>
              <a:srgbClr val="A37B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2" name="Freeform 702"/>
            <p:cNvSpPr>
              <a:spLocks/>
            </p:cNvSpPr>
            <p:nvPr/>
          </p:nvSpPr>
          <p:spPr bwMode="auto">
            <a:xfrm>
              <a:off x="1792" y="1763"/>
              <a:ext cx="16" cy="14"/>
            </a:xfrm>
            <a:custGeom>
              <a:avLst/>
              <a:gdLst>
                <a:gd name="T0" fmla="*/ 0 w 7"/>
                <a:gd name="T1" fmla="*/ 3 h 6"/>
                <a:gd name="T2" fmla="*/ 0 w 7"/>
                <a:gd name="T3" fmla="*/ 2 h 6"/>
                <a:gd name="T4" fmla="*/ 3 w 7"/>
                <a:gd name="T5" fmla="*/ 3 h 6"/>
                <a:gd name="T6" fmla="*/ 3 w 7"/>
                <a:gd name="T7" fmla="*/ 3 h 6"/>
                <a:gd name="T8" fmla="*/ 3 w 7"/>
                <a:gd name="T9" fmla="*/ 3 h 6"/>
                <a:gd name="T10" fmla="*/ 0 w 7"/>
                <a:gd name="T11" fmla="*/ 1 h 6"/>
                <a:gd name="T12" fmla="*/ 0 w 7"/>
                <a:gd name="T13" fmla="*/ 0 h 6"/>
                <a:gd name="T14" fmla="*/ 5 w 7"/>
                <a:gd name="T15" fmla="*/ 2 h 6"/>
                <a:gd name="T16" fmla="*/ 7 w 7"/>
                <a:gd name="T17" fmla="*/ 5 h 6"/>
                <a:gd name="T18" fmla="*/ 4 w 7"/>
                <a:gd name="T19" fmla="*/ 5 h 6"/>
                <a:gd name="T20" fmla="*/ 0 w 7"/>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0" y="3"/>
                  </a:moveTo>
                  <a:cubicBezTo>
                    <a:pt x="0" y="3"/>
                    <a:pt x="0" y="3"/>
                    <a:pt x="0" y="2"/>
                  </a:cubicBezTo>
                  <a:cubicBezTo>
                    <a:pt x="1" y="2"/>
                    <a:pt x="2" y="2"/>
                    <a:pt x="3" y="3"/>
                  </a:cubicBezTo>
                  <a:cubicBezTo>
                    <a:pt x="3" y="3"/>
                    <a:pt x="3" y="2"/>
                    <a:pt x="3" y="3"/>
                  </a:cubicBezTo>
                  <a:cubicBezTo>
                    <a:pt x="3" y="3"/>
                    <a:pt x="3" y="3"/>
                    <a:pt x="3" y="3"/>
                  </a:cubicBezTo>
                  <a:cubicBezTo>
                    <a:pt x="2" y="2"/>
                    <a:pt x="1" y="2"/>
                    <a:pt x="0" y="1"/>
                  </a:cubicBezTo>
                  <a:cubicBezTo>
                    <a:pt x="0" y="1"/>
                    <a:pt x="0" y="0"/>
                    <a:pt x="0" y="0"/>
                  </a:cubicBezTo>
                  <a:cubicBezTo>
                    <a:pt x="2" y="0"/>
                    <a:pt x="4" y="1"/>
                    <a:pt x="5" y="2"/>
                  </a:cubicBezTo>
                  <a:cubicBezTo>
                    <a:pt x="6" y="3"/>
                    <a:pt x="7" y="4"/>
                    <a:pt x="7" y="5"/>
                  </a:cubicBezTo>
                  <a:cubicBezTo>
                    <a:pt x="6" y="6"/>
                    <a:pt x="5" y="5"/>
                    <a:pt x="4" y="5"/>
                  </a:cubicBezTo>
                  <a:cubicBezTo>
                    <a:pt x="3" y="5"/>
                    <a:pt x="2" y="4"/>
                    <a:pt x="0" y="3"/>
                  </a:cubicBezTo>
                  <a:close/>
                </a:path>
              </a:pathLst>
            </a:custGeom>
            <a:solidFill>
              <a:srgbClr val="9F7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3" name="Freeform 703"/>
            <p:cNvSpPr>
              <a:spLocks/>
            </p:cNvSpPr>
            <p:nvPr/>
          </p:nvSpPr>
          <p:spPr bwMode="auto">
            <a:xfrm>
              <a:off x="1093" y="3279"/>
              <a:ext cx="19" cy="21"/>
            </a:xfrm>
            <a:custGeom>
              <a:avLst/>
              <a:gdLst>
                <a:gd name="T0" fmla="*/ 0 w 8"/>
                <a:gd name="T1" fmla="*/ 0 h 9"/>
                <a:gd name="T2" fmla="*/ 6 w 8"/>
                <a:gd name="T3" fmla="*/ 7 h 9"/>
                <a:gd name="T4" fmla="*/ 7 w 8"/>
                <a:gd name="T5" fmla="*/ 4 h 9"/>
                <a:gd name="T6" fmla="*/ 7 w 8"/>
                <a:gd name="T7" fmla="*/ 8 h 9"/>
                <a:gd name="T8" fmla="*/ 4 w 8"/>
                <a:gd name="T9" fmla="*/ 6 h 9"/>
                <a:gd name="T10" fmla="*/ 0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0" y="0"/>
                  </a:moveTo>
                  <a:cubicBezTo>
                    <a:pt x="4" y="0"/>
                    <a:pt x="4" y="4"/>
                    <a:pt x="6" y="7"/>
                  </a:cubicBezTo>
                  <a:cubicBezTo>
                    <a:pt x="7" y="6"/>
                    <a:pt x="6" y="5"/>
                    <a:pt x="7" y="4"/>
                  </a:cubicBezTo>
                  <a:cubicBezTo>
                    <a:pt x="8" y="6"/>
                    <a:pt x="8" y="7"/>
                    <a:pt x="7" y="8"/>
                  </a:cubicBezTo>
                  <a:cubicBezTo>
                    <a:pt x="5" y="9"/>
                    <a:pt x="4" y="7"/>
                    <a:pt x="4" y="6"/>
                  </a:cubicBezTo>
                  <a:cubicBezTo>
                    <a:pt x="4" y="3"/>
                    <a:pt x="2" y="1"/>
                    <a:pt x="0" y="0"/>
                  </a:cubicBezTo>
                  <a:close/>
                </a:path>
              </a:pathLst>
            </a:custGeom>
            <a:solidFill>
              <a:srgbClr val="937E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4" name="Freeform 704"/>
            <p:cNvSpPr>
              <a:spLocks/>
            </p:cNvSpPr>
            <p:nvPr/>
          </p:nvSpPr>
          <p:spPr bwMode="auto">
            <a:xfrm>
              <a:off x="1542" y="2995"/>
              <a:ext cx="26" cy="18"/>
            </a:xfrm>
            <a:custGeom>
              <a:avLst/>
              <a:gdLst>
                <a:gd name="T0" fmla="*/ 11 w 11"/>
                <a:gd name="T1" fmla="*/ 0 h 8"/>
                <a:gd name="T2" fmla="*/ 0 w 11"/>
                <a:gd name="T3" fmla="*/ 8 h 8"/>
                <a:gd name="T4" fmla="*/ 11 w 11"/>
                <a:gd name="T5" fmla="*/ 0 h 8"/>
              </a:gdLst>
              <a:ahLst/>
              <a:cxnLst>
                <a:cxn ang="0">
                  <a:pos x="T0" y="T1"/>
                </a:cxn>
                <a:cxn ang="0">
                  <a:pos x="T2" y="T3"/>
                </a:cxn>
                <a:cxn ang="0">
                  <a:pos x="T4" y="T5"/>
                </a:cxn>
              </a:cxnLst>
              <a:rect l="0" t="0" r="r" b="b"/>
              <a:pathLst>
                <a:path w="11" h="8">
                  <a:moveTo>
                    <a:pt x="11" y="0"/>
                  </a:moveTo>
                  <a:cubicBezTo>
                    <a:pt x="8" y="4"/>
                    <a:pt x="4" y="6"/>
                    <a:pt x="0" y="8"/>
                  </a:cubicBezTo>
                  <a:cubicBezTo>
                    <a:pt x="3" y="4"/>
                    <a:pt x="7" y="2"/>
                    <a:pt x="11" y="0"/>
                  </a:cubicBezTo>
                  <a:close/>
                </a:path>
              </a:pathLst>
            </a:custGeom>
            <a:solidFill>
              <a:srgbClr val="9A8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5" name="Freeform 705"/>
            <p:cNvSpPr>
              <a:spLocks/>
            </p:cNvSpPr>
            <p:nvPr/>
          </p:nvSpPr>
          <p:spPr bwMode="auto">
            <a:xfrm>
              <a:off x="1559" y="3608"/>
              <a:ext cx="33" cy="7"/>
            </a:xfrm>
            <a:custGeom>
              <a:avLst/>
              <a:gdLst>
                <a:gd name="T0" fmla="*/ 14 w 14"/>
                <a:gd name="T1" fmla="*/ 0 h 3"/>
                <a:gd name="T2" fmla="*/ 0 w 14"/>
                <a:gd name="T3" fmla="*/ 3 h 3"/>
                <a:gd name="T4" fmla="*/ 14 w 14"/>
                <a:gd name="T5" fmla="*/ 0 h 3"/>
              </a:gdLst>
              <a:ahLst/>
              <a:cxnLst>
                <a:cxn ang="0">
                  <a:pos x="T0" y="T1"/>
                </a:cxn>
                <a:cxn ang="0">
                  <a:pos x="T2" y="T3"/>
                </a:cxn>
                <a:cxn ang="0">
                  <a:pos x="T4" y="T5"/>
                </a:cxn>
              </a:cxnLst>
              <a:rect l="0" t="0" r="r" b="b"/>
              <a:pathLst>
                <a:path w="14" h="3">
                  <a:moveTo>
                    <a:pt x="14" y="0"/>
                  </a:moveTo>
                  <a:cubicBezTo>
                    <a:pt x="9" y="3"/>
                    <a:pt x="5" y="3"/>
                    <a:pt x="0" y="3"/>
                  </a:cubicBezTo>
                  <a:cubicBezTo>
                    <a:pt x="4" y="2"/>
                    <a:pt x="9" y="1"/>
                    <a:pt x="14" y="0"/>
                  </a:cubicBezTo>
                  <a:close/>
                </a:path>
              </a:pathLst>
            </a:custGeom>
            <a:solidFill>
              <a:srgbClr val="AA7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6" name="Freeform 706"/>
            <p:cNvSpPr>
              <a:spLocks/>
            </p:cNvSpPr>
            <p:nvPr/>
          </p:nvSpPr>
          <p:spPr bwMode="auto">
            <a:xfrm>
              <a:off x="946" y="2900"/>
              <a:ext cx="21" cy="19"/>
            </a:xfrm>
            <a:custGeom>
              <a:avLst/>
              <a:gdLst>
                <a:gd name="T0" fmla="*/ 0 w 9"/>
                <a:gd name="T1" fmla="*/ 1 h 8"/>
                <a:gd name="T2" fmla="*/ 1 w 9"/>
                <a:gd name="T3" fmla="*/ 1 h 8"/>
                <a:gd name="T4" fmla="*/ 2 w 9"/>
                <a:gd name="T5" fmla="*/ 0 h 8"/>
                <a:gd name="T6" fmla="*/ 7 w 9"/>
                <a:gd name="T7" fmla="*/ 4 h 8"/>
                <a:gd name="T8" fmla="*/ 8 w 9"/>
                <a:gd name="T9" fmla="*/ 8 h 8"/>
                <a:gd name="T10" fmla="*/ 1 w 9"/>
                <a:gd name="T11" fmla="*/ 4 h 8"/>
                <a:gd name="T12" fmla="*/ 0 w 9"/>
                <a:gd name="T13" fmla="*/ 2 h 8"/>
                <a:gd name="T14" fmla="*/ 0 w 9"/>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1"/>
                  </a:moveTo>
                  <a:cubicBezTo>
                    <a:pt x="0" y="1"/>
                    <a:pt x="0" y="1"/>
                    <a:pt x="1" y="1"/>
                  </a:cubicBezTo>
                  <a:cubicBezTo>
                    <a:pt x="1" y="0"/>
                    <a:pt x="1" y="0"/>
                    <a:pt x="2" y="0"/>
                  </a:cubicBezTo>
                  <a:cubicBezTo>
                    <a:pt x="4" y="1"/>
                    <a:pt x="6" y="3"/>
                    <a:pt x="7" y="4"/>
                  </a:cubicBezTo>
                  <a:cubicBezTo>
                    <a:pt x="8" y="5"/>
                    <a:pt x="9" y="6"/>
                    <a:pt x="8" y="8"/>
                  </a:cubicBezTo>
                  <a:cubicBezTo>
                    <a:pt x="6" y="6"/>
                    <a:pt x="4" y="5"/>
                    <a:pt x="1" y="4"/>
                  </a:cubicBezTo>
                  <a:cubicBezTo>
                    <a:pt x="2" y="2"/>
                    <a:pt x="1" y="2"/>
                    <a:pt x="0" y="2"/>
                  </a:cubicBezTo>
                  <a:cubicBezTo>
                    <a:pt x="0" y="2"/>
                    <a:pt x="0" y="2"/>
                    <a:pt x="0" y="1"/>
                  </a:cubicBezTo>
                  <a:close/>
                </a:path>
              </a:pathLst>
            </a:custGeom>
            <a:solidFill>
              <a:srgbClr val="663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7" name="Freeform 707"/>
            <p:cNvSpPr>
              <a:spLocks/>
            </p:cNvSpPr>
            <p:nvPr/>
          </p:nvSpPr>
          <p:spPr bwMode="auto">
            <a:xfrm>
              <a:off x="1549" y="1472"/>
              <a:ext cx="19" cy="17"/>
            </a:xfrm>
            <a:custGeom>
              <a:avLst/>
              <a:gdLst>
                <a:gd name="T0" fmla="*/ 4 w 8"/>
                <a:gd name="T1" fmla="*/ 2 h 7"/>
                <a:gd name="T2" fmla="*/ 2 w 8"/>
                <a:gd name="T3" fmla="*/ 2 h 7"/>
                <a:gd name="T4" fmla="*/ 7 w 8"/>
                <a:gd name="T5" fmla="*/ 5 h 7"/>
                <a:gd name="T6" fmla="*/ 8 w 8"/>
                <a:gd name="T7" fmla="*/ 7 h 7"/>
                <a:gd name="T8" fmla="*/ 6 w 8"/>
                <a:gd name="T9" fmla="*/ 7 h 7"/>
                <a:gd name="T10" fmla="*/ 2 w 8"/>
                <a:gd name="T11" fmla="*/ 4 h 7"/>
                <a:gd name="T12" fmla="*/ 1 w 8"/>
                <a:gd name="T13" fmla="*/ 1 h 7"/>
                <a:gd name="T14" fmla="*/ 4 w 8"/>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4" y="2"/>
                  </a:moveTo>
                  <a:cubicBezTo>
                    <a:pt x="3" y="2"/>
                    <a:pt x="3" y="1"/>
                    <a:pt x="2" y="2"/>
                  </a:cubicBezTo>
                  <a:cubicBezTo>
                    <a:pt x="3" y="4"/>
                    <a:pt x="5" y="4"/>
                    <a:pt x="7" y="5"/>
                  </a:cubicBezTo>
                  <a:cubicBezTo>
                    <a:pt x="7" y="5"/>
                    <a:pt x="8" y="6"/>
                    <a:pt x="8" y="7"/>
                  </a:cubicBezTo>
                  <a:cubicBezTo>
                    <a:pt x="7" y="7"/>
                    <a:pt x="7" y="7"/>
                    <a:pt x="6" y="7"/>
                  </a:cubicBezTo>
                  <a:cubicBezTo>
                    <a:pt x="6" y="5"/>
                    <a:pt x="3" y="5"/>
                    <a:pt x="2" y="4"/>
                  </a:cubicBezTo>
                  <a:cubicBezTo>
                    <a:pt x="1" y="3"/>
                    <a:pt x="0" y="3"/>
                    <a:pt x="1" y="1"/>
                  </a:cubicBezTo>
                  <a:cubicBezTo>
                    <a:pt x="2" y="0"/>
                    <a:pt x="3" y="1"/>
                    <a:pt x="4" y="2"/>
                  </a:cubicBezTo>
                  <a:close/>
                </a:path>
              </a:pathLst>
            </a:custGeom>
            <a:solidFill>
              <a:srgbClr val="9F8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8" name="Freeform 708"/>
            <p:cNvSpPr>
              <a:spLocks/>
            </p:cNvSpPr>
            <p:nvPr/>
          </p:nvSpPr>
          <p:spPr bwMode="auto">
            <a:xfrm>
              <a:off x="1728" y="3598"/>
              <a:ext cx="21" cy="12"/>
            </a:xfrm>
            <a:custGeom>
              <a:avLst/>
              <a:gdLst>
                <a:gd name="T0" fmla="*/ 2 w 9"/>
                <a:gd name="T1" fmla="*/ 5 h 5"/>
                <a:gd name="T2" fmla="*/ 2 w 9"/>
                <a:gd name="T3" fmla="*/ 2 h 5"/>
                <a:gd name="T4" fmla="*/ 6 w 9"/>
                <a:gd name="T5" fmla="*/ 2 h 5"/>
                <a:gd name="T6" fmla="*/ 7 w 9"/>
                <a:gd name="T7" fmla="*/ 1 h 5"/>
                <a:gd name="T8" fmla="*/ 6 w 9"/>
                <a:gd name="T9" fmla="*/ 1 h 5"/>
                <a:gd name="T10" fmla="*/ 7 w 9"/>
                <a:gd name="T11" fmla="*/ 0 h 5"/>
                <a:gd name="T12" fmla="*/ 9 w 9"/>
                <a:gd name="T13" fmla="*/ 3 h 5"/>
                <a:gd name="T14" fmla="*/ 6 w 9"/>
                <a:gd name="T15" fmla="*/ 3 h 5"/>
                <a:gd name="T16" fmla="*/ 2 w 9"/>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2" y="5"/>
                  </a:moveTo>
                  <a:cubicBezTo>
                    <a:pt x="0" y="4"/>
                    <a:pt x="0" y="3"/>
                    <a:pt x="2" y="2"/>
                  </a:cubicBezTo>
                  <a:cubicBezTo>
                    <a:pt x="4" y="1"/>
                    <a:pt x="5" y="2"/>
                    <a:pt x="6" y="2"/>
                  </a:cubicBezTo>
                  <a:cubicBezTo>
                    <a:pt x="9" y="2"/>
                    <a:pt x="7" y="2"/>
                    <a:pt x="7" y="1"/>
                  </a:cubicBezTo>
                  <a:cubicBezTo>
                    <a:pt x="6" y="1"/>
                    <a:pt x="6" y="1"/>
                    <a:pt x="6" y="1"/>
                  </a:cubicBezTo>
                  <a:cubicBezTo>
                    <a:pt x="7" y="0"/>
                    <a:pt x="7" y="0"/>
                    <a:pt x="7" y="0"/>
                  </a:cubicBezTo>
                  <a:cubicBezTo>
                    <a:pt x="8" y="0"/>
                    <a:pt x="9" y="1"/>
                    <a:pt x="9" y="3"/>
                  </a:cubicBezTo>
                  <a:cubicBezTo>
                    <a:pt x="9" y="4"/>
                    <a:pt x="7" y="3"/>
                    <a:pt x="6" y="3"/>
                  </a:cubicBezTo>
                  <a:cubicBezTo>
                    <a:pt x="5" y="4"/>
                    <a:pt x="3" y="2"/>
                    <a:pt x="2" y="5"/>
                  </a:cubicBezTo>
                  <a:close/>
                </a:path>
              </a:pathLst>
            </a:custGeom>
            <a:solidFill>
              <a:srgbClr val="AE8B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9" name="Freeform 709"/>
            <p:cNvSpPr>
              <a:spLocks/>
            </p:cNvSpPr>
            <p:nvPr/>
          </p:nvSpPr>
          <p:spPr bwMode="auto">
            <a:xfrm>
              <a:off x="1671" y="3705"/>
              <a:ext cx="12" cy="31"/>
            </a:xfrm>
            <a:custGeom>
              <a:avLst/>
              <a:gdLst>
                <a:gd name="T0" fmla="*/ 0 w 5"/>
                <a:gd name="T1" fmla="*/ 0 h 13"/>
                <a:gd name="T2" fmla="*/ 0 w 5"/>
                <a:gd name="T3" fmla="*/ 0 h 13"/>
                <a:gd name="T4" fmla="*/ 5 w 5"/>
                <a:gd name="T5" fmla="*/ 13 h 13"/>
                <a:gd name="T6" fmla="*/ 0 w 5"/>
                <a:gd name="T7" fmla="*/ 0 h 13"/>
              </a:gdLst>
              <a:ahLst/>
              <a:cxnLst>
                <a:cxn ang="0">
                  <a:pos x="T0" y="T1"/>
                </a:cxn>
                <a:cxn ang="0">
                  <a:pos x="T2" y="T3"/>
                </a:cxn>
                <a:cxn ang="0">
                  <a:pos x="T4" y="T5"/>
                </a:cxn>
                <a:cxn ang="0">
                  <a:pos x="T6" y="T7"/>
                </a:cxn>
              </a:cxnLst>
              <a:rect l="0" t="0" r="r" b="b"/>
              <a:pathLst>
                <a:path w="5" h="13">
                  <a:moveTo>
                    <a:pt x="0" y="0"/>
                  </a:moveTo>
                  <a:cubicBezTo>
                    <a:pt x="0" y="0"/>
                    <a:pt x="0" y="0"/>
                    <a:pt x="0" y="0"/>
                  </a:cubicBezTo>
                  <a:cubicBezTo>
                    <a:pt x="1" y="4"/>
                    <a:pt x="3" y="9"/>
                    <a:pt x="5" y="13"/>
                  </a:cubicBezTo>
                  <a:cubicBezTo>
                    <a:pt x="1" y="10"/>
                    <a:pt x="0" y="5"/>
                    <a:pt x="0" y="0"/>
                  </a:cubicBezTo>
                  <a:close/>
                </a:path>
              </a:pathLst>
            </a:custGeom>
            <a:solidFill>
              <a:srgbClr val="9C7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0" name="Freeform 710"/>
            <p:cNvSpPr>
              <a:spLocks/>
            </p:cNvSpPr>
            <p:nvPr/>
          </p:nvSpPr>
          <p:spPr bwMode="auto">
            <a:xfrm>
              <a:off x="1559" y="2583"/>
              <a:ext cx="36" cy="11"/>
            </a:xfrm>
            <a:custGeom>
              <a:avLst/>
              <a:gdLst>
                <a:gd name="T0" fmla="*/ 0 w 15"/>
                <a:gd name="T1" fmla="*/ 2 h 5"/>
                <a:gd name="T2" fmla="*/ 3 w 15"/>
                <a:gd name="T3" fmla="*/ 2 h 5"/>
                <a:gd name="T4" fmla="*/ 14 w 15"/>
                <a:gd name="T5" fmla="*/ 1 h 5"/>
                <a:gd name="T6" fmla="*/ 15 w 15"/>
                <a:gd name="T7" fmla="*/ 1 h 5"/>
                <a:gd name="T8" fmla="*/ 12 w 15"/>
                <a:gd name="T9" fmla="*/ 3 h 5"/>
                <a:gd name="T10" fmla="*/ 7 w 15"/>
                <a:gd name="T11" fmla="*/ 4 h 5"/>
                <a:gd name="T12" fmla="*/ 0 w 1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0" y="2"/>
                  </a:moveTo>
                  <a:cubicBezTo>
                    <a:pt x="1" y="2"/>
                    <a:pt x="2" y="2"/>
                    <a:pt x="3" y="2"/>
                  </a:cubicBezTo>
                  <a:cubicBezTo>
                    <a:pt x="7" y="3"/>
                    <a:pt x="11" y="0"/>
                    <a:pt x="14" y="1"/>
                  </a:cubicBezTo>
                  <a:cubicBezTo>
                    <a:pt x="15" y="1"/>
                    <a:pt x="15" y="1"/>
                    <a:pt x="15" y="1"/>
                  </a:cubicBezTo>
                  <a:cubicBezTo>
                    <a:pt x="15" y="3"/>
                    <a:pt x="13" y="2"/>
                    <a:pt x="12" y="3"/>
                  </a:cubicBezTo>
                  <a:cubicBezTo>
                    <a:pt x="10" y="3"/>
                    <a:pt x="9" y="4"/>
                    <a:pt x="7" y="4"/>
                  </a:cubicBezTo>
                  <a:cubicBezTo>
                    <a:pt x="5" y="4"/>
                    <a:pt x="2" y="5"/>
                    <a:pt x="0" y="2"/>
                  </a:cubicBezTo>
                  <a:close/>
                </a:path>
              </a:pathLst>
            </a:custGeom>
            <a:solidFill>
              <a:srgbClr val="9C7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1" name="Freeform 711"/>
            <p:cNvSpPr>
              <a:spLocks/>
            </p:cNvSpPr>
            <p:nvPr/>
          </p:nvSpPr>
          <p:spPr bwMode="auto">
            <a:xfrm>
              <a:off x="1549" y="2204"/>
              <a:ext cx="17" cy="16"/>
            </a:xfrm>
            <a:custGeom>
              <a:avLst/>
              <a:gdLst>
                <a:gd name="T0" fmla="*/ 4 w 7"/>
                <a:gd name="T1" fmla="*/ 1 h 7"/>
                <a:gd name="T2" fmla="*/ 4 w 7"/>
                <a:gd name="T3" fmla="*/ 0 h 7"/>
                <a:gd name="T4" fmla="*/ 7 w 7"/>
                <a:gd name="T5" fmla="*/ 2 h 7"/>
                <a:gd name="T6" fmla="*/ 3 w 7"/>
                <a:gd name="T7" fmla="*/ 4 h 7"/>
                <a:gd name="T8" fmla="*/ 4 w 7"/>
                <a:gd name="T9" fmla="*/ 5 h 7"/>
                <a:gd name="T10" fmla="*/ 1 w 7"/>
                <a:gd name="T11" fmla="*/ 5 h 7"/>
                <a:gd name="T12" fmla="*/ 4 w 7"/>
                <a:gd name="T13" fmla="*/ 2 h 7"/>
                <a:gd name="T14" fmla="*/ 4 w 7"/>
                <a:gd name="T15" fmla="*/ 2 h 7"/>
                <a:gd name="T16" fmla="*/ 4 w 7"/>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1"/>
                  </a:moveTo>
                  <a:cubicBezTo>
                    <a:pt x="4" y="1"/>
                    <a:pt x="4" y="1"/>
                    <a:pt x="4" y="0"/>
                  </a:cubicBezTo>
                  <a:cubicBezTo>
                    <a:pt x="5" y="1"/>
                    <a:pt x="6" y="0"/>
                    <a:pt x="7" y="2"/>
                  </a:cubicBezTo>
                  <a:cubicBezTo>
                    <a:pt x="6" y="2"/>
                    <a:pt x="4" y="3"/>
                    <a:pt x="3" y="4"/>
                  </a:cubicBezTo>
                  <a:cubicBezTo>
                    <a:pt x="2" y="5"/>
                    <a:pt x="4" y="5"/>
                    <a:pt x="4" y="5"/>
                  </a:cubicBezTo>
                  <a:cubicBezTo>
                    <a:pt x="3" y="7"/>
                    <a:pt x="2" y="7"/>
                    <a:pt x="1" y="5"/>
                  </a:cubicBezTo>
                  <a:cubicBezTo>
                    <a:pt x="0" y="3"/>
                    <a:pt x="3" y="3"/>
                    <a:pt x="4" y="2"/>
                  </a:cubicBezTo>
                  <a:cubicBezTo>
                    <a:pt x="4" y="2"/>
                    <a:pt x="4" y="2"/>
                    <a:pt x="4" y="2"/>
                  </a:cubicBezTo>
                  <a:cubicBezTo>
                    <a:pt x="4" y="2"/>
                    <a:pt x="4" y="1"/>
                    <a:pt x="4" y="1"/>
                  </a:cubicBezTo>
                  <a:close/>
                </a:path>
              </a:pathLst>
            </a:custGeom>
            <a:solidFill>
              <a:srgbClr val="A28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2" name="Freeform 712"/>
            <p:cNvSpPr>
              <a:spLocks/>
            </p:cNvSpPr>
            <p:nvPr/>
          </p:nvSpPr>
          <p:spPr bwMode="auto">
            <a:xfrm>
              <a:off x="848" y="1860"/>
              <a:ext cx="33" cy="10"/>
            </a:xfrm>
            <a:custGeom>
              <a:avLst/>
              <a:gdLst>
                <a:gd name="T0" fmla="*/ 14 w 14"/>
                <a:gd name="T1" fmla="*/ 1 h 4"/>
                <a:gd name="T2" fmla="*/ 0 w 14"/>
                <a:gd name="T3" fmla="*/ 4 h 4"/>
                <a:gd name="T4" fmla="*/ 14 w 14"/>
                <a:gd name="T5" fmla="*/ 1 h 4"/>
              </a:gdLst>
              <a:ahLst/>
              <a:cxnLst>
                <a:cxn ang="0">
                  <a:pos x="T0" y="T1"/>
                </a:cxn>
                <a:cxn ang="0">
                  <a:pos x="T2" y="T3"/>
                </a:cxn>
                <a:cxn ang="0">
                  <a:pos x="T4" y="T5"/>
                </a:cxn>
              </a:cxnLst>
              <a:rect l="0" t="0" r="r" b="b"/>
              <a:pathLst>
                <a:path w="14" h="4">
                  <a:moveTo>
                    <a:pt x="14" y="1"/>
                  </a:moveTo>
                  <a:cubicBezTo>
                    <a:pt x="9" y="2"/>
                    <a:pt x="5" y="4"/>
                    <a:pt x="0" y="4"/>
                  </a:cubicBezTo>
                  <a:cubicBezTo>
                    <a:pt x="4" y="2"/>
                    <a:pt x="8" y="0"/>
                    <a:pt x="14" y="1"/>
                  </a:cubicBezTo>
                  <a:close/>
                </a:path>
              </a:pathLst>
            </a:custGeom>
            <a:solidFill>
              <a:srgbClr val="A58C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3" name="Freeform 713"/>
            <p:cNvSpPr>
              <a:spLocks/>
            </p:cNvSpPr>
            <p:nvPr/>
          </p:nvSpPr>
          <p:spPr bwMode="auto">
            <a:xfrm>
              <a:off x="1131" y="1806"/>
              <a:ext cx="17" cy="19"/>
            </a:xfrm>
            <a:custGeom>
              <a:avLst/>
              <a:gdLst>
                <a:gd name="T0" fmla="*/ 4 w 7"/>
                <a:gd name="T1" fmla="*/ 8 h 8"/>
                <a:gd name="T2" fmla="*/ 0 w 7"/>
                <a:gd name="T3" fmla="*/ 7 h 8"/>
                <a:gd name="T4" fmla="*/ 5 w 7"/>
                <a:gd name="T5" fmla="*/ 3 h 8"/>
                <a:gd name="T6" fmla="*/ 3 w 7"/>
                <a:gd name="T7" fmla="*/ 3 h 8"/>
                <a:gd name="T8" fmla="*/ 6 w 7"/>
                <a:gd name="T9" fmla="*/ 2 h 8"/>
                <a:gd name="T10" fmla="*/ 2 w 7"/>
                <a:gd name="T11" fmla="*/ 7 h 8"/>
                <a:gd name="T12" fmla="*/ 4 w 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8"/>
                  </a:moveTo>
                  <a:cubicBezTo>
                    <a:pt x="2" y="8"/>
                    <a:pt x="1" y="8"/>
                    <a:pt x="0" y="7"/>
                  </a:cubicBezTo>
                  <a:cubicBezTo>
                    <a:pt x="1" y="5"/>
                    <a:pt x="3" y="4"/>
                    <a:pt x="5" y="3"/>
                  </a:cubicBezTo>
                  <a:cubicBezTo>
                    <a:pt x="4" y="2"/>
                    <a:pt x="3" y="3"/>
                    <a:pt x="3" y="3"/>
                  </a:cubicBezTo>
                  <a:cubicBezTo>
                    <a:pt x="3" y="1"/>
                    <a:pt x="5" y="0"/>
                    <a:pt x="6" y="2"/>
                  </a:cubicBezTo>
                  <a:cubicBezTo>
                    <a:pt x="7" y="5"/>
                    <a:pt x="3" y="5"/>
                    <a:pt x="2" y="7"/>
                  </a:cubicBezTo>
                  <a:cubicBezTo>
                    <a:pt x="3" y="7"/>
                    <a:pt x="3" y="7"/>
                    <a:pt x="4" y="8"/>
                  </a:cubicBezTo>
                  <a:close/>
                </a:path>
              </a:pathLst>
            </a:custGeom>
            <a:solidFill>
              <a:srgbClr val="A184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4" name="Freeform 714"/>
            <p:cNvSpPr>
              <a:spLocks/>
            </p:cNvSpPr>
            <p:nvPr/>
          </p:nvSpPr>
          <p:spPr bwMode="auto">
            <a:xfrm>
              <a:off x="1564" y="3094"/>
              <a:ext cx="16" cy="19"/>
            </a:xfrm>
            <a:custGeom>
              <a:avLst/>
              <a:gdLst>
                <a:gd name="T0" fmla="*/ 2 w 7"/>
                <a:gd name="T1" fmla="*/ 2 h 8"/>
                <a:gd name="T2" fmla="*/ 2 w 7"/>
                <a:gd name="T3" fmla="*/ 6 h 8"/>
                <a:gd name="T4" fmla="*/ 7 w 7"/>
                <a:gd name="T5" fmla="*/ 0 h 8"/>
                <a:gd name="T6" fmla="*/ 5 w 7"/>
                <a:gd name="T7" fmla="*/ 4 h 8"/>
                <a:gd name="T8" fmla="*/ 2 w 7"/>
                <a:gd name="T9" fmla="*/ 7 h 8"/>
                <a:gd name="T10" fmla="*/ 1 w 7"/>
                <a:gd name="T11" fmla="*/ 3 h 8"/>
                <a:gd name="T12" fmla="*/ 2 w 7"/>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2" y="2"/>
                  </a:moveTo>
                  <a:cubicBezTo>
                    <a:pt x="2" y="3"/>
                    <a:pt x="2" y="5"/>
                    <a:pt x="2" y="6"/>
                  </a:cubicBezTo>
                  <a:cubicBezTo>
                    <a:pt x="5" y="5"/>
                    <a:pt x="3" y="0"/>
                    <a:pt x="7" y="0"/>
                  </a:cubicBezTo>
                  <a:cubicBezTo>
                    <a:pt x="6" y="1"/>
                    <a:pt x="5" y="3"/>
                    <a:pt x="5" y="4"/>
                  </a:cubicBezTo>
                  <a:cubicBezTo>
                    <a:pt x="4" y="6"/>
                    <a:pt x="4" y="8"/>
                    <a:pt x="2" y="7"/>
                  </a:cubicBezTo>
                  <a:cubicBezTo>
                    <a:pt x="0" y="6"/>
                    <a:pt x="1" y="5"/>
                    <a:pt x="1" y="3"/>
                  </a:cubicBezTo>
                  <a:cubicBezTo>
                    <a:pt x="1" y="3"/>
                    <a:pt x="2" y="2"/>
                    <a:pt x="2" y="2"/>
                  </a:cubicBezTo>
                  <a:close/>
                </a:path>
              </a:pathLst>
            </a:custGeom>
            <a:solidFill>
              <a:srgbClr val="A18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5" name="Freeform 715"/>
            <p:cNvSpPr>
              <a:spLocks/>
            </p:cNvSpPr>
            <p:nvPr/>
          </p:nvSpPr>
          <p:spPr bwMode="auto">
            <a:xfrm>
              <a:off x="1770" y="2594"/>
              <a:ext cx="31" cy="10"/>
            </a:xfrm>
            <a:custGeom>
              <a:avLst/>
              <a:gdLst>
                <a:gd name="T0" fmla="*/ 0 w 13"/>
                <a:gd name="T1" fmla="*/ 0 h 4"/>
                <a:gd name="T2" fmla="*/ 12 w 13"/>
                <a:gd name="T3" fmla="*/ 3 h 4"/>
                <a:gd name="T4" fmla="*/ 13 w 13"/>
                <a:gd name="T5" fmla="*/ 4 h 4"/>
                <a:gd name="T6" fmla="*/ 0 w 13"/>
                <a:gd name="T7" fmla="*/ 0 h 4"/>
              </a:gdLst>
              <a:ahLst/>
              <a:cxnLst>
                <a:cxn ang="0">
                  <a:pos x="T0" y="T1"/>
                </a:cxn>
                <a:cxn ang="0">
                  <a:pos x="T2" y="T3"/>
                </a:cxn>
                <a:cxn ang="0">
                  <a:pos x="T4" y="T5"/>
                </a:cxn>
                <a:cxn ang="0">
                  <a:pos x="T6" y="T7"/>
                </a:cxn>
              </a:cxnLst>
              <a:rect l="0" t="0" r="r" b="b"/>
              <a:pathLst>
                <a:path w="13" h="4">
                  <a:moveTo>
                    <a:pt x="0" y="0"/>
                  </a:moveTo>
                  <a:cubicBezTo>
                    <a:pt x="4" y="0"/>
                    <a:pt x="8" y="1"/>
                    <a:pt x="12" y="3"/>
                  </a:cubicBezTo>
                  <a:cubicBezTo>
                    <a:pt x="13" y="3"/>
                    <a:pt x="13" y="3"/>
                    <a:pt x="13" y="4"/>
                  </a:cubicBezTo>
                  <a:cubicBezTo>
                    <a:pt x="9" y="2"/>
                    <a:pt x="4" y="2"/>
                    <a:pt x="0" y="0"/>
                  </a:cubicBezTo>
                  <a:close/>
                </a:path>
              </a:pathLst>
            </a:custGeom>
            <a:solidFill>
              <a:srgbClr val="A787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6" name="Freeform 716"/>
            <p:cNvSpPr>
              <a:spLocks/>
            </p:cNvSpPr>
            <p:nvPr/>
          </p:nvSpPr>
          <p:spPr bwMode="auto">
            <a:xfrm>
              <a:off x="1133" y="1922"/>
              <a:ext cx="41" cy="5"/>
            </a:xfrm>
            <a:custGeom>
              <a:avLst/>
              <a:gdLst>
                <a:gd name="T0" fmla="*/ 17 w 17"/>
                <a:gd name="T1" fmla="*/ 2 h 2"/>
                <a:gd name="T2" fmla="*/ 2 w 17"/>
                <a:gd name="T3" fmla="*/ 1 h 2"/>
                <a:gd name="T4" fmla="*/ 0 w 17"/>
                <a:gd name="T5" fmla="*/ 1 h 2"/>
                <a:gd name="T6" fmla="*/ 17 w 17"/>
                <a:gd name="T7" fmla="*/ 2 h 2"/>
              </a:gdLst>
              <a:ahLst/>
              <a:cxnLst>
                <a:cxn ang="0">
                  <a:pos x="T0" y="T1"/>
                </a:cxn>
                <a:cxn ang="0">
                  <a:pos x="T2" y="T3"/>
                </a:cxn>
                <a:cxn ang="0">
                  <a:pos x="T4" y="T5"/>
                </a:cxn>
                <a:cxn ang="0">
                  <a:pos x="T6" y="T7"/>
                </a:cxn>
              </a:cxnLst>
              <a:rect l="0" t="0" r="r" b="b"/>
              <a:pathLst>
                <a:path w="17" h="2">
                  <a:moveTo>
                    <a:pt x="17" y="2"/>
                  </a:moveTo>
                  <a:cubicBezTo>
                    <a:pt x="12" y="2"/>
                    <a:pt x="7" y="1"/>
                    <a:pt x="2" y="1"/>
                  </a:cubicBezTo>
                  <a:cubicBezTo>
                    <a:pt x="1" y="2"/>
                    <a:pt x="0" y="2"/>
                    <a:pt x="0" y="1"/>
                  </a:cubicBezTo>
                  <a:cubicBezTo>
                    <a:pt x="6" y="0"/>
                    <a:pt x="11" y="0"/>
                    <a:pt x="17" y="2"/>
                  </a:cubicBezTo>
                  <a:close/>
                </a:path>
              </a:pathLst>
            </a:custGeom>
            <a:solidFill>
              <a:srgbClr val="9D7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7" name="Freeform 717"/>
            <p:cNvSpPr>
              <a:spLocks/>
            </p:cNvSpPr>
            <p:nvPr/>
          </p:nvSpPr>
          <p:spPr bwMode="auto">
            <a:xfrm>
              <a:off x="1114" y="1931"/>
              <a:ext cx="19" cy="19"/>
            </a:xfrm>
            <a:custGeom>
              <a:avLst/>
              <a:gdLst>
                <a:gd name="T0" fmla="*/ 4 w 8"/>
                <a:gd name="T1" fmla="*/ 0 h 8"/>
                <a:gd name="T2" fmla="*/ 5 w 8"/>
                <a:gd name="T3" fmla="*/ 1 h 8"/>
                <a:gd name="T4" fmla="*/ 6 w 8"/>
                <a:gd name="T5" fmla="*/ 3 h 8"/>
                <a:gd name="T6" fmla="*/ 7 w 8"/>
                <a:gd name="T7" fmla="*/ 6 h 8"/>
                <a:gd name="T8" fmla="*/ 3 w 8"/>
                <a:gd name="T9" fmla="*/ 5 h 8"/>
                <a:gd name="T10" fmla="*/ 6 w 8"/>
                <a:gd name="T11" fmla="*/ 6 h 8"/>
                <a:gd name="T12" fmla="*/ 3 w 8"/>
                <a:gd name="T13" fmla="*/ 3 h 8"/>
                <a:gd name="T14" fmla="*/ 4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4" y="0"/>
                  </a:moveTo>
                  <a:cubicBezTo>
                    <a:pt x="4" y="1"/>
                    <a:pt x="5" y="1"/>
                    <a:pt x="5" y="1"/>
                  </a:cubicBezTo>
                  <a:cubicBezTo>
                    <a:pt x="3" y="2"/>
                    <a:pt x="5" y="2"/>
                    <a:pt x="6" y="3"/>
                  </a:cubicBezTo>
                  <a:cubicBezTo>
                    <a:pt x="6" y="4"/>
                    <a:pt x="8" y="5"/>
                    <a:pt x="7" y="6"/>
                  </a:cubicBezTo>
                  <a:cubicBezTo>
                    <a:pt x="5" y="8"/>
                    <a:pt x="4" y="7"/>
                    <a:pt x="3" y="5"/>
                  </a:cubicBezTo>
                  <a:cubicBezTo>
                    <a:pt x="4" y="6"/>
                    <a:pt x="5" y="6"/>
                    <a:pt x="6" y="6"/>
                  </a:cubicBezTo>
                  <a:cubicBezTo>
                    <a:pt x="5" y="4"/>
                    <a:pt x="4" y="3"/>
                    <a:pt x="3" y="3"/>
                  </a:cubicBezTo>
                  <a:cubicBezTo>
                    <a:pt x="0" y="0"/>
                    <a:pt x="3" y="1"/>
                    <a:pt x="4" y="0"/>
                  </a:cubicBezTo>
                  <a:close/>
                </a:path>
              </a:pathLst>
            </a:custGeom>
            <a:solidFill>
              <a:srgbClr val="A08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8" name="Freeform 718"/>
            <p:cNvSpPr>
              <a:spLocks/>
            </p:cNvSpPr>
            <p:nvPr/>
          </p:nvSpPr>
          <p:spPr bwMode="auto">
            <a:xfrm>
              <a:off x="874" y="1758"/>
              <a:ext cx="31" cy="17"/>
            </a:xfrm>
            <a:custGeom>
              <a:avLst/>
              <a:gdLst>
                <a:gd name="T0" fmla="*/ 3 w 13"/>
                <a:gd name="T1" fmla="*/ 6 h 7"/>
                <a:gd name="T2" fmla="*/ 3 w 13"/>
                <a:gd name="T3" fmla="*/ 7 h 7"/>
                <a:gd name="T4" fmla="*/ 3 w 13"/>
                <a:gd name="T5" fmla="*/ 4 h 7"/>
                <a:gd name="T6" fmla="*/ 13 w 13"/>
                <a:gd name="T7" fmla="*/ 1 h 7"/>
                <a:gd name="T8" fmla="*/ 4 w 13"/>
                <a:gd name="T9" fmla="*/ 4 h 7"/>
                <a:gd name="T10" fmla="*/ 3 w 13"/>
                <a:gd name="T11" fmla="*/ 6 h 7"/>
              </a:gdLst>
              <a:ahLst/>
              <a:cxnLst>
                <a:cxn ang="0">
                  <a:pos x="T0" y="T1"/>
                </a:cxn>
                <a:cxn ang="0">
                  <a:pos x="T2" y="T3"/>
                </a:cxn>
                <a:cxn ang="0">
                  <a:pos x="T4" y="T5"/>
                </a:cxn>
                <a:cxn ang="0">
                  <a:pos x="T6" y="T7"/>
                </a:cxn>
                <a:cxn ang="0">
                  <a:pos x="T8" y="T9"/>
                </a:cxn>
                <a:cxn ang="0">
                  <a:pos x="T10" y="T11"/>
                </a:cxn>
              </a:cxnLst>
              <a:rect l="0" t="0" r="r" b="b"/>
              <a:pathLst>
                <a:path w="13" h="7">
                  <a:moveTo>
                    <a:pt x="3" y="6"/>
                  </a:moveTo>
                  <a:cubicBezTo>
                    <a:pt x="3" y="6"/>
                    <a:pt x="3" y="7"/>
                    <a:pt x="3" y="7"/>
                  </a:cubicBezTo>
                  <a:cubicBezTo>
                    <a:pt x="0" y="6"/>
                    <a:pt x="1" y="5"/>
                    <a:pt x="3" y="4"/>
                  </a:cubicBezTo>
                  <a:cubicBezTo>
                    <a:pt x="6" y="2"/>
                    <a:pt x="9" y="0"/>
                    <a:pt x="13" y="1"/>
                  </a:cubicBezTo>
                  <a:cubicBezTo>
                    <a:pt x="10" y="2"/>
                    <a:pt x="7" y="3"/>
                    <a:pt x="4" y="4"/>
                  </a:cubicBezTo>
                  <a:cubicBezTo>
                    <a:pt x="4" y="4"/>
                    <a:pt x="2" y="4"/>
                    <a:pt x="3" y="6"/>
                  </a:cubicBezTo>
                  <a:close/>
                </a:path>
              </a:pathLst>
            </a:custGeom>
            <a:solidFill>
              <a:srgbClr val="A08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9" name="Freeform 719"/>
            <p:cNvSpPr>
              <a:spLocks/>
            </p:cNvSpPr>
            <p:nvPr/>
          </p:nvSpPr>
          <p:spPr bwMode="auto">
            <a:xfrm>
              <a:off x="1540" y="2895"/>
              <a:ext cx="33" cy="12"/>
            </a:xfrm>
            <a:custGeom>
              <a:avLst/>
              <a:gdLst>
                <a:gd name="T0" fmla="*/ 14 w 14"/>
                <a:gd name="T1" fmla="*/ 0 h 5"/>
                <a:gd name="T2" fmla="*/ 0 w 14"/>
                <a:gd name="T3" fmla="*/ 5 h 5"/>
                <a:gd name="T4" fmla="*/ 14 w 14"/>
                <a:gd name="T5" fmla="*/ 0 h 5"/>
              </a:gdLst>
              <a:ahLst/>
              <a:cxnLst>
                <a:cxn ang="0">
                  <a:pos x="T0" y="T1"/>
                </a:cxn>
                <a:cxn ang="0">
                  <a:pos x="T2" y="T3"/>
                </a:cxn>
                <a:cxn ang="0">
                  <a:pos x="T4" y="T5"/>
                </a:cxn>
              </a:cxnLst>
              <a:rect l="0" t="0" r="r" b="b"/>
              <a:pathLst>
                <a:path w="14" h="5">
                  <a:moveTo>
                    <a:pt x="14" y="0"/>
                  </a:moveTo>
                  <a:cubicBezTo>
                    <a:pt x="9" y="2"/>
                    <a:pt x="5" y="4"/>
                    <a:pt x="0" y="5"/>
                  </a:cubicBezTo>
                  <a:cubicBezTo>
                    <a:pt x="4" y="2"/>
                    <a:pt x="9" y="0"/>
                    <a:pt x="14" y="0"/>
                  </a:cubicBezTo>
                  <a:close/>
                </a:path>
              </a:pathLst>
            </a:custGeom>
            <a:solidFill>
              <a:srgbClr val="A284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0" name="Freeform 720"/>
            <p:cNvSpPr>
              <a:spLocks/>
            </p:cNvSpPr>
            <p:nvPr/>
          </p:nvSpPr>
          <p:spPr bwMode="auto">
            <a:xfrm>
              <a:off x="1787" y="3570"/>
              <a:ext cx="26" cy="14"/>
            </a:xfrm>
            <a:custGeom>
              <a:avLst/>
              <a:gdLst>
                <a:gd name="T0" fmla="*/ 0 w 11"/>
                <a:gd name="T1" fmla="*/ 0 h 6"/>
                <a:gd name="T2" fmla="*/ 11 w 11"/>
                <a:gd name="T3" fmla="*/ 6 h 6"/>
                <a:gd name="T4" fmla="*/ 0 w 11"/>
                <a:gd name="T5" fmla="*/ 0 h 6"/>
              </a:gdLst>
              <a:ahLst/>
              <a:cxnLst>
                <a:cxn ang="0">
                  <a:pos x="T0" y="T1"/>
                </a:cxn>
                <a:cxn ang="0">
                  <a:pos x="T2" y="T3"/>
                </a:cxn>
                <a:cxn ang="0">
                  <a:pos x="T4" y="T5"/>
                </a:cxn>
              </a:cxnLst>
              <a:rect l="0" t="0" r="r" b="b"/>
              <a:pathLst>
                <a:path w="11" h="6">
                  <a:moveTo>
                    <a:pt x="0" y="0"/>
                  </a:moveTo>
                  <a:cubicBezTo>
                    <a:pt x="4" y="0"/>
                    <a:pt x="8" y="2"/>
                    <a:pt x="11" y="6"/>
                  </a:cubicBezTo>
                  <a:cubicBezTo>
                    <a:pt x="7" y="4"/>
                    <a:pt x="3" y="2"/>
                    <a:pt x="0" y="0"/>
                  </a:cubicBezTo>
                  <a:close/>
                </a:path>
              </a:pathLst>
            </a:custGeom>
            <a:solidFill>
              <a:srgbClr val="A184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1" name="Freeform 721"/>
            <p:cNvSpPr>
              <a:spLocks/>
            </p:cNvSpPr>
            <p:nvPr/>
          </p:nvSpPr>
          <p:spPr bwMode="auto">
            <a:xfrm>
              <a:off x="1122" y="1702"/>
              <a:ext cx="21" cy="16"/>
            </a:xfrm>
            <a:custGeom>
              <a:avLst/>
              <a:gdLst>
                <a:gd name="T0" fmla="*/ 9 w 9"/>
                <a:gd name="T1" fmla="*/ 7 h 7"/>
                <a:gd name="T2" fmla="*/ 0 w 9"/>
                <a:gd name="T3" fmla="*/ 2 h 7"/>
                <a:gd name="T4" fmla="*/ 4 w 9"/>
                <a:gd name="T5" fmla="*/ 0 h 7"/>
                <a:gd name="T6" fmla="*/ 4 w 9"/>
                <a:gd name="T7" fmla="*/ 3 h 7"/>
                <a:gd name="T8" fmla="*/ 9 w 9"/>
                <a:gd name="T9" fmla="*/ 7 h 7"/>
              </a:gdLst>
              <a:ahLst/>
              <a:cxnLst>
                <a:cxn ang="0">
                  <a:pos x="T0" y="T1"/>
                </a:cxn>
                <a:cxn ang="0">
                  <a:pos x="T2" y="T3"/>
                </a:cxn>
                <a:cxn ang="0">
                  <a:pos x="T4" y="T5"/>
                </a:cxn>
                <a:cxn ang="0">
                  <a:pos x="T6" y="T7"/>
                </a:cxn>
                <a:cxn ang="0">
                  <a:pos x="T8" y="T9"/>
                </a:cxn>
              </a:cxnLst>
              <a:rect l="0" t="0" r="r" b="b"/>
              <a:pathLst>
                <a:path w="9" h="7">
                  <a:moveTo>
                    <a:pt x="9" y="7"/>
                  </a:moveTo>
                  <a:cubicBezTo>
                    <a:pt x="6" y="6"/>
                    <a:pt x="3" y="3"/>
                    <a:pt x="0" y="2"/>
                  </a:cubicBezTo>
                  <a:cubicBezTo>
                    <a:pt x="1" y="0"/>
                    <a:pt x="2" y="0"/>
                    <a:pt x="4" y="0"/>
                  </a:cubicBezTo>
                  <a:cubicBezTo>
                    <a:pt x="3" y="1"/>
                    <a:pt x="1" y="1"/>
                    <a:pt x="4" y="3"/>
                  </a:cubicBezTo>
                  <a:cubicBezTo>
                    <a:pt x="6" y="4"/>
                    <a:pt x="8" y="4"/>
                    <a:pt x="9" y="7"/>
                  </a:cubicBezTo>
                  <a:close/>
                </a:path>
              </a:pathLst>
            </a:custGeom>
            <a:solidFill>
              <a:srgbClr val="9E8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2" name="Freeform 722"/>
            <p:cNvSpPr>
              <a:spLocks/>
            </p:cNvSpPr>
            <p:nvPr/>
          </p:nvSpPr>
          <p:spPr bwMode="auto">
            <a:xfrm>
              <a:off x="1583" y="1624"/>
              <a:ext cx="14" cy="14"/>
            </a:xfrm>
            <a:custGeom>
              <a:avLst/>
              <a:gdLst>
                <a:gd name="T0" fmla="*/ 3 w 6"/>
                <a:gd name="T1" fmla="*/ 5 h 6"/>
                <a:gd name="T2" fmla="*/ 1 w 6"/>
                <a:gd name="T3" fmla="*/ 5 h 6"/>
                <a:gd name="T4" fmla="*/ 3 w 6"/>
                <a:gd name="T5" fmla="*/ 3 h 6"/>
                <a:gd name="T6" fmla="*/ 0 w 6"/>
                <a:gd name="T7" fmla="*/ 3 h 6"/>
                <a:gd name="T8" fmla="*/ 6 w 6"/>
                <a:gd name="T9" fmla="*/ 0 h 6"/>
                <a:gd name="T10" fmla="*/ 5 w 6"/>
                <a:gd name="T11" fmla="*/ 4 h 6"/>
                <a:gd name="T12" fmla="*/ 3 w 6"/>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5"/>
                  </a:moveTo>
                  <a:cubicBezTo>
                    <a:pt x="2" y="5"/>
                    <a:pt x="1" y="5"/>
                    <a:pt x="1" y="5"/>
                  </a:cubicBezTo>
                  <a:cubicBezTo>
                    <a:pt x="1" y="5"/>
                    <a:pt x="2" y="4"/>
                    <a:pt x="3" y="3"/>
                  </a:cubicBezTo>
                  <a:cubicBezTo>
                    <a:pt x="2" y="3"/>
                    <a:pt x="1" y="3"/>
                    <a:pt x="0" y="3"/>
                  </a:cubicBezTo>
                  <a:cubicBezTo>
                    <a:pt x="2" y="3"/>
                    <a:pt x="3" y="0"/>
                    <a:pt x="6" y="0"/>
                  </a:cubicBezTo>
                  <a:cubicBezTo>
                    <a:pt x="5" y="2"/>
                    <a:pt x="5" y="3"/>
                    <a:pt x="5" y="4"/>
                  </a:cubicBezTo>
                  <a:cubicBezTo>
                    <a:pt x="5" y="6"/>
                    <a:pt x="4" y="5"/>
                    <a:pt x="3" y="5"/>
                  </a:cubicBezTo>
                  <a:close/>
                </a:path>
              </a:pathLst>
            </a:custGeom>
            <a:solidFill>
              <a:srgbClr val="9C7C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3" name="Freeform 723"/>
            <p:cNvSpPr>
              <a:spLocks/>
            </p:cNvSpPr>
            <p:nvPr/>
          </p:nvSpPr>
          <p:spPr bwMode="auto">
            <a:xfrm>
              <a:off x="1816" y="2313"/>
              <a:ext cx="21" cy="11"/>
            </a:xfrm>
            <a:custGeom>
              <a:avLst/>
              <a:gdLst>
                <a:gd name="T0" fmla="*/ 0 w 9"/>
                <a:gd name="T1" fmla="*/ 0 h 5"/>
                <a:gd name="T2" fmla="*/ 6 w 9"/>
                <a:gd name="T3" fmla="*/ 3 h 5"/>
                <a:gd name="T4" fmla="*/ 5 w 9"/>
                <a:gd name="T5" fmla="*/ 0 h 5"/>
                <a:gd name="T6" fmla="*/ 8 w 9"/>
                <a:gd name="T7" fmla="*/ 3 h 5"/>
                <a:gd name="T8" fmla="*/ 4 w 9"/>
                <a:gd name="T9" fmla="*/ 3 h 5"/>
                <a:gd name="T10" fmla="*/ 0 w 9"/>
                <a:gd name="T11" fmla="*/ 0 h 5"/>
              </a:gdLst>
              <a:ahLst/>
              <a:cxnLst>
                <a:cxn ang="0">
                  <a:pos x="T0" y="T1"/>
                </a:cxn>
                <a:cxn ang="0">
                  <a:pos x="T2" y="T3"/>
                </a:cxn>
                <a:cxn ang="0">
                  <a:pos x="T4" y="T5"/>
                </a:cxn>
                <a:cxn ang="0">
                  <a:pos x="T6" y="T7"/>
                </a:cxn>
                <a:cxn ang="0">
                  <a:pos x="T8" y="T9"/>
                </a:cxn>
                <a:cxn ang="0">
                  <a:pos x="T10" y="T11"/>
                </a:cxn>
              </a:cxnLst>
              <a:rect l="0" t="0" r="r" b="b"/>
              <a:pathLst>
                <a:path w="9" h="5">
                  <a:moveTo>
                    <a:pt x="0" y="0"/>
                  </a:moveTo>
                  <a:cubicBezTo>
                    <a:pt x="2" y="0"/>
                    <a:pt x="4" y="2"/>
                    <a:pt x="6" y="3"/>
                  </a:cubicBezTo>
                  <a:cubicBezTo>
                    <a:pt x="7" y="1"/>
                    <a:pt x="5" y="1"/>
                    <a:pt x="5" y="0"/>
                  </a:cubicBezTo>
                  <a:cubicBezTo>
                    <a:pt x="7" y="0"/>
                    <a:pt x="9" y="1"/>
                    <a:pt x="8" y="3"/>
                  </a:cubicBezTo>
                  <a:cubicBezTo>
                    <a:pt x="7" y="5"/>
                    <a:pt x="5" y="4"/>
                    <a:pt x="4" y="3"/>
                  </a:cubicBezTo>
                  <a:cubicBezTo>
                    <a:pt x="3" y="2"/>
                    <a:pt x="1" y="2"/>
                    <a:pt x="0" y="0"/>
                  </a:cubicBezTo>
                  <a:close/>
                </a:path>
              </a:pathLst>
            </a:custGeom>
            <a:solidFill>
              <a:srgbClr val="A28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4" name="Freeform 724"/>
            <p:cNvSpPr>
              <a:spLocks/>
            </p:cNvSpPr>
            <p:nvPr/>
          </p:nvSpPr>
          <p:spPr bwMode="auto">
            <a:xfrm>
              <a:off x="1751" y="3281"/>
              <a:ext cx="10" cy="17"/>
            </a:xfrm>
            <a:custGeom>
              <a:avLst/>
              <a:gdLst>
                <a:gd name="T0" fmla="*/ 0 w 4"/>
                <a:gd name="T1" fmla="*/ 4 h 7"/>
                <a:gd name="T2" fmla="*/ 2 w 4"/>
                <a:gd name="T3" fmla="*/ 5 h 7"/>
                <a:gd name="T4" fmla="*/ 1 w 4"/>
                <a:gd name="T5" fmla="*/ 0 h 7"/>
                <a:gd name="T6" fmla="*/ 4 w 4"/>
                <a:gd name="T7" fmla="*/ 1 h 7"/>
                <a:gd name="T8" fmla="*/ 3 w 4"/>
                <a:gd name="T9" fmla="*/ 4 h 7"/>
                <a:gd name="T10" fmla="*/ 2 w 4"/>
                <a:gd name="T11" fmla="*/ 7 h 7"/>
                <a:gd name="T12" fmla="*/ 0 w 4"/>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4"/>
                  </a:moveTo>
                  <a:cubicBezTo>
                    <a:pt x="1" y="3"/>
                    <a:pt x="0" y="6"/>
                    <a:pt x="2" y="5"/>
                  </a:cubicBezTo>
                  <a:cubicBezTo>
                    <a:pt x="3" y="4"/>
                    <a:pt x="1" y="2"/>
                    <a:pt x="1" y="0"/>
                  </a:cubicBezTo>
                  <a:cubicBezTo>
                    <a:pt x="2" y="0"/>
                    <a:pt x="4" y="0"/>
                    <a:pt x="4" y="1"/>
                  </a:cubicBezTo>
                  <a:cubicBezTo>
                    <a:pt x="3" y="2"/>
                    <a:pt x="3" y="2"/>
                    <a:pt x="3" y="4"/>
                  </a:cubicBezTo>
                  <a:cubicBezTo>
                    <a:pt x="3" y="5"/>
                    <a:pt x="4" y="7"/>
                    <a:pt x="2" y="7"/>
                  </a:cubicBezTo>
                  <a:cubicBezTo>
                    <a:pt x="0" y="7"/>
                    <a:pt x="0" y="5"/>
                    <a:pt x="0" y="4"/>
                  </a:cubicBezTo>
                  <a:close/>
                </a:path>
              </a:pathLst>
            </a:custGeom>
            <a:solidFill>
              <a:srgbClr val="9A8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5" name="Freeform 725"/>
            <p:cNvSpPr>
              <a:spLocks/>
            </p:cNvSpPr>
            <p:nvPr/>
          </p:nvSpPr>
          <p:spPr bwMode="auto">
            <a:xfrm>
              <a:off x="1148" y="3317"/>
              <a:ext cx="19" cy="18"/>
            </a:xfrm>
            <a:custGeom>
              <a:avLst/>
              <a:gdLst>
                <a:gd name="T0" fmla="*/ 0 w 8"/>
                <a:gd name="T1" fmla="*/ 0 h 8"/>
                <a:gd name="T2" fmla="*/ 5 w 8"/>
                <a:gd name="T3" fmla="*/ 5 h 8"/>
                <a:gd name="T4" fmla="*/ 6 w 8"/>
                <a:gd name="T5" fmla="*/ 3 h 8"/>
                <a:gd name="T6" fmla="*/ 6 w 8"/>
                <a:gd name="T7" fmla="*/ 7 h 8"/>
                <a:gd name="T8" fmla="*/ 3 w 8"/>
                <a:gd name="T9" fmla="*/ 5 h 8"/>
                <a:gd name="T10" fmla="*/ 0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0" y="0"/>
                  </a:moveTo>
                  <a:cubicBezTo>
                    <a:pt x="3" y="0"/>
                    <a:pt x="3" y="4"/>
                    <a:pt x="5" y="5"/>
                  </a:cubicBezTo>
                  <a:cubicBezTo>
                    <a:pt x="6" y="5"/>
                    <a:pt x="5" y="4"/>
                    <a:pt x="6" y="3"/>
                  </a:cubicBezTo>
                  <a:cubicBezTo>
                    <a:pt x="7" y="4"/>
                    <a:pt x="8" y="6"/>
                    <a:pt x="6" y="7"/>
                  </a:cubicBezTo>
                  <a:cubicBezTo>
                    <a:pt x="5" y="8"/>
                    <a:pt x="4" y="6"/>
                    <a:pt x="3" y="5"/>
                  </a:cubicBezTo>
                  <a:cubicBezTo>
                    <a:pt x="2" y="3"/>
                    <a:pt x="1" y="1"/>
                    <a:pt x="0" y="0"/>
                  </a:cubicBezTo>
                  <a:close/>
                </a:path>
              </a:pathLst>
            </a:custGeom>
            <a:solidFill>
              <a:srgbClr val="9C8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6" name="Freeform 726"/>
            <p:cNvSpPr>
              <a:spLocks/>
            </p:cNvSpPr>
            <p:nvPr/>
          </p:nvSpPr>
          <p:spPr bwMode="auto">
            <a:xfrm>
              <a:off x="1091" y="3352"/>
              <a:ext cx="31" cy="17"/>
            </a:xfrm>
            <a:custGeom>
              <a:avLst/>
              <a:gdLst>
                <a:gd name="T0" fmla="*/ 0 w 13"/>
                <a:gd name="T1" fmla="*/ 0 h 7"/>
                <a:gd name="T2" fmla="*/ 9 w 13"/>
                <a:gd name="T3" fmla="*/ 4 h 7"/>
                <a:gd name="T4" fmla="*/ 13 w 13"/>
                <a:gd name="T5" fmla="*/ 5 h 7"/>
                <a:gd name="T6" fmla="*/ 13 w 13"/>
                <a:gd name="T7" fmla="*/ 5 h 7"/>
                <a:gd name="T8" fmla="*/ 4 w 13"/>
                <a:gd name="T9" fmla="*/ 5 h 7"/>
                <a:gd name="T10" fmla="*/ 2 w 13"/>
                <a:gd name="T11" fmla="*/ 4 h 7"/>
                <a:gd name="T12" fmla="*/ 0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0" y="0"/>
                  </a:moveTo>
                  <a:cubicBezTo>
                    <a:pt x="3" y="1"/>
                    <a:pt x="5" y="5"/>
                    <a:pt x="9" y="4"/>
                  </a:cubicBezTo>
                  <a:cubicBezTo>
                    <a:pt x="11" y="4"/>
                    <a:pt x="12" y="5"/>
                    <a:pt x="13" y="5"/>
                  </a:cubicBezTo>
                  <a:cubicBezTo>
                    <a:pt x="13" y="5"/>
                    <a:pt x="13" y="5"/>
                    <a:pt x="13" y="5"/>
                  </a:cubicBezTo>
                  <a:cubicBezTo>
                    <a:pt x="10" y="7"/>
                    <a:pt x="7" y="5"/>
                    <a:pt x="4" y="5"/>
                  </a:cubicBezTo>
                  <a:cubicBezTo>
                    <a:pt x="3" y="4"/>
                    <a:pt x="3" y="4"/>
                    <a:pt x="2" y="4"/>
                  </a:cubicBezTo>
                  <a:cubicBezTo>
                    <a:pt x="1" y="3"/>
                    <a:pt x="0" y="2"/>
                    <a:pt x="0" y="0"/>
                  </a:cubicBezTo>
                  <a:close/>
                </a:path>
              </a:pathLst>
            </a:custGeom>
            <a:solidFill>
              <a:srgbClr val="9C88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7" name="Freeform 727"/>
            <p:cNvSpPr>
              <a:spLocks/>
            </p:cNvSpPr>
            <p:nvPr/>
          </p:nvSpPr>
          <p:spPr bwMode="auto">
            <a:xfrm>
              <a:off x="1117" y="2395"/>
              <a:ext cx="40" cy="8"/>
            </a:xfrm>
            <a:custGeom>
              <a:avLst/>
              <a:gdLst>
                <a:gd name="T0" fmla="*/ 17 w 17"/>
                <a:gd name="T1" fmla="*/ 3 h 3"/>
                <a:gd name="T2" fmla="*/ 16 w 17"/>
                <a:gd name="T3" fmla="*/ 3 h 3"/>
                <a:gd name="T4" fmla="*/ 0 w 17"/>
                <a:gd name="T5" fmla="*/ 2 h 3"/>
                <a:gd name="T6" fmla="*/ 17 w 17"/>
                <a:gd name="T7" fmla="*/ 3 h 3"/>
              </a:gdLst>
              <a:ahLst/>
              <a:cxnLst>
                <a:cxn ang="0">
                  <a:pos x="T0" y="T1"/>
                </a:cxn>
                <a:cxn ang="0">
                  <a:pos x="T2" y="T3"/>
                </a:cxn>
                <a:cxn ang="0">
                  <a:pos x="T4" y="T5"/>
                </a:cxn>
                <a:cxn ang="0">
                  <a:pos x="T6" y="T7"/>
                </a:cxn>
              </a:cxnLst>
              <a:rect l="0" t="0" r="r" b="b"/>
              <a:pathLst>
                <a:path w="17" h="3">
                  <a:moveTo>
                    <a:pt x="17" y="3"/>
                  </a:moveTo>
                  <a:cubicBezTo>
                    <a:pt x="16" y="3"/>
                    <a:pt x="16" y="3"/>
                    <a:pt x="16" y="3"/>
                  </a:cubicBezTo>
                  <a:cubicBezTo>
                    <a:pt x="11" y="2"/>
                    <a:pt x="5" y="2"/>
                    <a:pt x="0" y="2"/>
                  </a:cubicBezTo>
                  <a:cubicBezTo>
                    <a:pt x="6" y="0"/>
                    <a:pt x="11" y="1"/>
                    <a:pt x="17" y="3"/>
                  </a:cubicBezTo>
                  <a:close/>
                </a:path>
              </a:pathLst>
            </a:custGeom>
            <a:solidFill>
              <a:srgbClr val="A7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8" name="Freeform 728"/>
            <p:cNvSpPr>
              <a:spLocks/>
            </p:cNvSpPr>
            <p:nvPr/>
          </p:nvSpPr>
          <p:spPr bwMode="auto">
            <a:xfrm>
              <a:off x="1533" y="2104"/>
              <a:ext cx="33" cy="7"/>
            </a:xfrm>
            <a:custGeom>
              <a:avLst/>
              <a:gdLst>
                <a:gd name="T0" fmla="*/ 0 w 14"/>
                <a:gd name="T1" fmla="*/ 1 h 3"/>
                <a:gd name="T2" fmla="*/ 14 w 14"/>
                <a:gd name="T3" fmla="*/ 1 h 3"/>
                <a:gd name="T4" fmla="*/ 11 w 14"/>
                <a:gd name="T5" fmla="*/ 3 h 3"/>
                <a:gd name="T6" fmla="*/ 10 w 14"/>
                <a:gd name="T7" fmla="*/ 2 h 3"/>
                <a:gd name="T8" fmla="*/ 1 w 14"/>
                <a:gd name="T9" fmla="*/ 1 h 3"/>
                <a:gd name="T10" fmla="*/ 0 w 14"/>
                <a:gd name="T11" fmla="*/ 1 h 3"/>
              </a:gdLst>
              <a:ahLst/>
              <a:cxnLst>
                <a:cxn ang="0">
                  <a:pos x="T0" y="T1"/>
                </a:cxn>
                <a:cxn ang="0">
                  <a:pos x="T2" y="T3"/>
                </a:cxn>
                <a:cxn ang="0">
                  <a:pos x="T4" y="T5"/>
                </a:cxn>
                <a:cxn ang="0">
                  <a:pos x="T6" y="T7"/>
                </a:cxn>
                <a:cxn ang="0">
                  <a:pos x="T8" y="T9"/>
                </a:cxn>
                <a:cxn ang="0">
                  <a:pos x="T10" y="T11"/>
                </a:cxn>
              </a:cxnLst>
              <a:rect l="0" t="0" r="r" b="b"/>
              <a:pathLst>
                <a:path w="14" h="3">
                  <a:moveTo>
                    <a:pt x="0" y="1"/>
                  </a:moveTo>
                  <a:cubicBezTo>
                    <a:pt x="5" y="0"/>
                    <a:pt x="9" y="0"/>
                    <a:pt x="14" y="1"/>
                  </a:cubicBezTo>
                  <a:cubicBezTo>
                    <a:pt x="14" y="3"/>
                    <a:pt x="13" y="3"/>
                    <a:pt x="11" y="3"/>
                  </a:cubicBezTo>
                  <a:cubicBezTo>
                    <a:pt x="12" y="1"/>
                    <a:pt x="11" y="2"/>
                    <a:pt x="10" y="2"/>
                  </a:cubicBezTo>
                  <a:cubicBezTo>
                    <a:pt x="7" y="1"/>
                    <a:pt x="4" y="1"/>
                    <a:pt x="1" y="1"/>
                  </a:cubicBezTo>
                  <a:cubicBezTo>
                    <a:pt x="1" y="2"/>
                    <a:pt x="0" y="2"/>
                    <a:pt x="0" y="1"/>
                  </a:cubicBezTo>
                  <a:close/>
                </a:path>
              </a:pathLst>
            </a:custGeom>
            <a:solidFill>
              <a:srgbClr val="9C6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9" name="Freeform 729"/>
            <p:cNvSpPr>
              <a:spLocks/>
            </p:cNvSpPr>
            <p:nvPr/>
          </p:nvSpPr>
          <p:spPr bwMode="auto">
            <a:xfrm>
              <a:off x="862" y="2803"/>
              <a:ext cx="27" cy="14"/>
            </a:xfrm>
            <a:custGeom>
              <a:avLst/>
              <a:gdLst>
                <a:gd name="T0" fmla="*/ 0 w 11"/>
                <a:gd name="T1" fmla="*/ 6 h 6"/>
                <a:gd name="T2" fmla="*/ 11 w 11"/>
                <a:gd name="T3" fmla="*/ 0 h 6"/>
                <a:gd name="T4" fmla="*/ 0 w 11"/>
                <a:gd name="T5" fmla="*/ 6 h 6"/>
              </a:gdLst>
              <a:ahLst/>
              <a:cxnLst>
                <a:cxn ang="0">
                  <a:pos x="T0" y="T1"/>
                </a:cxn>
                <a:cxn ang="0">
                  <a:pos x="T2" y="T3"/>
                </a:cxn>
                <a:cxn ang="0">
                  <a:pos x="T4" y="T5"/>
                </a:cxn>
              </a:cxnLst>
              <a:rect l="0" t="0" r="r" b="b"/>
              <a:pathLst>
                <a:path w="11" h="6">
                  <a:moveTo>
                    <a:pt x="0" y="6"/>
                  </a:moveTo>
                  <a:cubicBezTo>
                    <a:pt x="3" y="3"/>
                    <a:pt x="7" y="1"/>
                    <a:pt x="11" y="0"/>
                  </a:cubicBezTo>
                  <a:cubicBezTo>
                    <a:pt x="7" y="2"/>
                    <a:pt x="4" y="4"/>
                    <a:pt x="0" y="6"/>
                  </a:cubicBezTo>
                  <a:close/>
                </a:path>
              </a:pathLst>
            </a:custGeom>
            <a:solidFill>
              <a:srgbClr val="A78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0" name="Freeform 730"/>
            <p:cNvSpPr>
              <a:spLocks/>
            </p:cNvSpPr>
            <p:nvPr/>
          </p:nvSpPr>
          <p:spPr bwMode="auto">
            <a:xfrm>
              <a:off x="839" y="2817"/>
              <a:ext cx="14" cy="17"/>
            </a:xfrm>
            <a:custGeom>
              <a:avLst/>
              <a:gdLst>
                <a:gd name="T0" fmla="*/ 6 w 6"/>
                <a:gd name="T1" fmla="*/ 0 h 7"/>
                <a:gd name="T2" fmla="*/ 2 w 6"/>
                <a:gd name="T3" fmla="*/ 5 h 7"/>
                <a:gd name="T4" fmla="*/ 6 w 6"/>
                <a:gd name="T5" fmla="*/ 4 h 7"/>
                <a:gd name="T6" fmla="*/ 4 w 6"/>
                <a:gd name="T7" fmla="*/ 5 h 7"/>
                <a:gd name="T8" fmla="*/ 1 w 6"/>
                <a:gd name="T9" fmla="*/ 6 h 7"/>
                <a:gd name="T10" fmla="*/ 2 w 6"/>
                <a:gd name="T11" fmla="*/ 3 h 7"/>
                <a:gd name="T12" fmla="*/ 6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6" y="0"/>
                  </a:moveTo>
                  <a:cubicBezTo>
                    <a:pt x="5" y="2"/>
                    <a:pt x="2" y="2"/>
                    <a:pt x="2" y="5"/>
                  </a:cubicBezTo>
                  <a:cubicBezTo>
                    <a:pt x="4" y="5"/>
                    <a:pt x="4" y="3"/>
                    <a:pt x="6" y="4"/>
                  </a:cubicBezTo>
                  <a:cubicBezTo>
                    <a:pt x="5" y="4"/>
                    <a:pt x="5" y="5"/>
                    <a:pt x="4" y="5"/>
                  </a:cubicBezTo>
                  <a:cubicBezTo>
                    <a:pt x="3" y="6"/>
                    <a:pt x="3" y="7"/>
                    <a:pt x="1" y="6"/>
                  </a:cubicBezTo>
                  <a:cubicBezTo>
                    <a:pt x="0" y="5"/>
                    <a:pt x="1" y="4"/>
                    <a:pt x="2" y="3"/>
                  </a:cubicBezTo>
                  <a:cubicBezTo>
                    <a:pt x="3" y="2"/>
                    <a:pt x="4" y="0"/>
                    <a:pt x="6" y="0"/>
                  </a:cubicBezTo>
                  <a:close/>
                </a:path>
              </a:pathLst>
            </a:custGeom>
            <a:solidFill>
              <a:srgbClr val="9B8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1" name="Freeform 731"/>
            <p:cNvSpPr>
              <a:spLocks/>
            </p:cNvSpPr>
            <p:nvPr/>
          </p:nvSpPr>
          <p:spPr bwMode="auto">
            <a:xfrm>
              <a:off x="1730" y="2793"/>
              <a:ext cx="31" cy="7"/>
            </a:xfrm>
            <a:custGeom>
              <a:avLst/>
              <a:gdLst>
                <a:gd name="T0" fmla="*/ 0 w 13"/>
                <a:gd name="T1" fmla="*/ 1 h 3"/>
                <a:gd name="T2" fmla="*/ 9 w 13"/>
                <a:gd name="T3" fmla="*/ 1 h 3"/>
                <a:gd name="T4" fmla="*/ 13 w 13"/>
                <a:gd name="T5" fmla="*/ 2 h 3"/>
                <a:gd name="T6" fmla="*/ 7 w 13"/>
                <a:gd name="T7" fmla="*/ 2 h 3"/>
                <a:gd name="T8" fmla="*/ 0 w 13"/>
                <a:gd name="T9" fmla="*/ 2 h 3"/>
                <a:gd name="T10" fmla="*/ 0 w 13"/>
                <a:gd name="T11" fmla="*/ 1 h 3"/>
              </a:gdLst>
              <a:ahLst/>
              <a:cxnLst>
                <a:cxn ang="0">
                  <a:pos x="T0" y="T1"/>
                </a:cxn>
                <a:cxn ang="0">
                  <a:pos x="T2" y="T3"/>
                </a:cxn>
                <a:cxn ang="0">
                  <a:pos x="T4" y="T5"/>
                </a:cxn>
                <a:cxn ang="0">
                  <a:pos x="T6" y="T7"/>
                </a:cxn>
                <a:cxn ang="0">
                  <a:pos x="T8" y="T9"/>
                </a:cxn>
                <a:cxn ang="0">
                  <a:pos x="T10" y="T11"/>
                </a:cxn>
              </a:cxnLst>
              <a:rect l="0" t="0" r="r" b="b"/>
              <a:pathLst>
                <a:path w="13" h="3">
                  <a:moveTo>
                    <a:pt x="0" y="1"/>
                  </a:moveTo>
                  <a:cubicBezTo>
                    <a:pt x="3" y="2"/>
                    <a:pt x="6" y="2"/>
                    <a:pt x="9" y="1"/>
                  </a:cubicBezTo>
                  <a:cubicBezTo>
                    <a:pt x="10" y="0"/>
                    <a:pt x="12" y="0"/>
                    <a:pt x="13" y="2"/>
                  </a:cubicBezTo>
                  <a:cubicBezTo>
                    <a:pt x="11" y="1"/>
                    <a:pt x="9" y="1"/>
                    <a:pt x="7" y="2"/>
                  </a:cubicBezTo>
                  <a:cubicBezTo>
                    <a:pt x="5" y="3"/>
                    <a:pt x="2" y="3"/>
                    <a:pt x="0" y="2"/>
                  </a:cubicBezTo>
                  <a:cubicBezTo>
                    <a:pt x="0" y="2"/>
                    <a:pt x="0" y="1"/>
                    <a:pt x="0" y="1"/>
                  </a:cubicBezTo>
                  <a:close/>
                </a:path>
              </a:pathLst>
            </a:custGeom>
            <a:solidFill>
              <a:srgbClr val="B39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2" name="Freeform 732"/>
            <p:cNvSpPr>
              <a:spLocks/>
            </p:cNvSpPr>
            <p:nvPr/>
          </p:nvSpPr>
          <p:spPr bwMode="auto">
            <a:xfrm>
              <a:off x="832" y="3594"/>
              <a:ext cx="19" cy="21"/>
            </a:xfrm>
            <a:custGeom>
              <a:avLst/>
              <a:gdLst>
                <a:gd name="T0" fmla="*/ 0 w 8"/>
                <a:gd name="T1" fmla="*/ 9 h 9"/>
                <a:gd name="T2" fmla="*/ 8 w 8"/>
                <a:gd name="T3" fmla="*/ 0 h 9"/>
                <a:gd name="T4" fmla="*/ 0 w 8"/>
                <a:gd name="T5" fmla="*/ 9 h 9"/>
              </a:gdLst>
              <a:ahLst/>
              <a:cxnLst>
                <a:cxn ang="0">
                  <a:pos x="T0" y="T1"/>
                </a:cxn>
                <a:cxn ang="0">
                  <a:pos x="T2" y="T3"/>
                </a:cxn>
                <a:cxn ang="0">
                  <a:pos x="T4" y="T5"/>
                </a:cxn>
              </a:cxnLst>
              <a:rect l="0" t="0" r="r" b="b"/>
              <a:pathLst>
                <a:path w="8" h="9">
                  <a:moveTo>
                    <a:pt x="0" y="9"/>
                  </a:moveTo>
                  <a:cubicBezTo>
                    <a:pt x="1" y="5"/>
                    <a:pt x="4" y="2"/>
                    <a:pt x="8" y="0"/>
                  </a:cubicBezTo>
                  <a:cubicBezTo>
                    <a:pt x="5" y="3"/>
                    <a:pt x="2" y="6"/>
                    <a:pt x="0" y="9"/>
                  </a:cubicBezTo>
                  <a:close/>
                </a:path>
              </a:pathLst>
            </a:custGeom>
            <a:solidFill>
              <a:srgbClr val="B18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3" name="Freeform 733"/>
            <p:cNvSpPr>
              <a:spLocks/>
            </p:cNvSpPr>
            <p:nvPr/>
          </p:nvSpPr>
          <p:spPr bwMode="auto">
            <a:xfrm>
              <a:off x="1074" y="2897"/>
              <a:ext cx="14" cy="12"/>
            </a:xfrm>
            <a:custGeom>
              <a:avLst/>
              <a:gdLst>
                <a:gd name="T0" fmla="*/ 2 w 6"/>
                <a:gd name="T1" fmla="*/ 5 h 5"/>
                <a:gd name="T2" fmla="*/ 1 w 6"/>
                <a:gd name="T3" fmla="*/ 3 h 5"/>
                <a:gd name="T4" fmla="*/ 6 w 6"/>
                <a:gd name="T5" fmla="*/ 1 h 5"/>
                <a:gd name="T6" fmla="*/ 6 w 6"/>
                <a:gd name="T7" fmla="*/ 1 h 5"/>
                <a:gd name="T8" fmla="*/ 2 w 6"/>
                <a:gd name="T9" fmla="*/ 5 h 5"/>
              </a:gdLst>
              <a:ahLst/>
              <a:cxnLst>
                <a:cxn ang="0">
                  <a:pos x="T0" y="T1"/>
                </a:cxn>
                <a:cxn ang="0">
                  <a:pos x="T2" y="T3"/>
                </a:cxn>
                <a:cxn ang="0">
                  <a:pos x="T4" y="T5"/>
                </a:cxn>
                <a:cxn ang="0">
                  <a:pos x="T6" y="T7"/>
                </a:cxn>
                <a:cxn ang="0">
                  <a:pos x="T8" y="T9"/>
                </a:cxn>
              </a:cxnLst>
              <a:rect l="0" t="0" r="r" b="b"/>
              <a:pathLst>
                <a:path w="6" h="5">
                  <a:moveTo>
                    <a:pt x="2" y="5"/>
                  </a:moveTo>
                  <a:cubicBezTo>
                    <a:pt x="1" y="5"/>
                    <a:pt x="0" y="4"/>
                    <a:pt x="1" y="3"/>
                  </a:cubicBezTo>
                  <a:cubicBezTo>
                    <a:pt x="2" y="2"/>
                    <a:pt x="3" y="0"/>
                    <a:pt x="6" y="1"/>
                  </a:cubicBezTo>
                  <a:cubicBezTo>
                    <a:pt x="6" y="1"/>
                    <a:pt x="6" y="1"/>
                    <a:pt x="6" y="1"/>
                  </a:cubicBezTo>
                  <a:cubicBezTo>
                    <a:pt x="6" y="4"/>
                    <a:pt x="3" y="3"/>
                    <a:pt x="2" y="5"/>
                  </a:cubicBezTo>
                  <a:close/>
                </a:path>
              </a:pathLst>
            </a:custGeom>
            <a:solidFill>
              <a:srgbClr val="EAD4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4" name="Freeform 734"/>
            <p:cNvSpPr>
              <a:spLocks/>
            </p:cNvSpPr>
            <p:nvPr/>
          </p:nvSpPr>
          <p:spPr bwMode="auto">
            <a:xfrm>
              <a:off x="1573" y="3764"/>
              <a:ext cx="24" cy="17"/>
            </a:xfrm>
            <a:custGeom>
              <a:avLst/>
              <a:gdLst>
                <a:gd name="T0" fmla="*/ 1 w 10"/>
                <a:gd name="T1" fmla="*/ 3 h 7"/>
                <a:gd name="T2" fmla="*/ 4 w 10"/>
                <a:gd name="T3" fmla="*/ 4 h 7"/>
                <a:gd name="T4" fmla="*/ 10 w 10"/>
                <a:gd name="T5" fmla="*/ 0 h 7"/>
                <a:gd name="T6" fmla="*/ 4 w 10"/>
                <a:gd name="T7" fmla="*/ 6 h 7"/>
                <a:gd name="T8" fmla="*/ 1 w 10"/>
                <a:gd name="T9" fmla="*/ 6 h 7"/>
                <a:gd name="T10" fmla="*/ 1 w 10"/>
                <a:gd name="T11" fmla="*/ 3 h 7"/>
              </a:gdLst>
              <a:ahLst/>
              <a:cxnLst>
                <a:cxn ang="0">
                  <a:pos x="T0" y="T1"/>
                </a:cxn>
                <a:cxn ang="0">
                  <a:pos x="T2" y="T3"/>
                </a:cxn>
                <a:cxn ang="0">
                  <a:pos x="T4" y="T5"/>
                </a:cxn>
                <a:cxn ang="0">
                  <a:pos x="T6" y="T7"/>
                </a:cxn>
                <a:cxn ang="0">
                  <a:pos x="T8" y="T9"/>
                </a:cxn>
                <a:cxn ang="0">
                  <a:pos x="T10" y="T11"/>
                </a:cxn>
              </a:cxnLst>
              <a:rect l="0" t="0" r="r" b="b"/>
              <a:pathLst>
                <a:path w="10" h="7">
                  <a:moveTo>
                    <a:pt x="1" y="3"/>
                  </a:moveTo>
                  <a:cubicBezTo>
                    <a:pt x="2" y="6"/>
                    <a:pt x="3" y="5"/>
                    <a:pt x="4" y="4"/>
                  </a:cubicBezTo>
                  <a:cubicBezTo>
                    <a:pt x="6" y="2"/>
                    <a:pt x="7" y="0"/>
                    <a:pt x="10" y="0"/>
                  </a:cubicBezTo>
                  <a:cubicBezTo>
                    <a:pt x="8" y="2"/>
                    <a:pt x="6" y="4"/>
                    <a:pt x="4" y="6"/>
                  </a:cubicBezTo>
                  <a:cubicBezTo>
                    <a:pt x="3" y="6"/>
                    <a:pt x="2" y="7"/>
                    <a:pt x="1" y="6"/>
                  </a:cubicBezTo>
                  <a:cubicBezTo>
                    <a:pt x="0" y="5"/>
                    <a:pt x="0" y="4"/>
                    <a:pt x="1" y="3"/>
                  </a:cubicBezTo>
                  <a:close/>
                </a:path>
              </a:pathLst>
            </a:custGeom>
            <a:solidFill>
              <a:srgbClr val="947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5" name="Freeform 735"/>
            <p:cNvSpPr>
              <a:spLocks/>
            </p:cNvSpPr>
            <p:nvPr/>
          </p:nvSpPr>
          <p:spPr bwMode="auto">
            <a:xfrm>
              <a:off x="1773" y="3624"/>
              <a:ext cx="26" cy="15"/>
            </a:xfrm>
            <a:custGeom>
              <a:avLst/>
              <a:gdLst>
                <a:gd name="T0" fmla="*/ 0 w 11"/>
                <a:gd name="T1" fmla="*/ 1 h 6"/>
                <a:gd name="T2" fmla="*/ 0 w 11"/>
                <a:gd name="T3" fmla="*/ 0 h 6"/>
                <a:gd name="T4" fmla="*/ 11 w 11"/>
                <a:gd name="T5" fmla="*/ 6 h 6"/>
                <a:gd name="T6" fmla="*/ 0 w 11"/>
                <a:gd name="T7" fmla="*/ 1 h 6"/>
              </a:gdLst>
              <a:ahLst/>
              <a:cxnLst>
                <a:cxn ang="0">
                  <a:pos x="T0" y="T1"/>
                </a:cxn>
                <a:cxn ang="0">
                  <a:pos x="T2" y="T3"/>
                </a:cxn>
                <a:cxn ang="0">
                  <a:pos x="T4" y="T5"/>
                </a:cxn>
                <a:cxn ang="0">
                  <a:pos x="T6" y="T7"/>
                </a:cxn>
              </a:cxnLst>
              <a:rect l="0" t="0" r="r" b="b"/>
              <a:pathLst>
                <a:path w="11" h="6">
                  <a:moveTo>
                    <a:pt x="0" y="1"/>
                  </a:moveTo>
                  <a:cubicBezTo>
                    <a:pt x="0" y="1"/>
                    <a:pt x="0" y="0"/>
                    <a:pt x="0" y="0"/>
                  </a:cubicBezTo>
                  <a:cubicBezTo>
                    <a:pt x="4" y="1"/>
                    <a:pt x="8" y="2"/>
                    <a:pt x="11" y="6"/>
                  </a:cubicBezTo>
                  <a:cubicBezTo>
                    <a:pt x="8" y="4"/>
                    <a:pt x="4" y="3"/>
                    <a:pt x="0" y="1"/>
                  </a:cubicBezTo>
                  <a:close/>
                </a:path>
              </a:pathLst>
            </a:custGeom>
            <a:solidFill>
              <a:srgbClr val="9A7A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6" name="Freeform 736"/>
            <p:cNvSpPr>
              <a:spLocks/>
            </p:cNvSpPr>
            <p:nvPr/>
          </p:nvSpPr>
          <p:spPr bwMode="auto">
            <a:xfrm>
              <a:off x="1590" y="3748"/>
              <a:ext cx="28" cy="11"/>
            </a:xfrm>
            <a:custGeom>
              <a:avLst/>
              <a:gdLst>
                <a:gd name="T0" fmla="*/ 12 w 12"/>
                <a:gd name="T1" fmla="*/ 0 h 5"/>
                <a:gd name="T2" fmla="*/ 12 w 12"/>
                <a:gd name="T3" fmla="*/ 1 h 5"/>
                <a:gd name="T4" fmla="*/ 0 w 12"/>
                <a:gd name="T5" fmla="*/ 5 h 5"/>
                <a:gd name="T6" fmla="*/ 12 w 12"/>
                <a:gd name="T7" fmla="*/ 0 h 5"/>
              </a:gdLst>
              <a:ahLst/>
              <a:cxnLst>
                <a:cxn ang="0">
                  <a:pos x="T0" y="T1"/>
                </a:cxn>
                <a:cxn ang="0">
                  <a:pos x="T2" y="T3"/>
                </a:cxn>
                <a:cxn ang="0">
                  <a:pos x="T4" y="T5"/>
                </a:cxn>
                <a:cxn ang="0">
                  <a:pos x="T6" y="T7"/>
                </a:cxn>
              </a:cxnLst>
              <a:rect l="0" t="0" r="r" b="b"/>
              <a:pathLst>
                <a:path w="12" h="5">
                  <a:moveTo>
                    <a:pt x="12" y="0"/>
                  </a:moveTo>
                  <a:cubicBezTo>
                    <a:pt x="12" y="0"/>
                    <a:pt x="12" y="0"/>
                    <a:pt x="12" y="1"/>
                  </a:cubicBezTo>
                  <a:cubicBezTo>
                    <a:pt x="8" y="2"/>
                    <a:pt x="4" y="4"/>
                    <a:pt x="0" y="5"/>
                  </a:cubicBezTo>
                  <a:cubicBezTo>
                    <a:pt x="3" y="2"/>
                    <a:pt x="8" y="1"/>
                    <a:pt x="12" y="0"/>
                  </a:cubicBezTo>
                  <a:close/>
                </a:path>
              </a:pathLst>
            </a:custGeom>
            <a:solidFill>
              <a:srgbClr val="A784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7" name="Freeform 737"/>
            <p:cNvSpPr>
              <a:spLocks/>
            </p:cNvSpPr>
            <p:nvPr/>
          </p:nvSpPr>
          <p:spPr bwMode="auto">
            <a:xfrm>
              <a:off x="1573" y="2102"/>
              <a:ext cx="38" cy="5"/>
            </a:xfrm>
            <a:custGeom>
              <a:avLst/>
              <a:gdLst>
                <a:gd name="T0" fmla="*/ 0 w 16"/>
                <a:gd name="T1" fmla="*/ 1 h 2"/>
                <a:gd name="T2" fmla="*/ 2 w 16"/>
                <a:gd name="T3" fmla="*/ 1 h 2"/>
                <a:gd name="T4" fmla="*/ 4 w 16"/>
                <a:gd name="T5" fmla="*/ 1 h 2"/>
                <a:gd name="T6" fmla="*/ 15 w 16"/>
                <a:gd name="T7" fmla="*/ 1 h 2"/>
                <a:gd name="T8" fmla="*/ 16 w 16"/>
                <a:gd name="T9" fmla="*/ 2 h 2"/>
                <a:gd name="T10" fmla="*/ 0 w 16"/>
                <a:gd name="T11" fmla="*/ 1 h 2"/>
              </a:gdLst>
              <a:ahLst/>
              <a:cxnLst>
                <a:cxn ang="0">
                  <a:pos x="T0" y="T1"/>
                </a:cxn>
                <a:cxn ang="0">
                  <a:pos x="T2" y="T3"/>
                </a:cxn>
                <a:cxn ang="0">
                  <a:pos x="T4" y="T5"/>
                </a:cxn>
                <a:cxn ang="0">
                  <a:pos x="T6" y="T7"/>
                </a:cxn>
                <a:cxn ang="0">
                  <a:pos x="T8" y="T9"/>
                </a:cxn>
                <a:cxn ang="0">
                  <a:pos x="T10" y="T11"/>
                </a:cxn>
              </a:cxnLst>
              <a:rect l="0" t="0" r="r" b="b"/>
              <a:pathLst>
                <a:path w="16" h="2">
                  <a:moveTo>
                    <a:pt x="0" y="1"/>
                  </a:moveTo>
                  <a:cubicBezTo>
                    <a:pt x="1" y="1"/>
                    <a:pt x="2" y="1"/>
                    <a:pt x="2" y="1"/>
                  </a:cubicBezTo>
                  <a:cubicBezTo>
                    <a:pt x="3" y="1"/>
                    <a:pt x="4" y="1"/>
                    <a:pt x="4" y="1"/>
                  </a:cubicBezTo>
                  <a:cubicBezTo>
                    <a:pt x="8" y="1"/>
                    <a:pt x="12" y="0"/>
                    <a:pt x="15" y="1"/>
                  </a:cubicBezTo>
                  <a:cubicBezTo>
                    <a:pt x="16" y="1"/>
                    <a:pt x="16" y="1"/>
                    <a:pt x="16" y="2"/>
                  </a:cubicBezTo>
                  <a:cubicBezTo>
                    <a:pt x="11" y="1"/>
                    <a:pt x="6" y="2"/>
                    <a:pt x="0" y="1"/>
                  </a:cubicBezTo>
                  <a:close/>
                </a:path>
              </a:pathLst>
            </a:custGeom>
            <a:solidFill>
              <a:srgbClr val="AC7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8" name="Freeform 738"/>
            <p:cNvSpPr>
              <a:spLocks/>
            </p:cNvSpPr>
            <p:nvPr/>
          </p:nvSpPr>
          <p:spPr bwMode="auto">
            <a:xfrm>
              <a:off x="1557" y="1590"/>
              <a:ext cx="30" cy="15"/>
            </a:xfrm>
            <a:custGeom>
              <a:avLst/>
              <a:gdLst>
                <a:gd name="T0" fmla="*/ 0 w 13"/>
                <a:gd name="T1" fmla="*/ 6 h 6"/>
                <a:gd name="T2" fmla="*/ 13 w 13"/>
                <a:gd name="T3" fmla="*/ 0 h 6"/>
                <a:gd name="T4" fmla="*/ 0 w 13"/>
                <a:gd name="T5" fmla="*/ 6 h 6"/>
              </a:gdLst>
              <a:ahLst/>
              <a:cxnLst>
                <a:cxn ang="0">
                  <a:pos x="T0" y="T1"/>
                </a:cxn>
                <a:cxn ang="0">
                  <a:pos x="T2" y="T3"/>
                </a:cxn>
                <a:cxn ang="0">
                  <a:pos x="T4" y="T5"/>
                </a:cxn>
              </a:cxnLst>
              <a:rect l="0" t="0" r="r" b="b"/>
              <a:pathLst>
                <a:path w="13" h="6">
                  <a:moveTo>
                    <a:pt x="0" y="6"/>
                  </a:moveTo>
                  <a:cubicBezTo>
                    <a:pt x="3" y="2"/>
                    <a:pt x="8" y="1"/>
                    <a:pt x="13" y="0"/>
                  </a:cubicBezTo>
                  <a:cubicBezTo>
                    <a:pt x="8" y="2"/>
                    <a:pt x="4" y="4"/>
                    <a:pt x="0" y="6"/>
                  </a:cubicBezTo>
                  <a:close/>
                </a:path>
              </a:pathLst>
            </a:custGeom>
            <a:solidFill>
              <a:srgbClr val="957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9" name="Freeform 739"/>
            <p:cNvSpPr>
              <a:spLocks/>
            </p:cNvSpPr>
            <p:nvPr/>
          </p:nvSpPr>
          <p:spPr bwMode="auto">
            <a:xfrm>
              <a:off x="1107" y="1642"/>
              <a:ext cx="31" cy="17"/>
            </a:xfrm>
            <a:custGeom>
              <a:avLst/>
              <a:gdLst>
                <a:gd name="T0" fmla="*/ 13 w 13"/>
                <a:gd name="T1" fmla="*/ 3 h 7"/>
                <a:gd name="T2" fmla="*/ 0 w 13"/>
                <a:gd name="T3" fmla="*/ 0 h 7"/>
                <a:gd name="T4" fmla="*/ 13 w 13"/>
                <a:gd name="T5" fmla="*/ 3 h 7"/>
              </a:gdLst>
              <a:ahLst/>
              <a:cxnLst>
                <a:cxn ang="0">
                  <a:pos x="T0" y="T1"/>
                </a:cxn>
                <a:cxn ang="0">
                  <a:pos x="T2" y="T3"/>
                </a:cxn>
                <a:cxn ang="0">
                  <a:pos x="T4" y="T5"/>
                </a:cxn>
              </a:cxnLst>
              <a:rect l="0" t="0" r="r" b="b"/>
              <a:pathLst>
                <a:path w="13" h="7">
                  <a:moveTo>
                    <a:pt x="13" y="3"/>
                  </a:moveTo>
                  <a:cubicBezTo>
                    <a:pt x="9" y="7"/>
                    <a:pt x="1" y="5"/>
                    <a:pt x="0" y="0"/>
                  </a:cubicBezTo>
                  <a:cubicBezTo>
                    <a:pt x="3" y="5"/>
                    <a:pt x="8" y="4"/>
                    <a:pt x="13" y="3"/>
                  </a:cubicBezTo>
                  <a:close/>
                </a:path>
              </a:pathLst>
            </a:custGeom>
            <a:solidFill>
              <a:srgbClr val="997B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0" name="Freeform 740"/>
            <p:cNvSpPr>
              <a:spLocks/>
            </p:cNvSpPr>
            <p:nvPr/>
          </p:nvSpPr>
          <p:spPr bwMode="auto">
            <a:xfrm>
              <a:off x="1179" y="1929"/>
              <a:ext cx="19" cy="14"/>
            </a:xfrm>
            <a:custGeom>
              <a:avLst/>
              <a:gdLst>
                <a:gd name="T0" fmla="*/ 2 w 8"/>
                <a:gd name="T1" fmla="*/ 3 h 6"/>
                <a:gd name="T2" fmla="*/ 6 w 8"/>
                <a:gd name="T3" fmla="*/ 3 h 6"/>
                <a:gd name="T4" fmla="*/ 0 w 8"/>
                <a:gd name="T5" fmla="*/ 0 h 6"/>
                <a:gd name="T6" fmla="*/ 5 w 8"/>
                <a:gd name="T7" fmla="*/ 1 h 6"/>
                <a:gd name="T8" fmla="*/ 7 w 8"/>
                <a:gd name="T9" fmla="*/ 4 h 6"/>
                <a:gd name="T10" fmla="*/ 4 w 8"/>
                <a:gd name="T11" fmla="*/ 4 h 6"/>
                <a:gd name="T12" fmla="*/ 2 w 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2" y="3"/>
                  </a:moveTo>
                  <a:cubicBezTo>
                    <a:pt x="4" y="3"/>
                    <a:pt x="5" y="4"/>
                    <a:pt x="6" y="3"/>
                  </a:cubicBezTo>
                  <a:cubicBezTo>
                    <a:pt x="5" y="1"/>
                    <a:pt x="2" y="2"/>
                    <a:pt x="0" y="0"/>
                  </a:cubicBezTo>
                  <a:cubicBezTo>
                    <a:pt x="2" y="0"/>
                    <a:pt x="4" y="0"/>
                    <a:pt x="5" y="1"/>
                  </a:cubicBezTo>
                  <a:cubicBezTo>
                    <a:pt x="7" y="2"/>
                    <a:pt x="8" y="2"/>
                    <a:pt x="7" y="4"/>
                  </a:cubicBezTo>
                  <a:cubicBezTo>
                    <a:pt x="6" y="6"/>
                    <a:pt x="5" y="5"/>
                    <a:pt x="4" y="4"/>
                  </a:cubicBezTo>
                  <a:cubicBezTo>
                    <a:pt x="3" y="4"/>
                    <a:pt x="3" y="4"/>
                    <a:pt x="2" y="3"/>
                  </a:cubicBezTo>
                  <a:close/>
                </a:path>
              </a:pathLst>
            </a:custGeom>
            <a:solidFill>
              <a:srgbClr val="9D7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1" name="Freeform 741"/>
            <p:cNvSpPr>
              <a:spLocks/>
            </p:cNvSpPr>
            <p:nvPr/>
          </p:nvSpPr>
          <p:spPr bwMode="auto">
            <a:xfrm>
              <a:off x="1507" y="3129"/>
              <a:ext cx="11" cy="19"/>
            </a:xfrm>
            <a:custGeom>
              <a:avLst/>
              <a:gdLst>
                <a:gd name="T0" fmla="*/ 5 w 5"/>
                <a:gd name="T1" fmla="*/ 0 h 8"/>
                <a:gd name="T2" fmla="*/ 2 w 5"/>
                <a:gd name="T3" fmla="*/ 6 h 8"/>
                <a:gd name="T4" fmla="*/ 5 w 5"/>
                <a:gd name="T5" fmla="*/ 5 h 8"/>
                <a:gd name="T6" fmla="*/ 2 w 5"/>
                <a:gd name="T7" fmla="*/ 7 h 8"/>
                <a:gd name="T8" fmla="*/ 2 w 5"/>
                <a:gd name="T9" fmla="*/ 3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5" y="2"/>
                    <a:pt x="2" y="3"/>
                    <a:pt x="2" y="6"/>
                  </a:cubicBezTo>
                  <a:cubicBezTo>
                    <a:pt x="3" y="6"/>
                    <a:pt x="4" y="5"/>
                    <a:pt x="5" y="5"/>
                  </a:cubicBezTo>
                  <a:cubicBezTo>
                    <a:pt x="4" y="6"/>
                    <a:pt x="4" y="8"/>
                    <a:pt x="2" y="7"/>
                  </a:cubicBezTo>
                  <a:cubicBezTo>
                    <a:pt x="0" y="6"/>
                    <a:pt x="1" y="5"/>
                    <a:pt x="2" y="3"/>
                  </a:cubicBezTo>
                  <a:cubicBezTo>
                    <a:pt x="3" y="2"/>
                    <a:pt x="3" y="1"/>
                    <a:pt x="5" y="0"/>
                  </a:cubicBezTo>
                  <a:close/>
                </a:path>
              </a:pathLst>
            </a:custGeom>
            <a:solidFill>
              <a:srgbClr val="9E8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2" name="Freeform 742"/>
            <p:cNvSpPr>
              <a:spLocks/>
            </p:cNvSpPr>
            <p:nvPr/>
          </p:nvSpPr>
          <p:spPr bwMode="auto">
            <a:xfrm>
              <a:off x="1564" y="3698"/>
              <a:ext cx="26" cy="14"/>
            </a:xfrm>
            <a:custGeom>
              <a:avLst/>
              <a:gdLst>
                <a:gd name="T0" fmla="*/ 0 w 11"/>
                <a:gd name="T1" fmla="*/ 6 h 6"/>
                <a:gd name="T2" fmla="*/ 11 w 11"/>
                <a:gd name="T3" fmla="*/ 0 h 6"/>
                <a:gd name="T4" fmla="*/ 0 w 11"/>
                <a:gd name="T5" fmla="*/ 6 h 6"/>
              </a:gdLst>
              <a:ahLst/>
              <a:cxnLst>
                <a:cxn ang="0">
                  <a:pos x="T0" y="T1"/>
                </a:cxn>
                <a:cxn ang="0">
                  <a:pos x="T2" y="T3"/>
                </a:cxn>
                <a:cxn ang="0">
                  <a:pos x="T4" y="T5"/>
                </a:cxn>
              </a:cxnLst>
              <a:rect l="0" t="0" r="r" b="b"/>
              <a:pathLst>
                <a:path w="11" h="6">
                  <a:moveTo>
                    <a:pt x="0" y="6"/>
                  </a:moveTo>
                  <a:cubicBezTo>
                    <a:pt x="4" y="4"/>
                    <a:pt x="7" y="1"/>
                    <a:pt x="11" y="0"/>
                  </a:cubicBezTo>
                  <a:cubicBezTo>
                    <a:pt x="8" y="3"/>
                    <a:pt x="4" y="5"/>
                    <a:pt x="0" y="6"/>
                  </a:cubicBezTo>
                  <a:close/>
                </a:path>
              </a:pathLst>
            </a:custGeom>
            <a:solidFill>
              <a:srgbClr val="A07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3" name="Freeform 743"/>
            <p:cNvSpPr>
              <a:spLocks/>
            </p:cNvSpPr>
            <p:nvPr/>
          </p:nvSpPr>
          <p:spPr bwMode="auto">
            <a:xfrm>
              <a:off x="1580" y="1941"/>
              <a:ext cx="24" cy="12"/>
            </a:xfrm>
            <a:custGeom>
              <a:avLst/>
              <a:gdLst>
                <a:gd name="T0" fmla="*/ 8 w 10"/>
                <a:gd name="T1" fmla="*/ 5 h 5"/>
                <a:gd name="T2" fmla="*/ 0 w 10"/>
                <a:gd name="T3" fmla="*/ 1 h 5"/>
                <a:gd name="T4" fmla="*/ 0 w 10"/>
                <a:gd name="T5" fmla="*/ 0 h 5"/>
                <a:gd name="T6" fmla="*/ 10 w 10"/>
                <a:gd name="T7" fmla="*/ 3 h 5"/>
                <a:gd name="T8" fmla="*/ 10 w 10"/>
                <a:gd name="T9" fmla="*/ 5 h 5"/>
                <a:gd name="T10" fmla="*/ 8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8" y="5"/>
                  </a:moveTo>
                  <a:cubicBezTo>
                    <a:pt x="5" y="4"/>
                    <a:pt x="2" y="4"/>
                    <a:pt x="0" y="1"/>
                  </a:cubicBezTo>
                  <a:cubicBezTo>
                    <a:pt x="0" y="1"/>
                    <a:pt x="0" y="0"/>
                    <a:pt x="0" y="0"/>
                  </a:cubicBezTo>
                  <a:cubicBezTo>
                    <a:pt x="4" y="1"/>
                    <a:pt x="7" y="2"/>
                    <a:pt x="10" y="3"/>
                  </a:cubicBezTo>
                  <a:cubicBezTo>
                    <a:pt x="10" y="4"/>
                    <a:pt x="10" y="4"/>
                    <a:pt x="10" y="5"/>
                  </a:cubicBezTo>
                  <a:cubicBezTo>
                    <a:pt x="10" y="5"/>
                    <a:pt x="9" y="5"/>
                    <a:pt x="8" y="5"/>
                  </a:cubicBezTo>
                  <a:close/>
                </a:path>
              </a:pathLst>
            </a:custGeom>
            <a:solidFill>
              <a:srgbClr val="9D7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4" name="Freeform 744"/>
            <p:cNvSpPr>
              <a:spLocks/>
            </p:cNvSpPr>
            <p:nvPr/>
          </p:nvSpPr>
          <p:spPr bwMode="auto">
            <a:xfrm>
              <a:off x="1792" y="2694"/>
              <a:ext cx="28" cy="14"/>
            </a:xfrm>
            <a:custGeom>
              <a:avLst/>
              <a:gdLst>
                <a:gd name="T0" fmla="*/ 12 w 12"/>
                <a:gd name="T1" fmla="*/ 6 h 6"/>
                <a:gd name="T2" fmla="*/ 11 w 12"/>
                <a:gd name="T3" fmla="*/ 6 h 6"/>
                <a:gd name="T4" fmla="*/ 0 w 12"/>
                <a:gd name="T5" fmla="*/ 1 h 6"/>
                <a:gd name="T6" fmla="*/ 0 w 12"/>
                <a:gd name="T7" fmla="*/ 0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cubicBezTo>
                    <a:pt x="11" y="6"/>
                    <a:pt x="11" y="6"/>
                    <a:pt x="11" y="6"/>
                  </a:cubicBezTo>
                  <a:cubicBezTo>
                    <a:pt x="7" y="4"/>
                    <a:pt x="4" y="3"/>
                    <a:pt x="0" y="1"/>
                  </a:cubicBezTo>
                  <a:cubicBezTo>
                    <a:pt x="0" y="1"/>
                    <a:pt x="0" y="1"/>
                    <a:pt x="0" y="0"/>
                  </a:cubicBezTo>
                  <a:cubicBezTo>
                    <a:pt x="5" y="1"/>
                    <a:pt x="8" y="3"/>
                    <a:pt x="12" y="6"/>
                  </a:cubicBezTo>
                  <a:close/>
                </a:path>
              </a:pathLst>
            </a:custGeom>
            <a:solidFill>
              <a:srgbClr val="9E8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5" name="Freeform 745"/>
            <p:cNvSpPr>
              <a:spLocks/>
            </p:cNvSpPr>
            <p:nvPr/>
          </p:nvSpPr>
          <p:spPr bwMode="auto">
            <a:xfrm>
              <a:off x="1110" y="2301"/>
              <a:ext cx="31" cy="9"/>
            </a:xfrm>
            <a:custGeom>
              <a:avLst/>
              <a:gdLst>
                <a:gd name="T0" fmla="*/ 3 w 13"/>
                <a:gd name="T1" fmla="*/ 4 h 4"/>
                <a:gd name="T2" fmla="*/ 0 w 13"/>
                <a:gd name="T3" fmla="*/ 2 h 4"/>
                <a:gd name="T4" fmla="*/ 13 w 13"/>
                <a:gd name="T5" fmla="*/ 3 h 4"/>
                <a:gd name="T6" fmla="*/ 4 w 13"/>
                <a:gd name="T7" fmla="*/ 2 h 4"/>
                <a:gd name="T8" fmla="*/ 3 w 13"/>
                <a:gd name="T9" fmla="*/ 4 h 4"/>
              </a:gdLst>
              <a:ahLst/>
              <a:cxnLst>
                <a:cxn ang="0">
                  <a:pos x="T0" y="T1"/>
                </a:cxn>
                <a:cxn ang="0">
                  <a:pos x="T2" y="T3"/>
                </a:cxn>
                <a:cxn ang="0">
                  <a:pos x="T4" y="T5"/>
                </a:cxn>
                <a:cxn ang="0">
                  <a:pos x="T6" y="T7"/>
                </a:cxn>
                <a:cxn ang="0">
                  <a:pos x="T8" y="T9"/>
                </a:cxn>
              </a:cxnLst>
              <a:rect l="0" t="0" r="r" b="b"/>
              <a:pathLst>
                <a:path w="13" h="4">
                  <a:moveTo>
                    <a:pt x="3" y="4"/>
                  </a:moveTo>
                  <a:cubicBezTo>
                    <a:pt x="2" y="4"/>
                    <a:pt x="1" y="4"/>
                    <a:pt x="0" y="2"/>
                  </a:cubicBezTo>
                  <a:cubicBezTo>
                    <a:pt x="5" y="2"/>
                    <a:pt x="9" y="0"/>
                    <a:pt x="13" y="3"/>
                  </a:cubicBezTo>
                  <a:cubicBezTo>
                    <a:pt x="10" y="2"/>
                    <a:pt x="7" y="2"/>
                    <a:pt x="4" y="2"/>
                  </a:cubicBezTo>
                  <a:cubicBezTo>
                    <a:pt x="3" y="2"/>
                    <a:pt x="2" y="2"/>
                    <a:pt x="3" y="4"/>
                  </a:cubicBezTo>
                  <a:close/>
                </a:path>
              </a:pathLst>
            </a:custGeom>
            <a:solidFill>
              <a:srgbClr val="957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6" name="Freeform 746"/>
            <p:cNvSpPr>
              <a:spLocks/>
            </p:cNvSpPr>
            <p:nvPr/>
          </p:nvSpPr>
          <p:spPr bwMode="auto">
            <a:xfrm>
              <a:off x="1604" y="3667"/>
              <a:ext cx="19" cy="19"/>
            </a:xfrm>
            <a:custGeom>
              <a:avLst/>
              <a:gdLst>
                <a:gd name="T0" fmla="*/ 0 w 8"/>
                <a:gd name="T1" fmla="*/ 7 h 8"/>
                <a:gd name="T2" fmla="*/ 8 w 8"/>
                <a:gd name="T3" fmla="*/ 0 h 8"/>
                <a:gd name="T4" fmla="*/ 0 w 8"/>
                <a:gd name="T5" fmla="*/ 8 h 8"/>
                <a:gd name="T6" fmla="*/ 0 w 8"/>
                <a:gd name="T7" fmla="*/ 7 h 8"/>
              </a:gdLst>
              <a:ahLst/>
              <a:cxnLst>
                <a:cxn ang="0">
                  <a:pos x="T0" y="T1"/>
                </a:cxn>
                <a:cxn ang="0">
                  <a:pos x="T2" y="T3"/>
                </a:cxn>
                <a:cxn ang="0">
                  <a:pos x="T4" y="T5"/>
                </a:cxn>
                <a:cxn ang="0">
                  <a:pos x="T6" y="T7"/>
                </a:cxn>
              </a:cxnLst>
              <a:rect l="0" t="0" r="r" b="b"/>
              <a:pathLst>
                <a:path w="8" h="8">
                  <a:moveTo>
                    <a:pt x="0" y="7"/>
                  </a:moveTo>
                  <a:cubicBezTo>
                    <a:pt x="3" y="5"/>
                    <a:pt x="5" y="1"/>
                    <a:pt x="8" y="0"/>
                  </a:cubicBezTo>
                  <a:cubicBezTo>
                    <a:pt x="6" y="3"/>
                    <a:pt x="3" y="6"/>
                    <a:pt x="0" y="8"/>
                  </a:cubicBezTo>
                  <a:cubicBezTo>
                    <a:pt x="0" y="8"/>
                    <a:pt x="0" y="8"/>
                    <a:pt x="0" y="7"/>
                  </a:cubicBezTo>
                  <a:close/>
                </a:path>
              </a:pathLst>
            </a:custGeom>
            <a:solidFill>
              <a:srgbClr val="8F74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7" name="Freeform 747"/>
            <p:cNvSpPr>
              <a:spLocks/>
            </p:cNvSpPr>
            <p:nvPr/>
          </p:nvSpPr>
          <p:spPr bwMode="auto">
            <a:xfrm>
              <a:off x="1167" y="3586"/>
              <a:ext cx="12" cy="12"/>
            </a:xfrm>
            <a:custGeom>
              <a:avLst/>
              <a:gdLst>
                <a:gd name="T0" fmla="*/ 1 w 5"/>
                <a:gd name="T1" fmla="*/ 0 h 5"/>
                <a:gd name="T2" fmla="*/ 5 w 5"/>
                <a:gd name="T3" fmla="*/ 4 h 5"/>
                <a:gd name="T4" fmla="*/ 0 w 5"/>
                <a:gd name="T5" fmla="*/ 5 h 5"/>
                <a:gd name="T6" fmla="*/ 1 w 5"/>
                <a:gd name="T7" fmla="*/ 0 h 5"/>
              </a:gdLst>
              <a:ahLst/>
              <a:cxnLst>
                <a:cxn ang="0">
                  <a:pos x="T0" y="T1"/>
                </a:cxn>
                <a:cxn ang="0">
                  <a:pos x="T2" y="T3"/>
                </a:cxn>
                <a:cxn ang="0">
                  <a:pos x="T4" y="T5"/>
                </a:cxn>
                <a:cxn ang="0">
                  <a:pos x="T6" y="T7"/>
                </a:cxn>
              </a:cxnLst>
              <a:rect l="0" t="0" r="r" b="b"/>
              <a:pathLst>
                <a:path w="5" h="5">
                  <a:moveTo>
                    <a:pt x="1" y="0"/>
                  </a:moveTo>
                  <a:cubicBezTo>
                    <a:pt x="3" y="1"/>
                    <a:pt x="5" y="2"/>
                    <a:pt x="5" y="4"/>
                  </a:cubicBezTo>
                  <a:cubicBezTo>
                    <a:pt x="3" y="2"/>
                    <a:pt x="1" y="4"/>
                    <a:pt x="0" y="5"/>
                  </a:cubicBezTo>
                  <a:cubicBezTo>
                    <a:pt x="0" y="3"/>
                    <a:pt x="1" y="1"/>
                    <a:pt x="1" y="0"/>
                  </a:cubicBezTo>
                  <a:close/>
                </a:path>
              </a:pathLst>
            </a:custGeom>
            <a:solidFill>
              <a:srgbClr val="B18D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8" name="Freeform 748"/>
            <p:cNvSpPr>
              <a:spLocks/>
            </p:cNvSpPr>
            <p:nvPr/>
          </p:nvSpPr>
          <p:spPr bwMode="auto">
            <a:xfrm>
              <a:off x="903" y="1870"/>
              <a:ext cx="16" cy="16"/>
            </a:xfrm>
            <a:custGeom>
              <a:avLst/>
              <a:gdLst>
                <a:gd name="T0" fmla="*/ 5 w 7"/>
                <a:gd name="T1" fmla="*/ 1 h 7"/>
                <a:gd name="T2" fmla="*/ 2 w 7"/>
                <a:gd name="T3" fmla="*/ 4 h 7"/>
                <a:gd name="T4" fmla="*/ 7 w 7"/>
                <a:gd name="T5" fmla="*/ 2 h 7"/>
                <a:gd name="T6" fmla="*/ 5 w 7"/>
                <a:gd name="T7" fmla="*/ 4 h 7"/>
                <a:gd name="T8" fmla="*/ 1 w 7"/>
                <a:gd name="T9" fmla="*/ 5 h 7"/>
                <a:gd name="T10" fmla="*/ 3 w 7"/>
                <a:gd name="T11" fmla="*/ 1 h 7"/>
                <a:gd name="T12" fmla="*/ 5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5" y="1"/>
                  </a:moveTo>
                  <a:cubicBezTo>
                    <a:pt x="4" y="2"/>
                    <a:pt x="3" y="2"/>
                    <a:pt x="2" y="4"/>
                  </a:cubicBezTo>
                  <a:cubicBezTo>
                    <a:pt x="4" y="4"/>
                    <a:pt x="5" y="1"/>
                    <a:pt x="7" y="2"/>
                  </a:cubicBezTo>
                  <a:cubicBezTo>
                    <a:pt x="6" y="3"/>
                    <a:pt x="6" y="3"/>
                    <a:pt x="5" y="4"/>
                  </a:cubicBezTo>
                  <a:cubicBezTo>
                    <a:pt x="4" y="4"/>
                    <a:pt x="3" y="7"/>
                    <a:pt x="1" y="5"/>
                  </a:cubicBezTo>
                  <a:cubicBezTo>
                    <a:pt x="0" y="2"/>
                    <a:pt x="2" y="2"/>
                    <a:pt x="3" y="1"/>
                  </a:cubicBezTo>
                  <a:cubicBezTo>
                    <a:pt x="4" y="0"/>
                    <a:pt x="4" y="1"/>
                    <a:pt x="5" y="1"/>
                  </a:cubicBezTo>
                  <a:close/>
                </a:path>
              </a:pathLst>
            </a:custGeom>
            <a:solidFill>
              <a:srgbClr val="A08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9" name="Freeform 749"/>
            <p:cNvSpPr>
              <a:spLocks/>
            </p:cNvSpPr>
            <p:nvPr/>
          </p:nvSpPr>
          <p:spPr bwMode="auto">
            <a:xfrm>
              <a:off x="1744" y="3189"/>
              <a:ext cx="15" cy="19"/>
            </a:xfrm>
            <a:custGeom>
              <a:avLst/>
              <a:gdLst>
                <a:gd name="T0" fmla="*/ 0 w 6"/>
                <a:gd name="T1" fmla="*/ 0 h 8"/>
                <a:gd name="T2" fmla="*/ 4 w 6"/>
                <a:gd name="T3" fmla="*/ 6 h 8"/>
                <a:gd name="T4" fmla="*/ 4 w 6"/>
                <a:gd name="T5" fmla="*/ 2 h 8"/>
                <a:gd name="T6" fmla="*/ 6 w 6"/>
                <a:gd name="T7" fmla="*/ 5 h 8"/>
                <a:gd name="T8" fmla="*/ 4 w 6"/>
                <a:gd name="T9" fmla="*/ 7 h 8"/>
                <a:gd name="T10" fmla="*/ 2 w 6"/>
                <a:gd name="T11" fmla="*/ 6 h 8"/>
                <a:gd name="T12" fmla="*/ 0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0"/>
                  </a:moveTo>
                  <a:cubicBezTo>
                    <a:pt x="3" y="1"/>
                    <a:pt x="2" y="4"/>
                    <a:pt x="4" y="6"/>
                  </a:cubicBezTo>
                  <a:cubicBezTo>
                    <a:pt x="5" y="5"/>
                    <a:pt x="4" y="3"/>
                    <a:pt x="4" y="2"/>
                  </a:cubicBezTo>
                  <a:cubicBezTo>
                    <a:pt x="6" y="3"/>
                    <a:pt x="5" y="4"/>
                    <a:pt x="6" y="5"/>
                  </a:cubicBezTo>
                  <a:cubicBezTo>
                    <a:pt x="6" y="6"/>
                    <a:pt x="5" y="7"/>
                    <a:pt x="4" y="7"/>
                  </a:cubicBezTo>
                  <a:cubicBezTo>
                    <a:pt x="3" y="8"/>
                    <a:pt x="2" y="7"/>
                    <a:pt x="2" y="6"/>
                  </a:cubicBezTo>
                  <a:cubicBezTo>
                    <a:pt x="2" y="4"/>
                    <a:pt x="1" y="2"/>
                    <a:pt x="0" y="0"/>
                  </a:cubicBezTo>
                  <a:close/>
                </a:path>
              </a:pathLst>
            </a:custGeom>
            <a:solidFill>
              <a:srgbClr val="967E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0" name="Freeform 750"/>
            <p:cNvSpPr>
              <a:spLocks/>
            </p:cNvSpPr>
            <p:nvPr/>
          </p:nvSpPr>
          <p:spPr bwMode="auto">
            <a:xfrm>
              <a:off x="1754" y="1870"/>
              <a:ext cx="26" cy="14"/>
            </a:xfrm>
            <a:custGeom>
              <a:avLst/>
              <a:gdLst>
                <a:gd name="T0" fmla="*/ 0 w 11"/>
                <a:gd name="T1" fmla="*/ 2 h 6"/>
                <a:gd name="T2" fmla="*/ 7 w 11"/>
                <a:gd name="T3" fmla="*/ 3 h 6"/>
                <a:gd name="T4" fmla="*/ 10 w 11"/>
                <a:gd name="T5" fmla="*/ 2 h 6"/>
                <a:gd name="T6" fmla="*/ 10 w 11"/>
                <a:gd name="T7" fmla="*/ 5 h 6"/>
                <a:gd name="T8" fmla="*/ 7 w 11"/>
                <a:gd name="T9" fmla="*/ 5 h 6"/>
                <a:gd name="T10" fmla="*/ 0 w 11"/>
                <a:gd name="T11" fmla="*/ 2 h 6"/>
              </a:gdLst>
              <a:ahLst/>
              <a:cxnLst>
                <a:cxn ang="0">
                  <a:pos x="T0" y="T1"/>
                </a:cxn>
                <a:cxn ang="0">
                  <a:pos x="T2" y="T3"/>
                </a:cxn>
                <a:cxn ang="0">
                  <a:pos x="T4" y="T5"/>
                </a:cxn>
                <a:cxn ang="0">
                  <a:pos x="T6" y="T7"/>
                </a:cxn>
                <a:cxn ang="0">
                  <a:pos x="T8" y="T9"/>
                </a:cxn>
                <a:cxn ang="0">
                  <a:pos x="T10" y="T11"/>
                </a:cxn>
              </a:cxnLst>
              <a:rect l="0" t="0" r="r" b="b"/>
              <a:pathLst>
                <a:path w="11" h="6">
                  <a:moveTo>
                    <a:pt x="0" y="2"/>
                  </a:moveTo>
                  <a:cubicBezTo>
                    <a:pt x="3" y="0"/>
                    <a:pt x="5" y="1"/>
                    <a:pt x="7" y="3"/>
                  </a:cubicBezTo>
                  <a:cubicBezTo>
                    <a:pt x="9" y="4"/>
                    <a:pt x="10" y="5"/>
                    <a:pt x="10" y="2"/>
                  </a:cubicBezTo>
                  <a:cubicBezTo>
                    <a:pt x="11" y="3"/>
                    <a:pt x="11" y="4"/>
                    <a:pt x="10" y="5"/>
                  </a:cubicBezTo>
                  <a:cubicBezTo>
                    <a:pt x="9" y="6"/>
                    <a:pt x="8" y="6"/>
                    <a:pt x="7" y="5"/>
                  </a:cubicBezTo>
                  <a:cubicBezTo>
                    <a:pt x="5" y="2"/>
                    <a:pt x="3" y="1"/>
                    <a:pt x="0" y="2"/>
                  </a:cubicBezTo>
                  <a:close/>
                </a:path>
              </a:pathLst>
            </a:custGeom>
            <a:solidFill>
              <a:srgbClr val="947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1" name="Freeform 751"/>
            <p:cNvSpPr>
              <a:spLocks/>
            </p:cNvSpPr>
            <p:nvPr/>
          </p:nvSpPr>
          <p:spPr bwMode="auto">
            <a:xfrm>
              <a:off x="1775" y="1749"/>
              <a:ext cx="17" cy="17"/>
            </a:xfrm>
            <a:custGeom>
              <a:avLst/>
              <a:gdLst>
                <a:gd name="T0" fmla="*/ 7 w 7"/>
                <a:gd name="T1" fmla="*/ 1 h 7"/>
                <a:gd name="T2" fmla="*/ 3 w 7"/>
                <a:gd name="T3" fmla="*/ 4 h 7"/>
                <a:gd name="T4" fmla="*/ 7 w 7"/>
                <a:gd name="T5" fmla="*/ 6 h 7"/>
                <a:gd name="T6" fmla="*/ 7 w 7"/>
                <a:gd name="T7" fmla="*/ 6 h 7"/>
                <a:gd name="T8" fmla="*/ 1 w 7"/>
                <a:gd name="T9" fmla="*/ 5 h 7"/>
                <a:gd name="T10" fmla="*/ 1 w 7"/>
                <a:gd name="T11" fmla="*/ 3 h 7"/>
                <a:gd name="T12" fmla="*/ 1 w 7"/>
                <a:gd name="T13" fmla="*/ 3 h 7"/>
                <a:gd name="T14" fmla="*/ 7 w 7"/>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1"/>
                  </a:moveTo>
                  <a:cubicBezTo>
                    <a:pt x="6" y="2"/>
                    <a:pt x="4" y="3"/>
                    <a:pt x="3" y="4"/>
                  </a:cubicBezTo>
                  <a:cubicBezTo>
                    <a:pt x="4" y="5"/>
                    <a:pt x="6" y="6"/>
                    <a:pt x="7" y="6"/>
                  </a:cubicBezTo>
                  <a:cubicBezTo>
                    <a:pt x="7" y="6"/>
                    <a:pt x="7" y="6"/>
                    <a:pt x="7" y="6"/>
                  </a:cubicBezTo>
                  <a:cubicBezTo>
                    <a:pt x="5" y="7"/>
                    <a:pt x="3" y="6"/>
                    <a:pt x="1" y="5"/>
                  </a:cubicBezTo>
                  <a:cubicBezTo>
                    <a:pt x="0" y="5"/>
                    <a:pt x="0" y="4"/>
                    <a:pt x="1" y="3"/>
                  </a:cubicBezTo>
                  <a:cubicBezTo>
                    <a:pt x="1" y="3"/>
                    <a:pt x="1" y="3"/>
                    <a:pt x="1" y="3"/>
                  </a:cubicBezTo>
                  <a:cubicBezTo>
                    <a:pt x="3" y="3"/>
                    <a:pt x="5" y="0"/>
                    <a:pt x="7" y="1"/>
                  </a:cubicBezTo>
                  <a:close/>
                </a:path>
              </a:pathLst>
            </a:custGeom>
            <a:solidFill>
              <a:srgbClr val="9F7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2" name="Freeform 752"/>
            <p:cNvSpPr>
              <a:spLocks/>
            </p:cNvSpPr>
            <p:nvPr/>
          </p:nvSpPr>
          <p:spPr bwMode="auto">
            <a:xfrm>
              <a:off x="1552" y="2109"/>
              <a:ext cx="19" cy="16"/>
            </a:xfrm>
            <a:custGeom>
              <a:avLst/>
              <a:gdLst>
                <a:gd name="T0" fmla="*/ 3 w 8"/>
                <a:gd name="T1" fmla="*/ 1 h 7"/>
                <a:gd name="T2" fmla="*/ 2 w 8"/>
                <a:gd name="T3" fmla="*/ 4 h 7"/>
                <a:gd name="T4" fmla="*/ 8 w 8"/>
                <a:gd name="T5" fmla="*/ 2 h 7"/>
                <a:gd name="T6" fmla="*/ 5 w 8"/>
                <a:gd name="T7" fmla="*/ 4 h 7"/>
                <a:gd name="T8" fmla="*/ 1 w 8"/>
                <a:gd name="T9" fmla="*/ 5 h 7"/>
                <a:gd name="T10" fmla="*/ 3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3" y="1"/>
                  </a:moveTo>
                  <a:cubicBezTo>
                    <a:pt x="3" y="2"/>
                    <a:pt x="3" y="3"/>
                    <a:pt x="2" y="4"/>
                  </a:cubicBezTo>
                  <a:cubicBezTo>
                    <a:pt x="5" y="4"/>
                    <a:pt x="5" y="0"/>
                    <a:pt x="8" y="2"/>
                  </a:cubicBezTo>
                  <a:cubicBezTo>
                    <a:pt x="7" y="3"/>
                    <a:pt x="6" y="3"/>
                    <a:pt x="5" y="4"/>
                  </a:cubicBezTo>
                  <a:cubicBezTo>
                    <a:pt x="4" y="5"/>
                    <a:pt x="3" y="7"/>
                    <a:pt x="1" y="5"/>
                  </a:cubicBezTo>
                  <a:cubicBezTo>
                    <a:pt x="0" y="3"/>
                    <a:pt x="2" y="2"/>
                    <a:pt x="3" y="1"/>
                  </a:cubicBezTo>
                  <a:close/>
                </a:path>
              </a:pathLst>
            </a:custGeom>
            <a:solidFill>
              <a:srgbClr val="A18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3" name="Freeform 753"/>
            <p:cNvSpPr>
              <a:spLocks/>
            </p:cNvSpPr>
            <p:nvPr/>
          </p:nvSpPr>
          <p:spPr bwMode="auto">
            <a:xfrm>
              <a:off x="1730" y="2395"/>
              <a:ext cx="26" cy="8"/>
            </a:xfrm>
            <a:custGeom>
              <a:avLst/>
              <a:gdLst>
                <a:gd name="T0" fmla="*/ 11 w 11"/>
                <a:gd name="T1" fmla="*/ 0 h 3"/>
                <a:gd name="T2" fmla="*/ 6 w 11"/>
                <a:gd name="T3" fmla="*/ 2 h 3"/>
                <a:gd name="T4" fmla="*/ 2 w 11"/>
                <a:gd name="T5" fmla="*/ 3 h 3"/>
                <a:gd name="T6" fmla="*/ 0 w 11"/>
                <a:gd name="T7" fmla="*/ 1 h 3"/>
                <a:gd name="T8" fmla="*/ 0 w 11"/>
                <a:gd name="T9" fmla="*/ 0 h 3"/>
                <a:gd name="T10" fmla="*/ 11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11" y="0"/>
                  </a:moveTo>
                  <a:cubicBezTo>
                    <a:pt x="9" y="2"/>
                    <a:pt x="7" y="1"/>
                    <a:pt x="6" y="2"/>
                  </a:cubicBezTo>
                  <a:cubicBezTo>
                    <a:pt x="5" y="3"/>
                    <a:pt x="3" y="3"/>
                    <a:pt x="2" y="3"/>
                  </a:cubicBezTo>
                  <a:cubicBezTo>
                    <a:pt x="1" y="2"/>
                    <a:pt x="0" y="2"/>
                    <a:pt x="0" y="1"/>
                  </a:cubicBezTo>
                  <a:cubicBezTo>
                    <a:pt x="0" y="1"/>
                    <a:pt x="0" y="1"/>
                    <a:pt x="0" y="0"/>
                  </a:cubicBezTo>
                  <a:cubicBezTo>
                    <a:pt x="4" y="0"/>
                    <a:pt x="7" y="0"/>
                    <a:pt x="11" y="0"/>
                  </a:cubicBezTo>
                  <a:close/>
                </a:path>
              </a:pathLst>
            </a:custGeom>
            <a:solidFill>
              <a:srgbClr val="B29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4" name="Freeform 754"/>
            <p:cNvSpPr>
              <a:spLocks/>
            </p:cNvSpPr>
            <p:nvPr/>
          </p:nvSpPr>
          <p:spPr bwMode="auto">
            <a:xfrm>
              <a:off x="1801" y="3321"/>
              <a:ext cx="15" cy="12"/>
            </a:xfrm>
            <a:custGeom>
              <a:avLst/>
              <a:gdLst>
                <a:gd name="T0" fmla="*/ 0 w 6"/>
                <a:gd name="T1" fmla="*/ 1 h 5"/>
                <a:gd name="T2" fmla="*/ 3 w 6"/>
                <a:gd name="T3" fmla="*/ 4 h 5"/>
                <a:gd name="T4" fmla="*/ 3 w 6"/>
                <a:gd name="T5" fmla="*/ 0 h 5"/>
                <a:gd name="T6" fmla="*/ 5 w 6"/>
                <a:gd name="T7" fmla="*/ 4 h 5"/>
                <a:gd name="T8" fmla="*/ 3 w 6"/>
                <a:gd name="T9" fmla="*/ 5 h 5"/>
                <a:gd name="T10" fmla="*/ 0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0" y="1"/>
                  </a:moveTo>
                  <a:cubicBezTo>
                    <a:pt x="2" y="1"/>
                    <a:pt x="2" y="3"/>
                    <a:pt x="3" y="4"/>
                  </a:cubicBezTo>
                  <a:cubicBezTo>
                    <a:pt x="5" y="2"/>
                    <a:pt x="2" y="1"/>
                    <a:pt x="3" y="0"/>
                  </a:cubicBezTo>
                  <a:cubicBezTo>
                    <a:pt x="4" y="1"/>
                    <a:pt x="6" y="2"/>
                    <a:pt x="5" y="4"/>
                  </a:cubicBezTo>
                  <a:cubicBezTo>
                    <a:pt x="4" y="5"/>
                    <a:pt x="4" y="5"/>
                    <a:pt x="3" y="5"/>
                  </a:cubicBezTo>
                  <a:cubicBezTo>
                    <a:pt x="1" y="5"/>
                    <a:pt x="1" y="3"/>
                    <a:pt x="0" y="1"/>
                  </a:cubicBezTo>
                  <a:close/>
                </a:path>
              </a:pathLst>
            </a:custGeom>
            <a:solidFill>
              <a:srgbClr val="9F8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5" name="Freeform 755"/>
            <p:cNvSpPr>
              <a:spLocks/>
            </p:cNvSpPr>
            <p:nvPr/>
          </p:nvSpPr>
          <p:spPr bwMode="auto">
            <a:xfrm>
              <a:off x="884" y="3362"/>
              <a:ext cx="28" cy="9"/>
            </a:xfrm>
            <a:custGeom>
              <a:avLst/>
              <a:gdLst>
                <a:gd name="T0" fmla="*/ 3 w 12"/>
                <a:gd name="T1" fmla="*/ 2 h 4"/>
                <a:gd name="T2" fmla="*/ 12 w 12"/>
                <a:gd name="T3" fmla="*/ 0 h 4"/>
                <a:gd name="T4" fmla="*/ 1 w 12"/>
                <a:gd name="T5" fmla="*/ 4 h 4"/>
                <a:gd name="T6" fmla="*/ 0 w 12"/>
                <a:gd name="T7" fmla="*/ 3 h 4"/>
                <a:gd name="T8" fmla="*/ 3 w 12"/>
                <a:gd name="T9" fmla="*/ 2 h 4"/>
              </a:gdLst>
              <a:ahLst/>
              <a:cxnLst>
                <a:cxn ang="0">
                  <a:pos x="T0" y="T1"/>
                </a:cxn>
                <a:cxn ang="0">
                  <a:pos x="T2" y="T3"/>
                </a:cxn>
                <a:cxn ang="0">
                  <a:pos x="T4" y="T5"/>
                </a:cxn>
                <a:cxn ang="0">
                  <a:pos x="T6" y="T7"/>
                </a:cxn>
                <a:cxn ang="0">
                  <a:pos x="T8" y="T9"/>
                </a:cxn>
              </a:cxnLst>
              <a:rect l="0" t="0" r="r" b="b"/>
              <a:pathLst>
                <a:path w="12" h="4">
                  <a:moveTo>
                    <a:pt x="3" y="2"/>
                  </a:moveTo>
                  <a:cubicBezTo>
                    <a:pt x="6" y="1"/>
                    <a:pt x="9" y="0"/>
                    <a:pt x="12" y="0"/>
                  </a:cubicBezTo>
                  <a:cubicBezTo>
                    <a:pt x="9" y="3"/>
                    <a:pt x="5" y="4"/>
                    <a:pt x="1" y="4"/>
                  </a:cubicBezTo>
                  <a:cubicBezTo>
                    <a:pt x="0" y="3"/>
                    <a:pt x="0" y="3"/>
                    <a:pt x="0" y="3"/>
                  </a:cubicBezTo>
                  <a:cubicBezTo>
                    <a:pt x="1" y="3"/>
                    <a:pt x="2" y="2"/>
                    <a:pt x="3" y="2"/>
                  </a:cubicBezTo>
                  <a:close/>
                </a:path>
              </a:pathLst>
            </a:custGeom>
            <a:solidFill>
              <a:srgbClr val="A07A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6" name="Freeform 756"/>
            <p:cNvSpPr>
              <a:spLocks/>
            </p:cNvSpPr>
            <p:nvPr/>
          </p:nvSpPr>
          <p:spPr bwMode="auto">
            <a:xfrm>
              <a:off x="1538" y="1808"/>
              <a:ext cx="16" cy="14"/>
            </a:xfrm>
            <a:custGeom>
              <a:avLst/>
              <a:gdLst>
                <a:gd name="T0" fmla="*/ 4 w 7"/>
                <a:gd name="T1" fmla="*/ 1 h 6"/>
                <a:gd name="T2" fmla="*/ 3 w 7"/>
                <a:gd name="T3" fmla="*/ 3 h 6"/>
                <a:gd name="T4" fmla="*/ 7 w 7"/>
                <a:gd name="T5" fmla="*/ 5 h 6"/>
                <a:gd name="T6" fmla="*/ 5 w 7"/>
                <a:gd name="T7" fmla="*/ 6 h 6"/>
                <a:gd name="T8" fmla="*/ 2 w 7"/>
                <a:gd name="T9" fmla="*/ 3 h 6"/>
                <a:gd name="T10" fmla="*/ 1 w 7"/>
                <a:gd name="T11" fmla="*/ 1 h 6"/>
                <a:gd name="T12" fmla="*/ 4 w 7"/>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4" y="1"/>
                  </a:moveTo>
                  <a:cubicBezTo>
                    <a:pt x="3" y="1"/>
                    <a:pt x="1" y="1"/>
                    <a:pt x="3" y="3"/>
                  </a:cubicBezTo>
                  <a:cubicBezTo>
                    <a:pt x="4" y="4"/>
                    <a:pt x="6" y="4"/>
                    <a:pt x="7" y="5"/>
                  </a:cubicBezTo>
                  <a:cubicBezTo>
                    <a:pt x="6" y="6"/>
                    <a:pt x="5" y="6"/>
                    <a:pt x="5" y="6"/>
                  </a:cubicBezTo>
                  <a:cubicBezTo>
                    <a:pt x="5" y="4"/>
                    <a:pt x="3" y="4"/>
                    <a:pt x="2" y="3"/>
                  </a:cubicBezTo>
                  <a:cubicBezTo>
                    <a:pt x="1" y="3"/>
                    <a:pt x="0" y="2"/>
                    <a:pt x="1" y="1"/>
                  </a:cubicBezTo>
                  <a:cubicBezTo>
                    <a:pt x="2" y="0"/>
                    <a:pt x="3" y="0"/>
                    <a:pt x="4" y="1"/>
                  </a:cubicBezTo>
                  <a:close/>
                </a:path>
              </a:pathLst>
            </a:custGeom>
            <a:solidFill>
              <a:srgbClr val="9D7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7" name="Freeform 757"/>
            <p:cNvSpPr>
              <a:spLocks/>
            </p:cNvSpPr>
            <p:nvPr/>
          </p:nvSpPr>
          <p:spPr bwMode="auto">
            <a:xfrm>
              <a:off x="1816" y="2405"/>
              <a:ext cx="23" cy="12"/>
            </a:xfrm>
            <a:custGeom>
              <a:avLst/>
              <a:gdLst>
                <a:gd name="T0" fmla="*/ 0 w 10"/>
                <a:gd name="T1" fmla="*/ 1 h 5"/>
                <a:gd name="T2" fmla="*/ 0 w 10"/>
                <a:gd name="T3" fmla="*/ 0 h 5"/>
                <a:gd name="T4" fmla="*/ 7 w 10"/>
                <a:gd name="T5" fmla="*/ 3 h 5"/>
                <a:gd name="T6" fmla="*/ 9 w 10"/>
                <a:gd name="T7" fmla="*/ 2 h 5"/>
                <a:gd name="T8" fmla="*/ 9 w 10"/>
                <a:gd name="T9" fmla="*/ 4 h 5"/>
                <a:gd name="T10" fmla="*/ 7 w 10"/>
                <a:gd name="T11" fmla="*/ 4 h 5"/>
                <a:gd name="T12" fmla="*/ 0 w 10"/>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0" y="1"/>
                  </a:moveTo>
                  <a:cubicBezTo>
                    <a:pt x="0" y="1"/>
                    <a:pt x="0" y="0"/>
                    <a:pt x="0" y="0"/>
                  </a:cubicBezTo>
                  <a:cubicBezTo>
                    <a:pt x="2" y="0"/>
                    <a:pt x="4" y="2"/>
                    <a:pt x="7" y="3"/>
                  </a:cubicBezTo>
                  <a:cubicBezTo>
                    <a:pt x="9" y="4"/>
                    <a:pt x="8" y="3"/>
                    <a:pt x="9" y="2"/>
                  </a:cubicBezTo>
                  <a:cubicBezTo>
                    <a:pt x="10" y="2"/>
                    <a:pt x="10" y="3"/>
                    <a:pt x="9" y="4"/>
                  </a:cubicBezTo>
                  <a:cubicBezTo>
                    <a:pt x="9" y="5"/>
                    <a:pt x="8" y="5"/>
                    <a:pt x="7" y="4"/>
                  </a:cubicBezTo>
                  <a:cubicBezTo>
                    <a:pt x="4" y="3"/>
                    <a:pt x="2" y="2"/>
                    <a:pt x="0" y="1"/>
                  </a:cubicBezTo>
                  <a:close/>
                </a:path>
              </a:pathLst>
            </a:custGeom>
            <a:solidFill>
              <a:srgbClr val="947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8" name="Freeform 758"/>
            <p:cNvSpPr>
              <a:spLocks/>
            </p:cNvSpPr>
            <p:nvPr/>
          </p:nvSpPr>
          <p:spPr bwMode="auto">
            <a:xfrm>
              <a:off x="1072" y="2665"/>
              <a:ext cx="14" cy="15"/>
            </a:xfrm>
            <a:custGeom>
              <a:avLst/>
              <a:gdLst>
                <a:gd name="T0" fmla="*/ 5 w 6"/>
                <a:gd name="T1" fmla="*/ 6 h 6"/>
                <a:gd name="T2" fmla="*/ 1 w 6"/>
                <a:gd name="T3" fmla="*/ 0 h 6"/>
                <a:gd name="T4" fmla="*/ 4 w 6"/>
                <a:gd name="T5" fmla="*/ 4 h 6"/>
                <a:gd name="T6" fmla="*/ 5 w 6"/>
                <a:gd name="T7" fmla="*/ 6 h 6"/>
              </a:gdLst>
              <a:ahLst/>
              <a:cxnLst>
                <a:cxn ang="0">
                  <a:pos x="T0" y="T1"/>
                </a:cxn>
                <a:cxn ang="0">
                  <a:pos x="T2" y="T3"/>
                </a:cxn>
                <a:cxn ang="0">
                  <a:pos x="T4" y="T5"/>
                </a:cxn>
                <a:cxn ang="0">
                  <a:pos x="T6" y="T7"/>
                </a:cxn>
              </a:cxnLst>
              <a:rect l="0" t="0" r="r" b="b"/>
              <a:pathLst>
                <a:path w="6" h="6">
                  <a:moveTo>
                    <a:pt x="5" y="6"/>
                  </a:moveTo>
                  <a:cubicBezTo>
                    <a:pt x="1" y="5"/>
                    <a:pt x="0" y="3"/>
                    <a:pt x="1" y="0"/>
                  </a:cubicBezTo>
                  <a:cubicBezTo>
                    <a:pt x="1" y="2"/>
                    <a:pt x="2" y="3"/>
                    <a:pt x="4" y="4"/>
                  </a:cubicBezTo>
                  <a:cubicBezTo>
                    <a:pt x="5" y="4"/>
                    <a:pt x="6" y="5"/>
                    <a:pt x="5" y="6"/>
                  </a:cubicBezTo>
                  <a:close/>
                </a:path>
              </a:pathLst>
            </a:custGeom>
            <a:solidFill>
              <a:srgbClr val="DBC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9" name="Freeform 759"/>
            <p:cNvSpPr>
              <a:spLocks/>
            </p:cNvSpPr>
            <p:nvPr/>
          </p:nvSpPr>
          <p:spPr bwMode="auto">
            <a:xfrm>
              <a:off x="927" y="2019"/>
              <a:ext cx="35" cy="7"/>
            </a:xfrm>
            <a:custGeom>
              <a:avLst/>
              <a:gdLst>
                <a:gd name="T0" fmla="*/ 0 w 15"/>
                <a:gd name="T1" fmla="*/ 1 h 3"/>
                <a:gd name="T2" fmla="*/ 0 w 15"/>
                <a:gd name="T3" fmla="*/ 1 h 3"/>
                <a:gd name="T4" fmla="*/ 5 w 15"/>
                <a:gd name="T5" fmla="*/ 1 h 3"/>
                <a:gd name="T6" fmla="*/ 11 w 15"/>
                <a:gd name="T7" fmla="*/ 2 h 3"/>
                <a:gd name="T8" fmla="*/ 15 w 15"/>
                <a:gd name="T9" fmla="*/ 2 h 3"/>
                <a:gd name="T10" fmla="*/ 0 w 15"/>
                <a:gd name="T11" fmla="*/ 1 h 3"/>
              </a:gdLst>
              <a:ahLst/>
              <a:cxnLst>
                <a:cxn ang="0">
                  <a:pos x="T0" y="T1"/>
                </a:cxn>
                <a:cxn ang="0">
                  <a:pos x="T2" y="T3"/>
                </a:cxn>
                <a:cxn ang="0">
                  <a:pos x="T4" y="T5"/>
                </a:cxn>
                <a:cxn ang="0">
                  <a:pos x="T6" y="T7"/>
                </a:cxn>
                <a:cxn ang="0">
                  <a:pos x="T8" y="T9"/>
                </a:cxn>
                <a:cxn ang="0">
                  <a:pos x="T10" y="T11"/>
                </a:cxn>
              </a:cxnLst>
              <a:rect l="0" t="0" r="r" b="b"/>
              <a:pathLst>
                <a:path w="15" h="3">
                  <a:moveTo>
                    <a:pt x="0" y="1"/>
                  </a:moveTo>
                  <a:cubicBezTo>
                    <a:pt x="0" y="1"/>
                    <a:pt x="0" y="1"/>
                    <a:pt x="0" y="1"/>
                  </a:cubicBezTo>
                  <a:cubicBezTo>
                    <a:pt x="2" y="1"/>
                    <a:pt x="3" y="2"/>
                    <a:pt x="5" y="1"/>
                  </a:cubicBezTo>
                  <a:cubicBezTo>
                    <a:pt x="7" y="2"/>
                    <a:pt x="9" y="2"/>
                    <a:pt x="11" y="2"/>
                  </a:cubicBezTo>
                  <a:cubicBezTo>
                    <a:pt x="12" y="1"/>
                    <a:pt x="14" y="0"/>
                    <a:pt x="15" y="2"/>
                  </a:cubicBezTo>
                  <a:cubicBezTo>
                    <a:pt x="10" y="2"/>
                    <a:pt x="5" y="3"/>
                    <a:pt x="0" y="1"/>
                  </a:cubicBezTo>
                  <a:close/>
                </a:path>
              </a:pathLst>
            </a:custGeom>
            <a:solidFill>
              <a:srgbClr val="A17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0" name="Freeform 760"/>
            <p:cNvSpPr>
              <a:spLocks/>
            </p:cNvSpPr>
            <p:nvPr/>
          </p:nvSpPr>
          <p:spPr bwMode="auto">
            <a:xfrm>
              <a:off x="1523" y="3013"/>
              <a:ext cx="17" cy="19"/>
            </a:xfrm>
            <a:custGeom>
              <a:avLst/>
              <a:gdLst>
                <a:gd name="T0" fmla="*/ 7 w 7"/>
                <a:gd name="T1" fmla="*/ 0 h 8"/>
                <a:gd name="T2" fmla="*/ 0 w 7"/>
                <a:gd name="T3" fmla="*/ 8 h 8"/>
                <a:gd name="T4" fmla="*/ 7 w 7"/>
                <a:gd name="T5" fmla="*/ 0 h 8"/>
              </a:gdLst>
              <a:ahLst/>
              <a:cxnLst>
                <a:cxn ang="0">
                  <a:pos x="T0" y="T1"/>
                </a:cxn>
                <a:cxn ang="0">
                  <a:pos x="T2" y="T3"/>
                </a:cxn>
                <a:cxn ang="0">
                  <a:pos x="T4" y="T5"/>
                </a:cxn>
              </a:cxnLst>
              <a:rect l="0" t="0" r="r" b="b"/>
              <a:pathLst>
                <a:path w="7" h="8">
                  <a:moveTo>
                    <a:pt x="7" y="0"/>
                  </a:moveTo>
                  <a:cubicBezTo>
                    <a:pt x="5" y="3"/>
                    <a:pt x="3" y="7"/>
                    <a:pt x="0" y="8"/>
                  </a:cubicBezTo>
                  <a:cubicBezTo>
                    <a:pt x="2" y="5"/>
                    <a:pt x="4" y="2"/>
                    <a:pt x="7" y="0"/>
                  </a:cubicBezTo>
                  <a:close/>
                </a:path>
              </a:pathLst>
            </a:custGeom>
            <a:solidFill>
              <a:srgbClr val="968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1" name="Freeform 761"/>
            <p:cNvSpPr>
              <a:spLocks/>
            </p:cNvSpPr>
            <p:nvPr/>
          </p:nvSpPr>
          <p:spPr bwMode="auto">
            <a:xfrm>
              <a:off x="898" y="1699"/>
              <a:ext cx="19" cy="14"/>
            </a:xfrm>
            <a:custGeom>
              <a:avLst/>
              <a:gdLst>
                <a:gd name="T0" fmla="*/ 3 w 8"/>
                <a:gd name="T1" fmla="*/ 0 h 6"/>
                <a:gd name="T2" fmla="*/ 8 w 8"/>
                <a:gd name="T3" fmla="*/ 2 h 6"/>
                <a:gd name="T4" fmla="*/ 0 w 8"/>
                <a:gd name="T5" fmla="*/ 6 h 6"/>
                <a:gd name="T6" fmla="*/ 5 w 8"/>
                <a:gd name="T7" fmla="*/ 3 h 6"/>
                <a:gd name="T8" fmla="*/ 3 w 8"/>
                <a:gd name="T9" fmla="*/ 0 h 6"/>
              </a:gdLst>
              <a:ahLst/>
              <a:cxnLst>
                <a:cxn ang="0">
                  <a:pos x="T0" y="T1"/>
                </a:cxn>
                <a:cxn ang="0">
                  <a:pos x="T2" y="T3"/>
                </a:cxn>
                <a:cxn ang="0">
                  <a:pos x="T4" y="T5"/>
                </a:cxn>
                <a:cxn ang="0">
                  <a:pos x="T6" y="T7"/>
                </a:cxn>
                <a:cxn ang="0">
                  <a:pos x="T8" y="T9"/>
                </a:cxn>
              </a:cxnLst>
              <a:rect l="0" t="0" r="r" b="b"/>
              <a:pathLst>
                <a:path w="8" h="6">
                  <a:moveTo>
                    <a:pt x="3" y="0"/>
                  </a:moveTo>
                  <a:cubicBezTo>
                    <a:pt x="5" y="0"/>
                    <a:pt x="6" y="1"/>
                    <a:pt x="8" y="2"/>
                  </a:cubicBezTo>
                  <a:cubicBezTo>
                    <a:pt x="5" y="4"/>
                    <a:pt x="3" y="6"/>
                    <a:pt x="0" y="6"/>
                  </a:cubicBezTo>
                  <a:cubicBezTo>
                    <a:pt x="1" y="4"/>
                    <a:pt x="3" y="4"/>
                    <a:pt x="5" y="3"/>
                  </a:cubicBezTo>
                  <a:cubicBezTo>
                    <a:pt x="5" y="2"/>
                    <a:pt x="4" y="1"/>
                    <a:pt x="3" y="0"/>
                  </a:cubicBezTo>
                  <a:close/>
                </a:path>
              </a:pathLst>
            </a:custGeom>
            <a:solidFill>
              <a:srgbClr val="9B7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2" name="Freeform 762"/>
            <p:cNvSpPr>
              <a:spLocks/>
            </p:cNvSpPr>
            <p:nvPr/>
          </p:nvSpPr>
          <p:spPr bwMode="auto">
            <a:xfrm>
              <a:off x="1566" y="1702"/>
              <a:ext cx="31" cy="9"/>
            </a:xfrm>
            <a:custGeom>
              <a:avLst/>
              <a:gdLst>
                <a:gd name="T0" fmla="*/ 0 w 13"/>
                <a:gd name="T1" fmla="*/ 4 h 4"/>
                <a:gd name="T2" fmla="*/ 13 w 13"/>
                <a:gd name="T3" fmla="*/ 0 h 4"/>
                <a:gd name="T4" fmla="*/ 0 w 13"/>
                <a:gd name="T5" fmla="*/ 4 h 4"/>
              </a:gdLst>
              <a:ahLst/>
              <a:cxnLst>
                <a:cxn ang="0">
                  <a:pos x="T0" y="T1"/>
                </a:cxn>
                <a:cxn ang="0">
                  <a:pos x="T2" y="T3"/>
                </a:cxn>
                <a:cxn ang="0">
                  <a:pos x="T4" y="T5"/>
                </a:cxn>
              </a:cxnLst>
              <a:rect l="0" t="0" r="r" b="b"/>
              <a:pathLst>
                <a:path w="13" h="4">
                  <a:moveTo>
                    <a:pt x="0" y="4"/>
                  </a:moveTo>
                  <a:cubicBezTo>
                    <a:pt x="4" y="1"/>
                    <a:pt x="8" y="0"/>
                    <a:pt x="13" y="0"/>
                  </a:cubicBezTo>
                  <a:cubicBezTo>
                    <a:pt x="9" y="1"/>
                    <a:pt x="4" y="3"/>
                    <a:pt x="0" y="4"/>
                  </a:cubicBezTo>
                  <a:close/>
                </a:path>
              </a:pathLst>
            </a:custGeom>
            <a:solidFill>
              <a:srgbClr val="9E7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3" name="Freeform 763"/>
            <p:cNvSpPr>
              <a:spLocks/>
            </p:cNvSpPr>
            <p:nvPr/>
          </p:nvSpPr>
          <p:spPr bwMode="auto">
            <a:xfrm>
              <a:off x="1568" y="3075"/>
              <a:ext cx="22" cy="14"/>
            </a:xfrm>
            <a:custGeom>
              <a:avLst/>
              <a:gdLst>
                <a:gd name="T0" fmla="*/ 9 w 9"/>
                <a:gd name="T1" fmla="*/ 0 h 6"/>
                <a:gd name="T2" fmla="*/ 9 w 9"/>
                <a:gd name="T3" fmla="*/ 1 h 6"/>
                <a:gd name="T4" fmla="*/ 9 w 9"/>
                <a:gd name="T5" fmla="*/ 1 h 6"/>
                <a:gd name="T6" fmla="*/ 0 w 9"/>
                <a:gd name="T7" fmla="*/ 6 h 6"/>
                <a:gd name="T8" fmla="*/ 9 w 9"/>
                <a:gd name="T9" fmla="*/ 0 h 6"/>
              </a:gdLst>
              <a:ahLst/>
              <a:cxnLst>
                <a:cxn ang="0">
                  <a:pos x="T0" y="T1"/>
                </a:cxn>
                <a:cxn ang="0">
                  <a:pos x="T2" y="T3"/>
                </a:cxn>
                <a:cxn ang="0">
                  <a:pos x="T4" y="T5"/>
                </a:cxn>
                <a:cxn ang="0">
                  <a:pos x="T6" y="T7"/>
                </a:cxn>
                <a:cxn ang="0">
                  <a:pos x="T8" y="T9"/>
                </a:cxn>
              </a:cxnLst>
              <a:rect l="0" t="0" r="r" b="b"/>
              <a:pathLst>
                <a:path w="9" h="6">
                  <a:moveTo>
                    <a:pt x="9" y="0"/>
                  </a:moveTo>
                  <a:cubicBezTo>
                    <a:pt x="9" y="0"/>
                    <a:pt x="9" y="1"/>
                    <a:pt x="9" y="1"/>
                  </a:cubicBezTo>
                  <a:cubicBezTo>
                    <a:pt x="9" y="1"/>
                    <a:pt x="9" y="1"/>
                    <a:pt x="9" y="1"/>
                  </a:cubicBezTo>
                  <a:cubicBezTo>
                    <a:pt x="6" y="3"/>
                    <a:pt x="4" y="6"/>
                    <a:pt x="0" y="6"/>
                  </a:cubicBezTo>
                  <a:cubicBezTo>
                    <a:pt x="3" y="4"/>
                    <a:pt x="6" y="2"/>
                    <a:pt x="9" y="0"/>
                  </a:cubicBezTo>
                  <a:close/>
                </a:path>
              </a:pathLst>
            </a:custGeom>
            <a:solidFill>
              <a:srgbClr val="A88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4" name="Freeform 764"/>
            <p:cNvSpPr>
              <a:spLocks/>
            </p:cNvSpPr>
            <p:nvPr/>
          </p:nvSpPr>
          <p:spPr bwMode="auto">
            <a:xfrm>
              <a:off x="834" y="2393"/>
              <a:ext cx="21" cy="17"/>
            </a:xfrm>
            <a:custGeom>
              <a:avLst/>
              <a:gdLst>
                <a:gd name="T0" fmla="*/ 9 w 9"/>
                <a:gd name="T1" fmla="*/ 1 h 7"/>
                <a:gd name="T2" fmla="*/ 3 w 9"/>
                <a:gd name="T3" fmla="*/ 3 h 7"/>
                <a:gd name="T4" fmla="*/ 2 w 9"/>
                <a:gd name="T5" fmla="*/ 5 h 7"/>
                <a:gd name="T6" fmla="*/ 4 w 9"/>
                <a:gd name="T7" fmla="*/ 5 h 7"/>
                <a:gd name="T8" fmla="*/ 1 w 9"/>
                <a:gd name="T9" fmla="*/ 5 h 7"/>
                <a:gd name="T10" fmla="*/ 2 w 9"/>
                <a:gd name="T11" fmla="*/ 3 h 7"/>
                <a:gd name="T12" fmla="*/ 9 w 9"/>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9" y="1"/>
                  </a:moveTo>
                  <a:cubicBezTo>
                    <a:pt x="7" y="1"/>
                    <a:pt x="5" y="2"/>
                    <a:pt x="3" y="3"/>
                  </a:cubicBezTo>
                  <a:cubicBezTo>
                    <a:pt x="2" y="3"/>
                    <a:pt x="2" y="4"/>
                    <a:pt x="2" y="5"/>
                  </a:cubicBezTo>
                  <a:cubicBezTo>
                    <a:pt x="2" y="5"/>
                    <a:pt x="3" y="5"/>
                    <a:pt x="4" y="5"/>
                  </a:cubicBezTo>
                  <a:cubicBezTo>
                    <a:pt x="3" y="6"/>
                    <a:pt x="2" y="7"/>
                    <a:pt x="1" y="5"/>
                  </a:cubicBezTo>
                  <a:cubicBezTo>
                    <a:pt x="0" y="4"/>
                    <a:pt x="1" y="3"/>
                    <a:pt x="2" y="3"/>
                  </a:cubicBezTo>
                  <a:cubicBezTo>
                    <a:pt x="4" y="1"/>
                    <a:pt x="7" y="0"/>
                    <a:pt x="9" y="1"/>
                  </a:cubicBezTo>
                  <a:close/>
                </a:path>
              </a:pathLst>
            </a:custGeom>
            <a:solidFill>
              <a:srgbClr val="9E7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5" name="Freeform 765"/>
            <p:cNvSpPr>
              <a:spLocks/>
            </p:cNvSpPr>
            <p:nvPr/>
          </p:nvSpPr>
          <p:spPr bwMode="auto">
            <a:xfrm>
              <a:off x="1507" y="3312"/>
              <a:ext cx="11" cy="21"/>
            </a:xfrm>
            <a:custGeom>
              <a:avLst/>
              <a:gdLst>
                <a:gd name="T0" fmla="*/ 5 w 5"/>
                <a:gd name="T1" fmla="*/ 0 h 9"/>
                <a:gd name="T2" fmla="*/ 2 w 5"/>
                <a:gd name="T3" fmla="*/ 5 h 9"/>
                <a:gd name="T4" fmla="*/ 3 w 5"/>
                <a:gd name="T5" fmla="*/ 8 h 9"/>
                <a:gd name="T6" fmla="*/ 1 w 5"/>
                <a:gd name="T7" fmla="*/ 8 h 9"/>
                <a:gd name="T8" fmla="*/ 1 w 5"/>
                <a:gd name="T9" fmla="*/ 6 h 9"/>
                <a:gd name="T10" fmla="*/ 5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5" y="0"/>
                  </a:moveTo>
                  <a:cubicBezTo>
                    <a:pt x="5" y="3"/>
                    <a:pt x="3" y="4"/>
                    <a:pt x="2" y="5"/>
                  </a:cubicBezTo>
                  <a:cubicBezTo>
                    <a:pt x="1" y="7"/>
                    <a:pt x="2" y="8"/>
                    <a:pt x="3" y="8"/>
                  </a:cubicBezTo>
                  <a:cubicBezTo>
                    <a:pt x="3" y="9"/>
                    <a:pt x="2" y="9"/>
                    <a:pt x="1" y="8"/>
                  </a:cubicBezTo>
                  <a:cubicBezTo>
                    <a:pt x="0" y="8"/>
                    <a:pt x="0" y="7"/>
                    <a:pt x="1" y="6"/>
                  </a:cubicBezTo>
                  <a:cubicBezTo>
                    <a:pt x="2" y="4"/>
                    <a:pt x="3" y="2"/>
                    <a:pt x="5" y="0"/>
                  </a:cubicBezTo>
                  <a:close/>
                </a:path>
              </a:pathLst>
            </a:custGeom>
            <a:solidFill>
              <a:srgbClr val="9A8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6" name="Freeform 766"/>
            <p:cNvSpPr>
              <a:spLocks/>
            </p:cNvSpPr>
            <p:nvPr/>
          </p:nvSpPr>
          <p:spPr bwMode="auto">
            <a:xfrm>
              <a:off x="832" y="2594"/>
              <a:ext cx="21" cy="17"/>
            </a:xfrm>
            <a:custGeom>
              <a:avLst/>
              <a:gdLst>
                <a:gd name="T0" fmla="*/ 9 w 9"/>
                <a:gd name="T1" fmla="*/ 0 h 7"/>
                <a:gd name="T2" fmla="*/ 3 w 9"/>
                <a:gd name="T3" fmla="*/ 4 h 7"/>
                <a:gd name="T4" fmla="*/ 4 w 9"/>
                <a:gd name="T5" fmla="*/ 6 h 7"/>
                <a:gd name="T6" fmla="*/ 1 w 9"/>
                <a:gd name="T7" fmla="*/ 6 h 7"/>
                <a:gd name="T8" fmla="*/ 2 w 9"/>
                <a:gd name="T9" fmla="*/ 3 h 7"/>
                <a:gd name="T10" fmla="*/ 9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9" y="0"/>
                  </a:moveTo>
                  <a:cubicBezTo>
                    <a:pt x="7" y="1"/>
                    <a:pt x="5" y="2"/>
                    <a:pt x="3" y="4"/>
                  </a:cubicBezTo>
                  <a:cubicBezTo>
                    <a:pt x="2" y="4"/>
                    <a:pt x="1" y="5"/>
                    <a:pt x="4" y="6"/>
                  </a:cubicBezTo>
                  <a:cubicBezTo>
                    <a:pt x="3" y="7"/>
                    <a:pt x="2" y="7"/>
                    <a:pt x="1" y="6"/>
                  </a:cubicBezTo>
                  <a:cubicBezTo>
                    <a:pt x="0" y="5"/>
                    <a:pt x="1" y="4"/>
                    <a:pt x="2" y="3"/>
                  </a:cubicBezTo>
                  <a:cubicBezTo>
                    <a:pt x="4" y="2"/>
                    <a:pt x="6" y="0"/>
                    <a:pt x="9" y="0"/>
                  </a:cubicBezTo>
                  <a:close/>
                </a:path>
              </a:pathLst>
            </a:custGeom>
            <a:solidFill>
              <a:srgbClr val="957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7" name="Freeform 767"/>
            <p:cNvSpPr>
              <a:spLocks/>
            </p:cNvSpPr>
            <p:nvPr/>
          </p:nvSpPr>
          <p:spPr bwMode="auto">
            <a:xfrm>
              <a:off x="889" y="1661"/>
              <a:ext cx="14" cy="17"/>
            </a:xfrm>
            <a:custGeom>
              <a:avLst/>
              <a:gdLst>
                <a:gd name="T0" fmla="*/ 6 w 6"/>
                <a:gd name="T1" fmla="*/ 0 h 7"/>
                <a:gd name="T2" fmla="*/ 4 w 6"/>
                <a:gd name="T3" fmla="*/ 2 h 7"/>
                <a:gd name="T4" fmla="*/ 5 w 6"/>
                <a:gd name="T5" fmla="*/ 4 h 7"/>
                <a:gd name="T6" fmla="*/ 4 w 6"/>
                <a:gd name="T7" fmla="*/ 5 h 7"/>
                <a:gd name="T8" fmla="*/ 2 w 6"/>
                <a:gd name="T9" fmla="*/ 5 h 7"/>
                <a:gd name="T10" fmla="*/ 2 w 6"/>
                <a:gd name="T11" fmla="*/ 3 h 7"/>
                <a:gd name="T12" fmla="*/ 6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6" y="0"/>
                  </a:moveTo>
                  <a:cubicBezTo>
                    <a:pt x="6" y="1"/>
                    <a:pt x="5" y="2"/>
                    <a:pt x="4" y="2"/>
                  </a:cubicBezTo>
                  <a:cubicBezTo>
                    <a:pt x="3" y="4"/>
                    <a:pt x="5" y="3"/>
                    <a:pt x="5" y="4"/>
                  </a:cubicBezTo>
                  <a:cubicBezTo>
                    <a:pt x="5" y="4"/>
                    <a:pt x="5" y="5"/>
                    <a:pt x="4" y="5"/>
                  </a:cubicBezTo>
                  <a:cubicBezTo>
                    <a:pt x="3" y="5"/>
                    <a:pt x="3" y="7"/>
                    <a:pt x="2" y="5"/>
                  </a:cubicBezTo>
                  <a:cubicBezTo>
                    <a:pt x="0" y="4"/>
                    <a:pt x="1" y="3"/>
                    <a:pt x="2" y="3"/>
                  </a:cubicBezTo>
                  <a:cubicBezTo>
                    <a:pt x="3" y="2"/>
                    <a:pt x="4" y="1"/>
                    <a:pt x="6" y="0"/>
                  </a:cubicBezTo>
                  <a:close/>
                </a:path>
              </a:pathLst>
            </a:custGeom>
            <a:solidFill>
              <a:srgbClr val="A78E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8" name="Freeform 768"/>
            <p:cNvSpPr>
              <a:spLocks/>
            </p:cNvSpPr>
            <p:nvPr/>
          </p:nvSpPr>
          <p:spPr bwMode="auto">
            <a:xfrm>
              <a:off x="1773" y="3108"/>
              <a:ext cx="19" cy="19"/>
            </a:xfrm>
            <a:custGeom>
              <a:avLst/>
              <a:gdLst>
                <a:gd name="T0" fmla="*/ 0 w 8"/>
                <a:gd name="T1" fmla="*/ 0 h 8"/>
                <a:gd name="T2" fmla="*/ 8 w 8"/>
                <a:gd name="T3" fmla="*/ 8 h 8"/>
                <a:gd name="T4" fmla="*/ 0 w 8"/>
                <a:gd name="T5" fmla="*/ 0 h 8"/>
              </a:gdLst>
              <a:ahLst/>
              <a:cxnLst>
                <a:cxn ang="0">
                  <a:pos x="T0" y="T1"/>
                </a:cxn>
                <a:cxn ang="0">
                  <a:pos x="T2" y="T3"/>
                </a:cxn>
                <a:cxn ang="0">
                  <a:pos x="T4" y="T5"/>
                </a:cxn>
              </a:cxnLst>
              <a:rect l="0" t="0" r="r" b="b"/>
              <a:pathLst>
                <a:path w="8" h="8">
                  <a:moveTo>
                    <a:pt x="0" y="0"/>
                  </a:moveTo>
                  <a:cubicBezTo>
                    <a:pt x="4" y="1"/>
                    <a:pt x="6" y="4"/>
                    <a:pt x="8" y="8"/>
                  </a:cubicBezTo>
                  <a:cubicBezTo>
                    <a:pt x="5" y="5"/>
                    <a:pt x="3" y="2"/>
                    <a:pt x="0" y="0"/>
                  </a:cubicBezTo>
                  <a:close/>
                </a:path>
              </a:pathLst>
            </a:custGeom>
            <a:solidFill>
              <a:srgbClr val="A18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9" name="Freeform 769"/>
            <p:cNvSpPr>
              <a:spLocks/>
            </p:cNvSpPr>
            <p:nvPr/>
          </p:nvSpPr>
          <p:spPr bwMode="auto">
            <a:xfrm>
              <a:off x="946" y="2121"/>
              <a:ext cx="12" cy="12"/>
            </a:xfrm>
            <a:custGeom>
              <a:avLst/>
              <a:gdLst>
                <a:gd name="T0" fmla="*/ 0 w 5"/>
                <a:gd name="T1" fmla="*/ 0 h 5"/>
                <a:gd name="T2" fmla="*/ 5 w 5"/>
                <a:gd name="T3" fmla="*/ 5 h 5"/>
                <a:gd name="T4" fmla="*/ 0 w 5"/>
                <a:gd name="T5" fmla="*/ 0 h 5"/>
              </a:gdLst>
              <a:ahLst/>
              <a:cxnLst>
                <a:cxn ang="0">
                  <a:pos x="T0" y="T1"/>
                </a:cxn>
                <a:cxn ang="0">
                  <a:pos x="T2" y="T3"/>
                </a:cxn>
                <a:cxn ang="0">
                  <a:pos x="T4" y="T5"/>
                </a:cxn>
              </a:cxnLst>
              <a:rect l="0" t="0" r="r" b="b"/>
              <a:pathLst>
                <a:path w="5" h="5">
                  <a:moveTo>
                    <a:pt x="0" y="0"/>
                  </a:moveTo>
                  <a:cubicBezTo>
                    <a:pt x="2" y="1"/>
                    <a:pt x="5" y="2"/>
                    <a:pt x="5" y="5"/>
                  </a:cubicBezTo>
                  <a:cubicBezTo>
                    <a:pt x="3" y="4"/>
                    <a:pt x="1" y="2"/>
                    <a:pt x="0" y="0"/>
                  </a:cubicBezTo>
                  <a:close/>
                </a:path>
              </a:pathLst>
            </a:custGeom>
            <a:solidFill>
              <a:srgbClr val="C6AF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0" name="Freeform 770"/>
            <p:cNvSpPr>
              <a:spLocks/>
            </p:cNvSpPr>
            <p:nvPr/>
          </p:nvSpPr>
          <p:spPr bwMode="auto">
            <a:xfrm>
              <a:off x="1542" y="2902"/>
              <a:ext cx="22" cy="12"/>
            </a:xfrm>
            <a:custGeom>
              <a:avLst/>
              <a:gdLst>
                <a:gd name="T0" fmla="*/ 0 w 9"/>
                <a:gd name="T1" fmla="*/ 5 h 5"/>
                <a:gd name="T2" fmla="*/ 8 w 9"/>
                <a:gd name="T3" fmla="*/ 0 h 5"/>
                <a:gd name="T4" fmla="*/ 9 w 9"/>
                <a:gd name="T5" fmla="*/ 1 h 5"/>
                <a:gd name="T6" fmla="*/ 8 w 9"/>
                <a:gd name="T7" fmla="*/ 3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cubicBezTo>
                    <a:pt x="2" y="1"/>
                    <a:pt x="5" y="2"/>
                    <a:pt x="8" y="0"/>
                  </a:cubicBezTo>
                  <a:cubicBezTo>
                    <a:pt x="9" y="0"/>
                    <a:pt x="9" y="0"/>
                    <a:pt x="9" y="1"/>
                  </a:cubicBezTo>
                  <a:cubicBezTo>
                    <a:pt x="9" y="2"/>
                    <a:pt x="9" y="3"/>
                    <a:pt x="8" y="3"/>
                  </a:cubicBezTo>
                  <a:cubicBezTo>
                    <a:pt x="5" y="2"/>
                    <a:pt x="3" y="4"/>
                    <a:pt x="0" y="5"/>
                  </a:cubicBezTo>
                  <a:close/>
                </a:path>
              </a:pathLst>
            </a:custGeom>
            <a:solidFill>
              <a:srgbClr val="A182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1" name="Freeform 771"/>
            <p:cNvSpPr>
              <a:spLocks/>
            </p:cNvSpPr>
            <p:nvPr/>
          </p:nvSpPr>
          <p:spPr bwMode="auto">
            <a:xfrm>
              <a:off x="1507" y="2107"/>
              <a:ext cx="28" cy="9"/>
            </a:xfrm>
            <a:custGeom>
              <a:avLst/>
              <a:gdLst>
                <a:gd name="T0" fmla="*/ 11 w 12"/>
                <a:gd name="T1" fmla="*/ 0 h 4"/>
                <a:gd name="T2" fmla="*/ 12 w 12"/>
                <a:gd name="T3" fmla="*/ 0 h 4"/>
                <a:gd name="T4" fmla="*/ 0 w 12"/>
                <a:gd name="T5" fmla="*/ 4 h 4"/>
                <a:gd name="T6" fmla="*/ 11 w 12"/>
                <a:gd name="T7" fmla="*/ 0 h 4"/>
              </a:gdLst>
              <a:ahLst/>
              <a:cxnLst>
                <a:cxn ang="0">
                  <a:pos x="T0" y="T1"/>
                </a:cxn>
                <a:cxn ang="0">
                  <a:pos x="T2" y="T3"/>
                </a:cxn>
                <a:cxn ang="0">
                  <a:pos x="T4" y="T5"/>
                </a:cxn>
                <a:cxn ang="0">
                  <a:pos x="T6" y="T7"/>
                </a:cxn>
              </a:cxnLst>
              <a:rect l="0" t="0" r="r" b="b"/>
              <a:pathLst>
                <a:path w="12" h="4">
                  <a:moveTo>
                    <a:pt x="11" y="0"/>
                  </a:moveTo>
                  <a:cubicBezTo>
                    <a:pt x="11" y="0"/>
                    <a:pt x="12" y="0"/>
                    <a:pt x="12" y="0"/>
                  </a:cubicBezTo>
                  <a:cubicBezTo>
                    <a:pt x="8" y="1"/>
                    <a:pt x="4" y="3"/>
                    <a:pt x="0" y="4"/>
                  </a:cubicBezTo>
                  <a:cubicBezTo>
                    <a:pt x="3" y="1"/>
                    <a:pt x="7" y="0"/>
                    <a:pt x="11" y="0"/>
                  </a:cubicBezTo>
                  <a:close/>
                </a:path>
              </a:pathLst>
            </a:custGeom>
            <a:solidFill>
              <a:srgbClr val="9E7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2" name="Freeform 772"/>
            <p:cNvSpPr>
              <a:spLocks/>
            </p:cNvSpPr>
            <p:nvPr/>
          </p:nvSpPr>
          <p:spPr bwMode="auto">
            <a:xfrm>
              <a:off x="1683" y="3738"/>
              <a:ext cx="21" cy="14"/>
            </a:xfrm>
            <a:custGeom>
              <a:avLst/>
              <a:gdLst>
                <a:gd name="T0" fmla="*/ 0 w 9"/>
                <a:gd name="T1" fmla="*/ 0 h 6"/>
                <a:gd name="T2" fmla="*/ 8 w 9"/>
                <a:gd name="T3" fmla="*/ 6 h 6"/>
                <a:gd name="T4" fmla="*/ 8 w 9"/>
                <a:gd name="T5" fmla="*/ 6 h 6"/>
                <a:gd name="T6" fmla="*/ 8 w 9"/>
                <a:gd name="T7" fmla="*/ 6 h 6"/>
                <a:gd name="T8" fmla="*/ 0 w 9"/>
                <a:gd name="T9" fmla="*/ 0 h 6"/>
              </a:gdLst>
              <a:ahLst/>
              <a:cxnLst>
                <a:cxn ang="0">
                  <a:pos x="T0" y="T1"/>
                </a:cxn>
                <a:cxn ang="0">
                  <a:pos x="T2" y="T3"/>
                </a:cxn>
                <a:cxn ang="0">
                  <a:pos x="T4" y="T5"/>
                </a:cxn>
                <a:cxn ang="0">
                  <a:pos x="T6" y="T7"/>
                </a:cxn>
                <a:cxn ang="0">
                  <a:pos x="T8" y="T9"/>
                </a:cxn>
              </a:cxnLst>
              <a:rect l="0" t="0" r="r" b="b"/>
              <a:pathLst>
                <a:path w="9" h="6">
                  <a:moveTo>
                    <a:pt x="0" y="0"/>
                  </a:moveTo>
                  <a:cubicBezTo>
                    <a:pt x="3" y="1"/>
                    <a:pt x="5" y="4"/>
                    <a:pt x="8" y="6"/>
                  </a:cubicBezTo>
                  <a:cubicBezTo>
                    <a:pt x="8" y="6"/>
                    <a:pt x="9" y="6"/>
                    <a:pt x="8" y="6"/>
                  </a:cubicBezTo>
                  <a:cubicBezTo>
                    <a:pt x="8" y="6"/>
                    <a:pt x="8" y="6"/>
                    <a:pt x="8" y="6"/>
                  </a:cubicBezTo>
                  <a:cubicBezTo>
                    <a:pt x="4" y="5"/>
                    <a:pt x="2" y="3"/>
                    <a:pt x="0" y="0"/>
                  </a:cubicBezTo>
                  <a:close/>
                </a:path>
              </a:pathLst>
            </a:custGeom>
            <a:solidFill>
              <a:srgbClr val="9973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3" name="Freeform 773"/>
            <p:cNvSpPr>
              <a:spLocks/>
            </p:cNvSpPr>
            <p:nvPr/>
          </p:nvSpPr>
          <p:spPr bwMode="auto">
            <a:xfrm>
              <a:off x="1718" y="3056"/>
              <a:ext cx="14" cy="14"/>
            </a:xfrm>
            <a:custGeom>
              <a:avLst/>
              <a:gdLst>
                <a:gd name="T0" fmla="*/ 4 w 6"/>
                <a:gd name="T1" fmla="*/ 6 h 6"/>
                <a:gd name="T2" fmla="*/ 0 w 6"/>
                <a:gd name="T3" fmla="*/ 0 h 6"/>
                <a:gd name="T4" fmla="*/ 2 w 6"/>
                <a:gd name="T5" fmla="*/ 0 h 6"/>
                <a:gd name="T6" fmla="*/ 4 w 6"/>
                <a:gd name="T7" fmla="*/ 6 h 6"/>
              </a:gdLst>
              <a:ahLst/>
              <a:cxnLst>
                <a:cxn ang="0">
                  <a:pos x="T0" y="T1"/>
                </a:cxn>
                <a:cxn ang="0">
                  <a:pos x="T2" y="T3"/>
                </a:cxn>
                <a:cxn ang="0">
                  <a:pos x="T4" y="T5"/>
                </a:cxn>
                <a:cxn ang="0">
                  <a:pos x="T6" y="T7"/>
                </a:cxn>
              </a:cxnLst>
              <a:rect l="0" t="0" r="r" b="b"/>
              <a:pathLst>
                <a:path w="6" h="6">
                  <a:moveTo>
                    <a:pt x="4" y="6"/>
                  </a:moveTo>
                  <a:cubicBezTo>
                    <a:pt x="2" y="5"/>
                    <a:pt x="2" y="2"/>
                    <a:pt x="0" y="0"/>
                  </a:cubicBezTo>
                  <a:cubicBezTo>
                    <a:pt x="1" y="0"/>
                    <a:pt x="1" y="0"/>
                    <a:pt x="2" y="0"/>
                  </a:cubicBezTo>
                  <a:cubicBezTo>
                    <a:pt x="2" y="3"/>
                    <a:pt x="6" y="4"/>
                    <a:pt x="4" y="6"/>
                  </a:cubicBezTo>
                  <a:close/>
                </a:path>
              </a:pathLst>
            </a:custGeom>
            <a:solidFill>
              <a:srgbClr val="E2C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4" name="Freeform 774"/>
            <p:cNvSpPr>
              <a:spLocks/>
            </p:cNvSpPr>
            <p:nvPr/>
          </p:nvSpPr>
          <p:spPr bwMode="auto">
            <a:xfrm>
              <a:off x="1761" y="2800"/>
              <a:ext cx="14" cy="12"/>
            </a:xfrm>
            <a:custGeom>
              <a:avLst/>
              <a:gdLst>
                <a:gd name="T0" fmla="*/ 0 w 6"/>
                <a:gd name="T1" fmla="*/ 0 h 5"/>
                <a:gd name="T2" fmla="*/ 4 w 6"/>
                <a:gd name="T3" fmla="*/ 3 h 5"/>
                <a:gd name="T4" fmla="*/ 4 w 6"/>
                <a:gd name="T5" fmla="*/ 0 h 5"/>
                <a:gd name="T6" fmla="*/ 5 w 6"/>
                <a:gd name="T7" fmla="*/ 4 h 5"/>
                <a:gd name="T8" fmla="*/ 2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3" y="0"/>
                    <a:pt x="2" y="2"/>
                    <a:pt x="4" y="3"/>
                  </a:cubicBezTo>
                  <a:cubicBezTo>
                    <a:pt x="5" y="2"/>
                    <a:pt x="3" y="1"/>
                    <a:pt x="4" y="0"/>
                  </a:cubicBezTo>
                  <a:cubicBezTo>
                    <a:pt x="6" y="1"/>
                    <a:pt x="6" y="3"/>
                    <a:pt x="5" y="4"/>
                  </a:cubicBezTo>
                  <a:cubicBezTo>
                    <a:pt x="3" y="5"/>
                    <a:pt x="3" y="3"/>
                    <a:pt x="2" y="2"/>
                  </a:cubicBezTo>
                  <a:cubicBezTo>
                    <a:pt x="1" y="1"/>
                    <a:pt x="1" y="1"/>
                    <a:pt x="0" y="0"/>
                  </a:cubicBezTo>
                  <a:close/>
                </a:path>
              </a:pathLst>
            </a:custGeom>
            <a:solidFill>
              <a:srgbClr val="9A84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5" name="Freeform 775"/>
            <p:cNvSpPr>
              <a:spLocks/>
            </p:cNvSpPr>
            <p:nvPr/>
          </p:nvSpPr>
          <p:spPr bwMode="auto">
            <a:xfrm>
              <a:off x="1167" y="2933"/>
              <a:ext cx="16" cy="14"/>
            </a:xfrm>
            <a:custGeom>
              <a:avLst/>
              <a:gdLst>
                <a:gd name="T0" fmla="*/ 0 w 7"/>
                <a:gd name="T1" fmla="*/ 0 h 6"/>
                <a:gd name="T2" fmla="*/ 4 w 7"/>
                <a:gd name="T3" fmla="*/ 3 h 6"/>
                <a:gd name="T4" fmla="*/ 4 w 7"/>
                <a:gd name="T5" fmla="*/ 0 h 6"/>
                <a:gd name="T6" fmla="*/ 5 w 7"/>
                <a:gd name="T7" fmla="*/ 4 h 6"/>
                <a:gd name="T8" fmla="*/ 1 w 7"/>
                <a:gd name="T9" fmla="*/ 2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cubicBezTo>
                    <a:pt x="2" y="0"/>
                    <a:pt x="2" y="2"/>
                    <a:pt x="4" y="3"/>
                  </a:cubicBezTo>
                  <a:cubicBezTo>
                    <a:pt x="5" y="2"/>
                    <a:pt x="3" y="1"/>
                    <a:pt x="4" y="0"/>
                  </a:cubicBezTo>
                  <a:cubicBezTo>
                    <a:pt x="5" y="1"/>
                    <a:pt x="7" y="2"/>
                    <a:pt x="5" y="4"/>
                  </a:cubicBezTo>
                  <a:cubicBezTo>
                    <a:pt x="3" y="6"/>
                    <a:pt x="2" y="3"/>
                    <a:pt x="1" y="2"/>
                  </a:cubicBezTo>
                  <a:cubicBezTo>
                    <a:pt x="1" y="2"/>
                    <a:pt x="0" y="1"/>
                    <a:pt x="0" y="0"/>
                  </a:cubicBezTo>
                  <a:close/>
                </a:path>
              </a:pathLst>
            </a:custGeom>
            <a:solidFill>
              <a:srgbClr val="9C8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6" name="Freeform 776"/>
            <p:cNvSpPr>
              <a:spLocks/>
            </p:cNvSpPr>
            <p:nvPr/>
          </p:nvSpPr>
          <p:spPr bwMode="auto">
            <a:xfrm>
              <a:off x="1488" y="3646"/>
              <a:ext cx="14" cy="19"/>
            </a:xfrm>
            <a:custGeom>
              <a:avLst/>
              <a:gdLst>
                <a:gd name="T0" fmla="*/ 6 w 6"/>
                <a:gd name="T1" fmla="*/ 0 h 8"/>
                <a:gd name="T2" fmla="*/ 3 w 6"/>
                <a:gd name="T3" fmla="*/ 4 h 8"/>
                <a:gd name="T4" fmla="*/ 4 w 6"/>
                <a:gd name="T5" fmla="*/ 6 h 8"/>
                <a:gd name="T6" fmla="*/ 1 w 6"/>
                <a:gd name="T7" fmla="*/ 6 h 8"/>
                <a:gd name="T8" fmla="*/ 2 w 6"/>
                <a:gd name="T9" fmla="*/ 3 h 8"/>
                <a:gd name="T10" fmla="*/ 6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6" y="0"/>
                  </a:moveTo>
                  <a:cubicBezTo>
                    <a:pt x="6" y="2"/>
                    <a:pt x="4" y="2"/>
                    <a:pt x="3" y="4"/>
                  </a:cubicBezTo>
                  <a:cubicBezTo>
                    <a:pt x="1" y="6"/>
                    <a:pt x="4" y="5"/>
                    <a:pt x="4" y="6"/>
                  </a:cubicBezTo>
                  <a:cubicBezTo>
                    <a:pt x="4" y="7"/>
                    <a:pt x="3" y="8"/>
                    <a:pt x="1" y="6"/>
                  </a:cubicBezTo>
                  <a:cubicBezTo>
                    <a:pt x="0" y="5"/>
                    <a:pt x="1" y="4"/>
                    <a:pt x="2" y="3"/>
                  </a:cubicBezTo>
                  <a:cubicBezTo>
                    <a:pt x="3" y="2"/>
                    <a:pt x="4" y="0"/>
                    <a:pt x="6" y="0"/>
                  </a:cubicBezTo>
                  <a:close/>
                </a:path>
              </a:pathLst>
            </a:custGeom>
            <a:solidFill>
              <a:srgbClr val="A0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7" name="Freeform 777"/>
            <p:cNvSpPr>
              <a:spLocks/>
            </p:cNvSpPr>
            <p:nvPr/>
          </p:nvSpPr>
          <p:spPr bwMode="auto">
            <a:xfrm>
              <a:off x="1093" y="3092"/>
              <a:ext cx="14" cy="19"/>
            </a:xfrm>
            <a:custGeom>
              <a:avLst/>
              <a:gdLst>
                <a:gd name="T0" fmla="*/ 0 w 6"/>
                <a:gd name="T1" fmla="*/ 0 h 8"/>
                <a:gd name="T2" fmla="*/ 4 w 6"/>
                <a:gd name="T3" fmla="*/ 4 h 8"/>
                <a:gd name="T4" fmla="*/ 6 w 6"/>
                <a:gd name="T5" fmla="*/ 7 h 8"/>
                <a:gd name="T6" fmla="*/ 3 w 6"/>
                <a:gd name="T7" fmla="*/ 6 h 8"/>
                <a:gd name="T8" fmla="*/ 0 w 6"/>
                <a:gd name="T9" fmla="*/ 0 h 8"/>
              </a:gdLst>
              <a:ahLst/>
              <a:cxnLst>
                <a:cxn ang="0">
                  <a:pos x="T0" y="T1"/>
                </a:cxn>
                <a:cxn ang="0">
                  <a:pos x="T2" y="T3"/>
                </a:cxn>
                <a:cxn ang="0">
                  <a:pos x="T4" y="T5"/>
                </a:cxn>
                <a:cxn ang="0">
                  <a:pos x="T6" y="T7"/>
                </a:cxn>
                <a:cxn ang="0">
                  <a:pos x="T8" y="T9"/>
                </a:cxn>
              </a:cxnLst>
              <a:rect l="0" t="0" r="r" b="b"/>
              <a:pathLst>
                <a:path w="6" h="8">
                  <a:moveTo>
                    <a:pt x="0" y="0"/>
                  </a:moveTo>
                  <a:cubicBezTo>
                    <a:pt x="2" y="0"/>
                    <a:pt x="3" y="2"/>
                    <a:pt x="4" y="4"/>
                  </a:cubicBezTo>
                  <a:cubicBezTo>
                    <a:pt x="4" y="5"/>
                    <a:pt x="4" y="7"/>
                    <a:pt x="6" y="7"/>
                  </a:cubicBezTo>
                  <a:cubicBezTo>
                    <a:pt x="4" y="8"/>
                    <a:pt x="4" y="8"/>
                    <a:pt x="3" y="6"/>
                  </a:cubicBezTo>
                  <a:cubicBezTo>
                    <a:pt x="3" y="4"/>
                    <a:pt x="2" y="2"/>
                    <a:pt x="0" y="0"/>
                  </a:cubicBezTo>
                  <a:close/>
                </a:path>
              </a:pathLst>
            </a:custGeom>
            <a:solidFill>
              <a:srgbClr val="988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8" name="Freeform 778"/>
            <p:cNvSpPr>
              <a:spLocks/>
            </p:cNvSpPr>
            <p:nvPr/>
          </p:nvSpPr>
          <p:spPr bwMode="auto">
            <a:xfrm>
              <a:off x="877" y="3710"/>
              <a:ext cx="26" cy="11"/>
            </a:xfrm>
            <a:custGeom>
              <a:avLst/>
              <a:gdLst>
                <a:gd name="T0" fmla="*/ 11 w 11"/>
                <a:gd name="T1" fmla="*/ 0 h 5"/>
                <a:gd name="T2" fmla="*/ 4 w 11"/>
                <a:gd name="T3" fmla="*/ 3 h 5"/>
                <a:gd name="T4" fmla="*/ 2 w 11"/>
                <a:gd name="T5" fmla="*/ 5 h 5"/>
                <a:gd name="T6" fmla="*/ 2 w 11"/>
                <a:gd name="T7" fmla="*/ 2 h 5"/>
                <a:gd name="T8" fmla="*/ 11 w 11"/>
                <a:gd name="T9" fmla="*/ 0 h 5"/>
              </a:gdLst>
              <a:ahLst/>
              <a:cxnLst>
                <a:cxn ang="0">
                  <a:pos x="T0" y="T1"/>
                </a:cxn>
                <a:cxn ang="0">
                  <a:pos x="T2" y="T3"/>
                </a:cxn>
                <a:cxn ang="0">
                  <a:pos x="T4" y="T5"/>
                </a:cxn>
                <a:cxn ang="0">
                  <a:pos x="T6" y="T7"/>
                </a:cxn>
                <a:cxn ang="0">
                  <a:pos x="T8" y="T9"/>
                </a:cxn>
              </a:cxnLst>
              <a:rect l="0" t="0" r="r" b="b"/>
              <a:pathLst>
                <a:path w="11" h="5">
                  <a:moveTo>
                    <a:pt x="11" y="0"/>
                  </a:moveTo>
                  <a:cubicBezTo>
                    <a:pt x="9" y="2"/>
                    <a:pt x="6" y="2"/>
                    <a:pt x="4" y="3"/>
                  </a:cubicBezTo>
                  <a:cubicBezTo>
                    <a:pt x="3" y="3"/>
                    <a:pt x="2" y="3"/>
                    <a:pt x="2" y="5"/>
                  </a:cubicBezTo>
                  <a:cubicBezTo>
                    <a:pt x="1" y="4"/>
                    <a:pt x="0" y="3"/>
                    <a:pt x="2" y="2"/>
                  </a:cubicBezTo>
                  <a:cubicBezTo>
                    <a:pt x="5" y="2"/>
                    <a:pt x="7" y="0"/>
                    <a:pt x="11" y="0"/>
                  </a:cubicBezTo>
                  <a:close/>
                </a:path>
              </a:pathLst>
            </a:custGeom>
            <a:solidFill>
              <a:srgbClr val="966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9" name="Freeform 779"/>
            <p:cNvSpPr>
              <a:spLocks/>
            </p:cNvSpPr>
            <p:nvPr/>
          </p:nvSpPr>
          <p:spPr bwMode="auto">
            <a:xfrm>
              <a:off x="1773" y="3099"/>
              <a:ext cx="19" cy="19"/>
            </a:xfrm>
            <a:custGeom>
              <a:avLst/>
              <a:gdLst>
                <a:gd name="T0" fmla="*/ 8 w 8"/>
                <a:gd name="T1" fmla="*/ 8 h 8"/>
                <a:gd name="T2" fmla="*/ 0 w 8"/>
                <a:gd name="T3" fmla="*/ 0 h 8"/>
                <a:gd name="T4" fmla="*/ 8 w 8"/>
                <a:gd name="T5" fmla="*/ 8 h 8"/>
              </a:gdLst>
              <a:ahLst/>
              <a:cxnLst>
                <a:cxn ang="0">
                  <a:pos x="T0" y="T1"/>
                </a:cxn>
                <a:cxn ang="0">
                  <a:pos x="T2" y="T3"/>
                </a:cxn>
                <a:cxn ang="0">
                  <a:pos x="T4" y="T5"/>
                </a:cxn>
              </a:cxnLst>
              <a:rect l="0" t="0" r="r" b="b"/>
              <a:pathLst>
                <a:path w="8" h="8">
                  <a:moveTo>
                    <a:pt x="8" y="8"/>
                  </a:moveTo>
                  <a:cubicBezTo>
                    <a:pt x="6" y="5"/>
                    <a:pt x="2" y="4"/>
                    <a:pt x="0" y="0"/>
                  </a:cubicBezTo>
                  <a:cubicBezTo>
                    <a:pt x="3" y="2"/>
                    <a:pt x="7" y="4"/>
                    <a:pt x="8" y="8"/>
                  </a:cubicBezTo>
                  <a:close/>
                </a:path>
              </a:pathLst>
            </a:custGeom>
            <a:solidFill>
              <a:srgbClr val="9F8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0" name="Freeform 780"/>
            <p:cNvSpPr>
              <a:spLocks/>
            </p:cNvSpPr>
            <p:nvPr/>
          </p:nvSpPr>
          <p:spPr bwMode="auto">
            <a:xfrm>
              <a:off x="1143" y="3125"/>
              <a:ext cx="14" cy="19"/>
            </a:xfrm>
            <a:custGeom>
              <a:avLst/>
              <a:gdLst>
                <a:gd name="T0" fmla="*/ 0 w 6"/>
                <a:gd name="T1" fmla="*/ 0 h 8"/>
                <a:gd name="T2" fmla="*/ 6 w 6"/>
                <a:gd name="T3" fmla="*/ 8 h 8"/>
                <a:gd name="T4" fmla="*/ 5 w 6"/>
                <a:gd name="T5" fmla="*/ 8 h 8"/>
                <a:gd name="T6" fmla="*/ 0 w 6"/>
                <a:gd name="T7" fmla="*/ 0 h 8"/>
              </a:gdLst>
              <a:ahLst/>
              <a:cxnLst>
                <a:cxn ang="0">
                  <a:pos x="T0" y="T1"/>
                </a:cxn>
                <a:cxn ang="0">
                  <a:pos x="T2" y="T3"/>
                </a:cxn>
                <a:cxn ang="0">
                  <a:pos x="T4" y="T5"/>
                </a:cxn>
                <a:cxn ang="0">
                  <a:pos x="T6" y="T7"/>
                </a:cxn>
              </a:cxnLst>
              <a:rect l="0" t="0" r="r" b="b"/>
              <a:pathLst>
                <a:path w="6" h="8">
                  <a:moveTo>
                    <a:pt x="0" y="0"/>
                  </a:moveTo>
                  <a:cubicBezTo>
                    <a:pt x="3" y="2"/>
                    <a:pt x="4" y="4"/>
                    <a:pt x="6" y="8"/>
                  </a:cubicBezTo>
                  <a:cubicBezTo>
                    <a:pt x="5" y="8"/>
                    <a:pt x="5" y="8"/>
                    <a:pt x="5" y="8"/>
                  </a:cubicBezTo>
                  <a:cubicBezTo>
                    <a:pt x="3" y="5"/>
                    <a:pt x="1" y="3"/>
                    <a:pt x="0" y="0"/>
                  </a:cubicBezTo>
                  <a:close/>
                </a:path>
              </a:pathLst>
            </a:custGeom>
            <a:solidFill>
              <a:srgbClr val="A08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1" name="Freeform 781"/>
            <p:cNvSpPr>
              <a:spLocks/>
            </p:cNvSpPr>
            <p:nvPr/>
          </p:nvSpPr>
          <p:spPr bwMode="auto">
            <a:xfrm>
              <a:off x="1835" y="1285"/>
              <a:ext cx="9" cy="16"/>
            </a:xfrm>
            <a:custGeom>
              <a:avLst/>
              <a:gdLst>
                <a:gd name="T0" fmla="*/ 0 w 4"/>
                <a:gd name="T1" fmla="*/ 6 h 7"/>
                <a:gd name="T2" fmla="*/ 4 w 4"/>
                <a:gd name="T3" fmla="*/ 0 h 7"/>
                <a:gd name="T4" fmla="*/ 1 w 4"/>
                <a:gd name="T5" fmla="*/ 7 h 7"/>
                <a:gd name="T6" fmla="*/ 0 w 4"/>
                <a:gd name="T7" fmla="*/ 6 h 7"/>
              </a:gdLst>
              <a:ahLst/>
              <a:cxnLst>
                <a:cxn ang="0">
                  <a:pos x="T0" y="T1"/>
                </a:cxn>
                <a:cxn ang="0">
                  <a:pos x="T2" y="T3"/>
                </a:cxn>
                <a:cxn ang="0">
                  <a:pos x="T4" y="T5"/>
                </a:cxn>
                <a:cxn ang="0">
                  <a:pos x="T6" y="T7"/>
                </a:cxn>
              </a:cxnLst>
              <a:rect l="0" t="0" r="r" b="b"/>
              <a:pathLst>
                <a:path w="4" h="7">
                  <a:moveTo>
                    <a:pt x="0" y="6"/>
                  </a:moveTo>
                  <a:cubicBezTo>
                    <a:pt x="1" y="3"/>
                    <a:pt x="3" y="2"/>
                    <a:pt x="4" y="0"/>
                  </a:cubicBezTo>
                  <a:cubicBezTo>
                    <a:pt x="4" y="3"/>
                    <a:pt x="3" y="5"/>
                    <a:pt x="1" y="7"/>
                  </a:cubicBezTo>
                  <a:cubicBezTo>
                    <a:pt x="0" y="6"/>
                    <a:pt x="0" y="6"/>
                    <a:pt x="0" y="6"/>
                  </a:cubicBezTo>
                  <a:close/>
                </a:path>
              </a:pathLst>
            </a:custGeom>
            <a:solidFill>
              <a:srgbClr val="C26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2" name="Freeform 782"/>
            <p:cNvSpPr>
              <a:spLocks/>
            </p:cNvSpPr>
            <p:nvPr/>
          </p:nvSpPr>
          <p:spPr bwMode="auto">
            <a:xfrm>
              <a:off x="1759" y="2303"/>
              <a:ext cx="30" cy="7"/>
            </a:xfrm>
            <a:custGeom>
              <a:avLst/>
              <a:gdLst>
                <a:gd name="T0" fmla="*/ 2 w 13"/>
                <a:gd name="T1" fmla="*/ 3 h 3"/>
                <a:gd name="T2" fmla="*/ 1 w 13"/>
                <a:gd name="T3" fmla="*/ 1 h 3"/>
                <a:gd name="T4" fmla="*/ 13 w 13"/>
                <a:gd name="T5" fmla="*/ 2 h 3"/>
                <a:gd name="T6" fmla="*/ 2 w 13"/>
                <a:gd name="T7" fmla="*/ 3 h 3"/>
              </a:gdLst>
              <a:ahLst/>
              <a:cxnLst>
                <a:cxn ang="0">
                  <a:pos x="T0" y="T1"/>
                </a:cxn>
                <a:cxn ang="0">
                  <a:pos x="T2" y="T3"/>
                </a:cxn>
                <a:cxn ang="0">
                  <a:pos x="T4" y="T5"/>
                </a:cxn>
                <a:cxn ang="0">
                  <a:pos x="T6" y="T7"/>
                </a:cxn>
              </a:cxnLst>
              <a:rect l="0" t="0" r="r" b="b"/>
              <a:pathLst>
                <a:path w="13" h="3">
                  <a:moveTo>
                    <a:pt x="2" y="3"/>
                  </a:moveTo>
                  <a:cubicBezTo>
                    <a:pt x="1" y="3"/>
                    <a:pt x="0" y="2"/>
                    <a:pt x="1" y="1"/>
                  </a:cubicBezTo>
                  <a:cubicBezTo>
                    <a:pt x="2" y="0"/>
                    <a:pt x="11" y="0"/>
                    <a:pt x="13" y="2"/>
                  </a:cubicBezTo>
                  <a:cubicBezTo>
                    <a:pt x="9" y="2"/>
                    <a:pt x="5" y="0"/>
                    <a:pt x="2" y="3"/>
                  </a:cubicBezTo>
                  <a:close/>
                </a:path>
              </a:pathLst>
            </a:custGeom>
            <a:solidFill>
              <a:srgbClr val="9B8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3" name="Freeform 783"/>
            <p:cNvSpPr>
              <a:spLocks/>
            </p:cNvSpPr>
            <p:nvPr/>
          </p:nvSpPr>
          <p:spPr bwMode="auto">
            <a:xfrm>
              <a:off x="924" y="3073"/>
              <a:ext cx="22" cy="16"/>
            </a:xfrm>
            <a:custGeom>
              <a:avLst/>
              <a:gdLst>
                <a:gd name="T0" fmla="*/ 8 w 9"/>
                <a:gd name="T1" fmla="*/ 0 h 7"/>
                <a:gd name="T2" fmla="*/ 9 w 9"/>
                <a:gd name="T3" fmla="*/ 0 h 7"/>
                <a:gd name="T4" fmla="*/ 8 w 9"/>
                <a:gd name="T5" fmla="*/ 3 h 7"/>
                <a:gd name="T6" fmla="*/ 4 w 9"/>
                <a:gd name="T7" fmla="*/ 5 h 7"/>
                <a:gd name="T8" fmla="*/ 0 w 9"/>
                <a:gd name="T9" fmla="*/ 5 h 7"/>
                <a:gd name="T10" fmla="*/ 8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8" y="0"/>
                  </a:moveTo>
                  <a:cubicBezTo>
                    <a:pt x="8" y="0"/>
                    <a:pt x="9" y="0"/>
                    <a:pt x="9" y="0"/>
                  </a:cubicBezTo>
                  <a:cubicBezTo>
                    <a:pt x="9" y="1"/>
                    <a:pt x="8" y="2"/>
                    <a:pt x="8" y="3"/>
                  </a:cubicBezTo>
                  <a:cubicBezTo>
                    <a:pt x="7" y="3"/>
                    <a:pt x="6" y="5"/>
                    <a:pt x="4" y="5"/>
                  </a:cubicBezTo>
                  <a:cubicBezTo>
                    <a:pt x="3" y="5"/>
                    <a:pt x="2" y="7"/>
                    <a:pt x="0" y="5"/>
                  </a:cubicBezTo>
                  <a:cubicBezTo>
                    <a:pt x="3" y="5"/>
                    <a:pt x="5" y="2"/>
                    <a:pt x="8" y="0"/>
                  </a:cubicBezTo>
                  <a:close/>
                </a:path>
              </a:pathLst>
            </a:custGeom>
            <a:solidFill>
              <a:srgbClr val="9F86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4" name="Freeform 784"/>
            <p:cNvSpPr>
              <a:spLocks/>
            </p:cNvSpPr>
            <p:nvPr/>
          </p:nvSpPr>
          <p:spPr bwMode="auto">
            <a:xfrm>
              <a:off x="1086" y="1541"/>
              <a:ext cx="12" cy="11"/>
            </a:xfrm>
            <a:custGeom>
              <a:avLst/>
              <a:gdLst>
                <a:gd name="T0" fmla="*/ 5 w 5"/>
                <a:gd name="T1" fmla="*/ 2 h 5"/>
                <a:gd name="T2" fmla="*/ 3 w 5"/>
                <a:gd name="T3" fmla="*/ 4 h 5"/>
                <a:gd name="T4" fmla="*/ 2 w 5"/>
                <a:gd name="T5" fmla="*/ 1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4" y="3"/>
                    <a:pt x="5" y="5"/>
                    <a:pt x="3" y="4"/>
                  </a:cubicBezTo>
                  <a:cubicBezTo>
                    <a:pt x="2" y="4"/>
                    <a:pt x="0" y="3"/>
                    <a:pt x="2" y="1"/>
                  </a:cubicBezTo>
                  <a:cubicBezTo>
                    <a:pt x="2" y="1"/>
                    <a:pt x="2" y="0"/>
                    <a:pt x="2" y="0"/>
                  </a:cubicBezTo>
                  <a:cubicBezTo>
                    <a:pt x="3" y="0"/>
                    <a:pt x="4" y="1"/>
                    <a:pt x="5" y="2"/>
                  </a:cubicBezTo>
                  <a:close/>
                </a:path>
              </a:pathLst>
            </a:custGeom>
            <a:solidFill>
              <a:srgbClr val="AF9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5" name="Freeform 785"/>
            <p:cNvSpPr>
              <a:spLocks/>
            </p:cNvSpPr>
            <p:nvPr/>
          </p:nvSpPr>
          <p:spPr bwMode="auto">
            <a:xfrm>
              <a:off x="1093" y="1818"/>
              <a:ext cx="29" cy="9"/>
            </a:xfrm>
            <a:custGeom>
              <a:avLst/>
              <a:gdLst>
                <a:gd name="T0" fmla="*/ 0 w 12"/>
                <a:gd name="T1" fmla="*/ 1 h 4"/>
                <a:gd name="T2" fmla="*/ 0 w 12"/>
                <a:gd name="T3" fmla="*/ 0 h 4"/>
                <a:gd name="T4" fmla="*/ 12 w 12"/>
                <a:gd name="T5" fmla="*/ 4 h 4"/>
                <a:gd name="T6" fmla="*/ 0 w 12"/>
                <a:gd name="T7" fmla="*/ 1 h 4"/>
              </a:gdLst>
              <a:ahLst/>
              <a:cxnLst>
                <a:cxn ang="0">
                  <a:pos x="T0" y="T1"/>
                </a:cxn>
                <a:cxn ang="0">
                  <a:pos x="T2" y="T3"/>
                </a:cxn>
                <a:cxn ang="0">
                  <a:pos x="T4" y="T5"/>
                </a:cxn>
                <a:cxn ang="0">
                  <a:pos x="T6" y="T7"/>
                </a:cxn>
              </a:cxnLst>
              <a:rect l="0" t="0" r="r" b="b"/>
              <a:pathLst>
                <a:path w="12" h="4">
                  <a:moveTo>
                    <a:pt x="0" y="1"/>
                  </a:moveTo>
                  <a:cubicBezTo>
                    <a:pt x="0" y="1"/>
                    <a:pt x="0" y="0"/>
                    <a:pt x="0" y="0"/>
                  </a:cubicBezTo>
                  <a:cubicBezTo>
                    <a:pt x="5" y="0"/>
                    <a:pt x="8" y="2"/>
                    <a:pt x="12" y="4"/>
                  </a:cubicBezTo>
                  <a:cubicBezTo>
                    <a:pt x="8" y="4"/>
                    <a:pt x="5" y="1"/>
                    <a:pt x="0" y="1"/>
                  </a:cubicBezTo>
                  <a:close/>
                </a:path>
              </a:pathLst>
            </a:custGeom>
            <a:solidFill>
              <a:srgbClr val="A182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6" name="Freeform 786"/>
            <p:cNvSpPr>
              <a:spLocks/>
            </p:cNvSpPr>
            <p:nvPr/>
          </p:nvSpPr>
          <p:spPr bwMode="auto">
            <a:xfrm>
              <a:off x="1176" y="2710"/>
              <a:ext cx="14" cy="17"/>
            </a:xfrm>
            <a:custGeom>
              <a:avLst/>
              <a:gdLst>
                <a:gd name="T0" fmla="*/ 2 w 6"/>
                <a:gd name="T1" fmla="*/ 5 h 7"/>
                <a:gd name="T2" fmla="*/ 3 w 6"/>
                <a:gd name="T3" fmla="*/ 3 h 7"/>
                <a:gd name="T4" fmla="*/ 0 w 6"/>
                <a:gd name="T5" fmla="*/ 0 h 7"/>
                <a:gd name="T6" fmla="*/ 5 w 6"/>
                <a:gd name="T7" fmla="*/ 3 h 7"/>
                <a:gd name="T8" fmla="*/ 5 w 6"/>
                <a:gd name="T9" fmla="*/ 6 h 7"/>
                <a:gd name="T10" fmla="*/ 2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2" y="5"/>
                  </a:moveTo>
                  <a:cubicBezTo>
                    <a:pt x="3" y="5"/>
                    <a:pt x="5" y="5"/>
                    <a:pt x="3" y="3"/>
                  </a:cubicBezTo>
                  <a:cubicBezTo>
                    <a:pt x="2" y="2"/>
                    <a:pt x="0" y="2"/>
                    <a:pt x="0" y="0"/>
                  </a:cubicBezTo>
                  <a:cubicBezTo>
                    <a:pt x="2" y="1"/>
                    <a:pt x="3" y="2"/>
                    <a:pt x="5" y="3"/>
                  </a:cubicBezTo>
                  <a:cubicBezTo>
                    <a:pt x="6" y="4"/>
                    <a:pt x="6" y="5"/>
                    <a:pt x="5" y="6"/>
                  </a:cubicBezTo>
                  <a:cubicBezTo>
                    <a:pt x="4" y="7"/>
                    <a:pt x="3" y="7"/>
                    <a:pt x="2" y="5"/>
                  </a:cubicBezTo>
                  <a:close/>
                </a:path>
              </a:pathLst>
            </a:custGeom>
            <a:solidFill>
              <a:srgbClr val="A28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7" name="Freeform 787"/>
            <p:cNvSpPr>
              <a:spLocks/>
            </p:cNvSpPr>
            <p:nvPr/>
          </p:nvSpPr>
          <p:spPr bwMode="auto">
            <a:xfrm>
              <a:off x="1728" y="3025"/>
              <a:ext cx="14" cy="10"/>
            </a:xfrm>
            <a:custGeom>
              <a:avLst/>
              <a:gdLst>
                <a:gd name="T0" fmla="*/ 4 w 6"/>
                <a:gd name="T1" fmla="*/ 4 h 4"/>
                <a:gd name="T2" fmla="*/ 2 w 6"/>
                <a:gd name="T3" fmla="*/ 2 h 4"/>
                <a:gd name="T4" fmla="*/ 0 w 6"/>
                <a:gd name="T5" fmla="*/ 1 h 4"/>
                <a:gd name="T6" fmla="*/ 2 w 6"/>
                <a:gd name="T7" fmla="*/ 0 h 4"/>
                <a:gd name="T8" fmla="*/ 5 w 6"/>
                <a:gd name="T9" fmla="*/ 1 h 4"/>
                <a:gd name="T10" fmla="*/ 4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4" y="4"/>
                  </a:moveTo>
                  <a:cubicBezTo>
                    <a:pt x="4" y="2"/>
                    <a:pt x="3" y="2"/>
                    <a:pt x="2" y="2"/>
                  </a:cubicBezTo>
                  <a:cubicBezTo>
                    <a:pt x="1" y="2"/>
                    <a:pt x="0" y="2"/>
                    <a:pt x="0" y="1"/>
                  </a:cubicBezTo>
                  <a:cubicBezTo>
                    <a:pt x="1" y="0"/>
                    <a:pt x="2" y="0"/>
                    <a:pt x="2" y="0"/>
                  </a:cubicBezTo>
                  <a:cubicBezTo>
                    <a:pt x="3" y="0"/>
                    <a:pt x="4" y="0"/>
                    <a:pt x="5" y="1"/>
                  </a:cubicBezTo>
                  <a:cubicBezTo>
                    <a:pt x="5" y="2"/>
                    <a:pt x="6" y="3"/>
                    <a:pt x="4" y="4"/>
                  </a:cubicBezTo>
                  <a:close/>
                </a:path>
              </a:pathLst>
            </a:custGeom>
            <a:solidFill>
              <a:srgbClr val="BDA6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8" name="Freeform 788"/>
            <p:cNvSpPr>
              <a:spLocks/>
            </p:cNvSpPr>
            <p:nvPr/>
          </p:nvSpPr>
          <p:spPr bwMode="auto">
            <a:xfrm>
              <a:off x="1129" y="1524"/>
              <a:ext cx="14" cy="14"/>
            </a:xfrm>
            <a:custGeom>
              <a:avLst/>
              <a:gdLst>
                <a:gd name="T0" fmla="*/ 0 w 6"/>
                <a:gd name="T1" fmla="*/ 6 h 6"/>
                <a:gd name="T2" fmla="*/ 4 w 6"/>
                <a:gd name="T3" fmla="*/ 2 h 6"/>
                <a:gd name="T4" fmla="*/ 1 w 6"/>
                <a:gd name="T5" fmla="*/ 2 h 6"/>
                <a:gd name="T6" fmla="*/ 5 w 6"/>
                <a:gd name="T7" fmla="*/ 2 h 6"/>
                <a:gd name="T8" fmla="*/ 2 w 6"/>
                <a:gd name="T9" fmla="*/ 4 h 6"/>
                <a:gd name="T10" fmla="*/ 0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0" y="6"/>
                  </a:moveTo>
                  <a:cubicBezTo>
                    <a:pt x="0" y="4"/>
                    <a:pt x="2" y="4"/>
                    <a:pt x="4" y="2"/>
                  </a:cubicBezTo>
                  <a:cubicBezTo>
                    <a:pt x="3" y="2"/>
                    <a:pt x="2" y="2"/>
                    <a:pt x="1" y="2"/>
                  </a:cubicBezTo>
                  <a:cubicBezTo>
                    <a:pt x="2" y="1"/>
                    <a:pt x="3" y="0"/>
                    <a:pt x="5" y="2"/>
                  </a:cubicBezTo>
                  <a:cubicBezTo>
                    <a:pt x="6" y="3"/>
                    <a:pt x="4" y="4"/>
                    <a:pt x="2" y="4"/>
                  </a:cubicBezTo>
                  <a:cubicBezTo>
                    <a:pt x="2" y="5"/>
                    <a:pt x="1" y="6"/>
                    <a:pt x="0" y="6"/>
                  </a:cubicBezTo>
                  <a:close/>
                </a:path>
              </a:pathLst>
            </a:custGeom>
            <a:solidFill>
              <a:srgbClr val="9C8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9" name="Freeform 789"/>
            <p:cNvSpPr>
              <a:spLocks/>
            </p:cNvSpPr>
            <p:nvPr/>
          </p:nvSpPr>
          <p:spPr bwMode="auto">
            <a:xfrm>
              <a:off x="1723" y="3257"/>
              <a:ext cx="21" cy="12"/>
            </a:xfrm>
            <a:custGeom>
              <a:avLst/>
              <a:gdLst>
                <a:gd name="T0" fmla="*/ 1 w 9"/>
                <a:gd name="T1" fmla="*/ 1 h 5"/>
                <a:gd name="T2" fmla="*/ 1 w 9"/>
                <a:gd name="T3" fmla="*/ 0 h 5"/>
                <a:gd name="T4" fmla="*/ 9 w 9"/>
                <a:gd name="T5" fmla="*/ 5 h 5"/>
                <a:gd name="T6" fmla="*/ 7 w 9"/>
                <a:gd name="T7" fmla="*/ 5 h 5"/>
                <a:gd name="T8" fmla="*/ 7 w 9"/>
                <a:gd name="T9" fmla="*/ 5 h 5"/>
                <a:gd name="T10" fmla="*/ 1 w 9"/>
                <a:gd name="T11" fmla="*/ 2 h 5"/>
                <a:gd name="T12" fmla="*/ 1 w 9"/>
                <a:gd name="T13" fmla="*/ 2 h 5"/>
                <a:gd name="T14" fmla="*/ 1 w 9"/>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1" y="1"/>
                  </a:moveTo>
                  <a:cubicBezTo>
                    <a:pt x="1" y="0"/>
                    <a:pt x="1" y="0"/>
                    <a:pt x="1" y="0"/>
                  </a:cubicBezTo>
                  <a:cubicBezTo>
                    <a:pt x="4" y="0"/>
                    <a:pt x="7" y="2"/>
                    <a:pt x="9" y="5"/>
                  </a:cubicBezTo>
                  <a:cubicBezTo>
                    <a:pt x="8" y="5"/>
                    <a:pt x="8" y="5"/>
                    <a:pt x="7" y="5"/>
                  </a:cubicBezTo>
                  <a:cubicBezTo>
                    <a:pt x="7" y="5"/>
                    <a:pt x="7" y="5"/>
                    <a:pt x="7" y="5"/>
                  </a:cubicBezTo>
                  <a:cubicBezTo>
                    <a:pt x="5" y="4"/>
                    <a:pt x="3" y="3"/>
                    <a:pt x="1" y="2"/>
                  </a:cubicBezTo>
                  <a:cubicBezTo>
                    <a:pt x="1" y="2"/>
                    <a:pt x="1" y="2"/>
                    <a:pt x="1" y="2"/>
                  </a:cubicBezTo>
                  <a:cubicBezTo>
                    <a:pt x="0" y="1"/>
                    <a:pt x="0" y="1"/>
                    <a:pt x="1" y="1"/>
                  </a:cubicBezTo>
                  <a:close/>
                </a:path>
              </a:pathLst>
            </a:custGeom>
            <a:solidFill>
              <a:srgbClr val="AE9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0" name="Freeform 790"/>
            <p:cNvSpPr>
              <a:spLocks/>
            </p:cNvSpPr>
            <p:nvPr/>
          </p:nvSpPr>
          <p:spPr bwMode="auto">
            <a:xfrm>
              <a:off x="1554" y="3468"/>
              <a:ext cx="31" cy="7"/>
            </a:xfrm>
            <a:custGeom>
              <a:avLst/>
              <a:gdLst>
                <a:gd name="T0" fmla="*/ 13 w 13"/>
                <a:gd name="T1" fmla="*/ 1 h 3"/>
                <a:gd name="T2" fmla="*/ 0 w 13"/>
                <a:gd name="T3" fmla="*/ 2 h 3"/>
                <a:gd name="T4" fmla="*/ 13 w 13"/>
                <a:gd name="T5" fmla="*/ 1 h 3"/>
              </a:gdLst>
              <a:ahLst/>
              <a:cxnLst>
                <a:cxn ang="0">
                  <a:pos x="T0" y="T1"/>
                </a:cxn>
                <a:cxn ang="0">
                  <a:pos x="T2" y="T3"/>
                </a:cxn>
                <a:cxn ang="0">
                  <a:pos x="T4" y="T5"/>
                </a:cxn>
              </a:cxnLst>
              <a:rect l="0" t="0" r="r" b="b"/>
              <a:pathLst>
                <a:path w="13" h="3">
                  <a:moveTo>
                    <a:pt x="13" y="1"/>
                  </a:moveTo>
                  <a:cubicBezTo>
                    <a:pt x="9" y="3"/>
                    <a:pt x="4" y="2"/>
                    <a:pt x="0" y="2"/>
                  </a:cubicBezTo>
                  <a:cubicBezTo>
                    <a:pt x="4" y="0"/>
                    <a:pt x="9" y="2"/>
                    <a:pt x="13" y="1"/>
                  </a:cubicBezTo>
                  <a:close/>
                </a:path>
              </a:pathLst>
            </a:custGeom>
            <a:solidFill>
              <a:srgbClr val="997E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1" name="Freeform 791"/>
            <p:cNvSpPr>
              <a:spLocks/>
            </p:cNvSpPr>
            <p:nvPr/>
          </p:nvSpPr>
          <p:spPr bwMode="auto">
            <a:xfrm>
              <a:off x="1713" y="3596"/>
              <a:ext cx="31" cy="7"/>
            </a:xfrm>
            <a:custGeom>
              <a:avLst/>
              <a:gdLst>
                <a:gd name="T0" fmla="*/ 13 w 13"/>
                <a:gd name="T1" fmla="*/ 1 h 3"/>
                <a:gd name="T2" fmla="*/ 13 w 13"/>
                <a:gd name="T3" fmla="*/ 2 h 3"/>
                <a:gd name="T4" fmla="*/ 0 w 13"/>
                <a:gd name="T5" fmla="*/ 0 h 3"/>
                <a:gd name="T6" fmla="*/ 13 w 13"/>
                <a:gd name="T7" fmla="*/ 1 h 3"/>
              </a:gdLst>
              <a:ahLst/>
              <a:cxnLst>
                <a:cxn ang="0">
                  <a:pos x="T0" y="T1"/>
                </a:cxn>
                <a:cxn ang="0">
                  <a:pos x="T2" y="T3"/>
                </a:cxn>
                <a:cxn ang="0">
                  <a:pos x="T4" y="T5"/>
                </a:cxn>
                <a:cxn ang="0">
                  <a:pos x="T6" y="T7"/>
                </a:cxn>
              </a:cxnLst>
              <a:rect l="0" t="0" r="r" b="b"/>
              <a:pathLst>
                <a:path w="13" h="3">
                  <a:moveTo>
                    <a:pt x="13" y="1"/>
                  </a:moveTo>
                  <a:cubicBezTo>
                    <a:pt x="13" y="2"/>
                    <a:pt x="13" y="2"/>
                    <a:pt x="13" y="2"/>
                  </a:cubicBezTo>
                  <a:cubicBezTo>
                    <a:pt x="8" y="2"/>
                    <a:pt x="4" y="3"/>
                    <a:pt x="0" y="0"/>
                  </a:cubicBezTo>
                  <a:cubicBezTo>
                    <a:pt x="4" y="1"/>
                    <a:pt x="8" y="1"/>
                    <a:pt x="13" y="1"/>
                  </a:cubicBezTo>
                  <a:close/>
                </a:path>
              </a:pathLst>
            </a:custGeom>
            <a:solidFill>
              <a:srgbClr val="A37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2" name="Freeform 792"/>
            <p:cNvSpPr>
              <a:spLocks/>
            </p:cNvSpPr>
            <p:nvPr/>
          </p:nvSpPr>
          <p:spPr bwMode="auto">
            <a:xfrm>
              <a:off x="1088" y="1519"/>
              <a:ext cx="19" cy="15"/>
            </a:xfrm>
            <a:custGeom>
              <a:avLst/>
              <a:gdLst>
                <a:gd name="T0" fmla="*/ 2 w 8"/>
                <a:gd name="T1" fmla="*/ 1 h 6"/>
                <a:gd name="T2" fmla="*/ 3 w 8"/>
                <a:gd name="T3" fmla="*/ 2 h 6"/>
                <a:gd name="T4" fmla="*/ 7 w 8"/>
                <a:gd name="T5" fmla="*/ 5 h 6"/>
                <a:gd name="T6" fmla="*/ 7 w 8"/>
                <a:gd name="T7" fmla="*/ 6 h 6"/>
                <a:gd name="T8" fmla="*/ 7 w 8"/>
                <a:gd name="T9" fmla="*/ 6 h 6"/>
                <a:gd name="T10" fmla="*/ 0 w 8"/>
                <a:gd name="T11" fmla="*/ 1 h 6"/>
                <a:gd name="T12" fmla="*/ 2 w 8"/>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2" y="1"/>
                  </a:moveTo>
                  <a:cubicBezTo>
                    <a:pt x="3" y="2"/>
                    <a:pt x="3" y="2"/>
                    <a:pt x="3" y="2"/>
                  </a:cubicBezTo>
                  <a:cubicBezTo>
                    <a:pt x="5" y="2"/>
                    <a:pt x="6" y="3"/>
                    <a:pt x="7" y="5"/>
                  </a:cubicBezTo>
                  <a:cubicBezTo>
                    <a:pt x="8" y="5"/>
                    <a:pt x="8" y="6"/>
                    <a:pt x="7" y="6"/>
                  </a:cubicBezTo>
                  <a:cubicBezTo>
                    <a:pt x="7" y="6"/>
                    <a:pt x="7" y="6"/>
                    <a:pt x="7" y="6"/>
                  </a:cubicBezTo>
                  <a:cubicBezTo>
                    <a:pt x="4" y="6"/>
                    <a:pt x="2" y="4"/>
                    <a:pt x="0" y="1"/>
                  </a:cubicBezTo>
                  <a:cubicBezTo>
                    <a:pt x="1" y="1"/>
                    <a:pt x="2" y="0"/>
                    <a:pt x="2" y="1"/>
                  </a:cubicBezTo>
                  <a:close/>
                </a:path>
              </a:pathLst>
            </a:custGeom>
            <a:solidFill>
              <a:srgbClr val="E0C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3" name="Freeform 793"/>
            <p:cNvSpPr>
              <a:spLocks/>
            </p:cNvSpPr>
            <p:nvPr/>
          </p:nvSpPr>
          <p:spPr bwMode="auto">
            <a:xfrm>
              <a:off x="1730" y="2308"/>
              <a:ext cx="24" cy="9"/>
            </a:xfrm>
            <a:custGeom>
              <a:avLst/>
              <a:gdLst>
                <a:gd name="T0" fmla="*/ 1 w 10"/>
                <a:gd name="T1" fmla="*/ 4 h 4"/>
                <a:gd name="T2" fmla="*/ 0 w 10"/>
                <a:gd name="T3" fmla="*/ 4 h 4"/>
                <a:gd name="T4" fmla="*/ 6 w 10"/>
                <a:gd name="T5" fmla="*/ 1 h 4"/>
                <a:gd name="T6" fmla="*/ 6 w 10"/>
                <a:gd name="T7" fmla="*/ 1 h 4"/>
                <a:gd name="T8" fmla="*/ 10 w 10"/>
                <a:gd name="T9" fmla="*/ 2 h 4"/>
                <a:gd name="T10" fmla="*/ 1 w 10"/>
                <a:gd name="T11" fmla="*/ 4 h 4"/>
              </a:gdLst>
              <a:ahLst/>
              <a:cxnLst>
                <a:cxn ang="0">
                  <a:pos x="T0" y="T1"/>
                </a:cxn>
                <a:cxn ang="0">
                  <a:pos x="T2" y="T3"/>
                </a:cxn>
                <a:cxn ang="0">
                  <a:pos x="T4" y="T5"/>
                </a:cxn>
                <a:cxn ang="0">
                  <a:pos x="T6" y="T7"/>
                </a:cxn>
                <a:cxn ang="0">
                  <a:pos x="T8" y="T9"/>
                </a:cxn>
                <a:cxn ang="0">
                  <a:pos x="T10" y="T11"/>
                </a:cxn>
              </a:cxnLst>
              <a:rect l="0" t="0" r="r" b="b"/>
              <a:pathLst>
                <a:path w="10" h="4">
                  <a:moveTo>
                    <a:pt x="1" y="4"/>
                  </a:moveTo>
                  <a:cubicBezTo>
                    <a:pt x="1" y="4"/>
                    <a:pt x="0" y="4"/>
                    <a:pt x="0" y="4"/>
                  </a:cubicBezTo>
                  <a:cubicBezTo>
                    <a:pt x="2" y="3"/>
                    <a:pt x="5" y="3"/>
                    <a:pt x="6" y="1"/>
                  </a:cubicBezTo>
                  <a:cubicBezTo>
                    <a:pt x="6" y="1"/>
                    <a:pt x="6" y="1"/>
                    <a:pt x="6" y="1"/>
                  </a:cubicBezTo>
                  <a:cubicBezTo>
                    <a:pt x="7" y="1"/>
                    <a:pt x="9" y="0"/>
                    <a:pt x="10" y="2"/>
                  </a:cubicBezTo>
                  <a:cubicBezTo>
                    <a:pt x="7" y="1"/>
                    <a:pt x="4" y="4"/>
                    <a:pt x="1" y="4"/>
                  </a:cubicBezTo>
                  <a:close/>
                </a:path>
              </a:pathLst>
            </a:custGeom>
            <a:solidFill>
              <a:srgbClr val="A58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4" name="Freeform 794"/>
            <p:cNvSpPr>
              <a:spLocks/>
            </p:cNvSpPr>
            <p:nvPr/>
          </p:nvSpPr>
          <p:spPr bwMode="auto">
            <a:xfrm>
              <a:off x="1103" y="3094"/>
              <a:ext cx="11" cy="14"/>
            </a:xfrm>
            <a:custGeom>
              <a:avLst/>
              <a:gdLst>
                <a:gd name="T0" fmla="*/ 2 w 5"/>
                <a:gd name="T1" fmla="*/ 6 h 6"/>
                <a:gd name="T2" fmla="*/ 0 w 5"/>
                <a:gd name="T3" fmla="*/ 0 h 6"/>
                <a:gd name="T4" fmla="*/ 5 w 5"/>
                <a:gd name="T5" fmla="*/ 3 h 6"/>
                <a:gd name="T6" fmla="*/ 3 w 5"/>
                <a:gd name="T7" fmla="*/ 2 h 6"/>
                <a:gd name="T8" fmla="*/ 2 w 5"/>
                <a:gd name="T9" fmla="*/ 6 h 6"/>
              </a:gdLst>
              <a:ahLst/>
              <a:cxnLst>
                <a:cxn ang="0">
                  <a:pos x="T0" y="T1"/>
                </a:cxn>
                <a:cxn ang="0">
                  <a:pos x="T2" y="T3"/>
                </a:cxn>
                <a:cxn ang="0">
                  <a:pos x="T4" y="T5"/>
                </a:cxn>
                <a:cxn ang="0">
                  <a:pos x="T6" y="T7"/>
                </a:cxn>
                <a:cxn ang="0">
                  <a:pos x="T8" y="T9"/>
                </a:cxn>
              </a:cxnLst>
              <a:rect l="0" t="0" r="r" b="b"/>
              <a:pathLst>
                <a:path w="5" h="6">
                  <a:moveTo>
                    <a:pt x="2" y="6"/>
                  </a:moveTo>
                  <a:cubicBezTo>
                    <a:pt x="2" y="4"/>
                    <a:pt x="1" y="3"/>
                    <a:pt x="0" y="0"/>
                  </a:cubicBezTo>
                  <a:cubicBezTo>
                    <a:pt x="3" y="1"/>
                    <a:pt x="5" y="0"/>
                    <a:pt x="5" y="3"/>
                  </a:cubicBezTo>
                  <a:cubicBezTo>
                    <a:pt x="4" y="2"/>
                    <a:pt x="3" y="2"/>
                    <a:pt x="3" y="2"/>
                  </a:cubicBezTo>
                  <a:cubicBezTo>
                    <a:pt x="1" y="3"/>
                    <a:pt x="4" y="5"/>
                    <a:pt x="2" y="6"/>
                  </a:cubicBezTo>
                  <a:close/>
                </a:path>
              </a:pathLst>
            </a:custGeom>
            <a:solidFill>
              <a:srgbClr val="9E8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5" name="Freeform 795"/>
            <p:cNvSpPr>
              <a:spLocks/>
            </p:cNvSpPr>
            <p:nvPr/>
          </p:nvSpPr>
          <p:spPr bwMode="auto">
            <a:xfrm>
              <a:off x="910" y="3267"/>
              <a:ext cx="24" cy="12"/>
            </a:xfrm>
            <a:custGeom>
              <a:avLst/>
              <a:gdLst>
                <a:gd name="T0" fmla="*/ 10 w 10"/>
                <a:gd name="T1" fmla="*/ 0 h 5"/>
                <a:gd name="T2" fmla="*/ 0 w 10"/>
                <a:gd name="T3" fmla="*/ 5 h 5"/>
                <a:gd name="T4" fmla="*/ 10 w 10"/>
                <a:gd name="T5" fmla="*/ 0 h 5"/>
              </a:gdLst>
              <a:ahLst/>
              <a:cxnLst>
                <a:cxn ang="0">
                  <a:pos x="T0" y="T1"/>
                </a:cxn>
                <a:cxn ang="0">
                  <a:pos x="T2" y="T3"/>
                </a:cxn>
                <a:cxn ang="0">
                  <a:pos x="T4" y="T5"/>
                </a:cxn>
              </a:cxnLst>
              <a:rect l="0" t="0" r="r" b="b"/>
              <a:pathLst>
                <a:path w="10" h="5">
                  <a:moveTo>
                    <a:pt x="10" y="0"/>
                  </a:moveTo>
                  <a:cubicBezTo>
                    <a:pt x="8" y="3"/>
                    <a:pt x="4" y="4"/>
                    <a:pt x="0" y="5"/>
                  </a:cubicBezTo>
                  <a:cubicBezTo>
                    <a:pt x="3" y="2"/>
                    <a:pt x="7" y="2"/>
                    <a:pt x="10" y="0"/>
                  </a:cubicBezTo>
                  <a:close/>
                </a:path>
              </a:pathLst>
            </a:custGeom>
            <a:solidFill>
              <a:srgbClr val="9E8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6" name="Freeform 796"/>
            <p:cNvSpPr>
              <a:spLocks/>
            </p:cNvSpPr>
            <p:nvPr/>
          </p:nvSpPr>
          <p:spPr bwMode="auto">
            <a:xfrm>
              <a:off x="1526" y="1758"/>
              <a:ext cx="26" cy="10"/>
            </a:xfrm>
            <a:custGeom>
              <a:avLst/>
              <a:gdLst>
                <a:gd name="T0" fmla="*/ 11 w 11"/>
                <a:gd name="T1" fmla="*/ 0 h 4"/>
                <a:gd name="T2" fmla="*/ 0 w 11"/>
                <a:gd name="T3" fmla="*/ 4 h 4"/>
                <a:gd name="T4" fmla="*/ 11 w 11"/>
                <a:gd name="T5" fmla="*/ 0 h 4"/>
              </a:gdLst>
              <a:ahLst/>
              <a:cxnLst>
                <a:cxn ang="0">
                  <a:pos x="T0" y="T1"/>
                </a:cxn>
                <a:cxn ang="0">
                  <a:pos x="T2" y="T3"/>
                </a:cxn>
                <a:cxn ang="0">
                  <a:pos x="T4" y="T5"/>
                </a:cxn>
              </a:cxnLst>
              <a:rect l="0" t="0" r="r" b="b"/>
              <a:pathLst>
                <a:path w="11" h="4">
                  <a:moveTo>
                    <a:pt x="11" y="0"/>
                  </a:moveTo>
                  <a:cubicBezTo>
                    <a:pt x="8" y="2"/>
                    <a:pt x="4" y="4"/>
                    <a:pt x="0" y="4"/>
                  </a:cubicBezTo>
                  <a:cubicBezTo>
                    <a:pt x="4" y="2"/>
                    <a:pt x="7" y="1"/>
                    <a:pt x="11" y="0"/>
                  </a:cubicBezTo>
                  <a:close/>
                </a:path>
              </a:pathLst>
            </a:custGeom>
            <a:solidFill>
              <a:srgbClr val="A780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7" name="Freeform 797"/>
            <p:cNvSpPr>
              <a:spLocks/>
            </p:cNvSpPr>
            <p:nvPr/>
          </p:nvSpPr>
          <p:spPr bwMode="auto">
            <a:xfrm>
              <a:off x="1181" y="2509"/>
              <a:ext cx="14" cy="17"/>
            </a:xfrm>
            <a:custGeom>
              <a:avLst/>
              <a:gdLst>
                <a:gd name="T0" fmla="*/ 1 w 6"/>
                <a:gd name="T1" fmla="*/ 5 h 7"/>
                <a:gd name="T2" fmla="*/ 3 w 6"/>
                <a:gd name="T3" fmla="*/ 5 h 7"/>
                <a:gd name="T4" fmla="*/ 3 w 6"/>
                <a:gd name="T5" fmla="*/ 3 h 7"/>
                <a:gd name="T6" fmla="*/ 0 w 6"/>
                <a:gd name="T7" fmla="*/ 0 h 7"/>
                <a:gd name="T8" fmla="*/ 3 w 6"/>
                <a:gd name="T9" fmla="*/ 2 h 7"/>
                <a:gd name="T10" fmla="*/ 5 w 6"/>
                <a:gd name="T11" fmla="*/ 6 h 7"/>
                <a:gd name="T12" fmla="*/ 1 w 6"/>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1" y="5"/>
                  </a:moveTo>
                  <a:cubicBezTo>
                    <a:pt x="2" y="5"/>
                    <a:pt x="3" y="5"/>
                    <a:pt x="3" y="5"/>
                  </a:cubicBezTo>
                  <a:cubicBezTo>
                    <a:pt x="4" y="4"/>
                    <a:pt x="3" y="4"/>
                    <a:pt x="3" y="3"/>
                  </a:cubicBezTo>
                  <a:cubicBezTo>
                    <a:pt x="2" y="2"/>
                    <a:pt x="0" y="2"/>
                    <a:pt x="0" y="0"/>
                  </a:cubicBezTo>
                  <a:cubicBezTo>
                    <a:pt x="1" y="1"/>
                    <a:pt x="2" y="2"/>
                    <a:pt x="3" y="2"/>
                  </a:cubicBezTo>
                  <a:cubicBezTo>
                    <a:pt x="5" y="3"/>
                    <a:pt x="6" y="4"/>
                    <a:pt x="5" y="6"/>
                  </a:cubicBezTo>
                  <a:cubicBezTo>
                    <a:pt x="3" y="7"/>
                    <a:pt x="2" y="6"/>
                    <a:pt x="1" y="5"/>
                  </a:cubicBezTo>
                  <a:close/>
                </a:path>
              </a:pathLst>
            </a:custGeom>
            <a:solidFill>
              <a:srgbClr val="9A8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8" name="Freeform 798"/>
            <p:cNvSpPr>
              <a:spLocks/>
            </p:cNvSpPr>
            <p:nvPr/>
          </p:nvSpPr>
          <p:spPr bwMode="auto">
            <a:xfrm>
              <a:off x="905" y="1481"/>
              <a:ext cx="17" cy="12"/>
            </a:xfrm>
            <a:custGeom>
              <a:avLst/>
              <a:gdLst>
                <a:gd name="T0" fmla="*/ 3 w 7"/>
                <a:gd name="T1" fmla="*/ 0 h 5"/>
                <a:gd name="T2" fmla="*/ 7 w 7"/>
                <a:gd name="T3" fmla="*/ 2 h 5"/>
                <a:gd name="T4" fmla="*/ 0 w 7"/>
                <a:gd name="T5" fmla="*/ 5 h 5"/>
                <a:gd name="T6" fmla="*/ 3 w 7"/>
                <a:gd name="T7" fmla="*/ 3 h 5"/>
                <a:gd name="T8" fmla="*/ 3 w 7"/>
                <a:gd name="T9" fmla="*/ 1 h 5"/>
                <a:gd name="T10" fmla="*/ 2 w 7"/>
                <a:gd name="T11" fmla="*/ 1 h 5"/>
                <a:gd name="T12" fmla="*/ 3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3" y="0"/>
                  </a:moveTo>
                  <a:cubicBezTo>
                    <a:pt x="4" y="1"/>
                    <a:pt x="5" y="1"/>
                    <a:pt x="7" y="2"/>
                  </a:cubicBezTo>
                  <a:cubicBezTo>
                    <a:pt x="4" y="3"/>
                    <a:pt x="3" y="5"/>
                    <a:pt x="0" y="5"/>
                  </a:cubicBezTo>
                  <a:cubicBezTo>
                    <a:pt x="1" y="4"/>
                    <a:pt x="2" y="4"/>
                    <a:pt x="3" y="3"/>
                  </a:cubicBezTo>
                  <a:cubicBezTo>
                    <a:pt x="5" y="2"/>
                    <a:pt x="3" y="2"/>
                    <a:pt x="3" y="1"/>
                  </a:cubicBezTo>
                  <a:cubicBezTo>
                    <a:pt x="2" y="1"/>
                    <a:pt x="2" y="1"/>
                    <a:pt x="2" y="1"/>
                  </a:cubicBezTo>
                  <a:cubicBezTo>
                    <a:pt x="3" y="0"/>
                    <a:pt x="3" y="0"/>
                    <a:pt x="3" y="0"/>
                  </a:cubicBezTo>
                  <a:close/>
                </a:path>
              </a:pathLst>
            </a:custGeom>
            <a:solidFill>
              <a:srgbClr val="997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9" name="Freeform 799"/>
            <p:cNvSpPr>
              <a:spLocks/>
            </p:cNvSpPr>
            <p:nvPr/>
          </p:nvSpPr>
          <p:spPr bwMode="auto">
            <a:xfrm>
              <a:off x="1756" y="3369"/>
              <a:ext cx="22" cy="11"/>
            </a:xfrm>
            <a:custGeom>
              <a:avLst/>
              <a:gdLst>
                <a:gd name="T0" fmla="*/ 0 w 9"/>
                <a:gd name="T1" fmla="*/ 0 h 5"/>
                <a:gd name="T2" fmla="*/ 9 w 9"/>
                <a:gd name="T3" fmla="*/ 5 h 5"/>
                <a:gd name="T4" fmla="*/ 0 w 9"/>
                <a:gd name="T5" fmla="*/ 0 h 5"/>
              </a:gdLst>
              <a:ahLst/>
              <a:cxnLst>
                <a:cxn ang="0">
                  <a:pos x="T0" y="T1"/>
                </a:cxn>
                <a:cxn ang="0">
                  <a:pos x="T2" y="T3"/>
                </a:cxn>
                <a:cxn ang="0">
                  <a:pos x="T4" y="T5"/>
                </a:cxn>
              </a:cxnLst>
              <a:rect l="0" t="0" r="r" b="b"/>
              <a:pathLst>
                <a:path w="9" h="5">
                  <a:moveTo>
                    <a:pt x="0" y="0"/>
                  </a:moveTo>
                  <a:cubicBezTo>
                    <a:pt x="4" y="0"/>
                    <a:pt x="7" y="1"/>
                    <a:pt x="9" y="5"/>
                  </a:cubicBezTo>
                  <a:cubicBezTo>
                    <a:pt x="6" y="3"/>
                    <a:pt x="4" y="1"/>
                    <a:pt x="0" y="0"/>
                  </a:cubicBezTo>
                  <a:close/>
                </a:path>
              </a:pathLst>
            </a:custGeom>
            <a:solidFill>
              <a:srgbClr val="918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80" name="Freeform 800"/>
            <p:cNvSpPr>
              <a:spLocks/>
            </p:cNvSpPr>
            <p:nvPr/>
          </p:nvSpPr>
          <p:spPr bwMode="auto">
            <a:xfrm>
              <a:off x="891" y="1427"/>
              <a:ext cx="17" cy="9"/>
            </a:xfrm>
            <a:custGeom>
              <a:avLst/>
              <a:gdLst>
                <a:gd name="T0" fmla="*/ 0 w 7"/>
                <a:gd name="T1" fmla="*/ 4 h 4"/>
                <a:gd name="T2" fmla="*/ 7 w 7"/>
                <a:gd name="T3" fmla="*/ 0 h 4"/>
                <a:gd name="T4" fmla="*/ 4 w 7"/>
                <a:gd name="T5" fmla="*/ 4 h 4"/>
                <a:gd name="T6" fmla="*/ 0 w 7"/>
                <a:gd name="T7" fmla="*/ 4 h 4"/>
              </a:gdLst>
              <a:ahLst/>
              <a:cxnLst>
                <a:cxn ang="0">
                  <a:pos x="T0" y="T1"/>
                </a:cxn>
                <a:cxn ang="0">
                  <a:pos x="T2" y="T3"/>
                </a:cxn>
                <a:cxn ang="0">
                  <a:pos x="T4" y="T5"/>
                </a:cxn>
                <a:cxn ang="0">
                  <a:pos x="T6" y="T7"/>
                </a:cxn>
              </a:cxnLst>
              <a:rect l="0" t="0" r="r" b="b"/>
              <a:pathLst>
                <a:path w="7" h="4">
                  <a:moveTo>
                    <a:pt x="0" y="4"/>
                  </a:moveTo>
                  <a:cubicBezTo>
                    <a:pt x="1" y="1"/>
                    <a:pt x="4" y="2"/>
                    <a:pt x="7" y="0"/>
                  </a:cubicBezTo>
                  <a:cubicBezTo>
                    <a:pt x="6" y="2"/>
                    <a:pt x="5" y="3"/>
                    <a:pt x="4" y="4"/>
                  </a:cubicBezTo>
                  <a:cubicBezTo>
                    <a:pt x="3" y="1"/>
                    <a:pt x="1" y="4"/>
                    <a:pt x="0" y="4"/>
                  </a:cubicBezTo>
                  <a:close/>
                </a:path>
              </a:pathLst>
            </a:custGeom>
            <a:solidFill>
              <a:srgbClr val="A284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81" name="Freeform 801"/>
            <p:cNvSpPr>
              <a:spLocks/>
            </p:cNvSpPr>
            <p:nvPr/>
          </p:nvSpPr>
          <p:spPr bwMode="auto">
            <a:xfrm>
              <a:off x="1509" y="2923"/>
              <a:ext cx="17" cy="17"/>
            </a:xfrm>
            <a:custGeom>
              <a:avLst/>
              <a:gdLst>
                <a:gd name="T0" fmla="*/ 0 w 7"/>
                <a:gd name="T1" fmla="*/ 7 h 7"/>
                <a:gd name="T2" fmla="*/ 7 w 7"/>
                <a:gd name="T3" fmla="*/ 0 h 7"/>
                <a:gd name="T4" fmla="*/ 0 w 7"/>
                <a:gd name="T5" fmla="*/ 7 h 7"/>
              </a:gdLst>
              <a:ahLst/>
              <a:cxnLst>
                <a:cxn ang="0">
                  <a:pos x="T0" y="T1"/>
                </a:cxn>
                <a:cxn ang="0">
                  <a:pos x="T2" y="T3"/>
                </a:cxn>
                <a:cxn ang="0">
                  <a:pos x="T4" y="T5"/>
                </a:cxn>
              </a:cxnLst>
              <a:rect l="0" t="0" r="r" b="b"/>
              <a:pathLst>
                <a:path w="7" h="7">
                  <a:moveTo>
                    <a:pt x="0" y="7"/>
                  </a:moveTo>
                  <a:cubicBezTo>
                    <a:pt x="1" y="4"/>
                    <a:pt x="3" y="1"/>
                    <a:pt x="7" y="0"/>
                  </a:cubicBezTo>
                  <a:cubicBezTo>
                    <a:pt x="5" y="2"/>
                    <a:pt x="2" y="5"/>
                    <a:pt x="0" y="7"/>
                  </a:cubicBezTo>
                  <a:close/>
                </a:path>
              </a:pathLst>
            </a:custGeom>
            <a:solidFill>
              <a:srgbClr val="B29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82" name="Freeform 802"/>
            <p:cNvSpPr>
              <a:spLocks/>
            </p:cNvSpPr>
            <p:nvPr/>
          </p:nvSpPr>
          <p:spPr bwMode="auto">
            <a:xfrm>
              <a:off x="1778" y="2493"/>
              <a:ext cx="28" cy="7"/>
            </a:xfrm>
            <a:custGeom>
              <a:avLst/>
              <a:gdLst>
                <a:gd name="T0" fmla="*/ 12 w 12"/>
                <a:gd name="T1" fmla="*/ 3 h 3"/>
                <a:gd name="T2" fmla="*/ 0 w 12"/>
                <a:gd name="T3" fmla="*/ 1 h 3"/>
                <a:gd name="T4" fmla="*/ 1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cubicBezTo>
                    <a:pt x="8" y="2"/>
                    <a:pt x="4" y="1"/>
                    <a:pt x="0" y="1"/>
                  </a:cubicBezTo>
                  <a:cubicBezTo>
                    <a:pt x="0" y="0"/>
                    <a:pt x="1" y="0"/>
                    <a:pt x="1" y="0"/>
                  </a:cubicBezTo>
                  <a:cubicBezTo>
                    <a:pt x="5" y="0"/>
                    <a:pt x="9" y="1"/>
                    <a:pt x="12" y="3"/>
                  </a:cubicBezTo>
                  <a:close/>
                </a:path>
              </a:pathLst>
            </a:custGeom>
            <a:solidFill>
              <a:srgbClr val="A48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83" name="Freeform 803"/>
            <p:cNvSpPr>
              <a:spLocks/>
            </p:cNvSpPr>
            <p:nvPr/>
          </p:nvSpPr>
          <p:spPr bwMode="auto">
            <a:xfrm>
              <a:off x="1749" y="2490"/>
              <a:ext cx="31" cy="5"/>
            </a:xfrm>
            <a:custGeom>
              <a:avLst/>
              <a:gdLst>
                <a:gd name="T0" fmla="*/ 13 w 13"/>
                <a:gd name="T1" fmla="*/ 1 h 2"/>
                <a:gd name="T2" fmla="*/ 12 w 13"/>
                <a:gd name="T3" fmla="*/ 2 h 2"/>
                <a:gd name="T4" fmla="*/ 2 w 13"/>
                <a:gd name="T5" fmla="*/ 2 h 2"/>
                <a:gd name="T6" fmla="*/ 0 w 13"/>
                <a:gd name="T7" fmla="*/ 0 h 2"/>
                <a:gd name="T8" fmla="*/ 13 w 13"/>
                <a:gd name="T9" fmla="*/ 1 h 2"/>
              </a:gdLst>
              <a:ahLst/>
              <a:cxnLst>
                <a:cxn ang="0">
                  <a:pos x="T0" y="T1"/>
                </a:cxn>
                <a:cxn ang="0">
                  <a:pos x="T2" y="T3"/>
                </a:cxn>
                <a:cxn ang="0">
                  <a:pos x="T4" y="T5"/>
                </a:cxn>
                <a:cxn ang="0">
                  <a:pos x="T6" y="T7"/>
                </a:cxn>
                <a:cxn ang="0">
                  <a:pos x="T8" y="T9"/>
                </a:cxn>
              </a:cxnLst>
              <a:rect l="0" t="0" r="r" b="b"/>
              <a:pathLst>
                <a:path w="13" h="2">
                  <a:moveTo>
                    <a:pt x="13" y="1"/>
                  </a:moveTo>
                  <a:cubicBezTo>
                    <a:pt x="13" y="1"/>
                    <a:pt x="12" y="2"/>
                    <a:pt x="12" y="2"/>
                  </a:cubicBezTo>
                  <a:cubicBezTo>
                    <a:pt x="9" y="2"/>
                    <a:pt x="5" y="2"/>
                    <a:pt x="2" y="2"/>
                  </a:cubicBezTo>
                  <a:cubicBezTo>
                    <a:pt x="1" y="2"/>
                    <a:pt x="0" y="2"/>
                    <a:pt x="0" y="0"/>
                  </a:cubicBezTo>
                  <a:cubicBezTo>
                    <a:pt x="4" y="1"/>
                    <a:pt x="9" y="0"/>
                    <a:pt x="13" y="1"/>
                  </a:cubicBezTo>
                  <a:close/>
                </a:path>
              </a:pathLst>
            </a:custGeom>
            <a:solidFill>
              <a:srgbClr val="9F7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84" name="Freeform 804"/>
            <p:cNvSpPr>
              <a:spLocks/>
            </p:cNvSpPr>
            <p:nvPr/>
          </p:nvSpPr>
          <p:spPr bwMode="auto">
            <a:xfrm>
              <a:off x="1122" y="1590"/>
              <a:ext cx="16" cy="10"/>
            </a:xfrm>
            <a:custGeom>
              <a:avLst/>
              <a:gdLst>
                <a:gd name="T0" fmla="*/ 5 w 7"/>
                <a:gd name="T1" fmla="*/ 4 h 4"/>
                <a:gd name="T2" fmla="*/ 0 w 7"/>
                <a:gd name="T3" fmla="*/ 2 h 4"/>
                <a:gd name="T4" fmla="*/ 7 w 7"/>
                <a:gd name="T5" fmla="*/ 0 h 4"/>
                <a:gd name="T6" fmla="*/ 2 w 7"/>
                <a:gd name="T7" fmla="*/ 3 h 4"/>
                <a:gd name="T8" fmla="*/ 5 w 7"/>
                <a:gd name="T9" fmla="*/ 4 h 4"/>
              </a:gdLst>
              <a:ahLst/>
              <a:cxnLst>
                <a:cxn ang="0">
                  <a:pos x="T0" y="T1"/>
                </a:cxn>
                <a:cxn ang="0">
                  <a:pos x="T2" y="T3"/>
                </a:cxn>
                <a:cxn ang="0">
                  <a:pos x="T4" y="T5"/>
                </a:cxn>
                <a:cxn ang="0">
                  <a:pos x="T6" y="T7"/>
                </a:cxn>
                <a:cxn ang="0">
                  <a:pos x="T8" y="T9"/>
                </a:cxn>
              </a:cxnLst>
              <a:rect l="0" t="0" r="r" b="b"/>
              <a:pathLst>
                <a:path w="7" h="4">
                  <a:moveTo>
                    <a:pt x="5" y="4"/>
                  </a:moveTo>
                  <a:cubicBezTo>
                    <a:pt x="3" y="4"/>
                    <a:pt x="2" y="3"/>
                    <a:pt x="0" y="2"/>
                  </a:cubicBezTo>
                  <a:cubicBezTo>
                    <a:pt x="3" y="1"/>
                    <a:pt x="5" y="0"/>
                    <a:pt x="7" y="0"/>
                  </a:cubicBezTo>
                  <a:cubicBezTo>
                    <a:pt x="6" y="1"/>
                    <a:pt x="4" y="1"/>
                    <a:pt x="2" y="3"/>
                  </a:cubicBezTo>
                  <a:cubicBezTo>
                    <a:pt x="3" y="3"/>
                    <a:pt x="4" y="4"/>
                    <a:pt x="5" y="4"/>
                  </a:cubicBezTo>
                  <a:close/>
                </a:path>
              </a:pathLst>
            </a:custGeom>
            <a:solidFill>
              <a:srgbClr val="9C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85" name="Freeform 805"/>
            <p:cNvSpPr>
              <a:spLocks/>
            </p:cNvSpPr>
            <p:nvPr/>
          </p:nvSpPr>
          <p:spPr bwMode="auto">
            <a:xfrm>
              <a:off x="903" y="1491"/>
              <a:ext cx="24" cy="9"/>
            </a:xfrm>
            <a:custGeom>
              <a:avLst/>
              <a:gdLst>
                <a:gd name="T0" fmla="*/ 0 w 10"/>
                <a:gd name="T1" fmla="*/ 4 h 4"/>
                <a:gd name="T2" fmla="*/ 10 w 10"/>
                <a:gd name="T3" fmla="*/ 0 h 4"/>
                <a:gd name="T4" fmla="*/ 0 w 10"/>
                <a:gd name="T5" fmla="*/ 4 h 4"/>
              </a:gdLst>
              <a:ahLst/>
              <a:cxnLst>
                <a:cxn ang="0">
                  <a:pos x="T0" y="T1"/>
                </a:cxn>
                <a:cxn ang="0">
                  <a:pos x="T2" y="T3"/>
                </a:cxn>
                <a:cxn ang="0">
                  <a:pos x="T4" y="T5"/>
                </a:cxn>
              </a:cxnLst>
              <a:rect l="0" t="0" r="r" b="b"/>
              <a:pathLst>
                <a:path w="10" h="4">
                  <a:moveTo>
                    <a:pt x="0" y="4"/>
                  </a:moveTo>
                  <a:cubicBezTo>
                    <a:pt x="3" y="2"/>
                    <a:pt x="6" y="0"/>
                    <a:pt x="10" y="0"/>
                  </a:cubicBezTo>
                  <a:cubicBezTo>
                    <a:pt x="7" y="1"/>
                    <a:pt x="4" y="3"/>
                    <a:pt x="0" y="4"/>
                  </a:cubicBezTo>
                  <a:close/>
                </a:path>
              </a:pathLst>
            </a:custGeom>
            <a:solidFill>
              <a:srgbClr val="A28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86" name="Freeform 806"/>
            <p:cNvSpPr>
              <a:spLocks/>
            </p:cNvSpPr>
            <p:nvPr/>
          </p:nvSpPr>
          <p:spPr bwMode="auto">
            <a:xfrm>
              <a:off x="1538" y="3478"/>
              <a:ext cx="21" cy="9"/>
            </a:xfrm>
            <a:custGeom>
              <a:avLst/>
              <a:gdLst>
                <a:gd name="T0" fmla="*/ 9 w 9"/>
                <a:gd name="T1" fmla="*/ 0 h 4"/>
                <a:gd name="T2" fmla="*/ 0 w 9"/>
                <a:gd name="T3" fmla="*/ 4 h 4"/>
                <a:gd name="T4" fmla="*/ 6 w 9"/>
                <a:gd name="T5" fmla="*/ 1 h 4"/>
                <a:gd name="T6" fmla="*/ 9 w 9"/>
                <a:gd name="T7" fmla="*/ 0 h 4"/>
              </a:gdLst>
              <a:ahLst/>
              <a:cxnLst>
                <a:cxn ang="0">
                  <a:pos x="T0" y="T1"/>
                </a:cxn>
                <a:cxn ang="0">
                  <a:pos x="T2" y="T3"/>
                </a:cxn>
                <a:cxn ang="0">
                  <a:pos x="T4" y="T5"/>
                </a:cxn>
                <a:cxn ang="0">
                  <a:pos x="T6" y="T7"/>
                </a:cxn>
              </a:cxnLst>
              <a:rect l="0" t="0" r="r" b="b"/>
              <a:pathLst>
                <a:path w="9" h="4">
                  <a:moveTo>
                    <a:pt x="9" y="0"/>
                  </a:moveTo>
                  <a:cubicBezTo>
                    <a:pt x="7" y="4"/>
                    <a:pt x="3" y="4"/>
                    <a:pt x="0" y="4"/>
                  </a:cubicBezTo>
                  <a:cubicBezTo>
                    <a:pt x="1" y="2"/>
                    <a:pt x="4" y="3"/>
                    <a:pt x="6" y="1"/>
                  </a:cubicBezTo>
                  <a:cubicBezTo>
                    <a:pt x="7" y="0"/>
                    <a:pt x="8" y="0"/>
                    <a:pt x="9" y="0"/>
                  </a:cubicBezTo>
                  <a:close/>
                </a:path>
              </a:pathLst>
            </a:custGeom>
            <a:solidFill>
              <a:srgbClr val="A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87" name="Freeform 807"/>
            <p:cNvSpPr>
              <a:spLocks/>
            </p:cNvSpPr>
            <p:nvPr/>
          </p:nvSpPr>
          <p:spPr bwMode="auto">
            <a:xfrm>
              <a:off x="919" y="2900"/>
              <a:ext cx="27" cy="12"/>
            </a:xfrm>
            <a:custGeom>
              <a:avLst/>
              <a:gdLst>
                <a:gd name="T0" fmla="*/ 11 w 11"/>
                <a:gd name="T1" fmla="*/ 1 h 5"/>
                <a:gd name="T2" fmla="*/ 11 w 11"/>
                <a:gd name="T3" fmla="*/ 2 h 5"/>
                <a:gd name="T4" fmla="*/ 0 w 11"/>
                <a:gd name="T5" fmla="*/ 5 h 5"/>
                <a:gd name="T6" fmla="*/ 4 w 11"/>
                <a:gd name="T7" fmla="*/ 1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2"/>
                    <a:pt x="11" y="2"/>
                    <a:pt x="11" y="2"/>
                  </a:cubicBezTo>
                  <a:cubicBezTo>
                    <a:pt x="7" y="3"/>
                    <a:pt x="2" y="0"/>
                    <a:pt x="0" y="5"/>
                  </a:cubicBezTo>
                  <a:cubicBezTo>
                    <a:pt x="0" y="2"/>
                    <a:pt x="2" y="1"/>
                    <a:pt x="4" y="1"/>
                  </a:cubicBezTo>
                  <a:cubicBezTo>
                    <a:pt x="6" y="1"/>
                    <a:pt x="9" y="1"/>
                    <a:pt x="11" y="1"/>
                  </a:cubicBezTo>
                  <a:close/>
                </a:path>
              </a:pathLst>
            </a:custGeom>
            <a:solidFill>
              <a:srgbClr val="A18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55" name="Group 1009"/>
          <p:cNvGrpSpPr>
            <a:grpSpLocks/>
          </p:cNvGrpSpPr>
          <p:nvPr/>
        </p:nvGrpSpPr>
        <p:grpSpPr bwMode="auto">
          <a:xfrm>
            <a:off x="1301750" y="1501775"/>
            <a:ext cx="1682750" cy="4514850"/>
            <a:chOff x="820" y="946"/>
            <a:chExt cx="1060" cy="2844"/>
          </a:xfrm>
        </p:grpSpPr>
        <p:sp>
          <p:nvSpPr>
            <p:cNvPr id="1488" name="Freeform 809"/>
            <p:cNvSpPr>
              <a:spLocks/>
            </p:cNvSpPr>
            <p:nvPr/>
          </p:nvSpPr>
          <p:spPr bwMode="auto">
            <a:xfrm>
              <a:off x="832" y="2504"/>
              <a:ext cx="19" cy="12"/>
            </a:xfrm>
            <a:custGeom>
              <a:avLst/>
              <a:gdLst>
                <a:gd name="T0" fmla="*/ 1 w 8"/>
                <a:gd name="T1" fmla="*/ 2 h 5"/>
                <a:gd name="T2" fmla="*/ 1 w 8"/>
                <a:gd name="T3" fmla="*/ 3 h 5"/>
                <a:gd name="T4" fmla="*/ 8 w 8"/>
                <a:gd name="T5" fmla="*/ 1 h 5"/>
                <a:gd name="T6" fmla="*/ 3 w 8"/>
                <a:gd name="T7" fmla="*/ 4 h 5"/>
                <a:gd name="T8" fmla="*/ 1 w 8"/>
                <a:gd name="T9" fmla="*/ 4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1" y="2"/>
                    <a:pt x="1" y="2"/>
                    <a:pt x="1" y="3"/>
                  </a:cubicBezTo>
                  <a:cubicBezTo>
                    <a:pt x="4" y="4"/>
                    <a:pt x="6" y="0"/>
                    <a:pt x="8" y="1"/>
                  </a:cubicBezTo>
                  <a:cubicBezTo>
                    <a:pt x="7" y="3"/>
                    <a:pt x="5" y="3"/>
                    <a:pt x="3" y="4"/>
                  </a:cubicBezTo>
                  <a:cubicBezTo>
                    <a:pt x="2" y="5"/>
                    <a:pt x="2" y="5"/>
                    <a:pt x="1" y="4"/>
                  </a:cubicBezTo>
                  <a:cubicBezTo>
                    <a:pt x="0" y="3"/>
                    <a:pt x="0" y="3"/>
                    <a:pt x="1" y="2"/>
                  </a:cubicBezTo>
                  <a:close/>
                </a:path>
              </a:pathLst>
            </a:custGeom>
            <a:solidFill>
              <a:srgbClr val="957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9" name="Freeform 810"/>
            <p:cNvSpPr>
              <a:spLocks/>
            </p:cNvSpPr>
            <p:nvPr/>
          </p:nvSpPr>
          <p:spPr bwMode="auto">
            <a:xfrm>
              <a:off x="893" y="2798"/>
              <a:ext cx="19" cy="9"/>
            </a:xfrm>
            <a:custGeom>
              <a:avLst/>
              <a:gdLst>
                <a:gd name="T0" fmla="*/ 0 w 8"/>
                <a:gd name="T1" fmla="*/ 1 h 4"/>
                <a:gd name="T2" fmla="*/ 8 w 8"/>
                <a:gd name="T3" fmla="*/ 0 h 4"/>
                <a:gd name="T4" fmla="*/ 5 w 8"/>
                <a:gd name="T5" fmla="*/ 4 h 4"/>
                <a:gd name="T6" fmla="*/ 6 w 8"/>
                <a:gd name="T7" fmla="*/ 1 h 4"/>
                <a:gd name="T8" fmla="*/ 0 w 8"/>
                <a:gd name="T9" fmla="*/ 1 h 4"/>
              </a:gdLst>
              <a:ahLst/>
              <a:cxnLst>
                <a:cxn ang="0">
                  <a:pos x="T0" y="T1"/>
                </a:cxn>
                <a:cxn ang="0">
                  <a:pos x="T2" y="T3"/>
                </a:cxn>
                <a:cxn ang="0">
                  <a:pos x="T4" y="T5"/>
                </a:cxn>
                <a:cxn ang="0">
                  <a:pos x="T6" y="T7"/>
                </a:cxn>
                <a:cxn ang="0">
                  <a:pos x="T8" y="T9"/>
                </a:cxn>
              </a:cxnLst>
              <a:rect l="0" t="0" r="r" b="b"/>
              <a:pathLst>
                <a:path w="8" h="4">
                  <a:moveTo>
                    <a:pt x="0" y="1"/>
                  </a:moveTo>
                  <a:cubicBezTo>
                    <a:pt x="3" y="0"/>
                    <a:pt x="5" y="0"/>
                    <a:pt x="8" y="0"/>
                  </a:cubicBezTo>
                  <a:cubicBezTo>
                    <a:pt x="7" y="2"/>
                    <a:pt x="7" y="3"/>
                    <a:pt x="5" y="4"/>
                  </a:cubicBezTo>
                  <a:cubicBezTo>
                    <a:pt x="5" y="3"/>
                    <a:pt x="6" y="2"/>
                    <a:pt x="6" y="1"/>
                  </a:cubicBezTo>
                  <a:cubicBezTo>
                    <a:pt x="4" y="1"/>
                    <a:pt x="2" y="2"/>
                    <a:pt x="0" y="1"/>
                  </a:cubicBezTo>
                  <a:close/>
                </a:path>
              </a:pathLst>
            </a:custGeom>
            <a:solidFill>
              <a:srgbClr val="9E8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0" name="Freeform 811"/>
            <p:cNvSpPr>
              <a:spLocks/>
            </p:cNvSpPr>
            <p:nvPr/>
          </p:nvSpPr>
          <p:spPr bwMode="auto">
            <a:xfrm>
              <a:off x="1725" y="1815"/>
              <a:ext cx="15" cy="7"/>
            </a:xfrm>
            <a:custGeom>
              <a:avLst/>
              <a:gdLst>
                <a:gd name="T0" fmla="*/ 1 w 6"/>
                <a:gd name="T1" fmla="*/ 2 h 3"/>
                <a:gd name="T2" fmla="*/ 0 w 6"/>
                <a:gd name="T3" fmla="*/ 0 h 3"/>
                <a:gd name="T4" fmla="*/ 4 w 6"/>
                <a:gd name="T5" fmla="*/ 0 h 3"/>
                <a:gd name="T6" fmla="*/ 6 w 6"/>
                <a:gd name="T7" fmla="*/ 2 h 3"/>
                <a:gd name="T8" fmla="*/ 4 w 6"/>
                <a:gd name="T9" fmla="*/ 3 h 3"/>
                <a:gd name="T10" fmla="*/ 1 w 6"/>
                <a:gd name="T11" fmla="*/ 2 h 3"/>
              </a:gdLst>
              <a:ahLst/>
              <a:cxnLst>
                <a:cxn ang="0">
                  <a:pos x="T0" y="T1"/>
                </a:cxn>
                <a:cxn ang="0">
                  <a:pos x="T2" y="T3"/>
                </a:cxn>
                <a:cxn ang="0">
                  <a:pos x="T4" y="T5"/>
                </a:cxn>
                <a:cxn ang="0">
                  <a:pos x="T6" y="T7"/>
                </a:cxn>
                <a:cxn ang="0">
                  <a:pos x="T8" y="T9"/>
                </a:cxn>
                <a:cxn ang="0">
                  <a:pos x="T10" y="T11"/>
                </a:cxn>
              </a:cxnLst>
              <a:rect l="0" t="0" r="r" b="b"/>
              <a:pathLst>
                <a:path w="6" h="3">
                  <a:moveTo>
                    <a:pt x="1" y="2"/>
                  </a:moveTo>
                  <a:cubicBezTo>
                    <a:pt x="1" y="2"/>
                    <a:pt x="1" y="1"/>
                    <a:pt x="0" y="0"/>
                  </a:cubicBezTo>
                  <a:cubicBezTo>
                    <a:pt x="1" y="0"/>
                    <a:pt x="3" y="1"/>
                    <a:pt x="4" y="0"/>
                  </a:cubicBezTo>
                  <a:cubicBezTo>
                    <a:pt x="5" y="0"/>
                    <a:pt x="6" y="0"/>
                    <a:pt x="6" y="2"/>
                  </a:cubicBezTo>
                  <a:cubicBezTo>
                    <a:pt x="5" y="2"/>
                    <a:pt x="4" y="2"/>
                    <a:pt x="4" y="3"/>
                  </a:cubicBezTo>
                  <a:cubicBezTo>
                    <a:pt x="3" y="3"/>
                    <a:pt x="2" y="2"/>
                    <a:pt x="1" y="2"/>
                  </a:cubicBezTo>
                  <a:close/>
                </a:path>
              </a:pathLst>
            </a:custGeom>
            <a:solidFill>
              <a:srgbClr val="906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1" name="Freeform 812"/>
            <p:cNvSpPr>
              <a:spLocks/>
            </p:cNvSpPr>
            <p:nvPr/>
          </p:nvSpPr>
          <p:spPr bwMode="auto">
            <a:xfrm>
              <a:off x="900" y="1751"/>
              <a:ext cx="27" cy="7"/>
            </a:xfrm>
            <a:custGeom>
              <a:avLst/>
              <a:gdLst>
                <a:gd name="T0" fmla="*/ 11 w 11"/>
                <a:gd name="T1" fmla="*/ 1 h 3"/>
                <a:gd name="T2" fmla="*/ 0 w 11"/>
                <a:gd name="T3" fmla="*/ 0 h 3"/>
                <a:gd name="T4" fmla="*/ 10 w 11"/>
                <a:gd name="T5" fmla="*/ 0 h 3"/>
                <a:gd name="T6" fmla="*/ 11 w 11"/>
                <a:gd name="T7" fmla="*/ 1 h 3"/>
              </a:gdLst>
              <a:ahLst/>
              <a:cxnLst>
                <a:cxn ang="0">
                  <a:pos x="T0" y="T1"/>
                </a:cxn>
                <a:cxn ang="0">
                  <a:pos x="T2" y="T3"/>
                </a:cxn>
                <a:cxn ang="0">
                  <a:pos x="T4" y="T5"/>
                </a:cxn>
                <a:cxn ang="0">
                  <a:pos x="T6" y="T7"/>
                </a:cxn>
              </a:cxnLst>
              <a:rect l="0" t="0" r="r" b="b"/>
              <a:pathLst>
                <a:path w="11" h="3">
                  <a:moveTo>
                    <a:pt x="11" y="1"/>
                  </a:moveTo>
                  <a:cubicBezTo>
                    <a:pt x="8" y="3"/>
                    <a:pt x="5" y="3"/>
                    <a:pt x="0" y="0"/>
                  </a:cubicBezTo>
                  <a:cubicBezTo>
                    <a:pt x="4" y="0"/>
                    <a:pt x="7" y="3"/>
                    <a:pt x="10" y="0"/>
                  </a:cubicBezTo>
                  <a:cubicBezTo>
                    <a:pt x="11" y="0"/>
                    <a:pt x="11" y="1"/>
                    <a:pt x="11" y="1"/>
                  </a:cubicBezTo>
                  <a:close/>
                </a:path>
              </a:pathLst>
            </a:custGeom>
            <a:solidFill>
              <a:srgbClr val="A283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2" name="Freeform 813"/>
            <p:cNvSpPr>
              <a:spLocks/>
            </p:cNvSpPr>
            <p:nvPr/>
          </p:nvSpPr>
          <p:spPr bwMode="auto">
            <a:xfrm>
              <a:off x="1702" y="3752"/>
              <a:ext cx="23" cy="10"/>
            </a:xfrm>
            <a:custGeom>
              <a:avLst/>
              <a:gdLst>
                <a:gd name="T0" fmla="*/ 0 w 10"/>
                <a:gd name="T1" fmla="*/ 0 h 4"/>
                <a:gd name="T2" fmla="*/ 0 w 10"/>
                <a:gd name="T3" fmla="*/ 0 h 4"/>
                <a:gd name="T4" fmla="*/ 8 w 10"/>
                <a:gd name="T5" fmla="*/ 2 h 4"/>
                <a:gd name="T6" fmla="*/ 9 w 10"/>
                <a:gd name="T7" fmla="*/ 4 h 4"/>
                <a:gd name="T8" fmla="*/ 0 w 10"/>
                <a:gd name="T9" fmla="*/ 0 h 4"/>
              </a:gdLst>
              <a:ahLst/>
              <a:cxnLst>
                <a:cxn ang="0">
                  <a:pos x="T0" y="T1"/>
                </a:cxn>
                <a:cxn ang="0">
                  <a:pos x="T2" y="T3"/>
                </a:cxn>
                <a:cxn ang="0">
                  <a:pos x="T4" y="T5"/>
                </a:cxn>
                <a:cxn ang="0">
                  <a:pos x="T6" y="T7"/>
                </a:cxn>
                <a:cxn ang="0">
                  <a:pos x="T8" y="T9"/>
                </a:cxn>
              </a:cxnLst>
              <a:rect l="0" t="0" r="r" b="b"/>
              <a:pathLst>
                <a:path w="10" h="4">
                  <a:moveTo>
                    <a:pt x="0" y="0"/>
                  </a:moveTo>
                  <a:cubicBezTo>
                    <a:pt x="0" y="0"/>
                    <a:pt x="0" y="0"/>
                    <a:pt x="0" y="0"/>
                  </a:cubicBezTo>
                  <a:cubicBezTo>
                    <a:pt x="3" y="0"/>
                    <a:pt x="6" y="1"/>
                    <a:pt x="8" y="2"/>
                  </a:cubicBezTo>
                  <a:cubicBezTo>
                    <a:pt x="9" y="2"/>
                    <a:pt x="10" y="2"/>
                    <a:pt x="9" y="4"/>
                  </a:cubicBezTo>
                  <a:cubicBezTo>
                    <a:pt x="6" y="2"/>
                    <a:pt x="3" y="1"/>
                    <a:pt x="0" y="0"/>
                  </a:cubicBezTo>
                  <a:close/>
                </a:path>
              </a:pathLst>
            </a:custGeom>
            <a:solidFill>
              <a:srgbClr val="9E8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3" name="Freeform 814"/>
            <p:cNvSpPr>
              <a:spLocks/>
            </p:cNvSpPr>
            <p:nvPr/>
          </p:nvSpPr>
          <p:spPr bwMode="auto">
            <a:xfrm>
              <a:off x="900" y="1647"/>
              <a:ext cx="27" cy="10"/>
            </a:xfrm>
            <a:custGeom>
              <a:avLst/>
              <a:gdLst>
                <a:gd name="T0" fmla="*/ 11 w 11"/>
                <a:gd name="T1" fmla="*/ 1 h 4"/>
                <a:gd name="T2" fmla="*/ 0 w 11"/>
                <a:gd name="T3" fmla="*/ 0 h 4"/>
                <a:gd name="T4" fmla="*/ 11 w 11"/>
                <a:gd name="T5" fmla="*/ 1 h 4"/>
              </a:gdLst>
              <a:ahLst/>
              <a:cxnLst>
                <a:cxn ang="0">
                  <a:pos x="T0" y="T1"/>
                </a:cxn>
                <a:cxn ang="0">
                  <a:pos x="T2" y="T3"/>
                </a:cxn>
                <a:cxn ang="0">
                  <a:pos x="T4" y="T5"/>
                </a:cxn>
              </a:cxnLst>
              <a:rect l="0" t="0" r="r" b="b"/>
              <a:pathLst>
                <a:path w="11" h="4">
                  <a:moveTo>
                    <a:pt x="11" y="1"/>
                  </a:moveTo>
                  <a:cubicBezTo>
                    <a:pt x="7" y="4"/>
                    <a:pt x="2" y="3"/>
                    <a:pt x="0" y="0"/>
                  </a:cubicBezTo>
                  <a:cubicBezTo>
                    <a:pt x="4" y="2"/>
                    <a:pt x="7" y="2"/>
                    <a:pt x="11" y="1"/>
                  </a:cubicBezTo>
                  <a:close/>
                </a:path>
              </a:pathLst>
            </a:custGeom>
            <a:solidFill>
              <a:srgbClr val="9E8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4" name="Freeform 815"/>
            <p:cNvSpPr>
              <a:spLocks/>
            </p:cNvSpPr>
            <p:nvPr/>
          </p:nvSpPr>
          <p:spPr bwMode="auto">
            <a:xfrm>
              <a:off x="1131" y="1659"/>
              <a:ext cx="17" cy="19"/>
            </a:xfrm>
            <a:custGeom>
              <a:avLst/>
              <a:gdLst>
                <a:gd name="T0" fmla="*/ 4 w 7"/>
                <a:gd name="T1" fmla="*/ 7 h 8"/>
                <a:gd name="T2" fmla="*/ 4 w 7"/>
                <a:gd name="T3" fmla="*/ 4 h 8"/>
                <a:gd name="T4" fmla="*/ 0 w 7"/>
                <a:gd name="T5" fmla="*/ 0 h 8"/>
                <a:gd name="T6" fmla="*/ 6 w 7"/>
                <a:gd name="T7" fmla="*/ 4 h 8"/>
                <a:gd name="T8" fmla="*/ 6 w 7"/>
                <a:gd name="T9" fmla="*/ 6 h 8"/>
                <a:gd name="T10" fmla="*/ 4 w 7"/>
                <a:gd name="T11" fmla="*/ 7 h 8"/>
              </a:gdLst>
              <a:ahLst/>
              <a:cxnLst>
                <a:cxn ang="0">
                  <a:pos x="T0" y="T1"/>
                </a:cxn>
                <a:cxn ang="0">
                  <a:pos x="T2" y="T3"/>
                </a:cxn>
                <a:cxn ang="0">
                  <a:pos x="T4" y="T5"/>
                </a:cxn>
                <a:cxn ang="0">
                  <a:pos x="T6" y="T7"/>
                </a:cxn>
                <a:cxn ang="0">
                  <a:pos x="T8" y="T9"/>
                </a:cxn>
                <a:cxn ang="0">
                  <a:pos x="T10" y="T11"/>
                </a:cxn>
              </a:cxnLst>
              <a:rect l="0" t="0" r="r" b="b"/>
              <a:pathLst>
                <a:path w="7" h="8">
                  <a:moveTo>
                    <a:pt x="4" y="7"/>
                  </a:moveTo>
                  <a:cubicBezTo>
                    <a:pt x="5" y="6"/>
                    <a:pt x="5" y="6"/>
                    <a:pt x="4" y="4"/>
                  </a:cubicBezTo>
                  <a:cubicBezTo>
                    <a:pt x="3" y="3"/>
                    <a:pt x="1" y="3"/>
                    <a:pt x="0" y="0"/>
                  </a:cubicBezTo>
                  <a:cubicBezTo>
                    <a:pt x="3" y="1"/>
                    <a:pt x="4" y="3"/>
                    <a:pt x="6" y="4"/>
                  </a:cubicBezTo>
                  <a:cubicBezTo>
                    <a:pt x="6" y="5"/>
                    <a:pt x="7" y="6"/>
                    <a:pt x="6" y="6"/>
                  </a:cubicBezTo>
                  <a:cubicBezTo>
                    <a:pt x="6" y="7"/>
                    <a:pt x="5" y="8"/>
                    <a:pt x="4" y="7"/>
                  </a:cubicBezTo>
                  <a:close/>
                </a:path>
              </a:pathLst>
            </a:custGeom>
            <a:solidFill>
              <a:srgbClr val="9C8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5" name="Freeform 816"/>
            <p:cNvSpPr>
              <a:spLocks/>
            </p:cNvSpPr>
            <p:nvPr/>
          </p:nvSpPr>
          <p:spPr bwMode="auto">
            <a:xfrm>
              <a:off x="1552" y="3179"/>
              <a:ext cx="21" cy="12"/>
            </a:xfrm>
            <a:custGeom>
              <a:avLst/>
              <a:gdLst>
                <a:gd name="T0" fmla="*/ 9 w 9"/>
                <a:gd name="T1" fmla="*/ 0 h 5"/>
                <a:gd name="T2" fmla="*/ 0 w 9"/>
                <a:gd name="T3" fmla="*/ 5 h 5"/>
                <a:gd name="T4" fmla="*/ 9 w 9"/>
                <a:gd name="T5" fmla="*/ 0 h 5"/>
              </a:gdLst>
              <a:ahLst/>
              <a:cxnLst>
                <a:cxn ang="0">
                  <a:pos x="T0" y="T1"/>
                </a:cxn>
                <a:cxn ang="0">
                  <a:pos x="T2" y="T3"/>
                </a:cxn>
                <a:cxn ang="0">
                  <a:pos x="T4" y="T5"/>
                </a:cxn>
              </a:cxnLst>
              <a:rect l="0" t="0" r="r" b="b"/>
              <a:pathLst>
                <a:path w="9" h="5">
                  <a:moveTo>
                    <a:pt x="9" y="0"/>
                  </a:moveTo>
                  <a:cubicBezTo>
                    <a:pt x="6" y="2"/>
                    <a:pt x="3" y="4"/>
                    <a:pt x="0" y="5"/>
                  </a:cubicBezTo>
                  <a:cubicBezTo>
                    <a:pt x="3" y="3"/>
                    <a:pt x="5" y="1"/>
                    <a:pt x="9" y="0"/>
                  </a:cubicBezTo>
                  <a:close/>
                </a:path>
              </a:pathLst>
            </a:custGeom>
            <a:solidFill>
              <a:srgbClr val="A889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6" name="Freeform 817"/>
            <p:cNvSpPr>
              <a:spLocks/>
            </p:cNvSpPr>
            <p:nvPr/>
          </p:nvSpPr>
          <p:spPr bwMode="auto">
            <a:xfrm>
              <a:off x="1126" y="3108"/>
              <a:ext cx="17" cy="17"/>
            </a:xfrm>
            <a:custGeom>
              <a:avLst/>
              <a:gdLst>
                <a:gd name="T0" fmla="*/ 0 w 7"/>
                <a:gd name="T1" fmla="*/ 0 h 7"/>
                <a:gd name="T2" fmla="*/ 7 w 7"/>
                <a:gd name="T3" fmla="*/ 7 h 7"/>
                <a:gd name="T4" fmla="*/ 0 w 7"/>
                <a:gd name="T5" fmla="*/ 0 h 7"/>
              </a:gdLst>
              <a:ahLst/>
              <a:cxnLst>
                <a:cxn ang="0">
                  <a:pos x="T0" y="T1"/>
                </a:cxn>
                <a:cxn ang="0">
                  <a:pos x="T2" y="T3"/>
                </a:cxn>
                <a:cxn ang="0">
                  <a:pos x="T4" y="T5"/>
                </a:cxn>
              </a:cxnLst>
              <a:rect l="0" t="0" r="r" b="b"/>
              <a:pathLst>
                <a:path w="7" h="7">
                  <a:moveTo>
                    <a:pt x="0" y="0"/>
                  </a:moveTo>
                  <a:cubicBezTo>
                    <a:pt x="3" y="1"/>
                    <a:pt x="6" y="3"/>
                    <a:pt x="7" y="7"/>
                  </a:cubicBezTo>
                  <a:cubicBezTo>
                    <a:pt x="5" y="4"/>
                    <a:pt x="2" y="2"/>
                    <a:pt x="0" y="0"/>
                  </a:cubicBezTo>
                  <a:close/>
                </a:path>
              </a:pathLst>
            </a:custGeom>
            <a:solidFill>
              <a:srgbClr val="A08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7" name="Freeform 818"/>
            <p:cNvSpPr>
              <a:spLocks/>
            </p:cNvSpPr>
            <p:nvPr/>
          </p:nvSpPr>
          <p:spPr bwMode="auto">
            <a:xfrm>
              <a:off x="1773" y="1600"/>
              <a:ext cx="14" cy="14"/>
            </a:xfrm>
            <a:custGeom>
              <a:avLst/>
              <a:gdLst>
                <a:gd name="T0" fmla="*/ 0 w 6"/>
                <a:gd name="T1" fmla="*/ 0 h 6"/>
                <a:gd name="T2" fmla="*/ 5 w 6"/>
                <a:gd name="T3" fmla="*/ 4 h 6"/>
                <a:gd name="T4" fmla="*/ 4 w 6"/>
                <a:gd name="T5" fmla="*/ 1 h 6"/>
                <a:gd name="T6" fmla="*/ 5 w 6"/>
                <a:gd name="T7" fmla="*/ 2 h 6"/>
                <a:gd name="T8" fmla="*/ 6 w 6"/>
                <a:gd name="T9" fmla="*/ 5 h 6"/>
                <a:gd name="T10" fmla="*/ 3 w 6"/>
                <a:gd name="T11" fmla="*/ 4 h 6"/>
                <a:gd name="T12" fmla="*/ 0 w 6"/>
                <a:gd name="T13" fmla="*/ 2 h 6"/>
                <a:gd name="T14" fmla="*/ 0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0"/>
                  </a:moveTo>
                  <a:cubicBezTo>
                    <a:pt x="1" y="2"/>
                    <a:pt x="3" y="3"/>
                    <a:pt x="5" y="4"/>
                  </a:cubicBezTo>
                  <a:cubicBezTo>
                    <a:pt x="5" y="3"/>
                    <a:pt x="3" y="2"/>
                    <a:pt x="4" y="1"/>
                  </a:cubicBezTo>
                  <a:cubicBezTo>
                    <a:pt x="4" y="1"/>
                    <a:pt x="5" y="2"/>
                    <a:pt x="5" y="2"/>
                  </a:cubicBezTo>
                  <a:cubicBezTo>
                    <a:pt x="6" y="3"/>
                    <a:pt x="6" y="4"/>
                    <a:pt x="6" y="5"/>
                  </a:cubicBezTo>
                  <a:cubicBezTo>
                    <a:pt x="5" y="6"/>
                    <a:pt x="4" y="5"/>
                    <a:pt x="3" y="4"/>
                  </a:cubicBezTo>
                  <a:cubicBezTo>
                    <a:pt x="2" y="3"/>
                    <a:pt x="1" y="3"/>
                    <a:pt x="0" y="2"/>
                  </a:cubicBezTo>
                  <a:cubicBezTo>
                    <a:pt x="0" y="1"/>
                    <a:pt x="0" y="1"/>
                    <a:pt x="0" y="0"/>
                  </a:cubicBezTo>
                  <a:close/>
                </a:path>
              </a:pathLst>
            </a:custGeom>
            <a:solidFill>
              <a:srgbClr val="A27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8" name="Freeform 819"/>
            <p:cNvSpPr>
              <a:spLocks/>
            </p:cNvSpPr>
            <p:nvPr/>
          </p:nvSpPr>
          <p:spPr bwMode="auto">
            <a:xfrm>
              <a:off x="853" y="2803"/>
              <a:ext cx="21" cy="14"/>
            </a:xfrm>
            <a:custGeom>
              <a:avLst/>
              <a:gdLst>
                <a:gd name="T0" fmla="*/ 9 w 9"/>
                <a:gd name="T1" fmla="*/ 0 h 6"/>
                <a:gd name="T2" fmla="*/ 0 w 9"/>
                <a:gd name="T3" fmla="*/ 6 h 6"/>
                <a:gd name="T4" fmla="*/ 9 w 9"/>
                <a:gd name="T5" fmla="*/ 0 h 6"/>
              </a:gdLst>
              <a:ahLst/>
              <a:cxnLst>
                <a:cxn ang="0">
                  <a:pos x="T0" y="T1"/>
                </a:cxn>
                <a:cxn ang="0">
                  <a:pos x="T2" y="T3"/>
                </a:cxn>
                <a:cxn ang="0">
                  <a:pos x="T4" y="T5"/>
                </a:cxn>
              </a:cxnLst>
              <a:rect l="0" t="0" r="r" b="b"/>
              <a:pathLst>
                <a:path w="9" h="6">
                  <a:moveTo>
                    <a:pt x="9" y="0"/>
                  </a:moveTo>
                  <a:cubicBezTo>
                    <a:pt x="7" y="3"/>
                    <a:pt x="3" y="4"/>
                    <a:pt x="0" y="6"/>
                  </a:cubicBezTo>
                  <a:cubicBezTo>
                    <a:pt x="2" y="3"/>
                    <a:pt x="6" y="2"/>
                    <a:pt x="9" y="0"/>
                  </a:cubicBezTo>
                  <a:close/>
                </a:path>
              </a:pathLst>
            </a:custGeom>
            <a:solidFill>
              <a:srgbClr val="9E8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9" name="Freeform 820"/>
            <p:cNvSpPr>
              <a:spLocks/>
            </p:cNvSpPr>
            <p:nvPr/>
          </p:nvSpPr>
          <p:spPr bwMode="auto">
            <a:xfrm>
              <a:off x="903" y="2208"/>
              <a:ext cx="14" cy="12"/>
            </a:xfrm>
            <a:custGeom>
              <a:avLst/>
              <a:gdLst>
                <a:gd name="T0" fmla="*/ 4 w 6"/>
                <a:gd name="T1" fmla="*/ 0 h 5"/>
                <a:gd name="T2" fmla="*/ 2 w 6"/>
                <a:gd name="T3" fmla="*/ 3 h 5"/>
                <a:gd name="T4" fmla="*/ 5 w 6"/>
                <a:gd name="T5" fmla="*/ 2 h 5"/>
                <a:gd name="T6" fmla="*/ 6 w 6"/>
                <a:gd name="T7" fmla="*/ 2 h 5"/>
                <a:gd name="T8" fmla="*/ 5 w 6"/>
                <a:gd name="T9" fmla="*/ 3 h 5"/>
                <a:gd name="T10" fmla="*/ 4 w 6"/>
                <a:gd name="T11" fmla="*/ 4 h 5"/>
                <a:gd name="T12" fmla="*/ 1 w 6"/>
                <a:gd name="T13" fmla="*/ 4 h 5"/>
                <a:gd name="T14" fmla="*/ 2 w 6"/>
                <a:gd name="T15" fmla="*/ 1 h 5"/>
                <a:gd name="T16" fmla="*/ 4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4" y="0"/>
                  </a:moveTo>
                  <a:cubicBezTo>
                    <a:pt x="4" y="2"/>
                    <a:pt x="2" y="1"/>
                    <a:pt x="2" y="3"/>
                  </a:cubicBezTo>
                  <a:cubicBezTo>
                    <a:pt x="3" y="3"/>
                    <a:pt x="4" y="2"/>
                    <a:pt x="5" y="2"/>
                  </a:cubicBezTo>
                  <a:cubicBezTo>
                    <a:pt x="5" y="2"/>
                    <a:pt x="6" y="2"/>
                    <a:pt x="6" y="2"/>
                  </a:cubicBezTo>
                  <a:cubicBezTo>
                    <a:pt x="5" y="2"/>
                    <a:pt x="5" y="3"/>
                    <a:pt x="5" y="3"/>
                  </a:cubicBezTo>
                  <a:cubicBezTo>
                    <a:pt x="5" y="3"/>
                    <a:pt x="4" y="3"/>
                    <a:pt x="4" y="4"/>
                  </a:cubicBezTo>
                  <a:cubicBezTo>
                    <a:pt x="3" y="4"/>
                    <a:pt x="1" y="5"/>
                    <a:pt x="1" y="4"/>
                  </a:cubicBezTo>
                  <a:cubicBezTo>
                    <a:pt x="0" y="2"/>
                    <a:pt x="1" y="1"/>
                    <a:pt x="2" y="1"/>
                  </a:cubicBezTo>
                  <a:cubicBezTo>
                    <a:pt x="3" y="0"/>
                    <a:pt x="4" y="0"/>
                    <a:pt x="4" y="0"/>
                  </a:cubicBezTo>
                  <a:close/>
                </a:path>
              </a:pathLst>
            </a:custGeom>
            <a:solidFill>
              <a:srgbClr val="9E8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0" name="Freeform 821"/>
            <p:cNvSpPr>
              <a:spLocks/>
            </p:cNvSpPr>
            <p:nvPr/>
          </p:nvSpPr>
          <p:spPr bwMode="auto">
            <a:xfrm>
              <a:off x="896" y="2703"/>
              <a:ext cx="16" cy="10"/>
            </a:xfrm>
            <a:custGeom>
              <a:avLst/>
              <a:gdLst>
                <a:gd name="T0" fmla="*/ 7 w 7"/>
                <a:gd name="T1" fmla="*/ 0 h 4"/>
                <a:gd name="T2" fmla="*/ 2 w 7"/>
                <a:gd name="T3" fmla="*/ 4 h 4"/>
                <a:gd name="T4" fmla="*/ 5 w 7"/>
                <a:gd name="T5" fmla="*/ 2 h 4"/>
                <a:gd name="T6" fmla="*/ 0 w 7"/>
                <a:gd name="T7" fmla="*/ 0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cubicBezTo>
                    <a:pt x="6" y="2"/>
                    <a:pt x="5" y="4"/>
                    <a:pt x="2" y="4"/>
                  </a:cubicBezTo>
                  <a:cubicBezTo>
                    <a:pt x="3" y="3"/>
                    <a:pt x="4" y="3"/>
                    <a:pt x="5" y="2"/>
                  </a:cubicBezTo>
                  <a:cubicBezTo>
                    <a:pt x="3" y="1"/>
                    <a:pt x="2" y="1"/>
                    <a:pt x="0" y="0"/>
                  </a:cubicBezTo>
                  <a:cubicBezTo>
                    <a:pt x="2" y="0"/>
                    <a:pt x="5" y="0"/>
                    <a:pt x="7" y="0"/>
                  </a:cubicBezTo>
                  <a:close/>
                </a:path>
              </a:pathLst>
            </a:custGeom>
            <a:solidFill>
              <a:srgbClr val="A480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1" name="Freeform 822"/>
            <p:cNvSpPr>
              <a:spLocks/>
            </p:cNvSpPr>
            <p:nvPr/>
          </p:nvSpPr>
          <p:spPr bwMode="auto">
            <a:xfrm>
              <a:off x="1530" y="1425"/>
              <a:ext cx="19" cy="14"/>
            </a:xfrm>
            <a:custGeom>
              <a:avLst/>
              <a:gdLst>
                <a:gd name="T0" fmla="*/ 8 w 8"/>
                <a:gd name="T1" fmla="*/ 0 h 6"/>
                <a:gd name="T2" fmla="*/ 4 w 8"/>
                <a:gd name="T3" fmla="*/ 3 h 6"/>
                <a:gd name="T4" fmla="*/ 4 w 8"/>
                <a:gd name="T5" fmla="*/ 5 h 6"/>
                <a:gd name="T6" fmla="*/ 1 w 8"/>
                <a:gd name="T7" fmla="*/ 5 h 6"/>
                <a:gd name="T8" fmla="*/ 2 w 8"/>
                <a:gd name="T9" fmla="*/ 2 h 6"/>
                <a:gd name="T10" fmla="*/ 8 w 8"/>
                <a:gd name="T11" fmla="*/ 0 h 6"/>
              </a:gdLst>
              <a:ahLst/>
              <a:cxnLst>
                <a:cxn ang="0">
                  <a:pos x="T0" y="T1"/>
                </a:cxn>
                <a:cxn ang="0">
                  <a:pos x="T2" y="T3"/>
                </a:cxn>
                <a:cxn ang="0">
                  <a:pos x="T4" y="T5"/>
                </a:cxn>
                <a:cxn ang="0">
                  <a:pos x="T6" y="T7"/>
                </a:cxn>
                <a:cxn ang="0">
                  <a:pos x="T8" y="T9"/>
                </a:cxn>
                <a:cxn ang="0">
                  <a:pos x="T10" y="T11"/>
                </a:cxn>
              </a:cxnLst>
              <a:rect l="0" t="0" r="r" b="b"/>
              <a:pathLst>
                <a:path w="8" h="6">
                  <a:moveTo>
                    <a:pt x="8" y="0"/>
                  </a:moveTo>
                  <a:cubicBezTo>
                    <a:pt x="7" y="1"/>
                    <a:pt x="5" y="2"/>
                    <a:pt x="4" y="3"/>
                  </a:cubicBezTo>
                  <a:cubicBezTo>
                    <a:pt x="3" y="3"/>
                    <a:pt x="2" y="4"/>
                    <a:pt x="4" y="5"/>
                  </a:cubicBezTo>
                  <a:cubicBezTo>
                    <a:pt x="3" y="6"/>
                    <a:pt x="2" y="5"/>
                    <a:pt x="1" y="5"/>
                  </a:cubicBezTo>
                  <a:cubicBezTo>
                    <a:pt x="0" y="3"/>
                    <a:pt x="1" y="3"/>
                    <a:pt x="2" y="2"/>
                  </a:cubicBezTo>
                  <a:cubicBezTo>
                    <a:pt x="4" y="1"/>
                    <a:pt x="6" y="0"/>
                    <a:pt x="8" y="0"/>
                  </a:cubicBezTo>
                  <a:close/>
                </a:path>
              </a:pathLst>
            </a:custGeom>
            <a:solidFill>
              <a:srgbClr val="A58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2" name="Freeform 823"/>
            <p:cNvSpPr>
              <a:spLocks/>
            </p:cNvSpPr>
            <p:nvPr/>
          </p:nvSpPr>
          <p:spPr bwMode="auto">
            <a:xfrm>
              <a:off x="1549" y="1534"/>
              <a:ext cx="19" cy="14"/>
            </a:xfrm>
            <a:custGeom>
              <a:avLst/>
              <a:gdLst>
                <a:gd name="T0" fmla="*/ 0 w 8"/>
                <a:gd name="T1" fmla="*/ 6 h 6"/>
                <a:gd name="T2" fmla="*/ 0 w 8"/>
                <a:gd name="T3" fmla="*/ 5 h 6"/>
                <a:gd name="T4" fmla="*/ 4 w 8"/>
                <a:gd name="T5" fmla="*/ 3 h 6"/>
                <a:gd name="T6" fmla="*/ 4 w 8"/>
                <a:gd name="T7" fmla="*/ 1 h 6"/>
                <a:gd name="T8" fmla="*/ 8 w 8"/>
                <a:gd name="T9" fmla="*/ 2 h 6"/>
                <a:gd name="T10" fmla="*/ 0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0" y="6"/>
                  </a:moveTo>
                  <a:cubicBezTo>
                    <a:pt x="0" y="5"/>
                    <a:pt x="0" y="5"/>
                    <a:pt x="0" y="5"/>
                  </a:cubicBezTo>
                  <a:cubicBezTo>
                    <a:pt x="1" y="4"/>
                    <a:pt x="3" y="3"/>
                    <a:pt x="4" y="3"/>
                  </a:cubicBezTo>
                  <a:cubicBezTo>
                    <a:pt x="6" y="1"/>
                    <a:pt x="4" y="1"/>
                    <a:pt x="4" y="1"/>
                  </a:cubicBezTo>
                  <a:cubicBezTo>
                    <a:pt x="5" y="0"/>
                    <a:pt x="6" y="1"/>
                    <a:pt x="8" y="2"/>
                  </a:cubicBezTo>
                  <a:cubicBezTo>
                    <a:pt x="5" y="3"/>
                    <a:pt x="3" y="4"/>
                    <a:pt x="0" y="6"/>
                  </a:cubicBezTo>
                  <a:close/>
                </a:path>
              </a:pathLst>
            </a:custGeom>
            <a:solidFill>
              <a:srgbClr val="9675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3" name="Freeform 824"/>
            <p:cNvSpPr>
              <a:spLocks/>
            </p:cNvSpPr>
            <p:nvPr/>
          </p:nvSpPr>
          <p:spPr bwMode="auto">
            <a:xfrm>
              <a:off x="1483" y="3513"/>
              <a:ext cx="21" cy="14"/>
            </a:xfrm>
            <a:custGeom>
              <a:avLst/>
              <a:gdLst>
                <a:gd name="T0" fmla="*/ 0 w 9"/>
                <a:gd name="T1" fmla="*/ 6 h 6"/>
                <a:gd name="T2" fmla="*/ 9 w 9"/>
                <a:gd name="T3" fmla="*/ 0 h 6"/>
                <a:gd name="T4" fmla="*/ 0 w 9"/>
                <a:gd name="T5" fmla="*/ 6 h 6"/>
              </a:gdLst>
              <a:ahLst/>
              <a:cxnLst>
                <a:cxn ang="0">
                  <a:pos x="T0" y="T1"/>
                </a:cxn>
                <a:cxn ang="0">
                  <a:pos x="T2" y="T3"/>
                </a:cxn>
                <a:cxn ang="0">
                  <a:pos x="T4" y="T5"/>
                </a:cxn>
              </a:cxnLst>
              <a:rect l="0" t="0" r="r" b="b"/>
              <a:pathLst>
                <a:path w="9" h="6">
                  <a:moveTo>
                    <a:pt x="0" y="6"/>
                  </a:moveTo>
                  <a:cubicBezTo>
                    <a:pt x="3" y="4"/>
                    <a:pt x="5" y="0"/>
                    <a:pt x="9" y="0"/>
                  </a:cubicBezTo>
                  <a:cubicBezTo>
                    <a:pt x="6" y="2"/>
                    <a:pt x="4" y="5"/>
                    <a:pt x="0" y="6"/>
                  </a:cubicBezTo>
                  <a:close/>
                </a:path>
              </a:pathLst>
            </a:custGeom>
            <a:solidFill>
              <a:srgbClr val="9A8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4" name="Freeform 825"/>
            <p:cNvSpPr>
              <a:spLocks/>
            </p:cNvSpPr>
            <p:nvPr/>
          </p:nvSpPr>
          <p:spPr bwMode="auto">
            <a:xfrm>
              <a:off x="1554" y="2305"/>
              <a:ext cx="22" cy="15"/>
            </a:xfrm>
            <a:custGeom>
              <a:avLst/>
              <a:gdLst>
                <a:gd name="T0" fmla="*/ 0 w 9"/>
                <a:gd name="T1" fmla="*/ 4 h 6"/>
                <a:gd name="T2" fmla="*/ 3 w 9"/>
                <a:gd name="T3" fmla="*/ 2 h 6"/>
                <a:gd name="T4" fmla="*/ 9 w 9"/>
                <a:gd name="T5" fmla="*/ 2 h 6"/>
                <a:gd name="T6" fmla="*/ 3 w 9"/>
                <a:gd name="T7" fmla="*/ 4 h 6"/>
                <a:gd name="T8" fmla="*/ 0 w 9"/>
                <a:gd name="T9" fmla="*/ 4 h 6"/>
              </a:gdLst>
              <a:ahLst/>
              <a:cxnLst>
                <a:cxn ang="0">
                  <a:pos x="T0" y="T1"/>
                </a:cxn>
                <a:cxn ang="0">
                  <a:pos x="T2" y="T3"/>
                </a:cxn>
                <a:cxn ang="0">
                  <a:pos x="T4" y="T5"/>
                </a:cxn>
                <a:cxn ang="0">
                  <a:pos x="T6" y="T7"/>
                </a:cxn>
                <a:cxn ang="0">
                  <a:pos x="T8" y="T9"/>
                </a:cxn>
              </a:cxnLst>
              <a:rect l="0" t="0" r="r" b="b"/>
              <a:pathLst>
                <a:path w="9" h="6">
                  <a:moveTo>
                    <a:pt x="0" y="4"/>
                  </a:moveTo>
                  <a:cubicBezTo>
                    <a:pt x="1" y="4"/>
                    <a:pt x="2" y="3"/>
                    <a:pt x="3" y="2"/>
                  </a:cubicBezTo>
                  <a:cubicBezTo>
                    <a:pt x="5" y="1"/>
                    <a:pt x="7" y="0"/>
                    <a:pt x="9" y="2"/>
                  </a:cubicBezTo>
                  <a:cubicBezTo>
                    <a:pt x="7" y="1"/>
                    <a:pt x="5" y="2"/>
                    <a:pt x="3" y="4"/>
                  </a:cubicBezTo>
                  <a:cubicBezTo>
                    <a:pt x="2" y="4"/>
                    <a:pt x="1" y="6"/>
                    <a:pt x="0" y="4"/>
                  </a:cubicBezTo>
                  <a:close/>
                </a:path>
              </a:pathLst>
            </a:custGeom>
            <a:solidFill>
              <a:srgbClr val="8D69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5" name="Freeform 826"/>
            <p:cNvSpPr>
              <a:spLocks/>
            </p:cNvSpPr>
            <p:nvPr/>
          </p:nvSpPr>
          <p:spPr bwMode="auto">
            <a:xfrm>
              <a:off x="1740" y="2883"/>
              <a:ext cx="23" cy="12"/>
            </a:xfrm>
            <a:custGeom>
              <a:avLst/>
              <a:gdLst>
                <a:gd name="T0" fmla="*/ 10 w 10"/>
                <a:gd name="T1" fmla="*/ 5 h 5"/>
                <a:gd name="T2" fmla="*/ 3 w 10"/>
                <a:gd name="T3" fmla="*/ 3 h 5"/>
                <a:gd name="T4" fmla="*/ 3 w 10"/>
                <a:gd name="T5" fmla="*/ 3 h 5"/>
                <a:gd name="T6" fmla="*/ 1 w 10"/>
                <a:gd name="T7" fmla="*/ 0 h 5"/>
                <a:gd name="T8" fmla="*/ 10 w 10"/>
                <a:gd name="T9" fmla="*/ 5 h 5"/>
              </a:gdLst>
              <a:ahLst/>
              <a:cxnLst>
                <a:cxn ang="0">
                  <a:pos x="T0" y="T1"/>
                </a:cxn>
                <a:cxn ang="0">
                  <a:pos x="T2" y="T3"/>
                </a:cxn>
                <a:cxn ang="0">
                  <a:pos x="T4" y="T5"/>
                </a:cxn>
                <a:cxn ang="0">
                  <a:pos x="T6" y="T7"/>
                </a:cxn>
                <a:cxn ang="0">
                  <a:pos x="T8" y="T9"/>
                </a:cxn>
              </a:cxnLst>
              <a:rect l="0" t="0" r="r" b="b"/>
              <a:pathLst>
                <a:path w="10" h="5">
                  <a:moveTo>
                    <a:pt x="10" y="5"/>
                  </a:moveTo>
                  <a:cubicBezTo>
                    <a:pt x="7" y="4"/>
                    <a:pt x="5" y="3"/>
                    <a:pt x="3" y="3"/>
                  </a:cubicBezTo>
                  <a:cubicBezTo>
                    <a:pt x="3" y="3"/>
                    <a:pt x="3" y="3"/>
                    <a:pt x="3" y="3"/>
                  </a:cubicBezTo>
                  <a:cubicBezTo>
                    <a:pt x="3" y="1"/>
                    <a:pt x="0" y="2"/>
                    <a:pt x="1" y="0"/>
                  </a:cubicBezTo>
                  <a:cubicBezTo>
                    <a:pt x="3" y="2"/>
                    <a:pt x="7" y="2"/>
                    <a:pt x="10" y="5"/>
                  </a:cubicBezTo>
                  <a:close/>
                </a:path>
              </a:pathLst>
            </a:custGeom>
            <a:solidFill>
              <a:srgbClr val="A08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6" name="Freeform 827"/>
            <p:cNvSpPr>
              <a:spLocks/>
            </p:cNvSpPr>
            <p:nvPr/>
          </p:nvSpPr>
          <p:spPr bwMode="auto">
            <a:xfrm>
              <a:off x="1759" y="2310"/>
              <a:ext cx="14" cy="12"/>
            </a:xfrm>
            <a:custGeom>
              <a:avLst/>
              <a:gdLst>
                <a:gd name="T0" fmla="*/ 0 w 6"/>
                <a:gd name="T1" fmla="*/ 2 h 5"/>
                <a:gd name="T2" fmla="*/ 4 w 6"/>
                <a:gd name="T3" fmla="*/ 3 h 5"/>
                <a:gd name="T4" fmla="*/ 2 w 6"/>
                <a:gd name="T5" fmla="*/ 0 h 5"/>
                <a:gd name="T6" fmla="*/ 4 w 6"/>
                <a:gd name="T7" fmla="*/ 1 h 5"/>
                <a:gd name="T8" fmla="*/ 4 w 6"/>
                <a:gd name="T9" fmla="*/ 4 h 5"/>
                <a:gd name="T10" fmla="*/ 1 w 6"/>
                <a:gd name="T11" fmla="*/ 4 h 5"/>
                <a:gd name="T12" fmla="*/ 0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0" y="2"/>
                  </a:moveTo>
                  <a:cubicBezTo>
                    <a:pt x="2" y="2"/>
                    <a:pt x="2" y="4"/>
                    <a:pt x="4" y="3"/>
                  </a:cubicBezTo>
                  <a:cubicBezTo>
                    <a:pt x="4" y="2"/>
                    <a:pt x="2" y="1"/>
                    <a:pt x="2" y="0"/>
                  </a:cubicBezTo>
                  <a:cubicBezTo>
                    <a:pt x="3" y="0"/>
                    <a:pt x="3" y="0"/>
                    <a:pt x="4" y="1"/>
                  </a:cubicBezTo>
                  <a:cubicBezTo>
                    <a:pt x="5" y="2"/>
                    <a:pt x="6" y="3"/>
                    <a:pt x="4" y="4"/>
                  </a:cubicBezTo>
                  <a:cubicBezTo>
                    <a:pt x="3" y="5"/>
                    <a:pt x="2" y="5"/>
                    <a:pt x="1" y="4"/>
                  </a:cubicBezTo>
                  <a:cubicBezTo>
                    <a:pt x="1" y="3"/>
                    <a:pt x="1" y="3"/>
                    <a:pt x="0" y="2"/>
                  </a:cubicBezTo>
                  <a:close/>
                </a:path>
              </a:pathLst>
            </a:custGeom>
            <a:solidFill>
              <a:srgbClr val="9B8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7" name="Freeform 828"/>
            <p:cNvSpPr>
              <a:spLocks/>
            </p:cNvSpPr>
            <p:nvPr/>
          </p:nvSpPr>
          <p:spPr bwMode="auto">
            <a:xfrm>
              <a:off x="898" y="2895"/>
              <a:ext cx="29" cy="7"/>
            </a:xfrm>
            <a:custGeom>
              <a:avLst/>
              <a:gdLst>
                <a:gd name="T0" fmla="*/ 12 w 12"/>
                <a:gd name="T1" fmla="*/ 0 h 3"/>
                <a:gd name="T2" fmla="*/ 0 w 12"/>
                <a:gd name="T3" fmla="*/ 3 h 3"/>
                <a:gd name="T4" fmla="*/ 12 w 12"/>
                <a:gd name="T5" fmla="*/ 0 h 3"/>
              </a:gdLst>
              <a:ahLst/>
              <a:cxnLst>
                <a:cxn ang="0">
                  <a:pos x="T0" y="T1"/>
                </a:cxn>
                <a:cxn ang="0">
                  <a:pos x="T2" y="T3"/>
                </a:cxn>
                <a:cxn ang="0">
                  <a:pos x="T4" y="T5"/>
                </a:cxn>
              </a:cxnLst>
              <a:rect l="0" t="0" r="r" b="b"/>
              <a:pathLst>
                <a:path w="12" h="3">
                  <a:moveTo>
                    <a:pt x="12" y="0"/>
                  </a:moveTo>
                  <a:cubicBezTo>
                    <a:pt x="8" y="2"/>
                    <a:pt x="4" y="3"/>
                    <a:pt x="0" y="3"/>
                  </a:cubicBezTo>
                  <a:cubicBezTo>
                    <a:pt x="4" y="1"/>
                    <a:pt x="8" y="0"/>
                    <a:pt x="12" y="0"/>
                  </a:cubicBezTo>
                  <a:close/>
                </a:path>
              </a:pathLst>
            </a:custGeom>
            <a:solidFill>
              <a:srgbClr val="A68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8" name="Freeform 829"/>
            <p:cNvSpPr>
              <a:spLocks/>
            </p:cNvSpPr>
            <p:nvPr/>
          </p:nvSpPr>
          <p:spPr bwMode="auto">
            <a:xfrm>
              <a:off x="1825" y="2114"/>
              <a:ext cx="17" cy="14"/>
            </a:xfrm>
            <a:custGeom>
              <a:avLst/>
              <a:gdLst>
                <a:gd name="T0" fmla="*/ 0 w 7"/>
                <a:gd name="T1" fmla="*/ 2 h 6"/>
                <a:gd name="T2" fmla="*/ 5 w 7"/>
                <a:gd name="T3" fmla="*/ 3 h 6"/>
                <a:gd name="T4" fmla="*/ 4 w 7"/>
                <a:gd name="T5" fmla="*/ 0 h 6"/>
                <a:gd name="T6" fmla="*/ 6 w 7"/>
                <a:gd name="T7" fmla="*/ 4 h 6"/>
                <a:gd name="T8" fmla="*/ 2 w 7"/>
                <a:gd name="T9" fmla="*/ 3 h 6"/>
                <a:gd name="T10" fmla="*/ 0 w 7"/>
                <a:gd name="T11" fmla="*/ 2 h 6"/>
              </a:gdLst>
              <a:ahLst/>
              <a:cxnLst>
                <a:cxn ang="0">
                  <a:pos x="T0" y="T1"/>
                </a:cxn>
                <a:cxn ang="0">
                  <a:pos x="T2" y="T3"/>
                </a:cxn>
                <a:cxn ang="0">
                  <a:pos x="T4" y="T5"/>
                </a:cxn>
                <a:cxn ang="0">
                  <a:pos x="T6" y="T7"/>
                </a:cxn>
                <a:cxn ang="0">
                  <a:pos x="T8" y="T9"/>
                </a:cxn>
                <a:cxn ang="0">
                  <a:pos x="T10" y="T11"/>
                </a:cxn>
              </a:cxnLst>
              <a:rect l="0" t="0" r="r" b="b"/>
              <a:pathLst>
                <a:path w="7" h="6">
                  <a:moveTo>
                    <a:pt x="0" y="2"/>
                  </a:moveTo>
                  <a:cubicBezTo>
                    <a:pt x="2" y="1"/>
                    <a:pt x="3" y="3"/>
                    <a:pt x="5" y="3"/>
                  </a:cubicBezTo>
                  <a:cubicBezTo>
                    <a:pt x="6" y="2"/>
                    <a:pt x="3" y="2"/>
                    <a:pt x="4" y="0"/>
                  </a:cubicBezTo>
                  <a:cubicBezTo>
                    <a:pt x="5" y="1"/>
                    <a:pt x="7" y="2"/>
                    <a:pt x="6" y="4"/>
                  </a:cubicBezTo>
                  <a:cubicBezTo>
                    <a:pt x="5" y="6"/>
                    <a:pt x="3" y="4"/>
                    <a:pt x="2" y="3"/>
                  </a:cubicBezTo>
                  <a:cubicBezTo>
                    <a:pt x="1" y="3"/>
                    <a:pt x="1" y="3"/>
                    <a:pt x="0" y="2"/>
                  </a:cubicBezTo>
                  <a:close/>
                </a:path>
              </a:pathLst>
            </a:custGeom>
            <a:solidFill>
              <a:srgbClr val="987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9" name="Freeform 830"/>
            <p:cNvSpPr>
              <a:spLocks/>
            </p:cNvSpPr>
            <p:nvPr/>
          </p:nvSpPr>
          <p:spPr bwMode="auto">
            <a:xfrm>
              <a:off x="950" y="2090"/>
              <a:ext cx="15" cy="14"/>
            </a:xfrm>
            <a:custGeom>
              <a:avLst/>
              <a:gdLst>
                <a:gd name="T0" fmla="*/ 2 w 6"/>
                <a:gd name="T1" fmla="*/ 2 h 6"/>
                <a:gd name="T2" fmla="*/ 5 w 6"/>
                <a:gd name="T3" fmla="*/ 2 h 6"/>
                <a:gd name="T4" fmla="*/ 1 w 6"/>
                <a:gd name="T5" fmla="*/ 5 h 6"/>
                <a:gd name="T6" fmla="*/ 0 w 6"/>
                <a:gd name="T7" fmla="*/ 5 h 6"/>
                <a:gd name="T8" fmla="*/ 2 w 6"/>
                <a:gd name="T9" fmla="*/ 3 h 6"/>
                <a:gd name="T10" fmla="*/ 2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2" y="2"/>
                  </a:moveTo>
                  <a:cubicBezTo>
                    <a:pt x="3" y="0"/>
                    <a:pt x="4" y="2"/>
                    <a:pt x="5" y="2"/>
                  </a:cubicBezTo>
                  <a:cubicBezTo>
                    <a:pt x="6" y="6"/>
                    <a:pt x="3" y="6"/>
                    <a:pt x="1" y="5"/>
                  </a:cubicBezTo>
                  <a:cubicBezTo>
                    <a:pt x="0" y="5"/>
                    <a:pt x="0" y="5"/>
                    <a:pt x="0" y="5"/>
                  </a:cubicBezTo>
                  <a:cubicBezTo>
                    <a:pt x="1" y="4"/>
                    <a:pt x="1" y="4"/>
                    <a:pt x="2" y="3"/>
                  </a:cubicBezTo>
                  <a:cubicBezTo>
                    <a:pt x="3" y="3"/>
                    <a:pt x="3" y="2"/>
                    <a:pt x="2" y="2"/>
                  </a:cubicBezTo>
                  <a:close/>
                </a:path>
              </a:pathLst>
            </a:custGeom>
            <a:solidFill>
              <a:srgbClr val="AD8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0" name="Freeform 831"/>
            <p:cNvSpPr>
              <a:spLocks/>
            </p:cNvSpPr>
            <p:nvPr/>
          </p:nvSpPr>
          <p:spPr bwMode="auto">
            <a:xfrm>
              <a:off x="1740" y="3475"/>
              <a:ext cx="30" cy="5"/>
            </a:xfrm>
            <a:custGeom>
              <a:avLst/>
              <a:gdLst>
                <a:gd name="T0" fmla="*/ 13 w 13"/>
                <a:gd name="T1" fmla="*/ 2 h 2"/>
                <a:gd name="T2" fmla="*/ 0 w 13"/>
                <a:gd name="T3" fmla="*/ 1 h 2"/>
                <a:gd name="T4" fmla="*/ 13 w 13"/>
                <a:gd name="T5" fmla="*/ 2 h 2"/>
              </a:gdLst>
              <a:ahLst/>
              <a:cxnLst>
                <a:cxn ang="0">
                  <a:pos x="T0" y="T1"/>
                </a:cxn>
                <a:cxn ang="0">
                  <a:pos x="T2" y="T3"/>
                </a:cxn>
                <a:cxn ang="0">
                  <a:pos x="T4" y="T5"/>
                </a:cxn>
              </a:cxnLst>
              <a:rect l="0" t="0" r="r" b="b"/>
              <a:pathLst>
                <a:path w="13" h="2">
                  <a:moveTo>
                    <a:pt x="13" y="2"/>
                  </a:moveTo>
                  <a:cubicBezTo>
                    <a:pt x="9" y="2"/>
                    <a:pt x="5" y="2"/>
                    <a:pt x="0" y="1"/>
                  </a:cubicBezTo>
                  <a:cubicBezTo>
                    <a:pt x="5" y="1"/>
                    <a:pt x="9" y="0"/>
                    <a:pt x="13" y="2"/>
                  </a:cubicBezTo>
                  <a:close/>
                </a:path>
              </a:pathLst>
            </a:custGeom>
            <a:solidFill>
              <a:srgbClr val="9D8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1" name="Freeform 832"/>
            <p:cNvSpPr>
              <a:spLocks/>
            </p:cNvSpPr>
            <p:nvPr/>
          </p:nvSpPr>
          <p:spPr bwMode="auto">
            <a:xfrm>
              <a:off x="1813" y="2509"/>
              <a:ext cx="19" cy="12"/>
            </a:xfrm>
            <a:custGeom>
              <a:avLst/>
              <a:gdLst>
                <a:gd name="T0" fmla="*/ 0 w 8"/>
                <a:gd name="T1" fmla="*/ 0 h 5"/>
                <a:gd name="T2" fmla="*/ 0 w 8"/>
                <a:gd name="T3" fmla="*/ 0 h 5"/>
                <a:gd name="T4" fmla="*/ 8 w 8"/>
                <a:gd name="T5" fmla="*/ 5 h 5"/>
                <a:gd name="T6" fmla="*/ 0 w 8"/>
                <a:gd name="T7" fmla="*/ 0 h 5"/>
              </a:gdLst>
              <a:ahLst/>
              <a:cxnLst>
                <a:cxn ang="0">
                  <a:pos x="T0" y="T1"/>
                </a:cxn>
                <a:cxn ang="0">
                  <a:pos x="T2" y="T3"/>
                </a:cxn>
                <a:cxn ang="0">
                  <a:pos x="T4" y="T5"/>
                </a:cxn>
                <a:cxn ang="0">
                  <a:pos x="T6" y="T7"/>
                </a:cxn>
              </a:cxnLst>
              <a:rect l="0" t="0" r="r" b="b"/>
              <a:pathLst>
                <a:path w="8" h="5">
                  <a:moveTo>
                    <a:pt x="0" y="0"/>
                  </a:moveTo>
                  <a:cubicBezTo>
                    <a:pt x="0" y="0"/>
                    <a:pt x="0" y="0"/>
                    <a:pt x="0" y="0"/>
                  </a:cubicBezTo>
                  <a:cubicBezTo>
                    <a:pt x="3" y="1"/>
                    <a:pt x="6" y="2"/>
                    <a:pt x="8" y="5"/>
                  </a:cubicBezTo>
                  <a:cubicBezTo>
                    <a:pt x="5" y="4"/>
                    <a:pt x="3" y="2"/>
                    <a:pt x="0" y="0"/>
                  </a:cubicBezTo>
                  <a:close/>
                </a:path>
              </a:pathLst>
            </a:custGeom>
            <a:solidFill>
              <a:srgbClr val="948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2" name="Freeform 833"/>
            <p:cNvSpPr>
              <a:spLocks/>
            </p:cNvSpPr>
            <p:nvPr/>
          </p:nvSpPr>
          <p:spPr bwMode="auto">
            <a:xfrm>
              <a:off x="1547" y="3473"/>
              <a:ext cx="12" cy="7"/>
            </a:xfrm>
            <a:custGeom>
              <a:avLst/>
              <a:gdLst>
                <a:gd name="T0" fmla="*/ 5 w 5"/>
                <a:gd name="T1" fmla="*/ 2 h 3"/>
                <a:gd name="T2" fmla="*/ 2 w 5"/>
                <a:gd name="T3" fmla="*/ 3 h 3"/>
                <a:gd name="T4" fmla="*/ 0 w 5"/>
                <a:gd name="T5" fmla="*/ 2 h 3"/>
                <a:gd name="T6" fmla="*/ 3 w 5"/>
                <a:gd name="T7" fmla="*/ 0 h 3"/>
                <a:gd name="T8" fmla="*/ 3 w 5"/>
                <a:gd name="T9" fmla="*/ 2 h 3"/>
                <a:gd name="T10" fmla="*/ 5 w 5"/>
                <a:gd name="T11" fmla="*/ 2 h 3"/>
              </a:gdLst>
              <a:ahLst/>
              <a:cxnLst>
                <a:cxn ang="0">
                  <a:pos x="T0" y="T1"/>
                </a:cxn>
                <a:cxn ang="0">
                  <a:pos x="T2" y="T3"/>
                </a:cxn>
                <a:cxn ang="0">
                  <a:pos x="T4" y="T5"/>
                </a:cxn>
                <a:cxn ang="0">
                  <a:pos x="T6" y="T7"/>
                </a:cxn>
                <a:cxn ang="0">
                  <a:pos x="T8" y="T9"/>
                </a:cxn>
                <a:cxn ang="0">
                  <a:pos x="T10" y="T11"/>
                </a:cxn>
              </a:cxnLst>
              <a:rect l="0" t="0" r="r" b="b"/>
              <a:pathLst>
                <a:path w="5" h="3">
                  <a:moveTo>
                    <a:pt x="5" y="2"/>
                  </a:moveTo>
                  <a:cubicBezTo>
                    <a:pt x="4" y="3"/>
                    <a:pt x="3" y="3"/>
                    <a:pt x="2" y="3"/>
                  </a:cubicBezTo>
                  <a:cubicBezTo>
                    <a:pt x="1" y="3"/>
                    <a:pt x="0" y="3"/>
                    <a:pt x="0" y="2"/>
                  </a:cubicBezTo>
                  <a:cubicBezTo>
                    <a:pt x="0" y="0"/>
                    <a:pt x="1" y="0"/>
                    <a:pt x="3" y="0"/>
                  </a:cubicBezTo>
                  <a:cubicBezTo>
                    <a:pt x="3" y="1"/>
                    <a:pt x="1" y="2"/>
                    <a:pt x="3" y="2"/>
                  </a:cubicBezTo>
                  <a:cubicBezTo>
                    <a:pt x="4" y="2"/>
                    <a:pt x="5" y="1"/>
                    <a:pt x="5" y="2"/>
                  </a:cubicBezTo>
                  <a:close/>
                </a:path>
              </a:pathLst>
            </a:custGeom>
            <a:solidFill>
              <a:srgbClr val="997E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3" name="Freeform 834"/>
            <p:cNvSpPr>
              <a:spLocks/>
            </p:cNvSpPr>
            <p:nvPr/>
          </p:nvSpPr>
          <p:spPr bwMode="auto">
            <a:xfrm>
              <a:off x="1516" y="2907"/>
              <a:ext cx="19" cy="14"/>
            </a:xfrm>
            <a:custGeom>
              <a:avLst/>
              <a:gdLst>
                <a:gd name="T0" fmla="*/ 8 w 8"/>
                <a:gd name="T1" fmla="*/ 0 h 6"/>
                <a:gd name="T2" fmla="*/ 0 w 8"/>
                <a:gd name="T3" fmla="*/ 6 h 6"/>
                <a:gd name="T4" fmla="*/ 8 w 8"/>
                <a:gd name="T5" fmla="*/ 0 h 6"/>
              </a:gdLst>
              <a:ahLst/>
              <a:cxnLst>
                <a:cxn ang="0">
                  <a:pos x="T0" y="T1"/>
                </a:cxn>
                <a:cxn ang="0">
                  <a:pos x="T2" y="T3"/>
                </a:cxn>
                <a:cxn ang="0">
                  <a:pos x="T4" y="T5"/>
                </a:cxn>
              </a:cxnLst>
              <a:rect l="0" t="0" r="r" b="b"/>
              <a:pathLst>
                <a:path w="8" h="6">
                  <a:moveTo>
                    <a:pt x="8" y="0"/>
                  </a:moveTo>
                  <a:cubicBezTo>
                    <a:pt x="6" y="3"/>
                    <a:pt x="3" y="5"/>
                    <a:pt x="0" y="6"/>
                  </a:cubicBezTo>
                  <a:cubicBezTo>
                    <a:pt x="2" y="4"/>
                    <a:pt x="5" y="2"/>
                    <a:pt x="8" y="0"/>
                  </a:cubicBezTo>
                  <a:close/>
                </a:path>
              </a:pathLst>
            </a:custGeom>
            <a:solidFill>
              <a:srgbClr val="9F85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4" name="Freeform 835"/>
            <p:cNvSpPr>
              <a:spLocks/>
            </p:cNvSpPr>
            <p:nvPr/>
          </p:nvSpPr>
          <p:spPr bwMode="auto">
            <a:xfrm>
              <a:off x="1735" y="1541"/>
              <a:ext cx="12" cy="11"/>
            </a:xfrm>
            <a:custGeom>
              <a:avLst/>
              <a:gdLst>
                <a:gd name="T0" fmla="*/ 5 w 5"/>
                <a:gd name="T1" fmla="*/ 2 h 5"/>
                <a:gd name="T2" fmla="*/ 3 w 5"/>
                <a:gd name="T3" fmla="*/ 4 h 5"/>
                <a:gd name="T4" fmla="*/ 2 w 5"/>
                <a:gd name="T5" fmla="*/ 1 h 5"/>
                <a:gd name="T6" fmla="*/ 1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3" y="2"/>
                    <a:pt x="5" y="5"/>
                    <a:pt x="3" y="4"/>
                  </a:cubicBezTo>
                  <a:cubicBezTo>
                    <a:pt x="2" y="4"/>
                    <a:pt x="0" y="3"/>
                    <a:pt x="2" y="1"/>
                  </a:cubicBezTo>
                  <a:cubicBezTo>
                    <a:pt x="2" y="1"/>
                    <a:pt x="1" y="0"/>
                    <a:pt x="1" y="0"/>
                  </a:cubicBezTo>
                  <a:cubicBezTo>
                    <a:pt x="3" y="0"/>
                    <a:pt x="4" y="1"/>
                    <a:pt x="5" y="2"/>
                  </a:cubicBezTo>
                  <a:close/>
                </a:path>
              </a:pathLst>
            </a:custGeom>
            <a:solidFill>
              <a:srgbClr val="A9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5" name="Freeform 836"/>
            <p:cNvSpPr>
              <a:spLocks/>
            </p:cNvSpPr>
            <p:nvPr/>
          </p:nvSpPr>
          <p:spPr bwMode="auto">
            <a:xfrm>
              <a:off x="1742" y="3177"/>
              <a:ext cx="14" cy="9"/>
            </a:xfrm>
            <a:custGeom>
              <a:avLst/>
              <a:gdLst>
                <a:gd name="T0" fmla="*/ 0 w 6"/>
                <a:gd name="T1" fmla="*/ 1 h 4"/>
                <a:gd name="T2" fmla="*/ 0 w 6"/>
                <a:gd name="T3" fmla="*/ 0 h 4"/>
                <a:gd name="T4" fmla="*/ 6 w 6"/>
                <a:gd name="T5" fmla="*/ 3 h 4"/>
                <a:gd name="T6" fmla="*/ 4 w 6"/>
                <a:gd name="T7" fmla="*/ 3 h 4"/>
                <a:gd name="T8" fmla="*/ 0 w 6"/>
                <a:gd name="T9" fmla="*/ 1 h 4"/>
              </a:gdLst>
              <a:ahLst/>
              <a:cxnLst>
                <a:cxn ang="0">
                  <a:pos x="T0" y="T1"/>
                </a:cxn>
                <a:cxn ang="0">
                  <a:pos x="T2" y="T3"/>
                </a:cxn>
                <a:cxn ang="0">
                  <a:pos x="T4" y="T5"/>
                </a:cxn>
                <a:cxn ang="0">
                  <a:pos x="T6" y="T7"/>
                </a:cxn>
                <a:cxn ang="0">
                  <a:pos x="T8" y="T9"/>
                </a:cxn>
              </a:cxnLst>
              <a:rect l="0" t="0" r="r" b="b"/>
              <a:pathLst>
                <a:path w="6" h="4">
                  <a:moveTo>
                    <a:pt x="0" y="1"/>
                  </a:moveTo>
                  <a:cubicBezTo>
                    <a:pt x="0" y="1"/>
                    <a:pt x="0" y="0"/>
                    <a:pt x="0" y="0"/>
                  </a:cubicBezTo>
                  <a:cubicBezTo>
                    <a:pt x="2" y="1"/>
                    <a:pt x="4" y="2"/>
                    <a:pt x="6" y="3"/>
                  </a:cubicBezTo>
                  <a:cubicBezTo>
                    <a:pt x="6" y="3"/>
                    <a:pt x="5" y="3"/>
                    <a:pt x="4" y="3"/>
                  </a:cubicBezTo>
                  <a:cubicBezTo>
                    <a:pt x="2" y="4"/>
                    <a:pt x="1" y="3"/>
                    <a:pt x="0" y="1"/>
                  </a:cubicBezTo>
                  <a:close/>
                </a:path>
              </a:pathLst>
            </a:custGeom>
            <a:solidFill>
              <a:srgbClr val="A47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6" name="Freeform 837"/>
            <p:cNvSpPr>
              <a:spLocks/>
            </p:cNvSpPr>
            <p:nvPr/>
          </p:nvSpPr>
          <p:spPr bwMode="auto">
            <a:xfrm>
              <a:off x="1117" y="1661"/>
              <a:ext cx="21" cy="12"/>
            </a:xfrm>
            <a:custGeom>
              <a:avLst/>
              <a:gdLst>
                <a:gd name="T0" fmla="*/ 0 w 9"/>
                <a:gd name="T1" fmla="*/ 0 h 5"/>
                <a:gd name="T2" fmla="*/ 9 w 9"/>
                <a:gd name="T3" fmla="*/ 5 h 5"/>
                <a:gd name="T4" fmla="*/ 0 w 9"/>
                <a:gd name="T5" fmla="*/ 0 h 5"/>
              </a:gdLst>
              <a:ahLst/>
              <a:cxnLst>
                <a:cxn ang="0">
                  <a:pos x="T0" y="T1"/>
                </a:cxn>
                <a:cxn ang="0">
                  <a:pos x="T2" y="T3"/>
                </a:cxn>
                <a:cxn ang="0">
                  <a:pos x="T4" y="T5"/>
                </a:cxn>
              </a:cxnLst>
              <a:rect l="0" t="0" r="r" b="b"/>
              <a:pathLst>
                <a:path w="9" h="5">
                  <a:moveTo>
                    <a:pt x="0" y="0"/>
                  </a:moveTo>
                  <a:cubicBezTo>
                    <a:pt x="4" y="0"/>
                    <a:pt x="7" y="1"/>
                    <a:pt x="9" y="5"/>
                  </a:cubicBezTo>
                  <a:cubicBezTo>
                    <a:pt x="6" y="3"/>
                    <a:pt x="3" y="2"/>
                    <a:pt x="0" y="0"/>
                  </a:cubicBezTo>
                  <a:close/>
                </a:path>
              </a:pathLst>
            </a:custGeom>
            <a:solidFill>
              <a:srgbClr val="9D8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7" name="Freeform 838"/>
            <p:cNvSpPr>
              <a:spLocks/>
            </p:cNvSpPr>
            <p:nvPr/>
          </p:nvSpPr>
          <p:spPr bwMode="auto">
            <a:xfrm>
              <a:off x="1143" y="3025"/>
              <a:ext cx="14" cy="19"/>
            </a:xfrm>
            <a:custGeom>
              <a:avLst/>
              <a:gdLst>
                <a:gd name="T0" fmla="*/ 0 w 6"/>
                <a:gd name="T1" fmla="*/ 0 h 8"/>
                <a:gd name="T2" fmla="*/ 6 w 6"/>
                <a:gd name="T3" fmla="*/ 8 h 8"/>
                <a:gd name="T4" fmla="*/ 0 w 6"/>
                <a:gd name="T5" fmla="*/ 0 h 8"/>
              </a:gdLst>
              <a:ahLst/>
              <a:cxnLst>
                <a:cxn ang="0">
                  <a:pos x="T0" y="T1"/>
                </a:cxn>
                <a:cxn ang="0">
                  <a:pos x="T2" y="T3"/>
                </a:cxn>
                <a:cxn ang="0">
                  <a:pos x="T4" y="T5"/>
                </a:cxn>
              </a:cxnLst>
              <a:rect l="0" t="0" r="r" b="b"/>
              <a:pathLst>
                <a:path w="6" h="8">
                  <a:moveTo>
                    <a:pt x="0" y="0"/>
                  </a:moveTo>
                  <a:cubicBezTo>
                    <a:pt x="3" y="1"/>
                    <a:pt x="4" y="4"/>
                    <a:pt x="6" y="8"/>
                  </a:cubicBezTo>
                  <a:cubicBezTo>
                    <a:pt x="4" y="5"/>
                    <a:pt x="2" y="2"/>
                    <a:pt x="0" y="0"/>
                  </a:cubicBezTo>
                  <a:close/>
                </a:path>
              </a:pathLst>
            </a:custGeom>
            <a:solidFill>
              <a:srgbClr val="988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8" name="Freeform 839"/>
            <p:cNvSpPr>
              <a:spLocks/>
            </p:cNvSpPr>
            <p:nvPr/>
          </p:nvSpPr>
          <p:spPr bwMode="auto">
            <a:xfrm>
              <a:off x="936" y="3300"/>
              <a:ext cx="22" cy="7"/>
            </a:xfrm>
            <a:custGeom>
              <a:avLst/>
              <a:gdLst>
                <a:gd name="T0" fmla="*/ 6 w 9"/>
                <a:gd name="T1" fmla="*/ 3 h 3"/>
                <a:gd name="T2" fmla="*/ 2 w 9"/>
                <a:gd name="T3" fmla="*/ 2 h 3"/>
                <a:gd name="T4" fmla="*/ 0 w 9"/>
                <a:gd name="T5" fmla="*/ 0 h 3"/>
                <a:gd name="T6" fmla="*/ 9 w 9"/>
                <a:gd name="T7" fmla="*/ 3 h 3"/>
                <a:gd name="T8" fmla="*/ 6 w 9"/>
                <a:gd name="T9" fmla="*/ 3 h 3"/>
              </a:gdLst>
              <a:ahLst/>
              <a:cxnLst>
                <a:cxn ang="0">
                  <a:pos x="T0" y="T1"/>
                </a:cxn>
                <a:cxn ang="0">
                  <a:pos x="T2" y="T3"/>
                </a:cxn>
                <a:cxn ang="0">
                  <a:pos x="T4" y="T5"/>
                </a:cxn>
                <a:cxn ang="0">
                  <a:pos x="T6" y="T7"/>
                </a:cxn>
                <a:cxn ang="0">
                  <a:pos x="T8" y="T9"/>
                </a:cxn>
              </a:cxnLst>
              <a:rect l="0" t="0" r="r" b="b"/>
              <a:pathLst>
                <a:path w="9" h="3">
                  <a:moveTo>
                    <a:pt x="6" y="3"/>
                  </a:moveTo>
                  <a:cubicBezTo>
                    <a:pt x="5" y="2"/>
                    <a:pt x="3" y="2"/>
                    <a:pt x="2" y="2"/>
                  </a:cubicBezTo>
                  <a:cubicBezTo>
                    <a:pt x="1" y="1"/>
                    <a:pt x="0" y="2"/>
                    <a:pt x="0" y="0"/>
                  </a:cubicBezTo>
                  <a:cubicBezTo>
                    <a:pt x="3" y="1"/>
                    <a:pt x="6" y="1"/>
                    <a:pt x="9" y="3"/>
                  </a:cubicBezTo>
                  <a:cubicBezTo>
                    <a:pt x="8" y="3"/>
                    <a:pt x="7" y="3"/>
                    <a:pt x="6" y="3"/>
                  </a:cubicBezTo>
                  <a:close/>
                </a:path>
              </a:pathLst>
            </a:custGeom>
            <a:solidFill>
              <a:srgbClr val="B19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9" name="Freeform 840"/>
            <p:cNvSpPr>
              <a:spLocks/>
            </p:cNvSpPr>
            <p:nvPr/>
          </p:nvSpPr>
          <p:spPr bwMode="auto">
            <a:xfrm>
              <a:off x="1105" y="1697"/>
              <a:ext cx="24" cy="7"/>
            </a:xfrm>
            <a:custGeom>
              <a:avLst/>
              <a:gdLst>
                <a:gd name="T0" fmla="*/ 10 w 10"/>
                <a:gd name="T1" fmla="*/ 0 h 3"/>
                <a:gd name="T2" fmla="*/ 0 w 10"/>
                <a:gd name="T3" fmla="*/ 0 h 3"/>
                <a:gd name="T4" fmla="*/ 10 w 10"/>
                <a:gd name="T5" fmla="*/ 0 h 3"/>
              </a:gdLst>
              <a:ahLst/>
              <a:cxnLst>
                <a:cxn ang="0">
                  <a:pos x="T0" y="T1"/>
                </a:cxn>
                <a:cxn ang="0">
                  <a:pos x="T2" y="T3"/>
                </a:cxn>
                <a:cxn ang="0">
                  <a:pos x="T4" y="T5"/>
                </a:cxn>
              </a:cxnLst>
              <a:rect l="0" t="0" r="r" b="b"/>
              <a:pathLst>
                <a:path w="10" h="3">
                  <a:moveTo>
                    <a:pt x="10" y="0"/>
                  </a:moveTo>
                  <a:cubicBezTo>
                    <a:pt x="7" y="3"/>
                    <a:pt x="3" y="3"/>
                    <a:pt x="0" y="0"/>
                  </a:cubicBezTo>
                  <a:cubicBezTo>
                    <a:pt x="4" y="2"/>
                    <a:pt x="7" y="0"/>
                    <a:pt x="10" y="0"/>
                  </a:cubicBezTo>
                  <a:close/>
                </a:path>
              </a:pathLst>
            </a:custGeom>
            <a:solidFill>
              <a:srgbClr val="B28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0" name="Freeform 841"/>
            <p:cNvSpPr>
              <a:spLocks/>
            </p:cNvSpPr>
            <p:nvPr/>
          </p:nvSpPr>
          <p:spPr bwMode="auto">
            <a:xfrm>
              <a:off x="1549" y="1417"/>
              <a:ext cx="24" cy="8"/>
            </a:xfrm>
            <a:custGeom>
              <a:avLst/>
              <a:gdLst>
                <a:gd name="T0" fmla="*/ 10 w 10"/>
                <a:gd name="T1" fmla="*/ 0 h 3"/>
                <a:gd name="T2" fmla="*/ 0 w 10"/>
                <a:gd name="T3" fmla="*/ 3 h 3"/>
                <a:gd name="T4" fmla="*/ 9 w 10"/>
                <a:gd name="T5" fmla="*/ 0 h 3"/>
                <a:gd name="T6" fmla="*/ 10 w 10"/>
                <a:gd name="T7" fmla="*/ 0 h 3"/>
              </a:gdLst>
              <a:ahLst/>
              <a:cxnLst>
                <a:cxn ang="0">
                  <a:pos x="T0" y="T1"/>
                </a:cxn>
                <a:cxn ang="0">
                  <a:pos x="T2" y="T3"/>
                </a:cxn>
                <a:cxn ang="0">
                  <a:pos x="T4" y="T5"/>
                </a:cxn>
                <a:cxn ang="0">
                  <a:pos x="T6" y="T7"/>
                </a:cxn>
              </a:cxnLst>
              <a:rect l="0" t="0" r="r" b="b"/>
              <a:pathLst>
                <a:path w="10" h="3">
                  <a:moveTo>
                    <a:pt x="10" y="0"/>
                  </a:moveTo>
                  <a:cubicBezTo>
                    <a:pt x="7" y="2"/>
                    <a:pt x="3" y="2"/>
                    <a:pt x="0" y="3"/>
                  </a:cubicBezTo>
                  <a:cubicBezTo>
                    <a:pt x="3" y="1"/>
                    <a:pt x="6" y="0"/>
                    <a:pt x="9" y="0"/>
                  </a:cubicBezTo>
                  <a:cubicBezTo>
                    <a:pt x="9" y="0"/>
                    <a:pt x="10" y="0"/>
                    <a:pt x="10" y="0"/>
                  </a:cubicBezTo>
                  <a:close/>
                </a:path>
              </a:pathLst>
            </a:custGeom>
            <a:solidFill>
              <a:srgbClr val="A5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1" name="Freeform 842"/>
            <p:cNvSpPr>
              <a:spLocks/>
            </p:cNvSpPr>
            <p:nvPr/>
          </p:nvSpPr>
          <p:spPr bwMode="auto">
            <a:xfrm>
              <a:off x="1466" y="3527"/>
              <a:ext cx="17" cy="19"/>
            </a:xfrm>
            <a:custGeom>
              <a:avLst/>
              <a:gdLst>
                <a:gd name="T0" fmla="*/ 0 w 7"/>
                <a:gd name="T1" fmla="*/ 8 h 8"/>
                <a:gd name="T2" fmla="*/ 7 w 7"/>
                <a:gd name="T3" fmla="*/ 0 h 8"/>
                <a:gd name="T4" fmla="*/ 0 w 7"/>
                <a:gd name="T5" fmla="*/ 8 h 8"/>
              </a:gdLst>
              <a:ahLst/>
              <a:cxnLst>
                <a:cxn ang="0">
                  <a:pos x="T0" y="T1"/>
                </a:cxn>
                <a:cxn ang="0">
                  <a:pos x="T2" y="T3"/>
                </a:cxn>
                <a:cxn ang="0">
                  <a:pos x="T4" y="T5"/>
                </a:cxn>
              </a:cxnLst>
              <a:rect l="0" t="0" r="r" b="b"/>
              <a:pathLst>
                <a:path w="7" h="8">
                  <a:moveTo>
                    <a:pt x="0" y="8"/>
                  </a:moveTo>
                  <a:cubicBezTo>
                    <a:pt x="1" y="5"/>
                    <a:pt x="4" y="3"/>
                    <a:pt x="7" y="0"/>
                  </a:cubicBezTo>
                  <a:cubicBezTo>
                    <a:pt x="6" y="4"/>
                    <a:pt x="3" y="6"/>
                    <a:pt x="0" y="8"/>
                  </a:cubicBezTo>
                  <a:close/>
                </a:path>
              </a:pathLst>
            </a:custGeom>
            <a:solidFill>
              <a:srgbClr val="A58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2" name="Freeform 843"/>
            <p:cNvSpPr>
              <a:spLocks/>
            </p:cNvSpPr>
            <p:nvPr/>
          </p:nvSpPr>
          <p:spPr bwMode="auto">
            <a:xfrm>
              <a:off x="889" y="1825"/>
              <a:ext cx="23" cy="9"/>
            </a:xfrm>
            <a:custGeom>
              <a:avLst/>
              <a:gdLst>
                <a:gd name="T0" fmla="*/ 0 w 10"/>
                <a:gd name="T1" fmla="*/ 4 h 4"/>
                <a:gd name="T2" fmla="*/ 10 w 10"/>
                <a:gd name="T3" fmla="*/ 0 h 4"/>
                <a:gd name="T4" fmla="*/ 0 w 10"/>
                <a:gd name="T5" fmla="*/ 4 h 4"/>
              </a:gdLst>
              <a:ahLst/>
              <a:cxnLst>
                <a:cxn ang="0">
                  <a:pos x="T0" y="T1"/>
                </a:cxn>
                <a:cxn ang="0">
                  <a:pos x="T2" y="T3"/>
                </a:cxn>
                <a:cxn ang="0">
                  <a:pos x="T4" y="T5"/>
                </a:cxn>
              </a:cxnLst>
              <a:rect l="0" t="0" r="r" b="b"/>
              <a:pathLst>
                <a:path w="10" h="4">
                  <a:moveTo>
                    <a:pt x="0" y="4"/>
                  </a:moveTo>
                  <a:cubicBezTo>
                    <a:pt x="3" y="1"/>
                    <a:pt x="6" y="1"/>
                    <a:pt x="10" y="0"/>
                  </a:cubicBezTo>
                  <a:cubicBezTo>
                    <a:pt x="7" y="2"/>
                    <a:pt x="3" y="3"/>
                    <a:pt x="0" y="4"/>
                  </a:cubicBezTo>
                  <a:close/>
                </a:path>
              </a:pathLst>
            </a:custGeom>
            <a:solidFill>
              <a:srgbClr val="9A7F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3" name="Freeform 844"/>
            <p:cNvSpPr>
              <a:spLocks/>
            </p:cNvSpPr>
            <p:nvPr/>
          </p:nvSpPr>
          <p:spPr bwMode="auto">
            <a:xfrm>
              <a:off x="881" y="1858"/>
              <a:ext cx="31" cy="5"/>
            </a:xfrm>
            <a:custGeom>
              <a:avLst/>
              <a:gdLst>
                <a:gd name="T0" fmla="*/ 13 w 13"/>
                <a:gd name="T1" fmla="*/ 2 h 2"/>
                <a:gd name="T2" fmla="*/ 0 w 13"/>
                <a:gd name="T3" fmla="*/ 2 h 2"/>
                <a:gd name="T4" fmla="*/ 13 w 13"/>
                <a:gd name="T5" fmla="*/ 2 h 2"/>
              </a:gdLst>
              <a:ahLst/>
              <a:cxnLst>
                <a:cxn ang="0">
                  <a:pos x="T0" y="T1"/>
                </a:cxn>
                <a:cxn ang="0">
                  <a:pos x="T2" y="T3"/>
                </a:cxn>
                <a:cxn ang="0">
                  <a:pos x="T4" y="T5"/>
                </a:cxn>
              </a:cxnLst>
              <a:rect l="0" t="0" r="r" b="b"/>
              <a:pathLst>
                <a:path w="13" h="2">
                  <a:moveTo>
                    <a:pt x="13" y="2"/>
                  </a:moveTo>
                  <a:cubicBezTo>
                    <a:pt x="8" y="1"/>
                    <a:pt x="4" y="2"/>
                    <a:pt x="0" y="2"/>
                  </a:cubicBezTo>
                  <a:cubicBezTo>
                    <a:pt x="4" y="0"/>
                    <a:pt x="8" y="0"/>
                    <a:pt x="13" y="2"/>
                  </a:cubicBezTo>
                  <a:close/>
                </a:path>
              </a:pathLst>
            </a:custGeom>
            <a:solidFill>
              <a:srgbClr val="977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4" name="Freeform 845"/>
            <p:cNvSpPr>
              <a:spLocks/>
            </p:cNvSpPr>
            <p:nvPr/>
          </p:nvSpPr>
          <p:spPr bwMode="auto">
            <a:xfrm>
              <a:off x="1103" y="2786"/>
              <a:ext cx="28" cy="5"/>
            </a:xfrm>
            <a:custGeom>
              <a:avLst/>
              <a:gdLst>
                <a:gd name="T0" fmla="*/ 12 w 12"/>
                <a:gd name="T1" fmla="*/ 2 h 2"/>
                <a:gd name="T2" fmla="*/ 0 w 12"/>
                <a:gd name="T3" fmla="*/ 1 h 2"/>
                <a:gd name="T4" fmla="*/ 0 w 12"/>
                <a:gd name="T5" fmla="*/ 1 h 2"/>
                <a:gd name="T6" fmla="*/ 0 w 12"/>
                <a:gd name="T7" fmla="*/ 0 h 2"/>
                <a:gd name="T8" fmla="*/ 12 w 12"/>
                <a:gd name="T9" fmla="*/ 2 h 2"/>
              </a:gdLst>
              <a:ahLst/>
              <a:cxnLst>
                <a:cxn ang="0">
                  <a:pos x="T0" y="T1"/>
                </a:cxn>
                <a:cxn ang="0">
                  <a:pos x="T2" y="T3"/>
                </a:cxn>
                <a:cxn ang="0">
                  <a:pos x="T4" y="T5"/>
                </a:cxn>
                <a:cxn ang="0">
                  <a:pos x="T6" y="T7"/>
                </a:cxn>
                <a:cxn ang="0">
                  <a:pos x="T8" y="T9"/>
                </a:cxn>
              </a:cxnLst>
              <a:rect l="0" t="0" r="r" b="b"/>
              <a:pathLst>
                <a:path w="12" h="2">
                  <a:moveTo>
                    <a:pt x="12" y="2"/>
                  </a:moveTo>
                  <a:cubicBezTo>
                    <a:pt x="8" y="1"/>
                    <a:pt x="4" y="1"/>
                    <a:pt x="0" y="1"/>
                  </a:cubicBezTo>
                  <a:cubicBezTo>
                    <a:pt x="0" y="1"/>
                    <a:pt x="0" y="1"/>
                    <a:pt x="0" y="1"/>
                  </a:cubicBezTo>
                  <a:cubicBezTo>
                    <a:pt x="0" y="1"/>
                    <a:pt x="0" y="0"/>
                    <a:pt x="0" y="0"/>
                  </a:cubicBezTo>
                  <a:cubicBezTo>
                    <a:pt x="4" y="0"/>
                    <a:pt x="9" y="0"/>
                    <a:pt x="12" y="2"/>
                  </a:cubicBezTo>
                  <a:close/>
                </a:path>
              </a:pathLst>
            </a:custGeom>
            <a:solidFill>
              <a:srgbClr val="805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5" name="Freeform 846"/>
            <p:cNvSpPr>
              <a:spLocks/>
            </p:cNvSpPr>
            <p:nvPr/>
          </p:nvSpPr>
          <p:spPr bwMode="auto">
            <a:xfrm>
              <a:off x="910" y="1697"/>
              <a:ext cx="24" cy="7"/>
            </a:xfrm>
            <a:custGeom>
              <a:avLst/>
              <a:gdLst>
                <a:gd name="T0" fmla="*/ 10 w 10"/>
                <a:gd name="T1" fmla="*/ 1 h 3"/>
                <a:gd name="T2" fmla="*/ 0 w 10"/>
                <a:gd name="T3" fmla="*/ 0 h 3"/>
                <a:gd name="T4" fmla="*/ 10 w 10"/>
                <a:gd name="T5" fmla="*/ 1 h 3"/>
              </a:gdLst>
              <a:ahLst/>
              <a:cxnLst>
                <a:cxn ang="0">
                  <a:pos x="T0" y="T1"/>
                </a:cxn>
                <a:cxn ang="0">
                  <a:pos x="T2" y="T3"/>
                </a:cxn>
                <a:cxn ang="0">
                  <a:pos x="T4" y="T5"/>
                </a:cxn>
              </a:cxnLst>
              <a:rect l="0" t="0" r="r" b="b"/>
              <a:pathLst>
                <a:path w="10" h="3">
                  <a:moveTo>
                    <a:pt x="10" y="1"/>
                  </a:moveTo>
                  <a:cubicBezTo>
                    <a:pt x="5" y="3"/>
                    <a:pt x="3" y="2"/>
                    <a:pt x="0" y="0"/>
                  </a:cubicBezTo>
                  <a:cubicBezTo>
                    <a:pt x="3" y="1"/>
                    <a:pt x="6" y="1"/>
                    <a:pt x="10" y="1"/>
                  </a:cubicBezTo>
                  <a:close/>
                </a:path>
              </a:pathLst>
            </a:custGeom>
            <a:solidFill>
              <a:srgbClr val="9B8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6" name="Freeform 847"/>
            <p:cNvSpPr>
              <a:spLocks/>
            </p:cNvSpPr>
            <p:nvPr/>
          </p:nvSpPr>
          <p:spPr bwMode="auto">
            <a:xfrm>
              <a:off x="938" y="3752"/>
              <a:ext cx="22" cy="12"/>
            </a:xfrm>
            <a:custGeom>
              <a:avLst/>
              <a:gdLst>
                <a:gd name="T0" fmla="*/ 9 w 9"/>
                <a:gd name="T1" fmla="*/ 0 h 5"/>
                <a:gd name="T2" fmla="*/ 0 w 9"/>
                <a:gd name="T3" fmla="*/ 5 h 5"/>
                <a:gd name="T4" fmla="*/ 7 w 9"/>
                <a:gd name="T5" fmla="*/ 0 h 5"/>
                <a:gd name="T6" fmla="*/ 9 w 9"/>
                <a:gd name="T7" fmla="*/ 0 h 5"/>
              </a:gdLst>
              <a:ahLst/>
              <a:cxnLst>
                <a:cxn ang="0">
                  <a:pos x="T0" y="T1"/>
                </a:cxn>
                <a:cxn ang="0">
                  <a:pos x="T2" y="T3"/>
                </a:cxn>
                <a:cxn ang="0">
                  <a:pos x="T4" y="T5"/>
                </a:cxn>
                <a:cxn ang="0">
                  <a:pos x="T6" y="T7"/>
                </a:cxn>
              </a:cxnLst>
              <a:rect l="0" t="0" r="r" b="b"/>
              <a:pathLst>
                <a:path w="9" h="5">
                  <a:moveTo>
                    <a:pt x="9" y="0"/>
                  </a:moveTo>
                  <a:cubicBezTo>
                    <a:pt x="6" y="2"/>
                    <a:pt x="3" y="3"/>
                    <a:pt x="0" y="5"/>
                  </a:cubicBezTo>
                  <a:cubicBezTo>
                    <a:pt x="1" y="2"/>
                    <a:pt x="4" y="1"/>
                    <a:pt x="7" y="0"/>
                  </a:cubicBezTo>
                  <a:cubicBezTo>
                    <a:pt x="8" y="0"/>
                    <a:pt x="8" y="0"/>
                    <a:pt x="9" y="0"/>
                  </a:cubicBezTo>
                  <a:close/>
                </a:path>
              </a:pathLst>
            </a:custGeom>
            <a:solidFill>
              <a:srgbClr val="A387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7" name="Freeform 848"/>
            <p:cNvSpPr>
              <a:spLocks/>
            </p:cNvSpPr>
            <p:nvPr/>
          </p:nvSpPr>
          <p:spPr bwMode="auto">
            <a:xfrm>
              <a:off x="1526" y="3103"/>
              <a:ext cx="14" cy="17"/>
            </a:xfrm>
            <a:custGeom>
              <a:avLst/>
              <a:gdLst>
                <a:gd name="T0" fmla="*/ 6 w 6"/>
                <a:gd name="T1" fmla="*/ 0 h 7"/>
                <a:gd name="T2" fmla="*/ 0 w 6"/>
                <a:gd name="T3" fmla="*/ 7 h 7"/>
                <a:gd name="T4" fmla="*/ 6 w 6"/>
                <a:gd name="T5" fmla="*/ 0 h 7"/>
              </a:gdLst>
              <a:ahLst/>
              <a:cxnLst>
                <a:cxn ang="0">
                  <a:pos x="T0" y="T1"/>
                </a:cxn>
                <a:cxn ang="0">
                  <a:pos x="T2" y="T3"/>
                </a:cxn>
                <a:cxn ang="0">
                  <a:pos x="T4" y="T5"/>
                </a:cxn>
              </a:cxnLst>
              <a:rect l="0" t="0" r="r" b="b"/>
              <a:pathLst>
                <a:path w="6" h="7">
                  <a:moveTo>
                    <a:pt x="6" y="0"/>
                  </a:moveTo>
                  <a:cubicBezTo>
                    <a:pt x="5" y="3"/>
                    <a:pt x="3" y="5"/>
                    <a:pt x="0" y="7"/>
                  </a:cubicBezTo>
                  <a:cubicBezTo>
                    <a:pt x="1" y="4"/>
                    <a:pt x="3" y="2"/>
                    <a:pt x="6" y="0"/>
                  </a:cubicBezTo>
                  <a:close/>
                </a:path>
              </a:pathLst>
            </a:custGeom>
            <a:solidFill>
              <a:srgbClr val="8E8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8" name="Freeform 849"/>
            <p:cNvSpPr>
              <a:spLocks/>
            </p:cNvSpPr>
            <p:nvPr/>
          </p:nvSpPr>
          <p:spPr bwMode="auto">
            <a:xfrm>
              <a:off x="1535" y="3362"/>
              <a:ext cx="24" cy="7"/>
            </a:xfrm>
            <a:custGeom>
              <a:avLst/>
              <a:gdLst>
                <a:gd name="T0" fmla="*/ 10 w 10"/>
                <a:gd name="T1" fmla="*/ 0 h 3"/>
                <a:gd name="T2" fmla="*/ 0 w 10"/>
                <a:gd name="T3" fmla="*/ 3 h 3"/>
                <a:gd name="T4" fmla="*/ 10 w 10"/>
                <a:gd name="T5" fmla="*/ 0 h 3"/>
              </a:gdLst>
              <a:ahLst/>
              <a:cxnLst>
                <a:cxn ang="0">
                  <a:pos x="T0" y="T1"/>
                </a:cxn>
                <a:cxn ang="0">
                  <a:pos x="T2" y="T3"/>
                </a:cxn>
                <a:cxn ang="0">
                  <a:pos x="T4" y="T5"/>
                </a:cxn>
              </a:cxnLst>
              <a:rect l="0" t="0" r="r" b="b"/>
              <a:pathLst>
                <a:path w="10" h="3">
                  <a:moveTo>
                    <a:pt x="10" y="0"/>
                  </a:moveTo>
                  <a:cubicBezTo>
                    <a:pt x="7" y="2"/>
                    <a:pt x="4" y="3"/>
                    <a:pt x="0" y="3"/>
                  </a:cubicBezTo>
                  <a:cubicBezTo>
                    <a:pt x="3" y="1"/>
                    <a:pt x="7" y="0"/>
                    <a:pt x="10" y="0"/>
                  </a:cubicBezTo>
                  <a:close/>
                </a:path>
              </a:pathLst>
            </a:custGeom>
            <a:solidFill>
              <a:srgbClr val="A58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9" name="Freeform 850"/>
            <p:cNvSpPr>
              <a:spLocks/>
            </p:cNvSpPr>
            <p:nvPr/>
          </p:nvSpPr>
          <p:spPr bwMode="auto">
            <a:xfrm>
              <a:off x="1725" y="2033"/>
              <a:ext cx="24" cy="7"/>
            </a:xfrm>
            <a:custGeom>
              <a:avLst/>
              <a:gdLst>
                <a:gd name="T0" fmla="*/ 3 w 10"/>
                <a:gd name="T1" fmla="*/ 3 h 3"/>
                <a:gd name="T2" fmla="*/ 0 w 10"/>
                <a:gd name="T3" fmla="*/ 2 h 3"/>
                <a:gd name="T4" fmla="*/ 7 w 10"/>
                <a:gd name="T5" fmla="*/ 0 h 3"/>
                <a:gd name="T6" fmla="*/ 7 w 10"/>
                <a:gd name="T7" fmla="*/ 0 h 3"/>
                <a:gd name="T8" fmla="*/ 10 w 10"/>
                <a:gd name="T9" fmla="*/ 0 h 3"/>
                <a:gd name="T10" fmla="*/ 4 w 10"/>
                <a:gd name="T11" fmla="*/ 3 h 3"/>
                <a:gd name="T12" fmla="*/ 3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3" y="3"/>
                  </a:moveTo>
                  <a:cubicBezTo>
                    <a:pt x="2" y="3"/>
                    <a:pt x="0" y="3"/>
                    <a:pt x="0" y="2"/>
                  </a:cubicBezTo>
                  <a:cubicBezTo>
                    <a:pt x="2" y="2"/>
                    <a:pt x="5" y="2"/>
                    <a:pt x="7" y="0"/>
                  </a:cubicBezTo>
                  <a:cubicBezTo>
                    <a:pt x="7" y="0"/>
                    <a:pt x="7" y="0"/>
                    <a:pt x="7" y="0"/>
                  </a:cubicBezTo>
                  <a:cubicBezTo>
                    <a:pt x="8" y="0"/>
                    <a:pt x="9" y="0"/>
                    <a:pt x="10" y="0"/>
                  </a:cubicBezTo>
                  <a:cubicBezTo>
                    <a:pt x="8" y="2"/>
                    <a:pt x="6" y="3"/>
                    <a:pt x="4" y="3"/>
                  </a:cubicBezTo>
                  <a:cubicBezTo>
                    <a:pt x="3" y="3"/>
                    <a:pt x="3" y="3"/>
                    <a:pt x="3" y="3"/>
                  </a:cubicBezTo>
                  <a:close/>
                </a:path>
              </a:pathLst>
            </a:custGeom>
            <a:solidFill>
              <a:srgbClr val="A08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0" name="Freeform 851"/>
            <p:cNvSpPr>
              <a:spLocks/>
            </p:cNvSpPr>
            <p:nvPr/>
          </p:nvSpPr>
          <p:spPr bwMode="auto">
            <a:xfrm>
              <a:off x="1136" y="1493"/>
              <a:ext cx="12" cy="12"/>
            </a:xfrm>
            <a:custGeom>
              <a:avLst/>
              <a:gdLst>
                <a:gd name="T0" fmla="*/ 0 w 5"/>
                <a:gd name="T1" fmla="*/ 2 h 5"/>
                <a:gd name="T2" fmla="*/ 3 w 5"/>
                <a:gd name="T3" fmla="*/ 3 h 5"/>
                <a:gd name="T4" fmla="*/ 1 w 5"/>
                <a:gd name="T5" fmla="*/ 0 h 5"/>
                <a:gd name="T6" fmla="*/ 3 w 5"/>
                <a:gd name="T7" fmla="*/ 1 h 5"/>
                <a:gd name="T8" fmla="*/ 4 w 5"/>
                <a:gd name="T9" fmla="*/ 4 h 5"/>
                <a:gd name="T10" fmla="*/ 1 w 5"/>
                <a:gd name="T11" fmla="*/ 3 h 5"/>
                <a:gd name="T12" fmla="*/ 0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0" y="2"/>
                  </a:moveTo>
                  <a:cubicBezTo>
                    <a:pt x="1" y="1"/>
                    <a:pt x="2" y="4"/>
                    <a:pt x="3" y="3"/>
                  </a:cubicBezTo>
                  <a:cubicBezTo>
                    <a:pt x="3" y="2"/>
                    <a:pt x="1" y="1"/>
                    <a:pt x="1" y="0"/>
                  </a:cubicBezTo>
                  <a:cubicBezTo>
                    <a:pt x="2" y="0"/>
                    <a:pt x="2" y="0"/>
                    <a:pt x="3" y="1"/>
                  </a:cubicBezTo>
                  <a:cubicBezTo>
                    <a:pt x="4" y="1"/>
                    <a:pt x="5" y="2"/>
                    <a:pt x="4" y="4"/>
                  </a:cubicBezTo>
                  <a:cubicBezTo>
                    <a:pt x="3" y="5"/>
                    <a:pt x="2" y="4"/>
                    <a:pt x="1" y="3"/>
                  </a:cubicBezTo>
                  <a:cubicBezTo>
                    <a:pt x="1" y="3"/>
                    <a:pt x="0" y="3"/>
                    <a:pt x="0" y="2"/>
                  </a:cubicBezTo>
                  <a:close/>
                </a:path>
              </a:pathLst>
            </a:custGeom>
            <a:solidFill>
              <a:srgbClr val="A88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1" name="Freeform 852"/>
            <p:cNvSpPr>
              <a:spLocks/>
            </p:cNvSpPr>
            <p:nvPr/>
          </p:nvSpPr>
          <p:spPr bwMode="auto">
            <a:xfrm>
              <a:off x="1117" y="2793"/>
              <a:ext cx="21" cy="7"/>
            </a:xfrm>
            <a:custGeom>
              <a:avLst/>
              <a:gdLst>
                <a:gd name="T0" fmla="*/ 2 w 9"/>
                <a:gd name="T1" fmla="*/ 3 h 3"/>
                <a:gd name="T2" fmla="*/ 0 w 9"/>
                <a:gd name="T3" fmla="*/ 0 h 3"/>
                <a:gd name="T4" fmla="*/ 9 w 9"/>
                <a:gd name="T5" fmla="*/ 2 h 3"/>
                <a:gd name="T6" fmla="*/ 4 w 9"/>
                <a:gd name="T7" fmla="*/ 1 h 3"/>
                <a:gd name="T8" fmla="*/ 2 w 9"/>
                <a:gd name="T9" fmla="*/ 3 h 3"/>
              </a:gdLst>
              <a:ahLst/>
              <a:cxnLst>
                <a:cxn ang="0">
                  <a:pos x="T0" y="T1"/>
                </a:cxn>
                <a:cxn ang="0">
                  <a:pos x="T2" y="T3"/>
                </a:cxn>
                <a:cxn ang="0">
                  <a:pos x="T4" y="T5"/>
                </a:cxn>
                <a:cxn ang="0">
                  <a:pos x="T6" y="T7"/>
                </a:cxn>
                <a:cxn ang="0">
                  <a:pos x="T8" y="T9"/>
                </a:cxn>
              </a:cxnLst>
              <a:rect l="0" t="0" r="r" b="b"/>
              <a:pathLst>
                <a:path w="9" h="3">
                  <a:moveTo>
                    <a:pt x="2" y="3"/>
                  </a:moveTo>
                  <a:cubicBezTo>
                    <a:pt x="1" y="2"/>
                    <a:pt x="1" y="2"/>
                    <a:pt x="0" y="0"/>
                  </a:cubicBezTo>
                  <a:cubicBezTo>
                    <a:pt x="3" y="0"/>
                    <a:pt x="6" y="0"/>
                    <a:pt x="9" y="2"/>
                  </a:cubicBezTo>
                  <a:cubicBezTo>
                    <a:pt x="7" y="2"/>
                    <a:pt x="5" y="2"/>
                    <a:pt x="4" y="1"/>
                  </a:cubicBezTo>
                  <a:cubicBezTo>
                    <a:pt x="3" y="1"/>
                    <a:pt x="2" y="2"/>
                    <a:pt x="2" y="3"/>
                  </a:cubicBezTo>
                  <a:close/>
                </a:path>
              </a:pathLst>
            </a:custGeom>
            <a:solidFill>
              <a:srgbClr val="A67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2" name="Freeform 853"/>
            <p:cNvSpPr>
              <a:spLocks/>
            </p:cNvSpPr>
            <p:nvPr/>
          </p:nvSpPr>
          <p:spPr bwMode="auto">
            <a:xfrm>
              <a:off x="898" y="2599"/>
              <a:ext cx="17" cy="10"/>
            </a:xfrm>
            <a:custGeom>
              <a:avLst/>
              <a:gdLst>
                <a:gd name="T0" fmla="*/ 3 w 7"/>
                <a:gd name="T1" fmla="*/ 0 h 4"/>
                <a:gd name="T2" fmla="*/ 2 w 7"/>
                <a:gd name="T3" fmla="*/ 2 h 4"/>
                <a:gd name="T4" fmla="*/ 7 w 7"/>
                <a:gd name="T5" fmla="*/ 1 h 4"/>
                <a:gd name="T6" fmla="*/ 5 w 7"/>
                <a:gd name="T7" fmla="*/ 2 h 4"/>
                <a:gd name="T8" fmla="*/ 1 w 7"/>
                <a:gd name="T9" fmla="*/ 3 h 4"/>
                <a:gd name="T10" fmla="*/ 3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3" y="0"/>
                  </a:moveTo>
                  <a:cubicBezTo>
                    <a:pt x="3" y="1"/>
                    <a:pt x="2" y="1"/>
                    <a:pt x="2" y="2"/>
                  </a:cubicBezTo>
                  <a:cubicBezTo>
                    <a:pt x="4" y="3"/>
                    <a:pt x="5" y="0"/>
                    <a:pt x="7" y="1"/>
                  </a:cubicBezTo>
                  <a:cubicBezTo>
                    <a:pt x="6" y="1"/>
                    <a:pt x="5" y="2"/>
                    <a:pt x="5" y="2"/>
                  </a:cubicBezTo>
                  <a:cubicBezTo>
                    <a:pt x="4" y="4"/>
                    <a:pt x="2" y="4"/>
                    <a:pt x="1" y="3"/>
                  </a:cubicBezTo>
                  <a:cubicBezTo>
                    <a:pt x="0" y="1"/>
                    <a:pt x="2" y="0"/>
                    <a:pt x="3" y="0"/>
                  </a:cubicBezTo>
                  <a:close/>
                </a:path>
              </a:pathLst>
            </a:custGeom>
            <a:solidFill>
              <a:srgbClr val="866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3" name="Freeform 854"/>
            <p:cNvSpPr>
              <a:spLocks/>
            </p:cNvSpPr>
            <p:nvPr/>
          </p:nvSpPr>
          <p:spPr bwMode="auto">
            <a:xfrm>
              <a:off x="912" y="1477"/>
              <a:ext cx="22" cy="7"/>
            </a:xfrm>
            <a:custGeom>
              <a:avLst/>
              <a:gdLst>
                <a:gd name="T0" fmla="*/ 9 w 9"/>
                <a:gd name="T1" fmla="*/ 2 h 3"/>
                <a:gd name="T2" fmla="*/ 0 w 9"/>
                <a:gd name="T3" fmla="*/ 0 h 3"/>
                <a:gd name="T4" fmla="*/ 9 w 9"/>
                <a:gd name="T5" fmla="*/ 2 h 3"/>
              </a:gdLst>
              <a:ahLst/>
              <a:cxnLst>
                <a:cxn ang="0">
                  <a:pos x="T0" y="T1"/>
                </a:cxn>
                <a:cxn ang="0">
                  <a:pos x="T2" y="T3"/>
                </a:cxn>
                <a:cxn ang="0">
                  <a:pos x="T4" y="T5"/>
                </a:cxn>
              </a:cxnLst>
              <a:rect l="0" t="0" r="r" b="b"/>
              <a:pathLst>
                <a:path w="9" h="3">
                  <a:moveTo>
                    <a:pt x="9" y="2"/>
                  </a:moveTo>
                  <a:cubicBezTo>
                    <a:pt x="6" y="3"/>
                    <a:pt x="2" y="3"/>
                    <a:pt x="0" y="0"/>
                  </a:cubicBezTo>
                  <a:cubicBezTo>
                    <a:pt x="3" y="1"/>
                    <a:pt x="6" y="2"/>
                    <a:pt x="9" y="2"/>
                  </a:cubicBezTo>
                  <a:close/>
                </a:path>
              </a:pathLst>
            </a:custGeom>
            <a:solidFill>
              <a:srgbClr val="A183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4" name="Freeform 855"/>
            <p:cNvSpPr>
              <a:spLocks/>
            </p:cNvSpPr>
            <p:nvPr/>
          </p:nvSpPr>
          <p:spPr bwMode="auto">
            <a:xfrm>
              <a:off x="1794" y="3506"/>
              <a:ext cx="19" cy="14"/>
            </a:xfrm>
            <a:custGeom>
              <a:avLst/>
              <a:gdLst>
                <a:gd name="T0" fmla="*/ 0 w 8"/>
                <a:gd name="T1" fmla="*/ 0 h 6"/>
                <a:gd name="T2" fmla="*/ 8 w 8"/>
                <a:gd name="T3" fmla="*/ 6 h 6"/>
                <a:gd name="T4" fmla="*/ 0 w 8"/>
                <a:gd name="T5" fmla="*/ 0 h 6"/>
              </a:gdLst>
              <a:ahLst/>
              <a:cxnLst>
                <a:cxn ang="0">
                  <a:pos x="T0" y="T1"/>
                </a:cxn>
                <a:cxn ang="0">
                  <a:pos x="T2" y="T3"/>
                </a:cxn>
                <a:cxn ang="0">
                  <a:pos x="T4" y="T5"/>
                </a:cxn>
              </a:cxnLst>
              <a:rect l="0" t="0" r="r" b="b"/>
              <a:pathLst>
                <a:path w="8" h="6">
                  <a:moveTo>
                    <a:pt x="0" y="0"/>
                  </a:moveTo>
                  <a:cubicBezTo>
                    <a:pt x="3" y="1"/>
                    <a:pt x="6" y="3"/>
                    <a:pt x="8" y="6"/>
                  </a:cubicBezTo>
                  <a:cubicBezTo>
                    <a:pt x="5" y="4"/>
                    <a:pt x="2" y="2"/>
                    <a:pt x="0" y="0"/>
                  </a:cubicBezTo>
                  <a:close/>
                </a:path>
              </a:pathLst>
            </a:custGeom>
            <a:solidFill>
              <a:srgbClr val="A48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5" name="Freeform 856"/>
            <p:cNvSpPr>
              <a:spLocks/>
            </p:cNvSpPr>
            <p:nvPr/>
          </p:nvSpPr>
          <p:spPr bwMode="auto">
            <a:xfrm>
              <a:off x="1820" y="3646"/>
              <a:ext cx="17" cy="16"/>
            </a:xfrm>
            <a:custGeom>
              <a:avLst/>
              <a:gdLst>
                <a:gd name="T0" fmla="*/ 6 w 7"/>
                <a:gd name="T1" fmla="*/ 7 h 7"/>
                <a:gd name="T2" fmla="*/ 0 w 7"/>
                <a:gd name="T3" fmla="*/ 0 h 7"/>
                <a:gd name="T4" fmla="*/ 6 w 7"/>
                <a:gd name="T5" fmla="*/ 5 h 7"/>
                <a:gd name="T6" fmla="*/ 6 w 7"/>
                <a:gd name="T7" fmla="*/ 7 h 7"/>
              </a:gdLst>
              <a:ahLst/>
              <a:cxnLst>
                <a:cxn ang="0">
                  <a:pos x="T0" y="T1"/>
                </a:cxn>
                <a:cxn ang="0">
                  <a:pos x="T2" y="T3"/>
                </a:cxn>
                <a:cxn ang="0">
                  <a:pos x="T4" y="T5"/>
                </a:cxn>
                <a:cxn ang="0">
                  <a:pos x="T6" y="T7"/>
                </a:cxn>
              </a:cxnLst>
              <a:rect l="0" t="0" r="r" b="b"/>
              <a:pathLst>
                <a:path w="7" h="7">
                  <a:moveTo>
                    <a:pt x="6" y="7"/>
                  </a:moveTo>
                  <a:cubicBezTo>
                    <a:pt x="5" y="4"/>
                    <a:pt x="1" y="3"/>
                    <a:pt x="0" y="0"/>
                  </a:cubicBezTo>
                  <a:cubicBezTo>
                    <a:pt x="3" y="1"/>
                    <a:pt x="4" y="3"/>
                    <a:pt x="6" y="5"/>
                  </a:cubicBezTo>
                  <a:cubicBezTo>
                    <a:pt x="7" y="5"/>
                    <a:pt x="7" y="6"/>
                    <a:pt x="6" y="7"/>
                  </a:cubicBezTo>
                  <a:close/>
                </a:path>
              </a:pathLst>
            </a:custGeom>
            <a:solidFill>
              <a:srgbClr val="957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6" name="Freeform 857"/>
            <p:cNvSpPr>
              <a:spLocks/>
            </p:cNvSpPr>
            <p:nvPr/>
          </p:nvSpPr>
          <p:spPr bwMode="auto">
            <a:xfrm>
              <a:off x="1164" y="2509"/>
              <a:ext cx="19" cy="12"/>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4" y="0"/>
                    <a:pt x="6" y="2"/>
                    <a:pt x="8" y="5"/>
                  </a:cubicBezTo>
                  <a:cubicBezTo>
                    <a:pt x="5" y="4"/>
                    <a:pt x="3" y="2"/>
                    <a:pt x="0" y="0"/>
                  </a:cubicBezTo>
                  <a:close/>
                </a:path>
              </a:pathLst>
            </a:custGeom>
            <a:solidFill>
              <a:srgbClr val="9A8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7" name="Freeform 858"/>
            <p:cNvSpPr>
              <a:spLocks/>
            </p:cNvSpPr>
            <p:nvPr/>
          </p:nvSpPr>
          <p:spPr bwMode="auto">
            <a:xfrm>
              <a:off x="1732" y="3764"/>
              <a:ext cx="19" cy="17"/>
            </a:xfrm>
            <a:custGeom>
              <a:avLst/>
              <a:gdLst>
                <a:gd name="T0" fmla="*/ 0 w 8"/>
                <a:gd name="T1" fmla="*/ 1 h 7"/>
                <a:gd name="T2" fmla="*/ 4 w 8"/>
                <a:gd name="T3" fmla="*/ 3 h 7"/>
                <a:gd name="T4" fmla="*/ 8 w 8"/>
                <a:gd name="T5" fmla="*/ 5 h 7"/>
                <a:gd name="T6" fmla="*/ 5 w 8"/>
                <a:gd name="T7" fmla="*/ 6 h 7"/>
                <a:gd name="T8" fmla="*/ 0 w 8"/>
                <a:gd name="T9" fmla="*/ 1 h 7"/>
              </a:gdLst>
              <a:ahLst/>
              <a:cxnLst>
                <a:cxn ang="0">
                  <a:pos x="T0" y="T1"/>
                </a:cxn>
                <a:cxn ang="0">
                  <a:pos x="T2" y="T3"/>
                </a:cxn>
                <a:cxn ang="0">
                  <a:pos x="T4" y="T5"/>
                </a:cxn>
                <a:cxn ang="0">
                  <a:pos x="T6" y="T7"/>
                </a:cxn>
                <a:cxn ang="0">
                  <a:pos x="T8" y="T9"/>
                </a:cxn>
              </a:cxnLst>
              <a:rect l="0" t="0" r="r" b="b"/>
              <a:pathLst>
                <a:path w="8" h="7">
                  <a:moveTo>
                    <a:pt x="0" y="1"/>
                  </a:moveTo>
                  <a:cubicBezTo>
                    <a:pt x="2" y="0"/>
                    <a:pt x="3" y="2"/>
                    <a:pt x="4" y="3"/>
                  </a:cubicBezTo>
                  <a:cubicBezTo>
                    <a:pt x="6" y="4"/>
                    <a:pt x="7" y="5"/>
                    <a:pt x="8" y="5"/>
                  </a:cubicBezTo>
                  <a:cubicBezTo>
                    <a:pt x="7" y="7"/>
                    <a:pt x="6" y="7"/>
                    <a:pt x="5" y="6"/>
                  </a:cubicBezTo>
                  <a:cubicBezTo>
                    <a:pt x="4" y="4"/>
                    <a:pt x="2" y="2"/>
                    <a:pt x="0" y="1"/>
                  </a:cubicBezTo>
                  <a:close/>
                </a:path>
              </a:pathLst>
            </a:custGeom>
            <a:solidFill>
              <a:srgbClr val="9A7B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8" name="Freeform 859"/>
            <p:cNvSpPr>
              <a:spLocks/>
            </p:cNvSpPr>
            <p:nvPr/>
          </p:nvSpPr>
          <p:spPr bwMode="auto">
            <a:xfrm>
              <a:off x="1768" y="3497"/>
              <a:ext cx="24" cy="9"/>
            </a:xfrm>
            <a:custGeom>
              <a:avLst/>
              <a:gdLst>
                <a:gd name="T0" fmla="*/ 0 w 10"/>
                <a:gd name="T1" fmla="*/ 0 h 4"/>
                <a:gd name="T2" fmla="*/ 10 w 10"/>
                <a:gd name="T3" fmla="*/ 4 h 4"/>
                <a:gd name="T4" fmla="*/ 0 w 10"/>
                <a:gd name="T5" fmla="*/ 0 h 4"/>
              </a:gdLst>
              <a:ahLst/>
              <a:cxnLst>
                <a:cxn ang="0">
                  <a:pos x="T0" y="T1"/>
                </a:cxn>
                <a:cxn ang="0">
                  <a:pos x="T2" y="T3"/>
                </a:cxn>
                <a:cxn ang="0">
                  <a:pos x="T4" y="T5"/>
                </a:cxn>
              </a:cxnLst>
              <a:rect l="0" t="0" r="r" b="b"/>
              <a:pathLst>
                <a:path w="10" h="4">
                  <a:moveTo>
                    <a:pt x="0" y="0"/>
                  </a:moveTo>
                  <a:cubicBezTo>
                    <a:pt x="4" y="0"/>
                    <a:pt x="7" y="1"/>
                    <a:pt x="10" y="4"/>
                  </a:cubicBezTo>
                  <a:cubicBezTo>
                    <a:pt x="6" y="3"/>
                    <a:pt x="3" y="2"/>
                    <a:pt x="0" y="0"/>
                  </a:cubicBezTo>
                  <a:close/>
                </a:path>
              </a:pathLst>
            </a:custGeom>
            <a:solidFill>
              <a:srgbClr val="A78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9" name="Freeform 860"/>
            <p:cNvSpPr>
              <a:spLocks/>
            </p:cNvSpPr>
            <p:nvPr/>
          </p:nvSpPr>
          <p:spPr bwMode="auto">
            <a:xfrm>
              <a:off x="1761" y="2897"/>
              <a:ext cx="17" cy="10"/>
            </a:xfrm>
            <a:custGeom>
              <a:avLst/>
              <a:gdLst>
                <a:gd name="T0" fmla="*/ 2 w 7"/>
                <a:gd name="T1" fmla="*/ 4 h 4"/>
                <a:gd name="T2" fmla="*/ 1 w 7"/>
                <a:gd name="T3" fmla="*/ 1 h 4"/>
                <a:gd name="T4" fmla="*/ 4 w 7"/>
                <a:gd name="T5" fmla="*/ 1 h 4"/>
                <a:gd name="T6" fmla="*/ 7 w 7"/>
                <a:gd name="T7" fmla="*/ 3 h 4"/>
                <a:gd name="T8" fmla="*/ 2 w 7"/>
                <a:gd name="T9" fmla="*/ 4 h 4"/>
              </a:gdLst>
              <a:ahLst/>
              <a:cxnLst>
                <a:cxn ang="0">
                  <a:pos x="T0" y="T1"/>
                </a:cxn>
                <a:cxn ang="0">
                  <a:pos x="T2" y="T3"/>
                </a:cxn>
                <a:cxn ang="0">
                  <a:pos x="T4" y="T5"/>
                </a:cxn>
                <a:cxn ang="0">
                  <a:pos x="T6" y="T7"/>
                </a:cxn>
                <a:cxn ang="0">
                  <a:pos x="T8" y="T9"/>
                </a:cxn>
              </a:cxnLst>
              <a:rect l="0" t="0" r="r" b="b"/>
              <a:pathLst>
                <a:path w="7" h="4">
                  <a:moveTo>
                    <a:pt x="2" y="4"/>
                  </a:moveTo>
                  <a:cubicBezTo>
                    <a:pt x="1" y="3"/>
                    <a:pt x="0" y="2"/>
                    <a:pt x="1" y="1"/>
                  </a:cubicBezTo>
                  <a:cubicBezTo>
                    <a:pt x="1" y="0"/>
                    <a:pt x="3" y="1"/>
                    <a:pt x="4" y="1"/>
                  </a:cubicBezTo>
                  <a:cubicBezTo>
                    <a:pt x="5" y="2"/>
                    <a:pt x="7" y="2"/>
                    <a:pt x="7" y="3"/>
                  </a:cubicBezTo>
                  <a:cubicBezTo>
                    <a:pt x="5" y="4"/>
                    <a:pt x="4" y="0"/>
                    <a:pt x="2" y="4"/>
                  </a:cubicBezTo>
                  <a:close/>
                </a:path>
              </a:pathLst>
            </a:custGeom>
            <a:solidFill>
              <a:srgbClr val="9B7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0" name="Freeform 861"/>
            <p:cNvSpPr>
              <a:spLocks/>
            </p:cNvSpPr>
            <p:nvPr/>
          </p:nvSpPr>
          <p:spPr bwMode="auto">
            <a:xfrm>
              <a:off x="900" y="1472"/>
              <a:ext cx="12" cy="12"/>
            </a:xfrm>
            <a:custGeom>
              <a:avLst/>
              <a:gdLst>
                <a:gd name="T0" fmla="*/ 5 w 5"/>
                <a:gd name="T1" fmla="*/ 4 h 5"/>
                <a:gd name="T2" fmla="*/ 5 w 5"/>
                <a:gd name="T3" fmla="*/ 5 h 5"/>
                <a:gd name="T4" fmla="*/ 3 w 5"/>
                <a:gd name="T5" fmla="*/ 4 h 5"/>
                <a:gd name="T6" fmla="*/ 1 w 5"/>
                <a:gd name="T7" fmla="*/ 1 h 5"/>
                <a:gd name="T8" fmla="*/ 5 w 5"/>
                <a:gd name="T9" fmla="*/ 2 h 5"/>
                <a:gd name="T10" fmla="*/ 2 w 5"/>
                <a:gd name="T11" fmla="*/ 2 h 5"/>
                <a:gd name="T12" fmla="*/ 5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4"/>
                  </a:moveTo>
                  <a:cubicBezTo>
                    <a:pt x="5" y="5"/>
                    <a:pt x="5" y="5"/>
                    <a:pt x="5" y="5"/>
                  </a:cubicBezTo>
                  <a:cubicBezTo>
                    <a:pt x="4" y="5"/>
                    <a:pt x="3" y="4"/>
                    <a:pt x="3" y="4"/>
                  </a:cubicBezTo>
                  <a:cubicBezTo>
                    <a:pt x="2" y="3"/>
                    <a:pt x="0" y="3"/>
                    <a:pt x="1" y="1"/>
                  </a:cubicBezTo>
                  <a:cubicBezTo>
                    <a:pt x="3" y="0"/>
                    <a:pt x="4" y="1"/>
                    <a:pt x="5" y="2"/>
                  </a:cubicBezTo>
                  <a:cubicBezTo>
                    <a:pt x="4" y="3"/>
                    <a:pt x="3" y="1"/>
                    <a:pt x="2" y="2"/>
                  </a:cubicBezTo>
                  <a:cubicBezTo>
                    <a:pt x="3" y="3"/>
                    <a:pt x="4" y="4"/>
                    <a:pt x="5" y="4"/>
                  </a:cubicBezTo>
                  <a:close/>
                </a:path>
              </a:pathLst>
            </a:custGeom>
            <a:solidFill>
              <a:srgbClr val="A28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1" name="Freeform 862"/>
            <p:cNvSpPr>
              <a:spLocks/>
            </p:cNvSpPr>
            <p:nvPr/>
          </p:nvSpPr>
          <p:spPr bwMode="auto">
            <a:xfrm>
              <a:off x="903" y="1813"/>
              <a:ext cx="21" cy="7"/>
            </a:xfrm>
            <a:custGeom>
              <a:avLst/>
              <a:gdLst>
                <a:gd name="T0" fmla="*/ 9 w 9"/>
                <a:gd name="T1" fmla="*/ 1 h 3"/>
                <a:gd name="T2" fmla="*/ 0 w 9"/>
                <a:gd name="T3" fmla="*/ 0 h 3"/>
                <a:gd name="T4" fmla="*/ 9 w 9"/>
                <a:gd name="T5" fmla="*/ 1 h 3"/>
              </a:gdLst>
              <a:ahLst/>
              <a:cxnLst>
                <a:cxn ang="0">
                  <a:pos x="T0" y="T1"/>
                </a:cxn>
                <a:cxn ang="0">
                  <a:pos x="T2" y="T3"/>
                </a:cxn>
                <a:cxn ang="0">
                  <a:pos x="T4" y="T5"/>
                </a:cxn>
              </a:cxnLst>
              <a:rect l="0" t="0" r="r" b="b"/>
              <a:pathLst>
                <a:path w="9" h="3">
                  <a:moveTo>
                    <a:pt x="9" y="1"/>
                  </a:moveTo>
                  <a:cubicBezTo>
                    <a:pt x="5" y="3"/>
                    <a:pt x="2" y="3"/>
                    <a:pt x="0" y="0"/>
                  </a:cubicBezTo>
                  <a:cubicBezTo>
                    <a:pt x="3" y="1"/>
                    <a:pt x="6" y="1"/>
                    <a:pt x="9" y="1"/>
                  </a:cubicBezTo>
                  <a:close/>
                </a:path>
              </a:pathLst>
            </a:custGeom>
            <a:solidFill>
              <a:srgbClr val="A58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2" name="Freeform 863"/>
            <p:cNvSpPr>
              <a:spLocks/>
            </p:cNvSpPr>
            <p:nvPr/>
          </p:nvSpPr>
          <p:spPr bwMode="auto">
            <a:xfrm>
              <a:off x="1773" y="3201"/>
              <a:ext cx="16" cy="16"/>
            </a:xfrm>
            <a:custGeom>
              <a:avLst/>
              <a:gdLst>
                <a:gd name="T0" fmla="*/ 0 w 7"/>
                <a:gd name="T1" fmla="*/ 0 h 7"/>
                <a:gd name="T2" fmla="*/ 7 w 7"/>
                <a:gd name="T3" fmla="*/ 7 h 7"/>
                <a:gd name="T4" fmla="*/ 0 w 7"/>
                <a:gd name="T5" fmla="*/ 0 h 7"/>
              </a:gdLst>
              <a:ahLst/>
              <a:cxnLst>
                <a:cxn ang="0">
                  <a:pos x="T0" y="T1"/>
                </a:cxn>
                <a:cxn ang="0">
                  <a:pos x="T2" y="T3"/>
                </a:cxn>
                <a:cxn ang="0">
                  <a:pos x="T4" y="T5"/>
                </a:cxn>
              </a:cxnLst>
              <a:rect l="0" t="0" r="r" b="b"/>
              <a:pathLst>
                <a:path w="7" h="7">
                  <a:moveTo>
                    <a:pt x="0" y="0"/>
                  </a:moveTo>
                  <a:cubicBezTo>
                    <a:pt x="3" y="1"/>
                    <a:pt x="6" y="3"/>
                    <a:pt x="7" y="7"/>
                  </a:cubicBezTo>
                  <a:cubicBezTo>
                    <a:pt x="4" y="5"/>
                    <a:pt x="2" y="2"/>
                    <a:pt x="0" y="0"/>
                  </a:cubicBezTo>
                  <a:close/>
                </a:path>
              </a:pathLst>
            </a:custGeom>
            <a:solidFill>
              <a:srgbClr val="968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3" name="Freeform 864"/>
            <p:cNvSpPr>
              <a:spLocks/>
            </p:cNvSpPr>
            <p:nvPr/>
          </p:nvSpPr>
          <p:spPr bwMode="auto">
            <a:xfrm>
              <a:off x="1557" y="2021"/>
              <a:ext cx="14" cy="12"/>
            </a:xfrm>
            <a:custGeom>
              <a:avLst/>
              <a:gdLst>
                <a:gd name="T0" fmla="*/ 1 w 6"/>
                <a:gd name="T1" fmla="*/ 5 h 5"/>
                <a:gd name="T2" fmla="*/ 1 w 6"/>
                <a:gd name="T3" fmla="*/ 3 h 5"/>
                <a:gd name="T4" fmla="*/ 0 w 6"/>
                <a:gd name="T5" fmla="*/ 1 h 5"/>
                <a:gd name="T6" fmla="*/ 6 w 6"/>
                <a:gd name="T7" fmla="*/ 2 h 5"/>
                <a:gd name="T8" fmla="*/ 1 w 6"/>
                <a:gd name="T9" fmla="*/ 5 h 5"/>
              </a:gdLst>
              <a:ahLst/>
              <a:cxnLst>
                <a:cxn ang="0">
                  <a:pos x="T0" y="T1"/>
                </a:cxn>
                <a:cxn ang="0">
                  <a:pos x="T2" y="T3"/>
                </a:cxn>
                <a:cxn ang="0">
                  <a:pos x="T4" y="T5"/>
                </a:cxn>
                <a:cxn ang="0">
                  <a:pos x="T6" y="T7"/>
                </a:cxn>
                <a:cxn ang="0">
                  <a:pos x="T8" y="T9"/>
                </a:cxn>
              </a:cxnLst>
              <a:rect l="0" t="0" r="r" b="b"/>
              <a:pathLst>
                <a:path w="6" h="5">
                  <a:moveTo>
                    <a:pt x="1" y="5"/>
                  </a:moveTo>
                  <a:cubicBezTo>
                    <a:pt x="1" y="4"/>
                    <a:pt x="1" y="4"/>
                    <a:pt x="1" y="3"/>
                  </a:cubicBezTo>
                  <a:cubicBezTo>
                    <a:pt x="5" y="1"/>
                    <a:pt x="0" y="2"/>
                    <a:pt x="0" y="1"/>
                  </a:cubicBezTo>
                  <a:cubicBezTo>
                    <a:pt x="2" y="0"/>
                    <a:pt x="4" y="1"/>
                    <a:pt x="6" y="2"/>
                  </a:cubicBezTo>
                  <a:cubicBezTo>
                    <a:pt x="4" y="3"/>
                    <a:pt x="3" y="4"/>
                    <a:pt x="1" y="5"/>
                  </a:cubicBezTo>
                  <a:close/>
                </a:path>
              </a:pathLst>
            </a:custGeom>
            <a:solidFill>
              <a:srgbClr val="AA8A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4" name="Freeform 865"/>
            <p:cNvSpPr>
              <a:spLocks/>
            </p:cNvSpPr>
            <p:nvPr/>
          </p:nvSpPr>
          <p:spPr bwMode="auto">
            <a:xfrm>
              <a:off x="1775" y="1815"/>
              <a:ext cx="14" cy="12"/>
            </a:xfrm>
            <a:custGeom>
              <a:avLst/>
              <a:gdLst>
                <a:gd name="T0" fmla="*/ 6 w 6"/>
                <a:gd name="T1" fmla="*/ 4 h 5"/>
                <a:gd name="T2" fmla="*/ 6 w 6"/>
                <a:gd name="T3" fmla="*/ 5 h 5"/>
                <a:gd name="T4" fmla="*/ 0 w 6"/>
                <a:gd name="T5" fmla="*/ 3 h 5"/>
                <a:gd name="T6" fmla="*/ 6 w 6"/>
                <a:gd name="T7" fmla="*/ 1 h 5"/>
                <a:gd name="T8" fmla="*/ 4 w 6"/>
                <a:gd name="T9" fmla="*/ 2 h 5"/>
                <a:gd name="T10" fmla="*/ 6 w 6"/>
                <a:gd name="T11" fmla="*/ 4 h 5"/>
              </a:gdLst>
              <a:ahLst/>
              <a:cxnLst>
                <a:cxn ang="0">
                  <a:pos x="T0" y="T1"/>
                </a:cxn>
                <a:cxn ang="0">
                  <a:pos x="T2" y="T3"/>
                </a:cxn>
                <a:cxn ang="0">
                  <a:pos x="T4" y="T5"/>
                </a:cxn>
                <a:cxn ang="0">
                  <a:pos x="T6" y="T7"/>
                </a:cxn>
                <a:cxn ang="0">
                  <a:pos x="T8" y="T9"/>
                </a:cxn>
                <a:cxn ang="0">
                  <a:pos x="T10" y="T11"/>
                </a:cxn>
              </a:cxnLst>
              <a:rect l="0" t="0" r="r" b="b"/>
              <a:pathLst>
                <a:path w="6" h="5">
                  <a:moveTo>
                    <a:pt x="6" y="4"/>
                  </a:moveTo>
                  <a:cubicBezTo>
                    <a:pt x="6" y="4"/>
                    <a:pt x="6" y="4"/>
                    <a:pt x="6" y="5"/>
                  </a:cubicBezTo>
                  <a:cubicBezTo>
                    <a:pt x="5" y="4"/>
                    <a:pt x="3" y="4"/>
                    <a:pt x="0" y="3"/>
                  </a:cubicBezTo>
                  <a:cubicBezTo>
                    <a:pt x="3" y="2"/>
                    <a:pt x="4" y="0"/>
                    <a:pt x="6" y="1"/>
                  </a:cubicBezTo>
                  <a:cubicBezTo>
                    <a:pt x="5" y="1"/>
                    <a:pt x="5" y="2"/>
                    <a:pt x="4" y="2"/>
                  </a:cubicBezTo>
                  <a:cubicBezTo>
                    <a:pt x="4" y="4"/>
                    <a:pt x="6" y="3"/>
                    <a:pt x="6" y="4"/>
                  </a:cubicBezTo>
                  <a:close/>
                </a:path>
              </a:pathLst>
            </a:custGeom>
            <a:solidFill>
              <a:srgbClr val="967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5" name="Freeform 866"/>
            <p:cNvSpPr>
              <a:spLocks/>
            </p:cNvSpPr>
            <p:nvPr/>
          </p:nvSpPr>
          <p:spPr bwMode="auto">
            <a:xfrm>
              <a:off x="917" y="3193"/>
              <a:ext cx="10" cy="12"/>
            </a:xfrm>
            <a:custGeom>
              <a:avLst/>
              <a:gdLst>
                <a:gd name="T0" fmla="*/ 2 w 4"/>
                <a:gd name="T1" fmla="*/ 0 h 5"/>
                <a:gd name="T2" fmla="*/ 2 w 4"/>
                <a:gd name="T3" fmla="*/ 0 h 5"/>
                <a:gd name="T4" fmla="*/ 1 w 4"/>
                <a:gd name="T5" fmla="*/ 4 h 5"/>
                <a:gd name="T6" fmla="*/ 3 w 4"/>
                <a:gd name="T7" fmla="*/ 1 h 5"/>
                <a:gd name="T8" fmla="*/ 4 w 4"/>
                <a:gd name="T9" fmla="*/ 1 h 5"/>
                <a:gd name="T10" fmla="*/ 4 w 4"/>
                <a:gd name="T11" fmla="*/ 1 h 5"/>
                <a:gd name="T12" fmla="*/ 2 w 4"/>
                <a:gd name="T13" fmla="*/ 5 h 5"/>
                <a:gd name="T14" fmla="*/ 0 w 4"/>
                <a:gd name="T15" fmla="*/ 4 h 5"/>
                <a:gd name="T16" fmla="*/ 2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0"/>
                  </a:moveTo>
                  <a:cubicBezTo>
                    <a:pt x="2" y="0"/>
                    <a:pt x="2" y="0"/>
                    <a:pt x="2" y="0"/>
                  </a:cubicBezTo>
                  <a:cubicBezTo>
                    <a:pt x="1" y="2"/>
                    <a:pt x="0" y="3"/>
                    <a:pt x="1" y="4"/>
                  </a:cubicBezTo>
                  <a:cubicBezTo>
                    <a:pt x="3" y="4"/>
                    <a:pt x="3" y="2"/>
                    <a:pt x="3" y="1"/>
                  </a:cubicBezTo>
                  <a:cubicBezTo>
                    <a:pt x="4" y="1"/>
                    <a:pt x="4" y="1"/>
                    <a:pt x="4" y="1"/>
                  </a:cubicBezTo>
                  <a:cubicBezTo>
                    <a:pt x="4" y="1"/>
                    <a:pt x="4" y="1"/>
                    <a:pt x="4" y="1"/>
                  </a:cubicBezTo>
                  <a:cubicBezTo>
                    <a:pt x="3" y="2"/>
                    <a:pt x="4" y="4"/>
                    <a:pt x="2" y="5"/>
                  </a:cubicBezTo>
                  <a:cubicBezTo>
                    <a:pt x="1" y="5"/>
                    <a:pt x="0" y="5"/>
                    <a:pt x="0" y="4"/>
                  </a:cubicBezTo>
                  <a:cubicBezTo>
                    <a:pt x="0" y="3"/>
                    <a:pt x="0" y="1"/>
                    <a:pt x="2" y="0"/>
                  </a:cubicBezTo>
                  <a:close/>
                </a:path>
              </a:pathLst>
            </a:custGeom>
            <a:solidFill>
              <a:srgbClr val="85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6" name="Freeform 867"/>
            <p:cNvSpPr>
              <a:spLocks/>
            </p:cNvSpPr>
            <p:nvPr/>
          </p:nvSpPr>
          <p:spPr bwMode="auto">
            <a:xfrm>
              <a:off x="1740" y="1742"/>
              <a:ext cx="14" cy="9"/>
            </a:xfrm>
            <a:custGeom>
              <a:avLst/>
              <a:gdLst>
                <a:gd name="T0" fmla="*/ 6 w 6"/>
                <a:gd name="T1" fmla="*/ 2 h 4"/>
                <a:gd name="T2" fmla="*/ 6 w 6"/>
                <a:gd name="T3" fmla="*/ 4 h 4"/>
                <a:gd name="T4" fmla="*/ 0 w 6"/>
                <a:gd name="T5" fmla="*/ 1 h 4"/>
                <a:gd name="T6" fmla="*/ 0 w 6"/>
                <a:gd name="T7" fmla="*/ 0 h 4"/>
                <a:gd name="T8" fmla="*/ 3 w 6"/>
                <a:gd name="T9" fmla="*/ 1 h 4"/>
                <a:gd name="T10" fmla="*/ 6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6" y="2"/>
                  </a:moveTo>
                  <a:cubicBezTo>
                    <a:pt x="6" y="3"/>
                    <a:pt x="6" y="3"/>
                    <a:pt x="6" y="4"/>
                  </a:cubicBezTo>
                  <a:cubicBezTo>
                    <a:pt x="4" y="4"/>
                    <a:pt x="1" y="4"/>
                    <a:pt x="0" y="1"/>
                  </a:cubicBezTo>
                  <a:cubicBezTo>
                    <a:pt x="0" y="1"/>
                    <a:pt x="0" y="1"/>
                    <a:pt x="0" y="0"/>
                  </a:cubicBezTo>
                  <a:cubicBezTo>
                    <a:pt x="1" y="1"/>
                    <a:pt x="2" y="1"/>
                    <a:pt x="3" y="1"/>
                  </a:cubicBezTo>
                  <a:cubicBezTo>
                    <a:pt x="4" y="1"/>
                    <a:pt x="5" y="2"/>
                    <a:pt x="6" y="2"/>
                  </a:cubicBezTo>
                  <a:close/>
                </a:path>
              </a:pathLst>
            </a:custGeom>
            <a:solidFill>
              <a:srgbClr val="ECD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7" name="Freeform 868"/>
            <p:cNvSpPr>
              <a:spLocks/>
            </p:cNvSpPr>
            <p:nvPr/>
          </p:nvSpPr>
          <p:spPr bwMode="auto">
            <a:xfrm>
              <a:off x="1535" y="1825"/>
              <a:ext cx="26" cy="9"/>
            </a:xfrm>
            <a:custGeom>
              <a:avLst/>
              <a:gdLst>
                <a:gd name="T0" fmla="*/ 0 w 11"/>
                <a:gd name="T1" fmla="*/ 4 h 4"/>
                <a:gd name="T2" fmla="*/ 11 w 11"/>
                <a:gd name="T3" fmla="*/ 0 h 4"/>
                <a:gd name="T4" fmla="*/ 0 w 11"/>
                <a:gd name="T5" fmla="*/ 4 h 4"/>
              </a:gdLst>
              <a:ahLst/>
              <a:cxnLst>
                <a:cxn ang="0">
                  <a:pos x="T0" y="T1"/>
                </a:cxn>
                <a:cxn ang="0">
                  <a:pos x="T2" y="T3"/>
                </a:cxn>
                <a:cxn ang="0">
                  <a:pos x="T4" y="T5"/>
                </a:cxn>
              </a:cxnLst>
              <a:rect l="0" t="0" r="r" b="b"/>
              <a:pathLst>
                <a:path w="11" h="4">
                  <a:moveTo>
                    <a:pt x="0" y="4"/>
                  </a:moveTo>
                  <a:cubicBezTo>
                    <a:pt x="3" y="1"/>
                    <a:pt x="7" y="0"/>
                    <a:pt x="11" y="0"/>
                  </a:cubicBezTo>
                  <a:cubicBezTo>
                    <a:pt x="7" y="2"/>
                    <a:pt x="4" y="3"/>
                    <a:pt x="0" y="4"/>
                  </a:cubicBezTo>
                  <a:close/>
                </a:path>
              </a:pathLst>
            </a:custGeom>
            <a:solidFill>
              <a:srgbClr val="967E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8" name="Freeform 869"/>
            <p:cNvSpPr>
              <a:spLocks/>
            </p:cNvSpPr>
            <p:nvPr/>
          </p:nvSpPr>
          <p:spPr bwMode="auto">
            <a:xfrm>
              <a:off x="915" y="2208"/>
              <a:ext cx="21" cy="10"/>
            </a:xfrm>
            <a:custGeom>
              <a:avLst/>
              <a:gdLst>
                <a:gd name="T0" fmla="*/ 0 w 9"/>
                <a:gd name="T1" fmla="*/ 3 h 4"/>
                <a:gd name="T2" fmla="*/ 0 w 9"/>
                <a:gd name="T3" fmla="*/ 2 h 4"/>
                <a:gd name="T4" fmla="*/ 7 w 9"/>
                <a:gd name="T5" fmla="*/ 1 h 4"/>
                <a:gd name="T6" fmla="*/ 7 w 9"/>
                <a:gd name="T7" fmla="*/ 1 h 4"/>
                <a:gd name="T8" fmla="*/ 9 w 9"/>
                <a:gd name="T9" fmla="*/ 4 h 4"/>
                <a:gd name="T10" fmla="*/ 0 w 9"/>
                <a:gd name="T11" fmla="*/ 3 h 4"/>
              </a:gdLst>
              <a:ahLst/>
              <a:cxnLst>
                <a:cxn ang="0">
                  <a:pos x="T0" y="T1"/>
                </a:cxn>
                <a:cxn ang="0">
                  <a:pos x="T2" y="T3"/>
                </a:cxn>
                <a:cxn ang="0">
                  <a:pos x="T4" y="T5"/>
                </a:cxn>
                <a:cxn ang="0">
                  <a:pos x="T6" y="T7"/>
                </a:cxn>
                <a:cxn ang="0">
                  <a:pos x="T8" y="T9"/>
                </a:cxn>
                <a:cxn ang="0">
                  <a:pos x="T10" y="T11"/>
                </a:cxn>
              </a:cxnLst>
              <a:rect l="0" t="0" r="r" b="b"/>
              <a:pathLst>
                <a:path w="9" h="4">
                  <a:moveTo>
                    <a:pt x="0" y="3"/>
                  </a:moveTo>
                  <a:cubicBezTo>
                    <a:pt x="0" y="2"/>
                    <a:pt x="0" y="2"/>
                    <a:pt x="0" y="2"/>
                  </a:cubicBezTo>
                  <a:cubicBezTo>
                    <a:pt x="2" y="0"/>
                    <a:pt x="4" y="1"/>
                    <a:pt x="7" y="1"/>
                  </a:cubicBezTo>
                  <a:cubicBezTo>
                    <a:pt x="7" y="1"/>
                    <a:pt x="7" y="1"/>
                    <a:pt x="7" y="1"/>
                  </a:cubicBezTo>
                  <a:cubicBezTo>
                    <a:pt x="7" y="2"/>
                    <a:pt x="9" y="2"/>
                    <a:pt x="9" y="4"/>
                  </a:cubicBezTo>
                  <a:cubicBezTo>
                    <a:pt x="6" y="2"/>
                    <a:pt x="3" y="1"/>
                    <a:pt x="0" y="3"/>
                  </a:cubicBezTo>
                  <a:close/>
                </a:path>
              </a:pathLst>
            </a:custGeom>
            <a:solidFill>
              <a:srgbClr val="A57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9" name="Freeform 870"/>
            <p:cNvSpPr>
              <a:spLocks/>
            </p:cNvSpPr>
            <p:nvPr/>
          </p:nvSpPr>
          <p:spPr bwMode="auto">
            <a:xfrm>
              <a:off x="1528" y="3021"/>
              <a:ext cx="14" cy="16"/>
            </a:xfrm>
            <a:custGeom>
              <a:avLst/>
              <a:gdLst>
                <a:gd name="T0" fmla="*/ 0 w 6"/>
                <a:gd name="T1" fmla="*/ 7 h 7"/>
                <a:gd name="T2" fmla="*/ 6 w 6"/>
                <a:gd name="T3" fmla="*/ 0 h 7"/>
                <a:gd name="T4" fmla="*/ 0 w 6"/>
                <a:gd name="T5" fmla="*/ 7 h 7"/>
              </a:gdLst>
              <a:ahLst/>
              <a:cxnLst>
                <a:cxn ang="0">
                  <a:pos x="T0" y="T1"/>
                </a:cxn>
                <a:cxn ang="0">
                  <a:pos x="T2" y="T3"/>
                </a:cxn>
                <a:cxn ang="0">
                  <a:pos x="T4" y="T5"/>
                </a:cxn>
              </a:cxnLst>
              <a:rect l="0" t="0" r="r" b="b"/>
              <a:pathLst>
                <a:path w="6" h="7">
                  <a:moveTo>
                    <a:pt x="0" y="7"/>
                  </a:moveTo>
                  <a:cubicBezTo>
                    <a:pt x="1" y="4"/>
                    <a:pt x="3" y="1"/>
                    <a:pt x="6" y="0"/>
                  </a:cubicBezTo>
                  <a:cubicBezTo>
                    <a:pt x="5" y="3"/>
                    <a:pt x="3" y="5"/>
                    <a:pt x="0" y="7"/>
                  </a:cubicBezTo>
                  <a:close/>
                </a:path>
              </a:pathLst>
            </a:custGeom>
            <a:solidFill>
              <a:srgbClr val="968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50" name="Freeform 871"/>
            <p:cNvSpPr>
              <a:spLocks/>
            </p:cNvSpPr>
            <p:nvPr/>
          </p:nvSpPr>
          <p:spPr bwMode="auto">
            <a:xfrm>
              <a:off x="1454" y="3546"/>
              <a:ext cx="12" cy="17"/>
            </a:xfrm>
            <a:custGeom>
              <a:avLst/>
              <a:gdLst>
                <a:gd name="T0" fmla="*/ 0 w 5"/>
                <a:gd name="T1" fmla="*/ 7 h 7"/>
                <a:gd name="T2" fmla="*/ 5 w 5"/>
                <a:gd name="T3" fmla="*/ 0 h 7"/>
                <a:gd name="T4" fmla="*/ 0 w 5"/>
                <a:gd name="T5" fmla="*/ 7 h 7"/>
              </a:gdLst>
              <a:ahLst/>
              <a:cxnLst>
                <a:cxn ang="0">
                  <a:pos x="T0" y="T1"/>
                </a:cxn>
                <a:cxn ang="0">
                  <a:pos x="T2" y="T3"/>
                </a:cxn>
                <a:cxn ang="0">
                  <a:pos x="T4" y="T5"/>
                </a:cxn>
              </a:cxnLst>
              <a:rect l="0" t="0" r="r" b="b"/>
              <a:pathLst>
                <a:path w="5" h="7">
                  <a:moveTo>
                    <a:pt x="0" y="7"/>
                  </a:moveTo>
                  <a:cubicBezTo>
                    <a:pt x="1" y="4"/>
                    <a:pt x="3" y="2"/>
                    <a:pt x="5" y="0"/>
                  </a:cubicBezTo>
                  <a:cubicBezTo>
                    <a:pt x="4" y="3"/>
                    <a:pt x="2" y="5"/>
                    <a:pt x="0" y="7"/>
                  </a:cubicBezTo>
                  <a:close/>
                </a:path>
              </a:pathLst>
            </a:custGeom>
            <a:solidFill>
              <a:srgbClr val="A58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51" name="Freeform 872"/>
            <p:cNvSpPr>
              <a:spLocks/>
            </p:cNvSpPr>
            <p:nvPr/>
          </p:nvSpPr>
          <p:spPr bwMode="auto">
            <a:xfrm>
              <a:off x="1122" y="3191"/>
              <a:ext cx="19" cy="14"/>
            </a:xfrm>
            <a:custGeom>
              <a:avLst/>
              <a:gdLst>
                <a:gd name="T0" fmla="*/ 8 w 8"/>
                <a:gd name="T1" fmla="*/ 6 h 6"/>
                <a:gd name="T2" fmla="*/ 0 w 8"/>
                <a:gd name="T3" fmla="*/ 0 h 6"/>
                <a:gd name="T4" fmla="*/ 8 w 8"/>
                <a:gd name="T5" fmla="*/ 6 h 6"/>
              </a:gdLst>
              <a:ahLst/>
              <a:cxnLst>
                <a:cxn ang="0">
                  <a:pos x="T0" y="T1"/>
                </a:cxn>
                <a:cxn ang="0">
                  <a:pos x="T2" y="T3"/>
                </a:cxn>
                <a:cxn ang="0">
                  <a:pos x="T4" y="T5"/>
                </a:cxn>
              </a:cxnLst>
              <a:rect l="0" t="0" r="r" b="b"/>
              <a:pathLst>
                <a:path w="8" h="6">
                  <a:moveTo>
                    <a:pt x="8" y="6"/>
                  </a:moveTo>
                  <a:cubicBezTo>
                    <a:pt x="5" y="5"/>
                    <a:pt x="2" y="3"/>
                    <a:pt x="0" y="0"/>
                  </a:cubicBezTo>
                  <a:cubicBezTo>
                    <a:pt x="3" y="1"/>
                    <a:pt x="6" y="3"/>
                    <a:pt x="8" y="6"/>
                  </a:cubicBezTo>
                  <a:close/>
                </a:path>
              </a:pathLst>
            </a:custGeom>
            <a:solidFill>
              <a:srgbClr val="998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52" name="Freeform 873"/>
            <p:cNvSpPr>
              <a:spLocks/>
            </p:cNvSpPr>
            <p:nvPr/>
          </p:nvSpPr>
          <p:spPr bwMode="auto">
            <a:xfrm>
              <a:off x="1124" y="1470"/>
              <a:ext cx="17" cy="9"/>
            </a:xfrm>
            <a:custGeom>
              <a:avLst/>
              <a:gdLst>
                <a:gd name="T0" fmla="*/ 5 w 7"/>
                <a:gd name="T1" fmla="*/ 4 h 4"/>
                <a:gd name="T2" fmla="*/ 4 w 7"/>
                <a:gd name="T3" fmla="*/ 3 h 4"/>
                <a:gd name="T4" fmla="*/ 0 w 7"/>
                <a:gd name="T5" fmla="*/ 4 h 4"/>
                <a:gd name="T6" fmla="*/ 4 w 7"/>
                <a:gd name="T7" fmla="*/ 2 h 4"/>
                <a:gd name="T8" fmla="*/ 7 w 7"/>
                <a:gd name="T9" fmla="*/ 2 h 4"/>
                <a:gd name="T10" fmla="*/ 5 w 7"/>
                <a:gd name="T11" fmla="*/ 4 h 4"/>
              </a:gdLst>
              <a:ahLst/>
              <a:cxnLst>
                <a:cxn ang="0">
                  <a:pos x="T0" y="T1"/>
                </a:cxn>
                <a:cxn ang="0">
                  <a:pos x="T2" y="T3"/>
                </a:cxn>
                <a:cxn ang="0">
                  <a:pos x="T4" y="T5"/>
                </a:cxn>
                <a:cxn ang="0">
                  <a:pos x="T6" y="T7"/>
                </a:cxn>
                <a:cxn ang="0">
                  <a:pos x="T8" y="T9"/>
                </a:cxn>
                <a:cxn ang="0">
                  <a:pos x="T10" y="T11"/>
                </a:cxn>
              </a:cxnLst>
              <a:rect l="0" t="0" r="r" b="b"/>
              <a:pathLst>
                <a:path w="7" h="4">
                  <a:moveTo>
                    <a:pt x="5" y="4"/>
                  </a:moveTo>
                  <a:cubicBezTo>
                    <a:pt x="4" y="4"/>
                    <a:pt x="7" y="2"/>
                    <a:pt x="4" y="3"/>
                  </a:cubicBezTo>
                  <a:cubicBezTo>
                    <a:pt x="3" y="3"/>
                    <a:pt x="1" y="4"/>
                    <a:pt x="0" y="4"/>
                  </a:cubicBezTo>
                  <a:cubicBezTo>
                    <a:pt x="1" y="3"/>
                    <a:pt x="2" y="2"/>
                    <a:pt x="4" y="2"/>
                  </a:cubicBezTo>
                  <a:cubicBezTo>
                    <a:pt x="5" y="1"/>
                    <a:pt x="6" y="0"/>
                    <a:pt x="7" y="2"/>
                  </a:cubicBezTo>
                  <a:cubicBezTo>
                    <a:pt x="7" y="4"/>
                    <a:pt x="6" y="4"/>
                    <a:pt x="5" y="4"/>
                  </a:cubicBezTo>
                  <a:close/>
                </a:path>
              </a:pathLst>
            </a:custGeom>
            <a:solidFill>
              <a:srgbClr val="A081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53" name="Freeform 874"/>
            <p:cNvSpPr>
              <a:spLocks/>
            </p:cNvSpPr>
            <p:nvPr/>
          </p:nvSpPr>
          <p:spPr bwMode="auto">
            <a:xfrm>
              <a:off x="1442" y="3563"/>
              <a:ext cx="12" cy="14"/>
            </a:xfrm>
            <a:custGeom>
              <a:avLst/>
              <a:gdLst>
                <a:gd name="T0" fmla="*/ 0 w 5"/>
                <a:gd name="T1" fmla="*/ 6 h 6"/>
                <a:gd name="T2" fmla="*/ 5 w 5"/>
                <a:gd name="T3" fmla="*/ 0 h 6"/>
                <a:gd name="T4" fmla="*/ 1 w 5"/>
                <a:gd name="T5" fmla="*/ 6 h 6"/>
                <a:gd name="T6" fmla="*/ 0 w 5"/>
                <a:gd name="T7" fmla="*/ 6 h 6"/>
                <a:gd name="T8" fmla="*/ 0 w 5"/>
                <a:gd name="T9" fmla="*/ 6 h 6"/>
              </a:gdLst>
              <a:ahLst/>
              <a:cxnLst>
                <a:cxn ang="0">
                  <a:pos x="T0" y="T1"/>
                </a:cxn>
                <a:cxn ang="0">
                  <a:pos x="T2" y="T3"/>
                </a:cxn>
                <a:cxn ang="0">
                  <a:pos x="T4" y="T5"/>
                </a:cxn>
                <a:cxn ang="0">
                  <a:pos x="T6" y="T7"/>
                </a:cxn>
                <a:cxn ang="0">
                  <a:pos x="T8" y="T9"/>
                </a:cxn>
              </a:cxnLst>
              <a:rect l="0" t="0" r="r" b="b"/>
              <a:pathLst>
                <a:path w="5" h="6">
                  <a:moveTo>
                    <a:pt x="0" y="6"/>
                  </a:moveTo>
                  <a:cubicBezTo>
                    <a:pt x="2" y="4"/>
                    <a:pt x="2" y="1"/>
                    <a:pt x="5" y="0"/>
                  </a:cubicBezTo>
                  <a:cubicBezTo>
                    <a:pt x="4" y="3"/>
                    <a:pt x="3" y="5"/>
                    <a:pt x="1" y="6"/>
                  </a:cubicBezTo>
                  <a:cubicBezTo>
                    <a:pt x="1" y="6"/>
                    <a:pt x="0" y="6"/>
                    <a:pt x="0" y="6"/>
                  </a:cubicBezTo>
                  <a:cubicBezTo>
                    <a:pt x="0" y="6"/>
                    <a:pt x="0" y="6"/>
                    <a:pt x="0" y="6"/>
                  </a:cubicBezTo>
                  <a:close/>
                </a:path>
              </a:pathLst>
            </a:custGeom>
            <a:solidFill>
              <a:srgbClr val="A18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54" name="Freeform 875"/>
            <p:cNvSpPr>
              <a:spLocks/>
            </p:cNvSpPr>
            <p:nvPr/>
          </p:nvSpPr>
          <p:spPr bwMode="auto">
            <a:xfrm>
              <a:off x="1559" y="1477"/>
              <a:ext cx="24" cy="7"/>
            </a:xfrm>
            <a:custGeom>
              <a:avLst/>
              <a:gdLst>
                <a:gd name="T0" fmla="*/ 10 w 10"/>
                <a:gd name="T1" fmla="*/ 2 h 3"/>
                <a:gd name="T2" fmla="*/ 0 w 10"/>
                <a:gd name="T3" fmla="*/ 0 h 3"/>
                <a:gd name="T4" fmla="*/ 10 w 10"/>
                <a:gd name="T5" fmla="*/ 2 h 3"/>
              </a:gdLst>
              <a:ahLst/>
              <a:cxnLst>
                <a:cxn ang="0">
                  <a:pos x="T0" y="T1"/>
                </a:cxn>
                <a:cxn ang="0">
                  <a:pos x="T2" y="T3"/>
                </a:cxn>
                <a:cxn ang="0">
                  <a:pos x="T4" y="T5"/>
                </a:cxn>
              </a:cxnLst>
              <a:rect l="0" t="0" r="r" b="b"/>
              <a:pathLst>
                <a:path w="10" h="3">
                  <a:moveTo>
                    <a:pt x="10" y="2"/>
                  </a:moveTo>
                  <a:cubicBezTo>
                    <a:pt x="6" y="3"/>
                    <a:pt x="3" y="3"/>
                    <a:pt x="0" y="0"/>
                  </a:cubicBezTo>
                  <a:cubicBezTo>
                    <a:pt x="3" y="1"/>
                    <a:pt x="7" y="2"/>
                    <a:pt x="10" y="2"/>
                  </a:cubicBezTo>
                  <a:close/>
                </a:path>
              </a:pathLst>
            </a:custGeom>
            <a:solidFill>
              <a:srgbClr val="967B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55" name="Freeform 876"/>
            <p:cNvSpPr>
              <a:spLocks/>
            </p:cNvSpPr>
            <p:nvPr/>
          </p:nvSpPr>
          <p:spPr bwMode="auto">
            <a:xfrm>
              <a:off x="1778" y="3371"/>
              <a:ext cx="14" cy="7"/>
            </a:xfrm>
            <a:custGeom>
              <a:avLst/>
              <a:gdLst>
                <a:gd name="T0" fmla="*/ 3 w 6"/>
                <a:gd name="T1" fmla="*/ 3 h 3"/>
                <a:gd name="T2" fmla="*/ 0 w 6"/>
                <a:gd name="T3" fmla="*/ 0 h 3"/>
                <a:gd name="T4" fmla="*/ 6 w 6"/>
                <a:gd name="T5" fmla="*/ 3 h 3"/>
                <a:gd name="T6" fmla="*/ 3 w 6"/>
                <a:gd name="T7" fmla="*/ 3 h 3"/>
              </a:gdLst>
              <a:ahLst/>
              <a:cxnLst>
                <a:cxn ang="0">
                  <a:pos x="T0" y="T1"/>
                </a:cxn>
                <a:cxn ang="0">
                  <a:pos x="T2" y="T3"/>
                </a:cxn>
                <a:cxn ang="0">
                  <a:pos x="T4" y="T5"/>
                </a:cxn>
                <a:cxn ang="0">
                  <a:pos x="T6" y="T7"/>
                </a:cxn>
              </a:cxnLst>
              <a:rect l="0" t="0" r="r" b="b"/>
              <a:pathLst>
                <a:path w="6" h="3">
                  <a:moveTo>
                    <a:pt x="3" y="3"/>
                  </a:moveTo>
                  <a:cubicBezTo>
                    <a:pt x="1" y="3"/>
                    <a:pt x="1" y="2"/>
                    <a:pt x="0" y="0"/>
                  </a:cubicBezTo>
                  <a:cubicBezTo>
                    <a:pt x="3" y="0"/>
                    <a:pt x="4" y="1"/>
                    <a:pt x="6" y="3"/>
                  </a:cubicBezTo>
                  <a:cubicBezTo>
                    <a:pt x="3" y="2"/>
                    <a:pt x="3" y="2"/>
                    <a:pt x="3" y="3"/>
                  </a:cubicBezTo>
                  <a:close/>
                </a:path>
              </a:pathLst>
            </a:custGeom>
            <a:solidFill>
              <a:srgbClr val="9C7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56" name="Freeform 877"/>
            <p:cNvSpPr>
              <a:spLocks/>
            </p:cNvSpPr>
            <p:nvPr/>
          </p:nvSpPr>
          <p:spPr bwMode="auto">
            <a:xfrm>
              <a:off x="1511" y="3572"/>
              <a:ext cx="17" cy="12"/>
            </a:xfrm>
            <a:custGeom>
              <a:avLst/>
              <a:gdLst>
                <a:gd name="T0" fmla="*/ 0 w 7"/>
                <a:gd name="T1" fmla="*/ 5 h 5"/>
                <a:gd name="T2" fmla="*/ 7 w 7"/>
                <a:gd name="T3" fmla="*/ 0 h 5"/>
                <a:gd name="T4" fmla="*/ 0 w 7"/>
                <a:gd name="T5" fmla="*/ 5 h 5"/>
              </a:gdLst>
              <a:ahLst/>
              <a:cxnLst>
                <a:cxn ang="0">
                  <a:pos x="T0" y="T1"/>
                </a:cxn>
                <a:cxn ang="0">
                  <a:pos x="T2" y="T3"/>
                </a:cxn>
                <a:cxn ang="0">
                  <a:pos x="T4" y="T5"/>
                </a:cxn>
              </a:cxnLst>
              <a:rect l="0" t="0" r="r" b="b"/>
              <a:pathLst>
                <a:path w="7" h="5">
                  <a:moveTo>
                    <a:pt x="0" y="5"/>
                  </a:moveTo>
                  <a:cubicBezTo>
                    <a:pt x="1" y="2"/>
                    <a:pt x="4" y="1"/>
                    <a:pt x="7" y="0"/>
                  </a:cubicBezTo>
                  <a:cubicBezTo>
                    <a:pt x="5" y="2"/>
                    <a:pt x="2" y="4"/>
                    <a:pt x="0" y="5"/>
                  </a:cubicBezTo>
                  <a:close/>
                </a:path>
              </a:pathLst>
            </a:custGeom>
            <a:solidFill>
              <a:srgbClr val="9E8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57" name="Freeform 878"/>
            <p:cNvSpPr>
              <a:spLocks/>
            </p:cNvSpPr>
            <p:nvPr/>
          </p:nvSpPr>
          <p:spPr bwMode="auto">
            <a:xfrm>
              <a:off x="1749" y="2987"/>
              <a:ext cx="19" cy="12"/>
            </a:xfrm>
            <a:custGeom>
              <a:avLst/>
              <a:gdLst>
                <a:gd name="T0" fmla="*/ 8 w 8"/>
                <a:gd name="T1" fmla="*/ 5 h 5"/>
                <a:gd name="T2" fmla="*/ 0 w 8"/>
                <a:gd name="T3" fmla="*/ 0 h 5"/>
                <a:gd name="T4" fmla="*/ 8 w 8"/>
                <a:gd name="T5" fmla="*/ 5 h 5"/>
              </a:gdLst>
              <a:ahLst/>
              <a:cxnLst>
                <a:cxn ang="0">
                  <a:pos x="T0" y="T1"/>
                </a:cxn>
                <a:cxn ang="0">
                  <a:pos x="T2" y="T3"/>
                </a:cxn>
                <a:cxn ang="0">
                  <a:pos x="T4" y="T5"/>
                </a:cxn>
              </a:cxnLst>
              <a:rect l="0" t="0" r="r" b="b"/>
              <a:pathLst>
                <a:path w="8" h="5">
                  <a:moveTo>
                    <a:pt x="8" y="5"/>
                  </a:moveTo>
                  <a:cubicBezTo>
                    <a:pt x="5" y="4"/>
                    <a:pt x="2" y="3"/>
                    <a:pt x="0" y="0"/>
                  </a:cubicBezTo>
                  <a:cubicBezTo>
                    <a:pt x="3" y="1"/>
                    <a:pt x="6" y="2"/>
                    <a:pt x="8" y="5"/>
                  </a:cubicBezTo>
                  <a:close/>
                </a:path>
              </a:pathLst>
            </a:custGeom>
            <a:solidFill>
              <a:srgbClr val="9C7D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58" name="Freeform 879"/>
            <p:cNvSpPr>
              <a:spLocks/>
            </p:cNvSpPr>
            <p:nvPr/>
          </p:nvSpPr>
          <p:spPr bwMode="auto">
            <a:xfrm>
              <a:off x="1105" y="1531"/>
              <a:ext cx="21" cy="7"/>
            </a:xfrm>
            <a:custGeom>
              <a:avLst/>
              <a:gdLst>
                <a:gd name="T0" fmla="*/ 0 w 9"/>
                <a:gd name="T1" fmla="*/ 1 h 3"/>
                <a:gd name="T2" fmla="*/ 0 w 9"/>
                <a:gd name="T3" fmla="*/ 0 h 3"/>
                <a:gd name="T4" fmla="*/ 9 w 9"/>
                <a:gd name="T5" fmla="*/ 0 h 3"/>
                <a:gd name="T6" fmla="*/ 0 w 9"/>
                <a:gd name="T7" fmla="*/ 1 h 3"/>
              </a:gdLst>
              <a:ahLst/>
              <a:cxnLst>
                <a:cxn ang="0">
                  <a:pos x="T0" y="T1"/>
                </a:cxn>
                <a:cxn ang="0">
                  <a:pos x="T2" y="T3"/>
                </a:cxn>
                <a:cxn ang="0">
                  <a:pos x="T4" y="T5"/>
                </a:cxn>
                <a:cxn ang="0">
                  <a:pos x="T6" y="T7"/>
                </a:cxn>
              </a:cxnLst>
              <a:rect l="0" t="0" r="r" b="b"/>
              <a:pathLst>
                <a:path w="9" h="3">
                  <a:moveTo>
                    <a:pt x="0" y="1"/>
                  </a:moveTo>
                  <a:cubicBezTo>
                    <a:pt x="0" y="1"/>
                    <a:pt x="0" y="0"/>
                    <a:pt x="0" y="0"/>
                  </a:cubicBezTo>
                  <a:cubicBezTo>
                    <a:pt x="3" y="1"/>
                    <a:pt x="6" y="1"/>
                    <a:pt x="9" y="0"/>
                  </a:cubicBezTo>
                  <a:cubicBezTo>
                    <a:pt x="6" y="3"/>
                    <a:pt x="3" y="2"/>
                    <a:pt x="0" y="1"/>
                  </a:cubicBezTo>
                  <a:close/>
                </a:path>
              </a:pathLst>
            </a:custGeom>
            <a:solidFill>
              <a:srgbClr val="977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59" name="Freeform 880"/>
            <p:cNvSpPr>
              <a:spLocks/>
            </p:cNvSpPr>
            <p:nvPr/>
          </p:nvSpPr>
          <p:spPr bwMode="auto">
            <a:xfrm>
              <a:off x="905" y="3189"/>
              <a:ext cx="17" cy="9"/>
            </a:xfrm>
            <a:custGeom>
              <a:avLst/>
              <a:gdLst>
                <a:gd name="T0" fmla="*/ 0 w 7"/>
                <a:gd name="T1" fmla="*/ 4 h 4"/>
                <a:gd name="T2" fmla="*/ 6 w 7"/>
                <a:gd name="T3" fmla="*/ 0 h 4"/>
                <a:gd name="T4" fmla="*/ 7 w 7"/>
                <a:gd name="T5" fmla="*/ 2 h 4"/>
                <a:gd name="T6" fmla="*/ 0 w 7"/>
                <a:gd name="T7" fmla="*/ 4 h 4"/>
              </a:gdLst>
              <a:ahLst/>
              <a:cxnLst>
                <a:cxn ang="0">
                  <a:pos x="T0" y="T1"/>
                </a:cxn>
                <a:cxn ang="0">
                  <a:pos x="T2" y="T3"/>
                </a:cxn>
                <a:cxn ang="0">
                  <a:pos x="T4" y="T5"/>
                </a:cxn>
                <a:cxn ang="0">
                  <a:pos x="T6" y="T7"/>
                </a:cxn>
              </a:cxnLst>
              <a:rect l="0" t="0" r="r" b="b"/>
              <a:pathLst>
                <a:path w="7" h="4">
                  <a:moveTo>
                    <a:pt x="0" y="4"/>
                  </a:moveTo>
                  <a:cubicBezTo>
                    <a:pt x="1" y="1"/>
                    <a:pt x="4" y="1"/>
                    <a:pt x="6" y="0"/>
                  </a:cubicBezTo>
                  <a:cubicBezTo>
                    <a:pt x="7" y="0"/>
                    <a:pt x="7" y="0"/>
                    <a:pt x="7" y="2"/>
                  </a:cubicBezTo>
                  <a:cubicBezTo>
                    <a:pt x="4" y="1"/>
                    <a:pt x="2" y="3"/>
                    <a:pt x="0" y="4"/>
                  </a:cubicBezTo>
                  <a:close/>
                </a:path>
              </a:pathLst>
            </a:custGeom>
            <a:solidFill>
              <a:srgbClr val="9A7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0" name="Freeform 881"/>
            <p:cNvSpPr>
              <a:spLocks/>
            </p:cNvSpPr>
            <p:nvPr/>
          </p:nvSpPr>
          <p:spPr bwMode="auto">
            <a:xfrm>
              <a:off x="1117" y="1813"/>
              <a:ext cx="21" cy="7"/>
            </a:xfrm>
            <a:custGeom>
              <a:avLst/>
              <a:gdLst>
                <a:gd name="T0" fmla="*/ 9 w 9"/>
                <a:gd name="T1" fmla="*/ 0 h 3"/>
                <a:gd name="T2" fmla="*/ 0 w 9"/>
                <a:gd name="T3" fmla="*/ 2 h 3"/>
                <a:gd name="T4" fmla="*/ 9 w 9"/>
                <a:gd name="T5" fmla="*/ 0 h 3"/>
              </a:gdLst>
              <a:ahLst/>
              <a:cxnLst>
                <a:cxn ang="0">
                  <a:pos x="T0" y="T1"/>
                </a:cxn>
                <a:cxn ang="0">
                  <a:pos x="T2" y="T3"/>
                </a:cxn>
                <a:cxn ang="0">
                  <a:pos x="T4" y="T5"/>
                </a:cxn>
              </a:cxnLst>
              <a:rect l="0" t="0" r="r" b="b"/>
              <a:pathLst>
                <a:path w="9" h="3">
                  <a:moveTo>
                    <a:pt x="9" y="0"/>
                  </a:moveTo>
                  <a:cubicBezTo>
                    <a:pt x="6" y="2"/>
                    <a:pt x="3" y="3"/>
                    <a:pt x="0" y="2"/>
                  </a:cubicBezTo>
                  <a:cubicBezTo>
                    <a:pt x="3" y="2"/>
                    <a:pt x="6" y="0"/>
                    <a:pt x="9" y="0"/>
                  </a:cubicBezTo>
                  <a:close/>
                </a:path>
              </a:pathLst>
            </a:custGeom>
            <a:solidFill>
              <a:srgbClr val="A38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1" name="Freeform 882"/>
            <p:cNvSpPr>
              <a:spLocks/>
            </p:cNvSpPr>
            <p:nvPr/>
          </p:nvSpPr>
          <p:spPr bwMode="auto">
            <a:xfrm>
              <a:off x="1122" y="1536"/>
              <a:ext cx="16" cy="12"/>
            </a:xfrm>
            <a:custGeom>
              <a:avLst/>
              <a:gdLst>
                <a:gd name="T0" fmla="*/ 7 w 7"/>
                <a:gd name="T1" fmla="*/ 4 h 5"/>
                <a:gd name="T2" fmla="*/ 2 w 7"/>
                <a:gd name="T3" fmla="*/ 2 h 5"/>
                <a:gd name="T4" fmla="*/ 1 w 7"/>
                <a:gd name="T5" fmla="*/ 1 h 5"/>
                <a:gd name="T6" fmla="*/ 3 w 7"/>
                <a:gd name="T7" fmla="*/ 0 h 5"/>
                <a:gd name="T8" fmla="*/ 7 w 7"/>
                <a:gd name="T9" fmla="*/ 4 h 5"/>
              </a:gdLst>
              <a:ahLst/>
              <a:cxnLst>
                <a:cxn ang="0">
                  <a:pos x="T0" y="T1"/>
                </a:cxn>
                <a:cxn ang="0">
                  <a:pos x="T2" y="T3"/>
                </a:cxn>
                <a:cxn ang="0">
                  <a:pos x="T4" y="T5"/>
                </a:cxn>
                <a:cxn ang="0">
                  <a:pos x="T6" y="T7"/>
                </a:cxn>
                <a:cxn ang="0">
                  <a:pos x="T8" y="T9"/>
                </a:cxn>
              </a:cxnLst>
              <a:rect l="0" t="0" r="r" b="b"/>
              <a:pathLst>
                <a:path w="7" h="5">
                  <a:moveTo>
                    <a:pt x="7" y="4"/>
                  </a:moveTo>
                  <a:cubicBezTo>
                    <a:pt x="5" y="5"/>
                    <a:pt x="4" y="3"/>
                    <a:pt x="2" y="2"/>
                  </a:cubicBezTo>
                  <a:cubicBezTo>
                    <a:pt x="1" y="2"/>
                    <a:pt x="0" y="2"/>
                    <a:pt x="1" y="1"/>
                  </a:cubicBezTo>
                  <a:cubicBezTo>
                    <a:pt x="1" y="0"/>
                    <a:pt x="2" y="0"/>
                    <a:pt x="3" y="0"/>
                  </a:cubicBezTo>
                  <a:cubicBezTo>
                    <a:pt x="3" y="3"/>
                    <a:pt x="6" y="2"/>
                    <a:pt x="7" y="4"/>
                  </a:cubicBezTo>
                  <a:close/>
                </a:path>
              </a:pathLst>
            </a:custGeom>
            <a:solidFill>
              <a:srgbClr val="9C8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2" name="Freeform 883"/>
            <p:cNvSpPr>
              <a:spLocks/>
            </p:cNvSpPr>
            <p:nvPr/>
          </p:nvSpPr>
          <p:spPr bwMode="auto">
            <a:xfrm>
              <a:off x="1533" y="3383"/>
              <a:ext cx="9" cy="16"/>
            </a:xfrm>
            <a:custGeom>
              <a:avLst/>
              <a:gdLst>
                <a:gd name="T0" fmla="*/ 0 w 4"/>
                <a:gd name="T1" fmla="*/ 6 h 7"/>
                <a:gd name="T2" fmla="*/ 4 w 4"/>
                <a:gd name="T3" fmla="*/ 0 h 7"/>
                <a:gd name="T4" fmla="*/ 2 w 4"/>
                <a:gd name="T5" fmla="*/ 5 h 7"/>
                <a:gd name="T6" fmla="*/ 0 w 4"/>
                <a:gd name="T7" fmla="*/ 6 h 7"/>
              </a:gdLst>
              <a:ahLst/>
              <a:cxnLst>
                <a:cxn ang="0">
                  <a:pos x="T0" y="T1"/>
                </a:cxn>
                <a:cxn ang="0">
                  <a:pos x="T2" y="T3"/>
                </a:cxn>
                <a:cxn ang="0">
                  <a:pos x="T4" y="T5"/>
                </a:cxn>
                <a:cxn ang="0">
                  <a:pos x="T6" y="T7"/>
                </a:cxn>
              </a:cxnLst>
              <a:rect l="0" t="0" r="r" b="b"/>
              <a:pathLst>
                <a:path w="4" h="7">
                  <a:moveTo>
                    <a:pt x="0" y="6"/>
                  </a:moveTo>
                  <a:cubicBezTo>
                    <a:pt x="3" y="5"/>
                    <a:pt x="1" y="1"/>
                    <a:pt x="4" y="0"/>
                  </a:cubicBezTo>
                  <a:cubicBezTo>
                    <a:pt x="4" y="2"/>
                    <a:pt x="3" y="3"/>
                    <a:pt x="2" y="5"/>
                  </a:cubicBezTo>
                  <a:cubicBezTo>
                    <a:pt x="2" y="6"/>
                    <a:pt x="2" y="7"/>
                    <a:pt x="0" y="6"/>
                  </a:cubicBezTo>
                  <a:close/>
                </a:path>
              </a:pathLst>
            </a:custGeom>
            <a:solidFill>
              <a:srgbClr val="9E8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3" name="Freeform 884"/>
            <p:cNvSpPr>
              <a:spLocks/>
            </p:cNvSpPr>
            <p:nvPr/>
          </p:nvSpPr>
          <p:spPr bwMode="auto">
            <a:xfrm>
              <a:off x="1160" y="2599"/>
              <a:ext cx="16" cy="10"/>
            </a:xfrm>
            <a:custGeom>
              <a:avLst/>
              <a:gdLst>
                <a:gd name="T0" fmla="*/ 7 w 7"/>
                <a:gd name="T1" fmla="*/ 4 h 4"/>
                <a:gd name="T2" fmla="*/ 0 w 7"/>
                <a:gd name="T3" fmla="*/ 0 h 4"/>
                <a:gd name="T4" fmla="*/ 7 w 7"/>
                <a:gd name="T5" fmla="*/ 4 h 4"/>
              </a:gdLst>
              <a:ahLst/>
              <a:cxnLst>
                <a:cxn ang="0">
                  <a:pos x="T0" y="T1"/>
                </a:cxn>
                <a:cxn ang="0">
                  <a:pos x="T2" y="T3"/>
                </a:cxn>
                <a:cxn ang="0">
                  <a:pos x="T4" y="T5"/>
                </a:cxn>
              </a:cxnLst>
              <a:rect l="0" t="0" r="r" b="b"/>
              <a:pathLst>
                <a:path w="7" h="4">
                  <a:moveTo>
                    <a:pt x="7" y="4"/>
                  </a:moveTo>
                  <a:cubicBezTo>
                    <a:pt x="4" y="3"/>
                    <a:pt x="1" y="3"/>
                    <a:pt x="0" y="0"/>
                  </a:cubicBezTo>
                  <a:cubicBezTo>
                    <a:pt x="2" y="1"/>
                    <a:pt x="5" y="2"/>
                    <a:pt x="7" y="4"/>
                  </a:cubicBezTo>
                  <a:close/>
                </a:path>
              </a:pathLst>
            </a:custGeom>
            <a:solidFill>
              <a:srgbClr val="9D8B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4" name="Freeform 885"/>
            <p:cNvSpPr>
              <a:spLocks/>
            </p:cNvSpPr>
            <p:nvPr/>
          </p:nvSpPr>
          <p:spPr bwMode="auto">
            <a:xfrm>
              <a:off x="1844" y="3537"/>
              <a:ext cx="14" cy="14"/>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4"/>
                    <a:pt x="1" y="3"/>
                    <a:pt x="0" y="0"/>
                  </a:cubicBezTo>
                  <a:cubicBezTo>
                    <a:pt x="2" y="2"/>
                    <a:pt x="5" y="3"/>
                    <a:pt x="6" y="6"/>
                  </a:cubicBezTo>
                  <a:close/>
                </a:path>
              </a:pathLst>
            </a:custGeom>
            <a:solidFill>
              <a:srgbClr val="927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5" name="Freeform 886"/>
            <p:cNvSpPr>
              <a:spLocks/>
            </p:cNvSpPr>
            <p:nvPr/>
          </p:nvSpPr>
          <p:spPr bwMode="auto">
            <a:xfrm>
              <a:off x="1766" y="1543"/>
              <a:ext cx="19" cy="9"/>
            </a:xfrm>
            <a:custGeom>
              <a:avLst/>
              <a:gdLst>
                <a:gd name="T0" fmla="*/ 0 w 8"/>
                <a:gd name="T1" fmla="*/ 0 h 4"/>
                <a:gd name="T2" fmla="*/ 0 w 8"/>
                <a:gd name="T3" fmla="*/ 0 h 4"/>
                <a:gd name="T4" fmla="*/ 8 w 8"/>
                <a:gd name="T5" fmla="*/ 4 h 4"/>
                <a:gd name="T6" fmla="*/ 0 w 8"/>
                <a:gd name="T7" fmla="*/ 0 h 4"/>
              </a:gdLst>
              <a:ahLst/>
              <a:cxnLst>
                <a:cxn ang="0">
                  <a:pos x="T0" y="T1"/>
                </a:cxn>
                <a:cxn ang="0">
                  <a:pos x="T2" y="T3"/>
                </a:cxn>
                <a:cxn ang="0">
                  <a:pos x="T4" y="T5"/>
                </a:cxn>
                <a:cxn ang="0">
                  <a:pos x="T6" y="T7"/>
                </a:cxn>
              </a:cxnLst>
              <a:rect l="0" t="0" r="r" b="b"/>
              <a:pathLst>
                <a:path w="8" h="4">
                  <a:moveTo>
                    <a:pt x="0" y="0"/>
                  </a:moveTo>
                  <a:cubicBezTo>
                    <a:pt x="0" y="0"/>
                    <a:pt x="0" y="0"/>
                    <a:pt x="0" y="0"/>
                  </a:cubicBezTo>
                  <a:cubicBezTo>
                    <a:pt x="3" y="0"/>
                    <a:pt x="6" y="1"/>
                    <a:pt x="8" y="4"/>
                  </a:cubicBezTo>
                  <a:cubicBezTo>
                    <a:pt x="6" y="3"/>
                    <a:pt x="3" y="2"/>
                    <a:pt x="0" y="0"/>
                  </a:cubicBezTo>
                  <a:close/>
                </a:path>
              </a:pathLst>
            </a:custGeom>
            <a:solidFill>
              <a:srgbClr val="9A7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6" name="Freeform 887"/>
            <p:cNvSpPr>
              <a:spLocks/>
            </p:cNvSpPr>
            <p:nvPr/>
          </p:nvSpPr>
          <p:spPr bwMode="auto">
            <a:xfrm>
              <a:off x="841" y="2599"/>
              <a:ext cx="17" cy="10"/>
            </a:xfrm>
            <a:custGeom>
              <a:avLst/>
              <a:gdLst>
                <a:gd name="T0" fmla="*/ 0 w 7"/>
                <a:gd name="T1" fmla="*/ 4 h 4"/>
                <a:gd name="T2" fmla="*/ 7 w 7"/>
                <a:gd name="T3" fmla="*/ 0 h 4"/>
                <a:gd name="T4" fmla="*/ 0 w 7"/>
                <a:gd name="T5" fmla="*/ 4 h 4"/>
              </a:gdLst>
              <a:ahLst/>
              <a:cxnLst>
                <a:cxn ang="0">
                  <a:pos x="T0" y="T1"/>
                </a:cxn>
                <a:cxn ang="0">
                  <a:pos x="T2" y="T3"/>
                </a:cxn>
                <a:cxn ang="0">
                  <a:pos x="T4" y="T5"/>
                </a:cxn>
              </a:cxnLst>
              <a:rect l="0" t="0" r="r" b="b"/>
              <a:pathLst>
                <a:path w="7" h="4">
                  <a:moveTo>
                    <a:pt x="0" y="4"/>
                  </a:moveTo>
                  <a:cubicBezTo>
                    <a:pt x="2" y="1"/>
                    <a:pt x="4" y="0"/>
                    <a:pt x="7" y="0"/>
                  </a:cubicBezTo>
                  <a:cubicBezTo>
                    <a:pt x="5" y="1"/>
                    <a:pt x="2" y="3"/>
                    <a:pt x="0" y="4"/>
                  </a:cubicBezTo>
                  <a:close/>
                </a:path>
              </a:pathLst>
            </a:custGeom>
            <a:solidFill>
              <a:srgbClr val="9E7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7" name="Freeform 888"/>
            <p:cNvSpPr>
              <a:spLocks/>
            </p:cNvSpPr>
            <p:nvPr/>
          </p:nvSpPr>
          <p:spPr bwMode="auto">
            <a:xfrm>
              <a:off x="896" y="1493"/>
              <a:ext cx="9" cy="14"/>
            </a:xfrm>
            <a:custGeom>
              <a:avLst/>
              <a:gdLst>
                <a:gd name="T0" fmla="*/ 4 w 4"/>
                <a:gd name="T1" fmla="*/ 0 h 6"/>
                <a:gd name="T2" fmla="*/ 1 w 4"/>
                <a:gd name="T3" fmla="*/ 3 h 6"/>
                <a:gd name="T4" fmla="*/ 3 w 4"/>
                <a:gd name="T5" fmla="*/ 3 h 6"/>
                <a:gd name="T6" fmla="*/ 1 w 4"/>
                <a:gd name="T7" fmla="*/ 4 h 6"/>
                <a:gd name="T8" fmla="*/ 2 w 4"/>
                <a:gd name="T9" fmla="*/ 2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cubicBezTo>
                    <a:pt x="4" y="2"/>
                    <a:pt x="2" y="2"/>
                    <a:pt x="1" y="3"/>
                  </a:cubicBezTo>
                  <a:cubicBezTo>
                    <a:pt x="2" y="4"/>
                    <a:pt x="3" y="3"/>
                    <a:pt x="3" y="3"/>
                  </a:cubicBezTo>
                  <a:cubicBezTo>
                    <a:pt x="3" y="5"/>
                    <a:pt x="2" y="6"/>
                    <a:pt x="1" y="4"/>
                  </a:cubicBezTo>
                  <a:cubicBezTo>
                    <a:pt x="0" y="3"/>
                    <a:pt x="0" y="2"/>
                    <a:pt x="2" y="2"/>
                  </a:cubicBezTo>
                  <a:cubicBezTo>
                    <a:pt x="2" y="1"/>
                    <a:pt x="3" y="0"/>
                    <a:pt x="4" y="0"/>
                  </a:cubicBezTo>
                  <a:close/>
                </a:path>
              </a:pathLst>
            </a:custGeom>
            <a:solidFill>
              <a:srgbClr val="A28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8" name="Freeform 889"/>
            <p:cNvSpPr>
              <a:spLocks/>
            </p:cNvSpPr>
            <p:nvPr/>
          </p:nvSpPr>
          <p:spPr bwMode="auto">
            <a:xfrm>
              <a:off x="1105" y="3281"/>
              <a:ext cx="14" cy="7"/>
            </a:xfrm>
            <a:custGeom>
              <a:avLst/>
              <a:gdLst>
                <a:gd name="T0" fmla="*/ 2 w 6"/>
                <a:gd name="T1" fmla="*/ 3 h 3"/>
                <a:gd name="T2" fmla="*/ 0 w 6"/>
                <a:gd name="T3" fmla="*/ 0 h 3"/>
                <a:gd name="T4" fmla="*/ 6 w 6"/>
                <a:gd name="T5" fmla="*/ 3 h 3"/>
                <a:gd name="T6" fmla="*/ 4 w 6"/>
                <a:gd name="T7" fmla="*/ 2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0" y="3"/>
                    <a:pt x="1" y="1"/>
                    <a:pt x="0" y="0"/>
                  </a:cubicBezTo>
                  <a:cubicBezTo>
                    <a:pt x="3" y="0"/>
                    <a:pt x="5" y="0"/>
                    <a:pt x="6" y="3"/>
                  </a:cubicBezTo>
                  <a:cubicBezTo>
                    <a:pt x="5" y="3"/>
                    <a:pt x="4" y="2"/>
                    <a:pt x="4" y="2"/>
                  </a:cubicBezTo>
                  <a:cubicBezTo>
                    <a:pt x="1" y="0"/>
                    <a:pt x="2" y="3"/>
                    <a:pt x="2" y="3"/>
                  </a:cubicBezTo>
                  <a:close/>
                </a:path>
              </a:pathLst>
            </a:custGeom>
            <a:solidFill>
              <a:srgbClr val="967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9" name="Freeform 890"/>
            <p:cNvSpPr>
              <a:spLocks/>
            </p:cNvSpPr>
            <p:nvPr/>
          </p:nvSpPr>
          <p:spPr bwMode="auto">
            <a:xfrm>
              <a:off x="1761" y="2999"/>
              <a:ext cx="17" cy="14"/>
            </a:xfrm>
            <a:custGeom>
              <a:avLst/>
              <a:gdLst>
                <a:gd name="T0" fmla="*/ 0 w 7"/>
                <a:gd name="T1" fmla="*/ 0 h 6"/>
                <a:gd name="T2" fmla="*/ 7 w 7"/>
                <a:gd name="T3" fmla="*/ 6 h 6"/>
                <a:gd name="T4" fmla="*/ 0 w 7"/>
                <a:gd name="T5" fmla="*/ 0 h 6"/>
              </a:gdLst>
              <a:ahLst/>
              <a:cxnLst>
                <a:cxn ang="0">
                  <a:pos x="T0" y="T1"/>
                </a:cxn>
                <a:cxn ang="0">
                  <a:pos x="T2" y="T3"/>
                </a:cxn>
                <a:cxn ang="0">
                  <a:pos x="T4" y="T5"/>
                </a:cxn>
              </a:cxnLst>
              <a:rect l="0" t="0" r="r" b="b"/>
              <a:pathLst>
                <a:path w="7" h="6">
                  <a:moveTo>
                    <a:pt x="0" y="0"/>
                  </a:moveTo>
                  <a:cubicBezTo>
                    <a:pt x="3" y="2"/>
                    <a:pt x="6" y="2"/>
                    <a:pt x="7" y="6"/>
                  </a:cubicBezTo>
                  <a:cubicBezTo>
                    <a:pt x="5" y="4"/>
                    <a:pt x="2" y="3"/>
                    <a:pt x="0" y="0"/>
                  </a:cubicBezTo>
                  <a:close/>
                </a:path>
              </a:pathLst>
            </a:custGeom>
            <a:solidFill>
              <a:srgbClr val="9E7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0" name="Freeform 891"/>
            <p:cNvSpPr>
              <a:spLocks/>
            </p:cNvSpPr>
            <p:nvPr/>
          </p:nvSpPr>
          <p:spPr bwMode="auto">
            <a:xfrm>
              <a:off x="1590" y="3684"/>
              <a:ext cx="14" cy="14"/>
            </a:xfrm>
            <a:custGeom>
              <a:avLst/>
              <a:gdLst>
                <a:gd name="T0" fmla="*/ 6 w 6"/>
                <a:gd name="T1" fmla="*/ 0 h 6"/>
                <a:gd name="T2" fmla="*/ 6 w 6"/>
                <a:gd name="T3" fmla="*/ 1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cubicBezTo>
                    <a:pt x="6" y="1"/>
                    <a:pt x="6" y="1"/>
                    <a:pt x="6" y="1"/>
                  </a:cubicBezTo>
                  <a:cubicBezTo>
                    <a:pt x="4" y="3"/>
                    <a:pt x="3" y="5"/>
                    <a:pt x="0" y="6"/>
                  </a:cubicBezTo>
                  <a:cubicBezTo>
                    <a:pt x="1" y="4"/>
                    <a:pt x="4" y="2"/>
                    <a:pt x="6" y="0"/>
                  </a:cubicBezTo>
                  <a:close/>
                </a:path>
              </a:pathLst>
            </a:custGeom>
            <a:solidFill>
              <a:srgbClr val="9C72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1" name="Freeform 892"/>
            <p:cNvSpPr>
              <a:spLocks/>
            </p:cNvSpPr>
            <p:nvPr/>
          </p:nvSpPr>
          <p:spPr bwMode="auto">
            <a:xfrm>
              <a:off x="1157" y="3040"/>
              <a:ext cx="10" cy="11"/>
            </a:xfrm>
            <a:custGeom>
              <a:avLst/>
              <a:gdLst>
                <a:gd name="T0" fmla="*/ 0 w 4"/>
                <a:gd name="T1" fmla="*/ 2 h 5"/>
                <a:gd name="T2" fmla="*/ 2 w 4"/>
                <a:gd name="T3" fmla="*/ 4 h 5"/>
                <a:gd name="T4" fmla="*/ 2 w 4"/>
                <a:gd name="T5" fmla="*/ 0 h 5"/>
                <a:gd name="T6" fmla="*/ 3 w 4"/>
                <a:gd name="T7" fmla="*/ 4 h 5"/>
                <a:gd name="T8" fmla="*/ 2 w 4"/>
                <a:gd name="T9" fmla="*/ 5 h 5"/>
                <a:gd name="T10" fmla="*/ 0 w 4"/>
                <a:gd name="T11" fmla="*/ 2 h 5"/>
              </a:gdLst>
              <a:ahLst/>
              <a:cxnLst>
                <a:cxn ang="0">
                  <a:pos x="T0" y="T1"/>
                </a:cxn>
                <a:cxn ang="0">
                  <a:pos x="T2" y="T3"/>
                </a:cxn>
                <a:cxn ang="0">
                  <a:pos x="T4" y="T5"/>
                </a:cxn>
                <a:cxn ang="0">
                  <a:pos x="T6" y="T7"/>
                </a:cxn>
                <a:cxn ang="0">
                  <a:pos x="T8" y="T9"/>
                </a:cxn>
                <a:cxn ang="0">
                  <a:pos x="T10" y="T11"/>
                </a:cxn>
              </a:cxnLst>
              <a:rect l="0" t="0" r="r" b="b"/>
              <a:pathLst>
                <a:path w="4" h="5">
                  <a:moveTo>
                    <a:pt x="0" y="2"/>
                  </a:moveTo>
                  <a:cubicBezTo>
                    <a:pt x="1" y="2"/>
                    <a:pt x="1" y="3"/>
                    <a:pt x="2" y="4"/>
                  </a:cubicBezTo>
                  <a:cubicBezTo>
                    <a:pt x="3" y="3"/>
                    <a:pt x="1" y="1"/>
                    <a:pt x="2" y="0"/>
                  </a:cubicBezTo>
                  <a:cubicBezTo>
                    <a:pt x="3" y="1"/>
                    <a:pt x="4" y="2"/>
                    <a:pt x="3" y="4"/>
                  </a:cubicBezTo>
                  <a:cubicBezTo>
                    <a:pt x="3" y="5"/>
                    <a:pt x="2" y="5"/>
                    <a:pt x="2" y="5"/>
                  </a:cubicBezTo>
                  <a:cubicBezTo>
                    <a:pt x="0" y="4"/>
                    <a:pt x="0" y="3"/>
                    <a:pt x="0" y="2"/>
                  </a:cubicBezTo>
                  <a:close/>
                </a:path>
              </a:pathLst>
            </a:custGeom>
            <a:solidFill>
              <a:srgbClr val="9D9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2" name="Freeform 893"/>
            <p:cNvSpPr>
              <a:spLocks/>
            </p:cNvSpPr>
            <p:nvPr/>
          </p:nvSpPr>
          <p:spPr bwMode="auto">
            <a:xfrm>
              <a:off x="1778" y="1749"/>
              <a:ext cx="16" cy="9"/>
            </a:xfrm>
            <a:custGeom>
              <a:avLst/>
              <a:gdLst>
                <a:gd name="T0" fmla="*/ 6 w 7"/>
                <a:gd name="T1" fmla="*/ 1 h 4"/>
                <a:gd name="T2" fmla="*/ 0 w 7"/>
                <a:gd name="T3" fmla="*/ 3 h 4"/>
                <a:gd name="T4" fmla="*/ 3 w 7"/>
                <a:gd name="T5" fmla="*/ 1 h 4"/>
                <a:gd name="T6" fmla="*/ 7 w 7"/>
                <a:gd name="T7" fmla="*/ 0 h 4"/>
                <a:gd name="T8" fmla="*/ 6 w 7"/>
                <a:gd name="T9" fmla="*/ 1 h 4"/>
              </a:gdLst>
              <a:ahLst/>
              <a:cxnLst>
                <a:cxn ang="0">
                  <a:pos x="T0" y="T1"/>
                </a:cxn>
                <a:cxn ang="0">
                  <a:pos x="T2" y="T3"/>
                </a:cxn>
                <a:cxn ang="0">
                  <a:pos x="T4" y="T5"/>
                </a:cxn>
                <a:cxn ang="0">
                  <a:pos x="T6" y="T7"/>
                </a:cxn>
                <a:cxn ang="0">
                  <a:pos x="T8" y="T9"/>
                </a:cxn>
              </a:cxnLst>
              <a:rect l="0" t="0" r="r" b="b"/>
              <a:pathLst>
                <a:path w="7" h="4">
                  <a:moveTo>
                    <a:pt x="6" y="1"/>
                  </a:moveTo>
                  <a:cubicBezTo>
                    <a:pt x="4" y="1"/>
                    <a:pt x="2" y="4"/>
                    <a:pt x="0" y="3"/>
                  </a:cubicBezTo>
                  <a:cubicBezTo>
                    <a:pt x="1" y="2"/>
                    <a:pt x="2" y="2"/>
                    <a:pt x="3" y="1"/>
                  </a:cubicBezTo>
                  <a:cubicBezTo>
                    <a:pt x="4" y="0"/>
                    <a:pt x="6" y="0"/>
                    <a:pt x="7" y="0"/>
                  </a:cubicBezTo>
                  <a:cubicBezTo>
                    <a:pt x="7" y="1"/>
                    <a:pt x="6" y="1"/>
                    <a:pt x="6" y="1"/>
                  </a:cubicBezTo>
                  <a:close/>
                </a:path>
              </a:pathLst>
            </a:custGeom>
            <a:solidFill>
              <a:srgbClr val="ECD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3" name="Freeform 894"/>
            <p:cNvSpPr>
              <a:spLocks/>
            </p:cNvSpPr>
            <p:nvPr/>
          </p:nvSpPr>
          <p:spPr bwMode="auto">
            <a:xfrm>
              <a:off x="1136" y="1747"/>
              <a:ext cx="12" cy="9"/>
            </a:xfrm>
            <a:custGeom>
              <a:avLst/>
              <a:gdLst>
                <a:gd name="T0" fmla="*/ 1 w 5"/>
                <a:gd name="T1" fmla="*/ 4 h 4"/>
                <a:gd name="T2" fmla="*/ 0 w 5"/>
                <a:gd name="T3" fmla="*/ 2 h 4"/>
                <a:gd name="T4" fmla="*/ 2 w 5"/>
                <a:gd name="T5" fmla="*/ 0 h 4"/>
                <a:gd name="T6" fmla="*/ 4 w 5"/>
                <a:gd name="T7" fmla="*/ 1 h 4"/>
                <a:gd name="T8" fmla="*/ 3 w 5"/>
                <a:gd name="T9" fmla="*/ 3 h 4"/>
                <a:gd name="T10" fmla="*/ 1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1" y="4"/>
                  </a:moveTo>
                  <a:cubicBezTo>
                    <a:pt x="2" y="3"/>
                    <a:pt x="2" y="2"/>
                    <a:pt x="0" y="2"/>
                  </a:cubicBezTo>
                  <a:cubicBezTo>
                    <a:pt x="1" y="1"/>
                    <a:pt x="1" y="1"/>
                    <a:pt x="2" y="0"/>
                  </a:cubicBezTo>
                  <a:cubicBezTo>
                    <a:pt x="3" y="0"/>
                    <a:pt x="4" y="0"/>
                    <a:pt x="4" y="1"/>
                  </a:cubicBezTo>
                  <a:cubicBezTo>
                    <a:pt x="5" y="2"/>
                    <a:pt x="4" y="2"/>
                    <a:pt x="3" y="3"/>
                  </a:cubicBezTo>
                  <a:cubicBezTo>
                    <a:pt x="3" y="3"/>
                    <a:pt x="2" y="3"/>
                    <a:pt x="1" y="4"/>
                  </a:cubicBezTo>
                  <a:close/>
                </a:path>
              </a:pathLst>
            </a:custGeom>
            <a:solidFill>
              <a:srgbClr val="A38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4" name="Freeform 895"/>
            <p:cNvSpPr>
              <a:spLocks/>
            </p:cNvSpPr>
            <p:nvPr/>
          </p:nvSpPr>
          <p:spPr bwMode="auto">
            <a:xfrm>
              <a:off x="1816" y="1872"/>
              <a:ext cx="19" cy="7"/>
            </a:xfrm>
            <a:custGeom>
              <a:avLst/>
              <a:gdLst>
                <a:gd name="T0" fmla="*/ 0 w 8"/>
                <a:gd name="T1" fmla="*/ 0 h 3"/>
                <a:gd name="T2" fmla="*/ 8 w 8"/>
                <a:gd name="T3" fmla="*/ 3 h 3"/>
                <a:gd name="T4" fmla="*/ 0 w 8"/>
                <a:gd name="T5" fmla="*/ 0 h 3"/>
              </a:gdLst>
              <a:ahLst/>
              <a:cxnLst>
                <a:cxn ang="0">
                  <a:pos x="T0" y="T1"/>
                </a:cxn>
                <a:cxn ang="0">
                  <a:pos x="T2" y="T3"/>
                </a:cxn>
                <a:cxn ang="0">
                  <a:pos x="T4" y="T5"/>
                </a:cxn>
              </a:cxnLst>
              <a:rect l="0" t="0" r="r" b="b"/>
              <a:pathLst>
                <a:path w="8" h="3">
                  <a:moveTo>
                    <a:pt x="0" y="0"/>
                  </a:moveTo>
                  <a:cubicBezTo>
                    <a:pt x="3" y="0"/>
                    <a:pt x="6" y="0"/>
                    <a:pt x="8" y="3"/>
                  </a:cubicBezTo>
                  <a:cubicBezTo>
                    <a:pt x="6" y="2"/>
                    <a:pt x="2" y="1"/>
                    <a:pt x="0" y="0"/>
                  </a:cubicBezTo>
                  <a:close/>
                </a:path>
              </a:pathLst>
            </a:custGeom>
            <a:solidFill>
              <a:srgbClr val="9D83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5" name="Freeform 896"/>
            <p:cNvSpPr>
              <a:spLocks/>
            </p:cNvSpPr>
            <p:nvPr/>
          </p:nvSpPr>
          <p:spPr bwMode="auto">
            <a:xfrm>
              <a:off x="1480" y="2507"/>
              <a:ext cx="12" cy="9"/>
            </a:xfrm>
            <a:custGeom>
              <a:avLst/>
              <a:gdLst>
                <a:gd name="T0" fmla="*/ 2 w 5"/>
                <a:gd name="T1" fmla="*/ 0 h 4"/>
                <a:gd name="T2" fmla="*/ 1 w 5"/>
                <a:gd name="T3" fmla="*/ 2 h 4"/>
                <a:gd name="T4" fmla="*/ 5 w 5"/>
                <a:gd name="T5" fmla="*/ 2 h 4"/>
                <a:gd name="T6" fmla="*/ 1 w 5"/>
                <a:gd name="T7" fmla="*/ 4 h 4"/>
                <a:gd name="T8" fmla="*/ 0 w 5"/>
                <a:gd name="T9" fmla="*/ 2 h 4"/>
                <a:gd name="T10" fmla="*/ 2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2" y="0"/>
                  </a:moveTo>
                  <a:cubicBezTo>
                    <a:pt x="2" y="1"/>
                    <a:pt x="1" y="1"/>
                    <a:pt x="1" y="2"/>
                  </a:cubicBezTo>
                  <a:cubicBezTo>
                    <a:pt x="2" y="3"/>
                    <a:pt x="3" y="1"/>
                    <a:pt x="5" y="2"/>
                  </a:cubicBezTo>
                  <a:cubicBezTo>
                    <a:pt x="4" y="3"/>
                    <a:pt x="3" y="4"/>
                    <a:pt x="1" y="4"/>
                  </a:cubicBezTo>
                  <a:cubicBezTo>
                    <a:pt x="0" y="3"/>
                    <a:pt x="0" y="3"/>
                    <a:pt x="0" y="2"/>
                  </a:cubicBezTo>
                  <a:cubicBezTo>
                    <a:pt x="0" y="0"/>
                    <a:pt x="1" y="0"/>
                    <a:pt x="2" y="0"/>
                  </a:cubicBezTo>
                  <a:close/>
                </a:path>
              </a:pathLst>
            </a:custGeom>
            <a:solidFill>
              <a:srgbClr val="A388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6" name="Freeform 897"/>
            <p:cNvSpPr>
              <a:spLocks/>
            </p:cNvSpPr>
            <p:nvPr/>
          </p:nvSpPr>
          <p:spPr bwMode="auto">
            <a:xfrm>
              <a:off x="1816" y="2933"/>
              <a:ext cx="14" cy="12"/>
            </a:xfrm>
            <a:custGeom>
              <a:avLst/>
              <a:gdLst>
                <a:gd name="T0" fmla="*/ 0 w 6"/>
                <a:gd name="T1" fmla="*/ 1 h 5"/>
                <a:gd name="T2" fmla="*/ 2 w 6"/>
                <a:gd name="T3" fmla="*/ 2 h 5"/>
                <a:gd name="T4" fmla="*/ 4 w 6"/>
                <a:gd name="T5" fmla="*/ 1 h 5"/>
                <a:gd name="T6" fmla="*/ 5 w 6"/>
                <a:gd name="T7" fmla="*/ 4 h 5"/>
                <a:gd name="T8" fmla="*/ 2 w 6"/>
                <a:gd name="T9" fmla="*/ 3 h 5"/>
                <a:gd name="T10" fmla="*/ 0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0" y="1"/>
                  </a:moveTo>
                  <a:cubicBezTo>
                    <a:pt x="1" y="0"/>
                    <a:pt x="2" y="1"/>
                    <a:pt x="2" y="2"/>
                  </a:cubicBezTo>
                  <a:cubicBezTo>
                    <a:pt x="5" y="4"/>
                    <a:pt x="4" y="1"/>
                    <a:pt x="4" y="1"/>
                  </a:cubicBezTo>
                  <a:cubicBezTo>
                    <a:pt x="6" y="1"/>
                    <a:pt x="6" y="2"/>
                    <a:pt x="5" y="4"/>
                  </a:cubicBezTo>
                  <a:cubicBezTo>
                    <a:pt x="3" y="5"/>
                    <a:pt x="3" y="4"/>
                    <a:pt x="2" y="3"/>
                  </a:cubicBezTo>
                  <a:cubicBezTo>
                    <a:pt x="1" y="2"/>
                    <a:pt x="1" y="2"/>
                    <a:pt x="0" y="1"/>
                  </a:cubicBezTo>
                  <a:close/>
                </a:path>
              </a:pathLst>
            </a:custGeom>
            <a:solidFill>
              <a:srgbClr val="A08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7" name="Freeform 898"/>
            <p:cNvSpPr>
              <a:spLocks/>
            </p:cNvSpPr>
            <p:nvPr/>
          </p:nvSpPr>
          <p:spPr bwMode="auto">
            <a:xfrm>
              <a:off x="1138" y="2791"/>
              <a:ext cx="19" cy="9"/>
            </a:xfrm>
            <a:custGeom>
              <a:avLst/>
              <a:gdLst>
                <a:gd name="T0" fmla="*/ 8 w 8"/>
                <a:gd name="T1" fmla="*/ 4 h 4"/>
                <a:gd name="T2" fmla="*/ 0 w 8"/>
                <a:gd name="T3" fmla="*/ 1 h 4"/>
                <a:gd name="T4" fmla="*/ 8 w 8"/>
                <a:gd name="T5" fmla="*/ 4 h 4"/>
              </a:gdLst>
              <a:ahLst/>
              <a:cxnLst>
                <a:cxn ang="0">
                  <a:pos x="T0" y="T1"/>
                </a:cxn>
                <a:cxn ang="0">
                  <a:pos x="T2" y="T3"/>
                </a:cxn>
                <a:cxn ang="0">
                  <a:pos x="T4" y="T5"/>
                </a:cxn>
              </a:cxnLst>
              <a:rect l="0" t="0" r="r" b="b"/>
              <a:pathLst>
                <a:path w="8" h="4">
                  <a:moveTo>
                    <a:pt x="8" y="4"/>
                  </a:moveTo>
                  <a:cubicBezTo>
                    <a:pt x="5" y="3"/>
                    <a:pt x="3" y="2"/>
                    <a:pt x="0" y="1"/>
                  </a:cubicBezTo>
                  <a:cubicBezTo>
                    <a:pt x="3" y="0"/>
                    <a:pt x="6" y="2"/>
                    <a:pt x="8" y="4"/>
                  </a:cubicBezTo>
                  <a:close/>
                </a:path>
              </a:pathLst>
            </a:custGeom>
            <a:solidFill>
              <a:srgbClr val="9D7E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8" name="Freeform 899"/>
            <p:cNvSpPr>
              <a:spLocks/>
            </p:cNvSpPr>
            <p:nvPr/>
          </p:nvSpPr>
          <p:spPr bwMode="auto">
            <a:xfrm>
              <a:off x="1547" y="2403"/>
              <a:ext cx="14" cy="11"/>
            </a:xfrm>
            <a:custGeom>
              <a:avLst/>
              <a:gdLst>
                <a:gd name="T0" fmla="*/ 3 w 6"/>
                <a:gd name="T1" fmla="*/ 0 h 5"/>
                <a:gd name="T2" fmla="*/ 1 w 6"/>
                <a:gd name="T3" fmla="*/ 3 h 5"/>
                <a:gd name="T4" fmla="*/ 6 w 6"/>
                <a:gd name="T5" fmla="*/ 2 h 5"/>
                <a:gd name="T6" fmla="*/ 4 w 6"/>
                <a:gd name="T7" fmla="*/ 3 h 5"/>
                <a:gd name="T8" fmla="*/ 1 w 6"/>
                <a:gd name="T9" fmla="*/ 4 h 5"/>
                <a:gd name="T10" fmla="*/ 0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2"/>
                    <a:pt x="1" y="2"/>
                    <a:pt x="1" y="3"/>
                  </a:cubicBezTo>
                  <a:cubicBezTo>
                    <a:pt x="3" y="4"/>
                    <a:pt x="4" y="1"/>
                    <a:pt x="6" y="2"/>
                  </a:cubicBezTo>
                  <a:cubicBezTo>
                    <a:pt x="5" y="2"/>
                    <a:pt x="5" y="3"/>
                    <a:pt x="4" y="3"/>
                  </a:cubicBezTo>
                  <a:cubicBezTo>
                    <a:pt x="3" y="4"/>
                    <a:pt x="3" y="5"/>
                    <a:pt x="1" y="4"/>
                  </a:cubicBezTo>
                  <a:cubicBezTo>
                    <a:pt x="0" y="4"/>
                    <a:pt x="0" y="4"/>
                    <a:pt x="0" y="3"/>
                  </a:cubicBezTo>
                  <a:cubicBezTo>
                    <a:pt x="0" y="1"/>
                    <a:pt x="1" y="1"/>
                    <a:pt x="3" y="0"/>
                  </a:cubicBezTo>
                  <a:close/>
                </a:path>
              </a:pathLst>
            </a:custGeom>
            <a:solidFill>
              <a:srgbClr val="997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9" name="Freeform 900"/>
            <p:cNvSpPr>
              <a:spLocks/>
            </p:cNvSpPr>
            <p:nvPr/>
          </p:nvSpPr>
          <p:spPr bwMode="auto">
            <a:xfrm>
              <a:off x="934" y="1545"/>
              <a:ext cx="9" cy="10"/>
            </a:xfrm>
            <a:custGeom>
              <a:avLst/>
              <a:gdLst>
                <a:gd name="T0" fmla="*/ 3 w 4"/>
                <a:gd name="T1" fmla="*/ 0 h 4"/>
                <a:gd name="T2" fmla="*/ 0 w 4"/>
                <a:gd name="T3" fmla="*/ 3 h 4"/>
                <a:gd name="T4" fmla="*/ 3 w 4"/>
                <a:gd name="T5" fmla="*/ 0 h 4"/>
              </a:gdLst>
              <a:ahLst/>
              <a:cxnLst>
                <a:cxn ang="0">
                  <a:pos x="T0" y="T1"/>
                </a:cxn>
                <a:cxn ang="0">
                  <a:pos x="T2" y="T3"/>
                </a:cxn>
                <a:cxn ang="0">
                  <a:pos x="T4" y="T5"/>
                </a:cxn>
              </a:cxnLst>
              <a:rect l="0" t="0" r="r" b="b"/>
              <a:pathLst>
                <a:path w="4" h="4">
                  <a:moveTo>
                    <a:pt x="3" y="0"/>
                  </a:moveTo>
                  <a:cubicBezTo>
                    <a:pt x="4" y="4"/>
                    <a:pt x="4" y="4"/>
                    <a:pt x="0" y="3"/>
                  </a:cubicBezTo>
                  <a:cubicBezTo>
                    <a:pt x="1" y="2"/>
                    <a:pt x="2" y="1"/>
                    <a:pt x="3" y="0"/>
                  </a:cubicBezTo>
                  <a:close/>
                </a:path>
              </a:pathLst>
            </a:custGeom>
            <a:solidFill>
              <a:srgbClr val="B79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0" name="Freeform 901"/>
            <p:cNvSpPr>
              <a:spLocks/>
            </p:cNvSpPr>
            <p:nvPr/>
          </p:nvSpPr>
          <p:spPr bwMode="auto">
            <a:xfrm>
              <a:off x="1573" y="3170"/>
              <a:ext cx="14" cy="12"/>
            </a:xfrm>
            <a:custGeom>
              <a:avLst/>
              <a:gdLst>
                <a:gd name="T0" fmla="*/ 6 w 6"/>
                <a:gd name="T1" fmla="*/ 0 h 5"/>
                <a:gd name="T2" fmla="*/ 5 w 6"/>
                <a:gd name="T3" fmla="*/ 2 h 5"/>
                <a:gd name="T4" fmla="*/ 4 w 6"/>
                <a:gd name="T5" fmla="*/ 3 h 5"/>
                <a:gd name="T6" fmla="*/ 0 w 6"/>
                <a:gd name="T7" fmla="*/ 4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1"/>
                    <a:pt x="6" y="2"/>
                    <a:pt x="5" y="2"/>
                  </a:cubicBezTo>
                  <a:cubicBezTo>
                    <a:pt x="5" y="3"/>
                    <a:pt x="5" y="3"/>
                    <a:pt x="4" y="3"/>
                  </a:cubicBezTo>
                  <a:cubicBezTo>
                    <a:pt x="3" y="4"/>
                    <a:pt x="2" y="5"/>
                    <a:pt x="0" y="4"/>
                  </a:cubicBezTo>
                  <a:cubicBezTo>
                    <a:pt x="2" y="3"/>
                    <a:pt x="4" y="2"/>
                    <a:pt x="6" y="0"/>
                  </a:cubicBezTo>
                  <a:close/>
                </a:path>
              </a:pathLst>
            </a:custGeom>
            <a:solidFill>
              <a:srgbClr val="A889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1" name="Freeform 902"/>
            <p:cNvSpPr>
              <a:spLocks/>
            </p:cNvSpPr>
            <p:nvPr/>
          </p:nvSpPr>
          <p:spPr bwMode="auto">
            <a:xfrm>
              <a:off x="1542" y="1704"/>
              <a:ext cx="19" cy="9"/>
            </a:xfrm>
            <a:custGeom>
              <a:avLst/>
              <a:gdLst>
                <a:gd name="T0" fmla="*/ 8 w 8"/>
                <a:gd name="T1" fmla="*/ 0 h 4"/>
                <a:gd name="T2" fmla="*/ 0 w 8"/>
                <a:gd name="T3" fmla="*/ 4 h 4"/>
                <a:gd name="T4" fmla="*/ 8 w 8"/>
                <a:gd name="T5" fmla="*/ 0 h 4"/>
              </a:gdLst>
              <a:ahLst/>
              <a:cxnLst>
                <a:cxn ang="0">
                  <a:pos x="T0" y="T1"/>
                </a:cxn>
                <a:cxn ang="0">
                  <a:pos x="T2" y="T3"/>
                </a:cxn>
                <a:cxn ang="0">
                  <a:pos x="T4" y="T5"/>
                </a:cxn>
              </a:cxnLst>
              <a:rect l="0" t="0" r="r" b="b"/>
              <a:pathLst>
                <a:path w="8" h="4">
                  <a:moveTo>
                    <a:pt x="8" y="0"/>
                  </a:moveTo>
                  <a:cubicBezTo>
                    <a:pt x="6" y="3"/>
                    <a:pt x="4" y="4"/>
                    <a:pt x="0" y="4"/>
                  </a:cubicBezTo>
                  <a:cubicBezTo>
                    <a:pt x="3" y="3"/>
                    <a:pt x="5" y="1"/>
                    <a:pt x="8" y="0"/>
                  </a:cubicBezTo>
                  <a:close/>
                </a:path>
              </a:pathLst>
            </a:custGeom>
            <a:solidFill>
              <a:srgbClr val="9A7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2" name="Freeform 903"/>
            <p:cNvSpPr>
              <a:spLocks/>
            </p:cNvSpPr>
            <p:nvPr/>
          </p:nvSpPr>
          <p:spPr bwMode="auto">
            <a:xfrm>
              <a:off x="851" y="2500"/>
              <a:ext cx="19" cy="7"/>
            </a:xfrm>
            <a:custGeom>
              <a:avLst/>
              <a:gdLst>
                <a:gd name="T0" fmla="*/ 7 w 8"/>
                <a:gd name="T1" fmla="*/ 0 h 3"/>
                <a:gd name="T2" fmla="*/ 8 w 8"/>
                <a:gd name="T3" fmla="*/ 1 h 3"/>
                <a:gd name="T4" fmla="*/ 0 w 8"/>
                <a:gd name="T5" fmla="*/ 3 h 3"/>
                <a:gd name="T6" fmla="*/ 7 w 8"/>
                <a:gd name="T7" fmla="*/ 0 h 3"/>
              </a:gdLst>
              <a:ahLst/>
              <a:cxnLst>
                <a:cxn ang="0">
                  <a:pos x="T0" y="T1"/>
                </a:cxn>
                <a:cxn ang="0">
                  <a:pos x="T2" y="T3"/>
                </a:cxn>
                <a:cxn ang="0">
                  <a:pos x="T4" y="T5"/>
                </a:cxn>
                <a:cxn ang="0">
                  <a:pos x="T6" y="T7"/>
                </a:cxn>
              </a:cxnLst>
              <a:rect l="0" t="0" r="r" b="b"/>
              <a:pathLst>
                <a:path w="8" h="3">
                  <a:moveTo>
                    <a:pt x="7" y="0"/>
                  </a:moveTo>
                  <a:cubicBezTo>
                    <a:pt x="7" y="0"/>
                    <a:pt x="7" y="1"/>
                    <a:pt x="8" y="1"/>
                  </a:cubicBezTo>
                  <a:cubicBezTo>
                    <a:pt x="5" y="2"/>
                    <a:pt x="3" y="3"/>
                    <a:pt x="0" y="3"/>
                  </a:cubicBezTo>
                  <a:cubicBezTo>
                    <a:pt x="2" y="1"/>
                    <a:pt x="4" y="1"/>
                    <a:pt x="7" y="0"/>
                  </a:cubicBezTo>
                  <a:close/>
                </a:path>
              </a:pathLst>
            </a:custGeom>
            <a:solidFill>
              <a:srgbClr val="A68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3" name="Freeform 904"/>
            <p:cNvSpPr>
              <a:spLocks/>
            </p:cNvSpPr>
            <p:nvPr/>
          </p:nvSpPr>
          <p:spPr bwMode="auto">
            <a:xfrm>
              <a:off x="1086" y="1479"/>
              <a:ext cx="21" cy="7"/>
            </a:xfrm>
            <a:custGeom>
              <a:avLst/>
              <a:gdLst>
                <a:gd name="T0" fmla="*/ 0 w 9"/>
                <a:gd name="T1" fmla="*/ 1 h 3"/>
                <a:gd name="T2" fmla="*/ 9 w 9"/>
                <a:gd name="T3" fmla="*/ 3 h 3"/>
                <a:gd name="T4" fmla="*/ 0 w 9"/>
                <a:gd name="T5" fmla="*/ 1 h 3"/>
              </a:gdLst>
              <a:ahLst/>
              <a:cxnLst>
                <a:cxn ang="0">
                  <a:pos x="T0" y="T1"/>
                </a:cxn>
                <a:cxn ang="0">
                  <a:pos x="T2" y="T3"/>
                </a:cxn>
                <a:cxn ang="0">
                  <a:pos x="T4" y="T5"/>
                </a:cxn>
              </a:cxnLst>
              <a:rect l="0" t="0" r="r" b="b"/>
              <a:pathLst>
                <a:path w="9" h="3">
                  <a:moveTo>
                    <a:pt x="0" y="1"/>
                  </a:moveTo>
                  <a:cubicBezTo>
                    <a:pt x="3" y="2"/>
                    <a:pt x="7" y="0"/>
                    <a:pt x="9" y="3"/>
                  </a:cubicBezTo>
                  <a:cubicBezTo>
                    <a:pt x="6" y="2"/>
                    <a:pt x="3" y="3"/>
                    <a:pt x="0" y="1"/>
                  </a:cubicBezTo>
                  <a:close/>
                </a:path>
              </a:pathLst>
            </a:custGeom>
            <a:solidFill>
              <a:srgbClr val="BDA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4" name="Freeform 905"/>
            <p:cNvSpPr>
              <a:spLocks/>
            </p:cNvSpPr>
            <p:nvPr/>
          </p:nvSpPr>
          <p:spPr bwMode="auto">
            <a:xfrm>
              <a:off x="1813" y="2611"/>
              <a:ext cx="17" cy="9"/>
            </a:xfrm>
            <a:custGeom>
              <a:avLst/>
              <a:gdLst>
                <a:gd name="T0" fmla="*/ 0 w 7"/>
                <a:gd name="T1" fmla="*/ 0 h 4"/>
                <a:gd name="T2" fmla="*/ 7 w 7"/>
                <a:gd name="T3" fmla="*/ 4 h 4"/>
                <a:gd name="T4" fmla="*/ 0 w 7"/>
                <a:gd name="T5" fmla="*/ 0 h 4"/>
              </a:gdLst>
              <a:ahLst/>
              <a:cxnLst>
                <a:cxn ang="0">
                  <a:pos x="T0" y="T1"/>
                </a:cxn>
                <a:cxn ang="0">
                  <a:pos x="T2" y="T3"/>
                </a:cxn>
                <a:cxn ang="0">
                  <a:pos x="T4" y="T5"/>
                </a:cxn>
              </a:cxnLst>
              <a:rect l="0" t="0" r="r" b="b"/>
              <a:pathLst>
                <a:path w="7" h="4">
                  <a:moveTo>
                    <a:pt x="0" y="0"/>
                  </a:moveTo>
                  <a:cubicBezTo>
                    <a:pt x="3" y="0"/>
                    <a:pt x="6" y="2"/>
                    <a:pt x="7" y="4"/>
                  </a:cubicBezTo>
                  <a:cubicBezTo>
                    <a:pt x="5" y="3"/>
                    <a:pt x="2" y="2"/>
                    <a:pt x="0" y="0"/>
                  </a:cubicBezTo>
                  <a:close/>
                </a:path>
              </a:pathLst>
            </a:custGeom>
            <a:solidFill>
              <a:srgbClr val="9F8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5" name="Freeform 906"/>
            <p:cNvSpPr>
              <a:spLocks/>
            </p:cNvSpPr>
            <p:nvPr/>
          </p:nvSpPr>
          <p:spPr bwMode="auto">
            <a:xfrm>
              <a:off x="820" y="1131"/>
              <a:ext cx="4" cy="17"/>
            </a:xfrm>
            <a:custGeom>
              <a:avLst/>
              <a:gdLst>
                <a:gd name="T0" fmla="*/ 0 w 2"/>
                <a:gd name="T1" fmla="*/ 3 h 7"/>
                <a:gd name="T2" fmla="*/ 2 w 2"/>
                <a:gd name="T3" fmla="*/ 0 h 7"/>
                <a:gd name="T4" fmla="*/ 0 w 2"/>
                <a:gd name="T5" fmla="*/ 7 h 7"/>
                <a:gd name="T6" fmla="*/ 0 w 2"/>
                <a:gd name="T7" fmla="*/ 3 h 7"/>
              </a:gdLst>
              <a:ahLst/>
              <a:cxnLst>
                <a:cxn ang="0">
                  <a:pos x="T0" y="T1"/>
                </a:cxn>
                <a:cxn ang="0">
                  <a:pos x="T2" y="T3"/>
                </a:cxn>
                <a:cxn ang="0">
                  <a:pos x="T4" y="T5"/>
                </a:cxn>
                <a:cxn ang="0">
                  <a:pos x="T6" y="T7"/>
                </a:cxn>
              </a:cxnLst>
              <a:rect l="0" t="0" r="r" b="b"/>
              <a:pathLst>
                <a:path w="2" h="7">
                  <a:moveTo>
                    <a:pt x="0" y="3"/>
                  </a:moveTo>
                  <a:cubicBezTo>
                    <a:pt x="0" y="2"/>
                    <a:pt x="0" y="0"/>
                    <a:pt x="2" y="0"/>
                  </a:cubicBezTo>
                  <a:cubicBezTo>
                    <a:pt x="2" y="2"/>
                    <a:pt x="1" y="5"/>
                    <a:pt x="0" y="7"/>
                  </a:cubicBezTo>
                  <a:cubicBezTo>
                    <a:pt x="0" y="5"/>
                    <a:pt x="0" y="4"/>
                    <a:pt x="0" y="3"/>
                  </a:cubicBezTo>
                  <a:close/>
                </a:path>
              </a:pathLst>
            </a:custGeom>
            <a:solidFill>
              <a:srgbClr val="8D3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6" name="Freeform 907"/>
            <p:cNvSpPr>
              <a:spLocks/>
            </p:cNvSpPr>
            <p:nvPr/>
          </p:nvSpPr>
          <p:spPr bwMode="auto">
            <a:xfrm>
              <a:off x="1778" y="1470"/>
              <a:ext cx="11" cy="14"/>
            </a:xfrm>
            <a:custGeom>
              <a:avLst/>
              <a:gdLst>
                <a:gd name="T0" fmla="*/ 0 w 5"/>
                <a:gd name="T1" fmla="*/ 6 h 6"/>
                <a:gd name="T2" fmla="*/ 2 w 5"/>
                <a:gd name="T3" fmla="*/ 4 h 6"/>
                <a:gd name="T4" fmla="*/ 2 w 5"/>
                <a:gd name="T5" fmla="*/ 1 h 6"/>
                <a:gd name="T6" fmla="*/ 4 w 5"/>
                <a:gd name="T7" fmla="*/ 2 h 6"/>
                <a:gd name="T8" fmla="*/ 4 w 5"/>
                <a:gd name="T9" fmla="*/ 4 h 6"/>
                <a:gd name="T10" fmla="*/ 0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0" y="6"/>
                  </a:moveTo>
                  <a:cubicBezTo>
                    <a:pt x="1" y="5"/>
                    <a:pt x="1" y="4"/>
                    <a:pt x="2" y="4"/>
                  </a:cubicBezTo>
                  <a:cubicBezTo>
                    <a:pt x="3" y="3"/>
                    <a:pt x="3" y="2"/>
                    <a:pt x="2" y="1"/>
                  </a:cubicBezTo>
                  <a:cubicBezTo>
                    <a:pt x="3" y="0"/>
                    <a:pt x="4" y="1"/>
                    <a:pt x="4" y="2"/>
                  </a:cubicBezTo>
                  <a:cubicBezTo>
                    <a:pt x="5" y="3"/>
                    <a:pt x="4" y="3"/>
                    <a:pt x="4" y="4"/>
                  </a:cubicBezTo>
                  <a:cubicBezTo>
                    <a:pt x="2" y="4"/>
                    <a:pt x="1" y="6"/>
                    <a:pt x="0" y="6"/>
                  </a:cubicBezTo>
                  <a:close/>
                </a:path>
              </a:pathLst>
            </a:custGeom>
            <a:solidFill>
              <a:srgbClr val="A38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7" name="Freeform 908"/>
            <p:cNvSpPr>
              <a:spLocks/>
            </p:cNvSpPr>
            <p:nvPr/>
          </p:nvSpPr>
          <p:spPr bwMode="auto">
            <a:xfrm>
              <a:off x="1114" y="2601"/>
              <a:ext cx="12" cy="10"/>
            </a:xfrm>
            <a:custGeom>
              <a:avLst/>
              <a:gdLst>
                <a:gd name="T0" fmla="*/ 0 w 5"/>
                <a:gd name="T1" fmla="*/ 0 h 4"/>
                <a:gd name="T2" fmla="*/ 1 w 5"/>
                <a:gd name="T3" fmla="*/ 1 h 4"/>
                <a:gd name="T4" fmla="*/ 3 w 5"/>
                <a:gd name="T5" fmla="*/ 0 h 4"/>
                <a:gd name="T6" fmla="*/ 4 w 5"/>
                <a:gd name="T7" fmla="*/ 3 h 4"/>
                <a:gd name="T8" fmla="*/ 1 w 5"/>
                <a:gd name="T9" fmla="*/ 2 h 4"/>
                <a:gd name="T10" fmla="*/ 0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0" y="0"/>
                  </a:moveTo>
                  <a:cubicBezTo>
                    <a:pt x="0" y="0"/>
                    <a:pt x="1" y="1"/>
                    <a:pt x="1" y="1"/>
                  </a:cubicBezTo>
                  <a:cubicBezTo>
                    <a:pt x="4" y="4"/>
                    <a:pt x="3" y="1"/>
                    <a:pt x="3" y="0"/>
                  </a:cubicBezTo>
                  <a:cubicBezTo>
                    <a:pt x="5" y="1"/>
                    <a:pt x="5" y="2"/>
                    <a:pt x="4" y="3"/>
                  </a:cubicBezTo>
                  <a:cubicBezTo>
                    <a:pt x="3" y="4"/>
                    <a:pt x="2" y="4"/>
                    <a:pt x="1" y="2"/>
                  </a:cubicBezTo>
                  <a:cubicBezTo>
                    <a:pt x="1" y="2"/>
                    <a:pt x="0" y="1"/>
                    <a:pt x="0" y="0"/>
                  </a:cubicBezTo>
                  <a:close/>
                </a:path>
              </a:pathLst>
            </a:custGeom>
            <a:solidFill>
              <a:srgbClr val="978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8" name="Freeform 909"/>
            <p:cNvSpPr>
              <a:spLocks/>
            </p:cNvSpPr>
            <p:nvPr/>
          </p:nvSpPr>
          <p:spPr bwMode="auto">
            <a:xfrm>
              <a:off x="1566" y="3343"/>
              <a:ext cx="12" cy="9"/>
            </a:xfrm>
            <a:custGeom>
              <a:avLst/>
              <a:gdLst>
                <a:gd name="T0" fmla="*/ 0 w 5"/>
                <a:gd name="T1" fmla="*/ 3 h 4"/>
                <a:gd name="T2" fmla="*/ 1 w 5"/>
                <a:gd name="T3" fmla="*/ 0 h 4"/>
                <a:gd name="T4" fmla="*/ 5 w 5"/>
                <a:gd name="T5" fmla="*/ 2 h 4"/>
                <a:gd name="T6" fmla="*/ 0 w 5"/>
                <a:gd name="T7" fmla="*/ 3 h 4"/>
              </a:gdLst>
              <a:ahLst/>
              <a:cxnLst>
                <a:cxn ang="0">
                  <a:pos x="T0" y="T1"/>
                </a:cxn>
                <a:cxn ang="0">
                  <a:pos x="T2" y="T3"/>
                </a:cxn>
                <a:cxn ang="0">
                  <a:pos x="T4" y="T5"/>
                </a:cxn>
                <a:cxn ang="0">
                  <a:pos x="T6" y="T7"/>
                </a:cxn>
              </a:cxnLst>
              <a:rect l="0" t="0" r="r" b="b"/>
              <a:pathLst>
                <a:path w="5" h="4">
                  <a:moveTo>
                    <a:pt x="0" y="3"/>
                  </a:moveTo>
                  <a:cubicBezTo>
                    <a:pt x="2" y="2"/>
                    <a:pt x="1" y="1"/>
                    <a:pt x="1" y="0"/>
                  </a:cubicBezTo>
                  <a:cubicBezTo>
                    <a:pt x="3" y="0"/>
                    <a:pt x="3" y="3"/>
                    <a:pt x="5" y="2"/>
                  </a:cubicBezTo>
                  <a:cubicBezTo>
                    <a:pt x="4" y="4"/>
                    <a:pt x="2" y="2"/>
                    <a:pt x="0" y="3"/>
                  </a:cubicBezTo>
                  <a:close/>
                </a:path>
              </a:pathLst>
            </a:custGeom>
            <a:solidFill>
              <a:srgbClr val="BCA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9" name="Freeform 910"/>
            <p:cNvSpPr>
              <a:spLocks/>
            </p:cNvSpPr>
            <p:nvPr/>
          </p:nvSpPr>
          <p:spPr bwMode="auto">
            <a:xfrm>
              <a:off x="1818" y="2807"/>
              <a:ext cx="14" cy="12"/>
            </a:xfrm>
            <a:custGeom>
              <a:avLst/>
              <a:gdLst>
                <a:gd name="T0" fmla="*/ 6 w 6"/>
                <a:gd name="T1" fmla="*/ 5 h 5"/>
                <a:gd name="T2" fmla="*/ 0 w 6"/>
                <a:gd name="T3" fmla="*/ 0 h 5"/>
                <a:gd name="T4" fmla="*/ 6 w 6"/>
                <a:gd name="T5" fmla="*/ 5 h 5"/>
              </a:gdLst>
              <a:ahLst/>
              <a:cxnLst>
                <a:cxn ang="0">
                  <a:pos x="T0" y="T1"/>
                </a:cxn>
                <a:cxn ang="0">
                  <a:pos x="T2" y="T3"/>
                </a:cxn>
                <a:cxn ang="0">
                  <a:pos x="T4" y="T5"/>
                </a:cxn>
              </a:cxnLst>
              <a:rect l="0" t="0" r="r" b="b"/>
              <a:pathLst>
                <a:path w="6" h="5">
                  <a:moveTo>
                    <a:pt x="6" y="5"/>
                  </a:moveTo>
                  <a:cubicBezTo>
                    <a:pt x="4" y="4"/>
                    <a:pt x="1" y="3"/>
                    <a:pt x="0" y="0"/>
                  </a:cubicBezTo>
                  <a:cubicBezTo>
                    <a:pt x="3" y="1"/>
                    <a:pt x="5" y="2"/>
                    <a:pt x="6" y="5"/>
                  </a:cubicBezTo>
                  <a:close/>
                </a:path>
              </a:pathLst>
            </a:custGeom>
            <a:solidFill>
              <a:srgbClr val="A08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0" name="Freeform 911"/>
            <p:cNvSpPr>
              <a:spLocks/>
            </p:cNvSpPr>
            <p:nvPr/>
          </p:nvSpPr>
          <p:spPr bwMode="auto">
            <a:xfrm>
              <a:off x="1778" y="3295"/>
              <a:ext cx="14" cy="12"/>
            </a:xfrm>
            <a:custGeom>
              <a:avLst/>
              <a:gdLst>
                <a:gd name="T0" fmla="*/ 0 w 6"/>
                <a:gd name="T1" fmla="*/ 0 h 5"/>
                <a:gd name="T2" fmla="*/ 6 w 6"/>
                <a:gd name="T3" fmla="*/ 5 h 5"/>
                <a:gd name="T4" fmla="*/ 0 w 6"/>
                <a:gd name="T5" fmla="*/ 0 h 5"/>
              </a:gdLst>
              <a:ahLst/>
              <a:cxnLst>
                <a:cxn ang="0">
                  <a:pos x="T0" y="T1"/>
                </a:cxn>
                <a:cxn ang="0">
                  <a:pos x="T2" y="T3"/>
                </a:cxn>
                <a:cxn ang="0">
                  <a:pos x="T4" y="T5"/>
                </a:cxn>
              </a:cxnLst>
              <a:rect l="0" t="0" r="r" b="b"/>
              <a:pathLst>
                <a:path w="6" h="5">
                  <a:moveTo>
                    <a:pt x="0" y="0"/>
                  </a:moveTo>
                  <a:cubicBezTo>
                    <a:pt x="3" y="1"/>
                    <a:pt x="5" y="3"/>
                    <a:pt x="6" y="5"/>
                  </a:cubicBezTo>
                  <a:cubicBezTo>
                    <a:pt x="4" y="4"/>
                    <a:pt x="1" y="2"/>
                    <a:pt x="0" y="0"/>
                  </a:cubicBezTo>
                  <a:close/>
                </a:path>
              </a:pathLst>
            </a:custGeom>
            <a:solidFill>
              <a:srgbClr val="977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1" name="Freeform 912"/>
            <p:cNvSpPr>
              <a:spLocks/>
            </p:cNvSpPr>
            <p:nvPr/>
          </p:nvSpPr>
          <p:spPr bwMode="auto">
            <a:xfrm>
              <a:off x="1770" y="2031"/>
              <a:ext cx="10" cy="14"/>
            </a:xfrm>
            <a:custGeom>
              <a:avLst/>
              <a:gdLst>
                <a:gd name="T0" fmla="*/ 1 w 4"/>
                <a:gd name="T1" fmla="*/ 5 h 6"/>
                <a:gd name="T2" fmla="*/ 2 w 4"/>
                <a:gd name="T3" fmla="*/ 2 h 6"/>
                <a:gd name="T4" fmla="*/ 0 w 4"/>
                <a:gd name="T5" fmla="*/ 0 h 6"/>
                <a:gd name="T6" fmla="*/ 3 w 4"/>
                <a:gd name="T7" fmla="*/ 2 h 6"/>
                <a:gd name="T8" fmla="*/ 4 w 4"/>
                <a:gd name="T9" fmla="*/ 4 h 6"/>
                <a:gd name="T10" fmla="*/ 1 w 4"/>
                <a:gd name="T11" fmla="*/ 5 h 6"/>
              </a:gdLst>
              <a:ahLst/>
              <a:cxnLst>
                <a:cxn ang="0">
                  <a:pos x="T0" y="T1"/>
                </a:cxn>
                <a:cxn ang="0">
                  <a:pos x="T2" y="T3"/>
                </a:cxn>
                <a:cxn ang="0">
                  <a:pos x="T4" y="T5"/>
                </a:cxn>
                <a:cxn ang="0">
                  <a:pos x="T6" y="T7"/>
                </a:cxn>
                <a:cxn ang="0">
                  <a:pos x="T8" y="T9"/>
                </a:cxn>
                <a:cxn ang="0">
                  <a:pos x="T10" y="T11"/>
                </a:cxn>
              </a:cxnLst>
              <a:rect l="0" t="0" r="r" b="b"/>
              <a:pathLst>
                <a:path w="4" h="6">
                  <a:moveTo>
                    <a:pt x="1" y="5"/>
                  </a:moveTo>
                  <a:cubicBezTo>
                    <a:pt x="2" y="4"/>
                    <a:pt x="4" y="4"/>
                    <a:pt x="2" y="2"/>
                  </a:cubicBezTo>
                  <a:cubicBezTo>
                    <a:pt x="1" y="1"/>
                    <a:pt x="0" y="1"/>
                    <a:pt x="0" y="0"/>
                  </a:cubicBezTo>
                  <a:cubicBezTo>
                    <a:pt x="1" y="0"/>
                    <a:pt x="2" y="1"/>
                    <a:pt x="3" y="2"/>
                  </a:cubicBezTo>
                  <a:cubicBezTo>
                    <a:pt x="4" y="3"/>
                    <a:pt x="4" y="4"/>
                    <a:pt x="4" y="4"/>
                  </a:cubicBezTo>
                  <a:cubicBezTo>
                    <a:pt x="3" y="5"/>
                    <a:pt x="2" y="6"/>
                    <a:pt x="1" y="5"/>
                  </a:cubicBezTo>
                  <a:close/>
                </a:path>
              </a:pathLst>
            </a:custGeom>
            <a:solidFill>
              <a:srgbClr val="9A7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2" name="Freeform 913"/>
            <p:cNvSpPr>
              <a:spLocks/>
            </p:cNvSpPr>
            <p:nvPr/>
          </p:nvSpPr>
          <p:spPr bwMode="auto">
            <a:xfrm>
              <a:off x="1072" y="3061"/>
              <a:ext cx="9" cy="9"/>
            </a:xfrm>
            <a:custGeom>
              <a:avLst/>
              <a:gdLst>
                <a:gd name="T0" fmla="*/ 4 w 4"/>
                <a:gd name="T1" fmla="*/ 4 h 4"/>
                <a:gd name="T2" fmla="*/ 1 w 4"/>
                <a:gd name="T3" fmla="*/ 0 h 4"/>
                <a:gd name="T4" fmla="*/ 4 w 4"/>
                <a:gd name="T5" fmla="*/ 4 h 4"/>
              </a:gdLst>
              <a:ahLst/>
              <a:cxnLst>
                <a:cxn ang="0">
                  <a:pos x="T0" y="T1"/>
                </a:cxn>
                <a:cxn ang="0">
                  <a:pos x="T2" y="T3"/>
                </a:cxn>
                <a:cxn ang="0">
                  <a:pos x="T4" y="T5"/>
                </a:cxn>
              </a:cxnLst>
              <a:rect l="0" t="0" r="r" b="b"/>
              <a:pathLst>
                <a:path w="4" h="4">
                  <a:moveTo>
                    <a:pt x="4" y="4"/>
                  </a:moveTo>
                  <a:cubicBezTo>
                    <a:pt x="2" y="3"/>
                    <a:pt x="0" y="2"/>
                    <a:pt x="1" y="0"/>
                  </a:cubicBezTo>
                  <a:cubicBezTo>
                    <a:pt x="2" y="1"/>
                    <a:pt x="4" y="2"/>
                    <a:pt x="4" y="4"/>
                  </a:cubicBezTo>
                  <a:close/>
                </a:path>
              </a:pathLst>
            </a:custGeom>
            <a:solidFill>
              <a:srgbClr val="D7C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3" name="Freeform 914"/>
            <p:cNvSpPr>
              <a:spLocks/>
            </p:cNvSpPr>
            <p:nvPr/>
          </p:nvSpPr>
          <p:spPr bwMode="auto">
            <a:xfrm>
              <a:off x="1763" y="2703"/>
              <a:ext cx="12" cy="12"/>
            </a:xfrm>
            <a:custGeom>
              <a:avLst/>
              <a:gdLst>
                <a:gd name="T0" fmla="*/ 3 w 5"/>
                <a:gd name="T1" fmla="*/ 1 h 5"/>
                <a:gd name="T2" fmla="*/ 4 w 5"/>
                <a:gd name="T3" fmla="*/ 0 h 5"/>
                <a:gd name="T4" fmla="*/ 4 w 5"/>
                <a:gd name="T5" fmla="*/ 4 h 5"/>
                <a:gd name="T6" fmla="*/ 0 w 5"/>
                <a:gd name="T7" fmla="*/ 2 h 5"/>
                <a:gd name="T8" fmla="*/ 2 w 5"/>
                <a:gd name="T9" fmla="*/ 2 h 5"/>
                <a:gd name="T10" fmla="*/ 3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3" y="1"/>
                  </a:moveTo>
                  <a:cubicBezTo>
                    <a:pt x="3" y="1"/>
                    <a:pt x="3" y="1"/>
                    <a:pt x="4" y="0"/>
                  </a:cubicBezTo>
                  <a:cubicBezTo>
                    <a:pt x="5" y="1"/>
                    <a:pt x="5" y="3"/>
                    <a:pt x="4" y="4"/>
                  </a:cubicBezTo>
                  <a:cubicBezTo>
                    <a:pt x="2" y="5"/>
                    <a:pt x="1" y="3"/>
                    <a:pt x="0" y="2"/>
                  </a:cubicBezTo>
                  <a:cubicBezTo>
                    <a:pt x="1" y="0"/>
                    <a:pt x="2" y="2"/>
                    <a:pt x="2" y="2"/>
                  </a:cubicBezTo>
                  <a:cubicBezTo>
                    <a:pt x="4" y="3"/>
                    <a:pt x="3" y="2"/>
                    <a:pt x="3" y="1"/>
                  </a:cubicBezTo>
                  <a:close/>
                </a:path>
              </a:pathLst>
            </a:custGeom>
            <a:solidFill>
              <a:srgbClr val="A38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4" name="Freeform 915"/>
            <p:cNvSpPr>
              <a:spLocks/>
            </p:cNvSpPr>
            <p:nvPr/>
          </p:nvSpPr>
          <p:spPr bwMode="auto">
            <a:xfrm>
              <a:off x="1770" y="2895"/>
              <a:ext cx="17" cy="10"/>
            </a:xfrm>
            <a:custGeom>
              <a:avLst/>
              <a:gdLst>
                <a:gd name="T0" fmla="*/ 7 w 7"/>
                <a:gd name="T1" fmla="*/ 4 h 4"/>
                <a:gd name="T2" fmla="*/ 0 w 7"/>
                <a:gd name="T3" fmla="*/ 0 h 4"/>
                <a:gd name="T4" fmla="*/ 7 w 7"/>
                <a:gd name="T5" fmla="*/ 4 h 4"/>
              </a:gdLst>
              <a:ahLst/>
              <a:cxnLst>
                <a:cxn ang="0">
                  <a:pos x="T0" y="T1"/>
                </a:cxn>
                <a:cxn ang="0">
                  <a:pos x="T2" y="T3"/>
                </a:cxn>
                <a:cxn ang="0">
                  <a:pos x="T4" y="T5"/>
                </a:cxn>
              </a:cxnLst>
              <a:rect l="0" t="0" r="r" b="b"/>
              <a:pathLst>
                <a:path w="7" h="4">
                  <a:moveTo>
                    <a:pt x="7" y="4"/>
                  </a:moveTo>
                  <a:cubicBezTo>
                    <a:pt x="5" y="3"/>
                    <a:pt x="2" y="2"/>
                    <a:pt x="0" y="0"/>
                  </a:cubicBezTo>
                  <a:cubicBezTo>
                    <a:pt x="3" y="1"/>
                    <a:pt x="5" y="1"/>
                    <a:pt x="7" y="4"/>
                  </a:cubicBezTo>
                  <a:close/>
                </a:path>
              </a:pathLst>
            </a:custGeom>
            <a:solidFill>
              <a:srgbClr val="A08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5" name="Freeform 916"/>
            <p:cNvSpPr>
              <a:spLocks/>
            </p:cNvSpPr>
            <p:nvPr/>
          </p:nvSpPr>
          <p:spPr bwMode="auto">
            <a:xfrm>
              <a:off x="1763" y="1924"/>
              <a:ext cx="22" cy="5"/>
            </a:xfrm>
            <a:custGeom>
              <a:avLst/>
              <a:gdLst>
                <a:gd name="T0" fmla="*/ 7 w 9"/>
                <a:gd name="T1" fmla="*/ 0 h 2"/>
                <a:gd name="T2" fmla="*/ 9 w 9"/>
                <a:gd name="T3" fmla="*/ 0 h 2"/>
                <a:gd name="T4" fmla="*/ 0 w 9"/>
                <a:gd name="T5" fmla="*/ 2 h 2"/>
                <a:gd name="T6" fmla="*/ 7 w 9"/>
                <a:gd name="T7" fmla="*/ 0 h 2"/>
              </a:gdLst>
              <a:ahLst/>
              <a:cxnLst>
                <a:cxn ang="0">
                  <a:pos x="T0" y="T1"/>
                </a:cxn>
                <a:cxn ang="0">
                  <a:pos x="T2" y="T3"/>
                </a:cxn>
                <a:cxn ang="0">
                  <a:pos x="T4" y="T5"/>
                </a:cxn>
                <a:cxn ang="0">
                  <a:pos x="T6" y="T7"/>
                </a:cxn>
              </a:cxnLst>
              <a:rect l="0" t="0" r="r" b="b"/>
              <a:pathLst>
                <a:path w="9" h="2">
                  <a:moveTo>
                    <a:pt x="7" y="0"/>
                  </a:moveTo>
                  <a:cubicBezTo>
                    <a:pt x="8" y="0"/>
                    <a:pt x="9" y="0"/>
                    <a:pt x="9" y="0"/>
                  </a:cubicBezTo>
                  <a:cubicBezTo>
                    <a:pt x="6" y="2"/>
                    <a:pt x="3" y="2"/>
                    <a:pt x="0" y="2"/>
                  </a:cubicBezTo>
                  <a:cubicBezTo>
                    <a:pt x="2" y="1"/>
                    <a:pt x="5" y="0"/>
                    <a:pt x="7" y="0"/>
                  </a:cubicBezTo>
                  <a:close/>
                </a:path>
              </a:pathLst>
            </a:custGeom>
            <a:solidFill>
              <a:srgbClr val="A07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6" name="Freeform 917"/>
            <p:cNvSpPr>
              <a:spLocks/>
            </p:cNvSpPr>
            <p:nvPr/>
          </p:nvSpPr>
          <p:spPr bwMode="auto">
            <a:xfrm>
              <a:off x="1787" y="2791"/>
              <a:ext cx="19" cy="9"/>
            </a:xfrm>
            <a:custGeom>
              <a:avLst/>
              <a:gdLst>
                <a:gd name="T0" fmla="*/ 0 w 8"/>
                <a:gd name="T1" fmla="*/ 1 h 4"/>
                <a:gd name="T2" fmla="*/ 0 w 8"/>
                <a:gd name="T3" fmla="*/ 0 h 4"/>
                <a:gd name="T4" fmla="*/ 8 w 8"/>
                <a:gd name="T5" fmla="*/ 4 h 4"/>
                <a:gd name="T6" fmla="*/ 0 w 8"/>
                <a:gd name="T7" fmla="*/ 1 h 4"/>
              </a:gdLst>
              <a:ahLst/>
              <a:cxnLst>
                <a:cxn ang="0">
                  <a:pos x="T0" y="T1"/>
                </a:cxn>
                <a:cxn ang="0">
                  <a:pos x="T2" y="T3"/>
                </a:cxn>
                <a:cxn ang="0">
                  <a:pos x="T4" y="T5"/>
                </a:cxn>
                <a:cxn ang="0">
                  <a:pos x="T6" y="T7"/>
                </a:cxn>
              </a:cxnLst>
              <a:rect l="0" t="0" r="r" b="b"/>
              <a:pathLst>
                <a:path w="8" h="4">
                  <a:moveTo>
                    <a:pt x="0" y="1"/>
                  </a:moveTo>
                  <a:cubicBezTo>
                    <a:pt x="0" y="1"/>
                    <a:pt x="0" y="1"/>
                    <a:pt x="0" y="0"/>
                  </a:cubicBezTo>
                  <a:cubicBezTo>
                    <a:pt x="3" y="1"/>
                    <a:pt x="6" y="2"/>
                    <a:pt x="8" y="4"/>
                  </a:cubicBezTo>
                  <a:cubicBezTo>
                    <a:pt x="5" y="4"/>
                    <a:pt x="3" y="2"/>
                    <a:pt x="0" y="1"/>
                  </a:cubicBezTo>
                  <a:close/>
                </a:path>
              </a:pathLst>
            </a:custGeom>
            <a:solidFill>
              <a:srgbClr val="9F8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7" name="Freeform 918"/>
            <p:cNvSpPr>
              <a:spLocks/>
            </p:cNvSpPr>
            <p:nvPr/>
          </p:nvSpPr>
          <p:spPr bwMode="auto">
            <a:xfrm>
              <a:off x="1759" y="2599"/>
              <a:ext cx="16" cy="12"/>
            </a:xfrm>
            <a:custGeom>
              <a:avLst/>
              <a:gdLst>
                <a:gd name="T0" fmla="*/ 0 w 7"/>
                <a:gd name="T1" fmla="*/ 1 h 5"/>
                <a:gd name="T2" fmla="*/ 3 w 7"/>
                <a:gd name="T3" fmla="*/ 3 h 5"/>
                <a:gd name="T4" fmla="*/ 6 w 7"/>
                <a:gd name="T5" fmla="*/ 2 h 5"/>
                <a:gd name="T6" fmla="*/ 6 w 7"/>
                <a:gd name="T7" fmla="*/ 4 h 5"/>
                <a:gd name="T8" fmla="*/ 3 w 7"/>
                <a:gd name="T9" fmla="*/ 4 h 5"/>
                <a:gd name="T10" fmla="*/ 0 w 7"/>
                <a:gd name="T11" fmla="*/ 1 h 5"/>
              </a:gdLst>
              <a:ahLst/>
              <a:cxnLst>
                <a:cxn ang="0">
                  <a:pos x="T0" y="T1"/>
                </a:cxn>
                <a:cxn ang="0">
                  <a:pos x="T2" y="T3"/>
                </a:cxn>
                <a:cxn ang="0">
                  <a:pos x="T4" y="T5"/>
                </a:cxn>
                <a:cxn ang="0">
                  <a:pos x="T6" y="T7"/>
                </a:cxn>
                <a:cxn ang="0">
                  <a:pos x="T8" y="T9"/>
                </a:cxn>
                <a:cxn ang="0">
                  <a:pos x="T10" y="T11"/>
                </a:cxn>
              </a:cxnLst>
              <a:rect l="0" t="0" r="r" b="b"/>
              <a:pathLst>
                <a:path w="7" h="5">
                  <a:moveTo>
                    <a:pt x="0" y="1"/>
                  </a:moveTo>
                  <a:cubicBezTo>
                    <a:pt x="2" y="0"/>
                    <a:pt x="3" y="2"/>
                    <a:pt x="3" y="3"/>
                  </a:cubicBezTo>
                  <a:cubicBezTo>
                    <a:pt x="5" y="4"/>
                    <a:pt x="5" y="3"/>
                    <a:pt x="6" y="2"/>
                  </a:cubicBezTo>
                  <a:cubicBezTo>
                    <a:pt x="7" y="3"/>
                    <a:pt x="7" y="4"/>
                    <a:pt x="6" y="4"/>
                  </a:cubicBezTo>
                  <a:cubicBezTo>
                    <a:pt x="5" y="5"/>
                    <a:pt x="4" y="5"/>
                    <a:pt x="3" y="4"/>
                  </a:cubicBezTo>
                  <a:cubicBezTo>
                    <a:pt x="2" y="3"/>
                    <a:pt x="1" y="2"/>
                    <a:pt x="0" y="1"/>
                  </a:cubicBezTo>
                  <a:close/>
                </a:path>
              </a:pathLst>
            </a:custGeom>
            <a:solidFill>
              <a:srgbClr val="9A8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8" name="Freeform 919"/>
            <p:cNvSpPr>
              <a:spLocks/>
            </p:cNvSpPr>
            <p:nvPr/>
          </p:nvSpPr>
          <p:spPr bwMode="auto">
            <a:xfrm>
              <a:off x="1112" y="2405"/>
              <a:ext cx="12" cy="12"/>
            </a:xfrm>
            <a:custGeom>
              <a:avLst/>
              <a:gdLst>
                <a:gd name="T0" fmla="*/ 0 w 5"/>
                <a:gd name="T1" fmla="*/ 0 h 5"/>
                <a:gd name="T2" fmla="*/ 5 w 5"/>
                <a:gd name="T3" fmla="*/ 3 h 5"/>
                <a:gd name="T4" fmla="*/ 3 w 5"/>
                <a:gd name="T5" fmla="*/ 4 h 5"/>
                <a:gd name="T6" fmla="*/ 0 w 5"/>
                <a:gd name="T7" fmla="*/ 0 h 5"/>
              </a:gdLst>
              <a:ahLst/>
              <a:cxnLst>
                <a:cxn ang="0">
                  <a:pos x="T0" y="T1"/>
                </a:cxn>
                <a:cxn ang="0">
                  <a:pos x="T2" y="T3"/>
                </a:cxn>
                <a:cxn ang="0">
                  <a:pos x="T4" y="T5"/>
                </a:cxn>
                <a:cxn ang="0">
                  <a:pos x="T6" y="T7"/>
                </a:cxn>
              </a:cxnLst>
              <a:rect l="0" t="0" r="r" b="b"/>
              <a:pathLst>
                <a:path w="5" h="5">
                  <a:moveTo>
                    <a:pt x="0" y="0"/>
                  </a:moveTo>
                  <a:cubicBezTo>
                    <a:pt x="2" y="0"/>
                    <a:pt x="3" y="3"/>
                    <a:pt x="5" y="3"/>
                  </a:cubicBezTo>
                  <a:cubicBezTo>
                    <a:pt x="5" y="5"/>
                    <a:pt x="4" y="4"/>
                    <a:pt x="3" y="4"/>
                  </a:cubicBezTo>
                  <a:cubicBezTo>
                    <a:pt x="2" y="3"/>
                    <a:pt x="1" y="1"/>
                    <a:pt x="0" y="0"/>
                  </a:cubicBezTo>
                  <a:close/>
                </a:path>
              </a:pathLst>
            </a:custGeom>
            <a:solidFill>
              <a:srgbClr val="A58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9" name="Freeform 920"/>
            <p:cNvSpPr>
              <a:spLocks/>
            </p:cNvSpPr>
            <p:nvPr/>
          </p:nvSpPr>
          <p:spPr bwMode="auto">
            <a:xfrm>
              <a:off x="1571" y="1422"/>
              <a:ext cx="26" cy="3"/>
            </a:xfrm>
            <a:custGeom>
              <a:avLst/>
              <a:gdLst>
                <a:gd name="T0" fmla="*/ 0 w 11"/>
                <a:gd name="T1" fmla="*/ 1 h 1"/>
                <a:gd name="T2" fmla="*/ 11 w 11"/>
                <a:gd name="T3" fmla="*/ 1 h 1"/>
                <a:gd name="T4" fmla="*/ 0 w 11"/>
                <a:gd name="T5" fmla="*/ 1 h 1"/>
              </a:gdLst>
              <a:ahLst/>
              <a:cxnLst>
                <a:cxn ang="0">
                  <a:pos x="T0" y="T1"/>
                </a:cxn>
                <a:cxn ang="0">
                  <a:pos x="T2" y="T3"/>
                </a:cxn>
                <a:cxn ang="0">
                  <a:pos x="T4" y="T5"/>
                </a:cxn>
              </a:cxnLst>
              <a:rect l="0" t="0" r="r" b="b"/>
              <a:pathLst>
                <a:path w="11" h="1">
                  <a:moveTo>
                    <a:pt x="0" y="1"/>
                  </a:moveTo>
                  <a:cubicBezTo>
                    <a:pt x="4" y="0"/>
                    <a:pt x="7" y="0"/>
                    <a:pt x="11" y="1"/>
                  </a:cubicBezTo>
                  <a:cubicBezTo>
                    <a:pt x="7" y="1"/>
                    <a:pt x="4" y="1"/>
                    <a:pt x="0" y="1"/>
                  </a:cubicBezTo>
                  <a:close/>
                </a:path>
              </a:pathLst>
            </a:custGeom>
            <a:solidFill>
              <a:srgbClr val="7D55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0" name="Freeform 921"/>
            <p:cNvSpPr>
              <a:spLocks/>
            </p:cNvSpPr>
            <p:nvPr/>
          </p:nvSpPr>
          <p:spPr bwMode="auto">
            <a:xfrm>
              <a:off x="1547" y="1811"/>
              <a:ext cx="17" cy="7"/>
            </a:xfrm>
            <a:custGeom>
              <a:avLst/>
              <a:gdLst>
                <a:gd name="T0" fmla="*/ 7 w 7"/>
                <a:gd name="T1" fmla="*/ 2 h 3"/>
                <a:gd name="T2" fmla="*/ 0 w 7"/>
                <a:gd name="T3" fmla="*/ 0 h 3"/>
                <a:gd name="T4" fmla="*/ 7 w 7"/>
                <a:gd name="T5" fmla="*/ 2 h 3"/>
              </a:gdLst>
              <a:ahLst/>
              <a:cxnLst>
                <a:cxn ang="0">
                  <a:pos x="T0" y="T1"/>
                </a:cxn>
                <a:cxn ang="0">
                  <a:pos x="T2" y="T3"/>
                </a:cxn>
                <a:cxn ang="0">
                  <a:pos x="T4" y="T5"/>
                </a:cxn>
              </a:cxnLst>
              <a:rect l="0" t="0" r="r" b="b"/>
              <a:pathLst>
                <a:path w="7" h="3">
                  <a:moveTo>
                    <a:pt x="7" y="2"/>
                  </a:moveTo>
                  <a:cubicBezTo>
                    <a:pt x="4" y="3"/>
                    <a:pt x="2" y="3"/>
                    <a:pt x="0" y="0"/>
                  </a:cubicBezTo>
                  <a:cubicBezTo>
                    <a:pt x="2" y="1"/>
                    <a:pt x="5" y="2"/>
                    <a:pt x="7" y="2"/>
                  </a:cubicBezTo>
                  <a:close/>
                </a:path>
              </a:pathLst>
            </a:custGeom>
            <a:solidFill>
              <a:srgbClr val="A78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1" name="Freeform 922"/>
            <p:cNvSpPr>
              <a:spLocks/>
            </p:cNvSpPr>
            <p:nvPr/>
          </p:nvSpPr>
          <p:spPr bwMode="auto">
            <a:xfrm>
              <a:off x="1789" y="3307"/>
              <a:ext cx="12" cy="17"/>
            </a:xfrm>
            <a:custGeom>
              <a:avLst/>
              <a:gdLst>
                <a:gd name="T0" fmla="*/ 0 w 5"/>
                <a:gd name="T1" fmla="*/ 0 h 7"/>
                <a:gd name="T2" fmla="*/ 5 w 5"/>
                <a:gd name="T3" fmla="*/ 7 h 7"/>
                <a:gd name="T4" fmla="*/ 0 w 5"/>
                <a:gd name="T5" fmla="*/ 0 h 7"/>
              </a:gdLst>
              <a:ahLst/>
              <a:cxnLst>
                <a:cxn ang="0">
                  <a:pos x="T0" y="T1"/>
                </a:cxn>
                <a:cxn ang="0">
                  <a:pos x="T2" y="T3"/>
                </a:cxn>
                <a:cxn ang="0">
                  <a:pos x="T4" y="T5"/>
                </a:cxn>
              </a:cxnLst>
              <a:rect l="0" t="0" r="r" b="b"/>
              <a:pathLst>
                <a:path w="5" h="7">
                  <a:moveTo>
                    <a:pt x="0" y="0"/>
                  </a:moveTo>
                  <a:cubicBezTo>
                    <a:pt x="3" y="2"/>
                    <a:pt x="5" y="4"/>
                    <a:pt x="5" y="7"/>
                  </a:cubicBezTo>
                  <a:cubicBezTo>
                    <a:pt x="3" y="5"/>
                    <a:pt x="2" y="3"/>
                    <a:pt x="0" y="0"/>
                  </a:cubicBezTo>
                  <a:close/>
                </a:path>
              </a:pathLst>
            </a:custGeom>
            <a:solidFill>
              <a:srgbClr val="998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2" name="Freeform 923"/>
            <p:cNvSpPr>
              <a:spLocks/>
            </p:cNvSpPr>
            <p:nvPr/>
          </p:nvSpPr>
          <p:spPr bwMode="auto">
            <a:xfrm>
              <a:off x="910" y="1595"/>
              <a:ext cx="17" cy="10"/>
            </a:xfrm>
            <a:custGeom>
              <a:avLst/>
              <a:gdLst>
                <a:gd name="T0" fmla="*/ 0 w 7"/>
                <a:gd name="T1" fmla="*/ 4 h 4"/>
                <a:gd name="T2" fmla="*/ 7 w 7"/>
                <a:gd name="T3" fmla="*/ 0 h 4"/>
                <a:gd name="T4" fmla="*/ 0 w 7"/>
                <a:gd name="T5" fmla="*/ 4 h 4"/>
              </a:gdLst>
              <a:ahLst/>
              <a:cxnLst>
                <a:cxn ang="0">
                  <a:pos x="T0" y="T1"/>
                </a:cxn>
                <a:cxn ang="0">
                  <a:pos x="T2" y="T3"/>
                </a:cxn>
                <a:cxn ang="0">
                  <a:pos x="T4" y="T5"/>
                </a:cxn>
              </a:cxnLst>
              <a:rect l="0" t="0" r="r" b="b"/>
              <a:pathLst>
                <a:path w="7" h="4">
                  <a:moveTo>
                    <a:pt x="0" y="4"/>
                  </a:moveTo>
                  <a:cubicBezTo>
                    <a:pt x="1" y="1"/>
                    <a:pt x="4" y="0"/>
                    <a:pt x="7" y="0"/>
                  </a:cubicBezTo>
                  <a:cubicBezTo>
                    <a:pt x="5" y="1"/>
                    <a:pt x="2" y="3"/>
                    <a:pt x="0" y="4"/>
                  </a:cubicBezTo>
                  <a:close/>
                </a:path>
              </a:pathLst>
            </a:custGeom>
            <a:solidFill>
              <a:srgbClr val="997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3" name="Freeform 924"/>
            <p:cNvSpPr>
              <a:spLocks/>
            </p:cNvSpPr>
            <p:nvPr/>
          </p:nvSpPr>
          <p:spPr bwMode="auto">
            <a:xfrm>
              <a:off x="1167" y="1870"/>
              <a:ext cx="19" cy="9"/>
            </a:xfrm>
            <a:custGeom>
              <a:avLst/>
              <a:gdLst>
                <a:gd name="T0" fmla="*/ 0 w 8"/>
                <a:gd name="T1" fmla="*/ 1 h 4"/>
                <a:gd name="T2" fmla="*/ 0 w 8"/>
                <a:gd name="T3" fmla="*/ 0 h 4"/>
                <a:gd name="T4" fmla="*/ 8 w 8"/>
                <a:gd name="T5" fmla="*/ 3 h 4"/>
                <a:gd name="T6" fmla="*/ 8 w 8"/>
                <a:gd name="T7" fmla="*/ 4 h 4"/>
                <a:gd name="T8" fmla="*/ 0 w 8"/>
                <a:gd name="T9" fmla="*/ 1 h 4"/>
              </a:gdLst>
              <a:ahLst/>
              <a:cxnLst>
                <a:cxn ang="0">
                  <a:pos x="T0" y="T1"/>
                </a:cxn>
                <a:cxn ang="0">
                  <a:pos x="T2" y="T3"/>
                </a:cxn>
                <a:cxn ang="0">
                  <a:pos x="T4" y="T5"/>
                </a:cxn>
                <a:cxn ang="0">
                  <a:pos x="T6" y="T7"/>
                </a:cxn>
                <a:cxn ang="0">
                  <a:pos x="T8" y="T9"/>
                </a:cxn>
              </a:cxnLst>
              <a:rect l="0" t="0" r="r" b="b"/>
              <a:pathLst>
                <a:path w="8" h="4">
                  <a:moveTo>
                    <a:pt x="0" y="1"/>
                  </a:moveTo>
                  <a:cubicBezTo>
                    <a:pt x="0" y="1"/>
                    <a:pt x="0" y="0"/>
                    <a:pt x="0" y="0"/>
                  </a:cubicBezTo>
                  <a:cubicBezTo>
                    <a:pt x="3" y="1"/>
                    <a:pt x="6" y="2"/>
                    <a:pt x="8" y="3"/>
                  </a:cubicBezTo>
                  <a:cubicBezTo>
                    <a:pt x="8" y="3"/>
                    <a:pt x="8" y="4"/>
                    <a:pt x="8" y="4"/>
                  </a:cubicBezTo>
                  <a:cubicBezTo>
                    <a:pt x="6" y="3"/>
                    <a:pt x="3" y="2"/>
                    <a:pt x="0" y="1"/>
                  </a:cubicBezTo>
                  <a:close/>
                </a:path>
              </a:pathLst>
            </a:custGeom>
            <a:solidFill>
              <a:srgbClr val="A88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4" name="Freeform 925"/>
            <p:cNvSpPr>
              <a:spLocks/>
            </p:cNvSpPr>
            <p:nvPr/>
          </p:nvSpPr>
          <p:spPr bwMode="auto">
            <a:xfrm>
              <a:off x="1766" y="1813"/>
              <a:ext cx="19" cy="7"/>
            </a:xfrm>
            <a:custGeom>
              <a:avLst/>
              <a:gdLst>
                <a:gd name="T0" fmla="*/ 0 w 8"/>
                <a:gd name="T1" fmla="*/ 1 h 3"/>
                <a:gd name="T2" fmla="*/ 0 w 8"/>
                <a:gd name="T3" fmla="*/ 1 h 3"/>
                <a:gd name="T4" fmla="*/ 8 w 8"/>
                <a:gd name="T5" fmla="*/ 0 h 3"/>
                <a:gd name="T6" fmla="*/ 0 w 8"/>
                <a:gd name="T7" fmla="*/ 1 h 3"/>
              </a:gdLst>
              <a:ahLst/>
              <a:cxnLst>
                <a:cxn ang="0">
                  <a:pos x="T0" y="T1"/>
                </a:cxn>
                <a:cxn ang="0">
                  <a:pos x="T2" y="T3"/>
                </a:cxn>
                <a:cxn ang="0">
                  <a:pos x="T4" y="T5"/>
                </a:cxn>
                <a:cxn ang="0">
                  <a:pos x="T6" y="T7"/>
                </a:cxn>
              </a:cxnLst>
              <a:rect l="0" t="0" r="r" b="b"/>
              <a:pathLst>
                <a:path w="8" h="3">
                  <a:moveTo>
                    <a:pt x="0" y="1"/>
                  </a:moveTo>
                  <a:cubicBezTo>
                    <a:pt x="0" y="1"/>
                    <a:pt x="0" y="1"/>
                    <a:pt x="0" y="1"/>
                  </a:cubicBezTo>
                  <a:cubicBezTo>
                    <a:pt x="3" y="2"/>
                    <a:pt x="5" y="1"/>
                    <a:pt x="8" y="0"/>
                  </a:cubicBezTo>
                  <a:cubicBezTo>
                    <a:pt x="6" y="2"/>
                    <a:pt x="3" y="3"/>
                    <a:pt x="0" y="1"/>
                  </a:cubicBezTo>
                  <a:close/>
                </a:path>
              </a:pathLst>
            </a:custGeom>
            <a:solidFill>
              <a:srgbClr val="9A7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5" name="Freeform 926"/>
            <p:cNvSpPr>
              <a:spLocks/>
            </p:cNvSpPr>
            <p:nvPr/>
          </p:nvSpPr>
          <p:spPr bwMode="auto">
            <a:xfrm>
              <a:off x="1447" y="3544"/>
              <a:ext cx="12" cy="16"/>
            </a:xfrm>
            <a:custGeom>
              <a:avLst/>
              <a:gdLst>
                <a:gd name="T0" fmla="*/ 5 w 5"/>
                <a:gd name="T1" fmla="*/ 0 h 7"/>
                <a:gd name="T2" fmla="*/ 0 w 5"/>
                <a:gd name="T3" fmla="*/ 7 h 7"/>
                <a:gd name="T4" fmla="*/ 5 w 5"/>
                <a:gd name="T5" fmla="*/ 0 h 7"/>
              </a:gdLst>
              <a:ahLst/>
              <a:cxnLst>
                <a:cxn ang="0">
                  <a:pos x="T0" y="T1"/>
                </a:cxn>
                <a:cxn ang="0">
                  <a:pos x="T2" y="T3"/>
                </a:cxn>
                <a:cxn ang="0">
                  <a:pos x="T4" y="T5"/>
                </a:cxn>
              </a:cxnLst>
              <a:rect l="0" t="0" r="r" b="b"/>
              <a:pathLst>
                <a:path w="5" h="7">
                  <a:moveTo>
                    <a:pt x="5" y="0"/>
                  </a:moveTo>
                  <a:cubicBezTo>
                    <a:pt x="4" y="3"/>
                    <a:pt x="3" y="5"/>
                    <a:pt x="0" y="7"/>
                  </a:cubicBezTo>
                  <a:cubicBezTo>
                    <a:pt x="1" y="4"/>
                    <a:pt x="3" y="2"/>
                    <a:pt x="5" y="0"/>
                  </a:cubicBezTo>
                  <a:close/>
                </a:path>
              </a:pathLst>
            </a:custGeom>
            <a:solidFill>
              <a:srgbClr val="A48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6" name="Freeform 927"/>
            <p:cNvSpPr>
              <a:spLocks/>
            </p:cNvSpPr>
            <p:nvPr/>
          </p:nvSpPr>
          <p:spPr bwMode="auto">
            <a:xfrm>
              <a:off x="1093" y="3174"/>
              <a:ext cx="17" cy="10"/>
            </a:xfrm>
            <a:custGeom>
              <a:avLst/>
              <a:gdLst>
                <a:gd name="T0" fmla="*/ 7 w 7"/>
                <a:gd name="T1" fmla="*/ 4 h 4"/>
                <a:gd name="T2" fmla="*/ 0 w 7"/>
                <a:gd name="T3" fmla="*/ 2 h 4"/>
                <a:gd name="T4" fmla="*/ 0 w 7"/>
                <a:gd name="T5" fmla="*/ 2 h 4"/>
                <a:gd name="T6" fmla="*/ 0 w 7"/>
                <a:gd name="T7" fmla="*/ 0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cubicBezTo>
                    <a:pt x="4" y="4"/>
                    <a:pt x="2" y="2"/>
                    <a:pt x="0" y="2"/>
                  </a:cubicBezTo>
                  <a:cubicBezTo>
                    <a:pt x="0" y="2"/>
                    <a:pt x="0" y="2"/>
                    <a:pt x="0" y="2"/>
                  </a:cubicBezTo>
                  <a:cubicBezTo>
                    <a:pt x="0" y="1"/>
                    <a:pt x="0" y="0"/>
                    <a:pt x="0" y="0"/>
                  </a:cubicBezTo>
                  <a:cubicBezTo>
                    <a:pt x="2" y="1"/>
                    <a:pt x="4" y="3"/>
                    <a:pt x="7" y="4"/>
                  </a:cubicBezTo>
                  <a:close/>
                </a:path>
              </a:pathLst>
            </a:custGeom>
            <a:solidFill>
              <a:srgbClr val="A27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7" name="Freeform 928"/>
            <p:cNvSpPr>
              <a:spLocks/>
            </p:cNvSpPr>
            <p:nvPr/>
          </p:nvSpPr>
          <p:spPr bwMode="auto">
            <a:xfrm>
              <a:off x="1868" y="3577"/>
              <a:ext cx="12" cy="9"/>
            </a:xfrm>
            <a:custGeom>
              <a:avLst/>
              <a:gdLst>
                <a:gd name="T0" fmla="*/ 0 w 5"/>
                <a:gd name="T1" fmla="*/ 0 h 4"/>
                <a:gd name="T2" fmla="*/ 1 w 5"/>
                <a:gd name="T3" fmla="*/ 1 h 4"/>
                <a:gd name="T4" fmla="*/ 3 w 5"/>
                <a:gd name="T5" fmla="*/ 0 h 4"/>
                <a:gd name="T6" fmla="*/ 3 w 5"/>
                <a:gd name="T7" fmla="*/ 3 h 4"/>
                <a:gd name="T8" fmla="*/ 1 w 5"/>
                <a:gd name="T9" fmla="*/ 2 h 4"/>
                <a:gd name="T10" fmla="*/ 0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0" y="0"/>
                  </a:moveTo>
                  <a:cubicBezTo>
                    <a:pt x="1" y="0"/>
                    <a:pt x="1" y="0"/>
                    <a:pt x="1" y="1"/>
                  </a:cubicBezTo>
                  <a:cubicBezTo>
                    <a:pt x="3" y="3"/>
                    <a:pt x="3" y="1"/>
                    <a:pt x="3" y="0"/>
                  </a:cubicBezTo>
                  <a:cubicBezTo>
                    <a:pt x="4" y="1"/>
                    <a:pt x="5" y="2"/>
                    <a:pt x="3" y="3"/>
                  </a:cubicBezTo>
                  <a:cubicBezTo>
                    <a:pt x="2" y="4"/>
                    <a:pt x="1" y="3"/>
                    <a:pt x="1" y="2"/>
                  </a:cubicBezTo>
                  <a:cubicBezTo>
                    <a:pt x="0" y="1"/>
                    <a:pt x="0" y="0"/>
                    <a:pt x="0" y="0"/>
                  </a:cubicBezTo>
                  <a:close/>
                </a:path>
              </a:pathLst>
            </a:custGeom>
            <a:solidFill>
              <a:srgbClr val="9C82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8" name="Freeform 929"/>
            <p:cNvSpPr>
              <a:spLocks/>
            </p:cNvSpPr>
            <p:nvPr/>
          </p:nvSpPr>
          <p:spPr bwMode="auto">
            <a:xfrm>
              <a:off x="1526" y="3712"/>
              <a:ext cx="14" cy="9"/>
            </a:xfrm>
            <a:custGeom>
              <a:avLst/>
              <a:gdLst>
                <a:gd name="T0" fmla="*/ 6 w 6"/>
                <a:gd name="T1" fmla="*/ 0 h 4"/>
                <a:gd name="T2" fmla="*/ 6 w 6"/>
                <a:gd name="T3" fmla="*/ 1 h 4"/>
                <a:gd name="T4" fmla="*/ 1 w 6"/>
                <a:gd name="T5" fmla="*/ 4 h 4"/>
                <a:gd name="T6" fmla="*/ 1 w 6"/>
                <a:gd name="T7" fmla="*/ 1 h 4"/>
                <a:gd name="T8" fmla="*/ 6 w 6"/>
                <a:gd name="T9" fmla="*/ 0 h 4"/>
              </a:gdLst>
              <a:ahLst/>
              <a:cxnLst>
                <a:cxn ang="0">
                  <a:pos x="T0" y="T1"/>
                </a:cxn>
                <a:cxn ang="0">
                  <a:pos x="T2" y="T3"/>
                </a:cxn>
                <a:cxn ang="0">
                  <a:pos x="T4" y="T5"/>
                </a:cxn>
                <a:cxn ang="0">
                  <a:pos x="T6" y="T7"/>
                </a:cxn>
                <a:cxn ang="0">
                  <a:pos x="T8" y="T9"/>
                </a:cxn>
              </a:cxnLst>
              <a:rect l="0" t="0" r="r" b="b"/>
              <a:pathLst>
                <a:path w="6" h="4">
                  <a:moveTo>
                    <a:pt x="6" y="0"/>
                  </a:moveTo>
                  <a:cubicBezTo>
                    <a:pt x="6" y="0"/>
                    <a:pt x="6" y="0"/>
                    <a:pt x="6" y="1"/>
                  </a:cubicBezTo>
                  <a:cubicBezTo>
                    <a:pt x="5" y="2"/>
                    <a:pt x="2" y="1"/>
                    <a:pt x="1" y="4"/>
                  </a:cubicBezTo>
                  <a:cubicBezTo>
                    <a:pt x="0" y="3"/>
                    <a:pt x="0" y="2"/>
                    <a:pt x="1" y="1"/>
                  </a:cubicBezTo>
                  <a:cubicBezTo>
                    <a:pt x="3" y="1"/>
                    <a:pt x="5" y="0"/>
                    <a:pt x="6" y="0"/>
                  </a:cubicBezTo>
                  <a:close/>
                </a:path>
              </a:pathLst>
            </a:custGeom>
            <a:solidFill>
              <a:srgbClr val="998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9" name="Freeform 930"/>
            <p:cNvSpPr>
              <a:spLocks/>
            </p:cNvSpPr>
            <p:nvPr/>
          </p:nvSpPr>
          <p:spPr bwMode="auto">
            <a:xfrm>
              <a:off x="1152" y="2104"/>
              <a:ext cx="19" cy="5"/>
            </a:xfrm>
            <a:custGeom>
              <a:avLst/>
              <a:gdLst>
                <a:gd name="T0" fmla="*/ 8 w 8"/>
                <a:gd name="T1" fmla="*/ 2 h 2"/>
                <a:gd name="T2" fmla="*/ 0 w 8"/>
                <a:gd name="T3" fmla="*/ 0 h 2"/>
                <a:gd name="T4" fmla="*/ 8 w 8"/>
                <a:gd name="T5" fmla="*/ 2 h 2"/>
              </a:gdLst>
              <a:ahLst/>
              <a:cxnLst>
                <a:cxn ang="0">
                  <a:pos x="T0" y="T1"/>
                </a:cxn>
                <a:cxn ang="0">
                  <a:pos x="T2" y="T3"/>
                </a:cxn>
                <a:cxn ang="0">
                  <a:pos x="T4" y="T5"/>
                </a:cxn>
              </a:cxnLst>
              <a:rect l="0" t="0" r="r" b="b"/>
              <a:pathLst>
                <a:path w="8" h="2">
                  <a:moveTo>
                    <a:pt x="8" y="2"/>
                  </a:moveTo>
                  <a:cubicBezTo>
                    <a:pt x="5" y="2"/>
                    <a:pt x="3" y="1"/>
                    <a:pt x="0" y="0"/>
                  </a:cubicBezTo>
                  <a:cubicBezTo>
                    <a:pt x="3" y="0"/>
                    <a:pt x="6" y="1"/>
                    <a:pt x="8" y="2"/>
                  </a:cubicBezTo>
                  <a:close/>
                </a:path>
              </a:pathLst>
            </a:custGeom>
            <a:solidFill>
              <a:srgbClr val="A482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0" name="Freeform 931"/>
            <p:cNvSpPr>
              <a:spLocks/>
            </p:cNvSpPr>
            <p:nvPr/>
          </p:nvSpPr>
          <p:spPr bwMode="auto">
            <a:xfrm>
              <a:off x="1820" y="2817"/>
              <a:ext cx="15" cy="12"/>
            </a:xfrm>
            <a:custGeom>
              <a:avLst/>
              <a:gdLst>
                <a:gd name="T0" fmla="*/ 0 w 6"/>
                <a:gd name="T1" fmla="*/ 0 h 5"/>
                <a:gd name="T2" fmla="*/ 6 w 6"/>
                <a:gd name="T3" fmla="*/ 4 h 5"/>
                <a:gd name="T4" fmla="*/ 0 w 6"/>
                <a:gd name="T5" fmla="*/ 0 h 5"/>
              </a:gdLst>
              <a:ahLst/>
              <a:cxnLst>
                <a:cxn ang="0">
                  <a:pos x="T0" y="T1"/>
                </a:cxn>
                <a:cxn ang="0">
                  <a:pos x="T2" y="T3"/>
                </a:cxn>
                <a:cxn ang="0">
                  <a:pos x="T4" y="T5"/>
                </a:cxn>
              </a:cxnLst>
              <a:rect l="0" t="0" r="r" b="b"/>
              <a:pathLst>
                <a:path w="6" h="5">
                  <a:moveTo>
                    <a:pt x="0" y="0"/>
                  </a:moveTo>
                  <a:cubicBezTo>
                    <a:pt x="3" y="0"/>
                    <a:pt x="4" y="3"/>
                    <a:pt x="6" y="4"/>
                  </a:cubicBezTo>
                  <a:cubicBezTo>
                    <a:pt x="3" y="5"/>
                    <a:pt x="2" y="1"/>
                    <a:pt x="0" y="0"/>
                  </a:cubicBezTo>
                  <a:close/>
                </a:path>
              </a:pathLst>
            </a:custGeom>
            <a:solidFill>
              <a:srgbClr val="9A8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1" name="Freeform 932"/>
            <p:cNvSpPr>
              <a:spLocks/>
            </p:cNvSpPr>
            <p:nvPr/>
          </p:nvSpPr>
          <p:spPr bwMode="auto">
            <a:xfrm>
              <a:off x="1702" y="3596"/>
              <a:ext cx="14" cy="14"/>
            </a:xfrm>
            <a:custGeom>
              <a:avLst/>
              <a:gdLst>
                <a:gd name="T0" fmla="*/ 0 w 6"/>
                <a:gd name="T1" fmla="*/ 0 h 6"/>
                <a:gd name="T2" fmla="*/ 6 w 6"/>
                <a:gd name="T3" fmla="*/ 6 h 6"/>
                <a:gd name="T4" fmla="*/ 0 w 6"/>
                <a:gd name="T5" fmla="*/ 0 h 6"/>
              </a:gdLst>
              <a:ahLst/>
              <a:cxnLst>
                <a:cxn ang="0">
                  <a:pos x="T0" y="T1"/>
                </a:cxn>
                <a:cxn ang="0">
                  <a:pos x="T2" y="T3"/>
                </a:cxn>
                <a:cxn ang="0">
                  <a:pos x="T4" y="T5"/>
                </a:cxn>
              </a:cxnLst>
              <a:rect l="0" t="0" r="r" b="b"/>
              <a:pathLst>
                <a:path w="6" h="6">
                  <a:moveTo>
                    <a:pt x="0" y="0"/>
                  </a:moveTo>
                  <a:cubicBezTo>
                    <a:pt x="2" y="2"/>
                    <a:pt x="4" y="3"/>
                    <a:pt x="6" y="6"/>
                  </a:cubicBezTo>
                  <a:cubicBezTo>
                    <a:pt x="3" y="5"/>
                    <a:pt x="1" y="3"/>
                    <a:pt x="0" y="0"/>
                  </a:cubicBezTo>
                  <a:close/>
                </a:path>
              </a:pathLst>
            </a:custGeom>
            <a:solidFill>
              <a:srgbClr val="978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2" name="Freeform 933"/>
            <p:cNvSpPr>
              <a:spLocks/>
            </p:cNvSpPr>
            <p:nvPr/>
          </p:nvSpPr>
          <p:spPr bwMode="auto">
            <a:xfrm>
              <a:off x="1112" y="2014"/>
              <a:ext cx="19" cy="7"/>
            </a:xfrm>
            <a:custGeom>
              <a:avLst/>
              <a:gdLst>
                <a:gd name="T0" fmla="*/ 0 w 8"/>
                <a:gd name="T1" fmla="*/ 3 h 3"/>
                <a:gd name="T2" fmla="*/ 0 w 8"/>
                <a:gd name="T3" fmla="*/ 2 h 3"/>
                <a:gd name="T4" fmla="*/ 8 w 8"/>
                <a:gd name="T5" fmla="*/ 0 h 3"/>
                <a:gd name="T6" fmla="*/ 8 w 8"/>
                <a:gd name="T7" fmla="*/ 1 h 3"/>
                <a:gd name="T8" fmla="*/ 0 w 8"/>
                <a:gd name="T9" fmla="*/ 3 h 3"/>
              </a:gdLst>
              <a:ahLst/>
              <a:cxnLst>
                <a:cxn ang="0">
                  <a:pos x="T0" y="T1"/>
                </a:cxn>
                <a:cxn ang="0">
                  <a:pos x="T2" y="T3"/>
                </a:cxn>
                <a:cxn ang="0">
                  <a:pos x="T4" y="T5"/>
                </a:cxn>
                <a:cxn ang="0">
                  <a:pos x="T6" y="T7"/>
                </a:cxn>
                <a:cxn ang="0">
                  <a:pos x="T8" y="T9"/>
                </a:cxn>
              </a:cxnLst>
              <a:rect l="0" t="0" r="r" b="b"/>
              <a:pathLst>
                <a:path w="8" h="3">
                  <a:moveTo>
                    <a:pt x="0" y="3"/>
                  </a:moveTo>
                  <a:cubicBezTo>
                    <a:pt x="0" y="3"/>
                    <a:pt x="0" y="2"/>
                    <a:pt x="0" y="2"/>
                  </a:cubicBezTo>
                  <a:cubicBezTo>
                    <a:pt x="3" y="1"/>
                    <a:pt x="6" y="1"/>
                    <a:pt x="8" y="0"/>
                  </a:cubicBezTo>
                  <a:cubicBezTo>
                    <a:pt x="8" y="1"/>
                    <a:pt x="8" y="1"/>
                    <a:pt x="8" y="1"/>
                  </a:cubicBezTo>
                  <a:cubicBezTo>
                    <a:pt x="6" y="2"/>
                    <a:pt x="3" y="2"/>
                    <a:pt x="0" y="3"/>
                  </a:cubicBezTo>
                  <a:close/>
                </a:path>
              </a:pathLst>
            </a:custGeom>
            <a:solidFill>
              <a:srgbClr val="A27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3" name="Freeform 934"/>
            <p:cNvSpPr>
              <a:spLocks/>
            </p:cNvSpPr>
            <p:nvPr/>
          </p:nvSpPr>
          <p:spPr bwMode="auto">
            <a:xfrm>
              <a:off x="948" y="2601"/>
              <a:ext cx="10" cy="15"/>
            </a:xfrm>
            <a:custGeom>
              <a:avLst/>
              <a:gdLst>
                <a:gd name="T0" fmla="*/ 0 w 4"/>
                <a:gd name="T1" fmla="*/ 0 h 6"/>
                <a:gd name="T2" fmla="*/ 4 w 4"/>
                <a:gd name="T3" fmla="*/ 6 h 6"/>
                <a:gd name="T4" fmla="*/ 0 w 4"/>
                <a:gd name="T5" fmla="*/ 0 h 6"/>
              </a:gdLst>
              <a:ahLst/>
              <a:cxnLst>
                <a:cxn ang="0">
                  <a:pos x="T0" y="T1"/>
                </a:cxn>
                <a:cxn ang="0">
                  <a:pos x="T2" y="T3"/>
                </a:cxn>
                <a:cxn ang="0">
                  <a:pos x="T4" y="T5"/>
                </a:cxn>
              </a:cxnLst>
              <a:rect l="0" t="0" r="r" b="b"/>
              <a:pathLst>
                <a:path w="4" h="6">
                  <a:moveTo>
                    <a:pt x="0" y="0"/>
                  </a:moveTo>
                  <a:cubicBezTo>
                    <a:pt x="1" y="2"/>
                    <a:pt x="4" y="3"/>
                    <a:pt x="4" y="6"/>
                  </a:cubicBezTo>
                  <a:cubicBezTo>
                    <a:pt x="2" y="4"/>
                    <a:pt x="0" y="3"/>
                    <a:pt x="0" y="0"/>
                  </a:cubicBezTo>
                  <a:close/>
                </a:path>
              </a:pathLst>
            </a:custGeom>
            <a:solidFill>
              <a:srgbClr val="DDC5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4" name="Freeform 935"/>
            <p:cNvSpPr>
              <a:spLocks/>
            </p:cNvSpPr>
            <p:nvPr/>
          </p:nvSpPr>
          <p:spPr bwMode="auto">
            <a:xfrm>
              <a:off x="1155" y="3137"/>
              <a:ext cx="12" cy="11"/>
            </a:xfrm>
            <a:custGeom>
              <a:avLst/>
              <a:gdLst>
                <a:gd name="T0" fmla="*/ 0 w 5"/>
                <a:gd name="T1" fmla="*/ 3 h 5"/>
                <a:gd name="T2" fmla="*/ 1 w 5"/>
                <a:gd name="T3" fmla="*/ 3 h 5"/>
                <a:gd name="T4" fmla="*/ 2 w 5"/>
                <a:gd name="T5" fmla="*/ 0 h 5"/>
                <a:gd name="T6" fmla="*/ 3 w 5"/>
                <a:gd name="T7" fmla="*/ 4 h 5"/>
                <a:gd name="T8" fmla="*/ 0 w 5"/>
                <a:gd name="T9" fmla="*/ 3 h 5"/>
              </a:gdLst>
              <a:ahLst/>
              <a:cxnLst>
                <a:cxn ang="0">
                  <a:pos x="T0" y="T1"/>
                </a:cxn>
                <a:cxn ang="0">
                  <a:pos x="T2" y="T3"/>
                </a:cxn>
                <a:cxn ang="0">
                  <a:pos x="T4" y="T5"/>
                </a:cxn>
                <a:cxn ang="0">
                  <a:pos x="T6" y="T7"/>
                </a:cxn>
                <a:cxn ang="0">
                  <a:pos x="T8" y="T9"/>
                </a:cxn>
              </a:cxnLst>
              <a:rect l="0" t="0" r="r" b="b"/>
              <a:pathLst>
                <a:path w="5" h="5">
                  <a:moveTo>
                    <a:pt x="0" y="3"/>
                  </a:moveTo>
                  <a:cubicBezTo>
                    <a:pt x="0" y="3"/>
                    <a:pt x="0" y="3"/>
                    <a:pt x="1" y="3"/>
                  </a:cubicBezTo>
                  <a:cubicBezTo>
                    <a:pt x="4" y="3"/>
                    <a:pt x="1" y="1"/>
                    <a:pt x="2" y="0"/>
                  </a:cubicBezTo>
                  <a:cubicBezTo>
                    <a:pt x="3" y="1"/>
                    <a:pt x="5" y="3"/>
                    <a:pt x="3" y="4"/>
                  </a:cubicBezTo>
                  <a:cubicBezTo>
                    <a:pt x="1" y="5"/>
                    <a:pt x="0" y="4"/>
                    <a:pt x="0" y="3"/>
                  </a:cubicBezTo>
                  <a:close/>
                </a:path>
              </a:pathLst>
            </a:custGeom>
            <a:solidFill>
              <a:srgbClr val="977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5" name="Freeform 936"/>
            <p:cNvSpPr>
              <a:spLocks/>
            </p:cNvSpPr>
            <p:nvPr/>
          </p:nvSpPr>
          <p:spPr bwMode="auto">
            <a:xfrm>
              <a:off x="898" y="1690"/>
              <a:ext cx="10" cy="9"/>
            </a:xfrm>
            <a:custGeom>
              <a:avLst/>
              <a:gdLst>
                <a:gd name="T0" fmla="*/ 4 w 4"/>
                <a:gd name="T1" fmla="*/ 2 h 4"/>
                <a:gd name="T2" fmla="*/ 3 w 4"/>
                <a:gd name="T3" fmla="*/ 4 h 4"/>
                <a:gd name="T4" fmla="*/ 0 w 4"/>
                <a:gd name="T5" fmla="*/ 2 h 4"/>
                <a:gd name="T6" fmla="*/ 1 w 4"/>
                <a:gd name="T7" fmla="*/ 1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0" y="2"/>
                    <a:pt x="4" y="4"/>
                    <a:pt x="3" y="4"/>
                  </a:cubicBezTo>
                  <a:cubicBezTo>
                    <a:pt x="2" y="4"/>
                    <a:pt x="1" y="4"/>
                    <a:pt x="0" y="2"/>
                  </a:cubicBezTo>
                  <a:cubicBezTo>
                    <a:pt x="0" y="2"/>
                    <a:pt x="1" y="1"/>
                    <a:pt x="1" y="1"/>
                  </a:cubicBezTo>
                  <a:cubicBezTo>
                    <a:pt x="2" y="0"/>
                    <a:pt x="3" y="1"/>
                    <a:pt x="4" y="2"/>
                  </a:cubicBezTo>
                  <a:close/>
                </a:path>
              </a:pathLst>
            </a:custGeom>
            <a:solidFill>
              <a:srgbClr val="937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6" name="Freeform 937"/>
            <p:cNvSpPr>
              <a:spLocks/>
            </p:cNvSpPr>
            <p:nvPr/>
          </p:nvSpPr>
          <p:spPr bwMode="auto">
            <a:xfrm>
              <a:off x="1830" y="3523"/>
              <a:ext cx="14" cy="11"/>
            </a:xfrm>
            <a:custGeom>
              <a:avLst/>
              <a:gdLst>
                <a:gd name="T0" fmla="*/ 6 w 6"/>
                <a:gd name="T1" fmla="*/ 5 h 5"/>
                <a:gd name="T2" fmla="*/ 0 w 6"/>
                <a:gd name="T3" fmla="*/ 0 h 5"/>
                <a:gd name="T4" fmla="*/ 6 w 6"/>
                <a:gd name="T5" fmla="*/ 5 h 5"/>
              </a:gdLst>
              <a:ahLst/>
              <a:cxnLst>
                <a:cxn ang="0">
                  <a:pos x="T0" y="T1"/>
                </a:cxn>
                <a:cxn ang="0">
                  <a:pos x="T2" y="T3"/>
                </a:cxn>
                <a:cxn ang="0">
                  <a:pos x="T4" y="T5"/>
                </a:cxn>
              </a:cxnLst>
              <a:rect l="0" t="0" r="r" b="b"/>
              <a:pathLst>
                <a:path w="6" h="5">
                  <a:moveTo>
                    <a:pt x="6" y="5"/>
                  </a:moveTo>
                  <a:cubicBezTo>
                    <a:pt x="3" y="5"/>
                    <a:pt x="1" y="3"/>
                    <a:pt x="0" y="0"/>
                  </a:cubicBezTo>
                  <a:cubicBezTo>
                    <a:pt x="2" y="1"/>
                    <a:pt x="4" y="3"/>
                    <a:pt x="6" y="5"/>
                  </a:cubicBezTo>
                  <a:close/>
                </a:path>
              </a:pathLst>
            </a:custGeom>
            <a:solidFill>
              <a:srgbClr val="9F8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7" name="Freeform 938"/>
            <p:cNvSpPr>
              <a:spLocks/>
            </p:cNvSpPr>
            <p:nvPr/>
          </p:nvSpPr>
          <p:spPr bwMode="auto">
            <a:xfrm>
              <a:off x="1117" y="2800"/>
              <a:ext cx="12" cy="12"/>
            </a:xfrm>
            <a:custGeom>
              <a:avLst/>
              <a:gdLst>
                <a:gd name="T0" fmla="*/ 0 w 5"/>
                <a:gd name="T1" fmla="*/ 2 h 5"/>
                <a:gd name="T2" fmla="*/ 2 w 5"/>
                <a:gd name="T3" fmla="*/ 0 h 5"/>
                <a:gd name="T4" fmla="*/ 3 w 5"/>
                <a:gd name="T5" fmla="*/ 4 h 5"/>
                <a:gd name="T6" fmla="*/ 0 w 5"/>
                <a:gd name="T7" fmla="*/ 2 h 5"/>
              </a:gdLst>
              <a:ahLst/>
              <a:cxnLst>
                <a:cxn ang="0">
                  <a:pos x="T0" y="T1"/>
                </a:cxn>
                <a:cxn ang="0">
                  <a:pos x="T2" y="T3"/>
                </a:cxn>
                <a:cxn ang="0">
                  <a:pos x="T4" y="T5"/>
                </a:cxn>
                <a:cxn ang="0">
                  <a:pos x="T6" y="T7"/>
                </a:cxn>
              </a:cxnLst>
              <a:rect l="0" t="0" r="r" b="b"/>
              <a:pathLst>
                <a:path w="5" h="5">
                  <a:moveTo>
                    <a:pt x="0" y="2"/>
                  </a:moveTo>
                  <a:cubicBezTo>
                    <a:pt x="4" y="4"/>
                    <a:pt x="2" y="1"/>
                    <a:pt x="2" y="0"/>
                  </a:cubicBezTo>
                  <a:cubicBezTo>
                    <a:pt x="4" y="1"/>
                    <a:pt x="5" y="2"/>
                    <a:pt x="3" y="4"/>
                  </a:cubicBezTo>
                  <a:cubicBezTo>
                    <a:pt x="2" y="5"/>
                    <a:pt x="1" y="3"/>
                    <a:pt x="0" y="2"/>
                  </a:cubicBezTo>
                  <a:close/>
                </a:path>
              </a:pathLst>
            </a:custGeom>
            <a:solidFill>
              <a:srgbClr val="9E8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8" name="Freeform 939"/>
            <p:cNvSpPr>
              <a:spLocks/>
            </p:cNvSpPr>
            <p:nvPr/>
          </p:nvSpPr>
          <p:spPr bwMode="auto">
            <a:xfrm>
              <a:off x="1117" y="1924"/>
              <a:ext cx="21" cy="5"/>
            </a:xfrm>
            <a:custGeom>
              <a:avLst/>
              <a:gdLst>
                <a:gd name="T0" fmla="*/ 7 w 9"/>
                <a:gd name="T1" fmla="*/ 0 h 2"/>
                <a:gd name="T2" fmla="*/ 9 w 9"/>
                <a:gd name="T3" fmla="*/ 0 h 2"/>
                <a:gd name="T4" fmla="*/ 0 w 9"/>
                <a:gd name="T5" fmla="*/ 2 h 2"/>
                <a:gd name="T6" fmla="*/ 7 w 9"/>
                <a:gd name="T7" fmla="*/ 0 h 2"/>
              </a:gdLst>
              <a:ahLst/>
              <a:cxnLst>
                <a:cxn ang="0">
                  <a:pos x="T0" y="T1"/>
                </a:cxn>
                <a:cxn ang="0">
                  <a:pos x="T2" y="T3"/>
                </a:cxn>
                <a:cxn ang="0">
                  <a:pos x="T4" y="T5"/>
                </a:cxn>
                <a:cxn ang="0">
                  <a:pos x="T6" y="T7"/>
                </a:cxn>
              </a:cxnLst>
              <a:rect l="0" t="0" r="r" b="b"/>
              <a:pathLst>
                <a:path w="9" h="2">
                  <a:moveTo>
                    <a:pt x="7" y="0"/>
                  </a:moveTo>
                  <a:cubicBezTo>
                    <a:pt x="7" y="0"/>
                    <a:pt x="8" y="0"/>
                    <a:pt x="9" y="0"/>
                  </a:cubicBezTo>
                  <a:cubicBezTo>
                    <a:pt x="6" y="2"/>
                    <a:pt x="3" y="2"/>
                    <a:pt x="0" y="2"/>
                  </a:cubicBezTo>
                  <a:cubicBezTo>
                    <a:pt x="2" y="1"/>
                    <a:pt x="4" y="0"/>
                    <a:pt x="7" y="0"/>
                  </a:cubicBezTo>
                  <a:close/>
                </a:path>
              </a:pathLst>
            </a:custGeom>
            <a:solidFill>
              <a:srgbClr val="A07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9" name="Freeform 940"/>
            <p:cNvSpPr>
              <a:spLocks/>
            </p:cNvSpPr>
            <p:nvPr/>
          </p:nvSpPr>
          <p:spPr bwMode="auto">
            <a:xfrm>
              <a:off x="1759" y="1595"/>
              <a:ext cx="14" cy="10"/>
            </a:xfrm>
            <a:custGeom>
              <a:avLst/>
              <a:gdLst>
                <a:gd name="T0" fmla="*/ 6 w 6"/>
                <a:gd name="T1" fmla="*/ 2 h 4"/>
                <a:gd name="T2" fmla="*/ 6 w 6"/>
                <a:gd name="T3" fmla="*/ 4 h 4"/>
                <a:gd name="T4" fmla="*/ 0 w 6"/>
                <a:gd name="T5" fmla="*/ 0 h 4"/>
                <a:gd name="T6" fmla="*/ 6 w 6"/>
                <a:gd name="T7" fmla="*/ 2 h 4"/>
              </a:gdLst>
              <a:ahLst/>
              <a:cxnLst>
                <a:cxn ang="0">
                  <a:pos x="T0" y="T1"/>
                </a:cxn>
                <a:cxn ang="0">
                  <a:pos x="T2" y="T3"/>
                </a:cxn>
                <a:cxn ang="0">
                  <a:pos x="T4" y="T5"/>
                </a:cxn>
                <a:cxn ang="0">
                  <a:pos x="T6" y="T7"/>
                </a:cxn>
              </a:cxnLst>
              <a:rect l="0" t="0" r="r" b="b"/>
              <a:pathLst>
                <a:path w="6" h="4">
                  <a:moveTo>
                    <a:pt x="6" y="2"/>
                  </a:moveTo>
                  <a:cubicBezTo>
                    <a:pt x="6" y="3"/>
                    <a:pt x="6" y="3"/>
                    <a:pt x="6" y="4"/>
                  </a:cubicBezTo>
                  <a:cubicBezTo>
                    <a:pt x="4" y="3"/>
                    <a:pt x="2" y="1"/>
                    <a:pt x="0" y="0"/>
                  </a:cubicBezTo>
                  <a:cubicBezTo>
                    <a:pt x="2" y="0"/>
                    <a:pt x="4" y="1"/>
                    <a:pt x="6" y="2"/>
                  </a:cubicBezTo>
                  <a:close/>
                </a:path>
              </a:pathLst>
            </a:custGeom>
            <a:solidFill>
              <a:srgbClr val="D0B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0" name="Freeform 941"/>
            <p:cNvSpPr>
              <a:spLocks/>
            </p:cNvSpPr>
            <p:nvPr/>
          </p:nvSpPr>
          <p:spPr bwMode="auto">
            <a:xfrm>
              <a:off x="1806" y="3634"/>
              <a:ext cx="14" cy="9"/>
            </a:xfrm>
            <a:custGeom>
              <a:avLst/>
              <a:gdLst>
                <a:gd name="T0" fmla="*/ 6 w 6"/>
                <a:gd name="T1" fmla="*/ 4 h 4"/>
                <a:gd name="T2" fmla="*/ 0 w 6"/>
                <a:gd name="T3" fmla="*/ 0 h 4"/>
                <a:gd name="T4" fmla="*/ 6 w 6"/>
                <a:gd name="T5" fmla="*/ 4 h 4"/>
              </a:gdLst>
              <a:ahLst/>
              <a:cxnLst>
                <a:cxn ang="0">
                  <a:pos x="T0" y="T1"/>
                </a:cxn>
                <a:cxn ang="0">
                  <a:pos x="T2" y="T3"/>
                </a:cxn>
                <a:cxn ang="0">
                  <a:pos x="T4" y="T5"/>
                </a:cxn>
              </a:cxnLst>
              <a:rect l="0" t="0" r="r" b="b"/>
              <a:pathLst>
                <a:path w="6" h="4">
                  <a:moveTo>
                    <a:pt x="6" y="4"/>
                  </a:moveTo>
                  <a:cubicBezTo>
                    <a:pt x="3" y="4"/>
                    <a:pt x="1" y="2"/>
                    <a:pt x="0" y="0"/>
                  </a:cubicBezTo>
                  <a:cubicBezTo>
                    <a:pt x="2" y="0"/>
                    <a:pt x="4" y="3"/>
                    <a:pt x="6" y="4"/>
                  </a:cubicBezTo>
                  <a:close/>
                </a:path>
              </a:pathLst>
            </a:custGeom>
            <a:solidFill>
              <a:srgbClr val="A085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1" name="Freeform 942"/>
            <p:cNvSpPr>
              <a:spLocks/>
            </p:cNvSpPr>
            <p:nvPr/>
          </p:nvSpPr>
          <p:spPr bwMode="auto">
            <a:xfrm>
              <a:off x="1754" y="1586"/>
              <a:ext cx="19" cy="7"/>
            </a:xfrm>
            <a:custGeom>
              <a:avLst/>
              <a:gdLst>
                <a:gd name="T0" fmla="*/ 7 w 8"/>
                <a:gd name="T1" fmla="*/ 2 h 3"/>
                <a:gd name="T2" fmla="*/ 8 w 8"/>
                <a:gd name="T3" fmla="*/ 2 h 3"/>
                <a:gd name="T4" fmla="*/ 0 w 8"/>
                <a:gd name="T5" fmla="*/ 0 h 3"/>
                <a:gd name="T6" fmla="*/ 7 w 8"/>
                <a:gd name="T7" fmla="*/ 2 h 3"/>
              </a:gdLst>
              <a:ahLst/>
              <a:cxnLst>
                <a:cxn ang="0">
                  <a:pos x="T0" y="T1"/>
                </a:cxn>
                <a:cxn ang="0">
                  <a:pos x="T2" y="T3"/>
                </a:cxn>
                <a:cxn ang="0">
                  <a:pos x="T4" y="T5"/>
                </a:cxn>
                <a:cxn ang="0">
                  <a:pos x="T6" y="T7"/>
                </a:cxn>
              </a:cxnLst>
              <a:rect l="0" t="0" r="r" b="b"/>
              <a:pathLst>
                <a:path w="8" h="3">
                  <a:moveTo>
                    <a:pt x="7" y="2"/>
                  </a:moveTo>
                  <a:cubicBezTo>
                    <a:pt x="8" y="2"/>
                    <a:pt x="8" y="2"/>
                    <a:pt x="8" y="2"/>
                  </a:cubicBezTo>
                  <a:cubicBezTo>
                    <a:pt x="5" y="3"/>
                    <a:pt x="2" y="2"/>
                    <a:pt x="0" y="0"/>
                  </a:cubicBezTo>
                  <a:cubicBezTo>
                    <a:pt x="3" y="0"/>
                    <a:pt x="5" y="2"/>
                    <a:pt x="7" y="2"/>
                  </a:cubicBezTo>
                  <a:close/>
                </a:path>
              </a:pathLst>
            </a:custGeom>
            <a:solidFill>
              <a:srgbClr val="9B8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2" name="Freeform 943"/>
            <p:cNvSpPr>
              <a:spLocks/>
            </p:cNvSpPr>
            <p:nvPr/>
          </p:nvSpPr>
          <p:spPr bwMode="auto">
            <a:xfrm>
              <a:off x="1564" y="1538"/>
              <a:ext cx="21" cy="7"/>
            </a:xfrm>
            <a:custGeom>
              <a:avLst/>
              <a:gdLst>
                <a:gd name="T0" fmla="*/ 1 w 9"/>
                <a:gd name="T1" fmla="*/ 3 h 3"/>
                <a:gd name="T2" fmla="*/ 0 w 9"/>
                <a:gd name="T3" fmla="*/ 3 h 3"/>
                <a:gd name="T4" fmla="*/ 9 w 9"/>
                <a:gd name="T5" fmla="*/ 0 h 3"/>
                <a:gd name="T6" fmla="*/ 1 w 9"/>
                <a:gd name="T7" fmla="*/ 3 h 3"/>
              </a:gdLst>
              <a:ahLst/>
              <a:cxnLst>
                <a:cxn ang="0">
                  <a:pos x="T0" y="T1"/>
                </a:cxn>
                <a:cxn ang="0">
                  <a:pos x="T2" y="T3"/>
                </a:cxn>
                <a:cxn ang="0">
                  <a:pos x="T4" y="T5"/>
                </a:cxn>
                <a:cxn ang="0">
                  <a:pos x="T6" y="T7"/>
                </a:cxn>
              </a:cxnLst>
              <a:rect l="0" t="0" r="r" b="b"/>
              <a:pathLst>
                <a:path w="9" h="3">
                  <a:moveTo>
                    <a:pt x="1" y="3"/>
                  </a:moveTo>
                  <a:cubicBezTo>
                    <a:pt x="1" y="3"/>
                    <a:pt x="1" y="3"/>
                    <a:pt x="0" y="3"/>
                  </a:cubicBezTo>
                  <a:cubicBezTo>
                    <a:pt x="3" y="1"/>
                    <a:pt x="6" y="0"/>
                    <a:pt x="9" y="0"/>
                  </a:cubicBezTo>
                  <a:cubicBezTo>
                    <a:pt x="7" y="2"/>
                    <a:pt x="4" y="2"/>
                    <a:pt x="1" y="3"/>
                  </a:cubicBezTo>
                  <a:close/>
                </a:path>
              </a:pathLst>
            </a:custGeom>
            <a:solidFill>
              <a:srgbClr val="937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3" name="Freeform 944"/>
            <p:cNvSpPr>
              <a:spLocks/>
            </p:cNvSpPr>
            <p:nvPr/>
          </p:nvSpPr>
          <p:spPr bwMode="auto">
            <a:xfrm>
              <a:off x="1778" y="3380"/>
              <a:ext cx="7" cy="17"/>
            </a:xfrm>
            <a:custGeom>
              <a:avLst/>
              <a:gdLst>
                <a:gd name="T0" fmla="*/ 0 w 3"/>
                <a:gd name="T1" fmla="*/ 0 h 7"/>
                <a:gd name="T2" fmla="*/ 3 w 3"/>
                <a:gd name="T3" fmla="*/ 7 h 7"/>
                <a:gd name="T4" fmla="*/ 0 w 3"/>
                <a:gd name="T5" fmla="*/ 0 h 7"/>
              </a:gdLst>
              <a:ahLst/>
              <a:cxnLst>
                <a:cxn ang="0">
                  <a:pos x="T0" y="T1"/>
                </a:cxn>
                <a:cxn ang="0">
                  <a:pos x="T2" y="T3"/>
                </a:cxn>
                <a:cxn ang="0">
                  <a:pos x="T4" y="T5"/>
                </a:cxn>
              </a:cxnLst>
              <a:rect l="0" t="0" r="r" b="b"/>
              <a:pathLst>
                <a:path w="3" h="7">
                  <a:moveTo>
                    <a:pt x="0" y="0"/>
                  </a:moveTo>
                  <a:cubicBezTo>
                    <a:pt x="3" y="2"/>
                    <a:pt x="3" y="5"/>
                    <a:pt x="3" y="7"/>
                  </a:cubicBezTo>
                  <a:cubicBezTo>
                    <a:pt x="1" y="6"/>
                    <a:pt x="1" y="3"/>
                    <a:pt x="0" y="0"/>
                  </a:cubicBezTo>
                  <a:close/>
                </a:path>
              </a:pathLst>
            </a:custGeom>
            <a:solidFill>
              <a:srgbClr val="957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4" name="Freeform 945"/>
            <p:cNvSpPr>
              <a:spLocks/>
            </p:cNvSpPr>
            <p:nvPr/>
          </p:nvSpPr>
          <p:spPr bwMode="auto">
            <a:xfrm>
              <a:off x="1495" y="2931"/>
              <a:ext cx="14" cy="14"/>
            </a:xfrm>
            <a:custGeom>
              <a:avLst/>
              <a:gdLst>
                <a:gd name="T0" fmla="*/ 6 w 6"/>
                <a:gd name="T1" fmla="*/ 0 h 6"/>
                <a:gd name="T2" fmla="*/ 3 w 6"/>
                <a:gd name="T3" fmla="*/ 6 h 6"/>
                <a:gd name="T4" fmla="*/ 2 w 6"/>
                <a:gd name="T5" fmla="*/ 3 h 6"/>
                <a:gd name="T6" fmla="*/ 6 w 6"/>
                <a:gd name="T7" fmla="*/ 0 h 6"/>
              </a:gdLst>
              <a:ahLst/>
              <a:cxnLst>
                <a:cxn ang="0">
                  <a:pos x="T0" y="T1"/>
                </a:cxn>
                <a:cxn ang="0">
                  <a:pos x="T2" y="T3"/>
                </a:cxn>
                <a:cxn ang="0">
                  <a:pos x="T4" y="T5"/>
                </a:cxn>
                <a:cxn ang="0">
                  <a:pos x="T6" y="T7"/>
                </a:cxn>
              </a:cxnLst>
              <a:rect l="0" t="0" r="r" b="b"/>
              <a:pathLst>
                <a:path w="6" h="6">
                  <a:moveTo>
                    <a:pt x="6" y="0"/>
                  </a:moveTo>
                  <a:cubicBezTo>
                    <a:pt x="6" y="3"/>
                    <a:pt x="2" y="3"/>
                    <a:pt x="3" y="6"/>
                  </a:cubicBezTo>
                  <a:cubicBezTo>
                    <a:pt x="0" y="6"/>
                    <a:pt x="2" y="4"/>
                    <a:pt x="2" y="3"/>
                  </a:cubicBezTo>
                  <a:cubicBezTo>
                    <a:pt x="3" y="2"/>
                    <a:pt x="5" y="1"/>
                    <a:pt x="6" y="0"/>
                  </a:cubicBezTo>
                  <a:close/>
                </a:path>
              </a:pathLst>
            </a:custGeom>
            <a:solidFill>
              <a:srgbClr val="B29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5" name="Freeform 946"/>
            <p:cNvSpPr>
              <a:spLocks/>
            </p:cNvSpPr>
            <p:nvPr/>
          </p:nvSpPr>
          <p:spPr bwMode="auto">
            <a:xfrm>
              <a:off x="1723" y="2675"/>
              <a:ext cx="9" cy="7"/>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0" y="2"/>
                    <a:pt x="0" y="0"/>
                  </a:cubicBezTo>
                  <a:cubicBezTo>
                    <a:pt x="2" y="0"/>
                    <a:pt x="4" y="0"/>
                    <a:pt x="4" y="3"/>
                  </a:cubicBezTo>
                  <a:close/>
                </a:path>
              </a:pathLst>
            </a:custGeom>
            <a:solidFill>
              <a:srgbClr val="BCA4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6" name="Freeform 947"/>
            <p:cNvSpPr>
              <a:spLocks/>
            </p:cNvSpPr>
            <p:nvPr/>
          </p:nvSpPr>
          <p:spPr bwMode="auto">
            <a:xfrm>
              <a:off x="1858" y="3551"/>
              <a:ext cx="10" cy="12"/>
            </a:xfrm>
            <a:custGeom>
              <a:avLst/>
              <a:gdLst>
                <a:gd name="T0" fmla="*/ 4 w 4"/>
                <a:gd name="T1" fmla="*/ 5 h 5"/>
                <a:gd name="T2" fmla="*/ 0 w 4"/>
                <a:gd name="T3" fmla="*/ 0 h 5"/>
                <a:gd name="T4" fmla="*/ 4 w 4"/>
                <a:gd name="T5" fmla="*/ 5 h 5"/>
              </a:gdLst>
              <a:ahLst/>
              <a:cxnLst>
                <a:cxn ang="0">
                  <a:pos x="T0" y="T1"/>
                </a:cxn>
                <a:cxn ang="0">
                  <a:pos x="T2" y="T3"/>
                </a:cxn>
                <a:cxn ang="0">
                  <a:pos x="T4" y="T5"/>
                </a:cxn>
              </a:cxnLst>
              <a:rect l="0" t="0" r="r" b="b"/>
              <a:pathLst>
                <a:path w="4" h="5">
                  <a:moveTo>
                    <a:pt x="4" y="5"/>
                  </a:moveTo>
                  <a:cubicBezTo>
                    <a:pt x="1" y="5"/>
                    <a:pt x="1" y="2"/>
                    <a:pt x="0" y="0"/>
                  </a:cubicBezTo>
                  <a:cubicBezTo>
                    <a:pt x="2" y="1"/>
                    <a:pt x="3" y="4"/>
                    <a:pt x="4" y="5"/>
                  </a:cubicBezTo>
                  <a:close/>
                </a:path>
              </a:pathLst>
            </a:custGeom>
            <a:solidFill>
              <a:srgbClr val="9F8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7" name="Freeform 948"/>
            <p:cNvSpPr>
              <a:spLocks/>
            </p:cNvSpPr>
            <p:nvPr/>
          </p:nvSpPr>
          <p:spPr bwMode="auto">
            <a:xfrm>
              <a:off x="1526" y="3492"/>
              <a:ext cx="16" cy="9"/>
            </a:xfrm>
            <a:custGeom>
              <a:avLst/>
              <a:gdLst>
                <a:gd name="T0" fmla="*/ 7 w 7"/>
                <a:gd name="T1" fmla="*/ 0 h 4"/>
                <a:gd name="T2" fmla="*/ 7 w 7"/>
                <a:gd name="T3" fmla="*/ 1 h 4"/>
                <a:gd name="T4" fmla="*/ 0 w 7"/>
                <a:gd name="T5" fmla="*/ 4 h 4"/>
                <a:gd name="T6" fmla="*/ 7 w 7"/>
                <a:gd name="T7" fmla="*/ 0 h 4"/>
              </a:gdLst>
              <a:ahLst/>
              <a:cxnLst>
                <a:cxn ang="0">
                  <a:pos x="T0" y="T1"/>
                </a:cxn>
                <a:cxn ang="0">
                  <a:pos x="T2" y="T3"/>
                </a:cxn>
                <a:cxn ang="0">
                  <a:pos x="T4" y="T5"/>
                </a:cxn>
                <a:cxn ang="0">
                  <a:pos x="T6" y="T7"/>
                </a:cxn>
              </a:cxnLst>
              <a:rect l="0" t="0" r="r" b="b"/>
              <a:pathLst>
                <a:path w="7" h="4">
                  <a:moveTo>
                    <a:pt x="7" y="0"/>
                  </a:moveTo>
                  <a:cubicBezTo>
                    <a:pt x="7" y="0"/>
                    <a:pt x="7" y="0"/>
                    <a:pt x="7" y="1"/>
                  </a:cubicBezTo>
                  <a:cubicBezTo>
                    <a:pt x="5" y="2"/>
                    <a:pt x="2" y="3"/>
                    <a:pt x="0" y="4"/>
                  </a:cubicBezTo>
                  <a:cubicBezTo>
                    <a:pt x="1" y="1"/>
                    <a:pt x="4" y="1"/>
                    <a:pt x="7" y="0"/>
                  </a:cubicBezTo>
                  <a:close/>
                </a:path>
              </a:pathLst>
            </a:custGeom>
            <a:solidFill>
              <a:srgbClr val="A37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8" name="Freeform 949"/>
            <p:cNvSpPr>
              <a:spLocks/>
            </p:cNvSpPr>
            <p:nvPr/>
          </p:nvSpPr>
          <p:spPr bwMode="auto">
            <a:xfrm>
              <a:off x="1488" y="2497"/>
              <a:ext cx="14" cy="7"/>
            </a:xfrm>
            <a:custGeom>
              <a:avLst/>
              <a:gdLst>
                <a:gd name="T0" fmla="*/ 6 w 6"/>
                <a:gd name="T1" fmla="*/ 0 h 3"/>
                <a:gd name="T2" fmla="*/ 6 w 6"/>
                <a:gd name="T3" fmla="*/ 1 h 3"/>
                <a:gd name="T4" fmla="*/ 0 w 6"/>
                <a:gd name="T5" fmla="*/ 3 h 3"/>
                <a:gd name="T6" fmla="*/ 6 w 6"/>
                <a:gd name="T7" fmla="*/ 0 h 3"/>
              </a:gdLst>
              <a:ahLst/>
              <a:cxnLst>
                <a:cxn ang="0">
                  <a:pos x="T0" y="T1"/>
                </a:cxn>
                <a:cxn ang="0">
                  <a:pos x="T2" y="T3"/>
                </a:cxn>
                <a:cxn ang="0">
                  <a:pos x="T4" y="T5"/>
                </a:cxn>
                <a:cxn ang="0">
                  <a:pos x="T6" y="T7"/>
                </a:cxn>
              </a:cxnLst>
              <a:rect l="0" t="0" r="r" b="b"/>
              <a:pathLst>
                <a:path w="6" h="3">
                  <a:moveTo>
                    <a:pt x="6" y="0"/>
                  </a:moveTo>
                  <a:cubicBezTo>
                    <a:pt x="6" y="1"/>
                    <a:pt x="6" y="1"/>
                    <a:pt x="6" y="1"/>
                  </a:cubicBezTo>
                  <a:cubicBezTo>
                    <a:pt x="5" y="2"/>
                    <a:pt x="3" y="3"/>
                    <a:pt x="0" y="3"/>
                  </a:cubicBezTo>
                  <a:cubicBezTo>
                    <a:pt x="2" y="1"/>
                    <a:pt x="4" y="1"/>
                    <a:pt x="6" y="0"/>
                  </a:cubicBezTo>
                  <a:close/>
                </a:path>
              </a:pathLst>
            </a:custGeom>
            <a:solidFill>
              <a:srgbClr val="9B79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9" name="Freeform 950"/>
            <p:cNvSpPr>
              <a:spLocks/>
            </p:cNvSpPr>
            <p:nvPr/>
          </p:nvSpPr>
          <p:spPr bwMode="auto">
            <a:xfrm>
              <a:off x="1162" y="2800"/>
              <a:ext cx="14" cy="10"/>
            </a:xfrm>
            <a:custGeom>
              <a:avLst/>
              <a:gdLst>
                <a:gd name="T0" fmla="*/ 6 w 6"/>
                <a:gd name="T1" fmla="*/ 4 h 4"/>
                <a:gd name="T2" fmla="*/ 0 w 6"/>
                <a:gd name="T3" fmla="*/ 0 h 4"/>
                <a:gd name="T4" fmla="*/ 6 w 6"/>
                <a:gd name="T5" fmla="*/ 4 h 4"/>
              </a:gdLst>
              <a:ahLst/>
              <a:cxnLst>
                <a:cxn ang="0">
                  <a:pos x="T0" y="T1"/>
                </a:cxn>
                <a:cxn ang="0">
                  <a:pos x="T2" y="T3"/>
                </a:cxn>
                <a:cxn ang="0">
                  <a:pos x="T4" y="T5"/>
                </a:cxn>
              </a:cxnLst>
              <a:rect l="0" t="0" r="r" b="b"/>
              <a:pathLst>
                <a:path w="6" h="4">
                  <a:moveTo>
                    <a:pt x="6" y="4"/>
                  </a:moveTo>
                  <a:cubicBezTo>
                    <a:pt x="3" y="4"/>
                    <a:pt x="1" y="2"/>
                    <a:pt x="0" y="0"/>
                  </a:cubicBezTo>
                  <a:cubicBezTo>
                    <a:pt x="2" y="1"/>
                    <a:pt x="4" y="3"/>
                    <a:pt x="6" y="4"/>
                  </a:cubicBezTo>
                  <a:close/>
                </a:path>
              </a:pathLst>
            </a:custGeom>
            <a:solidFill>
              <a:srgbClr val="948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0" name="Freeform 951"/>
            <p:cNvSpPr>
              <a:spLocks/>
            </p:cNvSpPr>
            <p:nvPr/>
          </p:nvSpPr>
          <p:spPr bwMode="auto">
            <a:xfrm>
              <a:off x="1754" y="3615"/>
              <a:ext cx="21" cy="5"/>
            </a:xfrm>
            <a:custGeom>
              <a:avLst/>
              <a:gdLst>
                <a:gd name="T0" fmla="*/ 9 w 9"/>
                <a:gd name="T1" fmla="*/ 2 h 2"/>
                <a:gd name="T2" fmla="*/ 0 w 9"/>
                <a:gd name="T3" fmla="*/ 0 h 2"/>
                <a:gd name="T4" fmla="*/ 9 w 9"/>
                <a:gd name="T5" fmla="*/ 2 h 2"/>
              </a:gdLst>
              <a:ahLst/>
              <a:cxnLst>
                <a:cxn ang="0">
                  <a:pos x="T0" y="T1"/>
                </a:cxn>
                <a:cxn ang="0">
                  <a:pos x="T2" y="T3"/>
                </a:cxn>
                <a:cxn ang="0">
                  <a:pos x="T4" y="T5"/>
                </a:cxn>
              </a:cxnLst>
              <a:rect l="0" t="0" r="r" b="b"/>
              <a:pathLst>
                <a:path w="9" h="2">
                  <a:moveTo>
                    <a:pt x="9" y="2"/>
                  </a:moveTo>
                  <a:cubicBezTo>
                    <a:pt x="6" y="2"/>
                    <a:pt x="3" y="1"/>
                    <a:pt x="0" y="0"/>
                  </a:cubicBezTo>
                  <a:cubicBezTo>
                    <a:pt x="3" y="0"/>
                    <a:pt x="6" y="0"/>
                    <a:pt x="9" y="2"/>
                  </a:cubicBezTo>
                  <a:close/>
                </a:path>
              </a:pathLst>
            </a:custGeom>
            <a:solidFill>
              <a:srgbClr val="A68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1" name="Freeform 952"/>
            <p:cNvSpPr>
              <a:spLocks/>
            </p:cNvSpPr>
            <p:nvPr/>
          </p:nvSpPr>
          <p:spPr bwMode="auto">
            <a:xfrm>
              <a:off x="843" y="2114"/>
              <a:ext cx="17" cy="9"/>
            </a:xfrm>
            <a:custGeom>
              <a:avLst/>
              <a:gdLst>
                <a:gd name="T0" fmla="*/ 6 w 7"/>
                <a:gd name="T1" fmla="*/ 0 h 4"/>
                <a:gd name="T2" fmla="*/ 7 w 7"/>
                <a:gd name="T3" fmla="*/ 1 h 4"/>
                <a:gd name="T4" fmla="*/ 0 w 7"/>
                <a:gd name="T5" fmla="*/ 3 h 4"/>
                <a:gd name="T6" fmla="*/ 6 w 7"/>
                <a:gd name="T7" fmla="*/ 0 h 4"/>
              </a:gdLst>
              <a:ahLst/>
              <a:cxnLst>
                <a:cxn ang="0">
                  <a:pos x="T0" y="T1"/>
                </a:cxn>
                <a:cxn ang="0">
                  <a:pos x="T2" y="T3"/>
                </a:cxn>
                <a:cxn ang="0">
                  <a:pos x="T4" y="T5"/>
                </a:cxn>
                <a:cxn ang="0">
                  <a:pos x="T6" y="T7"/>
                </a:cxn>
              </a:cxnLst>
              <a:rect l="0" t="0" r="r" b="b"/>
              <a:pathLst>
                <a:path w="7" h="4">
                  <a:moveTo>
                    <a:pt x="6" y="0"/>
                  </a:moveTo>
                  <a:cubicBezTo>
                    <a:pt x="6" y="0"/>
                    <a:pt x="6" y="1"/>
                    <a:pt x="7" y="1"/>
                  </a:cubicBezTo>
                  <a:cubicBezTo>
                    <a:pt x="5" y="1"/>
                    <a:pt x="3" y="4"/>
                    <a:pt x="0" y="3"/>
                  </a:cubicBezTo>
                  <a:cubicBezTo>
                    <a:pt x="2" y="2"/>
                    <a:pt x="4" y="1"/>
                    <a:pt x="6" y="0"/>
                  </a:cubicBezTo>
                  <a:close/>
                </a:path>
              </a:pathLst>
            </a:custGeom>
            <a:solidFill>
              <a:srgbClr val="9079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2" name="Freeform 953"/>
            <p:cNvSpPr>
              <a:spLocks/>
            </p:cNvSpPr>
            <p:nvPr/>
          </p:nvSpPr>
          <p:spPr bwMode="auto">
            <a:xfrm>
              <a:off x="1488" y="1870"/>
              <a:ext cx="9" cy="12"/>
            </a:xfrm>
            <a:custGeom>
              <a:avLst/>
              <a:gdLst>
                <a:gd name="T0" fmla="*/ 3 w 4"/>
                <a:gd name="T1" fmla="*/ 0 h 5"/>
                <a:gd name="T2" fmla="*/ 2 w 4"/>
                <a:gd name="T3" fmla="*/ 3 h 5"/>
                <a:gd name="T4" fmla="*/ 4 w 4"/>
                <a:gd name="T5" fmla="*/ 3 h 5"/>
                <a:gd name="T6" fmla="*/ 1 w 4"/>
                <a:gd name="T7" fmla="*/ 4 h 5"/>
                <a:gd name="T8" fmla="*/ 1 w 4"/>
                <a:gd name="T9" fmla="*/ 3 h 5"/>
                <a:gd name="T10" fmla="*/ 3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3" y="0"/>
                  </a:moveTo>
                  <a:cubicBezTo>
                    <a:pt x="3" y="2"/>
                    <a:pt x="1" y="2"/>
                    <a:pt x="2" y="3"/>
                  </a:cubicBezTo>
                  <a:cubicBezTo>
                    <a:pt x="2" y="4"/>
                    <a:pt x="3" y="2"/>
                    <a:pt x="4" y="3"/>
                  </a:cubicBezTo>
                  <a:cubicBezTo>
                    <a:pt x="4" y="4"/>
                    <a:pt x="3" y="5"/>
                    <a:pt x="1" y="4"/>
                  </a:cubicBezTo>
                  <a:cubicBezTo>
                    <a:pt x="1" y="4"/>
                    <a:pt x="0" y="3"/>
                    <a:pt x="1" y="3"/>
                  </a:cubicBezTo>
                  <a:cubicBezTo>
                    <a:pt x="1" y="1"/>
                    <a:pt x="2" y="0"/>
                    <a:pt x="3" y="0"/>
                  </a:cubicBezTo>
                  <a:close/>
                </a:path>
              </a:pathLst>
            </a:custGeom>
            <a:solidFill>
              <a:srgbClr val="907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3" name="Freeform 954"/>
            <p:cNvSpPr>
              <a:spLocks/>
            </p:cNvSpPr>
            <p:nvPr/>
          </p:nvSpPr>
          <p:spPr bwMode="auto">
            <a:xfrm>
              <a:off x="886" y="1425"/>
              <a:ext cx="17" cy="7"/>
            </a:xfrm>
            <a:custGeom>
              <a:avLst/>
              <a:gdLst>
                <a:gd name="T0" fmla="*/ 7 w 7"/>
                <a:gd name="T1" fmla="*/ 0 h 3"/>
                <a:gd name="T2" fmla="*/ 0 w 7"/>
                <a:gd name="T3" fmla="*/ 3 h 3"/>
                <a:gd name="T4" fmla="*/ 7 w 7"/>
                <a:gd name="T5" fmla="*/ 0 h 3"/>
              </a:gdLst>
              <a:ahLst/>
              <a:cxnLst>
                <a:cxn ang="0">
                  <a:pos x="T0" y="T1"/>
                </a:cxn>
                <a:cxn ang="0">
                  <a:pos x="T2" y="T3"/>
                </a:cxn>
                <a:cxn ang="0">
                  <a:pos x="T4" y="T5"/>
                </a:cxn>
              </a:cxnLst>
              <a:rect l="0" t="0" r="r" b="b"/>
              <a:pathLst>
                <a:path w="7" h="3">
                  <a:moveTo>
                    <a:pt x="7" y="0"/>
                  </a:moveTo>
                  <a:cubicBezTo>
                    <a:pt x="5" y="2"/>
                    <a:pt x="3" y="3"/>
                    <a:pt x="0" y="3"/>
                  </a:cubicBezTo>
                  <a:cubicBezTo>
                    <a:pt x="2" y="1"/>
                    <a:pt x="4" y="0"/>
                    <a:pt x="7" y="0"/>
                  </a:cubicBezTo>
                  <a:close/>
                </a:path>
              </a:pathLst>
            </a:custGeom>
            <a:solidFill>
              <a:srgbClr val="A284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4" name="Freeform 955"/>
            <p:cNvSpPr>
              <a:spLocks/>
            </p:cNvSpPr>
            <p:nvPr/>
          </p:nvSpPr>
          <p:spPr bwMode="auto">
            <a:xfrm>
              <a:off x="1122" y="3364"/>
              <a:ext cx="19" cy="9"/>
            </a:xfrm>
            <a:custGeom>
              <a:avLst/>
              <a:gdLst>
                <a:gd name="T0" fmla="*/ 7 w 8"/>
                <a:gd name="T1" fmla="*/ 2 h 4"/>
                <a:gd name="T2" fmla="*/ 8 w 8"/>
                <a:gd name="T3" fmla="*/ 3 h 4"/>
                <a:gd name="T4" fmla="*/ 0 w 8"/>
                <a:gd name="T5" fmla="*/ 0 h 4"/>
                <a:gd name="T6" fmla="*/ 0 w 8"/>
                <a:gd name="T7" fmla="*/ 0 h 4"/>
                <a:gd name="T8" fmla="*/ 7 w 8"/>
                <a:gd name="T9" fmla="*/ 2 h 4"/>
              </a:gdLst>
              <a:ahLst/>
              <a:cxnLst>
                <a:cxn ang="0">
                  <a:pos x="T0" y="T1"/>
                </a:cxn>
                <a:cxn ang="0">
                  <a:pos x="T2" y="T3"/>
                </a:cxn>
                <a:cxn ang="0">
                  <a:pos x="T4" y="T5"/>
                </a:cxn>
                <a:cxn ang="0">
                  <a:pos x="T6" y="T7"/>
                </a:cxn>
                <a:cxn ang="0">
                  <a:pos x="T8" y="T9"/>
                </a:cxn>
              </a:cxnLst>
              <a:rect l="0" t="0" r="r" b="b"/>
              <a:pathLst>
                <a:path w="8" h="4">
                  <a:moveTo>
                    <a:pt x="7" y="2"/>
                  </a:moveTo>
                  <a:cubicBezTo>
                    <a:pt x="7" y="2"/>
                    <a:pt x="8" y="3"/>
                    <a:pt x="8" y="3"/>
                  </a:cubicBezTo>
                  <a:cubicBezTo>
                    <a:pt x="5" y="2"/>
                    <a:pt x="2" y="4"/>
                    <a:pt x="0" y="0"/>
                  </a:cubicBezTo>
                  <a:cubicBezTo>
                    <a:pt x="0" y="0"/>
                    <a:pt x="0" y="0"/>
                    <a:pt x="0" y="0"/>
                  </a:cubicBezTo>
                  <a:cubicBezTo>
                    <a:pt x="3" y="0"/>
                    <a:pt x="5" y="1"/>
                    <a:pt x="7" y="2"/>
                  </a:cubicBezTo>
                  <a:close/>
                </a:path>
              </a:pathLst>
            </a:custGeom>
            <a:solidFill>
              <a:srgbClr val="A487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5" name="Freeform 956"/>
            <p:cNvSpPr>
              <a:spLocks/>
            </p:cNvSpPr>
            <p:nvPr/>
          </p:nvSpPr>
          <p:spPr bwMode="auto">
            <a:xfrm>
              <a:off x="1150" y="3025"/>
              <a:ext cx="12" cy="12"/>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cubicBezTo>
                    <a:pt x="2" y="4"/>
                    <a:pt x="1" y="2"/>
                    <a:pt x="0" y="0"/>
                  </a:cubicBezTo>
                  <a:cubicBezTo>
                    <a:pt x="3" y="1"/>
                    <a:pt x="3" y="3"/>
                    <a:pt x="5" y="5"/>
                  </a:cubicBezTo>
                  <a:close/>
                </a:path>
              </a:pathLst>
            </a:custGeom>
            <a:solidFill>
              <a:srgbClr val="9D8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6" name="Freeform 957"/>
            <p:cNvSpPr>
              <a:spLocks/>
            </p:cNvSpPr>
            <p:nvPr/>
          </p:nvSpPr>
          <p:spPr bwMode="auto">
            <a:xfrm>
              <a:off x="1067" y="3757"/>
              <a:ext cx="16" cy="7"/>
            </a:xfrm>
            <a:custGeom>
              <a:avLst/>
              <a:gdLst>
                <a:gd name="T0" fmla="*/ 0 w 7"/>
                <a:gd name="T1" fmla="*/ 0 h 3"/>
                <a:gd name="T2" fmla="*/ 7 w 7"/>
                <a:gd name="T3" fmla="*/ 3 h 3"/>
                <a:gd name="T4" fmla="*/ 0 w 7"/>
                <a:gd name="T5" fmla="*/ 0 h 3"/>
              </a:gdLst>
              <a:ahLst/>
              <a:cxnLst>
                <a:cxn ang="0">
                  <a:pos x="T0" y="T1"/>
                </a:cxn>
                <a:cxn ang="0">
                  <a:pos x="T2" y="T3"/>
                </a:cxn>
                <a:cxn ang="0">
                  <a:pos x="T4" y="T5"/>
                </a:cxn>
              </a:cxnLst>
              <a:rect l="0" t="0" r="r" b="b"/>
              <a:pathLst>
                <a:path w="7" h="3">
                  <a:moveTo>
                    <a:pt x="0" y="0"/>
                  </a:moveTo>
                  <a:cubicBezTo>
                    <a:pt x="3" y="0"/>
                    <a:pt x="5" y="1"/>
                    <a:pt x="7" y="3"/>
                  </a:cubicBezTo>
                  <a:cubicBezTo>
                    <a:pt x="4" y="2"/>
                    <a:pt x="2" y="1"/>
                    <a:pt x="0" y="0"/>
                  </a:cubicBezTo>
                  <a:close/>
                </a:path>
              </a:pathLst>
            </a:custGeom>
            <a:solidFill>
              <a:srgbClr val="916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7" name="Freeform 958"/>
            <p:cNvSpPr>
              <a:spLocks/>
            </p:cNvSpPr>
            <p:nvPr/>
          </p:nvSpPr>
          <p:spPr bwMode="auto">
            <a:xfrm>
              <a:off x="1497" y="2194"/>
              <a:ext cx="21" cy="5"/>
            </a:xfrm>
            <a:custGeom>
              <a:avLst/>
              <a:gdLst>
                <a:gd name="T0" fmla="*/ 9 w 9"/>
                <a:gd name="T1" fmla="*/ 1 h 2"/>
                <a:gd name="T2" fmla="*/ 0 w 9"/>
                <a:gd name="T3" fmla="*/ 2 h 2"/>
                <a:gd name="T4" fmla="*/ 9 w 9"/>
                <a:gd name="T5" fmla="*/ 1 h 2"/>
              </a:gdLst>
              <a:ahLst/>
              <a:cxnLst>
                <a:cxn ang="0">
                  <a:pos x="T0" y="T1"/>
                </a:cxn>
                <a:cxn ang="0">
                  <a:pos x="T2" y="T3"/>
                </a:cxn>
                <a:cxn ang="0">
                  <a:pos x="T4" y="T5"/>
                </a:cxn>
              </a:cxnLst>
              <a:rect l="0" t="0" r="r" b="b"/>
              <a:pathLst>
                <a:path w="9" h="2">
                  <a:moveTo>
                    <a:pt x="9" y="1"/>
                  </a:moveTo>
                  <a:cubicBezTo>
                    <a:pt x="6" y="2"/>
                    <a:pt x="3" y="2"/>
                    <a:pt x="0" y="2"/>
                  </a:cubicBezTo>
                  <a:cubicBezTo>
                    <a:pt x="3" y="1"/>
                    <a:pt x="6" y="0"/>
                    <a:pt x="9" y="1"/>
                  </a:cubicBezTo>
                  <a:close/>
                </a:path>
              </a:pathLst>
            </a:custGeom>
            <a:solidFill>
              <a:srgbClr val="917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8" name="Freeform 959"/>
            <p:cNvSpPr>
              <a:spLocks/>
            </p:cNvSpPr>
            <p:nvPr/>
          </p:nvSpPr>
          <p:spPr bwMode="auto">
            <a:xfrm>
              <a:off x="927" y="1638"/>
              <a:ext cx="9" cy="12"/>
            </a:xfrm>
            <a:custGeom>
              <a:avLst/>
              <a:gdLst>
                <a:gd name="T0" fmla="*/ 3 w 4"/>
                <a:gd name="T1" fmla="*/ 0 h 5"/>
                <a:gd name="T2" fmla="*/ 1 w 4"/>
                <a:gd name="T3" fmla="*/ 5 h 5"/>
                <a:gd name="T4" fmla="*/ 0 w 4"/>
                <a:gd name="T5" fmla="*/ 5 h 5"/>
                <a:gd name="T6" fmla="*/ 3 w 4"/>
                <a:gd name="T7" fmla="*/ 0 h 5"/>
              </a:gdLst>
              <a:ahLst/>
              <a:cxnLst>
                <a:cxn ang="0">
                  <a:pos x="T0" y="T1"/>
                </a:cxn>
                <a:cxn ang="0">
                  <a:pos x="T2" y="T3"/>
                </a:cxn>
                <a:cxn ang="0">
                  <a:pos x="T4" y="T5"/>
                </a:cxn>
                <a:cxn ang="0">
                  <a:pos x="T6" y="T7"/>
                </a:cxn>
              </a:cxnLst>
              <a:rect l="0" t="0" r="r" b="b"/>
              <a:pathLst>
                <a:path w="4" h="5">
                  <a:moveTo>
                    <a:pt x="3" y="0"/>
                  </a:moveTo>
                  <a:cubicBezTo>
                    <a:pt x="4" y="2"/>
                    <a:pt x="4" y="2"/>
                    <a:pt x="1" y="5"/>
                  </a:cubicBezTo>
                  <a:cubicBezTo>
                    <a:pt x="1" y="5"/>
                    <a:pt x="0" y="5"/>
                    <a:pt x="0" y="5"/>
                  </a:cubicBezTo>
                  <a:cubicBezTo>
                    <a:pt x="1" y="3"/>
                    <a:pt x="2" y="2"/>
                    <a:pt x="3" y="0"/>
                  </a:cubicBezTo>
                  <a:close/>
                </a:path>
              </a:pathLst>
            </a:custGeom>
            <a:solidFill>
              <a:srgbClr val="9E8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9" name="Freeform 960"/>
            <p:cNvSpPr>
              <a:spLocks/>
            </p:cNvSpPr>
            <p:nvPr/>
          </p:nvSpPr>
          <p:spPr bwMode="auto">
            <a:xfrm>
              <a:off x="1763" y="3286"/>
              <a:ext cx="15" cy="9"/>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3" y="0"/>
                    <a:pt x="5" y="1"/>
                    <a:pt x="6" y="4"/>
                  </a:cubicBezTo>
                  <a:cubicBezTo>
                    <a:pt x="4" y="3"/>
                    <a:pt x="2" y="1"/>
                    <a:pt x="0" y="0"/>
                  </a:cubicBezTo>
                  <a:close/>
                </a:path>
              </a:pathLst>
            </a:custGeom>
            <a:solidFill>
              <a:srgbClr val="9A8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0" name="Freeform 961"/>
            <p:cNvSpPr>
              <a:spLocks/>
            </p:cNvSpPr>
            <p:nvPr/>
          </p:nvSpPr>
          <p:spPr bwMode="auto">
            <a:xfrm>
              <a:off x="1552" y="1870"/>
              <a:ext cx="9" cy="14"/>
            </a:xfrm>
            <a:custGeom>
              <a:avLst/>
              <a:gdLst>
                <a:gd name="T0" fmla="*/ 4 w 4"/>
                <a:gd name="T1" fmla="*/ 0 h 6"/>
                <a:gd name="T2" fmla="*/ 2 w 4"/>
                <a:gd name="T3" fmla="*/ 3 h 6"/>
                <a:gd name="T4" fmla="*/ 4 w 4"/>
                <a:gd name="T5" fmla="*/ 4 h 6"/>
                <a:gd name="T6" fmla="*/ 1 w 4"/>
                <a:gd name="T7" fmla="*/ 5 h 6"/>
                <a:gd name="T8" fmla="*/ 1 w 4"/>
                <a:gd name="T9" fmla="*/ 2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cubicBezTo>
                    <a:pt x="4" y="1"/>
                    <a:pt x="3" y="2"/>
                    <a:pt x="2" y="3"/>
                  </a:cubicBezTo>
                  <a:cubicBezTo>
                    <a:pt x="1" y="5"/>
                    <a:pt x="3" y="4"/>
                    <a:pt x="4" y="4"/>
                  </a:cubicBezTo>
                  <a:cubicBezTo>
                    <a:pt x="3" y="5"/>
                    <a:pt x="2" y="6"/>
                    <a:pt x="1" y="5"/>
                  </a:cubicBezTo>
                  <a:cubicBezTo>
                    <a:pt x="0" y="4"/>
                    <a:pt x="1" y="3"/>
                    <a:pt x="1" y="2"/>
                  </a:cubicBezTo>
                  <a:cubicBezTo>
                    <a:pt x="2" y="1"/>
                    <a:pt x="3" y="1"/>
                    <a:pt x="4" y="0"/>
                  </a:cubicBezTo>
                  <a:close/>
                </a:path>
              </a:pathLst>
            </a:custGeom>
            <a:solidFill>
              <a:srgbClr val="947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1" name="Freeform 962"/>
            <p:cNvSpPr>
              <a:spLocks/>
            </p:cNvSpPr>
            <p:nvPr/>
          </p:nvSpPr>
          <p:spPr bwMode="auto">
            <a:xfrm>
              <a:off x="1792" y="3025"/>
              <a:ext cx="9" cy="15"/>
            </a:xfrm>
            <a:custGeom>
              <a:avLst/>
              <a:gdLst>
                <a:gd name="T0" fmla="*/ 0 w 4"/>
                <a:gd name="T1" fmla="*/ 0 h 6"/>
                <a:gd name="T2" fmla="*/ 4 w 4"/>
                <a:gd name="T3" fmla="*/ 6 h 6"/>
                <a:gd name="T4" fmla="*/ 0 w 4"/>
                <a:gd name="T5" fmla="*/ 0 h 6"/>
              </a:gdLst>
              <a:ahLst/>
              <a:cxnLst>
                <a:cxn ang="0">
                  <a:pos x="T0" y="T1"/>
                </a:cxn>
                <a:cxn ang="0">
                  <a:pos x="T2" y="T3"/>
                </a:cxn>
                <a:cxn ang="0">
                  <a:pos x="T4" y="T5"/>
                </a:cxn>
              </a:cxnLst>
              <a:rect l="0" t="0" r="r" b="b"/>
              <a:pathLst>
                <a:path w="4" h="6">
                  <a:moveTo>
                    <a:pt x="0" y="0"/>
                  </a:moveTo>
                  <a:cubicBezTo>
                    <a:pt x="2" y="2"/>
                    <a:pt x="4" y="4"/>
                    <a:pt x="4" y="6"/>
                  </a:cubicBezTo>
                  <a:cubicBezTo>
                    <a:pt x="3" y="5"/>
                    <a:pt x="1" y="3"/>
                    <a:pt x="0" y="0"/>
                  </a:cubicBezTo>
                  <a:close/>
                </a:path>
              </a:pathLst>
            </a:custGeom>
            <a:solidFill>
              <a:srgbClr val="918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2" name="Freeform 963"/>
            <p:cNvSpPr>
              <a:spLocks/>
            </p:cNvSpPr>
            <p:nvPr/>
          </p:nvSpPr>
          <p:spPr bwMode="auto">
            <a:xfrm>
              <a:off x="1103" y="3084"/>
              <a:ext cx="14" cy="10"/>
            </a:xfrm>
            <a:custGeom>
              <a:avLst/>
              <a:gdLst>
                <a:gd name="T0" fmla="*/ 6 w 6"/>
                <a:gd name="T1" fmla="*/ 4 h 4"/>
                <a:gd name="T2" fmla="*/ 0 w 6"/>
                <a:gd name="T3" fmla="*/ 0 h 4"/>
                <a:gd name="T4" fmla="*/ 6 w 6"/>
                <a:gd name="T5" fmla="*/ 4 h 4"/>
              </a:gdLst>
              <a:ahLst/>
              <a:cxnLst>
                <a:cxn ang="0">
                  <a:pos x="T0" y="T1"/>
                </a:cxn>
                <a:cxn ang="0">
                  <a:pos x="T2" y="T3"/>
                </a:cxn>
                <a:cxn ang="0">
                  <a:pos x="T4" y="T5"/>
                </a:cxn>
              </a:cxnLst>
              <a:rect l="0" t="0" r="r" b="b"/>
              <a:pathLst>
                <a:path w="6" h="4">
                  <a:moveTo>
                    <a:pt x="6" y="4"/>
                  </a:moveTo>
                  <a:cubicBezTo>
                    <a:pt x="4" y="4"/>
                    <a:pt x="1" y="3"/>
                    <a:pt x="0" y="0"/>
                  </a:cubicBezTo>
                  <a:cubicBezTo>
                    <a:pt x="2" y="1"/>
                    <a:pt x="4" y="2"/>
                    <a:pt x="6" y="4"/>
                  </a:cubicBezTo>
                  <a:close/>
                </a:path>
              </a:pathLst>
            </a:custGeom>
            <a:solidFill>
              <a:srgbClr val="9D8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3" name="Freeform 964"/>
            <p:cNvSpPr>
              <a:spLocks/>
            </p:cNvSpPr>
            <p:nvPr/>
          </p:nvSpPr>
          <p:spPr bwMode="auto">
            <a:xfrm>
              <a:off x="1749" y="3087"/>
              <a:ext cx="17" cy="7"/>
            </a:xfrm>
            <a:custGeom>
              <a:avLst/>
              <a:gdLst>
                <a:gd name="T0" fmla="*/ 7 w 7"/>
                <a:gd name="T1" fmla="*/ 3 h 3"/>
                <a:gd name="T2" fmla="*/ 0 w 7"/>
                <a:gd name="T3" fmla="*/ 0 h 3"/>
                <a:gd name="T4" fmla="*/ 7 w 7"/>
                <a:gd name="T5" fmla="*/ 3 h 3"/>
              </a:gdLst>
              <a:ahLst/>
              <a:cxnLst>
                <a:cxn ang="0">
                  <a:pos x="T0" y="T1"/>
                </a:cxn>
                <a:cxn ang="0">
                  <a:pos x="T2" y="T3"/>
                </a:cxn>
                <a:cxn ang="0">
                  <a:pos x="T4" y="T5"/>
                </a:cxn>
              </a:cxnLst>
              <a:rect l="0" t="0" r="r" b="b"/>
              <a:pathLst>
                <a:path w="7" h="3">
                  <a:moveTo>
                    <a:pt x="7" y="3"/>
                  </a:moveTo>
                  <a:cubicBezTo>
                    <a:pt x="4" y="3"/>
                    <a:pt x="2" y="2"/>
                    <a:pt x="0" y="0"/>
                  </a:cubicBezTo>
                  <a:cubicBezTo>
                    <a:pt x="3" y="0"/>
                    <a:pt x="5" y="1"/>
                    <a:pt x="7" y="3"/>
                  </a:cubicBezTo>
                  <a:close/>
                </a:path>
              </a:pathLst>
            </a:custGeom>
            <a:solidFill>
              <a:srgbClr val="9A7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4" name="Freeform 965"/>
            <p:cNvSpPr>
              <a:spLocks/>
            </p:cNvSpPr>
            <p:nvPr/>
          </p:nvSpPr>
          <p:spPr bwMode="auto">
            <a:xfrm>
              <a:off x="1152" y="2699"/>
              <a:ext cx="17" cy="7"/>
            </a:xfrm>
            <a:custGeom>
              <a:avLst/>
              <a:gdLst>
                <a:gd name="T0" fmla="*/ 7 w 7"/>
                <a:gd name="T1" fmla="*/ 3 h 3"/>
                <a:gd name="T2" fmla="*/ 0 w 7"/>
                <a:gd name="T3" fmla="*/ 0 h 3"/>
                <a:gd name="T4" fmla="*/ 7 w 7"/>
                <a:gd name="T5" fmla="*/ 3 h 3"/>
              </a:gdLst>
              <a:ahLst/>
              <a:cxnLst>
                <a:cxn ang="0">
                  <a:pos x="T0" y="T1"/>
                </a:cxn>
                <a:cxn ang="0">
                  <a:pos x="T2" y="T3"/>
                </a:cxn>
                <a:cxn ang="0">
                  <a:pos x="T4" y="T5"/>
                </a:cxn>
              </a:cxnLst>
              <a:rect l="0" t="0" r="r" b="b"/>
              <a:pathLst>
                <a:path w="7" h="3">
                  <a:moveTo>
                    <a:pt x="7" y="3"/>
                  </a:moveTo>
                  <a:cubicBezTo>
                    <a:pt x="4" y="3"/>
                    <a:pt x="2" y="1"/>
                    <a:pt x="0" y="0"/>
                  </a:cubicBezTo>
                  <a:cubicBezTo>
                    <a:pt x="3" y="0"/>
                    <a:pt x="4" y="1"/>
                    <a:pt x="7" y="3"/>
                  </a:cubicBezTo>
                  <a:close/>
                </a:path>
              </a:pathLst>
            </a:custGeom>
            <a:solidFill>
              <a:srgbClr val="A78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5" name="Freeform 966"/>
            <p:cNvSpPr>
              <a:spLocks/>
            </p:cNvSpPr>
            <p:nvPr/>
          </p:nvSpPr>
          <p:spPr bwMode="auto">
            <a:xfrm>
              <a:off x="1129" y="1690"/>
              <a:ext cx="14" cy="12"/>
            </a:xfrm>
            <a:custGeom>
              <a:avLst/>
              <a:gdLst>
                <a:gd name="T0" fmla="*/ 2 w 6"/>
                <a:gd name="T1" fmla="*/ 5 h 5"/>
                <a:gd name="T2" fmla="*/ 3 w 6"/>
                <a:gd name="T3" fmla="*/ 2 h 5"/>
                <a:gd name="T4" fmla="*/ 0 w 6"/>
                <a:gd name="T5" fmla="*/ 3 h 5"/>
                <a:gd name="T6" fmla="*/ 4 w 6"/>
                <a:gd name="T7" fmla="*/ 2 h 5"/>
                <a:gd name="T8" fmla="*/ 2 w 6"/>
                <a:gd name="T9" fmla="*/ 5 h 5"/>
              </a:gdLst>
              <a:ahLst/>
              <a:cxnLst>
                <a:cxn ang="0">
                  <a:pos x="T0" y="T1"/>
                </a:cxn>
                <a:cxn ang="0">
                  <a:pos x="T2" y="T3"/>
                </a:cxn>
                <a:cxn ang="0">
                  <a:pos x="T4" y="T5"/>
                </a:cxn>
                <a:cxn ang="0">
                  <a:pos x="T6" y="T7"/>
                </a:cxn>
                <a:cxn ang="0">
                  <a:pos x="T8" y="T9"/>
                </a:cxn>
              </a:cxnLst>
              <a:rect l="0" t="0" r="r" b="b"/>
              <a:pathLst>
                <a:path w="6" h="5">
                  <a:moveTo>
                    <a:pt x="2" y="5"/>
                  </a:moveTo>
                  <a:cubicBezTo>
                    <a:pt x="2" y="4"/>
                    <a:pt x="3" y="3"/>
                    <a:pt x="3" y="2"/>
                  </a:cubicBezTo>
                  <a:cubicBezTo>
                    <a:pt x="2" y="2"/>
                    <a:pt x="1" y="3"/>
                    <a:pt x="0" y="3"/>
                  </a:cubicBezTo>
                  <a:cubicBezTo>
                    <a:pt x="1" y="1"/>
                    <a:pt x="3" y="0"/>
                    <a:pt x="4" y="2"/>
                  </a:cubicBezTo>
                  <a:cubicBezTo>
                    <a:pt x="6" y="4"/>
                    <a:pt x="3" y="4"/>
                    <a:pt x="2" y="5"/>
                  </a:cubicBezTo>
                  <a:close/>
                </a:path>
              </a:pathLst>
            </a:custGeom>
            <a:solidFill>
              <a:srgbClr val="977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6" name="Freeform 967"/>
            <p:cNvSpPr>
              <a:spLocks/>
            </p:cNvSpPr>
            <p:nvPr/>
          </p:nvSpPr>
          <p:spPr bwMode="auto">
            <a:xfrm>
              <a:off x="1732" y="1943"/>
              <a:ext cx="17" cy="7"/>
            </a:xfrm>
            <a:custGeom>
              <a:avLst/>
              <a:gdLst>
                <a:gd name="T0" fmla="*/ 1 w 7"/>
                <a:gd name="T1" fmla="*/ 3 h 3"/>
                <a:gd name="T2" fmla="*/ 0 w 7"/>
                <a:gd name="T3" fmla="*/ 3 h 3"/>
                <a:gd name="T4" fmla="*/ 7 w 7"/>
                <a:gd name="T5" fmla="*/ 1 h 3"/>
                <a:gd name="T6" fmla="*/ 1 w 7"/>
                <a:gd name="T7" fmla="*/ 3 h 3"/>
              </a:gdLst>
              <a:ahLst/>
              <a:cxnLst>
                <a:cxn ang="0">
                  <a:pos x="T0" y="T1"/>
                </a:cxn>
                <a:cxn ang="0">
                  <a:pos x="T2" y="T3"/>
                </a:cxn>
                <a:cxn ang="0">
                  <a:pos x="T4" y="T5"/>
                </a:cxn>
                <a:cxn ang="0">
                  <a:pos x="T6" y="T7"/>
                </a:cxn>
              </a:cxnLst>
              <a:rect l="0" t="0" r="r" b="b"/>
              <a:pathLst>
                <a:path w="7" h="3">
                  <a:moveTo>
                    <a:pt x="1" y="3"/>
                  </a:moveTo>
                  <a:cubicBezTo>
                    <a:pt x="0" y="3"/>
                    <a:pt x="0" y="3"/>
                    <a:pt x="0" y="3"/>
                  </a:cubicBezTo>
                  <a:cubicBezTo>
                    <a:pt x="2" y="2"/>
                    <a:pt x="5" y="0"/>
                    <a:pt x="7" y="1"/>
                  </a:cubicBezTo>
                  <a:cubicBezTo>
                    <a:pt x="5" y="2"/>
                    <a:pt x="3" y="3"/>
                    <a:pt x="1" y="3"/>
                  </a:cubicBezTo>
                  <a:close/>
                </a:path>
              </a:pathLst>
            </a:custGeom>
            <a:solidFill>
              <a:srgbClr val="967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7" name="Freeform 968"/>
            <p:cNvSpPr>
              <a:spLocks/>
            </p:cNvSpPr>
            <p:nvPr/>
          </p:nvSpPr>
          <p:spPr bwMode="auto">
            <a:xfrm>
              <a:off x="1599" y="1950"/>
              <a:ext cx="15" cy="10"/>
            </a:xfrm>
            <a:custGeom>
              <a:avLst/>
              <a:gdLst>
                <a:gd name="T0" fmla="*/ 0 w 6"/>
                <a:gd name="T1" fmla="*/ 1 h 4"/>
                <a:gd name="T2" fmla="*/ 2 w 6"/>
                <a:gd name="T3" fmla="*/ 1 h 4"/>
                <a:gd name="T4" fmla="*/ 5 w 6"/>
                <a:gd name="T5" fmla="*/ 4 h 4"/>
                <a:gd name="T6" fmla="*/ 5 w 6"/>
                <a:gd name="T7" fmla="*/ 4 h 4"/>
                <a:gd name="T8" fmla="*/ 0 w 6"/>
                <a:gd name="T9" fmla="*/ 1 h 4"/>
              </a:gdLst>
              <a:ahLst/>
              <a:cxnLst>
                <a:cxn ang="0">
                  <a:pos x="T0" y="T1"/>
                </a:cxn>
                <a:cxn ang="0">
                  <a:pos x="T2" y="T3"/>
                </a:cxn>
                <a:cxn ang="0">
                  <a:pos x="T4" y="T5"/>
                </a:cxn>
                <a:cxn ang="0">
                  <a:pos x="T6" y="T7"/>
                </a:cxn>
                <a:cxn ang="0">
                  <a:pos x="T8" y="T9"/>
                </a:cxn>
              </a:cxnLst>
              <a:rect l="0" t="0" r="r" b="b"/>
              <a:pathLst>
                <a:path w="6" h="4">
                  <a:moveTo>
                    <a:pt x="0" y="1"/>
                  </a:moveTo>
                  <a:cubicBezTo>
                    <a:pt x="1" y="1"/>
                    <a:pt x="1" y="1"/>
                    <a:pt x="2" y="1"/>
                  </a:cubicBezTo>
                  <a:cubicBezTo>
                    <a:pt x="4" y="0"/>
                    <a:pt x="6" y="1"/>
                    <a:pt x="5" y="4"/>
                  </a:cubicBezTo>
                  <a:cubicBezTo>
                    <a:pt x="5" y="4"/>
                    <a:pt x="5" y="4"/>
                    <a:pt x="5" y="4"/>
                  </a:cubicBezTo>
                  <a:cubicBezTo>
                    <a:pt x="4" y="3"/>
                    <a:pt x="1" y="3"/>
                    <a:pt x="0" y="1"/>
                  </a:cubicBezTo>
                  <a:close/>
                </a:path>
              </a:pathLst>
            </a:custGeom>
            <a:solidFill>
              <a:srgbClr val="D5B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8" name="Freeform 969"/>
            <p:cNvSpPr>
              <a:spLocks/>
            </p:cNvSpPr>
            <p:nvPr/>
          </p:nvSpPr>
          <p:spPr bwMode="auto">
            <a:xfrm>
              <a:off x="1761" y="2592"/>
              <a:ext cx="12" cy="9"/>
            </a:xfrm>
            <a:custGeom>
              <a:avLst/>
              <a:gdLst>
                <a:gd name="T0" fmla="*/ 4 w 5"/>
                <a:gd name="T1" fmla="*/ 4 h 4"/>
                <a:gd name="T2" fmla="*/ 0 w 5"/>
                <a:gd name="T3" fmla="*/ 1 h 4"/>
                <a:gd name="T4" fmla="*/ 4 w 5"/>
                <a:gd name="T5" fmla="*/ 1 h 4"/>
                <a:gd name="T6" fmla="*/ 4 w 5"/>
                <a:gd name="T7" fmla="*/ 4 h 4"/>
              </a:gdLst>
              <a:ahLst/>
              <a:cxnLst>
                <a:cxn ang="0">
                  <a:pos x="T0" y="T1"/>
                </a:cxn>
                <a:cxn ang="0">
                  <a:pos x="T2" y="T3"/>
                </a:cxn>
                <a:cxn ang="0">
                  <a:pos x="T4" y="T5"/>
                </a:cxn>
                <a:cxn ang="0">
                  <a:pos x="T6" y="T7"/>
                </a:cxn>
              </a:cxnLst>
              <a:rect l="0" t="0" r="r" b="b"/>
              <a:pathLst>
                <a:path w="5" h="4">
                  <a:moveTo>
                    <a:pt x="4" y="4"/>
                  </a:moveTo>
                  <a:cubicBezTo>
                    <a:pt x="2" y="4"/>
                    <a:pt x="2" y="3"/>
                    <a:pt x="0" y="1"/>
                  </a:cubicBezTo>
                  <a:cubicBezTo>
                    <a:pt x="2" y="1"/>
                    <a:pt x="3" y="0"/>
                    <a:pt x="4" y="1"/>
                  </a:cubicBezTo>
                  <a:cubicBezTo>
                    <a:pt x="2" y="3"/>
                    <a:pt x="5" y="3"/>
                    <a:pt x="4" y="4"/>
                  </a:cubicBezTo>
                  <a:close/>
                </a:path>
              </a:pathLst>
            </a:custGeom>
            <a:solidFill>
              <a:srgbClr val="A787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9" name="Freeform 970"/>
            <p:cNvSpPr>
              <a:spLocks/>
            </p:cNvSpPr>
            <p:nvPr/>
          </p:nvSpPr>
          <p:spPr bwMode="auto">
            <a:xfrm>
              <a:off x="903" y="2033"/>
              <a:ext cx="14" cy="14"/>
            </a:xfrm>
            <a:custGeom>
              <a:avLst/>
              <a:gdLst>
                <a:gd name="T0" fmla="*/ 0 w 6"/>
                <a:gd name="T1" fmla="*/ 3 h 6"/>
                <a:gd name="T2" fmla="*/ 6 w 6"/>
                <a:gd name="T3" fmla="*/ 0 h 6"/>
                <a:gd name="T4" fmla="*/ 0 w 6"/>
                <a:gd name="T5" fmla="*/ 3 h 6"/>
              </a:gdLst>
              <a:ahLst/>
              <a:cxnLst>
                <a:cxn ang="0">
                  <a:pos x="T0" y="T1"/>
                </a:cxn>
                <a:cxn ang="0">
                  <a:pos x="T2" y="T3"/>
                </a:cxn>
                <a:cxn ang="0">
                  <a:pos x="T4" y="T5"/>
                </a:cxn>
              </a:cxnLst>
              <a:rect l="0" t="0" r="r" b="b"/>
              <a:pathLst>
                <a:path w="6" h="6">
                  <a:moveTo>
                    <a:pt x="0" y="3"/>
                  </a:moveTo>
                  <a:cubicBezTo>
                    <a:pt x="3" y="4"/>
                    <a:pt x="4" y="0"/>
                    <a:pt x="6" y="0"/>
                  </a:cubicBezTo>
                  <a:cubicBezTo>
                    <a:pt x="4" y="1"/>
                    <a:pt x="4" y="6"/>
                    <a:pt x="0" y="3"/>
                  </a:cubicBezTo>
                  <a:close/>
                </a:path>
              </a:pathLst>
            </a:custGeom>
            <a:solidFill>
              <a:srgbClr val="8C6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0" name="Freeform 971"/>
            <p:cNvSpPr>
              <a:spLocks/>
            </p:cNvSpPr>
            <p:nvPr/>
          </p:nvSpPr>
          <p:spPr bwMode="auto">
            <a:xfrm>
              <a:off x="1573" y="2897"/>
              <a:ext cx="22" cy="10"/>
            </a:xfrm>
            <a:custGeom>
              <a:avLst/>
              <a:gdLst>
                <a:gd name="T0" fmla="*/ 0 w 9"/>
                <a:gd name="T1" fmla="*/ 3 h 4"/>
                <a:gd name="T2" fmla="*/ 0 w 9"/>
                <a:gd name="T3" fmla="*/ 2 h 4"/>
                <a:gd name="T4" fmla="*/ 0 w 9"/>
                <a:gd name="T5" fmla="*/ 2 h 4"/>
                <a:gd name="T6" fmla="*/ 9 w 9"/>
                <a:gd name="T7" fmla="*/ 2 h 4"/>
                <a:gd name="T8" fmla="*/ 8 w 9"/>
                <a:gd name="T9" fmla="*/ 3 h 4"/>
                <a:gd name="T10" fmla="*/ 0 w 9"/>
                <a:gd name="T11" fmla="*/ 3 h 4"/>
              </a:gdLst>
              <a:ahLst/>
              <a:cxnLst>
                <a:cxn ang="0">
                  <a:pos x="T0" y="T1"/>
                </a:cxn>
                <a:cxn ang="0">
                  <a:pos x="T2" y="T3"/>
                </a:cxn>
                <a:cxn ang="0">
                  <a:pos x="T4" y="T5"/>
                </a:cxn>
                <a:cxn ang="0">
                  <a:pos x="T6" y="T7"/>
                </a:cxn>
                <a:cxn ang="0">
                  <a:pos x="T8" y="T9"/>
                </a:cxn>
                <a:cxn ang="0">
                  <a:pos x="T10" y="T11"/>
                </a:cxn>
              </a:cxnLst>
              <a:rect l="0" t="0" r="r" b="b"/>
              <a:pathLst>
                <a:path w="9" h="4">
                  <a:moveTo>
                    <a:pt x="0" y="3"/>
                  </a:moveTo>
                  <a:cubicBezTo>
                    <a:pt x="0" y="3"/>
                    <a:pt x="0" y="3"/>
                    <a:pt x="0" y="2"/>
                  </a:cubicBezTo>
                  <a:cubicBezTo>
                    <a:pt x="0" y="2"/>
                    <a:pt x="0" y="2"/>
                    <a:pt x="0" y="2"/>
                  </a:cubicBezTo>
                  <a:cubicBezTo>
                    <a:pt x="3" y="1"/>
                    <a:pt x="6" y="0"/>
                    <a:pt x="9" y="2"/>
                  </a:cubicBezTo>
                  <a:cubicBezTo>
                    <a:pt x="9" y="2"/>
                    <a:pt x="9" y="3"/>
                    <a:pt x="8" y="3"/>
                  </a:cubicBezTo>
                  <a:cubicBezTo>
                    <a:pt x="5" y="4"/>
                    <a:pt x="2" y="2"/>
                    <a:pt x="0" y="3"/>
                  </a:cubicBezTo>
                  <a:close/>
                </a:path>
              </a:pathLst>
            </a:custGeom>
            <a:solidFill>
              <a:srgbClr val="947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1" name="Freeform 972"/>
            <p:cNvSpPr>
              <a:spLocks/>
            </p:cNvSpPr>
            <p:nvPr/>
          </p:nvSpPr>
          <p:spPr bwMode="auto">
            <a:xfrm>
              <a:off x="1730" y="1588"/>
              <a:ext cx="14" cy="5"/>
            </a:xfrm>
            <a:custGeom>
              <a:avLst/>
              <a:gdLst>
                <a:gd name="T0" fmla="*/ 2 w 6"/>
                <a:gd name="T1" fmla="*/ 0 h 2"/>
                <a:gd name="T2" fmla="*/ 6 w 6"/>
                <a:gd name="T3" fmla="*/ 2 h 2"/>
                <a:gd name="T4" fmla="*/ 2 w 6"/>
                <a:gd name="T5" fmla="*/ 1 h 2"/>
                <a:gd name="T6" fmla="*/ 0 w 6"/>
                <a:gd name="T7" fmla="*/ 0 h 2"/>
                <a:gd name="T8" fmla="*/ 2 w 6"/>
                <a:gd name="T9" fmla="*/ 0 h 2"/>
              </a:gdLst>
              <a:ahLst/>
              <a:cxnLst>
                <a:cxn ang="0">
                  <a:pos x="T0" y="T1"/>
                </a:cxn>
                <a:cxn ang="0">
                  <a:pos x="T2" y="T3"/>
                </a:cxn>
                <a:cxn ang="0">
                  <a:pos x="T4" y="T5"/>
                </a:cxn>
                <a:cxn ang="0">
                  <a:pos x="T6" y="T7"/>
                </a:cxn>
                <a:cxn ang="0">
                  <a:pos x="T8" y="T9"/>
                </a:cxn>
              </a:cxnLst>
              <a:rect l="0" t="0" r="r" b="b"/>
              <a:pathLst>
                <a:path w="6" h="2">
                  <a:moveTo>
                    <a:pt x="2" y="0"/>
                  </a:moveTo>
                  <a:cubicBezTo>
                    <a:pt x="3" y="0"/>
                    <a:pt x="5" y="0"/>
                    <a:pt x="6" y="2"/>
                  </a:cubicBezTo>
                  <a:cubicBezTo>
                    <a:pt x="4" y="2"/>
                    <a:pt x="3" y="2"/>
                    <a:pt x="2" y="1"/>
                  </a:cubicBezTo>
                  <a:cubicBezTo>
                    <a:pt x="1" y="1"/>
                    <a:pt x="1" y="1"/>
                    <a:pt x="0" y="0"/>
                  </a:cubicBezTo>
                  <a:cubicBezTo>
                    <a:pt x="1" y="0"/>
                    <a:pt x="1" y="0"/>
                    <a:pt x="2" y="0"/>
                  </a:cubicBezTo>
                  <a:close/>
                </a:path>
              </a:pathLst>
            </a:custGeom>
            <a:solidFill>
              <a:srgbClr val="D0B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2" name="Freeform 973"/>
            <p:cNvSpPr>
              <a:spLocks/>
            </p:cNvSpPr>
            <p:nvPr/>
          </p:nvSpPr>
          <p:spPr bwMode="auto">
            <a:xfrm>
              <a:off x="1557" y="1650"/>
              <a:ext cx="16" cy="7"/>
            </a:xfrm>
            <a:custGeom>
              <a:avLst/>
              <a:gdLst>
                <a:gd name="T0" fmla="*/ 0 w 7"/>
                <a:gd name="T1" fmla="*/ 1 h 3"/>
                <a:gd name="T2" fmla="*/ 0 w 7"/>
                <a:gd name="T3" fmla="*/ 1 h 3"/>
                <a:gd name="T4" fmla="*/ 7 w 7"/>
                <a:gd name="T5" fmla="*/ 0 h 3"/>
                <a:gd name="T6" fmla="*/ 0 w 7"/>
                <a:gd name="T7" fmla="*/ 1 h 3"/>
              </a:gdLst>
              <a:ahLst/>
              <a:cxnLst>
                <a:cxn ang="0">
                  <a:pos x="T0" y="T1"/>
                </a:cxn>
                <a:cxn ang="0">
                  <a:pos x="T2" y="T3"/>
                </a:cxn>
                <a:cxn ang="0">
                  <a:pos x="T4" y="T5"/>
                </a:cxn>
                <a:cxn ang="0">
                  <a:pos x="T6" y="T7"/>
                </a:cxn>
              </a:cxnLst>
              <a:rect l="0" t="0" r="r" b="b"/>
              <a:pathLst>
                <a:path w="7" h="3">
                  <a:moveTo>
                    <a:pt x="0" y="1"/>
                  </a:moveTo>
                  <a:cubicBezTo>
                    <a:pt x="0" y="1"/>
                    <a:pt x="0" y="1"/>
                    <a:pt x="0" y="1"/>
                  </a:cubicBezTo>
                  <a:cubicBezTo>
                    <a:pt x="3" y="1"/>
                    <a:pt x="5" y="1"/>
                    <a:pt x="7" y="0"/>
                  </a:cubicBezTo>
                  <a:cubicBezTo>
                    <a:pt x="6" y="3"/>
                    <a:pt x="3" y="1"/>
                    <a:pt x="0" y="1"/>
                  </a:cubicBezTo>
                  <a:close/>
                </a:path>
              </a:pathLst>
            </a:custGeom>
            <a:solidFill>
              <a:srgbClr val="947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3" name="Freeform 974"/>
            <p:cNvSpPr>
              <a:spLocks/>
            </p:cNvSpPr>
            <p:nvPr/>
          </p:nvSpPr>
          <p:spPr bwMode="auto">
            <a:xfrm>
              <a:off x="1678" y="3783"/>
              <a:ext cx="16" cy="7"/>
            </a:xfrm>
            <a:custGeom>
              <a:avLst/>
              <a:gdLst>
                <a:gd name="T0" fmla="*/ 0 w 7"/>
                <a:gd name="T1" fmla="*/ 0 h 3"/>
                <a:gd name="T2" fmla="*/ 2 w 7"/>
                <a:gd name="T3" fmla="*/ 0 h 3"/>
                <a:gd name="T4" fmla="*/ 7 w 7"/>
                <a:gd name="T5" fmla="*/ 2 h 3"/>
                <a:gd name="T6" fmla="*/ 0 w 7"/>
                <a:gd name="T7" fmla="*/ 0 h 3"/>
              </a:gdLst>
              <a:ahLst/>
              <a:cxnLst>
                <a:cxn ang="0">
                  <a:pos x="T0" y="T1"/>
                </a:cxn>
                <a:cxn ang="0">
                  <a:pos x="T2" y="T3"/>
                </a:cxn>
                <a:cxn ang="0">
                  <a:pos x="T4" y="T5"/>
                </a:cxn>
                <a:cxn ang="0">
                  <a:pos x="T6" y="T7"/>
                </a:cxn>
              </a:cxnLst>
              <a:rect l="0" t="0" r="r" b="b"/>
              <a:pathLst>
                <a:path w="7" h="3">
                  <a:moveTo>
                    <a:pt x="0" y="0"/>
                  </a:moveTo>
                  <a:cubicBezTo>
                    <a:pt x="1" y="0"/>
                    <a:pt x="1" y="0"/>
                    <a:pt x="2" y="0"/>
                  </a:cubicBezTo>
                  <a:cubicBezTo>
                    <a:pt x="3" y="1"/>
                    <a:pt x="6" y="1"/>
                    <a:pt x="7" y="2"/>
                  </a:cubicBezTo>
                  <a:cubicBezTo>
                    <a:pt x="4" y="3"/>
                    <a:pt x="2" y="1"/>
                    <a:pt x="0" y="0"/>
                  </a:cubicBezTo>
                  <a:close/>
                </a:path>
              </a:pathLst>
            </a:custGeom>
            <a:solidFill>
              <a:srgbClr val="9D7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4" name="Freeform 975"/>
            <p:cNvSpPr>
              <a:spLocks/>
            </p:cNvSpPr>
            <p:nvPr/>
          </p:nvSpPr>
          <p:spPr bwMode="auto">
            <a:xfrm>
              <a:off x="1110" y="3184"/>
              <a:ext cx="12" cy="7"/>
            </a:xfrm>
            <a:custGeom>
              <a:avLst/>
              <a:gdLst>
                <a:gd name="T0" fmla="*/ 5 w 5"/>
                <a:gd name="T1" fmla="*/ 3 h 3"/>
                <a:gd name="T2" fmla="*/ 0 w 5"/>
                <a:gd name="T3" fmla="*/ 0 h 3"/>
                <a:gd name="T4" fmla="*/ 5 w 5"/>
                <a:gd name="T5" fmla="*/ 3 h 3"/>
              </a:gdLst>
              <a:ahLst/>
              <a:cxnLst>
                <a:cxn ang="0">
                  <a:pos x="T0" y="T1"/>
                </a:cxn>
                <a:cxn ang="0">
                  <a:pos x="T2" y="T3"/>
                </a:cxn>
                <a:cxn ang="0">
                  <a:pos x="T4" y="T5"/>
                </a:cxn>
              </a:cxnLst>
              <a:rect l="0" t="0" r="r" b="b"/>
              <a:pathLst>
                <a:path w="5" h="3">
                  <a:moveTo>
                    <a:pt x="5" y="3"/>
                  </a:moveTo>
                  <a:cubicBezTo>
                    <a:pt x="3" y="3"/>
                    <a:pt x="1" y="2"/>
                    <a:pt x="0" y="0"/>
                  </a:cubicBezTo>
                  <a:cubicBezTo>
                    <a:pt x="2" y="0"/>
                    <a:pt x="4" y="1"/>
                    <a:pt x="5" y="3"/>
                  </a:cubicBezTo>
                  <a:close/>
                </a:path>
              </a:pathLst>
            </a:custGeom>
            <a:solidFill>
              <a:srgbClr val="998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5" name="Freeform 976"/>
            <p:cNvSpPr>
              <a:spLocks/>
            </p:cNvSpPr>
            <p:nvPr/>
          </p:nvSpPr>
          <p:spPr bwMode="auto">
            <a:xfrm>
              <a:off x="1721" y="2220"/>
              <a:ext cx="9" cy="7"/>
            </a:xfrm>
            <a:custGeom>
              <a:avLst/>
              <a:gdLst>
                <a:gd name="T0" fmla="*/ 1 w 4"/>
                <a:gd name="T1" fmla="*/ 3 h 3"/>
                <a:gd name="T2" fmla="*/ 0 w 4"/>
                <a:gd name="T3" fmla="*/ 2 h 3"/>
                <a:gd name="T4" fmla="*/ 4 w 4"/>
                <a:gd name="T5" fmla="*/ 0 h 3"/>
                <a:gd name="T6" fmla="*/ 1 w 4"/>
                <a:gd name="T7" fmla="*/ 3 h 3"/>
              </a:gdLst>
              <a:ahLst/>
              <a:cxnLst>
                <a:cxn ang="0">
                  <a:pos x="T0" y="T1"/>
                </a:cxn>
                <a:cxn ang="0">
                  <a:pos x="T2" y="T3"/>
                </a:cxn>
                <a:cxn ang="0">
                  <a:pos x="T4" y="T5"/>
                </a:cxn>
                <a:cxn ang="0">
                  <a:pos x="T6" y="T7"/>
                </a:cxn>
              </a:cxnLst>
              <a:rect l="0" t="0" r="r" b="b"/>
              <a:pathLst>
                <a:path w="4" h="3">
                  <a:moveTo>
                    <a:pt x="1" y="3"/>
                  </a:moveTo>
                  <a:cubicBezTo>
                    <a:pt x="1" y="3"/>
                    <a:pt x="0" y="3"/>
                    <a:pt x="0" y="2"/>
                  </a:cubicBezTo>
                  <a:cubicBezTo>
                    <a:pt x="1" y="1"/>
                    <a:pt x="2" y="0"/>
                    <a:pt x="4" y="0"/>
                  </a:cubicBezTo>
                  <a:cubicBezTo>
                    <a:pt x="4" y="2"/>
                    <a:pt x="2" y="2"/>
                    <a:pt x="1" y="3"/>
                  </a:cubicBezTo>
                  <a:close/>
                </a:path>
              </a:pathLst>
            </a:custGeom>
            <a:solidFill>
              <a:srgbClr val="AE8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6" name="Freeform 977"/>
            <p:cNvSpPr>
              <a:spLocks/>
            </p:cNvSpPr>
            <p:nvPr/>
          </p:nvSpPr>
          <p:spPr bwMode="auto">
            <a:xfrm>
              <a:off x="1799" y="2308"/>
              <a:ext cx="17" cy="7"/>
            </a:xfrm>
            <a:custGeom>
              <a:avLst/>
              <a:gdLst>
                <a:gd name="T0" fmla="*/ 0 w 7"/>
                <a:gd name="T1" fmla="*/ 0 h 3"/>
                <a:gd name="T2" fmla="*/ 7 w 7"/>
                <a:gd name="T3" fmla="*/ 3 h 3"/>
                <a:gd name="T4" fmla="*/ 0 w 7"/>
                <a:gd name="T5" fmla="*/ 0 h 3"/>
              </a:gdLst>
              <a:ahLst/>
              <a:cxnLst>
                <a:cxn ang="0">
                  <a:pos x="T0" y="T1"/>
                </a:cxn>
                <a:cxn ang="0">
                  <a:pos x="T2" y="T3"/>
                </a:cxn>
                <a:cxn ang="0">
                  <a:pos x="T4" y="T5"/>
                </a:cxn>
              </a:cxnLst>
              <a:rect l="0" t="0" r="r" b="b"/>
              <a:pathLst>
                <a:path w="7" h="3">
                  <a:moveTo>
                    <a:pt x="0" y="0"/>
                  </a:moveTo>
                  <a:cubicBezTo>
                    <a:pt x="3" y="0"/>
                    <a:pt x="5" y="1"/>
                    <a:pt x="7" y="3"/>
                  </a:cubicBezTo>
                  <a:cubicBezTo>
                    <a:pt x="4" y="2"/>
                    <a:pt x="2" y="2"/>
                    <a:pt x="0" y="0"/>
                  </a:cubicBezTo>
                  <a:close/>
                </a:path>
              </a:pathLst>
            </a:custGeom>
            <a:solidFill>
              <a:srgbClr val="9B8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7" name="Freeform 978"/>
            <p:cNvSpPr>
              <a:spLocks/>
            </p:cNvSpPr>
            <p:nvPr/>
          </p:nvSpPr>
          <p:spPr bwMode="auto">
            <a:xfrm>
              <a:off x="1545" y="1690"/>
              <a:ext cx="9" cy="12"/>
            </a:xfrm>
            <a:custGeom>
              <a:avLst/>
              <a:gdLst>
                <a:gd name="T0" fmla="*/ 3 w 4"/>
                <a:gd name="T1" fmla="*/ 1 h 5"/>
                <a:gd name="T2" fmla="*/ 4 w 4"/>
                <a:gd name="T3" fmla="*/ 5 h 5"/>
                <a:gd name="T4" fmla="*/ 1 w 4"/>
                <a:gd name="T5" fmla="*/ 3 h 5"/>
                <a:gd name="T6" fmla="*/ 1 w 4"/>
                <a:gd name="T7" fmla="*/ 1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1" y="3"/>
                    <a:pt x="4" y="3"/>
                    <a:pt x="4" y="5"/>
                  </a:cubicBezTo>
                  <a:cubicBezTo>
                    <a:pt x="3" y="4"/>
                    <a:pt x="2" y="4"/>
                    <a:pt x="1" y="3"/>
                  </a:cubicBezTo>
                  <a:cubicBezTo>
                    <a:pt x="1" y="3"/>
                    <a:pt x="0" y="2"/>
                    <a:pt x="1" y="1"/>
                  </a:cubicBezTo>
                  <a:cubicBezTo>
                    <a:pt x="1" y="1"/>
                    <a:pt x="2" y="0"/>
                    <a:pt x="3" y="1"/>
                  </a:cubicBezTo>
                  <a:close/>
                </a:path>
              </a:pathLst>
            </a:custGeom>
            <a:solidFill>
              <a:srgbClr val="9F8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8" name="Freeform 979"/>
            <p:cNvSpPr>
              <a:spLocks/>
            </p:cNvSpPr>
            <p:nvPr/>
          </p:nvSpPr>
          <p:spPr bwMode="auto">
            <a:xfrm>
              <a:off x="1547" y="3092"/>
              <a:ext cx="14" cy="7"/>
            </a:xfrm>
            <a:custGeom>
              <a:avLst/>
              <a:gdLst>
                <a:gd name="T0" fmla="*/ 6 w 6"/>
                <a:gd name="T1" fmla="*/ 0 h 3"/>
                <a:gd name="T2" fmla="*/ 0 w 6"/>
                <a:gd name="T3" fmla="*/ 3 h 3"/>
                <a:gd name="T4" fmla="*/ 6 w 6"/>
                <a:gd name="T5" fmla="*/ 0 h 3"/>
              </a:gdLst>
              <a:ahLst/>
              <a:cxnLst>
                <a:cxn ang="0">
                  <a:pos x="T0" y="T1"/>
                </a:cxn>
                <a:cxn ang="0">
                  <a:pos x="T2" y="T3"/>
                </a:cxn>
                <a:cxn ang="0">
                  <a:pos x="T4" y="T5"/>
                </a:cxn>
              </a:cxnLst>
              <a:rect l="0" t="0" r="r" b="b"/>
              <a:pathLst>
                <a:path w="6" h="3">
                  <a:moveTo>
                    <a:pt x="6" y="0"/>
                  </a:moveTo>
                  <a:cubicBezTo>
                    <a:pt x="4" y="1"/>
                    <a:pt x="3" y="3"/>
                    <a:pt x="0" y="3"/>
                  </a:cubicBezTo>
                  <a:cubicBezTo>
                    <a:pt x="2" y="2"/>
                    <a:pt x="4" y="0"/>
                    <a:pt x="6" y="0"/>
                  </a:cubicBezTo>
                  <a:close/>
                </a:path>
              </a:pathLst>
            </a:custGeom>
            <a:solidFill>
              <a:srgbClr val="967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9" name="Freeform 980"/>
            <p:cNvSpPr>
              <a:spLocks/>
            </p:cNvSpPr>
            <p:nvPr/>
          </p:nvSpPr>
          <p:spPr bwMode="auto">
            <a:xfrm>
              <a:off x="915" y="3094"/>
              <a:ext cx="7" cy="12"/>
            </a:xfrm>
            <a:custGeom>
              <a:avLst/>
              <a:gdLst>
                <a:gd name="T0" fmla="*/ 0 w 3"/>
                <a:gd name="T1" fmla="*/ 2 h 5"/>
                <a:gd name="T2" fmla="*/ 3 w 3"/>
                <a:gd name="T3" fmla="*/ 0 h 5"/>
                <a:gd name="T4" fmla="*/ 1 w 3"/>
                <a:gd name="T5" fmla="*/ 5 h 5"/>
                <a:gd name="T6" fmla="*/ 0 w 3"/>
                <a:gd name="T7" fmla="*/ 2 h 5"/>
              </a:gdLst>
              <a:ahLst/>
              <a:cxnLst>
                <a:cxn ang="0">
                  <a:pos x="T0" y="T1"/>
                </a:cxn>
                <a:cxn ang="0">
                  <a:pos x="T2" y="T3"/>
                </a:cxn>
                <a:cxn ang="0">
                  <a:pos x="T4" y="T5"/>
                </a:cxn>
                <a:cxn ang="0">
                  <a:pos x="T6" y="T7"/>
                </a:cxn>
              </a:cxnLst>
              <a:rect l="0" t="0" r="r" b="b"/>
              <a:pathLst>
                <a:path w="3" h="5">
                  <a:moveTo>
                    <a:pt x="0" y="2"/>
                  </a:moveTo>
                  <a:cubicBezTo>
                    <a:pt x="0" y="0"/>
                    <a:pt x="2" y="1"/>
                    <a:pt x="3" y="0"/>
                  </a:cubicBezTo>
                  <a:cubicBezTo>
                    <a:pt x="2" y="2"/>
                    <a:pt x="3" y="4"/>
                    <a:pt x="1" y="5"/>
                  </a:cubicBezTo>
                  <a:cubicBezTo>
                    <a:pt x="1" y="4"/>
                    <a:pt x="3" y="2"/>
                    <a:pt x="0" y="2"/>
                  </a:cubicBezTo>
                  <a:close/>
                </a:path>
              </a:pathLst>
            </a:custGeom>
            <a:solidFill>
              <a:srgbClr val="886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0" name="Freeform 981"/>
            <p:cNvSpPr>
              <a:spLocks/>
            </p:cNvSpPr>
            <p:nvPr/>
          </p:nvSpPr>
          <p:spPr bwMode="auto">
            <a:xfrm>
              <a:off x="1131" y="3288"/>
              <a:ext cx="12" cy="10"/>
            </a:xfrm>
            <a:custGeom>
              <a:avLst/>
              <a:gdLst>
                <a:gd name="T0" fmla="*/ 5 w 5"/>
                <a:gd name="T1" fmla="*/ 4 h 4"/>
                <a:gd name="T2" fmla="*/ 0 w 5"/>
                <a:gd name="T3" fmla="*/ 0 h 4"/>
                <a:gd name="T4" fmla="*/ 5 w 5"/>
                <a:gd name="T5" fmla="*/ 4 h 4"/>
              </a:gdLst>
              <a:ahLst/>
              <a:cxnLst>
                <a:cxn ang="0">
                  <a:pos x="T0" y="T1"/>
                </a:cxn>
                <a:cxn ang="0">
                  <a:pos x="T2" y="T3"/>
                </a:cxn>
                <a:cxn ang="0">
                  <a:pos x="T4" y="T5"/>
                </a:cxn>
              </a:cxnLst>
              <a:rect l="0" t="0" r="r" b="b"/>
              <a:pathLst>
                <a:path w="5" h="4">
                  <a:moveTo>
                    <a:pt x="5" y="4"/>
                  </a:moveTo>
                  <a:cubicBezTo>
                    <a:pt x="3" y="4"/>
                    <a:pt x="2" y="2"/>
                    <a:pt x="0" y="0"/>
                  </a:cubicBezTo>
                  <a:cubicBezTo>
                    <a:pt x="3" y="1"/>
                    <a:pt x="4" y="3"/>
                    <a:pt x="5" y="4"/>
                  </a:cubicBezTo>
                  <a:close/>
                </a:path>
              </a:pathLst>
            </a:custGeom>
            <a:solidFill>
              <a:srgbClr val="928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1" name="Freeform 982"/>
            <p:cNvSpPr>
              <a:spLocks/>
            </p:cNvSpPr>
            <p:nvPr/>
          </p:nvSpPr>
          <p:spPr bwMode="auto">
            <a:xfrm>
              <a:off x="1768" y="1941"/>
              <a:ext cx="10" cy="9"/>
            </a:xfrm>
            <a:custGeom>
              <a:avLst/>
              <a:gdLst>
                <a:gd name="T0" fmla="*/ 0 w 4"/>
                <a:gd name="T1" fmla="*/ 1 h 4"/>
                <a:gd name="T2" fmla="*/ 4 w 4"/>
                <a:gd name="T3" fmla="*/ 1 h 4"/>
                <a:gd name="T4" fmla="*/ 2 w 4"/>
                <a:gd name="T5" fmla="*/ 3 h 4"/>
                <a:gd name="T6" fmla="*/ 0 w 4"/>
                <a:gd name="T7" fmla="*/ 1 h 4"/>
              </a:gdLst>
              <a:ahLst/>
              <a:cxnLst>
                <a:cxn ang="0">
                  <a:pos x="T0" y="T1"/>
                </a:cxn>
                <a:cxn ang="0">
                  <a:pos x="T2" y="T3"/>
                </a:cxn>
                <a:cxn ang="0">
                  <a:pos x="T4" y="T5"/>
                </a:cxn>
                <a:cxn ang="0">
                  <a:pos x="T6" y="T7"/>
                </a:cxn>
              </a:cxnLst>
              <a:rect l="0" t="0" r="r" b="b"/>
              <a:pathLst>
                <a:path w="4" h="4">
                  <a:moveTo>
                    <a:pt x="0" y="1"/>
                  </a:moveTo>
                  <a:cubicBezTo>
                    <a:pt x="1" y="0"/>
                    <a:pt x="3" y="4"/>
                    <a:pt x="4" y="1"/>
                  </a:cubicBezTo>
                  <a:cubicBezTo>
                    <a:pt x="4" y="3"/>
                    <a:pt x="3" y="4"/>
                    <a:pt x="2" y="3"/>
                  </a:cubicBezTo>
                  <a:cubicBezTo>
                    <a:pt x="1" y="2"/>
                    <a:pt x="0" y="1"/>
                    <a:pt x="0" y="1"/>
                  </a:cubicBezTo>
                  <a:close/>
                </a:path>
              </a:pathLst>
            </a:custGeom>
            <a:solidFill>
              <a:srgbClr val="947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2" name="Freeform 983"/>
            <p:cNvSpPr>
              <a:spLocks/>
            </p:cNvSpPr>
            <p:nvPr/>
          </p:nvSpPr>
          <p:spPr bwMode="auto">
            <a:xfrm>
              <a:off x="1478" y="3513"/>
              <a:ext cx="14" cy="10"/>
            </a:xfrm>
            <a:custGeom>
              <a:avLst/>
              <a:gdLst>
                <a:gd name="T0" fmla="*/ 6 w 6"/>
                <a:gd name="T1" fmla="*/ 0 h 4"/>
                <a:gd name="T2" fmla="*/ 0 w 6"/>
                <a:gd name="T3" fmla="*/ 4 h 4"/>
                <a:gd name="T4" fmla="*/ 6 w 6"/>
                <a:gd name="T5" fmla="*/ 0 h 4"/>
              </a:gdLst>
              <a:ahLst/>
              <a:cxnLst>
                <a:cxn ang="0">
                  <a:pos x="T0" y="T1"/>
                </a:cxn>
                <a:cxn ang="0">
                  <a:pos x="T2" y="T3"/>
                </a:cxn>
                <a:cxn ang="0">
                  <a:pos x="T4" y="T5"/>
                </a:cxn>
              </a:cxnLst>
              <a:rect l="0" t="0" r="r" b="b"/>
              <a:pathLst>
                <a:path w="6" h="4">
                  <a:moveTo>
                    <a:pt x="6" y="0"/>
                  </a:moveTo>
                  <a:cubicBezTo>
                    <a:pt x="4" y="2"/>
                    <a:pt x="3" y="3"/>
                    <a:pt x="0" y="4"/>
                  </a:cubicBezTo>
                  <a:cubicBezTo>
                    <a:pt x="2" y="2"/>
                    <a:pt x="3" y="0"/>
                    <a:pt x="6" y="0"/>
                  </a:cubicBezTo>
                  <a:close/>
                </a:path>
              </a:pathLst>
            </a:custGeom>
            <a:solidFill>
              <a:srgbClr val="8A7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3" name="Freeform 984"/>
            <p:cNvSpPr>
              <a:spLocks/>
            </p:cNvSpPr>
            <p:nvPr/>
          </p:nvSpPr>
          <p:spPr bwMode="auto">
            <a:xfrm>
              <a:off x="1813" y="3584"/>
              <a:ext cx="12" cy="10"/>
            </a:xfrm>
            <a:custGeom>
              <a:avLst/>
              <a:gdLst>
                <a:gd name="T0" fmla="*/ 0 w 5"/>
                <a:gd name="T1" fmla="*/ 0 h 4"/>
                <a:gd name="T2" fmla="*/ 5 w 5"/>
                <a:gd name="T3" fmla="*/ 4 h 4"/>
                <a:gd name="T4" fmla="*/ 0 w 5"/>
                <a:gd name="T5" fmla="*/ 0 h 4"/>
              </a:gdLst>
              <a:ahLst/>
              <a:cxnLst>
                <a:cxn ang="0">
                  <a:pos x="T0" y="T1"/>
                </a:cxn>
                <a:cxn ang="0">
                  <a:pos x="T2" y="T3"/>
                </a:cxn>
                <a:cxn ang="0">
                  <a:pos x="T4" y="T5"/>
                </a:cxn>
              </a:cxnLst>
              <a:rect l="0" t="0" r="r" b="b"/>
              <a:pathLst>
                <a:path w="5" h="4">
                  <a:moveTo>
                    <a:pt x="0" y="0"/>
                  </a:moveTo>
                  <a:cubicBezTo>
                    <a:pt x="2" y="0"/>
                    <a:pt x="4" y="2"/>
                    <a:pt x="5" y="4"/>
                  </a:cubicBezTo>
                  <a:cubicBezTo>
                    <a:pt x="3" y="3"/>
                    <a:pt x="1" y="2"/>
                    <a:pt x="0" y="0"/>
                  </a:cubicBezTo>
                  <a:close/>
                </a:path>
              </a:pathLst>
            </a:custGeom>
            <a:solidFill>
              <a:srgbClr val="A17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4" name="Freeform 985"/>
            <p:cNvSpPr>
              <a:spLocks/>
            </p:cNvSpPr>
            <p:nvPr/>
          </p:nvSpPr>
          <p:spPr bwMode="auto">
            <a:xfrm>
              <a:off x="1756" y="2031"/>
              <a:ext cx="14" cy="7"/>
            </a:xfrm>
            <a:custGeom>
              <a:avLst/>
              <a:gdLst>
                <a:gd name="T0" fmla="*/ 0 w 6"/>
                <a:gd name="T1" fmla="*/ 0 h 3"/>
                <a:gd name="T2" fmla="*/ 6 w 6"/>
                <a:gd name="T3" fmla="*/ 3 h 3"/>
                <a:gd name="T4" fmla="*/ 0 w 6"/>
                <a:gd name="T5" fmla="*/ 0 h 3"/>
              </a:gdLst>
              <a:ahLst/>
              <a:cxnLst>
                <a:cxn ang="0">
                  <a:pos x="T0" y="T1"/>
                </a:cxn>
                <a:cxn ang="0">
                  <a:pos x="T2" y="T3"/>
                </a:cxn>
                <a:cxn ang="0">
                  <a:pos x="T4" y="T5"/>
                </a:cxn>
              </a:cxnLst>
              <a:rect l="0" t="0" r="r" b="b"/>
              <a:pathLst>
                <a:path w="6" h="3">
                  <a:moveTo>
                    <a:pt x="0" y="0"/>
                  </a:moveTo>
                  <a:cubicBezTo>
                    <a:pt x="2" y="0"/>
                    <a:pt x="5" y="1"/>
                    <a:pt x="6" y="3"/>
                  </a:cubicBezTo>
                  <a:cubicBezTo>
                    <a:pt x="4" y="2"/>
                    <a:pt x="2" y="1"/>
                    <a:pt x="0" y="0"/>
                  </a:cubicBezTo>
                  <a:close/>
                </a:path>
              </a:pathLst>
            </a:custGeom>
            <a:solidFill>
              <a:srgbClr val="A08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5" name="Freeform 986"/>
            <p:cNvSpPr>
              <a:spLocks/>
            </p:cNvSpPr>
            <p:nvPr/>
          </p:nvSpPr>
          <p:spPr bwMode="auto">
            <a:xfrm>
              <a:off x="1174" y="2817"/>
              <a:ext cx="14" cy="12"/>
            </a:xfrm>
            <a:custGeom>
              <a:avLst/>
              <a:gdLst>
                <a:gd name="T0" fmla="*/ 0 w 6"/>
                <a:gd name="T1" fmla="*/ 1 h 5"/>
                <a:gd name="T2" fmla="*/ 6 w 6"/>
                <a:gd name="T3" fmla="*/ 4 h 5"/>
                <a:gd name="T4" fmla="*/ 0 w 6"/>
                <a:gd name="T5" fmla="*/ 1 h 5"/>
              </a:gdLst>
              <a:ahLst/>
              <a:cxnLst>
                <a:cxn ang="0">
                  <a:pos x="T0" y="T1"/>
                </a:cxn>
                <a:cxn ang="0">
                  <a:pos x="T2" y="T3"/>
                </a:cxn>
                <a:cxn ang="0">
                  <a:pos x="T4" y="T5"/>
                </a:cxn>
              </a:cxnLst>
              <a:rect l="0" t="0" r="r" b="b"/>
              <a:pathLst>
                <a:path w="6" h="5">
                  <a:moveTo>
                    <a:pt x="0" y="1"/>
                  </a:moveTo>
                  <a:cubicBezTo>
                    <a:pt x="3" y="0"/>
                    <a:pt x="3" y="3"/>
                    <a:pt x="6" y="4"/>
                  </a:cubicBezTo>
                  <a:cubicBezTo>
                    <a:pt x="2" y="5"/>
                    <a:pt x="2" y="2"/>
                    <a:pt x="0" y="1"/>
                  </a:cubicBezTo>
                  <a:close/>
                </a:path>
              </a:pathLst>
            </a:custGeom>
            <a:solidFill>
              <a:srgbClr val="997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6" name="Freeform 987"/>
            <p:cNvSpPr>
              <a:spLocks/>
            </p:cNvSpPr>
            <p:nvPr/>
          </p:nvSpPr>
          <p:spPr bwMode="auto">
            <a:xfrm>
              <a:off x="1761" y="2907"/>
              <a:ext cx="9" cy="12"/>
            </a:xfrm>
            <a:custGeom>
              <a:avLst/>
              <a:gdLst>
                <a:gd name="T0" fmla="*/ 0 w 4"/>
                <a:gd name="T1" fmla="*/ 2 h 5"/>
                <a:gd name="T2" fmla="*/ 2 w 4"/>
                <a:gd name="T3" fmla="*/ 0 h 5"/>
                <a:gd name="T4" fmla="*/ 3 w 4"/>
                <a:gd name="T5" fmla="*/ 4 h 5"/>
                <a:gd name="T6" fmla="*/ 0 w 4"/>
                <a:gd name="T7" fmla="*/ 2 h 5"/>
              </a:gdLst>
              <a:ahLst/>
              <a:cxnLst>
                <a:cxn ang="0">
                  <a:pos x="T0" y="T1"/>
                </a:cxn>
                <a:cxn ang="0">
                  <a:pos x="T2" y="T3"/>
                </a:cxn>
                <a:cxn ang="0">
                  <a:pos x="T4" y="T5"/>
                </a:cxn>
                <a:cxn ang="0">
                  <a:pos x="T6" y="T7"/>
                </a:cxn>
              </a:cxnLst>
              <a:rect l="0" t="0" r="r" b="b"/>
              <a:pathLst>
                <a:path w="4" h="5">
                  <a:moveTo>
                    <a:pt x="0" y="2"/>
                  </a:moveTo>
                  <a:cubicBezTo>
                    <a:pt x="3" y="3"/>
                    <a:pt x="2" y="1"/>
                    <a:pt x="2" y="0"/>
                  </a:cubicBezTo>
                  <a:cubicBezTo>
                    <a:pt x="3" y="1"/>
                    <a:pt x="4" y="2"/>
                    <a:pt x="3" y="4"/>
                  </a:cubicBezTo>
                  <a:cubicBezTo>
                    <a:pt x="1" y="5"/>
                    <a:pt x="1" y="3"/>
                    <a:pt x="0" y="2"/>
                  </a:cubicBezTo>
                  <a:close/>
                </a:path>
              </a:pathLst>
            </a:custGeom>
            <a:solidFill>
              <a:srgbClr val="9B7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7" name="Freeform 988"/>
            <p:cNvSpPr>
              <a:spLocks/>
            </p:cNvSpPr>
            <p:nvPr/>
          </p:nvSpPr>
          <p:spPr bwMode="auto">
            <a:xfrm>
              <a:off x="1785" y="3383"/>
              <a:ext cx="7" cy="14"/>
            </a:xfrm>
            <a:custGeom>
              <a:avLst/>
              <a:gdLst>
                <a:gd name="T0" fmla="*/ 2 w 3"/>
                <a:gd name="T1" fmla="*/ 6 h 6"/>
                <a:gd name="T2" fmla="*/ 0 w 3"/>
                <a:gd name="T3" fmla="*/ 0 h 6"/>
                <a:gd name="T4" fmla="*/ 2 w 3"/>
                <a:gd name="T5" fmla="*/ 6 h 6"/>
              </a:gdLst>
              <a:ahLst/>
              <a:cxnLst>
                <a:cxn ang="0">
                  <a:pos x="T0" y="T1"/>
                </a:cxn>
                <a:cxn ang="0">
                  <a:pos x="T2" y="T3"/>
                </a:cxn>
                <a:cxn ang="0">
                  <a:pos x="T4" y="T5"/>
                </a:cxn>
              </a:cxnLst>
              <a:rect l="0" t="0" r="r" b="b"/>
              <a:pathLst>
                <a:path w="3" h="6">
                  <a:moveTo>
                    <a:pt x="2" y="6"/>
                  </a:moveTo>
                  <a:cubicBezTo>
                    <a:pt x="2" y="4"/>
                    <a:pt x="0" y="2"/>
                    <a:pt x="0" y="0"/>
                  </a:cubicBezTo>
                  <a:cubicBezTo>
                    <a:pt x="1" y="2"/>
                    <a:pt x="3" y="4"/>
                    <a:pt x="2" y="6"/>
                  </a:cubicBezTo>
                  <a:close/>
                </a:path>
              </a:pathLst>
            </a:custGeom>
            <a:solidFill>
              <a:srgbClr val="9F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8" name="Freeform 989"/>
            <p:cNvSpPr>
              <a:spLocks/>
            </p:cNvSpPr>
            <p:nvPr/>
          </p:nvSpPr>
          <p:spPr bwMode="auto">
            <a:xfrm>
              <a:off x="862" y="3224"/>
              <a:ext cx="10" cy="10"/>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2" y="1"/>
                    <a:pt x="2" y="3"/>
                    <a:pt x="0" y="4"/>
                  </a:cubicBezTo>
                  <a:cubicBezTo>
                    <a:pt x="0" y="2"/>
                    <a:pt x="1" y="0"/>
                    <a:pt x="4" y="0"/>
                  </a:cubicBezTo>
                  <a:close/>
                </a:path>
              </a:pathLst>
            </a:custGeom>
            <a:solidFill>
              <a:srgbClr val="AA8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9" name="Freeform 990"/>
            <p:cNvSpPr>
              <a:spLocks/>
            </p:cNvSpPr>
            <p:nvPr/>
          </p:nvSpPr>
          <p:spPr bwMode="auto">
            <a:xfrm>
              <a:off x="1580" y="3475"/>
              <a:ext cx="15" cy="7"/>
            </a:xfrm>
            <a:custGeom>
              <a:avLst/>
              <a:gdLst>
                <a:gd name="T0" fmla="*/ 6 w 6"/>
                <a:gd name="T1" fmla="*/ 0 h 3"/>
                <a:gd name="T2" fmla="*/ 6 w 6"/>
                <a:gd name="T3" fmla="*/ 1 h 3"/>
                <a:gd name="T4" fmla="*/ 0 w 6"/>
                <a:gd name="T5" fmla="*/ 2 h 3"/>
                <a:gd name="T6" fmla="*/ 6 w 6"/>
                <a:gd name="T7" fmla="*/ 0 h 3"/>
              </a:gdLst>
              <a:ahLst/>
              <a:cxnLst>
                <a:cxn ang="0">
                  <a:pos x="T0" y="T1"/>
                </a:cxn>
                <a:cxn ang="0">
                  <a:pos x="T2" y="T3"/>
                </a:cxn>
                <a:cxn ang="0">
                  <a:pos x="T4" y="T5"/>
                </a:cxn>
                <a:cxn ang="0">
                  <a:pos x="T6" y="T7"/>
                </a:cxn>
              </a:cxnLst>
              <a:rect l="0" t="0" r="r" b="b"/>
              <a:pathLst>
                <a:path w="6" h="3">
                  <a:moveTo>
                    <a:pt x="6" y="0"/>
                  </a:moveTo>
                  <a:cubicBezTo>
                    <a:pt x="6" y="0"/>
                    <a:pt x="6" y="0"/>
                    <a:pt x="6" y="1"/>
                  </a:cubicBezTo>
                  <a:cubicBezTo>
                    <a:pt x="4" y="2"/>
                    <a:pt x="2" y="3"/>
                    <a:pt x="0" y="2"/>
                  </a:cubicBezTo>
                  <a:cubicBezTo>
                    <a:pt x="2" y="1"/>
                    <a:pt x="4" y="1"/>
                    <a:pt x="6" y="0"/>
                  </a:cubicBezTo>
                  <a:close/>
                </a:path>
              </a:pathLst>
            </a:custGeom>
            <a:solidFill>
              <a:srgbClr val="9C8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0" name="Freeform 991"/>
            <p:cNvSpPr>
              <a:spLocks/>
            </p:cNvSpPr>
            <p:nvPr/>
          </p:nvSpPr>
          <p:spPr bwMode="auto">
            <a:xfrm>
              <a:off x="1849" y="3613"/>
              <a:ext cx="9" cy="11"/>
            </a:xfrm>
            <a:custGeom>
              <a:avLst/>
              <a:gdLst>
                <a:gd name="T0" fmla="*/ 1 w 4"/>
                <a:gd name="T1" fmla="*/ 4 h 5"/>
                <a:gd name="T2" fmla="*/ 2 w 4"/>
                <a:gd name="T3" fmla="*/ 3 h 5"/>
                <a:gd name="T4" fmla="*/ 1 w 4"/>
                <a:gd name="T5" fmla="*/ 0 h 5"/>
                <a:gd name="T6" fmla="*/ 3 w 4"/>
                <a:gd name="T7" fmla="*/ 2 h 5"/>
                <a:gd name="T8" fmla="*/ 3 w 4"/>
                <a:gd name="T9" fmla="*/ 4 h 5"/>
                <a:gd name="T10" fmla="*/ 1 w 4"/>
                <a:gd name="T11" fmla="*/ 4 h 5"/>
              </a:gdLst>
              <a:ahLst/>
              <a:cxnLst>
                <a:cxn ang="0">
                  <a:pos x="T0" y="T1"/>
                </a:cxn>
                <a:cxn ang="0">
                  <a:pos x="T2" y="T3"/>
                </a:cxn>
                <a:cxn ang="0">
                  <a:pos x="T4" y="T5"/>
                </a:cxn>
                <a:cxn ang="0">
                  <a:pos x="T6" y="T7"/>
                </a:cxn>
                <a:cxn ang="0">
                  <a:pos x="T8" y="T9"/>
                </a:cxn>
                <a:cxn ang="0">
                  <a:pos x="T10" y="T11"/>
                </a:cxn>
              </a:cxnLst>
              <a:rect l="0" t="0" r="r" b="b"/>
              <a:pathLst>
                <a:path w="4" h="5">
                  <a:moveTo>
                    <a:pt x="1" y="4"/>
                  </a:moveTo>
                  <a:cubicBezTo>
                    <a:pt x="1" y="4"/>
                    <a:pt x="1" y="4"/>
                    <a:pt x="2" y="3"/>
                  </a:cubicBezTo>
                  <a:cubicBezTo>
                    <a:pt x="3" y="2"/>
                    <a:pt x="0" y="1"/>
                    <a:pt x="1" y="0"/>
                  </a:cubicBezTo>
                  <a:cubicBezTo>
                    <a:pt x="2" y="0"/>
                    <a:pt x="3" y="1"/>
                    <a:pt x="3" y="2"/>
                  </a:cubicBezTo>
                  <a:cubicBezTo>
                    <a:pt x="4" y="3"/>
                    <a:pt x="3" y="4"/>
                    <a:pt x="3" y="4"/>
                  </a:cubicBezTo>
                  <a:cubicBezTo>
                    <a:pt x="2" y="5"/>
                    <a:pt x="1" y="5"/>
                    <a:pt x="1" y="4"/>
                  </a:cubicBezTo>
                  <a:close/>
                </a:path>
              </a:pathLst>
            </a:custGeom>
            <a:solidFill>
              <a:srgbClr val="9676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1" name="Freeform 992"/>
            <p:cNvSpPr>
              <a:spLocks/>
            </p:cNvSpPr>
            <p:nvPr/>
          </p:nvSpPr>
          <p:spPr bwMode="auto">
            <a:xfrm>
              <a:off x="1492" y="963"/>
              <a:ext cx="174" cy="277"/>
            </a:xfrm>
            <a:custGeom>
              <a:avLst/>
              <a:gdLst>
                <a:gd name="T0" fmla="*/ 54 w 73"/>
                <a:gd name="T1" fmla="*/ 37 h 117"/>
                <a:gd name="T2" fmla="*/ 42 w 73"/>
                <a:gd name="T3" fmla="*/ 23 h 117"/>
                <a:gd name="T4" fmla="*/ 43 w 73"/>
                <a:gd name="T5" fmla="*/ 19 h 117"/>
                <a:gd name="T6" fmla="*/ 59 w 73"/>
                <a:gd name="T7" fmla="*/ 16 h 117"/>
                <a:gd name="T8" fmla="*/ 60 w 73"/>
                <a:gd name="T9" fmla="*/ 14 h 117"/>
                <a:gd name="T10" fmla="*/ 60 w 73"/>
                <a:gd name="T11" fmla="*/ 13 h 117"/>
                <a:gd name="T12" fmla="*/ 43 w 73"/>
                <a:gd name="T13" fmla="*/ 9 h 117"/>
                <a:gd name="T14" fmla="*/ 47 w 73"/>
                <a:gd name="T15" fmla="*/ 6 h 117"/>
                <a:gd name="T16" fmla="*/ 71 w 73"/>
                <a:gd name="T17" fmla="*/ 7 h 117"/>
                <a:gd name="T18" fmla="*/ 67 w 73"/>
                <a:gd name="T19" fmla="*/ 10 h 117"/>
                <a:gd name="T20" fmla="*/ 66 w 73"/>
                <a:gd name="T21" fmla="*/ 19 h 117"/>
                <a:gd name="T22" fmla="*/ 60 w 73"/>
                <a:gd name="T23" fmla="*/ 22 h 117"/>
                <a:gd name="T24" fmla="*/ 67 w 73"/>
                <a:gd name="T25" fmla="*/ 20 h 117"/>
                <a:gd name="T26" fmla="*/ 64 w 73"/>
                <a:gd name="T27" fmla="*/ 31 h 117"/>
                <a:gd name="T28" fmla="*/ 63 w 73"/>
                <a:gd name="T29" fmla="*/ 35 h 117"/>
                <a:gd name="T30" fmla="*/ 59 w 73"/>
                <a:gd name="T31" fmla="*/ 53 h 117"/>
                <a:gd name="T32" fmla="*/ 39 w 73"/>
                <a:gd name="T33" fmla="*/ 64 h 117"/>
                <a:gd name="T34" fmla="*/ 52 w 73"/>
                <a:gd name="T35" fmla="*/ 56 h 117"/>
                <a:gd name="T36" fmla="*/ 62 w 73"/>
                <a:gd name="T37" fmla="*/ 57 h 117"/>
                <a:gd name="T38" fmla="*/ 71 w 73"/>
                <a:gd name="T39" fmla="*/ 65 h 117"/>
                <a:gd name="T40" fmla="*/ 64 w 73"/>
                <a:gd name="T41" fmla="*/ 66 h 117"/>
                <a:gd name="T42" fmla="*/ 62 w 73"/>
                <a:gd name="T43" fmla="*/ 73 h 117"/>
                <a:gd name="T44" fmla="*/ 65 w 73"/>
                <a:gd name="T45" fmla="*/ 85 h 117"/>
                <a:gd name="T46" fmla="*/ 46 w 73"/>
                <a:gd name="T47" fmla="*/ 117 h 117"/>
                <a:gd name="T48" fmla="*/ 29 w 73"/>
                <a:gd name="T49" fmla="*/ 112 h 117"/>
                <a:gd name="T50" fmla="*/ 9 w 73"/>
                <a:gd name="T51" fmla="*/ 104 h 117"/>
                <a:gd name="T52" fmla="*/ 1 w 73"/>
                <a:gd name="T53" fmla="*/ 98 h 117"/>
                <a:gd name="T54" fmla="*/ 13 w 73"/>
                <a:gd name="T55" fmla="*/ 97 h 117"/>
                <a:gd name="T56" fmla="*/ 36 w 73"/>
                <a:gd name="T57" fmla="*/ 107 h 117"/>
                <a:gd name="T58" fmla="*/ 52 w 73"/>
                <a:gd name="T59" fmla="*/ 90 h 117"/>
                <a:gd name="T60" fmla="*/ 51 w 73"/>
                <a:gd name="T61" fmla="*/ 72 h 117"/>
                <a:gd name="T62" fmla="*/ 45 w 73"/>
                <a:gd name="T63" fmla="*/ 82 h 117"/>
                <a:gd name="T64" fmla="*/ 49 w 73"/>
                <a:gd name="T65" fmla="*/ 96 h 117"/>
                <a:gd name="T66" fmla="*/ 40 w 73"/>
                <a:gd name="T67" fmla="*/ 103 h 117"/>
                <a:gd name="T68" fmla="*/ 35 w 73"/>
                <a:gd name="T69" fmla="*/ 82 h 117"/>
                <a:gd name="T70" fmla="*/ 29 w 73"/>
                <a:gd name="T71" fmla="*/ 64 h 117"/>
                <a:gd name="T72" fmla="*/ 51 w 73"/>
                <a:gd name="T73" fmla="*/ 50 h 117"/>
                <a:gd name="T74" fmla="*/ 44 w 73"/>
                <a:gd name="T75" fmla="*/ 48 h 117"/>
                <a:gd name="T76" fmla="*/ 33 w 73"/>
                <a:gd name="T77" fmla="*/ 43 h 117"/>
                <a:gd name="T78" fmla="*/ 33 w 73"/>
                <a:gd name="T79" fmla="*/ 28 h 117"/>
                <a:gd name="T80" fmla="*/ 56 w 73"/>
                <a:gd name="T81"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117">
                  <a:moveTo>
                    <a:pt x="56" y="41"/>
                  </a:moveTo>
                  <a:cubicBezTo>
                    <a:pt x="56" y="40"/>
                    <a:pt x="55" y="39"/>
                    <a:pt x="54" y="37"/>
                  </a:cubicBezTo>
                  <a:cubicBezTo>
                    <a:pt x="52" y="34"/>
                    <a:pt x="48" y="31"/>
                    <a:pt x="47" y="27"/>
                  </a:cubicBezTo>
                  <a:cubicBezTo>
                    <a:pt x="47" y="25"/>
                    <a:pt x="44" y="25"/>
                    <a:pt x="42" y="23"/>
                  </a:cubicBezTo>
                  <a:cubicBezTo>
                    <a:pt x="42" y="22"/>
                    <a:pt x="40" y="23"/>
                    <a:pt x="41" y="21"/>
                  </a:cubicBezTo>
                  <a:cubicBezTo>
                    <a:pt x="41" y="20"/>
                    <a:pt x="42" y="19"/>
                    <a:pt x="43" y="19"/>
                  </a:cubicBezTo>
                  <a:cubicBezTo>
                    <a:pt x="45" y="18"/>
                    <a:pt x="47" y="18"/>
                    <a:pt x="49" y="19"/>
                  </a:cubicBezTo>
                  <a:cubicBezTo>
                    <a:pt x="53" y="20"/>
                    <a:pt x="56" y="17"/>
                    <a:pt x="59" y="16"/>
                  </a:cubicBezTo>
                  <a:cubicBezTo>
                    <a:pt x="59" y="16"/>
                    <a:pt x="59" y="16"/>
                    <a:pt x="59" y="15"/>
                  </a:cubicBezTo>
                  <a:cubicBezTo>
                    <a:pt x="59" y="15"/>
                    <a:pt x="59" y="14"/>
                    <a:pt x="60" y="14"/>
                  </a:cubicBezTo>
                  <a:cubicBezTo>
                    <a:pt x="60" y="14"/>
                    <a:pt x="60" y="14"/>
                    <a:pt x="60" y="14"/>
                  </a:cubicBezTo>
                  <a:cubicBezTo>
                    <a:pt x="60" y="13"/>
                    <a:pt x="60" y="13"/>
                    <a:pt x="60" y="13"/>
                  </a:cubicBezTo>
                  <a:cubicBezTo>
                    <a:pt x="55" y="14"/>
                    <a:pt x="51" y="14"/>
                    <a:pt x="46" y="12"/>
                  </a:cubicBezTo>
                  <a:cubicBezTo>
                    <a:pt x="45" y="11"/>
                    <a:pt x="43" y="11"/>
                    <a:pt x="43" y="9"/>
                  </a:cubicBezTo>
                  <a:cubicBezTo>
                    <a:pt x="43" y="7"/>
                    <a:pt x="44" y="6"/>
                    <a:pt x="46" y="5"/>
                  </a:cubicBezTo>
                  <a:cubicBezTo>
                    <a:pt x="46" y="5"/>
                    <a:pt x="47" y="5"/>
                    <a:pt x="47" y="6"/>
                  </a:cubicBezTo>
                  <a:cubicBezTo>
                    <a:pt x="50" y="6"/>
                    <a:pt x="54" y="7"/>
                    <a:pt x="57" y="4"/>
                  </a:cubicBezTo>
                  <a:cubicBezTo>
                    <a:pt x="61" y="0"/>
                    <a:pt x="69" y="2"/>
                    <a:pt x="71" y="7"/>
                  </a:cubicBezTo>
                  <a:cubicBezTo>
                    <a:pt x="71" y="7"/>
                    <a:pt x="71" y="8"/>
                    <a:pt x="71" y="8"/>
                  </a:cubicBezTo>
                  <a:cubicBezTo>
                    <a:pt x="70" y="10"/>
                    <a:pt x="69" y="11"/>
                    <a:pt x="67" y="10"/>
                  </a:cubicBezTo>
                  <a:cubicBezTo>
                    <a:pt x="66" y="10"/>
                    <a:pt x="65" y="10"/>
                    <a:pt x="65" y="11"/>
                  </a:cubicBezTo>
                  <a:cubicBezTo>
                    <a:pt x="67" y="13"/>
                    <a:pt x="65" y="16"/>
                    <a:pt x="66" y="19"/>
                  </a:cubicBezTo>
                  <a:cubicBezTo>
                    <a:pt x="64" y="20"/>
                    <a:pt x="62" y="20"/>
                    <a:pt x="61" y="21"/>
                  </a:cubicBezTo>
                  <a:cubicBezTo>
                    <a:pt x="61" y="21"/>
                    <a:pt x="60" y="22"/>
                    <a:pt x="60" y="22"/>
                  </a:cubicBezTo>
                  <a:cubicBezTo>
                    <a:pt x="60" y="22"/>
                    <a:pt x="61" y="21"/>
                    <a:pt x="61" y="21"/>
                  </a:cubicBezTo>
                  <a:cubicBezTo>
                    <a:pt x="63" y="21"/>
                    <a:pt x="65" y="20"/>
                    <a:pt x="67" y="20"/>
                  </a:cubicBezTo>
                  <a:cubicBezTo>
                    <a:pt x="71" y="21"/>
                    <a:pt x="73" y="23"/>
                    <a:pt x="71" y="27"/>
                  </a:cubicBezTo>
                  <a:cubicBezTo>
                    <a:pt x="70" y="30"/>
                    <a:pt x="67" y="30"/>
                    <a:pt x="64" y="31"/>
                  </a:cubicBezTo>
                  <a:cubicBezTo>
                    <a:pt x="62" y="31"/>
                    <a:pt x="61" y="31"/>
                    <a:pt x="61" y="33"/>
                  </a:cubicBezTo>
                  <a:cubicBezTo>
                    <a:pt x="60" y="34"/>
                    <a:pt x="62" y="35"/>
                    <a:pt x="63" y="35"/>
                  </a:cubicBezTo>
                  <a:cubicBezTo>
                    <a:pt x="68" y="38"/>
                    <a:pt x="70" y="40"/>
                    <a:pt x="69" y="44"/>
                  </a:cubicBezTo>
                  <a:cubicBezTo>
                    <a:pt x="68" y="50"/>
                    <a:pt x="65" y="53"/>
                    <a:pt x="59" y="53"/>
                  </a:cubicBezTo>
                  <a:cubicBezTo>
                    <a:pt x="56" y="54"/>
                    <a:pt x="52" y="55"/>
                    <a:pt x="49" y="55"/>
                  </a:cubicBezTo>
                  <a:cubicBezTo>
                    <a:pt x="43" y="54"/>
                    <a:pt x="39" y="59"/>
                    <a:pt x="39" y="64"/>
                  </a:cubicBezTo>
                  <a:cubicBezTo>
                    <a:pt x="39" y="61"/>
                    <a:pt x="42" y="59"/>
                    <a:pt x="44" y="57"/>
                  </a:cubicBezTo>
                  <a:cubicBezTo>
                    <a:pt x="46" y="55"/>
                    <a:pt x="49" y="55"/>
                    <a:pt x="52" y="56"/>
                  </a:cubicBezTo>
                  <a:cubicBezTo>
                    <a:pt x="52" y="56"/>
                    <a:pt x="53" y="56"/>
                    <a:pt x="53" y="57"/>
                  </a:cubicBezTo>
                  <a:cubicBezTo>
                    <a:pt x="56" y="58"/>
                    <a:pt x="59" y="58"/>
                    <a:pt x="62" y="57"/>
                  </a:cubicBezTo>
                  <a:cubicBezTo>
                    <a:pt x="65" y="56"/>
                    <a:pt x="67" y="57"/>
                    <a:pt x="69" y="59"/>
                  </a:cubicBezTo>
                  <a:cubicBezTo>
                    <a:pt x="70" y="61"/>
                    <a:pt x="72" y="63"/>
                    <a:pt x="71" y="65"/>
                  </a:cubicBezTo>
                  <a:cubicBezTo>
                    <a:pt x="70" y="67"/>
                    <a:pt x="68" y="65"/>
                    <a:pt x="66" y="66"/>
                  </a:cubicBezTo>
                  <a:cubicBezTo>
                    <a:pt x="65" y="66"/>
                    <a:pt x="65" y="66"/>
                    <a:pt x="64" y="66"/>
                  </a:cubicBezTo>
                  <a:cubicBezTo>
                    <a:pt x="61" y="65"/>
                    <a:pt x="61" y="66"/>
                    <a:pt x="61" y="69"/>
                  </a:cubicBezTo>
                  <a:cubicBezTo>
                    <a:pt x="61" y="70"/>
                    <a:pt x="61" y="72"/>
                    <a:pt x="62" y="73"/>
                  </a:cubicBezTo>
                  <a:cubicBezTo>
                    <a:pt x="63" y="75"/>
                    <a:pt x="64" y="77"/>
                    <a:pt x="65" y="78"/>
                  </a:cubicBezTo>
                  <a:cubicBezTo>
                    <a:pt x="66" y="81"/>
                    <a:pt x="66" y="83"/>
                    <a:pt x="65" y="85"/>
                  </a:cubicBezTo>
                  <a:cubicBezTo>
                    <a:pt x="62" y="91"/>
                    <a:pt x="61" y="97"/>
                    <a:pt x="61" y="102"/>
                  </a:cubicBezTo>
                  <a:cubicBezTo>
                    <a:pt x="60" y="112"/>
                    <a:pt x="57" y="116"/>
                    <a:pt x="46" y="117"/>
                  </a:cubicBezTo>
                  <a:cubicBezTo>
                    <a:pt x="41" y="117"/>
                    <a:pt x="36" y="117"/>
                    <a:pt x="31" y="113"/>
                  </a:cubicBezTo>
                  <a:cubicBezTo>
                    <a:pt x="30" y="112"/>
                    <a:pt x="29" y="112"/>
                    <a:pt x="29" y="112"/>
                  </a:cubicBezTo>
                  <a:cubicBezTo>
                    <a:pt x="26" y="111"/>
                    <a:pt x="25" y="110"/>
                    <a:pt x="22" y="109"/>
                  </a:cubicBezTo>
                  <a:cubicBezTo>
                    <a:pt x="19" y="106"/>
                    <a:pt x="14" y="104"/>
                    <a:pt x="9" y="104"/>
                  </a:cubicBezTo>
                  <a:cubicBezTo>
                    <a:pt x="7" y="105"/>
                    <a:pt x="4" y="104"/>
                    <a:pt x="3" y="103"/>
                  </a:cubicBezTo>
                  <a:cubicBezTo>
                    <a:pt x="1" y="101"/>
                    <a:pt x="0" y="100"/>
                    <a:pt x="1" y="98"/>
                  </a:cubicBezTo>
                  <a:cubicBezTo>
                    <a:pt x="1" y="95"/>
                    <a:pt x="3" y="96"/>
                    <a:pt x="5" y="96"/>
                  </a:cubicBezTo>
                  <a:cubicBezTo>
                    <a:pt x="8" y="96"/>
                    <a:pt x="10" y="97"/>
                    <a:pt x="13" y="97"/>
                  </a:cubicBezTo>
                  <a:cubicBezTo>
                    <a:pt x="18" y="100"/>
                    <a:pt x="23" y="102"/>
                    <a:pt x="28" y="105"/>
                  </a:cubicBezTo>
                  <a:cubicBezTo>
                    <a:pt x="31" y="106"/>
                    <a:pt x="33" y="106"/>
                    <a:pt x="36" y="107"/>
                  </a:cubicBezTo>
                  <a:cubicBezTo>
                    <a:pt x="42" y="110"/>
                    <a:pt x="51" y="103"/>
                    <a:pt x="50" y="96"/>
                  </a:cubicBezTo>
                  <a:cubicBezTo>
                    <a:pt x="50" y="94"/>
                    <a:pt x="52" y="92"/>
                    <a:pt x="52" y="90"/>
                  </a:cubicBezTo>
                  <a:cubicBezTo>
                    <a:pt x="53" y="86"/>
                    <a:pt x="53" y="82"/>
                    <a:pt x="51" y="78"/>
                  </a:cubicBezTo>
                  <a:cubicBezTo>
                    <a:pt x="50" y="76"/>
                    <a:pt x="51" y="74"/>
                    <a:pt x="51" y="72"/>
                  </a:cubicBezTo>
                  <a:cubicBezTo>
                    <a:pt x="51" y="70"/>
                    <a:pt x="52" y="69"/>
                    <a:pt x="51" y="67"/>
                  </a:cubicBezTo>
                  <a:cubicBezTo>
                    <a:pt x="49" y="72"/>
                    <a:pt x="47" y="77"/>
                    <a:pt x="45" y="82"/>
                  </a:cubicBezTo>
                  <a:cubicBezTo>
                    <a:pt x="44" y="85"/>
                    <a:pt x="44" y="88"/>
                    <a:pt x="46" y="91"/>
                  </a:cubicBezTo>
                  <a:cubicBezTo>
                    <a:pt x="47" y="92"/>
                    <a:pt x="48" y="94"/>
                    <a:pt x="49" y="96"/>
                  </a:cubicBezTo>
                  <a:cubicBezTo>
                    <a:pt x="50" y="98"/>
                    <a:pt x="50" y="101"/>
                    <a:pt x="47" y="103"/>
                  </a:cubicBezTo>
                  <a:cubicBezTo>
                    <a:pt x="45" y="105"/>
                    <a:pt x="42" y="104"/>
                    <a:pt x="40" y="103"/>
                  </a:cubicBezTo>
                  <a:cubicBezTo>
                    <a:pt x="38" y="102"/>
                    <a:pt x="37" y="101"/>
                    <a:pt x="36" y="99"/>
                  </a:cubicBezTo>
                  <a:cubicBezTo>
                    <a:pt x="34" y="93"/>
                    <a:pt x="32" y="88"/>
                    <a:pt x="35" y="82"/>
                  </a:cubicBezTo>
                  <a:cubicBezTo>
                    <a:pt x="37" y="78"/>
                    <a:pt x="36" y="74"/>
                    <a:pt x="34" y="71"/>
                  </a:cubicBezTo>
                  <a:cubicBezTo>
                    <a:pt x="32" y="69"/>
                    <a:pt x="30" y="66"/>
                    <a:pt x="29" y="64"/>
                  </a:cubicBezTo>
                  <a:cubicBezTo>
                    <a:pt x="26" y="58"/>
                    <a:pt x="28" y="50"/>
                    <a:pt x="37" y="49"/>
                  </a:cubicBezTo>
                  <a:cubicBezTo>
                    <a:pt x="41" y="49"/>
                    <a:pt x="46" y="49"/>
                    <a:pt x="51" y="50"/>
                  </a:cubicBezTo>
                  <a:cubicBezTo>
                    <a:pt x="49" y="48"/>
                    <a:pt x="49" y="48"/>
                    <a:pt x="46" y="48"/>
                  </a:cubicBezTo>
                  <a:cubicBezTo>
                    <a:pt x="46" y="48"/>
                    <a:pt x="45" y="48"/>
                    <a:pt x="44" y="48"/>
                  </a:cubicBezTo>
                  <a:cubicBezTo>
                    <a:pt x="42" y="47"/>
                    <a:pt x="40" y="48"/>
                    <a:pt x="37" y="47"/>
                  </a:cubicBezTo>
                  <a:cubicBezTo>
                    <a:pt x="35" y="47"/>
                    <a:pt x="33" y="45"/>
                    <a:pt x="33" y="43"/>
                  </a:cubicBezTo>
                  <a:cubicBezTo>
                    <a:pt x="33" y="39"/>
                    <a:pt x="32" y="36"/>
                    <a:pt x="31" y="32"/>
                  </a:cubicBezTo>
                  <a:cubicBezTo>
                    <a:pt x="29" y="30"/>
                    <a:pt x="30" y="28"/>
                    <a:pt x="33" y="28"/>
                  </a:cubicBezTo>
                  <a:cubicBezTo>
                    <a:pt x="36" y="28"/>
                    <a:pt x="39" y="30"/>
                    <a:pt x="40" y="32"/>
                  </a:cubicBezTo>
                  <a:cubicBezTo>
                    <a:pt x="44" y="37"/>
                    <a:pt x="50" y="40"/>
                    <a:pt x="56" y="42"/>
                  </a:cubicBezTo>
                  <a:cubicBezTo>
                    <a:pt x="57" y="42"/>
                    <a:pt x="56" y="42"/>
                    <a:pt x="56" y="41"/>
                  </a:cubicBezTo>
                  <a:close/>
                </a:path>
              </a:pathLst>
            </a:custGeom>
            <a:solidFill>
              <a:srgbClr val="F6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2" name="Freeform 993"/>
            <p:cNvSpPr>
              <a:spLocks/>
            </p:cNvSpPr>
            <p:nvPr/>
          </p:nvSpPr>
          <p:spPr bwMode="auto">
            <a:xfrm>
              <a:off x="1476" y="1088"/>
              <a:ext cx="88" cy="102"/>
            </a:xfrm>
            <a:custGeom>
              <a:avLst/>
              <a:gdLst>
                <a:gd name="T0" fmla="*/ 23 w 37"/>
                <a:gd name="T1" fmla="*/ 14 h 43"/>
                <a:gd name="T2" fmla="*/ 26 w 37"/>
                <a:gd name="T3" fmla="*/ 7 h 43"/>
                <a:gd name="T4" fmla="*/ 26 w 37"/>
                <a:gd name="T5" fmla="*/ 7 h 43"/>
                <a:gd name="T6" fmla="*/ 29 w 37"/>
                <a:gd name="T7" fmla="*/ 11 h 43"/>
                <a:gd name="T8" fmla="*/ 29 w 37"/>
                <a:gd name="T9" fmla="*/ 15 h 43"/>
                <a:gd name="T10" fmla="*/ 31 w 37"/>
                <a:gd name="T11" fmla="*/ 20 h 43"/>
                <a:gd name="T12" fmla="*/ 34 w 37"/>
                <a:gd name="T13" fmla="*/ 28 h 43"/>
                <a:gd name="T14" fmla="*/ 36 w 37"/>
                <a:gd name="T15" fmla="*/ 40 h 43"/>
                <a:gd name="T16" fmla="*/ 36 w 37"/>
                <a:gd name="T17" fmla="*/ 41 h 43"/>
                <a:gd name="T18" fmla="*/ 32 w 37"/>
                <a:gd name="T19" fmla="*/ 42 h 43"/>
                <a:gd name="T20" fmla="*/ 24 w 37"/>
                <a:gd name="T21" fmla="*/ 39 h 43"/>
                <a:gd name="T22" fmla="*/ 9 w 37"/>
                <a:gd name="T23" fmla="*/ 36 h 43"/>
                <a:gd name="T24" fmla="*/ 8 w 37"/>
                <a:gd name="T25" fmla="*/ 32 h 43"/>
                <a:gd name="T26" fmla="*/ 7 w 37"/>
                <a:gd name="T27" fmla="*/ 19 h 43"/>
                <a:gd name="T28" fmla="*/ 6 w 37"/>
                <a:gd name="T29" fmla="*/ 13 h 43"/>
                <a:gd name="T30" fmla="*/ 6 w 37"/>
                <a:gd name="T31" fmla="*/ 13 h 43"/>
                <a:gd name="T32" fmla="*/ 5 w 37"/>
                <a:gd name="T33" fmla="*/ 13 h 43"/>
                <a:gd name="T34" fmla="*/ 3 w 37"/>
                <a:gd name="T35" fmla="*/ 7 h 43"/>
                <a:gd name="T36" fmla="*/ 14 w 37"/>
                <a:gd name="T37" fmla="*/ 0 h 43"/>
                <a:gd name="T38" fmla="*/ 17 w 37"/>
                <a:gd name="T39" fmla="*/ 2 h 43"/>
                <a:gd name="T40" fmla="*/ 15 w 37"/>
                <a:gd name="T41" fmla="*/ 6 h 43"/>
                <a:gd name="T42" fmla="*/ 11 w 37"/>
                <a:gd name="T43" fmla="*/ 8 h 43"/>
                <a:gd name="T44" fmla="*/ 17 w 37"/>
                <a:gd name="T45" fmla="*/ 12 h 43"/>
                <a:gd name="T46" fmla="*/ 20 w 37"/>
                <a:gd name="T47" fmla="*/ 18 h 43"/>
                <a:gd name="T48" fmla="*/ 15 w 37"/>
                <a:gd name="T49" fmla="*/ 29 h 43"/>
                <a:gd name="T50" fmla="*/ 24 w 37"/>
                <a:gd name="T51" fmla="*/ 33 h 43"/>
                <a:gd name="T52" fmla="*/ 26 w 37"/>
                <a:gd name="T53" fmla="*/ 32 h 43"/>
                <a:gd name="T54" fmla="*/ 23 w 37"/>
                <a:gd name="T55"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43">
                  <a:moveTo>
                    <a:pt x="23" y="14"/>
                  </a:moveTo>
                  <a:cubicBezTo>
                    <a:pt x="23" y="12"/>
                    <a:pt x="20" y="8"/>
                    <a:pt x="26" y="7"/>
                  </a:cubicBezTo>
                  <a:cubicBezTo>
                    <a:pt x="26" y="7"/>
                    <a:pt x="26" y="7"/>
                    <a:pt x="26" y="7"/>
                  </a:cubicBezTo>
                  <a:cubicBezTo>
                    <a:pt x="27" y="9"/>
                    <a:pt x="28" y="10"/>
                    <a:pt x="29" y="11"/>
                  </a:cubicBezTo>
                  <a:cubicBezTo>
                    <a:pt x="30" y="12"/>
                    <a:pt x="30" y="13"/>
                    <a:pt x="29" y="15"/>
                  </a:cubicBezTo>
                  <a:cubicBezTo>
                    <a:pt x="28" y="17"/>
                    <a:pt x="29" y="19"/>
                    <a:pt x="31" y="20"/>
                  </a:cubicBezTo>
                  <a:cubicBezTo>
                    <a:pt x="34" y="22"/>
                    <a:pt x="34" y="25"/>
                    <a:pt x="34" y="28"/>
                  </a:cubicBezTo>
                  <a:cubicBezTo>
                    <a:pt x="35" y="32"/>
                    <a:pt x="34" y="36"/>
                    <a:pt x="36" y="40"/>
                  </a:cubicBezTo>
                  <a:cubicBezTo>
                    <a:pt x="37" y="40"/>
                    <a:pt x="36" y="41"/>
                    <a:pt x="36" y="41"/>
                  </a:cubicBezTo>
                  <a:cubicBezTo>
                    <a:pt x="35" y="42"/>
                    <a:pt x="33" y="43"/>
                    <a:pt x="32" y="42"/>
                  </a:cubicBezTo>
                  <a:cubicBezTo>
                    <a:pt x="29" y="41"/>
                    <a:pt x="27" y="40"/>
                    <a:pt x="24" y="39"/>
                  </a:cubicBezTo>
                  <a:cubicBezTo>
                    <a:pt x="19" y="36"/>
                    <a:pt x="14" y="36"/>
                    <a:pt x="9" y="36"/>
                  </a:cubicBezTo>
                  <a:cubicBezTo>
                    <a:pt x="7" y="35"/>
                    <a:pt x="7" y="33"/>
                    <a:pt x="8" y="32"/>
                  </a:cubicBezTo>
                  <a:cubicBezTo>
                    <a:pt x="11" y="27"/>
                    <a:pt x="10" y="22"/>
                    <a:pt x="7" y="19"/>
                  </a:cubicBezTo>
                  <a:cubicBezTo>
                    <a:pt x="5" y="17"/>
                    <a:pt x="6" y="15"/>
                    <a:pt x="6" y="13"/>
                  </a:cubicBezTo>
                  <a:cubicBezTo>
                    <a:pt x="6" y="13"/>
                    <a:pt x="6" y="13"/>
                    <a:pt x="6" y="13"/>
                  </a:cubicBezTo>
                  <a:cubicBezTo>
                    <a:pt x="6" y="13"/>
                    <a:pt x="5" y="13"/>
                    <a:pt x="5" y="13"/>
                  </a:cubicBezTo>
                  <a:cubicBezTo>
                    <a:pt x="2" y="13"/>
                    <a:pt x="0" y="10"/>
                    <a:pt x="3" y="7"/>
                  </a:cubicBezTo>
                  <a:cubicBezTo>
                    <a:pt x="6" y="4"/>
                    <a:pt x="10" y="2"/>
                    <a:pt x="14" y="0"/>
                  </a:cubicBezTo>
                  <a:cubicBezTo>
                    <a:pt x="15" y="0"/>
                    <a:pt x="16" y="0"/>
                    <a:pt x="17" y="2"/>
                  </a:cubicBezTo>
                  <a:cubicBezTo>
                    <a:pt x="17" y="4"/>
                    <a:pt x="17" y="5"/>
                    <a:pt x="15" y="6"/>
                  </a:cubicBezTo>
                  <a:cubicBezTo>
                    <a:pt x="14" y="6"/>
                    <a:pt x="12" y="6"/>
                    <a:pt x="11" y="8"/>
                  </a:cubicBezTo>
                  <a:cubicBezTo>
                    <a:pt x="13" y="9"/>
                    <a:pt x="16" y="10"/>
                    <a:pt x="17" y="12"/>
                  </a:cubicBezTo>
                  <a:cubicBezTo>
                    <a:pt x="18" y="14"/>
                    <a:pt x="19" y="16"/>
                    <a:pt x="20" y="18"/>
                  </a:cubicBezTo>
                  <a:cubicBezTo>
                    <a:pt x="22" y="24"/>
                    <a:pt x="21" y="26"/>
                    <a:pt x="15" y="29"/>
                  </a:cubicBezTo>
                  <a:cubicBezTo>
                    <a:pt x="18" y="31"/>
                    <a:pt x="21" y="32"/>
                    <a:pt x="24" y="33"/>
                  </a:cubicBezTo>
                  <a:cubicBezTo>
                    <a:pt x="26" y="34"/>
                    <a:pt x="26" y="33"/>
                    <a:pt x="26" y="32"/>
                  </a:cubicBezTo>
                  <a:cubicBezTo>
                    <a:pt x="24" y="26"/>
                    <a:pt x="26" y="20"/>
                    <a:pt x="23" y="14"/>
                  </a:cubicBezTo>
                  <a:close/>
                </a:path>
              </a:pathLst>
            </a:custGeom>
            <a:solidFill>
              <a:srgbClr val="F6C9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3" name="Freeform 994"/>
            <p:cNvSpPr>
              <a:spLocks/>
            </p:cNvSpPr>
            <p:nvPr/>
          </p:nvSpPr>
          <p:spPr bwMode="auto">
            <a:xfrm>
              <a:off x="1480" y="1029"/>
              <a:ext cx="79" cy="71"/>
            </a:xfrm>
            <a:custGeom>
              <a:avLst/>
              <a:gdLst>
                <a:gd name="T0" fmla="*/ 1 w 33"/>
                <a:gd name="T1" fmla="*/ 10 h 30"/>
                <a:gd name="T2" fmla="*/ 11 w 33"/>
                <a:gd name="T3" fmla="*/ 2 h 30"/>
                <a:gd name="T4" fmla="*/ 13 w 33"/>
                <a:gd name="T5" fmla="*/ 2 h 30"/>
                <a:gd name="T6" fmla="*/ 18 w 33"/>
                <a:gd name="T7" fmla="*/ 3 h 30"/>
                <a:gd name="T8" fmla="*/ 14 w 33"/>
                <a:gd name="T9" fmla="*/ 5 h 30"/>
                <a:gd name="T10" fmla="*/ 9 w 33"/>
                <a:gd name="T11" fmla="*/ 12 h 30"/>
                <a:gd name="T12" fmla="*/ 10 w 33"/>
                <a:gd name="T13" fmla="*/ 14 h 30"/>
                <a:gd name="T14" fmla="*/ 11 w 33"/>
                <a:gd name="T15" fmla="*/ 13 h 30"/>
                <a:gd name="T16" fmla="*/ 17 w 33"/>
                <a:gd name="T17" fmla="*/ 10 h 30"/>
                <a:gd name="T18" fmla="*/ 23 w 33"/>
                <a:gd name="T19" fmla="*/ 8 h 30"/>
                <a:gd name="T20" fmla="*/ 28 w 33"/>
                <a:gd name="T21" fmla="*/ 5 h 30"/>
                <a:gd name="T22" fmla="*/ 32 w 33"/>
                <a:gd name="T23" fmla="*/ 12 h 30"/>
                <a:gd name="T24" fmla="*/ 32 w 33"/>
                <a:gd name="T25" fmla="*/ 20 h 30"/>
                <a:gd name="T26" fmla="*/ 24 w 33"/>
                <a:gd name="T27" fmla="*/ 30 h 30"/>
                <a:gd name="T28" fmla="*/ 20 w 33"/>
                <a:gd name="T29" fmla="*/ 27 h 30"/>
                <a:gd name="T30" fmla="*/ 17 w 33"/>
                <a:gd name="T31" fmla="*/ 20 h 30"/>
                <a:gd name="T32" fmla="*/ 7 w 33"/>
                <a:gd name="T33" fmla="*/ 22 h 30"/>
                <a:gd name="T34" fmla="*/ 1 w 33"/>
                <a:gd name="T35" fmla="*/ 26 h 30"/>
                <a:gd name="T36" fmla="*/ 0 w 33"/>
                <a:gd name="T37" fmla="*/ 20 h 30"/>
                <a:gd name="T38" fmla="*/ 0 w 33"/>
                <a:gd name="T39" fmla="*/ 16 h 30"/>
                <a:gd name="T40" fmla="*/ 1 w 33"/>
                <a:gd name="T41"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0">
                  <a:moveTo>
                    <a:pt x="1" y="10"/>
                  </a:moveTo>
                  <a:cubicBezTo>
                    <a:pt x="4" y="7"/>
                    <a:pt x="7" y="3"/>
                    <a:pt x="11" y="2"/>
                  </a:cubicBezTo>
                  <a:cubicBezTo>
                    <a:pt x="12" y="2"/>
                    <a:pt x="12" y="2"/>
                    <a:pt x="13" y="2"/>
                  </a:cubicBezTo>
                  <a:cubicBezTo>
                    <a:pt x="15" y="2"/>
                    <a:pt x="18" y="0"/>
                    <a:pt x="18" y="3"/>
                  </a:cubicBezTo>
                  <a:cubicBezTo>
                    <a:pt x="19" y="5"/>
                    <a:pt x="16" y="4"/>
                    <a:pt x="14" y="5"/>
                  </a:cubicBezTo>
                  <a:cubicBezTo>
                    <a:pt x="9" y="6"/>
                    <a:pt x="7" y="8"/>
                    <a:pt x="9" y="12"/>
                  </a:cubicBezTo>
                  <a:cubicBezTo>
                    <a:pt x="9" y="13"/>
                    <a:pt x="9" y="14"/>
                    <a:pt x="10" y="14"/>
                  </a:cubicBezTo>
                  <a:cubicBezTo>
                    <a:pt x="11" y="14"/>
                    <a:pt x="11" y="13"/>
                    <a:pt x="11" y="13"/>
                  </a:cubicBezTo>
                  <a:cubicBezTo>
                    <a:pt x="12" y="9"/>
                    <a:pt x="15" y="9"/>
                    <a:pt x="17" y="10"/>
                  </a:cubicBezTo>
                  <a:cubicBezTo>
                    <a:pt x="21" y="13"/>
                    <a:pt x="22" y="10"/>
                    <a:pt x="23" y="8"/>
                  </a:cubicBezTo>
                  <a:cubicBezTo>
                    <a:pt x="25" y="6"/>
                    <a:pt x="26" y="4"/>
                    <a:pt x="28" y="5"/>
                  </a:cubicBezTo>
                  <a:cubicBezTo>
                    <a:pt x="31" y="7"/>
                    <a:pt x="33" y="9"/>
                    <a:pt x="32" y="12"/>
                  </a:cubicBezTo>
                  <a:cubicBezTo>
                    <a:pt x="31" y="15"/>
                    <a:pt x="32" y="18"/>
                    <a:pt x="32" y="20"/>
                  </a:cubicBezTo>
                  <a:cubicBezTo>
                    <a:pt x="31" y="26"/>
                    <a:pt x="28" y="30"/>
                    <a:pt x="24" y="30"/>
                  </a:cubicBezTo>
                  <a:cubicBezTo>
                    <a:pt x="21" y="30"/>
                    <a:pt x="20" y="29"/>
                    <a:pt x="20" y="27"/>
                  </a:cubicBezTo>
                  <a:cubicBezTo>
                    <a:pt x="21" y="24"/>
                    <a:pt x="21" y="21"/>
                    <a:pt x="17" y="20"/>
                  </a:cubicBezTo>
                  <a:cubicBezTo>
                    <a:pt x="13" y="18"/>
                    <a:pt x="10" y="19"/>
                    <a:pt x="7" y="22"/>
                  </a:cubicBezTo>
                  <a:cubicBezTo>
                    <a:pt x="5" y="24"/>
                    <a:pt x="4" y="26"/>
                    <a:pt x="1" y="26"/>
                  </a:cubicBezTo>
                  <a:cubicBezTo>
                    <a:pt x="0" y="24"/>
                    <a:pt x="1" y="22"/>
                    <a:pt x="0" y="20"/>
                  </a:cubicBezTo>
                  <a:cubicBezTo>
                    <a:pt x="0" y="19"/>
                    <a:pt x="0" y="17"/>
                    <a:pt x="0" y="16"/>
                  </a:cubicBezTo>
                  <a:cubicBezTo>
                    <a:pt x="0" y="14"/>
                    <a:pt x="0" y="12"/>
                    <a:pt x="1" y="10"/>
                  </a:cubicBezTo>
                  <a:close/>
                </a:path>
              </a:pathLst>
            </a:custGeom>
            <a:solidFill>
              <a:srgbClr val="F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4" name="Freeform 995"/>
            <p:cNvSpPr>
              <a:spLocks/>
            </p:cNvSpPr>
            <p:nvPr/>
          </p:nvSpPr>
          <p:spPr bwMode="auto">
            <a:xfrm>
              <a:off x="1469" y="1077"/>
              <a:ext cx="78" cy="146"/>
            </a:xfrm>
            <a:custGeom>
              <a:avLst/>
              <a:gdLst>
                <a:gd name="T0" fmla="*/ 26 w 33"/>
                <a:gd name="T1" fmla="*/ 19 h 62"/>
                <a:gd name="T2" fmla="*/ 29 w 33"/>
                <a:gd name="T3" fmla="*/ 25 h 62"/>
                <a:gd name="T4" fmla="*/ 30 w 33"/>
                <a:gd name="T5" fmla="*/ 35 h 62"/>
                <a:gd name="T6" fmla="*/ 29 w 33"/>
                <a:gd name="T7" fmla="*/ 40 h 62"/>
                <a:gd name="T8" fmla="*/ 25 w 33"/>
                <a:gd name="T9" fmla="*/ 38 h 62"/>
                <a:gd name="T10" fmla="*/ 16 w 33"/>
                <a:gd name="T11" fmla="*/ 33 h 62"/>
                <a:gd name="T12" fmla="*/ 17 w 33"/>
                <a:gd name="T13" fmla="*/ 32 h 62"/>
                <a:gd name="T14" fmla="*/ 22 w 33"/>
                <a:gd name="T15" fmla="*/ 24 h 62"/>
                <a:gd name="T16" fmla="*/ 14 w 33"/>
                <a:gd name="T17" fmla="*/ 14 h 62"/>
                <a:gd name="T18" fmla="*/ 13 w 33"/>
                <a:gd name="T19" fmla="*/ 12 h 62"/>
                <a:gd name="T20" fmla="*/ 17 w 33"/>
                <a:gd name="T21" fmla="*/ 10 h 62"/>
                <a:gd name="T22" fmla="*/ 19 w 33"/>
                <a:gd name="T23" fmla="*/ 9 h 62"/>
                <a:gd name="T24" fmla="*/ 18 w 33"/>
                <a:gd name="T25" fmla="*/ 6 h 62"/>
                <a:gd name="T26" fmla="*/ 15 w 33"/>
                <a:gd name="T27" fmla="*/ 7 h 62"/>
                <a:gd name="T28" fmla="*/ 8 w 33"/>
                <a:gd name="T29" fmla="*/ 11 h 62"/>
                <a:gd name="T30" fmla="*/ 6 w 33"/>
                <a:gd name="T31" fmla="*/ 16 h 62"/>
                <a:gd name="T32" fmla="*/ 9 w 33"/>
                <a:gd name="T33" fmla="*/ 18 h 62"/>
                <a:gd name="T34" fmla="*/ 12 w 33"/>
                <a:gd name="T35" fmla="*/ 33 h 62"/>
                <a:gd name="T36" fmla="*/ 11 w 33"/>
                <a:gd name="T37" fmla="*/ 41 h 62"/>
                <a:gd name="T38" fmla="*/ 22 w 33"/>
                <a:gd name="T39" fmla="*/ 48 h 62"/>
                <a:gd name="T40" fmla="*/ 23 w 33"/>
                <a:gd name="T41" fmla="*/ 49 h 62"/>
                <a:gd name="T42" fmla="*/ 14 w 33"/>
                <a:gd name="T43" fmla="*/ 49 h 62"/>
                <a:gd name="T44" fmla="*/ 11 w 33"/>
                <a:gd name="T45" fmla="*/ 50 h 62"/>
                <a:gd name="T46" fmla="*/ 13 w 33"/>
                <a:gd name="T47" fmla="*/ 54 h 62"/>
                <a:gd name="T48" fmla="*/ 24 w 33"/>
                <a:gd name="T49" fmla="*/ 56 h 62"/>
                <a:gd name="T50" fmla="*/ 29 w 33"/>
                <a:gd name="T51" fmla="*/ 58 h 62"/>
                <a:gd name="T52" fmla="*/ 33 w 33"/>
                <a:gd name="T53" fmla="*/ 61 h 62"/>
                <a:gd name="T54" fmla="*/ 27 w 33"/>
                <a:gd name="T55" fmla="*/ 59 h 62"/>
                <a:gd name="T56" fmla="*/ 19 w 33"/>
                <a:gd name="T57" fmla="*/ 57 h 62"/>
                <a:gd name="T58" fmla="*/ 13 w 33"/>
                <a:gd name="T59" fmla="*/ 57 h 62"/>
                <a:gd name="T60" fmla="*/ 7 w 33"/>
                <a:gd name="T61" fmla="*/ 40 h 62"/>
                <a:gd name="T62" fmla="*/ 8 w 33"/>
                <a:gd name="T63" fmla="*/ 36 h 62"/>
                <a:gd name="T64" fmla="*/ 6 w 33"/>
                <a:gd name="T65" fmla="*/ 25 h 62"/>
                <a:gd name="T66" fmla="*/ 1 w 33"/>
                <a:gd name="T67" fmla="*/ 10 h 62"/>
                <a:gd name="T68" fmla="*/ 2 w 33"/>
                <a:gd name="T69" fmla="*/ 1 h 62"/>
                <a:gd name="T70" fmla="*/ 3 w 33"/>
                <a:gd name="T71" fmla="*/ 0 h 62"/>
                <a:gd name="T72" fmla="*/ 6 w 33"/>
                <a:gd name="T73" fmla="*/ 1 h 62"/>
                <a:gd name="T74" fmla="*/ 6 w 33"/>
                <a:gd name="T75" fmla="*/ 4 h 62"/>
                <a:gd name="T76" fmla="*/ 7 w 33"/>
                <a:gd name="T77" fmla="*/ 8 h 62"/>
                <a:gd name="T78" fmla="*/ 12 w 33"/>
                <a:gd name="T79" fmla="*/ 6 h 62"/>
                <a:gd name="T80" fmla="*/ 16 w 33"/>
                <a:gd name="T81" fmla="*/ 2 h 62"/>
                <a:gd name="T82" fmla="*/ 23 w 33"/>
                <a:gd name="T83" fmla="*/ 8 h 62"/>
                <a:gd name="T84" fmla="*/ 16 w 33"/>
                <a:gd name="T85" fmla="*/ 13 h 62"/>
                <a:gd name="T86" fmla="*/ 16 w 33"/>
                <a:gd name="T87" fmla="*/ 13 h 62"/>
                <a:gd name="T88" fmla="*/ 16 w 33"/>
                <a:gd name="T89" fmla="*/ 13 h 62"/>
                <a:gd name="T90" fmla="*/ 23 w 33"/>
                <a:gd name="T91" fmla="*/ 18 h 62"/>
                <a:gd name="T92" fmla="*/ 26 w 33"/>
                <a:gd name="T93" fmla="*/ 30 h 62"/>
                <a:gd name="T94" fmla="*/ 25 w 33"/>
                <a:gd name="T95" fmla="*/ 35 h 62"/>
                <a:gd name="T96" fmla="*/ 27 w 33"/>
                <a:gd name="T97" fmla="*/ 36 h 62"/>
                <a:gd name="T98" fmla="*/ 26 w 33"/>
                <a:gd name="T99" fmla="*/ 30 h 62"/>
                <a:gd name="T100" fmla="*/ 25 w 33"/>
                <a:gd name="T101" fmla="*/ 21 h 62"/>
                <a:gd name="T102" fmla="*/ 26 w 33"/>
                <a:gd name="T103"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62">
                  <a:moveTo>
                    <a:pt x="26" y="19"/>
                  </a:moveTo>
                  <a:cubicBezTo>
                    <a:pt x="28" y="21"/>
                    <a:pt x="29" y="22"/>
                    <a:pt x="29" y="25"/>
                  </a:cubicBezTo>
                  <a:cubicBezTo>
                    <a:pt x="28" y="28"/>
                    <a:pt x="29" y="32"/>
                    <a:pt x="30" y="35"/>
                  </a:cubicBezTo>
                  <a:cubicBezTo>
                    <a:pt x="30" y="37"/>
                    <a:pt x="31" y="38"/>
                    <a:pt x="29" y="40"/>
                  </a:cubicBezTo>
                  <a:cubicBezTo>
                    <a:pt x="27" y="41"/>
                    <a:pt x="26" y="39"/>
                    <a:pt x="25" y="38"/>
                  </a:cubicBezTo>
                  <a:cubicBezTo>
                    <a:pt x="22" y="37"/>
                    <a:pt x="18" y="37"/>
                    <a:pt x="16" y="33"/>
                  </a:cubicBezTo>
                  <a:cubicBezTo>
                    <a:pt x="17" y="33"/>
                    <a:pt x="17" y="32"/>
                    <a:pt x="17" y="32"/>
                  </a:cubicBezTo>
                  <a:cubicBezTo>
                    <a:pt x="24" y="32"/>
                    <a:pt x="25" y="30"/>
                    <a:pt x="22" y="24"/>
                  </a:cubicBezTo>
                  <a:cubicBezTo>
                    <a:pt x="20" y="20"/>
                    <a:pt x="19" y="15"/>
                    <a:pt x="14" y="14"/>
                  </a:cubicBezTo>
                  <a:cubicBezTo>
                    <a:pt x="13" y="14"/>
                    <a:pt x="12" y="13"/>
                    <a:pt x="13" y="12"/>
                  </a:cubicBezTo>
                  <a:cubicBezTo>
                    <a:pt x="14" y="11"/>
                    <a:pt x="15" y="10"/>
                    <a:pt x="17" y="10"/>
                  </a:cubicBezTo>
                  <a:cubicBezTo>
                    <a:pt x="18" y="10"/>
                    <a:pt x="19" y="10"/>
                    <a:pt x="19" y="9"/>
                  </a:cubicBezTo>
                  <a:cubicBezTo>
                    <a:pt x="19" y="8"/>
                    <a:pt x="19" y="7"/>
                    <a:pt x="18" y="6"/>
                  </a:cubicBezTo>
                  <a:cubicBezTo>
                    <a:pt x="17" y="6"/>
                    <a:pt x="16" y="6"/>
                    <a:pt x="15" y="7"/>
                  </a:cubicBezTo>
                  <a:cubicBezTo>
                    <a:pt x="13" y="8"/>
                    <a:pt x="11" y="10"/>
                    <a:pt x="8" y="11"/>
                  </a:cubicBezTo>
                  <a:cubicBezTo>
                    <a:pt x="6" y="12"/>
                    <a:pt x="5" y="14"/>
                    <a:pt x="6" y="16"/>
                  </a:cubicBezTo>
                  <a:cubicBezTo>
                    <a:pt x="6" y="18"/>
                    <a:pt x="8" y="17"/>
                    <a:pt x="9" y="18"/>
                  </a:cubicBezTo>
                  <a:cubicBezTo>
                    <a:pt x="9" y="23"/>
                    <a:pt x="12" y="28"/>
                    <a:pt x="12" y="33"/>
                  </a:cubicBezTo>
                  <a:cubicBezTo>
                    <a:pt x="12" y="36"/>
                    <a:pt x="10" y="39"/>
                    <a:pt x="11" y="41"/>
                  </a:cubicBezTo>
                  <a:cubicBezTo>
                    <a:pt x="12" y="47"/>
                    <a:pt x="17" y="47"/>
                    <a:pt x="22" y="48"/>
                  </a:cubicBezTo>
                  <a:cubicBezTo>
                    <a:pt x="23" y="48"/>
                    <a:pt x="23" y="49"/>
                    <a:pt x="23" y="49"/>
                  </a:cubicBezTo>
                  <a:cubicBezTo>
                    <a:pt x="20" y="49"/>
                    <a:pt x="17" y="49"/>
                    <a:pt x="14" y="49"/>
                  </a:cubicBezTo>
                  <a:cubicBezTo>
                    <a:pt x="13" y="49"/>
                    <a:pt x="12" y="48"/>
                    <a:pt x="11" y="50"/>
                  </a:cubicBezTo>
                  <a:cubicBezTo>
                    <a:pt x="11" y="52"/>
                    <a:pt x="11" y="53"/>
                    <a:pt x="13" y="54"/>
                  </a:cubicBezTo>
                  <a:cubicBezTo>
                    <a:pt x="17" y="56"/>
                    <a:pt x="21" y="56"/>
                    <a:pt x="24" y="56"/>
                  </a:cubicBezTo>
                  <a:cubicBezTo>
                    <a:pt x="27" y="55"/>
                    <a:pt x="28" y="55"/>
                    <a:pt x="29" y="58"/>
                  </a:cubicBezTo>
                  <a:cubicBezTo>
                    <a:pt x="30" y="59"/>
                    <a:pt x="32" y="60"/>
                    <a:pt x="33" y="61"/>
                  </a:cubicBezTo>
                  <a:cubicBezTo>
                    <a:pt x="31" y="62"/>
                    <a:pt x="29" y="62"/>
                    <a:pt x="27" y="59"/>
                  </a:cubicBezTo>
                  <a:cubicBezTo>
                    <a:pt x="25" y="57"/>
                    <a:pt x="21" y="58"/>
                    <a:pt x="19" y="57"/>
                  </a:cubicBezTo>
                  <a:cubicBezTo>
                    <a:pt x="17" y="57"/>
                    <a:pt x="15" y="59"/>
                    <a:pt x="13" y="57"/>
                  </a:cubicBezTo>
                  <a:cubicBezTo>
                    <a:pt x="8" y="54"/>
                    <a:pt x="5" y="46"/>
                    <a:pt x="7" y="40"/>
                  </a:cubicBezTo>
                  <a:cubicBezTo>
                    <a:pt x="8" y="39"/>
                    <a:pt x="8" y="37"/>
                    <a:pt x="8" y="36"/>
                  </a:cubicBezTo>
                  <a:cubicBezTo>
                    <a:pt x="6" y="32"/>
                    <a:pt x="9" y="28"/>
                    <a:pt x="6" y="25"/>
                  </a:cubicBezTo>
                  <a:cubicBezTo>
                    <a:pt x="5" y="20"/>
                    <a:pt x="3" y="15"/>
                    <a:pt x="1" y="10"/>
                  </a:cubicBezTo>
                  <a:cubicBezTo>
                    <a:pt x="0" y="7"/>
                    <a:pt x="0" y="4"/>
                    <a:pt x="2" y="1"/>
                  </a:cubicBezTo>
                  <a:cubicBezTo>
                    <a:pt x="2" y="0"/>
                    <a:pt x="2" y="0"/>
                    <a:pt x="3" y="0"/>
                  </a:cubicBezTo>
                  <a:cubicBezTo>
                    <a:pt x="4" y="0"/>
                    <a:pt x="5" y="0"/>
                    <a:pt x="6" y="1"/>
                  </a:cubicBezTo>
                  <a:cubicBezTo>
                    <a:pt x="6" y="2"/>
                    <a:pt x="6" y="3"/>
                    <a:pt x="6" y="4"/>
                  </a:cubicBezTo>
                  <a:cubicBezTo>
                    <a:pt x="5" y="6"/>
                    <a:pt x="5" y="8"/>
                    <a:pt x="7" y="8"/>
                  </a:cubicBezTo>
                  <a:cubicBezTo>
                    <a:pt x="9" y="9"/>
                    <a:pt x="11" y="8"/>
                    <a:pt x="12" y="6"/>
                  </a:cubicBezTo>
                  <a:cubicBezTo>
                    <a:pt x="13" y="5"/>
                    <a:pt x="14" y="3"/>
                    <a:pt x="16" y="2"/>
                  </a:cubicBezTo>
                  <a:cubicBezTo>
                    <a:pt x="21" y="1"/>
                    <a:pt x="24" y="3"/>
                    <a:pt x="23" y="8"/>
                  </a:cubicBezTo>
                  <a:cubicBezTo>
                    <a:pt x="21" y="14"/>
                    <a:pt x="21" y="14"/>
                    <a:pt x="16" y="13"/>
                  </a:cubicBezTo>
                  <a:cubicBezTo>
                    <a:pt x="16" y="13"/>
                    <a:pt x="16" y="13"/>
                    <a:pt x="16" y="13"/>
                  </a:cubicBezTo>
                  <a:cubicBezTo>
                    <a:pt x="16" y="13"/>
                    <a:pt x="16" y="13"/>
                    <a:pt x="16" y="13"/>
                  </a:cubicBezTo>
                  <a:cubicBezTo>
                    <a:pt x="20" y="13"/>
                    <a:pt x="22" y="14"/>
                    <a:pt x="23" y="18"/>
                  </a:cubicBezTo>
                  <a:cubicBezTo>
                    <a:pt x="25" y="22"/>
                    <a:pt x="26" y="26"/>
                    <a:pt x="26" y="30"/>
                  </a:cubicBezTo>
                  <a:cubicBezTo>
                    <a:pt x="26" y="32"/>
                    <a:pt x="28" y="33"/>
                    <a:pt x="25" y="35"/>
                  </a:cubicBezTo>
                  <a:cubicBezTo>
                    <a:pt x="25" y="35"/>
                    <a:pt x="27" y="35"/>
                    <a:pt x="27" y="36"/>
                  </a:cubicBezTo>
                  <a:cubicBezTo>
                    <a:pt x="27" y="33"/>
                    <a:pt x="26" y="32"/>
                    <a:pt x="26" y="30"/>
                  </a:cubicBezTo>
                  <a:cubicBezTo>
                    <a:pt x="26" y="27"/>
                    <a:pt x="26" y="24"/>
                    <a:pt x="25" y="21"/>
                  </a:cubicBezTo>
                  <a:cubicBezTo>
                    <a:pt x="26" y="20"/>
                    <a:pt x="26" y="20"/>
                    <a:pt x="26" y="19"/>
                  </a:cubicBezTo>
                  <a:close/>
                </a:path>
              </a:pathLst>
            </a:custGeom>
            <a:solidFill>
              <a:srgbClr val="EA9D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5" name="Freeform 996"/>
            <p:cNvSpPr>
              <a:spLocks/>
            </p:cNvSpPr>
            <p:nvPr/>
          </p:nvSpPr>
          <p:spPr bwMode="auto">
            <a:xfrm>
              <a:off x="1480" y="977"/>
              <a:ext cx="65" cy="62"/>
            </a:xfrm>
            <a:custGeom>
              <a:avLst/>
              <a:gdLst>
                <a:gd name="T0" fmla="*/ 3 w 27"/>
                <a:gd name="T1" fmla="*/ 26 h 26"/>
                <a:gd name="T2" fmla="*/ 9 w 27"/>
                <a:gd name="T3" fmla="*/ 10 h 26"/>
                <a:gd name="T4" fmla="*/ 12 w 27"/>
                <a:gd name="T5" fmla="*/ 7 h 26"/>
                <a:gd name="T6" fmla="*/ 13 w 27"/>
                <a:gd name="T7" fmla="*/ 4 h 26"/>
                <a:gd name="T8" fmla="*/ 18 w 27"/>
                <a:gd name="T9" fmla="*/ 1 h 26"/>
                <a:gd name="T10" fmla="*/ 18 w 27"/>
                <a:gd name="T11" fmla="*/ 6 h 26"/>
                <a:gd name="T12" fmla="*/ 21 w 27"/>
                <a:gd name="T13" fmla="*/ 10 h 26"/>
                <a:gd name="T14" fmla="*/ 26 w 27"/>
                <a:gd name="T15" fmla="*/ 12 h 26"/>
                <a:gd name="T16" fmla="*/ 23 w 27"/>
                <a:gd name="T17" fmla="*/ 16 h 26"/>
                <a:gd name="T18" fmla="*/ 14 w 27"/>
                <a:gd name="T19" fmla="*/ 17 h 26"/>
                <a:gd name="T20" fmla="*/ 11 w 27"/>
                <a:gd name="T21" fmla="*/ 17 h 26"/>
                <a:gd name="T22" fmla="*/ 3 w 27"/>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6">
                  <a:moveTo>
                    <a:pt x="3" y="26"/>
                  </a:moveTo>
                  <a:cubicBezTo>
                    <a:pt x="0" y="20"/>
                    <a:pt x="4" y="12"/>
                    <a:pt x="9" y="10"/>
                  </a:cubicBezTo>
                  <a:cubicBezTo>
                    <a:pt x="11" y="9"/>
                    <a:pt x="12" y="8"/>
                    <a:pt x="12" y="7"/>
                  </a:cubicBezTo>
                  <a:cubicBezTo>
                    <a:pt x="13" y="6"/>
                    <a:pt x="13" y="5"/>
                    <a:pt x="13" y="4"/>
                  </a:cubicBezTo>
                  <a:cubicBezTo>
                    <a:pt x="15" y="3"/>
                    <a:pt x="16" y="0"/>
                    <a:pt x="18" y="1"/>
                  </a:cubicBezTo>
                  <a:cubicBezTo>
                    <a:pt x="20" y="2"/>
                    <a:pt x="19" y="4"/>
                    <a:pt x="18" y="6"/>
                  </a:cubicBezTo>
                  <a:cubicBezTo>
                    <a:pt x="17" y="9"/>
                    <a:pt x="18" y="10"/>
                    <a:pt x="21" y="10"/>
                  </a:cubicBezTo>
                  <a:cubicBezTo>
                    <a:pt x="23" y="9"/>
                    <a:pt x="25" y="9"/>
                    <a:pt x="26" y="12"/>
                  </a:cubicBezTo>
                  <a:cubicBezTo>
                    <a:pt x="27" y="14"/>
                    <a:pt x="25" y="15"/>
                    <a:pt x="23" y="16"/>
                  </a:cubicBezTo>
                  <a:cubicBezTo>
                    <a:pt x="20" y="18"/>
                    <a:pt x="17" y="20"/>
                    <a:pt x="14" y="17"/>
                  </a:cubicBezTo>
                  <a:cubicBezTo>
                    <a:pt x="13" y="16"/>
                    <a:pt x="12" y="16"/>
                    <a:pt x="11" y="17"/>
                  </a:cubicBezTo>
                  <a:cubicBezTo>
                    <a:pt x="8" y="19"/>
                    <a:pt x="4" y="21"/>
                    <a:pt x="3" y="26"/>
                  </a:cubicBezTo>
                  <a:close/>
                </a:path>
              </a:pathLst>
            </a:custGeom>
            <a:solidFill>
              <a:srgbClr val="F4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6" name="Freeform 997"/>
            <p:cNvSpPr>
              <a:spLocks/>
            </p:cNvSpPr>
            <p:nvPr/>
          </p:nvSpPr>
          <p:spPr bwMode="auto">
            <a:xfrm>
              <a:off x="1559" y="1145"/>
              <a:ext cx="59" cy="76"/>
            </a:xfrm>
            <a:custGeom>
              <a:avLst/>
              <a:gdLst>
                <a:gd name="T0" fmla="*/ 25 w 25"/>
                <a:gd name="T1" fmla="*/ 13 h 32"/>
                <a:gd name="T2" fmla="*/ 24 w 25"/>
                <a:gd name="T3" fmla="*/ 22 h 32"/>
                <a:gd name="T4" fmla="*/ 13 w 25"/>
                <a:gd name="T5" fmla="*/ 31 h 32"/>
                <a:gd name="T6" fmla="*/ 0 w 25"/>
                <a:gd name="T7" fmla="*/ 28 h 32"/>
                <a:gd name="T8" fmla="*/ 8 w 25"/>
                <a:gd name="T9" fmla="*/ 29 h 32"/>
                <a:gd name="T10" fmla="*/ 14 w 25"/>
                <a:gd name="T11" fmla="*/ 29 h 32"/>
                <a:gd name="T12" fmla="*/ 8 w 25"/>
                <a:gd name="T13" fmla="*/ 22 h 32"/>
                <a:gd name="T14" fmla="*/ 15 w 25"/>
                <a:gd name="T15" fmla="*/ 26 h 32"/>
                <a:gd name="T16" fmla="*/ 20 w 25"/>
                <a:gd name="T17" fmla="*/ 24 h 32"/>
                <a:gd name="T18" fmla="*/ 20 w 25"/>
                <a:gd name="T19" fmla="*/ 19 h 32"/>
                <a:gd name="T20" fmla="*/ 17 w 25"/>
                <a:gd name="T21" fmla="*/ 13 h 32"/>
                <a:gd name="T22" fmla="*/ 17 w 25"/>
                <a:gd name="T23" fmla="*/ 10 h 32"/>
                <a:gd name="T24" fmla="*/ 21 w 25"/>
                <a:gd name="T25" fmla="*/ 1 h 32"/>
                <a:gd name="T26" fmla="*/ 23 w 25"/>
                <a:gd name="T27" fmla="*/ 0 h 32"/>
                <a:gd name="T28" fmla="*/ 24 w 25"/>
                <a:gd name="T29" fmla="*/ 2 h 32"/>
                <a:gd name="T30" fmla="*/ 25 w 25"/>
                <a:gd name="T31" fmla="*/ 10 h 32"/>
                <a:gd name="T32" fmla="*/ 25 w 25"/>
                <a:gd name="T33"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2">
                  <a:moveTo>
                    <a:pt x="25" y="13"/>
                  </a:moveTo>
                  <a:cubicBezTo>
                    <a:pt x="24" y="16"/>
                    <a:pt x="24" y="19"/>
                    <a:pt x="24" y="22"/>
                  </a:cubicBezTo>
                  <a:cubicBezTo>
                    <a:pt x="24" y="26"/>
                    <a:pt x="19" y="30"/>
                    <a:pt x="13" y="31"/>
                  </a:cubicBezTo>
                  <a:cubicBezTo>
                    <a:pt x="8" y="32"/>
                    <a:pt x="4" y="29"/>
                    <a:pt x="0" y="28"/>
                  </a:cubicBezTo>
                  <a:cubicBezTo>
                    <a:pt x="3" y="28"/>
                    <a:pt x="5" y="28"/>
                    <a:pt x="8" y="29"/>
                  </a:cubicBezTo>
                  <a:cubicBezTo>
                    <a:pt x="10" y="31"/>
                    <a:pt x="12" y="29"/>
                    <a:pt x="14" y="29"/>
                  </a:cubicBezTo>
                  <a:cubicBezTo>
                    <a:pt x="11" y="26"/>
                    <a:pt x="9" y="25"/>
                    <a:pt x="8" y="22"/>
                  </a:cubicBezTo>
                  <a:cubicBezTo>
                    <a:pt x="10" y="23"/>
                    <a:pt x="12" y="26"/>
                    <a:pt x="15" y="26"/>
                  </a:cubicBezTo>
                  <a:cubicBezTo>
                    <a:pt x="17" y="26"/>
                    <a:pt x="18" y="26"/>
                    <a:pt x="20" y="24"/>
                  </a:cubicBezTo>
                  <a:cubicBezTo>
                    <a:pt x="21" y="22"/>
                    <a:pt x="21" y="21"/>
                    <a:pt x="20" y="19"/>
                  </a:cubicBezTo>
                  <a:cubicBezTo>
                    <a:pt x="19" y="17"/>
                    <a:pt x="17" y="16"/>
                    <a:pt x="17" y="13"/>
                  </a:cubicBezTo>
                  <a:cubicBezTo>
                    <a:pt x="17" y="12"/>
                    <a:pt x="17" y="11"/>
                    <a:pt x="17" y="10"/>
                  </a:cubicBezTo>
                  <a:cubicBezTo>
                    <a:pt x="18" y="7"/>
                    <a:pt x="19" y="4"/>
                    <a:pt x="21" y="1"/>
                  </a:cubicBezTo>
                  <a:cubicBezTo>
                    <a:pt x="21" y="1"/>
                    <a:pt x="22" y="0"/>
                    <a:pt x="23" y="0"/>
                  </a:cubicBezTo>
                  <a:cubicBezTo>
                    <a:pt x="24" y="0"/>
                    <a:pt x="24" y="1"/>
                    <a:pt x="24" y="2"/>
                  </a:cubicBezTo>
                  <a:cubicBezTo>
                    <a:pt x="25" y="5"/>
                    <a:pt x="25" y="7"/>
                    <a:pt x="25" y="10"/>
                  </a:cubicBezTo>
                  <a:cubicBezTo>
                    <a:pt x="25" y="11"/>
                    <a:pt x="25" y="12"/>
                    <a:pt x="25" y="13"/>
                  </a:cubicBezTo>
                  <a:close/>
                </a:path>
              </a:pathLst>
            </a:custGeom>
            <a:solidFill>
              <a:srgbClr val="EDA6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7" name="Freeform 998"/>
            <p:cNvSpPr>
              <a:spLocks/>
            </p:cNvSpPr>
            <p:nvPr/>
          </p:nvSpPr>
          <p:spPr bwMode="auto">
            <a:xfrm>
              <a:off x="1549" y="1022"/>
              <a:ext cx="84" cy="55"/>
            </a:xfrm>
            <a:custGeom>
              <a:avLst/>
              <a:gdLst>
                <a:gd name="T0" fmla="*/ 32 w 35"/>
                <a:gd name="T1" fmla="*/ 16 h 23"/>
                <a:gd name="T2" fmla="*/ 35 w 35"/>
                <a:gd name="T3" fmla="*/ 20 h 23"/>
                <a:gd name="T4" fmla="*/ 26 w 35"/>
                <a:gd name="T5" fmla="*/ 16 h 23"/>
                <a:gd name="T6" fmla="*/ 16 w 35"/>
                <a:gd name="T7" fmla="*/ 8 h 23"/>
                <a:gd name="T8" fmla="*/ 12 w 35"/>
                <a:gd name="T9" fmla="*/ 5 h 23"/>
                <a:gd name="T10" fmla="*/ 7 w 35"/>
                <a:gd name="T11" fmla="*/ 5 h 23"/>
                <a:gd name="T12" fmla="*/ 9 w 35"/>
                <a:gd name="T13" fmla="*/ 8 h 23"/>
                <a:gd name="T14" fmla="*/ 10 w 35"/>
                <a:gd name="T15" fmla="*/ 17 h 23"/>
                <a:gd name="T16" fmla="*/ 14 w 35"/>
                <a:gd name="T17" fmla="*/ 21 h 23"/>
                <a:gd name="T18" fmla="*/ 21 w 35"/>
                <a:gd name="T19" fmla="*/ 23 h 23"/>
                <a:gd name="T20" fmla="*/ 11 w 35"/>
                <a:gd name="T21" fmla="*/ 23 h 23"/>
                <a:gd name="T22" fmla="*/ 6 w 35"/>
                <a:gd name="T23" fmla="*/ 18 h 23"/>
                <a:gd name="T24" fmla="*/ 2 w 35"/>
                <a:gd name="T25" fmla="*/ 6 h 23"/>
                <a:gd name="T26" fmla="*/ 3 w 35"/>
                <a:gd name="T27" fmla="*/ 2 h 23"/>
                <a:gd name="T28" fmla="*/ 19 w 35"/>
                <a:gd name="T29" fmla="*/ 6 h 23"/>
                <a:gd name="T30" fmla="*/ 26 w 35"/>
                <a:gd name="T31" fmla="*/ 13 h 23"/>
                <a:gd name="T32" fmla="*/ 32 w 35"/>
                <a:gd name="T33"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23">
                  <a:moveTo>
                    <a:pt x="32" y="16"/>
                  </a:moveTo>
                  <a:cubicBezTo>
                    <a:pt x="34" y="17"/>
                    <a:pt x="35" y="18"/>
                    <a:pt x="35" y="20"/>
                  </a:cubicBezTo>
                  <a:cubicBezTo>
                    <a:pt x="32" y="18"/>
                    <a:pt x="29" y="17"/>
                    <a:pt x="26" y="16"/>
                  </a:cubicBezTo>
                  <a:cubicBezTo>
                    <a:pt x="22" y="14"/>
                    <a:pt x="18" y="11"/>
                    <a:pt x="16" y="8"/>
                  </a:cubicBezTo>
                  <a:cubicBezTo>
                    <a:pt x="15" y="7"/>
                    <a:pt x="14" y="6"/>
                    <a:pt x="12" y="5"/>
                  </a:cubicBezTo>
                  <a:cubicBezTo>
                    <a:pt x="11" y="4"/>
                    <a:pt x="9" y="4"/>
                    <a:pt x="7" y="5"/>
                  </a:cubicBezTo>
                  <a:cubicBezTo>
                    <a:pt x="6" y="6"/>
                    <a:pt x="8" y="7"/>
                    <a:pt x="9" y="8"/>
                  </a:cubicBezTo>
                  <a:cubicBezTo>
                    <a:pt x="9" y="11"/>
                    <a:pt x="11" y="14"/>
                    <a:pt x="10" y="17"/>
                  </a:cubicBezTo>
                  <a:cubicBezTo>
                    <a:pt x="10" y="20"/>
                    <a:pt x="11" y="21"/>
                    <a:pt x="14" y="21"/>
                  </a:cubicBezTo>
                  <a:cubicBezTo>
                    <a:pt x="16" y="22"/>
                    <a:pt x="19" y="21"/>
                    <a:pt x="21" y="23"/>
                  </a:cubicBezTo>
                  <a:cubicBezTo>
                    <a:pt x="17" y="23"/>
                    <a:pt x="14" y="23"/>
                    <a:pt x="11" y="23"/>
                  </a:cubicBezTo>
                  <a:cubicBezTo>
                    <a:pt x="8" y="23"/>
                    <a:pt x="6" y="21"/>
                    <a:pt x="6" y="18"/>
                  </a:cubicBezTo>
                  <a:cubicBezTo>
                    <a:pt x="7" y="13"/>
                    <a:pt x="6" y="9"/>
                    <a:pt x="2" y="6"/>
                  </a:cubicBezTo>
                  <a:cubicBezTo>
                    <a:pt x="0" y="5"/>
                    <a:pt x="1" y="3"/>
                    <a:pt x="3" y="2"/>
                  </a:cubicBezTo>
                  <a:cubicBezTo>
                    <a:pt x="9" y="0"/>
                    <a:pt x="16" y="1"/>
                    <a:pt x="19" y="6"/>
                  </a:cubicBezTo>
                  <a:cubicBezTo>
                    <a:pt x="20" y="9"/>
                    <a:pt x="23" y="11"/>
                    <a:pt x="26" y="13"/>
                  </a:cubicBezTo>
                  <a:cubicBezTo>
                    <a:pt x="28" y="14"/>
                    <a:pt x="30" y="15"/>
                    <a:pt x="32" y="16"/>
                  </a:cubicBezTo>
                  <a:close/>
                </a:path>
              </a:pathLst>
            </a:custGeom>
            <a:solidFill>
              <a:srgbClr val="DE8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8" name="Freeform 999"/>
            <p:cNvSpPr>
              <a:spLocks/>
            </p:cNvSpPr>
            <p:nvPr/>
          </p:nvSpPr>
          <p:spPr bwMode="auto">
            <a:xfrm>
              <a:off x="1509" y="998"/>
              <a:ext cx="102" cy="81"/>
            </a:xfrm>
            <a:custGeom>
              <a:avLst/>
              <a:gdLst>
                <a:gd name="T0" fmla="*/ 43 w 43"/>
                <a:gd name="T1" fmla="*/ 23 h 34"/>
                <a:gd name="T2" fmla="*/ 36 w 43"/>
                <a:gd name="T3" fmla="*/ 17 h 34"/>
                <a:gd name="T4" fmla="*/ 20 w 43"/>
                <a:gd name="T5" fmla="*/ 13 h 34"/>
                <a:gd name="T6" fmla="*/ 20 w 43"/>
                <a:gd name="T7" fmla="*/ 16 h 34"/>
                <a:gd name="T8" fmla="*/ 24 w 43"/>
                <a:gd name="T9" fmla="*/ 28 h 34"/>
                <a:gd name="T10" fmla="*/ 28 w 43"/>
                <a:gd name="T11" fmla="*/ 33 h 34"/>
                <a:gd name="T12" fmla="*/ 38 w 43"/>
                <a:gd name="T13" fmla="*/ 33 h 34"/>
                <a:gd name="T14" fmla="*/ 39 w 43"/>
                <a:gd name="T15" fmla="*/ 33 h 34"/>
                <a:gd name="T16" fmla="*/ 27 w 43"/>
                <a:gd name="T17" fmla="*/ 33 h 34"/>
                <a:gd name="T18" fmla="*/ 23 w 43"/>
                <a:gd name="T19" fmla="*/ 27 h 34"/>
                <a:gd name="T20" fmla="*/ 21 w 43"/>
                <a:gd name="T21" fmla="*/ 19 h 34"/>
                <a:gd name="T22" fmla="*/ 11 w 43"/>
                <a:gd name="T23" fmla="*/ 18 h 34"/>
                <a:gd name="T24" fmla="*/ 3 w 43"/>
                <a:gd name="T25" fmla="*/ 21 h 34"/>
                <a:gd name="T26" fmla="*/ 0 w 43"/>
                <a:gd name="T27" fmla="*/ 20 h 34"/>
                <a:gd name="T28" fmla="*/ 9 w 43"/>
                <a:gd name="T29" fmla="*/ 14 h 34"/>
                <a:gd name="T30" fmla="*/ 12 w 43"/>
                <a:gd name="T31" fmla="*/ 14 h 34"/>
                <a:gd name="T32" fmla="*/ 14 w 43"/>
                <a:gd name="T33" fmla="*/ 12 h 34"/>
                <a:gd name="T34" fmla="*/ 9 w 43"/>
                <a:gd name="T35" fmla="*/ 14 h 34"/>
                <a:gd name="T36" fmla="*/ 0 w 43"/>
                <a:gd name="T37" fmla="*/ 11 h 34"/>
                <a:gd name="T38" fmla="*/ 18 w 43"/>
                <a:gd name="T39" fmla="*/ 0 h 34"/>
                <a:gd name="T40" fmla="*/ 16 w 43"/>
                <a:gd name="T41" fmla="*/ 14 h 34"/>
                <a:gd name="T42" fmla="*/ 27 w 43"/>
                <a:gd name="T43" fmla="*/ 11 h 34"/>
                <a:gd name="T44" fmla="*/ 37 w 43"/>
                <a:gd name="T45" fmla="*/ 17 h 34"/>
                <a:gd name="T46" fmla="*/ 43 w 43"/>
                <a:gd name="T47"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34">
                  <a:moveTo>
                    <a:pt x="43" y="23"/>
                  </a:moveTo>
                  <a:cubicBezTo>
                    <a:pt x="39" y="22"/>
                    <a:pt x="37" y="20"/>
                    <a:pt x="36" y="17"/>
                  </a:cubicBezTo>
                  <a:cubicBezTo>
                    <a:pt x="33" y="11"/>
                    <a:pt x="24" y="11"/>
                    <a:pt x="20" y="13"/>
                  </a:cubicBezTo>
                  <a:cubicBezTo>
                    <a:pt x="18" y="14"/>
                    <a:pt x="19" y="15"/>
                    <a:pt x="20" y="16"/>
                  </a:cubicBezTo>
                  <a:cubicBezTo>
                    <a:pt x="24" y="19"/>
                    <a:pt x="25" y="23"/>
                    <a:pt x="24" y="28"/>
                  </a:cubicBezTo>
                  <a:cubicBezTo>
                    <a:pt x="23" y="31"/>
                    <a:pt x="25" y="32"/>
                    <a:pt x="28" y="33"/>
                  </a:cubicBezTo>
                  <a:cubicBezTo>
                    <a:pt x="31" y="33"/>
                    <a:pt x="35" y="33"/>
                    <a:pt x="38" y="33"/>
                  </a:cubicBezTo>
                  <a:cubicBezTo>
                    <a:pt x="38" y="33"/>
                    <a:pt x="39" y="33"/>
                    <a:pt x="39" y="33"/>
                  </a:cubicBezTo>
                  <a:cubicBezTo>
                    <a:pt x="35" y="34"/>
                    <a:pt x="31" y="34"/>
                    <a:pt x="27" y="33"/>
                  </a:cubicBezTo>
                  <a:cubicBezTo>
                    <a:pt x="24" y="33"/>
                    <a:pt x="22" y="31"/>
                    <a:pt x="23" y="27"/>
                  </a:cubicBezTo>
                  <a:cubicBezTo>
                    <a:pt x="23" y="24"/>
                    <a:pt x="23" y="21"/>
                    <a:pt x="21" y="19"/>
                  </a:cubicBezTo>
                  <a:cubicBezTo>
                    <a:pt x="18" y="16"/>
                    <a:pt x="13" y="15"/>
                    <a:pt x="11" y="18"/>
                  </a:cubicBezTo>
                  <a:cubicBezTo>
                    <a:pt x="9" y="22"/>
                    <a:pt x="6" y="22"/>
                    <a:pt x="3" y="21"/>
                  </a:cubicBezTo>
                  <a:cubicBezTo>
                    <a:pt x="2" y="20"/>
                    <a:pt x="1" y="20"/>
                    <a:pt x="0" y="20"/>
                  </a:cubicBezTo>
                  <a:cubicBezTo>
                    <a:pt x="4" y="19"/>
                    <a:pt x="12" y="23"/>
                    <a:pt x="9" y="14"/>
                  </a:cubicBezTo>
                  <a:cubicBezTo>
                    <a:pt x="10" y="13"/>
                    <a:pt x="11" y="14"/>
                    <a:pt x="12" y="14"/>
                  </a:cubicBezTo>
                  <a:cubicBezTo>
                    <a:pt x="14" y="15"/>
                    <a:pt x="14" y="14"/>
                    <a:pt x="14" y="12"/>
                  </a:cubicBezTo>
                  <a:cubicBezTo>
                    <a:pt x="12" y="13"/>
                    <a:pt x="10" y="12"/>
                    <a:pt x="9" y="14"/>
                  </a:cubicBezTo>
                  <a:cubicBezTo>
                    <a:pt x="6" y="12"/>
                    <a:pt x="3" y="13"/>
                    <a:pt x="0" y="11"/>
                  </a:cubicBezTo>
                  <a:cubicBezTo>
                    <a:pt x="9" y="12"/>
                    <a:pt x="16" y="11"/>
                    <a:pt x="18" y="0"/>
                  </a:cubicBezTo>
                  <a:cubicBezTo>
                    <a:pt x="18" y="5"/>
                    <a:pt x="15" y="9"/>
                    <a:pt x="16" y="14"/>
                  </a:cubicBezTo>
                  <a:cubicBezTo>
                    <a:pt x="20" y="11"/>
                    <a:pt x="23" y="10"/>
                    <a:pt x="27" y="11"/>
                  </a:cubicBezTo>
                  <a:cubicBezTo>
                    <a:pt x="31" y="11"/>
                    <a:pt x="35" y="13"/>
                    <a:pt x="37" y="17"/>
                  </a:cubicBezTo>
                  <a:cubicBezTo>
                    <a:pt x="38" y="19"/>
                    <a:pt x="41" y="21"/>
                    <a:pt x="43" y="23"/>
                  </a:cubicBezTo>
                  <a:close/>
                </a:path>
              </a:pathLst>
            </a:custGeom>
            <a:solidFill>
              <a:srgbClr val="6E2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9" name="Freeform 1000"/>
            <p:cNvSpPr>
              <a:spLocks/>
            </p:cNvSpPr>
            <p:nvPr/>
          </p:nvSpPr>
          <p:spPr bwMode="auto">
            <a:xfrm>
              <a:off x="1585" y="953"/>
              <a:ext cx="83" cy="29"/>
            </a:xfrm>
            <a:custGeom>
              <a:avLst/>
              <a:gdLst>
                <a:gd name="T0" fmla="*/ 32 w 35"/>
                <a:gd name="T1" fmla="*/ 12 h 12"/>
                <a:gd name="T2" fmla="*/ 27 w 35"/>
                <a:gd name="T3" fmla="*/ 8 h 12"/>
                <a:gd name="T4" fmla="*/ 18 w 35"/>
                <a:gd name="T5" fmla="*/ 8 h 12"/>
                <a:gd name="T6" fmla="*/ 16 w 35"/>
                <a:gd name="T7" fmla="*/ 7 h 12"/>
                <a:gd name="T8" fmla="*/ 24 w 35"/>
                <a:gd name="T9" fmla="*/ 5 h 12"/>
                <a:gd name="T10" fmla="*/ 16 w 35"/>
                <a:gd name="T11" fmla="*/ 6 h 12"/>
                <a:gd name="T12" fmla="*/ 9 w 35"/>
                <a:gd name="T13" fmla="*/ 6 h 12"/>
                <a:gd name="T14" fmla="*/ 3 w 35"/>
                <a:gd name="T15" fmla="*/ 4 h 12"/>
                <a:gd name="T16" fmla="*/ 0 w 35"/>
                <a:gd name="T17" fmla="*/ 3 h 12"/>
                <a:gd name="T18" fmla="*/ 4 w 35"/>
                <a:gd name="T19" fmla="*/ 3 h 12"/>
                <a:gd name="T20" fmla="*/ 5 w 35"/>
                <a:gd name="T21" fmla="*/ 3 h 12"/>
                <a:gd name="T22" fmla="*/ 16 w 35"/>
                <a:gd name="T23" fmla="*/ 2 h 12"/>
                <a:gd name="T24" fmla="*/ 18 w 35"/>
                <a:gd name="T25" fmla="*/ 2 h 12"/>
                <a:gd name="T26" fmla="*/ 32 w 35"/>
                <a:gd name="T27" fmla="*/ 1 h 12"/>
                <a:gd name="T28" fmla="*/ 34 w 35"/>
                <a:gd name="T29" fmla="*/ 5 h 12"/>
                <a:gd name="T30" fmla="*/ 33 w 35"/>
                <a:gd name="T31" fmla="*/ 8 h 12"/>
                <a:gd name="T32" fmla="*/ 32 w 35"/>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
                  <a:moveTo>
                    <a:pt x="32" y="12"/>
                  </a:moveTo>
                  <a:cubicBezTo>
                    <a:pt x="31" y="9"/>
                    <a:pt x="30" y="8"/>
                    <a:pt x="27" y="8"/>
                  </a:cubicBezTo>
                  <a:cubicBezTo>
                    <a:pt x="24" y="7"/>
                    <a:pt x="21" y="7"/>
                    <a:pt x="18" y="8"/>
                  </a:cubicBezTo>
                  <a:cubicBezTo>
                    <a:pt x="17" y="8"/>
                    <a:pt x="16" y="7"/>
                    <a:pt x="16" y="7"/>
                  </a:cubicBezTo>
                  <a:cubicBezTo>
                    <a:pt x="18" y="4"/>
                    <a:pt x="21" y="4"/>
                    <a:pt x="24" y="5"/>
                  </a:cubicBezTo>
                  <a:cubicBezTo>
                    <a:pt x="21" y="3"/>
                    <a:pt x="18" y="5"/>
                    <a:pt x="16" y="6"/>
                  </a:cubicBezTo>
                  <a:cubicBezTo>
                    <a:pt x="13" y="8"/>
                    <a:pt x="11" y="8"/>
                    <a:pt x="9" y="6"/>
                  </a:cubicBezTo>
                  <a:cubicBezTo>
                    <a:pt x="7" y="4"/>
                    <a:pt x="5" y="4"/>
                    <a:pt x="3" y="4"/>
                  </a:cubicBezTo>
                  <a:cubicBezTo>
                    <a:pt x="2" y="4"/>
                    <a:pt x="0" y="5"/>
                    <a:pt x="0" y="3"/>
                  </a:cubicBezTo>
                  <a:cubicBezTo>
                    <a:pt x="1" y="2"/>
                    <a:pt x="3" y="0"/>
                    <a:pt x="4" y="3"/>
                  </a:cubicBezTo>
                  <a:cubicBezTo>
                    <a:pt x="4" y="3"/>
                    <a:pt x="4" y="3"/>
                    <a:pt x="5" y="3"/>
                  </a:cubicBezTo>
                  <a:cubicBezTo>
                    <a:pt x="8" y="1"/>
                    <a:pt x="12" y="3"/>
                    <a:pt x="16" y="2"/>
                  </a:cubicBezTo>
                  <a:cubicBezTo>
                    <a:pt x="17" y="2"/>
                    <a:pt x="17" y="2"/>
                    <a:pt x="18" y="2"/>
                  </a:cubicBezTo>
                  <a:cubicBezTo>
                    <a:pt x="22" y="0"/>
                    <a:pt x="27" y="0"/>
                    <a:pt x="32" y="1"/>
                  </a:cubicBezTo>
                  <a:cubicBezTo>
                    <a:pt x="33" y="3"/>
                    <a:pt x="35" y="4"/>
                    <a:pt x="34" y="5"/>
                  </a:cubicBezTo>
                  <a:cubicBezTo>
                    <a:pt x="32" y="5"/>
                    <a:pt x="31" y="6"/>
                    <a:pt x="33" y="8"/>
                  </a:cubicBezTo>
                  <a:cubicBezTo>
                    <a:pt x="33" y="9"/>
                    <a:pt x="35" y="11"/>
                    <a:pt x="32" y="12"/>
                  </a:cubicBezTo>
                  <a:close/>
                </a:path>
              </a:pathLst>
            </a:custGeom>
            <a:solidFill>
              <a:srgbClr val="D47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80" name="Freeform 1001"/>
            <p:cNvSpPr>
              <a:spLocks/>
            </p:cNvSpPr>
            <p:nvPr/>
          </p:nvSpPr>
          <p:spPr bwMode="auto">
            <a:xfrm>
              <a:off x="1552" y="970"/>
              <a:ext cx="35" cy="52"/>
            </a:xfrm>
            <a:custGeom>
              <a:avLst/>
              <a:gdLst>
                <a:gd name="T0" fmla="*/ 8 w 15"/>
                <a:gd name="T1" fmla="*/ 16 h 22"/>
                <a:gd name="T2" fmla="*/ 6 w 15"/>
                <a:gd name="T3" fmla="*/ 20 h 22"/>
                <a:gd name="T4" fmla="*/ 1 w 15"/>
                <a:gd name="T5" fmla="*/ 20 h 22"/>
                <a:gd name="T6" fmla="*/ 2 w 15"/>
                <a:gd name="T7" fmla="*/ 15 h 22"/>
                <a:gd name="T8" fmla="*/ 10 w 15"/>
                <a:gd name="T9" fmla="*/ 1 h 22"/>
                <a:gd name="T10" fmla="*/ 15 w 15"/>
                <a:gd name="T11" fmla="*/ 0 h 22"/>
                <a:gd name="T12" fmla="*/ 12 w 15"/>
                <a:gd name="T13" fmla="*/ 3 h 22"/>
                <a:gd name="T14" fmla="*/ 11 w 15"/>
                <a:gd name="T15" fmla="*/ 7 h 22"/>
                <a:gd name="T16" fmla="*/ 6 w 15"/>
                <a:gd name="T17" fmla="*/ 14 h 22"/>
                <a:gd name="T18" fmla="*/ 5 w 15"/>
                <a:gd name="T19" fmla="*/ 15 h 22"/>
                <a:gd name="T20" fmla="*/ 6 w 15"/>
                <a:gd name="T21" fmla="*/ 16 h 22"/>
                <a:gd name="T22" fmla="*/ 8 w 15"/>
                <a:gd name="T23"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8" y="16"/>
                  </a:moveTo>
                  <a:cubicBezTo>
                    <a:pt x="10" y="19"/>
                    <a:pt x="10" y="20"/>
                    <a:pt x="6" y="20"/>
                  </a:cubicBezTo>
                  <a:cubicBezTo>
                    <a:pt x="5" y="20"/>
                    <a:pt x="3" y="22"/>
                    <a:pt x="1" y="20"/>
                  </a:cubicBezTo>
                  <a:cubicBezTo>
                    <a:pt x="0" y="19"/>
                    <a:pt x="1" y="17"/>
                    <a:pt x="2" y="15"/>
                  </a:cubicBezTo>
                  <a:cubicBezTo>
                    <a:pt x="4" y="10"/>
                    <a:pt x="7" y="6"/>
                    <a:pt x="10" y="1"/>
                  </a:cubicBezTo>
                  <a:cubicBezTo>
                    <a:pt x="11" y="0"/>
                    <a:pt x="13" y="0"/>
                    <a:pt x="15" y="0"/>
                  </a:cubicBezTo>
                  <a:cubicBezTo>
                    <a:pt x="14" y="1"/>
                    <a:pt x="13" y="2"/>
                    <a:pt x="12" y="3"/>
                  </a:cubicBezTo>
                  <a:cubicBezTo>
                    <a:pt x="12" y="5"/>
                    <a:pt x="11" y="6"/>
                    <a:pt x="11" y="7"/>
                  </a:cubicBezTo>
                  <a:cubicBezTo>
                    <a:pt x="12" y="12"/>
                    <a:pt x="12" y="13"/>
                    <a:pt x="6" y="14"/>
                  </a:cubicBezTo>
                  <a:cubicBezTo>
                    <a:pt x="6" y="15"/>
                    <a:pt x="4" y="14"/>
                    <a:pt x="5" y="15"/>
                  </a:cubicBezTo>
                  <a:cubicBezTo>
                    <a:pt x="5" y="16"/>
                    <a:pt x="6" y="16"/>
                    <a:pt x="6" y="16"/>
                  </a:cubicBezTo>
                  <a:cubicBezTo>
                    <a:pt x="7" y="16"/>
                    <a:pt x="7" y="16"/>
                    <a:pt x="8" y="16"/>
                  </a:cubicBezTo>
                  <a:close/>
                </a:path>
              </a:pathLst>
            </a:custGeom>
            <a:solidFill>
              <a:srgbClr val="F4C4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81" name="Freeform 1002"/>
            <p:cNvSpPr>
              <a:spLocks/>
            </p:cNvSpPr>
            <p:nvPr/>
          </p:nvSpPr>
          <p:spPr bwMode="auto">
            <a:xfrm>
              <a:off x="1535" y="946"/>
              <a:ext cx="48" cy="41"/>
            </a:xfrm>
            <a:custGeom>
              <a:avLst/>
              <a:gdLst>
                <a:gd name="T0" fmla="*/ 4 w 20"/>
                <a:gd name="T1" fmla="*/ 8 h 17"/>
                <a:gd name="T2" fmla="*/ 7 w 20"/>
                <a:gd name="T3" fmla="*/ 6 h 17"/>
                <a:gd name="T4" fmla="*/ 18 w 20"/>
                <a:gd name="T5" fmla="*/ 0 h 17"/>
                <a:gd name="T6" fmla="*/ 20 w 20"/>
                <a:gd name="T7" fmla="*/ 1 h 17"/>
                <a:gd name="T8" fmla="*/ 7 w 20"/>
                <a:gd name="T9" fmla="*/ 15 h 17"/>
                <a:gd name="T10" fmla="*/ 1 w 20"/>
                <a:gd name="T11" fmla="*/ 14 h 17"/>
                <a:gd name="T12" fmla="*/ 1 w 20"/>
                <a:gd name="T13" fmla="*/ 12 h 17"/>
                <a:gd name="T14" fmla="*/ 4 w 20"/>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7">
                  <a:moveTo>
                    <a:pt x="4" y="8"/>
                  </a:moveTo>
                  <a:cubicBezTo>
                    <a:pt x="5" y="8"/>
                    <a:pt x="6" y="7"/>
                    <a:pt x="7" y="6"/>
                  </a:cubicBezTo>
                  <a:cubicBezTo>
                    <a:pt x="9" y="1"/>
                    <a:pt x="14" y="1"/>
                    <a:pt x="18" y="0"/>
                  </a:cubicBezTo>
                  <a:cubicBezTo>
                    <a:pt x="19" y="0"/>
                    <a:pt x="20" y="0"/>
                    <a:pt x="20" y="1"/>
                  </a:cubicBezTo>
                  <a:cubicBezTo>
                    <a:pt x="16" y="5"/>
                    <a:pt x="10" y="8"/>
                    <a:pt x="7" y="15"/>
                  </a:cubicBezTo>
                  <a:cubicBezTo>
                    <a:pt x="6" y="17"/>
                    <a:pt x="2" y="16"/>
                    <a:pt x="1" y="14"/>
                  </a:cubicBezTo>
                  <a:cubicBezTo>
                    <a:pt x="0" y="13"/>
                    <a:pt x="0" y="12"/>
                    <a:pt x="1" y="12"/>
                  </a:cubicBezTo>
                  <a:cubicBezTo>
                    <a:pt x="3" y="11"/>
                    <a:pt x="4" y="10"/>
                    <a:pt x="4" y="8"/>
                  </a:cubicBezTo>
                  <a:close/>
                </a:path>
              </a:pathLst>
            </a:custGeom>
            <a:solidFill>
              <a:srgbClr val="F1BB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82" name="Freeform 1003"/>
            <p:cNvSpPr>
              <a:spLocks/>
            </p:cNvSpPr>
            <p:nvPr/>
          </p:nvSpPr>
          <p:spPr bwMode="auto">
            <a:xfrm>
              <a:off x="1538" y="1098"/>
              <a:ext cx="38" cy="106"/>
            </a:xfrm>
            <a:custGeom>
              <a:avLst/>
              <a:gdLst>
                <a:gd name="T0" fmla="*/ 0 w 16"/>
                <a:gd name="T1" fmla="*/ 3 h 45"/>
                <a:gd name="T2" fmla="*/ 6 w 16"/>
                <a:gd name="T3" fmla="*/ 4 h 45"/>
                <a:gd name="T4" fmla="*/ 7 w 16"/>
                <a:gd name="T5" fmla="*/ 0 h 45"/>
                <a:gd name="T6" fmla="*/ 12 w 16"/>
                <a:gd name="T7" fmla="*/ 14 h 45"/>
                <a:gd name="T8" fmla="*/ 14 w 16"/>
                <a:gd name="T9" fmla="*/ 26 h 45"/>
                <a:gd name="T10" fmla="*/ 14 w 16"/>
                <a:gd name="T11" fmla="*/ 35 h 45"/>
                <a:gd name="T12" fmla="*/ 15 w 16"/>
                <a:gd name="T13" fmla="*/ 38 h 45"/>
                <a:gd name="T14" fmla="*/ 15 w 16"/>
                <a:gd name="T15" fmla="*/ 45 h 45"/>
                <a:gd name="T16" fmla="*/ 13 w 16"/>
                <a:gd name="T17" fmla="*/ 40 h 45"/>
                <a:gd name="T18" fmla="*/ 12 w 16"/>
                <a:gd name="T19" fmla="*/ 34 h 45"/>
                <a:gd name="T20" fmla="*/ 12 w 16"/>
                <a:gd name="T21" fmla="*/ 26 h 45"/>
                <a:gd name="T22" fmla="*/ 12 w 16"/>
                <a:gd name="T23" fmla="*/ 17 h 45"/>
                <a:gd name="T24" fmla="*/ 6 w 16"/>
                <a:gd name="T25" fmla="*/ 6 h 45"/>
                <a:gd name="T26" fmla="*/ 0 w 16"/>
                <a:gd name="T27" fmla="*/ 3 h 45"/>
                <a:gd name="T28" fmla="*/ 0 w 16"/>
                <a:gd name="T29"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45">
                  <a:moveTo>
                    <a:pt x="0" y="3"/>
                  </a:moveTo>
                  <a:cubicBezTo>
                    <a:pt x="3" y="2"/>
                    <a:pt x="3" y="2"/>
                    <a:pt x="6" y="4"/>
                  </a:cubicBezTo>
                  <a:cubicBezTo>
                    <a:pt x="6" y="2"/>
                    <a:pt x="7" y="1"/>
                    <a:pt x="7" y="0"/>
                  </a:cubicBezTo>
                  <a:cubicBezTo>
                    <a:pt x="6" y="6"/>
                    <a:pt x="8" y="10"/>
                    <a:pt x="12" y="14"/>
                  </a:cubicBezTo>
                  <a:cubicBezTo>
                    <a:pt x="15" y="17"/>
                    <a:pt x="16" y="22"/>
                    <a:pt x="14" y="26"/>
                  </a:cubicBezTo>
                  <a:cubicBezTo>
                    <a:pt x="13" y="29"/>
                    <a:pt x="12" y="32"/>
                    <a:pt x="14" y="35"/>
                  </a:cubicBezTo>
                  <a:cubicBezTo>
                    <a:pt x="15" y="36"/>
                    <a:pt x="15" y="37"/>
                    <a:pt x="15" y="38"/>
                  </a:cubicBezTo>
                  <a:cubicBezTo>
                    <a:pt x="14" y="40"/>
                    <a:pt x="14" y="43"/>
                    <a:pt x="15" y="45"/>
                  </a:cubicBezTo>
                  <a:cubicBezTo>
                    <a:pt x="13" y="44"/>
                    <a:pt x="13" y="42"/>
                    <a:pt x="13" y="40"/>
                  </a:cubicBezTo>
                  <a:cubicBezTo>
                    <a:pt x="14" y="38"/>
                    <a:pt x="13" y="36"/>
                    <a:pt x="12" y="34"/>
                  </a:cubicBezTo>
                  <a:cubicBezTo>
                    <a:pt x="11" y="32"/>
                    <a:pt x="11" y="29"/>
                    <a:pt x="12" y="26"/>
                  </a:cubicBezTo>
                  <a:cubicBezTo>
                    <a:pt x="14" y="23"/>
                    <a:pt x="13" y="20"/>
                    <a:pt x="12" y="17"/>
                  </a:cubicBezTo>
                  <a:cubicBezTo>
                    <a:pt x="10" y="13"/>
                    <a:pt x="7" y="10"/>
                    <a:pt x="6" y="6"/>
                  </a:cubicBezTo>
                  <a:cubicBezTo>
                    <a:pt x="5" y="4"/>
                    <a:pt x="2" y="3"/>
                    <a:pt x="0" y="3"/>
                  </a:cubicBezTo>
                  <a:cubicBezTo>
                    <a:pt x="0" y="3"/>
                    <a:pt x="0" y="3"/>
                    <a:pt x="0" y="3"/>
                  </a:cubicBezTo>
                  <a:close/>
                </a:path>
              </a:pathLst>
            </a:custGeom>
            <a:solidFill>
              <a:srgbClr val="742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83" name="Freeform 1004"/>
            <p:cNvSpPr>
              <a:spLocks/>
            </p:cNvSpPr>
            <p:nvPr/>
          </p:nvSpPr>
          <p:spPr bwMode="auto">
            <a:xfrm>
              <a:off x="1504" y="1077"/>
              <a:ext cx="29" cy="73"/>
            </a:xfrm>
            <a:custGeom>
              <a:avLst/>
              <a:gdLst>
                <a:gd name="T0" fmla="*/ 11 w 12"/>
                <a:gd name="T1" fmla="*/ 31 h 31"/>
                <a:gd name="T2" fmla="*/ 9 w 12"/>
                <a:gd name="T3" fmla="*/ 21 h 31"/>
                <a:gd name="T4" fmla="*/ 0 w 12"/>
                <a:gd name="T5" fmla="*/ 12 h 31"/>
                <a:gd name="T6" fmla="*/ 6 w 12"/>
                <a:gd name="T7" fmla="*/ 13 h 31"/>
                <a:gd name="T8" fmla="*/ 7 w 12"/>
                <a:gd name="T9" fmla="*/ 7 h 31"/>
                <a:gd name="T10" fmla="*/ 1 w 12"/>
                <a:gd name="T11" fmla="*/ 3 h 31"/>
                <a:gd name="T12" fmla="*/ 0 w 12"/>
                <a:gd name="T13" fmla="*/ 2 h 31"/>
                <a:gd name="T14" fmla="*/ 7 w 12"/>
                <a:gd name="T15" fmla="*/ 2 h 31"/>
                <a:gd name="T16" fmla="*/ 8 w 12"/>
                <a:gd name="T17" fmla="*/ 8 h 31"/>
                <a:gd name="T18" fmla="*/ 10 w 12"/>
                <a:gd name="T19" fmla="*/ 21 h 31"/>
                <a:gd name="T20" fmla="*/ 11 w 12"/>
                <a:gd name="T21" fmla="*/ 30 h 31"/>
                <a:gd name="T22" fmla="*/ 11 w 12"/>
                <a:gd name="T2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1">
                  <a:moveTo>
                    <a:pt x="11" y="31"/>
                  </a:moveTo>
                  <a:cubicBezTo>
                    <a:pt x="10" y="28"/>
                    <a:pt x="11" y="24"/>
                    <a:pt x="9" y="21"/>
                  </a:cubicBezTo>
                  <a:cubicBezTo>
                    <a:pt x="6" y="15"/>
                    <a:pt x="6" y="15"/>
                    <a:pt x="0" y="12"/>
                  </a:cubicBezTo>
                  <a:cubicBezTo>
                    <a:pt x="2" y="12"/>
                    <a:pt x="4" y="12"/>
                    <a:pt x="6" y="13"/>
                  </a:cubicBezTo>
                  <a:cubicBezTo>
                    <a:pt x="6" y="11"/>
                    <a:pt x="7" y="9"/>
                    <a:pt x="7" y="7"/>
                  </a:cubicBezTo>
                  <a:cubicBezTo>
                    <a:pt x="8" y="3"/>
                    <a:pt x="5" y="1"/>
                    <a:pt x="1" y="3"/>
                  </a:cubicBezTo>
                  <a:cubicBezTo>
                    <a:pt x="0" y="3"/>
                    <a:pt x="0" y="3"/>
                    <a:pt x="0" y="2"/>
                  </a:cubicBezTo>
                  <a:cubicBezTo>
                    <a:pt x="2" y="1"/>
                    <a:pt x="5" y="0"/>
                    <a:pt x="7" y="2"/>
                  </a:cubicBezTo>
                  <a:cubicBezTo>
                    <a:pt x="9" y="3"/>
                    <a:pt x="9" y="6"/>
                    <a:pt x="8" y="8"/>
                  </a:cubicBezTo>
                  <a:cubicBezTo>
                    <a:pt x="7" y="13"/>
                    <a:pt x="8" y="17"/>
                    <a:pt x="10" y="21"/>
                  </a:cubicBezTo>
                  <a:cubicBezTo>
                    <a:pt x="12" y="24"/>
                    <a:pt x="11" y="27"/>
                    <a:pt x="11" y="30"/>
                  </a:cubicBezTo>
                  <a:cubicBezTo>
                    <a:pt x="12" y="31"/>
                    <a:pt x="11" y="31"/>
                    <a:pt x="11" y="31"/>
                  </a:cubicBezTo>
                  <a:close/>
                </a:path>
              </a:pathLst>
            </a:custGeom>
            <a:solidFill>
              <a:srgbClr val="691E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84" name="Freeform 1005"/>
            <p:cNvSpPr>
              <a:spLocks/>
            </p:cNvSpPr>
            <p:nvPr/>
          </p:nvSpPr>
          <p:spPr bwMode="auto">
            <a:xfrm>
              <a:off x="1583" y="958"/>
              <a:ext cx="61" cy="17"/>
            </a:xfrm>
            <a:custGeom>
              <a:avLst/>
              <a:gdLst>
                <a:gd name="T0" fmla="*/ 1 w 26"/>
                <a:gd name="T1" fmla="*/ 1 h 7"/>
                <a:gd name="T2" fmla="*/ 15 w 26"/>
                <a:gd name="T3" fmla="*/ 4 h 7"/>
                <a:gd name="T4" fmla="*/ 17 w 26"/>
                <a:gd name="T5" fmla="*/ 3 h 7"/>
                <a:gd name="T6" fmla="*/ 26 w 26"/>
                <a:gd name="T7" fmla="*/ 4 h 7"/>
                <a:gd name="T8" fmla="*/ 17 w 26"/>
                <a:gd name="T9" fmla="*/ 5 h 7"/>
                <a:gd name="T10" fmla="*/ 9 w 26"/>
                <a:gd name="T11" fmla="*/ 4 h 7"/>
                <a:gd name="T12" fmla="*/ 1 w 26"/>
                <a:gd name="T13" fmla="*/ 3 h 7"/>
                <a:gd name="T14" fmla="*/ 0 w 26"/>
                <a:gd name="T15" fmla="*/ 1 h 7"/>
                <a:gd name="T16" fmla="*/ 1 w 26"/>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7">
                  <a:moveTo>
                    <a:pt x="1" y="1"/>
                  </a:moveTo>
                  <a:cubicBezTo>
                    <a:pt x="6" y="2"/>
                    <a:pt x="10" y="3"/>
                    <a:pt x="15" y="4"/>
                  </a:cubicBezTo>
                  <a:cubicBezTo>
                    <a:pt x="15" y="4"/>
                    <a:pt x="16" y="4"/>
                    <a:pt x="17" y="3"/>
                  </a:cubicBezTo>
                  <a:cubicBezTo>
                    <a:pt x="20" y="1"/>
                    <a:pt x="23" y="1"/>
                    <a:pt x="26" y="4"/>
                  </a:cubicBezTo>
                  <a:cubicBezTo>
                    <a:pt x="23" y="3"/>
                    <a:pt x="19" y="2"/>
                    <a:pt x="17" y="5"/>
                  </a:cubicBezTo>
                  <a:cubicBezTo>
                    <a:pt x="14" y="6"/>
                    <a:pt x="12" y="7"/>
                    <a:pt x="9" y="4"/>
                  </a:cubicBezTo>
                  <a:cubicBezTo>
                    <a:pt x="7" y="2"/>
                    <a:pt x="4" y="3"/>
                    <a:pt x="1" y="3"/>
                  </a:cubicBezTo>
                  <a:cubicBezTo>
                    <a:pt x="1" y="2"/>
                    <a:pt x="0" y="2"/>
                    <a:pt x="0" y="1"/>
                  </a:cubicBezTo>
                  <a:cubicBezTo>
                    <a:pt x="0" y="1"/>
                    <a:pt x="1" y="0"/>
                    <a:pt x="1" y="1"/>
                  </a:cubicBezTo>
                  <a:close/>
                </a:path>
              </a:pathLst>
            </a:custGeom>
            <a:solidFill>
              <a:srgbClr val="832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85" name="Freeform 1006"/>
            <p:cNvSpPr>
              <a:spLocks/>
            </p:cNvSpPr>
            <p:nvPr/>
          </p:nvSpPr>
          <p:spPr bwMode="auto">
            <a:xfrm>
              <a:off x="1528" y="965"/>
              <a:ext cx="48" cy="36"/>
            </a:xfrm>
            <a:custGeom>
              <a:avLst/>
              <a:gdLst>
                <a:gd name="T0" fmla="*/ 20 w 20"/>
                <a:gd name="T1" fmla="*/ 1 h 15"/>
                <a:gd name="T2" fmla="*/ 14 w 20"/>
                <a:gd name="T3" fmla="*/ 8 h 15"/>
                <a:gd name="T4" fmla="*/ 2 w 20"/>
                <a:gd name="T5" fmla="*/ 11 h 15"/>
                <a:gd name="T6" fmla="*/ 0 w 20"/>
                <a:gd name="T7" fmla="*/ 10 h 15"/>
                <a:gd name="T8" fmla="*/ 1 w 20"/>
                <a:gd name="T9" fmla="*/ 9 h 15"/>
                <a:gd name="T10" fmla="*/ 4 w 20"/>
                <a:gd name="T11" fmla="*/ 11 h 15"/>
                <a:gd name="T12" fmla="*/ 12 w 20"/>
                <a:gd name="T13" fmla="*/ 8 h 15"/>
                <a:gd name="T14" fmla="*/ 18 w 20"/>
                <a:gd name="T15" fmla="*/ 1 h 15"/>
                <a:gd name="T16" fmla="*/ 20 w 2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5">
                  <a:moveTo>
                    <a:pt x="20" y="1"/>
                  </a:moveTo>
                  <a:cubicBezTo>
                    <a:pt x="17" y="2"/>
                    <a:pt x="15" y="5"/>
                    <a:pt x="14" y="8"/>
                  </a:cubicBezTo>
                  <a:cubicBezTo>
                    <a:pt x="11" y="14"/>
                    <a:pt x="7" y="15"/>
                    <a:pt x="2" y="11"/>
                  </a:cubicBezTo>
                  <a:cubicBezTo>
                    <a:pt x="2" y="11"/>
                    <a:pt x="1" y="10"/>
                    <a:pt x="0" y="10"/>
                  </a:cubicBezTo>
                  <a:cubicBezTo>
                    <a:pt x="0" y="10"/>
                    <a:pt x="1" y="10"/>
                    <a:pt x="1" y="9"/>
                  </a:cubicBezTo>
                  <a:cubicBezTo>
                    <a:pt x="2" y="10"/>
                    <a:pt x="3" y="10"/>
                    <a:pt x="4" y="11"/>
                  </a:cubicBezTo>
                  <a:cubicBezTo>
                    <a:pt x="8" y="13"/>
                    <a:pt x="10" y="12"/>
                    <a:pt x="12" y="8"/>
                  </a:cubicBezTo>
                  <a:cubicBezTo>
                    <a:pt x="13" y="5"/>
                    <a:pt x="15" y="3"/>
                    <a:pt x="18" y="1"/>
                  </a:cubicBezTo>
                  <a:cubicBezTo>
                    <a:pt x="19" y="0"/>
                    <a:pt x="19" y="0"/>
                    <a:pt x="20" y="1"/>
                  </a:cubicBezTo>
                  <a:close/>
                </a:path>
              </a:pathLst>
            </a:custGeom>
            <a:solidFill>
              <a:srgbClr val="7D2C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86" name="Freeform 1007"/>
            <p:cNvSpPr>
              <a:spLocks/>
            </p:cNvSpPr>
            <p:nvPr/>
          </p:nvSpPr>
          <p:spPr bwMode="auto">
            <a:xfrm>
              <a:off x="1509" y="1176"/>
              <a:ext cx="52" cy="24"/>
            </a:xfrm>
            <a:custGeom>
              <a:avLst/>
              <a:gdLst>
                <a:gd name="T0" fmla="*/ 0 w 22"/>
                <a:gd name="T1" fmla="*/ 1 h 10"/>
                <a:gd name="T2" fmla="*/ 22 w 22"/>
                <a:gd name="T3" fmla="*/ 9 h 10"/>
                <a:gd name="T4" fmla="*/ 0 w 22"/>
                <a:gd name="T5" fmla="*/ 1 h 10"/>
              </a:gdLst>
              <a:ahLst/>
              <a:cxnLst>
                <a:cxn ang="0">
                  <a:pos x="T0" y="T1"/>
                </a:cxn>
                <a:cxn ang="0">
                  <a:pos x="T2" y="T3"/>
                </a:cxn>
                <a:cxn ang="0">
                  <a:pos x="T4" y="T5"/>
                </a:cxn>
              </a:cxnLst>
              <a:rect l="0" t="0" r="r" b="b"/>
              <a:pathLst>
                <a:path w="22" h="10">
                  <a:moveTo>
                    <a:pt x="0" y="1"/>
                  </a:moveTo>
                  <a:cubicBezTo>
                    <a:pt x="8" y="0"/>
                    <a:pt x="14" y="8"/>
                    <a:pt x="22" y="9"/>
                  </a:cubicBezTo>
                  <a:cubicBezTo>
                    <a:pt x="13" y="10"/>
                    <a:pt x="8" y="2"/>
                    <a:pt x="0" y="1"/>
                  </a:cubicBezTo>
                  <a:close/>
                </a:path>
              </a:pathLst>
            </a:custGeom>
            <a:solidFill>
              <a:srgbClr val="7927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87" name="Freeform 1008"/>
            <p:cNvSpPr>
              <a:spLocks/>
            </p:cNvSpPr>
            <p:nvPr/>
          </p:nvSpPr>
          <p:spPr bwMode="auto">
            <a:xfrm>
              <a:off x="1478" y="996"/>
              <a:ext cx="17" cy="47"/>
            </a:xfrm>
            <a:custGeom>
              <a:avLst/>
              <a:gdLst>
                <a:gd name="T0" fmla="*/ 0 w 7"/>
                <a:gd name="T1" fmla="*/ 16 h 20"/>
                <a:gd name="T2" fmla="*/ 3 w 7"/>
                <a:gd name="T3" fmla="*/ 5 h 20"/>
                <a:gd name="T4" fmla="*/ 2 w 7"/>
                <a:gd name="T5" fmla="*/ 1 h 20"/>
                <a:gd name="T6" fmla="*/ 7 w 7"/>
                <a:gd name="T7" fmla="*/ 0 h 20"/>
                <a:gd name="T8" fmla="*/ 2 w 7"/>
                <a:gd name="T9" fmla="*/ 19 h 20"/>
                <a:gd name="T10" fmla="*/ 1 w 7"/>
                <a:gd name="T11" fmla="*/ 19 h 20"/>
                <a:gd name="T12" fmla="*/ 0 w 7"/>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0" y="16"/>
                  </a:moveTo>
                  <a:cubicBezTo>
                    <a:pt x="0" y="12"/>
                    <a:pt x="1" y="8"/>
                    <a:pt x="3" y="5"/>
                  </a:cubicBezTo>
                  <a:cubicBezTo>
                    <a:pt x="4" y="3"/>
                    <a:pt x="1" y="3"/>
                    <a:pt x="2" y="1"/>
                  </a:cubicBezTo>
                  <a:cubicBezTo>
                    <a:pt x="3" y="2"/>
                    <a:pt x="5" y="3"/>
                    <a:pt x="7" y="0"/>
                  </a:cubicBezTo>
                  <a:cubicBezTo>
                    <a:pt x="3" y="6"/>
                    <a:pt x="1" y="12"/>
                    <a:pt x="2" y="19"/>
                  </a:cubicBezTo>
                  <a:cubicBezTo>
                    <a:pt x="1" y="20"/>
                    <a:pt x="1" y="20"/>
                    <a:pt x="1" y="19"/>
                  </a:cubicBezTo>
                  <a:cubicBezTo>
                    <a:pt x="0" y="18"/>
                    <a:pt x="0" y="17"/>
                    <a:pt x="0" y="16"/>
                  </a:cubicBezTo>
                  <a:close/>
                </a:path>
              </a:pathLst>
            </a:custGeom>
            <a:solidFill>
              <a:srgbClr val="863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56" name="Group 1210"/>
          <p:cNvGrpSpPr>
            <a:grpSpLocks/>
          </p:cNvGrpSpPr>
          <p:nvPr/>
        </p:nvGrpSpPr>
        <p:grpSpPr bwMode="auto">
          <a:xfrm>
            <a:off x="1293813" y="1449388"/>
            <a:ext cx="1611312" cy="4457700"/>
            <a:chOff x="815" y="913"/>
            <a:chExt cx="1015" cy="2808"/>
          </a:xfrm>
        </p:grpSpPr>
        <p:sp>
          <p:nvSpPr>
            <p:cNvPr id="1288" name="Freeform 1010"/>
            <p:cNvSpPr>
              <a:spLocks/>
            </p:cNvSpPr>
            <p:nvPr/>
          </p:nvSpPr>
          <p:spPr bwMode="auto">
            <a:xfrm>
              <a:off x="1488" y="1119"/>
              <a:ext cx="14" cy="55"/>
            </a:xfrm>
            <a:custGeom>
              <a:avLst/>
              <a:gdLst>
                <a:gd name="T0" fmla="*/ 3 w 6"/>
                <a:gd name="T1" fmla="*/ 23 h 23"/>
                <a:gd name="T2" fmla="*/ 3 w 6"/>
                <a:gd name="T3" fmla="*/ 13 h 23"/>
                <a:gd name="T4" fmla="*/ 1 w 6"/>
                <a:gd name="T5" fmla="*/ 7 h 23"/>
                <a:gd name="T6" fmla="*/ 1 w 6"/>
                <a:gd name="T7" fmla="*/ 0 h 23"/>
                <a:gd name="T8" fmla="*/ 2 w 6"/>
                <a:gd name="T9" fmla="*/ 5 h 23"/>
                <a:gd name="T10" fmla="*/ 4 w 6"/>
                <a:gd name="T11" fmla="*/ 19 h 23"/>
                <a:gd name="T12" fmla="*/ 4 w 6"/>
                <a:gd name="T13" fmla="*/ 23 h 23"/>
                <a:gd name="T14" fmla="*/ 3 w 6"/>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3">
                  <a:moveTo>
                    <a:pt x="3" y="23"/>
                  </a:moveTo>
                  <a:cubicBezTo>
                    <a:pt x="1" y="20"/>
                    <a:pt x="3" y="17"/>
                    <a:pt x="3" y="13"/>
                  </a:cubicBezTo>
                  <a:cubicBezTo>
                    <a:pt x="2" y="11"/>
                    <a:pt x="2" y="9"/>
                    <a:pt x="1" y="7"/>
                  </a:cubicBezTo>
                  <a:cubicBezTo>
                    <a:pt x="0" y="5"/>
                    <a:pt x="1" y="2"/>
                    <a:pt x="1" y="0"/>
                  </a:cubicBezTo>
                  <a:cubicBezTo>
                    <a:pt x="3" y="1"/>
                    <a:pt x="1" y="4"/>
                    <a:pt x="2" y="5"/>
                  </a:cubicBezTo>
                  <a:cubicBezTo>
                    <a:pt x="5" y="10"/>
                    <a:pt x="6" y="15"/>
                    <a:pt x="4" y="19"/>
                  </a:cubicBezTo>
                  <a:cubicBezTo>
                    <a:pt x="3" y="20"/>
                    <a:pt x="3" y="21"/>
                    <a:pt x="4" y="23"/>
                  </a:cubicBezTo>
                  <a:cubicBezTo>
                    <a:pt x="4" y="23"/>
                    <a:pt x="3" y="23"/>
                    <a:pt x="3" y="23"/>
                  </a:cubicBezTo>
                  <a:close/>
                </a:path>
              </a:pathLst>
            </a:custGeom>
            <a:solidFill>
              <a:srgbClr val="7A2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89" name="Freeform 1011"/>
            <p:cNvSpPr>
              <a:spLocks/>
            </p:cNvSpPr>
            <p:nvPr/>
          </p:nvSpPr>
          <p:spPr bwMode="auto">
            <a:xfrm>
              <a:off x="1480" y="1077"/>
              <a:ext cx="27" cy="23"/>
            </a:xfrm>
            <a:custGeom>
              <a:avLst/>
              <a:gdLst>
                <a:gd name="T0" fmla="*/ 10 w 11"/>
                <a:gd name="T1" fmla="*/ 2 h 10"/>
                <a:gd name="T2" fmla="*/ 11 w 11"/>
                <a:gd name="T3" fmla="*/ 3 h 10"/>
                <a:gd name="T4" fmla="*/ 6 w 11"/>
                <a:gd name="T5" fmla="*/ 8 h 10"/>
                <a:gd name="T6" fmla="*/ 2 w 11"/>
                <a:gd name="T7" fmla="*/ 9 h 10"/>
                <a:gd name="T8" fmla="*/ 0 w 11"/>
                <a:gd name="T9" fmla="*/ 4 h 10"/>
                <a:gd name="T10" fmla="*/ 1 w 11"/>
                <a:gd name="T11" fmla="*/ 1 h 10"/>
                <a:gd name="T12" fmla="*/ 1 w 11"/>
                <a:gd name="T13" fmla="*/ 1 h 10"/>
                <a:gd name="T14" fmla="*/ 1 w 11"/>
                <a:gd name="T15" fmla="*/ 6 h 10"/>
                <a:gd name="T16" fmla="*/ 6 w 11"/>
                <a:gd name="T17" fmla="*/ 7 h 10"/>
                <a:gd name="T18" fmla="*/ 10 w 11"/>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10" y="2"/>
                  </a:moveTo>
                  <a:cubicBezTo>
                    <a:pt x="10" y="2"/>
                    <a:pt x="11" y="3"/>
                    <a:pt x="11" y="3"/>
                  </a:cubicBezTo>
                  <a:cubicBezTo>
                    <a:pt x="9" y="5"/>
                    <a:pt x="8" y="6"/>
                    <a:pt x="6" y="8"/>
                  </a:cubicBezTo>
                  <a:cubicBezTo>
                    <a:pt x="5" y="9"/>
                    <a:pt x="3" y="10"/>
                    <a:pt x="2" y="9"/>
                  </a:cubicBezTo>
                  <a:cubicBezTo>
                    <a:pt x="0" y="8"/>
                    <a:pt x="0" y="6"/>
                    <a:pt x="0" y="4"/>
                  </a:cubicBezTo>
                  <a:cubicBezTo>
                    <a:pt x="0" y="3"/>
                    <a:pt x="1" y="2"/>
                    <a:pt x="1" y="1"/>
                  </a:cubicBezTo>
                  <a:cubicBezTo>
                    <a:pt x="0" y="1"/>
                    <a:pt x="1" y="0"/>
                    <a:pt x="1" y="1"/>
                  </a:cubicBezTo>
                  <a:cubicBezTo>
                    <a:pt x="1" y="2"/>
                    <a:pt x="1" y="4"/>
                    <a:pt x="1" y="6"/>
                  </a:cubicBezTo>
                  <a:cubicBezTo>
                    <a:pt x="2" y="10"/>
                    <a:pt x="4" y="8"/>
                    <a:pt x="6" y="7"/>
                  </a:cubicBezTo>
                  <a:cubicBezTo>
                    <a:pt x="7" y="5"/>
                    <a:pt x="8" y="3"/>
                    <a:pt x="10" y="2"/>
                  </a:cubicBezTo>
                  <a:close/>
                </a:path>
              </a:pathLst>
            </a:custGeom>
            <a:solidFill>
              <a:srgbClr val="A448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0" name="Freeform 1012"/>
            <p:cNvSpPr>
              <a:spLocks/>
            </p:cNvSpPr>
            <p:nvPr/>
          </p:nvSpPr>
          <p:spPr bwMode="auto">
            <a:xfrm>
              <a:off x="1499" y="963"/>
              <a:ext cx="24" cy="19"/>
            </a:xfrm>
            <a:custGeom>
              <a:avLst/>
              <a:gdLst>
                <a:gd name="T0" fmla="*/ 2 w 10"/>
                <a:gd name="T1" fmla="*/ 6 h 8"/>
                <a:gd name="T2" fmla="*/ 2 w 10"/>
                <a:gd name="T3" fmla="*/ 0 h 8"/>
                <a:gd name="T4" fmla="*/ 2 w 10"/>
                <a:gd name="T5" fmla="*/ 0 h 8"/>
                <a:gd name="T6" fmla="*/ 5 w 10"/>
                <a:gd name="T7" fmla="*/ 5 h 8"/>
                <a:gd name="T8" fmla="*/ 8 w 10"/>
                <a:gd name="T9" fmla="*/ 0 h 8"/>
                <a:gd name="T10" fmla="*/ 8 w 10"/>
                <a:gd name="T11" fmla="*/ 6 h 8"/>
                <a:gd name="T12" fmla="*/ 2 w 1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2" y="6"/>
                  </a:moveTo>
                  <a:cubicBezTo>
                    <a:pt x="1" y="4"/>
                    <a:pt x="0" y="2"/>
                    <a:pt x="2" y="0"/>
                  </a:cubicBezTo>
                  <a:cubicBezTo>
                    <a:pt x="2" y="0"/>
                    <a:pt x="2" y="0"/>
                    <a:pt x="2" y="0"/>
                  </a:cubicBezTo>
                  <a:cubicBezTo>
                    <a:pt x="2" y="2"/>
                    <a:pt x="2" y="5"/>
                    <a:pt x="5" y="5"/>
                  </a:cubicBezTo>
                  <a:cubicBezTo>
                    <a:pt x="8" y="5"/>
                    <a:pt x="8" y="2"/>
                    <a:pt x="8" y="0"/>
                  </a:cubicBezTo>
                  <a:cubicBezTo>
                    <a:pt x="10" y="2"/>
                    <a:pt x="9" y="4"/>
                    <a:pt x="8" y="6"/>
                  </a:cubicBezTo>
                  <a:cubicBezTo>
                    <a:pt x="6" y="8"/>
                    <a:pt x="4" y="8"/>
                    <a:pt x="2" y="6"/>
                  </a:cubicBezTo>
                  <a:close/>
                </a:path>
              </a:pathLst>
            </a:custGeom>
            <a:solidFill>
              <a:srgbClr val="8734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1" name="Freeform 1013"/>
            <p:cNvSpPr>
              <a:spLocks/>
            </p:cNvSpPr>
            <p:nvPr/>
          </p:nvSpPr>
          <p:spPr bwMode="auto">
            <a:xfrm>
              <a:off x="1476" y="1041"/>
              <a:ext cx="7" cy="28"/>
            </a:xfrm>
            <a:custGeom>
              <a:avLst/>
              <a:gdLst>
                <a:gd name="T0" fmla="*/ 2 w 3"/>
                <a:gd name="T1" fmla="*/ 0 h 12"/>
                <a:gd name="T2" fmla="*/ 3 w 3"/>
                <a:gd name="T3" fmla="*/ 0 h 12"/>
                <a:gd name="T4" fmla="*/ 3 w 3"/>
                <a:gd name="T5" fmla="*/ 5 h 12"/>
                <a:gd name="T6" fmla="*/ 3 w 3"/>
                <a:gd name="T7" fmla="*/ 11 h 12"/>
                <a:gd name="T8" fmla="*/ 1 w 3"/>
                <a:gd name="T9" fmla="*/ 11 h 12"/>
                <a:gd name="T10" fmla="*/ 0 w 3"/>
                <a:gd name="T11" fmla="*/ 8 h 12"/>
                <a:gd name="T12" fmla="*/ 2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2" y="0"/>
                  </a:moveTo>
                  <a:cubicBezTo>
                    <a:pt x="2" y="0"/>
                    <a:pt x="2" y="0"/>
                    <a:pt x="3" y="0"/>
                  </a:cubicBezTo>
                  <a:cubicBezTo>
                    <a:pt x="3" y="2"/>
                    <a:pt x="2" y="4"/>
                    <a:pt x="3" y="5"/>
                  </a:cubicBezTo>
                  <a:cubicBezTo>
                    <a:pt x="3" y="7"/>
                    <a:pt x="3" y="9"/>
                    <a:pt x="3" y="11"/>
                  </a:cubicBezTo>
                  <a:cubicBezTo>
                    <a:pt x="2" y="10"/>
                    <a:pt x="2" y="12"/>
                    <a:pt x="1" y="11"/>
                  </a:cubicBezTo>
                  <a:cubicBezTo>
                    <a:pt x="0" y="10"/>
                    <a:pt x="0" y="9"/>
                    <a:pt x="0" y="8"/>
                  </a:cubicBezTo>
                  <a:cubicBezTo>
                    <a:pt x="0" y="6"/>
                    <a:pt x="0" y="3"/>
                    <a:pt x="2" y="0"/>
                  </a:cubicBezTo>
                  <a:close/>
                </a:path>
              </a:pathLst>
            </a:custGeom>
            <a:solidFill>
              <a:srgbClr val="EA9D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2" name="Freeform 1014"/>
            <p:cNvSpPr>
              <a:spLocks/>
            </p:cNvSpPr>
            <p:nvPr/>
          </p:nvSpPr>
          <p:spPr bwMode="auto">
            <a:xfrm>
              <a:off x="1566" y="994"/>
              <a:ext cx="38" cy="19"/>
            </a:xfrm>
            <a:custGeom>
              <a:avLst/>
              <a:gdLst>
                <a:gd name="T0" fmla="*/ 2 w 16"/>
                <a:gd name="T1" fmla="*/ 6 h 8"/>
                <a:gd name="T2" fmla="*/ 0 w 16"/>
                <a:gd name="T3" fmla="*/ 6 h 8"/>
                <a:gd name="T4" fmla="*/ 8 w 16"/>
                <a:gd name="T5" fmla="*/ 4 h 8"/>
                <a:gd name="T6" fmla="*/ 10 w 16"/>
                <a:gd name="T7" fmla="*/ 2 h 8"/>
                <a:gd name="T8" fmla="*/ 11 w 16"/>
                <a:gd name="T9" fmla="*/ 1 h 8"/>
                <a:gd name="T10" fmla="*/ 16 w 16"/>
                <a:gd name="T11" fmla="*/ 2 h 8"/>
                <a:gd name="T12" fmla="*/ 16 w 16"/>
                <a:gd name="T13" fmla="*/ 3 h 8"/>
                <a:gd name="T14" fmla="*/ 2 w 16"/>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2" y="6"/>
                  </a:moveTo>
                  <a:cubicBezTo>
                    <a:pt x="1" y="6"/>
                    <a:pt x="1" y="6"/>
                    <a:pt x="0" y="6"/>
                  </a:cubicBezTo>
                  <a:cubicBezTo>
                    <a:pt x="3" y="4"/>
                    <a:pt x="6" y="5"/>
                    <a:pt x="8" y="4"/>
                  </a:cubicBezTo>
                  <a:cubicBezTo>
                    <a:pt x="9" y="4"/>
                    <a:pt x="12" y="4"/>
                    <a:pt x="10" y="2"/>
                  </a:cubicBezTo>
                  <a:cubicBezTo>
                    <a:pt x="10" y="1"/>
                    <a:pt x="11" y="1"/>
                    <a:pt x="11" y="1"/>
                  </a:cubicBezTo>
                  <a:cubicBezTo>
                    <a:pt x="13" y="2"/>
                    <a:pt x="15" y="0"/>
                    <a:pt x="16" y="2"/>
                  </a:cubicBezTo>
                  <a:cubicBezTo>
                    <a:pt x="16" y="3"/>
                    <a:pt x="16" y="3"/>
                    <a:pt x="16" y="3"/>
                  </a:cubicBezTo>
                  <a:cubicBezTo>
                    <a:pt x="11" y="3"/>
                    <a:pt x="7" y="8"/>
                    <a:pt x="2" y="6"/>
                  </a:cubicBezTo>
                  <a:close/>
                </a:path>
              </a:pathLst>
            </a:custGeom>
            <a:solidFill>
              <a:srgbClr val="8F35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3" name="Freeform 1015"/>
            <p:cNvSpPr>
              <a:spLocks/>
            </p:cNvSpPr>
            <p:nvPr/>
          </p:nvSpPr>
          <p:spPr bwMode="auto">
            <a:xfrm>
              <a:off x="1583" y="972"/>
              <a:ext cx="21" cy="26"/>
            </a:xfrm>
            <a:custGeom>
              <a:avLst/>
              <a:gdLst>
                <a:gd name="T0" fmla="*/ 9 w 9"/>
                <a:gd name="T1" fmla="*/ 2 h 11"/>
                <a:gd name="T2" fmla="*/ 8 w 9"/>
                <a:gd name="T3" fmla="*/ 2 h 11"/>
                <a:gd name="T4" fmla="*/ 4 w 9"/>
                <a:gd name="T5" fmla="*/ 8 h 11"/>
                <a:gd name="T6" fmla="*/ 4 w 9"/>
                <a:gd name="T7" fmla="*/ 10 h 11"/>
                <a:gd name="T8" fmla="*/ 3 w 9"/>
                <a:gd name="T9" fmla="*/ 11 h 11"/>
                <a:gd name="T10" fmla="*/ 2 w 9"/>
                <a:gd name="T11" fmla="*/ 9 h 11"/>
                <a:gd name="T12" fmla="*/ 2 w 9"/>
                <a:gd name="T13" fmla="*/ 2 h 11"/>
                <a:gd name="T14" fmla="*/ 9 w 9"/>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9" y="2"/>
                  </a:moveTo>
                  <a:cubicBezTo>
                    <a:pt x="9" y="2"/>
                    <a:pt x="9" y="2"/>
                    <a:pt x="8" y="2"/>
                  </a:cubicBezTo>
                  <a:cubicBezTo>
                    <a:pt x="5" y="2"/>
                    <a:pt x="3" y="4"/>
                    <a:pt x="4" y="8"/>
                  </a:cubicBezTo>
                  <a:cubicBezTo>
                    <a:pt x="4" y="9"/>
                    <a:pt x="4" y="10"/>
                    <a:pt x="4" y="10"/>
                  </a:cubicBezTo>
                  <a:cubicBezTo>
                    <a:pt x="4" y="10"/>
                    <a:pt x="3" y="10"/>
                    <a:pt x="3" y="11"/>
                  </a:cubicBezTo>
                  <a:cubicBezTo>
                    <a:pt x="3" y="10"/>
                    <a:pt x="2" y="9"/>
                    <a:pt x="2" y="9"/>
                  </a:cubicBezTo>
                  <a:cubicBezTo>
                    <a:pt x="1" y="6"/>
                    <a:pt x="0" y="4"/>
                    <a:pt x="2" y="2"/>
                  </a:cubicBezTo>
                  <a:cubicBezTo>
                    <a:pt x="4" y="0"/>
                    <a:pt x="7" y="0"/>
                    <a:pt x="9" y="2"/>
                  </a:cubicBezTo>
                  <a:close/>
                </a:path>
              </a:pathLst>
            </a:custGeom>
            <a:solidFill>
              <a:srgbClr val="7527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4" name="Freeform 1016"/>
            <p:cNvSpPr>
              <a:spLocks/>
            </p:cNvSpPr>
            <p:nvPr/>
          </p:nvSpPr>
          <p:spPr bwMode="auto">
            <a:xfrm>
              <a:off x="1604" y="994"/>
              <a:ext cx="31" cy="11"/>
            </a:xfrm>
            <a:custGeom>
              <a:avLst/>
              <a:gdLst>
                <a:gd name="T0" fmla="*/ 13 w 13"/>
                <a:gd name="T1" fmla="*/ 1 h 5"/>
                <a:gd name="T2" fmla="*/ 12 w 13"/>
                <a:gd name="T3" fmla="*/ 2 h 5"/>
                <a:gd name="T4" fmla="*/ 0 w 13"/>
                <a:gd name="T5" fmla="*/ 3 h 5"/>
                <a:gd name="T6" fmla="*/ 0 w 13"/>
                <a:gd name="T7" fmla="*/ 3 h 5"/>
                <a:gd name="T8" fmla="*/ 13 w 13"/>
                <a:gd name="T9" fmla="*/ 1 h 5"/>
              </a:gdLst>
              <a:ahLst/>
              <a:cxnLst>
                <a:cxn ang="0">
                  <a:pos x="T0" y="T1"/>
                </a:cxn>
                <a:cxn ang="0">
                  <a:pos x="T2" y="T3"/>
                </a:cxn>
                <a:cxn ang="0">
                  <a:pos x="T4" y="T5"/>
                </a:cxn>
                <a:cxn ang="0">
                  <a:pos x="T6" y="T7"/>
                </a:cxn>
                <a:cxn ang="0">
                  <a:pos x="T8" y="T9"/>
                </a:cxn>
              </a:cxnLst>
              <a:rect l="0" t="0" r="r" b="b"/>
              <a:pathLst>
                <a:path w="13" h="5">
                  <a:moveTo>
                    <a:pt x="13" y="1"/>
                  </a:moveTo>
                  <a:cubicBezTo>
                    <a:pt x="13" y="2"/>
                    <a:pt x="12" y="2"/>
                    <a:pt x="12" y="2"/>
                  </a:cubicBezTo>
                  <a:cubicBezTo>
                    <a:pt x="8" y="4"/>
                    <a:pt x="4" y="5"/>
                    <a:pt x="0" y="3"/>
                  </a:cubicBezTo>
                  <a:cubicBezTo>
                    <a:pt x="0" y="3"/>
                    <a:pt x="0" y="3"/>
                    <a:pt x="0" y="3"/>
                  </a:cubicBezTo>
                  <a:cubicBezTo>
                    <a:pt x="4" y="1"/>
                    <a:pt x="8" y="0"/>
                    <a:pt x="13" y="1"/>
                  </a:cubicBezTo>
                  <a:close/>
                </a:path>
              </a:pathLst>
            </a:custGeom>
            <a:solidFill>
              <a:srgbClr val="772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5" name="Freeform 1017"/>
            <p:cNvSpPr>
              <a:spLocks/>
            </p:cNvSpPr>
            <p:nvPr/>
          </p:nvSpPr>
          <p:spPr bwMode="auto">
            <a:xfrm>
              <a:off x="1571" y="951"/>
              <a:ext cx="14" cy="17"/>
            </a:xfrm>
            <a:custGeom>
              <a:avLst/>
              <a:gdLst>
                <a:gd name="T0" fmla="*/ 2 w 6"/>
                <a:gd name="T1" fmla="*/ 7 h 7"/>
                <a:gd name="T2" fmla="*/ 0 w 6"/>
                <a:gd name="T3" fmla="*/ 7 h 7"/>
                <a:gd name="T4" fmla="*/ 4 w 6"/>
                <a:gd name="T5" fmla="*/ 4 h 7"/>
                <a:gd name="T6" fmla="*/ 6 w 6"/>
                <a:gd name="T7" fmla="*/ 0 h 7"/>
                <a:gd name="T8" fmla="*/ 6 w 6"/>
                <a:gd name="T9" fmla="*/ 4 h 7"/>
                <a:gd name="T10" fmla="*/ 6 w 6"/>
                <a:gd name="T11" fmla="*/ 6 h 7"/>
                <a:gd name="T12" fmla="*/ 2 w 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2" y="7"/>
                  </a:moveTo>
                  <a:cubicBezTo>
                    <a:pt x="1" y="7"/>
                    <a:pt x="1" y="7"/>
                    <a:pt x="0" y="7"/>
                  </a:cubicBezTo>
                  <a:cubicBezTo>
                    <a:pt x="1" y="6"/>
                    <a:pt x="1" y="4"/>
                    <a:pt x="4" y="4"/>
                  </a:cubicBezTo>
                  <a:cubicBezTo>
                    <a:pt x="5" y="5"/>
                    <a:pt x="4" y="1"/>
                    <a:pt x="6" y="0"/>
                  </a:cubicBezTo>
                  <a:cubicBezTo>
                    <a:pt x="6" y="1"/>
                    <a:pt x="6" y="2"/>
                    <a:pt x="6" y="4"/>
                  </a:cubicBezTo>
                  <a:cubicBezTo>
                    <a:pt x="5" y="4"/>
                    <a:pt x="6" y="5"/>
                    <a:pt x="6" y="6"/>
                  </a:cubicBezTo>
                  <a:cubicBezTo>
                    <a:pt x="5" y="6"/>
                    <a:pt x="4" y="6"/>
                    <a:pt x="2" y="7"/>
                  </a:cubicBezTo>
                  <a:close/>
                </a:path>
              </a:pathLst>
            </a:custGeom>
            <a:solidFill>
              <a:srgbClr val="D47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6" name="Freeform 1018"/>
            <p:cNvSpPr>
              <a:spLocks/>
            </p:cNvSpPr>
            <p:nvPr/>
          </p:nvSpPr>
          <p:spPr bwMode="auto">
            <a:xfrm>
              <a:off x="1523" y="963"/>
              <a:ext cx="17" cy="9"/>
            </a:xfrm>
            <a:custGeom>
              <a:avLst/>
              <a:gdLst>
                <a:gd name="T0" fmla="*/ 7 w 7"/>
                <a:gd name="T1" fmla="*/ 0 h 4"/>
                <a:gd name="T2" fmla="*/ 0 w 7"/>
                <a:gd name="T3" fmla="*/ 4 h 4"/>
                <a:gd name="T4" fmla="*/ 7 w 7"/>
                <a:gd name="T5" fmla="*/ 0 h 4"/>
              </a:gdLst>
              <a:ahLst/>
              <a:cxnLst>
                <a:cxn ang="0">
                  <a:pos x="T0" y="T1"/>
                </a:cxn>
                <a:cxn ang="0">
                  <a:pos x="T2" y="T3"/>
                </a:cxn>
                <a:cxn ang="0">
                  <a:pos x="T4" y="T5"/>
                </a:cxn>
              </a:cxnLst>
              <a:rect l="0" t="0" r="r" b="b"/>
              <a:pathLst>
                <a:path w="7" h="4">
                  <a:moveTo>
                    <a:pt x="7" y="0"/>
                  </a:moveTo>
                  <a:cubicBezTo>
                    <a:pt x="6" y="3"/>
                    <a:pt x="4" y="4"/>
                    <a:pt x="0" y="4"/>
                  </a:cubicBezTo>
                  <a:cubicBezTo>
                    <a:pt x="3" y="3"/>
                    <a:pt x="5" y="1"/>
                    <a:pt x="7" y="0"/>
                  </a:cubicBezTo>
                  <a:close/>
                </a:path>
              </a:pathLst>
            </a:custGeom>
            <a:solidFill>
              <a:srgbClr val="76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7" name="Freeform 1019"/>
            <p:cNvSpPr>
              <a:spLocks/>
            </p:cNvSpPr>
            <p:nvPr/>
          </p:nvSpPr>
          <p:spPr bwMode="auto">
            <a:xfrm>
              <a:off x="815" y="3409"/>
              <a:ext cx="123" cy="170"/>
            </a:xfrm>
            <a:custGeom>
              <a:avLst/>
              <a:gdLst>
                <a:gd name="T0" fmla="*/ 14 w 52"/>
                <a:gd name="T1" fmla="*/ 65 h 72"/>
                <a:gd name="T2" fmla="*/ 15 w 52"/>
                <a:gd name="T3" fmla="*/ 60 h 72"/>
                <a:gd name="T4" fmla="*/ 17 w 52"/>
                <a:gd name="T5" fmla="*/ 47 h 72"/>
                <a:gd name="T6" fmla="*/ 13 w 52"/>
                <a:gd name="T7" fmla="*/ 47 h 72"/>
                <a:gd name="T8" fmla="*/ 12 w 52"/>
                <a:gd name="T9" fmla="*/ 44 h 72"/>
                <a:gd name="T10" fmla="*/ 9 w 52"/>
                <a:gd name="T11" fmla="*/ 36 h 72"/>
                <a:gd name="T12" fmla="*/ 8 w 52"/>
                <a:gd name="T13" fmla="*/ 32 h 72"/>
                <a:gd name="T14" fmla="*/ 6 w 52"/>
                <a:gd name="T15" fmla="*/ 26 h 72"/>
                <a:gd name="T16" fmla="*/ 1 w 52"/>
                <a:gd name="T17" fmla="*/ 22 h 72"/>
                <a:gd name="T18" fmla="*/ 1 w 52"/>
                <a:gd name="T19" fmla="*/ 7 h 72"/>
                <a:gd name="T20" fmla="*/ 1 w 52"/>
                <a:gd name="T21" fmla="*/ 2 h 72"/>
                <a:gd name="T22" fmla="*/ 2 w 52"/>
                <a:gd name="T23" fmla="*/ 0 h 72"/>
                <a:gd name="T24" fmla="*/ 15 w 52"/>
                <a:gd name="T25" fmla="*/ 10 h 72"/>
                <a:gd name="T26" fmla="*/ 16 w 52"/>
                <a:gd name="T27" fmla="*/ 10 h 72"/>
                <a:gd name="T28" fmla="*/ 18 w 52"/>
                <a:gd name="T29" fmla="*/ 14 h 72"/>
                <a:gd name="T30" fmla="*/ 13 w 52"/>
                <a:gd name="T31" fmla="*/ 14 h 72"/>
                <a:gd name="T32" fmla="*/ 7 w 52"/>
                <a:gd name="T33" fmla="*/ 11 h 72"/>
                <a:gd name="T34" fmla="*/ 4 w 52"/>
                <a:gd name="T35" fmla="*/ 11 h 72"/>
                <a:gd name="T36" fmla="*/ 4 w 52"/>
                <a:gd name="T37" fmla="*/ 14 h 72"/>
                <a:gd name="T38" fmla="*/ 10 w 52"/>
                <a:gd name="T39" fmla="*/ 24 h 72"/>
                <a:gd name="T40" fmla="*/ 13 w 52"/>
                <a:gd name="T41" fmla="*/ 26 h 72"/>
                <a:gd name="T42" fmla="*/ 17 w 52"/>
                <a:gd name="T43" fmla="*/ 23 h 72"/>
                <a:gd name="T44" fmla="*/ 20 w 52"/>
                <a:gd name="T45" fmla="*/ 18 h 72"/>
                <a:gd name="T46" fmla="*/ 24 w 52"/>
                <a:gd name="T47" fmla="*/ 17 h 72"/>
                <a:gd name="T48" fmla="*/ 26 w 52"/>
                <a:gd name="T49" fmla="*/ 20 h 72"/>
                <a:gd name="T50" fmla="*/ 18 w 52"/>
                <a:gd name="T51" fmla="*/ 33 h 72"/>
                <a:gd name="T52" fmla="*/ 15 w 52"/>
                <a:gd name="T53" fmla="*/ 35 h 72"/>
                <a:gd name="T54" fmla="*/ 18 w 52"/>
                <a:gd name="T55" fmla="*/ 39 h 72"/>
                <a:gd name="T56" fmla="*/ 16 w 52"/>
                <a:gd name="T57" fmla="*/ 43 h 72"/>
                <a:gd name="T58" fmla="*/ 19 w 52"/>
                <a:gd name="T59" fmla="*/ 42 h 72"/>
                <a:gd name="T60" fmla="*/ 26 w 52"/>
                <a:gd name="T61" fmla="*/ 52 h 72"/>
                <a:gd name="T62" fmla="*/ 28 w 52"/>
                <a:gd name="T63" fmla="*/ 51 h 72"/>
                <a:gd name="T64" fmla="*/ 31 w 52"/>
                <a:gd name="T65" fmla="*/ 48 h 72"/>
                <a:gd name="T66" fmla="*/ 48 w 52"/>
                <a:gd name="T67" fmla="*/ 39 h 72"/>
                <a:gd name="T68" fmla="*/ 49 w 52"/>
                <a:gd name="T69" fmla="*/ 39 h 72"/>
                <a:gd name="T70" fmla="*/ 50 w 52"/>
                <a:gd name="T71" fmla="*/ 41 h 72"/>
                <a:gd name="T72" fmla="*/ 51 w 52"/>
                <a:gd name="T73" fmla="*/ 49 h 72"/>
                <a:gd name="T74" fmla="*/ 51 w 52"/>
                <a:gd name="T75" fmla="*/ 51 h 72"/>
                <a:gd name="T76" fmla="*/ 47 w 52"/>
                <a:gd name="T77" fmla="*/ 53 h 72"/>
                <a:gd name="T78" fmla="*/ 46 w 52"/>
                <a:gd name="T79" fmla="*/ 59 h 72"/>
                <a:gd name="T80" fmla="*/ 47 w 52"/>
                <a:gd name="T81" fmla="*/ 60 h 72"/>
                <a:gd name="T82" fmla="*/ 50 w 52"/>
                <a:gd name="T83" fmla="*/ 60 h 72"/>
                <a:gd name="T84" fmla="*/ 50 w 52"/>
                <a:gd name="T85" fmla="*/ 61 h 72"/>
                <a:gd name="T86" fmla="*/ 48 w 52"/>
                <a:gd name="T87" fmla="*/ 63 h 72"/>
                <a:gd name="T88" fmla="*/ 51 w 52"/>
                <a:gd name="T89" fmla="*/ 65 h 72"/>
                <a:gd name="T90" fmla="*/ 49 w 52"/>
                <a:gd name="T91" fmla="*/ 68 h 72"/>
                <a:gd name="T92" fmla="*/ 43 w 52"/>
                <a:gd name="T93" fmla="*/ 68 h 72"/>
                <a:gd name="T94" fmla="*/ 40 w 52"/>
                <a:gd name="T95" fmla="*/ 66 h 72"/>
                <a:gd name="T96" fmla="*/ 41 w 52"/>
                <a:gd name="T97" fmla="*/ 63 h 72"/>
                <a:gd name="T98" fmla="*/ 35 w 52"/>
                <a:gd name="T99" fmla="*/ 64 h 72"/>
                <a:gd name="T100" fmla="*/ 34 w 52"/>
                <a:gd name="T101" fmla="*/ 61 h 72"/>
                <a:gd name="T102" fmla="*/ 32 w 52"/>
                <a:gd name="T103" fmla="*/ 58 h 72"/>
                <a:gd name="T104" fmla="*/ 30 w 52"/>
                <a:gd name="T105" fmla="*/ 60 h 72"/>
                <a:gd name="T106" fmla="*/ 24 w 52"/>
                <a:gd name="T107" fmla="*/ 66 h 72"/>
                <a:gd name="T108" fmla="*/ 20 w 52"/>
                <a:gd name="T109" fmla="*/ 70 h 72"/>
                <a:gd name="T110" fmla="*/ 18 w 52"/>
                <a:gd name="T111" fmla="*/ 72 h 72"/>
                <a:gd name="T112" fmla="*/ 18 w 52"/>
                <a:gd name="T113" fmla="*/ 72 h 72"/>
                <a:gd name="T114" fmla="*/ 18 w 52"/>
                <a:gd name="T115" fmla="*/ 66 h 72"/>
                <a:gd name="T116" fmla="*/ 21 w 52"/>
                <a:gd name="T117" fmla="*/ 63 h 72"/>
                <a:gd name="T118" fmla="*/ 20 w 52"/>
                <a:gd name="T119" fmla="*/ 50 h 72"/>
                <a:gd name="T120" fmla="*/ 20 w 52"/>
                <a:gd name="T121" fmla="*/ 53 h 72"/>
                <a:gd name="T122" fmla="*/ 17 w 52"/>
                <a:gd name="T123" fmla="*/ 65 h 72"/>
                <a:gd name="T124" fmla="*/ 14 w 52"/>
                <a:gd name="T12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2">
                  <a:moveTo>
                    <a:pt x="14" y="65"/>
                  </a:moveTo>
                  <a:cubicBezTo>
                    <a:pt x="14" y="63"/>
                    <a:pt x="14" y="62"/>
                    <a:pt x="15" y="60"/>
                  </a:cubicBezTo>
                  <a:cubicBezTo>
                    <a:pt x="19" y="56"/>
                    <a:pt x="18" y="52"/>
                    <a:pt x="17" y="47"/>
                  </a:cubicBezTo>
                  <a:cubicBezTo>
                    <a:pt x="16" y="44"/>
                    <a:pt x="14" y="47"/>
                    <a:pt x="13" y="47"/>
                  </a:cubicBezTo>
                  <a:cubicBezTo>
                    <a:pt x="12" y="46"/>
                    <a:pt x="14" y="44"/>
                    <a:pt x="12" y="44"/>
                  </a:cubicBezTo>
                  <a:cubicBezTo>
                    <a:pt x="12" y="41"/>
                    <a:pt x="10" y="39"/>
                    <a:pt x="9" y="36"/>
                  </a:cubicBezTo>
                  <a:cubicBezTo>
                    <a:pt x="7" y="35"/>
                    <a:pt x="8" y="34"/>
                    <a:pt x="8" y="32"/>
                  </a:cubicBezTo>
                  <a:cubicBezTo>
                    <a:pt x="10" y="29"/>
                    <a:pt x="10" y="27"/>
                    <a:pt x="6" y="26"/>
                  </a:cubicBezTo>
                  <a:cubicBezTo>
                    <a:pt x="4" y="25"/>
                    <a:pt x="2" y="25"/>
                    <a:pt x="1" y="22"/>
                  </a:cubicBezTo>
                  <a:cubicBezTo>
                    <a:pt x="0" y="17"/>
                    <a:pt x="0" y="12"/>
                    <a:pt x="1" y="7"/>
                  </a:cubicBezTo>
                  <a:cubicBezTo>
                    <a:pt x="1" y="5"/>
                    <a:pt x="1" y="3"/>
                    <a:pt x="1" y="2"/>
                  </a:cubicBezTo>
                  <a:cubicBezTo>
                    <a:pt x="1" y="1"/>
                    <a:pt x="1" y="0"/>
                    <a:pt x="2" y="0"/>
                  </a:cubicBezTo>
                  <a:cubicBezTo>
                    <a:pt x="5" y="6"/>
                    <a:pt x="10" y="7"/>
                    <a:pt x="15" y="10"/>
                  </a:cubicBezTo>
                  <a:cubicBezTo>
                    <a:pt x="15" y="10"/>
                    <a:pt x="16" y="10"/>
                    <a:pt x="16" y="10"/>
                  </a:cubicBezTo>
                  <a:cubicBezTo>
                    <a:pt x="16" y="12"/>
                    <a:pt x="19" y="12"/>
                    <a:pt x="18" y="14"/>
                  </a:cubicBezTo>
                  <a:cubicBezTo>
                    <a:pt x="17" y="15"/>
                    <a:pt x="15" y="14"/>
                    <a:pt x="13" y="14"/>
                  </a:cubicBezTo>
                  <a:cubicBezTo>
                    <a:pt x="11" y="13"/>
                    <a:pt x="9" y="12"/>
                    <a:pt x="7" y="11"/>
                  </a:cubicBezTo>
                  <a:cubicBezTo>
                    <a:pt x="5" y="10"/>
                    <a:pt x="5" y="10"/>
                    <a:pt x="4" y="11"/>
                  </a:cubicBezTo>
                  <a:cubicBezTo>
                    <a:pt x="3" y="12"/>
                    <a:pt x="3" y="13"/>
                    <a:pt x="4" y="14"/>
                  </a:cubicBezTo>
                  <a:cubicBezTo>
                    <a:pt x="6" y="17"/>
                    <a:pt x="8" y="20"/>
                    <a:pt x="10" y="24"/>
                  </a:cubicBezTo>
                  <a:cubicBezTo>
                    <a:pt x="11" y="25"/>
                    <a:pt x="11" y="27"/>
                    <a:pt x="13" y="26"/>
                  </a:cubicBezTo>
                  <a:cubicBezTo>
                    <a:pt x="15" y="26"/>
                    <a:pt x="17" y="25"/>
                    <a:pt x="17" y="23"/>
                  </a:cubicBezTo>
                  <a:cubicBezTo>
                    <a:pt x="18" y="21"/>
                    <a:pt x="19" y="19"/>
                    <a:pt x="20" y="18"/>
                  </a:cubicBezTo>
                  <a:cubicBezTo>
                    <a:pt x="21" y="17"/>
                    <a:pt x="23" y="16"/>
                    <a:pt x="24" y="17"/>
                  </a:cubicBezTo>
                  <a:cubicBezTo>
                    <a:pt x="26" y="18"/>
                    <a:pt x="26" y="19"/>
                    <a:pt x="26" y="20"/>
                  </a:cubicBezTo>
                  <a:cubicBezTo>
                    <a:pt x="25" y="26"/>
                    <a:pt x="24" y="30"/>
                    <a:pt x="18" y="33"/>
                  </a:cubicBezTo>
                  <a:cubicBezTo>
                    <a:pt x="17" y="33"/>
                    <a:pt x="16" y="34"/>
                    <a:pt x="15" y="35"/>
                  </a:cubicBezTo>
                  <a:cubicBezTo>
                    <a:pt x="13" y="36"/>
                    <a:pt x="14" y="38"/>
                    <a:pt x="18" y="39"/>
                  </a:cubicBezTo>
                  <a:cubicBezTo>
                    <a:pt x="18" y="41"/>
                    <a:pt x="16" y="41"/>
                    <a:pt x="16" y="43"/>
                  </a:cubicBezTo>
                  <a:cubicBezTo>
                    <a:pt x="17" y="43"/>
                    <a:pt x="18" y="42"/>
                    <a:pt x="19" y="42"/>
                  </a:cubicBezTo>
                  <a:cubicBezTo>
                    <a:pt x="20" y="46"/>
                    <a:pt x="24" y="49"/>
                    <a:pt x="26" y="52"/>
                  </a:cubicBezTo>
                  <a:cubicBezTo>
                    <a:pt x="27" y="53"/>
                    <a:pt x="28" y="52"/>
                    <a:pt x="28" y="51"/>
                  </a:cubicBezTo>
                  <a:cubicBezTo>
                    <a:pt x="28" y="49"/>
                    <a:pt x="29" y="48"/>
                    <a:pt x="31" y="48"/>
                  </a:cubicBezTo>
                  <a:cubicBezTo>
                    <a:pt x="38" y="49"/>
                    <a:pt x="43" y="45"/>
                    <a:pt x="48" y="39"/>
                  </a:cubicBezTo>
                  <a:cubicBezTo>
                    <a:pt x="48" y="39"/>
                    <a:pt x="48" y="39"/>
                    <a:pt x="49" y="39"/>
                  </a:cubicBezTo>
                  <a:cubicBezTo>
                    <a:pt x="49" y="39"/>
                    <a:pt x="51" y="39"/>
                    <a:pt x="50" y="41"/>
                  </a:cubicBezTo>
                  <a:cubicBezTo>
                    <a:pt x="48" y="44"/>
                    <a:pt x="49" y="46"/>
                    <a:pt x="51" y="49"/>
                  </a:cubicBezTo>
                  <a:cubicBezTo>
                    <a:pt x="51" y="50"/>
                    <a:pt x="51" y="50"/>
                    <a:pt x="51" y="51"/>
                  </a:cubicBezTo>
                  <a:cubicBezTo>
                    <a:pt x="50" y="52"/>
                    <a:pt x="48" y="52"/>
                    <a:pt x="47" y="53"/>
                  </a:cubicBezTo>
                  <a:cubicBezTo>
                    <a:pt x="45" y="55"/>
                    <a:pt x="44" y="57"/>
                    <a:pt x="46" y="59"/>
                  </a:cubicBezTo>
                  <a:cubicBezTo>
                    <a:pt x="47" y="59"/>
                    <a:pt x="46" y="61"/>
                    <a:pt x="47" y="60"/>
                  </a:cubicBezTo>
                  <a:cubicBezTo>
                    <a:pt x="48" y="60"/>
                    <a:pt x="49" y="59"/>
                    <a:pt x="50" y="60"/>
                  </a:cubicBezTo>
                  <a:cubicBezTo>
                    <a:pt x="50" y="60"/>
                    <a:pt x="50" y="61"/>
                    <a:pt x="50" y="61"/>
                  </a:cubicBezTo>
                  <a:cubicBezTo>
                    <a:pt x="50" y="62"/>
                    <a:pt x="49" y="62"/>
                    <a:pt x="48" y="63"/>
                  </a:cubicBezTo>
                  <a:cubicBezTo>
                    <a:pt x="49" y="64"/>
                    <a:pt x="50" y="64"/>
                    <a:pt x="51" y="65"/>
                  </a:cubicBezTo>
                  <a:cubicBezTo>
                    <a:pt x="52" y="67"/>
                    <a:pt x="51" y="68"/>
                    <a:pt x="49" y="68"/>
                  </a:cubicBezTo>
                  <a:cubicBezTo>
                    <a:pt x="47" y="69"/>
                    <a:pt x="45" y="69"/>
                    <a:pt x="43" y="68"/>
                  </a:cubicBezTo>
                  <a:cubicBezTo>
                    <a:pt x="42" y="68"/>
                    <a:pt x="41" y="67"/>
                    <a:pt x="40" y="66"/>
                  </a:cubicBezTo>
                  <a:cubicBezTo>
                    <a:pt x="39" y="64"/>
                    <a:pt x="39" y="63"/>
                    <a:pt x="41" y="63"/>
                  </a:cubicBezTo>
                  <a:cubicBezTo>
                    <a:pt x="39" y="63"/>
                    <a:pt x="37" y="65"/>
                    <a:pt x="35" y="64"/>
                  </a:cubicBezTo>
                  <a:cubicBezTo>
                    <a:pt x="34" y="63"/>
                    <a:pt x="33" y="63"/>
                    <a:pt x="34" y="61"/>
                  </a:cubicBezTo>
                  <a:cubicBezTo>
                    <a:pt x="34" y="60"/>
                    <a:pt x="33" y="59"/>
                    <a:pt x="32" y="58"/>
                  </a:cubicBezTo>
                  <a:cubicBezTo>
                    <a:pt x="30" y="58"/>
                    <a:pt x="30" y="59"/>
                    <a:pt x="30" y="60"/>
                  </a:cubicBezTo>
                  <a:cubicBezTo>
                    <a:pt x="28" y="62"/>
                    <a:pt x="27" y="65"/>
                    <a:pt x="24" y="66"/>
                  </a:cubicBezTo>
                  <a:cubicBezTo>
                    <a:pt x="22" y="66"/>
                    <a:pt x="20" y="68"/>
                    <a:pt x="20" y="70"/>
                  </a:cubicBezTo>
                  <a:cubicBezTo>
                    <a:pt x="20" y="71"/>
                    <a:pt x="20" y="72"/>
                    <a:pt x="18" y="72"/>
                  </a:cubicBezTo>
                  <a:cubicBezTo>
                    <a:pt x="18" y="72"/>
                    <a:pt x="18" y="72"/>
                    <a:pt x="18" y="72"/>
                  </a:cubicBezTo>
                  <a:cubicBezTo>
                    <a:pt x="16" y="70"/>
                    <a:pt x="16" y="68"/>
                    <a:pt x="18" y="66"/>
                  </a:cubicBezTo>
                  <a:cubicBezTo>
                    <a:pt x="19" y="65"/>
                    <a:pt x="20" y="64"/>
                    <a:pt x="21" y="63"/>
                  </a:cubicBezTo>
                  <a:cubicBezTo>
                    <a:pt x="26" y="58"/>
                    <a:pt x="25" y="54"/>
                    <a:pt x="20" y="50"/>
                  </a:cubicBezTo>
                  <a:cubicBezTo>
                    <a:pt x="19" y="51"/>
                    <a:pt x="20" y="52"/>
                    <a:pt x="20" y="53"/>
                  </a:cubicBezTo>
                  <a:cubicBezTo>
                    <a:pt x="21" y="57"/>
                    <a:pt x="19" y="61"/>
                    <a:pt x="17" y="65"/>
                  </a:cubicBezTo>
                  <a:cubicBezTo>
                    <a:pt x="16" y="66"/>
                    <a:pt x="15" y="67"/>
                    <a:pt x="14" y="65"/>
                  </a:cubicBezTo>
                  <a:close/>
                </a:path>
              </a:pathLst>
            </a:custGeom>
            <a:solidFill>
              <a:srgbClr val="BC98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8" name="Freeform 1020"/>
            <p:cNvSpPr>
              <a:spLocks/>
            </p:cNvSpPr>
            <p:nvPr/>
          </p:nvSpPr>
          <p:spPr bwMode="auto">
            <a:xfrm>
              <a:off x="889" y="3364"/>
              <a:ext cx="57" cy="57"/>
            </a:xfrm>
            <a:custGeom>
              <a:avLst/>
              <a:gdLst>
                <a:gd name="T0" fmla="*/ 21 w 24"/>
                <a:gd name="T1" fmla="*/ 21 h 24"/>
                <a:gd name="T2" fmla="*/ 16 w 24"/>
                <a:gd name="T3" fmla="*/ 23 h 24"/>
                <a:gd name="T4" fmla="*/ 7 w 24"/>
                <a:gd name="T5" fmla="*/ 20 h 24"/>
                <a:gd name="T6" fmla="*/ 2 w 24"/>
                <a:gd name="T7" fmla="*/ 14 h 24"/>
                <a:gd name="T8" fmla="*/ 2 w 24"/>
                <a:gd name="T9" fmla="*/ 8 h 24"/>
                <a:gd name="T10" fmla="*/ 3 w 24"/>
                <a:gd name="T11" fmla="*/ 6 h 24"/>
                <a:gd name="T12" fmla="*/ 19 w 24"/>
                <a:gd name="T13" fmla="*/ 0 h 24"/>
                <a:gd name="T14" fmla="*/ 22 w 24"/>
                <a:gd name="T15" fmla="*/ 0 h 24"/>
                <a:gd name="T16" fmla="*/ 23 w 24"/>
                <a:gd name="T17" fmla="*/ 1 h 24"/>
                <a:gd name="T18" fmla="*/ 24 w 24"/>
                <a:gd name="T19" fmla="*/ 11 h 24"/>
                <a:gd name="T20" fmla="*/ 24 w 24"/>
                <a:gd name="T21" fmla="*/ 12 h 24"/>
                <a:gd name="T22" fmla="*/ 24 w 24"/>
                <a:gd name="T23" fmla="*/ 16 h 24"/>
                <a:gd name="T24" fmla="*/ 21 w 24"/>
                <a:gd name="T2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21" y="21"/>
                  </a:moveTo>
                  <a:cubicBezTo>
                    <a:pt x="19" y="22"/>
                    <a:pt x="18" y="23"/>
                    <a:pt x="16" y="23"/>
                  </a:cubicBezTo>
                  <a:cubicBezTo>
                    <a:pt x="12" y="24"/>
                    <a:pt x="10" y="22"/>
                    <a:pt x="7" y="20"/>
                  </a:cubicBezTo>
                  <a:cubicBezTo>
                    <a:pt x="5" y="19"/>
                    <a:pt x="4" y="16"/>
                    <a:pt x="2" y="14"/>
                  </a:cubicBezTo>
                  <a:cubicBezTo>
                    <a:pt x="0" y="12"/>
                    <a:pt x="1" y="10"/>
                    <a:pt x="2" y="8"/>
                  </a:cubicBezTo>
                  <a:cubicBezTo>
                    <a:pt x="2" y="7"/>
                    <a:pt x="2" y="7"/>
                    <a:pt x="3" y="6"/>
                  </a:cubicBezTo>
                  <a:cubicBezTo>
                    <a:pt x="7" y="2"/>
                    <a:pt x="13" y="1"/>
                    <a:pt x="19" y="0"/>
                  </a:cubicBezTo>
                  <a:cubicBezTo>
                    <a:pt x="20" y="0"/>
                    <a:pt x="21" y="0"/>
                    <a:pt x="22" y="0"/>
                  </a:cubicBezTo>
                  <a:cubicBezTo>
                    <a:pt x="22" y="0"/>
                    <a:pt x="23" y="1"/>
                    <a:pt x="23" y="1"/>
                  </a:cubicBezTo>
                  <a:cubicBezTo>
                    <a:pt x="24" y="4"/>
                    <a:pt x="23" y="8"/>
                    <a:pt x="24" y="11"/>
                  </a:cubicBezTo>
                  <a:cubicBezTo>
                    <a:pt x="24" y="11"/>
                    <a:pt x="24" y="12"/>
                    <a:pt x="24" y="12"/>
                  </a:cubicBezTo>
                  <a:cubicBezTo>
                    <a:pt x="24" y="13"/>
                    <a:pt x="24" y="15"/>
                    <a:pt x="24" y="16"/>
                  </a:cubicBezTo>
                  <a:cubicBezTo>
                    <a:pt x="23" y="18"/>
                    <a:pt x="24" y="20"/>
                    <a:pt x="21" y="21"/>
                  </a:cubicBezTo>
                  <a:close/>
                </a:path>
              </a:pathLst>
            </a:custGeom>
            <a:solidFill>
              <a:srgbClr val="C7C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9" name="Freeform 1021"/>
            <p:cNvSpPr>
              <a:spLocks/>
            </p:cNvSpPr>
            <p:nvPr/>
          </p:nvSpPr>
          <p:spPr bwMode="auto">
            <a:xfrm>
              <a:off x="867" y="3454"/>
              <a:ext cx="91" cy="57"/>
            </a:xfrm>
            <a:custGeom>
              <a:avLst/>
              <a:gdLst>
                <a:gd name="T0" fmla="*/ 25 w 38"/>
                <a:gd name="T1" fmla="*/ 13 h 24"/>
                <a:gd name="T2" fmla="*/ 23 w 38"/>
                <a:gd name="T3" fmla="*/ 15 h 24"/>
                <a:gd name="T4" fmla="*/ 12 w 38"/>
                <a:gd name="T5" fmla="*/ 21 h 24"/>
                <a:gd name="T6" fmla="*/ 9 w 38"/>
                <a:gd name="T7" fmla="*/ 21 h 24"/>
                <a:gd name="T8" fmla="*/ 4 w 38"/>
                <a:gd name="T9" fmla="*/ 22 h 24"/>
                <a:gd name="T10" fmla="*/ 2 w 38"/>
                <a:gd name="T11" fmla="*/ 16 h 24"/>
                <a:gd name="T12" fmla="*/ 8 w 38"/>
                <a:gd name="T13" fmla="*/ 4 h 24"/>
                <a:gd name="T14" fmla="*/ 12 w 38"/>
                <a:gd name="T15" fmla="*/ 2 h 24"/>
                <a:gd name="T16" fmla="*/ 23 w 38"/>
                <a:gd name="T17" fmla="*/ 2 h 24"/>
                <a:gd name="T18" fmla="*/ 24 w 38"/>
                <a:gd name="T19" fmla="*/ 7 h 24"/>
                <a:gd name="T20" fmla="*/ 30 w 38"/>
                <a:gd name="T21" fmla="*/ 7 h 24"/>
                <a:gd name="T22" fmla="*/ 30 w 38"/>
                <a:gd name="T23" fmla="*/ 8 h 24"/>
                <a:gd name="T24" fmla="*/ 22 w 38"/>
                <a:gd name="T25" fmla="*/ 9 h 24"/>
                <a:gd name="T26" fmla="*/ 21 w 38"/>
                <a:gd name="T27" fmla="*/ 8 h 24"/>
                <a:gd name="T28" fmla="*/ 17 w 38"/>
                <a:gd name="T29" fmla="*/ 5 h 24"/>
                <a:gd name="T30" fmla="*/ 14 w 38"/>
                <a:gd name="T31" fmla="*/ 10 h 24"/>
                <a:gd name="T32" fmla="*/ 14 w 38"/>
                <a:gd name="T33" fmla="*/ 13 h 24"/>
                <a:gd name="T34" fmla="*/ 16 w 38"/>
                <a:gd name="T35" fmla="*/ 15 h 24"/>
                <a:gd name="T36" fmla="*/ 16 w 38"/>
                <a:gd name="T37" fmla="*/ 17 h 24"/>
                <a:gd name="T38" fmla="*/ 19 w 38"/>
                <a:gd name="T39" fmla="*/ 18 h 24"/>
                <a:gd name="T40" fmla="*/ 19 w 38"/>
                <a:gd name="T41" fmla="*/ 15 h 24"/>
                <a:gd name="T42" fmla="*/ 18 w 38"/>
                <a:gd name="T43" fmla="*/ 13 h 24"/>
                <a:gd name="T44" fmla="*/ 37 w 38"/>
                <a:gd name="T45" fmla="*/ 7 h 24"/>
                <a:gd name="T46" fmla="*/ 35 w 38"/>
                <a:gd name="T47" fmla="*/ 10 h 24"/>
                <a:gd name="T48" fmla="*/ 25 w 38"/>
                <a:gd name="T49"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4">
                  <a:moveTo>
                    <a:pt x="25" y="13"/>
                  </a:moveTo>
                  <a:cubicBezTo>
                    <a:pt x="23" y="13"/>
                    <a:pt x="23" y="14"/>
                    <a:pt x="23" y="15"/>
                  </a:cubicBezTo>
                  <a:cubicBezTo>
                    <a:pt x="22" y="21"/>
                    <a:pt x="17" y="24"/>
                    <a:pt x="12" y="21"/>
                  </a:cubicBezTo>
                  <a:cubicBezTo>
                    <a:pt x="11" y="20"/>
                    <a:pt x="10" y="20"/>
                    <a:pt x="9" y="21"/>
                  </a:cubicBezTo>
                  <a:cubicBezTo>
                    <a:pt x="7" y="23"/>
                    <a:pt x="6" y="22"/>
                    <a:pt x="4" y="22"/>
                  </a:cubicBezTo>
                  <a:cubicBezTo>
                    <a:pt x="0" y="21"/>
                    <a:pt x="4" y="18"/>
                    <a:pt x="2" y="16"/>
                  </a:cubicBezTo>
                  <a:cubicBezTo>
                    <a:pt x="6" y="13"/>
                    <a:pt x="6" y="8"/>
                    <a:pt x="8" y="4"/>
                  </a:cubicBezTo>
                  <a:cubicBezTo>
                    <a:pt x="9" y="3"/>
                    <a:pt x="10" y="2"/>
                    <a:pt x="12" y="2"/>
                  </a:cubicBezTo>
                  <a:cubicBezTo>
                    <a:pt x="16" y="3"/>
                    <a:pt x="19" y="0"/>
                    <a:pt x="23" y="2"/>
                  </a:cubicBezTo>
                  <a:cubicBezTo>
                    <a:pt x="26" y="3"/>
                    <a:pt x="26" y="5"/>
                    <a:pt x="24" y="7"/>
                  </a:cubicBezTo>
                  <a:cubicBezTo>
                    <a:pt x="26" y="7"/>
                    <a:pt x="28" y="7"/>
                    <a:pt x="30" y="7"/>
                  </a:cubicBezTo>
                  <a:cubicBezTo>
                    <a:pt x="30" y="7"/>
                    <a:pt x="31" y="7"/>
                    <a:pt x="30" y="8"/>
                  </a:cubicBezTo>
                  <a:cubicBezTo>
                    <a:pt x="28" y="10"/>
                    <a:pt x="25" y="9"/>
                    <a:pt x="22" y="9"/>
                  </a:cubicBezTo>
                  <a:cubicBezTo>
                    <a:pt x="21" y="9"/>
                    <a:pt x="21" y="9"/>
                    <a:pt x="21" y="8"/>
                  </a:cubicBezTo>
                  <a:cubicBezTo>
                    <a:pt x="20" y="7"/>
                    <a:pt x="20" y="4"/>
                    <a:pt x="17" y="5"/>
                  </a:cubicBezTo>
                  <a:cubicBezTo>
                    <a:pt x="15" y="6"/>
                    <a:pt x="14" y="8"/>
                    <a:pt x="14" y="10"/>
                  </a:cubicBezTo>
                  <a:cubicBezTo>
                    <a:pt x="13" y="11"/>
                    <a:pt x="13" y="12"/>
                    <a:pt x="14" y="13"/>
                  </a:cubicBezTo>
                  <a:cubicBezTo>
                    <a:pt x="15" y="13"/>
                    <a:pt x="15" y="14"/>
                    <a:pt x="16" y="15"/>
                  </a:cubicBezTo>
                  <a:cubicBezTo>
                    <a:pt x="15" y="16"/>
                    <a:pt x="15" y="17"/>
                    <a:pt x="16" y="17"/>
                  </a:cubicBezTo>
                  <a:cubicBezTo>
                    <a:pt x="17" y="18"/>
                    <a:pt x="18" y="18"/>
                    <a:pt x="19" y="18"/>
                  </a:cubicBezTo>
                  <a:cubicBezTo>
                    <a:pt x="19" y="17"/>
                    <a:pt x="19" y="16"/>
                    <a:pt x="19" y="15"/>
                  </a:cubicBezTo>
                  <a:cubicBezTo>
                    <a:pt x="19" y="14"/>
                    <a:pt x="18" y="14"/>
                    <a:pt x="18" y="13"/>
                  </a:cubicBezTo>
                  <a:cubicBezTo>
                    <a:pt x="25" y="10"/>
                    <a:pt x="31" y="8"/>
                    <a:pt x="37" y="7"/>
                  </a:cubicBezTo>
                  <a:cubicBezTo>
                    <a:pt x="38" y="9"/>
                    <a:pt x="36" y="9"/>
                    <a:pt x="35" y="10"/>
                  </a:cubicBezTo>
                  <a:cubicBezTo>
                    <a:pt x="32" y="11"/>
                    <a:pt x="29" y="13"/>
                    <a:pt x="25" y="13"/>
                  </a:cubicBezTo>
                  <a:close/>
                </a:path>
              </a:pathLst>
            </a:custGeom>
            <a:solidFill>
              <a:srgbClr val="BC98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0" name="Freeform 1022"/>
            <p:cNvSpPr>
              <a:spLocks/>
            </p:cNvSpPr>
            <p:nvPr/>
          </p:nvSpPr>
          <p:spPr bwMode="auto">
            <a:xfrm>
              <a:off x="924" y="3478"/>
              <a:ext cx="38" cy="56"/>
            </a:xfrm>
            <a:custGeom>
              <a:avLst/>
              <a:gdLst>
                <a:gd name="T0" fmla="*/ 1 w 16"/>
                <a:gd name="T1" fmla="*/ 3 h 24"/>
                <a:gd name="T2" fmla="*/ 11 w 16"/>
                <a:gd name="T3" fmla="*/ 0 h 24"/>
                <a:gd name="T4" fmla="*/ 12 w 16"/>
                <a:gd name="T5" fmla="*/ 12 h 24"/>
                <a:gd name="T6" fmla="*/ 12 w 16"/>
                <a:gd name="T7" fmla="*/ 16 h 24"/>
                <a:gd name="T8" fmla="*/ 9 w 16"/>
                <a:gd name="T9" fmla="*/ 24 h 24"/>
                <a:gd name="T10" fmla="*/ 5 w 16"/>
                <a:gd name="T11" fmla="*/ 22 h 24"/>
                <a:gd name="T12" fmla="*/ 2 w 16"/>
                <a:gd name="T13" fmla="*/ 13 h 24"/>
                <a:gd name="T14" fmla="*/ 3 w 16"/>
                <a:gd name="T15" fmla="*/ 10 h 24"/>
                <a:gd name="T16" fmla="*/ 8 w 16"/>
                <a:gd name="T17" fmla="*/ 7 h 24"/>
                <a:gd name="T18" fmla="*/ 1 w 16"/>
                <a:gd name="T1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4">
                  <a:moveTo>
                    <a:pt x="1" y="3"/>
                  </a:moveTo>
                  <a:cubicBezTo>
                    <a:pt x="4" y="1"/>
                    <a:pt x="8" y="1"/>
                    <a:pt x="11" y="0"/>
                  </a:cubicBezTo>
                  <a:cubicBezTo>
                    <a:pt x="15" y="4"/>
                    <a:pt x="16" y="8"/>
                    <a:pt x="12" y="12"/>
                  </a:cubicBezTo>
                  <a:cubicBezTo>
                    <a:pt x="11" y="13"/>
                    <a:pt x="12" y="14"/>
                    <a:pt x="12" y="16"/>
                  </a:cubicBezTo>
                  <a:cubicBezTo>
                    <a:pt x="12" y="19"/>
                    <a:pt x="13" y="22"/>
                    <a:pt x="9" y="24"/>
                  </a:cubicBezTo>
                  <a:cubicBezTo>
                    <a:pt x="7" y="24"/>
                    <a:pt x="5" y="24"/>
                    <a:pt x="5" y="22"/>
                  </a:cubicBezTo>
                  <a:cubicBezTo>
                    <a:pt x="3" y="19"/>
                    <a:pt x="1" y="17"/>
                    <a:pt x="2" y="13"/>
                  </a:cubicBezTo>
                  <a:cubicBezTo>
                    <a:pt x="2" y="12"/>
                    <a:pt x="5" y="12"/>
                    <a:pt x="3" y="10"/>
                  </a:cubicBezTo>
                  <a:cubicBezTo>
                    <a:pt x="4" y="9"/>
                    <a:pt x="6" y="9"/>
                    <a:pt x="8" y="7"/>
                  </a:cubicBezTo>
                  <a:cubicBezTo>
                    <a:pt x="4" y="7"/>
                    <a:pt x="0" y="8"/>
                    <a:pt x="1" y="3"/>
                  </a:cubicBezTo>
                  <a:close/>
                </a:path>
              </a:pathLst>
            </a:custGeom>
            <a:solidFill>
              <a:srgbClr val="D9BB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1" name="Freeform 1023"/>
            <p:cNvSpPr>
              <a:spLocks/>
            </p:cNvSpPr>
            <p:nvPr/>
          </p:nvSpPr>
          <p:spPr bwMode="auto">
            <a:xfrm>
              <a:off x="832" y="3378"/>
              <a:ext cx="38" cy="52"/>
            </a:xfrm>
            <a:custGeom>
              <a:avLst/>
              <a:gdLst>
                <a:gd name="T0" fmla="*/ 5 w 16"/>
                <a:gd name="T1" fmla="*/ 0 h 22"/>
                <a:gd name="T2" fmla="*/ 10 w 16"/>
                <a:gd name="T3" fmla="*/ 4 h 22"/>
                <a:gd name="T4" fmla="*/ 12 w 16"/>
                <a:gd name="T5" fmla="*/ 5 h 22"/>
                <a:gd name="T6" fmla="*/ 16 w 16"/>
                <a:gd name="T7" fmla="*/ 19 h 22"/>
                <a:gd name="T8" fmla="*/ 14 w 16"/>
                <a:gd name="T9" fmla="*/ 22 h 22"/>
                <a:gd name="T10" fmla="*/ 12 w 16"/>
                <a:gd name="T11" fmla="*/ 20 h 22"/>
                <a:gd name="T12" fmla="*/ 4 w 16"/>
                <a:gd name="T13" fmla="*/ 13 h 22"/>
                <a:gd name="T14" fmla="*/ 1 w 16"/>
                <a:gd name="T15" fmla="*/ 7 h 22"/>
                <a:gd name="T16" fmla="*/ 5 w 16"/>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2">
                  <a:moveTo>
                    <a:pt x="5" y="0"/>
                  </a:moveTo>
                  <a:cubicBezTo>
                    <a:pt x="8" y="0"/>
                    <a:pt x="10" y="1"/>
                    <a:pt x="10" y="4"/>
                  </a:cubicBezTo>
                  <a:cubicBezTo>
                    <a:pt x="9" y="6"/>
                    <a:pt x="11" y="4"/>
                    <a:pt x="12" y="5"/>
                  </a:cubicBezTo>
                  <a:cubicBezTo>
                    <a:pt x="14" y="10"/>
                    <a:pt x="16" y="14"/>
                    <a:pt x="16" y="19"/>
                  </a:cubicBezTo>
                  <a:cubicBezTo>
                    <a:pt x="16" y="20"/>
                    <a:pt x="16" y="21"/>
                    <a:pt x="14" y="22"/>
                  </a:cubicBezTo>
                  <a:cubicBezTo>
                    <a:pt x="13" y="22"/>
                    <a:pt x="13" y="21"/>
                    <a:pt x="12" y="20"/>
                  </a:cubicBezTo>
                  <a:cubicBezTo>
                    <a:pt x="10" y="17"/>
                    <a:pt x="7" y="14"/>
                    <a:pt x="4" y="13"/>
                  </a:cubicBezTo>
                  <a:cubicBezTo>
                    <a:pt x="1" y="12"/>
                    <a:pt x="0" y="10"/>
                    <a:pt x="1" y="7"/>
                  </a:cubicBezTo>
                  <a:cubicBezTo>
                    <a:pt x="2" y="4"/>
                    <a:pt x="1" y="0"/>
                    <a:pt x="5" y="0"/>
                  </a:cubicBezTo>
                  <a:close/>
                </a:path>
              </a:pathLst>
            </a:custGeom>
            <a:solidFill>
              <a:srgbClr val="A97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2" name="Freeform 1024"/>
            <p:cNvSpPr>
              <a:spLocks/>
            </p:cNvSpPr>
            <p:nvPr/>
          </p:nvSpPr>
          <p:spPr bwMode="auto">
            <a:xfrm>
              <a:off x="889" y="3395"/>
              <a:ext cx="42" cy="49"/>
            </a:xfrm>
            <a:custGeom>
              <a:avLst/>
              <a:gdLst>
                <a:gd name="T0" fmla="*/ 2 w 18"/>
                <a:gd name="T1" fmla="*/ 1 h 21"/>
                <a:gd name="T2" fmla="*/ 16 w 18"/>
                <a:gd name="T3" fmla="*/ 10 h 21"/>
                <a:gd name="T4" fmla="*/ 17 w 18"/>
                <a:gd name="T5" fmla="*/ 13 h 21"/>
                <a:gd name="T6" fmla="*/ 12 w 18"/>
                <a:gd name="T7" fmla="*/ 20 h 21"/>
                <a:gd name="T8" fmla="*/ 8 w 18"/>
                <a:gd name="T9" fmla="*/ 20 h 21"/>
                <a:gd name="T10" fmla="*/ 9 w 18"/>
                <a:gd name="T11" fmla="*/ 17 h 21"/>
                <a:gd name="T12" fmla="*/ 7 w 18"/>
                <a:gd name="T13" fmla="*/ 13 h 21"/>
                <a:gd name="T14" fmla="*/ 2 w 18"/>
                <a:gd name="T15" fmla="*/ 5 h 21"/>
                <a:gd name="T16" fmla="*/ 1 w 18"/>
                <a:gd name="T17" fmla="*/ 2 h 21"/>
                <a:gd name="T18" fmla="*/ 2 w 18"/>
                <a:gd name="T1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2" y="1"/>
                  </a:moveTo>
                  <a:cubicBezTo>
                    <a:pt x="6" y="5"/>
                    <a:pt x="10" y="9"/>
                    <a:pt x="16" y="10"/>
                  </a:cubicBezTo>
                  <a:cubicBezTo>
                    <a:pt x="18" y="10"/>
                    <a:pt x="17" y="12"/>
                    <a:pt x="17" y="13"/>
                  </a:cubicBezTo>
                  <a:cubicBezTo>
                    <a:pt x="17" y="17"/>
                    <a:pt x="14" y="18"/>
                    <a:pt x="12" y="20"/>
                  </a:cubicBezTo>
                  <a:cubicBezTo>
                    <a:pt x="11" y="21"/>
                    <a:pt x="9" y="21"/>
                    <a:pt x="8" y="20"/>
                  </a:cubicBezTo>
                  <a:cubicBezTo>
                    <a:pt x="8" y="19"/>
                    <a:pt x="8" y="18"/>
                    <a:pt x="9" y="17"/>
                  </a:cubicBezTo>
                  <a:cubicBezTo>
                    <a:pt x="11" y="15"/>
                    <a:pt x="9" y="13"/>
                    <a:pt x="7" y="13"/>
                  </a:cubicBezTo>
                  <a:cubicBezTo>
                    <a:pt x="3" y="12"/>
                    <a:pt x="2" y="9"/>
                    <a:pt x="2" y="5"/>
                  </a:cubicBezTo>
                  <a:cubicBezTo>
                    <a:pt x="3" y="4"/>
                    <a:pt x="3" y="2"/>
                    <a:pt x="1" y="2"/>
                  </a:cubicBezTo>
                  <a:cubicBezTo>
                    <a:pt x="0" y="1"/>
                    <a:pt x="1" y="0"/>
                    <a:pt x="2" y="1"/>
                  </a:cubicBezTo>
                  <a:close/>
                </a:path>
              </a:pathLst>
            </a:custGeom>
            <a:solidFill>
              <a:srgbClr val="B08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3" name="Freeform 1025"/>
            <p:cNvSpPr>
              <a:spLocks/>
            </p:cNvSpPr>
            <p:nvPr/>
          </p:nvSpPr>
          <p:spPr bwMode="auto">
            <a:xfrm>
              <a:off x="862" y="3378"/>
              <a:ext cx="34" cy="57"/>
            </a:xfrm>
            <a:custGeom>
              <a:avLst/>
              <a:gdLst>
                <a:gd name="T0" fmla="*/ 13 w 14"/>
                <a:gd name="T1" fmla="*/ 8 h 24"/>
                <a:gd name="T2" fmla="*/ 12 w 14"/>
                <a:gd name="T3" fmla="*/ 9 h 24"/>
                <a:gd name="T4" fmla="*/ 10 w 14"/>
                <a:gd name="T5" fmla="*/ 21 h 24"/>
                <a:gd name="T6" fmla="*/ 9 w 14"/>
                <a:gd name="T7" fmla="*/ 24 h 24"/>
                <a:gd name="T8" fmla="*/ 6 w 14"/>
                <a:gd name="T9" fmla="*/ 21 h 24"/>
                <a:gd name="T10" fmla="*/ 6 w 14"/>
                <a:gd name="T11" fmla="*/ 12 h 24"/>
                <a:gd name="T12" fmla="*/ 4 w 14"/>
                <a:gd name="T13" fmla="*/ 7 h 24"/>
                <a:gd name="T14" fmla="*/ 4 w 14"/>
                <a:gd name="T15" fmla="*/ 2 h 24"/>
                <a:gd name="T16" fmla="*/ 5 w 14"/>
                <a:gd name="T17" fmla="*/ 1 h 24"/>
                <a:gd name="T18" fmla="*/ 5 w 14"/>
                <a:gd name="T19" fmla="*/ 0 h 24"/>
                <a:gd name="T20" fmla="*/ 6 w 14"/>
                <a:gd name="T21" fmla="*/ 0 h 24"/>
                <a:gd name="T22" fmla="*/ 11 w 14"/>
                <a:gd name="T23" fmla="*/ 1 h 24"/>
                <a:gd name="T24" fmla="*/ 11 w 14"/>
                <a:gd name="T25" fmla="*/ 4 h 24"/>
                <a:gd name="T26" fmla="*/ 14 w 14"/>
                <a:gd name="T27" fmla="*/ 1 h 24"/>
                <a:gd name="T28" fmla="*/ 13 w 14"/>
                <a:gd name="T2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4">
                  <a:moveTo>
                    <a:pt x="13" y="8"/>
                  </a:moveTo>
                  <a:cubicBezTo>
                    <a:pt x="12" y="8"/>
                    <a:pt x="12" y="8"/>
                    <a:pt x="12" y="9"/>
                  </a:cubicBezTo>
                  <a:cubicBezTo>
                    <a:pt x="10" y="13"/>
                    <a:pt x="10" y="17"/>
                    <a:pt x="10" y="21"/>
                  </a:cubicBezTo>
                  <a:cubicBezTo>
                    <a:pt x="11" y="23"/>
                    <a:pt x="11" y="24"/>
                    <a:pt x="9" y="24"/>
                  </a:cubicBezTo>
                  <a:cubicBezTo>
                    <a:pt x="7" y="24"/>
                    <a:pt x="6" y="23"/>
                    <a:pt x="6" y="21"/>
                  </a:cubicBezTo>
                  <a:cubicBezTo>
                    <a:pt x="7" y="18"/>
                    <a:pt x="7" y="15"/>
                    <a:pt x="6" y="12"/>
                  </a:cubicBezTo>
                  <a:cubicBezTo>
                    <a:pt x="6" y="10"/>
                    <a:pt x="6" y="8"/>
                    <a:pt x="4" y="7"/>
                  </a:cubicBezTo>
                  <a:cubicBezTo>
                    <a:pt x="0" y="5"/>
                    <a:pt x="2" y="4"/>
                    <a:pt x="4" y="2"/>
                  </a:cubicBezTo>
                  <a:cubicBezTo>
                    <a:pt x="4" y="2"/>
                    <a:pt x="4" y="1"/>
                    <a:pt x="5" y="1"/>
                  </a:cubicBezTo>
                  <a:cubicBezTo>
                    <a:pt x="5" y="0"/>
                    <a:pt x="5" y="0"/>
                    <a:pt x="5" y="0"/>
                  </a:cubicBezTo>
                  <a:cubicBezTo>
                    <a:pt x="5" y="0"/>
                    <a:pt x="6" y="0"/>
                    <a:pt x="6" y="0"/>
                  </a:cubicBezTo>
                  <a:cubicBezTo>
                    <a:pt x="7" y="4"/>
                    <a:pt x="10" y="1"/>
                    <a:pt x="11" y="1"/>
                  </a:cubicBezTo>
                  <a:cubicBezTo>
                    <a:pt x="12" y="2"/>
                    <a:pt x="12" y="3"/>
                    <a:pt x="11" y="4"/>
                  </a:cubicBezTo>
                  <a:cubicBezTo>
                    <a:pt x="12" y="3"/>
                    <a:pt x="12" y="1"/>
                    <a:pt x="14" y="1"/>
                  </a:cubicBezTo>
                  <a:cubicBezTo>
                    <a:pt x="14" y="3"/>
                    <a:pt x="12" y="5"/>
                    <a:pt x="13" y="8"/>
                  </a:cubicBezTo>
                  <a:close/>
                </a:path>
              </a:pathLst>
            </a:custGeom>
            <a:solidFill>
              <a:srgbClr val="A47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4" name="Freeform 1026"/>
            <p:cNvSpPr>
              <a:spLocks/>
            </p:cNvSpPr>
            <p:nvPr/>
          </p:nvSpPr>
          <p:spPr bwMode="auto">
            <a:xfrm>
              <a:off x="938" y="3402"/>
              <a:ext cx="29" cy="71"/>
            </a:xfrm>
            <a:custGeom>
              <a:avLst/>
              <a:gdLst>
                <a:gd name="T0" fmla="*/ 1 w 12"/>
                <a:gd name="T1" fmla="*/ 29 h 30"/>
                <a:gd name="T2" fmla="*/ 0 w 12"/>
                <a:gd name="T3" fmla="*/ 29 h 30"/>
                <a:gd name="T4" fmla="*/ 4 w 12"/>
                <a:gd name="T5" fmla="*/ 22 h 30"/>
                <a:gd name="T6" fmla="*/ 4 w 12"/>
                <a:gd name="T7" fmla="*/ 14 h 30"/>
                <a:gd name="T8" fmla="*/ 0 w 12"/>
                <a:gd name="T9" fmla="*/ 7 h 30"/>
                <a:gd name="T10" fmla="*/ 0 w 12"/>
                <a:gd name="T11" fmla="*/ 5 h 30"/>
                <a:gd name="T12" fmla="*/ 2 w 12"/>
                <a:gd name="T13" fmla="*/ 0 h 30"/>
                <a:gd name="T14" fmla="*/ 9 w 12"/>
                <a:gd name="T15" fmla="*/ 6 h 30"/>
                <a:gd name="T16" fmla="*/ 11 w 12"/>
                <a:gd name="T17" fmla="*/ 6 h 30"/>
                <a:gd name="T18" fmla="*/ 12 w 12"/>
                <a:gd name="T19" fmla="*/ 7 h 30"/>
                <a:gd name="T20" fmla="*/ 11 w 12"/>
                <a:gd name="T21" fmla="*/ 9 h 30"/>
                <a:gd name="T22" fmla="*/ 7 w 12"/>
                <a:gd name="T23" fmla="*/ 19 h 30"/>
                <a:gd name="T24" fmla="*/ 10 w 12"/>
                <a:gd name="T25" fmla="*/ 18 h 30"/>
                <a:gd name="T26" fmla="*/ 5 w 12"/>
                <a:gd name="T27" fmla="*/ 28 h 30"/>
                <a:gd name="T28" fmla="*/ 1 w 12"/>
                <a:gd name="T2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30">
                  <a:moveTo>
                    <a:pt x="1" y="29"/>
                  </a:moveTo>
                  <a:cubicBezTo>
                    <a:pt x="0" y="29"/>
                    <a:pt x="0" y="29"/>
                    <a:pt x="0" y="29"/>
                  </a:cubicBezTo>
                  <a:cubicBezTo>
                    <a:pt x="3" y="28"/>
                    <a:pt x="4" y="26"/>
                    <a:pt x="4" y="22"/>
                  </a:cubicBezTo>
                  <a:cubicBezTo>
                    <a:pt x="3" y="20"/>
                    <a:pt x="5" y="17"/>
                    <a:pt x="4" y="14"/>
                  </a:cubicBezTo>
                  <a:cubicBezTo>
                    <a:pt x="3" y="11"/>
                    <a:pt x="3" y="8"/>
                    <a:pt x="0" y="7"/>
                  </a:cubicBezTo>
                  <a:cubicBezTo>
                    <a:pt x="0" y="7"/>
                    <a:pt x="0" y="6"/>
                    <a:pt x="0" y="5"/>
                  </a:cubicBezTo>
                  <a:cubicBezTo>
                    <a:pt x="1" y="4"/>
                    <a:pt x="1" y="1"/>
                    <a:pt x="2" y="0"/>
                  </a:cubicBezTo>
                  <a:cubicBezTo>
                    <a:pt x="4" y="3"/>
                    <a:pt x="5" y="7"/>
                    <a:pt x="9" y="6"/>
                  </a:cubicBezTo>
                  <a:cubicBezTo>
                    <a:pt x="10" y="6"/>
                    <a:pt x="11" y="6"/>
                    <a:pt x="11" y="6"/>
                  </a:cubicBezTo>
                  <a:cubicBezTo>
                    <a:pt x="12" y="7"/>
                    <a:pt x="12" y="7"/>
                    <a:pt x="12" y="7"/>
                  </a:cubicBezTo>
                  <a:cubicBezTo>
                    <a:pt x="12" y="8"/>
                    <a:pt x="12" y="9"/>
                    <a:pt x="11" y="9"/>
                  </a:cubicBezTo>
                  <a:cubicBezTo>
                    <a:pt x="7" y="11"/>
                    <a:pt x="6" y="15"/>
                    <a:pt x="7" y="19"/>
                  </a:cubicBezTo>
                  <a:cubicBezTo>
                    <a:pt x="8" y="19"/>
                    <a:pt x="9" y="17"/>
                    <a:pt x="10" y="18"/>
                  </a:cubicBezTo>
                  <a:cubicBezTo>
                    <a:pt x="10" y="22"/>
                    <a:pt x="7" y="25"/>
                    <a:pt x="5" y="28"/>
                  </a:cubicBezTo>
                  <a:cubicBezTo>
                    <a:pt x="4" y="29"/>
                    <a:pt x="2" y="30"/>
                    <a:pt x="1" y="29"/>
                  </a:cubicBezTo>
                  <a:close/>
                </a:path>
              </a:pathLst>
            </a:custGeom>
            <a:solidFill>
              <a:srgbClr val="B08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5" name="Freeform 1027"/>
            <p:cNvSpPr>
              <a:spLocks/>
            </p:cNvSpPr>
            <p:nvPr/>
          </p:nvSpPr>
          <p:spPr bwMode="auto">
            <a:xfrm>
              <a:off x="865" y="3553"/>
              <a:ext cx="102" cy="71"/>
            </a:xfrm>
            <a:custGeom>
              <a:avLst/>
              <a:gdLst>
                <a:gd name="T0" fmla="*/ 14 w 43"/>
                <a:gd name="T1" fmla="*/ 3 h 30"/>
                <a:gd name="T2" fmla="*/ 21 w 43"/>
                <a:gd name="T3" fmla="*/ 1 h 30"/>
                <a:gd name="T4" fmla="*/ 20 w 43"/>
                <a:gd name="T5" fmla="*/ 4 h 30"/>
                <a:gd name="T6" fmla="*/ 17 w 43"/>
                <a:gd name="T7" fmla="*/ 16 h 30"/>
                <a:gd name="T8" fmla="*/ 17 w 43"/>
                <a:gd name="T9" fmla="*/ 18 h 30"/>
                <a:gd name="T10" fmla="*/ 19 w 43"/>
                <a:gd name="T11" fmla="*/ 18 h 30"/>
                <a:gd name="T12" fmla="*/ 28 w 43"/>
                <a:gd name="T13" fmla="*/ 14 h 30"/>
                <a:gd name="T14" fmla="*/ 33 w 43"/>
                <a:gd name="T15" fmla="*/ 9 h 30"/>
                <a:gd name="T16" fmla="*/ 33 w 43"/>
                <a:gd name="T17" fmla="*/ 9 h 30"/>
                <a:gd name="T18" fmla="*/ 37 w 43"/>
                <a:gd name="T19" fmla="*/ 3 h 30"/>
                <a:gd name="T20" fmla="*/ 40 w 43"/>
                <a:gd name="T21" fmla="*/ 7 h 30"/>
                <a:gd name="T22" fmla="*/ 42 w 43"/>
                <a:gd name="T23" fmla="*/ 11 h 30"/>
                <a:gd name="T24" fmla="*/ 42 w 43"/>
                <a:gd name="T25" fmla="*/ 14 h 30"/>
                <a:gd name="T26" fmla="*/ 34 w 43"/>
                <a:gd name="T27" fmla="*/ 17 h 30"/>
                <a:gd name="T28" fmla="*/ 31 w 43"/>
                <a:gd name="T29" fmla="*/ 16 h 30"/>
                <a:gd name="T30" fmla="*/ 25 w 43"/>
                <a:gd name="T31" fmla="*/ 18 h 30"/>
                <a:gd name="T32" fmla="*/ 24 w 43"/>
                <a:gd name="T33" fmla="*/ 18 h 30"/>
                <a:gd name="T34" fmla="*/ 22 w 43"/>
                <a:gd name="T35" fmla="*/ 20 h 30"/>
                <a:gd name="T36" fmla="*/ 11 w 43"/>
                <a:gd name="T37" fmla="*/ 28 h 30"/>
                <a:gd name="T38" fmla="*/ 7 w 43"/>
                <a:gd name="T39" fmla="*/ 28 h 30"/>
                <a:gd name="T40" fmla="*/ 4 w 43"/>
                <a:gd name="T41" fmla="*/ 23 h 30"/>
                <a:gd name="T42" fmla="*/ 5 w 43"/>
                <a:gd name="T43" fmla="*/ 19 h 30"/>
                <a:gd name="T44" fmla="*/ 12 w 43"/>
                <a:gd name="T45" fmla="*/ 4 h 30"/>
                <a:gd name="T46" fmla="*/ 12 w 43"/>
                <a:gd name="T47" fmla="*/ 3 h 30"/>
                <a:gd name="T48" fmla="*/ 14 w 43"/>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0">
                  <a:moveTo>
                    <a:pt x="14" y="3"/>
                  </a:moveTo>
                  <a:cubicBezTo>
                    <a:pt x="17" y="3"/>
                    <a:pt x="18" y="0"/>
                    <a:pt x="21" y="1"/>
                  </a:cubicBezTo>
                  <a:cubicBezTo>
                    <a:pt x="21" y="2"/>
                    <a:pt x="18" y="2"/>
                    <a:pt x="20" y="4"/>
                  </a:cubicBezTo>
                  <a:cubicBezTo>
                    <a:pt x="20" y="7"/>
                    <a:pt x="19" y="13"/>
                    <a:pt x="17" y="16"/>
                  </a:cubicBezTo>
                  <a:cubicBezTo>
                    <a:pt x="17" y="17"/>
                    <a:pt x="16" y="18"/>
                    <a:pt x="17" y="18"/>
                  </a:cubicBezTo>
                  <a:cubicBezTo>
                    <a:pt x="18" y="19"/>
                    <a:pt x="18" y="19"/>
                    <a:pt x="19" y="18"/>
                  </a:cubicBezTo>
                  <a:cubicBezTo>
                    <a:pt x="21" y="16"/>
                    <a:pt x="25" y="15"/>
                    <a:pt x="28" y="14"/>
                  </a:cubicBezTo>
                  <a:cubicBezTo>
                    <a:pt x="30" y="13"/>
                    <a:pt x="31" y="10"/>
                    <a:pt x="33" y="9"/>
                  </a:cubicBezTo>
                  <a:cubicBezTo>
                    <a:pt x="34" y="9"/>
                    <a:pt x="33" y="9"/>
                    <a:pt x="33" y="9"/>
                  </a:cubicBezTo>
                  <a:cubicBezTo>
                    <a:pt x="33" y="5"/>
                    <a:pt x="34" y="4"/>
                    <a:pt x="37" y="3"/>
                  </a:cubicBezTo>
                  <a:cubicBezTo>
                    <a:pt x="39" y="3"/>
                    <a:pt x="40" y="5"/>
                    <a:pt x="40" y="7"/>
                  </a:cubicBezTo>
                  <a:cubicBezTo>
                    <a:pt x="40" y="8"/>
                    <a:pt x="41" y="10"/>
                    <a:pt x="42" y="11"/>
                  </a:cubicBezTo>
                  <a:cubicBezTo>
                    <a:pt x="42" y="12"/>
                    <a:pt x="43" y="13"/>
                    <a:pt x="42" y="14"/>
                  </a:cubicBezTo>
                  <a:cubicBezTo>
                    <a:pt x="40" y="18"/>
                    <a:pt x="38" y="18"/>
                    <a:pt x="34" y="17"/>
                  </a:cubicBezTo>
                  <a:cubicBezTo>
                    <a:pt x="33" y="16"/>
                    <a:pt x="32" y="15"/>
                    <a:pt x="31" y="16"/>
                  </a:cubicBezTo>
                  <a:cubicBezTo>
                    <a:pt x="29" y="18"/>
                    <a:pt x="27" y="18"/>
                    <a:pt x="25" y="18"/>
                  </a:cubicBezTo>
                  <a:cubicBezTo>
                    <a:pt x="25" y="18"/>
                    <a:pt x="25" y="18"/>
                    <a:pt x="24" y="18"/>
                  </a:cubicBezTo>
                  <a:cubicBezTo>
                    <a:pt x="23" y="18"/>
                    <a:pt x="22" y="19"/>
                    <a:pt x="22" y="20"/>
                  </a:cubicBezTo>
                  <a:cubicBezTo>
                    <a:pt x="19" y="23"/>
                    <a:pt x="14" y="25"/>
                    <a:pt x="11" y="28"/>
                  </a:cubicBezTo>
                  <a:cubicBezTo>
                    <a:pt x="10" y="30"/>
                    <a:pt x="9" y="30"/>
                    <a:pt x="7" y="28"/>
                  </a:cubicBezTo>
                  <a:cubicBezTo>
                    <a:pt x="6" y="26"/>
                    <a:pt x="5" y="25"/>
                    <a:pt x="4" y="23"/>
                  </a:cubicBezTo>
                  <a:cubicBezTo>
                    <a:pt x="3" y="21"/>
                    <a:pt x="0" y="19"/>
                    <a:pt x="5" y="19"/>
                  </a:cubicBezTo>
                  <a:cubicBezTo>
                    <a:pt x="8" y="19"/>
                    <a:pt x="13" y="7"/>
                    <a:pt x="12" y="4"/>
                  </a:cubicBezTo>
                  <a:cubicBezTo>
                    <a:pt x="12" y="4"/>
                    <a:pt x="12" y="4"/>
                    <a:pt x="12" y="3"/>
                  </a:cubicBezTo>
                  <a:cubicBezTo>
                    <a:pt x="12" y="3"/>
                    <a:pt x="13" y="2"/>
                    <a:pt x="14" y="3"/>
                  </a:cubicBezTo>
                  <a:close/>
                </a:path>
              </a:pathLst>
            </a:custGeom>
            <a:solidFill>
              <a:srgbClr val="CAA9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6" name="Freeform 1028"/>
            <p:cNvSpPr>
              <a:spLocks/>
            </p:cNvSpPr>
            <p:nvPr/>
          </p:nvSpPr>
          <p:spPr bwMode="auto">
            <a:xfrm>
              <a:off x="900" y="3622"/>
              <a:ext cx="48" cy="50"/>
            </a:xfrm>
            <a:custGeom>
              <a:avLst/>
              <a:gdLst>
                <a:gd name="T0" fmla="*/ 14 w 20"/>
                <a:gd name="T1" fmla="*/ 1 h 21"/>
                <a:gd name="T2" fmla="*/ 12 w 20"/>
                <a:gd name="T3" fmla="*/ 3 h 21"/>
                <a:gd name="T4" fmla="*/ 14 w 20"/>
                <a:gd name="T5" fmla="*/ 4 h 21"/>
                <a:gd name="T6" fmla="*/ 19 w 20"/>
                <a:gd name="T7" fmla="*/ 3 h 21"/>
                <a:gd name="T8" fmla="*/ 16 w 20"/>
                <a:gd name="T9" fmla="*/ 5 h 21"/>
                <a:gd name="T10" fmla="*/ 15 w 20"/>
                <a:gd name="T11" fmla="*/ 7 h 21"/>
                <a:gd name="T12" fmla="*/ 18 w 20"/>
                <a:gd name="T13" fmla="*/ 14 h 21"/>
                <a:gd name="T14" fmla="*/ 16 w 20"/>
                <a:gd name="T15" fmla="*/ 19 h 21"/>
                <a:gd name="T16" fmla="*/ 11 w 20"/>
                <a:gd name="T17" fmla="*/ 20 h 21"/>
                <a:gd name="T18" fmla="*/ 4 w 20"/>
                <a:gd name="T19" fmla="*/ 15 h 21"/>
                <a:gd name="T20" fmla="*/ 3 w 20"/>
                <a:gd name="T21" fmla="*/ 4 h 21"/>
                <a:gd name="T22" fmla="*/ 10 w 20"/>
                <a:gd name="T23" fmla="*/ 1 h 21"/>
                <a:gd name="T24" fmla="*/ 14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4" y="1"/>
                  </a:moveTo>
                  <a:cubicBezTo>
                    <a:pt x="13" y="2"/>
                    <a:pt x="12" y="2"/>
                    <a:pt x="12" y="3"/>
                  </a:cubicBezTo>
                  <a:cubicBezTo>
                    <a:pt x="12" y="4"/>
                    <a:pt x="14" y="4"/>
                    <a:pt x="14" y="4"/>
                  </a:cubicBezTo>
                  <a:cubicBezTo>
                    <a:pt x="16" y="4"/>
                    <a:pt x="17" y="3"/>
                    <a:pt x="19" y="3"/>
                  </a:cubicBezTo>
                  <a:cubicBezTo>
                    <a:pt x="18" y="5"/>
                    <a:pt x="17" y="5"/>
                    <a:pt x="16" y="5"/>
                  </a:cubicBezTo>
                  <a:cubicBezTo>
                    <a:pt x="15" y="6"/>
                    <a:pt x="15" y="6"/>
                    <a:pt x="15" y="7"/>
                  </a:cubicBezTo>
                  <a:cubicBezTo>
                    <a:pt x="17" y="9"/>
                    <a:pt x="17" y="12"/>
                    <a:pt x="18" y="14"/>
                  </a:cubicBezTo>
                  <a:cubicBezTo>
                    <a:pt x="20" y="17"/>
                    <a:pt x="18" y="18"/>
                    <a:pt x="16" y="19"/>
                  </a:cubicBezTo>
                  <a:cubicBezTo>
                    <a:pt x="15" y="21"/>
                    <a:pt x="13" y="21"/>
                    <a:pt x="11" y="20"/>
                  </a:cubicBezTo>
                  <a:cubicBezTo>
                    <a:pt x="8" y="18"/>
                    <a:pt x="6" y="16"/>
                    <a:pt x="4" y="15"/>
                  </a:cubicBezTo>
                  <a:cubicBezTo>
                    <a:pt x="0" y="14"/>
                    <a:pt x="0" y="6"/>
                    <a:pt x="3" y="4"/>
                  </a:cubicBezTo>
                  <a:cubicBezTo>
                    <a:pt x="5" y="2"/>
                    <a:pt x="7" y="0"/>
                    <a:pt x="10" y="1"/>
                  </a:cubicBezTo>
                  <a:cubicBezTo>
                    <a:pt x="11" y="0"/>
                    <a:pt x="13" y="0"/>
                    <a:pt x="14" y="1"/>
                  </a:cubicBezTo>
                  <a:close/>
                </a:path>
              </a:pathLst>
            </a:custGeom>
            <a:solidFill>
              <a:srgbClr val="CEAF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7" name="Freeform 1029"/>
            <p:cNvSpPr>
              <a:spLocks/>
            </p:cNvSpPr>
            <p:nvPr/>
          </p:nvSpPr>
          <p:spPr bwMode="auto">
            <a:xfrm>
              <a:off x="943" y="3577"/>
              <a:ext cx="53" cy="81"/>
            </a:xfrm>
            <a:custGeom>
              <a:avLst/>
              <a:gdLst>
                <a:gd name="T0" fmla="*/ 20 w 22"/>
                <a:gd name="T1" fmla="*/ 5 h 34"/>
                <a:gd name="T2" fmla="*/ 16 w 22"/>
                <a:gd name="T3" fmla="*/ 19 h 34"/>
                <a:gd name="T4" fmla="*/ 16 w 22"/>
                <a:gd name="T5" fmla="*/ 13 h 34"/>
                <a:gd name="T6" fmla="*/ 16 w 22"/>
                <a:gd name="T7" fmla="*/ 26 h 34"/>
                <a:gd name="T8" fmla="*/ 11 w 22"/>
                <a:gd name="T9" fmla="*/ 34 h 34"/>
                <a:gd name="T10" fmla="*/ 10 w 22"/>
                <a:gd name="T11" fmla="*/ 33 h 34"/>
                <a:gd name="T12" fmla="*/ 6 w 22"/>
                <a:gd name="T13" fmla="*/ 29 h 34"/>
                <a:gd name="T14" fmla="*/ 4 w 22"/>
                <a:gd name="T15" fmla="*/ 24 h 34"/>
                <a:gd name="T16" fmla="*/ 2 w 22"/>
                <a:gd name="T17" fmla="*/ 19 h 34"/>
                <a:gd name="T18" fmla="*/ 2 w 22"/>
                <a:gd name="T19" fmla="*/ 17 h 34"/>
                <a:gd name="T20" fmla="*/ 4 w 22"/>
                <a:gd name="T21" fmla="*/ 16 h 34"/>
                <a:gd name="T22" fmla="*/ 8 w 22"/>
                <a:gd name="T23" fmla="*/ 16 h 34"/>
                <a:gd name="T24" fmla="*/ 10 w 22"/>
                <a:gd name="T25" fmla="*/ 14 h 34"/>
                <a:gd name="T26" fmla="*/ 11 w 22"/>
                <a:gd name="T27" fmla="*/ 12 h 34"/>
                <a:gd name="T28" fmla="*/ 18 w 22"/>
                <a:gd name="T29" fmla="*/ 2 h 34"/>
                <a:gd name="T30" fmla="*/ 20 w 22"/>
                <a:gd name="T31" fmla="*/ 0 h 34"/>
                <a:gd name="T32" fmla="*/ 20 w 22"/>
                <a:gd name="T3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4">
                  <a:moveTo>
                    <a:pt x="20" y="5"/>
                  </a:moveTo>
                  <a:cubicBezTo>
                    <a:pt x="19" y="10"/>
                    <a:pt x="16" y="14"/>
                    <a:pt x="16" y="19"/>
                  </a:cubicBezTo>
                  <a:cubicBezTo>
                    <a:pt x="16" y="17"/>
                    <a:pt x="16" y="15"/>
                    <a:pt x="16" y="13"/>
                  </a:cubicBezTo>
                  <a:cubicBezTo>
                    <a:pt x="16" y="17"/>
                    <a:pt x="12" y="21"/>
                    <a:pt x="16" y="26"/>
                  </a:cubicBezTo>
                  <a:cubicBezTo>
                    <a:pt x="17" y="27"/>
                    <a:pt x="13" y="33"/>
                    <a:pt x="11" y="34"/>
                  </a:cubicBezTo>
                  <a:cubicBezTo>
                    <a:pt x="11" y="34"/>
                    <a:pt x="10" y="34"/>
                    <a:pt x="10" y="33"/>
                  </a:cubicBezTo>
                  <a:cubicBezTo>
                    <a:pt x="11" y="30"/>
                    <a:pt x="8" y="30"/>
                    <a:pt x="6" y="29"/>
                  </a:cubicBezTo>
                  <a:cubicBezTo>
                    <a:pt x="5" y="28"/>
                    <a:pt x="4" y="26"/>
                    <a:pt x="4" y="24"/>
                  </a:cubicBezTo>
                  <a:cubicBezTo>
                    <a:pt x="4" y="22"/>
                    <a:pt x="5" y="20"/>
                    <a:pt x="2" y="19"/>
                  </a:cubicBezTo>
                  <a:cubicBezTo>
                    <a:pt x="0" y="19"/>
                    <a:pt x="2" y="18"/>
                    <a:pt x="2" y="17"/>
                  </a:cubicBezTo>
                  <a:cubicBezTo>
                    <a:pt x="2" y="16"/>
                    <a:pt x="3" y="15"/>
                    <a:pt x="4" y="16"/>
                  </a:cubicBezTo>
                  <a:cubicBezTo>
                    <a:pt x="5" y="17"/>
                    <a:pt x="7" y="16"/>
                    <a:pt x="8" y="16"/>
                  </a:cubicBezTo>
                  <a:cubicBezTo>
                    <a:pt x="10" y="17"/>
                    <a:pt x="11" y="16"/>
                    <a:pt x="10" y="14"/>
                  </a:cubicBezTo>
                  <a:cubicBezTo>
                    <a:pt x="10" y="13"/>
                    <a:pt x="10" y="12"/>
                    <a:pt x="11" y="12"/>
                  </a:cubicBezTo>
                  <a:cubicBezTo>
                    <a:pt x="15" y="10"/>
                    <a:pt x="16" y="6"/>
                    <a:pt x="18" y="2"/>
                  </a:cubicBezTo>
                  <a:cubicBezTo>
                    <a:pt x="18" y="1"/>
                    <a:pt x="18" y="0"/>
                    <a:pt x="20" y="0"/>
                  </a:cubicBezTo>
                  <a:cubicBezTo>
                    <a:pt x="22" y="1"/>
                    <a:pt x="20" y="3"/>
                    <a:pt x="20" y="5"/>
                  </a:cubicBezTo>
                  <a:close/>
                </a:path>
              </a:pathLst>
            </a:custGeom>
            <a:solidFill>
              <a:srgbClr val="C9A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8" name="Freeform 1030"/>
            <p:cNvSpPr>
              <a:spLocks/>
            </p:cNvSpPr>
            <p:nvPr/>
          </p:nvSpPr>
          <p:spPr bwMode="auto">
            <a:xfrm>
              <a:off x="889" y="3672"/>
              <a:ext cx="61" cy="49"/>
            </a:xfrm>
            <a:custGeom>
              <a:avLst/>
              <a:gdLst>
                <a:gd name="T0" fmla="*/ 22 w 26"/>
                <a:gd name="T1" fmla="*/ 21 h 21"/>
                <a:gd name="T2" fmla="*/ 21 w 26"/>
                <a:gd name="T3" fmla="*/ 21 h 21"/>
                <a:gd name="T4" fmla="*/ 14 w 26"/>
                <a:gd name="T5" fmla="*/ 16 h 21"/>
                <a:gd name="T6" fmla="*/ 13 w 26"/>
                <a:gd name="T7" fmla="*/ 16 h 21"/>
                <a:gd name="T8" fmla="*/ 7 w 26"/>
                <a:gd name="T9" fmla="*/ 11 h 21"/>
                <a:gd name="T10" fmla="*/ 4 w 26"/>
                <a:gd name="T11" fmla="*/ 8 h 21"/>
                <a:gd name="T12" fmla="*/ 1 w 26"/>
                <a:gd name="T13" fmla="*/ 2 h 21"/>
                <a:gd name="T14" fmla="*/ 8 w 26"/>
                <a:gd name="T15" fmla="*/ 4 h 21"/>
                <a:gd name="T16" fmla="*/ 16 w 26"/>
                <a:gd name="T17" fmla="*/ 9 h 21"/>
                <a:gd name="T18" fmla="*/ 21 w 26"/>
                <a:gd name="T19" fmla="*/ 10 h 21"/>
                <a:gd name="T20" fmla="*/ 19 w 26"/>
                <a:gd name="T21" fmla="*/ 13 h 21"/>
                <a:gd name="T22" fmla="*/ 26 w 26"/>
                <a:gd name="T23" fmla="*/ 19 h 21"/>
                <a:gd name="T24" fmla="*/ 22 w 26"/>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1">
                  <a:moveTo>
                    <a:pt x="22" y="21"/>
                  </a:moveTo>
                  <a:cubicBezTo>
                    <a:pt x="22" y="21"/>
                    <a:pt x="21" y="21"/>
                    <a:pt x="21" y="21"/>
                  </a:cubicBezTo>
                  <a:cubicBezTo>
                    <a:pt x="19" y="18"/>
                    <a:pt x="15" y="18"/>
                    <a:pt x="14" y="16"/>
                  </a:cubicBezTo>
                  <a:cubicBezTo>
                    <a:pt x="13" y="16"/>
                    <a:pt x="13" y="16"/>
                    <a:pt x="13" y="16"/>
                  </a:cubicBezTo>
                  <a:cubicBezTo>
                    <a:pt x="12" y="13"/>
                    <a:pt x="9" y="13"/>
                    <a:pt x="7" y="11"/>
                  </a:cubicBezTo>
                  <a:cubicBezTo>
                    <a:pt x="6" y="10"/>
                    <a:pt x="5" y="9"/>
                    <a:pt x="4" y="8"/>
                  </a:cubicBezTo>
                  <a:cubicBezTo>
                    <a:pt x="2" y="7"/>
                    <a:pt x="0" y="4"/>
                    <a:pt x="1" y="2"/>
                  </a:cubicBezTo>
                  <a:cubicBezTo>
                    <a:pt x="4" y="0"/>
                    <a:pt x="6" y="2"/>
                    <a:pt x="8" y="4"/>
                  </a:cubicBezTo>
                  <a:cubicBezTo>
                    <a:pt x="10" y="7"/>
                    <a:pt x="14" y="6"/>
                    <a:pt x="16" y="9"/>
                  </a:cubicBezTo>
                  <a:cubicBezTo>
                    <a:pt x="17" y="11"/>
                    <a:pt x="18" y="11"/>
                    <a:pt x="21" y="10"/>
                  </a:cubicBezTo>
                  <a:cubicBezTo>
                    <a:pt x="20" y="12"/>
                    <a:pt x="19" y="12"/>
                    <a:pt x="19" y="13"/>
                  </a:cubicBezTo>
                  <a:cubicBezTo>
                    <a:pt x="24" y="12"/>
                    <a:pt x="23" y="18"/>
                    <a:pt x="26" y="19"/>
                  </a:cubicBezTo>
                  <a:cubicBezTo>
                    <a:pt x="25" y="20"/>
                    <a:pt x="23" y="19"/>
                    <a:pt x="22" y="21"/>
                  </a:cubicBezTo>
                  <a:close/>
                </a:path>
              </a:pathLst>
            </a:custGeom>
            <a:solidFill>
              <a:srgbClr val="C4A3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9" name="Freeform 1031"/>
            <p:cNvSpPr>
              <a:spLocks/>
            </p:cNvSpPr>
            <p:nvPr/>
          </p:nvSpPr>
          <p:spPr bwMode="auto">
            <a:xfrm>
              <a:off x="991" y="3279"/>
              <a:ext cx="16" cy="345"/>
            </a:xfrm>
            <a:custGeom>
              <a:avLst/>
              <a:gdLst>
                <a:gd name="T0" fmla="*/ 1 w 7"/>
                <a:gd name="T1" fmla="*/ 133 h 146"/>
                <a:gd name="T2" fmla="*/ 2 w 7"/>
                <a:gd name="T3" fmla="*/ 123 h 146"/>
                <a:gd name="T4" fmla="*/ 2 w 7"/>
                <a:gd name="T5" fmla="*/ 117 h 146"/>
                <a:gd name="T6" fmla="*/ 3 w 7"/>
                <a:gd name="T7" fmla="*/ 89 h 146"/>
                <a:gd name="T8" fmla="*/ 3 w 7"/>
                <a:gd name="T9" fmla="*/ 83 h 146"/>
                <a:gd name="T10" fmla="*/ 3 w 7"/>
                <a:gd name="T11" fmla="*/ 8 h 146"/>
                <a:gd name="T12" fmla="*/ 4 w 7"/>
                <a:gd name="T13" fmla="*/ 1 h 146"/>
                <a:gd name="T14" fmla="*/ 5 w 7"/>
                <a:gd name="T15" fmla="*/ 0 h 146"/>
                <a:gd name="T16" fmla="*/ 6 w 7"/>
                <a:gd name="T17" fmla="*/ 1 h 146"/>
                <a:gd name="T18" fmla="*/ 7 w 7"/>
                <a:gd name="T19" fmla="*/ 6 h 146"/>
                <a:gd name="T20" fmla="*/ 7 w 7"/>
                <a:gd name="T21" fmla="*/ 56 h 146"/>
                <a:gd name="T22" fmla="*/ 7 w 7"/>
                <a:gd name="T23" fmla="*/ 86 h 146"/>
                <a:gd name="T24" fmla="*/ 6 w 7"/>
                <a:gd name="T25" fmla="*/ 121 h 146"/>
                <a:gd name="T26" fmla="*/ 6 w 7"/>
                <a:gd name="T27" fmla="*/ 136 h 146"/>
                <a:gd name="T28" fmla="*/ 3 w 7"/>
                <a:gd name="T29" fmla="*/ 145 h 146"/>
                <a:gd name="T30" fmla="*/ 1 w 7"/>
                <a:gd name="T31" fmla="*/ 146 h 146"/>
                <a:gd name="T32" fmla="*/ 1 w 7"/>
                <a:gd name="T33" fmla="*/ 141 h 146"/>
                <a:gd name="T34" fmla="*/ 2 w 7"/>
                <a:gd name="T35" fmla="*/ 133 h 146"/>
                <a:gd name="T36" fmla="*/ 1 w 7"/>
                <a:gd name="T37" fmla="*/ 13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46">
                  <a:moveTo>
                    <a:pt x="1" y="133"/>
                  </a:moveTo>
                  <a:cubicBezTo>
                    <a:pt x="2" y="130"/>
                    <a:pt x="4" y="126"/>
                    <a:pt x="2" y="123"/>
                  </a:cubicBezTo>
                  <a:cubicBezTo>
                    <a:pt x="0" y="121"/>
                    <a:pt x="3" y="119"/>
                    <a:pt x="2" y="117"/>
                  </a:cubicBezTo>
                  <a:cubicBezTo>
                    <a:pt x="3" y="108"/>
                    <a:pt x="3" y="98"/>
                    <a:pt x="3" y="89"/>
                  </a:cubicBezTo>
                  <a:cubicBezTo>
                    <a:pt x="3" y="87"/>
                    <a:pt x="3" y="85"/>
                    <a:pt x="3" y="83"/>
                  </a:cubicBezTo>
                  <a:cubicBezTo>
                    <a:pt x="4" y="58"/>
                    <a:pt x="3" y="33"/>
                    <a:pt x="3" y="8"/>
                  </a:cubicBezTo>
                  <a:cubicBezTo>
                    <a:pt x="4" y="6"/>
                    <a:pt x="3" y="3"/>
                    <a:pt x="4" y="1"/>
                  </a:cubicBezTo>
                  <a:cubicBezTo>
                    <a:pt x="4" y="1"/>
                    <a:pt x="4" y="0"/>
                    <a:pt x="5" y="0"/>
                  </a:cubicBezTo>
                  <a:cubicBezTo>
                    <a:pt x="6" y="0"/>
                    <a:pt x="6" y="1"/>
                    <a:pt x="6" y="1"/>
                  </a:cubicBezTo>
                  <a:cubicBezTo>
                    <a:pt x="7" y="3"/>
                    <a:pt x="7" y="4"/>
                    <a:pt x="7" y="6"/>
                  </a:cubicBezTo>
                  <a:cubicBezTo>
                    <a:pt x="7" y="22"/>
                    <a:pt x="7" y="39"/>
                    <a:pt x="7" y="56"/>
                  </a:cubicBezTo>
                  <a:cubicBezTo>
                    <a:pt x="6" y="66"/>
                    <a:pt x="7" y="76"/>
                    <a:pt x="7" y="86"/>
                  </a:cubicBezTo>
                  <a:cubicBezTo>
                    <a:pt x="7" y="98"/>
                    <a:pt x="6" y="109"/>
                    <a:pt x="6" y="121"/>
                  </a:cubicBezTo>
                  <a:cubicBezTo>
                    <a:pt x="5" y="126"/>
                    <a:pt x="6" y="131"/>
                    <a:pt x="6" y="136"/>
                  </a:cubicBezTo>
                  <a:cubicBezTo>
                    <a:pt x="6" y="140"/>
                    <a:pt x="5" y="143"/>
                    <a:pt x="3" y="145"/>
                  </a:cubicBezTo>
                  <a:cubicBezTo>
                    <a:pt x="2" y="146"/>
                    <a:pt x="2" y="146"/>
                    <a:pt x="1" y="146"/>
                  </a:cubicBezTo>
                  <a:cubicBezTo>
                    <a:pt x="0" y="144"/>
                    <a:pt x="1" y="143"/>
                    <a:pt x="1" y="141"/>
                  </a:cubicBezTo>
                  <a:cubicBezTo>
                    <a:pt x="2" y="138"/>
                    <a:pt x="4" y="136"/>
                    <a:pt x="2" y="133"/>
                  </a:cubicBezTo>
                  <a:cubicBezTo>
                    <a:pt x="2" y="133"/>
                    <a:pt x="1" y="133"/>
                    <a:pt x="1" y="133"/>
                  </a:cubicBezTo>
                  <a:close/>
                </a:path>
              </a:pathLst>
            </a:custGeom>
            <a:solidFill>
              <a:srgbClr val="F4E3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0" name="Freeform 1032"/>
            <p:cNvSpPr>
              <a:spLocks/>
            </p:cNvSpPr>
            <p:nvPr/>
          </p:nvSpPr>
          <p:spPr bwMode="auto">
            <a:xfrm>
              <a:off x="919" y="3504"/>
              <a:ext cx="79" cy="116"/>
            </a:xfrm>
            <a:custGeom>
              <a:avLst/>
              <a:gdLst>
                <a:gd name="T0" fmla="*/ 3 w 33"/>
                <a:gd name="T1" fmla="*/ 49 h 49"/>
                <a:gd name="T2" fmla="*/ 0 w 33"/>
                <a:gd name="T3" fmla="*/ 48 h 49"/>
                <a:gd name="T4" fmla="*/ 1 w 33"/>
                <a:gd name="T5" fmla="*/ 47 h 49"/>
                <a:gd name="T6" fmla="*/ 10 w 33"/>
                <a:gd name="T7" fmla="*/ 43 h 49"/>
                <a:gd name="T8" fmla="*/ 19 w 33"/>
                <a:gd name="T9" fmla="*/ 38 h 49"/>
                <a:gd name="T10" fmla="*/ 23 w 33"/>
                <a:gd name="T11" fmla="*/ 32 h 49"/>
                <a:gd name="T12" fmla="*/ 26 w 33"/>
                <a:gd name="T13" fmla="*/ 16 h 49"/>
                <a:gd name="T14" fmla="*/ 29 w 33"/>
                <a:gd name="T15" fmla="*/ 3 h 49"/>
                <a:gd name="T16" fmla="*/ 30 w 33"/>
                <a:gd name="T17" fmla="*/ 0 h 49"/>
                <a:gd name="T18" fmla="*/ 32 w 33"/>
                <a:gd name="T19" fmla="*/ 7 h 49"/>
                <a:gd name="T20" fmla="*/ 31 w 33"/>
                <a:gd name="T21" fmla="*/ 10 h 49"/>
                <a:gd name="T22" fmla="*/ 31 w 33"/>
                <a:gd name="T23" fmla="*/ 18 h 49"/>
                <a:gd name="T24" fmla="*/ 30 w 33"/>
                <a:gd name="T25" fmla="*/ 22 h 49"/>
                <a:gd name="T26" fmla="*/ 27 w 33"/>
                <a:gd name="T27" fmla="*/ 32 h 49"/>
                <a:gd name="T28" fmla="*/ 8 w 33"/>
                <a:gd name="T29" fmla="*/ 47 h 49"/>
                <a:gd name="T30" fmla="*/ 3 w 33"/>
                <a:gd name="T3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49">
                  <a:moveTo>
                    <a:pt x="3" y="49"/>
                  </a:moveTo>
                  <a:cubicBezTo>
                    <a:pt x="2" y="48"/>
                    <a:pt x="1" y="49"/>
                    <a:pt x="0" y="48"/>
                  </a:cubicBezTo>
                  <a:cubicBezTo>
                    <a:pt x="0" y="47"/>
                    <a:pt x="1" y="47"/>
                    <a:pt x="1" y="47"/>
                  </a:cubicBezTo>
                  <a:cubicBezTo>
                    <a:pt x="4" y="44"/>
                    <a:pt x="7" y="45"/>
                    <a:pt x="10" y="43"/>
                  </a:cubicBezTo>
                  <a:cubicBezTo>
                    <a:pt x="13" y="41"/>
                    <a:pt x="16" y="39"/>
                    <a:pt x="19" y="38"/>
                  </a:cubicBezTo>
                  <a:cubicBezTo>
                    <a:pt x="22" y="37"/>
                    <a:pt x="23" y="35"/>
                    <a:pt x="23" y="32"/>
                  </a:cubicBezTo>
                  <a:cubicBezTo>
                    <a:pt x="23" y="26"/>
                    <a:pt x="24" y="21"/>
                    <a:pt x="26" y="16"/>
                  </a:cubicBezTo>
                  <a:cubicBezTo>
                    <a:pt x="28" y="12"/>
                    <a:pt x="28" y="7"/>
                    <a:pt x="29" y="3"/>
                  </a:cubicBezTo>
                  <a:cubicBezTo>
                    <a:pt x="29" y="2"/>
                    <a:pt x="29" y="0"/>
                    <a:pt x="30" y="0"/>
                  </a:cubicBezTo>
                  <a:cubicBezTo>
                    <a:pt x="33" y="1"/>
                    <a:pt x="31" y="4"/>
                    <a:pt x="32" y="7"/>
                  </a:cubicBezTo>
                  <a:cubicBezTo>
                    <a:pt x="32" y="8"/>
                    <a:pt x="32" y="9"/>
                    <a:pt x="31" y="10"/>
                  </a:cubicBezTo>
                  <a:cubicBezTo>
                    <a:pt x="31" y="13"/>
                    <a:pt x="31" y="15"/>
                    <a:pt x="31" y="18"/>
                  </a:cubicBezTo>
                  <a:cubicBezTo>
                    <a:pt x="31" y="19"/>
                    <a:pt x="31" y="21"/>
                    <a:pt x="30" y="22"/>
                  </a:cubicBezTo>
                  <a:cubicBezTo>
                    <a:pt x="29" y="25"/>
                    <a:pt x="28" y="29"/>
                    <a:pt x="27" y="32"/>
                  </a:cubicBezTo>
                  <a:cubicBezTo>
                    <a:pt x="24" y="42"/>
                    <a:pt x="16" y="45"/>
                    <a:pt x="8" y="47"/>
                  </a:cubicBezTo>
                  <a:cubicBezTo>
                    <a:pt x="6" y="48"/>
                    <a:pt x="4" y="47"/>
                    <a:pt x="3" y="49"/>
                  </a:cubicBezTo>
                  <a:close/>
                </a:path>
              </a:pathLst>
            </a:custGeom>
            <a:solidFill>
              <a:srgbClr val="F5E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1" name="Freeform 1033"/>
            <p:cNvSpPr>
              <a:spLocks/>
            </p:cNvSpPr>
            <p:nvPr/>
          </p:nvSpPr>
          <p:spPr bwMode="auto">
            <a:xfrm>
              <a:off x="848" y="3520"/>
              <a:ext cx="31" cy="64"/>
            </a:xfrm>
            <a:custGeom>
              <a:avLst/>
              <a:gdLst>
                <a:gd name="T0" fmla="*/ 0 w 13"/>
                <a:gd name="T1" fmla="*/ 18 h 27"/>
                <a:gd name="T2" fmla="*/ 2 w 13"/>
                <a:gd name="T3" fmla="*/ 18 h 27"/>
                <a:gd name="T4" fmla="*/ 5 w 13"/>
                <a:gd name="T5" fmla="*/ 5 h 27"/>
                <a:gd name="T6" fmla="*/ 4 w 13"/>
                <a:gd name="T7" fmla="*/ 3 h 27"/>
                <a:gd name="T8" fmla="*/ 5 w 13"/>
                <a:gd name="T9" fmla="*/ 1 h 27"/>
                <a:gd name="T10" fmla="*/ 7 w 13"/>
                <a:gd name="T11" fmla="*/ 2 h 27"/>
                <a:gd name="T12" fmla="*/ 6 w 13"/>
                <a:gd name="T13" fmla="*/ 18 h 27"/>
                <a:gd name="T14" fmla="*/ 4 w 13"/>
                <a:gd name="T15" fmla="*/ 25 h 27"/>
                <a:gd name="T16" fmla="*/ 2 w 13"/>
                <a:gd name="T17" fmla="*/ 27 h 27"/>
                <a:gd name="T18" fmla="*/ 0 w 13"/>
                <a:gd name="T1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7">
                  <a:moveTo>
                    <a:pt x="0" y="18"/>
                  </a:moveTo>
                  <a:cubicBezTo>
                    <a:pt x="1" y="18"/>
                    <a:pt x="2" y="19"/>
                    <a:pt x="2" y="18"/>
                  </a:cubicBezTo>
                  <a:cubicBezTo>
                    <a:pt x="3" y="14"/>
                    <a:pt x="7" y="10"/>
                    <a:pt x="5" y="5"/>
                  </a:cubicBezTo>
                  <a:cubicBezTo>
                    <a:pt x="5" y="5"/>
                    <a:pt x="4" y="4"/>
                    <a:pt x="4" y="3"/>
                  </a:cubicBezTo>
                  <a:cubicBezTo>
                    <a:pt x="4" y="2"/>
                    <a:pt x="4" y="1"/>
                    <a:pt x="5" y="1"/>
                  </a:cubicBezTo>
                  <a:cubicBezTo>
                    <a:pt x="6" y="0"/>
                    <a:pt x="7" y="1"/>
                    <a:pt x="7" y="2"/>
                  </a:cubicBezTo>
                  <a:cubicBezTo>
                    <a:pt x="13" y="8"/>
                    <a:pt x="13" y="13"/>
                    <a:pt x="6" y="18"/>
                  </a:cubicBezTo>
                  <a:cubicBezTo>
                    <a:pt x="4" y="20"/>
                    <a:pt x="3" y="22"/>
                    <a:pt x="4" y="25"/>
                  </a:cubicBezTo>
                  <a:cubicBezTo>
                    <a:pt x="4" y="26"/>
                    <a:pt x="3" y="27"/>
                    <a:pt x="2" y="27"/>
                  </a:cubicBezTo>
                  <a:cubicBezTo>
                    <a:pt x="1" y="24"/>
                    <a:pt x="1" y="21"/>
                    <a:pt x="0" y="18"/>
                  </a:cubicBezTo>
                  <a:close/>
                </a:path>
              </a:pathLst>
            </a:custGeom>
            <a:solidFill>
              <a:srgbClr val="9D75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2" name="Freeform 1034"/>
            <p:cNvSpPr>
              <a:spLocks/>
            </p:cNvSpPr>
            <p:nvPr/>
          </p:nvSpPr>
          <p:spPr bwMode="auto">
            <a:xfrm>
              <a:off x="941" y="3594"/>
              <a:ext cx="57" cy="99"/>
            </a:xfrm>
            <a:custGeom>
              <a:avLst/>
              <a:gdLst>
                <a:gd name="T0" fmla="*/ 22 w 24"/>
                <a:gd name="T1" fmla="*/ 12 h 42"/>
                <a:gd name="T2" fmla="*/ 23 w 24"/>
                <a:gd name="T3" fmla="*/ 13 h 42"/>
                <a:gd name="T4" fmla="*/ 19 w 24"/>
                <a:gd name="T5" fmla="*/ 25 h 42"/>
                <a:gd name="T6" fmla="*/ 12 w 24"/>
                <a:gd name="T7" fmla="*/ 33 h 42"/>
                <a:gd name="T8" fmla="*/ 3 w 24"/>
                <a:gd name="T9" fmla="*/ 42 h 42"/>
                <a:gd name="T10" fmla="*/ 1 w 24"/>
                <a:gd name="T11" fmla="*/ 42 h 42"/>
                <a:gd name="T12" fmla="*/ 1 w 24"/>
                <a:gd name="T13" fmla="*/ 41 h 42"/>
                <a:gd name="T14" fmla="*/ 4 w 24"/>
                <a:gd name="T15" fmla="*/ 38 h 42"/>
                <a:gd name="T16" fmla="*/ 15 w 24"/>
                <a:gd name="T17" fmla="*/ 25 h 42"/>
                <a:gd name="T18" fmla="*/ 19 w 24"/>
                <a:gd name="T19" fmla="*/ 12 h 42"/>
                <a:gd name="T20" fmla="*/ 22 w 24"/>
                <a:gd name="T21" fmla="*/ 0 h 42"/>
                <a:gd name="T22" fmla="*/ 23 w 24"/>
                <a:gd name="T23" fmla="*/ 0 h 42"/>
                <a:gd name="T24" fmla="*/ 22 w 24"/>
                <a:gd name="T25" fmla="*/ 6 h 42"/>
                <a:gd name="T26" fmla="*/ 22 w 24"/>
                <a:gd name="T27"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2">
                  <a:moveTo>
                    <a:pt x="22" y="12"/>
                  </a:moveTo>
                  <a:cubicBezTo>
                    <a:pt x="22" y="12"/>
                    <a:pt x="23" y="12"/>
                    <a:pt x="23" y="13"/>
                  </a:cubicBezTo>
                  <a:cubicBezTo>
                    <a:pt x="23" y="17"/>
                    <a:pt x="21" y="21"/>
                    <a:pt x="19" y="25"/>
                  </a:cubicBezTo>
                  <a:cubicBezTo>
                    <a:pt x="16" y="27"/>
                    <a:pt x="14" y="30"/>
                    <a:pt x="12" y="33"/>
                  </a:cubicBezTo>
                  <a:cubicBezTo>
                    <a:pt x="9" y="36"/>
                    <a:pt x="6" y="39"/>
                    <a:pt x="3" y="42"/>
                  </a:cubicBezTo>
                  <a:cubicBezTo>
                    <a:pt x="2" y="42"/>
                    <a:pt x="1" y="42"/>
                    <a:pt x="1" y="42"/>
                  </a:cubicBezTo>
                  <a:cubicBezTo>
                    <a:pt x="0" y="42"/>
                    <a:pt x="1" y="41"/>
                    <a:pt x="1" y="41"/>
                  </a:cubicBezTo>
                  <a:cubicBezTo>
                    <a:pt x="2" y="40"/>
                    <a:pt x="3" y="38"/>
                    <a:pt x="4" y="38"/>
                  </a:cubicBezTo>
                  <a:cubicBezTo>
                    <a:pt x="8" y="34"/>
                    <a:pt x="11" y="29"/>
                    <a:pt x="15" y="25"/>
                  </a:cubicBezTo>
                  <a:cubicBezTo>
                    <a:pt x="19" y="22"/>
                    <a:pt x="20" y="17"/>
                    <a:pt x="19" y="12"/>
                  </a:cubicBezTo>
                  <a:cubicBezTo>
                    <a:pt x="19" y="8"/>
                    <a:pt x="19" y="4"/>
                    <a:pt x="22" y="0"/>
                  </a:cubicBezTo>
                  <a:cubicBezTo>
                    <a:pt x="22" y="0"/>
                    <a:pt x="23" y="0"/>
                    <a:pt x="23" y="0"/>
                  </a:cubicBezTo>
                  <a:cubicBezTo>
                    <a:pt x="24" y="2"/>
                    <a:pt x="22" y="4"/>
                    <a:pt x="22" y="6"/>
                  </a:cubicBezTo>
                  <a:cubicBezTo>
                    <a:pt x="21" y="8"/>
                    <a:pt x="20" y="10"/>
                    <a:pt x="22" y="12"/>
                  </a:cubicBezTo>
                  <a:close/>
                </a:path>
              </a:pathLst>
            </a:custGeom>
            <a:solidFill>
              <a:srgbClr val="F6E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3" name="Freeform 1035"/>
            <p:cNvSpPr>
              <a:spLocks/>
            </p:cNvSpPr>
            <p:nvPr/>
          </p:nvSpPr>
          <p:spPr bwMode="auto">
            <a:xfrm>
              <a:off x="867" y="3542"/>
              <a:ext cx="33" cy="33"/>
            </a:xfrm>
            <a:custGeom>
              <a:avLst/>
              <a:gdLst>
                <a:gd name="T0" fmla="*/ 13 w 14"/>
                <a:gd name="T1" fmla="*/ 8 h 14"/>
                <a:gd name="T2" fmla="*/ 11 w 14"/>
                <a:gd name="T3" fmla="*/ 8 h 14"/>
                <a:gd name="T4" fmla="*/ 4 w 14"/>
                <a:gd name="T5" fmla="*/ 11 h 14"/>
                <a:gd name="T6" fmla="*/ 0 w 14"/>
                <a:gd name="T7" fmla="*/ 12 h 14"/>
                <a:gd name="T8" fmla="*/ 2 w 14"/>
                <a:gd name="T9" fmla="*/ 9 h 14"/>
                <a:gd name="T10" fmla="*/ 8 w 14"/>
                <a:gd name="T11" fmla="*/ 1 h 14"/>
                <a:gd name="T12" fmla="*/ 10 w 14"/>
                <a:gd name="T13" fmla="*/ 1 h 14"/>
                <a:gd name="T14" fmla="*/ 12 w 14"/>
                <a:gd name="T15" fmla="*/ 6 h 14"/>
                <a:gd name="T16" fmla="*/ 13 w 14"/>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3" y="8"/>
                  </a:moveTo>
                  <a:cubicBezTo>
                    <a:pt x="12" y="8"/>
                    <a:pt x="12" y="8"/>
                    <a:pt x="11" y="8"/>
                  </a:cubicBezTo>
                  <a:cubicBezTo>
                    <a:pt x="9" y="9"/>
                    <a:pt x="6" y="10"/>
                    <a:pt x="4" y="11"/>
                  </a:cubicBezTo>
                  <a:cubicBezTo>
                    <a:pt x="3" y="12"/>
                    <a:pt x="2" y="14"/>
                    <a:pt x="0" y="12"/>
                  </a:cubicBezTo>
                  <a:cubicBezTo>
                    <a:pt x="0" y="11"/>
                    <a:pt x="1" y="10"/>
                    <a:pt x="2" y="9"/>
                  </a:cubicBezTo>
                  <a:cubicBezTo>
                    <a:pt x="5" y="7"/>
                    <a:pt x="7" y="5"/>
                    <a:pt x="8" y="1"/>
                  </a:cubicBezTo>
                  <a:cubicBezTo>
                    <a:pt x="8" y="0"/>
                    <a:pt x="9" y="0"/>
                    <a:pt x="10" y="1"/>
                  </a:cubicBezTo>
                  <a:cubicBezTo>
                    <a:pt x="12" y="2"/>
                    <a:pt x="14" y="3"/>
                    <a:pt x="12" y="6"/>
                  </a:cubicBezTo>
                  <a:cubicBezTo>
                    <a:pt x="12" y="7"/>
                    <a:pt x="13" y="7"/>
                    <a:pt x="13" y="8"/>
                  </a:cubicBezTo>
                  <a:close/>
                </a:path>
              </a:pathLst>
            </a:custGeom>
            <a:solidFill>
              <a:srgbClr val="AB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4" name="Freeform 1036"/>
            <p:cNvSpPr>
              <a:spLocks/>
            </p:cNvSpPr>
            <p:nvPr/>
          </p:nvSpPr>
          <p:spPr bwMode="auto">
            <a:xfrm>
              <a:off x="915" y="3594"/>
              <a:ext cx="31" cy="21"/>
            </a:xfrm>
            <a:custGeom>
              <a:avLst/>
              <a:gdLst>
                <a:gd name="T0" fmla="*/ 13 w 13"/>
                <a:gd name="T1" fmla="*/ 6 h 9"/>
                <a:gd name="T2" fmla="*/ 3 w 13"/>
                <a:gd name="T3" fmla="*/ 9 h 9"/>
                <a:gd name="T4" fmla="*/ 1 w 13"/>
                <a:gd name="T5" fmla="*/ 4 h 9"/>
                <a:gd name="T6" fmla="*/ 3 w 13"/>
                <a:gd name="T7" fmla="*/ 1 h 9"/>
                <a:gd name="T8" fmla="*/ 3 w 13"/>
                <a:gd name="T9" fmla="*/ 1 h 9"/>
                <a:gd name="T10" fmla="*/ 13 w 13"/>
                <a:gd name="T11" fmla="*/ 6 h 9"/>
              </a:gdLst>
              <a:ahLst/>
              <a:cxnLst>
                <a:cxn ang="0">
                  <a:pos x="T0" y="T1"/>
                </a:cxn>
                <a:cxn ang="0">
                  <a:pos x="T2" y="T3"/>
                </a:cxn>
                <a:cxn ang="0">
                  <a:pos x="T4" y="T5"/>
                </a:cxn>
                <a:cxn ang="0">
                  <a:pos x="T6" y="T7"/>
                </a:cxn>
                <a:cxn ang="0">
                  <a:pos x="T8" y="T9"/>
                </a:cxn>
                <a:cxn ang="0">
                  <a:pos x="T10" y="T11"/>
                </a:cxn>
              </a:cxnLst>
              <a:rect l="0" t="0" r="r" b="b"/>
              <a:pathLst>
                <a:path w="13" h="9">
                  <a:moveTo>
                    <a:pt x="13" y="6"/>
                  </a:moveTo>
                  <a:cubicBezTo>
                    <a:pt x="10" y="7"/>
                    <a:pt x="7" y="8"/>
                    <a:pt x="3" y="9"/>
                  </a:cubicBezTo>
                  <a:cubicBezTo>
                    <a:pt x="0" y="9"/>
                    <a:pt x="0" y="7"/>
                    <a:pt x="1" y="4"/>
                  </a:cubicBezTo>
                  <a:cubicBezTo>
                    <a:pt x="2" y="3"/>
                    <a:pt x="3" y="2"/>
                    <a:pt x="3" y="1"/>
                  </a:cubicBezTo>
                  <a:cubicBezTo>
                    <a:pt x="3" y="1"/>
                    <a:pt x="3" y="1"/>
                    <a:pt x="3" y="1"/>
                  </a:cubicBezTo>
                  <a:cubicBezTo>
                    <a:pt x="9" y="0"/>
                    <a:pt x="11" y="1"/>
                    <a:pt x="13" y="6"/>
                  </a:cubicBezTo>
                  <a:close/>
                </a:path>
              </a:pathLst>
            </a:custGeom>
            <a:solidFill>
              <a:srgbClr val="512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5" name="Freeform 1037"/>
            <p:cNvSpPr>
              <a:spLocks/>
            </p:cNvSpPr>
            <p:nvPr/>
          </p:nvSpPr>
          <p:spPr bwMode="auto">
            <a:xfrm>
              <a:off x="991" y="3470"/>
              <a:ext cx="9" cy="119"/>
            </a:xfrm>
            <a:custGeom>
              <a:avLst/>
              <a:gdLst>
                <a:gd name="T0" fmla="*/ 3 w 4"/>
                <a:gd name="T1" fmla="*/ 37 h 50"/>
                <a:gd name="T2" fmla="*/ 2 w 4"/>
                <a:gd name="T3" fmla="*/ 42 h 50"/>
                <a:gd name="T4" fmla="*/ 0 w 4"/>
                <a:gd name="T5" fmla="*/ 50 h 50"/>
                <a:gd name="T6" fmla="*/ 0 w 4"/>
                <a:gd name="T7" fmla="*/ 45 h 50"/>
                <a:gd name="T8" fmla="*/ 1 w 4"/>
                <a:gd name="T9" fmla="*/ 37 h 50"/>
                <a:gd name="T10" fmla="*/ 1 w 4"/>
                <a:gd name="T11" fmla="*/ 21 h 50"/>
                <a:gd name="T12" fmla="*/ 1 w 4"/>
                <a:gd name="T13" fmla="*/ 20 h 50"/>
                <a:gd name="T14" fmla="*/ 1 w 4"/>
                <a:gd name="T15" fmla="*/ 4 h 50"/>
                <a:gd name="T16" fmla="*/ 2 w 4"/>
                <a:gd name="T17" fmla="*/ 1 h 50"/>
                <a:gd name="T18" fmla="*/ 4 w 4"/>
                <a:gd name="T19" fmla="*/ 3 h 50"/>
                <a:gd name="T20" fmla="*/ 4 w 4"/>
                <a:gd name="T21" fmla="*/ 7 h 50"/>
                <a:gd name="T22" fmla="*/ 3 w 4"/>
                <a:gd name="T23" fmla="*/ 10 h 50"/>
                <a:gd name="T24" fmla="*/ 3 w 4"/>
                <a:gd name="T25"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0">
                  <a:moveTo>
                    <a:pt x="3" y="37"/>
                  </a:moveTo>
                  <a:cubicBezTo>
                    <a:pt x="3" y="39"/>
                    <a:pt x="2" y="40"/>
                    <a:pt x="2" y="42"/>
                  </a:cubicBezTo>
                  <a:cubicBezTo>
                    <a:pt x="1" y="45"/>
                    <a:pt x="3" y="48"/>
                    <a:pt x="0" y="50"/>
                  </a:cubicBezTo>
                  <a:cubicBezTo>
                    <a:pt x="0" y="48"/>
                    <a:pt x="1" y="46"/>
                    <a:pt x="0" y="45"/>
                  </a:cubicBezTo>
                  <a:cubicBezTo>
                    <a:pt x="0" y="42"/>
                    <a:pt x="1" y="39"/>
                    <a:pt x="1" y="37"/>
                  </a:cubicBezTo>
                  <a:cubicBezTo>
                    <a:pt x="0" y="32"/>
                    <a:pt x="1" y="27"/>
                    <a:pt x="1" y="21"/>
                  </a:cubicBezTo>
                  <a:cubicBezTo>
                    <a:pt x="1" y="21"/>
                    <a:pt x="1" y="21"/>
                    <a:pt x="1" y="20"/>
                  </a:cubicBezTo>
                  <a:cubicBezTo>
                    <a:pt x="2" y="15"/>
                    <a:pt x="1" y="9"/>
                    <a:pt x="1" y="4"/>
                  </a:cubicBezTo>
                  <a:cubicBezTo>
                    <a:pt x="1" y="3"/>
                    <a:pt x="1" y="2"/>
                    <a:pt x="2" y="1"/>
                  </a:cubicBezTo>
                  <a:cubicBezTo>
                    <a:pt x="4" y="0"/>
                    <a:pt x="3" y="3"/>
                    <a:pt x="4" y="3"/>
                  </a:cubicBezTo>
                  <a:cubicBezTo>
                    <a:pt x="4" y="4"/>
                    <a:pt x="4" y="6"/>
                    <a:pt x="4" y="7"/>
                  </a:cubicBezTo>
                  <a:cubicBezTo>
                    <a:pt x="3" y="8"/>
                    <a:pt x="3" y="9"/>
                    <a:pt x="3" y="10"/>
                  </a:cubicBezTo>
                  <a:cubicBezTo>
                    <a:pt x="4" y="19"/>
                    <a:pt x="2" y="28"/>
                    <a:pt x="3" y="37"/>
                  </a:cubicBezTo>
                  <a:close/>
                </a:path>
              </a:pathLst>
            </a:custGeom>
            <a:solidFill>
              <a:srgbClr val="B6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6" name="Freeform 1038"/>
            <p:cNvSpPr>
              <a:spLocks/>
            </p:cNvSpPr>
            <p:nvPr/>
          </p:nvSpPr>
          <p:spPr bwMode="auto">
            <a:xfrm>
              <a:off x="862" y="3568"/>
              <a:ext cx="24" cy="23"/>
            </a:xfrm>
            <a:custGeom>
              <a:avLst/>
              <a:gdLst>
                <a:gd name="T0" fmla="*/ 2 w 10"/>
                <a:gd name="T1" fmla="*/ 4 h 10"/>
                <a:gd name="T2" fmla="*/ 8 w 10"/>
                <a:gd name="T3" fmla="*/ 1 h 10"/>
                <a:gd name="T4" fmla="*/ 10 w 10"/>
                <a:gd name="T5" fmla="*/ 2 h 10"/>
                <a:gd name="T6" fmla="*/ 9 w 10"/>
                <a:gd name="T7" fmla="*/ 6 h 10"/>
                <a:gd name="T8" fmla="*/ 2 w 10"/>
                <a:gd name="T9" fmla="*/ 8 h 10"/>
                <a:gd name="T10" fmla="*/ 2 w 10"/>
                <a:gd name="T11" fmla="*/ 4 h 10"/>
              </a:gdLst>
              <a:ahLst/>
              <a:cxnLst>
                <a:cxn ang="0">
                  <a:pos x="T0" y="T1"/>
                </a:cxn>
                <a:cxn ang="0">
                  <a:pos x="T2" y="T3"/>
                </a:cxn>
                <a:cxn ang="0">
                  <a:pos x="T4" y="T5"/>
                </a:cxn>
                <a:cxn ang="0">
                  <a:pos x="T6" y="T7"/>
                </a:cxn>
                <a:cxn ang="0">
                  <a:pos x="T8" y="T9"/>
                </a:cxn>
                <a:cxn ang="0">
                  <a:pos x="T10" y="T11"/>
                </a:cxn>
              </a:cxnLst>
              <a:rect l="0" t="0" r="r" b="b"/>
              <a:pathLst>
                <a:path w="10" h="10">
                  <a:moveTo>
                    <a:pt x="2" y="4"/>
                  </a:moveTo>
                  <a:cubicBezTo>
                    <a:pt x="4" y="4"/>
                    <a:pt x="6" y="2"/>
                    <a:pt x="8" y="1"/>
                  </a:cubicBezTo>
                  <a:cubicBezTo>
                    <a:pt x="9" y="0"/>
                    <a:pt x="10" y="0"/>
                    <a:pt x="10" y="2"/>
                  </a:cubicBezTo>
                  <a:cubicBezTo>
                    <a:pt x="9" y="3"/>
                    <a:pt x="9" y="5"/>
                    <a:pt x="9" y="6"/>
                  </a:cubicBezTo>
                  <a:cubicBezTo>
                    <a:pt x="7" y="10"/>
                    <a:pt x="6" y="10"/>
                    <a:pt x="2" y="8"/>
                  </a:cubicBezTo>
                  <a:cubicBezTo>
                    <a:pt x="0" y="7"/>
                    <a:pt x="0" y="6"/>
                    <a:pt x="2" y="4"/>
                  </a:cubicBezTo>
                  <a:close/>
                </a:path>
              </a:pathLst>
            </a:custGeom>
            <a:solidFill>
              <a:srgbClr val="AB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7" name="Freeform 1039"/>
            <p:cNvSpPr>
              <a:spLocks/>
            </p:cNvSpPr>
            <p:nvPr/>
          </p:nvSpPr>
          <p:spPr bwMode="auto">
            <a:xfrm>
              <a:off x="858" y="3563"/>
              <a:ext cx="14" cy="31"/>
            </a:xfrm>
            <a:custGeom>
              <a:avLst/>
              <a:gdLst>
                <a:gd name="T0" fmla="*/ 4 w 6"/>
                <a:gd name="T1" fmla="*/ 6 h 13"/>
                <a:gd name="T2" fmla="*/ 4 w 6"/>
                <a:gd name="T3" fmla="*/ 10 h 13"/>
                <a:gd name="T4" fmla="*/ 3 w 6"/>
                <a:gd name="T5" fmla="*/ 12 h 13"/>
                <a:gd name="T6" fmla="*/ 2 w 6"/>
                <a:gd name="T7" fmla="*/ 11 h 13"/>
                <a:gd name="T8" fmla="*/ 0 w 6"/>
                <a:gd name="T9" fmla="*/ 7 h 13"/>
                <a:gd name="T10" fmla="*/ 2 w 6"/>
                <a:gd name="T11" fmla="*/ 6 h 13"/>
                <a:gd name="T12" fmla="*/ 6 w 6"/>
                <a:gd name="T13" fmla="*/ 0 h 13"/>
                <a:gd name="T14" fmla="*/ 4 w 6"/>
                <a:gd name="T15" fmla="*/ 3 h 13"/>
                <a:gd name="T16" fmla="*/ 4 w 6"/>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4" y="6"/>
                  </a:moveTo>
                  <a:cubicBezTo>
                    <a:pt x="4" y="8"/>
                    <a:pt x="4" y="9"/>
                    <a:pt x="4" y="10"/>
                  </a:cubicBezTo>
                  <a:cubicBezTo>
                    <a:pt x="3" y="11"/>
                    <a:pt x="4" y="12"/>
                    <a:pt x="3" y="12"/>
                  </a:cubicBezTo>
                  <a:cubicBezTo>
                    <a:pt x="2" y="13"/>
                    <a:pt x="2" y="12"/>
                    <a:pt x="2" y="11"/>
                  </a:cubicBezTo>
                  <a:cubicBezTo>
                    <a:pt x="1" y="10"/>
                    <a:pt x="1" y="9"/>
                    <a:pt x="0" y="7"/>
                  </a:cubicBezTo>
                  <a:cubicBezTo>
                    <a:pt x="1" y="7"/>
                    <a:pt x="2" y="7"/>
                    <a:pt x="2" y="6"/>
                  </a:cubicBezTo>
                  <a:cubicBezTo>
                    <a:pt x="1" y="2"/>
                    <a:pt x="3" y="1"/>
                    <a:pt x="6" y="0"/>
                  </a:cubicBezTo>
                  <a:cubicBezTo>
                    <a:pt x="6" y="1"/>
                    <a:pt x="5" y="2"/>
                    <a:pt x="4" y="3"/>
                  </a:cubicBezTo>
                  <a:cubicBezTo>
                    <a:pt x="3" y="4"/>
                    <a:pt x="4" y="5"/>
                    <a:pt x="4" y="6"/>
                  </a:cubicBezTo>
                  <a:close/>
                </a:path>
              </a:pathLst>
            </a:custGeom>
            <a:solidFill>
              <a:srgbClr val="CAA9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8" name="Freeform 1040"/>
            <p:cNvSpPr>
              <a:spLocks/>
            </p:cNvSpPr>
            <p:nvPr/>
          </p:nvSpPr>
          <p:spPr bwMode="auto">
            <a:xfrm>
              <a:off x="924" y="3617"/>
              <a:ext cx="17" cy="7"/>
            </a:xfrm>
            <a:custGeom>
              <a:avLst/>
              <a:gdLst>
                <a:gd name="T0" fmla="*/ 4 w 7"/>
                <a:gd name="T1" fmla="*/ 3 h 3"/>
                <a:gd name="T2" fmla="*/ 0 w 7"/>
                <a:gd name="T3" fmla="*/ 3 h 3"/>
                <a:gd name="T4" fmla="*/ 1 w 7"/>
                <a:gd name="T5" fmla="*/ 1 h 3"/>
                <a:gd name="T6" fmla="*/ 1 w 7"/>
                <a:gd name="T7" fmla="*/ 1 h 3"/>
                <a:gd name="T8" fmla="*/ 7 w 7"/>
                <a:gd name="T9" fmla="*/ 0 h 3"/>
                <a:gd name="T10" fmla="*/ 4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4" y="3"/>
                  </a:moveTo>
                  <a:cubicBezTo>
                    <a:pt x="3" y="3"/>
                    <a:pt x="1" y="3"/>
                    <a:pt x="0" y="3"/>
                  </a:cubicBezTo>
                  <a:cubicBezTo>
                    <a:pt x="0" y="2"/>
                    <a:pt x="1" y="2"/>
                    <a:pt x="1" y="1"/>
                  </a:cubicBezTo>
                  <a:cubicBezTo>
                    <a:pt x="1" y="1"/>
                    <a:pt x="1" y="1"/>
                    <a:pt x="1" y="1"/>
                  </a:cubicBezTo>
                  <a:cubicBezTo>
                    <a:pt x="3" y="2"/>
                    <a:pt x="5" y="0"/>
                    <a:pt x="7" y="0"/>
                  </a:cubicBezTo>
                  <a:cubicBezTo>
                    <a:pt x="7" y="2"/>
                    <a:pt x="5" y="2"/>
                    <a:pt x="4" y="3"/>
                  </a:cubicBezTo>
                  <a:close/>
                </a:path>
              </a:pathLst>
            </a:custGeom>
            <a:solidFill>
              <a:srgbClr val="E9E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9" name="Freeform 1041"/>
            <p:cNvSpPr>
              <a:spLocks/>
            </p:cNvSpPr>
            <p:nvPr/>
          </p:nvSpPr>
          <p:spPr bwMode="auto">
            <a:xfrm>
              <a:off x="948" y="3688"/>
              <a:ext cx="12" cy="12"/>
            </a:xfrm>
            <a:custGeom>
              <a:avLst/>
              <a:gdLst>
                <a:gd name="T0" fmla="*/ 0 w 5"/>
                <a:gd name="T1" fmla="*/ 2 h 5"/>
                <a:gd name="T2" fmla="*/ 3 w 5"/>
                <a:gd name="T3" fmla="*/ 0 h 5"/>
                <a:gd name="T4" fmla="*/ 4 w 5"/>
                <a:gd name="T5" fmla="*/ 3 h 5"/>
                <a:gd name="T6" fmla="*/ 0 w 5"/>
                <a:gd name="T7" fmla="*/ 3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cubicBezTo>
                    <a:pt x="1" y="1"/>
                    <a:pt x="2" y="0"/>
                    <a:pt x="3" y="0"/>
                  </a:cubicBezTo>
                  <a:cubicBezTo>
                    <a:pt x="5" y="1"/>
                    <a:pt x="5" y="3"/>
                    <a:pt x="4" y="3"/>
                  </a:cubicBezTo>
                  <a:cubicBezTo>
                    <a:pt x="3" y="5"/>
                    <a:pt x="1" y="3"/>
                    <a:pt x="0" y="3"/>
                  </a:cubicBezTo>
                  <a:cubicBezTo>
                    <a:pt x="0" y="3"/>
                    <a:pt x="0" y="2"/>
                    <a:pt x="0" y="2"/>
                  </a:cubicBezTo>
                  <a:close/>
                </a:path>
              </a:pathLst>
            </a:custGeom>
            <a:solidFill>
              <a:srgbClr val="E6E1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0" name="Freeform 1042"/>
            <p:cNvSpPr>
              <a:spLocks/>
            </p:cNvSpPr>
            <p:nvPr/>
          </p:nvSpPr>
          <p:spPr bwMode="auto">
            <a:xfrm>
              <a:off x="991" y="3520"/>
              <a:ext cx="5" cy="38"/>
            </a:xfrm>
            <a:custGeom>
              <a:avLst/>
              <a:gdLst>
                <a:gd name="T0" fmla="*/ 1 w 2"/>
                <a:gd name="T1" fmla="*/ 0 h 16"/>
                <a:gd name="T2" fmla="*/ 1 w 2"/>
                <a:gd name="T3" fmla="*/ 16 h 16"/>
                <a:gd name="T4" fmla="*/ 0 w 2"/>
                <a:gd name="T5" fmla="*/ 15 h 16"/>
                <a:gd name="T6" fmla="*/ 1 w 2"/>
                <a:gd name="T7" fmla="*/ 3 h 16"/>
                <a:gd name="T8" fmla="*/ 1 w 2"/>
                <a:gd name="T9" fmla="*/ 0 h 16"/>
                <a:gd name="T10" fmla="*/ 1 w 2"/>
                <a:gd name="T11" fmla="*/ 0 h 16"/>
              </a:gdLst>
              <a:ahLst/>
              <a:cxnLst>
                <a:cxn ang="0">
                  <a:pos x="T0" y="T1"/>
                </a:cxn>
                <a:cxn ang="0">
                  <a:pos x="T2" y="T3"/>
                </a:cxn>
                <a:cxn ang="0">
                  <a:pos x="T4" y="T5"/>
                </a:cxn>
                <a:cxn ang="0">
                  <a:pos x="T6" y="T7"/>
                </a:cxn>
                <a:cxn ang="0">
                  <a:pos x="T8" y="T9"/>
                </a:cxn>
                <a:cxn ang="0">
                  <a:pos x="T10" y="T11"/>
                </a:cxn>
              </a:cxnLst>
              <a:rect l="0" t="0" r="r" b="b"/>
              <a:pathLst>
                <a:path w="2" h="16">
                  <a:moveTo>
                    <a:pt x="1" y="0"/>
                  </a:moveTo>
                  <a:cubicBezTo>
                    <a:pt x="2" y="5"/>
                    <a:pt x="2" y="10"/>
                    <a:pt x="1" y="16"/>
                  </a:cubicBezTo>
                  <a:cubicBezTo>
                    <a:pt x="1" y="15"/>
                    <a:pt x="1" y="15"/>
                    <a:pt x="0" y="15"/>
                  </a:cubicBezTo>
                  <a:cubicBezTo>
                    <a:pt x="0" y="11"/>
                    <a:pt x="0" y="7"/>
                    <a:pt x="1" y="3"/>
                  </a:cubicBezTo>
                  <a:cubicBezTo>
                    <a:pt x="1" y="2"/>
                    <a:pt x="1" y="1"/>
                    <a:pt x="1" y="0"/>
                  </a:cubicBezTo>
                  <a:cubicBezTo>
                    <a:pt x="1" y="0"/>
                    <a:pt x="1" y="0"/>
                    <a:pt x="1" y="0"/>
                  </a:cubicBezTo>
                  <a:close/>
                </a:path>
              </a:pathLst>
            </a:custGeom>
            <a:solidFill>
              <a:srgbClr val="A16C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1" name="Freeform 1043"/>
            <p:cNvSpPr>
              <a:spLocks/>
            </p:cNvSpPr>
            <p:nvPr/>
          </p:nvSpPr>
          <p:spPr bwMode="auto">
            <a:xfrm>
              <a:off x="936" y="3679"/>
              <a:ext cx="12" cy="9"/>
            </a:xfrm>
            <a:custGeom>
              <a:avLst/>
              <a:gdLst>
                <a:gd name="T0" fmla="*/ 5 w 5"/>
                <a:gd name="T1" fmla="*/ 0 h 4"/>
                <a:gd name="T2" fmla="*/ 1 w 5"/>
                <a:gd name="T3" fmla="*/ 4 h 4"/>
                <a:gd name="T4" fmla="*/ 5 w 5"/>
                <a:gd name="T5" fmla="*/ 0 h 4"/>
              </a:gdLst>
              <a:ahLst/>
              <a:cxnLst>
                <a:cxn ang="0">
                  <a:pos x="T0" y="T1"/>
                </a:cxn>
                <a:cxn ang="0">
                  <a:pos x="T2" y="T3"/>
                </a:cxn>
                <a:cxn ang="0">
                  <a:pos x="T4" y="T5"/>
                </a:cxn>
              </a:cxnLst>
              <a:rect l="0" t="0" r="r" b="b"/>
              <a:pathLst>
                <a:path w="5" h="4">
                  <a:moveTo>
                    <a:pt x="5" y="0"/>
                  </a:moveTo>
                  <a:cubicBezTo>
                    <a:pt x="4" y="2"/>
                    <a:pt x="3" y="3"/>
                    <a:pt x="1" y="4"/>
                  </a:cubicBezTo>
                  <a:cubicBezTo>
                    <a:pt x="0" y="1"/>
                    <a:pt x="3" y="0"/>
                    <a:pt x="5" y="0"/>
                  </a:cubicBezTo>
                  <a:close/>
                </a:path>
              </a:pathLst>
            </a:custGeom>
            <a:solidFill>
              <a:srgbClr val="E8DE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2" name="Freeform 1044"/>
            <p:cNvSpPr>
              <a:spLocks/>
            </p:cNvSpPr>
            <p:nvPr/>
          </p:nvSpPr>
          <p:spPr bwMode="auto">
            <a:xfrm>
              <a:off x="988" y="3527"/>
              <a:ext cx="5" cy="29"/>
            </a:xfrm>
            <a:custGeom>
              <a:avLst/>
              <a:gdLst>
                <a:gd name="T0" fmla="*/ 2 w 2"/>
                <a:gd name="T1" fmla="*/ 0 h 12"/>
                <a:gd name="T2" fmla="*/ 1 w 2"/>
                <a:gd name="T3" fmla="*/ 12 h 12"/>
                <a:gd name="T4" fmla="*/ 1 w 2"/>
                <a:gd name="T5" fmla="*/ 12 h 12"/>
                <a:gd name="T6" fmla="*/ 2 w 2"/>
                <a:gd name="T7" fmla="*/ 0 h 12"/>
              </a:gdLst>
              <a:ahLst/>
              <a:cxnLst>
                <a:cxn ang="0">
                  <a:pos x="T0" y="T1"/>
                </a:cxn>
                <a:cxn ang="0">
                  <a:pos x="T2" y="T3"/>
                </a:cxn>
                <a:cxn ang="0">
                  <a:pos x="T4" y="T5"/>
                </a:cxn>
                <a:cxn ang="0">
                  <a:pos x="T6" y="T7"/>
                </a:cxn>
              </a:cxnLst>
              <a:rect l="0" t="0" r="r" b="b"/>
              <a:pathLst>
                <a:path w="2" h="12">
                  <a:moveTo>
                    <a:pt x="2" y="0"/>
                  </a:moveTo>
                  <a:cubicBezTo>
                    <a:pt x="2" y="4"/>
                    <a:pt x="2" y="8"/>
                    <a:pt x="1" y="12"/>
                  </a:cubicBezTo>
                  <a:cubicBezTo>
                    <a:pt x="1" y="12"/>
                    <a:pt x="1" y="12"/>
                    <a:pt x="1" y="12"/>
                  </a:cubicBezTo>
                  <a:cubicBezTo>
                    <a:pt x="1" y="8"/>
                    <a:pt x="0" y="4"/>
                    <a:pt x="2" y="0"/>
                  </a:cubicBezTo>
                  <a:close/>
                </a:path>
              </a:pathLst>
            </a:custGeom>
            <a:solidFill>
              <a:srgbClr val="F5D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3" name="Freeform 1045"/>
            <p:cNvSpPr>
              <a:spLocks/>
            </p:cNvSpPr>
            <p:nvPr/>
          </p:nvSpPr>
          <p:spPr bwMode="auto">
            <a:xfrm>
              <a:off x="843" y="970"/>
              <a:ext cx="172" cy="265"/>
            </a:xfrm>
            <a:custGeom>
              <a:avLst/>
              <a:gdLst>
                <a:gd name="T0" fmla="*/ 65 w 72"/>
                <a:gd name="T1" fmla="*/ 6 h 112"/>
                <a:gd name="T2" fmla="*/ 64 w 72"/>
                <a:gd name="T3" fmla="*/ 16 h 112"/>
                <a:gd name="T4" fmla="*/ 60 w 72"/>
                <a:gd name="T5" fmla="*/ 19 h 112"/>
                <a:gd name="T6" fmla="*/ 65 w 72"/>
                <a:gd name="T7" fmla="*/ 18 h 112"/>
                <a:gd name="T8" fmla="*/ 71 w 72"/>
                <a:gd name="T9" fmla="*/ 24 h 112"/>
                <a:gd name="T10" fmla="*/ 64 w 72"/>
                <a:gd name="T11" fmla="*/ 32 h 112"/>
                <a:gd name="T12" fmla="*/ 63 w 72"/>
                <a:gd name="T13" fmla="*/ 49 h 112"/>
                <a:gd name="T14" fmla="*/ 40 w 72"/>
                <a:gd name="T15" fmla="*/ 59 h 112"/>
                <a:gd name="T16" fmla="*/ 66 w 72"/>
                <a:gd name="T17" fmla="*/ 51 h 112"/>
                <a:gd name="T18" fmla="*/ 70 w 72"/>
                <a:gd name="T19" fmla="*/ 56 h 112"/>
                <a:gd name="T20" fmla="*/ 66 w 72"/>
                <a:gd name="T21" fmla="*/ 62 h 112"/>
                <a:gd name="T22" fmla="*/ 62 w 72"/>
                <a:gd name="T23" fmla="*/ 68 h 112"/>
                <a:gd name="T24" fmla="*/ 61 w 72"/>
                <a:gd name="T25" fmla="*/ 101 h 112"/>
                <a:gd name="T26" fmla="*/ 28 w 72"/>
                <a:gd name="T27" fmla="*/ 106 h 112"/>
                <a:gd name="T28" fmla="*/ 14 w 72"/>
                <a:gd name="T29" fmla="*/ 100 h 112"/>
                <a:gd name="T30" fmla="*/ 1 w 72"/>
                <a:gd name="T31" fmla="*/ 86 h 112"/>
                <a:gd name="T32" fmla="*/ 5 w 72"/>
                <a:gd name="T33" fmla="*/ 87 h 112"/>
                <a:gd name="T34" fmla="*/ 24 w 72"/>
                <a:gd name="T35" fmla="*/ 97 h 112"/>
                <a:gd name="T36" fmla="*/ 42 w 72"/>
                <a:gd name="T37" fmla="*/ 100 h 112"/>
                <a:gd name="T38" fmla="*/ 35 w 72"/>
                <a:gd name="T39" fmla="*/ 79 h 112"/>
                <a:gd name="T40" fmla="*/ 29 w 72"/>
                <a:gd name="T41" fmla="*/ 58 h 112"/>
                <a:gd name="T42" fmla="*/ 49 w 72"/>
                <a:gd name="T43" fmla="*/ 45 h 112"/>
                <a:gd name="T44" fmla="*/ 41 w 72"/>
                <a:gd name="T45" fmla="*/ 44 h 112"/>
                <a:gd name="T46" fmla="*/ 33 w 72"/>
                <a:gd name="T47" fmla="*/ 30 h 112"/>
                <a:gd name="T48" fmla="*/ 37 w 72"/>
                <a:gd name="T49" fmla="*/ 26 h 112"/>
                <a:gd name="T50" fmla="*/ 55 w 72"/>
                <a:gd name="T51" fmla="*/ 38 h 112"/>
                <a:gd name="T52" fmla="*/ 58 w 72"/>
                <a:gd name="T53" fmla="*/ 41 h 112"/>
                <a:gd name="T54" fmla="*/ 55 w 72"/>
                <a:gd name="T55" fmla="*/ 37 h 112"/>
                <a:gd name="T56" fmla="*/ 43 w 72"/>
                <a:gd name="T57" fmla="*/ 19 h 112"/>
                <a:gd name="T58" fmla="*/ 51 w 72"/>
                <a:gd name="T59" fmla="*/ 16 h 112"/>
                <a:gd name="T60" fmla="*/ 60 w 72"/>
                <a:gd name="T61" fmla="*/ 13 h 112"/>
                <a:gd name="T62" fmla="*/ 52 w 72"/>
                <a:gd name="T63" fmla="*/ 9 h 112"/>
                <a:gd name="T64" fmla="*/ 46 w 72"/>
                <a:gd name="T65" fmla="*/ 6 h 112"/>
                <a:gd name="T66" fmla="*/ 67 w 72"/>
                <a:gd name="T67"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12">
                  <a:moveTo>
                    <a:pt x="70" y="7"/>
                  </a:moveTo>
                  <a:cubicBezTo>
                    <a:pt x="68" y="9"/>
                    <a:pt x="66" y="7"/>
                    <a:pt x="65" y="6"/>
                  </a:cubicBezTo>
                  <a:cubicBezTo>
                    <a:pt x="64" y="8"/>
                    <a:pt x="65" y="10"/>
                    <a:pt x="66" y="11"/>
                  </a:cubicBezTo>
                  <a:cubicBezTo>
                    <a:pt x="67" y="13"/>
                    <a:pt x="67" y="15"/>
                    <a:pt x="64" y="16"/>
                  </a:cubicBezTo>
                  <a:cubicBezTo>
                    <a:pt x="64" y="17"/>
                    <a:pt x="62" y="18"/>
                    <a:pt x="61" y="19"/>
                  </a:cubicBezTo>
                  <a:cubicBezTo>
                    <a:pt x="61" y="19"/>
                    <a:pt x="60" y="19"/>
                    <a:pt x="60" y="19"/>
                  </a:cubicBezTo>
                  <a:cubicBezTo>
                    <a:pt x="60" y="20"/>
                    <a:pt x="61" y="19"/>
                    <a:pt x="61" y="19"/>
                  </a:cubicBezTo>
                  <a:cubicBezTo>
                    <a:pt x="63" y="19"/>
                    <a:pt x="64" y="18"/>
                    <a:pt x="65" y="18"/>
                  </a:cubicBezTo>
                  <a:cubicBezTo>
                    <a:pt x="70" y="17"/>
                    <a:pt x="72" y="19"/>
                    <a:pt x="71" y="24"/>
                  </a:cubicBezTo>
                  <a:cubicBezTo>
                    <a:pt x="71" y="24"/>
                    <a:pt x="71" y="24"/>
                    <a:pt x="71" y="24"/>
                  </a:cubicBezTo>
                  <a:cubicBezTo>
                    <a:pt x="69" y="28"/>
                    <a:pt x="65" y="28"/>
                    <a:pt x="61" y="29"/>
                  </a:cubicBezTo>
                  <a:cubicBezTo>
                    <a:pt x="61" y="31"/>
                    <a:pt x="63" y="31"/>
                    <a:pt x="64" y="32"/>
                  </a:cubicBezTo>
                  <a:cubicBezTo>
                    <a:pt x="68" y="34"/>
                    <a:pt x="70" y="36"/>
                    <a:pt x="70" y="40"/>
                  </a:cubicBezTo>
                  <a:cubicBezTo>
                    <a:pt x="69" y="45"/>
                    <a:pt x="67" y="48"/>
                    <a:pt x="63" y="49"/>
                  </a:cubicBezTo>
                  <a:cubicBezTo>
                    <a:pt x="58" y="50"/>
                    <a:pt x="53" y="51"/>
                    <a:pt x="49" y="51"/>
                  </a:cubicBezTo>
                  <a:cubicBezTo>
                    <a:pt x="44" y="51"/>
                    <a:pt x="40" y="54"/>
                    <a:pt x="40" y="59"/>
                  </a:cubicBezTo>
                  <a:cubicBezTo>
                    <a:pt x="43" y="54"/>
                    <a:pt x="46" y="50"/>
                    <a:pt x="52" y="52"/>
                  </a:cubicBezTo>
                  <a:cubicBezTo>
                    <a:pt x="57" y="53"/>
                    <a:pt x="61" y="52"/>
                    <a:pt x="66" y="51"/>
                  </a:cubicBezTo>
                  <a:cubicBezTo>
                    <a:pt x="66" y="54"/>
                    <a:pt x="69" y="53"/>
                    <a:pt x="69" y="54"/>
                  </a:cubicBezTo>
                  <a:cubicBezTo>
                    <a:pt x="70" y="55"/>
                    <a:pt x="70" y="55"/>
                    <a:pt x="70" y="56"/>
                  </a:cubicBezTo>
                  <a:cubicBezTo>
                    <a:pt x="71" y="57"/>
                    <a:pt x="72" y="59"/>
                    <a:pt x="71" y="61"/>
                  </a:cubicBezTo>
                  <a:cubicBezTo>
                    <a:pt x="70" y="63"/>
                    <a:pt x="68" y="62"/>
                    <a:pt x="66" y="62"/>
                  </a:cubicBezTo>
                  <a:cubicBezTo>
                    <a:pt x="65" y="62"/>
                    <a:pt x="63" y="61"/>
                    <a:pt x="62" y="63"/>
                  </a:cubicBezTo>
                  <a:cubicBezTo>
                    <a:pt x="60" y="65"/>
                    <a:pt x="61" y="66"/>
                    <a:pt x="62" y="68"/>
                  </a:cubicBezTo>
                  <a:cubicBezTo>
                    <a:pt x="66" y="73"/>
                    <a:pt x="67" y="78"/>
                    <a:pt x="64" y="84"/>
                  </a:cubicBezTo>
                  <a:cubicBezTo>
                    <a:pt x="62" y="90"/>
                    <a:pt x="62" y="95"/>
                    <a:pt x="61" y="101"/>
                  </a:cubicBezTo>
                  <a:cubicBezTo>
                    <a:pt x="60" y="107"/>
                    <a:pt x="55" y="111"/>
                    <a:pt x="49" y="111"/>
                  </a:cubicBezTo>
                  <a:cubicBezTo>
                    <a:pt x="41" y="112"/>
                    <a:pt x="34" y="110"/>
                    <a:pt x="28" y="106"/>
                  </a:cubicBezTo>
                  <a:cubicBezTo>
                    <a:pt x="26" y="105"/>
                    <a:pt x="24" y="105"/>
                    <a:pt x="23" y="104"/>
                  </a:cubicBezTo>
                  <a:cubicBezTo>
                    <a:pt x="20" y="101"/>
                    <a:pt x="18" y="99"/>
                    <a:pt x="14" y="100"/>
                  </a:cubicBezTo>
                  <a:cubicBezTo>
                    <a:pt x="12" y="101"/>
                    <a:pt x="11" y="100"/>
                    <a:pt x="9" y="100"/>
                  </a:cubicBezTo>
                  <a:cubicBezTo>
                    <a:pt x="4" y="98"/>
                    <a:pt x="0" y="92"/>
                    <a:pt x="1" y="86"/>
                  </a:cubicBezTo>
                  <a:cubicBezTo>
                    <a:pt x="1" y="85"/>
                    <a:pt x="2" y="85"/>
                    <a:pt x="3" y="85"/>
                  </a:cubicBezTo>
                  <a:cubicBezTo>
                    <a:pt x="4" y="85"/>
                    <a:pt x="4" y="86"/>
                    <a:pt x="5" y="87"/>
                  </a:cubicBezTo>
                  <a:cubicBezTo>
                    <a:pt x="5" y="89"/>
                    <a:pt x="6" y="90"/>
                    <a:pt x="8" y="90"/>
                  </a:cubicBezTo>
                  <a:cubicBezTo>
                    <a:pt x="14" y="91"/>
                    <a:pt x="19" y="93"/>
                    <a:pt x="24" y="97"/>
                  </a:cubicBezTo>
                  <a:cubicBezTo>
                    <a:pt x="28" y="99"/>
                    <a:pt x="33" y="100"/>
                    <a:pt x="38" y="101"/>
                  </a:cubicBezTo>
                  <a:cubicBezTo>
                    <a:pt x="39" y="102"/>
                    <a:pt x="40" y="102"/>
                    <a:pt x="42" y="100"/>
                  </a:cubicBezTo>
                  <a:cubicBezTo>
                    <a:pt x="37" y="97"/>
                    <a:pt x="35" y="93"/>
                    <a:pt x="34" y="87"/>
                  </a:cubicBezTo>
                  <a:cubicBezTo>
                    <a:pt x="34" y="84"/>
                    <a:pt x="34" y="82"/>
                    <a:pt x="35" y="79"/>
                  </a:cubicBezTo>
                  <a:cubicBezTo>
                    <a:pt x="37" y="75"/>
                    <a:pt x="37" y="71"/>
                    <a:pt x="33" y="67"/>
                  </a:cubicBezTo>
                  <a:cubicBezTo>
                    <a:pt x="31" y="64"/>
                    <a:pt x="30" y="61"/>
                    <a:pt x="29" y="58"/>
                  </a:cubicBezTo>
                  <a:cubicBezTo>
                    <a:pt x="27" y="52"/>
                    <a:pt x="30" y="48"/>
                    <a:pt x="35" y="45"/>
                  </a:cubicBezTo>
                  <a:cubicBezTo>
                    <a:pt x="40" y="44"/>
                    <a:pt x="44" y="45"/>
                    <a:pt x="49" y="45"/>
                  </a:cubicBezTo>
                  <a:cubicBezTo>
                    <a:pt x="48" y="44"/>
                    <a:pt x="46" y="45"/>
                    <a:pt x="45" y="44"/>
                  </a:cubicBezTo>
                  <a:cubicBezTo>
                    <a:pt x="43" y="44"/>
                    <a:pt x="42" y="44"/>
                    <a:pt x="41" y="44"/>
                  </a:cubicBezTo>
                  <a:cubicBezTo>
                    <a:pt x="37" y="43"/>
                    <a:pt x="35" y="42"/>
                    <a:pt x="35" y="38"/>
                  </a:cubicBezTo>
                  <a:cubicBezTo>
                    <a:pt x="35" y="35"/>
                    <a:pt x="34" y="33"/>
                    <a:pt x="33" y="30"/>
                  </a:cubicBezTo>
                  <a:cubicBezTo>
                    <a:pt x="32" y="29"/>
                    <a:pt x="32" y="28"/>
                    <a:pt x="33" y="27"/>
                  </a:cubicBezTo>
                  <a:cubicBezTo>
                    <a:pt x="34" y="26"/>
                    <a:pt x="35" y="25"/>
                    <a:pt x="37" y="26"/>
                  </a:cubicBezTo>
                  <a:cubicBezTo>
                    <a:pt x="39" y="26"/>
                    <a:pt x="41" y="28"/>
                    <a:pt x="42" y="30"/>
                  </a:cubicBezTo>
                  <a:cubicBezTo>
                    <a:pt x="46" y="34"/>
                    <a:pt x="50" y="37"/>
                    <a:pt x="55" y="38"/>
                  </a:cubicBezTo>
                  <a:cubicBezTo>
                    <a:pt x="56" y="38"/>
                    <a:pt x="56" y="38"/>
                    <a:pt x="56" y="39"/>
                  </a:cubicBezTo>
                  <a:cubicBezTo>
                    <a:pt x="57" y="39"/>
                    <a:pt x="57" y="40"/>
                    <a:pt x="58" y="41"/>
                  </a:cubicBezTo>
                  <a:cubicBezTo>
                    <a:pt x="58" y="40"/>
                    <a:pt x="57" y="39"/>
                    <a:pt x="57" y="39"/>
                  </a:cubicBezTo>
                  <a:cubicBezTo>
                    <a:pt x="56" y="38"/>
                    <a:pt x="55" y="38"/>
                    <a:pt x="55" y="37"/>
                  </a:cubicBezTo>
                  <a:cubicBezTo>
                    <a:pt x="57" y="33"/>
                    <a:pt x="53" y="33"/>
                    <a:pt x="52" y="31"/>
                  </a:cubicBezTo>
                  <a:cubicBezTo>
                    <a:pt x="49" y="27"/>
                    <a:pt x="47" y="22"/>
                    <a:pt x="43" y="19"/>
                  </a:cubicBezTo>
                  <a:cubicBezTo>
                    <a:pt x="42" y="18"/>
                    <a:pt x="43" y="16"/>
                    <a:pt x="44" y="16"/>
                  </a:cubicBezTo>
                  <a:cubicBezTo>
                    <a:pt x="46" y="16"/>
                    <a:pt x="49" y="15"/>
                    <a:pt x="51" y="16"/>
                  </a:cubicBezTo>
                  <a:cubicBezTo>
                    <a:pt x="54" y="17"/>
                    <a:pt x="57" y="15"/>
                    <a:pt x="59" y="14"/>
                  </a:cubicBezTo>
                  <a:cubicBezTo>
                    <a:pt x="60" y="14"/>
                    <a:pt x="60" y="13"/>
                    <a:pt x="60" y="13"/>
                  </a:cubicBezTo>
                  <a:cubicBezTo>
                    <a:pt x="59" y="12"/>
                    <a:pt x="61" y="12"/>
                    <a:pt x="60" y="11"/>
                  </a:cubicBezTo>
                  <a:cubicBezTo>
                    <a:pt x="58" y="10"/>
                    <a:pt x="55" y="9"/>
                    <a:pt x="52" y="9"/>
                  </a:cubicBezTo>
                  <a:cubicBezTo>
                    <a:pt x="50" y="9"/>
                    <a:pt x="49" y="9"/>
                    <a:pt x="48" y="8"/>
                  </a:cubicBezTo>
                  <a:cubicBezTo>
                    <a:pt x="47" y="7"/>
                    <a:pt x="46" y="7"/>
                    <a:pt x="46" y="6"/>
                  </a:cubicBezTo>
                  <a:cubicBezTo>
                    <a:pt x="46" y="5"/>
                    <a:pt x="47" y="5"/>
                    <a:pt x="48" y="4"/>
                  </a:cubicBezTo>
                  <a:cubicBezTo>
                    <a:pt x="54" y="3"/>
                    <a:pt x="60" y="0"/>
                    <a:pt x="67" y="2"/>
                  </a:cubicBezTo>
                  <a:cubicBezTo>
                    <a:pt x="69" y="2"/>
                    <a:pt x="71" y="4"/>
                    <a:pt x="70" y="7"/>
                  </a:cubicBezTo>
                  <a:close/>
                </a:path>
              </a:pathLst>
            </a:custGeom>
            <a:solidFill>
              <a:srgbClr val="F6C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4" name="Freeform 1046"/>
            <p:cNvSpPr>
              <a:spLocks/>
            </p:cNvSpPr>
            <p:nvPr/>
          </p:nvSpPr>
          <p:spPr bwMode="auto">
            <a:xfrm>
              <a:off x="836" y="1086"/>
              <a:ext cx="86" cy="102"/>
            </a:xfrm>
            <a:custGeom>
              <a:avLst/>
              <a:gdLst>
                <a:gd name="T0" fmla="*/ 1 w 36"/>
                <a:gd name="T1" fmla="*/ 11 h 43"/>
                <a:gd name="T2" fmla="*/ 5 w 36"/>
                <a:gd name="T3" fmla="*/ 5 h 43"/>
                <a:gd name="T4" fmla="*/ 7 w 36"/>
                <a:gd name="T5" fmla="*/ 3 h 43"/>
                <a:gd name="T6" fmla="*/ 8 w 36"/>
                <a:gd name="T7" fmla="*/ 0 h 43"/>
                <a:gd name="T8" fmla="*/ 11 w 36"/>
                <a:gd name="T9" fmla="*/ 0 h 43"/>
                <a:gd name="T10" fmla="*/ 15 w 36"/>
                <a:gd name="T11" fmla="*/ 2 h 43"/>
                <a:gd name="T12" fmla="*/ 13 w 36"/>
                <a:gd name="T13" fmla="*/ 6 h 43"/>
                <a:gd name="T14" fmla="*/ 11 w 36"/>
                <a:gd name="T15" fmla="*/ 7 h 43"/>
                <a:gd name="T16" fmla="*/ 10 w 36"/>
                <a:gd name="T17" fmla="*/ 8 h 43"/>
                <a:gd name="T18" fmla="*/ 12 w 36"/>
                <a:gd name="T19" fmla="*/ 9 h 43"/>
                <a:gd name="T20" fmla="*/ 18 w 36"/>
                <a:gd name="T21" fmla="*/ 26 h 43"/>
                <a:gd name="T22" fmla="*/ 16 w 36"/>
                <a:gd name="T23" fmla="*/ 28 h 43"/>
                <a:gd name="T24" fmla="*/ 14 w 36"/>
                <a:gd name="T25" fmla="*/ 28 h 43"/>
                <a:gd name="T26" fmla="*/ 22 w 36"/>
                <a:gd name="T27" fmla="*/ 32 h 43"/>
                <a:gd name="T28" fmla="*/ 24 w 36"/>
                <a:gd name="T29" fmla="*/ 31 h 43"/>
                <a:gd name="T30" fmla="*/ 23 w 36"/>
                <a:gd name="T31" fmla="*/ 28 h 43"/>
                <a:gd name="T32" fmla="*/ 22 w 36"/>
                <a:gd name="T33" fmla="*/ 21 h 43"/>
                <a:gd name="T34" fmla="*/ 20 w 36"/>
                <a:gd name="T35" fmla="*/ 14 h 43"/>
                <a:gd name="T36" fmla="*/ 20 w 36"/>
                <a:gd name="T37" fmla="*/ 8 h 43"/>
                <a:gd name="T38" fmla="*/ 26 w 36"/>
                <a:gd name="T39" fmla="*/ 9 h 43"/>
                <a:gd name="T40" fmla="*/ 28 w 36"/>
                <a:gd name="T41" fmla="*/ 15 h 43"/>
                <a:gd name="T42" fmla="*/ 30 w 36"/>
                <a:gd name="T43" fmla="*/ 20 h 43"/>
                <a:gd name="T44" fmla="*/ 33 w 36"/>
                <a:gd name="T45" fmla="*/ 31 h 43"/>
                <a:gd name="T46" fmla="*/ 34 w 36"/>
                <a:gd name="T47" fmla="*/ 38 h 43"/>
                <a:gd name="T48" fmla="*/ 32 w 36"/>
                <a:gd name="T49" fmla="*/ 42 h 43"/>
                <a:gd name="T50" fmla="*/ 24 w 36"/>
                <a:gd name="T51" fmla="*/ 41 h 43"/>
                <a:gd name="T52" fmla="*/ 13 w 36"/>
                <a:gd name="T53" fmla="*/ 37 h 43"/>
                <a:gd name="T54" fmla="*/ 7 w 36"/>
                <a:gd name="T55" fmla="*/ 35 h 43"/>
                <a:gd name="T56" fmla="*/ 6 w 36"/>
                <a:gd name="T57" fmla="*/ 32 h 43"/>
                <a:gd name="T58" fmla="*/ 5 w 36"/>
                <a:gd name="T59" fmla="*/ 19 h 43"/>
                <a:gd name="T60" fmla="*/ 4 w 36"/>
                <a:gd name="T61" fmla="*/ 13 h 43"/>
                <a:gd name="T62" fmla="*/ 3 w 36"/>
                <a:gd name="T63" fmla="*/ 13 h 43"/>
                <a:gd name="T64" fmla="*/ 1 w 36"/>
                <a:gd name="T6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43">
                  <a:moveTo>
                    <a:pt x="1" y="11"/>
                  </a:moveTo>
                  <a:cubicBezTo>
                    <a:pt x="0" y="8"/>
                    <a:pt x="2" y="6"/>
                    <a:pt x="5" y="5"/>
                  </a:cubicBezTo>
                  <a:cubicBezTo>
                    <a:pt x="6" y="5"/>
                    <a:pt x="8" y="4"/>
                    <a:pt x="7" y="3"/>
                  </a:cubicBezTo>
                  <a:cubicBezTo>
                    <a:pt x="7" y="1"/>
                    <a:pt x="8" y="1"/>
                    <a:pt x="8" y="0"/>
                  </a:cubicBezTo>
                  <a:cubicBezTo>
                    <a:pt x="9" y="0"/>
                    <a:pt x="10" y="0"/>
                    <a:pt x="11" y="0"/>
                  </a:cubicBezTo>
                  <a:cubicBezTo>
                    <a:pt x="13" y="0"/>
                    <a:pt x="14" y="0"/>
                    <a:pt x="15" y="2"/>
                  </a:cubicBezTo>
                  <a:cubicBezTo>
                    <a:pt x="15" y="4"/>
                    <a:pt x="15" y="5"/>
                    <a:pt x="13" y="6"/>
                  </a:cubicBezTo>
                  <a:cubicBezTo>
                    <a:pt x="13" y="7"/>
                    <a:pt x="12" y="7"/>
                    <a:pt x="11" y="7"/>
                  </a:cubicBezTo>
                  <a:cubicBezTo>
                    <a:pt x="11" y="7"/>
                    <a:pt x="10" y="8"/>
                    <a:pt x="10" y="8"/>
                  </a:cubicBezTo>
                  <a:cubicBezTo>
                    <a:pt x="9" y="10"/>
                    <a:pt x="11" y="9"/>
                    <a:pt x="12" y="9"/>
                  </a:cubicBezTo>
                  <a:cubicBezTo>
                    <a:pt x="17" y="12"/>
                    <a:pt x="20" y="21"/>
                    <a:pt x="18" y="26"/>
                  </a:cubicBezTo>
                  <a:cubicBezTo>
                    <a:pt x="17" y="27"/>
                    <a:pt x="17" y="27"/>
                    <a:pt x="16" y="28"/>
                  </a:cubicBezTo>
                  <a:cubicBezTo>
                    <a:pt x="15" y="28"/>
                    <a:pt x="15" y="28"/>
                    <a:pt x="14" y="28"/>
                  </a:cubicBezTo>
                  <a:cubicBezTo>
                    <a:pt x="16" y="30"/>
                    <a:pt x="19" y="31"/>
                    <a:pt x="22" y="32"/>
                  </a:cubicBezTo>
                  <a:cubicBezTo>
                    <a:pt x="23" y="34"/>
                    <a:pt x="24" y="33"/>
                    <a:pt x="24" y="31"/>
                  </a:cubicBezTo>
                  <a:cubicBezTo>
                    <a:pt x="24" y="30"/>
                    <a:pt x="24" y="29"/>
                    <a:pt x="23" y="28"/>
                  </a:cubicBezTo>
                  <a:cubicBezTo>
                    <a:pt x="22" y="26"/>
                    <a:pt x="22" y="24"/>
                    <a:pt x="22" y="21"/>
                  </a:cubicBezTo>
                  <a:cubicBezTo>
                    <a:pt x="22" y="19"/>
                    <a:pt x="21" y="17"/>
                    <a:pt x="20" y="14"/>
                  </a:cubicBezTo>
                  <a:cubicBezTo>
                    <a:pt x="19" y="12"/>
                    <a:pt x="19" y="10"/>
                    <a:pt x="20" y="8"/>
                  </a:cubicBezTo>
                  <a:cubicBezTo>
                    <a:pt x="22" y="7"/>
                    <a:pt x="24" y="8"/>
                    <a:pt x="26" y="9"/>
                  </a:cubicBezTo>
                  <a:cubicBezTo>
                    <a:pt x="28" y="10"/>
                    <a:pt x="29" y="12"/>
                    <a:pt x="28" y="15"/>
                  </a:cubicBezTo>
                  <a:cubicBezTo>
                    <a:pt x="28" y="17"/>
                    <a:pt x="29" y="18"/>
                    <a:pt x="30" y="20"/>
                  </a:cubicBezTo>
                  <a:cubicBezTo>
                    <a:pt x="33" y="23"/>
                    <a:pt x="34" y="27"/>
                    <a:pt x="33" y="31"/>
                  </a:cubicBezTo>
                  <a:cubicBezTo>
                    <a:pt x="33" y="34"/>
                    <a:pt x="33" y="36"/>
                    <a:pt x="34" y="38"/>
                  </a:cubicBezTo>
                  <a:cubicBezTo>
                    <a:pt x="36" y="41"/>
                    <a:pt x="34" y="42"/>
                    <a:pt x="32" y="42"/>
                  </a:cubicBezTo>
                  <a:cubicBezTo>
                    <a:pt x="29" y="43"/>
                    <a:pt x="26" y="41"/>
                    <a:pt x="24" y="41"/>
                  </a:cubicBezTo>
                  <a:cubicBezTo>
                    <a:pt x="21" y="38"/>
                    <a:pt x="17" y="37"/>
                    <a:pt x="13" y="37"/>
                  </a:cubicBezTo>
                  <a:cubicBezTo>
                    <a:pt x="11" y="37"/>
                    <a:pt x="9" y="36"/>
                    <a:pt x="7" y="35"/>
                  </a:cubicBezTo>
                  <a:cubicBezTo>
                    <a:pt x="6" y="34"/>
                    <a:pt x="5" y="33"/>
                    <a:pt x="6" y="32"/>
                  </a:cubicBezTo>
                  <a:cubicBezTo>
                    <a:pt x="7" y="27"/>
                    <a:pt x="7" y="23"/>
                    <a:pt x="5" y="19"/>
                  </a:cubicBezTo>
                  <a:cubicBezTo>
                    <a:pt x="4" y="17"/>
                    <a:pt x="4" y="15"/>
                    <a:pt x="4" y="13"/>
                  </a:cubicBezTo>
                  <a:cubicBezTo>
                    <a:pt x="3" y="13"/>
                    <a:pt x="3" y="13"/>
                    <a:pt x="3" y="13"/>
                  </a:cubicBezTo>
                  <a:cubicBezTo>
                    <a:pt x="2" y="12"/>
                    <a:pt x="1" y="12"/>
                    <a:pt x="1" y="11"/>
                  </a:cubicBezTo>
                  <a:close/>
                </a:path>
              </a:pathLst>
            </a:custGeom>
            <a:solidFill>
              <a:srgbClr val="F5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5" name="Freeform 1047"/>
            <p:cNvSpPr>
              <a:spLocks/>
            </p:cNvSpPr>
            <p:nvPr/>
          </p:nvSpPr>
          <p:spPr bwMode="auto">
            <a:xfrm>
              <a:off x="832" y="1032"/>
              <a:ext cx="83" cy="71"/>
            </a:xfrm>
            <a:custGeom>
              <a:avLst/>
              <a:gdLst>
                <a:gd name="T0" fmla="*/ 15 w 35"/>
                <a:gd name="T1" fmla="*/ 18 h 30"/>
                <a:gd name="T2" fmla="*/ 8 w 35"/>
                <a:gd name="T3" fmla="*/ 21 h 30"/>
                <a:gd name="T4" fmla="*/ 7 w 35"/>
                <a:gd name="T5" fmla="*/ 23 h 30"/>
                <a:gd name="T6" fmla="*/ 4 w 35"/>
                <a:gd name="T7" fmla="*/ 23 h 30"/>
                <a:gd name="T8" fmla="*/ 4 w 35"/>
                <a:gd name="T9" fmla="*/ 21 h 30"/>
                <a:gd name="T10" fmla="*/ 3 w 35"/>
                <a:gd name="T11" fmla="*/ 17 h 30"/>
                <a:gd name="T12" fmla="*/ 1 w 35"/>
                <a:gd name="T13" fmla="*/ 24 h 30"/>
                <a:gd name="T14" fmla="*/ 10 w 35"/>
                <a:gd name="T15" fmla="*/ 3 h 30"/>
                <a:gd name="T16" fmla="*/ 17 w 35"/>
                <a:gd name="T17" fmla="*/ 0 h 30"/>
                <a:gd name="T18" fmla="*/ 20 w 35"/>
                <a:gd name="T19" fmla="*/ 3 h 30"/>
                <a:gd name="T20" fmla="*/ 17 w 35"/>
                <a:gd name="T21" fmla="*/ 3 h 30"/>
                <a:gd name="T22" fmla="*/ 15 w 35"/>
                <a:gd name="T23" fmla="*/ 4 h 30"/>
                <a:gd name="T24" fmla="*/ 12 w 35"/>
                <a:gd name="T25" fmla="*/ 10 h 30"/>
                <a:gd name="T26" fmla="*/ 21 w 35"/>
                <a:gd name="T27" fmla="*/ 9 h 30"/>
                <a:gd name="T28" fmla="*/ 24 w 35"/>
                <a:gd name="T29" fmla="*/ 7 h 30"/>
                <a:gd name="T30" fmla="*/ 30 w 35"/>
                <a:gd name="T31" fmla="*/ 3 h 30"/>
                <a:gd name="T32" fmla="*/ 34 w 35"/>
                <a:gd name="T33" fmla="*/ 10 h 30"/>
                <a:gd name="T34" fmla="*/ 34 w 35"/>
                <a:gd name="T35" fmla="*/ 16 h 30"/>
                <a:gd name="T36" fmla="*/ 24 w 35"/>
                <a:gd name="T37" fmla="*/ 30 h 30"/>
                <a:gd name="T38" fmla="*/ 21 w 35"/>
                <a:gd name="T39" fmla="*/ 25 h 30"/>
                <a:gd name="T40" fmla="*/ 15 w 35"/>
                <a:gd name="T4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0">
                  <a:moveTo>
                    <a:pt x="15" y="18"/>
                  </a:moveTo>
                  <a:cubicBezTo>
                    <a:pt x="12" y="17"/>
                    <a:pt x="10" y="19"/>
                    <a:pt x="8" y="21"/>
                  </a:cubicBezTo>
                  <a:cubicBezTo>
                    <a:pt x="8" y="22"/>
                    <a:pt x="7" y="22"/>
                    <a:pt x="7" y="23"/>
                  </a:cubicBezTo>
                  <a:cubicBezTo>
                    <a:pt x="6" y="23"/>
                    <a:pt x="5" y="24"/>
                    <a:pt x="4" y="23"/>
                  </a:cubicBezTo>
                  <a:cubicBezTo>
                    <a:pt x="3" y="23"/>
                    <a:pt x="4" y="22"/>
                    <a:pt x="4" y="21"/>
                  </a:cubicBezTo>
                  <a:cubicBezTo>
                    <a:pt x="4" y="20"/>
                    <a:pt x="5" y="19"/>
                    <a:pt x="3" y="17"/>
                  </a:cubicBezTo>
                  <a:cubicBezTo>
                    <a:pt x="2" y="19"/>
                    <a:pt x="3" y="22"/>
                    <a:pt x="1" y="24"/>
                  </a:cubicBezTo>
                  <a:cubicBezTo>
                    <a:pt x="0" y="15"/>
                    <a:pt x="3" y="7"/>
                    <a:pt x="10" y="3"/>
                  </a:cubicBezTo>
                  <a:cubicBezTo>
                    <a:pt x="12" y="1"/>
                    <a:pt x="15" y="1"/>
                    <a:pt x="17" y="0"/>
                  </a:cubicBezTo>
                  <a:cubicBezTo>
                    <a:pt x="19" y="0"/>
                    <a:pt x="20" y="1"/>
                    <a:pt x="20" y="3"/>
                  </a:cubicBezTo>
                  <a:cubicBezTo>
                    <a:pt x="20" y="4"/>
                    <a:pt x="18" y="3"/>
                    <a:pt x="17" y="3"/>
                  </a:cubicBezTo>
                  <a:cubicBezTo>
                    <a:pt x="17" y="4"/>
                    <a:pt x="15" y="3"/>
                    <a:pt x="15" y="4"/>
                  </a:cubicBezTo>
                  <a:cubicBezTo>
                    <a:pt x="12" y="6"/>
                    <a:pt x="12" y="7"/>
                    <a:pt x="12" y="10"/>
                  </a:cubicBezTo>
                  <a:cubicBezTo>
                    <a:pt x="15" y="7"/>
                    <a:pt x="17" y="7"/>
                    <a:pt x="21" y="9"/>
                  </a:cubicBezTo>
                  <a:cubicBezTo>
                    <a:pt x="22" y="10"/>
                    <a:pt x="23" y="8"/>
                    <a:pt x="24" y="7"/>
                  </a:cubicBezTo>
                  <a:cubicBezTo>
                    <a:pt x="25" y="4"/>
                    <a:pt x="27" y="2"/>
                    <a:pt x="30" y="3"/>
                  </a:cubicBezTo>
                  <a:cubicBezTo>
                    <a:pt x="33" y="4"/>
                    <a:pt x="35" y="7"/>
                    <a:pt x="34" y="10"/>
                  </a:cubicBezTo>
                  <a:cubicBezTo>
                    <a:pt x="34" y="12"/>
                    <a:pt x="34" y="14"/>
                    <a:pt x="34" y="16"/>
                  </a:cubicBezTo>
                  <a:cubicBezTo>
                    <a:pt x="35" y="23"/>
                    <a:pt x="31" y="28"/>
                    <a:pt x="24" y="30"/>
                  </a:cubicBezTo>
                  <a:cubicBezTo>
                    <a:pt x="21" y="30"/>
                    <a:pt x="21" y="27"/>
                    <a:pt x="21" y="25"/>
                  </a:cubicBezTo>
                  <a:cubicBezTo>
                    <a:pt x="21" y="20"/>
                    <a:pt x="20" y="19"/>
                    <a:pt x="15" y="18"/>
                  </a:cubicBezTo>
                  <a:close/>
                </a:path>
              </a:pathLst>
            </a:custGeom>
            <a:solidFill>
              <a:srgbClr val="F5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6" name="Freeform 1048"/>
            <p:cNvSpPr>
              <a:spLocks/>
            </p:cNvSpPr>
            <p:nvPr/>
          </p:nvSpPr>
          <p:spPr bwMode="auto">
            <a:xfrm>
              <a:off x="855" y="1034"/>
              <a:ext cx="81" cy="144"/>
            </a:xfrm>
            <a:custGeom>
              <a:avLst/>
              <a:gdLst>
                <a:gd name="T0" fmla="*/ 14 w 34"/>
                <a:gd name="T1" fmla="*/ 28 h 61"/>
                <a:gd name="T2" fmla="*/ 23 w 34"/>
                <a:gd name="T3" fmla="*/ 14 h 61"/>
                <a:gd name="T4" fmla="*/ 23 w 34"/>
                <a:gd name="T5" fmla="*/ 9 h 61"/>
                <a:gd name="T6" fmla="*/ 20 w 34"/>
                <a:gd name="T7" fmla="*/ 3 h 61"/>
                <a:gd name="T8" fmla="*/ 15 w 34"/>
                <a:gd name="T9" fmla="*/ 6 h 61"/>
                <a:gd name="T10" fmla="*/ 9 w 34"/>
                <a:gd name="T11" fmla="*/ 8 h 61"/>
                <a:gd name="T12" fmla="*/ 4 w 34"/>
                <a:gd name="T13" fmla="*/ 10 h 61"/>
                <a:gd name="T14" fmla="*/ 2 w 34"/>
                <a:gd name="T15" fmla="*/ 11 h 61"/>
                <a:gd name="T16" fmla="*/ 1 w 34"/>
                <a:gd name="T17" fmla="*/ 9 h 61"/>
                <a:gd name="T18" fmla="*/ 5 w 34"/>
                <a:gd name="T19" fmla="*/ 3 h 61"/>
                <a:gd name="T20" fmla="*/ 5 w 34"/>
                <a:gd name="T21" fmla="*/ 4 h 61"/>
                <a:gd name="T22" fmla="*/ 8 w 34"/>
                <a:gd name="T23" fmla="*/ 5 h 61"/>
                <a:gd name="T24" fmla="*/ 13 w 34"/>
                <a:gd name="T25" fmla="*/ 4 h 61"/>
                <a:gd name="T26" fmla="*/ 21 w 34"/>
                <a:gd name="T27" fmla="*/ 0 h 61"/>
                <a:gd name="T28" fmla="*/ 27 w 34"/>
                <a:gd name="T29" fmla="*/ 7 h 61"/>
                <a:gd name="T30" fmla="*/ 28 w 34"/>
                <a:gd name="T31" fmla="*/ 15 h 61"/>
                <a:gd name="T32" fmla="*/ 30 w 34"/>
                <a:gd name="T33" fmla="*/ 18 h 61"/>
                <a:gd name="T34" fmla="*/ 28 w 34"/>
                <a:gd name="T35" fmla="*/ 21 h 61"/>
                <a:gd name="T36" fmla="*/ 25 w 34"/>
                <a:gd name="T37" fmla="*/ 31 h 61"/>
                <a:gd name="T38" fmla="*/ 30 w 34"/>
                <a:gd name="T39" fmla="*/ 40 h 61"/>
                <a:gd name="T40" fmla="*/ 31 w 34"/>
                <a:gd name="T41" fmla="*/ 52 h 61"/>
                <a:gd name="T42" fmla="*/ 30 w 34"/>
                <a:gd name="T43" fmla="*/ 60 h 61"/>
                <a:gd name="T44" fmla="*/ 30 w 34"/>
                <a:gd name="T45" fmla="*/ 61 h 61"/>
                <a:gd name="T46" fmla="*/ 28 w 34"/>
                <a:gd name="T47" fmla="*/ 51 h 61"/>
                <a:gd name="T48" fmla="*/ 27 w 34"/>
                <a:gd name="T49" fmla="*/ 40 h 61"/>
                <a:gd name="T50" fmla="*/ 25 w 34"/>
                <a:gd name="T51" fmla="*/ 39 h 61"/>
                <a:gd name="T52" fmla="*/ 23 w 34"/>
                <a:gd name="T53" fmla="*/ 27 h 61"/>
                <a:gd name="T54" fmla="*/ 15 w 34"/>
                <a:gd name="T55" fmla="*/ 30 h 61"/>
                <a:gd name="T56" fmla="*/ 14 w 34"/>
                <a:gd name="T57"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61">
                  <a:moveTo>
                    <a:pt x="14" y="28"/>
                  </a:moveTo>
                  <a:cubicBezTo>
                    <a:pt x="21" y="25"/>
                    <a:pt x="24" y="22"/>
                    <a:pt x="23" y="14"/>
                  </a:cubicBezTo>
                  <a:cubicBezTo>
                    <a:pt x="23" y="12"/>
                    <a:pt x="23" y="11"/>
                    <a:pt x="23" y="9"/>
                  </a:cubicBezTo>
                  <a:cubicBezTo>
                    <a:pt x="24" y="6"/>
                    <a:pt x="23" y="4"/>
                    <a:pt x="20" y="3"/>
                  </a:cubicBezTo>
                  <a:cubicBezTo>
                    <a:pt x="17" y="2"/>
                    <a:pt x="16" y="3"/>
                    <a:pt x="15" y="6"/>
                  </a:cubicBezTo>
                  <a:cubicBezTo>
                    <a:pt x="14" y="9"/>
                    <a:pt x="12" y="11"/>
                    <a:pt x="9" y="8"/>
                  </a:cubicBezTo>
                  <a:cubicBezTo>
                    <a:pt x="7" y="7"/>
                    <a:pt x="5" y="7"/>
                    <a:pt x="4" y="10"/>
                  </a:cubicBezTo>
                  <a:cubicBezTo>
                    <a:pt x="3" y="11"/>
                    <a:pt x="3" y="11"/>
                    <a:pt x="2" y="11"/>
                  </a:cubicBezTo>
                  <a:cubicBezTo>
                    <a:pt x="0" y="11"/>
                    <a:pt x="0" y="9"/>
                    <a:pt x="1" y="9"/>
                  </a:cubicBezTo>
                  <a:cubicBezTo>
                    <a:pt x="1" y="7"/>
                    <a:pt x="0" y="2"/>
                    <a:pt x="5" y="3"/>
                  </a:cubicBezTo>
                  <a:cubicBezTo>
                    <a:pt x="5" y="4"/>
                    <a:pt x="5" y="4"/>
                    <a:pt x="5" y="4"/>
                  </a:cubicBezTo>
                  <a:cubicBezTo>
                    <a:pt x="6" y="5"/>
                    <a:pt x="7" y="5"/>
                    <a:pt x="8" y="5"/>
                  </a:cubicBezTo>
                  <a:cubicBezTo>
                    <a:pt x="10" y="6"/>
                    <a:pt x="12" y="6"/>
                    <a:pt x="13" y="4"/>
                  </a:cubicBezTo>
                  <a:cubicBezTo>
                    <a:pt x="15" y="1"/>
                    <a:pt x="17" y="0"/>
                    <a:pt x="21" y="0"/>
                  </a:cubicBezTo>
                  <a:cubicBezTo>
                    <a:pt x="24" y="1"/>
                    <a:pt x="26" y="4"/>
                    <a:pt x="27" y="7"/>
                  </a:cubicBezTo>
                  <a:cubicBezTo>
                    <a:pt x="27" y="10"/>
                    <a:pt x="26" y="13"/>
                    <a:pt x="28" y="15"/>
                  </a:cubicBezTo>
                  <a:cubicBezTo>
                    <a:pt x="28" y="17"/>
                    <a:pt x="30" y="17"/>
                    <a:pt x="30" y="18"/>
                  </a:cubicBezTo>
                  <a:cubicBezTo>
                    <a:pt x="30" y="20"/>
                    <a:pt x="29" y="21"/>
                    <a:pt x="28" y="21"/>
                  </a:cubicBezTo>
                  <a:cubicBezTo>
                    <a:pt x="23" y="23"/>
                    <a:pt x="24" y="28"/>
                    <a:pt x="25" y="31"/>
                  </a:cubicBezTo>
                  <a:cubicBezTo>
                    <a:pt x="26" y="35"/>
                    <a:pt x="27" y="38"/>
                    <a:pt x="30" y="40"/>
                  </a:cubicBezTo>
                  <a:cubicBezTo>
                    <a:pt x="34" y="44"/>
                    <a:pt x="33" y="48"/>
                    <a:pt x="31" y="52"/>
                  </a:cubicBezTo>
                  <a:cubicBezTo>
                    <a:pt x="30" y="55"/>
                    <a:pt x="30" y="57"/>
                    <a:pt x="30" y="60"/>
                  </a:cubicBezTo>
                  <a:cubicBezTo>
                    <a:pt x="30" y="60"/>
                    <a:pt x="30" y="60"/>
                    <a:pt x="30" y="61"/>
                  </a:cubicBezTo>
                  <a:cubicBezTo>
                    <a:pt x="26" y="58"/>
                    <a:pt x="27" y="54"/>
                    <a:pt x="28" y="51"/>
                  </a:cubicBezTo>
                  <a:cubicBezTo>
                    <a:pt x="29" y="47"/>
                    <a:pt x="29" y="44"/>
                    <a:pt x="27" y="40"/>
                  </a:cubicBezTo>
                  <a:cubicBezTo>
                    <a:pt x="26" y="40"/>
                    <a:pt x="26" y="39"/>
                    <a:pt x="25" y="39"/>
                  </a:cubicBezTo>
                  <a:cubicBezTo>
                    <a:pt x="22" y="35"/>
                    <a:pt x="21" y="32"/>
                    <a:pt x="23" y="27"/>
                  </a:cubicBezTo>
                  <a:cubicBezTo>
                    <a:pt x="21" y="32"/>
                    <a:pt x="18" y="29"/>
                    <a:pt x="15" y="30"/>
                  </a:cubicBezTo>
                  <a:cubicBezTo>
                    <a:pt x="14" y="30"/>
                    <a:pt x="13" y="29"/>
                    <a:pt x="14" y="28"/>
                  </a:cubicBezTo>
                  <a:close/>
                </a:path>
              </a:pathLst>
            </a:custGeom>
            <a:solidFill>
              <a:srgbClr val="E38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7" name="Freeform 1049"/>
            <p:cNvSpPr>
              <a:spLocks/>
            </p:cNvSpPr>
            <p:nvPr/>
          </p:nvSpPr>
          <p:spPr bwMode="auto">
            <a:xfrm>
              <a:off x="884" y="937"/>
              <a:ext cx="131" cy="50"/>
            </a:xfrm>
            <a:custGeom>
              <a:avLst/>
              <a:gdLst>
                <a:gd name="T0" fmla="*/ 54 w 55"/>
                <a:gd name="T1" fmla="*/ 10 h 21"/>
                <a:gd name="T2" fmla="*/ 52 w 55"/>
                <a:gd name="T3" fmla="*/ 9 h 21"/>
                <a:gd name="T4" fmla="*/ 45 w 55"/>
                <a:gd name="T5" fmla="*/ 9 h 21"/>
                <a:gd name="T6" fmla="*/ 31 w 55"/>
                <a:gd name="T7" fmla="*/ 9 h 21"/>
                <a:gd name="T8" fmla="*/ 25 w 55"/>
                <a:gd name="T9" fmla="*/ 8 h 21"/>
                <a:gd name="T10" fmla="*/ 20 w 55"/>
                <a:gd name="T11" fmla="*/ 8 h 21"/>
                <a:gd name="T12" fmla="*/ 9 w 55"/>
                <a:gd name="T13" fmla="*/ 19 h 21"/>
                <a:gd name="T14" fmla="*/ 11 w 55"/>
                <a:gd name="T15" fmla="*/ 14 h 21"/>
                <a:gd name="T16" fmla="*/ 16 w 55"/>
                <a:gd name="T17" fmla="*/ 8 h 21"/>
                <a:gd name="T18" fmla="*/ 9 w 55"/>
                <a:gd name="T19" fmla="*/ 19 h 21"/>
                <a:gd name="T20" fmla="*/ 6 w 55"/>
                <a:gd name="T21" fmla="*/ 21 h 21"/>
                <a:gd name="T22" fmla="*/ 4 w 55"/>
                <a:gd name="T23" fmla="*/ 15 h 21"/>
                <a:gd name="T24" fmla="*/ 5 w 55"/>
                <a:gd name="T25" fmla="*/ 14 h 21"/>
                <a:gd name="T26" fmla="*/ 12 w 55"/>
                <a:gd name="T27" fmla="*/ 6 h 21"/>
                <a:gd name="T28" fmla="*/ 29 w 55"/>
                <a:gd name="T29" fmla="*/ 2 h 21"/>
                <a:gd name="T30" fmla="*/ 42 w 55"/>
                <a:gd name="T31" fmla="*/ 0 h 21"/>
                <a:gd name="T32" fmla="*/ 40 w 55"/>
                <a:gd name="T33" fmla="*/ 6 h 21"/>
                <a:gd name="T34" fmla="*/ 49 w 55"/>
                <a:gd name="T35" fmla="*/ 6 h 21"/>
                <a:gd name="T36" fmla="*/ 51 w 55"/>
                <a:gd name="T37" fmla="*/ 5 h 21"/>
                <a:gd name="T38" fmla="*/ 54 w 55"/>
                <a:gd name="T3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21">
                  <a:moveTo>
                    <a:pt x="54" y="10"/>
                  </a:moveTo>
                  <a:cubicBezTo>
                    <a:pt x="54" y="10"/>
                    <a:pt x="53" y="10"/>
                    <a:pt x="52" y="9"/>
                  </a:cubicBezTo>
                  <a:cubicBezTo>
                    <a:pt x="50" y="8"/>
                    <a:pt x="47" y="9"/>
                    <a:pt x="45" y="9"/>
                  </a:cubicBezTo>
                  <a:cubicBezTo>
                    <a:pt x="40" y="10"/>
                    <a:pt x="36" y="7"/>
                    <a:pt x="31" y="9"/>
                  </a:cubicBezTo>
                  <a:cubicBezTo>
                    <a:pt x="29" y="10"/>
                    <a:pt x="27" y="9"/>
                    <a:pt x="25" y="8"/>
                  </a:cubicBezTo>
                  <a:cubicBezTo>
                    <a:pt x="23" y="6"/>
                    <a:pt x="21" y="7"/>
                    <a:pt x="20" y="8"/>
                  </a:cubicBezTo>
                  <a:cubicBezTo>
                    <a:pt x="16" y="12"/>
                    <a:pt x="13" y="15"/>
                    <a:pt x="9" y="19"/>
                  </a:cubicBezTo>
                  <a:cubicBezTo>
                    <a:pt x="8" y="17"/>
                    <a:pt x="10" y="16"/>
                    <a:pt x="11" y="14"/>
                  </a:cubicBezTo>
                  <a:cubicBezTo>
                    <a:pt x="12" y="12"/>
                    <a:pt x="15" y="11"/>
                    <a:pt x="16" y="8"/>
                  </a:cubicBezTo>
                  <a:cubicBezTo>
                    <a:pt x="11" y="10"/>
                    <a:pt x="8" y="15"/>
                    <a:pt x="9" y="19"/>
                  </a:cubicBezTo>
                  <a:cubicBezTo>
                    <a:pt x="8" y="20"/>
                    <a:pt x="7" y="21"/>
                    <a:pt x="6" y="21"/>
                  </a:cubicBezTo>
                  <a:cubicBezTo>
                    <a:pt x="6" y="19"/>
                    <a:pt x="0" y="18"/>
                    <a:pt x="4" y="15"/>
                  </a:cubicBezTo>
                  <a:cubicBezTo>
                    <a:pt x="5" y="15"/>
                    <a:pt x="4" y="15"/>
                    <a:pt x="5" y="14"/>
                  </a:cubicBezTo>
                  <a:cubicBezTo>
                    <a:pt x="8" y="12"/>
                    <a:pt x="9" y="8"/>
                    <a:pt x="12" y="6"/>
                  </a:cubicBezTo>
                  <a:cubicBezTo>
                    <a:pt x="17" y="2"/>
                    <a:pt x="22" y="1"/>
                    <a:pt x="29" y="2"/>
                  </a:cubicBezTo>
                  <a:cubicBezTo>
                    <a:pt x="33" y="3"/>
                    <a:pt x="38" y="2"/>
                    <a:pt x="42" y="0"/>
                  </a:cubicBezTo>
                  <a:cubicBezTo>
                    <a:pt x="43" y="2"/>
                    <a:pt x="43" y="2"/>
                    <a:pt x="40" y="6"/>
                  </a:cubicBezTo>
                  <a:cubicBezTo>
                    <a:pt x="43" y="7"/>
                    <a:pt x="46" y="8"/>
                    <a:pt x="49" y="6"/>
                  </a:cubicBezTo>
                  <a:cubicBezTo>
                    <a:pt x="50" y="5"/>
                    <a:pt x="51" y="5"/>
                    <a:pt x="51" y="5"/>
                  </a:cubicBezTo>
                  <a:cubicBezTo>
                    <a:pt x="54" y="6"/>
                    <a:pt x="55" y="7"/>
                    <a:pt x="54" y="10"/>
                  </a:cubicBezTo>
                  <a:close/>
                </a:path>
              </a:pathLst>
            </a:custGeom>
            <a:solidFill>
              <a:srgbClr val="EEA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8" name="Freeform 1050"/>
            <p:cNvSpPr>
              <a:spLocks/>
            </p:cNvSpPr>
            <p:nvPr/>
          </p:nvSpPr>
          <p:spPr bwMode="auto">
            <a:xfrm>
              <a:off x="841" y="979"/>
              <a:ext cx="59" cy="57"/>
            </a:xfrm>
            <a:custGeom>
              <a:avLst/>
              <a:gdLst>
                <a:gd name="T0" fmla="*/ 0 w 25"/>
                <a:gd name="T1" fmla="*/ 24 h 24"/>
                <a:gd name="T2" fmla="*/ 2 w 25"/>
                <a:gd name="T3" fmla="*/ 14 h 24"/>
                <a:gd name="T4" fmla="*/ 7 w 25"/>
                <a:gd name="T5" fmla="*/ 10 h 24"/>
                <a:gd name="T6" fmla="*/ 10 w 25"/>
                <a:gd name="T7" fmla="*/ 6 h 24"/>
                <a:gd name="T8" fmla="*/ 12 w 25"/>
                <a:gd name="T9" fmla="*/ 3 h 24"/>
                <a:gd name="T10" fmla="*/ 16 w 25"/>
                <a:gd name="T11" fmla="*/ 0 h 24"/>
                <a:gd name="T12" fmla="*/ 16 w 25"/>
                <a:gd name="T13" fmla="*/ 6 h 24"/>
                <a:gd name="T14" fmla="*/ 17 w 25"/>
                <a:gd name="T15" fmla="*/ 8 h 24"/>
                <a:gd name="T16" fmla="*/ 22 w 25"/>
                <a:gd name="T17" fmla="*/ 9 h 24"/>
                <a:gd name="T18" fmla="*/ 23 w 25"/>
                <a:gd name="T19" fmla="*/ 13 h 24"/>
                <a:gd name="T20" fmla="*/ 10 w 25"/>
                <a:gd name="T21" fmla="*/ 16 h 24"/>
                <a:gd name="T22" fmla="*/ 7 w 25"/>
                <a:gd name="T23" fmla="*/ 17 h 24"/>
                <a:gd name="T24" fmla="*/ 0 w 25"/>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4">
                  <a:moveTo>
                    <a:pt x="0" y="24"/>
                  </a:moveTo>
                  <a:cubicBezTo>
                    <a:pt x="1" y="21"/>
                    <a:pt x="0" y="17"/>
                    <a:pt x="2" y="14"/>
                  </a:cubicBezTo>
                  <a:cubicBezTo>
                    <a:pt x="3" y="12"/>
                    <a:pt x="4" y="10"/>
                    <a:pt x="7" y="10"/>
                  </a:cubicBezTo>
                  <a:cubicBezTo>
                    <a:pt x="9" y="10"/>
                    <a:pt x="10" y="8"/>
                    <a:pt x="10" y="6"/>
                  </a:cubicBezTo>
                  <a:cubicBezTo>
                    <a:pt x="10" y="5"/>
                    <a:pt x="11" y="4"/>
                    <a:pt x="12" y="3"/>
                  </a:cubicBezTo>
                  <a:cubicBezTo>
                    <a:pt x="13" y="1"/>
                    <a:pt x="15" y="0"/>
                    <a:pt x="16" y="0"/>
                  </a:cubicBezTo>
                  <a:cubicBezTo>
                    <a:pt x="18" y="2"/>
                    <a:pt x="17" y="4"/>
                    <a:pt x="16" y="6"/>
                  </a:cubicBezTo>
                  <a:cubicBezTo>
                    <a:pt x="14" y="7"/>
                    <a:pt x="15" y="8"/>
                    <a:pt x="17" y="8"/>
                  </a:cubicBezTo>
                  <a:cubicBezTo>
                    <a:pt x="18" y="8"/>
                    <a:pt x="20" y="9"/>
                    <a:pt x="22" y="9"/>
                  </a:cubicBezTo>
                  <a:cubicBezTo>
                    <a:pt x="25" y="10"/>
                    <a:pt x="24" y="11"/>
                    <a:pt x="23" y="13"/>
                  </a:cubicBezTo>
                  <a:cubicBezTo>
                    <a:pt x="19" y="17"/>
                    <a:pt x="14" y="18"/>
                    <a:pt x="10" y="16"/>
                  </a:cubicBezTo>
                  <a:cubicBezTo>
                    <a:pt x="8" y="15"/>
                    <a:pt x="8" y="16"/>
                    <a:pt x="7" y="17"/>
                  </a:cubicBezTo>
                  <a:cubicBezTo>
                    <a:pt x="5" y="19"/>
                    <a:pt x="2" y="21"/>
                    <a:pt x="0" y="24"/>
                  </a:cubicBezTo>
                  <a:close/>
                </a:path>
              </a:pathLst>
            </a:custGeom>
            <a:solidFill>
              <a:srgbClr val="F4C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9" name="Freeform 1051"/>
            <p:cNvSpPr>
              <a:spLocks/>
            </p:cNvSpPr>
            <p:nvPr/>
          </p:nvSpPr>
          <p:spPr bwMode="auto">
            <a:xfrm>
              <a:off x="865" y="970"/>
              <a:ext cx="83" cy="102"/>
            </a:xfrm>
            <a:custGeom>
              <a:avLst/>
              <a:gdLst>
                <a:gd name="T0" fmla="*/ 23 w 35"/>
                <a:gd name="T1" fmla="*/ 43 h 43"/>
                <a:gd name="T2" fmla="*/ 22 w 35"/>
                <a:gd name="T3" fmla="*/ 36 h 43"/>
                <a:gd name="T4" fmla="*/ 16 w 35"/>
                <a:gd name="T5" fmla="*/ 28 h 43"/>
                <a:gd name="T6" fmla="*/ 9 w 35"/>
                <a:gd name="T7" fmla="*/ 33 h 43"/>
                <a:gd name="T8" fmla="*/ 7 w 35"/>
                <a:gd name="T9" fmla="*/ 33 h 43"/>
                <a:gd name="T10" fmla="*/ 0 w 35"/>
                <a:gd name="T11" fmla="*/ 32 h 43"/>
                <a:gd name="T12" fmla="*/ 1 w 35"/>
                <a:gd name="T13" fmla="*/ 31 h 43"/>
                <a:gd name="T14" fmla="*/ 5 w 35"/>
                <a:gd name="T15" fmla="*/ 32 h 43"/>
                <a:gd name="T16" fmla="*/ 9 w 35"/>
                <a:gd name="T17" fmla="*/ 28 h 43"/>
                <a:gd name="T18" fmla="*/ 6 w 35"/>
                <a:gd name="T19" fmla="*/ 25 h 43"/>
                <a:gd name="T20" fmla="*/ 0 w 35"/>
                <a:gd name="T21" fmla="*/ 23 h 43"/>
                <a:gd name="T22" fmla="*/ 6 w 35"/>
                <a:gd name="T23" fmla="*/ 23 h 43"/>
                <a:gd name="T24" fmla="*/ 16 w 35"/>
                <a:gd name="T25" fmla="*/ 16 h 43"/>
                <a:gd name="T26" fmla="*/ 13 w 35"/>
                <a:gd name="T27" fmla="*/ 11 h 43"/>
                <a:gd name="T28" fmla="*/ 11 w 35"/>
                <a:gd name="T29" fmla="*/ 10 h 43"/>
                <a:gd name="T30" fmla="*/ 13 w 35"/>
                <a:gd name="T31" fmla="*/ 10 h 43"/>
                <a:gd name="T32" fmla="*/ 20 w 35"/>
                <a:gd name="T33" fmla="*/ 7 h 43"/>
                <a:gd name="T34" fmla="*/ 25 w 35"/>
                <a:gd name="T35" fmla="*/ 0 h 43"/>
                <a:gd name="T36" fmla="*/ 18 w 35"/>
                <a:gd name="T37" fmla="*/ 12 h 43"/>
                <a:gd name="T38" fmla="*/ 15 w 35"/>
                <a:gd name="T39" fmla="*/ 26 h 43"/>
                <a:gd name="T40" fmla="*/ 30 w 35"/>
                <a:gd name="T41" fmla="*/ 23 h 43"/>
                <a:gd name="T42" fmla="*/ 35 w 35"/>
                <a:gd name="T43" fmla="*/ 28 h 43"/>
                <a:gd name="T44" fmla="*/ 31 w 35"/>
                <a:gd name="T45" fmla="*/ 26 h 43"/>
                <a:gd name="T46" fmla="*/ 22 w 35"/>
                <a:gd name="T47" fmla="*/ 25 h 43"/>
                <a:gd name="T48" fmla="*/ 21 w 35"/>
                <a:gd name="T49" fmla="*/ 28 h 43"/>
                <a:gd name="T50" fmla="*/ 24 w 35"/>
                <a:gd name="T51" fmla="*/ 43 h 43"/>
                <a:gd name="T52" fmla="*/ 23 w 35"/>
                <a:gd name="T5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3">
                  <a:moveTo>
                    <a:pt x="23" y="43"/>
                  </a:moveTo>
                  <a:cubicBezTo>
                    <a:pt x="21" y="41"/>
                    <a:pt x="22" y="39"/>
                    <a:pt x="22" y="36"/>
                  </a:cubicBezTo>
                  <a:cubicBezTo>
                    <a:pt x="22" y="32"/>
                    <a:pt x="20" y="29"/>
                    <a:pt x="16" y="28"/>
                  </a:cubicBezTo>
                  <a:cubicBezTo>
                    <a:pt x="13" y="28"/>
                    <a:pt x="10" y="29"/>
                    <a:pt x="9" y="33"/>
                  </a:cubicBezTo>
                  <a:cubicBezTo>
                    <a:pt x="8" y="36"/>
                    <a:pt x="8" y="33"/>
                    <a:pt x="7" y="33"/>
                  </a:cubicBezTo>
                  <a:cubicBezTo>
                    <a:pt x="5" y="34"/>
                    <a:pt x="3" y="32"/>
                    <a:pt x="0" y="32"/>
                  </a:cubicBezTo>
                  <a:cubicBezTo>
                    <a:pt x="0" y="32"/>
                    <a:pt x="0" y="31"/>
                    <a:pt x="1" y="31"/>
                  </a:cubicBezTo>
                  <a:cubicBezTo>
                    <a:pt x="2" y="31"/>
                    <a:pt x="3" y="32"/>
                    <a:pt x="5" y="32"/>
                  </a:cubicBezTo>
                  <a:cubicBezTo>
                    <a:pt x="7" y="32"/>
                    <a:pt x="9" y="31"/>
                    <a:pt x="9" y="28"/>
                  </a:cubicBezTo>
                  <a:cubicBezTo>
                    <a:pt x="10" y="26"/>
                    <a:pt x="8" y="25"/>
                    <a:pt x="6" y="25"/>
                  </a:cubicBezTo>
                  <a:cubicBezTo>
                    <a:pt x="4" y="24"/>
                    <a:pt x="2" y="24"/>
                    <a:pt x="0" y="23"/>
                  </a:cubicBezTo>
                  <a:cubicBezTo>
                    <a:pt x="2" y="23"/>
                    <a:pt x="4" y="23"/>
                    <a:pt x="6" y="23"/>
                  </a:cubicBezTo>
                  <a:cubicBezTo>
                    <a:pt x="11" y="23"/>
                    <a:pt x="15" y="20"/>
                    <a:pt x="16" y="16"/>
                  </a:cubicBezTo>
                  <a:cubicBezTo>
                    <a:pt x="17" y="13"/>
                    <a:pt x="17" y="11"/>
                    <a:pt x="13" y="11"/>
                  </a:cubicBezTo>
                  <a:cubicBezTo>
                    <a:pt x="13" y="11"/>
                    <a:pt x="12" y="11"/>
                    <a:pt x="11" y="10"/>
                  </a:cubicBezTo>
                  <a:cubicBezTo>
                    <a:pt x="12" y="9"/>
                    <a:pt x="13" y="10"/>
                    <a:pt x="13" y="10"/>
                  </a:cubicBezTo>
                  <a:cubicBezTo>
                    <a:pt x="17" y="11"/>
                    <a:pt x="19" y="10"/>
                    <a:pt x="20" y="7"/>
                  </a:cubicBezTo>
                  <a:cubicBezTo>
                    <a:pt x="20" y="4"/>
                    <a:pt x="23" y="1"/>
                    <a:pt x="25" y="0"/>
                  </a:cubicBezTo>
                  <a:cubicBezTo>
                    <a:pt x="22" y="3"/>
                    <a:pt x="21" y="8"/>
                    <a:pt x="18" y="12"/>
                  </a:cubicBezTo>
                  <a:cubicBezTo>
                    <a:pt x="16" y="16"/>
                    <a:pt x="15" y="21"/>
                    <a:pt x="15" y="26"/>
                  </a:cubicBezTo>
                  <a:cubicBezTo>
                    <a:pt x="20" y="22"/>
                    <a:pt x="25" y="22"/>
                    <a:pt x="30" y="23"/>
                  </a:cubicBezTo>
                  <a:cubicBezTo>
                    <a:pt x="33" y="24"/>
                    <a:pt x="35" y="24"/>
                    <a:pt x="35" y="28"/>
                  </a:cubicBezTo>
                  <a:cubicBezTo>
                    <a:pt x="33" y="29"/>
                    <a:pt x="32" y="27"/>
                    <a:pt x="31" y="26"/>
                  </a:cubicBezTo>
                  <a:cubicBezTo>
                    <a:pt x="28" y="25"/>
                    <a:pt x="25" y="25"/>
                    <a:pt x="22" y="25"/>
                  </a:cubicBezTo>
                  <a:cubicBezTo>
                    <a:pt x="21" y="25"/>
                    <a:pt x="19" y="26"/>
                    <a:pt x="21" y="28"/>
                  </a:cubicBezTo>
                  <a:cubicBezTo>
                    <a:pt x="25" y="32"/>
                    <a:pt x="25" y="37"/>
                    <a:pt x="24" y="43"/>
                  </a:cubicBezTo>
                  <a:cubicBezTo>
                    <a:pt x="24" y="43"/>
                    <a:pt x="23" y="43"/>
                    <a:pt x="23" y="43"/>
                  </a:cubicBezTo>
                  <a:close/>
                </a:path>
              </a:pathLst>
            </a:custGeom>
            <a:solidFill>
              <a:srgbClr val="7A2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0" name="Freeform 1052"/>
            <p:cNvSpPr>
              <a:spLocks/>
            </p:cNvSpPr>
            <p:nvPr/>
          </p:nvSpPr>
          <p:spPr bwMode="auto">
            <a:xfrm>
              <a:off x="817" y="1107"/>
              <a:ext cx="31" cy="62"/>
            </a:xfrm>
            <a:custGeom>
              <a:avLst/>
              <a:gdLst>
                <a:gd name="T0" fmla="*/ 9 w 13"/>
                <a:gd name="T1" fmla="*/ 2 h 26"/>
                <a:gd name="T2" fmla="*/ 11 w 13"/>
                <a:gd name="T3" fmla="*/ 4 h 26"/>
                <a:gd name="T4" fmla="*/ 13 w 13"/>
                <a:gd name="T5" fmla="*/ 20 h 26"/>
                <a:gd name="T6" fmla="*/ 8 w 13"/>
                <a:gd name="T7" fmla="*/ 25 h 26"/>
                <a:gd name="T8" fmla="*/ 3 w 13"/>
                <a:gd name="T9" fmla="*/ 21 h 26"/>
                <a:gd name="T10" fmla="*/ 2 w 13"/>
                <a:gd name="T11" fmla="*/ 18 h 26"/>
                <a:gd name="T12" fmla="*/ 4 w 13"/>
                <a:gd name="T13" fmla="*/ 9 h 26"/>
                <a:gd name="T14" fmla="*/ 2 w 13"/>
                <a:gd name="T15" fmla="*/ 6 h 26"/>
                <a:gd name="T16" fmla="*/ 1 w 13"/>
                <a:gd name="T17" fmla="*/ 1 h 26"/>
                <a:gd name="T18" fmla="*/ 2 w 13"/>
                <a:gd name="T19" fmla="*/ 0 h 26"/>
                <a:gd name="T20" fmla="*/ 5 w 13"/>
                <a:gd name="T21" fmla="*/ 3 h 26"/>
                <a:gd name="T22" fmla="*/ 8 w 13"/>
                <a:gd name="T23" fmla="*/ 10 h 26"/>
                <a:gd name="T24" fmla="*/ 8 w 13"/>
                <a:gd name="T25" fmla="*/ 16 h 26"/>
                <a:gd name="T26" fmla="*/ 9 w 13"/>
                <a:gd name="T27" fmla="*/ 5 h 26"/>
                <a:gd name="T28" fmla="*/ 9 w 13"/>
                <a:gd name="T2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6">
                  <a:moveTo>
                    <a:pt x="9" y="2"/>
                  </a:moveTo>
                  <a:cubicBezTo>
                    <a:pt x="9" y="3"/>
                    <a:pt x="11" y="2"/>
                    <a:pt x="11" y="4"/>
                  </a:cubicBezTo>
                  <a:cubicBezTo>
                    <a:pt x="12" y="9"/>
                    <a:pt x="13" y="14"/>
                    <a:pt x="13" y="20"/>
                  </a:cubicBezTo>
                  <a:cubicBezTo>
                    <a:pt x="13" y="23"/>
                    <a:pt x="10" y="24"/>
                    <a:pt x="8" y="25"/>
                  </a:cubicBezTo>
                  <a:cubicBezTo>
                    <a:pt x="6" y="26"/>
                    <a:pt x="5" y="23"/>
                    <a:pt x="3" y="21"/>
                  </a:cubicBezTo>
                  <a:cubicBezTo>
                    <a:pt x="2" y="21"/>
                    <a:pt x="2" y="20"/>
                    <a:pt x="2" y="18"/>
                  </a:cubicBezTo>
                  <a:cubicBezTo>
                    <a:pt x="3" y="15"/>
                    <a:pt x="6" y="13"/>
                    <a:pt x="4" y="9"/>
                  </a:cubicBezTo>
                  <a:cubicBezTo>
                    <a:pt x="4" y="8"/>
                    <a:pt x="3" y="7"/>
                    <a:pt x="2" y="6"/>
                  </a:cubicBezTo>
                  <a:cubicBezTo>
                    <a:pt x="0" y="5"/>
                    <a:pt x="1" y="3"/>
                    <a:pt x="1" y="1"/>
                  </a:cubicBezTo>
                  <a:cubicBezTo>
                    <a:pt x="1" y="1"/>
                    <a:pt x="2" y="0"/>
                    <a:pt x="2" y="0"/>
                  </a:cubicBezTo>
                  <a:cubicBezTo>
                    <a:pt x="4" y="0"/>
                    <a:pt x="4" y="2"/>
                    <a:pt x="5" y="3"/>
                  </a:cubicBezTo>
                  <a:cubicBezTo>
                    <a:pt x="7" y="5"/>
                    <a:pt x="6" y="8"/>
                    <a:pt x="8" y="10"/>
                  </a:cubicBezTo>
                  <a:cubicBezTo>
                    <a:pt x="9" y="12"/>
                    <a:pt x="8" y="14"/>
                    <a:pt x="8" y="16"/>
                  </a:cubicBezTo>
                  <a:cubicBezTo>
                    <a:pt x="11" y="12"/>
                    <a:pt x="8" y="8"/>
                    <a:pt x="9" y="5"/>
                  </a:cubicBezTo>
                  <a:cubicBezTo>
                    <a:pt x="9" y="4"/>
                    <a:pt x="9" y="3"/>
                    <a:pt x="9" y="2"/>
                  </a:cubicBezTo>
                  <a:close/>
                </a:path>
              </a:pathLst>
            </a:custGeom>
            <a:solidFill>
              <a:srgbClr val="F0B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1" name="Freeform 1053"/>
            <p:cNvSpPr>
              <a:spLocks/>
            </p:cNvSpPr>
            <p:nvPr/>
          </p:nvSpPr>
          <p:spPr bwMode="auto">
            <a:xfrm>
              <a:off x="865" y="1072"/>
              <a:ext cx="33" cy="97"/>
            </a:xfrm>
            <a:custGeom>
              <a:avLst/>
              <a:gdLst>
                <a:gd name="T0" fmla="*/ 10 w 14"/>
                <a:gd name="T1" fmla="*/ 12 h 41"/>
                <a:gd name="T2" fmla="*/ 12 w 14"/>
                <a:gd name="T3" fmla="*/ 13 h 41"/>
                <a:gd name="T4" fmla="*/ 13 w 14"/>
                <a:gd name="T5" fmla="*/ 13 h 41"/>
                <a:gd name="T6" fmla="*/ 13 w 14"/>
                <a:gd name="T7" fmla="*/ 15 h 41"/>
                <a:gd name="T8" fmla="*/ 9 w 14"/>
                <a:gd name="T9" fmla="*/ 15 h 41"/>
                <a:gd name="T10" fmla="*/ 10 w 14"/>
                <a:gd name="T11" fmla="*/ 21 h 41"/>
                <a:gd name="T12" fmla="*/ 10 w 14"/>
                <a:gd name="T13" fmla="*/ 23 h 41"/>
                <a:gd name="T14" fmla="*/ 13 w 14"/>
                <a:gd name="T15" fmla="*/ 35 h 41"/>
                <a:gd name="T16" fmla="*/ 12 w 14"/>
                <a:gd name="T17" fmla="*/ 40 h 41"/>
                <a:gd name="T18" fmla="*/ 8 w 14"/>
                <a:gd name="T19" fmla="*/ 38 h 41"/>
                <a:gd name="T20" fmla="*/ 4 w 14"/>
                <a:gd name="T21" fmla="*/ 37 h 41"/>
                <a:gd name="T22" fmla="*/ 0 w 14"/>
                <a:gd name="T23" fmla="*/ 33 h 41"/>
                <a:gd name="T24" fmla="*/ 4 w 14"/>
                <a:gd name="T25" fmla="*/ 33 h 41"/>
                <a:gd name="T26" fmla="*/ 7 w 14"/>
                <a:gd name="T27" fmla="*/ 34 h 41"/>
                <a:gd name="T28" fmla="*/ 9 w 14"/>
                <a:gd name="T29" fmla="*/ 35 h 41"/>
                <a:gd name="T30" fmla="*/ 6 w 14"/>
                <a:gd name="T31" fmla="*/ 19 h 41"/>
                <a:gd name="T32" fmla="*/ 5 w 14"/>
                <a:gd name="T33" fmla="*/ 12 h 41"/>
                <a:gd name="T34" fmla="*/ 4 w 14"/>
                <a:gd name="T35" fmla="*/ 2 h 41"/>
                <a:gd name="T36" fmla="*/ 1 w 14"/>
                <a:gd name="T37" fmla="*/ 1 h 41"/>
                <a:gd name="T38" fmla="*/ 9 w 14"/>
                <a:gd name="T39" fmla="*/ 7 h 41"/>
                <a:gd name="T40" fmla="*/ 10 w 14"/>
                <a:gd name="T41"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41">
                  <a:moveTo>
                    <a:pt x="10" y="12"/>
                  </a:moveTo>
                  <a:cubicBezTo>
                    <a:pt x="10" y="13"/>
                    <a:pt x="11" y="13"/>
                    <a:pt x="12" y="13"/>
                  </a:cubicBezTo>
                  <a:cubicBezTo>
                    <a:pt x="12" y="13"/>
                    <a:pt x="13" y="13"/>
                    <a:pt x="13" y="13"/>
                  </a:cubicBezTo>
                  <a:cubicBezTo>
                    <a:pt x="14" y="14"/>
                    <a:pt x="14" y="15"/>
                    <a:pt x="13" y="15"/>
                  </a:cubicBezTo>
                  <a:cubicBezTo>
                    <a:pt x="12" y="16"/>
                    <a:pt x="10" y="13"/>
                    <a:pt x="9" y="15"/>
                  </a:cubicBezTo>
                  <a:cubicBezTo>
                    <a:pt x="8" y="17"/>
                    <a:pt x="8" y="19"/>
                    <a:pt x="10" y="21"/>
                  </a:cubicBezTo>
                  <a:cubicBezTo>
                    <a:pt x="10" y="22"/>
                    <a:pt x="10" y="22"/>
                    <a:pt x="10" y="23"/>
                  </a:cubicBezTo>
                  <a:cubicBezTo>
                    <a:pt x="11" y="27"/>
                    <a:pt x="10" y="31"/>
                    <a:pt x="13" y="35"/>
                  </a:cubicBezTo>
                  <a:cubicBezTo>
                    <a:pt x="13" y="36"/>
                    <a:pt x="14" y="39"/>
                    <a:pt x="12" y="40"/>
                  </a:cubicBezTo>
                  <a:cubicBezTo>
                    <a:pt x="10" y="41"/>
                    <a:pt x="9" y="39"/>
                    <a:pt x="8" y="38"/>
                  </a:cubicBezTo>
                  <a:cubicBezTo>
                    <a:pt x="7" y="37"/>
                    <a:pt x="6" y="37"/>
                    <a:pt x="4" y="37"/>
                  </a:cubicBezTo>
                  <a:cubicBezTo>
                    <a:pt x="2" y="36"/>
                    <a:pt x="1" y="35"/>
                    <a:pt x="0" y="33"/>
                  </a:cubicBezTo>
                  <a:cubicBezTo>
                    <a:pt x="1" y="32"/>
                    <a:pt x="3" y="33"/>
                    <a:pt x="4" y="33"/>
                  </a:cubicBezTo>
                  <a:cubicBezTo>
                    <a:pt x="5" y="33"/>
                    <a:pt x="6" y="34"/>
                    <a:pt x="7" y="34"/>
                  </a:cubicBezTo>
                  <a:cubicBezTo>
                    <a:pt x="8" y="35"/>
                    <a:pt x="8" y="35"/>
                    <a:pt x="9" y="35"/>
                  </a:cubicBezTo>
                  <a:cubicBezTo>
                    <a:pt x="8" y="30"/>
                    <a:pt x="9" y="24"/>
                    <a:pt x="6" y="19"/>
                  </a:cubicBezTo>
                  <a:cubicBezTo>
                    <a:pt x="5" y="17"/>
                    <a:pt x="5" y="15"/>
                    <a:pt x="5" y="12"/>
                  </a:cubicBezTo>
                  <a:cubicBezTo>
                    <a:pt x="5" y="9"/>
                    <a:pt x="5" y="6"/>
                    <a:pt x="4" y="2"/>
                  </a:cubicBezTo>
                  <a:cubicBezTo>
                    <a:pt x="3" y="2"/>
                    <a:pt x="2" y="1"/>
                    <a:pt x="1" y="1"/>
                  </a:cubicBezTo>
                  <a:cubicBezTo>
                    <a:pt x="7" y="0"/>
                    <a:pt x="8" y="2"/>
                    <a:pt x="9" y="7"/>
                  </a:cubicBezTo>
                  <a:cubicBezTo>
                    <a:pt x="9" y="9"/>
                    <a:pt x="6" y="11"/>
                    <a:pt x="10" y="12"/>
                  </a:cubicBezTo>
                  <a:close/>
                </a:path>
              </a:pathLst>
            </a:custGeom>
            <a:solidFill>
              <a:srgbClr val="E399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2" name="Freeform 1054"/>
            <p:cNvSpPr>
              <a:spLocks/>
            </p:cNvSpPr>
            <p:nvPr/>
          </p:nvSpPr>
          <p:spPr bwMode="auto">
            <a:xfrm>
              <a:off x="908" y="968"/>
              <a:ext cx="33" cy="52"/>
            </a:xfrm>
            <a:custGeom>
              <a:avLst/>
              <a:gdLst>
                <a:gd name="T0" fmla="*/ 8 w 14"/>
                <a:gd name="T1" fmla="*/ 18 h 22"/>
                <a:gd name="T2" fmla="*/ 1 w 14"/>
                <a:gd name="T3" fmla="*/ 22 h 22"/>
                <a:gd name="T4" fmla="*/ 0 w 14"/>
                <a:gd name="T5" fmla="*/ 20 h 22"/>
                <a:gd name="T6" fmla="*/ 3 w 14"/>
                <a:gd name="T7" fmla="*/ 12 h 22"/>
                <a:gd name="T8" fmla="*/ 7 w 14"/>
                <a:gd name="T9" fmla="*/ 6 h 22"/>
                <a:gd name="T10" fmla="*/ 9 w 14"/>
                <a:gd name="T11" fmla="*/ 3 h 22"/>
                <a:gd name="T12" fmla="*/ 13 w 14"/>
                <a:gd name="T13" fmla="*/ 2 h 22"/>
                <a:gd name="T14" fmla="*/ 12 w 14"/>
                <a:gd name="T15" fmla="*/ 4 h 22"/>
                <a:gd name="T16" fmla="*/ 11 w 14"/>
                <a:gd name="T17" fmla="*/ 9 h 22"/>
                <a:gd name="T18" fmla="*/ 7 w 14"/>
                <a:gd name="T19" fmla="*/ 15 h 22"/>
                <a:gd name="T20" fmla="*/ 5 w 14"/>
                <a:gd name="T21" fmla="*/ 16 h 22"/>
                <a:gd name="T22" fmla="*/ 6 w 14"/>
                <a:gd name="T23" fmla="*/ 17 h 22"/>
                <a:gd name="T24" fmla="*/ 8 w 14"/>
                <a:gd name="T25"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2">
                  <a:moveTo>
                    <a:pt x="8" y="18"/>
                  </a:moveTo>
                  <a:cubicBezTo>
                    <a:pt x="7" y="20"/>
                    <a:pt x="3" y="22"/>
                    <a:pt x="1" y="22"/>
                  </a:cubicBezTo>
                  <a:cubicBezTo>
                    <a:pt x="0" y="21"/>
                    <a:pt x="0" y="20"/>
                    <a:pt x="0" y="20"/>
                  </a:cubicBezTo>
                  <a:cubicBezTo>
                    <a:pt x="1" y="17"/>
                    <a:pt x="1" y="14"/>
                    <a:pt x="3" y="12"/>
                  </a:cubicBezTo>
                  <a:cubicBezTo>
                    <a:pt x="5" y="11"/>
                    <a:pt x="6" y="9"/>
                    <a:pt x="7" y="6"/>
                  </a:cubicBezTo>
                  <a:cubicBezTo>
                    <a:pt x="7" y="5"/>
                    <a:pt x="8" y="4"/>
                    <a:pt x="9" y="3"/>
                  </a:cubicBezTo>
                  <a:cubicBezTo>
                    <a:pt x="11" y="2"/>
                    <a:pt x="12" y="0"/>
                    <a:pt x="13" y="2"/>
                  </a:cubicBezTo>
                  <a:cubicBezTo>
                    <a:pt x="14" y="3"/>
                    <a:pt x="12" y="3"/>
                    <a:pt x="12" y="4"/>
                  </a:cubicBezTo>
                  <a:cubicBezTo>
                    <a:pt x="11" y="6"/>
                    <a:pt x="11" y="7"/>
                    <a:pt x="11" y="9"/>
                  </a:cubicBezTo>
                  <a:cubicBezTo>
                    <a:pt x="12" y="13"/>
                    <a:pt x="11" y="15"/>
                    <a:pt x="7" y="15"/>
                  </a:cubicBezTo>
                  <a:cubicBezTo>
                    <a:pt x="6" y="15"/>
                    <a:pt x="5" y="15"/>
                    <a:pt x="5" y="16"/>
                  </a:cubicBezTo>
                  <a:cubicBezTo>
                    <a:pt x="4" y="17"/>
                    <a:pt x="5" y="17"/>
                    <a:pt x="6" y="17"/>
                  </a:cubicBezTo>
                  <a:cubicBezTo>
                    <a:pt x="6" y="17"/>
                    <a:pt x="8" y="16"/>
                    <a:pt x="8" y="18"/>
                  </a:cubicBezTo>
                  <a:close/>
                </a:path>
              </a:pathLst>
            </a:custGeom>
            <a:solidFill>
              <a:srgbClr val="F4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3" name="Freeform 1055"/>
            <p:cNvSpPr>
              <a:spLocks/>
            </p:cNvSpPr>
            <p:nvPr/>
          </p:nvSpPr>
          <p:spPr bwMode="auto">
            <a:xfrm>
              <a:off x="848" y="1074"/>
              <a:ext cx="45" cy="85"/>
            </a:xfrm>
            <a:custGeom>
              <a:avLst/>
              <a:gdLst>
                <a:gd name="T0" fmla="*/ 11 w 19"/>
                <a:gd name="T1" fmla="*/ 1 h 36"/>
                <a:gd name="T2" fmla="*/ 13 w 19"/>
                <a:gd name="T3" fmla="*/ 9 h 36"/>
                <a:gd name="T4" fmla="*/ 15 w 19"/>
                <a:gd name="T5" fmla="*/ 22 h 36"/>
                <a:gd name="T6" fmla="*/ 16 w 19"/>
                <a:gd name="T7" fmla="*/ 24 h 36"/>
                <a:gd name="T8" fmla="*/ 19 w 19"/>
                <a:gd name="T9" fmla="*/ 36 h 36"/>
                <a:gd name="T10" fmla="*/ 14 w 19"/>
                <a:gd name="T11" fmla="*/ 34 h 36"/>
                <a:gd name="T12" fmla="*/ 10 w 19"/>
                <a:gd name="T13" fmla="*/ 17 h 36"/>
                <a:gd name="T14" fmla="*/ 6 w 19"/>
                <a:gd name="T15" fmla="*/ 14 h 36"/>
                <a:gd name="T16" fmla="*/ 4 w 19"/>
                <a:gd name="T17" fmla="*/ 12 h 36"/>
                <a:gd name="T18" fmla="*/ 6 w 19"/>
                <a:gd name="T19" fmla="*/ 12 h 36"/>
                <a:gd name="T20" fmla="*/ 10 w 19"/>
                <a:gd name="T21" fmla="*/ 10 h 36"/>
                <a:gd name="T22" fmla="*/ 10 w 19"/>
                <a:gd name="T23" fmla="*/ 4 h 36"/>
                <a:gd name="T24" fmla="*/ 4 w 19"/>
                <a:gd name="T25" fmla="*/ 6 h 36"/>
                <a:gd name="T26" fmla="*/ 2 w 19"/>
                <a:gd name="T27" fmla="*/ 8 h 36"/>
                <a:gd name="T28" fmla="*/ 1 w 19"/>
                <a:gd name="T29" fmla="*/ 7 h 36"/>
                <a:gd name="T30" fmla="*/ 11 w 19"/>
                <a:gd name="T3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6">
                  <a:moveTo>
                    <a:pt x="11" y="1"/>
                  </a:moveTo>
                  <a:cubicBezTo>
                    <a:pt x="14" y="3"/>
                    <a:pt x="14" y="6"/>
                    <a:pt x="13" y="9"/>
                  </a:cubicBezTo>
                  <a:cubicBezTo>
                    <a:pt x="12" y="13"/>
                    <a:pt x="13" y="18"/>
                    <a:pt x="15" y="22"/>
                  </a:cubicBezTo>
                  <a:cubicBezTo>
                    <a:pt x="16" y="23"/>
                    <a:pt x="16" y="24"/>
                    <a:pt x="16" y="24"/>
                  </a:cubicBezTo>
                  <a:cubicBezTo>
                    <a:pt x="16" y="29"/>
                    <a:pt x="16" y="33"/>
                    <a:pt x="19" y="36"/>
                  </a:cubicBezTo>
                  <a:cubicBezTo>
                    <a:pt x="17" y="36"/>
                    <a:pt x="15" y="36"/>
                    <a:pt x="14" y="34"/>
                  </a:cubicBezTo>
                  <a:cubicBezTo>
                    <a:pt x="14" y="28"/>
                    <a:pt x="14" y="22"/>
                    <a:pt x="10" y="17"/>
                  </a:cubicBezTo>
                  <a:cubicBezTo>
                    <a:pt x="9" y="15"/>
                    <a:pt x="8" y="15"/>
                    <a:pt x="6" y="14"/>
                  </a:cubicBezTo>
                  <a:cubicBezTo>
                    <a:pt x="5" y="14"/>
                    <a:pt x="3" y="14"/>
                    <a:pt x="4" y="12"/>
                  </a:cubicBezTo>
                  <a:cubicBezTo>
                    <a:pt x="5" y="12"/>
                    <a:pt x="5" y="12"/>
                    <a:pt x="6" y="12"/>
                  </a:cubicBezTo>
                  <a:cubicBezTo>
                    <a:pt x="8" y="11"/>
                    <a:pt x="10" y="13"/>
                    <a:pt x="10" y="10"/>
                  </a:cubicBezTo>
                  <a:cubicBezTo>
                    <a:pt x="11" y="8"/>
                    <a:pt x="12" y="6"/>
                    <a:pt x="10" y="4"/>
                  </a:cubicBezTo>
                  <a:cubicBezTo>
                    <a:pt x="7" y="3"/>
                    <a:pt x="5" y="5"/>
                    <a:pt x="4" y="6"/>
                  </a:cubicBezTo>
                  <a:cubicBezTo>
                    <a:pt x="3" y="7"/>
                    <a:pt x="3" y="7"/>
                    <a:pt x="2" y="8"/>
                  </a:cubicBezTo>
                  <a:cubicBezTo>
                    <a:pt x="2" y="7"/>
                    <a:pt x="0" y="8"/>
                    <a:pt x="1" y="7"/>
                  </a:cubicBezTo>
                  <a:cubicBezTo>
                    <a:pt x="3" y="3"/>
                    <a:pt x="6" y="0"/>
                    <a:pt x="11" y="1"/>
                  </a:cubicBezTo>
                  <a:close/>
                </a:path>
              </a:pathLst>
            </a:custGeom>
            <a:solidFill>
              <a:srgbClr val="8833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4" name="Freeform 1056"/>
            <p:cNvSpPr>
              <a:spLocks/>
            </p:cNvSpPr>
            <p:nvPr/>
          </p:nvSpPr>
          <p:spPr bwMode="auto">
            <a:xfrm>
              <a:off x="820" y="1032"/>
              <a:ext cx="19" cy="45"/>
            </a:xfrm>
            <a:custGeom>
              <a:avLst/>
              <a:gdLst>
                <a:gd name="T0" fmla="*/ 5 w 8"/>
                <a:gd name="T1" fmla="*/ 14 h 19"/>
                <a:gd name="T2" fmla="*/ 1 w 8"/>
                <a:gd name="T3" fmla="*/ 19 h 19"/>
                <a:gd name="T4" fmla="*/ 3 w 8"/>
                <a:gd name="T5" fmla="*/ 0 h 19"/>
                <a:gd name="T6" fmla="*/ 7 w 8"/>
                <a:gd name="T7" fmla="*/ 4 h 19"/>
                <a:gd name="T8" fmla="*/ 5 w 8"/>
                <a:gd name="T9" fmla="*/ 14 h 19"/>
              </a:gdLst>
              <a:ahLst/>
              <a:cxnLst>
                <a:cxn ang="0">
                  <a:pos x="T0" y="T1"/>
                </a:cxn>
                <a:cxn ang="0">
                  <a:pos x="T2" y="T3"/>
                </a:cxn>
                <a:cxn ang="0">
                  <a:pos x="T4" y="T5"/>
                </a:cxn>
                <a:cxn ang="0">
                  <a:pos x="T6" y="T7"/>
                </a:cxn>
                <a:cxn ang="0">
                  <a:pos x="T8" y="T9"/>
                </a:cxn>
              </a:cxnLst>
              <a:rect l="0" t="0" r="r" b="b"/>
              <a:pathLst>
                <a:path w="8" h="19">
                  <a:moveTo>
                    <a:pt x="5" y="14"/>
                  </a:moveTo>
                  <a:cubicBezTo>
                    <a:pt x="3" y="15"/>
                    <a:pt x="3" y="17"/>
                    <a:pt x="1" y="19"/>
                  </a:cubicBezTo>
                  <a:cubicBezTo>
                    <a:pt x="0" y="12"/>
                    <a:pt x="2" y="6"/>
                    <a:pt x="3" y="0"/>
                  </a:cubicBezTo>
                  <a:cubicBezTo>
                    <a:pt x="6" y="1"/>
                    <a:pt x="4" y="4"/>
                    <a:pt x="7" y="4"/>
                  </a:cubicBezTo>
                  <a:cubicBezTo>
                    <a:pt x="8" y="8"/>
                    <a:pt x="5" y="10"/>
                    <a:pt x="5" y="14"/>
                  </a:cubicBezTo>
                  <a:close/>
                </a:path>
              </a:pathLst>
            </a:custGeom>
            <a:solidFill>
              <a:srgbClr val="F4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5" name="Freeform 1057"/>
            <p:cNvSpPr>
              <a:spLocks/>
            </p:cNvSpPr>
            <p:nvPr/>
          </p:nvSpPr>
          <p:spPr bwMode="auto">
            <a:xfrm>
              <a:off x="936" y="1020"/>
              <a:ext cx="43" cy="42"/>
            </a:xfrm>
            <a:custGeom>
              <a:avLst/>
              <a:gdLst>
                <a:gd name="T0" fmla="*/ 5 w 18"/>
                <a:gd name="T1" fmla="*/ 7 h 18"/>
                <a:gd name="T2" fmla="*/ 0 w 18"/>
                <a:gd name="T3" fmla="*/ 2 h 18"/>
                <a:gd name="T4" fmla="*/ 8 w 18"/>
                <a:gd name="T5" fmla="*/ 5 h 18"/>
                <a:gd name="T6" fmla="*/ 12 w 18"/>
                <a:gd name="T7" fmla="*/ 13 h 18"/>
                <a:gd name="T8" fmla="*/ 16 w 18"/>
                <a:gd name="T9" fmla="*/ 16 h 18"/>
                <a:gd name="T10" fmla="*/ 18 w 18"/>
                <a:gd name="T11" fmla="*/ 17 h 18"/>
                <a:gd name="T12" fmla="*/ 17 w 18"/>
                <a:gd name="T13" fmla="*/ 18 h 18"/>
                <a:gd name="T14" fmla="*/ 17 w 18"/>
                <a:gd name="T15" fmla="*/ 18 h 18"/>
                <a:gd name="T16" fmla="*/ 9 w 18"/>
                <a:gd name="T17" fmla="*/ 14 h 18"/>
                <a:gd name="T18" fmla="*/ 5 w 18"/>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5" y="7"/>
                  </a:moveTo>
                  <a:cubicBezTo>
                    <a:pt x="4" y="5"/>
                    <a:pt x="2" y="4"/>
                    <a:pt x="0" y="2"/>
                  </a:cubicBezTo>
                  <a:cubicBezTo>
                    <a:pt x="4" y="0"/>
                    <a:pt x="6" y="3"/>
                    <a:pt x="8" y="5"/>
                  </a:cubicBezTo>
                  <a:cubicBezTo>
                    <a:pt x="9" y="8"/>
                    <a:pt x="10" y="11"/>
                    <a:pt x="12" y="13"/>
                  </a:cubicBezTo>
                  <a:cubicBezTo>
                    <a:pt x="13" y="14"/>
                    <a:pt x="15" y="15"/>
                    <a:pt x="16" y="16"/>
                  </a:cubicBezTo>
                  <a:cubicBezTo>
                    <a:pt x="17" y="16"/>
                    <a:pt x="18" y="17"/>
                    <a:pt x="18" y="17"/>
                  </a:cubicBezTo>
                  <a:cubicBezTo>
                    <a:pt x="18" y="18"/>
                    <a:pt x="18" y="18"/>
                    <a:pt x="17" y="18"/>
                  </a:cubicBezTo>
                  <a:cubicBezTo>
                    <a:pt x="17" y="18"/>
                    <a:pt x="17" y="18"/>
                    <a:pt x="17" y="18"/>
                  </a:cubicBezTo>
                  <a:cubicBezTo>
                    <a:pt x="14" y="16"/>
                    <a:pt x="11" y="16"/>
                    <a:pt x="9" y="14"/>
                  </a:cubicBezTo>
                  <a:cubicBezTo>
                    <a:pt x="7" y="12"/>
                    <a:pt x="4" y="11"/>
                    <a:pt x="5" y="7"/>
                  </a:cubicBezTo>
                  <a:close/>
                </a:path>
              </a:pathLst>
            </a:custGeom>
            <a:solidFill>
              <a:srgbClr val="C36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6" name="Freeform 1058"/>
            <p:cNvSpPr>
              <a:spLocks/>
            </p:cNvSpPr>
            <p:nvPr/>
          </p:nvSpPr>
          <p:spPr bwMode="auto">
            <a:xfrm>
              <a:off x="938" y="963"/>
              <a:ext cx="60" cy="14"/>
            </a:xfrm>
            <a:custGeom>
              <a:avLst/>
              <a:gdLst>
                <a:gd name="T0" fmla="*/ 21 w 25"/>
                <a:gd name="T1" fmla="*/ 0 h 6"/>
                <a:gd name="T2" fmla="*/ 24 w 25"/>
                <a:gd name="T3" fmla="*/ 2 h 6"/>
                <a:gd name="T4" fmla="*/ 23 w 25"/>
                <a:gd name="T5" fmla="*/ 2 h 6"/>
                <a:gd name="T6" fmla="*/ 17 w 25"/>
                <a:gd name="T7" fmla="*/ 3 h 6"/>
                <a:gd name="T8" fmla="*/ 7 w 25"/>
                <a:gd name="T9" fmla="*/ 2 h 6"/>
                <a:gd name="T10" fmla="*/ 4 w 25"/>
                <a:gd name="T11" fmla="*/ 2 h 6"/>
                <a:gd name="T12" fmla="*/ 0 w 25"/>
                <a:gd name="T13" fmla="*/ 0 h 6"/>
                <a:gd name="T14" fmla="*/ 10 w 25"/>
                <a:gd name="T15" fmla="*/ 2 h 6"/>
                <a:gd name="T16" fmla="*/ 15 w 25"/>
                <a:gd name="T17" fmla="*/ 2 h 6"/>
                <a:gd name="T18" fmla="*/ 21 w 2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
                  <a:moveTo>
                    <a:pt x="21" y="0"/>
                  </a:moveTo>
                  <a:cubicBezTo>
                    <a:pt x="22" y="1"/>
                    <a:pt x="23" y="1"/>
                    <a:pt x="24" y="2"/>
                  </a:cubicBezTo>
                  <a:cubicBezTo>
                    <a:pt x="25" y="3"/>
                    <a:pt x="24" y="2"/>
                    <a:pt x="23" y="2"/>
                  </a:cubicBezTo>
                  <a:cubicBezTo>
                    <a:pt x="21" y="1"/>
                    <a:pt x="19" y="1"/>
                    <a:pt x="17" y="3"/>
                  </a:cubicBezTo>
                  <a:cubicBezTo>
                    <a:pt x="14" y="5"/>
                    <a:pt x="11" y="6"/>
                    <a:pt x="7" y="2"/>
                  </a:cubicBezTo>
                  <a:cubicBezTo>
                    <a:pt x="7" y="1"/>
                    <a:pt x="5" y="2"/>
                    <a:pt x="4" y="2"/>
                  </a:cubicBezTo>
                  <a:cubicBezTo>
                    <a:pt x="3" y="1"/>
                    <a:pt x="1" y="2"/>
                    <a:pt x="0" y="0"/>
                  </a:cubicBezTo>
                  <a:cubicBezTo>
                    <a:pt x="4" y="0"/>
                    <a:pt x="7" y="0"/>
                    <a:pt x="10" y="2"/>
                  </a:cubicBezTo>
                  <a:cubicBezTo>
                    <a:pt x="12" y="4"/>
                    <a:pt x="13" y="3"/>
                    <a:pt x="15" y="2"/>
                  </a:cubicBezTo>
                  <a:cubicBezTo>
                    <a:pt x="17" y="1"/>
                    <a:pt x="19" y="0"/>
                    <a:pt x="21" y="0"/>
                  </a:cubicBezTo>
                  <a:close/>
                </a:path>
              </a:pathLst>
            </a:custGeom>
            <a:solidFill>
              <a:srgbClr val="8F3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7" name="Freeform 1059"/>
            <p:cNvSpPr>
              <a:spLocks/>
            </p:cNvSpPr>
            <p:nvPr/>
          </p:nvSpPr>
          <p:spPr bwMode="auto">
            <a:xfrm>
              <a:off x="936" y="975"/>
              <a:ext cx="22" cy="28"/>
            </a:xfrm>
            <a:custGeom>
              <a:avLst/>
              <a:gdLst>
                <a:gd name="T0" fmla="*/ 9 w 9"/>
                <a:gd name="T1" fmla="*/ 11 h 12"/>
                <a:gd name="T2" fmla="*/ 5 w 9"/>
                <a:gd name="T3" fmla="*/ 12 h 12"/>
                <a:gd name="T4" fmla="*/ 5 w 9"/>
                <a:gd name="T5" fmla="*/ 12 h 12"/>
                <a:gd name="T6" fmla="*/ 2 w 9"/>
                <a:gd name="T7" fmla="*/ 7 h 12"/>
                <a:gd name="T8" fmla="*/ 6 w 9"/>
                <a:gd name="T9" fmla="*/ 0 h 12"/>
                <a:gd name="T10" fmla="*/ 9 w 9"/>
                <a:gd name="T11" fmla="*/ 0 h 12"/>
                <a:gd name="T12" fmla="*/ 8 w 9"/>
                <a:gd name="T13" fmla="*/ 1 h 12"/>
                <a:gd name="T14" fmla="*/ 3 w 9"/>
                <a:gd name="T15" fmla="*/ 4 h 12"/>
                <a:gd name="T16" fmla="*/ 9 w 9"/>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9" y="11"/>
                  </a:moveTo>
                  <a:cubicBezTo>
                    <a:pt x="7" y="12"/>
                    <a:pt x="6" y="12"/>
                    <a:pt x="5" y="12"/>
                  </a:cubicBezTo>
                  <a:cubicBezTo>
                    <a:pt x="5" y="12"/>
                    <a:pt x="5" y="12"/>
                    <a:pt x="5" y="12"/>
                  </a:cubicBezTo>
                  <a:cubicBezTo>
                    <a:pt x="4" y="10"/>
                    <a:pt x="2" y="9"/>
                    <a:pt x="2" y="7"/>
                  </a:cubicBezTo>
                  <a:cubicBezTo>
                    <a:pt x="0" y="3"/>
                    <a:pt x="1" y="0"/>
                    <a:pt x="6" y="0"/>
                  </a:cubicBezTo>
                  <a:cubicBezTo>
                    <a:pt x="7" y="0"/>
                    <a:pt x="8" y="0"/>
                    <a:pt x="9" y="0"/>
                  </a:cubicBezTo>
                  <a:cubicBezTo>
                    <a:pt x="9" y="1"/>
                    <a:pt x="8" y="1"/>
                    <a:pt x="8" y="1"/>
                  </a:cubicBezTo>
                  <a:cubicBezTo>
                    <a:pt x="6" y="2"/>
                    <a:pt x="2" y="1"/>
                    <a:pt x="3" y="4"/>
                  </a:cubicBezTo>
                  <a:cubicBezTo>
                    <a:pt x="3" y="8"/>
                    <a:pt x="4" y="11"/>
                    <a:pt x="9" y="11"/>
                  </a:cubicBezTo>
                  <a:close/>
                </a:path>
              </a:pathLst>
            </a:custGeom>
            <a:solidFill>
              <a:srgbClr val="8F3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8" name="Freeform 1060"/>
            <p:cNvSpPr>
              <a:spLocks/>
            </p:cNvSpPr>
            <p:nvPr/>
          </p:nvSpPr>
          <p:spPr bwMode="auto">
            <a:xfrm>
              <a:off x="958" y="996"/>
              <a:ext cx="33" cy="12"/>
            </a:xfrm>
            <a:custGeom>
              <a:avLst/>
              <a:gdLst>
                <a:gd name="T0" fmla="*/ 12 w 14"/>
                <a:gd name="T1" fmla="*/ 0 h 5"/>
                <a:gd name="T2" fmla="*/ 14 w 14"/>
                <a:gd name="T3" fmla="*/ 0 h 5"/>
                <a:gd name="T4" fmla="*/ 13 w 14"/>
                <a:gd name="T5" fmla="*/ 1 h 5"/>
                <a:gd name="T6" fmla="*/ 12 w 14"/>
                <a:gd name="T7" fmla="*/ 2 h 5"/>
                <a:gd name="T8" fmla="*/ 0 w 14"/>
                <a:gd name="T9" fmla="*/ 2 h 5"/>
                <a:gd name="T10" fmla="*/ 0 w 14"/>
                <a:gd name="T11" fmla="*/ 2 h 5"/>
                <a:gd name="T12" fmla="*/ 12 w 1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2" y="0"/>
                  </a:moveTo>
                  <a:cubicBezTo>
                    <a:pt x="13" y="0"/>
                    <a:pt x="14" y="0"/>
                    <a:pt x="14" y="0"/>
                  </a:cubicBezTo>
                  <a:cubicBezTo>
                    <a:pt x="14" y="0"/>
                    <a:pt x="14" y="1"/>
                    <a:pt x="13" y="1"/>
                  </a:cubicBezTo>
                  <a:cubicBezTo>
                    <a:pt x="13" y="1"/>
                    <a:pt x="12" y="2"/>
                    <a:pt x="12" y="2"/>
                  </a:cubicBezTo>
                  <a:cubicBezTo>
                    <a:pt x="8" y="2"/>
                    <a:pt x="4" y="5"/>
                    <a:pt x="0" y="2"/>
                  </a:cubicBezTo>
                  <a:cubicBezTo>
                    <a:pt x="0" y="2"/>
                    <a:pt x="0" y="2"/>
                    <a:pt x="0" y="2"/>
                  </a:cubicBezTo>
                  <a:cubicBezTo>
                    <a:pt x="4" y="2"/>
                    <a:pt x="8" y="1"/>
                    <a:pt x="12" y="0"/>
                  </a:cubicBezTo>
                  <a:close/>
                </a:path>
              </a:pathLst>
            </a:custGeom>
            <a:solidFill>
              <a:srgbClr val="8F3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9" name="Freeform 1061"/>
            <p:cNvSpPr>
              <a:spLocks/>
            </p:cNvSpPr>
            <p:nvPr/>
          </p:nvSpPr>
          <p:spPr bwMode="auto">
            <a:xfrm>
              <a:off x="922" y="1003"/>
              <a:ext cx="26" cy="7"/>
            </a:xfrm>
            <a:custGeom>
              <a:avLst/>
              <a:gdLst>
                <a:gd name="T0" fmla="*/ 2 w 11"/>
                <a:gd name="T1" fmla="*/ 3 h 3"/>
                <a:gd name="T2" fmla="*/ 0 w 11"/>
                <a:gd name="T3" fmla="*/ 2 h 3"/>
                <a:gd name="T4" fmla="*/ 11 w 11"/>
                <a:gd name="T5" fmla="*/ 0 h 3"/>
                <a:gd name="T6" fmla="*/ 11 w 11"/>
                <a:gd name="T7" fmla="*/ 0 h 3"/>
                <a:gd name="T8" fmla="*/ 2 w 11"/>
                <a:gd name="T9" fmla="*/ 3 h 3"/>
              </a:gdLst>
              <a:ahLst/>
              <a:cxnLst>
                <a:cxn ang="0">
                  <a:pos x="T0" y="T1"/>
                </a:cxn>
                <a:cxn ang="0">
                  <a:pos x="T2" y="T3"/>
                </a:cxn>
                <a:cxn ang="0">
                  <a:pos x="T4" y="T5"/>
                </a:cxn>
                <a:cxn ang="0">
                  <a:pos x="T6" y="T7"/>
                </a:cxn>
                <a:cxn ang="0">
                  <a:pos x="T8" y="T9"/>
                </a:cxn>
              </a:cxnLst>
              <a:rect l="0" t="0" r="r" b="b"/>
              <a:pathLst>
                <a:path w="11" h="3">
                  <a:moveTo>
                    <a:pt x="2" y="3"/>
                  </a:moveTo>
                  <a:cubicBezTo>
                    <a:pt x="1" y="3"/>
                    <a:pt x="0" y="2"/>
                    <a:pt x="0" y="2"/>
                  </a:cubicBezTo>
                  <a:cubicBezTo>
                    <a:pt x="3" y="1"/>
                    <a:pt x="7" y="1"/>
                    <a:pt x="11" y="0"/>
                  </a:cubicBezTo>
                  <a:cubicBezTo>
                    <a:pt x="11" y="0"/>
                    <a:pt x="11" y="0"/>
                    <a:pt x="11" y="0"/>
                  </a:cubicBezTo>
                  <a:cubicBezTo>
                    <a:pt x="8" y="2"/>
                    <a:pt x="5" y="3"/>
                    <a:pt x="2" y="3"/>
                  </a:cubicBezTo>
                  <a:close/>
                </a:path>
              </a:pathLst>
            </a:custGeom>
            <a:solidFill>
              <a:srgbClr val="8F3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0" name="Freeform 1062"/>
            <p:cNvSpPr>
              <a:spLocks/>
            </p:cNvSpPr>
            <p:nvPr/>
          </p:nvSpPr>
          <p:spPr bwMode="auto">
            <a:xfrm>
              <a:off x="877" y="960"/>
              <a:ext cx="21" cy="17"/>
            </a:xfrm>
            <a:custGeom>
              <a:avLst/>
              <a:gdLst>
                <a:gd name="T0" fmla="*/ 0 w 9"/>
                <a:gd name="T1" fmla="*/ 5 h 7"/>
                <a:gd name="T2" fmla="*/ 8 w 9"/>
                <a:gd name="T3" fmla="*/ 0 h 7"/>
                <a:gd name="T4" fmla="*/ 7 w 9"/>
                <a:gd name="T5" fmla="*/ 3 h 7"/>
                <a:gd name="T6" fmla="*/ 0 w 9"/>
                <a:gd name="T7" fmla="*/ 5 h 7"/>
              </a:gdLst>
              <a:ahLst/>
              <a:cxnLst>
                <a:cxn ang="0">
                  <a:pos x="T0" y="T1"/>
                </a:cxn>
                <a:cxn ang="0">
                  <a:pos x="T2" y="T3"/>
                </a:cxn>
                <a:cxn ang="0">
                  <a:pos x="T4" y="T5"/>
                </a:cxn>
                <a:cxn ang="0">
                  <a:pos x="T6" y="T7"/>
                </a:cxn>
              </a:cxnLst>
              <a:rect l="0" t="0" r="r" b="b"/>
              <a:pathLst>
                <a:path w="9" h="7">
                  <a:moveTo>
                    <a:pt x="0" y="5"/>
                  </a:moveTo>
                  <a:cubicBezTo>
                    <a:pt x="4" y="5"/>
                    <a:pt x="5" y="2"/>
                    <a:pt x="8" y="0"/>
                  </a:cubicBezTo>
                  <a:cubicBezTo>
                    <a:pt x="9" y="2"/>
                    <a:pt x="7" y="2"/>
                    <a:pt x="7" y="3"/>
                  </a:cubicBezTo>
                  <a:cubicBezTo>
                    <a:pt x="5" y="4"/>
                    <a:pt x="3" y="7"/>
                    <a:pt x="0" y="5"/>
                  </a:cubicBezTo>
                  <a:close/>
                </a:path>
              </a:pathLst>
            </a:custGeom>
            <a:solidFill>
              <a:srgbClr val="8531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1" name="Freeform 1063"/>
            <p:cNvSpPr>
              <a:spLocks/>
            </p:cNvSpPr>
            <p:nvPr/>
          </p:nvSpPr>
          <p:spPr bwMode="auto">
            <a:xfrm>
              <a:off x="972" y="1287"/>
              <a:ext cx="73" cy="157"/>
            </a:xfrm>
            <a:custGeom>
              <a:avLst/>
              <a:gdLst>
                <a:gd name="T0" fmla="*/ 13 w 31"/>
                <a:gd name="T1" fmla="*/ 22 h 66"/>
                <a:gd name="T2" fmla="*/ 13 w 31"/>
                <a:gd name="T3" fmla="*/ 15 h 66"/>
                <a:gd name="T4" fmla="*/ 8 w 31"/>
                <a:gd name="T5" fmla="*/ 5 h 66"/>
                <a:gd name="T6" fmla="*/ 4 w 31"/>
                <a:gd name="T7" fmla="*/ 5 h 66"/>
                <a:gd name="T8" fmla="*/ 0 w 31"/>
                <a:gd name="T9" fmla="*/ 4 h 66"/>
                <a:gd name="T10" fmla="*/ 9 w 31"/>
                <a:gd name="T11" fmla="*/ 3 h 66"/>
                <a:gd name="T12" fmla="*/ 13 w 31"/>
                <a:gd name="T13" fmla="*/ 0 h 66"/>
                <a:gd name="T14" fmla="*/ 15 w 31"/>
                <a:gd name="T15" fmla="*/ 3 h 66"/>
                <a:gd name="T16" fmla="*/ 15 w 31"/>
                <a:gd name="T17" fmla="*/ 5 h 66"/>
                <a:gd name="T18" fmla="*/ 15 w 31"/>
                <a:gd name="T19" fmla="*/ 6 h 66"/>
                <a:gd name="T20" fmla="*/ 22 w 31"/>
                <a:gd name="T21" fmla="*/ 10 h 66"/>
                <a:gd name="T22" fmla="*/ 26 w 31"/>
                <a:gd name="T23" fmla="*/ 5 h 66"/>
                <a:gd name="T24" fmla="*/ 25 w 31"/>
                <a:gd name="T25" fmla="*/ 2 h 66"/>
                <a:gd name="T26" fmla="*/ 27 w 31"/>
                <a:gd name="T27" fmla="*/ 0 h 66"/>
                <a:gd name="T28" fmla="*/ 29 w 31"/>
                <a:gd name="T29" fmla="*/ 1 h 66"/>
                <a:gd name="T30" fmla="*/ 28 w 31"/>
                <a:gd name="T31" fmla="*/ 11 h 66"/>
                <a:gd name="T32" fmla="*/ 27 w 31"/>
                <a:gd name="T33" fmla="*/ 14 h 66"/>
                <a:gd name="T34" fmla="*/ 26 w 31"/>
                <a:gd name="T35" fmla="*/ 21 h 66"/>
                <a:gd name="T36" fmla="*/ 26 w 31"/>
                <a:gd name="T37" fmla="*/ 36 h 66"/>
                <a:gd name="T38" fmla="*/ 25 w 31"/>
                <a:gd name="T39" fmla="*/ 39 h 66"/>
                <a:gd name="T40" fmla="*/ 23 w 31"/>
                <a:gd name="T41" fmla="*/ 39 h 66"/>
                <a:gd name="T42" fmla="*/ 22 w 31"/>
                <a:gd name="T43" fmla="*/ 36 h 66"/>
                <a:gd name="T44" fmla="*/ 23 w 31"/>
                <a:gd name="T45" fmla="*/ 26 h 66"/>
                <a:gd name="T46" fmla="*/ 23 w 31"/>
                <a:gd name="T47" fmla="*/ 23 h 66"/>
                <a:gd name="T48" fmla="*/ 22 w 31"/>
                <a:gd name="T49" fmla="*/ 27 h 66"/>
                <a:gd name="T50" fmla="*/ 22 w 31"/>
                <a:gd name="T51" fmla="*/ 62 h 66"/>
                <a:gd name="T52" fmla="*/ 20 w 31"/>
                <a:gd name="T53" fmla="*/ 66 h 66"/>
                <a:gd name="T54" fmla="*/ 19 w 31"/>
                <a:gd name="T55" fmla="*/ 61 h 66"/>
                <a:gd name="T56" fmla="*/ 19 w 31"/>
                <a:gd name="T57" fmla="*/ 29 h 66"/>
                <a:gd name="T58" fmla="*/ 18 w 31"/>
                <a:gd name="T59" fmla="*/ 23 h 66"/>
                <a:gd name="T60" fmla="*/ 18 w 31"/>
                <a:gd name="T61" fmla="*/ 29 h 66"/>
                <a:gd name="T62" fmla="*/ 18 w 31"/>
                <a:gd name="T63" fmla="*/ 30 h 66"/>
                <a:gd name="T64" fmla="*/ 16 w 31"/>
                <a:gd name="T65" fmla="*/ 40 h 66"/>
                <a:gd name="T66" fmla="*/ 13 w 31"/>
                <a:gd name="T67" fmla="*/ 2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66">
                  <a:moveTo>
                    <a:pt x="13" y="22"/>
                  </a:moveTo>
                  <a:cubicBezTo>
                    <a:pt x="13" y="20"/>
                    <a:pt x="10" y="18"/>
                    <a:pt x="13" y="15"/>
                  </a:cubicBezTo>
                  <a:cubicBezTo>
                    <a:pt x="10" y="12"/>
                    <a:pt x="11" y="8"/>
                    <a:pt x="8" y="5"/>
                  </a:cubicBezTo>
                  <a:cubicBezTo>
                    <a:pt x="7" y="4"/>
                    <a:pt x="5" y="4"/>
                    <a:pt x="4" y="5"/>
                  </a:cubicBezTo>
                  <a:cubicBezTo>
                    <a:pt x="3" y="5"/>
                    <a:pt x="1" y="4"/>
                    <a:pt x="0" y="4"/>
                  </a:cubicBezTo>
                  <a:cubicBezTo>
                    <a:pt x="3" y="3"/>
                    <a:pt x="6" y="4"/>
                    <a:pt x="9" y="3"/>
                  </a:cubicBezTo>
                  <a:cubicBezTo>
                    <a:pt x="10" y="1"/>
                    <a:pt x="11" y="0"/>
                    <a:pt x="13" y="0"/>
                  </a:cubicBezTo>
                  <a:cubicBezTo>
                    <a:pt x="15" y="0"/>
                    <a:pt x="16" y="1"/>
                    <a:pt x="15" y="3"/>
                  </a:cubicBezTo>
                  <a:cubicBezTo>
                    <a:pt x="15" y="3"/>
                    <a:pt x="15" y="4"/>
                    <a:pt x="15" y="5"/>
                  </a:cubicBezTo>
                  <a:cubicBezTo>
                    <a:pt x="15" y="6"/>
                    <a:pt x="15" y="6"/>
                    <a:pt x="15" y="6"/>
                  </a:cubicBezTo>
                  <a:cubicBezTo>
                    <a:pt x="15" y="11"/>
                    <a:pt x="17" y="10"/>
                    <a:pt x="22" y="10"/>
                  </a:cubicBezTo>
                  <a:cubicBezTo>
                    <a:pt x="25" y="10"/>
                    <a:pt x="26" y="8"/>
                    <a:pt x="26" y="5"/>
                  </a:cubicBezTo>
                  <a:cubicBezTo>
                    <a:pt x="26" y="4"/>
                    <a:pt x="25" y="3"/>
                    <a:pt x="25" y="2"/>
                  </a:cubicBezTo>
                  <a:cubicBezTo>
                    <a:pt x="25" y="1"/>
                    <a:pt x="25" y="0"/>
                    <a:pt x="27" y="0"/>
                  </a:cubicBezTo>
                  <a:cubicBezTo>
                    <a:pt x="28" y="0"/>
                    <a:pt x="29" y="0"/>
                    <a:pt x="29" y="1"/>
                  </a:cubicBezTo>
                  <a:cubicBezTo>
                    <a:pt x="31" y="4"/>
                    <a:pt x="29" y="8"/>
                    <a:pt x="28" y="11"/>
                  </a:cubicBezTo>
                  <a:cubicBezTo>
                    <a:pt x="28" y="12"/>
                    <a:pt x="26" y="13"/>
                    <a:pt x="27" y="14"/>
                  </a:cubicBezTo>
                  <a:cubicBezTo>
                    <a:pt x="30" y="17"/>
                    <a:pt x="28" y="19"/>
                    <a:pt x="26" y="21"/>
                  </a:cubicBezTo>
                  <a:cubicBezTo>
                    <a:pt x="27" y="26"/>
                    <a:pt x="25" y="31"/>
                    <a:pt x="26" y="36"/>
                  </a:cubicBezTo>
                  <a:cubicBezTo>
                    <a:pt x="26" y="37"/>
                    <a:pt x="25" y="38"/>
                    <a:pt x="25" y="39"/>
                  </a:cubicBezTo>
                  <a:cubicBezTo>
                    <a:pt x="24" y="39"/>
                    <a:pt x="23" y="39"/>
                    <a:pt x="23" y="39"/>
                  </a:cubicBezTo>
                  <a:cubicBezTo>
                    <a:pt x="22" y="38"/>
                    <a:pt x="22" y="37"/>
                    <a:pt x="22" y="36"/>
                  </a:cubicBezTo>
                  <a:cubicBezTo>
                    <a:pt x="23" y="33"/>
                    <a:pt x="23" y="30"/>
                    <a:pt x="23" y="26"/>
                  </a:cubicBezTo>
                  <a:cubicBezTo>
                    <a:pt x="23" y="25"/>
                    <a:pt x="23" y="24"/>
                    <a:pt x="23" y="23"/>
                  </a:cubicBezTo>
                  <a:cubicBezTo>
                    <a:pt x="21" y="24"/>
                    <a:pt x="22" y="26"/>
                    <a:pt x="22" y="27"/>
                  </a:cubicBezTo>
                  <a:cubicBezTo>
                    <a:pt x="22" y="39"/>
                    <a:pt x="22" y="51"/>
                    <a:pt x="22" y="62"/>
                  </a:cubicBezTo>
                  <a:cubicBezTo>
                    <a:pt x="21" y="64"/>
                    <a:pt x="22" y="65"/>
                    <a:pt x="20" y="66"/>
                  </a:cubicBezTo>
                  <a:cubicBezTo>
                    <a:pt x="18" y="64"/>
                    <a:pt x="19" y="62"/>
                    <a:pt x="19" y="61"/>
                  </a:cubicBezTo>
                  <a:cubicBezTo>
                    <a:pt x="19" y="50"/>
                    <a:pt x="19" y="40"/>
                    <a:pt x="19" y="29"/>
                  </a:cubicBezTo>
                  <a:cubicBezTo>
                    <a:pt x="19" y="27"/>
                    <a:pt x="19" y="25"/>
                    <a:pt x="18" y="23"/>
                  </a:cubicBezTo>
                  <a:cubicBezTo>
                    <a:pt x="18" y="25"/>
                    <a:pt x="18" y="27"/>
                    <a:pt x="18" y="29"/>
                  </a:cubicBezTo>
                  <a:cubicBezTo>
                    <a:pt x="18" y="30"/>
                    <a:pt x="18" y="30"/>
                    <a:pt x="18" y="30"/>
                  </a:cubicBezTo>
                  <a:cubicBezTo>
                    <a:pt x="17" y="33"/>
                    <a:pt x="18" y="36"/>
                    <a:pt x="16" y="40"/>
                  </a:cubicBezTo>
                  <a:cubicBezTo>
                    <a:pt x="14" y="34"/>
                    <a:pt x="15" y="28"/>
                    <a:pt x="13" y="22"/>
                  </a:cubicBezTo>
                  <a:close/>
                </a:path>
              </a:pathLst>
            </a:custGeom>
            <a:solidFill>
              <a:srgbClr val="582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2" name="Freeform 1064"/>
            <p:cNvSpPr>
              <a:spLocks/>
            </p:cNvSpPr>
            <p:nvPr/>
          </p:nvSpPr>
          <p:spPr bwMode="auto">
            <a:xfrm>
              <a:off x="1093" y="1238"/>
              <a:ext cx="81" cy="47"/>
            </a:xfrm>
            <a:custGeom>
              <a:avLst/>
              <a:gdLst>
                <a:gd name="T0" fmla="*/ 34 w 34"/>
                <a:gd name="T1" fmla="*/ 4 h 20"/>
                <a:gd name="T2" fmla="*/ 30 w 34"/>
                <a:gd name="T3" fmla="*/ 10 h 20"/>
                <a:gd name="T4" fmla="*/ 29 w 34"/>
                <a:gd name="T5" fmla="*/ 13 h 20"/>
                <a:gd name="T6" fmla="*/ 26 w 34"/>
                <a:gd name="T7" fmla="*/ 11 h 20"/>
                <a:gd name="T8" fmla="*/ 17 w 34"/>
                <a:gd name="T9" fmla="*/ 17 h 20"/>
                <a:gd name="T10" fmla="*/ 17 w 34"/>
                <a:gd name="T11" fmla="*/ 13 h 20"/>
                <a:gd name="T12" fmla="*/ 15 w 34"/>
                <a:gd name="T13" fmla="*/ 17 h 20"/>
                <a:gd name="T14" fmla="*/ 10 w 34"/>
                <a:gd name="T15" fmla="*/ 18 h 20"/>
                <a:gd name="T16" fmla="*/ 3 w 34"/>
                <a:gd name="T17" fmla="*/ 20 h 20"/>
                <a:gd name="T18" fmla="*/ 0 w 34"/>
                <a:gd name="T19" fmla="*/ 16 h 20"/>
                <a:gd name="T20" fmla="*/ 6 w 34"/>
                <a:gd name="T21" fmla="*/ 11 h 20"/>
                <a:gd name="T22" fmla="*/ 20 w 34"/>
                <a:gd name="T23" fmla="*/ 4 h 20"/>
                <a:gd name="T24" fmla="*/ 23 w 34"/>
                <a:gd name="T25" fmla="*/ 2 h 20"/>
                <a:gd name="T26" fmla="*/ 34 w 34"/>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0">
                  <a:moveTo>
                    <a:pt x="34" y="4"/>
                  </a:moveTo>
                  <a:cubicBezTo>
                    <a:pt x="34" y="7"/>
                    <a:pt x="34" y="9"/>
                    <a:pt x="30" y="10"/>
                  </a:cubicBezTo>
                  <a:cubicBezTo>
                    <a:pt x="30" y="10"/>
                    <a:pt x="29" y="12"/>
                    <a:pt x="29" y="13"/>
                  </a:cubicBezTo>
                  <a:cubicBezTo>
                    <a:pt x="26" y="15"/>
                    <a:pt x="28" y="11"/>
                    <a:pt x="26" y="11"/>
                  </a:cubicBezTo>
                  <a:cubicBezTo>
                    <a:pt x="26" y="17"/>
                    <a:pt x="21" y="16"/>
                    <a:pt x="17" y="17"/>
                  </a:cubicBezTo>
                  <a:cubicBezTo>
                    <a:pt x="17" y="16"/>
                    <a:pt x="17" y="14"/>
                    <a:pt x="17" y="13"/>
                  </a:cubicBezTo>
                  <a:cubicBezTo>
                    <a:pt x="16" y="14"/>
                    <a:pt x="16" y="16"/>
                    <a:pt x="15" y="17"/>
                  </a:cubicBezTo>
                  <a:cubicBezTo>
                    <a:pt x="13" y="16"/>
                    <a:pt x="12" y="17"/>
                    <a:pt x="10" y="18"/>
                  </a:cubicBezTo>
                  <a:cubicBezTo>
                    <a:pt x="8" y="20"/>
                    <a:pt x="5" y="20"/>
                    <a:pt x="3" y="20"/>
                  </a:cubicBezTo>
                  <a:cubicBezTo>
                    <a:pt x="1" y="20"/>
                    <a:pt x="0" y="18"/>
                    <a:pt x="0" y="16"/>
                  </a:cubicBezTo>
                  <a:cubicBezTo>
                    <a:pt x="0" y="12"/>
                    <a:pt x="3" y="11"/>
                    <a:pt x="6" y="11"/>
                  </a:cubicBezTo>
                  <a:cubicBezTo>
                    <a:pt x="12" y="10"/>
                    <a:pt x="16" y="7"/>
                    <a:pt x="20" y="4"/>
                  </a:cubicBezTo>
                  <a:cubicBezTo>
                    <a:pt x="21" y="3"/>
                    <a:pt x="22" y="3"/>
                    <a:pt x="23" y="2"/>
                  </a:cubicBezTo>
                  <a:cubicBezTo>
                    <a:pt x="27" y="0"/>
                    <a:pt x="31" y="1"/>
                    <a:pt x="34" y="4"/>
                  </a:cubicBezTo>
                  <a:close/>
                </a:path>
              </a:pathLst>
            </a:custGeom>
            <a:solidFill>
              <a:srgbClr val="DF9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3" name="Freeform 1065"/>
            <p:cNvSpPr>
              <a:spLocks/>
            </p:cNvSpPr>
            <p:nvPr/>
          </p:nvSpPr>
          <p:spPr bwMode="auto">
            <a:xfrm>
              <a:off x="1019" y="1233"/>
              <a:ext cx="110" cy="61"/>
            </a:xfrm>
            <a:custGeom>
              <a:avLst/>
              <a:gdLst>
                <a:gd name="T0" fmla="*/ 31 w 46"/>
                <a:gd name="T1" fmla="*/ 18 h 26"/>
                <a:gd name="T2" fmla="*/ 41 w 46"/>
                <a:gd name="T3" fmla="*/ 19 h 26"/>
                <a:gd name="T4" fmla="*/ 46 w 46"/>
                <a:gd name="T5" fmla="*/ 19 h 26"/>
                <a:gd name="T6" fmla="*/ 35 w 46"/>
                <a:gd name="T7" fmla="*/ 23 h 26"/>
                <a:gd name="T8" fmla="*/ 24 w 46"/>
                <a:gd name="T9" fmla="*/ 25 h 26"/>
                <a:gd name="T10" fmla="*/ 9 w 46"/>
                <a:gd name="T11" fmla="*/ 24 h 26"/>
                <a:gd name="T12" fmla="*/ 7 w 46"/>
                <a:gd name="T13" fmla="*/ 23 h 26"/>
                <a:gd name="T14" fmla="*/ 3 w 46"/>
                <a:gd name="T15" fmla="*/ 18 h 26"/>
                <a:gd name="T16" fmla="*/ 1 w 46"/>
                <a:gd name="T17" fmla="*/ 7 h 26"/>
                <a:gd name="T18" fmla="*/ 2 w 46"/>
                <a:gd name="T19" fmla="*/ 0 h 26"/>
                <a:gd name="T20" fmla="*/ 4 w 46"/>
                <a:gd name="T21" fmla="*/ 5 h 26"/>
                <a:gd name="T22" fmla="*/ 7 w 46"/>
                <a:gd name="T23" fmla="*/ 11 h 26"/>
                <a:gd name="T24" fmla="*/ 8 w 46"/>
                <a:gd name="T25" fmla="*/ 11 h 26"/>
                <a:gd name="T26" fmla="*/ 16 w 46"/>
                <a:gd name="T27" fmla="*/ 15 h 26"/>
                <a:gd name="T28" fmla="*/ 20 w 46"/>
                <a:gd name="T29" fmla="*/ 15 h 26"/>
                <a:gd name="T30" fmla="*/ 20 w 46"/>
                <a:gd name="T31" fmla="*/ 18 h 26"/>
                <a:gd name="T32" fmla="*/ 8 w 46"/>
                <a:gd name="T33" fmla="*/ 16 h 26"/>
                <a:gd name="T34" fmla="*/ 9 w 46"/>
                <a:gd name="T35" fmla="*/ 19 h 26"/>
                <a:gd name="T36" fmla="*/ 26 w 46"/>
                <a:gd name="T37" fmla="*/ 19 h 26"/>
                <a:gd name="T38" fmla="*/ 30 w 46"/>
                <a:gd name="T39" fmla="*/ 16 h 26"/>
                <a:gd name="T40" fmla="*/ 31 w 46"/>
                <a:gd name="T41"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26">
                  <a:moveTo>
                    <a:pt x="31" y="18"/>
                  </a:moveTo>
                  <a:cubicBezTo>
                    <a:pt x="33" y="21"/>
                    <a:pt x="37" y="22"/>
                    <a:pt x="41" y="19"/>
                  </a:cubicBezTo>
                  <a:cubicBezTo>
                    <a:pt x="43" y="18"/>
                    <a:pt x="45" y="17"/>
                    <a:pt x="46" y="19"/>
                  </a:cubicBezTo>
                  <a:cubicBezTo>
                    <a:pt x="43" y="22"/>
                    <a:pt x="39" y="23"/>
                    <a:pt x="35" y="23"/>
                  </a:cubicBezTo>
                  <a:cubicBezTo>
                    <a:pt x="31" y="23"/>
                    <a:pt x="28" y="24"/>
                    <a:pt x="24" y="25"/>
                  </a:cubicBezTo>
                  <a:cubicBezTo>
                    <a:pt x="19" y="26"/>
                    <a:pt x="14" y="25"/>
                    <a:pt x="9" y="24"/>
                  </a:cubicBezTo>
                  <a:cubicBezTo>
                    <a:pt x="8" y="24"/>
                    <a:pt x="7" y="24"/>
                    <a:pt x="7" y="23"/>
                  </a:cubicBezTo>
                  <a:cubicBezTo>
                    <a:pt x="4" y="22"/>
                    <a:pt x="3" y="20"/>
                    <a:pt x="3" y="18"/>
                  </a:cubicBezTo>
                  <a:cubicBezTo>
                    <a:pt x="3" y="14"/>
                    <a:pt x="2" y="11"/>
                    <a:pt x="1" y="7"/>
                  </a:cubicBezTo>
                  <a:cubicBezTo>
                    <a:pt x="0" y="5"/>
                    <a:pt x="0" y="2"/>
                    <a:pt x="2" y="0"/>
                  </a:cubicBezTo>
                  <a:cubicBezTo>
                    <a:pt x="5" y="1"/>
                    <a:pt x="5" y="3"/>
                    <a:pt x="4" y="5"/>
                  </a:cubicBezTo>
                  <a:cubicBezTo>
                    <a:pt x="4" y="8"/>
                    <a:pt x="5" y="9"/>
                    <a:pt x="7" y="11"/>
                  </a:cubicBezTo>
                  <a:cubicBezTo>
                    <a:pt x="8" y="11"/>
                    <a:pt x="8" y="11"/>
                    <a:pt x="8" y="11"/>
                  </a:cubicBezTo>
                  <a:cubicBezTo>
                    <a:pt x="10" y="15"/>
                    <a:pt x="13" y="14"/>
                    <a:pt x="16" y="15"/>
                  </a:cubicBezTo>
                  <a:cubicBezTo>
                    <a:pt x="17" y="15"/>
                    <a:pt x="19" y="15"/>
                    <a:pt x="20" y="15"/>
                  </a:cubicBezTo>
                  <a:cubicBezTo>
                    <a:pt x="23" y="17"/>
                    <a:pt x="23" y="18"/>
                    <a:pt x="20" y="18"/>
                  </a:cubicBezTo>
                  <a:cubicBezTo>
                    <a:pt x="16" y="19"/>
                    <a:pt x="12" y="19"/>
                    <a:pt x="8" y="16"/>
                  </a:cubicBezTo>
                  <a:cubicBezTo>
                    <a:pt x="9" y="17"/>
                    <a:pt x="8" y="18"/>
                    <a:pt x="9" y="19"/>
                  </a:cubicBezTo>
                  <a:cubicBezTo>
                    <a:pt x="13" y="22"/>
                    <a:pt x="22" y="22"/>
                    <a:pt x="26" y="19"/>
                  </a:cubicBezTo>
                  <a:cubicBezTo>
                    <a:pt x="27" y="18"/>
                    <a:pt x="28" y="16"/>
                    <a:pt x="30" y="16"/>
                  </a:cubicBezTo>
                  <a:cubicBezTo>
                    <a:pt x="31" y="17"/>
                    <a:pt x="31" y="18"/>
                    <a:pt x="31" y="18"/>
                  </a:cubicBezTo>
                  <a:close/>
                </a:path>
              </a:pathLst>
            </a:custGeom>
            <a:solidFill>
              <a:srgbClr val="B366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4" name="Freeform 1066"/>
            <p:cNvSpPr>
              <a:spLocks/>
            </p:cNvSpPr>
            <p:nvPr/>
          </p:nvSpPr>
          <p:spPr bwMode="auto">
            <a:xfrm>
              <a:off x="1055" y="1337"/>
              <a:ext cx="28" cy="76"/>
            </a:xfrm>
            <a:custGeom>
              <a:avLst/>
              <a:gdLst>
                <a:gd name="T0" fmla="*/ 5 w 12"/>
                <a:gd name="T1" fmla="*/ 32 h 32"/>
                <a:gd name="T2" fmla="*/ 1 w 12"/>
                <a:gd name="T3" fmla="*/ 28 h 32"/>
                <a:gd name="T4" fmla="*/ 1 w 12"/>
                <a:gd name="T5" fmla="*/ 22 h 32"/>
                <a:gd name="T6" fmla="*/ 3 w 12"/>
                <a:gd name="T7" fmla="*/ 6 h 32"/>
                <a:gd name="T8" fmla="*/ 5 w 12"/>
                <a:gd name="T9" fmla="*/ 1 h 32"/>
                <a:gd name="T10" fmla="*/ 10 w 12"/>
                <a:gd name="T11" fmla="*/ 7 h 32"/>
                <a:gd name="T12" fmla="*/ 6 w 12"/>
                <a:gd name="T13" fmla="*/ 25 h 32"/>
                <a:gd name="T14" fmla="*/ 7 w 12"/>
                <a:gd name="T15" fmla="*/ 31 h 32"/>
                <a:gd name="T16" fmla="*/ 5 w 1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2">
                  <a:moveTo>
                    <a:pt x="5" y="32"/>
                  </a:moveTo>
                  <a:cubicBezTo>
                    <a:pt x="3" y="31"/>
                    <a:pt x="2" y="30"/>
                    <a:pt x="1" y="28"/>
                  </a:cubicBezTo>
                  <a:cubicBezTo>
                    <a:pt x="0" y="26"/>
                    <a:pt x="0" y="24"/>
                    <a:pt x="1" y="22"/>
                  </a:cubicBezTo>
                  <a:cubicBezTo>
                    <a:pt x="1" y="17"/>
                    <a:pt x="3" y="12"/>
                    <a:pt x="3" y="6"/>
                  </a:cubicBezTo>
                  <a:cubicBezTo>
                    <a:pt x="3" y="4"/>
                    <a:pt x="4" y="2"/>
                    <a:pt x="5" y="1"/>
                  </a:cubicBezTo>
                  <a:cubicBezTo>
                    <a:pt x="12" y="0"/>
                    <a:pt x="12" y="1"/>
                    <a:pt x="10" y="7"/>
                  </a:cubicBezTo>
                  <a:cubicBezTo>
                    <a:pt x="8" y="13"/>
                    <a:pt x="6" y="19"/>
                    <a:pt x="6" y="25"/>
                  </a:cubicBezTo>
                  <a:cubicBezTo>
                    <a:pt x="6" y="27"/>
                    <a:pt x="6" y="29"/>
                    <a:pt x="7" y="31"/>
                  </a:cubicBezTo>
                  <a:cubicBezTo>
                    <a:pt x="7" y="32"/>
                    <a:pt x="6" y="32"/>
                    <a:pt x="5" y="32"/>
                  </a:cubicBezTo>
                  <a:close/>
                </a:path>
              </a:pathLst>
            </a:custGeom>
            <a:solidFill>
              <a:srgbClr val="987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5" name="Freeform 1067"/>
            <p:cNvSpPr>
              <a:spLocks/>
            </p:cNvSpPr>
            <p:nvPr/>
          </p:nvSpPr>
          <p:spPr bwMode="auto">
            <a:xfrm>
              <a:off x="1029" y="1337"/>
              <a:ext cx="19" cy="71"/>
            </a:xfrm>
            <a:custGeom>
              <a:avLst/>
              <a:gdLst>
                <a:gd name="T0" fmla="*/ 1 w 8"/>
                <a:gd name="T1" fmla="*/ 16 h 30"/>
                <a:gd name="T2" fmla="*/ 2 w 8"/>
                <a:gd name="T3" fmla="*/ 0 h 30"/>
                <a:gd name="T4" fmla="*/ 6 w 8"/>
                <a:gd name="T5" fmla="*/ 0 h 30"/>
                <a:gd name="T6" fmla="*/ 8 w 8"/>
                <a:gd name="T7" fmla="*/ 7 h 30"/>
                <a:gd name="T8" fmla="*/ 8 w 8"/>
                <a:gd name="T9" fmla="*/ 19 h 30"/>
                <a:gd name="T10" fmla="*/ 6 w 8"/>
                <a:gd name="T11" fmla="*/ 23 h 30"/>
                <a:gd name="T12" fmla="*/ 3 w 8"/>
                <a:gd name="T13" fmla="*/ 22 h 30"/>
                <a:gd name="T14" fmla="*/ 6 w 8"/>
                <a:gd name="T15" fmla="*/ 25 h 30"/>
                <a:gd name="T16" fmla="*/ 2 w 8"/>
                <a:gd name="T17" fmla="*/ 29 h 30"/>
                <a:gd name="T18" fmla="*/ 1 w 8"/>
                <a:gd name="T19" fmla="*/ 26 h 30"/>
                <a:gd name="T20" fmla="*/ 1 w 8"/>
                <a:gd name="T2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0">
                  <a:moveTo>
                    <a:pt x="1" y="16"/>
                  </a:moveTo>
                  <a:cubicBezTo>
                    <a:pt x="0" y="10"/>
                    <a:pt x="1" y="5"/>
                    <a:pt x="2" y="0"/>
                  </a:cubicBezTo>
                  <a:cubicBezTo>
                    <a:pt x="3" y="1"/>
                    <a:pt x="5" y="0"/>
                    <a:pt x="6" y="0"/>
                  </a:cubicBezTo>
                  <a:cubicBezTo>
                    <a:pt x="8" y="2"/>
                    <a:pt x="8" y="5"/>
                    <a:pt x="8" y="7"/>
                  </a:cubicBezTo>
                  <a:cubicBezTo>
                    <a:pt x="8" y="11"/>
                    <a:pt x="8" y="15"/>
                    <a:pt x="8" y="19"/>
                  </a:cubicBezTo>
                  <a:cubicBezTo>
                    <a:pt x="8" y="21"/>
                    <a:pt x="8" y="22"/>
                    <a:pt x="6" y="23"/>
                  </a:cubicBezTo>
                  <a:cubicBezTo>
                    <a:pt x="5" y="23"/>
                    <a:pt x="4" y="22"/>
                    <a:pt x="3" y="22"/>
                  </a:cubicBezTo>
                  <a:cubicBezTo>
                    <a:pt x="4" y="24"/>
                    <a:pt x="5" y="24"/>
                    <a:pt x="6" y="25"/>
                  </a:cubicBezTo>
                  <a:cubicBezTo>
                    <a:pt x="8" y="30"/>
                    <a:pt x="4" y="28"/>
                    <a:pt x="2" y="29"/>
                  </a:cubicBezTo>
                  <a:cubicBezTo>
                    <a:pt x="0" y="29"/>
                    <a:pt x="1" y="27"/>
                    <a:pt x="1" y="26"/>
                  </a:cubicBezTo>
                  <a:cubicBezTo>
                    <a:pt x="0" y="23"/>
                    <a:pt x="1" y="19"/>
                    <a:pt x="1" y="16"/>
                  </a:cubicBezTo>
                  <a:close/>
                </a:path>
              </a:pathLst>
            </a:custGeom>
            <a:solidFill>
              <a:srgbClr val="996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6" name="Freeform 1068"/>
            <p:cNvSpPr>
              <a:spLocks/>
            </p:cNvSpPr>
            <p:nvPr/>
          </p:nvSpPr>
          <p:spPr bwMode="auto">
            <a:xfrm>
              <a:off x="1062" y="1268"/>
              <a:ext cx="131" cy="57"/>
            </a:xfrm>
            <a:custGeom>
              <a:avLst/>
              <a:gdLst>
                <a:gd name="T0" fmla="*/ 55 w 55"/>
                <a:gd name="T1" fmla="*/ 0 h 24"/>
                <a:gd name="T2" fmla="*/ 0 w 55"/>
                <a:gd name="T3" fmla="*/ 14 h 24"/>
                <a:gd name="T4" fmla="*/ 55 w 55"/>
                <a:gd name="T5" fmla="*/ 0 h 24"/>
              </a:gdLst>
              <a:ahLst/>
              <a:cxnLst>
                <a:cxn ang="0">
                  <a:pos x="T0" y="T1"/>
                </a:cxn>
                <a:cxn ang="0">
                  <a:pos x="T2" y="T3"/>
                </a:cxn>
                <a:cxn ang="0">
                  <a:pos x="T4" y="T5"/>
                </a:cxn>
              </a:cxnLst>
              <a:rect l="0" t="0" r="r" b="b"/>
              <a:pathLst>
                <a:path w="55" h="24">
                  <a:moveTo>
                    <a:pt x="55" y="0"/>
                  </a:moveTo>
                  <a:cubicBezTo>
                    <a:pt x="46" y="21"/>
                    <a:pt x="13" y="24"/>
                    <a:pt x="0" y="14"/>
                  </a:cubicBezTo>
                  <a:cubicBezTo>
                    <a:pt x="22" y="22"/>
                    <a:pt x="40" y="17"/>
                    <a:pt x="55" y="0"/>
                  </a:cubicBezTo>
                  <a:close/>
                </a:path>
              </a:pathLst>
            </a:custGeom>
            <a:solidFill>
              <a:srgbClr val="CA7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7" name="Freeform 1069"/>
            <p:cNvSpPr>
              <a:spLocks/>
            </p:cNvSpPr>
            <p:nvPr/>
          </p:nvSpPr>
          <p:spPr bwMode="auto">
            <a:xfrm>
              <a:off x="1045" y="1337"/>
              <a:ext cx="22" cy="66"/>
            </a:xfrm>
            <a:custGeom>
              <a:avLst/>
              <a:gdLst>
                <a:gd name="T0" fmla="*/ 9 w 9"/>
                <a:gd name="T1" fmla="*/ 1 h 28"/>
                <a:gd name="T2" fmla="*/ 8 w 9"/>
                <a:gd name="T3" fmla="*/ 11 h 28"/>
                <a:gd name="T4" fmla="*/ 5 w 9"/>
                <a:gd name="T5" fmla="*/ 24 h 28"/>
                <a:gd name="T6" fmla="*/ 5 w 9"/>
                <a:gd name="T7" fmla="*/ 28 h 28"/>
                <a:gd name="T8" fmla="*/ 1 w 9"/>
                <a:gd name="T9" fmla="*/ 25 h 28"/>
                <a:gd name="T10" fmla="*/ 1 w 9"/>
                <a:gd name="T11" fmla="*/ 15 h 28"/>
                <a:gd name="T12" fmla="*/ 4 w 9"/>
                <a:gd name="T13" fmla="*/ 6 h 28"/>
                <a:gd name="T14" fmla="*/ 7 w 9"/>
                <a:gd name="T15" fmla="*/ 0 h 28"/>
                <a:gd name="T16" fmla="*/ 9 w 9"/>
                <a:gd name="T17"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9" y="1"/>
                  </a:moveTo>
                  <a:cubicBezTo>
                    <a:pt x="9" y="4"/>
                    <a:pt x="8" y="8"/>
                    <a:pt x="8" y="11"/>
                  </a:cubicBezTo>
                  <a:cubicBezTo>
                    <a:pt x="6" y="15"/>
                    <a:pt x="7" y="20"/>
                    <a:pt x="5" y="24"/>
                  </a:cubicBezTo>
                  <a:cubicBezTo>
                    <a:pt x="4" y="25"/>
                    <a:pt x="6" y="27"/>
                    <a:pt x="5" y="28"/>
                  </a:cubicBezTo>
                  <a:cubicBezTo>
                    <a:pt x="4" y="27"/>
                    <a:pt x="3" y="26"/>
                    <a:pt x="1" y="25"/>
                  </a:cubicBezTo>
                  <a:cubicBezTo>
                    <a:pt x="0" y="21"/>
                    <a:pt x="1" y="18"/>
                    <a:pt x="1" y="15"/>
                  </a:cubicBezTo>
                  <a:cubicBezTo>
                    <a:pt x="2" y="12"/>
                    <a:pt x="3" y="9"/>
                    <a:pt x="4" y="6"/>
                  </a:cubicBezTo>
                  <a:cubicBezTo>
                    <a:pt x="4" y="4"/>
                    <a:pt x="5" y="1"/>
                    <a:pt x="7" y="0"/>
                  </a:cubicBezTo>
                  <a:cubicBezTo>
                    <a:pt x="7" y="0"/>
                    <a:pt x="8" y="1"/>
                    <a:pt x="9" y="1"/>
                  </a:cubicBezTo>
                  <a:close/>
                </a:path>
              </a:pathLst>
            </a:custGeom>
            <a:solidFill>
              <a:srgbClr val="7249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8" name="Freeform 1070"/>
            <p:cNvSpPr>
              <a:spLocks/>
            </p:cNvSpPr>
            <p:nvPr/>
          </p:nvSpPr>
          <p:spPr bwMode="auto">
            <a:xfrm>
              <a:off x="1069" y="1280"/>
              <a:ext cx="105" cy="38"/>
            </a:xfrm>
            <a:custGeom>
              <a:avLst/>
              <a:gdLst>
                <a:gd name="T0" fmla="*/ 0 w 44"/>
                <a:gd name="T1" fmla="*/ 7 h 16"/>
                <a:gd name="T2" fmla="*/ 44 w 44"/>
                <a:gd name="T3" fmla="*/ 0 h 16"/>
                <a:gd name="T4" fmla="*/ 0 w 44"/>
                <a:gd name="T5" fmla="*/ 7 h 16"/>
              </a:gdLst>
              <a:ahLst/>
              <a:cxnLst>
                <a:cxn ang="0">
                  <a:pos x="T0" y="T1"/>
                </a:cxn>
                <a:cxn ang="0">
                  <a:pos x="T2" y="T3"/>
                </a:cxn>
                <a:cxn ang="0">
                  <a:pos x="T4" y="T5"/>
                </a:cxn>
              </a:cxnLst>
              <a:rect l="0" t="0" r="r" b="b"/>
              <a:pathLst>
                <a:path w="44" h="16">
                  <a:moveTo>
                    <a:pt x="0" y="7"/>
                  </a:moveTo>
                  <a:cubicBezTo>
                    <a:pt x="16" y="11"/>
                    <a:pt x="31" y="10"/>
                    <a:pt x="44" y="0"/>
                  </a:cubicBezTo>
                  <a:cubicBezTo>
                    <a:pt x="36" y="11"/>
                    <a:pt x="13" y="16"/>
                    <a:pt x="0" y="7"/>
                  </a:cubicBezTo>
                  <a:close/>
                </a:path>
              </a:pathLst>
            </a:custGeom>
            <a:solidFill>
              <a:srgbClr val="CF7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9" name="Freeform 1071"/>
            <p:cNvSpPr>
              <a:spLocks/>
            </p:cNvSpPr>
            <p:nvPr/>
          </p:nvSpPr>
          <p:spPr bwMode="auto">
            <a:xfrm>
              <a:off x="1041" y="1330"/>
              <a:ext cx="14" cy="66"/>
            </a:xfrm>
            <a:custGeom>
              <a:avLst/>
              <a:gdLst>
                <a:gd name="T0" fmla="*/ 4 w 6"/>
                <a:gd name="T1" fmla="*/ 18 h 28"/>
                <a:gd name="T2" fmla="*/ 3 w 6"/>
                <a:gd name="T3" fmla="*/ 28 h 28"/>
                <a:gd name="T4" fmla="*/ 1 w 6"/>
                <a:gd name="T5" fmla="*/ 26 h 28"/>
                <a:gd name="T6" fmla="*/ 1 w 6"/>
                <a:gd name="T7" fmla="*/ 5 h 28"/>
                <a:gd name="T8" fmla="*/ 1 w 6"/>
                <a:gd name="T9" fmla="*/ 3 h 28"/>
                <a:gd name="T10" fmla="*/ 2 w 6"/>
                <a:gd name="T11" fmla="*/ 1 h 28"/>
                <a:gd name="T12" fmla="*/ 5 w 6"/>
                <a:gd name="T13" fmla="*/ 3 h 28"/>
                <a:gd name="T14" fmla="*/ 5 w 6"/>
                <a:gd name="T15" fmla="*/ 8 h 28"/>
                <a:gd name="T16" fmla="*/ 4 w 6"/>
                <a:gd name="T1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8">
                  <a:moveTo>
                    <a:pt x="4" y="18"/>
                  </a:moveTo>
                  <a:cubicBezTo>
                    <a:pt x="4" y="21"/>
                    <a:pt x="4" y="24"/>
                    <a:pt x="3" y="28"/>
                  </a:cubicBezTo>
                  <a:cubicBezTo>
                    <a:pt x="3" y="27"/>
                    <a:pt x="2" y="26"/>
                    <a:pt x="1" y="26"/>
                  </a:cubicBezTo>
                  <a:cubicBezTo>
                    <a:pt x="2" y="19"/>
                    <a:pt x="3" y="12"/>
                    <a:pt x="1" y="5"/>
                  </a:cubicBezTo>
                  <a:cubicBezTo>
                    <a:pt x="1" y="4"/>
                    <a:pt x="1" y="3"/>
                    <a:pt x="1" y="3"/>
                  </a:cubicBezTo>
                  <a:cubicBezTo>
                    <a:pt x="1" y="2"/>
                    <a:pt x="0" y="0"/>
                    <a:pt x="2" y="1"/>
                  </a:cubicBezTo>
                  <a:cubicBezTo>
                    <a:pt x="3" y="1"/>
                    <a:pt x="4" y="2"/>
                    <a:pt x="5" y="3"/>
                  </a:cubicBezTo>
                  <a:cubicBezTo>
                    <a:pt x="6" y="4"/>
                    <a:pt x="6" y="6"/>
                    <a:pt x="5" y="8"/>
                  </a:cubicBezTo>
                  <a:cubicBezTo>
                    <a:pt x="5" y="11"/>
                    <a:pt x="5" y="15"/>
                    <a:pt x="4" y="18"/>
                  </a:cubicBezTo>
                  <a:close/>
                </a:path>
              </a:pathLst>
            </a:custGeom>
            <a:solidFill>
              <a:srgbClr val="582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0" name="Freeform 1072"/>
            <p:cNvSpPr>
              <a:spLocks/>
            </p:cNvSpPr>
            <p:nvPr/>
          </p:nvSpPr>
          <p:spPr bwMode="auto">
            <a:xfrm>
              <a:off x="1083" y="1275"/>
              <a:ext cx="88" cy="31"/>
            </a:xfrm>
            <a:custGeom>
              <a:avLst/>
              <a:gdLst>
                <a:gd name="T0" fmla="*/ 37 w 37"/>
                <a:gd name="T1" fmla="*/ 0 h 13"/>
                <a:gd name="T2" fmla="*/ 0 w 37"/>
                <a:gd name="T3" fmla="*/ 8 h 13"/>
                <a:gd name="T4" fmla="*/ 37 w 37"/>
                <a:gd name="T5" fmla="*/ 0 h 13"/>
              </a:gdLst>
              <a:ahLst/>
              <a:cxnLst>
                <a:cxn ang="0">
                  <a:pos x="T0" y="T1"/>
                </a:cxn>
                <a:cxn ang="0">
                  <a:pos x="T2" y="T3"/>
                </a:cxn>
                <a:cxn ang="0">
                  <a:pos x="T4" y="T5"/>
                </a:cxn>
              </a:cxnLst>
              <a:rect l="0" t="0" r="r" b="b"/>
              <a:pathLst>
                <a:path w="37" h="13">
                  <a:moveTo>
                    <a:pt x="37" y="0"/>
                  </a:moveTo>
                  <a:cubicBezTo>
                    <a:pt x="30" y="8"/>
                    <a:pt x="10" y="13"/>
                    <a:pt x="0" y="8"/>
                  </a:cubicBezTo>
                  <a:cubicBezTo>
                    <a:pt x="14" y="9"/>
                    <a:pt x="26" y="8"/>
                    <a:pt x="37" y="0"/>
                  </a:cubicBezTo>
                  <a:close/>
                </a:path>
              </a:pathLst>
            </a:custGeom>
            <a:solidFill>
              <a:srgbClr val="B55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1" name="Freeform 1073"/>
            <p:cNvSpPr>
              <a:spLocks/>
            </p:cNvSpPr>
            <p:nvPr/>
          </p:nvSpPr>
          <p:spPr bwMode="auto">
            <a:xfrm>
              <a:off x="1053" y="1306"/>
              <a:ext cx="95" cy="29"/>
            </a:xfrm>
            <a:custGeom>
              <a:avLst/>
              <a:gdLst>
                <a:gd name="T0" fmla="*/ 0 w 40"/>
                <a:gd name="T1" fmla="*/ 0 h 12"/>
                <a:gd name="T2" fmla="*/ 40 w 40"/>
                <a:gd name="T3" fmla="*/ 5 h 12"/>
                <a:gd name="T4" fmla="*/ 0 w 40"/>
                <a:gd name="T5" fmla="*/ 0 h 12"/>
              </a:gdLst>
              <a:ahLst/>
              <a:cxnLst>
                <a:cxn ang="0">
                  <a:pos x="T0" y="T1"/>
                </a:cxn>
                <a:cxn ang="0">
                  <a:pos x="T2" y="T3"/>
                </a:cxn>
                <a:cxn ang="0">
                  <a:pos x="T4" y="T5"/>
                </a:cxn>
              </a:cxnLst>
              <a:rect l="0" t="0" r="r" b="b"/>
              <a:pathLst>
                <a:path w="40" h="12">
                  <a:moveTo>
                    <a:pt x="0" y="0"/>
                  </a:moveTo>
                  <a:cubicBezTo>
                    <a:pt x="12" y="8"/>
                    <a:pt x="26" y="9"/>
                    <a:pt x="40" y="5"/>
                  </a:cubicBezTo>
                  <a:cubicBezTo>
                    <a:pt x="29" y="12"/>
                    <a:pt x="9" y="9"/>
                    <a:pt x="0" y="0"/>
                  </a:cubicBezTo>
                  <a:close/>
                </a:path>
              </a:pathLst>
            </a:custGeom>
            <a:solidFill>
              <a:srgbClr val="C46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2" name="Freeform 1074"/>
            <p:cNvSpPr>
              <a:spLocks/>
            </p:cNvSpPr>
            <p:nvPr/>
          </p:nvSpPr>
          <p:spPr bwMode="auto">
            <a:xfrm>
              <a:off x="1057" y="1304"/>
              <a:ext cx="84" cy="19"/>
            </a:xfrm>
            <a:custGeom>
              <a:avLst/>
              <a:gdLst>
                <a:gd name="T0" fmla="*/ 35 w 35"/>
                <a:gd name="T1" fmla="*/ 5 h 8"/>
                <a:gd name="T2" fmla="*/ 0 w 35"/>
                <a:gd name="T3" fmla="*/ 0 h 8"/>
                <a:gd name="T4" fmla="*/ 35 w 35"/>
                <a:gd name="T5" fmla="*/ 5 h 8"/>
              </a:gdLst>
              <a:ahLst/>
              <a:cxnLst>
                <a:cxn ang="0">
                  <a:pos x="T0" y="T1"/>
                </a:cxn>
                <a:cxn ang="0">
                  <a:pos x="T2" y="T3"/>
                </a:cxn>
                <a:cxn ang="0">
                  <a:pos x="T4" y="T5"/>
                </a:cxn>
              </a:cxnLst>
              <a:rect l="0" t="0" r="r" b="b"/>
              <a:pathLst>
                <a:path w="35" h="8">
                  <a:moveTo>
                    <a:pt x="35" y="5"/>
                  </a:moveTo>
                  <a:cubicBezTo>
                    <a:pt x="23" y="8"/>
                    <a:pt x="11" y="8"/>
                    <a:pt x="0" y="0"/>
                  </a:cubicBezTo>
                  <a:cubicBezTo>
                    <a:pt x="11" y="6"/>
                    <a:pt x="23" y="7"/>
                    <a:pt x="35" y="5"/>
                  </a:cubicBezTo>
                  <a:close/>
                </a:path>
              </a:pathLst>
            </a:custGeom>
            <a:solidFill>
              <a:srgbClr val="D684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3" name="Freeform 1075"/>
            <p:cNvSpPr>
              <a:spLocks/>
            </p:cNvSpPr>
            <p:nvPr/>
          </p:nvSpPr>
          <p:spPr bwMode="auto">
            <a:xfrm>
              <a:off x="1060" y="1318"/>
              <a:ext cx="69" cy="17"/>
            </a:xfrm>
            <a:custGeom>
              <a:avLst/>
              <a:gdLst>
                <a:gd name="T0" fmla="*/ 0 w 29"/>
                <a:gd name="T1" fmla="*/ 0 h 7"/>
                <a:gd name="T2" fmla="*/ 29 w 29"/>
                <a:gd name="T3" fmla="*/ 5 h 7"/>
                <a:gd name="T4" fmla="*/ 0 w 29"/>
                <a:gd name="T5" fmla="*/ 0 h 7"/>
              </a:gdLst>
              <a:ahLst/>
              <a:cxnLst>
                <a:cxn ang="0">
                  <a:pos x="T0" y="T1"/>
                </a:cxn>
                <a:cxn ang="0">
                  <a:pos x="T2" y="T3"/>
                </a:cxn>
                <a:cxn ang="0">
                  <a:pos x="T4" y="T5"/>
                </a:cxn>
              </a:cxnLst>
              <a:rect l="0" t="0" r="r" b="b"/>
              <a:pathLst>
                <a:path w="29" h="7">
                  <a:moveTo>
                    <a:pt x="0" y="0"/>
                  </a:moveTo>
                  <a:cubicBezTo>
                    <a:pt x="9" y="5"/>
                    <a:pt x="19" y="5"/>
                    <a:pt x="29" y="5"/>
                  </a:cubicBezTo>
                  <a:cubicBezTo>
                    <a:pt x="18" y="7"/>
                    <a:pt x="9" y="6"/>
                    <a:pt x="0" y="0"/>
                  </a:cubicBezTo>
                  <a:close/>
                </a:path>
              </a:pathLst>
            </a:custGeom>
            <a:solidFill>
              <a:srgbClr val="C46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4" name="Freeform 1076"/>
            <p:cNvSpPr>
              <a:spLocks/>
            </p:cNvSpPr>
            <p:nvPr/>
          </p:nvSpPr>
          <p:spPr bwMode="auto">
            <a:xfrm>
              <a:off x="1050" y="1337"/>
              <a:ext cx="12" cy="36"/>
            </a:xfrm>
            <a:custGeom>
              <a:avLst/>
              <a:gdLst>
                <a:gd name="T0" fmla="*/ 0 w 5"/>
                <a:gd name="T1" fmla="*/ 15 h 15"/>
                <a:gd name="T2" fmla="*/ 1 w 5"/>
                <a:gd name="T3" fmla="*/ 0 h 15"/>
                <a:gd name="T4" fmla="*/ 5 w 5"/>
                <a:gd name="T5" fmla="*/ 0 h 15"/>
                <a:gd name="T6" fmla="*/ 1 w 5"/>
                <a:gd name="T7" fmla="*/ 12 h 15"/>
                <a:gd name="T8" fmla="*/ 0 w 5"/>
                <a:gd name="T9" fmla="*/ 15 h 15"/>
              </a:gdLst>
              <a:ahLst/>
              <a:cxnLst>
                <a:cxn ang="0">
                  <a:pos x="T0" y="T1"/>
                </a:cxn>
                <a:cxn ang="0">
                  <a:pos x="T2" y="T3"/>
                </a:cxn>
                <a:cxn ang="0">
                  <a:pos x="T4" y="T5"/>
                </a:cxn>
                <a:cxn ang="0">
                  <a:pos x="T6" y="T7"/>
                </a:cxn>
                <a:cxn ang="0">
                  <a:pos x="T8" y="T9"/>
                </a:cxn>
              </a:cxnLst>
              <a:rect l="0" t="0" r="r" b="b"/>
              <a:pathLst>
                <a:path w="5" h="15">
                  <a:moveTo>
                    <a:pt x="0" y="15"/>
                  </a:moveTo>
                  <a:cubicBezTo>
                    <a:pt x="0" y="10"/>
                    <a:pt x="0" y="5"/>
                    <a:pt x="1" y="0"/>
                  </a:cubicBezTo>
                  <a:cubicBezTo>
                    <a:pt x="2" y="0"/>
                    <a:pt x="4" y="0"/>
                    <a:pt x="5" y="0"/>
                  </a:cubicBezTo>
                  <a:cubicBezTo>
                    <a:pt x="2" y="4"/>
                    <a:pt x="3" y="8"/>
                    <a:pt x="1" y="12"/>
                  </a:cubicBezTo>
                  <a:cubicBezTo>
                    <a:pt x="1" y="13"/>
                    <a:pt x="1" y="14"/>
                    <a:pt x="0" y="15"/>
                  </a:cubicBezTo>
                  <a:close/>
                </a:path>
              </a:pathLst>
            </a:custGeom>
            <a:solidFill>
              <a:srgbClr val="4824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5" name="Freeform 1077"/>
            <p:cNvSpPr>
              <a:spLocks/>
            </p:cNvSpPr>
            <p:nvPr/>
          </p:nvSpPr>
          <p:spPr bwMode="auto">
            <a:xfrm>
              <a:off x="1616" y="1171"/>
              <a:ext cx="88" cy="263"/>
            </a:xfrm>
            <a:custGeom>
              <a:avLst/>
              <a:gdLst>
                <a:gd name="T0" fmla="*/ 34 w 37"/>
                <a:gd name="T1" fmla="*/ 94 h 111"/>
                <a:gd name="T2" fmla="*/ 31 w 37"/>
                <a:gd name="T3" fmla="*/ 93 h 111"/>
                <a:gd name="T4" fmla="*/ 31 w 37"/>
                <a:gd name="T5" fmla="*/ 81 h 111"/>
                <a:gd name="T6" fmla="*/ 31 w 37"/>
                <a:gd name="T7" fmla="*/ 76 h 111"/>
                <a:gd name="T8" fmla="*/ 29 w 37"/>
                <a:gd name="T9" fmla="*/ 73 h 111"/>
                <a:gd name="T10" fmla="*/ 28 w 37"/>
                <a:gd name="T11" fmla="*/ 76 h 111"/>
                <a:gd name="T12" fmla="*/ 26 w 37"/>
                <a:gd name="T13" fmla="*/ 91 h 111"/>
                <a:gd name="T14" fmla="*/ 24 w 37"/>
                <a:gd name="T15" fmla="*/ 87 h 111"/>
                <a:gd name="T16" fmla="*/ 24 w 37"/>
                <a:gd name="T17" fmla="*/ 72 h 111"/>
                <a:gd name="T18" fmla="*/ 24 w 37"/>
                <a:gd name="T19" fmla="*/ 77 h 111"/>
                <a:gd name="T20" fmla="*/ 23 w 37"/>
                <a:gd name="T21" fmla="*/ 106 h 111"/>
                <a:gd name="T22" fmla="*/ 22 w 37"/>
                <a:gd name="T23" fmla="*/ 111 h 111"/>
                <a:gd name="T24" fmla="*/ 20 w 37"/>
                <a:gd name="T25" fmla="*/ 106 h 111"/>
                <a:gd name="T26" fmla="*/ 20 w 37"/>
                <a:gd name="T27" fmla="*/ 78 h 111"/>
                <a:gd name="T28" fmla="*/ 19 w 37"/>
                <a:gd name="T29" fmla="*/ 72 h 111"/>
                <a:gd name="T30" fmla="*/ 19 w 37"/>
                <a:gd name="T31" fmla="*/ 79 h 111"/>
                <a:gd name="T32" fmla="*/ 18 w 37"/>
                <a:gd name="T33" fmla="*/ 86 h 111"/>
                <a:gd name="T34" fmla="*/ 16 w 37"/>
                <a:gd name="T35" fmla="*/ 83 h 111"/>
                <a:gd name="T36" fmla="*/ 15 w 37"/>
                <a:gd name="T37" fmla="*/ 75 h 111"/>
                <a:gd name="T38" fmla="*/ 13 w 37"/>
                <a:gd name="T39" fmla="*/ 72 h 111"/>
                <a:gd name="T40" fmla="*/ 12 w 37"/>
                <a:gd name="T41" fmla="*/ 73 h 111"/>
                <a:gd name="T42" fmla="*/ 11 w 37"/>
                <a:gd name="T43" fmla="*/ 75 h 111"/>
                <a:gd name="T44" fmla="*/ 12 w 37"/>
                <a:gd name="T45" fmla="*/ 90 h 111"/>
                <a:gd name="T46" fmla="*/ 12 w 37"/>
                <a:gd name="T47" fmla="*/ 93 h 111"/>
                <a:gd name="T48" fmla="*/ 11 w 37"/>
                <a:gd name="T49" fmla="*/ 94 h 111"/>
                <a:gd name="T50" fmla="*/ 9 w 37"/>
                <a:gd name="T51" fmla="*/ 93 h 111"/>
                <a:gd name="T52" fmla="*/ 8 w 37"/>
                <a:gd name="T53" fmla="*/ 77 h 111"/>
                <a:gd name="T54" fmla="*/ 14 w 37"/>
                <a:gd name="T55" fmla="*/ 66 h 111"/>
                <a:gd name="T56" fmla="*/ 11 w 37"/>
                <a:gd name="T57" fmla="*/ 61 h 111"/>
                <a:gd name="T58" fmla="*/ 10 w 37"/>
                <a:gd name="T59" fmla="*/ 59 h 111"/>
                <a:gd name="T60" fmla="*/ 3 w 37"/>
                <a:gd name="T61" fmla="*/ 58 h 111"/>
                <a:gd name="T62" fmla="*/ 9 w 37"/>
                <a:gd name="T63" fmla="*/ 55 h 111"/>
                <a:gd name="T64" fmla="*/ 16 w 37"/>
                <a:gd name="T65" fmla="*/ 49 h 111"/>
                <a:gd name="T66" fmla="*/ 17 w 37"/>
                <a:gd name="T67" fmla="*/ 48 h 111"/>
                <a:gd name="T68" fmla="*/ 17 w 37"/>
                <a:gd name="T69" fmla="*/ 44 h 111"/>
                <a:gd name="T70" fmla="*/ 12 w 37"/>
                <a:gd name="T71" fmla="*/ 46 h 111"/>
                <a:gd name="T72" fmla="*/ 11 w 37"/>
                <a:gd name="T73" fmla="*/ 46 h 111"/>
                <a:gd name="T74" fmla="*/ 2 w 37"/>
                <a:gd name="T75" fmla="*/ 47 h 111"/>
                <a:gd name="T76" fmla="*/ 1 w 37"/>
                <a:gd name="T77" fmla="*/ 45 h 111"/>
                <a:gd name="T78" fmla="*/ 14 w 37"/>
                <a:gd name="T79" fmla="*/ 42 h 111"/>
                <a:gd name="T80" fmla="*/ 16 w 37"/>
                <a:gd name="T81" fmla="*/ 25 h 111"/>
                <a:gd name="T82" fmla="*/ 16 w 37"/>
                <a:gd name="T83" fmla="*/ 25 h 111"/>
                <a:gd name="T84" fmla="*/ 20 w 37"/>
                <a:gd name="T85" fmla="*/ 19 h 111"/>
                <a:gd name="T86" fmla="*/ 20 w 37"/>
                <a:gd name="T87" fmla="*/ 7 h 111"/>
                <a:gd name="T88" fmla="*/ 21 w 37"/>
                <a:gd name="T89" fmla="*/ 2 h 111"/>
                <a:gd name="T90" fmla="*/ 24 w 37"/>
                <a:gd name="T91" fmla="*/ 2 h 111"/>
                <a:gd name="T92" fmla="*/ 24 w 37"/>
                <a:gd name="T93" fmla="*/ 7 h 111"/>
                <a:gd name="T94" fmla="*/ 25 w 37"/>
                <a:gd name="T95" fmla="*/ 24 h 111"/>
                <a:gd name="T96" fmla="*/ 29 w 37"/>
                <a:gd name="T97" fmla="*/ 23 h 111"/>
                <a:gd name="T98" fmla="*/ 31 w 37"/>
                <a:gd name="T99" fmla="*/ 24 h 111"/>
                <a:gd name="T100" fmla="*/ 30 w 37"/>
                <a:gd name="T101" fmla="*/ 25 h 111"/>
                <a:gd name="T102" fmla="*/ 26 w 37"/>
                <a:gd name="T103" fmla="*/ 29 h 111"/>
                <a:gd name="T104" fmla="*/ 25 w 37"/>
                <a:gd name="T105" fmla="*/ 36 h 111"/>
                <a:gd name="T106" fmla="*/ 27 w 37"/>
                <a:gd name="T107" fmla="*/ 46 h 111"/>
                <a:gd name="T108" fmla="*/ 31 w 37"/>
                <a:gd name="T109" fmla="*/ 52 h 111"/>
                <a:gd name="T110" fmla="*/ 35 w 37"/>
                <a:gd name="T111" fmla="*/ 54 h 111"/>
                <a:gd name="T112" fmla="*/ 37 w 37"/>
                <a:gd name="T113" fmla="*/ 57 h 111"/>
                <a:gd name="T114" fmla="*/ 31 w 37"/>
                <a:gd name="T115" fmla="*/ 60 h 111"/>
                <a:gd name="T116" fmla="*/ 31 w 37"/>
                <a:gd name="T117" fmla="*/ 62 h 111"/>
                <a:gd name="T118" fmla="*/ 36 w 37"/>
                <a:gd name="T119" fmla="*/ 72 h 111"/>
                <a:gd name="T120" fmla="*/ 36 w 37"/>
                <a:gd name="T121" fmla="*/ 88 h 111"/>
                <a:gd name="T122" fmla="*/ 34 w 37"/>
                <a:gd name="T123" fmla="*/ 9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111">
                  <a:moveTo>
                    <a:pt x="34" y="94"/>
                  </a:moveTo>
                  <a:cubicBezTo>
                    <a:pt x="33" y="94"/>
                    <a:pt x="32" y="94"/>
                    <a:pt x="31" y="93"/>
                  </a:cubicBezTo>
                  <a:cubicBezTo>
                    <a:pt x="31" y="89"/>
                    <a:pt x="31" y="85"/>
                    <a:pt x="31" y="81"/>
                  </a:cubicBezTo>
                  <a:cubicBezTo>
                    <a:pt x="31" y="80"/>
                    <a:pt x="31" y="78"/>
                    <a:pt x="31" y="76"/>
                  </a:cubicBezTo>
                  <a:cubicBezTo>
                    <a:pt x="31" y="75"/>
                    <a:pt x="31" y="73"/>
                    <a:pt x="29" y="73"/>
                  </a:cubicBezTo>
                  <a:cubicBezTo>
                    <a:pt x="28" y="73"/>
                    <a:pt x="28" y="75"/>
                    <a:pt x="28" y="76"/>
                  </a:cubicBezTo>
                  <a:cubicBezTo>
                    <a:pt x="27" y="81"/>
                    <a:pt x="28" y="86"/>
                    <a:pt x="26" y="91"/>
                  </a:cubicBezTo>
                  <a:cubicBezTo>
                    <a:pt x="23" y="91"/>
                    <a:pt x="24" y="89"/>
                    <a:pt x="24" y="87"/>
                  </a:cubicBezTo>
                  <a:cubicBezTo>
                    <a:pt x="24" y="82"/>
                    <a:pt x="24" y="77"/>
                    <a:pt x="24" y="72"/>
                  </a:cubicBezTo>
                  <a:cubicBezTo>
                    <a:pt x="24" y="74"/>
                    <a:pt x="24" y="76"/>
                    <a:pt x="24" y="77"/>
                  </a:cubicBezTo>
                  <a:cubicBezTo>
                    <a:pt x="23" y="87"/>
                    <a:pt x="23" y="96"/>
                    <a:pt x="23" y="106"/>
                  </a:cubicBezTo>
                  <a:cubicBezTo>
                    <a:pt x="23" y="107"/>
                    <a:pt x="24" y="110"/>
                    <a:pt x="22" y="111"/>
                  </a:cubicBezTo>
                  <a:cubicBezTo>
                    <a:pt x="20" y="110"/>
                    <a:pt x="20" y="108"/>
                    <a:pt x="20" y="106"/>
                  </a:cubicBezTo>
                  <a:cubicBezTo>
                    <a:pt x="20" y="97"/>
                    <a:pt x="20" y="87"/>
                    <a:pt x="20" y="78"/>
                  </a:cubicBezTo>
                  <a:cubicBezTo>
                    <a:pt x="20" y="76"/>
                    <a:pt x="20" y="75"/>
                    <a:pt x="19" y="72"/>
                  </a:cubicBezTo>
                  <a:cubicBezTo>
                    <a:pt x="19" y="75"/>
                    <a:pt x="19" y="77"/>
                    <a:pt x="19" y="79"/>
                  </a:cubicBezTo>
                  <a:cubicBezTo>
                    <a:pt x="19" y="82"/>
                    <a:pt x="20" y="84"/>
                    <a:pt x="18" y="86"/>
                  </a:cubicBezTo>
                  <a:cubicBezTo>
                    <a:pt x="16" y="86"/>
                    <a:pt x="16" y="84"/>
                    <a:pt x="16" y="83"/>
                  </a:cubicBezTo>
                  <a:cubicBezTo>
                    <a:pt x="16" y="80"/>
                    <a:pt x="15" y="77"/>
                    <a:pt x="15" y="75"/>
                  </a:cubicBezTo>
                  <a:cubicBezTo>
                    <a:pt x="15" y="73"/>
                    <a:pt x="14" y="73"/>
                    <a:pt x="13" y="72"/>
                  </a:cubicBezTo>
                  <a:cubicBezTo>
                    <a:pt x="12" y="72"/>
                    <a:pt x="12" y="73"/>
                    <a:pt x="12" y="73"/>
                  </a:cubicBezTo>
                  <a:cubicBezTo>
                    <a:pt x="12" y="74"/>
                    <a:pt x="12" y="74"/>
                    <a:pt x="11" y="75"/>
                  </a:cubicBezTo>
                  <a:cubicBezTo>
                    <a:pt x="11" y="80"/>
                    <a:pt x="12" y="85"/>
                    <a:pt x="12" y="90"/>
                  </a:cubicBezTo>
                  <a:cubicBezTo>
                    <a:pt x="12" y="91"/>
                    <a:pt x="13" y="92"/>
                    <a:pt x="12" y="93"/>
                  </a:cubicBezTo>
                  <a:cubicBezTo>
                    <a:pt x="11" y="94"/>
                    <a:pt x="11" y="94"/>
                    <a:pt x="11" y="94"/>
                  </a:cubicBezTo>
                  <a:cubicBezTo>
                    <a:pt x="10" y="94"/>
                    <a:pt x="10" y="93"/>
                    <a:pt x="9" y="93"/>
                  </a:cubicBezTo>
                  <a:cubicBezTo>
                    <a:pt x="8" y="87"/>
                    <a:pt x="6" y="82"/>
                    <a:pt x="8" y="77"/>
                  </a:cubicBezTo>
                  <a:cubicBezTo>
                    <a:pt x="8" y="72"/>
                    <a:pt x="11" y="69"/>
                    <a:pt x="14" y="66"/>
                  </a:cubicBezTo>
                  <a:cubicBezTo>
                    <a:pt x="10" y="66"/>
                    <a:pt x="9" y="64"/>
                    <a:pt x="11" y="61"/>
                  </a:cubicBezTo>
                  <a:cubicBezTo>
                    <a:pt x="12" y="60"/>
                    <a:pt x="12" y="59"/>
                    <a:pt x="10" y="59"/>
                  </a:cubicBezTo>
                  <a:cubicBezTo>
                    <a:pt x="8" y="59"/>
                    <a:pt x="6" y="57"/>
                    <a:pt x="3" y="58"/>
                  </a:cubicBezTo>
                  <a:cubicBezTo>
                    <a:pt x="4" y="54"/>
                    <a:pt x="8" y="57"/>
                    <a:pt x="9" y="55"/>
                  </a:cubicBezTo>
                  <a:cubicBezTo>
                    <a:pt x="11" y="52"/>
                    <a:pt x="15" y="52"/>
                    <a:pt x="16" y="49"/>
                  </a:cubicBezTo>
                  <a:cubicBezTo>
                    <a:pt x="16" y="49"/>
                    <a:pt x="17" y="49"/>
                    <a:pt x="17" y="48"/>
                  </a:cubicBezTo>
                  <a:cubicBezTo>
                    <a:pt x="17" y="47"/>
                    <a:pt x="18" y="45"/>
                    <a:pt x="17" y="44"/>
                  </a:cubicBezTo>
                  <a:cubicBezTo>
                    <a:pt x="15" y="43"/>
                    <a:pt x="14" y="45"/>
                    <a:pt x="12" y="46"/>
                  </a:cubicBezTo>
                  <a:cubicBezTo>
                    <a:pt x="12" y="46"/>
                    <a:pt x="11" y="46"/>
                    <a:pt x="11" y="46"/>
                  </a:cubicBezTo>
                  <a:cubicBezTo>
                    <a:pt x="8" y="47"/>
                    <a:pt x="5" y="47"/>
                    <a:pt x="2" y="47"/>
                  </a:cubicBezTo>
                  <a:cubicBezTo>
                    <a:pt x="1" y="46"/>
                    <a:pt x="0" y="46"/>
                    <a:pt x="1" y="45"/>
                  </a:cubicBezTo>
                  <a:cubicBezTo>
                    <a:pt x="6" y="45"/>
                    <a:pt x="10" y="44"/>
                    <a:pt x="14" y="42"/>
                  </a:cubicBezTo>
                  <a:cubicBezTo>
                    <a:pt x="21" y="39"/>
                    <a:pt x="22" y="30"/>
                    <a:pt x="16" y="25"/>
                  </a:cubicBezTo>
                  <a:cubicBezTo>
                    <a:pt x="16" y="25"/>
                    <a:pt x="16" y="25"/>
                    <a:pt x="16" y="25"/>
                  </a:cubicBezTo>
                  <a:cubicBezTo>
                    <a:pt x="21" y="25"/>
                    <a:pt x="20" y="22"/>
                    <a:pt x="20" y="19"/>
                  </a:cubicBezTo>
                  <a:cubicBezTo>
                    <a:pt x="20" y="15"/>
                    <a:pt x="20" y="11"/>
                    <a:pt x="20" y="7"/>
                  </a:cubicBezTo>
                  <a:cubicBezTo>
                    <a:pt x="20" y="5"/>
                    <a:pt x="20" y="3"/>
                    <a:pt x="21" y="2"/>
                  </a:cubicBezTo>
                  <a:cubicBezTo>
                    <a:pt x="23" y="0"/>
                    <a:pt x="23" y="1"/>
                    <a:pt x="24" y="2"/>
                  </a:cubicBezTo>
                  <a:cubicBezTo>
                    <a:pt x="24" y="4"/>
                    <a:pt x="24" y="5"/>
                    <a:pt x="24" y="7"/>
                  </a:cubicBezTo>
                  <a:cubicBezTo>
                    <a:pt x="23" y="13"/>
                    <a:pt x="25" y="18"/>
                    <a:pt x="25" y="24"/>
                  </a:cubicBezTo>
                  <a:cubicBezTo>
                    <a:pt x="26" y="25"/>
                    <a:pt x="28" y="23"/>
                    <a:pt x="29" y="23"/>
                  </a:cubicBezTo>
                  <a:cubicBezTo>
                    <a:pt x="30" y="23"/>
                    <a:pt x="30" y="23"/>
                    <a:pt x="31" y="24"/>
                  </a:cubicBezTo>
                  <a:cubicBezTo>
                    <a:pt x="31" y="25"/>
                    <a:pt x="30" y="25"/>
                    <a:pt x="30" y="25"/>
                  </a:cubicBezTo>
                  <a:cubicBezTo>
                    <a:pt x="29" y="26"/>
                    <a:pt x="27" y="27"/>
                    <a:pt x="26" y="29"/>
                  </a:cubicBezTo>
                  <a:cubicBezTo>
                    <a:pt x="24" y="31"/>
                    <a:pt x="24" y="34"/>
                    <a:pt x="25" y="36"/>
                  </a:cubicBezTo>
                  <a:cubicBezTo>
                    <a:pt x="26" y="39"/>
                    <a:pt x="26" y="42"/>
                    <a:pt x="27" y="46"/>
                  </a:cubicBezTo>
                  <a:cubicBezTo>
                    <a:pt x="27" y="49"/>
                    <a:pt x="29" y="51"/>
                    <a:pt x="31" y="52"/>
                  </a:cubicBezTo>
                  <a:cubicBezTo>
                    <a:pt x="33" y="52"/>
                    <a:pt x="35" y="52"/>
                    <a:pt x="35" y="54"/>
                  </a:cubicBezTo>
                  <a:cubicBezTo>
                    <a:pt x="36" y="55"/>
                    <a:pt x="37" y="55"/>
                    <a:pt x="37" y="57"/>
                  </a:cubicBezTo>
                  <a:cubicBezTo>
                    <a:pt x="33" y="55"/>
                    <a:pt x="31" y="56"/>
                    <a:pt x="31" y="60"/>
                  </a:cubicBezTo>
                  <a:cubicBezTo>
                    <a:pt x="31" y="61"/>
                    <a:pt x="31" y="61"/>
                    <a:pt x="31" y="62"/>
                  </a:cubicBezTo>
                  <a:cubicBezTo>
                    <a:pt x="29" y="68"/>
                    <a:pt x="30" y="70"/>
                    <a:pt x="36" y="72"/>
                  </a:cubicBezTo>
                  <a:cubicBezTo>
                    <a:pt x="36" y="77"/>
                    <a:pt x="36" y="83"/>
                    <a:pt x="36" y="88"/>
                  </a:cubicBezTo>
                  <a:cubicBezTo>
                    <a:pt x="35" y="90"/>
                    <a:pt x="35" y="92"/>
                    <a:pt x="34" y="94"/>
                  </a:cubicBezTo>
                  <a:close/>
                </a:path>
              </a:pathLst>
            </a:custGeom>
            <a:solidFill>
              <a:srgbClr val="5D2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6" name="Freeform 1078"/>
            <p:cNvSpPr>
              <a:spLocks/>
            </p:cNvSpPr>
            <p:nvPr/>
          </p:nvSpPr>
          <p:spPr bwMode="auto">
            <a:xfrm>
              <a:off x="1744" y="1245"/>
              <a:ext cx="86" cy="45"/>
            </a:xfrm>
            <a:custGeom>
              <a:avLst/>
              <a:gdLst>
                <a:gd name="T0" fmla="*/ 34 w 36"/>
                <a:gd name="T1" fmla="*/ 3 h 19"/>
                <a:gd name="T2" fmla="*/ 27 w 36"/>
                <a:gd name="T3" fmla="*/ 10 h 19"/>
                <a:gd name="T4" fmla="*/ 17 w 36"/>
                <a:gd name="T5" fmla="*/ 17 h 19"/>
                <a:gd name="T6" fmla="*/ 17 w 36"/>
                <a:gd name="T7" fmla="*/ 13 h 19"/>
                <a:gd name="T8" fmla="*/ 14 w 36"/>
                <a:gd name="T9" fmla="*/ 17 h 19"/>
                <a:gd name="T10" fmla="*/ 13 w 36"/>
                <a:gd name="T11" fmla="*/ 15 h 19"/>
                <a:gd name="T12" fmla="*/ 3 w 36"/>
                <a:gd name="T13" fmla="*/ 19 h 19"/>
                <a:gd name="T14" fmla="*/ 0 w 36"/>
                <a:gd name="T15" fmla="*/ 15 h 19"/>
                <a:gd name="T16" fmla="*/ 7 w 36"/>
                <a:gd name="T17" fmla="*/ 10 h 19"/>
                <a:gd name="T18" fmla="*/ 18 w 36"/>
                <a:gd name="T19" fmla="*/ 3 h 19"/>
                <a:gd name="T20" fmla="*/ 24 w 36"/>
                <a:gd name="T21" fmla="*/ 0 h 19"/>
                <a:gd name="T22" fmla="*/ 30 w 36"/>
                <a:gd name="T23" fmla="*/ 1 h 19"/>
                <a:gd name="T24" fmla="*/ 34 w 36"/>
                <a:gd name="T2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9">
                  <a:moveTo>
                    <a:pt x="34" y="3"/>
                  </a:moveTo>
                  <a:cubicBezTo>
                    <a:pt x="36" y="9"/>
                    <a:pt x="35" y="10"/>
                    <a:pt x="27" y="10"/>
                  </a:cubicBezTo>
                  <a:cubicBezTo>
                    <a:pt x="25" y="15"/>
                    <a:pt x="23" y="16"/>
                    <a:pt x="17" y="17"/>
                  </a:cubicBezTo>
                  <a:cubicBezTo>
                    <a:pt x="17" y="16"/>
                    <a:pt x="18" y="14"/>
                    <a:pt x="17" y="13"/>
                  </a:cubicBezTo>
                  <a:cubicBezTo>
                    <a:pt x="15" y="14"/>
                    <a:pt x="16" y="17"/>
                    <a:pt x="14" y="17"/>
                  </a:cubicBezTo>
                  <a:cubicBezTo>
                    <a:pt x="13" y="17"/>
                    <a:pt x="13" y="16"/>
                    <a:pt x="13" y="15"/>
                  </a:cubicBezTo>
                  <a:cubicBezTo>
                    <a:pt x="11" y="19"/>
                    <a:pt x="7" y="19"/>
                    <a:pt x="3" y="19"/>
                  </a:cubicBezTo>
                  <a:cubicBezTo>
                    <a:pt x="0" y="19"/>
                    <a:pt x="0" y="18"/>
                    <a:pt x="0" y="15"/>
                  </a:cubicBezTo>
                  <a:cubicBezTo>
                    <a:pt x="1" y="12"/>
                    <a:pt x="4" y="10"/>
                    <a:pt x="7" y="10"/>
                  </a:cubicBezTo>
                  <a:cubicBezTo>
                    <a:pt x="12" y="9"/>
                    <a:pt x="16" y="8"/>
                    <a:pt x="18" y="3"/>
                  </a:cubicBezTo>
                  <a:cubicBezTo>
                    <a:pt x="20" y="1"/>
                    <a:pt x="21" y="0"/>
                    <a:pt x="24" y="0"/>
                  </a:cubicBezTo>
                  <a:cubicBezTo>
                    <a:pt x="26" y="1"/>
                    <a:pt x="28" y="1"/>
                    <a:pt x="30" y="1"/>
                  </a:cubicBezTo>
                  <a:cubicBezTo>
                    <a:pt x="32" y="2"/>
                    <a:pt x="34" y="2"/>
                    <a:pt x="34" y="3"/>
                  </a:cubicBezTo>
                  <a:close/>
                </a:path>
              </a:pathLst>
            </a:custGeom>
            <a:solidFill>
              <a:srgbClr val="DE92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7" name="Freeform 1079"/>
            <p:cNvSpPr>
              <a:spLocks/>
            </p:cNvSpPr>
            <p:nvPr/>
          </p:nvSpPr>
          <p:spPr bwMode="auto">
            <a:xfrm>
              <a:off x="1671" y="1238"/>
              <a:ext cx="107" cy="61"/>
            </a:xfrm>
            <a:custGeom>
              <a:avLst/>
              <a:gdLst>
                <a:gd name="T0" fmla="*/ 31 w 45"/>
                <a:gd name="T1" fmla="*/ 18 h 26"/>
                <a:gd name="T2" fmla="*/ 41 w 45"/>
                <a:gd name="T3" fmla="*/ 20 h 26"/>
                <a:gd name="T4" fmla="*/ 45 w 45"/>
                <a:gd name="T5" fmla="*/ 16 h 26"/>
                <a:gd name="T6" fmla="*/ 45 w 45"/>
                <a:gd name="T7" fmla="*/ 20 h 26"/>
                <a:gd name="T8" fmla="*/ 40 w 45"/>
                <a:gd name="T9" fmla="*/ 23 h 26"/>
                <a:gd name="T10" fmla="*/ 16 w 45"/>
                <a:gd name="T11" fmla="*/ 26 h 26"/>
                <a:gd name="T12" fmla="*/ 14 w 45"/>
                <a:gd name="T13" fmla="*/ 26 h 26"/>
                <a:gd name="T14" fmla="*/ 12 w 45"/>
                <a:gd name="T15" fmla="*/ 26 h 26"/>
                <a:gd name="T16" fmla="*/ 7 w 45"/>
                <a:gd name="T17" fmla="*/ 24 h 26"/>
                <a:gd name="T18" fmla="*/ 3 w 45"/>
                <a:gd name="T19" fmla="*/ 21 h 26"/>
                <a:gd name="T20" fmla="*/ 1 w 45"/>
                <a:gd name="T21" fmla="*/ 2 h 26"/>
                <a:gd name="T22" fmla="*/ 2 w 45"/>
                <a:gd name="T23" fmla="*/ 0 h 26"/>
                <a:gd name="T24" fmla="*/ 3 w 45"/>
                <a:gd name="T25" fmla="*/ 6 h 26"/>
                <a:gd name="T26" fmla="*/ 6 w 45"/>
                <a:gd name="T27" fmla="*/ 11 h 26"/>
                <a:gd name="T28" fmla="*/ 7 w 45"/>
                <a:gd name="T29" fmla="*/ 12 h 26"/>
                <a:gd name="T30" fmla="*/ 8 w 45"/>
                <a:gd name="T31" fmla="*/ 15 h 26"/>
                <a:gd name="T32" fmla="*/ 7 w 45"/>
                <a:gd name="T33" fmla="*/ 16 h 26"/>
                <a:gd name="T34" fmla="*/ 8 w 45"/>
                <a:gd name="T35" fmla="*/ 20 h 26"/>
                <a:gd name="T36" fmla="*/ 13 w 45"/>
                <a:gd name="T37" fmla="*/ 22 h 26"/>
                <a:gd name="T38" fmla="*/ 27 w 45"/>
                <a:gd name="T39" fmla="*/ 19 h 26"/>
                <a:gd name="T40" fmla="*/ 30 w 45"/>
                <a:gd name="T41" fmla="*/ 17 h 26"/>
                <a:gd name="T42" fmla="*/ 31 w 45"/>
                <a:gd name="T43"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26">
                  <a:moveTo>
                    <a:pt x="31" y="18"/>
                  </a:moveTo>
                  <a:cubicBezTo>
                    <a:pt x="32" y="21"/>
                    <a:pt x="37" y="23"/>
                    <a:pt x="41" y="20"/>
                  </a:cubicBezTo>
                  <a:cubicBezTo>
                    <a:pt x="42" y="19"/>
                    <a:pt x="43" y="18"/>
                    <a:pt x="45" y="16"/>
                  </a:cubicBezTo>
                  <a:cubicBezTo>
                    <a:pt x="45" y="18"/>
                    <a:pt x="45" y="19"/>
                    <a:pt x="45" y="20"/>
                  </a:cubicBezTo>
                  <a:cubicBezTo>
                    <a:pt x="44" y="22"/>
                    <a:pt x="42" y="23"/>
                    <a:pt x="40" y="23"/>
                  </a:cubicBezTo>
                  <a:cubicBezTo>
                    <a:pt x="32" y="23"/>
                    <a:pt x="24" y="26"/>
                    <a:pt x="16" y="26"/>
                  </a:cubicBezTo>
                  <a:cubicBezTo>
                    <a:pt x="15" y="26"/>
                    <a:pt x="15" y="26"/>
                    <a:pt x="14" y="26"/>
                  </a:cubicBezTo>
                  <a:cubicBezTo>
                    <a:pt x="14" y="26"/>
                    <a:pt x="13" y="26"/>
                    <a:pt x="12" y="26"/>
                  </a:cubicBezTo>
                  <a:cubicBezTo>
                    <a:pt x="11" y="25"/>
                    <a:pt x="9" y="25"/>
                    <a:pt x="7" y="24"/>
                  </a:cubicBezTo>
                  <a:cubicBezTo>
                    <a:pt x="6" y="24"/>
                    <a:pt x="4" y="23"/>
                    <a:pt x="3" y="21"/>
                  </a:cubicBezTo>
                  <a:cubicBezTo>
                    <a:pt x="2" y="15"/>
                    <a:pt x="0" y="9"/>
                    <a:pt x="1" y="2"/>
                  </a:cubicBezTo>
                  <a:cubicBezTo>
                    <a:pt x="1" y="1"/>
                    <a:pt x="1" y="0"/>
                    <a:pt x="2" y="0"/>
                  </a:cubicBezTo>
                  <a:cubicBezTo>
                    <a:pt x="4" y="2"/>
                    <a:pt x="3" y="4"/>
                    <a:pt x="3" y="6"/>
                  </a:cubicBezTo>
                  <a:cubicBezTo>
                    <a:pt x="3" y="8"/>
                    <a:pt x="4" y="10"/>
                    <a:pt x="6" y="11"/>
                  </a:cubicBezTo>
                  <a:cubicBezTo>
                    <a:pt x="7" y="12"/>
                    <a:pt x="7" y="12"/>
                    <a:pt x="7" y="12"/>
                  </a:cubicBezTo>
                  <a:cubicBezTo>
                    <a:pt x="8" y="13"/>
                    <a:pt x="8" y="14"/>
                    <a:pt x="8" y="15"/>
                  </a:cubicBezTo>
                  <a:cubicBezTo>
                    <a:pt x="7" y="15"/>
                    <a:pt x="7" y="16"/>
                    <a:pt x="7" y="16"/>
                  </a:cubicBezTo>
                  <a:cubicBezTo>
                    <a:pt x="6" y="18"/>
                    <a:pt x="6" y="19"/>
                    <a:pt x="8" y="20"/>
                  </a:cubicBezTo>
                  <a:cubicBezTo>
                    <a:pt x="10" y="21"/>
                    <a:pt x="12" y="21"/>
                    <a:pt x="13" y="22"/>
                  </a:cubicBezTo>
                  <a:cubicBezTo>
                    <a:pt x="18" y="23"/>
                    <a:pt x="23" y="23"/>
                    <a:pt x="27" y="19"/>
                  </a:cubicBezTo>
                  <a:cubicBezTo>
                    <a:pt x="28" y="18"/>
                    <a:pt x="29" y="18"/>
                    <a:pt x="30" y="17"/>
                  </a:cubicBezTo>
                  <a:cubicBezTo>
                    <a:pt x="30" y="17"/>
                    <a:pt x="31" y="17"/>
                    <a:pt x="31" y="18"/>
                  </a:cubicBezTo>
                  <a:close/>
                </a:path>
              </a:pathLst>
            </a:custGeom>
            <a:solidFill>
              <a:srgbClr val="B566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8" name="Freeform 1080"/>
            <p:cNvSpPr>
              <a:spLocks/>
            </p:cNvSpPr>
            <p:nvPr/>
          </p:nvSpPr>
          <p:spPr bwMode="auto">
            <a:xfrm>
              <a:off x="1702" y="1344"/>
              <a:ext cx="26" cy="71"/>
            </a:xfrm>
            <a:custGeom>
              <a:avLst/>
              <a:gdLst>
                <a:gd name="T0" fmla="*/ 6 w 11"/>
                <a:gd name="T1" fmla="*/ 29 h 30"/>
                <a:gd name="T2" fmla="*/ 2 w 11"/>
                <a:gd name="T3" fmla="*/ 25 h 30"/>
                <a:gd name="T4" fmla="*/ 2 w 11"/>
                <a:gd name="T5" fmla="*/ 12 h 30"/>
                <a:gd name="T6" fmla="*/ 5 w 11"/>
                <a:gd name="T7" fmla="*/ 1 h 30"/>
                <a:gd name="T8" fmla="*/ 6 w 11"/>
                <a:gd name="T9" fmla="*/ 0 h 30"/>
                <a:gd name="T10" fmla="*/ 8 w 11"/>
                <a:gd name="T11" fmla="*/ 1 h 30"/>
                <a:gd name="T12" fmla="*/ 11 w 11"/>
                <a:gd name="T13" fmla="*/ 4 h 30"/>
                <a:gd name="T14" fmla="*/ 7 w 11"/>
                <a:gd name="T15" fmla="*/ 14 h 30"/>
                <a:gd name="T16" fmla="*/ 8 w 11"/>
                <a:gd name="T17" fmla="*/ 28 h 30"/>
                <a:gd name="T18" fmla="*/ 6 w 11"/>
                <a:gd name="T1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0">
                  <a:moveTo>
                    <a:pt x="6" y="29"/>
                  </a:moveTo>
                  <a:cubicBezTo>
                    <a:pt x="4" y="28"/>
                    <a:pt x="3" y="27"/>
                    <a:pt x="2" y="25"/>
                  </a:cubicBezTo>
                  <a:cubicBezTo>
                    <a:pt x="0" y="21"/>
                    <a:pt x="1" y="16"/>
                    <a:pt x="2" y="12"/>
                  </a:cubicBezTo>
                  <a:cubicBezTo>
                    <a:pt x="3" y="8"/>
                    <a:pt x="3" y="4"/>
                    <a:pt x="5" y="1"/>
                  </a:cubicBezTo>
                  <a:cubicBezTo>
                    <a:pt x="5" y="0"/>
                    <a:pt x="5" y="0"/>
                    <a:pt x="6" y="0"/>
                  </a:cubicBezTo>
                  <a:cubicBezTo>
                    <a:pt x="7" y="1"/>
                    <a:pt x="7" y="1"/>
                    <a:pt x="8" y="1"/>
                  </a:cubicBezTo>
                  <a:cubicBezTo>
                    <a:pt x="11" y="0"/>
                    <a:pt x="11" y="2"/>
                    <a:pt x="11" y="4"/>
                  </a:cubicBezTo>
                  <a:cubicBezTo>
                    <a:pt x="9" y="7"/>
                    <a:pt x="8" y="11"/>
                    <a:pt x="7" y="14"/>
                  </a:cubicBezTo>
                  <a:cubicBezTo>
                    <a:pt x="7" y="19"/>
                    <a:pt x="6" y="24"/>
                    <a:pt x="8" y="28"/>
                  </a:cubicBezTo>
                  <a:cubicBezTo>
                    <a:pt x="8" y="30"/>
                    <a:pt x="7" y="29"/>
                    <a:pt x="6" y="29"/>
                  </a:cubicBezTo>
                  <a:close/>
                </a:path>
              </a:pathLst>
            </a:custGeom>
            <a:solidFill>
              <a:srgbClr val="967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9" name="Freeform 1081"/>
            <p:cNvSpPr>
              <a:spLocks/>
            </p:cNvSpPr>
            <p:nvPr/>
          </p:nvSpPr>
          <p:spPr bwMode="auto">
            <a:xfrm>
              <a:off x="1721" y="1285"/>
              <a:ext cx="106" cy="35"/>
            </a:xfrm>
            <a:custGeom>
              <a:avLst/>
              <a:gdLst>
                <a:gd name="T0" fmla="*/ 41 w 45"/>
                <a:gd name="T1" fmla="*/ 3 h 15"/>
                <a:gd name="T2" fmla="*/ 44 w 45"/>
                <a:gd name="T3" fmla="*/ 1 h 15"/>
                <a:gd name="T4" fmla="*/ 45 w 45"/>
                <a:gd name="T5" fmla="*/ 2 h 15"/>
                <a:gd name="T6" fmla="*/ 45 w 45"/>
                <a:gd name="T7" fmla="*/ 2 h 15"/>
                <a:gd name="T8" fmla="*/ 38 w 45"/>
                <a:gd name="T9" fmla="*/ 7 h 15"/>
                <a:gd name="T10" fmla="*/ 0 w 45"/>
                <a:gd name="T11" fmla="*/ 10 h 15"/>
                <a:gd name="T12" fmla="*/ 5 w 45"/>
                <a:gd name="T13" fmla="*/ 9 h 15"/>
                <a:gd name="T14" fmla="*/ 9 w 45"/>
                <a:gd name="T15" fmla="*/ 10 h 15"/>
                <a:gd name="T16" fmla="*/ 13 w 45"/>
                <a:gd name="T17" fmla="*/ 9 h 15"/>
                <a:gd name="T18" fmla="*/ 39 w 45"/>
                <a:gd name="T19" fmla="*/ 3 h 15"/>
                <a:gd name="T20" fmla="*/ 41 w 45"/>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5">
                  <a:moveTo>
                    <a:pt x="41" y="3"/>
                  </a:moveTo>
                  <a:cubicBezTo>
                    <a:pt x="42" y="2"/>
                    <a:pt x="43" y="2"/>
                    <a:pt x="44" y="1"/>
                  </a:cubicBezTo>
                  <a:cubicBezTo>
                    <a:pt x="45" y="0"/>
                    <a:pt x="45" y="1"/>
                    <a:pt x="45" y="2"/>
                  </a:cubicBezTo>
                  <a:cubicBezTo>
                    <a:pt x="45" y="2"/>
                    <a:pt x="45" y="2"/>
                    <a:pt x="45" y="2"/>
                  </a:cubicBezTo>
                  <a:cubicBezTo>
                    <a:pt x="42" y="3"/>
                    <a:pt x="40" y="5"/>
                    <a:pt x="38" y="7"/>
                  </a:cubicBezTo>
                  <a:cubicBezTo>
                    <a:pt x="26" y="14"/>
                    <a:pt x="13" y="15"/>
                    <a:pt x="0" y="10"/>
                  </a:cubicBezTo>
                  <a:cubicBezTo>
                    <a:pt x="2" y="9"/>
                    <a:pt x="3" y="9"/>
                    <a:pt x="5" y="9"/>
                  </a:cubicBezTo>
                  <a:cubicBezTo>
                    <a:pt x="6" y="10"/>
                    <a:pt x="7" y="10"/>
                    <a:pt x="9" y="10"/>
                  </a:cubicBezTo>
                  <a:cubicBezTo>
                    <a:pt x="10" y="9"/>
                    <a:pt x="12" y="9"/>
                    <a:pt x="13" y="9"/>
                  </a:cubicBezTo>
                  <a:cubicBezTo>
                    <a:pt x="23" y="9"/>
                    <a:pt x="31" y="8"/>
                    <a:pt x="39" y="3"/>
                  </a:cubicBezTo>
                  <a:cubicBezTo>
                    <a:pt x="40" y="3"/>
                    <a:pt x="41" y="2"/>
                    <a:pt x="41" y="3"/>
                  </a:cubicBezTo>
                  <a:close/>
                </a:path>
              </a:pathLst>
            </a:custGeom>
            <a:solidFill>
              <a:srgbClr val="CA7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0" name="Freeform 1082"/>
            <p:cNvSpPr>
              <a:spLocks/>
            </p:cNvSpPr>
            <p:nvPr/>
          </p:nvSpPr>
          <p:spPr bwMode="auto">
            <a:xfrm>
              <a:off x="1737" y="1278"/>
              <a:ext cx="93" cy="31"/>
            </a:xfrm>
            <a:custGeom>
              <a:avLst/>
              <a:gdLst>
                <a:gd name="T0" fmla="*/ 2 w 39"/>
                <a:gd name="T1" fmla="*/ 12 h 13"/>
                <a:gd name="T2" fmla="*/ 0 w 39"/>
                <a:gd name="T3" fmla="*/ 11 h 13"/>
                <a:gd name="T4" fmla="*/ 39 w 39"/>
                <a:gd name="T5" fmla="*/ 0 h 13"/>
                <a:gd name="T6" fmla="*/ 34 w 39"/>
                <a:gd name="T7" fmla="*/ 5 h 13"/>
                <a:gd name="T8" fmla="*/ 13 w 39"/>
                <a:gd name="T9" fmla="*/ 12 h 13"/>
                <a:gd name="T10" fmla="*/ 2 w 39"/>
                <a:gd name="T11" fmla="*/ 12 h 13"/>
              </a:gdLst>
              <a:ahLst/>
              <a:cxnLst>
                <a:cxn ang="0">
                  <a:pos x="T0" y="T1"/>
                </a:cxn>
                <a:cxn ang="0">
                  <a:pos x="T2" y="T3"/>
                </a:cxn>
                <a:cxn ang="0">
                  <a:pos x="T4" y="T5"/>
                </a:cxn>
                <a:cxn ang="0">
                  <a:pos x="T6" y="T7"/>
                </a:cxn>
                <a:cxn ang="0">
                  <a:pos x="T8" y="T9"/>
                </a:cxn>
                <a:cxn ang="0">
                  <a:pos x="T10" y="T11"/>
                </a:cxn>
              </a:cxnLst>
              <a:rect l="0" t="0" r="r" b="b"/>
              <a:pathLst>
                <a:path w="39" h="13">
                  <a:moveTo>
                    <a:pt x="2" y="12"/>
                  </a:moveTo>
                  <a:cubicBezTo>
                    <a:pt x="1" y="12"/>
                    <a:pt x="1" y="11"/>
                    <a:pt x="0" y="11"/>
                  </a:cubicBezTo>
                  <a:cubicBezTo>
                    <a:pt x="14" y="10"/>
                    <a:pt x="28" y="9"/>
                    <a:pt x="39" y="0"/>
                  </a:cubicBezTo>
                  <a:cubicBezTo>
                    <a:pt x="37" y="2"/>
                    <a:pt x="36" y="3"/>
                    <a:pt x="34" y="5"/>
                  </a:cubicBezTo>
                  <a:cubicBezTo>
                    <a:pt x="28" y="10"/>
                    <a:pt x="21" y="12"/>
                    <a:pt x="13" y="12"/>
                  </a:cubicBezTo>
                  <a:cubicBezTo>
                    <a:pt x="9" y="12"/>
                    <a:pt x="6" y="13"/>
                    <a:pt x="2" y="12"/>
                  </a:cubicBezTo>
                  <a:close/>
                </a:path>
              </a:pathLst>
            </a:custGeom>
            <a:solidFill>
              <a:srgbClr val="AE5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1" name="Freeform 1083"/>
            <p:cNvSpPr>
              <a:spLocks/>
            </p:cNvSpPr>
            <p:nvPr/>
          </p:nvSpPr>
          <p:spPr bwMode="auto">
            <a:xfrm>
              <a:off x="1704" y="1316"/>
              <a:ext cx="100" cy="23"/>
            </a:xfrm>
            <a:custGeom>
              <a:avLst/>
              <a:gdLst>
                <a:gd name="T0" fmla="*/ 0 w 42"/>
                <a:gd name="T1" fmla="*/ 0 h 10"/>
                <a:gd name="T2" fmla="*/ 42 w 42"/>
                <a:gd name="T3" fmla="*/ 3 h 10"/>
                <a:gd name="T4" fmla="*/ 0 w 42"/>
                <a:gd name="T5" fmla="*/ 1 h 10"/>
                <a:gd name="T6" fmla="*/ 0 w 42"/>
                <a:gd name="T7" fmla="*/ 0 h 10"/>
              </a:gdLst>
              <a:ahLst/>
              <a:cxnLst>
                <a:cxn ang="0">
                  <a:pos x="T0" y="T1"/>
                </a:cxn>
                <a:cxn ang="0">
                  <a:pos x="T2" y="T3"/>
                </a:cxn>
                <a:cxn ang="0">
                  <a:pos x="T4" y="T5"/>
                </a:cxn>
                <a:cxn ang="0">
                  <a:pos x="T6" y="T7"/>
                </a:cxn>
              </a:cxnLst>
              <a:rect l="0" t="0" r="r" b="b"/>
              <a:pathLst>
                <a:path w="42" h="10">
                  <a:moveTo>
                    <a:pt x="0" y="0"/>
                  </a:moveTo>
                  <a:cubicBezTo>
                    <a:pt x="14" y="8"/>
                    <a:pt x="28" y="8"/>
                    <a:pt x="42" y="3"/>
                  </a:cubicBezTo>
                  <a:cubicBezTo>
                    <a:pt x="29" y="10"/>
                    <a:pt x="8" y="9"/>
                    <a:pt x="0" y="1"/>
                  </a:cubicBezTo>
                  <a:cubicBezTo>
                    <a:pt x="0" y="1"/>
                    <a:pt x="0" y="0"/>
                    <a:pt x="0" y="0"/>
                  </a:cubicBezTo>
                  <a:close/>
                </a:path>
              </a:pathLst>
            </a:custGeom>
            <a:solidFill>
              <a:srgbClr val="C87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2" name="Freeform 1084"/>
            <p:cNvSpPr>
              <a:spLocks/>
            </p:cNvSpPr>
            <p:nvPr/>
          </p:nvSpPr>
          <p:spPr bwMode="auto">
            <a:xfrm>
              <a:off x="1704" y="1311"/>
              <a:ext cx="90" cy="21"/>
            </a:xfrm>
            <a:custGeom>
              <a:avLst/>
              <a:gdLst>
                <a:gd name="T0" fmla="*/ 9 w 38"/>
                <a:gd name="T1" fmla="*/ 3 h 9"/>
                <a:gd name="T2" fmla="*/ 29 w 38"/>
                <a:gd name="T3" fmla="*/ 6 h 9"/>
                <a:gd name="T4" fmla="*/ 38 w 38"/>
                <a:gd name="T5" fmla="*/ 4 h 9"/>
                <a:gd name="T6" fmla="*/ 0 w 38"/>
                <a:gd name="T7" fmla="*/ 0 h 9"/>
                <a:gd name="T8" fmla="*/ 9 w 38"/>
                <a:gd name="T9" fmla="*/ 3 h 9"/>
              </a:gdLst>
              <a:ahLst/>
              <a:cxnLst>
                <a:cxn ang="0">
                  <a:pos x="T0" y="T1"/>
                </a:cxn>
                <a:cxn ang="0">
                  <a:pos x="T2" y="T3"/>
                </a:cxn>
                <a:cxn ang="0">
                  <a:pos x="T4" y="T5"/>
                </a:cxn>
                <a:cxn ang="0">
                  <a:pos x="T6" y="T7"/>
                </a:cxn>
                <a:cxn ang="0">
                  <a:pos x="T8" y="T9"/>
                </a:cxn>
              </a:cxnLst>
              <a:rect l="0" t="0" r="r" b="b"/>
              <a:pathLst>
                <a:path w="38" h="9">
                  <a:moveTo>
                    <a:pt x="9" y="3"/>
                  </a:moveTo>
                  <a:cubicBezTo>
                    <a:pt x="15" y="6"/>
                    <a:pt x="22" y="6"/>
                    <a:pt x="29" y="6"/>
                  </a:cubicBezTo>
                  <a:cubicBezTo>
                    <a:pt x="32" y="5"/>
                    <a:pt x="35" y="5"/>
                    <a:pt x="38" y="4"/>
                  </a:cubicBezTo>
                  <a:cubicBezTo>
                    <a:pt x="26" y="9"/>
                    <a:pt x="8" y="8"/>
                    <a:pt x="0" y="0"/>
                  </a:cubicBezTo>
                  <a:cubicBezTo>
                    <a:pt x="4" y="0"/>
                    <a:pt x="6" y="3"/>
                    <a:pt x="9" y="3"/>
                  </a:cubicBezTo>
                  <a:close/>
                </a:path>
              </a:pathLst>
            </a:custGeom>
            <a:solidFill>
              <a:srgbClr val="D38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3" name="Freeform 1085"/>
            <p:cNvSpPr>
              <a:spLocks/>
            </p:cNvSpPr>
            <p:nvPr/>
          </p:nvSpPr>
          <p:spPr bwMode="auto">
            <a:xfrm>
              <a:off x="1709" y="1325"/>
              <a:ext cx="78" cy="17"/>
            </a:xfrm>
            <a:custGeom>
              <a:avLst/>
              <a:gdLst>
                <a:gd name="T0" fmla="*/ 33 w 33"/>
                <a:gd name="T1" fmla="*/ 4 h 7"/>
                <a:gd name="T2" fmla="*/ 0 w 33"/>
                <a:gd name="T3" fmla="*/ 0 h 7"/>
                <a:gd name="T4" fmla="*/ 33 w 33"/>
                <a:gd name="T5" fmla="*/ 4 h 7"/>
              </a:gdLst>
              <a:ahLst/>
              <a:cxnLst>
                <a:cxn ang="0">
                  <a:pos x="T0" y="T1"/>
                </a:cxn>
                <a:cxn ang="0">
                  <a:pos x="T2" y="T3"/>
                </a:cxn>
                <a:cxn ang="0">
                  <a:pos x="T4" y="T5"/>
                </a:cxn>
              </a:cxnLst>
              <a:rect l="0" t="0" r="r" b="b"/>
              <a:pathLst>
                <a:path w="33" h="7">
                  <a:moveTo>
                    <a:pt x="33" y="4"/>
                  </a:moveTo>
                  <a:cubicBezTo>
                    <a:pt x="21" y="7"/>
                    <a:pt x="10" y="7"/>
                    <a:pt x="0" y="0"/>
                  </a:cubicBezTo>
                  <a:cubicBezTo>
                    <a:pt x="11" y="6"/>
                    <a:pt x="22" y="6"/>
                    <a:pt x="33" y="4"/>
                  </a:cubicBezTo>
                  <a:close/>
                </a:path>
              </a:pathLst>
            </a:custGeom>
            <a:solidFill>
              <a:srgbClr val="BC6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4" name="Freeform 1086"/>
            <p:cNvSpPr>
              <a:spLocks/>
            </p:cNvSpPr>
            <p:nvPr/>
          </p:nvSpPr>
          <p:spPr bwMode="auto">
            <a:xfrm>
              <a:off x="1742" y="1290"/>
              <a:ext cx="76" cy="19"/>
            </a:xfrm>
            <a:custGeom>
              <a:avLst/>
              <a:gdLst>
                <a:gd name="T0" fmla="*/ 0 w 32"/>
                <a:gd name="T1" fmla="*/ 7 h 8"/>
                <a:gd name="T2" fmla="*/ 24 w 32"/>
                <a:gd name="T3" fmla="*/ 4 h 8"/>
                <a:gd name="T4" fmla="*/ 32 w 32"/>
                <a:gd name="T5" fmla="*/ 0 h 8"/>
                <a:gd name="T6" fmla="*/ 32 w 32"/>
                <a:gd name="T7" fmla="*/ 1 h 8"/>
                <a:gd name="T8" fmla="*/ 5 w 32"/>
                <a:gd name="T9" fmla="*/ 8 h 8"/>
                <a:gd name="T10" fmla="*/ 0 w 32"/>
                <a:gd name="T11" fmla="*/ 8 h 8"/>
                <a:gd name="T12" fmla="*/ 0 w 3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0" y="7"/>
                  </a:moveTo>
                  <a:cubicBezTo>
                    <a:pt x="8" y="7"/>
                    <a:pt x="16" y="7"/>
                    <a:pt x="24" y="4"/>
                  </a:cubicBezTo>
                  <a:cubicBezTo>
                    <a:pt x="27" y="3"/>
                    <a:pt x="29" y="1"/>
                    <a:pt x="32" y="0"/>
                  </a:cubicBezTo>
                  <a:cubicBezTo>
                    <a:pt x="32" y="0"/>
                    <a:pt x="32" y="0"/>
                    <a:pt x="32" y="1"/>
                  </a:cubicBezTo>
                  <a:cubicBezTo>
                    <a:pt x="24" y="7"/>
                    <a:pt x="15" y="8"/>
                    <a:pt x="5" y="8"/>
                  </a:cubicBezTo>
                  <a:cubicBezTo>
                    <a:pt x="3" y="8"/>
                    <a:pt x="2" y="8"/>
                    <a:pt x="0" y="8"/>
                  </a:cubicBezTo>
                  <a:cubicBezTo>
                    <a:pt x="0" y="7"/>
                    <a:pt x="0" y="7"/>
                    <a:pt x="0" y="7"/>
                  </a:cubicBezTo>
                  <a:close/>
                </a:path>
              </a:pathLst>
            </a:custGeom>
            <a:solidFill>
              <a:srgbClr val="7D22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5" name="Freeform 1087"/>
            <p:cNvSpPr>
              <a:spLocks/>
            </p:cNvSpPr>
            <p:nvPr/>
          </p:nvSpPr>
          <p:spPr bwMode="auto">
            <a:xfrm>
              <a:off x="1699" y="1342"/>
              <a:ext cx="17" cy="38"/>
            </a:xfrm>
            <a:custGeom>
              <a:avLst/>
              <a:gdLst>
                <a:gd name="T0" fmla="*/ 7 w 7"/>
                <a:gd name="T1" fmla="*/ 1 h 16"/>
                <a:gd name="T2" fmla="*/ 6 w 7"/>
                <a:gd name="T3" fmla="*/ 2 h 16"/>
                <a:gd name="T4" fmla="*/ 2 w 7"/>
                <a:gd name="T5" fmla="*/ 12 h 16"/>
                <a:gd name="T6" fmla="*/ 0 w 7"/>
                <a:gd name="T7" fmla="*/ 16 h 16"/>
                <a:gd name="T8" fmla="*/ 0 w 7"/>
                <a:gd name="T9" fmla="*/ 2 h 16"/>
                <a:gd name="T10" fmla="*/ 1 w 7"/>
                <a:gd name="T11" fmla="*/ 0 h 16"/>
                <a:gd name="T12" fmla="*/ 7 w 7"/>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7" y="1"/>
                  </a:moveTo>
                  <a:cubicBezTo>
                    <a:pt x="7" y="2"/>
                    <a:pt x="6" y="2"/>
                    <a:pt x="6" y="2"/>
                  </a:cubicBezTo>
                  <a:cubicBezTo>
                    <a:pt x="2" y="4"/>
                    <a:pt x="2" y="8"/>
                    <a:pt x="2" y="12"/>
                  </a:cubicBezTo>
                  <a:cubicBezTo>
                    <a:pt x="1" y="13"/>
                    <a:pt x="2" y="15"/>
                    <a:pt x="0" y="16"/>
                  </a:cubicBezTo>
                  <a:cubicBezTo>
                    <a:pt x="0" y="12"/>
                    <a:pt x="0" y="7"/>
                    <a:pt x="0" y="2"/>
                  </a:cubicBezTo>
                  <a:cubicBezTo>
                    <a:pt x="0" y="2"/>
                    <a:pt x="1" y="1"/>
                    <a:pt x="1" y="0"/>
                  </a:cubicBezTo>
                  <a:cubicBezTo>
                    <a:pt x="3" y="1"/>
                    <a:pt x="5" y="1"/>
                    <a:pt x="7" y="1"/>
                  </a:cubicBezTo>
                  <a:close/>
                </a:path>
              </a:pathLst>
            </a:custGeom>
            <a:solidFill>
              <a:srgbClr val="4B22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6" name="Freeform 1088"/>
            <p:cNvSpPr>
              <a:spLocks/>
            </p:cNvSpPr>
            <p:nvPr/>
          </p:nvSpPr>
          <p:spPr bwMode="auto">
            <a:xfrm>
              <a:off x="1704" y="1299"/>
              <a:ext cx="21" cy="10"/>
            </a:xfrm>
            <a:custGeom>
              <a:avLst/>
              <a:gdLst>
                <a:gd name="T0" fmla="*/ 0 w 9"/>
                <a:gd name="T1" fmla="*/ 0 h 4"/>
                <a:gd name="T2" fmla="*/ 2 w 9"/>
                <a:gd name="T3" fmla="*/ 0 h 4"/>
                <a:gd name="T4" fmla="*/ 9 w 9"/>
                <a:gd name="T5" fmla="*/ 2 h 4"/>
                <a:gd name="T6" fmla="*/ 0 w 9"/>
                <a:gd name="T7" fmla="*/ 0 h 4"/>
              </a:gdLst>
              <a:ahLst/>
              <a:cxnLst>
                <a:cxn ang="0">
                  <a:pos x="T0" y="T1"/>
                </a:cxn>
                <a:cxn ang="0">
                  <a:pos x="T2" y="T3"/>
                </a:cxn>
                <a:cxn ang="0">
                  <a:pos x="T4" y="T5"/>
                </a:cxn>
                <a:cxn ang="0">
                  <a:pos x="T6" y="T7"/>
                </a:cxn>
              </a:cxnLst>
              <a:rect l="0" t="0" r="r" b="b"/>
              <a:pathLst>
                <a:path w="9" h="4">
                  <a:moveTo>
                    <a:pt x="0" y="0"/>
                  </a:moveTo>
                  <a:cubicBezTo>
                    <a:pt x="1" y="0"/>
                    <a:pt x="1" y="0"/>
                    <a:pt x="2" y="0"/>
                  </a:cubicBezTo>
                  <a:cubicBezTo>
                    <a:pt x="4" y="2"/>
                    <a:pt x="7" y="0"/>
                    <a:pt x="9" y="2"/>
                  </a:cubicBezTo>
                  <a:cubicBezTo>
                    <a:pt x="6" y="1"/>
                    <a:pt x="3" y="4"/>
                    <a:pt x="0" y="0"/>
                  </a:cubicBezTo>
                  <a:close/>
                </a:path>
              </a:pathLst>
            </a:custGeom>
            <a:solidFill>
              <a:srgbClr val="5D2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7" name="Freeform 1089"/>
            <p:cNvSpPr>
              <a:spLocks/>
            </p:cNvSpPr>
            <p:nvPr/>
          </p:nvSpPr>
          <p:spPr bwMode="auto">
            <a:xfrm>
              <a:off x="1668" y="2881"/>
              <a:ext cx="36" cy="436"/>
            </a:xfrm>
            <a:custGeom>
              <a:avLst/>
              <a:gdLst>
                <a:gd name="T0" fmla="*/ 13 w 15"/>
                <a:gd name="T1" fmla="*/ 98 h 184"/>
                <a:gd name="T2" fmla="*/ 13 w 15"/>
                <a:gd name="T3" fmla="*/ 112 h 184"/>
                <a:gd name="T4" fmla="*/ 13 w 15"/>
                <a:gd name="T5" fmla="*/ 117 h 184"/>
                <a:gd name="T6" fmla="*/ 14 w 15"/>
                <a:gd name="T7" fmla="*/ 124 h 184"/>
                <a:gd name="T8" fmla="*/ 13 w 15"/>
                <a:gd name="T9" fmla="*/ 127 h 184"/>
                <a:gd name="T10" fmla="*/ 12 w 15"/>
                <a:gd name="T11" fmla="*/ 136 h 184"/>
                <a:gd name="T12" fmla="*/ 11 w 15"/>
                <a:gd name="T13" fmla="*/ 136 h 184"/>
                <a:gd name="T14" fmla="*/ 11 w 15"/>
                <a:gd name="T15" fmla="*/ 155 h 184"/>
                <a:gd name="T16" fmla="*/ 11 w 15"/>
                <a:gd name="T17" fmla="*/ 162 h 184"/>
                <a:gd name="T18" fmla="*/ 9 w 15"/>
                <a:gd name="T19" fmla="*/ 164 h 184"/>
                <a:gd name="T20" fmla="*/ 8 w 15"/>
                <a:gd name="T21" fmla="*/ 118 h 184"/>
                <a:gd name="T22" fmla="*/ 8 w 15"/>
                <a:gd name="T23" fmla="*/ 126 h 184"/>
                <a:gd name="T24" fmla="*/ 9 w 15"/>
                <a:gd name="T25" fmla="*/ 163 h 184"/>
                <a:gd name="T26" fmla="*/ 11 w 15"/>
                <a:gd name="T27" fmla="*/ 179 h 184"/>
                <a:gd name="T28" fmla="*/ 10 w 15"/>
                <a:gd name="T29" fmla="*/ 184 h 184"/>
                <a:gd name="T30" fmla="*/ 9 w 15"/>
                <a:gd name="T31" fmla="*/ 184 h 184"/>
                <a:gd name="T32" fmla="*/ 7 w 15"/>
                <a:gd name="T33" fmla="*/ 165 h 184"/>
                <a:gd name="T34" fmla="*/ 8 w 15"/>
                <a:gd name="T35" fmla="*/ 182 h 184"/>
                <a:gd name="T36" fmla="*/ 7 w 15"/>
                <a:gd name="T37" fmla="*/ 183 h 184"/>
                <a:gd name="T38" fmla="*/ 6 w 15"/>
                <a:gd name="T39" fmla="*/ 183 h 184"/>
                <a:gd name="T40" fmla="*/ 5 w 15"/>
                <a:gd name="T41" fmla="*/ 180 h 184"/>
                <a:gd name="T42" fmla="*/ 5 w 15"/>
                <a:gd name="T43" fmla="*/ 146 h 184"/>
                <a:gd name="T44" fmla="*/ 6 w 15"/>
                <a:gd name="T45" fmla="*/ 175 h 184"/>
                <a:gd name="T46" fmla="*/ 5 w 15"/>
                <a:gd name="T47" fmla="*/ 178 h 184"/>
                <a:gd name="T48" fmla="*/ 3 w 15"/>
                <a:gd name="T49" fmla="*/ 175 h 184"/>
                <a:gd name="T50" fmla="*/ 3 w 15"/>
                <a:gd name="T51" fmla="*/ 155 h 184"/>
                <a:gd name="T52" fmla="*/ 3 w 15"/>
                <a:gd name="T53" fmla="*/ 153 h 184"/>
                <a:gd name="T54" fmla="*/ 3 w 15"/>
                <a:gd name="T55" fmla="*/ 170 h 184"/>
                <a:gd name="T56" fmla="*/ 2 w 15"/>
                <a:gd name="T57" fmla="*/ 174 h 184"/>
                <a:gd name="T58" fmla="*/ 1 w 15"/>
                <a:gd name="T59" fmla="*/ 169 h 184"/>
                <a:gd name="T60" fmla="*/ 0 w 15"/>
                <a:gd name="T61" fmla="*/ 118 h 184"/>
                <a:gd name="T62" fmla="*/ 0 w 15"/>
                <a:gd name="T63" fmla="*/ 72 h 184"/>
                <a:gd name="T64" fmla="*/ 0 w 15"/>
                <a:gd name="T65" fmla="*/ 71 h 184"/>
                <a:gd name="T66" fmla="*/ 4 w 15"/>
                <a:gd name="T67" fmla="*/ 61 h 184"/>
                <a:gd name="T68" fmla="*/ 5 w 15"/>
                <a:gd name="T69" fmla="*/ 37 h 184"/>
                <a:gd name="T70" fmla="*/ 5 w 15"/>
                <a:gd name="T71" fmla="*/ 32 h 184"/>
                <a:gd name="T72" fmla="*/ 4 w 15"/>
                <a:gd name="T73" fmla="*/ 30 h 184"/>
                <a:gd name="T74" fmla="*/ 5 w 15"/>
                <a:gd name="T75" fmla="*/ 22 h 184"/>
                <a:gd name="T76" fmla="*/ 7 w 15"/>
                <a:gd name="T77" fmla="*/ 21 h 184"/>
                <a:gd name="T78" fmla="*/ 5 w 15"/>
                <a:gd name="T79" fmla="*/ 14 h 184"/>
                <a:gd name="T80" fmla="*/ 5 w 15"/>
                <a:gd name="T81" fmla="*/ 11 h 184"/>
                <a:gd name="T82" fmla="*/ 8 w 15"/>
                <a:gd name="T83" fmla="*/ 13 h 184"/>
                <a:gd name="T84" fmla="*/ 6 w 15"/>
                <a:gd name="T85" fmla="*/ 10 h 184"/>
                <a:gd name="T86" fmla="*/ 7 w 15"/>
                <a:gd name="T87" fmla="*/ 6 h 184"/>
                <a:gd name="T88" fmla="*/ 7 w 15"/>
                <a:gd name="T89" fmla="*/ 6 h 184"/>
                <a:gd name="T90" fmla="*/ 5 w 15"/>
                <a:gd name="T91" fmla="*/ 1 h 184"/>
                <a:gd name="T92" fmla="*/ 10 w 15"/>
                <a:gd name="T93" fmla="*/ 4 h 184"/>
                <a:gd name="T94" fmla="*/ 11 w 15"/>
                <a:gd name="T95" fmla="*/ 7 h 184"/>
                <a:gd name="T96" fmla="*/ 12 w 15"/>
                <a:gd name="T97" fmla="*/ 10 h 184"/>
                <a:gd name="T98" fmla="*/ 13 w 15"/>
                <a:gd name="T99" fmla="*/ 39 h 184"/>
                <a:gd name="T100" fmla="*/ 14 w 15"/>
                <a:gd name="T101" fmla="*/ 73 h 184"/>
                <a:gd name="T102" fmla="*/ 15 w 15"/>
                <a:gd name="T103" fmla="*/ 80 h 184"/>
                <a:gd name="T104" fmla="*/ 15 w 15"/>
                <a:gd name="T105" fmla="*/ 92 h 184"/>
                <a:gd name="T106" fmla="*/ 13 w 15"/>
                <a:gd name="T107" fmla="*/ 9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 h="184">
                  <a:moveTo>
                    <a:pt x="13" y="98"/>
                  </a:moveTo>
                  <a:cubicBezTo>
                    <a:pt x="12" y="103"/>
                    <a:pt x="13" y="107"/>
                    <a:pt x="13" y="112"/>
                  </a:cubicBezTo>
                  <a:cubicBezTo>
                    <a:pt x="13" y="114"/>
                    <a:pt x="14" y="116"/>
                    <a:pt x="13" y="117"/>
                  </a:cubicBezTo>
                  <a:cubicBezTo>
                    <a:pt x="13" y="119"/>
                    <a:pt x="14" y="121"/>
                    <a:pt x="14" y="124"/>
                  </a:cubicBezTo>
                  <a:cubicBezTo>
                    <a:pt x="14" y="125"/>
                    <a:pt x="14" y="126"/>
                    <a:pt x="13" y="127"/>
                  </a:cubicBezTo>
                  <a:cubicBezTo>
                    <a:pt x="11" y="130"/>
                    <a:pt x="12" y="133"/>
                    <a:pt x="12" y="136"/>
                  </a:cubicBezTo>
                  <a:cubicBezTo>
                    <a:pt x="12" y="136"/>
                    <a:pt x="11" y="136"/>
                    <a:pt x="11" y="136"/>
                  </a:cubicBezTo>
                  <a:cubicBezTo>
                    <a:pt x="9" y="142"/>
                    <a:pt x="10" y="148"/>
                    <a:pt x="11" y="155"/>
                  </a:cubicBezTo>
                  <a:cubicBezTo>
                    <a:pt x="11" y="157"/>
                    <a:pt x="11" y="159"/>
                    <a:pt x="11" y="162"/>
                  </a:cubicBezTo>
                  <a:cubicBezTo>
                    <a:pt x="10" y="162"/>
                    <a:pt x="12" y="165"/>
                    <a:pt x="9" y="164"/>
                  </a:cubicBezTo>
                  <a:cubicBezTo>
                    <a:pt x="9" y="149"/>
                    <a:pt x="8" y="133"/>
                    <a:pt x="8" y="118"/>
                  </a:cubicBezTo>
                  <a:cubicBezTo>
                    <a:pt x="8" y="120"/>
                    <a:pt x="8" y="123"/>
                    <a:pt x="8" y="126"/>
                  </a:cubicBezTo>
                  <a:cubicBezTo>
                    <a:pt x="8" y="138"/>
                    <a:pt x="9" y="150"/>
                    <a:pt x="9" y="163"/>
                  </a:cubicBezTo>
                  <a:cubicBezTo>
                    <a:pt x="9" y="168"/>
                    <a:pt x="11" y="173"/>
                    <a:pt x="11" y="179"/>
                  </a:cubicBezTo>
                  <a:cubicBezTo>
                    <a:pt x="11" y="181"/>
                    <a:pt x="11" y="182"/>
                    <a:pt x="10" y="184"/>
                  </a:cubicBezTo>
                  <a:cubicBezTo>
                    <a:pt x="9" y="184"/>
                    <a:pt x="9" y="184"/>
                    <a:pt x="9" y="184"/>
                  </a:cubicBezTo>
                  <a:cubicBezTo>
                    <a:pt x="7" y="178"/>
                    <a:pt x="8" y="172"/>
                    <a:pt x="7" y="165"/>
                  </a:cubicBezTo>
                  <a:cubicBezTo>
                    <a:pt x="8" y="171"/>
                    <a:pt x="7" y="176"/>
                    <a:pt x="8" y="182"/>
                  </a:cubicBezTo>
                  <a:cubicBezTo>
                    <a:pt x="8" y="182"/>
                    <a:pt x="8" y="183"/>
                    <a:pt x="7" y="183"/>
                  </a:cubicBezTo>
                  <a:cubicBezTo>
                    <a:pt x="7" y="183"/>
                    <a:pt x="7" y="183"/>
                    <a:pt x="6" y="183"/>
                  </a:cubicBezTo>
                  <a:cubicBezTo>
                    <a:pt x="6" y="182"/>
                    <a:pt x="5" y="181"/>
                    <a:pt x="5" y="180"/>
                  </a:cubicBezTo>
                  <a:cubicBezTo>
                    <a:pt x="6" y="168"/>
                    <a:pt x="4" y="156"/>
                    <a:pt x="5" y="146"/>
                  </a:cubicBezTo>
                  <a:cubicBezTo>
                    <a:pt x="5" y="154"/>
                    <a:pt x="5" y="165"/>
                    <a:pt x="6" y="175"/>
                  </a:cubicBezTo>
                  <a:cubicBezTo>
                    <a:pt x="6" y="176"/>
                    <a:pt x="7" y="178"/>
                    <a:pt x="5" y="178"/>
                  </a:cubicBezTo>
                  <a:cubicBezTo>
                    <a:pt x="3" y="178"/>
                    <a:pt x="3" y="176"/>
                    <a:pt x="3" y="175"/>
                  </a:cubicBezTo>
                  <a:cubicBezTo>
                    <a:pt x="3" y="169"/>
                    <a:pt x="3" y="162"/>
                    <a:pt x="3" y="155"/>
                  </a:cubicBezTo>
                  <a:cubicBezTo>
                    <a:pt x="3" y="154"/>
                    <a:pt x="3" y="153"/>
                    <a:pt x="3" y="153"/>
                  </a:cubicBezTo>
                  <a:cubicBezTo>
                    <a:pt x="4" y="158"/>
                    <a:pt x="3" y="164"/>
                    <a:pt x="3" y="170"/>
                  </a:cubicBezTo>
                  <a:cubicBezTo>
                    <a:pt x="3" y="172"/>
                    <a:pt x="4" y="173"/>
                    <a:pt x="2" y="174"/>
                  </a:cubicBezTo>
                  <a:cubicBezTo>
                    <a:pt x="0" y="173"/>
                    <a:pt x="1" y="171"/>
                    <a:pt x="1" y="169"/>
                  </a:cubicBezTo>
                  <a:cubicBezTo>
                    <a:pt x="0" y="152"/>
                    <a:pt x="1" y="135"/>
                    <a:pt x="0" y="118"/>
                  </a:cubicBezTo>
                  <a:cubicBezTo>
                    <a:pt x="0" y="103"/>
                    <a:pt x="0" y="87"/>
                    <a:pt x="0" y="72"/>
                  </a:cubicBezTo>
                  <a:cubicBezTo>
                    <a:pt x="0" y="72"/>
                    <a:pt x="0" y="71"/>
                    <a:pt x="0" y="71"/>
                  </a:cubicBezTo>
                  <a:cubicBezTo>
                    <a:pt x="1" y="68"/>
                    <a:pt x="3" y="65"/>
                    <a:pt x="4" y="61"/>
                  </a:cubicBezTo>
                  <a:cubicBezTo>
                    <a:pt x="6" y="53"/>
                    <a:pt x="5" y="45"/>
                    <a:pt x="5" y="37"/>
                  </a:cubicBezTo>
                  <a:cubicBezTo>
                    <a:pt x="5" y="35"/>
                    <a:pt x="5" y="34"/>
                    <a:pt x="5" y="32"/>
                  </a:cubicBezTo>
                  <a:cubicBezTo>
                    <a:pt x="4" y="31"/>
                    <a:pt x="4" y="30"/>
                    <a:pt x="4" y="30"/>
                  </a:cubicBezTo>
                  <a:cubicBezTo>
                    <a:pt x="7" y="28"/>
                    <a:pt x="6" y="25"/>
                    <a:pt x="5" y="22"/>
                  </a:cubicBezTo>
                  <a:cubicBezTo>
                    <a:pt x="4" y="21"/>
                    <a:pt x="5" y="21"/>
                    <a:pt x="7" y="21"/>
                  </a:cubicBezTo>
                  <a:cubicBezTo>
                    <a:pt x="8" y="18"/>
                    <a:pt x="3" y="17"/>
                    <a:pt x="5" y="14"/>
                  </a:cubicBezTo>
                  <a:cubicBezTo>
                    <a:pt x="5" y="14"/>
                    <a:pt x="4" y="12"/>
                    <a:pt x="5" y="11"/>
                  </a:cubicBezTo>
                  <a:cubicBezTo>
                    <a:pt x="7" y="11"/>
                    <a:pt x="8" y="12"/>
                    <a:pt x="8" y="13"/>
                  </a:cubicBezTo>
                  <a:cubicBezTo>
                    <a:pt x="8" y="12"/>
                    <a:pt x="7" y="11"/>
                    <a:pt x="6" y="10"/>
                  </a:cubicBezTo>
                  <a:cubicBezTo>
                    <a:pt x="4" y="8"/>
                    <a:pt x="4" y="7"/>
                    <a:pt x="7" y="6"/>
                  </a:cubicBezTo>
                  <a:cubicBezTo>
                    <a:pt x="7" y="6"/>
                    <a:pt x="7" y="6"/>
                    <a:pt x="7" y="6"/>
                  </a:cubicBezTo>
                  <a:cubicBezTo>
                    <a:pt x="6" y="4"/>
                    <a:pt x="3" y="3"/>
                    <a:pt x="5" y="1"/>
                  </a:cubicBezTo>
                  <a:cubicBezTo>
                    <a:pt x="7" y="0"/>
                    <a:pt x="9" y="2"/>
                    <a:pt x="10" y="4"/>
                  </a:cubicBezTo>
                  <a:cubicBezTo>
                    <a:pt x="11" y="5"/>
                    <a:pt x="10" y="6"/>
                    <a:pt x="11" y="7"/>
                  </a:cubicBezTo>
                  <a:cubicBezTo>
                    <a:pt x="11" y="8"/>
                    <a:pt x="12" y="9"/>
                    <a:pt x="12" y="10"/>
                  </a:cubicBezTo>
                  <a:cubicBezTo>
                    <a:pt x="12" y="20"/>
                    <a:pt x="12" y="30"/>
                    <a:pt x="13" y="39"/>
                  </a:cubicBezTo>
                  <a:cubicBezTo>
                    <a:pt x="14" y="51"/>
                    <a:pt x="13" y="62"/>
                    <a:pt x="14" y="73"/>
                  </a:cubicBezTo>
                  <a:cubicBezTo>
                    <a:pt x="14" y="75"/>
                    <a:pt x="15" y="77"/>
                    <a:pt x="15" y="80"/>
                  </a:cubicBezTo>
                  <a:cubicBezTo>
                    <a:pt x="14" y="84"/>
                    <a:pt x="15" y="88"/>
                    <a:pt x="15" y="92"/>
                  </a:cubicBezTo>
                  <a:cubicBezTo>
                    <a:pt x="14" y="94"/>
                    <a:pt x="15" y="96"/>
                    <a:pt x="13" y="98"/>
                  </a:cubicBezTo>
                  <a:close/>
                </a:path>
              </a:pathLst>
            </a:custGeom>
            <a:solidFill>
              <a:srgbClr val="D6A7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8" name="Freeform 1090"/>
            <p:cNvSpPr>
              <a:spLocks/>
            </p:cNvSpPr>
            <p:nvPr/>
          </p:nvSpPr>
          <p:spPr bwMode="auto">
            <a:xfrm>
              <a:off x="1625" y="2902"/>
              <a:ext cx="34" cy="431"/>
            </a:xfrm>
            <a:custGeom>
              <a:avLst/>
              <a:gdLst>
                <a:gd name="T0" fmla="*/ 1 w 14"/>
                <a:gd name="T1" fmla="*/ 96 h 182"/>
                <a:gd name="T2" fmla="*/ 2 w 14"/>
                <a:gd name="T3" fmla="*/ 54 h 182"/>
                <a:gd name="T4" fmla="*/ 1 w 14"/>
                <a:gd name="T5" fmla="*/ 51 h 182"/>
                <a:gd name="T6" fmla="*/ 0 w 14"/>
                <a:gd name="T7" fmla="*/ 50 h 182"/>
                <a:gd name="T8" fmla="*/ 2 w 14"/>
                <a:gd name="T9" fmla="*/ 0 h 182"/>
                <a:gd name="T10" fmla="*/ 3 w 14"/>
                <a:gd name="T11" fmla="*/ 1 h 182"/>
                <a:gd name="T12" fmla="*/ 4 w 14"/>
                <a:gd name="T13" fmla="*/ 4 h 182"/>
                <a:gd name="T14" fmla="*/ 3 w 14"/>
                <a:gd name="T15" fmla="*/ 16 h 182"/>
                <a:gd name="T16" fmla="*/ 3 w 14"/>
                <a:gd name="T17" fmla="*/ 6 h 182"/>
                <a:gd name="T18" fmla="*/ 4 w 14"/>
                <a:gd name="T19" fmla="*/ 5 h 182"/>
                <a:gd name="T20" fmla="*/ 8 w 14"/>
                <a:gd name="T21" fmla="*/ 3 h 182"/>
                <a:gd name="T22" fmla="*/ 8 w 14"/>
                <a:gd name="T23" fmla="*/ 8 h 182"/>
                <a:gd name="T24" fmla="*/ 6 w 14"/>
                <a:gd name="T25" fmla="*/ 12 h 182"/>
                <a:gd name="T26" fmla="*/ 9 w 14"/>
                <a:gd name="T27" fmla="*/ 12 h 182"/>
                <a:gd name="T28" fmla="*/ 9 w 14"/>
                <a:gd name="T29" fmla="*/ 14 h 182"/>
                <a:gd name="T30" fmla="*/ 7 w 14"/>
                <a:gd name="T31" fmla="*/ 18 h 182"/>
                <a:gd name="T32" fmla="*/ 8 w 14"/>
                <a:gd name="T33" fmla="*/ 20 h 182"/>
                <a:gd name="T34" fmla="*/ 9 w 14"/>
                <a:gd name="T35" fmla="*/ 23 h 182"/>
                <a:gd name="T36" fmla="*/ 10 w 14"/>
                <a:gd name="T37" fmla="*/ 51 h 182"/>
                <a:gd name="T38" fmla="*/ 10 w 14"/>
                <a:gd name="T39" fmla="*/ 57 h 182"/>
                <a:gd name="T40" fmla="*/ 10 w 14"/>
                <a:gd name="T41" fmla="*/ 74 h 182"/>
                <a:gd name="T42" fmla="*/ 10 w 14"/>
                <a:gd name="T43" fmla="*/ 122 h 182"/>
                <a:gd name="T44" fmla="*/ 10 w 14"/>
                <a:gd name="T45" fmla="*/ 126 h 182"/>
                <a:gd name="T46" fmla="*/ 10 w 14"/>
                <a:gd name="T47" fmla="*/ 59 h 182"/>
                <a:gd name="T48" fmla="*/ 11 w 14"/>
                <a:gd name="T49" fmla="*/ 58 h 182"/>
                <a:gd name="T50" fmla="*/ 14 w 14"/>
                <a:gd name="T51" fmla="*/ 62 h 182"/>
                <a:gd name="T52" fmla="*/ 14 w 14"/>
                <a:gd name="T53" fmla="*/ 63 h 182"/>
                <a:gd name="T54" fmla="*/ 14 w 14"/>
                <a:gd name="T55" fmla="*/ 172 h 182"/>
                <a:gd name="T56" fmla="*/ 13 w 14"/>
                <a:gd name="T57" fmla="*/ 178 h 182"/>
                <a:gd name="T58" fmla="*/ 12 w 14"/>
                <a:gd name="T59" fmla="*/ 182 h 182"/>
                <a:gd name="T60" fmla="*/ 12 w 14"/>
                <a:gd name="T61" fmla="*/ 182 h 182"/>
                <a:gd name="T62" fmla="*/ 12 w 14"/>
                <a:gd name="T63" fmla="*/ 180 h 182"/>
                <a:gd name="T64" fmla="*/ 9 w 14"/>
                <a:gd name="T65" fmla="*/ 171 h 182"/>
                <a:gd name="T66" fmla="*/ 10 w 14"/>
                <a:gd name="T67" fmla="*/ 141 h 182"/>
                <a:gd name="T68" fmla="*/ 9 w 14"/>
                <a:gd name="T69" fmla="*/ 139 h 182"/>
                <a:gd name="T70" fmla="*/ 7 w 14"/>
                <a:gd name="T71" fmla="*/ 179 h 182"/>
                <a:gd name="T72" fmla="*/ 8 w 14"/>
                <a:gd name="T73" fmla="*/ 90 h 182"/>
                <a:gd name="T74" fmla="*/ 7 w 14"/>
                <a:gd name="T75" fmla="*/ 93 h 182"/>
                <a:gd name="T76" fmla="*/ 7 w 14"/>
                <a:gd name="T77" fmla="*/ 129 h 182"/>
                <a:gd name="T78" fmla="*/ 6 w 14"/>
                <a:gd name="T79" fmla="*/ 166 h 182"/>
                <a:gd name="T80" fmla="*/ 6 w 14"/>
                <a:gd name="T81" fmla="*/ 169 h 182"/>
                <a:gd name="T82" fmla="*/ 4 w 14"/>
                <a:gd name="T83" fmla="*/ 164 h 182"/>
                <a:gd name="T84" fmla="*/ 4 w 14"/>
                <a:gd name="T85" fmla="*/ 157 h 182"/>
                <a:gd name="T86" fmla="*/ 4 w 14"/>
                <a:gd name="T87" fmla="*/ 127 h 182"/>
                <a:gd name="T88" fmla="*/ 4 w 14"/>
                <a:gd name="T89" fmla="*/ 113 h 182"/>
                <a:gd name="T90" fmla="*/ 3 w 14"/>
                <a:gd name="T91" fmla="*/ 110 h 182"/>
                <a:gd name="T92" fmla="*/ 3 w 14"/>
                <a:gd name="T93" fmla="*/ 104 h 182"/>
                <a:gd name="T94" fmla="*/ 2 w 14"/>
                <a:gd name="T95" fmla="*/ 102 h 182"/>
                <a:gd name="T96" fmla="*/ 1 w 14"/>
                <a:gd name="T97" fmla="*/ 99 h 182"/>
                <a:gd name="T98" fmla="*/ 1 w 14"/>
                <a:gd name="T99" fmla="*/ 9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 h="182">
                  <a:moveTo>
                    <a:pt x="1" y="96"/>
                  </a:moveTo>
                  <a:cubicBezTo>
                    <a:pt x="2" y="82"/>
                    <a:pt x="1" y="68"/>
                    <a:pt x="2" y="54"/>
                  </a:cubicBezTo>
                  <a:cubicBezTo>
                    <a:pt x="2" y="52"/>
                    <a:pt x="2" y="51"/>
                    <a:pt x="1" y="51"/>
                  </a:cubicBezTo>
                  <a:cubicBezTo>
                    <a:pt x="0" y="51"/>
                    <a:pt x="0" y="51"/>
                    <a:pt x="0" y="50"/>
                  </a:cubicBezTo>
                  <a:cubicBezTo>
                    <a:pt x="0" y="34"/>
                    <a:pt x="1" y="17"/>
                    <a:pt x="2" y="0"/>
                  </a:cubicBezTo>
                  <a:cubicBezTo>
                    <a:pt x="3" y="0"/>
                    <a:pt x="3" y="0"/>
                    <a:pt x="3" y="1"/>
                  </a:cubicBezTo>
                  <a:cubicBezTo>
                    <a:pt x="4" y="2"/>
                    <a:pt x="4" y="3"/>
                    <a:pt x="4" y="4"/>
                  </a:cubicBezTo>
                  <a:cubicBezTo>
                    <a:pt x="3" y="8"/>
                    <a:pt x="2" y="12"/>
                    <a:pt x="3" y="16"/>
                  </a:cubicBezTo>
                  <a:cubicBezTo>
                    <a:pt x="2" y="13"/>
                    <a:pt x="3" y="9"/>
                    <a:pt x="3" y="6"/>
                  </a:cubicBezTo>
                  <a:cubicBezTo>
                    <a:pt x="4" y="5"/>
                    <a:pt x="4" y="5"/>
                    <a:pt x="4" y="5"/>
                  </a:cubicBezTo>
                  <a:cubicBezTo>
                    <a:pt x="6" y="4"/>
                    <a:pt x="6" y="1"/>
                    <a:pt x="8" y="3"/>
                  </a:cubicBezTo>
                  <a:cubicBezTo>
                    <a:pt x="10" y="4"/>
                    <a:pt x="9" y="6"/>
                    <a:pt x="8" y="8"/>
                  </a:cubicBezTo>
                  <a:cubicBezTo>
                    <a:pt x="7" y="9"/>
                    <a:pt x="6" y="11"/>
                    <a:pt x="6" y="12"/>
                  </a:cubicBezTo>
                  <a:cubicBezTo>
                    <a:pt x="7" y="12"/>
                    <a:pt x="8" y="11"/>
                    <a:pt x="9" y="12"/>
                  </a:cubicBezTo>
                  <a:cubicBezTo>
                    <a:pt x="9" y="13"/>
                    <a:pt x="9" y="13"/>
                    <a:pt x="9" y="14"/>
                  </a:cubicBezTo>
                  <a:cubicBezTo>
                    <a:pt x="9" y="15"/>
                    <a:pt x="7" y="16"/>
                    <a:pt x="7" y="18"/>
                  </a:cubicBezTo>
                  <a:cubicBezTo>
                    <a:pt x="8" y="18"/>
                    <a:pt x="6" y="20"/>
                    <a:pt x="8" y="20"/>
                  </a:cubicBezTo>
                  <a:cubicBezTo>
                    <a:pt x="9" y="20"/>
                    <a:pt x="9" y="22"/>
                    <a:pt x="9" y="23"/>
                  </a:cubicBezTo>
                  <a:cubicBezTo>
                    <a:pt x="9" y="32"/>
                    <a:pt x="8" y="41"/>
                    <a:pt x="10" y="51"/>
                  </a:cubicBezTo>
                  <a:cubicBezTo>
                    <a:pt x="10" y="53"/>
                    <a:pt x="12" y="55"/>
                    <a:pt x="10" y="57"/>
                  </a:cubicBezTo>
                  <a:cubicBezTo>
                    <a:pt x="9" y="63"/>
                    <a:pt x="10" y="69"/>
                    <a:pt x="10" y="74"/>
                  </a:cubicBezTo>
                  <a:cubicBezTo>
                    <a:pt x="10" y="90"/>
                    <a:pt x="10" y="106"/>
                    <a:pt x="10" y="122"/>
                  </a:cubicBezTo>
                  <a:cubicBezTo>
                    <a:pt x="10" y="124"/>
                    <a:pt x="9" y="125"/>
                    <a:pt x="10" y="126"/>
                  </a:cubicBezTo>
                  <a:cubicBezTo>
                    <a:pt x="10" y="104"/>
                    <a:pt x="10" y="81"/>
                    <a:pt x="10" y="59"/>
                  </a:cubicBezTo>
                  <a:cubicBezTo>
                    <a:pt x="10" y="58"/>
                    <a:pt x="10" y="56"/>
                    <a:pt x="11" y="58"/>
                  </a:cubicBezTo>
                  <a:cubicBezTo>
                    <a:pt x="12" y="59"/>
                    <a:pt x="14" y="60"/>
                    <a:pt x="14" y="62"/>
                  </a:cubicBezTo>
                  <a:cubicBezTo>
                    <a:pt x="14" y="62"/>
                    <a:pt x="14" y="63"/>
                    <a:pt x="14" y="63"/>
                  </a:cubicBezTo>
                  <a:cubicBezTo>
                    <a:pt x="13" y="100"/>
                    <a:pt x="14" y="136"/>
                    <a:pt x="14" y="172"/>
                  </a:cubicBezTo>
                  <a:cubicBezTo>
                    <a:pt x="14" y="174"/>
                    <a:pt x="14" y="177"/>
                    <a:pt x="13" y="178"/>
                  </a:cubicBezTo>
                  <a:cubicBezTo>
                    <a:pt x="12" y="179"/>
                    <a:pt x="12" y="181"/>
                    <a:pt x="12" y="182"/>
                  </a:cubicBezTo>
                  <a:cubicBezTo>
                    <a:pt x="12" y="182"/>
                    <a:pt x="12" y="182"/>
                    <a:pt x="12" y="182"/>
                  </a:cubicBezTo>
                  <a:cubicBezTo>
                    <a:pt x="12" y="181"/>
                    <a:pt x="12" y="180"/>
                    <a:pt x="12" y="180"/>
                  </a:cubicBezTo>
                  <a:cubicBezTo>
                    <a:pt x="8" y="178"/>
                    <a:pt x="9" y="174"/>
                    <a:pt x="9" y="171"/>
                  </a:cubicBezTo>
                  <a:cubicBezTo>
                    <a:pt x="9" y="161"/>
                    <a:pt x="9" y="151"/>
                    <a:pt x="10" y="141"/>
                  </a:cubicBezTo>
                  <a:cubicBezTo>
                    <a:pt x="10" y="141"/>
                    <a:pt x="10" y="140"/>
                    <a:pt x="9" y="139"/>
                  </a:cubicBezTo>
                  <a:cubicBezTo>
                    <a:pt x="8" y="153"/>
                    <a:pt x="9" y="166"/>
                    <a:pt x="7" y="179"/>
                  </a:cubicBezTo>
                  <a:cubicBezTo>
                    <a:pt x="8" y="149"/>
                    <a:pt x="8" y="120"/>
                    <a:pt x="8" y="90"/>
                  </a:cubicBezTo>
                  <a:cubicBezTo>
                    <a:pt x="7" y="91"/>
                    <a:pt x="7" y="92"/>
                    <a:pt x="7" y="93"/>
                  </a:cubicBezTo>
                  <a:cubicBezTo>
                    <a:pt x="7" y="105"/>
                    <a:pt x="7" y="117"/>
                    <a:pt x="7" y="129"/>
                  </a:cubicBezTo>
                  <a:cubicBezTo>
                    <a:pt x="6" y="141"/>
                    <a:pt x="6" y="154"/>
                    <a:pt x="6" y="166"/>
                  </a:cubicBezTo>
                  <a:cubicBezTo>
                    <a:pt x="6" y="167"/>
                    <a:pt x="6" y="168"/>
                    <a:pt x="6" y="169"/>
                  </a:cubicBezTo>
                  <a:cubicBezTo>
                    <a:pt x="4" y="168"/>
                    <a:pt x="4" y="166"/>
                    <a:pt x="4" y="164"/>
                  </a:cubicBezTo>
                  <a:cubicBezTo>
                    <a:pt x="4" y="162"/>
                    <a:pt x="5" y="159"/>
                    <a:pt x="4" y="157"/>
                  </a:cubicBezTo>
                  <a:cubicBezTo>
                    <a:pt x="4" y="147"/>
                    <a:pt x="4" y="137"/>
                    <a:pt x="4" y="127"/>
                  </a:cubicBezTo>
                  <a:cubicBezTo>
                    <a:pt x="4" y="123"/>
                    <a:pt x="4" y="118"/>
                    <a:pt x="4" y="113"/>
                  </a:cubicBezTo>
                  <a:cubicBezTo>
                    <a:pt x="4" y="112"/>
                    <a:pt x="4" y="111"/>
                    <a:pt x="3" y="110"/>
                  </a:cubicBezTo>
                  <a:cubicBezTo>
                    <a:pt x="3" y="108"/>
                    <a:pt x="3" y="106"/>
                    <a:pt x="3" y="104"/>
                  </a:cubicBezTo>
                  <a:cubicBezTo>
                    <a:pt x="3" y="103"/>
                    <a:pt x="3" y="102"/>
                    <a:pt x="2" y="102"/>
                  </a:cubicBezTo>
                  <a:cubicBezTo>
                    <a:pt x="2" y="101"/>
                    <a:pt x="3" y="99"/>
                    <a:pt x="1" y="99"/>
                  </a:cubicBezTo>
                  <a:cubicBezTo>
                    <a:pt x="1" y="98"/>
                    <a:pt x="1" y="96"/>
                    <a:pt x="1" y="96"/>
                  </a:cubicBezTo>
                  <a:close/>
                </a:path>
              </a:pathLst>
            </a:custGeom>
            <a:solidFill>
              <a:srgbClr val="D5A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9" name="Freeform 1091"/>
            <p:cNvSpPr>
              <a:spLocks/>
            </p:cNvSpPr>
            <p:nvPr/>
          </p:nvSpPr>
          <p:spPr bwMode="auto">
            <a:xfrm>
              <a:off x="1656" y="3047"/>
              <a:ext cx="15" cy="279"/>
            </a:xfrm>
            <a:custGeom>
              <a:avLst/>
              <a:gdLst>
                <a:gd name="T0" fmla="*/ 4 w 6"/>
                <a:gd name="T1" fmla="*/ 110 h 118"/>
                <a:gd name="T2" fmla="*/ 3 w 6"/>
                <a:gd name="T3" fmla="*/ 105 h 118"/>
                <a:gd name="T4" fmla="*/ 3 w 6"/>
                <a:gd name="T5" fmla="*/ 65 h 118"/>
                <a:gd name="T6" fmla="*/ 3 w 6"/>
                <a:gd name="T7" fmla="*/ 61 h 118"/>
                <a:gd name="T8" fmla="*/ 3 w 6"/>
                <a:gd name="T9" fmla="*/ 65 h 118"/>
                <a:gd name="T10" fmla="*/ 3 w 6"/>
                <a:gd name="T11" fmla="*/ 114 h 118"/>
                <a:gd name="T12" fmla="*/ 2 w 6"/>
                <a:gd name="T13" fmla="*/ 118 h 118"/>
                <a:gd name="T14" fmla="*/ 1 w 6"/>
                <a:gd name="T15" fmla="*/ 113 h 118"/>
                <a:gd name="T16" fmla="*/ 1 w 6"/>
                <a:gd name="T17" fmla="*/ 19 h 118"/>
                <a:gd name="T18" fmla="*/ 2 w 6"/>
                <a:gd name="T19" fmla="*/ 1 h 118"/>
                <a:gd name="T20" fmla="*/ 4 w 6"/>
                <a:gd name="T21" fmla="*/ 2 h 118"/>
                <a:gd name="T22" fmla="*/ 5 w 6"/>
                <a:gd name="T23" fmla="*/ 5 h 118"/>
                <a:gd name="T24" fmla="*/ 5 w 6"/>
                <a:gd name="T25" fmla="*/ 104 h 118"/>
                <a:gd name="T26" fmla="*/ 4 w 6"/>
                <a:gd name="T27"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18">
                  <a:moveTo>
                    <a:pt x="4" y="110"/>
                  </a:moveTo>
                  <a:cubicBezTo>
                    <a:pt x="3" y="108"/>
                    <a:pt x="3" y="107"/>
                    <a:pt x="3" y="105"/>
                  </a:cubicBezTo>
                  <a:cubicBezTo>
                    <a:pt x="3" y="92"/>
                    <a:pt x="3" y="79"/>
                    <a:pt x="3" y="65"/>
                  </a:cubicBezTo>
                  <a:cubicBezTo>
                    <a:pt x="3" y="64"/>
                    <a:pt x="3" y="63"/>
                    <a:pt x="3" y="61"/>
                  </a:cubicBezTo>
                  <a:cubicBezTo>
                    <a:pt x="2" y="63"/>
                    <a:pt x="3" y="64"/>
                    <a:pt x="3" y="65"/>
                  </a:cubicBezTo>
                  <a:cubicBezTo>
                    <a:pt x="3" y="81"/>
                    <a:pt x="3" y="98"/>
                    <a:pt x="3" y="114"/>
                  </a:cubicBezTo>
                  <a:cubicBezTo>
                    <a:pt x="3" y="115"/>
                    <a:pt x="3" y="117"/>
                    <a:pt x="2" y="118"/>
                  </a:cubicBezTo>
                  <a:cubicBezTo>
                    <a:pt x="1" y="117"/>
                    <a:pt x="1" y="115"/>
                    <a:pt x="1" y="113"/>
                  </a:cubicBezTo>
                  <a:cubicBezTo>
                    <a:pt x="1" y="81"/>
                    <a:pt x="1" y="50"/>
                    <a:pt x="1" y="19"/>
                  </a:cubicBezTo>
                  <a:cubicBezTo>
                    <a:pt x="1" y="13"/>
                    <a:pt x="0" y="7"/>
                    <a:pt x="2" y="1"/>
                  </a:cubicBezTo>
                  <a:cubicBezTo>
                    <a:pt x="3" y="0"/>
                    <a:pt x="4" y="1"/>
                    <a:pt x="4" y="2"/>
                  </a:cubicBezTo>
                  <a:cubicBezTo>
                    <a:pt x="5" y="3"/>
                    <a:pt x="5" y="4"/>
                    <a:pt x="5" y="5"/>
                  </a:cubicBezTo>
                  <a:cubicBezTo>
                    <a:pt x="5" y="38"/>
                    <a:pt x="6" y="71"/>
                    <a:pt x="5" y="104"/>
                  </a:cubicBezTo>
                  <a:cubicBezTo>
                    <a:pt x="5" y="106"/>
                    <a:pt x="5" y="108"/>
                    <a:pt x="4" y="110"/>
                  </a:cubicBezTo>
                  <a:close/>
                </a:path>
              </a:pathLst>
            </a:custGeom>
            <a:solidFill>
              <a:srgbClr val="F2D6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0" name="Freeform 1092"/>
            <p:cNvSpPr>
              <a:spLocks/>
            </p:cNvSpPr>
            <p:nvPr/>
          </p:nvSpPr>
          <p:spPr bwMode="auto">
            <a:xfrm>
              <a:off x="1661" y="3364"/>
              <a:ext cx="10" cy="298"/>
            </a:xfrm>
            <a:custGeom>
              <a:avLst/>
              <a:gdLst>
                <a:gd name="T0" fmla="*/ 0 w 4"/>
                <a:gd name="T1" fmla="*/ 126 h 126"/>
                <a:gd name="T2" fmla="*/ 0 w 4"/>
                <a:gd name="T3" fmla="*/ 28 h 126"/>
                <a:gd name="T4" fmla="*/ 0 w 4"/>
                <a:gd name="T5" fmla="*/ 0 h 126"/>
                <a:gd name="T6" fmla="*/ 2 w 4"/>
                <a:gd name="T7" fmla="*/ 1 h 126"/>
                <a:gd name="T8" fmla="*/ 3 w 4"/>
                <a:gd name="T9" fmla="*/ 15 h 126"/>
                <a:gd name="T10" fmla="*/ 3 w 4"/>
                <a:gd name="T11" fmla="*/ 49 h 126"/>
                <a:gd name="T12" fmla="*/ 3 w 4"/>
                <a:gd name="T13" fmla="*/ 95 h 126"/>
                <a:gd name="T14" fmla="*/ 2 w 4"/>
                <a:gd name="T15" fmla="*/ 98 h 126"/>
                <a:gd name="T16" fmla="*/ 1 w 4"/>
                <a:gd name="T17" fmla="*/ 93 h 126"/>
                <a:gd name="T18" fmla="*/ 1 w 4"/>
                <a:gd name="T19" fmla="*/ 52 h 126"/>
                <a:gd name="T20" fmla="*/ 1 w 4"/>
                <a:gd name="T21" fmla="*/ 47 h 126"/>
                <a:gd name="T22" fmla="*/ 1 w 4"/>
                <a:gd name="T23" fmla="*/ 52 h 126"/>
                <a:gd name="T24" fmla="*/ 1 w 4"/>
                <a:gd name="T25" fmla="*/ 122 h 126"/>
                <a:gd name="T26" fmla="*/ 0 w 4"/>
                <a:gd name="T2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26">
                  <a:moveTo>
                    <a:pt x="0" y="126"/>
                  </a:moveTo>
                  <a:cubicBezTo>
                    <a:pt x="0" y="93"/>
                    <a:pt x="0" y="61"/>
                    <a:pt x="0" y="28"/>
                  </a:cubicBezTo>
                  <a:cubicBezTo>
                    <a:pt x="0" y="19"/>
                    <a:pt x="0" y="9"/>
                    <a:pt x="0" y="0"/>
                  </a:cubicBezTo>
                  <a:cubicBezTo>
                    <a:pt x="1" y="0"/>
                    <a:pt x="1" y="1"/>
                    <a:pt x="2" y="1"/>
                  </a:cubicBezTo>
                  <a:cubicBezTo>
                    <a:pt x="4" y="5"/>
                    <a:pt x="3" y="10"/>
                    <a:pt x="3" y="15"/>
                  </a:cubicBezTo>
                  <a:cubicBezTo>
                    <a:pt x="3" y="26"/>
                    <a:pt x="3" y="37"/>
                    <a:pt x="3" y="49"/>
                  </a:cubicBezTo>
                  <a:cubicBezTo>
                    <a:pt x="3" y="64"/>
                    <a:pt x="3" y="80"/>
                    <a:pt x="3" y="95"/>
                  </a:cubicBezTo>
                  <a:cubicBezTo>
                    <a:pt x="3" y="96"/>
                    <a:pt x="3" y="97"/>
                    <a:pt x="2" y="98"/>
                  </a:cubicBezTo>
                  <a:cubicBezTo>
                    <a:pt x="1" y="96"/>
                    <a:pt x="1" y="95"/>
                    <a:pt x="1" y="93"/>
                  </a:cubicBezTo>
                  <a:cubicBezTo>
                    <a:pt x="1" y="79"/>
                    <a:pt x="1" y="65"/>
                    <a:pt x="1" y="52"/>
                  </a:cubicBezTo>
                  <a:cubicBezTo>
                    <a:pt x="1" y="50"/>
                    <a:pt x="2" y="49"/>
                    <a:pt x="1" y="47"/>
                  </a:cubicBezTo>
                  <a:cubicBezTo>
                    <a:pt x="1" y="49"/>
                    <a:pt x="1" y="50"/>
                    <a:pt x="1" y="52"/>
                  </a:cubicBezTo>
                  <a:cubicBezTo>
                    <a:pt x="1" y="75"/>
                    <a:pt x="1" y="98"/>
                    <a:pt x="1" y="122"/>
                  </a:cubicBezTo>
                  <a:cubicBezTo>
                    <a:pt x="1" y="123"/>
                    <a:pt x="1" y="125"/>
                    <a:pt x="0" y="126"/>
                  </a:cubicBezTo>
                  <a:close/>
                </a:path>
              </a:pathLst>
            </a:custGeom>
            <a:solidFill>
              <a:srgbClr val="F5D9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1" name="Freeform 1093"/>
            <p:cNvSpPr>
              <a:spLocks/>
            </p:cNvSpPr>
            <p:nvPr/>
          </p:nvSpPr>
          <p:spPr bwMode="auto">
            <a:xfrm>
              <a:off x="1654" y="3049"/>
              <a:ext cx="7" cy="275"/>
            </a:xfrm>
            <a:custGeom>
              <a:avLst/>
              <a:gdLst>
                <a:gd name="T0" fmla="*/ 1 w 3"/>
                <a:gd name="T1" fmla="*/ 116 h 116"/>
                <a:gd name="T2" fmla="*/ 1 w 3"/>
                <a:gd name="T3" fmla="*/ 19 h 116"/>
                <a:gd name="T4" fmla="*/ 2 w 3"/>
                <a:gd name="T5" fmla="*/ 0 h 116"/>
                <a:gd name="T6" fmla="*/ 2 w 3"/>
                <a:gd name="T7" fmla="*/ 3 h 116"/>
                <a:gd name="T8" fmla="*/ 2 w 3"/>
                <a:gd name="T9" fmla="*/ 113 h 116"/>
                <a:gd name="T10" fmla="*/ 2 w 3"/>
                <a:gd name="T11" fmla="*/ 116 h 116"/>
                <a:gd name="T12" fmla="*/ 1 w 3"/>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3" h="116">
                  <a:moveTo>
                    <a:pt x="1" y="116"/>
                  </a:moveTo>
                  <a:cubicBezTo>
                    <a:pt x="1" y="84"/>
                    <a:pt x="0" y="51"/>
                    <a:pt x="1" y="19"/>
                  </a:cubicBezTo>
                  <a:cubicBezTo>
                    <a:pt x="1" y="13"/>
                    <a:pt x="1" y="6"/>
                    <a:pt x="2" y="0"/>
                  </a:cubicBezTo>
                  <a:cubicBezTo>
                    <a:pt x="3" y="1"/>
                    <a:pt x="2" y="2"/>
                    <a:pt x="2" y="3"/>
                  </a:cubicBezTo>
                  <a:cubicBezTo>
                    <a:pt x="2" y="40"/>
                    <a:pt x="2" y="77"/>
                    <a:pt x="2" y="113"/>
                  </a:cubicBezTo>
                  <a:cubicBezTo>
                    <a:pt x="2" y="114"/>
                    <a:pt x="3" y="115"/>
                    <a:pt x="2" y="116"/>
                  </a:cubicBezTo>
                  <a:cubicBezTo>
                    <a:pt x="1" y="116"/>
                    <a:pt x="1" y="116"/>
                    <a:pt x="1" y="116"/>
                  </a:cubicBezTo>
                  <a:close/>
                </a:path>
              </a:pathLst>
            </a:custGeom>
            <a:solidFill>
              <a:srgbClr val="F5CA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2" name="Freeform 1094"/>
            <p:cNvSpPr>
              <a:spLocks/>
            </p:cNvSpPr>
            <p:nvPr/>
          </p:nvSpPr>
          <p:spPr bwMode="auto">
            <a:xfrm>
              <a:off x="1606" y="3335"/>
              <a:ext cx="31" cy="143"/>
            </a:xfrm>
            <a:custGeom>
              <a:avLst/>
              <a:gdLst>
                <a:gd name="T0" fmla="*/ 8 w 13"/>
                <a:gd name="T1" fmla="*/ 60 h 60"/>
                <a:gd name="T2" fmla="*/ 1 w 13"/>
                <a:gd name="T3" fmla="*/ 58 h 60"/>
                <a:gd name="T4" fmla="*/ 0 w 13"/>
                <a:gd name="T5" fmla="*/ 57 h 60"/>
                <a:gd name="T6" fmla="*/ 1 w 13"/>
                <a:gd name="T7" fmla="*/ 56 h 60"/>
                <a:gd name="T8" fmla="*/ 5 w 13"/>
                <a:gd name="T9" fmla="*/ 52 h 60"/>
                <a:gd name="T10" fmla="*/ 5 w 13"/>
                <a:gd name="T11" fmla="*/ 44 h 60"/>
                <a:gd name="T12" fmla="*/ 9 w 13"/>
                <a:gd name="T13" fmla="*/ 16 h 60"/>
                <a:gd name="T14" fmla="*/ 11 w 13"/>
                <a:gd name="T15" fmla="*/ 1 h 60"/>
                <a:gd name="T16" fmla="*/ 12 w 13"/>
                <a:gd name="T17" fmla="*/ 0 h 60"/>
                <a:gd name="T18" fmla="*/ 12 w 13"/>
                <a:gd name="T19" fmla="*/ 18 h 60"/>
                <a:gd name="T20" fmla="*/ 12 w 13"/>
                <a:gd name="T21" fmla="*/ 32 h 60"/>
                <a:gd name="T22" fmla="*/ 12 w 13"/>
                <a:gd name="T23" fmla="*/ 32 h 60"/>
                <a:gd name="T24" fmla="*/ 11 w 13"/>
                <a:gd name="T25" fmla="*/ 41 h 60"/>
                <a:gd name="T26" fmla="*/ 11 w 13"/>
                <a:gd name="T27" fmla="*/ 41 h 60"/>
                <a:gd name="T28" fmla="*/ 10 w 13"/>
                <a:gd name="T29" fmla="*/ 50 h 60"/>
                <a:gd name="T30" fmla="*/ 10 w 13"/>
                <a:gd name="T31" fmla="*/ 50 h 60"/>
                <a:gd name="T32" fmla="*/ 9 w 13"/>
                <a:gd name="T33" fmla="*/ 59 h 60"/>
                <a:gd name="T34" fmla="*/ 8 w 13"/>
                <a:gd name="T3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60">
                  <a:moveTo>
                    <a:pt x="8" y="60"/>
                  </a:moveTo>
                  <a:cubicBezTo>
                    <a:pt x="7" y="57"/>
                    <a:pt x="5" y="54"/>
                    <a:pt x="1" y="58"/>
                  </a:cubicBezTo>
                  <a:cubicBezTo>
                    <a:pt x="1" y="58"/>
                    <a:pt x="1" y="57"/>
                    <a:pt x="0" y="57"/>
                  </a:cubicBezTo>
                  <a:cubicBezTo>
                    <a:pt x="1" y="57"/>
                    <a:pt x="1" y="57"/>
                    <a:pt x="1" y="56"/>
                  </a:cubicBezTo>
                  <a:cubicBezTo>
                    <a:pt x="2" y="55"/>
                    <a:pt x="3" y="54"/>
                    <a:pt x="5" y="52"/>
                  </a:cubicBezTo>
                  <a:cubicBezTo>
                    <a:pt x="6" y="50"/>
                    <a:pt x="5" y="47"/>
                    <a:pt x="5" y="44"/>
                  </a:cubicBezTo>
                  <a:cubicBezTo>
                    <a:pt x="6" y="35"/>
                    <a:pt x="8" y="26"/>
                    <a:pt x="9" y="16"/>
                  </a:cubicBezTo>
                  <a:cubicBezTo>
                    <a:pt x="10" y="11"/>
                    <a:pt x="9" y="6"/>
                    <a:pt x="11" y="1"/>
                  </a:cubicBezTo>
                  <a:cubicBezTo>
                    <a:pt x="12" y="1"/>
                    <a:pt x="12" y="1"/>
                    <a:pt x="12" y="0"/>
                  </a:cubicBezTo>
                  <a:cubicBezTo>
                    <a:pt x="13" y="6"/>
                    <a:pt x="13" y="12"/>
                    <a:pt x="12" y="18"/>
                  </a:cubicBezTo>
                  <a:cubicBezTo>
                    <a:pt x="12" y="23"/>
                    <a:pt x="13" y="27"/>
                    <a:pt x="12" y="32"/>
                  </a:cubicBezTo>
                  <a:cubicBezTo>
                    <a:pt x="12" y="32"/>
                    <a:pt x="12" y="32"/>
                    <a:pt x="12" y="32"/>
                  </a:cubicBezTo>
                  <a:cubicBezTo>
                    <a:pt x="11" y="35"/>
                    <a:pt x="12" y="38"/>
                    <a:pt x="11" y="41"/>
                  </a:cubicBezTo>
                  <a:cubicBezTo>
                    <a:pt x="11" y="41"/>
                    <a:pt x="11" y="41"/>
                    <a:pt x="11" y="41"/>
                  </a:cubicBezTo>
                  <a:cubicBezTo>
                    <a:pt x="10" y="44"/>
                    <a:pt x="11" y="47"/>
                    <a:pt x="10" y="50"/>
                  </a:cubicBezTo>
                  <a:cubicBezTo>
                    <a:pt x="10" y="50"/>
                    <a:pt x="10" y="50"/>
                    <a:pt x="10" y="50"/>
                  </a:cubicBezTo>
                  <a:cubicBezTo>
                    <a:pt x="9" y="53"/>
                    <a:pt x="10" y="56"/>
                    <a:pt x="9" y="59"/>
                  </a:cubicBezTo>
                  <a:cubicBezTo>
                    <a:pt x="8" y="59"/>
                    <a:pt x="8" y="59"/>
                    <a:pt x="8" y="60"/>
                  </a:cubicBezTo>
                  <a:close/>
                </a:path>
              </a:pathLst>
            </a:custGeom>
            <a:solidFill>
              <a:srgbClr val="7B5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3" name="Freeform 1095"/>
            <p:cNvSpPr>
              <a:spLocks/>
            </p:cNvSpPr>
            <p:nvPr/>
          </p:nvSpPr>
          <p:spPr bwMode="auto">
            <a:xfrm>
              <a:off x="1692" y="3314"/>
              <a:ext cx="26" cy="121"/>
            </a:xfrm>
            <a:custGeom>
              <a:avLst/>
              <a:gdLst>
                <a:gd name="T0" fmla="*/ 11 w 11"/>
                <a:gd name="T1" fmla="*/ 18 h 51"/>
                <a:gd name="T2" fmla="*/ 11 w 11"/>
                <a:gd name="T3" fmla="*/ 19 h 51"/>
                <a:gd name="T4" fmla="*/ 8 w 11"/>
                <a:gd name="T5" fmla="*/ 49 h 51"/>
                <a:gd name="T6" fmla="*/ 7 w 11"/>
                <a:gd name="T7" fmla="*/ 51 h 51"/>
                <a:gd name="T8" fmla="*/ 7 w 11"/>
                <a:gd name="T9" fmla="*/ 49 h 51"/>
                <a:gd name="T10" fmla="*/ 5 w 11"/>
                <a:gd name="T11" fmla="*/ 41 h 51"/>
                <a:gd name="T12" fmla="*/ 3 w 11"/>
                <a:gd name="T13" fmla="*/ 27 h 51"/>
                <a:gd name="T14" fmla="*/ 3 w 11"/>
                <a:gd name="T15" fmla="*/ 17 h 51"/>
                <a:gd name="T16" fmla="*/ 2 w 11"/>
                <a:gd name="T17" fmla="*/ 8 h 51"/>
                <a:gd name="T18" fmla="*/ 2 w 11"/>
                <a:gd name="T19" fmla="*/ 3 h 51"/>
                <a:gd name="T20" fmla="*/ 3 w 11"/>
                <a:gd name="T21" fmla="*/ 0 h 51"/>
                <a:gd name="T22" fmla="*/ 7 w 11"/>
                <a:gd name="T23" fmla="*/ 11 h 51"/>
                <a:gd name="T24" fmla="*/ 11 w 11"/>
                <a:gd name="T25"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51">
                  <a:moveTo>
                    <a:pt x="11" y="18"/>
                  </a:moveTo>
                  <a:cubicBezTo>
                    <a:pt x="11" y="18"/>
                    <a:pt x="11" y="19"/>
                    <a:pt x="11" y="19"/>
                  </a:cubicBezTo>
                  <a:cubicBezTo>
                    <a:pt x="6" y="29"/>
                    <a:pt x="6" y="39"/>
                    <a:pt x="8" y="49"/>
                  </a:cubicBezTo>
                  <a:cubicBezTo>
                    <a:pt x="8" y="50"/>
                    <a:pt x="9" y="51"/>
                    <a:pt x="7" y="51"/>
                  </a:cubicBezTo>
                  <a:cubicBezTo>
                    <a:pt x="6" y="51"/>
                    <a:pt x="7" y="50"/>
                    <a:pt x="7" y="49"/>
                  </a:cubicBezTo>
                  <a:cubicBezTo>
                    <a:pt x="6" y="46"/>
                    <a:pt x="6" y="44"/>
                    <a:pt x="5" y="41"/>
                  </a:cubicBezTo>
                  <a:cubicBezTo>
                    <a:pt x="5" y="37"/>
                    <a:pt x="4" y="32"/>
                    <a:pt x="3" y="27"/>
                  </a:cubicBezTo>
                  <a:cubicBezTo>
                    <a:pt x="2" y="24"/>
                    <a:pt x="4" y="20"/>
                    <a:pt x="3" y="17"/>
                  </a:cubicBezTo>
                  <a:cubicBezTo>
                    <a:pt x="2" y="14"/>
                    <a:pt x="3" y="11"/>
                    <a:pt x="2" y="8"/>
                  </a:cubicBezTo>
                  <a:cubicBezTo>
                    <a:pt x="2" y="6"/>
                    <a:pt x="2" y="5"/>
                    <a:pt x="2" y="3"/>
                  </a:cubicBezTo>
                  <a:cubicBezTo>
                    <a:pt x="2" y="2"/>
                    <a:pt x="0" y="0"/>
                    <a:pt x="3" y="0"/>
                  </a:cubicBezTo>
                  <a:cubicBezTo>
                    <a:pt x="3" y="4"/>
                    <a:pt x="4" y="8"/>
                    <a:pt x="7" y="11"/>
                  </a:cubicBezTo>
                  <a:cubicBezTo>
                    <a:pt x="9" y="13"/>
                    <a:pt x="9" y="16"/>
                    <a:pt x="11" y="18"/>
                  </a:cubicBezTo>
                  <a:close/>
                </a:path>
              </a:pathLst>
            </a:custGeom>
            <a:solidFill>
              <a:srgbClr val="906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4" name="Freeform 1096"/>
            <p:cNvSpPr>
              <a:spLocks/>
            </p:cNvSpPr>
            <p:nvPr/>
          </p:nvSpPr>
          <p:spPr bwMode="auto">
            <a:xfrm>
              <a:off x="1663" y="3357"/>
              <a:ext cx="8" cy="353"/>
            </a:xfrm>
            <a:custGeom>
              <a:avLst/>
              <a:gdLst>
                <a:gd name="T0" fmla="*/ 1 w 3"/>
                <a:gd name="T1" fmla="*/ 101 h 149"/>
                <a:gd name="T2" fmla="*/ 1 w 3"/>
                <a:gd name="T3" fmla="*/ 18 h 149"/>
                <a:gd name="T4" fmla="*/ 2 w 3"/>
                <a:gd name="T5" fmla="*/ 1 h 149"/>
                <a:gd name="T6" fmla="*/ 3 w 3"/>
                <a:gd name="T7" fmla="*/ 0 h 149"/>
                <a:gd name="T8" fmla="*/ 2 w 3"/>
                <a:gd name="T9" fmla="*/ 70 h 149"/>
                <a:gd name="T10" fmla="*/ 2 w 3"/>
                <a:gd name="T11" fmla="*/ 132 h 149"/>
                <a:gd name="T12" fmla="*/ 3 w 3"/>
                <a:gd name="T13" fmla="*/ 144 h 149"/>
                <a:gd name="T14" fmla="*/ 1 w 3"/>
                <a:gd name="T15" fmla="*/ 149 h 149"/>
                <a:gd name="T16" fmla="*/ 1 w 3"/>
                <a:gd name="T17" fmla="*/ 137 h 149"/>
                <a:gd name="T18" fmla="*/ 1 w 3"/>
                <a:gd name="T19" fmla="*/ 10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49">
                  <a:moveTo>
                    <a:pt x="1" y="101"/>
                  </a:moveTo>
                  <a:cubicBezTo>
                    <a:pt x="1" y="73"/>
                    <a:pt x="1" y="45"/>
                    <a:pt x="1" y="18"/>
                  </a:cubicBezTo>
                  <a:cubicBezTo>
                    <a:pt x="2" y="12"/>
                    <a:pt x="1" y="6"/>
                    <a:pt x="2" y="1"/>
                  </a:cubicBezTo>
                  <a:cubicBezTo>
                    <a:pt x="2" y="1"/>
                    <a:pt x="2" y="0"/>
                    <a:pt x="3" y="0"/>
                  </a:cubicBezTo>
                  <a:cubicBezTo>
                    <a:pt x="3" y="23"/>
                    <a:pt x="3" y="46"/>
                    <a:pt x="2" y="70"/>
                  </a:cubicBezTo>
                  <a:cubicBezTo>
                    <a:pt x="2" y="90"/>
                    <a:pt x="2" y="111"/>
                    <a:pt x="2" y="132"/>
                  </a:cubicBezTo>
                  <a:cubicBezTo>
                    <a:pt x="2" y="136"/>
                    <a:pt x="3" y="140"/>
                    <a:pt x="3" y="144"/>
                  </a:cubicBezTo>
                  <a:cubicBezTo>
                    <a:pt x="0" y="145"/>
                    <a:pt x="1" y="147"/>
                    <a:pt x="1" y="149"/>
                  </a:cubicBezTo>
                  <a:cubicBezTo>
                    <a:pt x="0" y="145"/>
                    <a:pt x="1" y="141"/>
                    <a:pt x="1" y="137"/>
                  </a:cubicBezTo>
                  <a:cubicBezTo>
                    <a:pt x="1" y="125"/>
                    <a:pt x="1" y="113"/>
                    <a:pt x="1" y="101"/>
                  </a:cubicBezTo>
                  <a:close/>
                </a:path>
              </a:pathLst>
            </a:custGeom>
            <a:solidFill>
              <a:srgbClr val="A45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5" name="Freeform 1097"/>
            <p:cNvSpPr>
              <a:spLocks/>
            </p:cNvSpPr>
            <p:nvPr/>
          </p:nvSpPr>
          <p:spPr bwMode="auto">
            <a:xfrm>
              <a:off x="1666" y="3047"/>
              <a:ext cx="9" cy="258"/>
            </a:xfrm>
            <a:custGeom>
              <a:avLst/>
              <a:gdLst>
                <a:gd name="T0" fmla="*/ 1 w 4"/>
                <a:gd name="T1" fmla="*/ 0 h 109"/>
                <a:gd name="T2" fmla="*/ 2 w 4"/>
                <a:gd name="T3" fmla="*/ 4 h 109"/>
                <a:gd name="T4" fmla="*/ 2 w 4"/>
                <a:gd name="T5" fmla="*/ 36 h 109"/>
                <a:gd name="T6" fmla="*/ 3 w 4"/>
                <a:gd name="T7" fmla="*/ 101 h 109"/>
                <a:gd name="T8" fmla="*/ 3 w 4"/>
                <a:gd name="T9" fmla="*/ 104 h 109"/>
                <a:gd name="T10" fmla="*/ 3 w 4"/>
                <a:gd name="T11" fmla="*/ 108 h 109"/>
                <a:gd name="T12" fmla="*/ 2 w 4"/>
                <a:gd name="T13" fmla="*/ 109 h 109"/>
                <a:gd name="T14" fmla="*/ 1 w 4"/>
                <a:gd name="T15" fmla="*/ 105 h 109"/>
                <a:gd name="T16" fmla="*/ 1 w 4"/>
                <a:gd name="T17" fmla="*/ 63 h 109"/>
                <a:gd name="T18" fmla="*/ 0 w 4"/>
                <a:gd name="T19" fmla="*/ 5 h 109"/>
                <a:gd name="T20" fmla="*/ 1 w 4"/>
                <a:gd name="T2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09">
                  <a:moveTo>
                    <a:pt x="1" y="0"/>
                  </a:moveTo>
                  <a:cubicBezTo>
                    <a:pt x="2" y="1"/>
                    <a:pt x="2" y="3"/>
                    <a:pt x="2" y="4"/>
                  </a:cubicBezTo>
                  <a:cubicBezTo>
                    <a:pt x="2" y="15"/>
                    <a:pt x="1" y="26"/>
                    <a:pt x="2" y="36"/>
                  </a:cubicBezTo>
                  <a:cubicBezTo>
                    <a:pt x="3" y="58"/>
                    <a:pt x="2" y="79"/>
                    <a:pt x="3" y="101"/>
                  </a:cubicBezTo>
                  <a:cubicBezTo>
                    <a:pt x="3" y="102"/>
                    <a:pt x="2" y="103"/>
                    <a:pt x="3" y="104"/>
                  </a:cubicBezTo>
                  <a:cubicBezTo>
                    <a:pt x="4" y="105"/>
                    <a:pt x="4" y="107"/>
                    <a:pt x="3" y="108"/>
                  </a:cubicBezTo>
                  <a:cubicBezTo>
                    <a:pt x="3" y="108"/>
                    <a:pt x="2" y="108"/>
                    <a:pt x="2" y="109"/>
                  </a:cubicBezTo>
                  <a:cubicBezTo>
                    <a:pt x="1" y="108"/>
                    <a:pt x="1" y="106"/>
                    <a:pt x="1" y="105"/>
                  </a:cubicBezTo>
                  <a:cubicBezTo>
                    <a:pt x="1" y="91"/>
                    <a:pt x="0" y="77"/>
                    <a:pt x="1" y="63"/>
                  </a:cubicBezTo>
                  <a:cubicBezTo>
                    <a:pt x="1" y="44"/>
                    <a:pt x="0" y="24"/>
                    <a:pt x="0" y="5"/>
                  </a:cubicBezTo>
                  <a:cubicBezTo>
                    <a:pt x="0" y="3"/>
                    <a:pt x="0" y="2"/>
                    <a:pt x="1" y="0"/>
                  </a:cubicBezTo>
                  <a:close/>
                </a:path>
              </a:pathLst>
            </a:custGeom>
            <a:solidFill>
              <a:srgbClr val="F5D1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6" name="Freeform 1098"/>
            <p:cNvSpPr>
              <a:spLocks/>
            </p:cNvSpPr>
            <p:nvPr/>
          </p:nvSpPr>
          <p:spPr bwMode="auto">
            <a:xfrm>
              <a:off x="1661" y="3044"/>
              <a:ext cx="10" cy="263"/>
            </a:xfrm>
            <a:custGeom>
              <a:avLst/>
              <a:gdLst>
                <a:gd name="T0" fmla="*/ 3 w 4"/>
                <a:gd name="T1" fmla="*/ 1 h 111"/>
                <a:gd name="T2" fmla="*/ 3 w 4"/>
                <a:gd name="T3" fmla="*/ 33 h 111"/>
                <a:gd name="T4" fmla="*/ 3 w 4"/>
                <a:gd name="T5" fmla="*/ 88 h 111"/>
                <a:gd name="T6" fmla="*/ 4 w 4"/>
                <a:gd name="T7" fmla="*/ 110 h 111"/>
                <a:gd name="T8" fmla="*/ 2 w 4"/>
                <a:gd name="T9" fmla="*/ 111 h 111"/>
                <a:gd name="T10" fmla="*/ 2 w 4"/>
                <a:gd name="T11" fmla="*/ 36 h 111"/>
                <a:gd name="T12" fmla="*/ 1 w 4"/>
                <a:gd name="T13" fmla="*/ 5 h 111"/>
                <a:gd name="T14" fmla="*/ 0 w 4"/>
                <a:gd name="T15" fmla="*/ 2 h 111"/>
                <a:gd name="T16" fmla="*/ 0 w 4"/>
                <a:gd name="T17" fmla="*/ 2 h 111"/>
                <a:gd name="T18" fmla="*/ 3 w 4"/>
                <a:gd name="T19" fmla="*/ 1 h 111"/>
                <a:gd name="T20" fmla="*/ 3 w 4"/>
                <a:gd name="T21" fmla="*/ 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11">
                  <a:moveTo>
                    <a:pt x="3" y="1"/>
                  </a:moveTo>
                  <a:cubicBezTo>
                    <a:pt x="3" y="12"/>
                    <a:pt x="3" y="23"/>
                    <a:pt x="3" y="33"/>
                  </a:cubicBezTo>
                  <a:cubicBezTo>
                    <a:pt x="3" y="52"/>
                    <a:pt x="3" y="70"/>
                    <a:pt x="3" y="88"/>
                  </a:cubicBezTo>
                  <a:cubicBezTo>
                    <a:pt x="3" y="95"/>
                    <a:pt x="4" y="103"/>
                    <a:pt x="4" y="110"/>
                  </a:cubicBezTo>
                  <a:cubicBezTo>
                    <a:pt x="3" y="110"/>
                    <a:pt x="3" y="111"/>
                    <a:pt x="2" y="111"/>
                  </a:cubicBezTo>
                  <a:cubicBezTo>
                    <a:pt x="2" y="86"/>
                    <a:pt x="2" y="61"/>
                    <a:pt x="2" y="36"/>
                  </a:cubicBezTo>
                  <a:cubicBezTo>
                    <a:pt x="2" y="26"/>
                    <a:pt x="2" y="16"/>
                    <a:pt x="1" y="5"/>
                  </a:cubicBezTo>
                  <a:cubicBezTo>
                    <a:pt x="1" y="4"/>
                    <a:pt x="3" y="2"/>
                    <a:pt x="0" y="2"/>
                  </a:cubicBezTo>
                  <a:cubicBezTo>
                    <a:pt x="0" y="2"/>
                    <a:pt x="0" y="2"/>
                    <a:pt x="0" y="2"/>
                  </a:cubicBezTo>
                  <a:cubicBezTo>
                    <a:pt x="1" y="0"/>
                    <a:pt x="2" y="0"/>
                    <a:pt x="3" y="1"/>
                  </a:cubicBezTo>
                  <a:cubicBezTo>
                    <a:pt x="3" y="1"/>
                    <a:pt x="3" y="1"/>
                    <a:pt x="3" y="1"/>
                  </a:cubicBezTo>
                  <a:close/>
                </a:path>
              </a:pathLst>
            </a:custGeom>
            <a:solidFill>
              <a:srgbClr val="BB8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7" name="Freeform 1099"/>
            <p:cNvSpPr>
              <a:spLocks/>
            </p:cNvSpPr>
            <p:nvPr/>
          </p:nvSpPr>
          <p:spPr bwMode="auto">
            <a:xfrm>
              <a:off x="1675" y="3326"/>
              <a:ext cx="10" cy="192"/>
            </a:xfrm>
            <a:custGeom>
              <a:avLst/>
              <a:gdLst>
                <a:gd name="T0" fmla="*/ 3 w 4"/>
                <a:gd name="T1" fmla="*/ 81 h 81"/>
                <a:gd name="T2" fmla="*/ 2 w 4"/>
                <a:gd name="T3" fmla="*/ 76 h 81"/>
                <a:gd name="T4" fmla="*/ 2 w 4"/>
                <a:gd name="T5" fmla="*/ 21 h 81"/>
                <a:gd name="T6" fmla="*/ 1 w 4"/>
                <a:gd name="T7" fmla="*/ 7 h 81"/>
                <a:gd name="T8" fmla="*/ 2 w 4"/>
                <a:gd name="T9" fmla="*/ 0 h 81"/>
                <a:gd name="T10" fmla="*/ 3 w 4"/>
                <a:gd name="T11" fmla="*/ 2 h 81"/>
                <a:gd name="T12" fmla="*/ 3 w 4"/>
                <a:gd name="T13" fmla="*/ 5 h 81"/>
                <a:gd name="T14" fmla="*/ 4 w 4"/>
                <a:gd name="T15" fmla="*/ 68 h 81"/>
                <a:gd name="T16" fmla="*/ 4 w 4"/>
                <a:gd name="T17" fmla="*/ 74 h 81"/>
                <a:gd name="T18" fmla="*/ 3 w 4"/>
                <a:gd name="T19" fmla="*/ 71 h 81"/>
                <a:gd name="T20" fmla="*/ 3 w 4"/>
                <a:gd name="T21" fmla="*/ 55 h 81"/>
                <a:gd name="T22" fmla="*/ 3 w 4"/>
                <a:gd name="T23" fmla="*/ 79 h 81"/>
                <a:gd name="T24" fmla="*/ 3 w 4"/>
                <a:gd name="T2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81">
                  <a:moveTo>
                    <a:pt x="3" y="81"/>
                  </a:moveTo>
                  <a:cubicBezTo>
                    <a:pt x="2" y="80"/>
                    <a:pt x="2" y="78"/>
                    <a:pt x="2" y="76"/>
                  </a:cubicBezTo>
                  <a:cubicBezTo>
                    <a:pt x="2" y="58"/>
                    <a:pt x="2" y="39"/>
                    <a:pt x="2" y="21"/>
                  </a:cubicBezTo>
                  <a:cubicBezTo>
                    <a:pt x="0" y="17"/>
                    <a:pt x="1" y="12"/>
                    <a:pt x="1" y="7"/>
                  </a:cubicBezTo>
                  <a:cubicBezTo>
                    <a:pt x="1" y="5"/>
                    <a:pt x="0" y="2"/>
                    <a:pt x="2" y="0"/>
                  </a:cubicBezTo>
                  <a:cubicBezTo>
                    <a:pt x="4" y="0"/>
                    <a:pt x="4" y="1"/>
                    <a:pt x="3" y="2"/>
                  </a:cubicBezTo>
                  <a:cubicBezTo>
                    <a:pt x="3" y="3"/>
                    <a:pt x="2" y="4"/>
                    <a:pt x="3" y="5"/>
                  </a:cubicBezTo>
                  <a:cubicBezTo>
                    <a:pt x="3" y="26"/>
                    <a:pt x="4" y="47"/>
                    <a:pt x="4" y="68"/>
                  </a:cubicBezTo>
                  <a:cubicBezTo>
                    <a:pt x="4" y="70"/>
                    <a:pt x="4" y="72"/>
                    <a:pt x="4" y="74"/>
                  </a:cubicBezTo>
                  <a:cubicBezTo>
                    <a:pt x="3" y="73"/>
                    <a:pt x="3" y="72"/>
                    <a:pt x="3" y="71"/>
                  </a:cubicBezTo>
                  <a:cubicBezTo>
                    <a:pt x="3" y="65"/>
                    <a:pt x="3" y="60"/>
                    <a:pt x="3" y="55"/>
                  </a:cubicBezTo>
                  <a:cubicBezTo>
                    <a:pt x="3" y="63"/>
                    <a:pt x="3" y="71"/>
                    <a:pt x="3" y="79"/>
                  </a:cubicBezTo>
                  <a:cubicBezTo>
                    <a:pt x="3" y="80"/>
                    <a:pt x="3" y="80"/>
                    <a:pt x="3" y="81"/>
                  </a:cubicBezTo>
                  <a:close/>
                </a:path>
              </a:pathLst>
            </a:custGeom>
            <a:solidFill>
              <a:srgbClr val="A06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8" name="Freeform 1100"/>
            <p:cNvSpPr>
              <a:spLocks/>
            </p:cNvSpPr>
            <p:nvPr/>
          </p:nvSpPr>
          <p:spPr bwMode="auto">
            <a:xfrm>
              <a:off x="1642" y="3331"/>
              <a:ext cx="7" cy="158"/>
            </a:xfrm>
            <a:custGeom>
              <a:avLst/>
              <a:gdLst>
                <a:gd name="T0" fmla="*/ 1 w 3"/>
                <a:gd name="T1" fmla="*/ 63 h 67"/>
                <a:gd name="T2" fmla="*/ 2 w 3"/>
                <a:gd name="T3" fmla="*/ 20 h 67"/>
                <a:gd name="T4" fmla="*/ 2 w 3"/>
                <a:gd name="T5" fmla="*/ 0 h 67"/>
                <a:gd name="T6" fmla="*/ 3 w 3"/>
                <a:gd name="T7" fmla="*/ 0 h 67"/>
                <a:gd name="T8" fmla="*/ 3 w 3"/>
                <a:gd name="T9" fmla="*/ 19 h 67"/>
                <a:gd name="T10" fmla="*/ 3 w 3"/>
                <a:gd name="T11" fmla="*/ 64 h 67"/>
                <a:gd name="T12" fmla="*/ 2 w 3"/>
                <a:gd name="T13" fmla="*/ 67 h 67"/>
                <a:gd name="T14" fmla="*/ 2 w 3"/>
                <a:gd name="T15" fmla="*/ 65 h 67"/>
                <a:gd name="T16" fmla="*/ 2 w 3"/>
                <a:gd name="T17" fmla="*/ 49 h 67"/>
                <a:gd name="T18" fmla="*/ 2 w 3"/>
                <a:gd name="T19" fmla="*/ 60 h 67"/>
                <a:gd name="T20" fmla="*/ 1 w 3"/>
                <a:gd name="T2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7">
                  <a:moveTo>
                    <a:pt x="1" y="63"/>
                  </a:moveTo>
                  <a:cubicBezTo>
                    <a:pt x="0" y="49"/>
                    <a:pt x="2" y="34"/>
                    <a:pt x="2" y="20"/>
                  </a:cubicBezTo>
                  <a:cubicBezTo>
                    <a:pt x="2" y="14"/>
                    <a:pt x="2" y="7"/>
                    <a:pt x="2" y="0"/>
                  </a:cubicBezTo>
                  <a:cubicBezTo>
                    <a:pt x="2" y="0"/>
                    <a:pt x="3" y="0"/>
                    <a:pt x="3" y="0"/>
                  </a:cubicBezTo>
                  <a:cubicBezTo>
                    <a:pt x="3" y="6"/>
                    <a:pt x="3" y="13"/>
                    <a:pt x="3" y="19"/>
                  </a:cubicBezTo>
                  <a:cubicBezTo>
                    <a:pt x="3" y="34"/>
                    <a:pt x="3" y="49"/>
                    <a:pt x="3" y="64"/>
                  </a:cubicBezTo>
                  <a:cubicBezTo>
                    <a:pt x="3" y="65"/>
                    <a:pt x="3" y="66"/>
                    <a:pt x="2" y="67"/>
                  </a:cubicBezTo>
                  <a:cubicBezTo>
                    <a:pt x="1" y="67"/>
                    <a:pt x="1" y="66"/>
                    <a:pt x="2" y="65"/>
                  </a:cubicBezTo>
                  <a:cubicBezTo>
                    <a:pt x="2" y="60"/>
                    <a:pt x="2" y="54"/>
                    <a:pt x="2" y="49"/>
                  </a:cubicBezTo>
                  <a:cubicBezTo>
                    <a:pt x="2" y="53"/>
                    <a:pt x="2" y="56"/>
                    <a:pt x="2" y="60"/>
                  </a:cubicBezTo>
                  <a:cubicBezTo>
                    <a:pt x="2" y="61"/>
                    <a:pt x="2" y="62"/>
                    <a:pt x="1" y="63"/>
                  </a:cubicBezTo>
                  <a:close/>
                </a:path>
              </a:pathLst>
            </a:custGeom>
            <a:solidFill>
              <a:srgbClr val="925E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9" name="Freeform 1101"/>
            <p:cNvSpPr>
              <a:spLocks/>
            </p:cNvSpPr>
            <p:nvPr/>
          </p:nvSpPr>
          <p:spPr bwMode="auto">
            <a:xfrm>
              <a:off x="1659" y="3049"/>
              <a:ext cx="2" cy="277"/>
            </a:xfrm>
            <a:custGeom>
              <a:avLst/>
              <a:gdLst>
                <a:gd name="T0" fmla="*/ 0 w 1"/>
                <a:gd name="T1" fmla="*/ 116 h 117"/>
                <a:gd name="T2" fmla="*/ 0 w 1"/>
                <a:gd name="T3" fmla="*/ 27 h 117"/>
                <a:gd name="T4" fmla="*/ 0 w 1"/>
                <a:gd name="T5" fmla="*/ 0 h 117"/>
                <a:gd name="T6" fmla="*/ 0 w 1"/>
                <a:gd name="T7" fmla="*/ 0 h 117"/>
                <a:gd name="T8" fmla="*/ 1 w 1"/>
                <a:gd name="T9" fmla="*/ 0 h 117"/>
                <a:gd name="T10" fmla="*/ 1 w 1"/>
                <a:gd name="T11" fmla="*/ 0 h 117"/>
                <a:gd name="T12" fmla="*/ 1 w 1"/>
                <a:gd name="T13" fmla="*/ 111 h 117"/>
                <a:gd name="T14" fmla="*/ 1 w 1"/>
                <a:gd name="T15" fmla="*/ 117 h 117"/>
                <a:gd name="T16" fmla="*/ 0 w 1"/>
                <a:gd name="T17"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17">
                  <a:moveTo>
                    <a:pt x="0" y="116"/>
                  </a:moveTo>
                  <a:cubicBezTo>
                    <a:pt x="0" y="87"/>
                    <a:pt x="0" y="57"/>
                    <a:pt x="0" y="27"/>
                  </a:cubicBezTo>
                  <a:cubicBezTo>
                    <a:pt x="0" y="18"/>
                    <a:pt x="0" y="9"/>
                    <a:pt x="0" y="0"/>
                  </a:cubicBezTo>
                  <a:cubicBezTo>
                    <a:pt x="0" y="0"/>
                    <a:pt x="0" y="0"/>
                    <a:pt x="0" y="0"/>
                  </a:cubicBezTo>
                  <a:cubicBezTo>
                    <a:pt x="0" y="0"/>
                    <a:pt x="1" y="0"/>
                    <a:pt x="1" y="0"/>
                  </a:cubicBezTo>
                  <a:cubicBezTo>
                    <a:pt x="1" y="0"/>
                    <a:pt x="1" y="0"/>
                    <a:pt x="1" y="0"/>
                  </a:cubicBezTo>
                  <a:cubicBezTo>
                    <a:pt x="1" y="37"/>
                    <a:pt x="1" y="74"/>
                    <a:pt x="1" y="111"/>
                  </a:cubicBezTo>
                  <a:cubicBezTo>
                    <a:pt x="1" y="113"/>
                    <a:pt x="1" y="115"/>
                    <a:pt x="1" y="117"/>
                  </a:cubicBezTo>
                  <a:cubicBezTo>
                    <a:pt x="1" y="117"/>
                    <a:pt x="0" y="117"/>
                    <a:pt x="0" y="116"/>
                  </a:cubicBezTo>
                  <a:close/>
                </a:path>
              </a:pathLst>
            </a:custGeom>
            <a:solidFill>
              <a:srgbClr val="BB8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0" name="Freeform 1102"/>
            <p:cNvSpPr>
              <a:spLocks/>
            </p:cNvSpPr>
            <p:nvPr/>
          </p:nvSpPr>
          <p:spPr bwMode="auto">
            <a:xfrm>
              <a:off x="1673" y="3326"/>
              <a:ext cx="7" cy="206"/>
            </a:xfrm>
            <a:custGeom>
              <a:avLst/>
              <a:gdLst>
                <a:gd name="T0" fmla="*/ 3 w 3"/>
                <a:gd name="T1" fmla="*/ 0 h 87"/>
                <a:gd name="T2" fmla="*/ 3 w 3"/>
                <a:gd name="T3" fmla="*/ 21 h 87"/>
                <a:gd name="T4" fmla="*/ 2 w 3"/>
                <a:gd name="T5" fmla="*/ 25 h 87"/>
                <a:gd name="T6" fmla="*/ 2 w 3"/>
                <a:gd name="T7" fmla="*/ 87 h 87"/>
                <a:gd name="T8" fmla="*/ 1 w 3"/>
                <a:gd name="T9" fmla="*/ 84 h 87"/>
                <a:gd name="T10" fmla="*/ 1 w 3"/>
                <a:gd name="T11" fmla="*/ 38 h 87"/>
                <a:gd name="T12" fmla="*/ 1 w 3"/>
                <a:gd name="T13" fmla="*/ 4 h 87"/>
                <a:gd name="T14" fmla="*/ 1 w 3"/>
                <a:gd name="T15" fmla="*/ 0 h 87"/>
                <a:gd name="T16" fmla="*/ 3 w 3"/>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7">
                  <a:moveTo>
                    <a:pt x="3" y="0"/>
                  </a:moveTo>
                  <a:cubicBezTo>
                    <a:pt x="3" y="7"/>
                    <a:pt x="3" y="14"/>
                    <a:pt x="3" y="21"/>
                  </a:cubicBezTo>
                  <a:cubicBezTo>
                    <a:pt x="2" y="22"/>
                    <a:pt x="2" y="24"/>
                    <a:pt x="2" y="25"/>
                  </a:cubicBezTo>
                  <a:cubicBezTo>
                    <a:pt x="2" y="46"/>
                    <a:pt x="2" y="67"/>
                    <a:pt x="2" y="87"/>
                  </a:cubicBezTo>
                  <a:cubicBezTo>
                    <a:pt x="0" y="87"/>
                    <a:pt x="1" y="85"/>
                    <a:pt x="1" y="84"/>
                  </a:cubicBezTo>
                  <a:cubicBezTo>
                    <a:pt x="1" y="69"/>
                    <a:pt x="1" y="54"/>
                    <a:pt x="1" y="38"/>
                  </a:cubicBezTo>
                  <a:cubicBezTo>
                    <a:pt x="1" y="27"/>
                    <a:pt x="1" y="15"/>
                    <a:pt x="1" y="4"/>
                  </a:cubicBezTo>
                  <a:cubicBezTo>
                    <a:pt x="1" y="3"/>
                    <a:pt x="0" y="1"/>
                    <a:pt x="1" y="0"/>
                  </a:cubicBezTo>
                  <a:cubicBezTo>
                    <a:pt x="2" y="0"/>
                    <a:pt x="2" y="0"/>
                    <a:pt x="3" y="0"/>
                  </a:cubicBezTo>
                  <a:close/>
                </a:path>
              </a:pathLst>
            </a:custGeom>
            <a:solidFill>
              <a:srgbClr val="D8B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1" name="Freeform 1103"/>
            <p:cNvSpPr>
              <a:spLocks/>
            </p:cNvSpPr>
            <p:nvPr/>
          </p:nvSpPr>
          <p:spPr bwMode="auto">
            <a:xfrm>
              <a:off x="1685" y="3343"/>
              <a:ext cx="9" cy="161"/>
            </a:xfrm>
            <a:custGeom>
              <a:avLst/>
              <a:gdLst>
                <a:gd name="T0" fmla="*/ 1 w 4"/>
                <a:gd name="T1" fmla="*/ 0 h 68"/>
                <a:gd name="T2" fmla="*/ 3 w 4"/>
                <a:gd name="T3" fmla="*/ 43 h 68"/>
                <a:gd name="T4" fmla="*/ 3 w 4"/>
                <a:gd name="T5" fmla="*/ 49 h 68"/>
                <a:gd name="T6" fmla="*/ 3 w 4"/>
                <a:gd name="T7" fmla="*/ 64 h 68"/>
                <a:gd name="T8" fmla="*/ 3 w 4"/>
                <a:gd name="T9" fmla="*/ 68 h 68"/>
                <a:gd name="T10" fmla="*/ 2 w 4"/>
                <a:gd name="T11" fmla="*/ 62 h 68"/>
                <a:gd name="T12" fmla="*/ 0 w 4"/>
                <a:gd name="T13" fmla="*/ 2 h 68"/>
                <a:gd name="T14" fmla="*/ 0 w 4"/>
                <a:gd name="T15" fmla="*/ 0 h 68"/>
                <a:gd name="T16" fmla="*/ 1 w 4"/>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8">
                  <a:moveTo>
                    <a:pt x="1" y="0"/>
                  </a:moveTo>
                  <a:cubicBezTo>
                    <a:pt x="1" y="14"/>
                    <a:pt x="2" y="29"/>
                    <a:pt x="3" y="43"/>
                  </a:cubicBezTo>
                  <a:cubicBezTo>
                    <a:pt x="3" y="45"/>
                    <a:pt x="3" y="47"/>
                    <a:pt x="3" y="49"/>
                  </a:cubicBezTo>
                  <a:cubicBezTo>
                    <a:pt x="3" y="54"/>
                    <a:pt x="4" y="59"/>
                    <a:pt x="3" y="64"/>
                  </a:cubicBezTo>
                  <a:cubicBezTo>
                    <a:pt x="3" y="65"/>
                    <a:pt x="4" y="67"/>
                    <a:pt x="3" y="68"/>
                  </a:cubicBezTo>
                  <a:cubicBezTo>
                    <a:pt x="1" y="66"/>
                    <a:pt x="2" y="64"/>
                    <a:pt x="2" y="62"/>
                  </a:cubicBezTo>
                  <a:cubicBezTo>
                    <a:pt x="2" y="42"/>
                    <a:pt x="0" y="22"/>
                    <a:pt x="0" y="2"/>
                  </a:cubicBezTo>
                  <a:cubicBezTo>
                    <a:pt x="0" y="2"/>
                    <a:pt x="0" y="1"/>
                    <a:pt x="0" y="0"/>
                  </a:cubicBezTo>
                  <a:cubicBezTo>
                    <a:pt x="0" y="0"/>
                    <a:pt x="1" y="0"/>
                    <a:pt x="1" y="0"/>
                  </a:cubicBezTo>
                  <a:close/>
                </a:path>
              </a:pathLst>
            </a:custGeom>
            <a:solidFill>
              <a:srgbClr val="A06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2" name="Freeform 1104"/>
            <p:cNvSpPr>
              <a:spLocks/>
            </p:cNvSpPr>
            <p:nvPr/>
          </p:nvSpPr>
          <p:spPr bwMode="auto">
            <a:xfrm>
              <a:off x="1673" y="3219"/>
              <a:ext cx="10" cy="98"/>
            </a:xfrm>
            <a:custGeom>
              <a:avLst/>
              <a:gdLst>
                <a:gd name="T0" fmla="*/ 1 w 4"/>
                <a:gd name="T1" fmla="*/ 12 h 41"/>
                <a:gd name="T2" fmla="*/ 2 w 4"/>
                <a:gd name="T3" fmla="*/ 30 h 41"/>
                <a:gd name="T4" fmla="*/ 3 w 4"/>
                <a:gd name="T5" fmla="*/ 35 h 41"/>
                <a:gd name="T6" fmla="*/ 3 w 4"/>
                <a:gd name="T7" fmla="*/ 0 h 41"/>
                <a:gd name="T8" fmla="*/ 4 w 4"/>
                <a:gd name="T9" fmla="*/ 40 h 41"/>
                <a:gd name="T10" fmla="*/ 1 w 4"/>
                <a:gd name="T11" fmla="*/ 41 h 41"/>
                <a:gd name="T12" fmla="*/ 1 w 4"/>
                <a:gd name="T13" fmla="*/ 37 h 41"/>
                <a:gd name="T14" fmla="*/ 1 w 4"/>
                <a:gd name="T15" fmla="*/ 12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1">
                  <a:moveTo>
                    <a:pt x="1" y="12"/>
                  </a:moveTo>
                  <a:cubicBezTo>
                    <a:pt x="3" y="18"/>
                    <a:pt x="1" y="24"/>
                    <a:pt x="2" y="30"/>
                  </a:cubicBezTo>
                  <a:cubicBezTo>
                    <a:pt x="2" y="31"/>
                    <a:pt x="1" y="33"/>
                    <a:pt x="3" y="35"/>
                  </a:cubicBezTo>
                  <a:cubicBezTo>
                    <a:pt x="3" y="23"/>
                    <a:pt x="3" y="12"/>
                    <a:pt x="3" y="0"/>
                  </a:cubicBezTo>
                  <a:cubicBezTo>
                    <a:pt x="3" y="14"/>
                    <a:pt x="4" y="27"/>
                    <a:pt x="4" y="40"/>
                  </a:cubicBezTo>
                  <a:cubicBezTo>
                    <a:pt x="3" y="41"/>
                    <a:pt x="2" y="41"/>
                    <a:pt x="1" y="41"/>
                  </a:cubicBezTo>
                  <a:cubicBezTo>
                    <a:pt x="0" y="40"/>
                    <a:pt x="1" y="38"/>
                    <a:pt x="1" y="37"/>
                  </a:cubicBezTo>
                  <a:cubicBezTo>
                    <a:pt x="1" y="29"/>
                    <a:pt x="0" y="20"/>
                    <a:pt x="1" y="12"/>
                  </a:cubicBezTo>
                  <a:close/>
                </a:path>
              </a:pathLst>
            </a:custGeom>
            <a:solidFill>
              <a:srgbClr val="F2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3" name="Freeform 1105"/>
            <p:cNvSpPr>
              <a:spLocks/>
            </p:cNvSpPr>
            <p:nvPr/>
          </p:nvSpPr>
          <p:spPr bwMode="auto">
            <a:xfrm>
              <a:off x="1687" y="3156"/>
              <a:ext cx="12" cy="161"/>
            </a:xfrm>
            <a:custGeom>
              <a:avLst/>
              <a:gdLst>
                <a:gd name="T0" fmla="*/ 2 w 5"/>
                <a:gd name="T1" fmla="*/ 68 h 68"/>
                <a:gd name="T2" fmla="*/ 1 w 5"/>
                <a:gd name="T3" fmla="*/ 0 h 68"/>
                <a:gd name="T4" fmla="*/ 1 w 5"/>
                <a:gd name="T5" fmla="*/ 9 h 68"/>
                <a:gd name="T6" fmla="*/ 2 w 5"/>
                <a:gd name="T7" fmla="*/ 46 h 68"/>
                <a:gd name="T8" fmla="*/ 2 w 5"/>
                <a:gd name="T9" fmla="*/ 49 h 68"/>
                <a:gd name="T10" fmla="*/ 3 w 5"/>
                <a:gd name="T11" fmla="*/ 68 h 68"/>
                <a:gd name="T12" fmla="*/ 2 w 5"/>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5" h="68">
                  <a:moveTo>
                    <a:pt x="2" y="68"/>
                  </a:moveTo>
                  <a:cubicBezTo>
                    <a:pt x="1" y="45"/>
                    <a:pt x="0" y="22"/>
                    <a:pt x="1" y="0"/>
                  </a:cubicBezTo>
                  <a:cubicBezTo>
                    <a:pt x="1" y="3"/>
                    <a:pt x="1" y="6"/>
                    <a:pt x="1" y="9"/>
                  </a:cubicBezTo>
                  <a:cubicBezTo>
                    <a:pt x="0" y="22"/>
                    <a:pt x="2" y="34"/>
                    <a:pt x="2" y="46"/>
                  </a:cubicBezTo>
                  <a:cubicBezTo>
                    <a:pt x="2" y="47"/>
                    <a:pt x="2" y="48"/>
                    <a:pt x="2" y="49"/>
                  </a:cubicBezTo>
                  <a:cubicBezTo>
                    <a:pt x="3" y="55"/>
                    <a:pt x="5" y="62"/>
                    <a:pt x="3" y="68"/>
                  </a:cubicBezTo>
                  <a:cubicBezTo>
                    <a:pt x="3" y="68"/>
                    <a:pt x="2" y="68"/>
                    <a:pt x="2" y="68"/>
                  </a:cubicBezTo>
                  <a:close/>
                </a:path>
              </a:pathLst>
            </a:custGeom>
            <a:solidFill>
              <a:srgbClr val="F2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4" name="Freeform 1106"/>
            <p:cNvSpPr>
              <a:spLocks/>
            </p:cNvSpPr>
            <p:nvPr/>
          </p:nvSpPr>
          <p:spPr bwMode="auto">
            <a:xfrm>
              <a:off x="1635" y="3383"/>
              <a:ext cx="7" cy="102"/>
            </a:xfrm>
            <a:custGeom>
              <a:avLst/>
              <a:gdLst>
                <a:gd name="T0" fmla="*/ 0 w 3"/>
                <a:gd name="T1" fmla="*/ 38 h 43"/>
                <a:gd name="T2" fmla="*/ 2 w 3"/>
                <a:gd name="T3" fmla="*/ 0 h 43"/>
                <a:gd name="T4" fmla="*/ 3 w 3"/>
                <a:gd name="T5" fmla="*/ 0 h 43"/>
                <a:gd name="T6" fmla="*/ 3 w 3"/>
                <a:gd name="T7" fmla="*/ 9 h 43"/>
                <a:gd name="T8" fmla="*/ 2 w 3"/>
                <a:gd name="T9" fmla="*/ 40 h 43"/>
                <a:gd name="T10" fmla="*/ 1 w 3"/>
                <a:gd name="T11" fmla="*/ 43 h 43"/>
                <a:gd name="T12" fmla="*/ 1 w 3"/>
                <a:gd name="T13" fmla="*/ 38 h 43"/>
                <a:gd name="T14" fmla="*/ 1 w 3"/>
                <a:gd name="T15" fmla="*/ 33 h 43"/>
                <a:gd name="T16" fmla="*/ 0 w 3"/>
                <a:gd name="T17"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3">
                  <a:moveTo>
                    <a:pt x="0" y="38"/>
                  </a:moveTo>
                  <a:cubicBezTo>
                    <a:pt x="1" y="25"/>
                    <a:pt x="1" y="13"/>
                    <a:pt x="2" y="0"/>
                  </a:cubicBezTo>
                  <a:cubicBezTo>
                    <a:pt x="2" y="0"/>
                    <a:pt x="3" y="0"/>
                    <a:pt x="3" y="0"/>
                  </a:cubicBezTo>
                  <a:cubicBezTo>
                    <a:pt x="3" y="3"/>
                    <a:pt x="3" y="6"/>
                    <a:pt x="3" y="9"/>
                  </a:cubicBezTo>
                  <a:cubicBezTo>
                    <a:pt x="3" y="19"/>
                    <a:pt x="2" y="29"/>
                    <a:pt x="2" y="40"/>
                  </a:cubicBezTo>
                  <a:cubicBezTo>
                    <a:pt x="2" y="41"/>
                    <a:pt x="2" y="42"/>
                    <a:pt x="1" y="43"/>
                  </a:cubicBezTo>
                  <a:cubicBezTo>
                    <a:pt x="0" y="41"/>
                    <a:pt x="0" y="40"/>
                    <a:pt x="1" y="38"/>
                  </a:cubicBezTo>
                  <a:cubicBezTo>
                    <a:pt x="1" y="36"/>
                    <a:pt x="1" y="35"/>
                    <a:pt x="1" y="33"/>
                  </a:cubicBezTo>
                  <a:cubicBezTo>
                    <a:pt x="0" y="35"/>
                    <a:pt x="2" y="37"/>
                    <a:pt x="0" y="38"/>
                  </a:cubicBezTo>
                  <a:close/>
                </a:path>
              </a:pathLst>
            </a:custGeom>
            <a:solidFill>
              <a:srgbClr val="966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5" name="Freeform 1107"/>
            <p:cNvSpPr>
              <a:spLocks/>
            </p:cNvSpPr>
            <p:nvPr/>
          </p:nvSpPr>
          <p:spPr bwMode="auto">
            <a:xfrm>
              <a:off x="1628" y="3456"/>
              <a:ext cx="9" cy="74"/>
            </a:xfrm>
            <a:custGeom>
              <a:avLst/>
              <a:gdLst>
                <a:gd name="T0" fmla="*/ 3 w 4"/>
                <a:gd name="T1" fmla="*/ 7 h 31"/>
                <a:gd name="T2" fmla="*/ 4 w 4"/>
                <a:gd name="T3" fmla="*/ 0 h 31"/>
                <a:gd name="T4" fmla="*/ 4 w 4"/>
                <a:gd name="T5" fmla="*/ 12 h 31"/>
                <a:gd name="T6" fmla="*/ 4 w 4"/>
                <a:gd name="T7" fmla="*/ 13 h 31"/>
                <a:gd name="T8" fmla="*/ 4 w 4"/>
                <a:gd name="T9" fmla="*/ 24 h 31"/>
                <a:gd name="T10" fmla="*/ 4 w 4"/>
                <a:gd name="T11" fmla="*/ 28 h 31"/>
                <a:gd name="T12" fmla="*/ 4 w 4"/>
                <a:gd name="T13" fmla="*/ 28 h 31"/>
                <a:gd name="T14" fmla="*/ 2 w 4"/>
                <a:gd name="T15" fmla="*/ 31 h 31"/>
                <a:gd name="T16" fmla="*/ 1 w 4"/>
                <a:gd name="T17" fmla="*/ 20 h 31"/>
                <a:gd name="T18" fmla="*/ 2 w 4"/>
                <a:gd name="T19" fmla="*/ 16 h 31"/>
                <a:gd name="T20" fmla="*/ 3 w 4"/>
                <a:gd name="T21"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1">
                  <a:moveTo>
                    <a:pt x="3" y="7"/>
                  </a:moveTo>
                  <a:cubicBezTo>
                    <a:pt x="4" y="5"/>
                    <a:pt x="3" y="3"/>
                    <a:pt x="4" y="0"/>
                  </a:cubicBezTo>
                  <a:cubicBezTo>
                    <a:pt x="4" y="5"/>
                    <a:pt x="4" y="8"/>
                    <a:pt x="4" y="12"/>
                  </a:cubicBezTo>
                  <a:cubicBezTo>
                    <a:pt x="4" y="12"/>
                    <a:pt x="4" y="13"/>
                    <a:pt x="4" y="13"/>
                  </a:cubicBezTo>
                  <a:cubicBezTo>
                    <a:pt x="3" y="16"/>
                    <a:pt x="4" y="20"/>
                    <a:pt x="4" y="24"/>
                  </a:cubicBezTo>
                  <a:cubicBezTo>
                    <a:pt x="4" y="25"/>
                    <a:pt x="4" y="26"/>
                    <a:pt x="4" y="28"/>
                  </a:cubicBezTo>
                  <a:cubicBezTo>
                    <a:pt x="4" y="28"/>
                    <a:pt x="4" y="28"/>
                    <a:pt x="4" y="28"/>
                  </a:cubicBezTo>
                  <a:cubicBezTo>
                    <a:pt x="3" y="28"/>
                    <a:pt x="3" y="29"/>
                    <a:pt x="2" y="31"/>
                  </a:cubicBezTo>
                  <a:cubicBezTo>
                    <a:pt x="2" y="27"/>
                    <a:pt x="0" y="24"/>
                    <a:pt x="1" y="20"/>
                  </a:cubicBezTo>
                  <a:cubicBezTo>
                    <a:pt x="1" y="19"/>
                    <a:pt x="2" y="18"/>
                    <a:pt x="2" y="16"/>
                  </a:cubicBezTo>
                  <a:cubicBezTo>
                    <a:pt x="3" y="13"/>
                    <a:pt x="2" y="10"/>
                    <a:pt x="3" y="7"/>
                  </a:cubicBezTo>
                  <a:close/>
                </a:path>
              </a:pathLst>
            </a:custGeom>
            <a:solidFill>
              <a:srgbClr val="8963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6" name="Freeform 1108"/>
            <p:cNvSpPr>
              <a:spLocks/>
            </p:cNvSpPr>
            <p:nvPr/>
          </p:nvSpPr>
          <p:spPr bwMode="auto">
            <a:xfrm>
              <a:off x="1637" y="3511"/>
              <a:ext cx="12" cy="71"/>
            </a:xfrm>
            <a:custGeom>
              <a:avLst/>
              <a:gdLst>
                <a:gd name="T0" fmla="*/ 3 w 5"/>
                <a:gd name="T1" fmla="*/ 28 h 30"/>
                <a:gd name="T2" fmla="*/ 1 w 5"/>
                <a:gd name="T3" fmla="*/ 30 h 30"/>
                <a:gd name="T4" fmla="*/ 1 w 5"/>
                <a:gd name="T5" fmla="*/ 23 h 30"/>
                <a:gd name="T6" fmla="*/ 1 w 5"/>
                <a:gd name="T7" fmla="*/ 20 h 30"/>
                <a:gd name="T8" fmla="*/ 2 w 5"/>
                <a:gd name="T9" fmla="*/ 9 h 30"/>
                <a:gd name="T10" fmla="*/ 2 w 5"/>
                <a:gd name="T11" fmla="*/ 4 h 30"/>
                <a:gd name="T12" fmla="*/ 3 w 5"/>
                <a:gd name="T13" fmla="*/ 0 h 30"/>
                <a:gd name="T14" fmla="*/ 4 w 5"/>
                <a:gd name="T15" fmla="*/ 5 h 30"/>
                <a:gd name="T16" fmla="*/ 4 w 5"/>
                <a:gd name="T17" fmla="*/ 12 h 30"/>
                <a:gd name="T18" fmla="*/ 3 w 5"/>
                <a:gd name="T19" fmla="*/ 26 h 30"/>
                <a:gd name="T20" fmla="*/ 3 w 5"/>
                <a:gd name="T21"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0">
                  <a:moveTo>
                    <a:pt x="3" y="28"/>
                  </a:moveTo>
                  <a:cubicBezTo>
                    <a:pt x="2" y="29"/>
                    <a:pt x="2" y="29"/>
                    <a:pt x="1" y="30"/>
                  </a:cubicBezTo>
                  <a:cubicBezTo>
                    <a:pt x="1" y="28"/>
                    <a:pt x="0" y="25"/>
                    <a:pt x="1" y="23"/>
                  </a:cubicBezTo>
                  <a:cubicBezTo>
                    <a:pt x="1" y="22"/>
                    <a:pt x="1" y="21"/>
                    <a:pt x="1" y="20"/>
                  </a:cubicBezTo>
                  <a:cubicBezTo>
                    <a:pt x="2" y="16"/>
                    <a:pt x="1" y="12"/>
                    <a:pt x="2" y="9"/>
                  </a:cubicBezTo>
                  <a:cubicBezTo>
                    <a:pt x="2" y="7"/>
                    <a:pt x="1" y="6"/>
                    <a:pt x="2" y="4"/>
                  </a:cubicBezTo>
                  <a:cubicBezTo>
                    <a:pt x="2" y="3"/>
                    <a:pt x="2" y="1"/>
                    <a:pt x="3" y="0"/>
                  </a:cubicBezTo>
                  <a:cubicBezTo>
                    <a:pt x="5" y="1"/>
                    <a:pt x="4" y="3"/>
                    <a:pt x="4" y="5"/>
                  </a:cubicBezTo>
                  <a:cubicBezTo>
                    <a:pt x="4" y="7"/>
                    <a:pt x="4" y="10"/>
                    <a:pt x="4" y="12"/>
                  </a:cubicBezTo>
                  <a:cubicBezTo>
                    <a:pt x="2" y="17"/>
                    <a:pt x="4" y="22"/>
                    <a:pt x="3" y="26"/>
                  </a:cubicBezTo>
                  <a:cubicBezTo>
                    <a:pt x="3" y="27"/>
                    <a:pt x="3" y="28"/>
                    <a:pt x="3" y="28"/>
                  </a:cubicBezTo>
                  <a:close/>
                </a:path>
              </a:pathLst>
            </a:custGeom>
            <a:solidFill>
              <a:srgbClr val="876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7" name="Freeform 1109"/>
            <p:cNvSpPr>
              <a:spLocks/>
            </p:cNvSpPr>
            <p:nvPr/>
          </p:nvSpPr>
          <p:spPr bwMode="auto">
            <a:xfrm>
              <a:off x="1635" y="3594"/>
              <a:ext cx="14" cy="37"/>
            </a:xfrm>
            <a:custGeom>
              <a:avLst/>
              <a:gdLst>
                <a:gd name="T0" fmla="*/ 2 w 6"/>
                <a:gd name="T1" fmla="*/ 15 h 16"/>
                <a:gd name="T2" fmla="*/ 1 w 6"/>
                <a:gd name="T3" fmla="*/ 15 h 16"/>
                <a:gd name="T4" fmla="*/ 3 w 6"/>
                <a:gd name="T5" fmla="*/ 1 h 16"/>
                <a:gd name="T6" fmla="*/ 5 w 6"/>
                <a:gd name="T7" fmla="*/ 2 h 16"/>
                <a:gd name="T8" fmla="*/ 3 w 6"/>
                <a:gd name="T9" fmla="*/ 12 h 16"/>
                <a:gd name="T10" fmla="*/ 2 w 6"/>
                <a:gd name="T11" fmla="*/ 15 h 16"/>
              </a:gdLst>
              <a:ahLst/>
              <a:cxnLst>
                <a:cxn ang="0">
                  <a:pos x="T0" y="T1"/>
                </a:cxn>
                <a:cxn ang="0">
                  <a:pos x="T2" y="T3"/>
                </a:cxn>
                <a:cxn ang="0">
                  <a:pos x="T4" y="T5"/>
                </a:cxn>
                <a:cxn ang="0">
                  <a:pos x="T6" y="T7"/>
                </a:cxn>
                <a:cxn ang="0">
                  <a:pos x="T8" y="T9"/>
                </a:cxn>
                <a:cxn ang="0">
                  <a:pos x="T10" y="T11"/>
                </a:cxn>
              </a:cxnLst>
              <a:rect l="0" t="0" r="r" b="b"/>
              <a:pathLst>
                <a:path w="6" h="16">
                  <a:moveTo>
                    <a:pt x="2" y="15"/>
                  </a:moveTo>
                  <a:cubicBezTo>
                    <a:pt x="2" y="16"/>
                    <a:pt x="1" y="16"/>
                    <a:pt x="1" y="15"/>
                  </a:cubicBezTo>
                  <a:cubicBezTo>
                    <a:pt x="0" y="10"/>
                    <a:pt x="1" y="6"/>
                    <a:pt x="3" y="1"/>
                  </a:cubicBezTo>
                  <a:cubicBezTo>
                    <a:pt x="4" y="0"/>
                    <a:pt x="5" y="0"/>
                    <a:pt x="5" y="2"/>
                  </a:cubicBezTo>
                  <a:cubicBezTo>
                    <a:pt x="6" y="6"/>
                    <a:pt x="3" y="9"/>
                    <a:pt x="3" y="12"/>
                  </a:cubicBezTo>
                  <a:cubicBezTo>
                    <a:pt x="2" y="13"/>
                    <a:pt x="2" y="14"/>
                    <a:pt x="2" y="15"/>
                  </a:cubicBezTo>
                  <a:close/>
                </a:path>
              </a:pathLst>
            </a:custGeom>
            <a:solidFill>
              <a:srgbClr val="F4F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8" name="Freeform 1110"/>
            <p:cNvSpPr>
              <a:spLocks/>
            </p:cNvSpPr>
            <p:nvPr/>
          </p:nvSpPr>
          <p:spPr bwMode="auto">
            <a:xfrm>
              <a:off x="1644" y="3444"/>
              <a:ext cx="3" cy="79"/>
            </a:xfrm>
            <a:custGeom>
              <a:avLst/>
              <a:gdLst>
                <a:gd name="T0" fmla="*/ 1 w 1"/>
                <a:gd name="T1" fmla="*/ 33 h 33"/>
                <a:gd name="T2" fmla="*/ 0 w 1"/>
                <a:gd name="T3" fmla="*/ 28 h 33"/>
                <a:gd name="T4" fmla="*/ 0 w 1"/>
                <a:gd name="T5" fmla="*/ 15 h 33"/>
                <a:gd name="T6" fmla="*/ 1 w 1"/>
                <a:gd name="T7" fmla="*/ 0 h 33"/>
                <a:gd name="T8" fmla="*/ 1 w 1"/>
                <a:gd name="T9" fmla="*/ 19 h 33"/>
                <a:gd name="T10" fmla="*/ 1 w 1"/>
                <a:gd name="T11" fmla="*/ 33 h 33"/>
              </a:gdLst>
              <a:ahLst/>
              <a:cxnLst>
                <a:cxn ang="0">
                  <a:pos x="T0" y="T1"/>
                </a:cxn>
                <a:cxn ang="0">
                  <a:pos x="T2" y="T3"/>
                </a:cxn>
                <a:cxn ang="0">
                  <a:pos x="T4" y="T5"/>
                </a:cxn>
                <a:cxn ang="0">
                  <a:pos x="T6" y="T7"/>
                </a:cxn>
                <a:cxn ang="0">
                  <a:pos x="T8" y="T9"/>
                </a:cxn>
                <a:cxn ang="0">
                  <a:pos x="T10" y="T11"/>
                </a:cxn>
              </a:cxnLst>
              <a:rect l="0" t="0" r="r" b="b"/>
              <a:pathLst>
                <a:path w="1" h="33">
                  <a:moveTo>
                    <a:pt x="1" y="33"/>
                  </a:moveTo>
                  <a:cubicBezTo>
                    <a:pt x="0" y="31"/>
                    <a:pt x="1" y="29"/>
                    <a:pt x="0" y="28"/>
                  </a:cubicBezTo>
                  <a:cubicBezTo>
                    <a:pt x="0" y="23"/>
                    <a:pt x="0" y="19"/>
                    <a:pt x="0" y="15"/>
                  </a:cubicBezTo>
                  <a:cubicBezTo>
                    <a:pt x="1" y="10"/>
                    <a:pt x="0" y="5"/>
                    <a:pt x="1" y="0"/>
                  </a:cubicBezTo>
                  <a:cubicBezTo>
                    <a:pt x="1" y="7"/>
                    <a:pt x="1" y="13"/>
                    <a:pt x="1" y="19"/>
                  </a:cubicBezTo>
                  <a:cubicBezTo>
                    <a:pt x="1" y="24"/>
                    <a:pt x="1" y="29"/>
                    <a:pt x="1" y="33"/>
                  </a:cubicBezTo>
                  <a:close/>
                </a:path>
              </a:pathLst>
            </a:custGeom>
            <a:solidFill>
              <a:srgbClr val="6134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9" name="Freeform 1111"/>
            <p:cNvSpPr>
              <a:spLocks/>
            </p:cNvSpPr>
            <p:nvPr/>
          </p:nvSpPr>
          <p:spPr bwMode="auto">
            <a:xfrm>
              <a:off x="1690" y="3338"/>
              <a:ext cx="7" cy="57"/>
            </a:xfrm>
            <a:custGeom>
              <a:avLst/>
              <a:gdLst>
                <a:gd name="T0" fmla="*/ 1 w 3"/>
                <a:gd name="T1" fmla="*/ 24 h 24"/>
                <a:gd name="T2" fmla="*/ 0 w 3"/>
                <a:gd name="T3" fmla="*/ 1 h 24"/>
                <a:gd name="T4" fmla="*/ 1 w 3"/>
                <a:gd name="T5" fmla="*/ 1 h 24"/>
                <a:gd name="T6" fmla="*/ 3 w 3"/>
                <a:gd name="T7" fmla="*/ 24 h 24"/>
                <a:gd name="T8" fmla="*/ 2 w 3"/>
                <a:gd name="T9" fmla="*/ 20 h 24"/>
                <a:gd name="T10" fmla="*/ 1 w 3"/>
                <a:gd name="T11" fmla="*/ 21 h 24"/>
                <a:gd name="T12" fmla="*/ 1 w 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 h="24">
                  <a:moveTo>
                    <a:pt x="1" y="24"/>
                  </a:moveTo>
                  <a:cubicBezTo>
                    <a:pt x="0" y="16"/>
                    <a:pt x="1" y="9"/>
                    <a:pt x="0" y="1"/>
                  </a:cubicBezTo>
                  <a:cubicBezTo>
                    <a:pt x="0" y="1"/>
                    <a:pt x="1" y="0"/>
                    <a:pt x="1" y="1"/>
                  </a:cubicBezTo>
                  <a:cubicBezTo>
                    <a:pt x="1" y="8"/>
                    <a:pt x="3" y="16"/>
                    <a:pt x="3" y="24"/>
                  </a:cubicBezTo>
                  <a:cubicBezTo>
                    <a:pt x="1" y="23"/>
                    <a:pt x="2" y="22"/>
                    <a:pt x="2" y="20"/>
                  </a:cubicBezTo>
                  <a:cubicBezTo>
                    <a:pt x="2" y="20"/>
                    <a:pt x="1" y="21"/>
                    <a:pt x="1" y="21"/>
                  </a:cubicBezTo>
                  <a:cubicBezTo>
                    <a:pt x="2" y="22"/>
                    <a:pt x="2" y="23"/>
                    <a:pt x="1" y="24"/>
                  </a:cubicBezTo>
                  <a:close/>
                </a:path>
              </a:pathLst>
            </a:custGeom>
            <a:solidFill>
              <a:srgbClr val="986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0" name="Freeform 1112"/>
            <p:cNvSpPr>
              <a:spLocks/>
            </p:cNvSpPr>
            <p:nvPr/>
          </p:nvSpPr>
          <p:spPr bwMode="auto">
            <a:xfrm>
              <a:off x="1673" y="3326"/>
              <a:ext cx="2" cy="92"/>
            </a:xfrm>
            <a:custGeom>
              <a:avLst/>
              <a:gdLst>
                <a:gd name="T0" fmla="*/ 1 w 1"/>
                <a:gd name="T1" fmla="*/ 0 h 39"/>
                <a:gd name="T2" fmla="*/ 1 w 1"/>
                <a:gd name="T3" fmla="*/ 38 h 39"/>
                <a:gd name="T4" fmla="*/ 0 w 1"/>
                <a:gd name="T5" fmla="*/ 38 h 39"/>
                <a:gd name="T6" fmla="*/ 0 w 1"/>
                <a:gd name="T7" fmla="*/ 11 h 39"/>
                <a:gd name="T8" fmla="*/ 1 w 1"/>
                <a:gd name="T9" fmla="*/ 0 h 39"/>
                <a:gd name="T10" fmla="*/ 1 w 1"/>
                <a:gd name="T11" fmla="*/ 0 h 39"/>
                <a:gd name="T12" fmla="*/ 1 w 1"/>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 h="39">
                  <a:moveTo>
                    <a:pt x="1" y="0"/>
                  </a:moveTo>
                  <a:cubicBezTo>
                    <a:pt x="1" y="13"/>
                    <a:pt x="1" y="26"/>
                    <a:pt x="1" y="38"/>
                  </a:cubicBezTo>
                  <a:cubicBezTo>
                    <a:pt x="1" y="39"/>
                    <a:pt x="1" y="39"/>
                    <a:pt x="0" y="38"/>
                  </a:cubicBezTo>
                  <a:cubicBezTo>
                    <a:pt x="0" y="29"/>
                    <a:pt x="0" y="20"/>
                    <a:pt x="0" y="11"/>
                  </a:cubicBezTo>
                  <a:cubicBezTo>
                    <a:pt x="0" y="8"/>
                    <a:pt x="0" y="4"/>
                    <a:pt x="1" y="0"/>
                  </a:cubicBezTo>
                  <a:cubicBezTo>
                    <a:pt x="1" y="0"/>
                    <a:pt x="1" y="0"/>
                    <a:pt x="1" y="0"/>
                  </a:cubicBezTo>
                  <a:cubicBezTo>
                    <a:pt x="1" y="0"/>
                    <a:pt x="1" y="0"/>
                    <a:pt x="1" y="0"/>
                  </a:cubicBezTo>
                  <a:close/>
                </a:path>
              </a:pathLst>
            </a:custGeom>
            <a:solidFill>
              <a:srgbClr val="9A6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1" name="Freeform 1113"/>
            <p:cNvSpPr>
              <a:spLocks/>
            </p:cNvSpPr>
            <p:nvPr/>
          </p:nvSpPr>
          <p:spPr bwMode="auto">
            <a:xfrm>
              <a:off x="1673" y="3236"/>
              <a:ext cx="2" cy="85"/>
            </a:xfrm>
            <a:custGeom>
              <a:avLst/>
              <a:gdLst>
                <a:gd name="T0" fmla="*/ 1 w 1"/>
                <a:gd name="T1" fmla="*/ 5 h 36"/>
                <a:gd name="T2" fmla="*/ 1 w 1"/>
                <a:gd name="T3" fmla="*/ 34 h 36"/>
                <a:gd name="T4" fmla="*/ 1 w 1"/>
                <a:gd name="T5" fmla="*/ 35 h 36"/>
                <a:gd name="T6" fmla="*/ 1 w 1"/>
                <a:gd name="T7" fmla="*/ 35 h 36"/>
                <a:gd name="T8" fmla="*/ 0 w 1"/>
                <a:gd name="T9" fmla="*/ 28 h 36"/>
                <a:gd name="T10" fmla="*/ 0 w 1"/>
                <a:gd name="T11" fmla="*/ 24 h 36"/>
                <a:gd name="T12" fmla="*/ 0 w 1"/>
                <a:gd name="T13" fmla="*/ 0 h 36"/>
                <a:gd name="T14" fmla="*/ 1 w 1"/>
                <a:gd name="T15" fmla="*/ 0 h 36"/>
                <a:gd name="T16" fmla="*/ 1 w 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6">
                  <a:moveTo>
                    <a:pt x="1" y="5"/>
                  </a:moveTo>
                  <a:cubicBezTo>
                    <a:pt x="1" y="15"/>
                    <a:pt x="1" y="25"/>
                    <a:pt x="1" y="34"/>
                  </a:cubicBezTo>
                  <a:cubicBezTo>
                    <a:pt x="1" y="35"/>
                    <a:pt x="1" y="35"/>
                    <a:pt x="1" y="35"/>
                  </a:cubicBezTo>
                  <a:cubicBezTo>
                    <a:pt x="1" y="36"/>
                    <a:pt x="1" y="35"/>
                    <a:pt x="1" y="35"/>
                  </a:cubicBezTo>
                  <a:cubicBezTo>
                    <a:pt x="0" y="33"/>
                    <a:pt x="0" y="30"/>
                    <a:pt x="0" y="28"/>
                  </a:cubicBezTo>
                  <a:cubicBezTo>
                    <a:pt x="0" y="27"/>
                    <a:pt x="0" y="25"/>
                    <a:pt x="0" y="24"/>
                  </a:cubicBezTo>
                  <a:cubicBezTo>
                    <a:pt x="0" y="16"/>
                    <a:pt x="0" y="8"/>
                    <a:pt x="0" y="0"/>
                  </a:cubicBezTo>
                  <a:cubicBezTo>
                    <a:pt x="0" y="0"/>
                    <a:pt x="1" y="0"/>
                    <a:pt x="1" y="0"/>
                  </a:cubicBezTo>
                  <a:cubicBezTo>
                    <a:pt x="1" y="2"/>
                    <a:pt x="1" y="3"/>
                    <a:pt x="1" y="5"/>
                  </a:cubicBezTo>
                  <a:close/>
                </a:path>
              </a:pathLst>
            </a:custGeom>
            <a:solidFill>
              <a:srgbClr val="9A6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2" name="Freeform 1114"/>
            <p:cNvSpPr>
              <a:spLocks/>
            </p:cNvSpPr>
            <p:nvPr/>
          </p:nvSpPr>
          <p:spPr bwMode="auto">
            <a:xfrm>
              <a:off x="1630" y="3274"/>
              <a:ext cx="10" cy="64"/>
            </a:xfrm>
            <a:custGeom>
              <a:avLst/>
              <a:gdLst>
                <a:gd name="T0" fmla="*/ 2 w 4"/>
                <a:gd name="T1" fmla="*/ 26 h 27"/>
                <a:gd name="T2" fmla="*/ 2 w 4"/>
                <a:gd name="T3" fmla="*/ 27 h 27"/>
                <a:gd name="T4" fmla="*/ 1 w 4"/>
                <a:gd name="T5" fmla="*/ 17 h 27"/>
                <a:gd name="T6" fmla="*/ 1 w 4"/>
                <a:gd name="T7" fmla="*/ 4 h 27"/>
                <a:gd name="T8" fmla="*/ 3 w 4"/>
                <a:gd name="T9" fmla="*/ 0 h 27"/>
                <a:gd name="T10" fmla="*/ 4 w 4"/>
                <a:gd name="T11" fmla="*/ 12 h 27"/>
                <a:gd name="T12" fmla="*/ 2 w 4"/>
                <a:gd name="T13" fmla="*/ 26 h 27"/>
              </a:gdLst>
              <a:ahLst/>
              <a:cxnLst>
                <a:cxn ang="0">
                  <a:pos x="T0" y="T1"/>
                </a:cxn>
                <a:cxn ang="0">
                  <a:pos x="T2" y="T3"/>
                </a:cxn>
                <a:cxn ang="0">
                  <a:pos x="T4" y="T5"/>
                </a:cxn>
                <a:cxn ang="0">
                  <a:pos x="T6" y="T7"/>
                </a:cxn>
                <a:cxn ang="0">
                  <a:pos x="T8" y="T9"/>
                </a:cxn>
                <a:cxn ang="0">
                  <a:pos x="T10" y="T11"/>
                </a:cxn>
                <a:cxn ang="0">
                  <a:pos x="T12" y="T13"/>
                </a:cxn>
              </a:cxnLst>
              <a:rect l="0" t="0" r="r" b="b"/>
              <a:pathLst>
                <a:path w="4" h="27">
                  <a:moveTo>
                    <a:pt x="2" y="26"/>
                  </a:moveTo>
                  <a:cubicBezTo>
                    <a:pt x="2" y="27"/>
                    <a:pt x="2" y="27"/>
                    <a:pt x="2" y="27"/>
                  </a:cubicBezTo>
                  <a:cubicBezTo>
                    <a:pt x="0" y="24"/>
                    <a:pt x="1" y="20"/>
                    <a:pt x="1" y="17"/>
                  </a:cubicBezTo>
                  <a:cubicBezTo>
                    <a:pt x="1" y="13"/>
                    <a:pt x="1" y="8"/>
                    <a:pt x="1" y="4"/>
                  </a:cubicBezTo>
                  <a:cubicBezTo>
                    <a:pt x="1" y="3"/>
                    <a:pt x="1" y="1"/>
                    <a:pt x="3" y="0"/>
                  </a:cubicBezTo>
                  <a:cubicBezTo>
                    <a:pt x="4" y="4"/>
                    <a:pt x="3" y="8"/>
                    <a:pt x="4" y="12"/>
                  </a:cubicBezTo>
                  <a:cubicBezTo>
                    <a:pt x="3" y="17"/>
                    <a:pt x="4" y="22"/>
                    <a:pt x="2" y="26"/>
                  </a:cubicBezTo>
                  <a:close/>
                </a:path>
              </a:pathLst>
            </a:custGeom>
            <a:solidFill>
              <a:srgbClr val="905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3" name="Freeform 1115"/>
            <p:cNvSpPr>
              <a:spLocks/>
            </p:cNvSpPr>
            <p:nvPr/>
          </p:nvSpPr>
          <p:spPr bwMode="auto">
            <a:xfrm>
              <a:off x="1621" y="3480"/>
              <a:ext cx="12" cy="33"/>
            </a:xfrm>
            <a:custGeom>
              <a:avLst/>
              <a:gdLst>
                <a:gd name="T0" fmla="*/ 2 w 5"/>
                <a:gd name="T1" fmla="*/ 13 h 14"/>
                <a:gd name="T2" fmla="*/ 0 w 5"/>
                <a:gd name="T3" fmla="*/ 13 h 14"/>
                <a:gd name="T4" fmla="*/ 4 w 5"/>
                <a:gd name="T5" fmla="*/ 0 h 14"/>
                <a:gd name="T6" fmla="*/ 2 w 5"/>
                <a:gd name="T7" fmla="*/ 13 h 14"/>
              </a:gdLst>
              <a:ahLst/>
              <a:cxnLst>
                <a:cxn ang="0">
                  <a:pos x="T0" y="T1"/>
                </a:cxn>
                <a:cxn ang="0">
                  <a:pos x="T2" y="T3"/>
                </a:cxn>
                <a:cxn ang="0">
                  <a:pos x="T4" y="T5"/>
                </a:cxn>
                <a:cxn ang="0">
                  <a:pos x="T6" y="T7"/>
                </a:cxn>
              </a:cxnLst>
              <a:rect l="0" t="0" r="r" b="b"/>
              <a:pathLst>
                <a:path w="5" h="14">
                  <a:moveTo>
                    <a:pt x="2" y="13"/>
                  </a:moveTo>
                  <a:cubicBezTo>
                    <a:pt x="1" y="13"/>
                    <a:pt x="0" y="14"/>
                    <a:pt x="0" y="13"/>
                  </a:cubicBezTo>
                  <a:cubicBezTo>
                    <a:pt x="0" y="8"/>
                    <a:pt x="1" y="4"/>
                    <a:pt x="4" y="0"/>
                  </a:cubicBezTo>
                  <a:cubicBezTo>
                    <a:pt x="5" y="5"/>
                    <a:pt x="2" y="9"/>
                    <a:pt x="2" y="13"/>
                  </a:cubicBezTo>
                  <a:close/>
                </a:path>
              </a:pathLst>
            </a:custGeom>
            <a:solidFill>
              <a:srgbClr val="F3EF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4" name="Freeform 1116"/>
            <p:cNvSpPr>
              <a:spLocks/>
            </p:cNvSpPr>
            <p:nvPr/>
          </p:nvSpPr>
          <p:spPr bwMode="auto">
            <a:xfrm>
              <a:off x="1692" y="3264"/>
              <a:ext cx="7" cy="57"/>
            </a:xfrm>
            <a:custGeom>
              <a:avLst/>
              <a:gdLst>
                <a:gd name="T0" fmla="*/ 1 w 3"/>
                <a:gd name="T1" fmla="*/ 22 h 24"/>
                <a:gd name="T2" fmla="*/ 0 w 3"/>
                <a:gd name="T3" fmla="*/ 3 h 24"/>
                <a:gd name="T4" fmla="*/ 1 w 3"/>
                <a:gd name="T5" fmla="*/ 0 h 24"/>
                <a:gd name="T6" fmla="*/ 3 w 3"/>
                <a:gd name="T7" fmla="*/ 21 h 24"/>
                <a:gd name="T8" fmla="*/ 2 w 3"/>
                <a:gd name="T9" fmla="*/ 24 h 24"/>
                <a:gd name="T10" fmla="*/ 1 w 3"/>
                <a:gd name="T11" fmla="*/ 22 h 24"/>
              </a:gdLst>
              <a:ahLst/>
              <a:cxnLst>
                <a:cxn ang="0">
                  <a:pos x="T0" y="T1"/>
                </a:cxn>
                <a:cxn ang="0">
                  <a:pos x="T2" y="T3"/>
                </a:cxn>
                <a:cxn ang="0">
                  <a:pos x="T4" y="T5"/>
                </a:cxn>
                <a:cxn ang="0">
                  <a:pos x="T6" y="T7"/>
                </a:cxn>
                <a:cxn ang="0">
                  <a:pos x="T8" y="T9"/>
                </a:cxn>
                <a:cxn ang="0">
                  <a:pos x="T10" y="T11"/>
                </a:cxn>
              </a:cxnLst>
              <a:rect l="0" t="0" r="r" b="b"/>
              <a:pathLst>
                <a:path w="3" h="24">
                  <a:moveTo>
                    <a:pt x="1" y="22"/>
                  </a:moveTo>
                  <a:cubicBezTo>
                    <a:pt x="1" y="16"/>
                    <a:pt x="1" y="9"/>
                    <a:pt x="0" y="3"/>
                  </a:cubicBezTo>
                  <a:cubicBezTo>
                    <a:pt x="1" y="2"/>
                    <a:pt x="0" y="0"/>
                    <a:pt x="1" y="0"/>
                  </a:cubicBezTo>
                  <a:cubicBezTo>
                    <a:pt x="2" y="7"/>
                    <a:pt x="2" y="14"/>
                    <a:pt x="3" y="21"/>
                  </a:cubicBezTo>
                  <a:cubicBezTo>
                    <a:pt x="1" y="22"/>
                    <a:pt x="2" y="23"/>
                    <a:pt x="2" y="24"/>
                  </a:cubicBezTo>
                  <a:cubicBezTo>
                    <a:pt x="2" y="23"/>
                    <a:pt x="1" y="23"/>
                    <a:pt x="1" y="22"/>
                  </a:cubicBezTo>
                  <a:close/>
                </a:path>
              </a:pathLst>
            </a:custGeom>
            <a:solidFill>
              <a:srgbClr val="8B5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5" name="Freeform 1117"/>
            <p:cNvSpPr>
              <a:spLocks/>
            </p:cNvSpPr>
            <p:nvPr/>
          </p:nvSpPr>
          <p:spPr bwMode="auto">
            <a:xfrm>
              <a:off x="1628" y="3542"/>
              <a:ext cx="9" cy="33"/>
            </a:xfrm>
            <a:custGeom>
              <a:avLst/>
              <a:gdLst>
                <a:gd name="T0" fmla="*/ 2 w 4"/>
                <a:gd name="T1" fmla="*/ 14 h 14"/>
                <a:gd name="T2" fmla="*/ 0 w 4"/>
                <a:gd name="T3" fmla="*/ 11 h 14"/>
                <a:gd name="T4" fmla="*/ 2 w 4"/>
                <a:gd name="T5" fmla="*/ 2 h 14"/>
                <a:gd name="T6" fmla="*/ 4 w 4"/>
                <a:gd name="T7" fmla="*/ 2 h 14"/>
                <a:gd name="T8" fmla="*/ 3 w 4"/>
                <a:gd name="T9" fmla="*/ 10 h 14"/>
                <a:gd name="T10" fmla="*/ 2 w 4"/>
                <a:gd name="T11" fmla="*/ 14 h 14"/>
              </a:gdLst>
              <a:ahLst/>
              <a:cxnLst>
                <a:cxn ang="0">
                  <a:pos x="T0" y="T1"/>
                </a:cxn>
                <a:cxn ang="0">
                  <a:pos x="T2" y="T3"/>
                </a:cxn>
                <a:cxn ang="0">
                  <a:pos x="T4" y="T5"/>
                </a:cxn>
                <a:cxn ang="0">
                  <a:pos x="T6" y="T7"/>
                </a:cxn>
                <a:cxn ang="0">
                  <a:pos x="T8" y="T9"/>
                </a:cxn>
                <a:cxn ang="0">
                  <a:pos x="T10" y="T11"/>
                </a:cxn>
              </a:cxnLst>
              <a:rect l="0" t="0" r="r" b="b"/>
              <a:pathLst>
                <a:path w="4" h="14">
                  <a:moveTo>
                    <a:pt x="2" y="14"/>
                  </a:moveTo>
                  <a:cubicBezTo>
                    <a:pt x="0" y="14"/>
                    <a:pt x="0" y="12"/>
                    <a:pt x="0" y="11"/>
                  </a:cubicBezTo>
                  <a:cubicBezTo>
                    <a:pt x="0" y="8"/>
                    <a:pt x="2" y="5"/>
                    <a:pt x="2" y="2"/>
                  </a:cubicBezTo>
                  <a:cubicBezTo>
                    <a:pt x="3" y="2"/>
                    <a:pt x="3" y="0"/>
                    <a:pt x="4" y="2"/>
                  </a:cubicBezTo>
                  <a:cubicBezTo>
                    <a:pt x="4" y="5"/>
                    <a:pt x="4" y="7"/>
                    <a:pt x="3" y="10"/>
                  </a:cubicBezTo>
                  <a:cubicBezTo>
                    <a:pt x="3" y="11"/>
                    <a:pt x="2" y="12"/>
                    <a:pt x="2" y="14"/>
                  </a:cubicBezTo>
                  <a:close/>
                </a:path>
              </a:pathLst>
            </a:custGeom>
            <a:solidFill>
              <a:srgbClr val="EFED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6" name="Freeform 1118"/>
            <p:cNvSpPr>
              <a:spLocks/>
            </p:cNvSpPr>
            <p:nvPr/>
          </p:nvSpPr>
          <p:spPr bwMode="auto">
            <a:xfrm>
              <a:off x="1685" y="3272"/>
              <a:ext cx="5" cy="45"/>
            </a:xfrm>
            <a:custGeom>
              <a:avLst/>
              <a:gdLst>
                <a:gd name="T0" fmla="*/ 0 w 2"/>
                <a:gd name="T1" fmla="*/ 18 h 19"/>
                <a:gd name="T2" fmla="*/ 0 w 2"/>
                <a:gd name="T3" fmla="*/ 0 h 19"/>
                <a:gd name="T4" fmla="*/ 2 w 2"/>
                <a:gd name="T5" fmla="*/ 19 h 19"/>
                <a:gd name="T6" fmla="*/ 0 w 2"/>
                <a:gd name="T7" fmla="*/ 18 h 19"/>
              </a:gdLst>
              <a:ahLst/>
              <a:cxnLst>
                <a:cxn ang="0">
                  <a:pos x="T0" y="T1"/>
                </a:cxn>
                <a:cxn ang="0">
                  <a:pos x="T2" y="T3"/>
                </a:cxn>
                <a:cxn ang="0">
                  <a:pos x="T4" y="T5"/>
                </a:cxn>
                <a:cxn ang="0">
                  <a:pos x="T6" y="T7"/>
                </a:cxn>
              </a:cxnLst>
              <a:rect l="0" t="0" r="r" b="b"/>
              <a:pathLst>
                <a:path w="2" h="19">
                  <a:moveTo>
                    <a:pt x="0" y="18"/>
                  </a:moveTo>
                  <a:cubicBezTo>
                    <a:pt x="0" y="12"/>
                    <a:pt x="0" y="6"/>
                    <a:pt x="0" y="0"/>
                  </a:cubicBezTo>
                  <a:cubicBezTo>
                    <a:pt x="1" y="6"/>
                    <a:pt x="1" y="12"/>
                    <a:pt x="2" y="19"/>
                  </a:cubicBezTo>
                  <a:cubicBezTo>
                    <a:pt x="1" y="18"/>
                    <a:pt x="1" y="18"/>
                    <a:pt x="0" y="18"/>
                  </a:cubicBezTo>
                  <a:close/>
                </a:path>
              </a:pathLst>
            </a:custGeom>
            <a:solidFill>
              <a:srgbClr val="F2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7" name="Freeform 1119"/>
            <p:cNvSpPr>
              <a:spLocks/>
            </p:cNvSpPr>
            <p:nvPr/>
          </p:nvSpPr>
          <p:spPr bwMode="auto">
            <a:xfrm>
              <a:off x="1647" y="3549"/>
              <a:ext cx="7" cy="42"/>
            </a:xfrm>
            <a:custGeom>
              <a:avLst/>
              <a:gdLst>
                <a:gd name="T0" fmla="*/ 1 w 3"/>
                <a:gd name="T1" fmla="*/ 12 h 18"/>
                <a:gd name="T2" fmla="*/ 2 w 3"/>
                <a:gd name="T3" fmla="*/ 5 h 18"/>
                <a:gd name="T4" fmla="*/ 2 w 3"/>
                <a:gd name="T5" fmla="*/ 0 h 18"/>
                <a:gd name="T6" fmla="*/ 2 w 3"/>
                <a:gd name="T7" fmla="*/ 18 h 18"/>
                <a:gd name="T8" fmla="*/ 2 w 3"/>
                <a:gd name="T9" fmla="*/ 18 h 18"/>
                <a:gd name="T10" fmla="*/ 1 w 3"/>
                <a:gd name="T11" fmla="*/ 14 h 18"/>
                <a:gd name="T12" fmla="*/ 1 w 3"/>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3" h="18">
                  <a:moveTo>
                    <a:pt x="1" y="12"/>
                  </a:moveTo>
                  <a:cubicBezTo>
                    <a:pt x="3" y="10"/>
                    <a:pt x="2" y="7"/>
                    <a:pt x="2" y="5"/>
                  </a:cubicBezTo>
                  <a:cubicBezTo>
                    <a:pt x="2" y="3"/>
                    <a:pt x="2" y="2"/>
                    <a:pt x="2" y="0"/>
                  </a:cubicBezTo>
                  <a:cubicBezTo>
                    <a:pt x="2" y="6"/>
                    <a:pt x="2" y="12"/>
                    <a:pt x="2" y="18"/>
                  </a:cubicBezTo>
                  <a:cubicBezTo>
                    <a:pt x="2" y="18"/>
                    <a:pt x="2" y="18"/>
                    <a:pt x="2" y="18"/>
                  </a:cubicBezTo>
                  <a:cubicBezTo>
                    <a:pt x="2" y="17"/>
                    <a:pt x="1" y="15"/>
                    <a:pt x="1" y="14"/>
                  </a:cubicBezTo>
                  <a:cubicBezTo>
                    <a:pt x="1" y="13"/>
                    <a:pt x="0" y="13"/>
                    <a:pt x="1" y="12"/>
                  </a:cubicBezTo>
                  <a:close/>
                </a:path>
              </a:pathLst>
            </a:custGeom>
            <a:solidFill>
              <a:srgbClr val="7B5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8" name="Freeform 1120"/>
            <p:cNvSpPr>
              <a:spLocks/>
            </p:cNvSpPr>
            <p:nvPr/>
          </p:nvSpPr>
          <p:spPr bwMode="auto">
            <a:xfrm>
              <a:off x="1666" y="3359"/>
              <a:ext cx="5" cy="40"/>
            </a:xfrm>
            <a:custGeom>
              <a:avLst/>
              <a:gdLst>
                <a:gd name="T0" fmla="*/ 1 w 2"/>
                <a:gd name="T1" fmla="*/ 0 h 17"/>
                <a:gd name="T2" fmla="*/ 0 w 2"/>
                <a:gd name="T3" fmla="*/ 17 h 17"/>
                <a:gd name="T4" fmla="*/ 0 w 2"/>
                <a:gd name="T5" fmla="*/ 3 h 17"/>
                <a:gd name="T6" fmla="*/ 1 w 2"/>
                <a:gd name="T7" fmla="*/ 0 h 17"/>
              </a:gdLst>
              <a:ahLst/>
              <a:cxnLst>
                <a:cxn ang="0">
                  <a:pos x="T0" y="T1"/>
                </a:cxn>
                <a:cxn ang="0">
                  <a:pos x="T2" y="T3"/>
                </a:cxn>
                <a:cxn ang="0">
                  <a:pos x="T4" y="T5"/>
                </a:cxn>
                <a:cxn ang="0">
                  <a:pos x="T6" y="T7"/>
                </a:cxn>
              </a:cxnLst>
              <a:rect l="0" t="0" r="r" b="b"/>
              <a:pathLst>
                <a:path w="2" h="17">
                  <a:moveTo>
                    <a:pt x="1" y="0"/>
                  </a:moveTo>
                  <a:cubicBezTo>
                    <a:pt x="1" y="5"/>
                    <a:pt x="2" y="11"/>
                    <a:pt x="0" y="17"/>
                  </a:cubicBezTo>
                  <a:cubicBezTo>
                    <a:pt x="0" y="12"/>
                    <a:pt x="0" y="7"/>
                    <a:pt x="0" y="3"/>
                  </a:cubicBezTo>
                  <a:cubicBezTo>
                    <a:pt x="0" y="2"/>
                    <a:pt x="0" y="1"/>
                    <a:pt x="1" y="0"/>
                  </a:cubicBezTo>
                  <a:close/>
                </a:path>
              </a:pathLst>
            </a:custGeom>
            <a:solidFill>
              <a:srgbClr val="F2D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9" name="Freeform 1121"/>
            <p:cNvSpPr>
              <a:spLocks/>
            </p:cNvSpPr>
            <p:nvPr/>
          </p:nvSpPr>
          <p:spPr bwMode="auto">
            <a:xfrm>
              <a:off x="1640" y="3520"/>
              <a:ext cx="4" cy="38"/>
            </a:xfrm>
            <a:custGeom>
              <a:avLst/>
              <a:gdLst>
                <a:gd name="T0" fmla="*/ 1 w 2"/>
                <a:gd name="T1" fmla="*/ 0 h 16"/>
                <a:gd name="T2" fmla="*/ 0 w 2"/>
                <a:gd name="T3" fmla="*/ 16 h 16"/>
                <a:gd name="T4" fmla="*/ 1 w 2"/>
                <a:gd name="T5" fmla="*/ 0 h 16"/>
              </a:gdLst>
              <a:ahLst/>
              <a:cxnLst>
                <a:cxn ang="0">
                  <a:pos x="T0" y="T1"/>
                </a:cxn>
                <a:cxn ang="0">
                  <a:pos x="T2" y="T3"/>
                </a:cxn>
                <a:cxn ang="0">
                  <a:pos x="T4" y="T5"/>
                </a:cxn>
              </a:cxnLst>
              <a:rect l="0" t="0" r="r" b="b"/>
              <a:pathLst>
                <a:path w="2" h="16">
                  <a:moveTo>
                    <a:pt x="1" y="0"/>
                  </a:moveTo>
                  <a:cubicBezTo>
                    <a:pt x="1" y="6"/>
                    <a:pt x="2" y="11"/>
                    <a:pt x="0" y="16"/>
                  </a:cubicBezTo>
                  <a:cubicBezTo>
                    <a:pt x="0" y="11"/>
                    <a:pt x="0" y="6"/>
                    <a:pt x="1" y="0"/>
                  </a:cubicBezTo>
                  <a:close/>
                </a:path>
              </a:pathLst>
            </a:custGeom>
            <a:solidFill>
              <a:srgbClr val="AC7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0" name="Freeform 1122"/>
            <p:cNvSpPr>
              <a:spLocks/>
            </p:cNvSpPr>
            <p:nvPr/>
          </p:nvSpPr>
          <p:spPr bwMode="auto">
            <a:xfrm>
              <a:off x="1635" y="3487"/>
              <a:ext cx="5" cy="36"/>
            </a:xfrm>
            <a:custGeom>
              <a:avLst/>
              <a:gdLst>
                <a:gd name="T0" fmla="*/ 1 w 2"/>
                <a:gd name="T1" fmla="*/ 15 h 15"/>
                <a:gd name="T2" fmla="*/ 1 w 2"/>
                <a:gd name="T3" fmla="*/ 0 h 15"/>
                <a:gd name="T4" fmla="*/ 1 w 2"/>
                <a:gd name="T5" fmla="*/ 15 h 15"/>
              </a:gdLst>
              <a:ahLst/>
              <a:cxnLst>
                <a:cxn ang="0">
                  <a:pos x="T0" y="T1"/>
                </a:cxn>
                <a:cxn ang="0">
                  <a:pos x="T2" y="T3"/>
                </a:cxn>
                <a:cxn ang="0">
                  <a:pos x="T4" y="T5"/>
                </a:cxn>
              </a:cxnLst>
              <a:rect l="0" t="0" r="r" b="b"/>
              <a:pathLst>
                <a:path w="2" h="15">
                  <a:moveTo>
                    <a:pt x="1" y="15"/>
                  </a:moveTo>
                  <a:cubicBezTo>
                    <a:pt x="1" y="10"/>
                    <a:pt x="0" y="5"/>
                    <a:pt x="1" y="0"/>
                  </a:cubicBezTo>
                  <a:cubicBezTo>
                    <a:pt x="1" y="5"/>
                    <a:pt x="2" y="10"/>
                    <a:pt x="1" y="15"/>
                  </a:cubicBezTo>
                  <a:close/>
                </a:path>
              </a:pathLst>
            </a:custGeom>
            <a:solidFill>
              <a:srgbClr val="A45A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1" name="Freeform 1123"/>
            <p:cNvSpPr>
              <a:spLocks/>
            </p:cNvSpPr>
            <p:nvPr/>
          </p:nvSpPr>
          <p:spPr bwMode="auto">
            <a:xfrm>
              <a:off x="1642" y="3539"/>
              <a:ext cx="5" cy="33"/>
            </a:xfrm>
            <a:custGeom>
              <a:avLst/>
              <a:gdLst>
                <a:gd name="T0" fmla="*/ 1 w 2"/>
                <a:gd name="T1" fmla="*/ 14 h 14"/>
                <a:gd name="T2" fmla="*/ 2 w 2"/>
                <a:gd name="T3" fmla="*/ 0 h 14"/>
                <a:gd name="T4" fmla="*/ 1 w 2"/>
                <a:gd name="T5" fmla="*/ 14 h 14"/>
              </a:gdLst>
              <a:ahLst/>
              <a:cxnLst>
                <a:cxn ang="0">
                  <a:pos x="T0" y="T1"/>
                </a:cxn>
                <a:cxn ang="0">
                  <a:pos x="T2" y="T3"/>
                </a:cxn>
                <a:cxn ang="0">
                  <a:pos x="T4" y="T5"/>
                </a:cxn>
              </a:cxnLst>
              <a:rect l="0" t="0" r="r" b="b"/>
              <a:pathLst>
                <a:path w="2" h="14">
                  <a:moveTo>
                    <a:pt x="1" y="14"/>
                  </a:moveTo>
                  <a:cubicBezTo>
                    <a:pt x="1" y="10"/>
                    <a:pt x="0" y="5"/>
                    <a:pt x="2" y="0"/>
                  </a:cubicBezTo>
                  <a:cubicBezTo>
                    <a:pt x="1" y="5"/>
                    <a:pt x="2" y="10"/>
                    <a:pt x="1" y="14"/>
                  </a:cubicBezTo>
                  <a:close/>
                </a:path>
              </a:pathLst>
            </a:custGeom>
            <a:solidFill>
              <a:srgbClr val="855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2" name="Freeform 1124"/>
            <p:cNvSpPr>
              <a:spLocks/>
            </p:cNvSpPr>
            <p:nvPr/>
          </p:nvSpPr>
          <p:spPr bwMode="auto">
            <a:xfrm>
              <a:off x="1633" y="3378"/>
              <a:ext cx="4" cy="33"/>
            </a:xfrm>
            <a:custGeom>
              <a:avLst/>
              <a:gdLst>
                <a:gd name="T0" fmla="*/ 1 w 2"/>
                <a:gd name="T1" fmla="*/ 14 h 14"/>
                <a:gd name="T2" fmla="*/ 1 w 2"/>
                <a:gd name="T3" fmla="*/ 0 h 14"/>
                <a:gd name="T4" fmla="*/ 1 w 2"/>
                <a:gd name="T5" fmla="*/ 14 h 14"/>
              </a:gdLst>
              <a:ahLst/>
              <a:cxnLst>
                <a:cxn ang="0">
                  <a:pos x="T0" y="T1"/>
                </a:cxn>
                <a:cxn ang="0">
                  <a:pos x="T2" y="T3"/>
                </a:cxn>
                <a:cxn ang="0">
                  <a:pos x="T4" y="T5"/>
                </a:cxn>
              </a:cxnLst>
              <a:rect l="0" t="0" r="r" b="b"/>
              <a:pathLst>
                <a:path w="2" h="14">
                  <a:moveTo>
                    <a:pt x="1" y="14"/>
                  </a:moveTo>
                  <a:cubicBezTo>
                    <a:pt x="1" y="9"/>
                    <a:pt x="0" y="4"/>
                    <a:pt x="1" y="0"/>
                  </a:cubicBezTo>
                  <a:cubicBezTo>
                    <a:pt x="2" y="5"/>
                    <a:pt x="2" y="9"/>
                    <a:pt x="1" y="14"/>
                  </a:cubicBezTo>
                  <a:close/>
                </a:path>
              </a:pathLst>
            </a:custGeom>
            <a:solidFill>
              <a:srgbClr val="B1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3" name="Freeform 1125"/>
            <p:cNvSpPr>
              <a:spLocks/>
            </p:cNvSpPr>
            <p:nvPr/>
          </p:nvSpPr>
          <p:spPr bwMode="auto">
            <a:xfrm>
              <a:off x="1654" y="3333"/>
              <a:ext cx="0" cy="24"/>
            </a:xfrm>
            <a:custGeom>
              <a:avLst/>
              <a:gdLst>
                <a:gd name="T0" fmla="*/ 0 h 10"/>
                <a:gd name="T1" fmla="*/ 0 h 10"/>
                <a:gd name="T2" fmla="*/ 10 h 10"/>
                <a:gd name="T3" fmla="*/ 10 h 10"/>
                <a:gd name="T4" fmla="*/ 0 h 10"/>
              </a:gdLst>
              <a:ahLst/>
              <a:cxnLst>
                <a:cxn ang="0">
                  <a:pos x="0" y="T0"/>
                </a:cxn>
                <a:cxn ang="0">
                  <a:pos x="0" y="T1"/>
                </a:cxn>
                <a:cxn ang="0">
                  <a:pos x="0" y="T2"/>
                </a:cxn>
                <a:cxn ang="0">
                  <a:pos x="0" y="T3"/>
                </a:cxn>
                <a:cxn ang="0">
                  <a:pos x="0" y="T4"/>
                </a:cxn>
              </a:cxnLst>
              <a:rect l="0" t="0" r="r" b="b"/>
              <a:pathLst>
                <a:path h="10">
                  <a:moveTo>
                    <a:pt x="0" y="0"/>
                  </a:moveTo>
                  <a:cubicBezTo>
                    <a:pt x="0" y="0"/>
                    <a:pt x="0" y="0"/>
                    <a:pt x="0" y="0"/>
                  </a:cubicBezTo>
                  <a:cubicBezTo>
                    <a:pt x="0" y="3"/>
                    <a:pt x="0" y="7"/>
                    <a:pt x="0" y="10"/>
                  </a:cubicBezTo>
                  <a:cubicBezTo>
                    <a:pt x="0" y="10"/>
                    <a:pt x="0" y="10"/>
                    <a:pt x="0" y="10"/>
                  </a:cubicBezTo>
                  <a:cubicBezTo>
                    <a:pt x="0" y="7"/>
                    <a:pt x="0" y="3"/>
                    <a:pt x="0" y="0"/>
                  </a:cubicBezTo>
                  <a:close/>
                </a:path>
              </a:pathLst>
            </a:custGeom>
            <a:solidFill>
              <a:srgbClr val="AA7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4" name="Freeform 1126"/>
            <p:cNvSpPr>
              <a:spLocks/>
            </p:cNvSpPr>
            <p:nvPr/>
          </p:nvSpPr>
          <p:spPr bwMode="auto">
            <a:xfrm>
              <a:off x="1659" y="3333"/>
              <a:ext cx="2" cy="2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1" y="3"/>
                    <a:pt x="1" y="6"/>
                    <a:pt x="0" y="9"/>
                  </a:cubicBezTo>
                  <a:cubicBezTo>
                    <a:pt x="0" y="6"/>
                    <a:pt x="0" y="3"/>
                    <a:pt x="0" y="0"/>
                  </a:cubicBezTo>
                  <a:close/>
                </a:path>
              </a:pathLst>
            </a:custGeom>
            <a:solidFill>
              <a:srgbClr val="9D6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5" name="Freeform 1127"/>
            <p:cNvSpPr>
              <a:spLocks/>
            </p:cNvSpPr>
            <p:nvPr/>
          </p:nvSpPr>
          <p:spPr bwMode="auto">
            <a:xfrm>
              <a:off x="1697" y="3333"/>
              <a:ext cx="2" cy="24"/>
            </a:xfrm>
            <a:custGeom>
              <a:avLst/>
              <a:gdLst>
                <a:gd name="T0" fmla="*/ 0 w 1"/>
                <a:gd name="T1" fmla="*/ 0 h 10"/>
                <a:gd name="T2" fmla="*/ 1 w 1"/>
                <a:gd name="T3" fmla="*/ 8 h 10"/>
                <a:gd name="T4" fmla="*/ 1 w 1"/>
                <a:gd name="T5" fmla="*/ 10 h 10"/>
                <a:gd name="T6" fmla="*/ 0 w 1"/>
                <a:gd name="T7" fmla="*/ 2 h 10"/>
                <a:gd name="T8" fmla="*/ 0 w 1"/>
                <a:gd name="T9" fmla="*/ 0 h 10"/>
              </a:gdLst>
              <a:ahLst/>
              <a:cxnLst>
                <a:cxn ang="0">
                  <a:pos x="T0" y="T1"/>
                </a:cxn>
                <a:cxn ang="0">
                  <a:pos x="T2" y="T3"/>
                </a:cxn>
                <a:cxn ang="0">
                  <a:pos x="T4" y="T5"/>
                </a:cxn>
                <a:cxn ang="0">
                  <a:pos x="T6" y="T7"/>
                </a:cxn>
                <a:cxn ang="0">
                  <a:pos x="T8" y="T9"/>
                </a:cxn>
              </a:cxnLst>
              <a:rect l="0" t="0" r="r" b="b"/>
              <a:pathLst>
                <a:path w="1" h="10">
                  <a:moveTo>
                    <a:pt x="0" y="0"/>
                  </a:moveTo>
                  <a:cubicBezTo>
                    <a:pt x="1" y="3"/>
                    <a:pt x="0" y="6"/>
                    <a:pt x="1" y="8"/>
                  </a:cubicBezTo>
                  <a:cubicBezTo>
                    <a:pt x="1" y="9"/>
                    <a:pt x="1" y="10"/>
                    <a:pt x="1" y="10"/>
                  </a:cubicBezTo>
                  <a:cubicBezTo>
                    <a:pt x="0" y="8"/>
                    <a:pt x="0" y="5"/>
                    <a:pt x="0" y="2"/>
                  </a:cubicBezTo>
                  <a:cubicBezTo>
                    <a:pt x="0" y="1"/>
                    <a:pt x="0" y="1"/>
                    <a:pt x="0" y="0"/>
                  </a:cubicBezTo>
                  <a:close/>
                </a:path>
              </a:pathLst>
            </a:custGeom>
            <a:solidFill>
              <a:srgbClr val="8C63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6" name="Freeform 1128"/>
            <p:cNvSpPr>
              <a:spLocks/>
            </p:cNvSpPr>
            <p:nvPr/>
          </p:nvSpPr>
          <p:spPr bwMode="auto">
            <a:xfrm>
              <a:off x="1628" y="3454"/>
              <a:ext cx="5" cy="21"/>
            </a:xfrm>
            <a:custGeom>
              <a:avLst/>
              <a:gdLst>
                <a:gd name="T0" fmla="*/ 0 w 2"/>
                <a:gd name="T1" fmla="*/ 9 h 9"/>
                <a:gd name="T2" fmla="*/ 1 w 2"/>
                <a:gd name="T3" fmla="*/ 0 h 9"/>
                <a:gd name="T4" fmla="*/ 0 w 2"/>
                <a:gd name="T5" fmla="*/ 9 h 9"/>
              </a:gdLst>
              <a:ahLst/>
              <a:cxnLst>
                <a:cxn ang="0">
                  <a:pos x="T0" y="T1"/>
                </a:cxn>
                <a:cxn ang="0">
                  <a:pos x="T2" y="T3"/>
                </a:cxn>
                <a:cxn ang="0">
                  <a:pos x="T4" y="T5"/>
                </a:cxn>
              </a:cxnLst>
              <a:rect l="0" t="0" r="r" b="b"/>
              <a:pathLst>
                <a:path w="2" h="9">
                  <a:moveTo>
                    <a:pt x="0" y="9"/>
                  </a:moveTo>
                  <a:cubicBezTo>
                    <a:pt x="0" y="6"/>
                    <a:pt x="0" y="3"/>
                    <a:pt x="1" y="0"/>
                  </a:cubicBezTo>
                  <a:cubicBezTo>
                    <a:pt x="1" y="3"/>
                    <a:pt x="2" y="6"/>
                    <a:pt x="0" y="9"/>
                  </a:cubicBezTo>
                  <a:close/>
                </a:path>
              </a:pathLst>
            </a:custGeom>
            <a:solidFill>
              <a:srgbClr val="926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7" name="Freeform 1129"/>
            <p:cNvSpPr>
              <a:spLocks/>
            </p:cNvSpPr>
            <p:nvPr/>
          </p:nvSpPr>
          <p:spPr bwMode="auto">
            <a:xfrm>
              <a:off x="1630" y="3473"/>
              <a:ext cx="5" cy="21"/>
            </a:xfrm>
            <a:custGeom>
              <a:avLst/>
              <a:gdLst>
                <a:gd name="T0" fmla="*/ 2 w 2"/>
                <a:gd name="T1" fmla="*/ 0 h 9"/>
                <a:gd name="T2" fmla="*/ 1 w 2"/>
                <a:gd name="T3" fmla="*/ 9 h 9"/>
                <a:gd name="T4" fmla="*/ 2 w 2"/>
                <a:gd name="T5" fmla="*/ 0 h 9"/>
              </a:gdLst>
              <a:ahLst/>
              <a:cxnLst>
                <a:cxn ang="0">
                  <a:pos x="T0" y="T1"/>
                </a:cxn>
                <a:cxn ang="0">
                  <a:pos x="T2" y="T3"/>
                </a:cxn>
                <a:cxn ang="0">
                  <a:pos x="T4" y="T5"/>
                </a:cxn>
              </a:cxnLst>
              <a:rect l="0" t="0" r="r" b="b"/>
              <a:pathLst>
                <a:path w="2" h="9">
                  <a:moveTo>
                    <a:pt x="2" y="0"/>
                  </a:moveTo>
                  <a:cubicBezTo>
                    <a:pt x="1" y="3"/>
                    <a:pt x="2" y="6"/>
                    <a:pt x="1" y="9"/>
                  </a:cubicBezTo>
                  <a:cubicBezTo>
                    <a:pt x="1" y="6"/>
                    <a:pt x="0" y="3"/>
                    <a:pt x="2" y="0"/>
                  </a:cubicBezTo>
                  <a:close/>
                </a:path>
              </a:pathLst>
            </a:custGeom>
            <a:solidFill>
              <a:srgbClr val="AB78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8" name="Freeform 1130"/>
            <p:cNvSpPr>
              <a:spLocks/>
            </p:cNvSpPr>
            <p:nvPr/>
          </p:nvSpPr>
          <p:spPr bwMode="auto">
            <a:xfrm>
              <a:off x="1630" y="3411"/>
              <a:ext cx="5" cy="22"/>
            </a:xfrm>
            <a:custGeom>
              <a:avLst/>
              <a:gdLst>
                <a:gd name="T0" fmla="*/ 1 w 2"/>
                <a:gd name="T1" fmla="*/ 9 h 9"/>
                <a:gd name="T2" fmla="*/ 2 w 2"/>
                <a:gd name="T3" fmla="*/ 0 h 9"/>
                <a:gd name="T4" fmla="*/ 1 w 2"/>
                <a:gd name="T5" fmla="*/ 9 h 9"/>
              </a:gdLst>
              <a:ahLst/>
              <a:cxnLst>
                <a:cxn ang="0">
                  <a:pos x="T0" y="T1"/>
                </a:cxn>
                <a:cxn ang="0">
                  <a:pos x="T2" y="T3"/>
                </a:cxn>
                <a:cxn ang="0">
                  <a:pos x="T4" y="T5"/>
                </a:cxn>
              </a:cxnLst>
              <a:rect l="0" t="0" r="r" b="b"/>
              <a:pathLst>
                <a:path w="2" h="9">
                  <a:moveTo>
                    <a:pt x="1" y="9"/>
                  </a:moveTo>
                  <a:cubicBezTo>
                    <a:pt x="1" y="6"/>
                    <a:pt x="0" y="3"/>
                    <a:pt x="2" y="0"/>
                  </a:cubicBezTo>
                  <a:cubicBezTo>
                    <a:pt x="2" y="3"/>
                    <a:pt x="2" y="6"/>
                    <a:pt x="1" y="9"/>
                  </a:cubicBezTo>
                  <a:close/>
                </a:path>
              </a:pathLst>
            </a:custGeom>
            <a:solidFill>
              <a:srgbClr val="A16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9" name="Freeform 1131"/>
            <p:cNvSpPr>
              <a:spLocks/>
            </p:cNvSpPr>
            <p:nvPr/>
          </p:nvSpPr>
          <p:spPr bwMode="auto">
            <a:xfrm>
              <a:off x="1630" y="3433"/>
              <a:ext cx="3" cy="21"/>
            </a:xfrm>
            <a:custGeom>
              <a:avLst/>
              <a:gdLst>
                <a:gd name="T0" fmla="*/ 0 w 1"/>
                <a:gd name="T1" fmla="*/ 9 h 9"/>
                <a:gd name="T2" fmla="*/ 1 w 1"/>
                <a:gd name="T3" fmla="*/ 0 h 9"/>
                <a:gd name="T4" fmla="*/ 0 w 1"/>
                <a:gd name="T5" fmla="*/ 9 h 9"/>
              </a:gdLst>
              <a:ahLst/>
              <a:cxnLst>
                <a:cxn ang="0">
                  <a:pos x="T0" y="T1"/>
                </a:cxn>
                <a:cxn ang="0">
                  <a:pos x="T2" y="T3"/>
                </a:cxn>
                <a:cxn ang="0">
                  <a:pos x="T4" y="T5"/>
                </a:cxn>
              </a:cxnLst>
              <a:rect l="0" t="0" r="r" b="b"/>
              <a:pathLst>
                <a:path w="1" h="9">
                  <a:moveTo>
                    <a:pt x="0" y="9"/>
                  </a:moveTo>
                  <a:cubicBezTo>
                    <a:pt x="0" y="6"/>
                    <a:pt x="0" y="3"/>
                    <a:pt x="1" y="0"/>
                  </a:cubicBezTo>
                  <a:cubicBezTo>
                    <a:pt x="1" y="3"/>
                    <a:pt x="1" y="6"/>
                    <a:pt x="0" y="9"/>
                  </a:cubicBezTo>
                  <a:close/>
                </a:path>
              </a:pathLst>
            </a:custGeom>
            <a:solidFill>
              <a:srgbClr val="926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0" name="Freeform 1132"/>
            <p:cNvSpPr>
              <a:spLocks/>
            </p:cNvSpPr>
            <p:nvPr/>
          </p:nvSpPr>
          <p:spPr bwMode="auto">
            <a:xfrm>
              <a:off x="1024" y="994"/>
              <a:ext cx="126" cy="244"/>
            </a:xfrm>
            <a:custGeom>
              <a:avLst/>
              <a:gdLst>
                <a:gd name="T0" fmla="*/ 33 w 53"/>
                <a:gd name="T1" fmla="*/ 86 h 103"/>
                <a:gd name="T2" fmla="*/ 25 w 53"/>
                <a:gd name="T3" fmla="*/ 79 h 103"/>
                <a:gd name="T4" fmla="*/ 22 w 53"/>
                <a:gd name="T5" fmla="*/ 55 h 103"/>
                <a:gd name="T6" fmla="*/ 19 w 53"/>
                <a:gd name="T7" fmla="*/ 52 h 103"/>
                <a:gd name="T8" fmla="*/ 17 w 53"/>
                <a:gd name="T9" fmla="*/ 52 h 103"/>
                <a:gd name="T10" fmla="*/ 16 w 53"/>
                <a:gd name="T11" fmla="*/ 72 h 103"/>
                <a:gd name="T12" fmla="*/ 21 w 53"/>
                <a:gd name="T13" fmla="*/ 81 h 103"/>
                <a:gd name="T14" fmla="*/ 38 w 53"/>
                <a:gd name="T15" fmla="*/ 92 h 103"/>
                <a:gd name="T16" fmla="*/ 52 w 53"/>
                <a:gd name="T17" fmla="*/ 88 h 103"/>
                <a:gd name="T18" fmla="*/ 47 w 53"/>
                <a:gd name="T19" fmla="*/ 94 h 103"/>
                <a:gd name="T20" fmla="*/ 42 w 53"/>
                <a:gd name="T21" fmla="*/ 99 h 103"/>
                <a:gd name="T22" fmla="*/ 17 w 53"/>
                <a:gd name="T23" fmla="*/ 99 h 103"/>
                <a:gd name="T24" fmla="*/ 7 w 53"/>
                <a:gd name="T25" fmla="*/ 68 h 103"/>
                <a:gd name="T26" fmla="*/ 9 w 53"/>
                <a:gd name="T27" fmla="*/ 57 h 103"/>
                <a:gd name="T28" fmla="*/ 7 w 53"/>
                <a:gd name="T29" fmla="*/ 53 h 103"/>
                <a:gd name="T30" fmla="*/ 1 w 53"/>
                <a:gd name="T31" fmla="*/ 47 h 103"/>
                <a:gd name="T32" fmla="*/ 20 w 53"/>
                <a:gd name="T33" fmla="*/ 43 h 103"/>
                <a:gd name="T34" fmla="*/ 33 w 53"/>
                <a:gd name="T35" fmla="*/ 50 h 103"/>
                <a:gd name="T36" fmla="*/ 14 w 53"/>
                <a:gd name="T37" fmla="*/ 40 h 103"/>
                <a:gd name="T38" fmla="*/ 3 w 53"/>
                <a:gd name="T39" fmla="*/ 27 h 103"/>
                <a:gd name="T40" fmla="*/ 12 w 53"/>
                <a:gd name="T41" fmla="*/ 19 h 103"/>
                <a:gd name="T42" fmla="*/ 4 w 53"/>
                <a:gd name="T43" fmla="*/ 16 h 103"/>
                <a:gd name="T44" fmla="*/ 4 w 53"/>
                <a:gd name="T45" fmla="*/ 7 h 103"/>
                <a:gd name="T46" fmla="*/ 10 w 53"/>
                <a:gd name="T47" fmla="*/ 7 h 103"/>
                <a:gd name="T48" fmla="*/ 7 w 53"/>
                <a:gd name="T49" fmla="*/ 2 h 103"/>
                <a:gd name="T50" fmla="*/ 10 w 53"/>
                <a:gd name="T51" fmla="*/ 1 h 103"/>
                <a:gd name="T52" fmla="*/ 17 w 53"/>
                <a:gd name="T53" fmla="*/ 6 h 103"/>
                <a:gd name="T54" fmla="*/ 31 w 53"/>
                <a:gd name="T55" fmla="*/ 10 h 103"/>
                <a:gd name="T56" fmla="*/ 16 w 53"/>
                <a:gd name="T57" fmla="*/ 29 h 103"/>
                <a:gd name="T58" fmla="*/ 29 w 53"/>
                <a:gd name="T59" fmla="*/ 21 h 103"/>
                <a:gd name="T60" fmla="*/ 41 w 53"/>
                <a:gd name="T61" fmla="*/ 17 h 103"/>
                <a:gd name="T62" fmla="*/ 38 w 53"/>
                <a:gd name="T63" fmla="*/ 26 h 103"/>
                <a:gd name="T64" fmla="*/ 30 w 53"/>
                <a:gd name="T65" fmla="*/ 35 h 103"/>
                <a:gd name="T66" fmla="*/ 23 w 53"/>
                <a:gd name="T67" fmla="*/ 35 h 103"/>
                <a:gd name="T68" fmla="*/ 33 w 53"/>
                <a:gd name="T69" fmla="*/ 35 h 103"/>
                <a:gd name="T70" fmla="*/ 40 w 53"/>
                <a:gd name="T71" fmla="*/ 55 h 103"/>
                <a:gd name="T72" fmla="*/ 37 w 53"/>
                <a:gd name="T73" fmla="*/ 77 h 103"/>
                <a:gd name="T74" fmla="*/ 36 w 53"/>
                <a:gd name="T75"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03">
                  <a:moveTo>
                    <a:pt x="36" y="84"/>
                  </a:moveTo>
                  <a:cubicBezTo>
                    <a:pt x="35" y="85"/>
                    <a:pt x="34" y="85"/>
                    <a:pt x="33" y="86"/>
                  </a:cubicBezTo>
                  <a:cubicBezTo>
                    <a:pt x="31" y="89"/>
                    <a:pt x="29" y="89"/>
                    <a:pt x="26" y="87"/>
                  </a:cubicBezTo>
                  <a:cubicBezTo>
                    <a:pt x="23" y="86"/>
                    <a:pt x="23" y="83"/>
                    <a:pt x="25" y="79"/>
                  </a:cubicBezTo>
                  <a:cubicBezTo>
                    <a:pt x="30" y="74"/>
                    <a:pt x="30" y="67"/>
                    <a:pt x="27" y="64"/>
                  </a:cubicBezTo>
                  <a:cubicBezTo>
                    <a:pt x="24" y="61"/>
                    <a:pt x="23" y="58"/>
                    <a:pt x="22" y="55"/>
                  </a:cubicBezTo>
                  <a:cubicBezTo>
                    <a:pt x="22" y="54"/>
                    <a:pt x="22" y="53"/>
                    <a:pt x="21" y="52"/>
                  </a:cubicBezTo>
                  <a:cubicBezTo>
                    <a:pt x="20" y="52"/>
                    <a:pt x="20" y="52"/>
                    <a:pt x="19" y="52"/>
                  </a:cubicBezTo>
                  <a:cubicBezTo>
                    <a:pt x="19" y="51"/>
                    <a:pt x="18" y="50"/>
                    <a:pt x="18" y="50"/>
                  </a:cubicBezTo>
                  <a:cubicBezTo>
                    <a:pt x="17" y="50"/>
                    <a:pt x="17" y="51"/>
                    <a:pt x="17" y="52"/>
                  </a:cubicBezTo>
                  <a:cubicBezTo>
                    <a:pt x="15" y="55"/>
                    <a:pt x="17" y="57"/>
                    <a:pt x="17" y="60"/>
                  </a:cubicBezTo>
                  <a:cubicBezTo>
                    <a:pt x="16" y="64"/>
                    <a:pt x="15" y="68"/>
                    <a:pt x="16" y="72"/>
                  </a:cubicBezTo>
                  <a:cubicBezTo>
                    <a:pt x="16" y="75"/>
                    <a:pt x="16" y="78"/>
                    <a:pt x="21" y="79"/>
                  </a:cubicBezTo>
                  <a:cubicBezTo>
                    <a:pt x="22" y="79"/>
                    <a:pt x="22" y="81"/>
                    <a:pt x="21" y="81"/>
                  </a:cubicBezTo>
                  <a:cubicBezTo>
                    <a:pt x="18" y="85"/>
                    <a:pt x="21" y="88"/>
                    <a:pt x="23" y="89"/>
                  </a:cubicBezTo>
                  <a:cubicBezTo>
                    <a:pt x="27" y="92"/>
                    <a:pt x="32" y="95"/>
                    <a:pt x="38" y="92"/>
                  </a:cubicBezTo>
                  <a:cubicBezTo>
                    <a:pt x="42" y="91"/>
                    <a:pt x="46" y="90"/>
                    <a:pt x="50" y="88"/>
                  </a:cubicBezTo>
                  <a:cubicBezTo>
                    <a:pt x="51" y="88"/>
                    <a:pt x="52" y="87"/>
                    <a:pt x="52" y="88"/>
                  </a:cubicBezTo>
                  <a:cubicBezTo>
                    <a:pt x="53" y="89"/>
                    <a:pt x="52" y="90"/>
                    <a:pt x="51" y="91"/>
                  </a:cubicBezTo>
                  <a:cubicBezTo>
                    <a:pt x="50" y="92"/>
                    <a:pt x="48" y="93"/>
                    <a:pt x="47" y="94"/>
                  </a:cubicBezTo>
                  <a:cubicBezTo>
                    <a:pt x="47" y="96"/>
                    <a:pt x="45" y="96"/>
                    <a:pt x="44" y="97"/>
                  </a:cubicBezTo>
                  <a:cubicBezTo>
                    <a:pt x="44" y="98"/>
                    <a:pt x="43" y="98"/>
                    <a:pt x="42" y="99"/>
                  </a:cubicBezTo>
                  <a:cubicBezTo>
                    <a:pt x="40" y="99"/>
                    <a:pt x="38" y="100"/>
                    <a:pt x="36" y="101"/>
                  </a:cubicBezTo>
                  <a:cubicBezTo>
                    <a:pt x="29" y="103"/>
                    <a:pt x="23" y="103"/>
                    <a:pt x="17" y="99"/>
                  </a:cubicBezTo>
                  <a:cubicBezTo>
                    <a:pt x="14" y="97"/>
                    <a:pt x="12" y="95"/>
                    <a:pt x="11" y="91"/>
                  </a:cubicBezTo>
                  <a:cubicBezTo>
                    <a:pt x="11" y="83"/>
                    <a:pt x="9" y="76"/>
                    <a:pt x="7" y="68"/>
                  </a:cubicBezTo>
                  <a:cubicBezTo>
                    <a:pt x="6" y="66"/>
                    <a:pt x="6" y="64"/>
                    <a:pt x="6" y="62"/>
                  </a:cubicBezTo>
                  <a:cubicBezTo>
                    <a:pt x="6" y="60"/>
                    <a:pt x="7" y="58"/>
                    <a:pt x="9" y="57"/>
                  </a:cubicBezTo>
                  <a:cubicBezTo>
                    <a:pt x="10" y="56"/>
                    <a:pt x="11" y="55"/>
                    <a:pt x="10" y="53"/>
                  </a:cubicBezTo>
                  <a:cubicBezTo>
                    <a:pt x="10" y="52"/>
                    <a:pt x="8" y="52"/>
                    <a:pt x="7" y="53"/>
                  </a:cubicBezTo>
                  <a:cubicBezTo>
                    <a:pt x="4" y="53"/>
                    <a:pt x="2" y="53"/>
                    <a:pt x="0" y="50"/>
                  </a:cubicBezTo>
                  <a:cubicBezTo>
                    <a:pt x="0" y="49"/>
                    <a:pt x="0" y="48"/>
                    <a:pt x="1" y="47"/>
                  </a:cubicBezTo>
                  <a:cubicBezTo>
                    <a:pt x="4" y="45"/>
                    <a:pt x="7" y="43"/>
                    <a:pt x="11" y="44"/>
                  </a:cubicBezTo>
                  <a:cubicBezTo>
                    <a:pt x="14" y="44"/>
                    <a:pt x="17" y="43"/>
                    <a:pt x="20" y="43"/>
                  </a:cubicBezTo>
                  <a:cubicBezTo>
                    <a:pt x="20" y="43"/>
                    <a:pt x="20" y="42"/>
                    <a:pt x="21" y="42"/>
                  </a:cubicBezTo>
                  <a:cubicBezTo>
                    <a:pt x="27" y="41"/>
                    <a:pt x="31" y="44"/>
                    <a:pt x="33" y="50"/>
                  </a:cubicBezTo>
                  <a:cubicBezTo>
                    <a:pt x="34" y="46"/>
                    <a:pt x="34" y="45"/>
                    <a:pt x="30" y="43"/>
                  </a:cubicBezTo>
                  <a:cubicBezTo>
                    <a:pt x="25" y="40"/>
                    <a:pt x="19" y="41"/>
                    <a:pt x="14" y="40"/>
                  </a:cubicBezTo>
                  <a:cubicBezTo>
                    <a:pt x="9" y="40"/>
                    <a:pt x="5" y="39"/>
                    <a:pt x="3" y="34"/>
                  </a:cubicBezTo>
                  <a:cubicBezTo>
                    <a:pt x="2" y="31"/>
                    <a:pt x="2" y="29"/>
                    <a:pt x="3" y="27"/>
                  </a:cubicBezTo>
                  <a:cubicBezTo>
                    <a:pt x="5" y="24"/>
                    <a:pt x="8" y="22"/>
                    <a:pt x="11" y="20"/>
                  </a:cubicBezTo>
                  <a:cubicBezTo>
                    <a:pt x="12" y="20"/>
                    <a:pt x="12" y="19"/>
                    <a:pt x="12" y="19"/>
                  </a:cubicBezTo>
                  <a:cubicBezTo>
                    <a:pt x="12" y="19"/>
                    <a:pt x="12" y="19"/>
                    <a:pt x="11" y="19"/>
                  </a:cubicBezTo>
                  <a:cubicBezTo>
                    <a:pt x="9" y="18"/>
                    <a:pt x="7" y="17"/>
                    <a:pt x="4" y="16"/>
                  </a:cubicBezTo>
                  <a:cubicBezTo>
                    <a:pt x="1" y="15"/>
                    <a:pt x="1" y="12"/>
                    <a:pt x="1" y="9"/>
                  </a:cubicBezTo>
                  <a:cubicBezTo>
                    <a:pt x="1" y="7"/>
                    <a:pt x="2" y="7"/>
                    <a:pt x="4" y="7"/>
                  </a:cubicBezTo>
                  <a:cubicBezTo>
                    <a:pt x="7" y="7"/>
                    <a:pt x="10" y="7"/>
                    <a:pt x="12" y="9"/>
                  </a:cubicBezTo>
                  <a:cubicBezTo>
                    <a:pt x="11" y="8"/>
                    <a:pt x="10" y="8"/>
                    <a:pt x="10" y="7"/>
                  </a:cubicBezTo>
                  <a:cubicBezTo>
                    <a:pt x="9" y="6"/>
                    <a:pt x="8" y="5"/>
                    <a:pt x="7" y="5"/>
                  </a:cubicBezTo>
                  <a:cubicBezTo>
                    <a:pt x="6" y="4"/>
                    <a:pt x="6" y="3"/>
                    <a:pt x="7" y="2"/>
                  </a:cubicBezTo>
                  <a:cubicBezTo>
                    <a:pt x="7" y="1"/>
                    <a:pt x="8" y="0"/>
                    <a:pt x="10" y="1"/>
                  </a:cubicBezTo>
                  <a:cubicBezTo>
                    <a:pt x="10" y="1"/>
                    <a:pt x="10" y="1"/>
                    <a:pt x="10" y="1"/>
                  </a:cubicBezTo>
                  <a:cubicBezTo>
                    <a:pt x="11" y="2"/>
                    <a:pt x="13" y="2"/>
                    <a:pt x="14" y="3"/>
                  </a:cubicBezTo>
                  <a:cubicBezTo>
                    <a:pt x="14" y="5"/>
                    <a:pt x="15" y="5"/>
                    <a:pt x="17" y="6"/>
                  </a:cubicBezTo>
                  <a:cubicBezTo>
                    <a:pt x="22" y="7"/>
                    <a:pt x="26" y="4"/>
                    <a:pt x="30" y="7"/>
                  </a:cubicBezTo>
                  <a:cubicBezTo>
                    <a:pt x="31" y="8"/>
                    <a:pt x="32" y="8"/>
                    <a:pt x="31" y="10"/>
                  </a:cubicBezTo>
                  <a:cubicBezTo>
                    <a:pt x="25" y="13"/>
                    <a:pt x="22" y="20"/>
                    <a:pt x="18" y="25"/>
                  </a:cubicBezTo>
                  <a:cubicBezTo>
                    <a:pt x="18" y="27"/>
                    <a:pt x="16" y="27"/>
                    <a:pt x="16" y="29"/>
                  </a:cubicBezTo>
                  <a:cubicBezTo>
                    <a:pt x="16" y="29"/>
                    <a:pt x="17" y="27"/>
                    <a:pt x="18" y="27"/>
                  </a:cubicBezTo>
                  <a:cubicBezTo>
                    <a:pt x="23" y="27"/>
                    <a:pt x="26" y="24"/>
                    <a:pt x="29" y="21"/>
                  </a:cubicBezTo>
                  <a:cubicBezTo>
                    <a:pt x="31" y="18"/>
                    <a:pt x="34" y="15"/>
                    <a:pt x="37" y="15"/>
                  </a:cubicBezTo>
                  <a:cubicBezTo>
                    <a:pt x="39" y="15"/>
                    <a:pt x="40" y="15"/>
                    <a:pt x="41" y="17"/>
                  </a:cubicBezTo>
                  <a:cubicBezTo>
                    <a:pt x="42" y="18"/>
                    <a:pt x="41" y="19"/>
                    <a:pt x="40" y="20"/>
                  </a:cubicBezTo>
                  <a:cubicBezTo>
                    <a:pt x="39" y="22"/>
                    <a:pt x="38" y="24"/>
                    <a:pt x="38" y="26"/>
                  </a:cubicBezTo>
                  <a:cubicBezTo>
                    <a:pt x="38" y="32"/>
                    <a:pt x="37" y="33"/>
                    <a:pt x="31" y="34"/>
                  </a:cubicBezTo>
                  <a:cubicBezTo>
                    <a:pt x="31" y="34"/>
                    <a:pt x="30" y="35"/>
                    <a:pt x="30" y="35"/>
                  </a:cubicBezTo>
                  <a:cubicBezTo>
                    <a:pt x="28" y="36"/>
                    <a:pt x="26" y="35"/>
                    <a:pt x="23" y="35"/>
                  </a:cubicBezTo>
                  <a:cubicBezTo>
                    <a:pt x="23" y="35"/>
                    <a:pt x="24" y="35"/>
                    <a:pt x="23" y="35"/>
                  </a:cubicBezTo>
                  <a:cubicBezTo>
                    <a:pt x="23" y="35"/>
                    <a:pt x="23" y="35"/>
                    <a:pt x="23" y="35"/>
                  </a:cubicBezTo>
                  <a:cubicBezTo>
                    <a:pt x="27" y="35"/>
                    <a:pt x="30" y="35"/>
                    <a:pt x="33" y="35"/>
                  </a:cubicBezTo>
                  <a:cubicBezTo>
                    <a:pt x="39" y="35"/>
                    <a:pt x="41" y="37"/>
                    <a:pt x="43" y="43"/>
                  </a:cubicBezTo>
                  <a:cubicBezTo>
                    <a:pt x="44" y="47"/>
                    <a:pt x="44" y="52"/>
                    <a:pt x="40" y="55"/>
                  </a:cubicBezTo>
                  <a:cubicBezTo>
                    <a:pt x="36" y="60"/>
                    <a:pt x="35" y="64"/>
                    <a:pt x="38" y="70"/>
                  </a:cubicBezTo>
                  <a:cubicBezTo>
                    <a:pt x="39" y="72"/>
                    <a:pt x="39" y="75"/>
                    <a:pt x="37" y="77"/>
                  </a:cubicBezTo>
                  <a:cubicBezTo>
                    <a:pt x="37" y="79"/>
                    <a:pt x="37" y="81"/>
                    <a:pt x="37" y="83"/>
                  </a:cubicBezTo>
                  <a:cubicBezTo>
                    <a:pt x="37" y="83"/>
                    <a:pt x="37" y="84"/>
                    <a:pt x="36" y="84"/>
                  </a:cubicBezTo>
                  <a:close/>
                </a:path>
              </a:pathLst>
            </a:custGeom>
            <a:solidFill>
              <a:srgbClr val="F5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1" name="Freeform 1133"/>
            <p:cNvSpPr>
              <a:spLocks/>
            </p:cNvSpPr>
            <p:nvPr/>
          </p:nvSpPr>
          <p:spPr bwMode="auto">
            <a:xfrm>
              <a:off x="1133" y="998"/>
              <a:ext cx="88" cy="97"/>
            </a:xfrm>
            <a:custGeom>
              <a:avLst/>
              <a:gdLst>
                <a:gd name="T0" fmla="*/ 35 w 37"/>
                <a:gd name="T1" fmla="*/ 29 h 41"/>
                <a:gd name="T2" fmla="*/ 35 w 37"/>
                <a:gd name="T3" fmla="*/ 41 h 41"/>
                <a:gd name="T4" fmla="*/ 32 w 37"/>
                <a:gd name="T5" fmla="*/ 35 h 41"/>
                <a:gd name="T6" fmla="*/ 30 w 37"/>
                <a:gd name="T7" fmla="*/ 30 h 41"/>
                <a:gd name="T8" fmla="*/ 28 w 37"/>
                <a:gd name="T9" fmla="*/ 26 h 41"/>
                <a:gd name="T10" fmla="*/ 14 w 37"/>
                <a:gd name="T11" fmla="*/ 16 h 41"/>
                <a:gd name="T12" fmla="*/ 17 w 37"/>
                <a:gd name="T13" fmla="*/ 17 h 41"/>
                <a:gd name="T14" fmla="*/ 22 w 37"/>
                <a:gd name="T15" fmla="*/ 24 h 41"/>
                <a:gd name="T16" fmla="*/ 20 w 37"/>
                <a:gd name="T17" fmla="*/ 27 h 41"/>
                <a:gd name="T18" fmla="*/ 18 w 37"/>
                <a:gd name="T19" fmla="*/ 26 h 41"/>
                <a:gd name="T20" fmla="*/ 12 w 37"/>
                <a:gd name="T21" fmla="*/ 25 h 41"/>
                <a:gd name="T22" fmla="*/ 6 w 37"/>
                <a:gd name="T23" fmla="*/ 22 h 41"/>
                <a:gd name="T24" fmla="*/ 1 w 37"/>
                <a:gd name="T25" fmla="*/ 19 h 41"/>
                <a:gd name="T26" fmla="*/ 0 w 37"/>
                <a:gd name="T27" fmla="*/ 16 h 41"/>
                <a:gd name="T28" fmla="*/ 8 w 37"/>
                <a:gd name="T29" fmla="*/ 18 h 41"/>
                <a:gd name="T30" fmla="*/ 17 w 37"/>
                <a:gd name="T31" fmla="*/ 20 h 41"/>
                <a:gd name="T32" fmla="*/ 8 w 37"/>
                <a:gd name="T33" fmla="*/ 18 h 41"/>
                <a:gd name="T34" fmla="*/ 7 w 37"/>
                <a:gd name="T35" fmla="*/ 17 h 41"/>
                <a:gd name="T36" fmla="*/ 3 w 37"/>
                <a:gd name="T37" fmla="*/ 9 h 41"/>
                <a:gd name="T38" fmla="*/ 16 w 37"/>
                <a:gd name="T39" fmla="*/ 12 h 41"/>
                <a:gd name="T40" fmla="*/ 21 w 37"/>
                <a:gd name="T41" fmla="*/ 14 h 41"/>
                <a:gd name="T42" fmla="*/ 25 w 37"/>
                <a:gd name="T43" fmla="*/ 16 h 41"/>
                <a:gd name="T44" fmla="*/ 22 w 37"/>
                <a:gd name="T45" fmla="*/ 3 h 41"/>
                <a:gd name="T46" fmla="*/ 21 w 37"/>
                <a:gd name="T47" fmla="*/ 1 h 41"/>
                <a:gd name="T48" fmla="*/ 24 w 37"/>
                <a:gd name="T49" fmla="*/ 1 h 41"/>
                <a:gd name="T50" fmla="*/ 30 w 37"/>
                <a:gd name="T51" fmla="*/ 15 h 41"/>
                <a:gd name="T52" fmla="*/ 30 w 37"/>
                <a:gd name="T53" fmla="*/ 16 h 41"/>
                <a:gd name="T54" fmla="*/ 32 w 37"/>
                <a:gd name="T55" fmla="*/ 19 h 41"/>
                <a:gd name="T56" fmla="*/ 35 w 37"/>
                <a:gd name="T5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1">
                  <a:moveTo>
                    <a:pt x="35" y="29"/>
                  </a:moveTo>
                  <a:cubicBezTo>
                    <a:pt x="34" y="33"/>
                    <a:pt x="37" y="37"/>
                    <a:pt x="35" y="41"/>
                  </a:cubicBezTo>
                  <a:cubicBezTo>
                    <a:pt x="32" y="40"/>
                    <a:pt x="33" y="37"/>
                    <a:pt x="32" y="35"/>
                  </a:cubicBezTo>
                  <a:cubicBezTo>
                    <a:pt x="32" y="33"/>
                    <a:pt x="32" y="31"/>
                    <a:pt x="30" y="30"/>
                  </a:cubicBezTo>
                  <a:cubicBezTo>
                    <a:pt x="29" y="29"/>
                    <a:pt x="28" y="28"/>
                    <a:pt x="28" y="26"/>
                  </a:cubicBezTo>
                  <a:cubicBezTo>
                    <a:pt x="26" y="20"/>
                    <a:pt x="21" y="16"/>
                    <a:pt x="14" y="16"/>
                  </a:cubicBezTo>
                  <a:cubicBezTo>
                    <a:pt x="15" y="17"/>
                    <a:pt x="16" y="17"/>
                    <a:pt x="17" y="17"/>
                  </a:cubicBezTo>
                  <a:cubicBezTo>
                    <a:pt x="20" y="18"/>
                    <a:pt x="22" y="21"/>
                    <a:pt x="22" y="24"/>
                  </a:cubicBezTo>
                  <a:cubicBezTo>
                    <a:pt x="22" y="25"/>
                    <a:pt x="22" y="26"/>
                    <a:pt x="20" y="27"/>
                  </a:cubicBezTo>
                  <a:cubicBezTo>
                    <a:pt x="19" y="27"/>
                    <a:pt x="19" y="26"/>
                    <a:pt x="18" y="26"/>
                  </a:cubicBezTo>
                  <a:cubicBezTo>
                    <a:pt x="16" y="24"/>
                    <a:pt x="15" y="24"/>
                    <a:pt x="12" y="25"/>
                  </a:cubicBezTo>
                  <a:cubicBezTo>
                    <a:pt x="10" y="26"/>
                    <a:pt x="7" y="25"/>
                    <a:pt x="6" y="22"/>
                  </a:cubicBezTo>
                  <a:cubicBezTo>
                    <a:pt x="5" y="20"/>
                    <a:pt x="3" y="19"/>
                    <a:pt x="1" y="19"/>
                  </a:cubicBezTo>
                  <a:cubicBezTo>
                    <a:pt x="0" y="18"/>
                    <a:pt x="0" y="17"/>
                    <a:pt x="0" y="16"/>
                  </a:cubicBezTo>
                  <a:cubicBezTo>
                    <a:pt x="3" y="15"/>
                    <a:pt x="6" y="16"/>
                    <a:pt x="8" y="18"/>
                  </a:cubicBezTo>
                  <a:cubicBezTo>
                    <a:pt x="10" y="22"/>
                    <a:pt x="13" y="21"/>
                    <a:pt x="17" y="20"/>
                  </a:cubicBezTo>
                  <a:cubicBezTo>
                    <a:pt x="13" y="21"/>
                    <a:pt x="10" y="21"/>
                    <a:pt x="8" y="18"/>
                  </a:cubicBezTo>
                  <a:cubicBezTo>
                    <a:pt x="8" y="18"/>
                    <a:pt x="7" y="17"/>
                    <a:pt x="7" y="17"/>
                  </a:cubicBezTo>
                  <a:cubicBezTo>
                    <a:pt x="2" y="16"/>
                    <a:pt x="3" y="13"/>
                    <a:pt x="3" y="9"/>
                  </a:cubicBezTo>
                  <a:cubicBezTo>
                    <a:pt x="7" y="12"/>
                    <a:pt x="11" y="13"/>
                    <a:pt x="16" y="12"/>
                  </a:cubicBezTo>
                  <a:cubicBezTo>
                    <a:pt x="17" y="12"/>
                    <a:pt x="19" y="12"/>
                    <a:pt x="21" y="14"/>
                  </a:cubicBezTo>
                  <a:cubicBezTo>
                    <a:pt x="21" y="16"/>
                    <a:pt x="23" y="17"/>
                    <a:pt x="25" y="16"/>
                  </a:cubicBezTo>
                  <a:cubicBezTo>
                    <a:pt x="26" y="11"/>
                    <a:pt x="26" y="7"/>
                    <a:pt x="22" y="3"/>
                  </a:cubicBezTo>
                  <a:cubicBezTo>
                    <a:pt x="21" y="3"/>
                    <a:pt x="20" y="2"/>
                    <a:pt x="21" y="1"/>
                  </a:cubicBezTo>
                  <a:cubicBezTo>
                    <a:pt x="22" y="0"/>
                    <a:pt x="23" y="1"/>
                    <a:pt x="24" y="1"/>
                  </a:cubicBezTo>
                  <a:cubicBezTo>
                    <a:pt x="28" y="5"/>
                    <a:pt x="30" y="10"/>
                    <a:pt x="30" y="15"/>
                  </a:cubicBezTo>
                  <a:cubicBezTo>
                    <a:pt x="29" y="17"/>
                    <a:pt x="30" y="16"/>
                    <a:pt x="30" y="16"/>
                  </a:cubicBezTo>
                  <a:cubicBezTo>
                    <a:pt x="32" y="16"/>
                    <a:pt x="31" y="17"/>
                    <a:pt x="32" y="19"/>
                  </a:cubicBezTo>
                  <a:cubicBezTo>
                    <a:pt x="32" y="22"/>
                    <a:pt x="33" y="25"/>
                    <a:pt x="35" y="29"/>
                  </a:cubicBezTo>
                  <a:close/>
                </a:path>
              </a:pathLst>
            </a:custGeom>
            <a:solidFill>
              <a:srgbClr val="E69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2" name="Freeform 1134"/>
            <p:cNvSpPr>
              <a:spLocks/>
            </p:cNvSpPr>
            <p:nvPr/>
          </p:nvSpPr>
          <p:spPr bwMode="auto">
            <a:xfrm>
              <a:off x="1141" y="982"/>
              <a:ext cx="59" cy="54"/>
            </a:xfrm>
            <a:custGeom>
              <a:avLst/>
              <a:gdLst>
                <a:gd name="T0" fmla="*/ 18 w 25"/>
                <a:gd name="T1" fmla="*/ 8 h 23"/>
                <a:gd name="T2" fmla="*/ 24 w 25"/>
                <a:gd name="T3" fmla="*/ 18 h 23"/>
                <a:gd name="T4" fmla="*/ 22 w 25"/>
                <a:gd name="T5" fmla="*/ 23 h 23"/>
                <a:gd name="T6" fmla="*/ 21 w 25"/>
                <a:gd name="T7" fmla="*/ 21 h 23"/>
                <a:gd name="T8" fmla="*/ 10 w 25"/>
                <a:gd name="T9" fmla="*/ 16 h 23"/>
                <a:gd name="T10" fmla="*/ 3 w 25"/>
                <a:gd name="T11" fmla="*/ 14 h 23"/>
                <a:gd name="T12" fmla="*/ 1 w 25"/>
                <a:gd name="T13" fmla="*/ 10 h 23"/>
                <a:gd name="T14" fmla="*/ 5 w 25"/>
                <a:gd name="T15" fmla="*/ 8 h 23"/>
                <a:gd name="T16" fmla="*/ 7 w 25"/>
                <a:gd name="T17" fmla="*/ 8 h 23"/>
                <a:gd name="T18" fmla="*/ 9 w 25"/>
                <a:gd name="T19" fmla="*/ 3 h 23"/>
                <a:gd name="T20" fmla="*/ 8 w 25"/>
                <a:gd name="T21" fmla="*/ 0 h 23"/>
                <a:gd name="T22" fmla="*/ 13 w 25"/>
                <a:gd name="T23" fmla="*/ 4 h 23"/>
                <a:gd name="T24" fmla="*/ 18 w 25"/>
                <a:gd name="T2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3">
                  <a:moveTo>
                    <a:pt x="18" y="8"/>
                  </a:moveTo>
                  <a:cubicBezTo>
                    <a:pt x="21" y="10"/>
                    <a:pt x="23" y="14"/>
                    <a:pt x="24" y="18"/>
                  </a:cubicBezTo>
                  <a:cubicBezTo>
                    <a:pt x="24" y="20"/>
                    <a:pt x="25" y="22"/>
                    <a:pt x="22" y="23"/>
                  </a:cubicBezTo>
                  <a:cubicBezTo>
                    <a:pt x="22" y="22"/>
                    <a:pt x="21" y="22"/>
                    <a:pt x="21" y="21"/>
                  </a:cubicBezTo>
                  <a:cubicBezTo>
                    <a:pt x="19" y="16"/>
                    <a:pt x="15" y="15"/>
                    <a:pt x="10" y="16"/>
                  </a:cubicBezTo>
                  <a:cubicBezTo>
                    <a:pt x="8" y="16"/>
                    <a:pt x="5" y="16"/>
                    <a:pt x="3" y="14"/>
                  </a:cubicBezTo>
                  <a:cubicBezTo>
                    <a:pt x="2" y="13"/>
                    <a:pt x="0" y="12"/>
                    <a:pt x="1" y="10"/>
                  </a:cubicBezTo>
                  <a:cubicBezTo>
                    <a:pt x="1" y="8"/>
                    <a:pt x="3" y="8"/>
                    <a:pt x="5" y="8"/>
                  </a:cubicBezTo>
                  <a:cubicBezTo>
                    <a:pt x="5" y="7"/>
                    <a:pt x="6" y="8"/>
                    <a:pt x="7" y="8"/>
                  </a:cubicBezTo>
                  <a:cubicBezTo>
                    <a:pt x="9" y="8"/>
                    <a:pt x="10" y="6"/>
                    <a:pt x="9" y="3"/>
                  </a:cubicBezTo>
                  <a:cubicBezTo>
                    <a:pt x="9" y="2"/>
                    <a:pt x="8" y="1"/>
                    <a:pt x="8" y="0"/>
                  </a:cubicBezTo>
                  <a:cubicBezTo>
                    <a:pt x="11" y="0"/>
                    <a:pt x="13" y="2"/>
                    <a:pt x="13" y="4"/>
                  </a:cubicBezTo>
                  <a:cubicBezTo>
                    <a:pt x="14" y="6"/>
                    <a:pt x="15" y="8"/>
                    <a:pt x="18" y="8"/>
                  </a:cubicBezTo>
                  <a:close/>
                </a:path>
              </a:pathLst>
            </a:custGeom>
            <a:solidFill>
              <a:srgbClr val="F4C2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3" name="Freeform 1135"/>
            <p:cNvSpPr>
              <a:spLocks/>
            </p:cNvSpPr>
            <p:nvPr/>
          </p:nvSpPr>
          <p:spPr bwMode="auto">
            <a:xfrm>
              <a:off x="1031" y="944"/>
              <a:ext cx="121" cy="45"/>
            </a:xfrm>
            <a:custGeom>
              <a:avLst/>
              <a:gdLst>
                <a:gd name="T0" fmla="*/ 41 w 51"/>
                <a:gd name="T1" fmla="*/ 3 h 19"/>
                <a:gd name="T2" fmla="*/ 43 w 51"/>
                <a:gd name="T3" fmla="*/ 6 h 19"/>
                <a:gd name="T4" fmla="*/ 48 w 51"/>
                <a:gd name="T5" fmla="*/ 13 h 19"/>
                <a:gd name="T6" fmla="*/ 49 w 51"/>
                <a:gd name="T7" fmla="*/ 16 h 19"/>
                <a:gd name="T8" fmla="*/ 43 w 51"/>
                <a:gd name="T9" fmla="*/ 16 h 19"/>
                <a:gd name="T10" fmla="*/ 32 w 51"/>
                <a:gd name="T11" fmla="*/ 5 h 19"/>
                <a:gd name="T12" fmla="*/ 26 w 51"/>
                <a:gd name="T13" fmla="*/ 5 h 19"/>
                <a:gd name="T14" fmla="*/ 24 w 51"/>
                <a:gd name="T15" fmla="*/ 6 h 19"/>
                <a:gd name="T16" fmla="*/ 3 w 51"/>
                <a:gd name="T17" fmla="*/ 6 h 19"/>
                <a:gd name="T18" fmla="*/ 0 w 51"/>
                <a:gd name="T19" fmla="*/ 4 h 19"/>
                <a:gd name="T20" fmla="*/ 2 w 51"/>
                <a:gd name="T21" fmla="*/ 2 h 19"/>
                <a:gd name="T22" fmla="*/ 7 w 51"/>
                <a:gd name="T23" fmla="*/ 4 h 19"/>
                <a:gd name="T24" fmla="*/ 13 w 51"/>
                <a:gd name="T25" fmla="*/ 0 h 19"/>
                <a:gd name="T26" fmla="*/ 35 w 51"/>
                <a:gd name="T27" fmla="*/ 1 h 19"/>
                <a:gd name="T28" fmla="*/ 41 w 51"/>
                <a:gd name="T29"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19">
                  <a:moveTo>
                    <a:pt x="41" y="3"/>
                  </a:moveTo>
                  <a:cubicBezTo>
                    <a:pt x="41" y="4"/>
                    <a:pt x="42" y="5"/>
                    <a:pt x="43" y="6"/>
                  </a:cubicBezTo>
                  <a:cubicBezTo>
                    <a:pt x="44" y="9"/>
                    <a:pt x="46" y="10"/>
                    <a:pt x="48" y="13"/>
                  </a:cubicBezTo>
                  <a:cubicBezTo>
                    <a:pt x="49" y="14"/>
                    <a:pt x="51" y="14"/>
                    <a:pt x="49" y="16"/>
                  </a:cubicBezTo>
                  <a:cubicBezTo>
                    <a:pt x="47" y="17"/>
                    <a:pt x="45" y="19"/>
                    <a:pt x="43" y="16"/>
                  </a:cubicBezTo>
                  <a:cubicBezTo>
                    <a:pt x="40" y="11"/>
                    <a:pt x="36" y="8"/>
                    <a:pt x="32" y="5"/>
                  </a:cubicBezTo>
                  <a:cubicBezTo>
                    <a:pt x="30" y="3"/>
                    <a:pt x="28" y="3"/>
                    <a:pt x="26" y="5"/>
                  </a:cubicBezTo>
                  <a:cubicBezTo>
                    <a:pt x="26" y="5"/>
                    <a:pt x="25" y="6"/>
                    <a:pt x="24" y="6"/>
                  </a:cubicBezTo>
                  <a:cubicBezTo>
                    <a:pt x="17" y="4"/>
                    <a:pt x="10" y="7"/>
                    <a:pt x="3" y="6"/>
                  </a:cubicBezTo>
                  <a:cubicBezTo>
                    <a:pt x="1" y="5"/>
                    <a:pt x="0" y="6"/>
                    <a:pt x="0" y="4"/>
                  </a:cubicBezTo>
                  <a:cubicBezTo>
                    <a:pt x="1" y="3"/>
                    <a:pt x="1" y="2"/>
                    <a:pt x="2" y="2"/>
                  </a:cubicBezTo>
                  <a:cubicBezTo>
                    <a:pt x="4" y="3"/>
                    <a:pt x="5" y="4"/>
                    <a:pt x="7" y="4"/>
                  </a:cubicBezTo>
                  <a:cubicBezTo>
                    <a:pt x="10" y="4"/>
                    <a:pt x="12" y="4"/>
                    <a:pt x="13" y="0"/>
                  </a:cubicBezTo>
                  <a:cubicBezTo>
                    <a:pt x="21" y="1"/>
                    <a:pt x="28" y="1"/>
                    <a:pt x="35" y="1"/>
                  </a:cubicBezTo>
                  <a:cubicBezTo>
                    <a:pt x="37" y="1"/>
                    <a:pt x="39" y="3"/>
                    <a:pt x="41" y="3"/>
                  </a:cubicBezTo>
                  <a:close/>
                </a:path>
              </a:pathLst>
            </a:custGeom>
            <a:solidFill>
              <a:srgbClr val="F3C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4" name="Freeform 1136"/>
            <p:cNvSpPr>
              <a:spLocks/>
            </p:cNvSpPr>
            <p:nvPr/>
          </p:nvSpPr>
          <p:spPr bwMode="auto">
            <a:xfrm>
              <a:off x="1024" y="972"/>
              <a:ext cx="67" cy="26"/>
            </a:xfrm>
            <a:custGeom>
              <a:avLst/>
              <a:gdLst>
                <a:gd name="T0" fmla="*/ 26 w 28"/>
                <a:gd name="T1" fmla="*/ 3 h 11"/>
                <a:gd name="T2" fmla="*/ 24 w 28"/>
                <a:gd name="T3" fmla="*/ 8 h 11"/>
                <a:gd name="T4" fmla="*/ 10 w 28"/>
                <a:gd name="T5" fmla="*/ 9 h 11"/>
                <a:gd name="T6" fmla="*/ 7 w 28"/>
                <a:gd name="T7" fmla="*/ 8 h 11"/>
                <a:gd name="T8" fmla="*/ 4 w 28"/>
                <a:gd name="T9" fmla="*/ 9 h 11"/>
                <a:gd name="T10" fmla="*/ 2 w 28"/>
                <a:gd name="T11" fmla="*/ 6 h 11"/>
                <a:gd name="T12" fmla="*/ 6 w 28"/>
                <a:gd name="T13" fmla="*/ 1 h 11"/>
                <a:gd name="T14" fmla="*/ 20 w 28"/>
                <a:gd name="T15" fmla="*/ 2 h 11"/>
                <a:gd name="T16" fmla="*/ 25 w 28"/>
                <a:gd name="T17" fmla="*/ 2 h 11"/>
                <a:gd name="T18" fmla="*/ 26 w 28"/>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1">
                  <a:moveTo>
                    <a:pt x="26" y="3"/>
                  </a:moveTo>
                  <a:cubicBezTo>
                    <a:pt x="28" y="5"/>
                    <a:pt x="27" y="8"/>
                    <a:pt x="24" y="8"/>
                  </a:cubicBezTo>
                  <a:cubicBezTo>
                    <a:pt x="19" y="8"/>
                    <a:pt x="15" y="11"/>
                    <a:pt x="10" y="9"/>
                  </a:cubicBezTo>
                  <a:cubicBezTo>
                    <a:pt x="9" y="9"/>
                    <a:pt x="8" y="9"/>
                    <a:pt x="7" y="8"/>
                  </a:cubicBezTo>
                  <a:cubicBezTo>
                    <a:pt x="6" y="7"/>
                    <a:pt x="5" y="9"/>
                    <a:pt x="4" y="9"/>
                  </a:cubicBezTo>
                  <a:cubicBezTo>
                    <a:pt x="2" y="8"/>
                    <a:pt x="0" y="8"/>
                    <a:pt x="2" y="6"/>
                  </a:cubicBezTo>
                  <a:cubicBezTo>
                    <a:pt x="2" y="3"/>
                    <a:pt x="4" y="2"/>
                    <a:pt x="6" y="1"/>
                  </a:cubicBezTo>
                  <a:cubicBezTo>
                    <a:pt x="11" y="0"/>
                    <a:pt x="15" y="1"/>
                    <a:pt x="20" y="2"/>
                  </a:cubicBezTo>
                  <a:cubicBezTo>
                    <a:pt x="21" y="3"/>
                    <a:pt x="23" y="2"/>
                    <a:pt x="25" y="2"/>
                  </a:cubicBezTo>
                  <a:cubicBezTo>
                    <a:pt x="25" y="2"/>
                    <a:pt x="26" y="2"/>
                    <a:pt x="26" y="3"/>
                  </a:cubicBezTo>
                  <a:close/>
                </a:path>
              </a:pathLst>
            </a:custGeom>
            <a:solidFill>
              <a:srgbClr val="F5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5" name="Freeform 1137"/>
            <p:cNvSpPr>
              <a:spLocks/>
            </p:cNvSpPr>
            <p:nvPr/>
          </p:nvSpPr>
          <p:spPr bwMode="auto">
            <a:xfrm>
              <a:off x="1055" y="1022"/>
              <a:ext cx="81" cy="59"/>
            </a:xfrm>
            <a:custGeom>
              <a:avLst/>
              <a:gdLst>
                <a:gd name="T0" fmla="*/ 17 w 34"/>
                <a:gd name="T1" fmla="*/ 22 h 25"/>
                <a:gd name="T2" fmla="*/ 20 w 34"/>
                <a:gd name="T3" fmla="*/ 21 h 25"/>
                <a:gd name="T4" fmla="*/ 24 w 34"/>
                <a:gd name="T5" fmla="*/ 16 h 25"/>
                <a:gd name="T6" fmla="*/ 27 w 34"/>
                <a:gd name="T7" fmla="*/ 6 h 25"/>
                <a:gd name="T8" fmla="*/ 26 w 34"/>
                <a:gd name="T9" fmla="*/ 4 h 25"/>
                <a:gd name="T10" fmla="*/ 18 w 34"/>
                <a:gd name="T11" fmla="*/ 8 h 25"/>
                <a:gd name="T12" fmla="*/ 8 w 34"/>
                <a:gd name="T13" fmla="*/ 16 h 25"/>
                <a:gd name="T14" fmla="*/ 2 w 34"/>
                <a:gd name="T15" fmla="*/ 19 h 25"/>
                <a:gd name="T16" fmla="*/ 0 w 34"/>
                <a:gd name="T17" fmla="*/ 19 h 25"/>
                <a:gd name="T18" fmla="*/ 0 w 34"/>
                <a:gd name="T19" fmla="*/ 18 h 25"/>
                <a:gd name="T20" fmla="*/ 5 w 34"/>
                <a:gd name="T21" fmla="*/ 13 h 25"/>
                <a:gd name="T22" fmla="*/ 8 w 34"/>
                <a:gd name="T23" fmla="*/ 14 h 25"/>
                <a:gd name="T24" fmla="*/ 16 w 34"/>
                <a:gd name="T25" fmla="*/ 6 h 25"/>
                <a:gd name="T26" fmla="*/ 31 w 34"/>
                <a:gd name="T27" fmla="*/ 2 h 25"/>
                <a:gd name="T28" fmla="*/ 32 w 34"/>
                <a:gd name="T29" fmla="*/ 7 h 25"/>
                <a:gd name="T30" fmla="*/ 28 w 34"/>
                <a:gd name="T31" fmla="*/ 16 h 25"/>
                <a:gd name="T32" fmla="*/ 25 w 34"/>
                <a:gd name="T33" fmla="*/ 22 h 25"/>
                <a:gd name="T34" fmla="*/ 17 w 34"/>
                <a:gd name="T3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5">
                  <a:moveTo>
                    <a:pt x="17" y="22"/>
                  </a:moveTo>
                  <a:cubicBezTo>
                    <a:pt x="18" y="21"/>
                    <a:pt x="19" y="21"/>
                    <a:pt x="20" y="21"/>
                  </a:cubicBezTo>
                  <a:cubicBezTo>
                    <a:pt x="23" y="21"/>
                    <a:pt x="24" y="19"/>
                    <a:pt x="24" y="16"/>
                  </a:cubicBezTo>
                  <a:cubicBezTo>
                    <a:pt x="24" y="13"/>
                    <a:pt x="24" y="9"/>
                    <a:pt x="27" y="6"/>
                  </a:cubicBezTo>
                  <a:cubicBezTo>
                    <a:pt x="29" y="5"/>
                    <a:pt x="27" y="5"/>
                    <a:pt x="26" y="4"/>
                  </a:cubicBezTo>
                  <a:cubicBezTo>
                    <a:pt x="22" y="4"/>
                    <a:pt x="20" y="5"/>
                    <a:pt x="18" y="8"/>
                  </a:cubicBezTo>
                  <a:cubicBezTo>
                    <a:pt x="15" y="12"/>
                    <a:pt x="12" y="15"/>
                    <a:pt x="8" y="16"/>
                  </a:cubicBezTo>
                  <a:cubicBezTo>
                    <a:pt x="6" y="17"/>
                    <a:pt x="3" y="17"/>
                    <a:pt x="2" y="19"/>
                  </a:cubicBezTo>
                  <a:cubicBezTo>
                    <a:pt x="2" y="20"/>
                    <a:pt x="1" y="20"/>
                    <a:pt x="0" y="19"/>
                  </a:cubicBezTo>
                  <a:cubicBezTo>
                    <a:pt x="0" y="19"/>
                    <a:pt x="0" y="18"/>
                    <a:pt x="0" y="18"/>
                  </a:cubicBezTo>
                  <a:cubicBezTo>
                    <a:pt x="2" y="16"/>
                    <a:pt x="4" y="15"/>
                    <a:pt x="5" y="13"/>
                  </a:cubicBezTo>
                  <a:cubicBezTo>
                    <a:pt x="7" y="13"/>
                    <a:pt x="7" y="15"/>
                    <a:pt x="8" y="14"/>
                  </a:cubicBezTo>
                  <a:cubicBezTo>
                    <a:pt x="11" y="12"/>
                    <a:pt x="14" y="9"/>
                    <a:pt x="16" y="6"/>
                  </a:cubicBezTo>
                  <a:cubicBezTo>
                    <a:pt x="19" y="2"/>
                    <a:pt x="25" y="0"/>
                    <a:pt x="31" y="2"/>
                  </a:cubicBezTo>
                  <a:cubicBezTo>
                    <a:pt x="34" y="3"/>
                    <a:pt x="34" y="5"/>
                    <a:pt x="32" y="7"/>
                  </a:cubicBezTo>
                  <a:cubicBezTo>
                    <a:pt x="29" y="10"/>
                    <a:pt x="27" y="13"/>
                    <a:pt x="28" y="16"/>
                  </a:cubicBezTo>
                  <a:cubicBezTo>
                    <a:pt x="29" y="19"/>
                    <a:pt x="28" y="21"/>
                    <a:pt x="25" y="22"/>
                  </a:cubicBezTo>
                  <a:cubicBezTo>
                    <a:pt x="23" y="24"/>
                    <a:pt x="20" y="25"/>
                    <a:pt x="17" y="22"/>
                  </a:cubicBezTo>
                  <a:close/>
                </a:path>
              </a:pathLst>
            </a:custGeom>
            <a:solidFill>
              <a:srgbClr val="E78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6" name="Freeform 1138"/>
            <p:cNvSpPr>
              <a:spLocks/>
            </p:cNvSpPr>
            <p:nvPr/>
          </p:nvSpPr>
          <p:spPr bwMode="auto">
            <a:xfrm>
              <a:off x="1098" y="968"/>
              <a:ext cx="35" cy="54"/>
            </a:xfrm>
            <a:custGeom>
              <a:avLst/>
              <a:gdLst>
                <a:gd name="T0" fmla="*/ 6 w 15"/>
                <a:gd name="T1" fmla="*/ 16 h 23"/>
                <a:gd name="T2" fmla="*/ 4 w 15"/>
                <a:gd name="T3" fmla="*/ 8 h 23"/>
                <a:gd name="T4" fmla="*/ 2 w 15"/>
                <a:gd name="T5" fmla="*/ 3 h 23"/>
                <a:gd name="T6" fmla="*/ 1 w 15"/>
                <a:gd name="T7" fmla="*/ 1 h 23"/>
                <a:gd name="T8" fmla="*/ 3 w 15"/>
                <a:gd name="T9" fmla="*/ 2 h 23"/>
                <a:gd name="T10" fmla="*/ 7 w 15"/>
                <a:gd name="T11" fmla="*/ 4 h 23"/>
                <a:gd name="T12" fmla="*/ 13 w 15"/>
                <a:gd name="T13" fmla="*/ 15 h 23"/>
                <a:gd name="T14" fmla="*/ 14 w 15"/>
                <a:gd name="T15" fmla="*/ 16 h 23"/>
                <a:gd name="T16" fmla="*/ 14 w 15"/>
                <a:gd name="T17" fmla="*/ 22 h 23"/>
                <a:gd name="T18" fmla="*/ 6 w 15"/>
                <a:gd name="T19" fmla="*/ 21 h 23"/>
                <a:gd name="T20" fmla="*/ 6 w 15"/>
                <a:gd name="T21" fmla="*/ 18 h 23"/>
                <a:gd name="T22" fmla="*/ 6 w 15"/>
                <a:gd name="T23"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3">
                  <a:moveTo>
                    <a:pt x="6" y="16"/>
                  </a:moveTo>
                  <a:cubicBezTo>
                    <a:pt x="3" y="14"/>
                    <a:pt x="2" y="12"/>
                    <a:pt x="4" y="8"/>
                  </a:cubicBezTo>
                  <a:cubicBezTo>
                    <a:pt x="4" y="7"/>
                    <a:pt x="3" y="5"/>
                    <a:pt x="2" y="3"/>
                  </a:cubicBezTo>
                  <a:cubicBezTo>
                    <a:pt x="1" y="3"/>
                    <a:pt x="0" y="2"/>
                    <a:pt x="1" y="1"/>
                  </a:cubicBezTo>
                  <a:cubicBezTo>
                    <a:pt x="2" y="0"/>
                    <a:pt x="2" y="2"/>
                    <a:pt x="3" y="2"/>
                  </a:cubicBezTo>
                  <a:cubicBezTo>
                    <a:pt x="5" y="2"/>
                    <a:pt x="6" y="3"/>
                    <a:pt x="7" y="4"/>
                  </a:cubicBezTo>
                  <a:cubicBezTo>
                    <a:pt x="9" y="8"/>
                    <a:pt x="11" y="12"/>
                    <a:pt x="13" y="15"/>
                  </a:cubicBezTo>
                  <a:cubicBezTo>
                    <a:pt x="13" y="16"/>
                    <a:pt x="14" y="16"/>
                    <a:pt x="14" y="16"/>
                  </a:cubicBezTo>
                  <a:cubicBezTo>
                    <a:pt x="15" y="18"/>
                    <a:pt x="15" y="21"/>
                    <a:pt x="14" y="22"/>
                  </a:cubicBezTo>
                  <a:cubicBezTo>
                    <a:pt x="12" y="23"/>
                    <a:pt x="9" y="22"/>
                    <a:pt x="6" y="21"/>
                  </a:cubicBezTo>
                  <a:cubicBezTo>
                    <a:pt x="5" y="21"/>
                    <a:pt x="6" y="19"/>
                    <a:pt x="6" y="18"/>
                  </a:cubicBezTo>
                  <a:cubicBezTo>
                    <a:pt x="8" y="16"/>
                    <a:pt x="5" y="17"/>
                    <a:pt x="6" y="16"/>
                  </a:cubicBezTo>
                  <a:close/>
                </a:path>
              </a:pathLst>
            </a:custGeom>
            <a:solidFill>
              <a:srgbClr val="F4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7" name="Freeform 1139"/>
            <p:cNvSpPr>
              <a:spLocks/>
            </p:cNvSpPr>
            <p:nvPr/>
          </p:nvSpPr>
          <p:spPr bwMode="auto">
            <a:xfrm>
              <a:off x="1074" y="1001"/>
              <a:ext cx="109" cy="78"/>
            </a:xfrm>
            <a:custGeom>
              <a:avLst/>
              <a:gdLst>
                <a:gd name="T0" fmla="*/ 9 w 46"/>
                <a:gd name="T1" fmla="*/ 31 h 33"/>
                <a:gd name="T2" fmla="*/ 15 w 46"/>
                <a:gd name="T3" fmla="*/ 31 h 33"/>
                <a:gd name="T4" fmla="*/ 19 w 46"/>
                <a:gd name="T5" fmla="*/ 26 h 33"/>
                <a:gd name="T6" fmla="*/ 23 w 46"/>
                <a:gd name="T7" fmla="*/ 15 h 33"/>
                <a:gd name="T8" fmla="*/ 22 w 46"/>
                <a:gd name="T9" fmla="*/ 12 h 33"/>
                <a:gd name="T10" fmla="*/ 8 w 46"/>
                <a:gd name="T11" fmla="*/ 17 h 33"/>
                <a:gd name="T12" fmla="*/ 0 w 46"/>
                <a:gd name="T13" fmla="*/ 23 h 33"/>
                <a:gd name="T14" fmla="*/ 9 w 46"/>
                <a:gd name="T15" fmla="*/ 13 h 33"/>
                <a:gd name="T16" fmla="*/ 25 w 46"/>
                <a:gd name="T17" fmla="*/ 11 h 33"/>
                <a:gd name="T18" fmla="*/ 27 w 46"/>
                <a:gd name="T19" fmla="*/ 12 h 33"/>
                <a:gd name="T20" fmla="*/ 27 w 46"/>
                <a:gd name="T21" fmla="*/ 10 h 33"/>
                <a:gd name="T22" fmla="*/ 25 w 46"/>
                <a:gd name="T23" fmla="*/ 0 h 33"/>
                <a:gd name="T24" fmla="*/ 27 w 46"/>
                <a:gd name="T25" fmla="*/ 3 h 33"/>
                <a:gd name="T26" fmla="*/ 38 w 46"/>
                <a:gd name="T27" fmla="*/ 10 h 33"/>
                <a:gd name="T28" fmla="*/ 46 w 46"/>
                <a:gd name="T29" fmla="*/ 13 h 33"/>
                <a:gd name="T30" fmla="*/ 38 w 46"/>
                <a:gd name="T31" fmla="*/ 12 h 33"/>
                <a:gd name="T32" fmla="*/ 29 w 46"/>
                <a:gd name="T33" fmla="*/ 9 h 33"/>
                <a:gd name="T34" fmla="*/ 29 w 46"/>
                <a:gd name="T35" fmla="*/ 14 h 33"/>
                <a:gd name="T36" fmla="*/ 33 w 46"/>
                <a:gd name="T37" fmla="*/ 13 h 33"/>
                <a:gd name="T38" fmla="*/ 33 w 46"/>
                <a:gd name="T39" fmla="*/ 17 h 33"/>
                <a:gd name="T40" fmla="*/ 33 w 46"/>
                <a:gd name="T41" fmla="*/ 18 h 33"/>
                <a:gd name="T42" fmla="*/ 25 w 46"/>
                <a:gd name="T43" fmla="*/ 16 h 33"/>
                <a:gd name="T44" fmla="*/ 21 w 46"/>
                <a:gd name="T45" fmla="*/ 27 h 33"/>
                <a:gd name="T46" fmla="*/ 18 w 46"/>
                <a:gd name="T47" fmla="*/ 32 h 33"/>
                <a:gd name="T48" fmla="*/ 3 w 46"/>
                <a:gd name="T49" fmla="*/ 33 h 33"/>
                <a:gd name="T50" fmla="*/ 2 w 46"/>
                <a:gd name="T51" fmla="*/ 32 h 33"/>
                <a:gd name="T52" fmla="*/ 9 w 46"/>
                <a:gd name="T53"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33">
                  <a:moveTo>
                    <a:pt x="9" y="31"/>
                  </a:moveTo>
                  <a:cubicBezTo>
                    <a:pt x="11" y="32"/>
                    <a:pt x="13" y="32"/>
                    <a:pt x="15" y="31"/>
                  </a:cubicBezTo>
                  <a:cubicBezTo>
                    <a:pt x="19" y="31"/>
                    <a:pt x="20" y="29"/>
                    <a:pt x="19" y="26"/>
                  </a:cubicBezTo>
                  <a:cubicBezTo>
                    <a:pt x="18" y="21"/>
                    <a:pt x="20" y="18"/>
                    <a:pt x="23" y="15"/>
                  </a:cubicBezTo>
                  <a:cubicBezTo>
                    <a:pt x="26" y="13"/>
                    <a:pt x="25" y="13"/>
                    <a:pt x="22" y="12"/>
                  </a:cubicBezTo>
                  <a:cubicBezTo>
                    <a:pt x="16" y="10"/>
                    <a:pt x="11" y="12"/>
                    <a:pt x="8" y="17"/>
                  </a:cubicBezTo>
                  <a:cubicBezTo>
                    <a:pt x="6" y="19"/>
                    <a:pt x="4" y="22"/>
                    <a:pt x="0" y="23"/>
                  </a:cubicBezTo>
                  <a:cubicBezTo>
                    <a:pt x="3" y="20"/>
                    <a:pt x="6" y="17"/>
                    <a:pt x="9" y="13"/>
                  </a:cubicBezTo>
                  <a:cubicBezTo>
                    <a:pt x="12" y="9"/>
                    <a:pt x="20" y="9"/>
                    <a:pt x="25" y="11"/>
                  </a:cubicBezTo>
                  <a:cubicBezTo>
                    <a:pt x="26" y="12"/>
                    <a:pt x="26" y="13"/>
                    <a:pt x="27" y="12"/>
                  </a:cubicBezTo>
                  <a:cubicBezTo>
                    <a:pt x="28" y="12"/>
                    <a:pt x="28" y="11"/>
                    <a:pt x="27" y="10"/>
                  </a:cubicBezTo>
                  <a:cubicBezTo>
                    <a:pt x="27" y="7"/>
                    <a:pt x="26" y="4"/>
                    <a:pt x="25" y="0"/>
                  </a:cubicBezTo>
                  <a:cubicBezTo>
                    <a:pt x="26" y="1"/>
                    <a:pt x="26" y="2"/>
                    <a:pt x="27" y="3"/>
                  </a:cubicBezTo>
                  <a:cubicBezTo>
                    <a:pt x="29" y="8"/>
                    <a:pt x="33" y="11"/>
                    <a:pt x="38" y="10"/>
                  </a:cubicBezTo>
                  <a:cubicBezTo>
                    <a:pt x="41" y="10"/>
                    <a:pt x="44" y="10"/>
                    <a:pt x="46" y="13"/>
                  </a:cubicBezTo>
                  <a:cubicBezTo>
                    <a:pt x="43" y="12"/>
                    <a:pt x="41" y="11"/>
                    <a:pt x="38" y="12"/>
                  </a:cubicBezTo>
                  <a:cubicBezTo>
                    <a:pt x="35" y="12"/>
                    <a:pt x="32" y="12"/>
                    <a:pt x="29" y="9"/>
                  </a:cubicBezTo>
                  <a:cubicBezTo>
                    <a:pt x="30" y="11"/>
                    <a:pt x="27" y="13"/>
                    <a:pt x="29" y="14"/>
                  </a:cubicBezTo>
                  <a:cubicBezTo>
                    <a:pt x="31" y="15"/>
                    <a:pt x="32" y="14"/>
                    <a:pt x="33" y="13"/>
                  </a:cubicBezTo>
                  <a:cubicBezTo>
                    <a:pt x="33" y="15"/>
                    <a:pt x="33" y="16"/>
                    <a:pt x="33" y="17"/>
                  </a:cubicBezTo>
                  <a:cubicBezTo>
                    <a:pt x="33" y="18"/>
                    <a:pt x="33" y="18"/>
                    <a:pt x="33" y="18"/>
                  </a:cubicBezTo>
                  <a:cubicBezTo>
                    <a:pt x="31" y="15"/>
                    <a:pt x="28" y="15"/>
                    <a:pt x="25" y="16"/>
                  </a:cubicBezTo>
                  <a:cubicBezTo>
                    <a:pt x="22" y="19"/>
                    <a:pt x="21" y="23"/>
                    <a:pt x="21" y="27"/>
                  </a:cubicBezTo>
                  <a:cubicBezTo>
                    <a:pt x="21" y="29"/>
                    <a:pt x="20" y="31"/>
                    <a:pt x="18" y="32"/>
                  </a:cubicBezTo>
                  <a:cubicBezTo>
                    <a:pt x="13" y="33"/>
                    <a:pt x="8" y="33"/>
                    <a:pt x="3" y="33"/>
                  </a:cubicBezTo>
                  <a:cubicBezTo>
                    <a:pt x="2" y="33"/>
                    <a:pt x="2" y="32"/>
                    <a:pt x="2" y="32"/>
                  </a:cubicBezTo>
                  <a:cubicBezTo>
                    <a:pt x="5" y="31"/>
                    <a:pt x="7" y="31"/>
                    <a:pt x="9" y="31"/>
                  </a:cubicBezTo>
                  <a:close/>
                </a:path>
              </a:pathLst>
            </a:custGeom>
            <a:solidFill>
              <a:srgbClr val="7A2A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8" name="Freeform 1140"/>
            <p:cNvSpPr>
              <a:spLocks/>
            </p:cNvSpPr>
            <p:nvPr/>
          </p:nvSpPr>
          <p:spPr bwMode="auto">
            <a:xfrm>
              <a:off x="1017" y="942"/>
              <a:ext cx="26" cy="56"/>
            </a:xfrm>
            <a:custGeom>
              <a:avLst/>
              <a:gdLst>
                <a:gd name="T0" fmla="*/ 5 w 11"/>
                <a:gd name="T1" fmla="*/ 19 h 24"/>
                <a:gd name="T2" fmla="*/ 11 w 11"/>
                <a:gd name="T3" fmla="*/ 19 h 24"/>
                <a:gd name="T4" fmla="*/ 10 w 11"/>
                <a:gd name="T5" fmla="*/ 21 h 24"/>
                <a:gd name="T6" fmla="*/ 2 w 11"/>
                <a:gd name="T7" fmla="*/ 22 h 24"/>
                <a:gd name="T8" fmla="*/ 2 w 11"/>
                <a:gd name="T9" fmla="*/ 15 h 24"/>
                <a:gd name="T10" fmla="*/ 4 w 11"/>
                <a:gd name="T11" fmla="*/ 3 h 24"/>
                <a:gd name="T12" fmla="*/ 11 w 11"/>
                <a:gd name="T13" fmla="*/ 1 h 24"/>
                <a:gd name="T14" fmla="*/ 8 w 11"/>
                <a:gd name="T15" fmla="*/ 4 h 24"/>
                <a:gd name="T16" fmla="*/ 6 w 11"/>
                <a:gd name="T17" fmla="*/ 5 h 24"/>
                <a:gd name="T18" fmla="*/ 5 w 11"/>
                <a:gd name="T19" fmla="*/ 9 h 24"/>
                <a:gd name="T20" fmla="*/ 4 w 11"/>
                <a:gd name="T21" fmla="*/ 15 h 24"/>
                <a:gd name="T22" fmla="*/ 5 w 11"/>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4">
                  <a:moveTo>
                    <a:pt x="5" y="19"/>
                  </a:moveTo>
                  <a:cubicBezTo>
                    <a:pt x="6" y="24"/>
                    <a:pt x="9" y="19"/>
                    <a:pt x="11" y="19"/>
                  </a:cubicBezTo>
                  <a:cubicBezTo>
                    <a:pt x="11" y="20"/>
                    <a:pt x="10" y="20"/>
                    <a:pt x="10" y="21"/>
                  </a:cubicBezTo>
                  <a:cubicBezTo>
                    <a:pt x="7" y="24"/>
                    <a:pt x="6" y="24"/>
                    <a:pt x="2" y="22"/>
                  </a:cubicBezTo>
                  <a:cubicBezTo>
                    <a:pt x="1" y="19"/>
                    <a:pt x="2" y="17"/>
                    <a:pt x="2" y="15"/>
                  </a:cubicBezTo>
                  <a:cubicBezTo>
                    <a:pt x="2" y="11"/>
                    <a:pt x="0" y="6"/>
                    <a:pt x="4" y="3"/>
                  </a:cubicBezTo>
                  <a:cubicBezTo>
                    <a:pt x="6" y="1"/>
                    <a:pt x="8" y="0"/>
                    <a:pt x="11" y="1"/>
                  </a:cubicBezTo>
                  <a:cubicBezTo>
                    <a:pt x="11" y="3"/>
                    <a:pt x="11" y="3"/>
                    <a:pt x="8" y="4"/>
                  </a:cubicBezTo>
                  <a:cubicBezTo>
                    <a:pt x="8" y="4"/>
                    <a:pt x="7" y="5"/>
                    <a:pt x="6" y="5"/>
                  </a:cubicBezTo>
                  <a:cubicBezTo>
                    <a:pt x="4" y="6"/>
                    <a:pt x="6" y="8"/>
                    <a:pt x="5" y="9"/>
                  </a:cubicBezTo>
                  <a:cubicBezTo>
                    <a:pt x="5" y="11"/>
                    <a:pt x="5" y="13"/>
                    <a:pt x="4" y="15"/>
                  </a:cubicBezTo>
                  <a:cubicBezTo>
                    <a:pt x="3" y="16"/>
                    <a:pt x="2" y="18"/>
                    <a:pt x="5" y="19"/>
                  </a:cubicBezTo>
                  <a:close/>
                </a:path>
              </a:pathLst>
            </a:custGeom>
            <a:solidFill>
              <a:srgbClr val="A95A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9" name="Freeform 1141"/>
            <p:cNvSpPr>
              <a:spLocks/>
            </p:cNvSpPr>
            <p:nvPr/>
          </p:nvSpPr>
          <p:spPr bwMode="auto">
            <a:xfrm>
              <a:off x="1022" y="991"/>
              <a:ext cx="26" cy="22"/>
            </a:xfrm>
            <a:custGeom>
              <a:avLst/>
              <a:gdLst>
                <a:gd name="T0" fmla="*/ 0 w 11"/>
                <a:gd name="T1" fmla="*/ 1 h 9"/>
                <a:gd name="T2" fmla="*/ 8 w 11"/>
                <a:gd name="T3" fmla="*/ 0 h 9"/>
                <a:gd name="T4" fmla="*/ 11 w 11"/>
                <a:gd name="T5" fmla="*/ 1 h 9"/>
                <a:gd name="T6" fmla="*/ 11 w 11"/>
                <a:gd name="T7" fmla="*/ 2 h 9"/>
                <a:gd name="T8" fmla="*/ 8 w 11"/>
                <a:gd name="T9" fmla="*/ 4 h 9"/>
                <a:gd name="T10" fmla="*/ 10 w 11"/>
                <a:gd name="T11" fmla="*/ 6 h 9"/>
                <a:gd name="T12" fmla="*/ 11 w 11"/>
                <a:gd name="T13" fmla="*/ 8 h 9"/>
                <a:gd name="T14" fmla="*/ 8 w 11"/>
                <a:gd name="T15" fmla="*/ 8 h 9"/>
                <a:gd name="T16" fmla="*/ 1 w 11"/>
                <a:gd name="T17" fmla="*/ 9 h 9"/>
                <a:gd name="T18" fmla="*/ 0 w 11"/>
                <a:gd name="T19" fmla="*/ 8 h 9"/>
                <a:gd name="T20" fmla="*/ 0 w 11"/>
                <a:gd name="T21" fmla="*/ 2 h 9"/>
                <a:gd name="T22" fmla="*/ 0 w 11"/>
                <a:gd name="T2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0" y="1"/>
                  </a:moveTo>
                  <a:cubicBezTo>
                    <a:pt x="3" y="2"/>
                    <a:pt x="6" y="2"/>
                    <a:pt x="8" y="0"/>
                  </a:cubicBezTo>
                  <a:cubicBezTo>
                    <a:pt x="9" y="0"/>
                    <a:pt x="10" y="0"/>
                    <a:pt x="11" y="1"/>
                  </a:cubicBezTo>
                  <a:cubicBezTo>
                    <a:pt x="11" y="2"/>
                    <a:pt x="11" y="2"/>
                    <a:pt x="11" y="2"/>
                  </a:cubicBezTo>
                  <a:cubicBezTo>
                    <a:pt x="9" y="2"/>
                    <a:pt x="8" y="3"/>
                    <a:pt x="8" y="4"/>
                  </a:cubicBezTo>
                  <a:cubicBezTo>
                    <a:pt x="8" y="5"/>
                    <a:pt x="9" y="5"/>
                    <a:pt x="10" y="6"/>
                  </a:cubicBezTo>
                  <a:cubicBezTo>
                    <a:pt x="11" y="6"/>
                    <a:pt x="11" y="7"/>
                    <a:pt x="11" y="8"/>
                  </a:cubicBezTo>
                  <a:cubicBezTo>
                    <a:pt x="10" y="9"/>
                    <a:pt x="9" y="8"/>
                    <a:pt x="8" y="8"/>
                  </a:cubicBezTo>
                  <a:cubicBezTo>
                    <a:pt x="5" y="8"/>
                    <a:pt x="3" y="8"/>
                    <a:pt x="1" y="9"/>
                  </a:cubicBezTo>
                  <a:cubicBezTo>
                    <a:pt x="0" y="9"/>
                    <a:pt x="0" y="8"/>
                    <a:pt x="0" y="8"/>
                  </a:cubicBezTo>
                  <a:cubicBezTo>
                    <a:pt x="1" y="6"/>
                    <a:pt x="1" y="4"/>
                    <a:pt x="0" y="2"/>
                  </a:cubicBezTo>
                  <a:cubicBezTo>
                    <a:pt x="0" y="1"/>
                    <a:pt x="0" y="1"/>
                    <a:pt x="0" y="1"/>
                  </a:cubicBezTo>
                  <a:close/>
                </a:path>
              </a:pathLst>
            </a:custGeom>
            <a:solidFill>
              <a:srgbClr val="DE8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0" name="Freeform 1142"/>
            <p:cNvSpPr>
              <a:spLocks/>
            </p:cNvSpPr>
            <p:nvPr/>
          </p:nvSpPr>
          <p:spPr bwMode="auto">
            <a:xfrm>
              <a:off x="1117" y="972"/>
              <a:ext cx="35" cy="31"/>
            </a:xfrm>
            <a:custGeom>
              <a:avLst/>
              <a:gdLst>
                <a:gd name="T0" fmla="*/ 15 w 15"/>
                <a:gd name="T1" fmla="*/ 8 h 13"/>
                <a:gd name="T2" fmla="*/ 4 w 15"/>
                <a:gd name="T3" fmla="*/ 6 h 13"/>
                <a:gd name="T4" fmla="*/ 0 w 15"/>
                <a:gd name="T5" fmla="*/ 0 h 13"/>
                <a:gd name="T6" fmla="*/ 5 w 15"/>
                <a:gd name="T7" fmla="*/ 5 h 13"/>
                <a:gd name="T8" fmla="*/ 13 w 15"/>
                <a:gd name="T9" fmla="*/ 9 h 13"/>
                <a:gd name="T10" fmla="*/ 15 w 15"/>
                <a:gd name="T11" fmla="*/ 8 h 13"/>
              </a:gdLst>
              <a:ahLst/>
              <a:cxnLst>
                <a:cxn ang="0">
                  <a:pos x="T0" y="T1"/>
                </a:cxn>
                <a:cxn ang="0">
                  <a:pos x="T2" y="T3"/>
                </a:cxn>
                <a:cxn ang="0">
                  <a:pos x="T4" y="T5"/>
                </a:cxn>
                <a:cxn ang="0">
                  <a:pos x="T6" y="T7"/>
                </a:cxn>
                <a:cxn ang="0">
                  <a:pos x="T8" y="T9"/>
                </a:cxn>
                <a:cxn ang="0">
                  <a:pos x="T10" y="T11"/>
                </a:cxn>
              </a:cxnLst>
              <a:rect l="0" t="0" r="r" b="b"/>
              <a:pathLst>
                <a:path w="15" h="13">
                  <a:moveTo>
                    <a:pt x="15" y="8"/>
                  </a:moveTo>
                  <a:cubicBezTo>
                    <a:pt x="9" y="13"/>
                    <a:pt x="6" y="12"/>
                    <a:pt x="4" y="6"/>
                  </a:cubicBezTo>
                  <a:cubicBezTo>
                    <a:pt x="3" y="4"/>
                    <a:pt x="1" y="2"/>
                    <a:pt x="0" y="0"/>
                  </a:cubicBezTo>
                  <a:cubicBezTo>
                    <a:pt x="2" y="1"/>
                    <a:pt x="4" y="3"/>
                    <a:pt x="5" y="5"/>
                  </a:cubicBezTo>
                  <a:cubicBezTo>
                    <a:pt x="6" y="10"/>
                    <a:pt x="9" y="10"/>
                    <a:pt x="13" y="9"/>
                  </a:cubicBezTo>
                  <a:cubicBezTo>
                    <a:pt x="13" y="9"/>
                    <a:pt x="14" y="9"/>
                    <a:pt x="15" y="8"/>
                  </a:cubicBezTo>
                  <a:close/>
                </a:path>
              </a:pathLst>
            </a:custGeom>
            <a:solidFill>
              <a:srgbClr val="8430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1" name="Freeform 1143"/>
            <p:cNvSpPr>
              <a:spLocks/>
            </p:cNvSpPr>
            <p:nvPr/>
          </p:nvSpPr>
          <p:spPr bwMode="auto">
            <a:xfrm>
              <a:off x="1060" y="958"/>
              <a:ext cx="43" cy="19"/>
            </a:xfrm>
            <a:custGeom>
              <a:avLst/>
              <a:gdLst>
                <a:gd name="T0" fmla="*/ 0 w 18"/>
                <a:gd name="T1" fmla="*/ 4 h 8"/>
                <a:gd name="T2" fmla="*/ 18 w 18"/>
                <a:gd name="T3" fmla="*/ 0 h 8"/>
                <a:gd name="T4" fmla="*/ 15 w 18"/>
                <a:gd name="T5" fmla="*/ 4 h 8"/>
                <a:gd name="T6" fmla="*/ 9 w 18"/>
                <a:gd name="T7" fmla="*/ 6 h 8"/>
                <a:gd name="T8" fmla="*/ 0 w 18"/>
                <a:gd name="T9" fmla="*/ 4 h 8"/>
              </a:gdLst>
              <a:ahLst/>
              <a:cxnLst>
                <a:cxn ang="0">
                  <a:pos x="T0" y="T1"/>
                </a:cxn>
                <a:cxn ang="0">
                  <a:pos x="T2" y="T3"/>
                </a:cxn>
                <a:cxn ang="0">
                  <a:pos x="T4" y="T5"/>
                </a:cxn>
                <a:cxn ang="0">
                  <a:pos x="T6" y="T7"/>
                </a:cxn>
                <a:cxn ang="0">
                  <a:pos x="T8" y="T9"/>
                </a:cxn>
              </a:cxnLst>
              <a:rect l="0" t="0" r="r" b="b"/>
              <a:pathLst>
                <a:path w="18" h="8">
                  <a:moveTo>
                    <a:pt x="0" y="4"/>
                  </a:moveTo>
                  <a:cubicBezTo>
                    <a:pt x="7" y="5"/>
                    <a:pt x="17" y="2"/>
                    <a:pt x="18" y="0"/>
                  </a:cubicBezTo>
                  <a:cubicBezTo>
                    <a:pt x="18" y="3"/>
                    <a:pt x="18" y="4"/>
                    <a:pt x="15" y="4"/>
                  </a:cubicBezTo>
                  <a:cubicBezTo>
                    <a:pt x="12" y="4"/>
                    <a:pt x="11" y="4"/>
                    <a:pt x="9" y="6"/>
                  </a:cubicBezTo>
                  <a:cubicBezTo>
                    <a:pt x="6" y="8"/>
                    <a:pt x="3" y="7"/>
                    <a:pt x="0" y="4"/>
                  </a:cubicBezTo>
                  <a:close/>
                </a:path>
              </a:pathLst>
            </a:custGeom>
            <a:solidFill>
              <a:srgbClr val="8B35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2" name="Freeform 1144"/>
            <p:cNvSpPr>
              <a:spLocks/>
            </p:cNvSpPr>
            <p:nvPr/>
          </p:nvSpPr>
          <p:spPr bwMode="auto">
            <a:xfrm>
              <a:off x="1190" y="998"/>
              <a:ext cx="19" cy="43"/>
            </a:xfrm>
            <a:custGeom>
              <a:avLst/>
              <a:gdLst>
                <a:gd name="T0" fmla="*/ 6 w 8"/>
                <a:gd name="T1" fmla="*/ 16 h 18"/>
                <a:gd name="T2" fmla="*/ 5 w 8"/>
                <a:gd name="T3" fmla="*/ 18 h 18"/>
                <a:gd name="T4" fmla="*/ 0 w 8"/>
                <a:gd name="T5" fmla="*/ 1 h 18"/>
                <a:gd name="T6" fmla="*/ 4 w 8"/>
                <a:gd name="T7" fmla="*/ 1 h 18"/>
                <a:gd name="T8" fmla="*/ 5 w 8"/>
                <a:gd name="T9" fmla="*/ 8 h 18"/>
                <a:gd name="T10" fmla="*/ 6 w 8"/>
                <a:gd name="T11" fmla="*/ 16 h 18"/>
              </a:gdLst>
              <a:ahLst/>
              <a:cxnLst>
                <a:cxn ang="0">
                  <a:pos x="T0" y="T1"/>
                </a:cxn>
                <a:cxn ang="0">
                  <a:pos x="T2" y="T3"/>
                </a:cxn>
                <a:cxn ang="0">
                  <a:pos x="T4" y="T5"/>
                </a:cxn>
                <a:cxn ang="0">
                  <a:pos x="T6" y="T7"/>
                </a:cxn>
                <a:cxn ang="0">
                  <a:pos x="T8" y="T9"/>
                </a:cxn>
                <a:cxn ang="0">
                  <a:pos x="T10" y="T11"/>
                </a:cxn>
              </a:cxnLst>
              <a:rect l="0" t="0" r="r" b="b"/>
              <a:pathLst>
                <a:path w="8" h="18">
                  <a:moveTo>
                    <a:pt x="6" y="16"/>
                  </a:moveTo>
                  <a:cubicBezTo>
                    <a:pt x="6" y="16"/>
                    <a:pt x="5" y="17"/>
                    <a:pt x="5" y="18"/>
                  </a:cubicBezTo>
                  <a:cubicBezTo>
                    <a:pt x="5" y="11"/>
                    <a:pt x="4" y="6"/>
                    <a:pt x="0" y="1"/>
                  </a:cubicBezTo>
                  <a:cubicBezTo>
                    <a:pt x="1" y="0"/>
                    <a:pt x="2" y="3"/>
                    <a:pt x="4" y="1"/>
                  </a:cubicBezTo>
                  <a:cubicBezTo>
                    <a:pt x="3" y="3"/>
                    <a:pt x="4" y="6"/>
                    <a:pt x="5" y="8"/>
                  </a:cubicBezTo>
                  <a:cubicBezTo>
                    <a:pt x="6" y="11"/>
                    <a:pt x="8" y="13"/>
                    <a:pt x="6" y="16"/>
                  </a:cubicBezTo>
                  <a:close/>
                </a:path>
              </a:pathLst>
            </a:custGeom>
            <a:solidFill>
              <a:srgbClr val="833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3" name="Freeform 1145"/>
            <p:cNvSpPr>
              <a:spLocks/>
            </p:cNvSpPr>
            <p:nvPr/>
          </p:nvSpPr>
          <p:spPr bwMode="auto">
            <a:xfrm>
              <a:off x="1083" y="972"/>
              <a:ext cx="22" cy="29"/>
            </a:xfrm>
            <a:custGeom>
              <a:avLst/>
              <a:gdLst>
                <a:gd name="T0" fmla="*/ 1 w 9"/>
                <a:gd name="T1" fmla="*/ 3 h 12"/>
                <a:gd name="T2" fmla="*/ 0 w 9"/>
                <a:gd name="T3" fmla="*/ 2 h 12"/>
                <a:gd name="T4" fmla="*/ 7 w 9"/>
                <a:gd name="T5" fmla="*/ 4 h 12"/>
                <a:gd name="T6" fmla="*/ 4 w 9"/>
                <a:gd name="T7" fmla="*/ 12 h 12"/>
                <a:gd name="T8" fmla="*/ 1 w 9"/>
                <a:gd name="T9" fmla="*/ 3 h 12"/>
              </a:gdLst>
              <a:ahLst/>
              <a:cxnLst>
                <a:cxn ang="0">
                  <a:pos x="T0" y="T1"/>
                </a:cxn>
                <a:cxn ang="0">
                  <a:pos x="T2" y="T3"/>
                </a:cxn>
                <a:cxn ang="0">
                  <a:pos x="T4" y="T5"/>
                </a:cxn>
                <a:cxn ang="0">
                  <a:pos x="T6" y="T7"/>
                </a:cxn>
                <a:cxn ang="0">
                  <a:pos x="T8" y="T9"/>
                </a:cxn>
              </a:cxnLst>
              <a:rect l="0" t="0" r="r" b="b"/>
              <a:pathLst>
                <a:path w="9" h="12">
                  <a:moveTo>
                    <a:pt x="1" y="3"/>
                  </a:moveTo>
                  <a:cubicBezTo>
                    <a:pt x="1" y="2"/>
                    <a:pt x="0" y="2"/>
                    <a:pt x="0" y="2"/>
                  </a:cubicBezTo>
                  <a:cubicBezTo>
                    <a:pt x="3" y="1"/>
                    <a:pt x="5" y="0"/>
                    <a:pt x="7" y="4"/>
                  </a:cubicBezTo>
                  <a:cubicBezTo>
                    <a:pt x="9" y="6"/>
                    <a:pt x="7" y="10"/>
                    <a:pt x="4" y="12"/>
                  </a:cubicBezTo>
                  <a:cubicBezTo>
                    <a:pt x="7" y="4"/>
                    <a:pt x="7" y="3"/>
                    <a:pt x="1" y="3"/>
                  </a:cubicBezTo>
                  <a:close/>
                </a:path>
              </a:pathLst>
            </a:custGeom>
            <a:solidFill>
              <a:srgbClr val="8B35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4" name="Freeform 1146"/>
            <p:cNvSpPr>
              <a:spLocks/>
            </p:cNvSpPr>
            <p:nvPr/>
          </p:nvSpPr>
          <p:spPr bwMode="auto">
            <a:xfrm>
              <a:off x="1048" y="996"/>
              <a:ext cx="33" cy="9"/>
            </a:xfrm>
            <a:custGeom>
              <a:avLst/>
              <a:gdLst>
                <a:gd name="T0" fmla="*/ 4 w 14"/>
                <a:gd name="T1" fmla="*/ 2 h 4"/>
                <a:gd name="T2" fmla="*/ 0 w 14"/>
                <a:gd name="T3" fmla="*/ 0 h 4"/>
                <a:gd name="T4" fmla="*/ 14 w 14"/>
                <a:gd name="T5" fmla="*/ 3 h 4"/>
                <a:gd name="T6" fmla="*/ 4 w 14"/>
                <a:gd name="T7" fmla="*/ 2 h 4"/>
              </a:gdLst>
              <a:ahLst/>
              <a:cxnLst>
                <a:cxn ang="0">
                  <a:pos x="T0" y="T1"/>
                </a:cxn>
                <a:cxn ang="0">
                  <a:pos x="T2" y="T3"/>
                </a:cxn>
                <a:cxn ang="0">
                  <a:pos x="T4" y="T5"/>
                </a:cxn>
                <a:cxn ang="0">
                  <a:pos x="T6" y="T7"/>
                </a:cxn>
              </a:cxnLst>
              <a:rect l="0" t="0" r="r" b="b"/>
              <a:pathLst>
                <a:path w="14" h="4">
                  <a:moveTo>
                    <a:pt x="4" y="2"/>
                  </a:moveTo>
                  <a:cubicBezTo>
                    <a:pt x="2" y="1"/>
                    <a:pt x="1" y="1"/>
                    <a:pt x="0" y="0"/>
                  </a:cubicBezTo>
                  <a:cubicBezTo>
                    <a:pt x="4" y="1"/>
                    <a:pt x="9" y="2"/>
                    <a:pt x="14" y="3"/>
                  </a:cubicBezTo>
                  <a:cubicBezTo>
                    <a:pt x="10" y="4"/>
                    <a:pt x="7" y="3"/>
                    <a:pt x="4" y="2"/>
                  </a:cubicBezTo>
                  <a:close/>
                </a:path>
              </a:pathLst>
            </a:custGeom>
            <a:solidFill>
              <a:srgbClr val="8B35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5" name="Freeform 1147"/>
            <p:cNvSpPr>
              <a:spLocks/>
            </p:cNvSpPr>
            <p:nvPr/>
          </p:nvSpPr>
          <p:spPr bwMode="auto">
            <a:xfrm>
              <a:off x="1095" y="1003"/>
              <a:ext cx="24" cy="7"/>
            </a:xfrm>
            <a:custGeom>
              <a:avLst/>
              <a:gdLst>
                <a:gd name="T0" fmla="*/ 7 w 10"/>
                <a:gd name="T1" fmla="*/ 1 h 3"/>
                <a:gd name="T2" fmla="*/ 10 w 10"/>
                <a:gd name="T3" fmla="*/ 1 h 3"/>
                <a:gd name="T4" fmla="*/ 7 w 10"/>
                <a:gd name="T5" fmla="*/ 3 h 3"/>
                <a:gd name="T6" fmla="*/ 0 w 10"/>
                <a:gd name="T7" fmla="*/ 0 h 3"/>
                <a:gd name="T8" fmla="*/ 7 w 10"/>
                <a:gd name="T9" fmla="*/ 1 h 3"/>
              </a:gdLst>
              <a:ahLst/>
              <a:cxnLst>
                <a:cxn ang="0">
                  <a:pos x="T0" y="T1"/>
                </a:cxn>
                <a:cxn ang="0">
                  <a:pos x="T2" y="T3"/>
                </a:cxn>
                <a:cxn ang="0">
                  <a:pos x="T4" y="T5"/>
                </a:cxn>
                <a:cxn ang="0">
                  <a:pos x="T6" y="T7"/>
                </a:cxn>
                <a:cxn ang="0">
                  <a:pos x="T8" y="T9"/>
                </a:cxn>
              </a:cxnLst>
              <a:rect l="0" t="0" r="r" b="b"/>
              <a:pathLst>
                <a:path w="10" h="3">
                  <a:moveTo>
                    <a:pt x="7" y="1"/>
                  </a:moveTo>
                  <a:cubicBezTo>
                    <a:pt x="8" y="1"/>
                    <a:pt x="9" y="1"/>
                    <a:pt x="10" y="1"/>
                  </a:cubicBezTo>
                  <a:cubicBezTo>
                    <a:pt x="9" y="3"/>
                    <a:pt x="8" y="3"/>
                    <a:pt x="7" y="3"/>
                  </a:cubicBezTo>
                  <a:cubicBezTo>
                    <a:pt x="5" y="3"/>
                    <a:pt x="3" y="3"/>
                    <a:pt x="0" y="0"/>
                  </a:cubicBezTo>
                  <a:cubicBezTo>
                    <a:pt x="3" y="1"/>
                    <a:pt x="5" y="2"/>
                    <a:pt x="7" y="1"/>
                  </a:cubicBezTo>
                  <a:close/>
                </a:path>
              </a:pathLst>
            </a:custGeom>
            <a:solidFill>
              <a:srgbClr val="8B35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6" name="Freeform 1148"/>
            <p:cNvSpPr>
              <a:spLocks/>
            </p:cNvSpPr>
            <p:nvPr/>
          </p:nvSpPr>
          <p:spPr bwMode="auto">
            <a:xfrm>
              <a:off x="1499" y="1245"/>
              <a:ext cx="103" cy="47"/>
            </a:xfrm>
            <a:custGeom>
              <a:avLst/>
              <a:gdLst>
                <a:gd name="T0" fmla="*/ 3 w 43"/>
                <a:gd name="T1" fmla="*/ 9 h 20"/>
                <a:gd name="T2" fmla="*/ 0 w 43"/>
                <a:gd name="T3" fmla="*/ 2 h 20"/>
                <a:gd name="T4" fmla="*/ 18 w 43"/>
                <a:gd name="T5" fmla="*/ 2 h 20"/>
                <a:gd name="T6" fmla="*/ 22 w 43"/>
                <a:gd name="T7" fmla="*/ 3 h 20"/>
                <a:gd name="T8" fmla="*/ 38 w 43"/>
                <a:gd name="T9" fmla="*/ 9 h 20"/>
                <a:gd name="T10" fmla="*/ 42 w 43"/>
                <a:gd name="T11" fmla="*/ 12 h 20"/>
                <a:gd name="T12" fmla="*/ 43 w 43"/>
                <a:gd name="T13" fmla="*/ 15 h 20"/>
                <a:gd name="T14" fmla="*/ 43 w 43"/>
                <a:gd name="T15" fmla="*/ 16 h 20"/>
                <a:gd name="T16" fmla="*/ 40 w 43"/>
                <a:gd name="T17" fmla="*/ 16 h 20"/>
                <a:gd name="T18" fmla="*/ 38 w 43"/>
                <a:gd name="T19" fmla="*/ 13 h 20"/>
                <a:gd name="T20" fmla="*/ 35 w 43"/>
                <a:gd name="T21" fmla="*/ 11 h 20"/>
                <a:gd name="T22" fmla="*/ 20 w 43"/>
                <a:gd name="T23" fmla="*/ 5 h 20"/>
                <a:gd name="T24" fmla="*/ 30 w 43"/>
                <a:gd name="T25" fmla="*/ 9 h 20"/>
                <a:gd name="T26" fmla="*/ 36 w 43"/>
                <a:gd name="T27" fmla="*/ 11 h 20"/>
                <a:gd name="T28" fmla="*/ 38 w 43"/>
                <a:gd name="T29" fmla="*/ 13 h 20"/>
                <a:gd name="T30" fmla="*/ 40 w 43"/>
                <a:gd name="T31" fmla="*/ 18 h 20"/>
                <a:gd name="T32" fmla="*/ 35 w 43"/>
                <a:gd name="T33" fmla="*/ 20 h 20"/>
                <a:gd name="T34" fmla="*/ 25 w 43"/>
                <a:gd name="T35" fmla="*/ 16 h 20"/>
                <a:gd name="T36" fmla="*/ 23 w 43"/>
                <a:gd name="T37" fmla="*/ 17 h 20"/>
                <a:gd name="T38" fmla="*/ 20 w 43"/>
                <a:gd name="T39" fmla="*/ 17 h 20"/>
                <a:gd name="T40" fmla="*/ 14 w 43"/>
                <a:gd name="T41" fmla="*/ 14 h 20"/>
                <a:gd name="T42" fmla="*/ 12 w 43"/>
                <a:gd name="T43" fmla="*/ 11 h 20"/>
                <a:gd name="T44" fmla="*/ 11 w 43"/>
                <a:gd name="T45" fmla="*/ 14 h 20"/>
                <a:gd name="T46" fmla="*/ 3 w 43"/>
                <a:gd name="T4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20">
                  <a:moveTo>
                    <a:pt x="3" y="9"/>
                  </a:moveTo>
                  <a:cubicBezTo>
                    <a:pt x="2" y="7"/>
                    <a:pt x="3" y="4"/>
                    <a:pt x="0" y="2"/>
                  </a:cubicBezTo>
                  <a:cubicBezTo>
                    <a:pt x="6" y="4"/>
                    <a:pt x="12" y="0"/>
                    <a:pt x="18" y="2"/>
                  </a:cubicBezTo>
                  <a:cubicBezTo>
                    <a:pt x="19" y="2"/>
                    <a:pt x="21" y="2"/>
                    <a:pt x="22" y="3"/>
                  </a:cubicBezTo>
                  <a:cubicBezTo>
                    <a:pt x="27" y="6"/>
                    <a:pt x="33" y="7"/>
                    <a:pt x="38" y="9"/>
                  </a:cubicBezTo>
                  <a:cubicBezTo>
                    <a:pt x="40" y="10"/>
                    <a:pt x="41" y="11"/>
                    <a:pt x="42" y="12"/>
                  </a:cubicBezTo>
                  <a:cubicBezTo>
                    <a:pt x="43" y="13"/>
                    <a:pt x="43" y="14"/>
                    <a:pt x="43" y="15"/>
                  </a:cubicBezTo>
                  <a:cubicBezTo>
                    <a:pt x="43" y="16"/>
                    <a:pt x="43" y="16"/>
                    <a:pt x="43" y="16"/>
                  </a:cubicBezTo>
                  <a:cubicBezTo>
                    <a:pt x="42" y="17"/>
                    <a:pt x="41" y="17"/>
                    <a:pt x="40" y="16"/>
                  </a:cubicBezTo>
                  <a:cubicBezTo>
                    <a:pt x="40" y="15"/>
                    <a:pt x="39" y="14"/>
                    <a:pt x="38" y="13"/>
                  </a:cubicBezTo>
                  <a:cubicBezTo>
                    <a:pt x="37" y="12"/>
                    <a:pt x="36" y="11"/>
                    <a:pt x="35" y="11"/>
                  </a:cubicBezTo>
                  <a:cubicBezTo>
                    <a:pt x="30" y="9"/>
                    <a:pt x="24" y="9"/>
                    <a:pt x="20" y="5"/>
                  </a:cubicBezTo>
                  <a:cubicBezTo>
                    <a:pt x="23" y="7"/>
                    <a:pt x="26" y="9"/>
                    <a:pt x="30" y="9"/>
                  </a:cubicBezTo>
                  <a:cubicBezTo>
                    <a:pt x="32" y="10"/>
                    <a:pt x="34" y="11"/>
                    <a:pt x="36" y="11"/>
                  </a:cubicBezTo>
                  <a:cubicBezTo>
                    <a:pt x="37" y="12"/>
                    <a:pt x="38" y="12"/>
                    <a:pt x="38" y="13"/>
                  </a:cubicBezTo>
                  <a:cubicBezTo>
                    <a:pt x="40" y="15"/>
                    <a:pt x="41" y="16"/>
                    <a:pt x="40" y="18"/>
                  </a:cubicBezTo>
                  <a:cubicBezTo>
                    <a:pt x="39" y="20"/>
                    <a:pt x="36" y="20"/>
                    <a:pt x="35" y="20"/>
                  </a:cubicBezTo>
                  <a:cubicBezTo>
                    <a:pt x="31" y="20"/>
                    <a:pt x="28" y="18"/>
                    <a:pt x="25" y="16"/>
                  </a:cubicBezTo>
                  <a:cubicBezTo>
                    <a:pt x="23" y="15"/>
                    <a:pt x="23" y="17"/>
                    <a:pt x="23" y="17"/>
                  </a:cubicBezTo>
                  <a:cubicBezTo>
                    <a:pt x="22" y="18"/>
                    <a:pt x="21" y="19"/>
                    <a:pt x="20" y="17"/>
                  </a:cubicBezTo>
                  <a:cubicBezTo>
                    <a:pt x="19" y="15"/>
                    <a:pt x="16" y="16"/>
                    <a:pt x="14" y="14"/>
                  </a:cubicBezTo>
                  <a:cubicBezTo>
                    <a:pt x="12" y="14"/>
                    <a:pt x="13" y="12"/>
                    <a:pt x="12" y="11"/>
                  </a:cubicBezTo>
                  <a:cubicBezTo>
                    <a:pt x="11" y="11"/>
                    <a:pt x="12" y="13"/>
                    <a:pt x="11" y="14"/>
                  </a:cubicBezTo>
                  <a:cubicBezTo>
                    <a:pt x="8" y="13"/>
                    <a:pt x="6" y="11"/>
                    <a:pt x="3" y="9"/>
                  </a:cubicBezTo>
                  <a:close/>
                </a:path>
              </a:pathLst>
            </a:custGeom>
            <a:solidFill>
              <a:srgbClr val="D98B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7" name="Freeform 1149"/>
            <p:cNvSpPr>
              <a:spLocks/>
            </p:cNvSpPr>
            <p:nvPr/>
          </p:nvSpPr>
          <p:spPr bwMode="auto">
            <a:xfrm>
              <a:off x="1606" y="1344"/>
              <a:ext cx="27" cy="71"/>
            </a:xfrm>
            <a:custGeom>
              <a:avLst/>
              <a:gdLst>
                <a:gd name="T0" fmla="*/ 9 w 11"/>
                <a:gd name="T1" fmla="*/ 26 h 30"/>
                <a:gd name="T2" fmla="*/ 5 w 11"/>
                <a:gd name="T3" fmla="*/ 30 h 30"/>
                <a:gd name="T4" fmla="*/ 3 w 11"/>
                <a:gd name="T5" fmla="*/ 29 h 30"/>
                <a:gd name="T6" fmla="*/ 4 w 11"/>
                <a:gd name="T7" fmla="*/ 15 h 30"/>
                <a:gd name="T8" fmla="*/ 1 w 11"/>
                <a:gd name="T9" fmla="*/ 4 h 30"/>
                <a:gd name="T10" fmla="*/ 1 w 11"/>
                <a:gd name="T11" fmla="*/ 1 h 30"/>
                <a:gd name="T12" fmla="*/ 5 w 11"/>
                <a:gd name="T13" fmla="*/ 1 h 30"/>
                <a:gd name="T14" fmla="*/ 8 w 11"/>
                <a:gd name="T15" fmla="*/ 4 h 30"/>
                <a:gd name="T16" fmla="*/ 11 w 11"/>
                <a:gd name="T17" fmla="*/ 20 h 30"/>
                <a:gd name="T18" fmla="*/ 9 w 11"/>
                <a:gd name="T1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0">
                  <a:moveTo>
                    <a:pt x="9" y="26"/>
                  </a:moveTo>
                  <a:cubicBezTo>
                    <a:pt x="8" y="28"/>
                    <a:pt x="7" y="29"/>
                    <a:pt x="5" y="30"/>
                  </a:cubicBezTo>
                  <a:cubicBezTo>
                    <a:pt x="4" y="30"/>
                    <a:pt x="2" y="30"/>
                    <a:pt x="3" y="29"/>
                  </a:cubicBezTo>
                  <a:cubicBezTo>
                    <a:pt x="6" y="24"/>
                    <a:pt x="5" y="20"/>
                    <a:pt x="4" y="15"/>
                  </a:cubicBezTo>
                  <a:cubicBezTo>
                    <a:pt x="4" y="11"/>
                    <a:pt x="3" y="8"/>
                    <a:pt x="1" y="4"/>
                  </a:cubicBezTo>
                  <a:cubicBezTo>
                    <a:pt x="0" y="3"/>
                    <a:pt x="0" y="2"/>
                    <a:pt x="1" y="1"/>
                  </a:cubicBezTo>
                  <a:cubicBezTo>
                    <a:pt x="2" y="1"/>
                    <a:pt x="3" y="0"/>
                    <a:pt x="5" y="1"/>
                  </a:cubicBezTo>
                  <a:cubicBezTo>
                    <a:pt x="7" y="1"/>
                    <a:pt x="8" y="2"/>
                    <a:pt x="8" y="4"/>
                  </a:cubicBezTo>
                  <a:cubicBezTo>
                    <a:pt x="9" y="9"/>
                    <a:pt x="10" y="15"/>
                    <a:pt x="11" y="20"/>
                  </a:cubicBezTo>
                  <a:cubicBezTo>
                    <a:pt x="11" y="23"/>
                    <a:pt x="11" y="25"/>
                    <a:pt x="9" y="26"/>
                  </a:cubicBezTo>
                  <a:close/>
                </a:path>
              </a:pathLst>
            </a:custGeom>
            <a:solidFill>
              <a:srgbClr val="957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8" name="Freeform 1150"/>
            <p:cNvSpPr>
              <a:spLocks/>
            </p:cNvSpPr>
            <p:nvPr/>
          </p:nvSpPr>
          <p:spPr bwMode="auto">
            <a:xfrm>
              <a:off x="1549" y="1273"/>
              <a:ext cx="107" cy="31"/>
            </a:xfrm>
            <a:custGeom>
              <a:avLst/>
              <a:gdLst>
                <a:gd name="T0" fmla="*/ 18 w 45"/>
                <a:gd name="T1" fmla="*/ 1 h 13"/>
                <a:gd name="T2" fmla="*/ 21 w 45"/>
                <a:gd name="T3" fmla="*/ 4 h 13"/>
                <a:gd name="T4" fmla="*/ 42 w 45"/>
                <a:gd name="T5" fmla="*/ 7 h 13"/>
                <a:gd name="T6" fmla="*/ 45 w 45"/>
                <a:gd name="T7" fmla="*/ 6 h 13"/>
                <a:gd name="T8" fmla="*/ 37 w 45"/>
                <a:gd name="T9" fmla="*/ 12 h 13"/>
                <a:gd name="T10" fmla="*/ 17 w 45"/>
                <a:gd name="T11" fmla="*/ 9 h 13"/>
                <a:gd name="T12" fmla="*/ 2 w 45"/>
                <a:gd name="T13" fmla="*/ 5 h 13"/>
                <a:gd name="T14" fmla="*/ 1 w 45"/>
                <a:gd name="T15" fmla="*/ 0 h 13"/>
                <a:gd name="T16" fmla="*/ 13 w 45"/>
                <a:gd name="T17" fmla="*/ 7 h 13"/>
                <a:gd name="T18" fmla="*/ 17 w 45"/>
                <a:gd name="T19" fmla="*/ 1 h 13"/>
                <a:gd name="T20" fmla="*/ 18 w 45"/>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3">
                  <a:moveTo>
                    <a:pt x="18" y="1"/>
                  </a:moveTo>
                  <a:cubicBezTo>
                    <a:pt x="20" y="1"/>
                    <a:pt x="19" y="4"/>
                    <a:pt x="21" y="4"/>
                  </a:cubicBezTo>
                  <a:cubicBezTo>
                    <a:pt x="28" y="10"/>
                    <a:pt x="35" y="9"/>
                    <a:pt x="42" y="7"/>
                  </a:cubicBezTo>
                  <a:cubicBezTo>
                    <a:pt x="43" y="7"/>
                    <a:pt x="44" y="6"/>
                    <a:pt x="45" y="6"/>
                  </a:cubicBezTo>
                  <a:cubicBezTo>
                    <a:pt x="44" y="10"/>
                    <a:pt x="41" y="11"/>
                    <a:pt x="37" y="12"/>
                  </a:cubicBezTo>
                  <a:cubicBezTo>
                    <a:pt x="30" y="13"/>
                    <a:pt x="24" y="9"/>
                    <a:pt x="17" y="9"/>
                  </a:cubicBezTo>
                  <a:cubicBezTo>
                    <a:pt x="12" y="8"/>
                    <a:pt x="7" y="7"/>
                    <a:pt x="2" y="5"/>
                  </a:cubicBezTo>
                  <a:cubicBezTo>
                    <a:pt x="1" y="4"/>
                    <a:pt x="0" y="2"/>
                    <a:pt x="1" y="0"/>
                  </a:cubicBezTo>
                  <a:cubicBezTo>
                    <a:pt x="4" y="5"/>
                    <a:pt x="8" y="6"/>
                    <a:pt x="13" y="7"/>
                  </a:cubicBezTo>
                  <a:cubicBezTo>
                    <a:pt x="19" y="7"/>
                    <a:pt x="19" y="6"/>
                    <a:pt x="17" y="1"/>
                  </a:cubicBezTo>
                  <a:cubicBezTo>
                    <a:pt x="17" y="1"/>
                    <a:pt x="17" y="1"/>
                    <a:pt x="18" y="1"/>
                  </a:cubicBezTo>
                  <a:close/>
                </a:path>
              </a:pathLst>
            </a:custGeom>
            <a:solidFill>
              <a:srgbClr val="A25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9" name="Freeform 1151"/>
            <p:cNvSpPr>
              <a:spLocks/>
            </p:cNvSpPr>
            <p:nvPr/>
          </p:nvSpPr>
          <p:spPr bwMode="auto">
            <a:xfrm>
              <a:off x="1618" y="1344"/>
              <a:ext cx="24" cy="62"/>
            </a:xfrm>
            <a:custGeom>
              <a:avLst/>
              <a:gdLst>
                <a:gd name="T0" fmla="*/ 4 w 10"/>
                <a:gd name="T1" fmla="*/ 26 h 26"/>
                <a:gd name="T2" fmla="*/ 2 w 10"/>
                <a:gd name="T3" fmla="*/ 7 h 26"/>
                <a:gd name="T4" fmla="*/ 0 w 10"/>
                <a:gd name="T5" fmla="*/ 1 h 26"/>
                <a:gd name="T6" fmla="*/ 7 w 10"/>
                <a:gd name="T7" fmla="*/ 4 h 26"/>
                <a:gd name="T8" fmla="*/ 10 w 10"/>
                <a:gd name="T9" fmla="*/ 21 h 26"/>
                <a:gd name="T10" fmla="*/ 4 w 10"/>
                <a:gd name="T11" fmla="*/ 26 h 26"/>
              </a:gdLst>
              <a:ahLst/>
              <a:cxnLst>
                <a:cxn ang="0">
                  <a:pos x="T0" y="T1"/>
                </a:cxn>
                <a:cxn ang="0">
                  <a:pos x="T2" y="T3"/>
                </a:cxn>
                <a:cxn ang="0">
                  <a:pos x="T4" y="T5"/>
                </a:cxn>
                <a:cxn ang="0">
                  <a:pos x="T6" y="T7"/>
                </a:cxn>
                <a:cxn ang="0">
                  <a:pos x="T8" y="T9"/>
                </a:cxn>
                <a:cxn ang="0">
                  <a:pos x="T10" y="T11"/>
                </a:cxn>
              </a:cxnLst>
              <a:rect l="0" t="0" r="r" b="b"/>
              <a:pathLst>
                <a:path w="10" h="26">
                  <a:moveTo>
                    <a:pt x="4" y="26"/>
                  </a:moveTo>
                  <a:cubicBezTo>
                    <a:pt x="5" y="20"/>
                    <a:pt x="3" y="13"/>
                    <a:pt x="2" y="7"/>
                  </a:cubicBezTo>
                  <a:cubicBezTo>
                    <a:pt x="2" y="5"/>
                    <a:pt x="3" y="2"/>
                    <a:pt x="0" y="1"/>
                  </a:cubicBezTo>
                  <a:cubicBezTo>
                    <a:pt x="3" y="1"/>
                    <a:pt x="6" y="0"/>
                    <a:pt x="7" y="4"/>
                  </a:cubicBezTo>
                  <a:cubicBezTo>
                    <a:pt x="8" y="9"/>
                    <a:pt x="8" y="15"/>
                    <a:pt x="10" y="21"/>
                  </a:cubicBezTo>
                  <a:cubicBezTo>
                    <a:pt x="8" y="23"/>
                    <a:pt x="6" y="25"/>
                    <a:pt x="4" y="26"/>
                  </a:cubicBezTo>
                  <a:close/>
                </a:path>
              </a:pathLst>
            </a:custGeom>
            <a:solidFill>
              <a:srgbClr val="6C4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0" name="Freeform 1152"/>
            <p:cNvSpPr>
              <a:spLocks/>
            </p:cNvSpPr>
            <p:nvPr/>
          </p:nvSpPr>
          <p:spPr bwMode="auto">
            <a:xfrm>
              <a:off x="1509" y="1283"/>
              <a:ext cx="88" cy="30"/>
            </a:xfrm>
            <a:custGeom>
              <a:avLst/>
              <a:gdLst>
                <a:gd name="T0" fmla="*/ 2 w 37"/>
                <a:gd name="T1" fmla="*/ 3 h 13"/>
                <a:gd name="T2" fmla="*/ 0 w 37"/>
                <a:gd name="T3" fmla="*/ 0 h 13"/>
                <a:gd name="T4" fmla="*/ 37 w 37"/>
                <a:gd name="T5" fmla="*/ 10 h 13"/>
                <a:gd name="T6" fmla="*/ 8 w 37"/>
                <a:gd name="T7" fmla="*/ 7 h 13"/>
                <a:gd name="T8" fmla="*/ 2 w 37"/>
                <a:gd name="T9" fmla="*/ 3 h 13"/>
              </a:gdLst>
              <a:ahLst/>
              <a:cxnLst>
                <a:cxn ang="0">
                  <a:pos x="T0" y="T1"/>
                </a:cxn>
                <a:cxn ang="0">
                  <a:pos x="T2" y="T3"/>
                </a:cxn>
                <a:cxn ang="0">
                  <a:pos x="T4" y="T5"/>
                </a:cxn>
                <a:cxn ang="0">
                  <a:pos x="T6" y="T7"/>
                </a:cxn>
                <a:cxn ang="0">
                  <a:pos x="T8" y="T9"/>
                </a:cxn>
              </a:cxnLst>
              <a:rect l="0" t="0" r="r" b="b"/>
              <a:pathLst>
                <a:path w="37" h="13">
                  <a:moveTo>
                    <a:pt x="2" y="3"/>
                  </a:moveTo>
                  <a:cubicBezTo>
                    <a:pt x="2" y="2"/>
                    <a:pt x="1" y="1"/>
                    <a:pt x="0" y="0"/>
                  </a:cubicBezTo>
                  <a:cubicBezTo>
                    <a:pt x="11" y="8"/>
                    <a:pt x="24" y="8"/>
                    <a:pt x="37" y="10"/>
                  </a:cubicBezTo>
                  <a:cubicBezTo>
                    <a:pt x="27" y="13"/>
                    <a:pt x="18" y="11"/>
                    <a:pt x="8" y="7"/>
                  </a:cubicBezTo>
                  <a:cubicBezTo>
                    <a:pt x="6" y="6"/>
                    <a:pt x="4" y="5"/>
                    <a:pt x="2" y="3"/>
                  </a:cubicBezTo>
                  <a:close/>
                </a:path>
              </a:pathLst>
            </a:custGeom>
            <a:solidFill>
              <a:srgbClr val="C96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1" name="Freeform 1153"/>
            <p:cNvSpPr>
              <a:spLocks/>
            </p:cNvSpPr>
            <p:nvPr/>
          </p:nvSpPr>
          <p:spPr bwMode="auto">
            <a:xfrm>
              <a:off x="1523" y="1320"/>
              <a:ext cx="105" cy="22"/>
            </a:xfrm>
            <a:custGeom>
              <a:avLst/>
              <a:gdLst>
                <a:gd name="T0" fmla="*/ 44 w 44"/>
                <a:gd name="T1" fmla="*/ 0 h 9"/>
                <a:gd name="T2" fmla="*/ 0 w 44"/>
                <a:gd name="T3" fmla="*/ 0 h 9"/>
                <a:gd name="T4" fmla="*/ 44 w 44"/>
                <a:gd name="T5" fmla="*/ 0 h 9"/>
              </a:gdLst>
              <a:ahLst/>
              <a:cxnLst>
                <a:cxn ang="0">
                  <a:pos x="T0" y="T1"/>
                </a:cxn>
                <a:cxn ang="0">
                  <a:pos x="T2" y="T3"/>
                </a:cxn>
                <a:cxn ang="0">
                  <a:pos x="T4" y="T5"/>
                </a:cxn>
              </a:cxnLst>
              <a:rect l="0" t="0" r="r" b="b"/>
              <a:pathLst>
                <a:path w="44" h="9">
                  <a:moveTo>
                    <a:pt x="44" y="0"/>
                  </a:moveTo>
                  <a:cubicBezTo>
                    <a:pt x="32" y="9"/>
                    <a:pt x="13" y="9"/>
                    <a:pt x="0" y="0"/>
                  </a:cubicBezTo>
                  <a:cubicBezTo>
                    <a:pt x="14" y="6"/>
                    <a:pt x="29" y="7"/>
                    <a:pt x="44" y="0"/>
                  </a:cubicBezTo>
                  <a:close/>
                </a:path>
              </a:pathLst>
            </a:custGeom>
            <a:solidFill>
              <a:srgbClr val="D8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2" name="Freeform 1154"/>
            <p:cNvSpPr>
              <a:spLocks/>
            </p:cNvSpPr>
            <p:nvPr/>
          </p:nvSpPr>
          <p:spPr bwMode="auto">
            <a:xfrm>
              <a:off x="1509" y="1297"/>
              <a:ext cx="109" cy="35"/>
            </a:xfrm>
            <a:custGeom>
              <a:avLst/>
              <a:gdLst>
                <a:gd name="T0" fmla="*/ 0 w 46"/>
                <a:gd name="T1" fmla="*/ 0 h 15"/>
                <a:gd name="T2" fmla="*/ 46 w 46"/>
                <a:gd name="T3" fmla="*/ 7 h 15"/>
                <a:gd name="T4" fmla="*/ 0 w 46"/>
                <a:gd name="T5" fmla="*/ 0 h 15"/>
              </a:gdLst>
              <a:ahLst/>
              <a:cxnLst>
                <a:cxn ang="0">
                  <a:pos x="T0" y="T1"/>
                </a:cxn>
                <a:cxn ang="0">
                  <a:pos x="T2" y="T3"/>
                </a:cxn>
                <a:cxn ang="0">
                  <a:pos x="T4" y="T5"/>
                </a:cxn>
              </a:cxnLst>
              <a:rect l="0" t="0" r="r" b="b"/>
              <a:pathLst>
                <a:path w="46" h="15">
                  <a:moveTo>
                    <a:pt x="0" y="0"/>
                  </a:moveTo>
                  <a:cubicBezTo>
                    <a:pt x="14" y="9"/>
                    <a:pt x="29" y="12"/>
                    <a:pt x="46" y="7"/>
                  </a:cubicBezTo>
                  <a:cubicBezTo>
                    <a:pt x="33" y="15"/>
                    <a:pt x="9" y="11"/>
                    <a:pt x="0" y="0"/>
                  </a:cubicBezTo>
                  <a:close/>
                </a:path>
              </a:pathLst>
            </a:custGeom>
            <a:solidFill>
              <a:srgbClr val="E79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3" name="Freeform 1155"/>
            <p:cNvSpPr>
              <a:spLocks/>
            </p:cNvSpPr>
            <p:nvPr/>
          </p:nvSpPr>
          <p:spPr bwMode="auto">
            <a:xfrm>
              <a:off x="1511" y="1290"/>
              <a:ext cx="100" cy="28"/>
            </a:xfrm>
            <a:custGeom>
              <a:avLst/>
              <a:gdLst>
                <a:gd name="T0" fmla="*/ 7 w 42"/>
                <a:gd name="T1" fmla="*/ 5 h 12"/>
                <a:gd name="T2" fmla="*/ 42 w 42"/>
                <a:gd name="T3" fmla="*/ 8 h 12"/>
                <a:gd name="T4" fmla="*/ 22 w 42"/>
                <a:gd name="T5" fmla="*/ 11 h 12"/>
                <a:gd name="T6" fmla="*/ 2 w 42"/>
                <a:gd name="T7" fmla="*/ 2 h 12"/>
                <a:gd name="T8" fmla="*/ 0 w 42"/>
                <a:gd name="T9" fmla="*/ 0 h 12"/>
                <a:gd name="T10" fmla="*/ 7 w 42"/>
                <a:gd name="T11" fmla="*/ 5 h 12"/>
              </a:gdLst>
              <a:ahLst/>
              <a:cxnLst>
                <a:cxn ang="0">
                  <a:pos x="T0" y="T1"/>
                </a:cxn>
                <a:cxn ang="0">
                  <a:pos x="T2" y="T3"/>
                </a:cxn>
                <a:cxn ang="0">
                  <a:pos x="T4" y="T5"/>
                </a:cxn>
                <a:cxn ang="0">
                  <a:pos x="T6" y="T7"/>
                </a:cxn>
                <a:cxn ang="0">
                  <a:pos x="T8" y="T9"/>
                </a:cxn>
                <a:cxn ang="0">
                  <a:pos x="T10" y="T11"/>
                </a:cxn>
              </a:cxnLst>
              <a:rect l="0" t="0" r="r" b="b"/>
              <a:pathLst>
                <a:path w="42" h="12">
                  <a:moveTo>
                    <a:pt x="7" y="5"/>
                  </a:moveTo>
                  <a:cubicBezTo>
                    <a:pt x="18" y="11"/>
                    <a:pt x="30" y="10"/>
                    <a:pt x="42" y="8"/>
                  </a:cubicBezTo>
                  <a:cubicBezTo>
                    <a:pt x="36" y="11"/>
                    <a:pt x="29" y="12"/>
                    <a:pt x="22" y="11"/>
                  </a:cubicBezTo>
                  <a:cubicBezTo>
                    <a:pt x="15" y="10"/>
                    <a:pt x="8" y="7"/>
                    <a:pt x="2" y="2"/>
                  </a:cubicBezTo>
                  <a:cubicBezTo>
                    <a:pt x="1" y="2"/>
                    <a:pt x="0" y="1"/>
                    <a:pt x="0" y="0"/>
                  </a:cubicBezTo>
                  <a:cubicBezTo>
                    <a:pt x="3" y="1"/>
                    <a:pt x="5" y="3"/>
                    <a:pt x="7" y="5"/>
                  </a:cubicBezTo>
                  <a:close/>
                </a:path>
              </a:pathLst>
            </a:custGeom>
            <a:solidFill>
              <a:srgbClr val="DC8D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4" name="Freeform 1156"/>
            <p:cNvSpPr>
              <a:spLocks/>
            </p:cNvSpPr>
            <p:nvPr/>
          </p:nvSpPr>
          <p:spPr bwMode="auto">
            <a:xfrm>
              <a:off x="1518" y="1311"/>
              <a:ext cx="93" cy="24"/>
            </a:xfrm>
            <a:custGeom>
              <a:avLst/>
              <a:gdLst>
                <a:gd name="T0" fmla="*/ 39 w 39"/>
                <a:gd name="T1" fmla="*/ 4 h 10"/>
                <a:gd name="T2" fmla="*/ 0 w 39"/>
                <a:gd name="T3" fmla="*/ 0 h 10"/>
                <a:gd name="T4" fmla="*/ 39 w 39"/>
                <a:gd name="T5" fmla="*/ 4 h 10"/>
              </a:gdLst>
              <a:ahLst/>
              <a:cxnLst>
                <a:cxn ang="0">
                  <a:pos x="T0" y="T1"/>
                </a:cxn>
                <a:cxn ang="0">
                  <a:pos x="T2" y="T3"/>
                </a:cxn>
                <a:cxn ang="0">
                  <a:pos x="T4" y="T5"/>
                </a:cxn>
              </a:cxnLst>
              <a:rect l="0" t="0" r="r" b="b"/>
              <a:pathLst>
                <a:path w="39" h="10">
                  <a:moveTo>
                    <a:pt x="39" y="4"/>
                  </a:moveTo>
                  <a:cubicBezTo>
                    <a:pt x="29" y="10"/>
                    <a:pt x="10" y="8"/>
                    <a:pt x="0" y="0"/>
                  </a:cubicBezTo>
                  <a:cubicBezTo>
                    <a:pt x="12" y="7"/>
                    <a:pt x="25" y="7"/>
                    <a:pt x="39" y="4"/>
                  </a:cubicBezTo>
                  <a:close/>
                </a:path>
              </a:pathLst>
            </a:custGeom>
            <a:solidFill>
              <a:srgbClr val="E0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5" name="Freeform 1157"/>
            <p:cNvSpPr>
              <a:spLocks/>
            </p:cNvSpPr>
            <p:nvPr/>
          </p:nvSpPr>
          <p:spPr bwMode="auto">
            <a:xfrm>
              <a:off x="1549" y="1328"/>
              <a:ext cx="76" cy="16"/>
            </a:xfrm>
            <a:custGeom>
              <a:avLst/>
              <a:gdLst>
                <a:gd name="T0" fmla="*/ 32 w 32"/>
                <a:gd name="T1" fmla="*/ 0 h 7"/>
                <a:gd name="T2" fmla="*/ 0 w 32"/>
                <a:gd name="T3" fmla="*/ 4 h 7"/>
                <a:gd name="T4" fmla="*/ 32 w 32"/>
                <a:gd name="T5" fmla="*/ 0 h 7"/>
              </a:gdLst>
              <a:ahLst/>
              <a:cxnLst>
                <a:cxn ang="0">
                  <a:pos x="T0" y="T1"/>
                </a:cxn>
                <a:cxn ang="0">
                  <a:pos x="T2" y="T3"/>
                </a:cxn>
                <a:cxn ang="0">
                  <a:pos x="T4" y="T5"/>
                </a:cxn>
              </a:cxnLst>
              <a:rect l="0" t="0" r="r" b="b"/>
              <a:pathLst>
                <a:path w="32" h="7">
                  <a:moveTo>
                    <a:pt x="32" y="0"/>
                  </a:moveTo>
                  <a:cubicBezTo>
                    <a:pt x="22" y="6"/>
                    <a:pt x="11" y="7"/>
                    <a:pt x="0" y="4"/>
                  </a:cubicBezTo>
                  <a:cubicBezTo>
                    <a:pt x="11" y="5"/>
                    <a:pt x="22" y="4"/>
                    <a:pt x="32" y="0"/>
                  </a:cubicBezTo>
                  <a:close/>
                </a:path>
              </a:pathLst>
            </a:custGeom>
            <a:solidFill>
              <a:srgbClr val="CB71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6" name="Freeform 1158"/>
            <p:cNvSpPr>
              <a:spLocks/>
            </p:cNvSpPr>
            <p:nvPr/>
          </p:nvSpPr>
          <p:spPr bwMode="auto">
            <a:xfrm>
              <a:off x="1511" y="1290"/>
              <a:ext cx="17" cy="11"/>
            </a:xfrm>
            <a:custGeom>
              <a:avLst/>
              <a:gdLst>
                <a:gd name="T0" fmla="*/ 7 w 7"/>
                <a:gd name="T1" fmla="*/ 5 h 5"/>
                <a:gd name="T2" fmla="*/ 0 w 7"/>
                <a:gd name="T3" fmla="*/ 0 h 5"/>
                <a:gd name="T4" fmla="*/ 1 w 7"/>
                <a:gd name="T5" fmla="*/ 0 h 5"/>
                <a:gd name="T6" fmla="*/ 7 w 7"/>
                <a:gd name="T7" fmla="*/ 4 h 5"/>
                <a:gd name="T8" fmla="*/ 7 w 7"/>
                <a:gd name="T9" fmla="*/ 5 h 5"/>
              </a:gdLst>
              <a:ahLst/>
              <a:cxnLst>
                <a:cxn ang="0">
                  <a:pos x="T0" y="T1"/>
                </a:cxn>
                <a:cxn ang="0">
                  <a:pos x="T2" y="T3"/>
                </a:cxn>
                <a:cxn ang="0">
                  <a:pos x="T4" y="T5"/>
                </a:cxn>
                <a:cxn ang="0">
                  <a:pos x="T6" y="T7"/>
                </a:cxn>
                <a:cxn ang="0">
                  <a:pos x="T8" y="T9"/>
                </a:cxn>
              </a:cxnLst>
              <a:rect l="0" t="0" r="r" b="b"/>
              <a:pathLst>
                <a:path w="7" h="5">
                  <a:moveTo>
                    <a:pt x="7" y="5"/>
                  </a:moveTo>
                  <a:cubicBezTo>
                    <a:pt x="5" y="4"/>
                    <a:pt x="3" y="2"/>
                    <a:pt x="0" y="0"/>
                  </a:cubicBezTo>
                  <a:cubicBezTo>
                    <a:pt x="1" y="0"/>
                    <a:pt x="1" y="0"/>
                    <a:pt x="1" y="0"/>
                  </a:cubicBezTo>
                  <a:cubicBezTo>
                    <a:pt x="4" y="1"/>
                    <a:pt x="6" y="2"/>
                    <a:pt x="7" y="4"/>
                  </a:cubicBezTo>
                  <a:cubicBezTo>
                    <a:pt x="7" y="4"/>
                    <a:pt x="7" y="4"/>
                    <a:pt x="7" y="5"/>
                  </a:cubicBezTo>
                  <a:close/>
                </a:path>
              </a:pathLst>
            </a:custGeom>
            <a:solidFill>
              <a:srgbClr val="7D21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7" name="Freeform 1159"/>
            <p:cNvSpPr>
              <a:spLocks/>
            </p:cNvSpPr>
            <p:nvPr/>
          </p:nvSpPr>
          <p:spPr bwMode="auto">
            <a:xfrm>
              <a:off x="1533" y="1278"/>
              <a:ext cx="14" cy="7"/>
            </a:xfrm>
            <a:custGeom>
              <a:avLst/>
              <a:gdLst>
                <a:gd name="T0" fmla="*/ 0 w 6"/>
                <a:gd name="T1" fmla="*/ 0 h 3"/>
                <a:gd name="T2" fmla="*/ 6 w 6"/>
                <a:gd name="T3" fmla="*/ 3 h 3"/>
                <a:gd name="T4" fmla="*/ 0 w 6"/>
                <a:gd name="T5" fmla="*/ 0 h 3"/>
              </a:gdLst>
              <a:ahLst/>
              <a:cxnLst>
                <a:cxn ang="0">
                  <a:pos x="T0" y="T1"/>
                </a:cxn>
                <a:cxn ang="0">
                  <a:pos x="T2" y="T3"/>
                </a:cxn>
                <a:cxn ang="0">
                  <a:pos x="T4" y="T5"/>
                </a:cxn>
              </a:cxnLst>
              <a:rect l="0" t="0" r="r" b="b"/>
              <a:pathLst>
                <a:path w="6" h="3">
                  <a:moveTo>
                    <a:pt x="0" y="0"/>
                  </a:moveTo>
                  <a:cubicBezTo>
                    <a:pt x="2" y="1"/>
                    <a:pt x="5" y="0"/>
                    <a:pt x="6" y="3"/>
                  </a:cubicBezTo>
                  <a:cubicBezTo>
                    <a:pt x="4" y="3"/>
                    <a:pt x="1" y="2"/>
                    <a:pt x="0" y="0"/>
                  </a:cubicBezTo>
                  <a:close/>
                </a:path>
              </a:pathLst>
            </a:custGeom>
            <a:solidFill>
              <a:srgbClr val="A25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8" name="Freeform 1160"/>
            <p:cNvSpPr>
              <a:spLocks/>
            </p:cNvSpPr>
            <p:nvPr/>
          </p:nvSpPr>
          <p:spPr bwMode="auto">
            <a:xfrm>
              <a:off x="855" y="1238"/>
              <a:ext cx="93" cy="49"/>
            </a:xfrm>
            <a:custGeom>
              <a:avLst/>
              <a:gdLst>
                <a:gd name="T0" fmla="*/ 0 w 39"/>
                <a:gd name="T1" fmla="*/ 4 h 21"/>
                <a:gd name="T2" fmla="*/ 17 w 39"/>
                <a:gd name="T3" fmla="*/ 3 h 21"/>
                <a:gd name="T4" fmla="*/ 20 w 39"/>
                <a:gd name="T5" fmla="*/ 4 h 21"/>
                <a:gd name="T6" fmla="*/ 30 w 39"/>
                <a:gd name="T7" fmla="*/ 10 h 21"/>
                <a:gd name="T8" fmla="*/ 36 w 39"/>
                <a:gd name="T9" fmla="*/ 12 h 21"/>
                <a:gd name="T10" fmla="*/ 37 w 39"/>
                <a:gd name="T11" fmla="*/ 18 h 21"/>
                <a:gd name="T12" fmla="*/ 28 w 39"/>
                <a:gd name="T13" fmla="*/ 13 h 21"/>
                <a:gd name="T14" fmla="*/ 36 w 39"/>
                <a:gd name="T15" fmla="*/ 19 h 21"/>
                <a:gd name="T16" fmla="*/ 28 w 39"/>
                <a:gd name="T17" fmla="*/ 19 h 21"/>
                <a:gd name="T18" fmla="*/ 23 w 39"/>
                <a:gd name="T19" fmla="*/ 16 h 21"/>
                <a:gd name="T20" fmla="*/ 22 w 39"/>
                <a:gd name="T21" fmla="*/ 16 h 21"/>
                <a:gd name="T22" fmla="*/ 22 w 39"/>
                <a:gd name="T23" fmla="*/ 17 h 21"/>
                <a:gd name="T24" fmla="*/ 20 w 39"/>
                <a:gd name="T25" fmla="*/ 17 h 21"/>
                <a:gd name="T26" fmla="*/ 12 w 39"/>
                <a:gd name="T27" fmla="*/ 11 h 21"/>
                <a:gd name="T28" fmla="*/ 10 w 39"/>
                <a:gd name="T29" fmla="*/ 14 h 21"/>
                <a:gd name="T30" fmla="*/ 0 w 39"/>
                <a:gd name="T3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21">
                  <a:moveTo>
                    <a:pt x="0" y="4"/>
                  </a:moveTo>
                  <a:cubicBezTo>
                    <a:pt x="6" y="4"/>
                    <a:pt x="11" y="0"/>
                    <a:pt x="17" y="3"/>
                  </a:cubicBezTo>
                  <a:cubicBezTo>
                    <a:pt x="18" y="2"/>
                    <a:pt x="19" y="3"/>
                    <a:pt x="20" y="4"/>
                  </a:cubicBezTo>
                  <a:cubicBezTo>
                    <a:pt x="23" y="8"/>
                    <a:pt x="26" y="9"/>
                    <a:pt x="30" y="10"/>
                  </a:cubicBezTo>
                  <a:cubicBezTo>
                    <a:pt x="32" y="10"/>
                    <a:pt x="34" y="11"/>
                    <a:pt x="36" y="12"/>
                  </a:cubicBezTo>
                  <a:cubicBezTo>
                    <a:pt x="39" y="16"/>
                    <a:pt x="39" y="16"/>
                    <a:pt x="37" y="18"/>
                  </a:cubicBezTo>
                  <a:cubicBezTo>
                    <a:pt x="34" y="16"/>
                    <a:pt x="32" y="13"/>
                    <a:pt x="28" y="13"/>
                  </a:cubicBezTo>
                  <a:cubicBezTo>
                    <a:pt x="30" y="15"/>
                    <a:pt x="34" y="15"/>
                    <a:pt x="36" y="19"/>
                  </a:cubicBezTo>
                  <a:cubicBezTo>
                    <a:pt x="34" y="21"/>
                    <a:pt x="31" y="20"/>
                    <a:pt x="28" y="19"/>
                  </a:cubicBezTo>
                  <a:cubicBezTo>
                    <a:pt x="26" y="18"/>
                    <a:pt x="25" y="17"/>
                    <a:pt x="23" y="16"/>
                  </a:cubicBezTo>
                  <a:cubicBezTo>
                    <a:pt x="23" y="16"/>
                    <a:pt x="23" y="16"/>
                    <a:pt x="22" y="16"/>
                  </a:cubicBezTo>
                  <a:cubicBezTo>
                    <a:pt x="22" y="16"/>
                    <a:pt x="22" y="16"/>
                    <a:pt x="22" y="17"/>
                  </a:cubicBezTo>
                  <a:cubicBezTo>
                    <a:pt x="21" y="18"/>
                    <a:pt x="21" y="18"/>
                    <a:pt x="20" y="17"/>
                  </a:cubicBezTo>
                  <a:cubicBezTo>
                    <a:pt x="16" y="16"/>
                    <a:pt x="13" y="15"/>
                    <a:pt x="12" y="11"/>
                  </a:cubicBezTo>
                  <a:cubicBezTo>
                    <a:pt x="10" y="11"/>
                    <a:pt x="13" y="14"/>
                    <a:pt x="10" y="14"/>
                  </a:cubicBezTo>
                  <a:cubicBezTo>
                    <a:pt x="7" y="10"/>
                    <a:pt x="2" y="8"/>
                    <a:pt x="0" y="4"/>
                  </a:cubicBezTo>
                  <a:close/>
                </a:path>
              </a:pathLst>
            </a:custGeom>
            <a:solidFill>
              <a:srgbClr val="E195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9" name="Freeform 1161"/>
            <p:cNvSpPr>
              <a:spLocks/>
            </p:cNvSpPr>
            <p:nvPr/>
          </p:nvSpPr>
          <p:spPr bwMode="auto">
            <a:xfrm>
              <a:off x="991" y="1339"/>
              <a:ext cx="26" cy="69"/>
            </a:xfrm>
            <a:custGeom>
              <a:avLst/>
              <a:gdLst>
                <a:gd name="T0" fmla="*/ 5 w 11"/>
                <a:gd name="T1" fmla="*/ 0 h 29"/>
                <a:gd name="T2" fmla="*/ 8 w 11"/>
                <a:gd name="T3" fmla="*/ 10 h 29"/>
                <a:gd name="T4" fmla="*/ 8 w 11"/>
                <a:gd name="T5" fmla="*/ 16 h 29"/>
                <a:gd name="T6" fmla="*/ 9 w 11"/>
                <a:gd name="T7" fmla="*/ 16 h 29"/>
                <a:gd name="T8" fmla="*/ 9 w 11"/>
                <a:gd name="T9" fmla="*/ 8 h 29"/>
                <a:gd name="T10" fmla="*/ 10 w 11"/>
                <a:gd name="T11" fmla="*/ 11 h 29"/>
                <a:gd name="T12" fmla="*/ 10 w 11"/>
                <a:gd name="T13" fmla="*/ 26 h 29"/>
                <a:gd name="T14" fmla="*/ 8 w 11"/>
                <a:gd name="T15" fmla="*/ 29 h 29"/>
                <a:gd name="T16" fmla="*/ 4 w 11"/>
                <a:gd name="T17" fmla="*/ 28 h 29"/>
                <a:gd name="T18" fmla="*/ 4 w 11"/>
                <a:gd name="T19" fmla="*/ 24 h 29"/>
                <a:gd name="T20" fmla="*/ 6 w 11"/>
                <a:gd name="T21" fmla="*/ 22 h 29"/>
                <a:gd name="T22" fmla="*/ 3 w 11"/>
                <a:gd name="T23" fmla="*/ 22 h 29"/>
                <a:gd name="T24" fmla="*/ 0 w 11"/>
                <a:gd name="T25" fmla="*/ 17 h 29"/>
                <a:gd name="T26" fmla="*/ 0 w 11"/>
                <a:gd name="T27" fmla="*/ 5 h 29"/>
                <a:gd name="T28" fmla="*/ 2 w 11"/>
                <a:gd name="T29" fmla="*/ 0 h 29"/>
                <a:gd name="T30" fmla="*/ 5 w 11"/>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29">
                  <a:moveTo>
                    <a:pt x="5" y="0"/>
                  </a:moveTo>
                  <a:cubicBezTo>
                    <a:pt x="9" y="2"/>
                    <a:pt x="7" y="7"/>
                    <a:pt x="8" y="10"/>
                  </a:cubicBezTo>
                  <a:cubicBezTo>
                    <a:pt x="8" y="12"/>
                    <a:pt x="8" y="14"/>
                    <a:pt x="8" y="16"/>
                  </a:cubicBezTo>
                  <a:cubicBezTo>
                    <a:pt x="8" y="16"/>
                    <a:pt x="8" y="16"/>
                    <a:pt x="9" y="16"/>
                  </a:cubicBezTo>
                  <a:cubicBezTo>
                    <a:pt x="9" y="13"/>
                    <a:pt x="9" y="11"/>
                    <a:pt x="9" y="8"/>
                  </a:cubicBezTo>
                  <a:cubicBezTo>
                    <a:pt x="10" y="9"/>
                    <a:pt x="10" y="10"/>
                    <a:pt x="10" y="11"/>
                  </a:cubicBezTo>
                  <a:cubicBezTo>
                    <a:pt x="11" y="16"/>
                    <a:pt x="11" y="21"/>
                    <a:pt x="10" y="26"/>
                  </a:cubicBezTo>
                  <a:cubicBezTo>
                    <a:pt x="10" y="27"/>
                    <a:pt x="10" y="29"/>
                    <a:pt x="8" y="29"/>
                  </a:cubicBezTo>
                  <a:cubicBezTo>
                    <a:pt x="7" y="29"/>
                    <a:pt x="6" y="28"/>
                    <a:pt x="4" y="28"/>
                  </a:cubicBezTo>
                  <a:cubicBezTo>
                    <a:pt x="1" y="28"/>
                    <a:pt x="3" y="26"/>
                    <a:pt x="4" y="24"/>
                  </a:cubicBezTo>
                  <a:cubicBezTo>
                    <a:pt x="4" y="23"/>
                    <a:pt x="6" y="23"/>
                    <a:pt x="6" y="22"/>
                  </a:cubicBezTo>
                  <a:cubicBezTo>
                    <a:pt x="5" y="20"/>
                    <a:pt x="4" y="22"/>
                    <a:pt x="3" y="22"/>
                  </a:cubicBezTo>
                  <a:cubicBezTo>
                    <a:pt x="1" y="21"/>
                    <a:pt x="0" y="19"/>
                    <a:pt x="0" y="17"/>
                  </a:cubicBezTo>
                  <a:cubicBezTo>
                    <a:pt x="1" y="13"/>
                    <a:pt x="1" y="9"/>
                    <a:pt x="0" y="5"/>
                  </a:cubicBezTo>
                  <a:cubicBezTo>
                    <a:pt x="0" y="3"/>
                    <a:pt x="0" y="1"/>
                    <a:pt x="2" y="0"/>
                  </a:cubicBezTo>
                  <a:cubicBezTo>
                    <a:pt x="3" y="0"/>
                    <a:pt x="4" y="0"/>
                    <a:pt x="5" y="0"/>
                  </a:cubicBezTo>
                  <a:close/>
                </a:path>
              </a:pathLst>
            </a:custGeom>
            <a:solidFill>
              <a:srgbClr val="9A6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0" name="Freeform 1162"/>
            <p:cNvSpPr>
              <a:spLocks/>
            </p:cNvSpPr>
            <p:nvPr/>
          </p:nvSpPr>
          <p:spPr bwMode="auto">
            <a:xfrm>
              <a:off x="955" y="1335"/>
              <a:ext cx="31" cy="80"/>
            </a:xfrm>
            <a:custGeom>
              <a:avLst/>
              <a:gdLst>
                <a:gd name="T0" fmla="*/ 6 w 13"/>
                <a:gd name="T1" fmla="*/ 34 h 34"/>
                <a:gd name="T2" fmla="*/ 4 w 13"/>
                <a:gd name="T3" fmla="*/ 33 h 34"/>
                <a:gd name="T4" fmla="*/ 4 w 13"/>
                <a:gd name="T5" fmla="*/ 14 h 34"/>
                <a:gd name="T6" fmla="*/ 1 w 13"/>
                <a:gd name="T7" fmla="*/ 5 h 34"/>
                <a:gd name="T8" fmla="*/ 6 w 13"/>
                <a:gd name="T9" fmla="*/ 2 h 34"/>
                <a:gd name="T10" fmla="*/ 9 w 13"/>
                <a:gd name="T11" fmla="*/ 5 h 34"/>
                <a:gd name="T12" fmla="*/ 12 w 13"/>
                <a:gd name="T13" fmla="*/ 22 h 34"/>
                <a:gd name="T14" fmla="*/ 10 w 13"/>
                <a:gd name="T15" fmla="*/ 31 h 34"/>
                <a:gd name="T16" fmla="*/ 6 w 1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4">
                  <a:moveTo>
                    <a:pt x="6" y="34"/>
                  </a:moveTo>
                  <a:cubicBezTo>
                    <a:pt x="6" y="34"/>
                    <a:pt x="4" y="34"/>
                    <a:pt x="4" y="33"/>
                  </a:cubicBezTo>
                  <a:cubicBezTo>
                    <a:pt x="8" y="27"/>
                    <a:pt x="6" y="21"/>
                    <a:pt x="4" y="14"/>
                  </a:cubicBezTo>
                  <a:cubicBezTo>
                    <a:pt x="4" y="11"/>
                    <a:pt x="3" y="8"/>
                    <a:pt x="1" y="5"/>
                  </a:cubicBezTo>
                  <a:cubicBezTo>
                    <a:pt x="0" y="0"/>
                    <a:pt x="4" y="2"/>
                    <a:pt x="6" y="2"/>
                  </a:cubicBezTo>
                  <a:cubicBezTo>
                    <a:pt x="8" y="2"/>
                    <a:pt x="8" y="4"/>
                    <a:pt x="9" y="5"/>
                  </a:cubicBezTo>
                  <a:cubicBezTo>
                    <a:pt x="10" y="11"/>
                    <a:pt x="11" y="17"/>
                    <a:pt x="12" y="22"/>
                  </a:cubicBezTo>
                  <a:cubicBezTo>
                    <a:pt x="13" y="26"/>
                    <a:pt x="12" y="29"/>
                    <a:pt x="10" y="31"/>
                  </a:cubicBezTo>
                  <a:cubicBezTo>
                    <a:pt x="9" y="33"/>
                    <a:pt x="8" y="33"/>
                    <a:pt x="6" y="34"/>
                  </a:cubicBezTo>
                  <a:close/>
                </a:path>
              </a:pathLst>
            </a:custGeom>
            <a:solidFill>
              <a:srgbClr val="9978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1" name="Freeform 1163"/>
            <p:cNvSpPr>
              <a:spLocks/>
            </p:cNvSpPr>
            <p:nvPr/>
          </p:nvSpPr>
          <p:spPr bwMode="auto">
            <a:xfrm>
              <a:off x="969" y="1339"/>
              <a:ext cx="29" cy="69"/>
            </a:xfrm>
            <a:custGeom>
              <a:avLst/>
              <a:gdLst>
                <a:gd name="T0" fmla="*/ 4 w 12"/>
                <a:gd name="T1" fmla="*/ 29 h 29"/>
                <a:gd name="T2" fmla="*/ 5 w 12"/>
                <a:gd name="T3" fmla="*/ 22 h 29"/>
                <a:gd name="T4" fmla="*/ 0 w 12"/>
                <a:gd name="T5" fmla="*/ 0 h 29"/>
                <a:gd name="T6" fmla="*/ 8 w 12"/>
                <a:gd name="T7" fmla="*/ 6 h 29"/>
                <a:gd name="T8" fmla="*/ 9 w 12"/>
                <a:gd name="T9" fmla="*/ 14 h 29"/>
                <a:gd name="T10" fmla="*/ 8 w 12"/>
                <a:gd name="T11" fmla="*/ 25 h 29"/>
                <a:gd name="T12" fmla="*/ 4 w 12"/>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2" h="29">
                  <a:moveTo>
                    <a:pt x="4" y="29"/>
                  </a:moveTo>
                  <a:cubicBezTo>
                    <a:pt x="4" y="27"/>
                    <a:pt x="6" y="25"/>
                    <a:pt x="5" y="22"/>
                  </a:cubicBezTo>
                  <a:cubicBezTo>
                    <a:pt x="4" y="15"/>
                    <a:pt x="3" y="7"/>
                    <a:pt x="0" y="0"/>
                  </a:cubicBezTo>
                  <a:cubicBezTo>
                    <a:pt x="6" y="0"/>
                    <a:pt x="6" y="0"/>
                    <a:pt x="8" y="6"/>
                  </a:cubicBezTo>
                  <a:cubicBezTo>
                    <a:pt x="8" y="8"/>
                    <a:pt x="7" y="11"/>
                    <a:pt x="9" y="14"/>
                  </a:cubicBezTo>
                  <a:cubicBezTo>
                    <a:pt x="9" y="18"/>
                    <a:pt x="12" y="22"/>
                    <a:pt x="8" y="25"/>
                  </a:cubicBezTo>
                  <a:cubicBezTo>
                    <a:pt x="7" y="27"/>
                    <a:pt x="5" y="28"/>
                    <a:pt x="4" y="29"/>
                  </a:cubicBezTo>
                  <a:close/>
                </a:path>
              </a:pathLst>
            </a:custGeom>
            <a:solidFill>
              <a:srgbClr val="6F4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2" name="Freeform 1164"/>
            <p:cNvSpPr>
              <a:spLocks/>
            </p:cNvSpPr>
            <p:nvPr/>
          </p:nvSpPr>
          <p:spPr bwMode="auto">
            <a:xfrm>
              <a:off x="903" y="1266"/>
              <a:ext cx="107" cy="28"/>
            </a:xfrm>
            <a:custGeom>
              <a:avLst/>
              <a:gdLst>
                <a:gd name="T0" fmla="*/ 0 w 45"/>
                <a:gd name="T1" fmla="*/ 5 h 12"/>
                <a:gd name="T2" fmla="*/ 2 w 45"/>
                <a:gd name="T3" fmla="*/ 4 h 12"/>
                <a:gd name="T4" fmla="*/ 3 w 45"/>
                <a:gd name="T5" fmla="*/ 3 h 12"/>
                <a:gd name="T6" fmla="*/ 14 w 45"/>
                <a:gd name="T7" fmla="*/ 7 h 12"/>
                <a:gd name="T8" fmla="*/ 16 w 45"/>
                <a:gd name="T9" fmla="*/ 6 h 12"/>
                <a:gd name="T10" fmla="*/ 16 w 45"/>
                <a:gd name="T11" fmla="*/ 6 h 12"/>
                <a:gd name="T12" fmla="*/ 15 w 45"/>
                <a:gd name="T13" fmla="*/ 0 h 12"/>
                <a:gd name="T14" fmla="*/ 16 w 45"/>
                <a:gd name="T15" fmla="*/ 0 h 12"/>
                <a:gd name="T16" fmla="*/ 19 w 45"/>
                <a:gd name="T17" fmla="*/ 1 h 12"/>
                <a:gd name="T18" fmla="*/ 34 w 45"/>
                <a:gd name="T19" fmla="*/ 9 h 12"/>
                <a:gd name="T20" fmla="*/ 38 w 45"/>
                <a:gd name="T21" fmla="*/ 8 h 12"/>
                <a:gd name="T22" fmla="*/ 44 w 45"/>
                <a:gd name="T23" fmla="*/ 7 h 12"/>
                <a:gd name="T24" fmla="*/ 42 w 45"/>
                <a:gd name="T25" fmla="*/ 10 h 12"/>
                <a:gd name="T26" fmla="*/ 38 w 45"/>
                <a:gd name="T27" fmla="*/ 12 h 12"/>
                <a:gd name="T28" fmla="*/ 0 w 45"/>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2">
                  <a:moveTo>
                    <a:pt x="0" y="5"/>
                  </a:moveTo>
                  <a:cubicBezTo>
                    <a:pt x="0" y="5"/>
                    <a:pt x="1" y="5"/>
                    <a:pt x="2" y="4"/>
                  </a:cubicBezTo>
                  <a:cubicBezTo>
                    <a:pt x="2" y="4"/>
                    <a:pt x="2" y="4"/>
                    <a:pt x="3" y="3"/>
                  </a:cubicBezTo>
                  <a:cubicBezTo>
                    <a:pt x="7" y="5"/>
                    <a:pt x="10" y="7"/>
                    <a:pt x="14" y="7"/>
                  </a:cubicBezTo>
                  <a:cubicBezTo>
                    <a:pt x="15" y="7"/>
                    <a:pt x="16" y="7"/>
                    <a:pt x="16" y="6"/>
                  </a:cubicBezTo>
                  <a:cubicBezTo>
                    <a:pt x="16" y="6"/>
                    <a:pt x="16" y="6"/>
                    <a:pt x="16" y="6"/>
                  </a:cubicBezTo>
                  <a:cubicBezTo>
                    <a:pt x="20" y="3"/>
                    <a:pt x="17" y="2"/>
                    <a:pt x="15" y="0"/>
                  </a:cubicBezTo>
                  <a:cubicBezTo>
                    <a:pt x="16" y="0"/>
                    <a:pt x="16" y="0"/>
                    <a:pt x="16" y="0"/>
                  </a:cubicBezTo>
                  <a:cubicBezTo>
                    <a:pt x="18" y="0"/>
                    <a:pt x="19" y="0"/>
                    <a:pt x="19" y="1"/>
                  </a:cubicBezTo>
                  <a:cubicBezTo>
                    <a:pt x="23" y="7"/>
                    <a:pt x="27" y="9"/>
                    <a:pt x="34" y="9"/>
                  </a:cubicBezTo>
                  <a:cubicBezTo>
                    <a:pt x="35" y="9"/>
                    <a:pt x="37" y="8"/>
                    <a:pt x="38" y="8"/>
                  </a:cubicBezTo>
                  <a:cubicBezTo>
                    <a:pt x="40" y="7"/>
                    <a:pt x="42" y="6"/>
                    <a:pt x="44" y="7"/>
                  </a:cubicBezTo>
                  <a:cubicBezTo>
                    <a:pt x="45" y="9"/>
                    <a:pt x="43" y="9"/>
                    <a:pt x="42" y="10"/>
                  </a:cubicBezTo>
                  <a:cubicBezTo>
                    <a:pt x="41" y="10"/>
                    <a:pt x="39" y="11"/>
                    <a:pt x="38" y="12"/>
                  </a:cubicBezTo>
                  <a:cubicBezTo>
                    <a:pt x="25" y="11"/>
                    <a:pt x="12" y="9"/>
                    <a:pt x="0" y="5"/>
                  </a:cubicBezTo>
                  <a:close/>
                </a:path>
              </a:pathLst>
            </a:custGeom>
            <a:solidFill>
              <a:srgbClr val="A95A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3" name="Freeform 1165"/>
            <p:cNvSpPr>
              <a:spLocks/>
            </p:cNvSpPr>
            <p:nvPr/>
          </p:nvSpPr>
          <p:spPr bwMode="auto">
            <a:xfrm>
              <a:off x="865" y="1290"/>
              <a:ext cx="104" cy="33"/>
            </a:xfrm>
            <a:custGeom>
              <a:avLst/>
              <a:gdLst>
                <a:gd name="T0" fmla="*/ 0 w 44"/>
                <a:gd name="T1" fmla="*/ 0 h 14"/>
                <a:gd name="T2" fmla="*/ 44 w 44"/>
                <a:gd name="T3" fmla="*/ 7 h 14"/>
                <a:gd name="T4" fmla="*/ 0 w 44"/>
                <a:gd name="T5" fmla="*/ 0 h 14"/>
              </a:gdLst>
              <a:ahLst/>
              <a:cxnLst>
                <a:cxn ang="0">
                  <a:pos x="T0" y="T1"/>
                </a:cxn>
                <a:cxn ang="0">
                  <a:pos x="T2" y="T3"/>
                </a:cxn>
                <a:cxn ang="0">
                  <a:pos x="T4" y="T5"/>
                </a:cxn>
              </a:cxnLst>
              <a:rect l="0" t="0" r="r" b="b"/>
              <a:pathLst>
                <a:path w="44" h="14">
                  <a:moveTo>
                    <a:pt x="0" y="0"/>
                  </a:moveTo>
                  <a:cubicBezTo>
                    <a:pt x="14" y="9"/>
                    <a:pt x="28" y="12"/>
                    <a:pt x="44" y="7"/>
                  </a:cubicBezTo>
                  <a:cubicBezTo>
                    <a:pt x="35" y="14"/>
                    <a:pt x="10" y="12"/>
                    <a:pt x="0" y="0"/>
                  </a:cubicBezTo>
                  <a:close/>
                </a:path>
              </a:pathLst>
            </a:custGeom>
            <a:solidFill>
              <a:srgbClr val="E59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4" name="Freeform 1166"/>
            <p:cNvSpPr>
              <a:spLocks/>
            </p:cNvSpPr>
            <p:nvPr/>
          </p:nvSpPr>
          <p:spPr bwMode="auto">
            <a:xfrm>
              <a:off x="881" y="1313"/>
              <a:ext cx="96" cy="17"/>
            </a:xfrm>
            <a:custGeom>
              <a:avLst/>
              <a:gdLst>
                <a:gd name="T0" fmla="*/ 15 w 40"/>
                <a:gd name="T1" fmla="*/ 6 h 7"/>
                <a:gd name="T2" fmla="*/ 0 w 40"/>
                <a:gd name="T3" fmla="*/ 1 h 7"/>
                <a:gd name="T4" fmla="*/ 20 w 40"/>
                <a:gd name="T5" fmla="*/ 4 h 7"/>
                <a:gd name="T6" fmla="*/ 40 w 40"/>
                <a:gd name="T7" fmla="*/ 0 h 7"/>
                <a:gd name="T8" fmla="*/ 24 w 40"/>
                <a:gd name="T9" fmla="*/ 6 h 7"/>
                <a:gd name="T10" fmla="*/ 15 w 40"/>
                <a:gd name="T11" fmla="*/ 6 h 7"/>
              </a:gdLst>
              <a:ahLst/>
              <a:cxnLst>
                <a:cxn ang="0">
                  <a:pos x="T0" y="T1"/>
                </a:cxn>
                <a:cxn ang="0">
                  <a:pos x="T2" y="T3"/>
                </a:cxn>
                <a:cxn ang="0">
                  <a:pos x="T4" y="T5"/>
                </a:cxn>
                <a:cxn ang="0">
                  <a:pos x="T6" y="T7"/>
                </a:cxn>
                <a:cxn ang="0">
                  <a:pos x="T8" y="T9"/>
                </a:cxn>
                <a:cxn ang="0">
                  <a:pos x="T10" y="T11"/>
                </a:cxn>
              </a:cxnLst>
              <a:rect l="0" t="0" r="r" b="b"/>
              <a:pathLst>
                <a:path w="40" h="7">
                  <a:moveTo>
                    <a:pt x="15" y="6"/>
                  </a:moveTo>
                  <a:cubicBezTo>
                    <a:pt x="10" y="5"/>
                    <a:pt x="3" y="3"/>
                    <a:pt x="0" y="1"/>
                  </a:cubicBezTo>
                  <a:cubicBezTo>
                    <a:pt x="7" y="2"/>
                    <a:pt x="13" y="4"/>
                    <a:pt x="20" y="4"/>
                  </a:cubicBezTo>
                  <a:cubicBezTo>
                    <a:pt x="27" y="4"/>
                    <a:pt x="34" y="3"/>
                    <a:pt x="40" y="0"/>
                  </a:cubicBezTo>
                  <a:cubicBezTo>
                    <a:pt x="35" y="4"/>
                    <a:pt x="30" y="5"/>
                    <a:pt x="24" y="6"/>
                  </a:cubicBezTo>
                  <a:cubicBezTo>
                    <a:pt x="21" y="7"/>
                    <a:pt x="18" y="7"/>
                    <a:pt x="15" y="6"/>
                  </a:cubicBezTo>
                  <a:close/>
                </a:path>
              </a:pathLst>
            </a:custGeom>
            <a:solidFill>
              <a:srgbClr val="D88A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5" name="Freeform 1167"/>
            <p:cNvSpPr>
              <a:spLocks/>
            </p:cNvSpPr>
            <p:nvPr/>
          </p:nvSpPr>
          <p:spPr bwMode="auto">
            <a:xfrm>
              <a:off x="867" y="1278"/>
              <a:ext cx="71" cy="26"/>
            </a:xfrm>
            <a:custGeom>
              <a:avLst/>
              <a:gdLst>
                <a:gd name="T0" fmla="*/ 7 w 30"/>
                <a:gd name="T1" fmla="*/ 6 h 11"/>
                <a:gd name="T2" fmla="*/ 0 w 30"/>
                <a:gd name="T3" fmla="*/ 0 h 11"/>
                <a:gd name="T4" fmla="*/ 23 w 30"/>
                <a:gd name="T5" fmla="*/ 7 h 11"/>
                <a:gd name="T6" fmla="*/ 28 w 30"/>
                <a:gd name="T7" fmla="*/ 8 h 11"/>
                <a:gd name="T8" fmla="*/ 30 w 30"/>
                <a:gd name="T9" fmla="*/ 9 h 11"/>
                <a:gd name="T10" fmla="*/ 28 w 30"/>
                <a:gd name="T11" fmla="*/ 11 h 11"/>
                <a:gd name="T12" fmla="*/ 16 w 30"/>
                <a:gd name="T13" fmla="*/ 10 h 11"/>
                <a:gd name="T14" fmla="*/ 7 w 30"/>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1">
                  <a:moveTo>
                    <a:pt x="7" y="6"/>
                  </a:moveTo>
                  <a:cubicBezTo>
                    <a:pt x="5" y="4"/>
                    <a:pt x="2" y="2"/>
                    <a:pt x="0" y="0"/>
                  </a:cubicBezTo>
                  <a:cubicBezTo>
                    <a:pt x="7" y="4"/>
                    <a:pt x="14" y="7"/>
                    <a:pt x="23" y="7"/>
                  </a:cubicBezTo>
                  <a:cubicBezTo>
                    <a:pt x="24" y="8"/>
                    <a:pt x="26" y="8"/>
                    <a:pt x="28" y="8"/>
                  </a:cubicBezTo>
                  <a:cubicBezTo>
                    <a:pt x="28" y="8"/>
                    <a:pt x="30" y="8"/>
                    <a:pt x="30" y="9"/>
                  </a:cubicBezTo>
                  <a:cubicBezTo>
                    <a:pt x="30" y="10"/>
                    <a:pt x="28" y="11"/>
                    <a:pt x="28" y="11"/>
                  </a:cubicBezTo>
                  <a:cubicBezTo>
                    <a:pt x="24" y="11"/>
                    <a:pt x="20" y="11"/>
                    <a:pt x="16" y="10"/>
                  </a:cubicBezTo>
                  <a:cubicBezTo>
                    <a:pt x="13" y="9"/>
                    <a:pt x="10" y="9"/>
                    <a:pt x="7" y="6"/>
                  </a:cubicBezTo>
                  <a:close/>
                </a:path>
              </a:pathLst>
            </a:custGeom>
            <a:solidFill>
              <a:srgbClr val="CF7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6" name="Freeform 1168"/>
            <p:cNvSpPr>
              <a:spLocks/>
            </p:cNvSpPr>
            <p:nvPr/>
          </p:nvSpPr>
          <p:spPr bwMode="auto">
            <a:xfrm>
              <a:off x="884" y="1292"/>
              <a:ext cx="74" cy="17"/>
            </a:xfrm>
            <a:custGeom>
              <a:avLst/>
              <a:gdLst>
                <a:gd name="T0" fmla="*/ 0 w 31"/>
                <a:gd name="T1" fmla="*/ 0 h 7"/>
                <a:gd name="T2" fmla="*/ 22 w 31"/>
                <a:gd name="T3" fmla="*/ 3 h 7"/>
                <a:gd name="T4" fmla="*/ 16 w 31"/>
                <a:gd name="T5" fmla="*/ 1 h 7"/>
                <a:gd name="T6" fmla="*/ 31 w 31"/>
                <a:gd name="T7" fmla="*/ 1 h 7"/>
                <a:gd name="T8" fmla="*/ 24 w 31"/>
                <a:gd name="T9" fmla="*/ 4 h 7"/>
                <a:gd name="T10" fmla="*/ 28 w 31"/>
                <a:gd name="T11" fmla="*/ 5 h 7"/>
                <a:gd name="T12" fmla="*/ 25 w 31"/>
                <a:gd name="T13" fmla="*/ 6 h 7"/>
                <a:gd name="T14" fmla="*/ 0 w 31"/>
                <a:gd name="T15" fmla="*/ 1 h 7"/>
                <a:gd name="T16" fmla="*/ 0 w 3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7">
                  <a:moveTo>
                    <a:pt x="0" y="0"/>
                  </a:moveTo>
                  <a:cubicBezTo>
                    <a:pt x="7" y="3"/>
                    <a:pt x="14" y="5"/>
                    <a:pt x="22" y="3"/>
                  </a:cubicBezTo>
                  <a:cubicBezTo>
                    <a:pt x="20" y="3"/>
                    <a:pt x="17" y="3"/>
                    <a:pt x="16" y="1"/>
                  </a:cubicBezTo>
                  <a:cubicBezTo>
                    <a:pt x="20" y="1"/>
                    <a:pt x="25" y="1"/>
                    <a:pt x="31" y="1"/>
                  </a:cubicBezTo>
                  <a:cubicBezTo>
                    <a:pt x="29" y="4"/>
                    <a:pt x="27" y="3"/>
                    <a:pt x="24" y="4"/>
                  </a:cubicBezTo>
                  <a:cubicBezTo>
                    <a:pt x="26" y="4"/>
                    <a:pt x="27" y="4"/>
                    <a:pt x="28" y="5"/>
                  </a:cubicBezTo>
                  <a:cubicBezTo>
                    <a:pt x="27" y="6"/>
                    <a:pt x="26" y="6"/>
                    <a:pt x="25" y="6"/>
                  </a:cubicBezTo>
                  <a:cubicBezTo>
                    <a:pt x="16" y="7"/>
                    <a:pt x="8" y="6"/>
                    <a:pt x="0" y="1"/>
                  </a:cubicBezTo>
                  <a:cubicBezTo>
                    <a:pt x="0" y="1"/>
                    <a:pt x="0" y="0"/>
                    <a:pt x="0" y="0"/>
                  </a:cubicBezTo>
                  <a:close/>
                </a:path>
              </a:pathLst>
            </a:custGeom>
            <a:solidFill>
              <a:srgbClr val="A14D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7" name="Freeform 1169"/>
            <p:cNvSpPr>
              <a:spLocks/>
            </p:cNvSpPr>
            <p:nvPr/>
          </p:nvSpPr>
          <p:spPr bwMode="auto">
            <a:xfrm>
              <a:off x="877" y="1306"/>
              <a:ext cx="81" cy="19"/>
            </a:xfrm>
            <a:custGeom>
              <a:avLst/>
              <a:gdLst>
                <a:gd name="T0" fmla="*/ 0 w 34"/>
                <a:gd name="T1" fmla="*/ 0 h 8"/>
                <a:gd name="T2" fmla="*/ 34 w 34"/>
                <a:gd name="T3" fmla="*/ 4 h 8"/>
                <a:gd name="T4" fmla="*/ 0 w 34"/>
                <a:gd name="T5" fmla="*/ 0 h 8"/>
              </a:gdLst>
              <a:ahLst/>
              <a:cxnLst>
                <a:cxn ang="0">
                  <a:pos x="T0" y="T1"/>
                </a:cxn>
                <a:cxn ang="0">
                  <a:pos x="T2" y="T3"/>
                </a:cxn>
                <a:cxn ang="0">
                  <a:pos x="T4" y="T5"/>
                </a:cxn>
              </a:cxnLst>
              <a:rect l="0" t="0" r="r" b="b"/>
              <a:pathLst>
                <a:path w="34" h="8">
                  <a:moveTo>
                    <a:pt x="0" y="0"/>
                  </a:moveTo>
                  <a:cubicBezTo>
                    <a:pt x="11" y="5"/>
                    <a:pt x="22" y="6"/>
                    <a:pt x="34" y="4"/>
                  </a:cubicBezTo>
                  <a:cubicBezTo>
                    <a:pt x="22" y="8"/>
                    <a:pt x="11" y="6"/>
                    <a:pt x="0" y="0"/>
                  </a:cubicBezTo>
                  <a:close/>
                </a:path>
              </a:pathLst>
            </a:custGeom>
            <a:solidFill>
              <a:srgbClr val="E59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8" name="Freeform 1170"/>
            <p:cNvSpPr>
              <a:spLocks/>
            </p:cNvSpPr>
            <p:nvPr/>
          </p:nvSpPr>
          <p:spPr bwMode="auto">
            <a:xfrm>
              <a:off x="986" y="1332"/>
              <a:ext cx="12" cy="67"/>
            </a:xfrm>
            <a:custGeom>
              <a:avLst/>
              <a:gdLst>
                <a:gd name="T0" fmla="*/ 1 w 5"/>
                <a:gd name="T1" fmla="*/ 28 h 28"/>
                <a:gd name="T2" fmla="*/ 2 w 5"/>
                <a:gd name="T3" fmla="*/ 17 h 28"/>
                <a:gd name="T4" fmla="*/ 1 w 5"/>
                <a:gd name="T5" fmla="*/ 7 h 28"/>
                <a:gd name="T6" fmla="*/ 3 w 5"/>
                <a:gd name="T7" fmla="*/ 0 h 28"/>
                <a:gd name="T8" fmla="*/ 4 w 5"/>
                <a:gd name="T9" fmla="*/ 3 h 28"/>
                <a:gd name="T10" fmla="*/ 5 w 5"/>
                <a:gd name="T11" fmla="*/ 25 h 28"/>
                <a:gd name="T12" fmla="*/ 1 w 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5" h="28">
                  <a:moveTo>
                    <a:pt x="1" y="28"/>
                  </a:moveTo>
                  <a:cubicBezTo>
                    <a:pt x="4" y="25"/>
                    <a:pt x="1" y="20"/>
                    <a:pt x="2" y="17"/>
                  </a:cubicBezTo>
                  <a:cubicBezTo>
                    <a:pt x="2" y="13"/>
                    <a:pt x="2" y="10"/>
                    <a:pt x="1" y="7"/>
                  </a:cubicBezTo>
                  <a:cubicBezTo>
                    <a:pt x="1" y="5"/>
                    <a:pt x="0" y="2"/>
                    <a:pt x="3" y="0"/>
                  </a:cubicBezTo>
                  <a:cubicBezTo>
                    <a:pt x="4" y="1"/>
                    <a:pt x="3" y="2"/>
                    <a:pt x="4" y="3"/>
                  </a:cubicBezTo>
                  <a:cubicBezTo>
                    <a:pt x="3" y="11"/>
                    <a:pt x="3" y="18"/>
                    <a:pt x="5" y="25"/>
                  </a:cubicBezTo>
                  <a:cubicBezTo>
                    <a:pt x="4" y="26"/>
                    <a:pt x="2" y="27"/>
                    <a:pt x="1" y="28"/>
                  </a:cubicBezTo>
                  <a:close/>
                </a:path>
              </a:pathLst>
            </a:custGeom>
            <a:solidFill>
              <a:srgbClr val="582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9" name="Freeform 1171"/>
            <p:cNvSpPr>
              <a:spLocks/>
            </p:cNvSpPr>
            <p:nvPr/>
          </p:nvSpPr>
          <p:spPr bwMode="auto">
            <a:xfrm>
              <a:off x="884" y="1294"/>
              <a:ext cx="76" cy="17"/>
            </a:xfrm>
            <a:custGeom>
              <a:avLst/>
              <a:gdLst>
                <a:gd name="T0" fmla="*/ 0 w 32"/>
                <a:gd name="T1" fmla="*/ 0 h 7"/>
                <a:gd name="T2" fmla="*/ 23 w 32"/>
                <a:gd name="T3" fmla="*/ 4 h 7"/>
                <a:gd name="T4" fmla="*/ 28 w 32"/>
                <a:gd name="T5" fmla="*/ 4 h 7"/>
                <a:gd name="T6" fmla="*/ 32 w 32"/>
                <a:gd name="T7" fmla="*/ 3 h 7"/>
                <a:gd name="T8" fmla="*/ 9 w 32"/>
                <a:gd name="T9" fmla="*/ 5 h 7"/>
                <a:gd name="T10" fmla="*/ 0 w 32"/>
                <a:gd name="T11" fmla="*/ 0 h 7"/>
              </a:gdLst>
              <a:ahLst/>
              <a:cxnLst>
                <a:cxn ang="0">
                  <a:pos x="T0" y="T1"/>
                </a:cxn>
                <a:cxn ang="0">
                  <a:pos x="T2" y="T3"/>
                </a:cxn>
                <a:cxn ang="0">
                  <a:pos x="T4" y="T5"/>
                </a:cxn>
                <a:cxn ang="0">
                  <a:pos x="T6" y="T7"/>
                </a:cxn>
                <a:cxn ang="0">
                  <a:pos x="T8" y="T9"/>
                </a:cxn>
                <a:cxn ang="0">
                  <a:pos x="T10" y="T11"/>
                </a:cxn>
              </a:cxnLst>
              <a:rect l="0" t="0" r="r" b="b"/>
              <a:pathLst>
                <a:path w="32" h="7">
                  <a:moveTo>
                    <a:pt x="0" y="0"/>
                  </a:moveTo>
                  <a:cubicBezTo>
                    <a:pt x="7" y="3"/>
                    <a:pt x="15" y="5"/>
                    <a:pt x="23" y="4"/>
                  </a:cubicBezTo>
                  <a:cubicBezTo>
                    <a:pt x="25" y="4"/>
                    <a:pt x="26" y="4"/>
                    <a:pt x="28" y="4"/>
                  </a:cubicBezTo>
                  <a:cubicBezTo>
                    <a:pt x="29" y="4"/>
                    <a:pt x="31" y="3"/>
                    <a:pt x="32" y="3"/>
                  </a:cubicBezTo>
                  <a:cubicBezTo>
                    <a:pt x="25" y="7"/>
                    <a:pt x="17" y="7"/>
                    <a:pt x="9" y="5"/>
                  </a:cubicBezTo>
                  <a:cubicBezTo>
                    <a:pt x="6" y="4"/>
                    <a:pt x="2" y="3"/>
                    <a:pt x="0" y="0"/>
                  </a:cubicBezTo>
                  <a:close/>
                </a:path>
              </a:pathLst>
            </a:custGeom>
            <a:solidFill>
              <a:srgbClr val="E091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0" name="Freeform 1172"/>
            <p:cNvSpPr>
              <a:spLocks/>
            </p:cNvSpPr>
            <p:nvPr/>
          </p:nvSpPr>
          <p:spPr bwMode="auto">
            <a:xfrm>
              <a:off x="903" y="1320"/>
              <a:ext cx="74" cy="15"/>
            </a:xfrm>
            <a:custGeom>
              <a:avLst/>
              <a:gdLst>
                <a:gd name="T0" fmla="*/ 23 w 31"/>
                <a:gd name="T1" fmla="*/ 4 h 6"/>
                <a:gd name="T2" fmla="*/ 2 w 31"/>
                <a:gd name="T3" fmla="*/ 4 h 6"/>
                <a:gd name="T4" fmla="*/ 1 w 31"/>
                <a:gd name="T5" fmla="*/ 4 h 6"/>
                <a:gd name="T6" fmla="*/ 1 w 31"/>
                <a:gd name="T7" fmla="*/ 3 h 6"/>
                <a:gd name="T8" fmla="*/ 5 w 31"/>
                <a:gd name="T9" fmla="*/ 4 h 6"/>
                <a:gd name="T10" fmla="*/ 16 w 31"/>
                <a:gd name="T11" fmla="*/ 4 h 6"/>
                <a:gd name="T12" fmla="*/ 31 w 31"/>
                <a:gd name="T13" fmla="*/ 0 h 6"/>
                <a:gd name="T14" fmla="*/ 23 w 31"/>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6">
                  <a:moveTo>
                    <a:pt x="23" y="4"/>
                  </a:moveTo>
                  <a:cubicBezTo>
                    <a:pt x="16" y="6"/>
                    <a:pt x="9" y="6"/>
                    <a:pt x="2" y="4"/>
                  </a:cubicBezTo>
                  <a:cubicBezTo>
                    <a:pt x="2" y="4"/>
                    <a:pt x="1" y="4"/>
                    <a:pt x="1" y="4"/>
                  </a:cubicBezTo>
                  <a:cubicBezTo>
                    <a:pt x="0" y="3"/>
                    <a:pt x="0" y="3"/>
                    <a:pt x="1" y="3"/>
                  </a:cubicBezTo>
                  <a:cubicBezTo>
                    <a:pt x="3" y="4"/>
                    <a:pt x="4" y="4"/>
                    <a:pt x="5" y="4"/>
                  </a:cubicBezTo>
                  <a:cubicBezTo>
                    <a:pt x="9" y="3"/>
                    <a:pt x="13" y="4"/>
                    <a:pt x="16" y="4"/>
                  </a:cubicBezTo>
                  <a:cubicBezTo>
                    <a:pt x="22" y="3"/>
                    <a:pt x="27" y="2"/>
                    <a:pt x="31" y="0"/>
                  </a:cubicBezTo>
                  <a:cubicBezTo>
                    <a:pt x="29" y="3"/>
                    <a:pt x="26" y="3"/>
                    <a:pt x="23" y="4"/>
                  </a:cubicBezTo>
                  <a:close/>
                </a:path>
              </a:pathLst>
            </a:custGeom>
            <a:solidFill>
              <a:srgbClr val="CD7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1" name="Freeform 1173"/>
            <p:cNvSpPr>
              <a:spLocks/>
            </p:cNvSpPr>
            <p:nvPr/>
          </p:nvSpPr>
          <p:spPr bwMode="auto">
            <a:xfrm>
              <a:off x="855" y="1247"/>
              <a:ext cx="24" cy="24"/>
            </a:xfrm>
            <a:custGeom>
              <a:avLst/>
              <a:gdLst>
                <a:gd name="T0" fmla="*/ 0 w 10"/>
                <a:gd name="T1" fmla="*/ 0 h 10"/>
                <a:gd name="T2" fmla="*/ 3 w 10"/>
                <a:gd name="T3" fmla="*/ 3 h 10"/>
                <a:gd name="T4" fmla="*/ 5 w 10"/>
                <a:gd name="T5" fmla="*/ 5 h 10"/>
                <a:gd name="T6" fmla="*/ 10 w 10"/>
                <a:gd name="T7" fmla="*/ 10 h 10"/>
                <a:gd name="T8" fmla="*/ 0 w 10"/>
                <a:gd name="T9" fmla="*/ 3 h 10"/>
                <a:gd name="T10" fmla="*/ 0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0" y="0"/>
                  </a:moveTo>
                  <a:cubicBezTo>
                    <a:pt x="1" y="0"/>
                    <a:pt x="3" y="0"/>
                    <a:pt x="3" y="3"/>
                  </a:cubicBezTo>
                  <a:cubicBezTo>
                    <a:pt x="3" y="4"/>
                    <a:pt x="4" y="5"/>
                    <a:pt x="5" y="5"/>
                  </a:cubicBezTo>
                  <a:cubicBezTo>
                    <a:pt x="9" y="5"/>
                    <a:pt x="9" y="8"/>
                    <a:pt x="10" y="10"/>
                  </a:cubicBezTo>
                  <a:cubicBezTo>
                    <a:pt x="6" y="9"/>
                    <a:pt x="3" y="6"/>
                    <a:pt x="0" y="3"/>
                  </a:cubicBezTo>
                  <a:cubicBezTo>
                    <a:pt x="0" y="2"/>
                    <a:pt x="0" y="1"/>
                    <a:pt x="0" y="0"/>
                  </a:cubicBezTo>
                  <a:close/>
                </a:path>
              </a:pathLst>
            </a:custGeom>
            <a:solidFill>
              <a:srgbClr val="B96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2" name="Freeform 1174"/>
            <p:cNvSpPr>
              <a:spLocks/>
            </p:cNvSpPr>
            <p:nvPr/>
          </p:nvSpPr>
          <p:spPr bwMode="auto">
            <a:xfrm>
              <a:off x="915" y="1328"/>
              <a:ext cx="26" cy="4"/>
            </a:xfrm>
            <a:custGeom>
              <a:avLst/>
              <a:gdLst>
                <a:gd name="T0" fmla="*/ 11 w 11"/>
                <a:gd name="T1" fmla="*/ 1 h 2"/>
                <a:gd name="T2" fmla="*/ 0 w 11"/>
                <a:gd name="T3" fmla="*/ 1 h 2"/>
                <a:gd name="T4" fmla="*/ 1 w 11"/>
                <a:gd name="T5" fmla="*/ 0 h 2"/>
                <a:gd name="T6" fmla="*/ 10 w 11"/>
                <a:gd name="T7" fmla="*/ 0 h 2"/>
                <a:gd name="T8" fmla="*/ 11 w 11"/>
                <a:gd name="T9" fmla="*/ 1 h 2"/>
              </a:gdLst>
              <a:ahLst/>
              <a:cxnLst>
                <a:cxn ang="0">
                  <a:pos x="T0" y="T1"/>
                </a:cxn>
                <a:cxn ang="0">
                  <a:pos x="T2" y="T3"/>
                </a:cxn>
                <a:cxn ang="0">
                  <a:pos x="T4" y="T5"/>
                </a:cxn>
                <a:cxn ang="0">
                  <a:pos x="T6" y="T7"/>
                </a:cxn>
                <a:cxn ang="0">
                  <a:pos x="T8" y="T9"/>
                </a:cxn>
              </a:cxnLst>
              <a:rect l="0" t="0" r="r" b="b"/>
              <a:pathLst>
                <a:path w="11" h="2">
                  <a:moveTo>
                    <a:pt x="11" y="1"/>
                  </a:moveTo>
                  <a:cubicBezTo>
                    <a:pt x="8" y="2"/>
                    <a:pt x="4" y="2"/>
                    <a:pt x="0" y="1"/>
                  </a:cubicBezTo>
                  <a:cubicBezTo>
                    <a:pt x="0" y="0"/>
                    <a:pt x="1" y="0"/>
                    <a:pt x="1" y="0"/>
                  </a:cubicBezTo>
                  <a:cubicBezTo>
                    <a:pt x="4" y="0"/>
                    <a:pt x="7" y="0"/>
                    <a:pt x="10" y="0"/>
                  </a:cubicBezTo>
                  <a:cubicBezTo>
                    <a:pt x="10" y="0"/>
                    <a:pt x="11" y="0"/>
                    <a:pt x="11" y="1"/>
                  </a:cubicBezTo>
                  <a:close/>
                </a:path>
              </a:pathLst>
            </a:custGeom>
            <a:solidFill>
              <a:srgbClr val="9A4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3" name="Freeform 1175"/>
            <p:cNvSpPr>
              <a:spLocks/>
            </p:cNvSpPr>
            <p:nvPr/>
          </p:nvSpPr>
          <p:spPr bwMode="auto">
            <a:xfrm>
              <a:off x="886" y="1323"/>
              <a:ext cx="19" cy="7"/>
            </a:xfrm>
            <a:custGeom>
              <a:avLst/>
              <a:gdLst>
                <a:gd name="T0" fmla="*/ 8 w 8"/>
                <a:gd name="T1" fmla="*/ 2 h 3"/>
                <a:gd name="T2" fmla="*/ 8 w 8"/>
                <a:gd name="T3" fmla="*/ 3 h 3"/>
                <a:gd name="T4" fmla="*/ 0 w 8"/>
                <a:gd name="T5" fmla="*/ 0 h 3"/>
                <a:gd name="T6" fmla="*/ 8 w 8"/>
                <a:gd name="T7" fmla="*/ 2 h 3"/>
              </a:gdLst>
              <a:ahLst/>
              <a:cxnLst>
                <a:cxn ang="0">
                  <a:pos x="T0" y="T1"/>
                </a:cxn>
                <a:cxn ang="0">
                  <a:pos x="T2" y="T3"/>
                </a:cxn>
                <a:cxn ang="0">
                  <a:pos x="T4" y="T5"/>
                </a:cxn>
                <a:cxn ang="0">
                  <a:pos x="T6" y="T7"/>
                </a:cxn>
              </a:cxnLst>
              <a:rect l="0" t="0" r="r" b="b"/>
              <a:pathLst>
                <a:path w="8" h="3">
                  <a:moveTo>
                    <a:pt x="8" y="2"/>
                  </a:moveTo>
                  <a:cubicBezTo>
                    <a:pt x="8" y="3"/>
                    <a:pt x="8" y="3"/>
                    <a:pt x="8" y="3"/>
                  </a:cubicBezTo>
                  <a:cubicBezTo>
                    <a:pt x="5" y="2"/>
                    <a:pt x="3" y="2"/>
                    <a:pt x="0" y="0"/>
                  </a:cubicBezTo>
                  <a:cubicBezTo>
                    <a:pt x="3" y="1"/>
                    <a:pt x="6" y="2"/>
                    <a:pt x="8" y="2"/>
                  </a:cubicBezTo>
                  <a:close/>
                </a:path>
              </a:pathLst>
            </a:custGeom>
            <a:solidFill>
              <a:srgbClr val="9A4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4" name="Freeform 1176"/>
            <p:cNvSpPr>
              <a:spLocks/>
            </p:cNvSpPr>
            <p:nvPr/>
          </p:nvSpPr>
          <p:spPr bwMode="auto">
            <a:xfrm>
              <a:off x="1069" y="3539"/>
              <a:ext cx="100" cy="104"/>
            </a:xfrm>
            <a:custGeom>
              <a:avLst/>
              <a:gdLst>
                <a:gd name="T0" fmla="*/ 41 w 42"/>
                <a:gd name="T1" fmla="*/ 16 h 44"/>
                <a:gd name="T2" fmla="*/ 42 w 42"/>
                <a:gd name="T3" fmla="*/ 19 h 44"/>
                <a:gd name="T4" fmla="*/ 42 w 42"/>
                <a:gd name="T5" fmla="*/ 20 h 44"/>
                <a:gd name="T6" fmla="*/ 38 w 42"/>
                <a:gd name="T7" fmla="*/ 17 h 44"/>
                <a:gd name="T8" fmla="*/ 36 w 42"/>
                <a:gd name="T9" fmla="*/ 17 h 44"/>
                <a:gd name="T10" fmla="*/ 34 w 42"/>
                <a:gd name="T11" fmla="*/ 14 h 44"/>
                <a:gd name="T12" fmla="*/ 22 w 42"/>
                <a:gd name="T13" fmla="*/ 31 h 44"/>
                <a:gd name="T14" fmla="*/ 18 w 42"/>
                <a:gd name="T15" fmla="*/ 34 h 44"/>
                <a:gd name="T16" fmla="*/ 10 w 42"/>
                <a:gd name="T17" fmla="*/ 39 h 44"/>
                <a:gd name="T18" fmla="*/ 3 w 42"/>
                <a:gd name="T19" fmla="*/ 43 h 44"/>
                <a:gd name="T20" fmla="*/ 2 w 42"/>
                <a:gd name="T21" fmla="*/ 43 h 44"/>
                <a:gd name="T22" fmla="*/ 0 w 42"/>
                <a:gd name="T23" fmla="*/ 44 h 44"/>
                <a:gd name="T24" fmla="*/ 0 w 42"/>
                <a:gd name="T25" fmla="*/ 41 h 44"/>
                <a:gd name="T26" fmla="*/ 10 w 42"/>
                <a:gd name="T27" fmla="*/ 35 h 44"/>
                <a:gd name="T28" fmla="*/ 6 w 42"/>
                <a:gd name="T29" fmla="*/ 34 h 44"/>
                <a:gd name="T30" fmla="*/ 6 w 42"/>
                <a:gd name="T31" fmla="*/ 32 h 44"/>
                <a:gd name="T32" fmla="*/ 6 w 42"/>
                <a:gd name="T33" fmla="*/ 31 h 44"/>
                <a:gd name="T34" fmla="*/ 8 w 42"/>
                <a:gd name="T35" fmla="*/ 26 h 44"/>
                <a:gd name="T36" fmla="*/ 6 w 42"/>
                <a:gd name="T37" fmla="*/ 26 h 44"/>
                <a:gd name="T38" fmla="*/ 7 w 42"/>
                <a:gd name="T39" fmla="*/ 24 h 44"/>
                <a:gd name="T40" fmla="*/ 2 w 42"/>
                <a:gd name="T41" fmla="*/ 22 h 44"/>
                <a:gd name="T42" fmla="*/ 11 w 42"/>
                <a:gd name="T43" fmla="*/ 21 h 44"/>
                <a:gd name="T44" fmla="*/ 18 w 42"/>
                <a:gd name="T45" fmla="*/ 21 h 44"/>
                <a:gd name="T46" fmla="*/ 21 w 42"/>
                <a:gd name="T47" fmla="*/ 10 h 44"/>
                <a:gd name="T48" fmla="*/ 22 w 42"/>
                <a:gd name="T49" fmla="*/ 2 h 44"/>
                <a:gd name="T50" fmla="*/ 25 w 42"/>
                <a:gd name="T51" fmla="*/ 0 h 44"/>
                <a:gd name="T52" fmla="*/ 31 w 42"/>
                <a:gd name="T53" fmla="*/ 3 h 44"/>
                <a:gd name="T54" fmla="*/ 34 w 42"/>
                <a:gd name="T55" fmla="*/ 10 h 44"/>
                <a:gd name="T56" fmla="*/ 33 w 42"/>
                <a:gd name="T57" fmla="*/ 2 h 44"/>
                <a:gd name="T58" fmla="*/ 37 w 42"/>
                <a:gd name="T59" fmla="*/ 10 h 44"/>
                <a:gd name="T60" fmla="*/ 41 w 42"/>
                <a:gd name="T61"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4">
                  <a:moveTo>
                    <a:pt x="41" y="16"/>
                  </a:moveTo>
                  <a:cubicBezTo>
                    <a:pt x="42" y="17"/>
                    <a:pt x="42" y="18"/>
                    <a:pt x="42" y="19"/>
                  </a:cubicBezTo>
                  <a:cubicBezTo>
                    <a:pt x="42" y="19"/>
                    <a:pt x="42" y="19"/>
                    <a:pt x="42" y="20"/>
                  </a:cubicBezTo>
                  <a:cubicBezTo>
                    <a:pt x="40" y="19"/>
                    <a:pt x="39" y="18"/>
                    <a:pt x="38" y="17"/>
                  </a:cubicBezTo>
                  <a:cubicBezTo>
                    <a:pt x="37" y="16"/>
                    <a:pt x="36" y="16"/>
                    <a:pt x="36" y="17"/>
                  </a:cubicBezTo>
                  <a:cubicBezTo>
                    <a:pt x="33" y="17"/>
                    <a:pt x="35" y="15"/>
                    <a:pt x="34" y="14"/>
                  </a:cubicBezTo>
                  <a:cubicBezTo>
                    <a:pt x="34" y="22"/>
                    <a:pt x="29" y="27"/>
                    <a:pt x="22" y="31"/>
                  </a:cubicBezTo>
                  <a:cubicBezTo>
                    <a:pt x="21" y="32"/>
                    <a:pt x="18" y="33"/>
                    <a:pt x="18" y="34"/>
                  </a:cubicBezTo>
                  <a:cubicBezTo>
                    <a:pt x="17" y="38"/>
                    <a:pt x="12" y="37"/>
                    <a:pt x="10" y="39"/>
                  </a:cubicBezTo>
                  <a:cubicBezTo>
                    <a:pt x="9" y="42"/>
                    <a:pt x="6" y="42"/>
                    <a:pt x="3" y="43"/>
                  </a:cubicBezTo>
                  <a:cubicBezTo>
                    <a:pt x="3" y="43"/>
                    <a:pt x="2" y="43"/>
                    <a:pt x="2" y="43"/>
                  </a:cubicBezTo>
                  <a:cubicBezTo>
                    <a:pt x="1" y="44"/>
                    <a:pt x="1" y="44"/>
                    <a:pt x="0" y="44"/>
                  </a:cubicBezTo>
                  <a:cubicBezTo>
                    <a:pt x="0" y="43"/>
                    <a:pt x="0" y="42"/>
                    <a:pt x="0" y="41"/>
                  </a:cubicBezTo>
                  <a:cubicBezTo>
                    <a:pt x="3" y="39"/>
                    <a:pt x="8" y="38"/>
                    <a:pt x="10" y="35"/>
                  </a:cubicBezTo>
                  <a:cubicBezTo>
                    <a:pt x="9" y="33"/>
                    <a:pt x="7" y="37"/>
                    <a:pt x="6" y="34"/>
                  </a:cubicBezTo>
                  <a:cubicBezTo>
                    <a:pt x="6" y="33"/>
                    <a:pt x="6" y="33"/>
                    <a:pt x="6" y="32"/>
                  </a:cubicBezTo>
                  <a:cubicBezTo>
                    <a:pt x="6" y="32"/>
                    <a:pt x="6" y="31"/>
                    <a:pt x="6" y="31"/>
                  </a:cubicBezTo>
                  <a:cubicBezTo>
                    <a:pt x="4" y="27"/>
                    <a:pt x="4" y="27"/>
                    <a:pt x="8" y="26"/>
                  </a:cubicBezTo>
                  <a:cubicBezTo>
                    <a:pt x="7" y="26"/>
                    <a:pt x="6" y="27"/>
                    <a:pt x="6" y="26"/>
                  </a:cubicBezTo>
                  <a:cubicBezTo>
                    <a:pt x="5" y="25"/>
                    <a:pt x="6" y="25"/>
                    <a:pt x="7" y="24"/>
                  </a:cubicBezTo>
                  <a:cubicBezTo>
                    <a:pt x="6" y="23"/>
                    <a:pt x="4" y="23"/>
                    <a:pt x="2" y="22"/>
                  </a:cubicBezTo>
                  <a:cubicBezTo>
                    <a:pt x="4" y="19"/>
                    <a:pt x="8" y="19"/>
                    <a:pt x="11" y="21"/>
                  </a:cubicBezTo>
                  <a:cubicBezTo>
                    <a:pt x="14" y="25"/>
                    <a:pt x="15" y="25"/>
                    <a:pt x="18" y="21"/>
                  </a:cubicBezTo>
                  <a:cubicBezTo>
                    <a:pt x="21" y="18"/>
                    <a:pt x="22" y="14"/>
                    <a:pt x="21" y="10"/>
                  </a:cubicBezTo>
                  <a:cubicBezTo>
                    <a:pt x="20" y="8"/>
                    <a:pt x="21" y="5"/>
                    <a:pt x="22" y="2"/>
                  </a:cubicBezTo>
                  <a:cubicBezTo>
                    <a:pt x="22" y="1"/>
                    <a:pt x="23" y="0"/>
                    <a:pt x="25" y="0"/>
                  </a:cubicBezTo>
                  <a:cubicBezTo>
                    <a:pt x="28" y="0"/>
                    <a:pt x="30" y="0"/>
                    <a:pt x="31" y="3"/>
                  </a:cubicBezTo>
                  <a:cubicBezTo>
                    <a:pt x="33" y="5"/>
                    <a:pt x="33" y="7"/>
                    <a:pt x="34" y="10"/>
                  </a:cubicBezTo>
                  <a:cubicBezTo>
                    <a:pt x="35" y="7"/>
                    <a:pt x="31" y="5"/>
                    <a:pt x="33" y="2"/>
                  </a:cubicBezTo>
                  <a:cubicBezTo>
                    <a:pt x="37" y="4"/>
                    <a:pt x="37" y="7"/>
                    <a:pt x="37" y="10"/>
                  </a:cubicBezTo>
                  <a:cubicBezTo>
                    <a:pt x="38" y="13"/>
                    <a:pt x="39" y="15"/>
                    <a:pt x="41" y="16"/>
                  </a:cubicBezTo>
                  <a:close/>
                </a:path>
              </a:pathLst>
            </a:custGeom>
            <a:solidFill>
              <a:srgbClr val="B58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5" name="Freeform 1177"/>
            <p:cNvSpPr>
              <a:spLocks/>
            </p:cNvSpPr>
            <p:nvPr/>
          </p:nvSpPr>
          <p:spPr bwMode="auto">
            <a:xfrm>
              <a:off x="1029" y="3520"/>
              <a:ext cx="64" cy="138"/>
            </a:xfrm>
            <a:custGeom>
              <a:avLst/>
              <a:gdLst>
                <a:gd name="T0" fmla="*/ 17 w 27"/>
                <a:gd name="T1" fmla="*/ 51 h 58"/>
                <a:gd name="T2" fmla="*/ 19 w 27"/>
                <a:gd name="T3" fmla="*/ 51 h 58"/>
                <a:gd name="T4" fmla="*/ 24 w 27"/>
                <a:gd name="T5" fmla="*/ 52 h 58"/>
                <a:gd name="T6" fmla="*/ 26 w 27"/>
                <a:gd name="T7" fmla="*/ 54 h 58"/>
                <a:gd name="T8" fmla="*/ 25 w 27"/>
                <a:gd name="T9" fmla="*/ 56 h 58"/>
                <a:gd name="T10" fmla="*/ 16 w 27"/>
                <a:gd name="T11" fmla="*/ 58 h 58"/>
                <a:gd name="T12" fmla="*/ 6 w 27"/>
                <a:gd name="T13" fmla="*/ 46 h 58"/>
                <a:gd name="T14" fmla="*/ 3 w 27"/>
                <a:gd name="T15" fmla="*/ 29 h 58"/>
                <a:gd name="T16" fmla="*/ 1 w 27"/>
                <a:gd name="T17" fmla="*/ 11 h 58"/>
                <a:gd name="T18" fmla="*/ 2 w 27"/>
                <a:gd name="T19" fmla="*/ 0 h 58"/>
                <a:gd name="T20" fmla="*/ 4 w 27"/>
                <a:gd name="T21" fmla="*/ 3 h 58"/>
                <a:gd name="T22" fmla="*/ 5 w 27"/>
                <a:gd name="T23" fmla="*/ 11 h 58"/>
                <a:gd name="T24" fmla="*/ 9 w 27"/>
                <a:gd name="T25" fmla="*/ 26 h 58"/>
                <a:gd name="T26" fmla="*/ 19 w 27"/>
                <a:gd name="T27" fmla="*/ 37 h 58"/>
                <a:gd name="T28" fmla="*/ 21 w 27"/>
                <a:gd name="T29" fmla="*/ 39 h 58"/>
                <a:gd name="T30" fmla="*/ 18 w 27"/>
                <a:gd name="T31" fmla="*/ 42 h 58"/>
                <a:gd name="T32" fmla="*/ 14 w 27"/>
                <a:gd name="T33" fmla="*/ 39 h 58"/>
                <a:gd name="T34" fmla="*/ 12 w 27"/>
                <a:gd name="T35" fmla="*/ 48 h 58"/>
                <a:gd name="T36" fmla="*/ 17 w 27"/>
                <a:gd name="T3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58">
                  <a:moveTo>
                    <a:pt x="17" y="51"/>
                  </a:moveTo>
                  <a:cubicBezTo>
                    <a:pt x="18" y="51"/>
                    <a:pt x="18" y="51"/>
                    <a:pt x="19" y="51"/>
                  </a:cubicBezTo>
                  <a:cubicBezTo>
                    <a:pt x="20" y="53"/>
                    <a:pt x="22" y="52"/>
                    <a:pt x="24" y="52"/>
                  </a:cubicBezTo>
                  <a:cubicBezTo>
                    <a:pt x="26" y="52"/>
                    <a:pt x="26" y="53"/>
                    <a:pt x="26" y="54"/>
                  </a:cubicBezTo>
                  <a:cubicBezTo>
                    <a:pt x="27" y="55"/>
                    <a:pt x="25" y="56"/>
                    <a:pt x="25" y="56"/>
                  </a:cubicBezTo>
                  <a:cubicBezTo>
                    <a:pt x="21" y="56"/>
                    <a:pt x="19" y="58"/>
                    <a:pt x="16" y="58"/>
                  </a:cubicBezTo>
                  <a:cubicBezTo>
                    <a:pt x="11" y="57"/>
                    <a:pt x="6" y="52"/>
                    <a:pt x="6" y="46"/>
                  </a:cubicBezTo>
                  <a:cubicBezTo>
                    <a:pt x="6" y="40"/>
                    <a:pt x="4" y="35"/>
                    <a:pt x="3" y="29"/>
                  </a:cubicBezTo>
                  <a:cubicBezTo>
                    <a:pt x="1" y="23"/>
                    <a:pt x="1" y="17"/>
                    <a:pt x="1" y="11"/>
                  </a:cubicBezTo>
                  <a:cubicBezTo>
                    <a:pt x="1" y="8"/>
                    <a:pt x="0" y="4"/>
                    <a:pt x="2" y="0"/>
                  </a:cubicBezTo>
                  <a:cubicBezTo>
                    <a:pt x="4" y="1"/>
                    <a:pt x="4" y="1"/>
                    <a:pt x="4" y="3"/>
                  </a:cubicBezTo>
                  <a:cubicBezTo>
                    <a:pt x="4" y="6"/>
                    <a:pt x="4" y="9"/>
                    <a:pt x="5" y="11"/>
                  </a:cubicBezTo>
                  <a:cubicBezTo>
                    <a:pt x="6" y="16"/>
                    <a:pt x="7" y="21"/>
                    <a:pt x="9" y="26"/>
                  </a:cubicBezTo>
                  <a:cubicBezTo>
                    <a:pt x="11" y="31"/>
                    <a:pt x="14" y="35"/>
                    <a:pt x="19" y="37"/>
                  </a:cubicBezTo>
                  <a:cubicBezTo>
                    <a:pt x="20" y="37"/>
                    <a:pt x="21" y="38"/>
                    <a:pt x="21" y="39"/>
                  </a:cubicBezTo>
                  <a:cubicBezTo>
                    <a:pt x="21" y="41"/>
                    <a:pt x="19" y="41"/>
                    <a:pt x="18" y="42"/>
                  </a:cubicBezTo>
                  <a:cubicBezTo>
                    <a:pt x="16" y="42"/>
                    <a:pt x="15" y="41"/>
                    <a:pt x="14" y="39"/>
                  </a:cubicBezTo>
                  <a:cubicBezTo>
                    <a:pt x="13" y="42"/>
                    <a:pt x="12" y="45"/>
                    <a:pt x="12" y="48"/>
                  </a:cubicBezTo>
                  <a:cubicBezTo>
                    <a:pt x="13" y="52"/>
                    <a:pt x="13" y="53"/>
                    <a:pt x="17" y="51"/>
                  </a:cubicBezTo>
                  <a:close/>
                </a:path>
              </a:pathLst>
            </a:custGeom>
            <a:solidFill>
              <a:srgbClr val="916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6" name="Freeform 1178"/>
            <p:cNvSpPr>
              <a:spLocks/>
            </p:cNvSpPr>
            <p:nvPr/>
          </p:nvSpPr>
          <p:spPr bwMode="auto">
            <a:xfrm>
              <a:off x="1076" y="3568"/>
              <a:ext cx="81" cy="75"/>
            </a:xfrm>
            <a:custGeom>
              <a:avLst/>
              <a:gdLst>
                <a:gd name="T0" fmla="*/ 0 w 34"/>
                <a:gd name="T1" fmla="*/ 31 h 32"/>
                <a:gd name="T2" fmla="*/ 14 w 34"/>
                <a:gd name="T3" fmla="*/ 23 h 32"/>
                <a:gd name="T4" fmla="*/ 11 w 34"/>
                <a:gd name="T5" fmla="*/ 22 h 32"/>
                <a:gd name="T6" fmla="*/ 24 w 34"/>
                <a:gd name="T7" fmla="*/ 14 h 32"/>
                <a:gd name="T8" fmla="*/ 30 w 34"/>
                <a:gd name="T9" fmla="*/ 1 h 32"/>
                <a:gd name="T10" fmla="*/ 33 w 34"/>
                <a:gd name="T11" fmla="*/ 5 h 32"/>
                <a:gd name="T12" fmla="*/ 26 w 34"/>
                <a:gd name="T13" fmla="*/ 19 h 32"/>
                <a:gd name="T14" fmla="*/ 20 w 34"/>
                <a:gd name="T15" fmla="*/ 25 h 32"/>
                <a:gd name="T16" fmla="*/ 20 w 34"/>
                <a:gd name="T17" fmla="*/ 26 h 32"/>
                <a:gd name="T18" fmla="*/ 20 w 34"/>
                <a:gd name="T19" fmla="*/ 31 h 32"/>
                <a:gd name="T20" fmla="*/ 16 w 34"/>
                <a:gd name="T21" fmla="*/ 30 h 32"/>
                <a:gd name="T22" fmla="*/ 9 w 34"/>
                <a:gd name="T23" fmla="*/ 31 h 32"/>
                <a:gd name="T24" fmla="*/ 0 w 34"/>
                <a:gd name="T2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2">
                  <a:moveTo>
                    <a:pt x="0" y="31"/>
                  </a:moveTo>
                  <a:cubicBezTo>
                    <a:pt x="5" y="29"/>
                    <a:pt x="8" y="24"/>
                    <a:pt x="14" y="23"/>
                  </a:cubicBezTo>
                  <a:cubicBezTo>
                    <a:pt x="13" y="22"/>
                    <a:pt x="12" y="23"/>
                    <a:pt x="11" y="22"/>
                  </a:cubicBezTo>
                  <a:cubicBezTo>
                    <a:pt x="16" y="20"/>
                    <a:pt x="21" y="18"/>
                    <a:pt x="24" y="14"/>
                  </a:cubicBezTo>
                  <a:cubicBezTo>
                    <a:pt x="28" y="10"/>
                    <a:pt x="31" y="6"/>
                    <a:pt x="30" y="1"/>
                  </a:cubicBezTo>
                  <a:cubicBezTo>
                    <a:pt x="34" y="0"/>
                    <a:pt x="31" y="4"/>
                    <a:pt x="33" y="5"/>
                  </a:cubicBezTo>
                  <a:cubicBezTo>
                    <a:pt x="31" y="10"/>
                    <a:pt x="30" y="15"/>
                    <a:pt x="26" y="19"/>
                  </a:cubicBezTo>
                  <a:cubicBezTo>
                    <a:pt x="24" y="20"/>
                    <a:pt x="24" y="24"/>
                    <a:pt x="20" y="25"/>
                  </a:cubicBezTo>
                  <a:cubicBezTo>
                    <a:pt x="19" y="25"/>
                    <a:pt x="20" y="26"/>
                    <a:pt x="20" y="26"/>
                  </a:cubicBezTo>
                  <a:cubicBezTo>
                    <a:pt x="21" y="28"/>
                    <a:pt x="21" y="29"/>
                    <a:pt x="20" y="31"/>
                  </a:cubicBezTo>
                  <a:cubicBezTo>
                    <a:pt x="19" y="32"/>
                    <a:pt x="18" y="31"/>
                    <a:pt x="16" y="30"/>
                  </a:cubicBezTo>
                  <a:cubicBezTo>
                    <a:pt x="14" y="29"/>
                    <a:pt x="11" y="31"/>
                    <a:pt x="9" y="31"/>
                  </a:cubicBezTo>
                  <a:cubicBezTo>
                    <a:pt x="6" y="31"/>
                    <a:pt x="3" y="32"/>
                    <a:pt x="0" y="31"/>
                  </a:cubicBezTo>
                  <a:close/>
                </a:path>
              </a:pathLst>
            </a:custGeom>
            <a:solidFill>
              <a:srgbClr val="CEA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7" name="Freeform 1179"/>
            <p:cNvSpPr>
              <a:spLocks/>
            </p:cNvSpPr>
            <p:nvPr/>
          </p:nvSpPr>
          <p:spPr bwMode="auto">
            <a:xfrm>
              <a:off x="1026" y="3549"/>
              <a:ext cx="60" cy="132"/>
            </a:xfrm>
            <a:custGeom>
              <a:avLst/>
              <a:gdLst>
                <a:gd name="T0" fmla="*/ 3 w 25"/>
                <a:gd name="T1" fmla="*/ 0 h 56"/>
                <a:gd name="T2" fmla="*/ 4 w 25"/>
                <a:gd name="T3" fmla="*/ 14 h 56"/>
                <a:gd name="T4" fmla="*/ 9 w 25"/>
                <a:gd name="T5" fmla="*/ 37 h 56"/>
                <a:gd name="T6" fmla="*/ 17 w 25"/>
                <a:gd name="T7" fmla="*/ 46 h 56"/>
                <a:gd name="T8" fmla="*/ 19 w 25"/>
                <a:gd name="T9" fmla="*/ 49 h 56"/>
                <a:gd name="T10" fmla="*/ 22 w 25"/>
                <a:gd name="T11" fmla="*/ 51 h 56"/>
                <a:gd name="T12" fmla="*/ 23 w 25"/>
                <a:gd name="T13" fmla="*/ 51 h 56"/>
                <a:gd name="T14" fmla="*/ 25 w 25"/>
                <a:gd name="T15" fmla="*/ 54 h 56"/>
                <a:gd name="T16" fmla="*/ 22 w 25"/>
                <a:gd name="T17" fmla="*/ 54 h 56"/>
                <a:gd name="T18" fmla="*/ 19 w 25"/>
                <a:gd name="T19" fmla="*/ 53 h 56"/>
                <a:gd name="T20" fmla="*/ 10 w 25"/>
                <a:gd name="T21" fmla="*/ 43 h 56"/>
                <a:gd name="T22" fmla="*/ 5 w 25"/>
                <a:gd name="T23" fmla="*/ 32 h 56"/>
                <a:gd name="T24" fmla="*/ 6 w 25"/>
                <a:gd name="T25" fmla="*/ 31 h 56"/>
                <a:gd name="T26" fmla="*/ 4 w 25"/>
                <a:gd name="T27" fmla="*/ 21 h 56"/>
                <a:gd name="T28" fmla="*/ 5 w 25"/>
                <a:gd name="T29" fmla="*/ 28 h 56"/>
                <a:gd name="T30" fmla="*/ 5 w 25"/>
                <a:gd name="T31" fmla="*/ 32 h 56"/>
                <a:gd name="T32" fmla="*/ 2 w 25"/>
                <a:gd name="T33" fmla="*/ 25 h 56"/>
                <a:gd name="T34" fmla="*/ 0 w 25"/>
                <a:gd name="T35" fmla="*/ 20 h 56"/>
                <a:gd name="T36" fmla="*/ 1 w 25"/>
                <a:gd name="T37" fmla="*/ 8 h 56"/>
                <a:gd name="T38" fmla="*/ 1 w 25"/>
                <a:gd name="T39" fmla="*/ 3 h 56"/>
                <a:gd name="T40" fmla="*/ 3 w 25"/>
                <a:gd name="T4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56">
                  <a:moveTo>
                    <a:pt x="3" y="0"/>
                  </a:moveTo>
                  <a:cubicBezTo>
                    <a:pt x="3" y="4"/>
                    <a:pt x="3" y="9"/>
                    <a:pt x="4" y="14"/>
                  </a:cubicBezTo>
                  <a:cubicBezTo>
                    <a:pt x="6" y="21"/>
                    <a:pt x="8" y="29"/>
                    <a:pt x="9" y="37"/>
                  </a:cubicBezTo>
                  <a:cubicBezTo>
                    <a:pt x="9" y="41"/>
                    <a:pt x="13" y="44"/>
                    <a:pt x="17" y="46"/>
                  </a:cubicBezTo>
                  <a:cubicBezTo>
                    <a:pt x="18" y="46"/>
                    <a:pt x="18" y="48"/>
                    <a:pt x="19" y="49"/>
                  </a:cubicBezTo>
                  <a:cubicBezTo>
                    <a:pt x="20" y="50"/>
                    <a:pt x="21" y="51"/>
                    <a:pt x="22" y="51"/>
                  </a:cubicBezTo>
                  <a:cubicBezTo>
                    <a:pt x="23" y="51"/>
                    <a:pt x="23" y="51"/>
                    <a:pt x="23" y="51"/>
                  </a:cubicBezTo>
                  <a:cubicBezTo>
                    <a:pt x="23" y="53"/>
                    <a:pt x="25" y="53"/>
                    <a:pt x="25" y="54"/>
                  </a:cubicBezTo>
                  <a:cubicBezTo>
                    <a:pt x="24" y="56"/>
                    <a:pt x="23" y="53"/>
                    <a:pt x="22" y="54"/>
                  </a:cubicBezTo>
                  <a:cubicBezTo>
                    <a:pt x="20" y="55"/>
                    <a:pt x="20" y="54"/>
                    <a:pt x="19" y="53"/>
                  </a:cubicBezTo>
                  <a:cubicBezTo>
                    <a:pt x="16" y="50"/>
                    <a:pt x="13" y="46"/>
                    <a:pt x="10" y="43"/>
                  </a:cubicBezTo>
                  <a:cubicBezTo>
                    <a:pt x="8" y="39"/>
                    <a:pt x="5" y="36"/>
                    <a:pt x="5" y="32"/>
                  </a:cubicBezTo>
                  <a:cubicBezTo>
                    <a:pt x="5" y="32"/>
                    <a:pt x="6" y="33"/>
                    <a:pt x="6" y="31"/>
                  </a:cubicBezTo>
                  <a:cubicBezTo>
                    <a:pt x="6" y="28"/>
                    <a:pt x="5" y="25"/>
                    <a:pt x="4" y="21"/>
                  </a:cubicBezTo>
                  <a:cubicBezTo>
                    <a:pt x="3" y="24"/>
                    <a:pt x="4" y="26"/>
                    <a:pt x="5" y="28"/>
                  </a:cubicBezTo>
                  <a:cubicBezTo>
                    <a:pt x="5" y="30"/>
                    <a:pt x="6" y="31"/>
                    <a:pt x="5" y="32"/>
                  </a:cubicBezTo>
                  <a:cubicBezTo>
                    <a:pt x="2" y="30"/>
                    <a:pt x="3" y="27"/>
                    <a:pt x="2" y="25"/>
                  </a:cubicBezTo>
                  <a:cubicBezTo>
                    <a:pt x="0" y="24"/>
                    <a:pt x="0" y="22"/>
                    <a:pt x="0" y="20"/>
                  </a:cubicBezTo>
                  <a:cubicBezTo>
                    <a:pt x="1" y="16"/>
                    <a:pt x="1" y="12"/>
                    <a:pt x="1" y="8"/>
                  </a:cubicBezTo>
                  <a:cubicBezTo>
                    <a:pt x="1" y="6"/>
                    <a:pt x="1" y="4"/>
                    <a:pt x="1" y="3"/>
                  </a:cubicBezTo>
                  <a:cubicBezTo>
                    <a:pt x="1" y="2"/>
                    <a:pt x="1" y="0"/>
                    <a:pt x="3" y="0"/>
                  </a:cubicBezTo>
                  <a:close/>
                </a:path>
              </a:pathLst>
            </a:custGeom>
            <a:solidFill>
              <a:srgbClr val="F5E3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8" name="Freeform 1180"/>
            <p:cNvSpPr>
              <a:spLocks/>
            </p:cNvSpPr>
            <p:nvPr/>
          </p:nvSpPr>
          <p:spPr bwMode="auto">
            <a:xfrm>
              <a:off x="1117" y="3691"/>
              <a:ext cx="31" cy="9"/>
            </a:xfrm>
            <a:custGeom>
              <a:avLst/>
              <a:gdLst>
                <a:gd name="T0" fmla="*/ 3 w 13"/>
                <a:gd name="T1" fmla="*/ 0 h 4"/>
                <a:gd name="T2" fmla="*/ 13 w 13"/>
                <a:gd name="T3" fmla="*/ 4 h 4"/>
                <a:gd name="T4" fmla="*/ 5 w 13"/>
                <a:gd name="T5" fmla="*/ 3 h 4"/>
                <a:gd name="T6" fmla="*/ 2 w 13"/>
                <a:gd name="T7" fmla="*/ 2 h 4"/>
                <a:gd name="T8" fmla="*/ 2 w 13"/>
                <a:gd name="T9" fmla="*/ 0 h 4"/>
                <a:gd name="T10" fmla="*/ 3 w 13"/>
                <a:gd name="T11" fmla="*/ 0 h 4"/>
              </a:gdLst>
              <a:ahLst/>
              <a:cxnLst>
                <a:cxn ang="0">
                  <a:pos x="T0" y="T1"/>
                </a:cxn>
                <a:cxn ang="0">
                  <a:pos x="T2" y="T3"/>
                </a:cxn>
                <a:cxn ang="0">
                  <a:pos x="T4" y="T5"/>
                </a:cxn>
                <a:cxn ang="0">
                  <a:pos x="T6" y="T7"/>
                </a:cxn>
                <a:cxn ang="0">
                  <a:pos x="T8" y="T9"/>
                </a:cxn>
                <a:cxn ang="0">
                  <a:pos x="T10" y="T11"/>
                </a:cxn>
              </a:cxnLst>
              <a:rect l="0" t="0" r="r" b="b"/>
              <a:pathLst>
                <a:path w="13" h="4">
                  <a:moveTo>
                    <a:pt x="3" y="0"/>
                  </a:moveTo>
                  <a:cubicBezTo>
                    <a:pt x="6" y="1"/>
                    <a:pt x="9" y="2"/>
                    <a:pt x="13" y="4"/>
                  </a:cubicBezTo>
                  <a:cubicBezTo>
                    <a:pt x="10" y="4"/>
                    <a:pt x="7" y="3"/>
                    <a:pt x="5" y="3"/>
                  </a:cubicBezTo>
                  <a:cubicBezTo>
                    <a:pt x="4" y="2"/>
                    <a:pt x="3" y="2"/>
                    <a:pt x="2" y="2"/>
                  </a:cubicBezTo>
                  <a:cubicBezTo>
                    <a:pt x="0" y="1"/>
                    <a:pt x="2" y="1"/>
                    <a:pt x="2" y="0"/>
                  </a:cubicBezTo>
                  <a:cubicBezTo>
                    <a:pt x="3" y="0"/>
                    <a:pt x="3" y="0"/>
                    <a:pt x="3" y="0"/>
                  </a:cubicBezTo>
                  <a:close/>
                </a:path>
              </a:pathLst>
            </a:custGeom>
            <a:solidFill>
              <a:srgbClr val="EAD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9" name="Freeform 1181"/>
            <p:cNvSpPr>
              <a:spLocks/>
            </p:cNvSpPr>
            <p:nvPr/>
          </p:nvSpPr>
          <p:spPr bwMode="auto">
            <a:xfrm>
              <a:off x="1067" y="3674"/>
              <a:ext cx="14" cy="12"/>
            </a:xfrm>
            <a:custGeom>
              <a:avLst/>
              <a:gdLst>
                <a:gd name="T0" fmla="*/ 2 w 6"/>
                <a:gd name="T1" fmla="*/ 0 h 5"/>
                <a:gd name="T2" fmla="*/ 5 w 6"/>
                <a:gd name="T3" fmla="*/ 1 h 5"/>
                <a:gd name="T4" fmla="*/ 5 w 6"/>
                <a:gd name="T5" fmla="*/ 3 h 5"/>
                <a:gd name="T6" fmla="*/ 0 w 6"/>
                <a:gd name="T7" fmla="*/ 3 h 5"/>
                <a:gd name="T8" fmla="*/ 1 w 6"/>
                <a:gd name="T9" fmla="*/ 1 h 5"/>
                <a:gd name="T10" fmla="*/ 2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2" y="0"/>
                  </a:moveTo>
                  <a:cubicBezTo>
                    <a:pt x="3" y="0"/>
                    <a:pt x="4" y="1"/>
                    <a:pt x="5" y="1"/>
                  </a:cubicBezTo>
                  <a:cubicBezTo>
                    <a:pt x="5" y="2"/>
                    <a:pt x="6" y="2"/>
                    <a:pt x="5" y="3"/>
                  </a:cubicBezTo>
                  <a:cubicBezTo>
                    <a:pt x="4" y="4"/>
                    <a:pt x="2" y="5"/>
                    <a:pt x="0" y="3"/>
                  </a:cubicBezTo>
                  <a:cubicBezTo>
                    <a:pt x="1" y="2"/>
                    <a:pt x="0" y="1"/>
                    <a:pt x="1" y="1"/>
                  </a:cubicBezTo>
                  <a:cubicBezTo>
                    <a:pt x="1" y="0"/>
                    <a:pt x="2" y="0"/>
                    <a:pt x="2" y="0"/>
                  </a:cubicBezTo>
                  <a:close/>
                </a:path>
              </a:pathLst>
            </a:custGeom>
            <a:solidFill>
              <a:srgbClr val="ECE5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0" name="Freeform 1182"/>
            <p:cNvSpPr>
              <a:spLocks/>
            </p:cNvSpPr>
            <p:nvPr/>
          </p:nvSpPr>
          <p:spPr bwMode="auto">
            <a:xfrm>
              <a:off x="1076" y="3665"/>
              <a:ext cx="12" cy="9"/>
            </a:xfrm>
            <a:custGeom>
              <a:avLst/>
              <a:gdLst>
                <a:gd name="T0" fmla="*/ 2 w 5"/>
                <a:gd name="T1" fmla="*/ 2 h 4"/>
                <a:gd name="T2" fmla="*/ 1 w 5"/>
                <a:gd name="T3" fmla="*/ 2 h 4"/>
                <a:gd name="T4" fmla="*/ 2 w 5"/>
                <a:gd name="T5" fmla="*/ 0 h 4"/>
                <a:gd name="T6" fmla="*/ 5 w 5"/>
                <a:gd name="T7" fmla="*/ 3 h 4"/>
                <a:gd name="T8" fmla="*/ 2 w 5"/>
                <a:gd name="T9" fmla="*/ 2 h 4"/>
              </a:gdLst>
              <a:ahLst/>
              <a:cxnLst>
                <a:cxn ang="0">
                  <a:pos x="T0" y="T1"/>
                </a:cxn>
                <a:cxn ang="0">
                  <a:pos x="T2" y="T3"/>
                </a:cxn>
                <a:cxn ang="0">
                  <a:pos x="T4" y="T5"/>
                </a:cxn>
                <a:cxn ang="0">
                  <a:pos x="T6" y="T7"/>
                </a:cxn>
                <a:cxn ang="0">
                  <a:pos x="T8" y="T9"/>
                </a:cxn>
              </a:cxnLst>
              <a:rect l="0" t="0" r="r" b="b"/>
              <a:pathLst>
                <a:path w="5" h="4">
                  <a:moveTo>
                    <a:pt x="2" y="2"/>
                  </a:moveTo>
                  <a:cubicBezTo>
                    <a:pt x="2" y="2"/>
                    <a:pt x="2" y="2"/>
                    <a:pt x="1" y="2"/>
                  </a:cubicBezTo>
                  <a:cubicBezTo>
                    <a:pt x="0" y="1"/>
                    <a:pt x="0" y="0"/>
                    <a:pt x="2" y="0"/>
                  </a:cubicBezTo>
                  <a:cubicBezTo>
                    <a:pt x="4" y="0"/>
                    <a:pt x="5" y="1"/>
                    <a:pt x="5" y="3"/>
                  </a:cubicBezTo>
                  <a:cubicBezTo>
                    <a:pt x="4" y="4"/>
                    <a:pt x="3" y="3"/>
                    <a:pt x="2" y="2"/>
                  </a:cubicBezTo>
                  <a:close/>
                </a:path>
              </a:pathLst>
            </a:custGeom>
            <a:solidFill>
              <a:srgbClr val="E5E1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1" name="Freeform 1183"/>
            <p:cNvSpPr>
              <a:spLocks/>
            </p:cNvSpPr>
            <p:nvPr/>
          </p:nvSpPr>
          <p:spPr bwMode="auto">
            <a:xfrm>
              <a:off x="1060" y="3672"/>
              <a:ext cx="9" cy="12"/>
            </a:xfrm>
            <a:custGeom>
              <a:avLst/>
              <a:gdLst>
                <a:gd name="T0" fmla="*/ 4 w 4"/>
                <a:gd name="T1" fmla="*/ 2 h 5"/>
                <a:gd name="T2" fmla="*/ 3 w 4"/>
                <a:gd name="T3" fmla="*/ 4 h 5"/>
                <a:gd name="T4" fmla="*/ 1 w 4"/>
                <a:gd name="T5" fmla="*/ 5 h 5"/>
                <a:gd name="T6" fmla="*/ 0 w 4"/>
                <a:gd name="T7" fmla="*/ 2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4" y="3"/>
                    <a:pt x="3" y="4"/>
                  </a:cubicBezTo>
                  <a:cubicBezTo>
                    <a:pt x="3" y="3"/>
                    <a:pt x="2" y="3"/>
                    <a:pt x="1" y="5"/>
                  </a:cubicBezTo>
                  <a:cubicBezTo>
                    <a:pt x="0" y="4"/>
                    <a:pt x="0" y="3"/>
                    <a:pt x="0" y="2"/>
                  </a:cubicBezTo>
                  <a:cubicBezTo>
                    <a:pt x="1" y="0"/>
                    <a:pt x="3" y="2"/>
                    <a:pt x="4" y="2"/>
                  </a:cubicBezTo>
                  <a:close/>
                </a:path>
              </a:pathLst>
            </a:custGeom>
            <a:solidFill>
              <a:srgbClr val="B38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2" name="Freeform 1184"/>
            <p:cNvSpPr>
              <a:spLocks/>
            </p:cNvSpPr>
            <p:nvPr/>
          </p:nvSpPr>
          <p:spPr bwMode="auto">
            <a:xfrm>
              <a:off x="1122" y="1086"/>
              <a:ext cx="85" cy="104"/>
            </a:xfrm>
            <a:custGeom>
              <a:avLst/>
              <a:gdLst>
                <a:gd name="T0" fmla="*/ 32 w 36"/>
                <a:gd name="T1" fmla="*/ 16 h 44"/>
                <a:gd name="T2" fmla="*/ 32 w 36"/>
                <a:gd name="T3" fmla="*/ 16 h 44"/>
                <a:gd name="T4" fmla="*/ 31 w 36"/>
                <a:gd name="T5" fmla="*/ 16 h 44"/>
                <a:gd name="T6" fmla="*/ 31 w 36"/>
                <a:gd name="T7" fmla="*/ 14 h 44"/>
                <a:gd name="T8" fmla="*/ 28 w 36"/>
                <a:gd name="T9" fmla="*/ 34 h 44"/>
                <a:gd name="T10" fmla="*/ 23 w 36"/>
                <a:gd name="T11" fmla="*/ 38 h 44"/>
                <a:gd name="T12" fmla="*/ 21 w 36"/>
                <a:gd name="T13" fmla="*/ 38 h 44"/>
                <a:gd name="T14" fmla="*/ 13 w 36"/>
                <a:gd name="T15" fmla="*/ 40 h 44"/>
                <a:gd name="T16" fmla="*/ 6 w 36"/>
                <a:gd name="T17" fmla="*/ 42 h 44"/>
                <a:gd name="T18" fmla="*/ 1 w 36"/>
                <a:gd name="T19" fmla="*/ 37 h 44"/>
                <a:gd name="T20" fmla="*/ 1 w 36"/>
                <a:gd name="T21" fmla="*/ 28 h 44"/>
                <a:gd name="T22" fmla="*/ 2 w 36"/>
                <a:gd name="T23" fmla="*/ 24 h 44"/>
                <a:gd name="T24" fmla="*/ 5 w 36"/>
                <a:gd name="T25" fmla="*/ 20 h 44"/>
                <a:gd name="T26" fmla="*/ 6 w 36"/>
                <a:gd name="T27" fmla="*/ 21 h 44"/>
                <a:gd name="T28" fmla="*/ 11 w 36"/>
                <a:gd name="T29" fmla="*/ 29 h 44"/>
                <a:gd name="T30" fmla="*/ 11 w 36"/>
                <a:gd name="T31" fmla="*/ 32 h 44"/>
                <a:gd name="T32" fmla="*/ 15 w 36"/>
                <a:gd name="T33" fmla="*/ 32 h 44"/>
                <a:gd name="T34" fmla="*/ 20 w 36"/>
                <a:gd name="T35" fmla="*/ 29 h 44"/>
                <a:gd name="T36" fmla="*/ 19 w 36"/>
                <a:gd name="T37" fmla="*/ 12 h 44"/>
                <a:gd name="T38" fmla="*/ 25 w 36"/>
                <a:gd name="T39" fmla="*/ 8 h 44"/>
                <a:gd name="T40" fmla="*/ 22 w 36"/>
                <a:gd name="T41" fmla="*/ 6 h 44"/>
                <a:gd name="T42" fmla="*/ 21 w 36"/>
                <a:gd name="T43" fmla="*/ 1 h 44"/>
                <a:gd name="T44" fmla="*/ 25 w 36"/>
                <a:gd name="T45" fmla="*/ 1 h 44"/>
                <a:gd name="T46" fmla="*/ 30 w 36"/>
                <a:gd name="T47" fmla="*/ 5 h 44"/>
                <a:gd name="T48" fmla="*/ 32 w 36"/>
                <a:gd name="T4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44">
                  <a:moveTo>
                    <a:pt x="32" y="16"/>
                  </a:moveTo>
                  <a:cubicBezTo>
                    <a:pt x="32" y="16"/>
                    <a:pt x="32" y="16"/>
                    <a:pt x="32" y="16"/>
                  </a:cubicBezTo>
                  <a:cubicBezTo>
                    <a:pt x="31" y="16"/>
                    <a:pt x="31" y="16"/>
                    <a:pt x="31" y="16"/>
                  </a:cubicBezTo>
                  <a:cubicBezTo>
                    <a:pt x="31" y="16"/>
                    <a:pt x="30" y="15"/>
                    <a:pt x="31" y="14"/>
                  </a:cubicBezTo>
                  <a:cubicBezTo>
                    <a:pt x="29" y="21"/>
                    <a:pt x="27" y="27"/>
                    <a:pt x="28" y="34"/>
                  </a:cubicBezTo>
                  <a:cubicBezTo>
                    <a:pt x="27" y="37"/>
                    <a:pt x="25" y="37"/>
                    <a:pt x="23" y="38"/>
                  </a:cubicBezTo>
                  <a:cubicBezTo>
                    <a:pt x="23" y="38"/>
                    <a:pt x="22" y="38"/>
                    <a:pt x="21" y="38"/>
                  </a:cubicBezTo>
                  <a:cubicBezTo>
                    <a:pt x="18" y="38"/>
                    <a:pt x="16" y="38"/>
                    <a:pt x="13" y="40"/>
                  </a:cubicBezTo>
                  <a:cubicBezTo>
                    <a:pt x="11" y="41"/>
                    <a:pt x="9" y="42"/>
                    <a:pt x="6" y="42"/>
                  </a:cubicBezTo>
                  <a:cubicBezTo>
                    <a:pt x="2" y="44"/>
                    <a:pt x="0" y="42"/>
                    <a:pt x="1" y="37"/>
                  </a:cubicBezTo>
                  <a:cubicBezTo>
                    <a:pt x="1" y="34"/>
                    <a:pt x="1" y="31"/>
                    <a:pt x="1" y="28"/>
                  </a:cubicBezTo>
                  <a:cubicBezTo>
                    <a:pt x="1" y="27"/>
                    <a:pt x="1" y="26"/>
                    <a:pt x="2" y="24"/>
                  </a:cubicBezTo>
                  <a:cubicBezTo>
                    <a:pt x="3" y="23"/>
                    <a:pt x="3" y="21"/>
                    <a:pt x="5" y="20"/>
                  </a:cubicBezTo>
                  <a:cubicBezTo>
                    <a:pt x="5" y="20"/>
                    <a:pt x="6" y="20"/>
                    <a:pt x="6" y="21"/>
                  </a:cubicBezTo>
                  <a:cubicBezTo>
                    <a:pt x="12" y="22"/>
                    <a:pt x="12" y="22"/>
                    <a:pt x="11" y="29"/>
                  </a:cubicBezTo>
                  <a:cubicBezTo>
                    <a:pt x="11" y="30"/>
                    <a:pt x="10" y="31"/>
                    <a:pt x="11" y="32"/>
                  </a:cubicBezTo>
                  <a:cubicBezTo>
                    <a:pt x="13" y="33"/>
                    <a:pt x="14" y="32"/>
                    <a:pt x="15" y="32"/>
                  </a:cubicBezTo>
                  <a:cubicBezTo>
                    <a:pt x="17" y="31"/>
                    <a:pt x="18" y="30"/>
                    <a:pt x="20" y="29"/>
                  </a:cubicBezTo>
                  <a:cubicBezTo>
                    <a:pt x="16" y="26"/>
                    <a:pt x="16" y="19"/>
                    <a:pt x="19" y="12"/>
                  </a:cubicBezTo>
                  <a:cubicBezTo>
                    <a:pt x="21" y="10"/>
                    <a:pt x="23" y="10"/>
                    <a:pt x="25" y="8"/>
                  </a:cubicBezTo>
                  <a:cubicBezTo>
                    <a:pt x="24" y="7"/>
                    <a:pt x="23" y="7"/>
                    <a:pt x="22" y="6"/>
                  </a:cubicBezTo>
                  <a:cubicBezTo>
                    <a:pt x="20" y="5"/>
                    <a:pt x="19" y="3"/>
                    <a:pt x="21" y="1"/>
                  </a:cubicBezTo>
                  <a:cubicBezTo>
                    <a:pt x="22" y="0"/>
                    <a:pt x="24" y="0"/>
                    <a:pt x="25" y="1"/>
                  </a:cubicBezTo>
                  <a:cubicBezTo>
                    <a:pt x="27" y="3"/>
                    <a:pt x="28" y="4"/>
                    <a:pt x="30" y="5"/>
                  </a:cubicBezTo>
                  <a:cubicBezTo>
                    <a:pt x="35" y="7"/>
                    <a:pt x="36" y="10"/>
                    <a:pt x="32" y="16"/>
                  </a:cubicBezTo>
                  <a:close/>
                </a:path>
              </a:pathLst>
            </a:custGeom>
            <a:solidFill>
              <a:srgbClr val="F6C9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3" name="Freeform 1185"/>
            <p:cNvSpPr>
              <a:spLocks/>
            </p:cNvSpPr>
            <p:nvPr/>
          </p:nvSpPr>
          <p:spPr bwMode="auto">
            <a:xfrm>
              <a:off x="1093" y="1103"/>
              <a:ext cx="97" cy="106"/>
            </a:xfrm>
            <a:custGeom>
              <a:avLst/>
              <a:gdLst>
                <a:gd name="T0" fmla="*/ 35 w 41"/>
                <a:gd name="T1" fmla="*/ 30 h 45"/>
                <a:gd name="T2" fmla="*/ 40 w 41"/>
                <a:gd name="T3" fmla="*/ 27 h 45"/>
                <a:gd name="T4" fmla="*/ 41 w 41"/>
                <a:gd name="T5" fmla="*/ 28 h 45"/>
                <a:gd name="T6" fmla="*/ 29 w 41"/>
                <a:gd name="T7" fmla="*/ 36 h 45"/>
                <a:gd name="T8" fmla="*/ 15 w 41"/>
                <a:gd name="T9" fmla="*/ 42 h 45"/>
                <a:gd name="T10" fmla="*/ 0 w 41"/>
                <a:gd name="T11" fmla="*/ 45 h 45"/>
                <a:gd name="T12" fmla="*/ 7 w 41"/>
                <a:gd name="T13" fmla="*/ 38 h 45"/>
                <a:gd name="T14" fmla="*/ 8 w 41"/>
                <a:gd name="T15" fmla="*/ 37 h 45"/>
                <a:gd name="T16" fmla="*/ 9 w 41"/>
                <a:gd name="T17" fmla="*/ 35 h 45"/>
                <a:gd name="T18" fmla="*/ 10 w 41"/>
                <a:gd name="T19" fmla="*/ 37 h 45"/>
                <a:gd name="T20" fmla="*/ 9 w 41"/>
                <a:gd name="T21" fmla="*/ 32 h 45"/>
                <a:gd name="T22" fmla="*/ 10 w 41"/>
                <a:gd name="T23" fmla="*/ 31 h 45"/>
                <a:gd name="T24" fmla="*/ 10 w 41"/>
                <a:gd name="T25" fmla="*/ 23 h 45"/>
                <a:gd name="T26" fmla="*/ 10 w 41"/>
                <a:gd name="T27" fmla="*/ 15 h 45"/>
                <a:gd name="T28" fmla="*/ 17 w 41"/>
                <a:gd name="T29" fmla="*/ 2 h 45"/>
                <a:gd name="T30" fmla="*/ 22 w 41"/>
                <a:gd name="T31" fmla="*/ 0 h 45"/>
                <a:gd name="T32" fmla="*/ 20 w 41"/>
                <a:gd name="T33" fmla="*/ 6 h 45"/>
                <a:gd name="T34" fmla="*/ 15 w 41"/>
                <a:gd name="T35" fmla="*/ 17 h 45"/>
                <a:gd name="T36" fmla="*/ 14 w 41"/>
                <a:gd name="T37" fmla="*/ 24 h 45"/>
                <a:gd name="T38" fmla="*/ 14 w 41"/>
                <a:gd name="T39" fmla="*/ 29 h 45"/>
                <a:gd name="T40" fmla="*/ 14 w 41"/>
                <a:gd name="T41" fmla="*/ 34 h 45"/>
                <a:gd name="T42" fmla="*/ 20 w 41"/>
                <a:gd name="T43" fmla="*/ 34 h 45"/>
                <a:gd name="T44" fmla="*/ 34 w 41"/>
                <a:gd name="T45" fmla="*/ 30 h 45"/>
                <a:gd name="T46" fmla="*/ 21 w 41"/>
                <a:gd name="T47" fmla="*/ 37 h 45"/>
                <a:gd name="T48" fmla="*/ 26 w 41"/>
                <a:gd name="T49" fmla="*/ 34 h 45"/>
                <a:gd name="T50" fmla="*/ 35 w 41"/>
                <a:gd name="T51" fmla="*/ 31 h 45"/>
                <a:gd name="T52" fmla="*/ 35 w 41"/>
                <a:gd name="T53"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45">
                  <a:moveTo>
                    <a:pt x="35" y="30"/>
                  </a:moveTo>
                  <a:cubicBezTo>
                    <a:pt x="37" y="29"/>
                    <a:pt x="39" y="29"/>
                    <a:pt x="40" y="27"/>
                  </a:cubicBezTo>
                  <a:cubicBezTo>
                    <a:pt x="40" y="27"/>
                    <a:pt x="41" y="28"/>
                    <a:pt x="41" y="28"/>
                  </a:cubicBezTo>
                  <a:cubicBezTo>
                    <a:pt x="40" y="35"/>
                    <a:pt x="33" y="35"/>
                    <a:pt x="29" y="36"/>
                  </a:cubicBezTo>
                  <a:cubicBezTo>
                    <a:pt x="24" y="38"/>
                    <a:pt x="20" y="40"/>
                    <a:pt x="15" y="42"/>
                  </a:cubicBezTo>
                  <a:cubicBezTo>
                    <a:pt x="10" y="44"/>
                    <a:pt x="6" y="45"/>
                    <a:pt x="0" y="45"/>
                  </a:cubicBezTo>
                  <a:cubicBezTo>
                    <a:pt x="3" y="43"/>
                    <a:pt x="7" y="43"/>
                    <a:pt x="7" y="38"/>
                  </a:cubicBezTo>
                  <a:cubicBezTo>
                    <a:pt x="7" y="38"/>
                    <a:pt x="7" y="37"/>
                    <a:pt x="8" y="37"/>
                  </a:cubicBezTo>
                  <a:cubicBezTo>
                    <a:pt x="8" y="36"/>
                    <a:pt x="8" y="35"/>
                    <a:pt x="9" y="35"/>
                  </a:cubicBezTo>
                  <a:cubicBezTo>
                    <a:pt x="10" y="35"/>
                    <a:pt x="9" y="37"/>
                    <a:pt x="10" y="37"/>
                  </a:cubicBezTo>
                  <a:cubicBezTo>
                    <a:pt x="10" y="35"/>
                    <a:pt x="9" y="34"/>
                    <a:pt x="9" y="32"/>
                  </a:cubicBezTo>
                  <a:cubicBezTo>
                    <a:pt x="9" y="31"/>
                    <a:pt x="9" y="31"/>
                    <a:pt x="10" y="31"/>
                  </a:cubicBezTo>
                  <a:cubicBezTo>
                    <a:pt x="11" y="28"/>
                    <a:pt x="11" y="26"/>
                    <a:pt x="10" y="23"/>
                  </a:cubicBezTo>
                  <a:cubicBezTo>
                    <a:pt x="9" y="20"/>
                    <a:pt x="9" y="17"/>
                    <a:pt x="10" y="15"/>
                  </a:cubicBezTo>
                  <a:cubicBezTo>
                    <a:pt x="12" y="10"/>
                    <a:pt x="15" y="6"/>
                    <a:pt x="17" y="2"/>
                  </a:cubicBezTo>
                  <a:cubicBezTo>
                    <a:pt x="18" y="0"/>
                    <a:pt x="20" y="0"/>
                    <a:pt x="22" y="0"/>
                  </a:cubicBezTo>
                  <a:cubicBezTo>
                    <a:pt x="23" y="3"/>
                    <a:pt x="21" y="4"/>
                    <a:pt x="20" y="6"/>
                  </a:cubicBezTo>
                  <a:cubicBezTo>
                    <a:pt x="20" y="10"/>
                    <a:pt x="16" y="13"/>
                    <a:pt x="15" y="17"/>
                  </a:cubicBezTo>
                  <a:cubicBezTo>
                    <a:pt x="14" y="19"/>
                    <a:pt x="14" y="22"/>
                    <a:pt x="14" y="24"/>
                  </a:cubicBezTo>
                  <a:cubicBezTo>
                    <a:pt x="14" y="26"/>
                    <a:pt x="14" y="28"/>
                    <a:pt x="14" y="29"/>
                  </a:cubicBezTo>
                  <a:cubicBezTo>
                    <a:pt x="14" y="31"/>
                    <a:pt x="11" y="33"/>
                    <a:pt x="14" y="34"/>
                  </a:cubicBezTo>
                  <a:cubicBezTo>
                    <a:pt x="17" y="36"/>
                    <a:pt x="19" y="34"/>
                    <a:pt x="20" y="34"/>
                  </a:cubicBezTo>
                  <a:cubicBezTo>
                    <a:pt x="25" y="32"/>
                    <a:pt x="29" y="29"/>
                    <a:pt x="34" y="30"/>
                  </a:cubicBezTo>
                  <a:cubicBezTo>
                    <a:pt x="29" y="32"/>
                    <a:pt x="25" y="35"/>
                    <a:pt x="21" y="37"/>
                  </a:cubicBezTo>
                  <a:cubicBezTo>
                    <a:pt x="22" y="36"/>
                    <a:pt x="24" y="35"/>
                    <a:pt x="26" y="34"/>
                  </a:cubicBezTo>
                  <a:cubicBezTo>
                    <a:pt x="29" y="32"/>
                    <a:pt x="32" y="31"/>
                    <a:pt x="35" y="31"/>
                  </a:cubicBezTo>
                  <a:cubicBezTo>
                    <a:pt x="36" y="31"/>
                    <a:pt x="35" y="30"/>
                    <a:pt x="35" y="30"/>
                  </a:cubicBezTo>
                  <a:close/>
                </a:path>
              </a:pathLst>
            </a:custGeom>
            <a:solidFill>
              <a:srgbClr val="D38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4" name="Freeform 1186"/>
            <p:cNvSpPr>
              <a:spLocks/>
            </p:cNvSpPr>
            <p:nvPr/>
          </p:nvSpPr>
          <p:spPr bwMode="auto">
            <a:xfrm>
              <a:off x="1129" y="1162"/>
              <a:ext cx="92" cy="64"/>
            </a:xfrm>
            <a:custGeom>
              <a:avLst/>
              <a:gdLst>
                <a:gd name="T0" fmla="*/ 0 w 39"/>
                <a:gd name="T1" fmla="*/ 25 h 27"/>
                <a:gd name="T2" fmla="*/ 3 w 39"/>
                <a:gd name="T3" fmla="*/ 23 h 27"/>
                <a:gd name="T4" fmla="*/ 10 w 39"/>
                <a:gd name="T5" fmla="*/ 21 h 27"/>
                <a:gd name="T6" fmla="*/ 17 w 39"/>
                <a:gd name="T7" fmla="*/ 20 h 27"/>
                <a:gd name="T8" fmla="*/ 28 w 39"/>
                <a:gd name="T9" fmla="*/ 12 h 27"/>
                <a:gd name="T10" fmla="*/ 27 w 39"/>
                <a:gd name="T11" fmla="*/ 0 h 27"/>
                <a:gd name="T12" fmla="*/ 30 w 39"/>
                <a:gd name="T13" fmla="*/ 5 h 27"/>
                <a:gd name="T14" fmla="*/ 36 w 39"/>
                <a:gd name="T15" fmla="*/ 0 h 27"/>
                <a:gd name="T16" fmla="*/ 34 w 39"/>
                <a:gd name="T17" fmla="*/ 5 h 27"/>
                <a:gd name="T18" fmla="*/ 30 w 39"/>
                <a:gd name="T19" fmla="*/ 7 h 27"/>
                <a:gd name="T20" fmla="*/ 30 w 39"/>
                <a:gd name="T21" fmla="*/ 9 h 27"/>
                <a:gd name="T22" fmla="*/ 32 w 39"/>
                <a:gd name="T23" fmla="*/ 9 h 27"/>
                <a:gd name="T24" fmla="*/ 36 w 39"/>
                <a:gd name="T25" fmla="*/ 10 h 27"/>
                <a:gd name="T26" fmla="*/ 37 w 39"/>
                <a:gd name="T27" fmla="*/ 13 h 27"/>
                <a:gd name="T28" fmla="*/ 34 w 39"/>
                <a:gd name="T29" fmla="*/ 12 h 27"/>
                <a:gd name="T30" fmla="*/ 30 w 39"/>
                <a:gd name="T31" fmla="*/ 13 h 27"/>
                <a:gd name="T32" fmla="*/ 24 w 39"/>
                <a:gd name="T33" fmla="*/ 22 h 27"/>
                <a:gd name="T34" fmla="*/ 18 w 39"/>
                <a:gd name="T35" fmla="*/ 22 h 27"/>
                <a:gd name="T36" fmla="*/ 11 w 39"/>
                <a:gd name="T37" fmla="*/ 24 h 27"/>
                <a:gd name="T38" fmla="*/ 7 w 39"/>
                <a:gd name="T39" fmla="*/ 26 h 27"/>
                <a:gd name="T40" fmla="*/ 0 w 39"/>
                <a:gd name="T41"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27">
                  <a:moveTo>
                    <a:pt x="0" y="25"/>
                  </a:moveTo>
                  <a:cubicBezTo>
                    <a:pt x="0" y="24"/>
                    <a:pt x="2" y="24"/>
                    <a:pt x="3" y="23"/>
                  </a:cubicBezTo>
                  <a:cubicBezTo>
                    <a:pt x="6" y="23"/>
                    <a:pt x="8" y="23"/>
                    <a:pt x="10" y="21"/>
                  </a:cubicBezTo>
                  <a:cubicBezTo>
                    <a:pt x="12" y="19"/>
                    <a:pt x="14" y="19"/>
                    <a:pt x="17" y="20"/>
                  </a:cubicBezTo>
                  <a:cubicBezTo>
                    <a:pt x="22" y="20"/>
                    <a:pt x="27" y="17"/>
                    <a:pt x="28" y="12"/>
                  </a:cubicBezTo>
                  <a:cubicBezTo>
                    <a:pt x="29" y="6"/>
                    <a:pt x="29" y="5"/>
                    <a:pt x="27" y="0"/>
                  </a:cubicBezTo>
                  <a:cubicBezTo>
                    <a:pt x="30" y="1"/>
                    <a:pt x="30" y="1"/>
                    <a:pt x="30" y="5"/>
                  </a:cubicBezTo>
                  <a:cubicBezTo>
                    <a:pt x="33" y="4"/>
                    <a:pt x="35" y="2"/>
                    <a:pt x="36" y="0"/>
                  </a:cubicBezTo>
                  <a:cubicBezTo>
                    <a:pt x="37" y="3"/>
                    <a:pt x="35" y="3"/>
                    <a:pt x="34" y="5"/>
                  </a:cubicBezTo>
                  <a:cubicBezTo>
                    <a:pt x="33" y="6"/>
                    <a:pt x="31" y="6"/>
                    <a:pt x="30" y="7"/>
                  </a:cubicBezTo>
                  <a:cubicBezTo>
                    <a:pt x="30" y="8"/>
                    <a:pt x="30" y="8"/>
                    <a:pt x="30" y="9"/>
                  </a:cubicBezTo>
                  <a:cubicBezTo>
                    <a:pt x="30" y="10"/>
                    <a:pt x="31" y="9"/>
                    <a:pt x="32" y="9"/>
                  </a:cubicBezTo>
                  <a:cubicBezTo>
                    <a:pt x="33" y="8"/>
                    <a:pt x="35" y="9"/>
                    <a:pt x="36" y="10"/>
                  </a:cubicBezTo>
                  <a:cubicBezTo>
                    <a:pt x="37" y="11"/>
                    <a:pt x="39" y="11"/>
                    <a:pt x="37" y="13"/>
                  </a:cubicBezTo>
                  <a:cubicBezTo>
                    <a:pt x="36" y="13"/>
                    <a:pt x="35" y="12"/>
                    <a:pt x="34" y="12"/>
                  </a:cubicBezTo>
                  <a:cubicBezTo>
                    <a:pt x="32" y="11"/>
                    <a:pt x="31" y="12"/>
                    <a:pt x="30" y="13"/>
                  </a:cubicBezTo>
                  <a:cubicBezTo>
                    <a:pt x="29" y="17"/>
                    <a:pt x="26" y="19"/>
                    <a:pt x="24" y="22"/>
                  </a:cubicBezTo>
                  <a:cubicBezTo>
                    <a:pt x="23" y="24"/>
                    <a:pt x="20" y="23"/>
                    <a:pt x="18" y="22"/>
                  </a:cubicBezTo>
                  <a:cubicBezTo>
                    <a:pt x="15" y="21"/>
                    <a:pt x="13" y="22"/>
                    <a:pt x="11" y="24"/>
                  </a:cubicBezTo>
                  <a:cubicBezTo>
                    <a:pt x="10" y="26"/>
                    <a:pt x="9" y="26"/>
                    <a:pt x="7" y="26"/>
                  </a:cubicBezTo>
                  <a:cubicBezTo>
                    <a:pt x="5" y="25"/>
                    <a:pt x="2" y="27"/>
                    <a:pt x="0" y="25"/>
                  </a:cubicBezTo>
                  <a:close/>
                </a:path>
              </a:pathLst>
            </a:custGeom>
            <a:solidFill>
              <a:srgbClr val="8C3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5" name="Freeform 1187"/>
            <p:cNvSpPr>
              <a:spLocks/>
            </p:cNvSpPr>
            <p:nvPr/>
          </p:nvSpPr>
          <p:spPr bwMode="auto">
            <a:xfrm>
              <a:off x="1193" y="1072"/>
              <a:ext cx="21" cy="61"/>
            </a:xfrm>
            <a:custGeom>
              <a:avLst/>
              <a:gdLst>
                <a:gd name="T0" fmla="*/ 2 w 9"/>
                <a:gd name="T1" fmla="*/ 22 h 26"/>
                <a:gd name="T2" fmla="*/ 2 w 9"/>
                <a:gd name="T3" fmla="*/ 19 h 26"/>
                <a:gd name="T4" fmla="*/ 0 w 9"/>
                <a:gd name="T5" fmla="*/ 12 h 26"/>
                <a:gd name="T6" fmla="*/ 0 w 9"/>
                <a:gd name="T7" fmla="*/ 11 h 26"/>
                <a:gd name="T8" fmla="*/ 0 w 9"/>
                <a:gd name="T9" fmla="*/ 11 h 26"/>
                <a:gd name="T10" fmla="*/ 2 w 9"/>
                <a:gd name="T11" fmla="*/ 9 h 26"/>
                <a:gd name="T12" fmla="*/ 2 w 9"/>
                <a:gd name="T13" fmla="*/ 6 h 26"/>
                <a:gd name="T14" fmla="*/ 6 w 9"/>
                <a:gd name="T15" fmla="*/ 0 h 26"/>
                <a:gd name="T16" fmla="*/ 7 w 9"/>
                <a:gd name="T17" fmla="*/ 13 h 26"/>
                <a:gd name="T18" fmla="*/ 3 w 9"/>
                <a:gd name="T19" fmla="*/ 26 h 26"/>
                <a:gd name="T20" fmla="*/ 2 w 9"/>
                <a:gd name="T2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6">
                  <a:moveTo>
                    <a:pt x="2" y="22"/>
                  </a:moveTo>
                  <a:cubicBezTo>
                    <a:pt x="2" y="21"/>
                    <a:pt x="2" y="20"/>
                    <a:pt x="2" y="19"/>
                  </a:cubicBezTo>
                  <a:cubicBezTo>
                    <a:pt x="4" y="16"/>
                    <a:pt x="5" y="13"/>
                    <a:pt x="0" y="12"/>
                  </a:cubicBezTo>
                  <a:cubicBezTo>
                    <a:pt x="0" y="12"/>
                    <a:pt x="0" y="12"/>
                    <a:pt x="0" y="11"/>
                  </a:cubicBezTo>
                  <a:cubicBezTo>
                    <a:pt x="0" y="11"/>
                    <a:pt x="0" y="11"/>
                    <a:pt x="0" y="11"/>
                  </a:cubicBezTo>
                  <a:cubicBezTo>
                    <a:pt x="1" y="10"/>
                    <a:pt x="2" y="10"/>
                    <a:pt x="2" y="9"/>
                  </a:cubicBezTo>
                  <a:cubicBezTo>
                    <a:pt x="2" y="8"/>
                    <a:pt x="2" y="7"/>
                    <a:pt x="2" y="6"/>
                  </a:cubicBezTo>
                  <a:cubicBezTo>
                    <a:pt x="2" y="1"/>
                    <a:pt x="2" y="0"/>
                    <a:pt x="6" y="0"/>
                  </a:cubicBezTo>
                  <a:cubicBezTo>
                    <a:pt x="8" y="4"/>
                    <a:pt x="9" y="9"/>
                    <a:pt x="7" y="13"/>
                  </a:cubicBezTo>
                  <a:cubicBezTo>
                    <a:pt x="6" y="17"/>
                    <a:pt x="5" y="22"/>
                    <a:pt x="3" y="26"/>
                  </a:cubicBezTo>
                  <a:cubicBezTo>
                    <a:pt x="3" y="24"/>
                    <a:pt x="2" y="23"/>
                    <a:pt x="2" y="22"/>
                  </a:cubicBezTo>
                  <a:close/>
                </a:path>
              </a:pathLst>
            </a:custGeom>
            <a:solidFill>
              <a:srgbClr val="E69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6" name="Freeform 1188"/>
            <p:cNvSpPr>
              <a:spLocks/>
            </p:cNvSpPr>
            <p:nvPr/>
          </p:nvSpPr>
          <p:spPr bwMode="auto">
            <a:xfrm>
              <a:off x="1064" y="1114"/>
              <a:ext cx="24" cy="62"/>
            </a:xfrm>
            <a:custGeom>
              <a:avLst/>
              <a:gdLst>
                <a:gd name="T0" fmla="*/ 2 w 10"/>
                <a:gd name="T1" fmla="*/ 1 h 26"/>
                <a:gd name="T2" fmla="*/ 3 w 10"/>
                <a:gd name="T3" fmla="*/ 0 h 26"/>
                <a:gd name="T4" fmla="*/ 4 w 10"/>
                <a:gd name="T5" fmla="*/ 1 h 26"/>
                <a:gd name="T6" fmla="*/ 6 w 10"/>
                <a:gd name="T7" fmla="*/ 11 h 26"/>
                <a:gd name="T8" fmla="*/ 9 w 10"/>
                <a:gd name="T9" fmla="*/ 23 h 26"/>
                <a:gd name="T10" fmla="*/ 4 w 10"/>
                <a:gd name="T11" fmla="*/ 12 h 26"/>
                <a:gd name="T12" fmla="*/ 2 w 10"/>
                <a:gd name="T13" fmla="*/ 26 h 26"/>
                <a:gd name="T14" fmla="*/ 2 w 10"/>
                <a:gd name="T15" fmla="*/ 15 h 26"/>
                <a:gd name="T16" fmla="*/ 2 w 10"/>
                <a:gd name="T17" fmla="*/ 6 h 26"/>
                <a:gd name="T18" fmla="*/ 2 w 10"/>
                <a:gd name="T19"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6">
                  <a:moveTo>
                    <a:pt x="2" y="1"/>
                  </a:moveTo>
                  <a:cubicBezTo>
                    <a:pt x="3" y="1"/>
                    <a:pt x="3" y="0"/>
                    <a:pt x="3" y="0"/>
                  </a:cubicBezTo>
                  <a:cubicBezTo>
                    <a:pt x="3" y="0"/>
                    <a:pt x="4" y="1"/>
                    <a:pt x="4" y="1"/>
                  </a:cubicBezTo>
                  <a:cubicBezTo>
                    <a:pt x="3" y="5"/>
                    <a:pt x="4" y="8"/>
                    <a:pt x="6" y="11"/>
                  </a:cubicBezTo>
                  <a:cubicBezTo>
                    <a:pt x="8" y="15"/>
                    <a:pt x="10" y="19"/>
                    <a:pt x="9" y="23"/>
                  </a:cubicBezTo>
                  <a:cubicBezTo>
                    <a:pt x="8" y="19"/>
                    <a:pt x="6" y="16"/>
                    <a:pt x="4" y="12"/>
                  </a:cubicBezTo>
                  <a:cubicBezTo>
                    <a:pt x="3" y="17"/>
                    <a:pt x="2" y="21"/>
                    <a:pt x="2" y="26"/>
                  </a:cubicBezTo>
                  <a:cubicBezTo>
                    <a:pt x="1" y="23"/>
                    <a:pt x="0" y="19"/>
                    <a:pt x="2" y="15"/>
                  </a:cubicBezTo>
                  <a:cubicBezTo>
                    <a:pt x="3" y="12"/>
                    <a:pt x="4" y="9"/>
                    <a:pt x="2" y="6"/>
                  </a:cubicBezTo>
                  <a:cubicBezTo>
                    <a:pt x="2" y="4"/>
                    <a:pt x="2" y="3"/>
                    <a:pt x="2" y="1"/>
                  </a:cubicBezTo>
                  <a:close/>
                </a:path>
              </a:pathLst>
            </a:custGeom>
            <a:solidFill>
              <a:srgbClr val="8B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7" name="Freeform 1189"/>
            <p:cNvSpPr>
              <a:spLocks/>
            </p:cNvSpPr>
            <p:nvPr/>
          </p:nvSpPr>
          <p:spPr bwMode="auto">
            <a:xfrm>
              <a:off x="1157" y="1185"/>
              <a:ext cx="33" cy="19"/>
            </a:xfrm>
            <a:custGeom>
              <a:avLst/>
              <a:gdLst>
                <a:gd name="T0" fmla="*/ 13 w 14"/>
                <a:gd name="T1" fmla="*/ 0 h 8"/>
                <a:gd name="T2" fmla="*/ 9 w 14"/>
                <a:gd name="T3" fmla="*/ 7 h 8"/>
                <a:gd name="T4" fmla="*/ 4 w 14"/>
                <a:gd name="T5" fmla="*/ 7 h 8"/>
                <a:gd name="T6" fmla="*/ 0 w 14"/>
                <a:gd name="T7" fmla="*/ 6 h 8"/>
                <a:gd name="T8" fmla="*/ 4 w 14"/>
                <a:gd name="T9" fmla="*/ 3 h 8"/>
                <a:gd name="T10" fmla="*/ 13 w 14"/>
                <a:gd name="T11" fmla="*/ 0 h 8"/>
              </a:gdLst>
              <a:ahLst/>
              <a:cxnLst>
                <a:cxn ang="0">
                  <a:pos x="T0" y="T1"/>
                </a:cxn>
                <a:cxn ang="0">
                  <a:pos x="T2" y="T3"/>
                </a:cxn>
                <a:cxn ang="0">
                  <a:pos x="T4" y="T5"/>
                </a:cxn>
                <a:cxn ang="0">
                  <a:pos x="T6" y="T7"/>
                </a:cxn>
                <a:cxn ang="0">
                  <a:pos x="T8" y="T9"/>
                </a:cxn>
                <a:cxn ang="0">
                  <a:pos x="T10" y="T11"/>
                </a:cxn>
              </a:cxnLst>
              <a:rect l="0" t="0" r="r" b="b"/>
              <a:pathLst>
                <a:path w="14" h="8">
                  <a:moveTo>
                    <a:pt x="13" y="0"/>
                  </a:moveTo>
                  <a:cubicBezTo>
                    <a:pt x="14" y="4"/>
                    <a:pt x="12" y="5"/>
                    <a:pt x="9" y="7"/>
                  </a:cubicBezTo>
                  <a:cubicBezTo>
                    <a:pt x="8" y="8"/>
                    <a:pt x="6" y="8"/>
                    <a:pt x="4" y="7"/>
                  </a:cubicBezTo>
                  <a:cubicBezTo>
                    <a:pt x="2" y="7"/>
                    <a:pt x="0" y="8"/>
                    <a:pt x="0" y="6"/>
                  </a:cubicBezTo>
                  <a:cubicBezTo>
                    <a:pt x="0" y="5"/>
                    <a:pt x="2" y="3"/>
                    <a:pt x="4" y="3"/>
                  </a:cubicBezTo>
                  <a:cubicBezTo>
                    <a:pt x="8" y="4"/>
                    <a:pt x="10" y="3"/>
                    <a:pt x="13" y="0"/>
                  </a:cubicBezTo>
                  <a:close/>
                </a:path>
              </a:pathLst>
            </a:custGeom>
            <a:solidFill>
              <a:srgbClr val="FAE5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8" name="Freeform 1190"/>
            <p:cNvSpPr>
              <a:spLocks/>
            </p:cNvSpPr>
            <p:nvPr/>
          </p:nvSpPr>
          <p:spPr bwMode="auto">
            <a:xfrm>
              <a:off x="1198" y="1067"/>
              <a:ext cx="19" cy="76"/>
            </a:xfrm>
            <a:custGeom>
              <a:avLst/>
              <a:gdLst>
                <a:gd name="T0" fmla="*/ 1 w 8"/>
                <a:gd name="T1" fmla="*/ 28 h 32"/>
                <a:gd name="T2" fmla="*/ 5 w 8"/>
                <a:gd name="T3" fmla="*/ 15 h 32"/>
                <a:gd name="T4" fmla="*/ 4 w 8"/>
                <a:gd name="T5" fmla="*/ 2 h 32"/>
                <a:gd name="T6" fmla="*/ 4 w 8"/>
                <a:gd name="T7" fmla="*/ 0 h 32"/>
                <a:gd name="T8" fmla="*/ 6 w 8"/>
                <a:gd name="T9" fmla="*/ 5 h 32"/>
                <a:gd name="T10" fmla="*/ 8 w 8"/>
                <a:gd name="T11" fmla="*/ 12 h 32"/>
                <a:gd name="T12" fmla="*/ 7 w 8"/>
                <a:gd name="T13" fmla="*/ 15 h 32"/>
                <a:gd name="T14" fmla="*/ 2 w 8"/>
                <a:gd name="T15" fmla="*/ 32 h 32"/>
                <a:gd name="T16" fmla="*/ 1 w 8"/>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2">
                  <a:moveTo>
                    <a:pt x="1" y="28"/>
                  </a:moveTo>
                  <a:cubicBezTo>
                    <a:pt x="2" y="23"/>
                    <a:pt x="3" y="19"/>
                    <a:pt x="5" y="15"/>
                  </a:cubicBezTo>
                  <a:cubicBezTo>
                    <a:pt x="6" y="11"/>
                    <a:pt x="6" y="6"/>
                    <a:pt x="4" y="2"/>
                  </a:cubicBezTo>
                  <a:cubicBezTo>
                    <a:pt x="3" y="2"/>
                    <a:pt x="4" y="1"/>
                    <a:pt x="4" y="0"/>
                  </a:cubicBezTo>
                  <a:cubicBezTo>
                    <a:pt x="7" y="1"/>
                    <a:pt x="5" y="3"/>
                    <a:pt x="6" y="5"/>
                  </a:cubicBezTo>
                  <a:cubicBezTo>
                    <a:pt x="7" y="7"/>
                    <a:pt x="6" y="10"/>
                    <a:pt x="8" y="12"/>
                  </a:cubicBezTo>
                  <a:cubicBezTo>
                    <a:pt x="8" y="13"/>
                    <a:pt x="6" y="13"/>
                    <a:pt x="7" y="15"/>
                  </a:cubicBezTo>
                  <a:cubicBezTo>
                    <a:pt x="5" y="20"/>
                    <a:pt x="1" y="25"/>
                    <a:pt x="2" y="32"/>
                  </a:cubicBezTo>
                  <a:cubicBezTo>
                    <a:pt x="0" y="31"/>
                    <a:pt x="1" y="29"/>
                    <a:pt x="1" y="28"/>
                  </a:cubicBezTo>
                  <a:close/>
                </a:path>
              </a:pathLst>
            </a:custGeom>
            <a:solidFill>
              <a:srgbClr val="843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9" name="Freeform 1191"/>
            <p:cNvSpPr>
              <a:spLocks/>
            </p:cNvSpPr>
            <p:nvPr/>
          </p:nvSpPr>
          <p:spPr bwMode="auto">
            <a:xfrm>
              <a:off x="1181" y="1114"/>
              <a:ext cx="14" cy="55"/>
            </a:xfrm>
            <a:custGeom>
              <a:avLst/>
              <a:gdLst>
                <a:gd name="T0" fmla="*/ 4 w 6"/>
                <a:gd name="T1" fmla="*/ 23 h 23"/>
                <a:gd name="T2" fmla="*/ 3 w 6"/>
                <a:gd name="T3" fmla="*/ 22 h 23"/>
                <a:gd name="T4" fmla="*/ 5 w 6"/>
                <a:gd name="T5" fmla="*/ 0 h 23"/>
                <a:gd name="T6" fmla="*/ 6 w 6"/>
                <a:gd name="T7" fmla="*/ 4 h 23"/>
                <a:gd name="T8" fmla="*/ 4 w 6"/>
                <a:gd name="T9" fmla="*/ 23 h 23"/>
              </a:gdLst>
              <a:ahLst/>
              <a:cxnLst>
                <a:cxn ang="0">
                  <a:pos x="T0" y="T1"/>
                </a:cxn>
                <a:cxn ang="0">
                  <a:pos x="T2" y="T3"/>
                </a:cxn>
                <a:cxn ang="0">
                  <a:pos x="T4" y="T5"/>
                </a:cxn>
                <a:cxn ang="0">
                  <a:pos x="T6" y="T7"/>
                </a:cxn>
                <a:cxn ang="0">
                  <a:pos x="T8" y="T9"/>
                </a:cxn>
              </a:cxnLst>
              <a:rect l="0" t="0" r="r" b="b"/>
              <a:pathLst>
                <a:path w="6" h="23">
                  <a:moveTo>
                    <a:pt x="4" y="23"/>
                  </a:moveTo>
                  <a:cubicBezTo>
                    <a:pt x="4" y="23"/>
                    <a:pt x="3" y="23"/>
                    <a:pt x="3" y="22"/>
                  </a:cubicBezTo>
                  <a:cubicBezTo>
                    <a:pt x="0" y="15"/>
                    <a:pt x="5" y="8"/>
                    <a:pt x="5" y="0"/>
                  </a:cubicBezTo>
                  <a:cubicBezTo>
                    <a:pt x="6" y="1"/>
                    <a:pt x="6" y="3"/>
                    <a:pt x="6" y="4"/>
                  </a:cubicBezTo>
                  <a:cubicBezTo>
                    <a:pt x="4" y="10"/>
                    <a:pt x="4" y="17"/>
                    <a:pt x="4" y="23"/>
                  </a:cubicBezTo>
                  <a:close/>
                </a:path>
              </a:pathLst>
            </a:custGeom>
            <a:solidFill>
              <a:srgbClr val="89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0" name="Freeform 1192"/>
            <p:cNvSpPr>
              <a:spLocks/>
            </p:cNvSpPr>
            <p:nvPr/>
          </p:nvSpPr>
          <p:spPr bwMode="auto">
            <a:xfrm>
              <a:off x="1217" y="1131"/>
              <a:ext cx="7" cy="17"/>
            </a:xfrm>
            <a:custGeom>
              <a:avLst/>
              <a:gdLst>
                <a:gd name="T0" fmla="*/ 0 w 3"/>
                <a:gd name="T1" fmla="*/ 0 h 7"/>
                <a:gd name="T2" fmla="*/ 2 w 3"/>
                <a:gd name="T3" fmla="*/ 4 h 7"/>
                <a:gd name="T4" fmla="*/ 1 w 3"/>
                <a:gd name="T5" fmla="*/ 6 h 7"/>
                <a:gd name="T6" fmla="*/ 0 w 3"/>
                <a:gd name="T7" fmla="*/ 0 h 7"/>
              </a:gdLst>
              <a:ahLst/>
              <a:cxnLst>
                <a:cxn ang="0">
                  <a:pos x="T0" y="T1"/>
                </a:cxn>
                <a:cxn ang="0">
                  <a:pos x="T2" y="T3"/>
                </a:cxn>
                <a:cxn ang="0">
                  <a:pos x="T4" y="T5"/>
                </a:cxn>
                <a:cxn ang="0">
                  <a:pos x="T6" y="T7"/>
                </a:cxn>
              </a:cxnLst>
              <a:rect l="0" t="0" r="r" b="b"/>
              <a:pathLst>
                <a:path w="3" h="7">
                  <a:moveTo>
                    <a:pt x="0" y="0"/>
                  </a:moveTo>
                  <a:cubicBezTo>
                    <a:pt x="2" y="1"/>
                    <a:pt x="2" y="2"/>
                    <a:pt x="2" y="4"/>
                  </a:cubicBezTo>
                  <a:cubicBezTo>
                    <a:pt x="2" y="5"/>
                    <a:pt x="3" y="7"/>
                    <a:pt x="1" y="6"/>
                  </a:cubicBezTo>
                  <a:cubicBezTo>
                    <a:pt x="0" y="4"/>
                    <a:pt x="0" y="2"/>
                    <a:pt x="0" y="0"/>
                  </a:cubicBezTo>
                  <a:close/>
                </a:path>
              </a:pathLst>
            </a:custGeom>
            <a:solidFill>
              <a:srgbClr val="8C3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1" name="Freeform 1193"/>
            <p:cNvSpPr>
              <a:spLocks/>
            </p:cNvSpPr>
            <p:nvPr/>
          </p:nvSpPr>
          <p:spPr bwMode="auto">
            <a:xfrm>
              <a:off x="1131" y="3425"/>
              <a:ext cx="78" cy="119"/>
            </a:xfrm>
            <a:custGeom>
              <a:avLst/>
              <a:gdLst>
                <a:gd name="T0" fmla="*/ 4 w 33"/>
                <a:gd name="T1" fmla="*/ 0 h 50"/>
                <a:gd name="T2" fmla="*/ 4 w 33"/>
                <a:gd name="T3" fmla="*/ 5 h 50"/>
                <a:gd name="T4" fmla="*/ 9 w 33"/>
                <a:gd name="T5" fmla="*/ 11 h 50"/>
                <a:gd name="T6" fmla="*/ 15 w 33"/>
                <a:gd name="T7" fmla="*/ 15 h 50"/>
                <a:gd name="T8" fmla="*/ 21 w 33"/>
                <a:gd name="T9" fmla="*/ 10 h 50"/>
                <a:gd name="T10" fmla="*/ 23 w 33"/>
                <a:gd name="T11" fmla="*/ 10 h 50"/>
                <a:gd name="T12" fmla="*/ 33 w 33"/>
                <a:gd name="T13" fmla="*/ 7 h 50"/>
                <a:gd name="T14" fmla="*/ 33 w 33"/>
                <a:gd name="T15" fmla="*/ 9 h 50"/>
                <a:gd name="T16" fmla="*/ 27 w 33"/>
                <a:gd name="T17" fmla="*/ 20 h 50"/>
                <a:gd name="T18" fmla="*/ 21 w 33"/>
                <a:gd name="T19" fmla="*/ 36 h 50"/>
                <a:gd name="T20" fmla="*/ 21 w 33"/>
                <a:gd name="T21" fmla="*/ 39 h 50"/>
                <a:gd name="T22" fmla="*/ 19 w 33"/>
                <a:gd name="T23" fmla="*/ 34 h 50"/>
                <a:gd name="T24" fmla="*/ 21 w 33"/>
                <a:gd name="T25" fmla="*/ 41 h 50"/>
                <a:gd name="T26" fmla="*/ 20 w 33"/>
                <a:gd name="T27" fmla="*/ 45 h 50"/>
                <a:gd name="T28" fmla="*/ 14 w 33"/>
                <a:gd name="T29" fmla="*/ 43 h 50"/>
                <a:gd name="T30" fmla="*/ 10 w 33"/>
                <a:gd name="T31" fmla="*/ 40 h 50"/>
                <a:gd name="T32" fmla="*/ 9 w 33"/>
                <a:gd name="T33" fmla="*/ 37 h 50"/>
                <a:gd name="T34" fmla="*/ 8 w 33"/>
                <a:gd name="T35" fmla="*/ 45 h 50"/>
                <a:gd name="T36" fmla="*/ 7 w 33"/>
                <a:gd name="T37" fmla="*/ 50 h 50"/>
                <a:gd name="T38" fmla="*/ 5 w 33"/>
                <a:gd name="T39" fmla="*/ 44 h 50"/>
                <a:gd name="T40" fmla="*/ 3 w 33"/>
                <a:gd name="T41" fmla="*/ 38 h 50"/>
                <a:gd name="T42" fmla="*/ 5 w 33"/>
                <a:gd name="T43" fmla="*/ 34 h 50"/>
                <a:gd name="T44" fmla="*/ 6 w 33"/>
                <a:gd name="T45" fmla="*/ 31 h 50"/>
                <a:gd name="T46" fmla="*/ 8 w 33"/>
                <a:gd name="T47" fmla="*/ 24 h 50"/>
                <a:gd name="T48" fmla="*/ 4 w 33"/>
                <a:gd name="T49" fmla="*/ 13 h 50"/>
                <a:gd name="T50" fmla="*/ 3 w 33"/>
                <a:gd name="T51" fmla="*/ 0 h 50"/>
                <a:gd name="T52" fmla="*/ 4 w 33"/>
                <a:gd name="T5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50">
                  <a:moveTo>
                    <a:pt x="4" y="0"/>
                  </a:moveTo>
                  <a:cubicBezTo>
                    <a:pt x="4" y="2"/>
                    <a:pt x="4" y="4"/>
                    <a:pt x="4" y="5"/>
                  </a:cubicBezTo>
                  <a:cubicBezTo>
                    <a:pt x="4" y="9"/>
                    <a:pt x="4" y="11"/>
                    <a:pt x="9" y="11"/>
                  </a:cubicBezTo>
                  <a:cubicBezTo>
                    <a:pt x="12" y="10"/>
                    <a:pt x="12" y="14"/>
                    <a:pt x="15" y="15"/>
                  </a:cubicBezTo>
                  <a:cubicBezTo>
                    <a:pt x="15" y="11"/>
                    <a:pt x="17" y="10"/>
                    <a:pt x="21" y="10"/>
                  </a:cubicBezTo>
                  <a:cubicBezTo>
                    <a:pt x="22" y="9"/>
                    <a:pt x="22" y="10"/>
                    <a:pt x="23" y="10"/>
                  </a:cubicBezTo>
                  <a:cubicBezTo>
                    <a:pt x="27" y="10"/>
                    <a:pt x="30" y="10"/>
                    <a:pt x="33" y="7"/>
                  </a:cubicBezTo>
                  <a:cubicBezTo>
                    <a:pt x="33" y="8"/>
                    <a:pt x="33" y="8"/>
                    <a:pt x="33" y="9"/>
                  </a:cubicBezTo>
                  <a:cubicBezTo>
                    <a:pt x="30" y="12"/>
                    <a:pt x="31" y="17"/>
                    <a:pt x="27" y="20"/>
                  </a:cubicBezTo>
                  <a:cubicBezTo>
                    <a:pt x="22" y="24"/>
                    <a:pt x="21" y="30"/>
                    <a:pt x="21" y="36"/>
                  </a:cubicBezTo>
                  <a:cubicBezTo>
                    <a:pt x="21" y="37"/>
                    <a:pt x="21" y="38"/>
                    <a:pt x="21" y="39"/>
                  </a:cubicBezTo>
                  <a:cubicBezTo>
                    <a:pt x="18" y="38"/>
                    <a:pt x="20" y="36"/>
                    <a:pt x="19" y="34"/>
                  </a:cubicBezTo>
                  <a:cubicBezTo>
                    <a:pt x="17" y="37"/>
                    <a:pt x="19" y="39"/>
                    <a:pt x="21" y="41"/>
                  </a:cubicBezTo>
                  <a:cubicBezTo>
                    <a:pt x="21" y="42"/>
                    <a:pt x="21" y="44"/>
                    <a:pt x="20" y="45"/>
                  </a:cubicBezTo>
                  <a:cubicBezTo>
                    <a:pt x="19" y="43"/>
                    <a:pt x="17" y="41"/>
                    <a:pt x="14" y="43"/>
                  </a:cubicBezTo>
                  <a:cubicBezTo>
                    <a:pt x="12" y="44"/>
                    <a:pt x="11" y="42"/>
                    <a:pt x="10" y="40"/>
                  </a:cubicBezTo>
                  <a:cubicBezTo>
                    <a:pt x="10" y="39"/>
                    <a:pt x="10" y="38"/>
                    <a:pt x="9" y="37"/>
                  </a:cubicBezTo>
                  <a:cubicBezTo>
                    <a:pt x="7" y="40"/>
                    <a:pt x="8" y="43"/>
                    <a:pt x="8" y="45"/>
                  </a:cubicBezTo>
                  <a:cubicBezTo>
                    <a:pt x="8" y="47"/>
                    <a:pt x="9" y="48"/>
                    <a:pt x="7" y="50"/>
                  </a:cubicBezTo>
                  <a:cubicBezTo>
                    <a:pt x="5" y="48"/>
                    <a:pt x="5" y="46"/>
                    <a:pt x="5" y="44"/>
                  </a:cubicBezTo>
                  <a:cubicBezTo>
                    <a:pt x="5" y="42"/>
                    <a:pt x="4" y="40"/>
                    <a:pt x="3" y="38"/>
                  </a:cubicBezTo>
                  <a:cubicBezTo>
                    <a:pt x="2" y="36"/>
                    <a:pt x="5" y="35"/>
                    <a:pt x="5" y="34"/>
                  </a:cubicBezTo>
                  <a:cubicBezTo>
                    <a:pt x="6" y="33"/>
                    <a:pt x="4" y="31"/>
                    <a:pt x="6" y="31"/>
                  </a:cubicBezTo>
                  <a:cubicBezTo>
                    <a:pt x="8" y="29"/>
                    <a:pt x="8" y="26"/>
                    <a:pt x="8" y="24"/>
                  </a:cubicBezTo>
                  <a:cubicBezTo>
                    <a:pt x="8" y="20"/>
                    <a:pt x="6" y="17"/>
                    <a:pt x="4" y="13"/>
                  </a:cubicBezTo>
                  <a:cubicBezTo>
                    <a:pt x="2" y="9"/>
                    <a:pt x="0" y="5"/>
                    <a:pt x="3" y="0"/>
                  </a:cubicBezTo>
                  <a:cubicBezTo>
                    <a:pt x="4" y="0"/>
                    <a:pt x="4" y="0"/>
                    <a:pt x="4" y="0"/>
                  </a:cubicBezTo>
                  <a:close/>
                </a:path>
              </a:pathLst>
            </a:custGeom>
            <a:solidFill>
              <a:srgbClr val="B18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2" name="Freeform 1194"/>
            <p:cNvSpPr>
              <a:spLocks/>
            </p:cNvSpPr>
            <p:nvPr/>
          </p:nvSpPr>
          <p:spPr bwMode="auto">
            <a:xfrm>
              <a:off x="1152" y="3376"/>
              <a:ext cx="60" cy="78"/>
            </a:xfrm>
            <a:custGeom>
              <a:avLst/>
              <a:gdLst>
                <a:gd name="T0" fmla="*/ 24 w 25"/>
                <a:gd name="T1" fmla="*/ 28 h 33"/>
                <a:gd name="T2" fmla="*/ 12 w 25"/>
                <a:gd name="T3" fmla="*/ 31 h 33"/>
                <a:gd name="T4" fmla="*/ 20 w 25"/>
                <a:gd name="T5" fmla="*/ 29 h 33"/>
                <a:gd name="T6" fmla="*/ 22 w 25"/>
                <a:gd name="T7" fmla="*/ 27 h 33"/>
                <a:gd name="T8" fmla="*/ 23 w 25"/>
                <a:gd name="T9" fmla="*/ 24 h 33"/>
                <a:gd name="T10" fmla="*/ 21 w 25"/>
                <a:gd name="T11" fmla="*/ 18 h 33"/>
                <a:gd name="T12" fmla="*/ 16 w 25"/>
                <a:gd name="T13" fmla="*/ 22 h 33"/>
                <a:gd name="T14" fmla="*/ 3 w 25"/>
                <a:gd name="T15" fmla="*/ 28 h 33"/>
                <a:gd name="T16" fmla="*/ 1 w 25"/>
                <a:gd name="T17" fmla="*/ 27 h 33"/>
                <a:gd name="T18" fmla="*/ 1 w 25"/>
                <a:gd name="T19" fmla="*/ 24 h 33"/>
                <a:gd name="T20" fmla="*/ 6 w 25"/>
                <a:gd name="T21" fmla="*/ 19 h 33"/>
                <a:gd name="T22" fmla="*/ 11 w 25"/>
                <a:gd name="T23" fmla="*/ 10 h 33"/>
                <a:gd name="T24" fmla="*/ 15 w 25"/>
                <a:gd name="T25" fmla="*/ 2 h 33"/>
                <a:gd name="T26" fmla="*/ 20 w 25"/>
                <a:gd name="T27" fmla="*/ 3 h 33"/>
                <a:gd name="T28" fmla="*/ 20 w 25"/>
                <a:gd name="T29" fmla="*/ 7 h 33"/>
                <a:gd name="T30" fmla="*/ 22 w 25"/>
                <a:gd name="T31" fmla="*/ 10 h 33"/>
                <a:gd name="T32" fmla="*/ 23 w 25"/>
                <a:gd name="T33" fmla="*/ 16 h 33"/>
                <a:gd name="T34" fmla="*/ 24 w 25"/>
                <a:gd name="T35"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3">
                  <a:moveTo>
                    <a:pt x="24" y="28"/>
                  </a:moveTo>
                  <a:cubicBezTo>
                    <a:pt x="21" y="33"/>
                    <a:pt x="19" y="33"/>
                    <a:pt x="12" y="31"/>
                  </a:cubicBezTo>
                  <a:cubicBezTo>
                    <a:pt x="15" y="30"/>
                    <a:pt x="17" y="28"/>
                    <a:pt x="20" y="29"/>
                  </a:cubicBezTo>
                  <a:cubicBezTo>
                    <a:pt x="21" y="29"/>
                    <a:pt x="22" y="28"/>
                    <a:pt x="22" y="27"/>
                  </a:cubicBezTo>
                  <a:cubicBezTo>
                    <a:pt x="22" y="26"/>
                    <a:pt x="23" y="25"/>
                    <a:pt x="23" y="24"/>
                  </a:cubicBezTo>
                  <a:cubicBezTo>
                    <a:pt x="21" y="22"/>
                    <a:pt x="24" y="19"/>
                    <a:pt x="21" y="18"/>
                  </a:cubicBezTo>
                  <a:cubicBezTo>
                    <a:pt x="18" y="18"/>
                    <a:pt x="17" y="20"/>
                    <a:pt x="16" y="22"/>
                  </a:cubicBezTo>
                  <a:cubicBezTo>
                    <a:pt x="12" y="25"/>
                    <a:pt x="7" y="25"/>
                    <a:pt x="3" y="28"/>
                  </a:cubicBezTo>
                  <a:cubicBezTo>
                    <a:pt x="2" y="29"/>
                    <a:pt x="1" y="28"/>
                    <a:pt x="1" y="27"/>
                  </a:cubicBezTo>
                  <a:cubicBezTo>
                    <a:pt x="0" y="26"/>
                    <a:pt x="0" y="25"/>
                    <a:pt x="1" y="24"/>
                  </a:cubicBezTo>
                  <a:cubicBezTo>
                    <a:pt x="2" y="22"/>
                    <a:pt x="4" y="20"/>
                    <a:pt x="6" y="19"/>
                  </a:cubicBezTo>
                  <a:cubicBezTo>
                    <a:pt x="9" y="17"/>
                    <a:pt x="11" y="14"/>
                    <a:pt x="11" y="10"/>
                  </a:cubicBezTo>
                  <a:cubicBezTo>
                    <a:pt x="12" y="7"/>
                    <a:pt x="13" y="5"/>
                    <a:pt x="15" y="2"/>
                  </a:cubicBezTo>
                  <a:cubicBezTo>
                    <a:pt x="17" y="0"/>
                    <a:pt x="19" y="1"/>
                    <a:pt x="20" y="3"/>
                  </a:cubicBezTo>
                  <a:cubicBezTo>
                    <a:pt x="20" y="4"/>
                    <a:pt x="21" y="6"/>
                    <a:pt x="20" y="7"/>
                  </a:cubicBezTo>
                  <a:cubicBezTo>
                    <a:pt x="20" y="9"/>
                    <a:pt x="21" y="10"/>
                    <a:pt x="22" y="10"/>
                  </a:cubicBezTo>
                  <a:cubicBezTo>
                    <a:pt x="22" y="12"/>
                    <a:pt x="23" y="14"/>
                    <a:pt x="23" y="16"/>
                  </a:cubicBezTo>
                  <a:cubicBezTo>
                    <a:pt x="24" y="20"/>
                    <a:pt x="25" y="24"/>
                    <a:pt x="24" y="28"/>
                  </a:cubicBezTo>
                  <a:close/>
                </a:path>
              </a:pathLst>
            </a:custGeom>
            <a:solidFill>
              <a:srgbClr val="B289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3" name="Freeform 1195"/>
            <p:cNvSpPr>
              <a:spLocks/>
            </p:cNvSpPr>
            <p:nvPr/>
          </p:nvSpPr>
          <p:spPr bwMode="auto">
            <a:xfrm>
              <a:off x="1145" y="3508"/>
              <a:ext cx="34" cy="69"/>
            </a:xfrm>
            <a:custGeom>
              <a:avLst/>
              <a:gdLst>
                <a:gd name="T0" fmla="*/ 1 w 14"/>
                <a:gd name="T1" fmla="*/ 14 h 29"/>
                <a:gd name="T2" fmla="*/ 1 w 14"/>
                <a:gd name="T3" fmla="*/ 4 h 29"/>
                <a:gd name="T4" fmla="*/ 2 w 14"/>
                <a:gd name="T5" fmla="*/ 0 h 29"/>
                <a:gd name="T6" fmla="*/ 5 w 14"/>
                <a:gd name="T7" fmla="*/ 4 h 29"/>
                <a:gd name="T8" fmla="*/ 7 w 14"/>
                <a:gd name="T9" fmla="*/ 7 h 29"/>
                <a:gd name="T10" fmla="*/ 9 w 14"/>
                <a:gd name="T11" fmla="*/ 6 h 29"/>
                <a:gd name="T12" fmla="*/ 14 w 14"/>
                <a:gd name="T13" fmla="*/ 10 h 29"/>
                <a:gd name="T14" fmla="*/ 12 w 14"/>
                <a:gd name="T15" fmla="*/ 15 h 29"/>
                <a:gd name="T16" fmla="*/ 13 w 14"/>
                <a:gd name="T17" fmla="*/ 26 h 29"/>
                <a:gd name="T18" fmla="*/ 12 w 14"/>
                <a:gd name="T19" fmla="*/ 26 h 29"/>
                <a:gd name="T20" fmla="*/ 8 w 14"/>
                <a:gd name="T21" fmla="*/ 26 h 29"/>
                <a:gd name="T22" fmla="*/ 9 w 14"/>
                <a:gd name="T23" fmla="*/ 29 h 29"/>
                <a:gd name="T24" fmla="*/ 5 w 14"/>
                <a:gd name="T25" fmla="*/ 23 h 29"/>
                <a:gd name="T26" fmla="*/ 1 w 14"/>
                <a:gd name="T27" fmla="*/ 15 h 29"/>
                <a:gd name="T28" fmla="*/ 1 w 14"/>
                <a:gd name="T29" fmla="*/ 15 h 29"/>
                <a:gd name="T30" fmla="*/ 1 w 14"/>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9">
                  <a:moveTo>
                    <a:pt x="1" y="14"/>
                  </a:moveTo>
                  <a:cubicBezTo>
                    <a:pt x="1" y="11"/>
                    <a:pt x="0" y="7"/>
                    <a:pt x="1" y="4"/>
                  </a:cubicBezTo>
                  <a:cubicBezTo>
                    <a:pt x="1" y="2"/>
                    <a:pt x="1" y="0"/>
                    <a:pt x="2" y="0"/>
                  </a:cubicBezTo>
                  <a:cubicBezTo>
                    <a:pt x="4" y="1"/>
                    <a:pt x="6" y="1"/>
                    <a:pt x="5" y="4"/>
                  </a:cubicBezTo>
                  <a:cubicBezTo>
                    <a:pt x="4" y="5"/>
                    <a:pt x="6" y="6"/>
                    <a:pt x="7" y="7"/>
                  </a:cubicBezTo>
                  <a:cubicBezTo>
                    <a:pt x="8" y="8"/>
                    <a:pt x="8" y="7"/>
                    <a:pt x="9" y="6"/>
                  </a:cubicBezTo>
                  <a:cubicBezTo>
                    <a:pt x="11" y="5"/>
                    <a:pt x="13" y="6"/>
                    <a:pt x="14" y="10"/>
                  </a:cubicBezTo>
                  <a:cubicBezTo>
                    <a:pt x="13" y="12"/>
                    <a:pt x="12" y="13"/>
                    <a:pt x="12" y="15"/>
                  </a:cubicBezTo>
                  <a:cubicBezTo>
                    <a:pt x="10" y="19"/>
                    <a:pt x="11" y="23"/>
                    <a:pt x="13" y="26"/>
                  </a:cubicBezTo>
                  <a:cubicBezTo>
                    <a:pt x="12" y="26"/>
                    <a:pt x="12" y="26"/>
                    <a:pt x="12" y="26"/>
                  </a:cubicBezTo>
                  <a:cubicBezTo>
                    <a:pt x="11" y="26"/>
                    <a:pt x="9" y="24"/>
                    <a:pt x="8" y="26"/>
                  </a:cubicBezTo>
                  <a:cubicBezTo>
                    <a:pt x="7" y="28"/>
                    <a:pt x="9" y="28"/>
                    <a:pt x="9" y="29"/>
                  </a:cubicBezTo>
                  <a:cubicBezTo>
                    <a:pt x="6" y="29"/>
                    <a:pt x="4" y="27"/>
                    <a:pt x="5" y="23"/>
                  </a:cubicBezTo>
                  <a:cubicBezTo>
                    <a:pt x="5" y="20"/>
                    <a:pt x="3" y="18"/>
                    <a:pt x="1" y="15"/>
                  </a:cubicBezTo>
                  <a:cubicBezTo>
                    <a:pt x="1" y="15"/>
                    <a:pt x="1" y="15"/>
                    <a:pt x="1" y="15"/>
                  </a:cubicBezTo>
                  <a:cubicBezTo>
                    <a:pt x="1" y="15"/>
                    <a:pt x="1" y="14"/>
                    <a:pt x="1" y="14"/>
                  </a:cubicBezTo>
                  <a:close/>
                </a:path>
              </a:pathLst>
            </a:custGeom>
            <a:solidFill>
              <a:srgbClr val="946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4" name="Freeform 1196"/>
            <p:cNvSpPr>
              <a:spLocks/>
            </p:cNvSpPr>
            <p:nvPr/>
          </p:nvSpPr>
          <p:spPr bwMode="auto">
            <a:xfrm>
              <a:off x="1169" y="3499"/>
              <a:ext cx="12" cy="24"/>
            </a:xfrm>
            <a:custGeom>
              <a:avLst/>
              <a:gdLst>
                <a:gd name="T0" fmla="*/ 5 w 5"/>
                <a:gd name="T1" fmla="*/ 10 h 10"/>
                <a:gd name="T2" fmla="*/ 2 w 5"/>
                <a:gd name="T3" fmla="*/ 2 h 10"/>
                <a:gd name="T4" fmla="*/ 3 w 5"/>
                <a:gd name="T5" fmla="*/ 1 h 10"/>
                <a:gd name="T6" fmla="*/ 4 w 5"/>
                <a:gd name="T7" fmla="*/ 2 h 10"/>
                <a:gd name="T8" fmla="*/ 5 w 5"/>
                <a:gd name="T9" fmla="*/ 8 h 10"/>
                <a:gd name="T10" fmla="*/ 5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5" y="10"/>
                  </a:moveTo>
                  <a:cubicBezTo>
                    <a:pt x="0" y="9"/>
                    <a:pt x="1" y="5"/>
                    <a:pt x="2" y="2"/>
                  </a:cubicBezTo>
                  <a:cubicBezTo>
                    <a:pt x="2" y="1"/>
                    <a:pt x="2" y="0"/>
                    <a:pt x="3" y="1"/>
                  </a:cubicBezTo>
                  <a:cubicBezTo>
                    <a:pt x="3" y="1"/>
                    <a:pt x="4" y="1"/>
                    <a:pt x="4" y="2"/>
                  </a:cubicBezTo>
                  <a:cubicBezTo>
                    <a:pt x="4" y="4"/>
                    <a:pt x="3" y="6"/>
                    <a:pt x="5" y="8"/>
                  </a:cubicBezTo>
                  <a:cubicBezTo>
                    <a:pt x="5" y="9"/>
                    <a:pt x="5" y="10"/>
                    <a:pt x="5" y="10"/>
                  </a:cubicBezTo>
                  <a:close/>
                </a:path>
              </a:pathLst>
            </a:custGeom>
            <a:solidFill>
              <a:srgbClr val="946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5" name="Freeform 1197"/>
            <p:cNvSpPr>
              <a:spLocks/>
            </p:cNvSpPr>
            <p:nvPr/>
          </p:nvSpPr>
          <p:spPr bwMode="auto">
            <a:xfrm>
              <a:off x="1207" y="3414"/>
              <a:ext cx="10" cy="28"/>
            </a:xfrm>
            <a:custGeom>
              <a:avLst/>
              <a:gdLst>
                <a:gd name="T0" fmla="*/ 1 w 4"/>
                <a:gd name="T1" fmla="*/ 12 h 12"/>
                <a:gd name="T2" fmla="*/ 0 w 4"/>
                <a:gd name="T3" fmla="*/ 0 h 12"/>
                <a:gd name="T4" fmla="*/ 1 w 4"/>
                <a:gd name="T5" fmla="*/ 12 h 12"/>
              </a:gdLst>
              <a:ahLst/>
              <a:cxnLst>
                <a:cxn ang="0">
                  <a:pos x="T0" y="T1"/>
                </a:cxn>
                <a:cxn ang="0">
                  <a:pos x="T2" y="T3"/>
                </a:cxn>
                <a:cxn ang="0">
                  <a:pos x="T4" y="T5"/>
                </a:cxn>
              </a:cxnLst>
              <a:rect l="0" t="0" r="r" b="b"/>
              <a:pathLst>
                <a:path w="4" h="12">
                  <a:moveTo>
                    <a:pt x="1" y="12"/>
                  </a:moveTo>
                  <a:cubicBezTo>
                    <a:pt x="1" y="8"/>
                    <a:pt x="1" y="4"/>
                    <a:pt x="0" y="0"/>
                  </a:cubicBezTo>
                  <a:cubicBezTo>
                    <a:pt x="2" y="4"/>
                    <a:pt x="4" y="8"/>
                    <a:pt x="1" y="12"/>
                  </a:cubicBezTo>
                  <a:close/>
                </a:path>
              </a:pathLst>
            </a:custGeom>
            <a:solidFill>
              <a:srgbClr val="B18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6" name="Freeform 1198"/>
            <p:cNvSpPr>
              <a:spLocks/>
            </p:cNvSpPr>
            <p:nvPr/>
          </p:nvSpPr>
          <p:spPr bwMode="auto">
            <a:xfrm>
              <a:off x="1635" y="963"/>
              <a:ext cx="64" cy="272"/>
            </a:xfrm>
            <a:custGeom>
              <a:avLst/>
              <a:gdLst>
                <a:gd name="T0" fmla="*/ 15 w 27"/>
                <a:gd name="T1" fmla="*/ 90 h 115"/>
                <a:gd name="T2" fmla="*/ 13 w 27"/>
                <a:gd name="T3" fmla="*/ 99 h 115"/>
                <a:gd name="T4" fmla="*/ 8 w 27"/>
                <a:gd name="T5" fmla="*/ 113 h 115"/>
                <a:gd name="T6" fmla="*/ 9 w 27"/>
                <a:gd name="T7" fmla="*/ 108 h 115"/>
                <a:gd name="T8" fmla="*/ 5 w 27"/>
                <a:gd name="T9" fmla="*/ 93 h 115"/>
                <a:gd name="T10" fmla="*/ 5 w 27"/>
                <a:gd name="T11" fmla="*/ 76 h 115"/>
                <a:gd name="T12" fmla="*/ 2 w 27"/>
                <a:gd name="T13" fmla="*/ 70 h 115"/>
                <a:gd name="T14" fmla="*/ 4 w 27"/>
                <a:gd name="T15" fmla="*/ 66 h 115"/>
                <a:gd name="T16" fmla="*/ 11 w 27"/>
                <a:gd name="T17" fmla="*/ 66 h 115"/>
                <a:gd name="T18" fmla="*/ 8 w 27"/>
                <a:gd name="T19" fmla="*/ 56 h 115"/>
                <a:gd name="T20" fmla="*/ 7 w 27"/>
                <a:gd name="T21" fmla="*/ 51 h 115"/>
                <a:gd name="T22" fmla="*/ 9 w 27"/>
                <a:gd name="T23" fmla="*/ 32 h 115"/>
                <a:gd name="T24" fmla="*/ 10 w 27"/>
                <a:gd name="T25" fmla="*/ 21 h 115"/>
                <a:gd name="T26" fmla="*/ 9 w 27"/>
                <a:gd name="T27" fmla="*/ 16 h 115"/>
                <a:gd name="T28" fmla="*/ 4 w 27"/>
                <a:gd name="T29" fmla="*/ 10 h 115"/>
                <a:gd name="T30" fmla="*/ 11 w 27"/>
                <a:gd name="T31" fmla="*/ 8 h 115"/>
                <a:gd name="T32" fmla="*/ 10 w 27"/>
                <a:gd name="T33" fmla="*/ 4 h 115"/>
                <a:gd name="T34" fmla="*/ 12 w 27"/>
                <a:gd name="T35" fmla="*/ 2 h 115"/>
                <a:gd name="T36" fmla="*/ 14 w 27"/>
                <a:gd name="T37" fmla="*/ 10 h 115"/>
                <a:gd name="T38" fmla="*/ 14 w 27"/>
                <a:gd name="T39" fmla="*/ 37 h 115"/>
                <a:gd name="T40" fmla="*/ 15 w 27"/>
                <a:gd name="T41" fmla="*/ 77 h 115"/>
                <a:gd name="T42" fmla="*/ 15 w 27"/>
                <a:gd name="T43" fmla="*/ 76 h 115"/>
                <a:gd name="T44" fmla="*/ 15 w 27"/>
                <a:gd name="T45" fmla="*/ 54 h 115"/>
                <a:gd name="T46" fmla="*/ 25 w 27"/>
                <a:gd name="T47" fmla="*/ 54 h 115"/>
                <a:gd name="T48" fmla="*/ 22 w 27"/>
                <a:gd name="T49" fmla="*/ 55 h 115"/>
                <a:gd name="T50" fmla="*/ 19 w 27"/>
                <a:gd name="T51" fmla="*/ 61 h 115"/>
                <a:gd name="T52" fmla="*/ 21 w 27"/>
                <a:gd name="T53" fmla="*/ 67 h 115"/>
                <a:gd name="T54" fmla="*/ 27 w 27"/>
                <a:gd name="T55" fmla="*/ 67 h 115"/>
                <a:gd name="T56" fmla="*/ 24 w 27"/>
                <a:gd name="T57" fmla="*/ 86 h 115"/>
                <a:gd name="T58" fmla="*/ 25 w 27"/>
                <a:gd name="T59" fmla="*/ 94 h 115"/>
                <a:gd name="T60" fmla="*/ 21 w 27"/>
                <a:gd name="T61" fmla="*/ 86 h 115"/>
                <a:gd name="T62" fmla="*/ 18 w 27"/>
                <a:gd name="T63" fmla="*/ 90 h 115"/>
                <a:gd name="T64" fmla="*/ 15 w 27"/>
                <a:gd name="T65" fmla="*/ 9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115">
                  <a:moveTo>
                    <a:pt x="15" y="90"/>
                  </a:moveTo>
                  <a:cubicBezTo>
                    <a:pt x="15" y="90"/>
                    <a:pt x="15" y="90"/>
                    <a:pt x="15" y="90"/>
                  </a:cubicBezTo>
                  <a:cubicBezTo>
                    <a:pt x="14" y="89"/>
                    <a:pt x="14" y="90"/>
                    <a:pt x="14" y="90"/>
                  </a:cubicBezTo>
                  <a:cubicBezTo>
                    <a:pt x="13" y="93"/>
                    <a:pt x="13" y="96"/>
                    <a:pt x="13" y="99"/>
                  </a:cubicBezTo>
                  <a:cubicBezTo>
                    <a:pt x="13" y="104"/>
                    <a:pt x="13" y="110"/>
                    <a:pt x="13" y="115"/>
                  </a:cubicBezTo>
                  <a:cubicBezTo>
                    <a:pt x="11" y="115"/>
                    <a:pt x="11" y="111"/>
                    <a:pt x="8" y="113"/>
                  </a:cubicBezTo>
                  <a:cubicBezTo>
                    <a:pt x="7" y="113"/>
                    <a:pt x="5" y="113"/>
                    <a:pt x="6" y="111"/>
                  </a:cubicBezTo>
                  <a:cubicBezTo>
                    <a:pt x="8" y="111"/>
                    <a:pt x="9" y="110"/>
                    <a:pt x="9" y="108"/>
                  </a:cubicBezTo>
                  <a:cubicBezTo>
                    <a:pt x="10" y="103"/>
                    <a:pt x="11" y="98"/>
                    <a:pt x="7" y="94"/>
                  </a:cubicBezTo>
                  <a:cubicBezTo>
                    <a:pt x="6" y="93"/>
                    <a:pt x="6" y="93"/>
                    <a:pt x="5" y="93"/>
                  </a:cubicBezTo>
                  <a:cubicBezTo>
                    <a:pt x="4" y="91"/>
                    <a:pt x="7" y="89"/>
                    <a:pt x="5" y="86"/>
                  </a:cubicBezTo>
                  <a:cubicBezTo>
                    <a:pt x="5" y="83"/>
                    <a:pt x="5" y="80"/>
                    <a:pt x="5" y="76"/>
                  </a:cubicBezTo>
                  <a:cubicBezTo>
                    <a:pt x="5" y="74"/>
                    <a:pt x="5" y="73"/>
                    <a:pt x="3" y="72"/>
                  </a:cubicBezTo>
                  <a:cubicBezTo>
                    <a:pt x="3" y="71"/>
                    <a:pt x="2" y="71"/>
                    <a:pt x="2" y="70"/>
                  </a:cubicBezTo>
                  <a:cubicBezTo>
                    <a:pt x="1" y="69"/>
                    <a:pt x="0" y="68"/>
                    <a:pt x="1" y="67"/>
                  </a:cubicBezTo>
                  <a:cubicBezTo>
                    <a:pt x="2" y="66"/>
                    <a:pt x="3" y="66"/>
                    <a:pt x="4" y="66"/>
                  </a:cubicBezTo>
                  <a:cubicBezTo>
                    <a:pt x="4" y="66"/>
                    <a:pt x="5" y="66"/>
                    <a:pt x="5" y="67"/>
                  </a:cubicBezTo>
                  <a:cubicBezTo>
                    <a:pt x="7" y="68"/>
                    <a:pt x="10" y="67"/>
                    <a:pt x="11" y="66"/>
                  </a:cubicBezTo>
                  <a:cubicBezTo>
                    <a:pt x="12" y="64"/>
                    <a:pt x="11" y="61"/>
                    <a:pt x="10" y="60"/>
                  </a:cubicBezTo>
                  <a:cubicBezTo>
                    <a:pt x="9" y="59"/>
                    <a:pt x="7" y="58"/>
                    <a:pt x="8" y="56"/>
                  </a:cubicBezTo>
                  <a:cubicBezTo>
                    <a:pt x="9" y="55"/>
                    <a:pt x="8" y="55"/>
                    <a:pt x="7" y="54"/>
                  </a:cubicBezTo>
                  <a:cubicBezTo>
                    <a:pt x="6" y="53"/>
                    <a:pt x="7" y="52"/>
                    <a:pt x="7" y="51"/>
                  </a:cubicBezTo>
                  <a:cubicBezTo>
                    <a:pt x="11" y="47"/>
                    <a:pt x="10" y="42"/>
                    <a:pt x="8" y="38"/>
                  </a:cubicBezTo>
                  <a:cubicBezTo>
                    <a:pt x="8" y="36"/>
                    <a:pt x="8" y="34"/>
                    <a:pt x="9" y="32"/>
                  </a:cubicBezTo>
                  <a:cubicBezTo>
                    <a:pt x="10" y="30"/>
                    <a:pt x="11" y="27"/>
                    <a:pt x="11" y="25"/>
                  </a:cubicBezTo>
                  <a:cubicBezTo>
                    <a:pt x="11" y="23"/>
                    <a:pt x="11" y="22"/>
                    <a:pt x="10" y="21"/>
                  </a:cubicBezTo>
                  <a:cubicBezTo>
                    <a:pt x="10" y="20"/>
                    <a:pt x="10" y="20"/>
                    <a:pt x="10" y="19"/>
                  </a:cubicBezTo>
                  <a:cubicBezTo>
                    <a:pt x="10" y="18"/>
                    <a:pt x="9" y="17"/>
                    <a:pt x="9" y="16"/>
                  </a:cubicBezTo>
                  <a:cubicBezTo>
                    <a:pt x="9" y="15"/>
                    <a:pt x="9" y="14"/>
                    <a:pt x="7" y="13"/>
                  </a:cubicBezTo>
                  <a:cubicBezTo>
                    <a:pt x="5" y="13"/>
                    <a:pt x="4" y="11"/>
                    <a:pt x="4" y="10"/>
                  </a:cubicBezTo>
                  <a:cubicBezTo>
                    <a:pt x="5" y="8"/>
                    <a:pt x="5" y="9"/>
                    <a:pt x="6" y="10"/>
                  </a:cubicBezTo>
                  <a:cubicBezTo>
                    <a:pt x="8" y="11"/>
                    <a:pt x="10" y="11"/>
                    <a:pt x="11" y="8"/>
                  </a:cubicBezTo>
                  <a:cubicBezTo>
                    <a:pt x="11" y="8"/>
                    <a:pt x="11" y="8"/>
                    <a:pt x="11" y="8"/>
                  </a:cubicBezTo>
                  <a:cubicBezTo>
                    <a:pt x="12" y="6"/>
                    <a:pt x="12" y="5"/>
                    <a:pt x="10" y="4"/>
                  </a:cubicBezTo>
                  <a:cubicBezTo>
                    <a:pt x="10" y="3"/>
                    <a:pt x="9" y="2"/>
                    <a:pt x="10" y="1"/>
                  </a:cubicBezTo>
                  <a:cubicBezTo>
                    <a:pt x="11" y="0"/>
                    <a:pt x="11" y="2"/>
                    <a:pt x="12" y="2"/>
                  </a:cubicBezTo>
                  <a:cubicBezTo>
                    <a:pt x="13" y="2"/>
                    <a:pt x="14" y="2"/>
                    <a:pt x="14" y="3"/>
                  </a:cubicBezTo>
                  <a:cubicBezTo>
                    <a:pt x="15" y="5"/>
                    <a:pt x="14" y="7"/>
                    <a:pt x="14" y="10"/>
                  </a:cubicBezTo>
                  <a:cubicBezTo>
                    <a:pt x="14" y="16"/>
                    <a:pt x="14" y="23"/>
                    <a:pt x="14" y="30"/>
                  </a:cubicBezTo>
                  <a:cubicBezTo>
                    <a:pt x="13" y="32"/>
                    <a:pt x="13" y="35"/>
                    <a:pt x="14" y="37"/>
                  </a:cubicBezTo>
                  <a:cubicBezTo>
                    <a:pt x="15" y="42"/>
                    <a:pt x="14" y="47"/>
                    <a:pt x="14" y="53"/>
                  </a:cubicBezTo>
                  <a:cubicBezTo>
                    <a:pt x="14" y="61"/>
                    <a:pt x="13" y="69"/>
                    <a:pt x="15" y="77"/>
                  </a:cubicBezTo>
                  <a:cubicBezTo>
                    <a:pt x="16" y="79"/>
                    <a:pt x="16" y="80"/>
                    <a:pt x="16" y="82"/>
                  </a:cubicBezTo>
                  <a:cubicBezTo>
                    <a:pt x="19" y="77"/>
                    <a:pt x="19" y="77"/>
                    <a:pt x="15" y="76"/>
                  </a:cubicBezTo>
                  <a:cubicBezTo>
                    <a:pt x="14" y="70"/>
                    <a:pt x="13" y="65"/>
                    <a:pt x="15" y="59"/>
                  </a:cubicBezTo>
                  <a:cubicBezTo>
                    <a:pt x="16" y="57"/>
                    <a:pt x="15" y="55"/>
                    <a:pt x="15" y="54"/>
                  </a:cubicBezTo>
                  <a:cubicBezTo>
                    <a:pt x="15" y="52"/>
                    <a:pt x="15" y="51"/>
                    <a:pt x="16" y="50"/>
                  </a:cubicBezTo>
                  <a:cubicBezTo>
                    <a:pt x="20" y="50"/>
                    <a:pt x="22" y="53"/>
                    <a:pt x="25" y="54"/>
                  </a:cubicBezTo>
                  <a:cubicBezTo>
                    <a:pt x="25" y="56"/>
                    <a:pt x="23" y="56"/>
                    <a:pt x="22" y="55"/>
                  </a:cubicBezTo>
                  <a:cubicBezTo>
                    <a:pt x="22" y="55"/>
                    <a:pt x="22" y="55"/>
                    <a:pt x="22" y="55"/>
                  </a:cubicBezTo>
                  <a:cubicBezTo>
                    <a:pt x="21" y="55"/>
                    <a:pt x="22" y="56"/>
                    <a:pt x="22" y="56"/>
                  </a:cubicBezTo>
                  <a:cubicBezTo>
                    <a:pt x="23" y="58"/>
                    <a:pt x="20" y="59"/>
                    <a:pt x="19" y="61"/>
                  </a:cubicBezTo>
                  <a:cubicBezTo>
                    <a:pt x="18" y="62"/>
                    <a:pt x="17" y="63"/>
                    <a:pt x="18" y="65"/>
                  </a:cubicBezTo>
                  <a:cubicBezTo>
                    <a:pt x="18" y="67"/>
                    <a:pt x="20" y="67"/>
                    <a:pt x="21" y="67"/>
                  </a:cubicBezTo>
                  <a:cubicBezTo>
                    <a:pt x="22" y="67"/>
                    <a:pt x="23" y="66"/>
                    <a:pt x="24" y="66"/>
                  </a:cubicBezTo>
                  <a:cubicBezTo>
                    <a:pt x="25" y="66"/>
                    <a:pt x="26" y="66"/>
                    <a:pt x="27" y="67"/>
                  </a:cubicBezTo>
                  <a:cubicBezTo>
                    <a:pt x="27" y="68"/>
                    <a:pt x="27" y="69"/>
                    <a:pt x="26" y="70"/>
                  </a:cubicBezTo>
                  <a:cubicBezTo>
                    <a:pt x="21" y="74"/>
                    <a:pt x="23" y="80"/>
                    <a:pt x="24" y="86"/>
                  </a:cubicBezTo>
                  <a:cubicBezTo>
                    <a:pt x="25" y="87"/>
                    <a:pt x="25" y="89"/>
                    <a:pt x="25" y="90"/>
                  </a:cubicBezTo>
                  <a:cubicBezTo>
                    <a:pt x="26" y="91"/>
                    <a:pt x="26" y="93"/>
                    <a:pt x="25" y="94"/>
                  </a:cubicBezTo>
                  <a:cubicBezTo>
                    <a:pt x="22" y="94"/>
                    <a:pt x="22" y="92"/>
                    <a:pt x="22" y="90"/>
                  </a:cubicBezTo>
                  <a:cubicBezTo>
                    <a:pt x="22" y="89"/>
                    <a:pt x="22" y="87"/>
                    <a:pt x="21" y="86"/>
                  </a:cubicBezTo>
                  <a:cubicBezTo>
                    <a:pt x="22" y="87"/>
                    <a:pt x="22" y="88"/>
                    <a:pt x="21" y="90"/>
                  </a:cubicBezTo>
                  <a:cubicBezTo>
                    <a:pt x="20" y="91"/>
                    <a:pt x="19" y="91"/>
                    <a:pt x="18" y="90"/>
                  </a:cubicBezTo>
                  <a:cubicBezTo>
                    <a:pt x="17" y="89"/>
                    <a:pt x="17" y="89"/>
                    <a:pt x="18" y="88"/>
                  </a:cubicBezTo>
                  <a:cubicBezTo>
                    <a:pt x="17" y="89"/>
                    <a:pt x="17" y="91"/>
                    <a:pt x="15" y="90"/>
                  </a:cubicBezTo>
                  <a:close/>
                </a:path>
              </a:pathLst>
            </a:custGeom>
            <a:solidFill>
              <a:srgbClr val="BE6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7" name="Freeform 1199"/>
            <p:cNvSpPr>
              <a:spLocks/>
            </p:cNvSpPr>
            <p:nvPr/>
          </p:nvSpPr>
          <p:spPr bwMode="auto">
            <a:xfrm>
              <a:off x="1495" y="1219"/>
              <a:ext cx="161" cy="78"/>
            </a:xfrm>
            <a:custGeom>
              <a:avLst/>
              <a:gdLst>
                <a:gd name="T0" fmla="*/ 44 w 68"/>
                <a:gd name="T1" fmla="*/ 24 h 33"/>
                <a:gd name="T2" fmla="*/ 36 w 68"/>
                <a:gd name="T3" fmla="*/ 19 h 33"/>
                <a:gd name="T4" fmla="*/ 20 w 68"/>
                <a:gd name="T5" fmla="*/ 13 h 33"/>
                <a:gd name="T6" fmla="*/ 17 w 68"/>
                <a:gd name="T7" fmla="*/ 11 h 33"/>
                <a:gd name="T8" fmla="*/ 9 w 68"/>
                <a:gd name="T9" fmla="*/ 10 h 33"/>
                <a:gd name="T10" fmla="*/ 0 w 68"/>
                <a:gd name="T11" fmla="*/ 3 h 33"/>
                <a:gd name="T12" fmla="*/ 3 w 68"/>
                <a:gd name="T13" fmla="*/ 1 h 33"/>
                <a:gd name="T14" fmla="*/ 9 w 68"/>
                <a:gd name="T15" fmla="*/ 1 h 33"/>
                <a:gd name="T16" fmla="*/ 13 w 68"/>
                <a:gd name="T17" fmla="*/ 2 h 33"/>
                <a:gd name="T18" fmla="*/ 19 w 68"/>
                <a:gd name="T19" fmla="*/ 5 h 33"/>
                <a:gd name="T20" fmla="*/ 24 w 68"/>
                <a:gd name="T21" fmla="*/ 6 h 33"/>
                <a:gd name="T22" fmla="*/ 40 w 68"/>
                <a:gd name="T23" fmla="*/ 12 h 33"/>
                <a:gd name="T24" fmla="*/ 56 w 68"/>
                <a:gd name="T25" fmla="*/ 15 h 33"/>
                <a:gd name="T26" fmla="*/ 61 w 68"/>
                <a:gd name="T27" fmla="*/ 12 h 33"/>
                <a:gd name="T28" fmla="*/ 61 w 68"/>
                <a:gd name="T29" fmla="*/ 9 h 33"/>
                <a:gd name="T30" fmla="*/ 64 w 68"/>
                <a:gd name="T31" fmla="*/ 7 h 33"/>
                <a:gd name="T32" fmla="*/ 67 w 68"/>
                <a:gd name="T33" fmla="*/ 9 h 33"/>
                <a:gd name="T34" fmla="*/ 66 w 68"/>
                <a:gd name="T35" fmla="*/ 17 h 33"/>
                <a:gd name="T36" fmla="*/ 60 w 68"/>
                <a:gd name="T37" fmla="*/ 20 h 33"/>
                <a:gd name="T38" fmla="*/ 52 w 68"/>
                <a:gd name="T39" fmla="*/ 25 h 33"/>
                <a:gd name="T40" fmla="*/ 52 w 68"/>
                <a:gd name="T41" fmla="*/ 26 h 33"/>
                <a:gd name="T42" fmla="*/ 63 w 68"/>
                <a:gd name="T43" fmla="*/ 25 h 33"/>
                <a:gd name="T44" fmla="*/ 63 w 68"/>
                <a:gd name="T45" fmla="*/ 25 h 33"/>
                <a:gd name="T46" fmla="*/ 66 w 68"/>
                <a:gd name="T47" fmla="*/ 26 h 33"/>
                <a:gd name="T48" fmla="*/ 64 w 68"/>
                <a:gd name="T49" fmla="*/ 29 h 33"/>
                <a:gd name="T50" fmla="*/ 48 w 68"/>
                <a:gd name="T51" fmla="*/ 30 h 33"/>
                <a:gd name="T52" fmla="*/ 49 w 68"/>
                <a:gd name="T53" fmla="*/ 25 h 33"/>
                <a:gd name="T54" fmla="*/ 44 w 68"/>
                <a:gd name="T5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33">
                  <a:moveTo>
                    <a:pt x="44" y="24"/>
                  </a:moveTo>
                  <a:cubicBezTo>
                    <a:pt x="42" y="21"/>
                    <a:pt x="39" y="20"/>
                    <a:pt x="36" y="19"/>
                  </a:cubicBezTo>
                  <a:cubicBezTo>
                    <a:pt x="30" y="18"/>
                    <a:pt x="25" y="15"/>
                    <a:pt x="20" y="13"/>
                  </a:cubicBezTo>
                  <a:cubicBezTo>
                    <a:pt x="19" y="13"/>
                    <a:pt x="18" y="12"/>
                    <a:pt x="17" y="11"/>
                  </a:cubicBezTo>
                  <a:cubicBezTo>
                    <a:pt x="15" y="9"/>
                    <a:pt x="12" y="9"/>
                    <a:pt x="9" y="10"/>
                  </a:cubicBezTo>
                  <a:cubicBezTo>
                    <a:pt x="6" y="11"/>
                    <a:pt x="1" y="6"/>
                    <a:pt x="0" y="3"/>
                  </a:cubicBezTo>
                  <a:cubicBezTo>
                    <a:pt x="0" y="2"/>
                    <a:pt x="1" y="1"/>
                    <a:pt x="3" y="1"/>
                  </a:cubicBezTo>
                  <a:cubicBezTo>
                    <a:pt x="5" y="2"/>
                    <a:pt x="7" y="1"/>
                    <a:pt x="9" y="1"/>
                  </a:cubicBezTo>
                  <a:cubicBezTo>
                    <a:pt x="11" y="0"/>
                    <a:pt x="13" y="0"/>
                    <a:pt x="13" y="2"/>
                  </a:cubicBezTo>
                  <a:cubicBezTo>
                    <a:pt x="14" y="5"/>
                    <a:pt x="16" y="5"/>
                    <a:pt x="19" y="5"/>
                  </a:cubicBezTo>
                  <a:cubicBezTo>
                    <a:pt x="21" y="4"/>
                    <a:pt x="23" y="5"/>
                    <a:pt x="24" y="6"/>
                  </a:cubicBezTo>
                  <a:cubicBezTo>
                    <a:pt x="28" y="12"/>
                    <a:pt x="35" y="12"/>
                    <a:pt x="40" y="12"/>
                  </a:cubicBezTo>
                  <a:cubicBezTo>
                    <a:pt x="46" y="12"/>
                    <a:pt x="51" y="13"/>
                    <a:pt x="56" y="15"/>
                  </a:cubicBezTo>
                  <a:cubicBezTo>
                    <a:pt x="58" y="16"/>
                    <a:pt x="61" y="16"/>
                    <a:pt x="61" y="12"/>
                  </a:cubicBezTo>
                  <a:cubicBezTo>
                    <a:pt x="61" y="11"/>
                    <a:pt x="61" y="10"/>
                    <a:pt x="61" y="9"/>
                  </a:cubicBezTo>
                  <a:cubicBezTo>
                    <a:pt x="62" y="7"/>
                    <a:pt x="63" y="7"/>
                    <a:pt x="64" y="7"/>
                  </a:cubicBezTo>
                  <a:cubicBezTo>
                    <a:pt x="66" y="7"/>
                    <a:pt x="67" y="8"/>
                    <a:pt x="67" y="9"/>
                  </a:cubicBezTo>
                  <a:cubicBezTo>
                    <a:pt x="67" y="12"/>
                    <a:pt x="68" y="15"/>
                    <a:pt x="66" y="17"/>
                  </a:cubicBezTo>
                  <a:cubicBezTo>
                    <a:pt x="64" y="19"/>
                    <a:pt x="63" y="20"/>
                    <a:pt x="60" y="20"/>
                  </a:cubicBezTo>
                  <a:cubicBezTo>
                    <a:pt x="57" y="20"/>
                    <a:pt x="54" y="22"/>
                    <a:pt x="52" y="25"/>
                  </a:cubicBezTo>
                  <a:cubicBezTo>
                    <a:pt x="52" y="25"/>
                    <a:pt x="52" y="26"/>
                    <a:pt x="52" y="26"/>
                  </a:cubicBezTo>
                  <a:cubicBezTo>
                    <a:pt x="56" y="27"/>
                    <a:pt x="59" y="27"/>
                    <a:pt x="63" y="25"/>
                  </a:cubicBezTo>
                  <a:cubicBezTo>
                    <a:pt x="63" y="25"/>
                    <a:pt x="63" y="25"/>
                    <a:pt x="63" y="25"/>
                  </a:cubicBezTo>
                  <a:cubicBezTo>
                    <a:pt x="65" y="25"/>
                    <a:pt x="66" y="24"/>
                    <a:pt x="66" y="26"/>
                  </a:cubicBezTo>
                  <a:cubicBezTo>
                    <a:pt x="67" y="28"/>
                    <a:pt x="66" y="29"/>
                    <a:pt x="64" y="29"/>
                  </a:cubicBezTo>
                  <a:cubicBezTo>
                    <a:pt x="59" y="32"/>
                    <a:pt x="54" y="33"/>
                    <a:pt x="48" y="30"/>
                  </a:cubicBezTo>
                  <a:cubicBezTo>
                    <a:pt x="46" y="28"/>
                    <a:pt x="48" y="27"/>
                    <a:pt x="49" y="25"/>
                  </a:cubicBezTo>
                  <a:cubicBezTo>
                    <a:pt x="47" y="25"/>
                    <a:pt x="45" y="25"/>
                    <a:pt x="44" y="24"/>
                  </a:cubicBezTo>
                  <a:close/>
                </a:path>
              </a:pathLst>
            </a:custGeom>
            <a:solidFill>
              <a:srgbClr val="F4C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8" name="Freeform 1200"/>
            <p:cNvSpPr>
              <a:spLocks/>
            </p:cNvSpPr>
            <p:nvPr/>
          </p:nvSpPr>
          <p:spPr bwMode="auto">
            <a:xfrm>
              <a:off x="1559" y="1166"/>
              <a:ext cx="90" cy="79"/>
            </a:xfrm>
            <a:custGeom>
              <a:avLst/>
              <a:gdLst>
                <a:gd name="T0" fmla="*/ 0 w 38"/>
                <a:gd name="T1" fmla="*/ 26 h 33"/>
                <a:gd name="T2" fmla="*/ 4 w 38"/>
                <a:gd name="T3" fmla="*/ 27 h 33"/>
                <a:gd name="T4" fmla="*/ 28 w 38"/>
                <a:gd name="T5" fmla="*/ 26 h 33"/>
                <a:gd name="T6" fmla="*/ 32 w 38"/>
                <a:gd name="T7" fmla="*/ 16 h 33"/>
                <a:gd name="T8" fmla="*/ 36 w 38"/>
                <a:gd name="T9" fmla="*/ 0 h 33"/>
                <a:gd name="T10" fmla="*/ 37 w 38"/>
                <a:gd name="T11" fmla="*/ 4 h 33"/>
                <a:gd name="T12" fmla="*/ 34 w 38"/>
                <a:gd name="T13" fmla="*/ 22 h 33"/>
                <a:gd name="T14" fmla="*/ 24 w 38"/>
                <a:gd name="T15" fmla="*/ 32 h 33"/>
                <a:gd name="T16" fmla="*/ 0 w 38"/>
                <a:gd name="T17" fmla="*/ 27 h 33"/>
                <a:gd name="T18" fmla="*/ 0 w 38"/>
                <a:gd name="T19" fmla="*/ 27 h 33"/>
                <a:gd name="T20" fmla="*/ 0 w 38"/>
                <a:gd name="T21"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3">
                  <a:moveTo>
                    <a:pt x="0" y="26"/>
                  </a:moveTo>
                  <a:cubicBezTo>
                    <a:pt x="2" y="24"/>
                    <a:pt x="3" y="26"/>
                    <a:pt x="4" y="27"/>
                  </a:cubicBezTo>
                  <a:cubicBezTo>
                    <a:pt x="10" y="32"/>
                    <a:pt x="22" y="31"/>
                    <a:pt x="28" y="26"/>
                  </a:cubicBezTo>
                  <a:cubicBezTo>
                    <a:pt x="32" y="24"/>
                    <a:pt x="31" y="20"/>
                    <a:pt x="32" y="16"/>
                  </a:cubicBezTo>
                  <a:cubicBezTo>
                    <a:pt x="32" y="10"/>
                    <a:pt x="33" y="4"/>
                    <a:pt x="36" y="0"/>
                  </a:cubicBezTo>
                  <a:cubicBezTo>
                    <a:pt x="38" y="1"/>
                    <a:pt x="38" y="3"/>
                    <a:pt x="37" y="4"/>
                  </a:cubicBezTo>
                  <a:cubicBezTo>
                    <a:pt x="36" y="10"/>
                    <a:pt x="34" y="16"/>
                    <a:pt x="34" y="22"/>
                  </a:cubicBezTo>
                  <a:cubicBezTo>
                    <a:pt x="34" y="27"/>
                    <a:pt x="28" y="32"/>
                    <a:pt x="24" y="32"/>
                  </a:cubicBezTo>
                  <a:cubicBezTo>
                    <a:pt x="15" y="33"/>
                    <a:pt x="8" y="32"/>
                    <a:pt x="0" y="27"/>
                  </a:cubicBezTo>
                  <a:cubicBezTo>
                    <a:pt x="0" y="27"/>
                    <a:pt x="0" y="27"/>
                    <a:pt x="0" y="27"/>
                  </a:cubicBezTo>
                  <a:cubicBezTo>
                    <a:pt x="0" y="26"/>
                    <a:pt x="0" y="26"/>
                    <a:pt x="0" y="26"/>
                  </a:cubicBezTo>
                  <a:close/>
                </a:path>
              </a:pathLst>
            </a:custGeom>
            <a:solidFill>
              <a:srgbClr val="E894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9" name="Freeform 1201"/>
            <p:cNvSpPr>
              <a:spLocks/>
            </p:cNvSpPr>
            <p:nvPr/>
          </p:nvSpPr>
          <p:spPr bwMode="auto">
            <a:xfrm>
              <a:off x="1559" y="1166"/>
              <a:ext cx="95" cy="86"/>
            </a:xfrm>
            <a:custGeom>
              <a:avLst/>
              <a:gdLst>
                <a:gd name="T0" fmla="*/ 0 w 40"/>
                <a:gd name="T1" fmla="*/ 27 h 36"/>
                <a:gd name="T2" fmla="*/ 17 w 40"/>
                <a:gd name="T3" fmla="*/ 32 h 36"/>
                <a:gd name="T4" fmla="*/ 24 w 40"/>
                <a:gd name="T5" fmla="*/ 31 h 36"/>
                <a:gd name="T6" fmla="*/ 33 w 40"/>
                <a:gd name="T7" fmla="*/ 21 h 36"/>
                <a:gd name="T8" fmla="*/ 37 w 40"/>
                <a:gd name="T9" fmla="*/ 5 h 36"/>
                <a:gd name="T10" fmla="*/ 38 w 40"/>
                <a:gd name="T11" fmla="*/ 0 h 36"/>
                <a:gd name="T12" fmla="*/ 37 w 40"/>
                <a:gd name="T13" fmla="*/ 7 h 36"/>
                <a:gd name="T14" fmla="*/ 35 w 40"/>
                <a:gd name="T15" fmla="*/ 19 h 36"/>
                <a:gd name="T16" fmla="*/ 34 w 40"/>
                <a:gd name="T17" fmla="*/ 24 h 36"/>
                <a:gd name="T18" fmla="*/ 30 w 40"/>
                <a:gd name="T19" fmla="*/ 31 h 36"/>
                <a:gd name="T20" fmla="*/ 32 w 40"/>
                <a:gd name="T21" fmla="*/ 36 h 36"/>
                <a:gd name="T22" fmla="*/ 31 w 40"/>
                <a:gd name="T23" fmla="*/ 35 h 36"/>
                <a:gd name="T24" fmla="*/ 25 w 40"/>
                <a:gd name="T25" fmla="*/ 32 h 36"/>
                <a:gd name="T26" fmla="*/ 0 w 40"/>
                <a:gd name="T2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36">
                  <a:moveTo>
                    <a:pt x="0" y="27"/>
                  </a:moveTo>
                  <a:cubicBezTo>
                    <a:pt x="6" y="29"/>
                    <a:pt x="11" y="32"/>
                    <a:pt x="17" y="32"/>
                  </a:cubicBezTo>
                  <a:cubicBezTo>
                    <a:pt x="19" y="31"/>
                    <a:pt x="21" y="31"/>
                    <a:pt x="24" y="31"/>
                  </a:cubicBezTo>
                  <a:cubicBezTo>
                    <a:pt x="29" y="30"/>
                    <a:pt x="33" y="26"/>
                    <a:pt x="33" y="21"/>
                  </a:cubicBezTo>
                  <a:cubicBezTo>
                    <a:pt x="34" y="15"/>
                    <a:pt x="35" y="10"/>
                    <a:pt x="37" y="5"/>
                  </a:cubicBezTo>
                  <a:cubicBezTo>
                    <a:pt x="37" y="3"/>
                    <a:pt x="37" y="2"/>
                    <a:pt x="38" y="0"/>
                  </a:cubicBezTo>
                  <a:cubicBezTo>
                    <a:pt x="40" y="3"/>
                    <a:pt x="37" y="5"/>
                    <a:pt x="37" y="7"/>
                  </a:cubicBezTo>
                  <a:cubicBezTo>
                    <a:pt x="36" y="11"/>
                    <a:pt x="35" y="15"/>
                    <a:pt x="35" y="19"/>
                  </a:cubicBezTo>
                  <a:cubicBezTo>
                    <a:pt x="35" y="21"/>
                    <a:pt x="35" y="23"/>
                    <a:pt x="34" y="24"/>
                  </a:cubicBezTo>
                  <a:cubicBezTo>
                    <a:pt x="34" y="27"/>
                    <a:pt x="31" y="28"/>
                    <a:pt x="30" y="31"/>
                  </a:cubicBezTo>
                  <a:cubicBezTo>
                    <a:pt x="29" y="32"/>
                    <a:pt x="33" y="33"/>
                    <a:pt x="32" y="36"/>
                  </a:cubicBezTo>
                  <a:cubicBezTo>
                    <a:pt x="32" y="36"/>
                    <a:pt x="31" y="35"/>
                    <a:pt x="31" y="35"/>
                  </a:cubicBezTo>
                  <a:cubicBezTo>
                    <a:pt x="30" y="32"/>
                    <a:pt x="28" y="32"/>
                    <a:pt x="25" y="32"/>
                  </a:cubicBezTo>
                  <a:cubicBezTo>
                    <a:pt x="16" y="34"/>
                    <a:pt x="8" y="34"/>
                    <a:pt x="0" y="27"/>
                  </a:cubicBezTo>
                  <a:close/>
                </a:path>
              </a:pathLst>
            </a:custGeom>
            <a:solidFill>
              <a:srgbClr val="7B2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0" name="Freeform 1202"/>
            <p:cNvSpPr>
              <a:spLocks/>
            </p:cNvSpPr>
            <p:nvPr/>
          </p:nvSpPr>
          <p:spPr bwMode="auto">
            <a:xfrm>
              <a:off x="1649" y="1185"/>
              <a:ext cx="14" cy="43"/>
            </a:xfrm>
            <a:custGeom>
              <a:avLst/>
              <a:gdLst>
                <a:gd name="T0" fmla="*/ 1 w 6"/>
                <a:gd name="T1" fmla="*/ 0 h 18"/>
                <a:gd name="T2" fmla="*/ 3 w 6"/>
                <a:gd name="T3" fmla="*/ 0 h 18"/>
                <a:gd name="T4" fmla="*/ 3 w 6"/>
                <a:gd name="T5" fmla="*/ 17 h 18"/>
                <a:gd name="T6" fmla="*/ 0 w 6"/>
                <a:gd name="T7" fmla="*/ 17 h 18"/>
                <a:gd name="T8" fmla="*/ 1 w 6"/>
                <a:gd name="T9" fmla="*/ 0 h 18"/>
              </a:gdLst>
              <a:ahLst/>
              <a:cxnLst>
                <a:cxn ang="0">
                  <a:pos x="T0" y="T1"/>
                </a:cxn>
                <a:cxn ang="0">
                  <a:pos x="T2" y="T3"/>
                </a:cxn>
                <a:cxn ang="0">
                  <a:pos x="T4" y="T5"/>
                </a:cxn>
                <a:cxn ang="0">
                  <a:pos x="T6" y="T7"/>
                </a:cxn>
                <a:cxn ang="0">
                  <a:pos x="T8" y="T9"/>
                </a:cxn>
              </a:cxnLst>
              <a:rect l="0" t="0" r="r" b="b"/>
              <a:pathLst>
                <a:path w="6" h="18">
                  <a:moveTo>
                    <a:pt x="1" y="0"/>
                  </a:moveTo>
                  <a:cubicBezTo>
                    <a:pt x="2" y="0"/>
                    <a:pt x="2" y="0"/>
                    <a:pt x="3" y="0"/>
                  </a:cubicBezTo>
                  <a:cubicBezTo>
                    <a:pt x="6" y="3"/>
                    <a:pt x="6" y="14"/>
                    <a:pt x="3" y="17"/>
                  </a:cubicBezTo>
                  <a:cubicBezTo>
                    <a:pt x="2" y="18"/>
                    <a:pt x="1" y="17"/>
                    <a:pt x="0" y="17"/>
                  </a:cubicBezTo>
                  <a:cubicBezTo>
                    <a:pt x="0" y="11"/>
                    <a:pt x="0" y="5"/>
                    <a:pt x="1" y="0"/>
                  </a:cubicBezTo>
                  <a:close/>
                </a:path>
              </a:pathLst>
            </a:custGeom>
            <a:solidFill>
              <a:srgbClr val="EABA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1" name="Freeform 1203"/>
            <p:cNvSpPr>
              <a:spLocks/>
            </p:cNvSpPr>
            <p:nvPr/>
          </p:nvSpPr>
          <p:spPr bwMode="auto">
            <a:xfrm>
              <a:off x="1464" y="1162"/>
              <a:ext cx="35" cy="66"/>
            </a:xfrm>
            <a:custGeom>
              <a:avLst/>
              <a:gdLst>
                <a:gd name="T0" fmla="*/ 11 w 15"/>
                <a:gd name="T1" fmla="*/ 0 h 28"/>
                <a:gd name="T2" fmla="*/ 11 w 15"/>
                <a:gd name="T3" fmla="*/ 2 h 28"/>
                <a:gd name="T4" fmla="*/ 15 w 15"/>
                <a:gd name="T5" fmla="*/ 21 h 28"/>
                <a:gd name="T6" fmla="*/ 10 w 15"/>
                <a:gd name="T7" fmla="*/ 15 h 28"/>
                <a:gd name="T8" fmla="*/ 6 w 15"/>
                <a:gd name="T9" fmla="*/ 12 h 28"/>
                <a:gd name="T10" fmla="*/ 2 w 15"/>
                <a:gd name="T11" fmla="*/ 18 h 28"/>
                <a:gd name="T12" fmla="*/ 5 w 15"/>
                <a:gd name="T13" fmla="*/ 22 h 28"/>
                <a:gd name="T14" fmla="*/ 8 w 15"/>
                <a:gd name="T15" fmla="*/ 28 h 28"/>
                <a:gd name="T16" fmla="*/ 0 w 15"/>
                <a:gd name="T17" fmla="*/ 18 h 28"/>
                <a:gd name="T18" fmla="*/ 2 w 15"/>
                <a:gd name="T19" fmla="*/ 14 h 28"/>
                <a:gd name="T20" fmla="*/ 6 w 15"/>
                <a:gd name="T21" fmla="*/ 10 h 28"/>
                <a:gd name="T22" fmla="*/ 8 w 15"/>
                <a:gd name="T23" fmla="*/ 10 h 28"/>
                <a:gd name="T24" fmla="*/ 7 w 15"/>
                <a:gd name="T25" fmla="*/ 8 h 28"/>
                <a:gd name="T26" fmla="*/ 2 w 15"/>
                <a:gd name="T27" fmla="*/ 2 h 28"/>
                <a:gd name="T28" fmla="*/ 3 w 15"/>
                <a:gd name="T29" fmla="*/ 2 h 28"/>
                <a:gd name="T30" fmla="*/ 7 w 15"/>
                <a:gd name="T31" fmla="*/ 5 h 28"/>
                <a:gd name="T32" fmla="*/ 10 w 15"/>
                <a:gd name="T33" fmla="*/ 0 h 28"/>
                <a:gd name="T34" fmla="*/ 11 w 15"/>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8">
                  <a:moveTo>
                    <a:pt x="11" y="0"/>
                  </a:moveTo>
                  <a:cubicBezTo>
                    <a:pt x="12" y="1"/>
                    <a:pt x="11" y="2"/>
                    <a:pt x="11" y="2"/>
                  </a:cubicBezTo>
                  <a:cubicBezTo>
                    <a:pt x="8" y="9"/>
                    <a:pt x="10" y="15"/>
                    <a:pt x="15" y="21"/>
                  </a:cubicBezTo>
                  <a:cubicBezTo>
                    <a:pt x="12" y="20"/>
                    <a:pt x="11" y="18"/>
                    <a:pt x="10" y="15"/>
                  </a:cubicBezTo>
                  <a:cubicBezTo>
                    <a:pt x="9" y="14"/>
                    <a:pt x="9" y="11"/>
                    <a:pt x="6" y="12"/>
                  </a:cubicBezTo>
                  <a:cubicBezTo>
                    <a:pt x="4" y="13"/>
                    <a:pt x="2" y="14"/>
                    <a:pt x="2" y="18"/>
                  </a:cubicBezTo>
                  <a:cubicBezTo>
                    <a:pt x="2" y="20"/>
                    <a:pt x="3" y="21"/>
                    <a:pt x="5" y="22"/>
                  </a:cubicBezTo>
                  <a:cubicBezTo>
                    <a:pt x="7" y="24"/>
                    <a:pt x="8" y="25"/>
                    <a:pt x="8" y="28"/>
                  </a:cubicBezTo>
                  <a:cubicBezTo>
                    <a:pt x="5" y="24"/>
                    <a:pt x="2" y="22"/>
                    <a:pt x="0" y="18"/>
                  </a:cubicBezTo>
                  <a:cubicBezTo>
                    <a:pt x="2" y="17"/>
                    <a:pt x="1" y="15"/>
                    <a:pt x="2" y="14"/>
                  </a:cubicBezTo>
                  <a:cubicBezTo>
                    <a:pt x="2" y="11"/>
                    <a:pt x="3" y="10"/>
                    <a:pt x="6" y="10"/>
                  </a:cubicBezTo>
                  <a:cubicBezTo>
                    <a:pt x="7" y="10"/>
                    <a:pt x="8" y="11"/>
                    <a:pt x="8" y="10"/>
                  </a:cubicBezTo>
                  <a:cubicBezTo>
                    <a:pt x="9" y="9"/>
                    <a:pt x="8" y="8"/>
                    <a:pt x="7" y="8"/>
                  </a:cubicBezTo>
                  <a:cubicBezTo>
                    <a:pt x="5" y="7"/>
                    <a:pt x="3" y="5"/>
                    <a:pt x="2" y="2"/>
                  </a:cubicBezTo>
                  <a:cubicBezTo>
                    <a:pt x="2" y="2"/>
                    <a:pt x="2" y="2"/>
                    <a:pt x="3" y="2"/>
                  </a:cubicBezTo>
                  <a:cubicBezTo>
                    <a:pt x="5" y="2"/>
                    <a:pt x="5" y="6"/>
                    <a:pt x="7" y="5"/>
                  </a:cubicBezTo>
                  <a:cubicBezTo>
                    <a:pt x="9" y="4"/>
                    <a:pt x="9" y="1"/>
                    <a:pt x="10" y="0"/>
                  </a:cubicBezTo>
                  <a:cubicBezTo>
                    <a:pt x="11" y="0"/>
                    <a:pt x="11" y="0"/>
                    <a:pt x="11" y="0"/>
                  </a:cubicBezTo>
                  <a:close/>
                </a:path>
              </a:pathLst>
            </a:custGeom>
            <a:solidFill>
              <a:srgbClr val="7A27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2" name="Freeform 1204"/>
            <p:cNvSpPr>
              <a:spLocks/>
            </p:cNvSpPr>
            <p:nvPr/>
          </p:nvSpPr>
          <p:spPr bwMode="auto">
            <a:xfrm>
              <a:off x="1514" y="1209"/>
              <a:ext cx="45" cy="21"/>
            </a:xfrm>
            <a:custGeom>
              <a:avLst/>
              <a:gdLst>
                <a:gd name="T0" fmla="*/ 19 w 19"/>
                <a:gd name="T1" fmla="*/ 8 h 9"/>
                <a:gd name="T2" fmla="*/ 19 w 19"/>
                <a:gd name="T3" fmla="*/ 9 h 9"/>
                <a:gd name="T4" fmla="*/ 11 w 19"/>
                <a:gd name="T5" fmla="*/ 7 h 9"/>
                <a:gd name="T6" fmla="*/ 9 w 19"/>
                <a:gd name="T7" fmla="*/ 7 h 9"/>
                <a:gd name="T8" fmla="*/ 1 w 19"/>
                <a:gd name="T9" fmla="*/ 2 h 9"/>
                <a:gd name="T10" fmla="*/ 0 w 19"/>
                <a:gd name="T11" fmla="*/ 1 h 9"/>
                <a:gd name="T12" fmla="*/ 10 w 19"/>
                <a:gd name="T13" fmla="*/ 5 h 9"/>
                <a:gd name="T14" fmla="*/ 14 w 19"/>
                <a:gd name="T15" fmla="*/ 5 h 9"/>
                <a:gd name="T16" fmla="*/ 19 w 19"/>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19" y="8"/>
                  </a:moveTo>
                  <a:cubicBezTo>
                    <a:pt x="19" y="8"/>
                    <a:pt x="19" y="8"/>
                    <a:pt x="19" y="9"/>
                  </a:cubicBezTo>
                  <a:cubicBezTo>
                    <a:pt x="17" y="7"/>
                    <a:pt x="14" y="5"/>
                    <a:pt x="11" y="7"/>
                  </a:cubicBezTo>
                  <a:cubicBezTo>
                    <a:pt x="10" y="7"/>
                    <a:pt x="9" y="7"/>
                    <a:pt x="9" y="7"/>
                  </a:cubicBezTo>
                  <a:cubicBezTo>
                    <a:pt x="8" y="2"/>
                    <a:pt x="4" y="3"/>
                    <a:pt x="1" y="2"/>
                  </a:cubicBezTo>
                  <a:cubicBezTo>
                    <a:pt x="0" y="2"/>
                    <a:pt x="0" y="2"/>
                    <a:pt x="0" y="1"/>
                  </a:cubicBezTo>
                  <a:cubicBezTo>
                    <a:pt x="4" y="1"/>
                    <a:pt x="7" y="0"/>
                    <a:pt x="10" y="5"/>
                  </a:cubicBezTo>
                  <a:cubicBezTo>
                    <a:pt x="10" y="5"/>
                    <a:pt x="13" y="5"/>
                    <a:pt x="14" y="5"/>
                  </a:cubicBezTo>
                  <a:cubicBezTo>
                    <a:pt x="16" y="6"/>
                    <a:pt x="18" y="6"/>
                    <a:pt x="19" y="8"/>
                  </a:cubicBezTo>
                  <a:close/>
                </a:path>
              </a:pathLst>
            </a:custGeom>
            <a:solidFill>
              <a:srgbClr val="7B2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3" name="Freeform 1205"/>
            <p:cNvSpPr>
              <a:spLocks/>
            </p:cNvSpPr>
            <p:nvPr/>
          </p:nvSpPr>
          <p:spPr bwMode="auto">
            <a:xfrm>
              <a:off x="1473" y="1197"/>
              <a:ext cx="17" cy="22"/>
            </a:xfrm>
            <a:custGeom>
              <a:avLst/>
              <a:gdLst>
                <a:gd name="T0" fmla="*/ 7 w 7"/>
                <a:gd name="T1" fmla="*/ 8 h 9"/>
                <a:gd name="T2" fmla="*/ 6 w 7"/>
                <a:gd name="T3" fmla="*/ 9 h 9"/>
                <a:gd name="T4" fmla="*/ 0 w 7"/>
                <a:gd name="T5" fmla="*/ 3 h 9"/>
                <a:gd name="T6" fmla="*/ 2 w 7"/>
                <a:gd name="T7" fmla="*/ 0 h 9"/>
                <a:gd name="T8" fmla="*/ 4 w 7"/>
                <a:gd name="T9" fmla="*/ 2 h 9"/>
                <a:gd name="T10" fmla="*/ 7 w 7"/>
                <a:gd name="T11" fmla="*/ 7 h 9"/>
                <a:gd name="T12" fmla="*/ 7 w 7"/>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8"/>
                  </a:moveTo>
                  <a:cubicBezTo>
                    <a:pt x="7" y="8"/>
                    <a:pt x="7" y="8"/>
                    <a:pt x="6" y="9"/>
                  </a:cubicBezTo>
                  <a:cubicBezTo>
                    <a:pt x="4" y="9"/>
                    <a:pt x="0" y="5"/>
                    <a:pt x="0" y="3"/>
                  </a:cubicBezTo>
                  <a:cubicBezTo>
                    <a:pt x="0" y="2"/>
                    <a:pt x="1" y="1"/>
                    <a:pt x="2" y="0"/>
                  </a:cubicBezTo>
                  <a:cubicBezTo>
                    <a:pt x="3" y="0"/>
                    <a:pt x="3" y="1"/>
                    <a:pt x="4" y="2"/>
                  </a:cubicBezTo>
                  <a:cubicBezTo>
                    <a:pt x="4" y="4"/>
                    <a:pt x="6" y="6"/>
                    <a:pt x="7" y="7"/>
                  </a:cubicBezTo>
                  <a:cubicBezTo>
                    <a:pt x="7" y="7"/>
                    <a:pt x="7" y="7"/>
                    <a:pt x="7" y="8"/>
                  </a:cubicBezTo>
                  <a:close/>
                </a:path>
              </a:pathLst>
            </a:custGeom>
            <a:solidFill>
              <a:srgbClr val="F7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4" name="Freeform 1206"/>
            <p:cNvSpPr>
              <a:spLocks/>
            </p:cNvSpPr>
            <p:nvPr/>
          </p:nvSpPr>
          <p:spPr bwMode="auto">
            <a:xfrm>
              <a:off x="817" y="3461"/>
              <a:ext cx="26" cy="33"/>
            </a:xfrm>
            <a:custGeom>
              <a:avLst/>
              <a:gdLst>
                <a:gd name="T0" fmla="*/ 0 w 11"/>
                <a:gd name="T1" fmla="*/ 0 h 14"/>
                <a:gd name="T2" fmla="*/ 8 w 11"/>
                <a:gd name="T3" fmla="*/ 5 h 14"/>
                <a:gd name="T4" fmla="*/ 9 w 11"/>
                <a:gd name="T5" fmla="*/ 10 h 14"/>
                <a:gd name="T6" fmla="*/ 8 w 11"/>
                <a:gd name="T7" fmla="*/ 14 h 14"/>
                <a:gd name="T8" fmla="*/ 0 w 11"/>
                <a:gd name="T9" fmla="*/ 0 h 14"/>
              </a:gdLst>
              <a:ahLst/>
              <a:cxnLst>
                <a:cxn ang="0">
                  <a:pos x="T0" y="T1"/>
                </a:cxn>
                <a:cxn ang="0">
                  <a:pos x="T2" y="T3"/>
                </a:cxn>
                <a:cxn ang="0">
                  <a:pos x="T4" y="T5"/>
                </a:cxn>
                <a:cxn ang="0">
                  <a:pos x="T6" y="T7"/>
                </a:cxn>
                <a:cxn ang="0">
                  <a:pos x="T8" y="T9"/>
                </a:cxn>
              </a:cxnLst>
              <a:rect l="0" t="0" r="r" b="b"/>
              <a:pathLst>
                <a:path w="11" h="14">
                  <a:moveTo>
                    <a:pt x="0" y="0"/>
                  </a:moveTo>
                  <a:cubicBezTo>
                    <a:pt x="2" y="3"/>
                    <a:pt x="6" y="3"/>
                    <a:pt x="8" y="5"/>
                  </a:cubicBezTo>
                  <a:cubicBezTo>
                    <a:pt x="11" y="7"/>
                    <a:pt x="11" y="8"/>
                    <a:pt x="9" y="10"/>
                  </a:cubicBezTo>
                  <a:cubicBezTo>
                    <a:pt x="8" y="11"/>
                    <a:pt x="7" y="12"/>
                    <a:pt x="8" y="14"/>
                  </a:cubicBezTo>
                  <a:cubicBezTo>
                    <a:pt x="3" y="11"/>
                    <a:pt x="0" y="6"/>
                    <a:pt x="0" y="0"/>
                  </a:cubicBezTo>
                  <a:close/>
                </a:path>
              </a:pathLst>
            </a:custGeom>
            <a:solidFill>
              <a:srgbClr val="D2B7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5" name="Freeform 1207"/>
            <p:cNvSpPr>
              <a:spLocks/>
            </p:cNvSpPr>
            <p:nvPr/>
          </p:nvSpPr>
          <p:spPr bwMode="auto">
            <a:xfrm>
              <a:off x="958" y="913"/>
              <a:ext cx="35" cy="19"/>
            </a:xfrm>
            <a:custGeom>
              <a:avLst/>
              <a:gdLst>
                <a:gd name="T0" fmla="*/ 15 w 15"/>
                <a:gd name="T1" fmla="*/ 2 h 8"/>
                <a:gd name="T2" fmla="*/ 1 w 15"/>
                <a:gd name="T3" fmla="*/ 7 h 8"/>
                <a:gd name="T4" fmla="*/ 0 w 15"/>
                <a:gd name="T5" fmla="*/ 7 h 8"/>
                <a:gd name="T6" fmla="*/ 1 w 15"/>
                <a:gd name="T7" fmla="*/ 4 h 8"/>
                <a:gd name="T8" fmla="*/ 15 w 15"/>
                <a:gd name="T9" fmla="*/ 2 h 8"/>
              </a:gdLst>
              <a:ahLst/>
              <a:cxnLst>
                <a:cxn ang="0">
                  <a:pos x="T0" y="T1"/>
                </a:cxn>
                <a:cxn ang="0">
                  <a:pos x="T2" y="T3"/>
                </a:cxn>
                <a:cxn ang="0">
                  <a:pos x="T4" y="T5"/>
                </a:cxn>
                <a:cxn ang="0">
                  <a:pos x="T6" y="T7"/>
                </a:cxn>
                <a:cxn ang="0">
                  <a:pos x="T8" y="T9"/>
                </a:cxn>
              </a:cxnLst>
              <a:rect l="0" t="0" r="r" b="b"/>
              <a:pathLst>
                <a:path w="15" h="8">
                  <a:moveTo>
                    <a:pt x="15" y="2"/>
                  </a:moveTo>
                  <a:cubicBezTo>
                    <a:pt x="12" y="8"/>
                    <a:pt x="6" y="6"/>
                    <a:pt x="1" y="7"/>
                  </a:cubicBezTo>
                  <a:cubicBezTo>
                    <a:pt x="1" y="8"/>
                    <a:pt x="0" y="7"/>
                    <a:pt x="0" y="7"/>
                  </a:cubicBezTo>
                  <a:cubicBezTo>
                    <a:pt x="0" y="6"/>
                    <a:pt x="0" y="5"/>
                    <a:pt x="1" y="4"/>
                  </a:cubicBezTo>
                  <a:cubicBezTo>
                    <a:pt x="5" y="1"/>
                    <a:pt x="10" y="0"/>
                    <a:pt x="15" y="2"/>
                  </a:cubicBezTo>
                  <a:close/>
                </a:path>
              </a:pathLst>
            </a:custGeom>
            <a:solidFill>
              <a:srgbClr val="F6D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6" name="Freeform 1208"/>
            <p:cNvSpPr>
              <a:spLocks/>
            </p:cNvSpPr>
            <p:nvPr/>
          </p:nvSpPr>
          <p:spPr bwMode="auto">
            <a:xfrm>
              <a:off x="905" y="920"/>
              <a:ext cx="41" cy="19"/>
            </a:xfrm>
            <a:custGeom>
              <a:avLst/>
              <a:gdLst>
                <a:gd name="T0" fmla="*/ 17 w 17"/>
                <a:gd name="T1" fmla="*/ 1 h 8"/>
                <a:gd name="T2" fmla="*/ 16 w 17"/>
                <a:gd name="T3" fmla="*/ 3 h 8"/>
                <a:gd name="T4" fmla="*/ 3 w 17"/>
                <a:gd name="T5" fmla="*/ 7 h 8"/>
                <a:gd name="T6" fmla="*/ 1 w 17"/>
                <a:gd name="T7" fmla="*/ 7 h 8"/>
                <a:gd name="T8" fmla="*/ 2 w 17"/>
                <a:gd name="T9" fmla="*/ 5 h 8"/>
                <a:gd name="T10" fmla="*/ 15 w 17"/>
                <a:gd name="T11" fmla="*/ 0 h 8"/>
                <a:gd name="T12" fmla="*/ 17 w 17"/>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1"/>
                  </a:moveTo>
                  <a:cubicBezTo>
                    <a:pt x="17" y="2"/>
                    <a:pt x="17" y="3"/>
                    <a:pt x="16" y="3"/>
                  </a:cubicBezTo>
                  <a:cubicBezTo>
                    <a:pt x="11" y="4"/>
                    <a:pt x="7" y="6"/>
                    <a:pt x="3" y="7"/>
                  </a:cubicBezTo>
                  <a:cubicBezTo>
                    <a:pt x="2" y="8"/>
                    <a:pt x="1" y="8"/>
                    <a:pt x="1" y="7"/>
                  </a:cubicBezTo>
                  <a:cubicBezTo>
                    <a:pt x="0" y="6"/>
                    <a:pt x="1" y="6"/>
                    <a:pt x="2" y="5"/>
                  </a:cubicBezTo>
                  <a:cubicBezTo>
                    <a:pt x="5" y="2"/>
                    <a:pt x="10" y="0"/>
                    <a:pt x="15" y="0"/>
                  </a:cubicBezTo>
                  <a:cubicBezTo>
                    <a:pt x="16" y="0"/>
                    <a:pt x="17" y="0"/>
                    <a:pt x="17" y="1"/>
                  </a:cubicBezTo>
                  <a:close/>
                </a:path>
              </a:pathLst>
            </a:custGeom>
            <a:solidFill>
              <a:srgbClr val="F7D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7" name="Freeform 1209"/>
            <p:cNvSpPr>
              <a:spLocks/>
            </p:cNvSpPr>
            <p:nvPr/>
          </p:nvSpPr>
          <p:spPr bwMode="auto">
            <a:xfrm>
              <a:off x="908" y="934"/>
              <a:ext cx="78" cy="17"/>
            </a:xfrm>
            <a:custGeom>
              <a:avLst/>
              <a:gdLst>
                <a:gd name="T0" fmla="*/ 32 w 33"/>
                <a:gd name="T1" fmla="*/ 2 h 7"/>
                <a:gd name="T2" fmla="*/ 17 w 33"/>
                <a:gd name="T3" fmla="*/ 4 h 7"/>
                <a:gd name="T4" fmla="*/ 2 w 33"/>
                <a:gd name="T5" fmla="*/ 7 h 7"/>
                <a:gd name="T6" fmla="*/ 1 w 33"/>
                <a:gd name="T7" fmla="*/ 6 h 7"/>
                <a:gd name="T8" fmla="*/ 20 w 33"/>
                <a:gd name="T9" fmla="*/ 2 h 7"/>
                <a:gd name="T10" fmla="*/ 32 w 33"/>
                <a:gd name="T11" fmla="*/ 0 h 7"/>
                <a:gd name="T12" fmla="*/ 33 w 33"/>
                <a:gd name="T13" fmla="*/ 1 h 7"/>
                <a:gd name="T14" fmla="*/ 32 w 3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7">
                  <a:moveTo>
                    <a:pt x="32" y="2"/>
                  </a:moveTo>
                  <a:cubicBezTo>
                    <a:pt x="28" y="4"/>
                    <a:pt x="22" y="5"/>
                    <a:pt x="17" y="4"/>
                  </a:cubicBezTo>
                  <a:cubicBezTo>
                    <a:pt x="11" y="2"/>
                    <a:pt x="6" y="5"/>
                    <a:pt x="2" y="7"/>
                  </a:cubicBezTo>
                  <a:cubicBezTo>
                    <a:pt x="1" y="7"/>
                    <a:pt x="0" y="7"/>
                    <a:pt x="1" y="6"/>
                  </a:cubicBezTo>
                  <a:cubicBezTo>
                    <a:pt x="7" y="3"/>
                    <a:pt x="13" y="0"/>
                    <a:pt x="20" y="2"/>
                  </a:cubicBezTo>
                  <a:cubicBezTo>
                    <a:pt x="24" y="3"/>
                    <a:pt x="29" y="3"/>
                    <a:pt x="32" y="0"/>
                  </a:cubicBezTo>
                  <a:cubicBezTo>
                    <a:pt x="33" y="0"/>
                    <a:pt x="33" y="1"/>
                    <a:pt x="33" y="1"/>
                  </a:cubicBezTo>
                  <a:cubicBezTo>
                    <a:pt x="33" y="1"/>
                    <a:pt x="33" y="2"/>
                    <a:pt x="32" y="2"/>
                  </a:cubicBezTo>
                  <a:close/>
                </a:path>
              </a:pathLst>
            </a:custGeom>
            <a:solidFill>
              <a:srgbClr val="863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57" name="Group 1411"/>
          <p:cNvGrpSpPr>
            <a:grpSpLocks/>
          </p:cNvGrpSpPr>
          <p:nvPr/>
        </p:nvGrpSpPr>
        <p:grpSpPr bwMode="auto">
          <a:xfrm>
            <a:off x="1444625" y="1435100"/>
            <a:ext cx="1535112" cy="4537075"/>
            <a:chOff x="910" y="904"/>
            <a:chExt cx="967" cy="2858"/>
          </a:xfrm>
        </p:grpSpPr>
        <p:sp>
          <p:nvSpPr>
            <p:cNvPr id="1088" name="Freeform 1211"/>
            <p:cNvSpPr>
              <a:spLocks/>
            </p:cNvSpPr>
            <p:nvPr/>
          </p:nvSpPr>
          <p:spPr bwMode="auto">
            <a:xfrm>
              <a:off x="1590" y="932"/>
              <a:ext cx="71" cy="26"/>
            </a:xfrm>
            <a:custGeom>
              <a:avLst/>
              <a:gdLst>
                <a:gd name="T0" fmla="*/ 30 w 30"/>
                <a:gd name="T1" fmla="*/ 11 h 11"/>
                <a:gd name="T2" fmla="*/ 16 w 30"/>
                <a:gd name="T3" fmla="*/ 11 h 11"/>
                <a:gd name="T4" fmla="*/ 6 w 30"/>
                <a:gd name="T5" fmla="*/ 10 h 11"/>
                <a:gd name="T6" fmla="*/ 2 w 30"/>
                <a:gd name="T7" fmla="*/ 9 h 11"/>
                <a:gd name="T8" fmla="*/ 0 w 30"/>
                <a:gd name="T9" fmla="*/ 7 h 11"/>
                <a:gd name="T10" fmla="*/ 3 w 30"/>
                <a:gd name="T11" fmla="*/ 6 h 11"/>
                <a:gd name="T12" fmla="*/ 11 w 30"/>
                <a:gd name="T13" fmla="*/ 4 h 11"/>
                <a:gd name="T14" fmla="*/ 11 w 30"/>
                <a:gd name="T15" fmla="*/ 4 h 11"/>
                <a:gd name="T16" fmla="*/ 15 w 30"/>
                <a:gd name="T17" fmla="*/ 2 h 11"/>
                <a:gd name="T18" fmla="*/ 17 w 30"/>
                <a:gd name="T19" fmla="*/ 1 h 11"/>
                <a:gd name="T20" fmla="*/ 17 w 30"/>
                <a:gd name="T21" fmla="*/ 1 h 11"/>
                <a:gd name="T22" fmla="*/ 22 w 30"/>
                <a:gd name="T23" fmla="*/ 0 h 11"/>
                <a:gd name="T24" fmla="*/ 28 w 30"/>
                <a:gd name="T25" fmla="*/ 2 h 11"/>
                <a:gd name="T26" fmla="*/ 26 w 30"/>
                <a:gd name="T27" fmla="*/ 4 h 11"/>
                <a:gd name="T28" fmla="*/ 26 w 30"/>
                <a:gd name="T29" fmla="*/ 5 h 11"/>
                <a:gd name="T30" fmla="*/ 30 w 30"/>
                <a:gd name="T3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1">
                  <a:moveTo>
                    <a:pt x="30" y="11"/>
                  </a:moveTo>
                  <a:cubicBezTo>
                    <a:pt x="25" y="10"/>
                    <a:pt x="20" y="11"/>
                    <a:pt x="16" y="11"/>
                  </a:cubicBezTo>
                  <a:cubicBezTo>
                    <a:pt x="12" y="10"/>
                    <a:pt x="9" y="8"/>
                    <a:pt x="6" y="10"/>
                  </a:cubicBezTo>
                  <a:cubicBezTo>
                    <a:pt x="4" y="10"/>
                    <a:pt x="3" y="10"/>
                    <a:pt x="2" y="9"/>
                  </a:cubicBezTo>
                  <a:cubicBezTo>
                    <a:pt x="1" y="8"/>
                    <a:pt x="0" y="8"/>
                    <a:pt x="0" y="7"/>
                  </a:cubicBezTo>
                  <a:cubicBezTo>
                    <a:pt x="1" y="6"/>
                    <a:pt x="2" y="6"/>
                    <a:pt x="3" y="6"/>
                  </a:cubicBezTo>
                  <a:cubicBezTo>
                    <a:pt x="5" y="6"/>
                    <a:pt x="8" y="6"/>
                    <a:pt x="11" y="4"/>
                  </a:cubicBezTo>
                  <a:cubicBezTo>
                    <a:pt x="11" y="4"/>
                    <a:pt x="11" y="4"/>
                    <a:pt x="11" y="4"/>
                  </a:cubicBezTo>
                  <a:cubicBezTo>
                    <a:pt x="13" y="4"/>
                    <a:pt x="14" y="4"/>
                    <a:pt x="15" y="2"/>
                  </a:cubicBezTo>
                  <a:cubicBezTo>
                    <a:pt x="16" y="2"/>
                    <a:pt x="17" y="2"/>
                    <a:pt x="17" y="1"/>
                  </a:cubicBezTo>
                  <a:cubicBezTo>
                    <a:pt x="17" y="1"/>
                    <a:pt x="17" y="1"/>
                    <a:pt x="17" y="1"/>
                  </a:cubicBezTo>
                  <a:cubicBezTo>
                    <a:pt x="19" y="2"/>
                    <a:pt x="21" y="0"/>
                    <a:pt x="22" y="0"/>
                  </a:cubicBezTo>
                  <a:cubicBezTo>
                    <a:pt x="25" y="0"/>
                    <a:pt x="27" y="1"/>
                    <a:pt x="28" y="2"/>
                  </a:cubicBezTo>
                  <a:cubicBezTo>
                    <a:pt x="28" y="3"/>
                    <a:pt x="25" y="2"/>
                    <a:pt x="26" y="4"/>
                  </a:cubicBezTo>
                  <a:cubicBezTo>
                    <a:pt x="26" y="5"/>
                    <a:pt x="24" y="4"/>
                    <a:pt x="26" y="5"/>
                  </a:cubicBezTo>
                  <a:cubicBezTo>
                    <a:pt x="28" y="6"/>
                    <a:pt x="30" y="7"/>
                    <a:pt x="30" y="11"/>
                  </a:cubicBezTo>
                  <a:close/>
                </a:path>
              </a:pathLst>
            </a:custGeom>
            <a:solidFill>
              <a:srgbClr val="F1BB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89" name="Freeform 1212"/>
            <p:cNvSpPr>
              <a:spLocks/>
            </p:cNvSpPr>
            <p:nvPr/>
          </p:nvSpPr>
          <p:spPr bwMode="auto">
            <a:xfrm>
              <a:off x="1604" y="913"/>
              <a:ext cx="33" cy="14"/>
            </a:xfrm>
            <a:custGeom>
              <a:avLst/>
              <a:gdLst>
                <a:gd name="T0" fmla="*/ 14 w 14"/>
                <a:gd name="T1" fmla="*/ 1 h 6"/>
                <a:gd name="T2" fmla="*/ 3 w 14"/>
                <a:gd name="T3" fmla="*/ 6 h 6"/>
                <a:gd name="T4" fmla="*/ 1 w 14"/>
                <a:gd name="T5" fmla="*/ 5 h 6"/>
                <a:gd name="T6" fmla="*/ 2 w 14"/>
                <a:gd name="T7" fmla="*/ 3 h 6"/>
                <a:gd name="T8" fmla="*/ 14 w 14"/>
                <a:gd name="T9" fmla="*/ 1 h 6"/>
              </a:gdLst>
              <a:ahLst/>
              <a:cxnLst>
                <a:cxn ang="0">
                  <a:pos x="T0" y="T1"/>
                </a:cxn>
                <a:cxn ang="0">
                  <a:pos x="T2" y="T3"/>
                </a:cxn>
                <a:cxn ang="0">
                  <a:pos x="T4" y="T5"/>
                </a:cxn>
                <a:cxn ang="0">
                  <a:pos x="T6" y="T7"/>
                </a:cxn>
                <a:cxn ang="0">
                  <a:pos x="T8" y="T9"/>
                </a:cxn>
              </a:cxnLst>
              <a:rect l="0" t="0" r="r" b="b"/>
              <a:pathLst>
                <a:path w="14" h="6">
                  <a:moveTo>
                    <a:pt x="14" y="1"/>
                  </a:moveTo>
                  <a:cubicBezTo>
                    <a:pt x="11" y="3"/>
                    <a:pt x="7" y="5"/>
                    <a:pt x="3" y="6"/>
                  </a:cubicBezTo>
                  <a:cubicBezTo>
                    <a:pt x="2" y="6"/>
                    <a:pt x="1" y="6"/>
                    <a:pt x="1" y="5"/>
                  </a:cubicBezTo>
                  <a:cubicBezTo>
                    <a:pt x="0" y="4"/>
                    <a:pt x="1" y="4"/>
                    <a:pt x="2" y="3"/>
                  </a:cubicBezTo>
                  <a:cubicBezTo>
                    <a:pt x="6" y="0"/>
                    <a:pt x="10" y="0"/>
                    <a:pt x="14" y="1"/>
                  </a:cubicBezTo>
                  <a:close/>
                </a:path>
              </a:pathLst>
            </a:custGeom>
            <a:solidFill>
              <a:srgbClr val="F9E7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90" name="Freeform 1213"/>
            <p:cNvSpPr>
              <a:spLocks/>
            </p:cNvSpPr>
            <p:nvPr/>
          </p:nvSpPr>
          <p:spPr bwMode="auto">
            <a:xfrm>
              <a:off x="1566" y="934"/>
              <a:ext cx="64" cy="10"/>
            </a:xfrm>
            <a:custGeom>
              <a:avLst/>
              <a:gdLst>
                <a:gd name="T0" fmla="*/ 27 w 27"/>
                <a:gd name="T1" fmla="*/ 0 h 4"/>
                <a:gd name="T2" fmla="*/ 26 w 27"/>
                <a:gd name="T3" fmla="*/ 2 h 4"/>
                <a:gd name="T4" fmla="*/ 21 w 27"/>
                <a:gd name="T5" fmla="*/ 3 h 4"/>
                <a:gd name="T6" fmla="*/ 21 w 27"/>
                <a:gd name="T7" fmla="*/ 3 h 4"/>
                <a:gd name="T8" fmla="*/ 11 w 27"/>
                <a:gd name="T9" fmla="*/ 2 h 4"/>
                <a:gd name="T10" fmla="*/ 0 w 27"/>
                <a:gd name="T11" fmla="*/ 4 h 4"/>
                <a:gd name="T12" fmla="*/ 0 w 27"/>
                <a:gd name="T13" fmla="*/ 4 h 4"/>
                <a:gd name="T14" fmla="*/ 13 w 27"/>
                <a:gd name="T15" fmla="*/ 1 h 4"/>
                <a:gd name="T16" fmla="*/ 27 w 2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
                  <a:moveTo>
                    <a:pt x="27" y="0"/>
                  </a:moveTo>
                  <a:cubicBezTo>
                    <a:pt x="27" y="1"/>
                    <a:pt x="26" y="1"/>
                    <a:pt x="26" y="2"/>
                  </a:cubicBezTo>
                  <a:cubicBezTo>
                    <a:pt x="24" y="3"/>
                    <a:pt x="22" y="3"/>
                    <a:pt x="21" y="3"/>
                  </a:cubicBezTo>
                  <a:cubicBezTo>
                    <a:pt x="21" y="3"/>
                    <a:pt x="21" y="3"/>
                    <a:pt x="21" y="3"/>
                  </a:cubicBezTo>
                  <a:cubicBezTo>
                    <a:pt x="17" y="3"/>
                    <a:pt x="14" y="3"/>
                    <a:pt x="11" y="2"/>
                  </a:cubicBezTo>
                  <a:cubicBezTo>
                    <a:pt x="7" y="2"/>
                    <a:pt x="4" y="3"/>
                    <a:pt x="0" y="4"/>
                  </a:cubicBezTo>
                  <a:cubicBezTo>
                    <a:pt x="0" y="4"/>
                    <a:pt x="0" y="4"/>
                    <a:pt x="0" y="4"/>
                  </a:cubicBezTo>
                  <a:cubicBezTo>
                    <a:pt x="4" y="0"/>
                    <a:pt x="9" y="0"/>
                    <a:pt x="13" y="1"/>
                  </a:cubicBezTo>
                  <a:cubicBezTo>
                    <a:pt x="18" y="2"/>
                    <a:pt x="23" y="2"/>
                    <a:pt x="27" y="0"/>
                  </a:cubicBezTo>
                  <a:close/>
                </a:path>
              </a:pathLst>
            </a:custGeom>
            <a:solidFill>
              <a:srgbClr val="732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91" name="Freeform 1214"/>
            <p:cNvSpPr>
              <a:spLocks/>
            </p:cNvSpPr>
            <p:nvPr/>
          </p:nvSpPr>
          <p:spPr bwMode="auto">
            <a:xfrm>
              <a:off x="1604" y="904"/>
              <a:ext cx="36" cy="9"/>
            </a:xfrm>
            <a:custGeom>
              <a:avLst/>
              <a:gdLst>
                <a:gd name="T0" fmla="*/ 1 w 15"/>
                <a:gd name="T1" fmla="*/ 4 h 4"/>
                <a:gd name="T2" fmla="*/ 0 w 15"/>
                <a:gd name="T3" fmla="*/ 3 h 4"/>
                <a:gd name="T4" fmla="*/ 15 w 15"/>
                <a:gd name="T5" fmla="*/ 1 h 4"/>
                <a:gd name="T6" fmla="*/ 15 w 15"/>
                <a:gd name="T7" fmla="*/ 2 h 4"/>
                <a:gd name="T8" fmla="*/ 1 w 15"/>
                <a:gd name="T9" fmla="*/ 4 h 4"/>
              </a:gdLst>
              <a:ahLst/>
              <a:cxnLst>
                <a:cxn ang="0">
                  <a:pos x="T0" y="T1"/>
                </a:cxn>
                <a:cxn ang="0">
                  <a:pos x="T2" y="T3"/>
                </a:cxn>
                <a:cxn ang="0">
                  <a:pos x="T4" y="T5"/>
                </a:cxn>
                <a:cxn ang="0">
                  <a:pos x="T6" y="T7"/>
                </a:cxn>
                <a:cxn ang="0">
                  <a:pos x="T8" y="T9"/>
                </a:cxn>
              </a:cxnLst>
              <a:rect l="0" t="0" r="r" b="b"/>
              <a:pathLst>
                <a:path w="15" h="4">
                  <a:moveTo>
                    <a:pt x="1" y="4"/>
                  </a:moveTo>
                  <a:cubicBezTo>
                    <a:pt x="1" y="4"/>
                    <a:pt x="0" y="3"/>
                    <a:pt x="0" y="3"/>
                  </a:cubicBezTo>
                  <a:cubicBezTo>
                    <a:pt x="5" y="0"/>
                    <a:pt x="10" y="2"/>
                    <a:pt x="15" y="1"/>
                  </a:cubicBezTo>
                  <a:cubicBezTo>
                    <a:pt x="15" y="1"/>
                    <a:pt x="15" y="2"/>
                    <a:pt x="15" y="2"/>
                  </a:cubicBezTo>
                  <a:cubicBezTo>
                    <a:pt x="10" y="2"/>
                    <a:pt x="6" y="3"/>
                    <a:pt x="1" y="4"/>
                  </a:cubicBezTo>
                  <a:close/>
                </a:path>
              </a:pathLst>
            </a:custGeom>
            <a:solidFill>
              <a:srgbClr val="631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92" name="Freeform 1215"/>
            <p:cNvSpPr>
              <a:spLocks/>
            </p:cNvSpPr>
            <p:nvPr/>
          </p:nvSpPr>
          <p:spPr bwMode="auto">
            <a:xfrm>
              <a:off x="1552" y="944"/>
              <a:ext cx="14" cy="5"/>
            </a:xfrm>
            <a:custGeom>
              <a:avLst/>
              <a:gdLst>
                <a:gd name="T0" fmla="*/ 6 w 6"/>
                <a:gd name="T1" fmla="*/ 0 h 2"/>
                <a:gd name="T2" fmla="*/ 0 w 6"/>
                <a:gd name="T3" fmla="*/ 1 h 2"/>
                <a:gd name="T4" fmla="*/ 6 w 6"/>
                <a:gd name="T5" fmla="*/ 0 h 2"/>
              </a:gdLst>
              <a:ahLst/>
              <a:cxnLst>
                <a:cxn ang="0">
                  <a:pos x="T0" y="T1"/>
                </a:cxn>
                <a:cxn ang="0">
                  <a:pos x="T2" y="T3"/>
                </a:cxn>
                <a:cxn ang="0">
                  <a:pos x="T4" y="T5"/>
                </a:cxn>
              </a:cxnLst>
              <a:rect l="0" t="0" r="r" b="b"/>
              <a:pathLst>
                <a:path w="6" h="2">
                  <a:moveTo>
                    <a:pt x="6" y="0"/>
                  </a:moveTo>
                  <a:cubicBezTo>
                    <a:pt x="4" y="2"/>
                    <a:pt x="2" y="2"/>
                    <a:pt x="0" y="1"/>
                  </a:cubicBezTo>
                  <a:cubicBezTo>
                    <a:pt x="2" y="1"/>
                    <a:pt x="4" y="1"/>
                    <a:pt x="6" y="0"/>
                  </a:cubicBezTo>
                  <a:close/>
                </a:path>
              </a:pathLst>
            </a:custGeom>
            <a:solidFill>
              <a:srgbClr val="732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93" name="Freeform 1216"/>
            <p:cNvSpPr>
              <a:spLocks/>
            </p:cNvSpPr>
            <p:nvPr/>
          </p:nvSpPr>
          <p:spPr bwMode="auto">
            <a:xfrm>
              <a:off x="1671" y="949"/>
              <a:ext cx="121" cy="132"/>
            </a:xfrm>
            <a:custGeom>
              <a:avLst/>
              <a:gdLst>
                <a:gd name="T0" fmla="*/ 46 w 51"/>
                <a:gd name="T1" fmla="*/ 10 h 56"/>
                <a:gd name="T2" fmla="*/ 43 w 51"/>
                <a:gd name="T3" fmla="*/ 11 h 56"/>
                <a:gd name="T4" fmla="*/ 42 w 51"/>
                <a:gd name="T5" fmla="*/ 11 h 56"/>
                <a:gd name="T6" fmla="*/ 42 w 51"/>
                <a:gd name="T7" fmla="*/ 11 h 56"/>
                <a:gd name="T8" fmla="*/ 47 w 51"/>
                <a:gd name="T9" fmla="*/ 21 h 56"/>
                <a:gd name="T10" fmla="*/ 48 w 51"/>
                <a:gd name="T11" fmla="*/ 23 h 56"/>
                <a:gd name="T12" fmla="*/ 51 w 51"/>
                <a:gd name="T13" fmla="*/ 32 h 56"/>
                <a:gd name="T14" fmla="*/ 50 w 51"/>
                <a:gd name="T15" fmla="*/ 35 h 56"/>
                <a:gd name="T16" fmla="*/ 48 w 51"/>
                <a:gd name="T17" fmla="*/ 34 h 56"/>
                <a:gd name="T18" fmla="*/ 30 w 51"/>
                <a:gd name="T19" fmla="*/ 39 h 56"/>
                <a:gd name="T20" fmla="*/ 21 w 51"/>
                <a:gd name="T21" fmla="*/ 46 h 56"/>
                <a:gd name="T22" fmla="*/ 22 w 51"/>
                <a:gd name="T23" fmla="*/ 46 h 56"/>
                <a:gd name="T24" fmla="*/ 30 w 51"/>
                <a:gd name="T25" fmla="*/ 39 h 56"/>
                <a:gd name="T26" fmla="*/ 46 w 51"/>
                <a:gd name="T27" fmla="*/ 34 h 56"/>
                <a:gd name="T28" fmla="*/ 48 w 51"/>
                <a:gd name="T29" fmla="*/ 37 h 56"/>
                <a:gd name="T30" fmla="*/ 43 w 51"/>
                <a:gd name="T31" fmla="*/ 49 h 56"/>
                <a:gd name="T32" fmla="*/ 42 w 51"/>
                <a:gd name="T33" fmla="*/ 53 h 56"/>
                <a:gd name="T34" fmla="*/ 30 w 51"/>
                <a:gd name="T35" fmla="*/ 54 h 56"/>
                <a:gd name="T36" fmla="*/ 29 w 51"/>
                <a:gd name="T37" fmla="*/ 53 h 56"/>
                <a:gd name="T38" fmla="*/ 31 w 51"/>
                <a:gd name="T39" fmla="*/ 52 h 56"/>
                <a:gd name="T40" fmla="*/ 39 w 51"/>
                <a:gd name="T41" fmla="*/ 43 h 56"/>
                <a:gd name="T42" fmla="*/ 41 w 51"/>
                <a:gd name="T43" fmla="*/ 37 h 56"/>
                <a:gd name="T44" fmla="*/ 33 w 51"/>
                <a:gd name="T45" fmla="*/ 40 h 56"/>
                <a:gd name="T46" fmla="*/ 21 w 51"/>
                <a:gd name="T47" fmla="*/ 49 h 56"/>
                <a:gd name="T48" fmla="*/ 17 w 51"/>
                <a:gd name="T49" fmla="*/ 51 h 56"/>
                <a:gd name="T50" fmla="*/ 14 w 51"/>
                <a:gd name="T51" fmla="*/ 52 h 56"/>
                <a:gd name="T52" fmla="*/ 14 w 51"/>
                <a:gd name="T53" fmla="*/ 49 h 56"/>
                <a:gd name="T54" fmla="*/ 16 w 51"/>
                <a:gd name="T55" fmla="*/ 46 h 56"/>
                <a:gd name="T56" fmla="*/ 30 w 51"/>
                <a:gd name="T57" fmla="*/ 27 h 56"/>
                <a:gd name="T58" fmla="*/ 12 w 51"/>
                <a:gd name="T59" fmla="*/ 23 h 56"/>
                <a:gd name="T60" fmla="*/ 12 w 51"/>
                <a:gd name="T61" fmla="*/ 26 h 56"/>
                <a:gd name="T62" fmla="*/ 9 w 51"/>
                <a:gd name="T63" fmla="*/ 26 h 56"/>
                <a:gd name="T64" fmla="*/ 7 w 51"/>
                <a:gd name="T65" fmla="*/ 21 h 56"/>
                <a:gd name="T66" fmla="*/ 7 w 51"/>
                <a:gd name="T67" fmla="*/ 18 h 56"/>
                <a:gd name="T68" fmla="*/ 9 w 51"/>
                <a:gd name="T69" fmla="*/ 17 h 56"/>
                <a:gd name="T70" fmla="*/ 13 w 51"/>
                <a:gd name="T71" fmla="*/ 19 h 56"/>
                <a:gd name="T72" fmla="*/ 23 w 51"/>
                <a:gd name="T73" fmla="*/ 23 h 56"/>
                <a:gd name="T74" fmla="*/ 27 w 51"/>
                <a:gd name="T75" fmla="*/ 22 h 56"/>
                <a:gd name="T76" fmla="*/ 33 w 51"/>
                <a:gd name="T77" fmla="*/ 14 h 56"/>
                <a:gd name="T78" fmla="*/ 28 w 51"/>
                <a:gd name="T79" fmla="*/ 11 h 56"/>
                <a:gd name="T80" fmla="*/ 33 w 51"/>
                <a:gd name="T81" fmla="*/ 16 h 56"/>
                <a:gd name="T82" fmla="*/ 26 w 51"/>
                <a:gd name="T83" fmla="*/ 22 h 56"/>
                <a:gd name="T84" fmla="*/ 13 w 51"/>
                <a:gd name="T85" fmla="*/ 20 h 56"/>
                <a:gd name="T86" fmla="*/ 20 w 51"/>
                <a:gd name="T87" fmla="*/ 17 h 56"/>
                <a:gd name="T88" fmla="*/ 26 w 51"/>
                <a:gd name="T89" fmla="*/ 16 h 56"/>
                <a:gd name="T90" fmla="*/ 27 w 51"/>
                <a:gd name="T91" fmla="*/ 15 h 56"/>
                <a:gd name="T92" fmla="*/ 26 w 51"/>
                <a:gd name="T93" fmla="*/ 14 h 56"/>
                <a:gd name="T94" fmla="*/ 9 w 51"/>
                <a:gd name="T95" fmla="*/ 11 h 56"/>
                <a:gd name="T96" fmla="*/ 6 w 51"/>
                <a:gd name="T97" fmla="*/ 17 h 56"/>
                <a:gd name="T98" fmla="*/ 1 w 51"/>
                <a:gd name="T99" fmla="*/ 16 h 56"/>
                <a:gd name="T100" fmla="*/ 3 w 51"/>
                <a:gd name="T101" fmla="*/ 9 h 56"/>
                <a:gd name="T102" fmla="*/ 10 w 51"/>
                <a:gd name="T103" fmla="*/ 7 h 56"/>
                <a:gd name="T104" fmla="*/ 17 w 51"/>
                <a:gd name="T105" fmla="*/ 7 h 56"/>
                <a:gd name="T106" fmla="*/ 27 w 51"/>
                <a:gd name="T107" fmla="*/ 7 h 56"/>
                <a:gd name="T108" fmla="*/ 31 w 51"/>
                <a:gd name="T109" fmla="*/ 6 h 56"/>
                <a:gd name="T110" fmla="*/ 34 w 51"/>
                <a:gd name="T111" fmla="*/ 3 h 56"/>
                <a:gd name="T112" fmla="*/ 35 w 51"/>
                <a:gd name="T113" fmla="*/ 1 h 56"/>
                <a:gd name="T114" fmla="*/ 38 w 51"/>
                <a:gd name="T115" fmla="*/ 1 h 56"/>
                <a:gd name="T116" fmla="*/ 46 w 51"/>
                <a:gd name="T117"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 h="56">
                  <a:moveTo>
                    <a:pt x="46" y="10"/>
                  </a:moveTo>
                  <a:cubicBezTo>
                    <a:pt x="45" y="10"/>
                    <a:pt x="44" y="11"/>
                    <a:pt x="43" y="11"/>
                  </a:cubicBezTo>
                  <a:cubicBezTo>
                    <a:pt x="43" y="11"/>
                    <a:pt x="43" y="11"/>
                    <a:pt x="42" y="11"/>
                  </a:cubicBezTo>
                  <a:cubicBezTo>
                    <a:pt x="42" y="11"/>
                    <a:pt x="42" y="11"/>
                    <a:pt x="42" y="11"/>
                  </a:cubicBezTo>
                  <a:cubicBezTo>
                    <a:pt x="45" y="14"/>
                    <a:pt x="46" y="17"/>
                    <a:pt x="47" y="21"/>
                  </a:cubicBezTo>
                  <a:cubicBezTo>
                    <a:pt x="47" y="22"/>
                    <a:pt x="47" y="23"/>
                    <a:pt x="48" y="23"/>
                  </a:cubicBezTo>
                  <a:cubicBezTo>
                    <a:pt x="50" y="26"/>
                    <a:pt x="51" y="29"/>
                    <a:pt x="51" y="32"/>
                  </a:cubicBezTo>
                  <a:cubicBezTo>
                    <a:pt x="51" y="33"/>
                    <a:pt x="51" y="34"/>
                    <a:pt x="50" y="35"/>
                  </a:cubicBezTo>
                  <a:cubicBezTo>
                    <a:pt x="49" y="36"/>
                    <a:pt x="49" y="35"/>
                    <a:pt x="48" y="34"/>
                  </a:cubicBezTo>
                  <a:cubicBezTo>
                    <a:pt x="42" y="31"/>
                    <a:pt x="32" y="32"/>
                    <a:pt x="30" y="39"/>
                  </a:cubicBezTo>
                  <a:cubicBezTo>
                    <a:pt x="28" y="42"/>
                    <a:pt x="25" y="44"/>
                    <a:pt x="21" y="46"/>
                  </a:cubicBezTo>
                  <a:cubicBezTo>
                    <a:pt x="21" y="46"/>
                    <a:pt x="21" y="46"/>
                    <a:pt x="22" y="46"/>
                  </a:cubicBezTo>
                  <a:cubicBezTo>
                    <a:pt x="25" y="44"/>
                    <a:pt x="28" y="42"/>
                    <a:pt x="30" y="39"/>
                  </a:cubicBezTo>
                  <a:cubicBezTo>
                    <a:pt x="32" y="33"/>
                    <a:pt x="41" y="31"/>
                    <a:pt x="46" y="34"/>
                  </a:cubicBezTo>
                  <a:cubicBezTo>
                    <a:pt x="48" y="34"/>
                    <a:pt x="49" y="36"/>
                    <a:pt x="48" y="37"/>
                  </a:cubicBezTo>
                  <a:cubicBezTo>
                    <a:pt x="43" y="40"/>
                    <a:pt x="42" y="44"/>
                    <a:pt x="43" y="49"/>
                  </a:cubicBezTo>
                  <a:cubicBezTo>
                    <a:pt x="43" y="51"/>
                    <a:pt x="43" y="52"/>
                    <a:pt x="42" y="53"/>
                  </a:cubicBezTo>
                  <a:cubicBezTo>
                    <a:pt x="38" y="56"/>
                    <a:pt x="34" y="55"/>
                    <a:pt x="30" y="54"/>
                  </a:cubicBezTo>
                  <a:cubicBezTo>
                    <a:pt x="29" y="54"/>
                    <a:pt x="29" y="54"/>
                    <a:pt x="29" y="53"/>
                  </a:cubicBezTo>
                  <a:cubicBezTo>
                    <a:pt x="29" y="52"/>
                    <a:pt x="30" y="52"/>
                    <a:pt x="31" y="52"/>
                  </a:cubicBezTo>
                  <a:cubicBezTo>
                    <a:pt x="37" y="52"/>
                    <a:pt x="39" y="49"/>
                    <a:pt x="39" y="43"/>
                  </a:cubicBezTo>
                  <a:cubicBezTo>
                    <a:pt x="38" y="41"/>
                    <a:pt x="40" y="39"/>
                    <a:pt x="41" y="37"/>
                  </a:cubicBezTo>
                  <a:cubicBezTo>
                    <a:pt x="38" y="37"/>
                    <a:pt x="35" y="38"/>
                    <a:pt x="33" y="40"/>
                  </a:cubicBezTo>
                  <a:cubicBezTo>
                    <a:pt x="30" y="45"/>
                    <a:pt x="26" y="47"/>
                    <a:pt x="21" y="49"/>
                  </a:cubicBezTo>
                  <a:cubicBezTo>
                    <a:pt x="19" y="49"/>
                    <a:pt x="18" y="50"/>
                    <a:pt x="17" y="51"/>
                  </a:cubicBezTo>
                  <a:cubicBezTo>
                    <a:pt x="16" y="52"/>
                    <a:pt x="15" y="53"/>
                    <a:pt x="14" y="52"/>
                  </a:cubicBezTo>
                  <a:cubicBezTo>
                    <a:pt x="13" y="51"/>
                    <a:pt x="13" y="50"/>
                    <a:pt x="14" y="49"/>
                  </a:cubicBezTo>
                  <a:cubicBezTo>
                    <a:pt x="14" y="48"/>
                    <a:pt x="15" y="47"/>
                    <a:pt x="16" y="46"/>
                  </a:cubicBezTo>
                  <a:cubicBezTo>
                    <a:pt x="22" y="41"/>
                    <a:pt x="24" y="33"/>
                    <a:pt x="30" y="27"/>
                  </a:cubicBezTo>
                  <a:cubicBezTo>
                    <a:pt x="24" y="26"/>
                    <a:pt x="17" y="27"/>
                    <a:pt x="12" y="23"/>
                  </a:cubicBezTo>
                  <a:cubicBezTo>
                    <a:pt x="12" y="24"/>
                    <a:pt x="13" y="25"/>
                    <a:pt x="12" y="26"/>
                  </a:cubicBezTo>
                  <a:cubicBezTo>
                    <a:pt x="11" y="27"/>
                    <a:pt x="10" y="26"/>
                    <a:pt x="9" y="26"/>
                  </a:cubicBezTo>
                  <a:cubicBezTo>
                    <a:pt x="7" y="25"/>
                    <a:pt x="5" y="24"/>
                    <a:pt x="7" y="21"/>
                  </a:cubicBezTo>
                  <a:cubicBezTo>
                    <a:pt x="7" y="20"/>
                    <a:pt x="7" y="19"/>
                    <a:pt x="7" y="18"/>
                  </a:cubicBezTo>
                  <a:cubicBezTo>
                    <a:pt x="7" y="18"/>
                    <a:pt x="8" y="17"/>
                    <a:pt x="9" y="17"/>
                  </a:cubicBezTo>
                  <a:cubicBezTo>
                    <a:pt x="10" y="18"/>
                    <a:pt x="12" y="17"/>
                    <a:pt x="13" y="19"/>
                  </a:cubicBezTo>
                  <a:cubicBezTo>
                    <a:pt x="16" y="22"/>
                    <a:pt x="20" y="22"/>
                    <a:pt x="23" y="23"/>
                  </a:cubicBezTo>
                  <a:cubicBezTo>
                    <a:pt x="24" y="23"/>
                    <a:pt x="26" y="22"/>
                    <a:pt x="27" y="22"/>
                  </a:cubicBezTo>
                  <a:cubicBezTo>
                    <a:pt x="31" y="22"/>
                    <a:pt x="34" y="18"/>
                    <a:pt x="33" y="14"/>
                  </a:cubicBezTo>
                  <a:cubicBezTo>
                    <a:pt x="33" y="12"/>
                    <a:pt x="32" y="12"/>
                    <a:pt x="28" y="11"/>
                  </a:cubicBezTo>
                  <a:cubicBezTo>
                    <a:pt x="31" y="12"/>
                    <a:pt x="33" y="12"/>
                    <a:pt x="33" y="16"/>
                  </a:cubicBezTo>
                  <a:cubicBezTo>
                    <a:pt x="33" y="20"/>
                    <a:pt x="31" y="22"/>
                    <a:pt x="26" y="22"/>
                  </a:cubicBezTo>
                  <a:cubicBezTo>
                    <a:pt x="22" y="23"/>
                    <a:pt x="17" y="22"/>
                    <a:pt x="13" y="20"/>
                  </a:cubicBezTo>
                  <a:cubicBezTo>
                    <a:pt x="15" y="17"/>
                    <a:pt x="18" y="18"/>
                    <a:pt x="20" y="17"/>
                  </a:cubicBezTo>
                  <a:cubicBezTo>
                    <a:pt x="22" y="17"/>
                    <a:pt x="24" y="17"/>
                    <a:pt x="26" y="16"/>
                  </a:cubicBezTo>
                  <a:cubicBezTo>
                    <a:pt x="26" y="16"/>
                    <a:pt x="27" y="15"/>
                    <a:pt x="27" y="15"/>
                  </a:cubicBezTo>
                  <a:cubicBezTo>
                    <a:pt x="27" y="14"/>
                    <a:pt x="26" y="14"/>
                    <a:pt x="26" y="14"/>
                  </a:cubicBezTo>
                  <a:cubicBezTo>
                    <a:pt x="20" y="14"/>
                    <a:pt x="15" y="10"/>
                    <a:pt x="9" y="11"/>
                  </a:cubicBezTo>
                  <a:cubicBezTo>
                    <a:pt x="5" y="12"/>
                    <a:pt x="5" y="13"/>
                    <a:pt x="6" y="17"/>
                  </a:cubicBezTo>
                  <a:cubicBezTo>
                    <a:pt x="4" y="19"/>
                    <a:pt x="3" y="18"/>
                    <a:pt x="1" y="16"/>
                  </a:cubicBezTo>
                  <a:cubicBezTo>
                    <a:pt x="0" y="14"/>
                    <a:pt x="1" y="11"/>
                    <a:pt x="3" y="9"/>
                  </a:cubicBezTo>
                  <a:cubicBezTo>
                    <a:pt x="5" y="8"/>
                    <a:pt x="8" y="8"/>
                    <a:pt x="10" y="7"/>
                  </a:cubicBezTo>
                  <a:cubicBezTo>
                    <a:pt x="13" y="6"/>
                    <a:pt x="15" y="6"/>
                    <a:pt x="17" y="7"/>
                  </a:cubicBezTo>
                  <a:cubicBezTo>
                    <a:pt x="20" y="10"/>
                    <a:pt x="24" y="9"/>
                    <a:pt x="27" y="7"/>
                  </a:cubicBezTo>
                  <a:cubicBezTo>
                    <a:pt x="28" y="6"/>
                    <a:pt x="30" y="6"/>
                    <a:pt x="31" y="6"/>
                  </a:cubicBezTo>
                  <a:cubicBezTo>
                    <a:pt x="33" y="6"/>
                    <a:pt x="34" y="5"/>
                    <a:pt x="34" y="3"/>
                  </a:cubicBezTo>
                  <a:cubicBezTo>
                    <a:pt x="34" y="2"/>
                    <a:pt x="34" y="2"/>
                    <a:pt x="35" y="1"/>
                  </a:cubicBezTo>
                  <a:cubicBezTo>
                    <a:pt x="36" y="0"/>
                    <a:pt x="37" y="1"/>
                    <a:pt x="38" y="1"/>
                  </a:cubicBezTo>
                  <a:cubicBezTo>
                    <a:pt x="41" y="4"/>
                    <a:pt x="45" y="6"/>
                    <a:pt x="46" y="10"/>
                  </a:cubicBezTo>
                  <a:close/>
                </a:path>
              </a:pathLst>
            </a:custGeom>
            <a:solidFill>
              <a:srgbClr val="E38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94" name="Freeform 1217"/>
            <p:cNvSpPr>
              <a:spLocks/>
            </p:cNvSpPr>
            <p:nvPr/>
          </p:nvSpPr>
          <p:spPr bwMode="auto">
            <a:xfrm>
              <a:off x="1792" y="979"/>
              <a:ext cx="59" cy="57"/>
            </a:xfrm>
            <a:custGeom>
              <a:avLst/>
              <a:gdLst>
                <a:gd name="T0" fmla="*/ 8 w 25"/>
                <a:gd name="T1" fmla="*/ 2 h 24"/>
                <a:gd name="T2" fmla="*/ 12 w 25"/>
                <a:gd name="T3" fmla="*/ 3 h 24"/>
                <a:gd name="T4" fmla="*/ 20 w 25"/>
                <a:gd name="T5" fmla="*/ 10 h 24"/>
                <a:gd name="T6" fmla="*/ 25 w 25"/>
                <a:gd name="T7" fmla="*/ 22 h 24"/>
                <a:gd name="T8" fmla="*/ 24 w 25"/>
                <a:gd name="T9" fmla="*/ 23 h 24"/>
                <a:gd name="T10" fmla="*/ 22 w 25"/>
                <a:gd name="T11" fmla="*/ 23 h 24"/>
                <a:gd name="T12" fmla="*/ 20 w 25"/>
                <a:gd name="T13" fmla="*/ 20 h 24"/>
                <a:gd name="T14" fmla="*/ 11 w 25"/>
                <a:gd name="T15" fmla="*/ 17 h 24"/>
                <a:gd name="T16" fmla="*/ 7 w 25"/>
                <a:gd name="T17" fmla="*/ 17 h 24"/>
                <a:gd name="T18" fmla="*/ 5 w 25"/>
                <a:gd name="T19" fmla="*/ 16 h 24"/>
                <a:gd name="T20" fmla="*/ 1 w 25"/>
                <a:gd name="T21" fmla="*/ 11 h 24"/>
                <a:gd name="T22" fmla="*/ 5 w 25"/>
                <a:gd name="T23" fmla="*/ 8 h 24"/>
                <a:gd name="T24" fmla="*/ 8 w 25"/>
                <a:gd name="T2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4">
                  <a:moveTo>
                    <a:pt x="8" y="2"/>
                  </a:moveTo>
                  <a:cubicBezTo>
                    <a:pt x="10" y="0"/>
                    <a:pt x="12" y="0"/>
                    <a:pt x="12" y="3"/>
                  </a:cubicBezTo>
                  <a:cubicBezTo>
                    <a:pt x="13" y="7"/>
                    <a:pt x="18" y="8"/>
                    <a:pt x="20" y="10"/>
                  </a:cubicBezTo>
                  <a:cubicBezTo>
                    <a:pt x="23" y="13"/>
                    <a:pt x="24" y="18"/>
                    <a:pt x="25" y="22"/>
                  </a:cubicBezTo>
                  <a:cubicBezTo>
                    <a:pt x="25" y="23"/>
                    <a:pt x="25" y="23"/>
                    <a:pt x="24" y="23"/>
                  </a:cubicBezTo>
                  <a:cubicBezTo>
                    <a:pt x="23" y="23"/>
                    <a:pt x="23" y="24"/>
                    <a:pt x="22" y="23"/>
                  </a:cubicBezTo>
                  <a:cubicBezTo>
                    <a:pt x="22" y="21"/>
                    <a:pt x="21" y="21"/>
                    <a:pt x="20" y="20"/>
                  </a:cubicBezTo>
                  <a:cubicBezTo>
                    <a:pt x="18" y="17"/>
                    <a:pt x="15" y="15"/>
                    <a:pt x="11" y="17"/>
                  </a:cubicBezTo>
                  <a:cubicBezTo>
                    <a:pt x="10" y="17"/>
                    <a:pt x="9" y="17"/>
                    <a:pt x="7" y="17"/>
                  </a:cubicBezTo>
                  <a:cubicBezTo>
                    <a:pt x="6" y="17"/>
                    <a:pt x="5" y="17"/>
                    <a:pt x="5" y="16"/>
                  </a:cubicBezTo>
                  <a:cubicBezTo>
                    <a:pt x="3" y="15"/>
                    <a:pt x="0" y="13"/>
                    <a:pt x="1" y="11"/>
                  </a:cubicBezTo>
                  <a:cubicBezTo>
                    <a:pt x="1" y="9"/>
                    <a:pt x="3" y="9"/>
                    <a:pt x="5" y="8"/>
                  </a:cubicBezTo>
                  <a:cubicBezTo>
                    <a:pt x="9" y="7"/>
                    <a:pt x="9" y="7"/>
                    <a:pt x="8" y="2"/>
                  </a:cubicBezTo>
                  <a:close/>
                </a:path>
              </a:pathLst>
            </a:custGeom>
            <a:solidFill>
              <a:srgbClr val="F4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95" name="Freeform 1218"/>
            <p:cNvSpPr>
              <a:spLocks/>
            </p:cNvSpPr>
            <p:nvPr/>
          </p:nvSpPr>
          <p:spPr bwMode="auto">
            <a:xfrm>
              <a:off x="1740" y="1001"/>
              <a:ext cx="92" cy="73"/>
            </a:xfrm>
            <a:custGeom>
              <a:avLst/>
              <a:gdLst>
                <a:gd name="T0" fmla="*/ 13 w 39"/>
                <a:gd name="T1" fmla="*/ 30 h 31"/>
                <a:gd name="T2" fmla="*/ 13 w 39"/>
                <a:gd name="T3" fmla="*/ 28 h 31"/>
                <a:gd name="T4" fmla="*/ 18 w 39"/>
                <a:gd name="T5" fmla="*/ 15 h 31"/>
                <a:gd name="T6" fmla="*/ 17 w 39"/>
                <a:gd name="T7" fmla="*/ 12 h 31"/>
                <a:gd name="T8" fmla="*/ 1 w 39"/>
                <a:gd name="T9" fmla="*/ 17 h 31"/>
                <a:gd name="T10" fmla="*/ 0 w 39"/>
                <a:gd name="T11" fmla="*/ 17 h 31"/>
                <a:gd name="T12" fmla="*/ 20 w 39"/>
                <a:gd name="T13" fmla="*/ 12 h 31"/>
                <a:gd name="T14" fmla="*/ 21 w 39"/>
                <a:gd name="T15" fmla="*/ 13 h 31"/>
                <a:gd name="T16" fmla="*/ 21 w 39"/>
                <a:gd name="T17" fmla="*/ 11 h 31"/>
                <a:gd name="T18" fmla="*/ 19 w 39"/>
                <a:gd name="T19" fmla="*/ 1 h 31"/>
                <a:gd name="T20" fmla="*/ 20 w 39"/>
                <a:gd name="T21" fmla="*/ 2 h 31"/>
                <a:gd name="T22" fmla="*/ 30 w 39"/>
                <a:gd name="T23" fmla="*/ 11 h 31"/>
                <a:gd name="T24" fmla="*/ 32 w 39"/>
                <a:gd name="T25" fmla="*/ 10 h 31"/>
                <a:gd name="T26" fmla="*/ 39 w 39"/>
                <a:gd name="T27" fmla="*/ 12 h 31"/>
                <a:gd name="T28" fmla="*/ 28 w 39"/>
                <a:gd name="T29" fmla="*/ 13 h 31"/>
                <a:gd name="T30" fmla="*/ 24 w 39"/>
                <a:gd name="T31" fmla="*/ 11 h 31"/>
                <a:gd name="T32" fmla="*/ 25 w 39"/>
                <a:gd name="T33" fmla="*/ 13 h 31"/>
                <a:gd name="T34" fmla="*/ 28 w 39"/>
                <a:gd name="T35" fmla="*/ 12 h 31"/>
                <a:gd name="T36" fmla="*/ 34 w 39"/>
                <a:gd name="T37" fmla="*/ 19 h 31"/>
                <a:gd name="T38" fmla="*/ 38 w 39"/>
                <a:gd name="T39" fmla="*/ 20 h 31"/>
                <a:gd name="T40" fmla="*/ 33 w 39"/>
                <a:gd name="T41" fmla="*/ 20 h 31"/>
                <a:gd name="T42" fmla="*/ 27 w 39"/>
                <a:gd name="T43" fmla="*/ 19 h 31"/>
                <a:gd name="T44" fmla="*/ 20 w 39"/>
                <a:gd name="T45" fmla="*/ 16 h 31"/>
                <a:gd name="T46" fmla="*/ 15 w 39"/>
                <a:gd name="T47" fmla="*/ 27 h 31"/>
                <a:gd name="T48" fmla="*/ 14 w 39"/>
                <a:gd name="T49" fmla="*/ 31 h 31"/>
                <a:gd name="T50" fmla="*/ 13 w 39"/>
                <a:gd name="T5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31">
                  <a:moveTo>
                    <a:pt x="13" y="30"/>
                  </a:moveTo>
                  <a:cubicBezTo>
                    <a:pt x="13" y="29"/>
                    <a:pt x="13" y="28"/>
                    <a:pt x="13" y="28"/>
                  </a:cubicBezTo>
                  <a:cubicBezTo>
                    <a:pt x="12" y="22"/>
                    <a:pt x="13" y="18"/>
                    <a:pt x="18" y="15"/>
                  </a:cubicBezTo>
                  <a:cubicBezTo>
                    <a:pt x="20" y="13"/>
                    <a:pt x="18" y="12"/>
                    <a:pt x="17" y="12"/>
                  </a:cubicBezTo>
                  <a:cubicBezTo>
                    <a:pt x="11" y="10"/>
                    <a:pt x="4" y="11"/>
                    <a:pt x="1" y="17"/>
                  </a:cubicBezTo>
                  <a:cubicBezTo>
                    <a:pt x="0" y="18"/>
                    <a:pt x="0" y="18"/>
                    <a:pt x="0" y="17"/>
                  </a:cubicBezTo>
                  <a:cubicBezTo>
                    <a:pt x="4" y="10"/>
                    <a:pt x="13" y="7"/>
                    <a:pt x="20" y="12"/>
                  </a:cubicBezTo>
                  <a:cubicBezTo>
                    <a:pt x="20" y="12"/>
                    <a:pt x="20" y="13"/>
                    <a:pt x="21" y="13"/>
                  </a:cubicBezTo>
                  <a:cubicBezTo>
                    <a:pt x="21" y="12"/>
                    <a:pt x="22" y="11"/>
                    <a:pt x="21" y="11"/>
                  </a:cubicBezTo>
                  <a:cubicBezTo>
                    <a:pt x="21" y="8"/>
                    <a:pt x="20" y="5"/>
                    <a:pt x="19" y="1"/>
                  </a:cubicBezTo>
                  <a:cubicBezTo>
                    <a:pt x="20" y="0"/>
                    <a:pt x="20" y="0"/>
                    <a:pt x="20" y="2"/>
                  </a:cubicBezTo>
                  <a:cubicBezTo>
                    <a:pt x="21" y="7"/>
                    <a:pt x="25" y="10"/>
                    <a:pt x="30" y="11"/>
                  </a:cubicBezTo>
                  <a:cubicBezTo>
                    <a:pt x="31" y="11"/>
                    <a:pt x="31" y="11"/>
                    <a:pt x="32" y="10"/>
                  </a:cubicBezTo>
                  <a:cubicBezTo>
                    <a:pt x="34" y="10"/>
                    <a:pt x="36" y="10"/>
                    <a:pt x="39" y="12"/>
                  </a:cubicBezTo>
                  <a:cubicBezTo>
                    <a:pt x="35" y="12"/>
                    <a:pt x="31" y="12"/>
                    <a:pt x="28" y="13"/>
                  </a:cubicBezTo>
                  <a:cubicBezTo>
                    <a:pt x="26" y="12"/>
                    <a:pt x="25" y="12"/>
                    <a:pt x="24" y="11"/>
                  </a:cubicBezTo>
                  <a:cubicBezTo>
                    <a:pt x="23" y="13"/>
                    <a:pt x="23" y="15"/>
                    <a:pt x="25" y="13"/>
                  </a:cubicBezTo>
                  <a:cubicBezTo>
                    <a:pt x="26" y="13"/>
                    <a:pt x="27" y="12"/>
                    <a:pt x="28" y="12"/>
                  </a:cubicBezTo>
                  <a:cubicBezTo>
                    <a:pt x="26" y="18"/>
                    <a:pt x="29" y="20"/>
                    <a:pt x="34" y="19"/>
                  </a:cubicBezTo>
                  <a:cubicBezTo>
                    <a:pt x="36" y="19"/>
                    <a:pt x="36" y="19"/>
                    <a:pt x="38" y="20"/>
                  </a:cubicBezTo>
                  <a:cubicBezTo>
                    <a:pt x="36" y="20"/>
                    <a:pt x="35" y="20"/>
                    <a:pt x="33" y="20"/>
                  </a:cubicBezTo>
                  <a:cubicBezTo>
                    <a:pt x="31" y="21"/>
                    <a:pt x="29" y="21"/>
                    <a:pt x="27" y="19"/>
                  </a:cubicBezTo>
                  <a:cubicBezTo>
                    <a:pt x="26" y="16"/>
                    <a:pt x="23" y="15"/>
                    <a:pt x="20" y="16"/>
                  </a:cubicBezTo>
                  <a:cubicBezTo>
                    <a:pt x="16" y="19"/>
                    <a:pt x="15" y="22"/>
                    <a:pt x="15" y="27"/>
                  </a:cubicBezTo>
                  <a:cubicBezTo>
                    <a:pt x="16" y="28"/>
                    <a:pt x="15" y="30"/>
                    <a:pt x="14" y="31"/>
                  </a:cubicBezTo>
                  <a:cubicBezTo>
                    <a:pt x="13" y="31"/>
                    <a:pt x="13" y="31"/>
                    <a:pt x="13" y="30"/>
                  </a:cubicBezTo>
                  <a:close/>
                </a:path>
              </a:pathLst>
            </a:custGeom>
            <a:solidFill>
              <a:srgbClr val="722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96" name="Freeform 1219"/>
            <p:cNvSpPr>
              <a:spLocks/>
            </p:cNvSpPr>
            <p:nvPr/>
          </p:nvSpPr>
          <p:spPr bwMode="auto">
            <a:xfrm>
              <a:off x="1756" y="946"/>
              <a:ext cx="43" cy="41"/>
            </a:xfrm>
            <a:custGeom>
              <a:avLst/>
              <a:gdLst>
                <a:gd name="T0" fmla="*/ 10 w 18"/>
                <a:gd name="T1" fmla="*/ 11 h 17"/>
                <a:gd name="T2" fmla="*/ 2 w 18"/>
                <a:gd name="T3" fmla="*/ 3 h 17"/>
                <a:gd name="T4" fmla="*/ 4 w 18"/>
                <a:gd name="T5" fmla="*/ 0 h 17"/>
                <a:gd name="T6" fmla="*/ 9 w 18"/>
                <a:gd name="T7" fmla="*/ 2 h 17"/>
                <a:gd name="T8" fmla="*/ 18 w 18"/>
                <a:gd name="T9" fmla="*/ 12 h 17"/>
                <a:gd name="T10" fmla="*/ 17 w 18"/>
                <a:gd name="T11" fmla="*/ 15 h 17"/>
                <a:gd name="T12" fmla="*/ 12 w 18"/>
                <a:gd name="T13" fmla="*/ 15 h 17"/>
                <a:gd name="T14" fmla="*/ 10 w 18"/>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0" y="11"/>
                  </a:moveTo>
                  <a:cubicBezTo>
                    <a:pt x="7" y="8"/>
                    <a:pt x="5" y="5"/>
                    <a:pt x="2" y="3"/>
                  </a:cubicBezTo>
                  <a:cubicBezTo>
                    <a:pt x="0" y="1"/>
                    <a:pt x="1" y="0"/>
                    <a:pt x="4" y="0"/>
                  </a:cubicBezTo>
                  <a:cubicBezTo>
                    <a:pt x="6" y="1"/>
                    <a:pt x="7" y="1"/>
                    <a:pt x="9" y="2"/>
                  </a:cubicBezTo>
                  <a:cubicBezTo>
                    <a:pt x="14" y="4"/>
                    <a:pt x="15" y="9"/>
                    <a:pt x="18" y="12"/>
                  </a:cubicBezTo>
                  <a:cubicBezTo>
                    <a:pt x="18" y="13"/>
                    <a:pt x="18" y="14"/>
                    <a:pt x="17" y="15"/>
                  </a:cubicBezTo>
                  <a:cubicBezTo>
                    <a:pt x="15" y="17"/>
                    <a:pt x="14" y="16"/>
                    <a:pt x="12" y="15"/>
                  </a:cubicBezTo>
                  <a:cubicBezTo>
                    <a:pt x="11" y="14"/>
                    <a:pt x="10" y="13"/>
                    <a:pt x="10" y="11"/>
                  </a:cubicBezTo>
                  <a:close/>
                </a:path>
              </a:pathLst>
            </a:custGeom>
            <a:solidFill>
              <a:srgbClr val="F7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97" name="Freeform 1220"/>
            <p:cNvSpPr>
              <a:spLocks/>
            </p:cNvSpPr>
            <p:nvPr/>
          </p:nvSpPr>
          <p:spPr bwMode="auto">
            <a:xfrm>
              <a:off x="1744" y="918"/>
              <a:ext cx="43" cy="21"/>
            </a:xfrm>
            <a:custGeom>
              <a:avLst/>
              <a:gdLst>
                <a:gd name="T0" fmla="*/ 12 w 18"/>
                <a:gd name="T1" fmla="*/ 7 h 9"/>
                <a:gd name="T2" fmla="*/ 2 w 18"/>
                <a:gd name="T3" fmla="*/ 3 h 9"/>
                <a:gd name="T4" fmla="*/ 0 w 18"/>
                <a:gd name="T5" fmla="*/ 2 h 9"/>
                <a:gd name="T6" fmla="*/ 2 w 18"/>
                <a:gd name="T7" fmla="*/ 0 h 9"/>
                <a:gd name="T8" fmla="*/ 12 w 18"/>
                <a:gd name="T9" fmla="*/ 2 h 9"/>
                <a:gd name="T10" fmla="*/ 15 w 18"/>
                <a:gd name="T11" fmla="*/ 3 h 9"/>
                <a:gd name="T12" fmla="*/ 17 w 18"/>
                <a:gd name="T13" fmla="*/ 7 h 9"/>
                <a:gd name="T14" fmla="*/ 12 w 18"/>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9">
                  <a:moveTo>
                    <a:pt x="12" y="7"/>
                  </a:moveTo>
                  <a:cubicBezTo>
                    <a:pt x="9" y="5"/>
                    <a:pt x="6" y="4"/>
                    <a:pt x="2" y="3"/>
                  </a:cubicBezTo>
                  <a:cubicBezTo>
                    <a:pt x="1" y="3"/>
                    <a:pt x="0" y="3"/>
                    <a:pt x="0" y="2"/>
                  </a:cubicBezTo>
                  <a:cubicBezTo>
                    <a:pt x="0" y="0"/>
                    <a:pt x="1" y="0"/>
                    <a:pt x="2" y="0"/>
                  </a:cubicBezTo>
                  <a:cubicBezTo>
                    <a:pt x="6" y="0"/>
                    <a:pt x="9" y="2"/>
                    <a:pt x="12" y="2"/>
                  </a:cubicBezTo>
                  <a:cubicBezTo>
                    <a:pt x="13" y="3"/>
                    <a:pt x="14" y="3"/>
                    <a:pt x="15" y="3"/>
                  </a:cubicBezTo>
                  <a:cubicBezTo>
                    <a:pt x="16" y="4"/>
                    <a:pt x="18" y="5"/>
                    <a:pt x="17" y="7"/>
                  </a:cubicBezTo>
                  <a:cubicBezTo>
                    <a:pt x="16" y="9"/>
                    <a:pt x="14" y="8"/>
                    <a:pt x="12" y="7"/>
                  </a:cubicBezTo>
                  <a:close/>
                </a:path>
              </a:pathLst>
            </a:custGeom>
            <a:solidFill>
              <a:srgbClr val="F6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98" name="Freeform 1221"/>
            <p:cNvSpPr>
              <a:spLocks/>
            </p:cNvSpPr>
            <p:nvPr/>
          </p:nvSpPr>
          <p:spPr bwMode="auto">
            <a:xfrm>
              <a:off x="1778" y="949"/>
              <a:ext cx="26" cy="45"/>
            </a:xfrm>
            <a:custGeom>
              <a:avLst/>
              <a:gdLst>
                <a:gd name="T0" fmla="*/ 3 w 11"/>
                <a:gd name="T1" fmla="*/ 14 h 19"/>
                <a:gd name="T2" fmla="*/ 5 w 11"/>
                <a:gd name="T3" fmla="*/ 15 h 19"/>
                <a:gd name="T4" fmla="*/ 8 w 11"/>
                <a:gd name="T5" fmla="*/ 14 h 19"/>
                <a:gd name="T6" fmla="*/ 8 w 11"/>
                <a:gd name="T7" fmla="*/ 12 h 19"/>
                <a:gd name="T8" fmla="*/ 0 w 11"/>
                <a:gd name="T9" fmla="*/ 2 h 19"/>
                <a:gd name="T10" fmla="*/ 1 w 11"/>
                <a:gd name="T11" fmla="*/ 0 h 19"/>
                <a:gd name="T12" fmla="*/ 2 w 11"/>
                <a:gd name="T13" fmla="*/ 1 h 19"/>
                <a:gd name="T14" fmla="*/ 7 w 11"/>
                <a:gd name="T15" fmla="*/ 5 h 19"/>
                <a:gd name="T16" fmla="*/ 11 w 11"/>
                <a:gd name="T17" fmla="*/ 10 h 19"/>
                <a:gd name="T18" fmla="*/ 11 w 11"/>
                <a:gd name="T19" fmla="*/ 15 h 19"/>
                <a:gd name="T20" fmla="*/ 3 w 11"/>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9">
                  <a:moveTo>
                    <a:pt x="3" y="14"/>
                  </a:moveTo>
                  <a:cubicBezTo>
                    <a:pt x="4" y="14"/>
                    <a:pt x="5" y="14"/>
                    <a:pt x="5" y="15"/>
                  </a:cubicBezTo>
                  <a:cubicBezTo>
                    <a:pt x="7" y="16"/>
                    <a:pt x="7" y="14"/>
                    <a:pt x="8" y="14"/>
                  </a:cubicBezTo>
                  <a:cubicBezTo>
                    <a:pt x="9" y="13"/>
                    <a:pt x="8" y="12"/>
                    <a:pt x="8" y="12"/>
                  </a:cubicBezTo>
                  <a:cubicBezTo>
                    <a:pt x="5" y="9"/>
                    <a:pt x="4" y="4"/>
                    <a:pt x="0" y="2"/>
                  </a:cubicBezTo>
                  <a:cubicBezTo>
                    <a:pt x="0" y="1"/>
                    <a:pt x="0" y="1"/>
                    <a:pt x="1" y="0"/>
                  </a:cubicBezTo>
                  <a:cubicBezTo>
                    <a:pt x="1" y="0"/>
                    <a:pt x="1" y="0"/>
                    <a:pt x="2" y="1"/>
                  </a:cubicBezTo>
                  <a:cubicBezTo>
                    <a:pt x="3" y="2"/>
                    <a:pt x="6" y="3"/>
                    <a:pt x="7" y="5"/>
                  </a:cubicBezTo>
                  <a:cubicBezTo>
                    <a:pt x="9" y="6"/>
                    <a:pt x="10" y="8"/>
                    <a:pt x="11" y="10"/>
                  </a:cubicBezTo>
                  <a:cubicBezTo>
                    <a:pt x="10" y="11"/>
                    <a:pt x="11" y="13"/>
                    <a:pt x="11" y="15"/>
                  </a:cubicBezTo>
                  <a:cubicBezTo>
                    <a:pt x="9" y="14"/>
                    <a:pt x="6" y="19"/>
                    <a:pt x="3" y="14"/>
                  </a:cubicBezTo>
                  <a:close/>
                </a:path>
              </a:pathLst>
            </a:custGeom>
            <a:solidFill>
              <a:srgbClr val="E38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99" name="Freeform 1222"/>
            <p:cNvSpPr>
              <a:spLocks/>
            </p:cNvSpPr>
            <p:nvPr/>
          </p:nvSpPr>
          <p:spPr bwMode="auto">
            <a:xfrm>
              <a:off x="1694" y="932"/>
              <a:ext cx="88" cy="19"/>
            </a:xfrm>
            <a:custGeom>
              <a:avLst/>
              <a:gdLst>
                <a:gd name="T0" fmla="*/ 37 w 37"/>
                <a:gd name="T1" fmla="*/ 8 h 8"/>
                <a:gd name="T2" fmla="*/ 36 w 37"/>
                <a:gd name="T3" fmla="*/ 8 h 8"/>
                <a:gd name="T4" fmla="*/ 32 w 37"/>
                <a:gd name="T5" fmla="*/ 7 h 8"/>
                <a:gd name="T6" fmla="*/ 18 w 37"/>
                <a:gd name="T7" fmla="*/ 5 h 8"/>
                <a:gd name="T8" fmla="*/ 0 w 37"/>
                <a:gd name="T9" fmla="*/ 0 h 8"/>
                <a:gd name="T10" fmla="*/ 2 w 37"/>
                <a:gd name="T11" fmla="*/ 0 h 8"/>
                <a:gd name="T12" fmla="*/ 6 w 37"/>
                <a:gd name="T13" fmla="*/ 1 h 8"/>
                <a:gd name="T14" fmla="*/ 18 w 37"/>
                <a:gd name="T15" fmla="*/ 3 h 8"/>
                <a:gd name="T16" fmla="*/ 33 w 37"/>
                <a:gd name="T17" fmla="*/ 5 h 8"/>
                <a:gd name="T18" fmla="*/ 37 w 37"/>
                <a:gd name="T19" fmla="*/ 7 h 8"/>
                <a:gd name="T20" fmla="*/ 37 w 37"/>
                <a:gd name="T21" fmla="*/ 7 h 8"/>
                <a:gd name="T22" fmla="*/ 37 w 37"/>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8">
                  <a:moveTo>
                    <a:pt x="37" y="8"/>
                  </a:moveTo>
                  <a:cubicBezTo>
                    <a:pt x="36" y="8"/>
                    <a:pt x="36" y="8"/>
                    <a:pt x="36" y="8"/>
                  </a:cubicBezTo>
                  <a:cubicBezTo>
                    <a:pt x="34" y="8"/>
                    <a:pt x="33" y="7"/>
                    <a:pt x="32" y="7"/>
                  </a:cubicBezTo>
                  <a:cubicBezTo>
                    <a:pt x="28" y="5"/>
                    <a:pt x="23" y="4"/>
                    <a:pt x="18" y="5"/>
                  </a:cubicBezTo>
                  <a:cubicBezTo>
                    <a:pt x="12" y="6"/>
                    <a:pt x="5" y="5"/>
                    <a:pt x="0" y="0"/>
                  </a:cubicBezTo>
                  <a:cubicBezTo>
                    <a:pt x="1" y="0"/>
                    <a:pt x="1" y="0"/>
                    <a:pt x="2" y="0"/>
                  </a:cubicBezTo>
                  <a:cubicBezTo>
                    <a:pt x="3" y="0"/>
                    <a:pt x="5" y="1"/>
                    <a:pt x="6" y="1"/>
                  </a:cubicBezTo>
                  <a:cubicBezTo>
                    <a:pt x="10" y="4"/>
                    <a:pt x="14" y="3"/>
                    <a:pt x="18" y="3"/>
                  </a:cubicBezTo>
                  <a:cubicBezTo>
                    <a:pt x="24" y="2"/>
                    <a:pt x="28" y="3"/>
                    <a:pt x="33" y="5"/>
                  </a:cubicBezTo>
                  <a:cubicBezTo>
                    <a:pt x="34" y="6"/>
                    <a:pt x="36" y="7"/>
                    <a:pt x="37" y="7"/>
                  </a:cubicBezTo>
                  <a:cubicBezTo>
                    <a:pt x="37" y="7"/>
                    <a:pt x="37" y="7"/>
                    <a:pt x="37" y="7"/>
                  </a:cubicBezTo>
                  <a:cubicBezTo>
                    <a:pt x="37" y="7"/>
                    <a:pt x="37" y="7"/>
                    <a:pt x="37" y="8"/>
                  </a:cubicBezTo>
                  <a:close/>
                </a:path>
              </a:pathLst>
            </a:custGeom>
            <a:solidFill>
              <a:srgbClr val="7F2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00" name="Freeform 1223"/>
            <p:cNvSpPr>
              <a:spLocks/>
            </p:cNvSpPr>
            <p:nvPr/>
          </p:nvSpPr>
          <p:spPr bwMode="auto">
            <a:xfrm>
              <a:off x="1763" y="968"/>
              <a:ext cx="41" cy="30"/>
            </a:xfrm>
            <a:custGeom>
              <a:avLst/>
              <a:gdLst>
                <a:gd name="T0" fmla="*/ 8 w 17"/>
                <a:gd name="T1" fmla="*/ 13 h 13"/>
                <a:gd name="T2" fmla="*/ 5 w 17"/>
                <a:gd name="T3" fmla="*/ 7 h 13"/>
                <a:gd name="T4" fmla="*/ 0 w 17"/>
                <a:gd name="T5" fmla="*/ 0 h 13"/>
                <a:gd name="T6" fmla="*/ 4 w 17"/>
                <a:gd name="T7" fmla="*/ 3 h 13"/>
                <a:gd name="T8" fmla="*/ 6 w 17"/>
                <a:gd name="T9" fmla="*/ 6 h 13"/>
                <a:gd name="T10" fmla="*/ 17 w 17"/>
                <a:gd name="T11" fmla="*/ 10 h 13"/>
                <a:gd name="T12" fmla="*/ 8 w 1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8" y="13"/>
                  </a:moveTo>
                  <a:cubicBezTo>
                    <a:pt x="6" y="11"/>
                    <a:pt x="6" y="9"/>
                    <a:pt x="5" y="7"/>
                  </a:cubicBezTo>
                  <a:cubicBezTo>
                    <a:pt x="4" y="4"/>
                    <a:pt x="3" y="2"/>
                    <a:pt x="0" y="0"/>
                  </a:cubicBezTo>
                  <a:cubicBezTo>
                    <a:pt x="2" y="0"/>
                    <a:pt x="3" y="2"/>
                    <a:pt x="4" y="3"/>
                  </a:cubicBezTo>
                  <a:cubicBezTo>
                    <a:pt x="5" y="4"/>
                    <a:pt x="6" y="5"/>
                    <a:pt x="6" y="6"/>
                  </a:cubicBezTo>
                  <a:cubicBezTo>
                    <a:pt x="9" y="12"/>
                    <a:pt x="9" y="12"/>
                    <a:pt x="17" y="10"/>
                  </a:cubicBezTo>
                  <a:cubicBezTo>
                    <a:pt x="15" y="12"/>
                    <a:pt x="13" y="13"/>
                    <a:pt x="8" y="13"/>
                  </a:cubicBezTo>
                  <a:close/>
                </a:path>
              </a:pathLst>
            </a:custGeom>
            <a:solidFill>
              <a:srgbClr val="722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01" name="Freeform 1224"/>
            <p:cNvSpPr>
              <a:spLocks/>
            </p:cNvSpPr>
            <p:nvPr/>
          </p:nvSpPr>
          <p:spPr bwMode="auto">
            <a:xfrm>
              <a:off x="1804" y="942"/>
              <a:ext cx="23" cy="23"/>
            </a:xfrm>
            <a:custGeom>
              <a:avLst/>
              <a:gdLst>
                <a:gd name="T0" fmla="*/ 6 w 10"/>
                <a:gd name="T1" fmla="*/ 8 h 10"/>
                <a:gd name="T2" fmla="*/ 5 w 10"/>
                <a:gd name="T3" fmla="*/ 6 h 10"/>
                <a:gd name="T4" fmla="*/ 0 w 10"/>
                <a:gd name="T5" fmla="*/ 0 h 10"/>
                <a:gd name="T6" fmla="*/ 10 w 10"/>
                <a:gd name="T7" fmla="*/ 10 h 10"/>
                <a:gd name="T8" fmla="*/ 6 w 10"/>
                <a:gd name="T9" fmla="*/ 8 h 10"/>
              </a:gdLst>
              <a:ahLst/>
              <a:cxnLst>
                <a:cxn ang="0">
                  <a:pos x="T0" y="T1"/>
                </a:cxn>
                <a:cxn ang="0">
                  <a:pos x="T2" y="T3"/>
                </a:cxn>
                <a:cxn ang="0">
                  <a:pos x="T4" y="T5"/>
                </a:cxn>
                <a:cxn ang="0">
                  <a:pos x="T6" y="T7"/>
                </a:cxn>
                <a:cxn ang="0">
                  <a:pos x="T8" y="T9"/>
                </a:cxn>
              </a:cxnLst>
              <a:rect l="0" t="0" r="r" b="b"/>
              <a:pathLst>
                <a:path w="10" h="10">
                  <a:moveTo>
                    <a:pt x="6" y="8"/>
                  </a:moveTo>
                  <a:cubicBezTo>
                    <a:pt x="6" y="8"/>
                    <a:pt x="5" y="7"/>
                    <a:pt x="5" y="6"/>
                  </a:cubicBezTo>
                  <a:cubicBezTo>
                    <a:pt x="3" y="4"/>
                    <a:pt x="2" y="2"/>
                    <a:pt x="0" y="0"/>
                  </a:cubicBezTo>
                  <a:cubicBezTo>
                    <a:pt x="5" y="2"/>
                    <a:pt x="8" y="5"/>
                    <a:pt x="10" y="10"/>
                  </a:cubicBezTo>
                  <a:cubicBezTo>
                    <a:pt x="8" y="10"/>
                    <a:pt x="8" y="8"/>
                    <a:pt x="6" y="8"/>
                  </a:cubicBezTo>
                  <a:close/>
                </a:path>
              </a:pathLst>
            </a:custGeom>
            <a:solidFill>
              <a:srgbClr val="F3D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02" name="Freeform 1225"/>
            <p:cNvSpPr>
              <a:spLocks/>
            </p:cNvSpPr>
            <p:nvPr/>
          </p:nvSpPr>
          <p:spPr bwMode="auto">
            <a:xfrm>
              <a:off x="1797" y="946"/>
              <a:ext cx="14" cy="19"/>
            </a:xfrm>
            <a:custGeom>
              <a:avLst/>
              <a:gdLst>
                <a:gd name="T0" fmla="*/ 5 w 6"/>
                <a:gd name="T1" fmla="*/ 8 h 8"/>
                <a:gd name="T2" fmla="*/ 1 w 6"/>
                <a:gd name="T3" fmla="*/ 3 h 8"/>
                <a:gd name="T4" fmla="*/ 1 w 6"/>
                <a:gd name="T5" fmla="*/ 1 h 8"/>
                <a:gd name="T6" fmla="*/ 3 w 6"/>
                <a:gd name="T7" fmla="*/ 1 h 8"/>
                <a:gd name="T8" fmla="*/ 5 w 6"/>
                <a:gd name="T9" fmla="*/ 8 h 8"/>
              </a:gdLst>
              <a:ahLst/>
              <a:cxnLst>
                <a:cxn ang="0">
                  <a:pos x="T0" y="T1"/>
                </a:cxn>
                <a:cxn ang="0">
                  <a:pos x="T2" y="T3"/>
                </a:cxn>
                <a:cxn ang="0">
                  <a:pos x="T4" y="T5"/>
                </a:cxn>
                <a:cxn ang="0">
                  <a:pos x="T6" y="T7"/>
                </a:cxn>
                <a:cxn ang="0">
                  <a:pos x="T8" y="T9"/>
                </a:cxn>
              </a:cxnLst>
              <a:rect l="0" t="0" r="r" b="b"/>
              <a:pathLst>
                <a:path w="6" h="8">
                  <a:moveTo>
                    <a:pt x="5" y="8"/>
                  </a:moveTo>
                  <a:cubicBezTo>
                    <a:pt x="3" y="7"/>
                    <a:pt x="1" y="5"/>
                    <a:pt x="1" y="3"/>
                  </a:cubicBezTo>
                  <a:cubicBezTo>
                    <a:pt x="0" y="2"/>
                    <a:pt x="0" y="2"/>
                    <a:pt x="1" y="1"/>
                  </a:cubicBezTo>
                  <a:cubicBezTo>
                    <a:pt x="1" y="0"/>
                    <a:pt x="2" y="1"/>
                    <a:pt x="3" y="1"/>
                  </a:cubicBezTo>
                  <a:cubicBezTo>
                    <a:pt x="5" y="3"/>
                    <a:pt x="6" y="5"/>
                    <a:pt x="5" y="8"/>
                  </a:cubicBezTo>
                  <a:close/>
                </a:path>
              </a:pathLst>
            </a:custGeom>
            <a:solidFill>
              <a:srgbClr val="F6D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03" name="Freeform 1226"/>
            <p:cNvSpPr>
              <a:spLocks/>
            </p:cNvSpPr>
            <p:nvPr/>
          </p:nvSpPr>
          <p:spPr bwMode="auto">
            <a:xfrm>
              <a:off x="1804" y="984"/>
              <a:ext cx="14" cy="14"/>
            </a:xfrm>
            <a:custGeom>
              <a:avLst/>
              <a:gdLst>
                <a:gd name="T0" fmla="*/ 3 w 6"/>
                <a:gd name="T1" fmla="*/ 0 h 6"/>
                <a:gd name="T2" fmla="*/ 5 w 6"/>
                <a:gd name="T3" fmla="*/ 2 h 6"/>
                <a:gd name="T4" fmla="*/ 2 w 6"/>
                <a:gd name="T5" fmla="*/ 6 h 6"/>
                <a:gd name="T6" fmla="*/ 0 w 6"/>
                <a:gd name="T7" fmla="*/ 6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4" y="1"/>
                    <a:pt x="4" y="1"/>
                    <a:pt x="5" y="2"/>
                  </a:cubicBezTo>
                  <a:cubicBezTo>
                    <a:pt x="6" y="5"/>
                    <a:pt x="5" y="6"/>
                    <a:pt x="2" y="6"/>
                  </a:cubicBezTo>
                  <a:cubicBezTo>
                    <a:pt x="1" y="6"/>
                    <a:pt x="1" y="6"/>
                    <a:pt x="0" y="6"/>
                  </a:cubicBezTo>
                  <a:cubicBezTo>
                    <a:pt x="3" y="5"/>
                    <a:pt x="2" y="2"/>
                    <a:pt x="3" y="0"/>
                  </a:cubicBezTo>
                  <a:close/>
                </a:path>
              </a:pathLst>
            </a:custGeom>
            <a:solidFill>
              <a:srgbClr val="E38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04" name="Freeform 1227"/>
            <p:cNvSpPr>
              <a:spLocks/>
            </p:cNvSpPr>
            <p:nvPr/>
          </p:nvSpPr>
          <p:spPr bwMode="auto">
            <a:xfrm>
              <a:off x="1794" y="960"/>
              <a:ext cx="17" cy="15"/>
            </a:xfrm>
            <a:custGeom>
              <a:avLst/>
              <a:gdLst>
                <a:gd name="T0" fmla="*/ 4 w 7"/>
                <a:gd name="T1" fmla="*/ 5 h 6"/>
                <a:gd name="T2" fmla="*/ 0 w 7"/>
                <a:gd name="T3" fmla="*/ 0 h 6"/>
                <a:gd name="T4" fmla="*/ 7 w 7"/>
                <a:gd name="T5" fmla="*/ 5 h 6"/>
                <a:gd name="T6" fmla="*/ 4 w 7"/>
                <a:gd name="T7" fmla="*/ 5 h 6"/>
              </a:gdLst>
              <a:ahLst/>
              <a:cxnLst>
                <a:cxn ang="0">
                  <a:pos x="T0" y="T1"/>
                </a:cxn>
                <a:cxn ang="0">
                  <a:pos x="T2" y="T3"/>
                </a:cxn>
                <a:cxn ang="0">
                  <a:pos x="T4" y="T5"/>
                </a:cxn>
                <a:cxn ang="0">
                  <a:pos x="T6" y="T7"/>
                </a:cxn>
              </a:cxnLst>
              <a:rect l="0" t="0" r="r" b="b"/>
              <a:pathLst>
                <a:path w="7" h="6">
                  <a:moveTo>
                    <a:pt x="4" y="5"/>
                  </a:moveTo>
                  <a:cubicBezTo>
                    <a:pt x="3" y="3"/>
                    <a:pt x="1" y="2"/>
                    <a:pt x="0" y="0"/>
                  </a:cubicBezTo>
                  <a:cubicBezTo>
                    <a:pt x="3" y="1"/>
                    <a:pt x="4" y="4"/>
                    <a:pt x="7" y="5"/>
                  </a:cubicBezTo>
                  <a:cubicBezTo>
                    <a:pt x="6" y="6"/>
                    <a:pt x="5" y="5"/>
                    <a:pt x="4" y="5"/>
                  </a:cubicBezTo>
                  <a:close/>
                </a:path>
              </a:pathLst>
            </a:custGeom>
            <a:solidFill>
              <a:srgbClr val="7122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05" name="Freeform 1228"/>
            <p:cNvSpPr>
              <a:spLocks/>
            </p:cNvSpPr>
            <p:nvPr/>
          </p:nvSpPr>
          <p:spPr bwMode="auto">
            <a:xfrm>
              <a:off x="1000" y="3470"/>
              <a:ext cx="22" cy="225"/>
            </a:xfrm>
            <a:custGeom>
              <a:avLst/>
              <a:gdLst>
                <a:gd name="T0" fmla="*/ 3 w 9"/>
                <a:gd name="T1" fmla="*/ 94 h 95"/>
                <a:gd name="T2" fmla="*/ 2 w 9"/>
                <a:gd name="T3" fmla="*/ 76 h 95"/>
                <a:gd name="T4" fmla="*/ 1 w 9"/>
                <a:gd name="T5" fmla="*/ 60 h 95"/>
                <a:gd name="T6" fmla="*/ 1 w 9"/>
                <a:gd name="T7" fmla="*/ 49 h 95"/>
                <a:gd name="T8" fmla="*/ 1 w 9"/>
                <a:gd name="T9" fmla="*/ 39 h 95"/>
                <a:gd name="T10" fmla="*/ 2 w 9"/>
                <a:gd name="T11" fmla="*/ 5 h 95"/>
                <a:gd name="T12" fmla="*/ 2 w 9"/>
                <a:gd name="T13" fmla="*/ 1 h 95"/>
                <a:gd name="T14" fmla="*/ 3 w 9"/>
                <a:gd name="T15" fmla="*/ 0 h 95"/>
                <a:gd name="T16" fmla="*/ 5 w 9"/>
                <a:gd name="T17" fmla="*/ 1 h 95"/>
                <a:gd name="T18" fmla="*/ 5 w 9"/>
                <a:gd name="T19" fmla="*/ 4 h 95"/>
                <a:gd name="T20" fmla="*/ 5 w 9"/>
                <a:gd name="T21" fmla="*/ 33 h 95"/>
                <a:gd name="T22" fmla="*/ 5 w 9"/>
                <a:gd name="T23" fmla="*/ 68 h 95"/>
                <a:gd name="T24" fmla="*/ 5 w 9"/>
                <a:gd name="T25" fmla="*/ 34 h 95"/>
                <a:gd name="T26" fmla="*/ 5 w 9"/>
                <a:gd name="T27" fmla="*/ 3 h 95"/>
                <a:gd name="T28" fmla="*/ 7 w 9"/>
                <a:gd name="T29" fmla="*/ 0 h 95"/>
                <a:gd name="T30" fmla="*/ 9 w 9"/>
                <a:gd name="T31" fmla="*/ 3 h 95"/>
                <a:gd name="T32" fmla="*/ 9 w 9"/>
                <a:gd name="T33" fmla="*/ 8 h 95"/>
                <a:gd name="T34" fmla="*/ 9 w 9"/>
                <a:gd name="T35" fmla="*/ 68 h 95"/>
                <a:gd name="T36" fmla="*/ 9 w 9"/>
                <a:gd name="T37" fmla="*/ 91 h 95"/>
                <a:gd name="T38" fmla="*/ 8 w 9"/>
                <a:gd name="T39" fmla="*/ 94 h 95"/>
                <a:gd name="T40" fmla="*/ 3 w 9"/>
                <a:gd name="T41" fmla="*/ 9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95">
                  <a:moveTo>
                    <a:pt x="3" y="94"/>
                  </a:moveTo>
                  <a:cubicBezTo>
                    <a:pt x="2" y="88"/>
                    <a:pt x="2" y="82"/>
                    <a:pt x="2" y="76"/>
                  </a:cubicBezTo>
                  <a:cubicBezTo>
                    <a:pt x="1" y="71"/>
                    <a:pt x="1" y="65"/>
                    <a:pt x="1" y="60"/>
                  </a:cubicBezTo>
                  <a:cubicBezTo>
                    <a:pt x="1" y="56"/>
                    <a:pt x="2" y="53"/>
                    <a:pt x="1" y="49"/>
                  </a:cubicBezTo>
                  <a:cubicBezTo>
                    <a:pt x="0" y="46"/>
                    <a:pt x="1" y="43"/>
                    <a:pt x="1" y="39"/>
                  </a:cubicBezTo>
                  <a:cubicBezTo>
                    <a:pt x="1" y="28"/>
                    <a:pt x="2" y="17"/>
                    <a:pt x="2" y="5"/>
                  </a:cubicBezTo>
                  <a:cubicBezTo>
                    <a:pt x="2" y="4"/>
                    <a:pt x="2" y="2"/>
                    <a:pt x="2" y="1"/>
                  </a:cubicBezTo>
                  <a:cubicBezTo>
                    <a:pt x="2" y="0"/>
                    <a:pt x="3" y="0"/>
                    <a:pt x="3" y="0"/>
                  </a:cubicBezTo>
                  <a:cubicBezTo>
                    <a:pt x="4" y="0"/>
                    <a:pt x="5" y="0"/>
                    <a:pt x="5" y="1"/>
                  </a:cubicBezTo>
                  <a:cubicBezTo>
                    <a:pt x="6" y="2"/>
                    <a:pt x="5" y="3"/>
                    <a:pt x="5" y="4"/>
                  </a:cubicBezTo>
                  <a:cubicBezTo>
                    <a:pt x="5" y="14"/>
                    <a:pt x="5" y="24"/>
                    <a:pt x="5" y="33"/>
                  </a:cubicBezTo>
                  <a:cubicBezTo>
                    <a:pt x="5" y="47"/>
                    <a:pt x="5" y="60"/>
                    <a:pt x="5" y="68"/>
                  </a:cubicBezTo>
                  <a:cubicBezTo>
                    <a:pt x="5" y="61"/>
                    <a:pt x="5" y="47"/>
                    <a:pt x="5" y="34"/>
                  </a:cubicBezTo>
                  <a:cubicBezTo>
                    <a:pt x="5" y="24"/>
                    <a:pt x="5" y="13"/>
                    <a:pt x="5" y="3"/>
                  </a:cubicBezTo>
                  <a:cubicBezTo>
                    <a:pt x="5" y="2"/>
                    <a:pt x="5" y="0"/>
                    <a:pt x="7" y="0"/>
                  </a:cubicBezTo>
                  <a:cubicBezTo>
                    <a:pt x="8" y="0"/>
                    <a:pt x="9" y="2"/>
                    <a:pt x="9" y="3"/>
                  </a:cubicBezTo>
                  <a:cubicBezTo>
                    <a:pt x="9" y="5"/>
                    <a:pt x="9" y="6"/>
                    <a:pt x="9" y="8"/>
                  </a:cubicBezTo>
                  <a:cubicBezTo>
                    <a:pt x="9" y="28"/>
                    <a:pt x="9" y="48"/>
                    <a:pt x="9" y="68"/>
                  </a:cubicBezTo>
                  <a:cubicBezTo>
                    <a:pt x="9" y="75"/>
                    <a:pt x="9" y="83"/>
                    <a:pt x="9" y="91"/>
                  </a:cubicBezTo>
                  <a:cubicBezTo>
                    <a:pt x="9" y="92"/>
                    <a:pt x="8" y="93"/>
                    <a:pt x="8" y="94"/>
                  </a:cubicBezTo>
                  <a:cubicBezTo>
                    <a:pt x="6" y="95"/>
                    <a:pt x="5" y="93"/>
                    <a:pt x="3" y="94"/>
                  </a:cubicBezTo>
                  <a:close/>
                </a:path>
              </a:pathLst>
            </a:custGeom>
            <a:solidFill>
              <a:srgbClr val="D4B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06" name="Freeform 1229"/>
            <p:cNvSpPr>
              <a:spLocks/>
            </p:cNvSpPr>
            <p:nvPr/>
          </p:nvSpPr>
          <p:spPr bwMode="auto">
            <a:xfrm>
              <a:off x="977" y="3674"/>
              <a:ext cx="40" cy="81"/>
            </a:xfrm>
            <a:custGeom>
              <a:avLst/>
              <a:gdLst>
                <a:gd name="T0" fmla="*/ 13 w 17"/>
                <a:gd name="T1" fmla="*/ 8 h 34"/>
                <a:gd name="T2" fmla="*/ 17 w 17"/>
                <a:gd name="T3" fmla="*/ 8 h 34"/>
                <a:gd name="T4" fmla="*/ 17 w 17"/>
                <a:gd name="T5" fmla="*/ 9 h 34"/>
                <a:gd name="T6" fmla="*/ 14 w 17"/>
                <a:gd name="T7" fmla="*/ 15 h 34"/>
                <a:gd name="T8" fmla="*/ 11 w 17"/>
                <a:gd name="T9" fmla="*/ 19 h 34"/>
                <a:gd name="T10" fmla="*/ 10 w 17"/>
                <a:gd name="T11" fmla="*/ 14 h 34"/>
                <a:gd name="T12" fmla="*/ 10 w 17"/>
                <a:gd name="T13" fmla="*/ 14 h 34"/>
                <a:gd name="T14" fmla="*/ 10 w 17"/>
                <a:gd name="T15" fmla="*/ 18 h 34"/>
                <a:gd name="T16" fmla="*/ 7 w 17"/>
                <a:gd name="T17" fmla="*/ 29 h 34"/>
                <a:gd name="T18" fmla="*/ 5 w 17"/>
                <a:gd name="T19" fmla="*/ 33 h 34"/>
                <a:gd name="T20" fmla="*/ 2 w 17"/>
                <a:gd name="T21" fmla="*/ 32 h 34"/>
                <a:gd name="T22" fmla="*/ 0 w 17"/>
                <a:gd name="T23" fmla="*/ 31 h 34"/>
                <a:gd name="T24" fmla="*/ 4 w 17"/>
                <a:gd name="T25" fmla="*/ 24 h 34"/>
                <a:gd name="T26" fmla="*/ 5 w 17"/>
                <a:gd name="T27" fmla="*/ 15 h 34"/>
                <a:gd name="T28" fmla="*/ 4 w 17"/>
                <a:gd name="T29" fmla="*/ 4 h 34"/>
                <a:gd name="T30" fmla="*/ 8 w 17"/>
                <a:gd name="T31" fmla="*/ 0 h 34"/>
                <a:gd name="T32" fmla="*/ 10 w 17"/>
                <a:gd name="T33" fmla="*/ 3 h 34"/>
                <a:gd name="T34" fmla="*/ 13 w 17"/>
                <a:gd name="T35"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4">
                  <a:moveTo>
                    <a:pt x="13" y="8"/>
                  </a:moveTo>
                  <a:cubicBezTo>
                    <a:pt x="14" y="5"/>
                    <a:pt x="16" y="9"/>
                    <a:pt x="17" y="8"/>
                  </a:cubicBezTo>
                  <a:cubicBezTo>
                    <a:pt x="17" y="8"/>
                    <a:pt x="17" y="8"/>
                    <a:pt x="17" y="9"/>
                  </a:cubicBezTo>
                  <a:cubicBezTo>
                    <a:pt x="15" y="10"/>
                    <a:pt x="14" y="12"/>
                    <a:pt x="14" y="15"/>
                  </a:cubicBezTo>
                  <a:cubicBezTo>
                    <a:pt x="14" y="17"/>
                    <a:pt x="13" y="20"/>
                    <a:pt x="11" y="19"/>
                  </a:cubicBezTo>
                  <a:cubicBezTo>
                    <a:pt x="9" y="19"/>
                    <a:pt x="10" y="16"/>
                    <a:pt x="10" y="14"/>
                  </a:cubicBezTo>
                  <a:cubicBezTo>
                    <a:pt x="10" y="14"/>
                    <a:pt x="10" y="14"/>
                    <a:pt x="10" y="14"/>
                  </a:cubicBezTo>
                  <a:cubicBezTo>
                    <a:pt x="10" y="15"/>
                    <a:pt x="9" y="17"/>
                    <a:pt x="10" y="18"/>
                  </a:cubicBezTo>
                  <a:cubicBezTo>
                    <a:pt x="13" y="23"/>
                    <a:pt x="9" y="26"/>
                    <a:pt x="7" y="29"/>
                  </a:cubicBezTo>
                  <a:cubicBezTo>
                    <a:pt x="6" y="30"/>
                    <a:pt x="5" y="32"/>
                    <a:pt x="5" y="33"/>
                  </a:cubicBezTo>
                  <a:cubicBezTo>
                    <a:pt x="3" y="34"/>
                    <a:pt x="2" y="34"/>
                    <a:pt x="2" y="32"/>
                  </a:cubicBezTo>
                  <a:cubicBezTo>
                    <a:pt x="1" y="31"/>
                    <a:pt x="0" y="32"/>
                    <a:pt x="0" y="31"/>
                  </a:cubicBezTo>
                  <a:cubicBezTo>
                    <a:pt x="1" y="29"/>
                    <a:pt x="4" y="27"/>
                    <a:pt x="4" y="24"/>
                  </a:cubicBezTo>
                  <a:cubicBezTo>
                    <a:pt x="4" y="21"/>
                    <a:pt x="6" y="17"/>
                    <a:pt x="5" y="15"/>
                  </a:cubicBezTo>
                  <a:cubicBezTo>
                    <a:pt x="3" y="11"/>
                    <a:pt x="4" y="8"/>
                    <a:pt x="4" y="4"/>
                  </a:cubicBezTo>
                  <a:cubicBezTo>
                    <a:pt x="3" y="1"/>
                    <a:pt x="6" y="1"/>
                    <a:pt x="8" y="0"/>
                  </a:cubicBezTo>
                  <a:cubicBezTo>
                    <a:pt x="10" y="0"/>
                    <a:pt x="9" y="2"/>
                    <a:pt x="10" y="3"/>
                  </a:cubicBezTo>
                  <a:cubicBezTo>
                    <a:pt x="11" y="4"/>
                    <a:pt x="10" y="7"/>
                    <a:pt x="13" y="8"/>
                  </a:cubicBezTo>
                  <a:close/>
                </a:path>
              </a:pathLst>
            </a:custGeom>
            <a:solidFill>
              <a:srgbClr val="A67C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07" name="Freeform 1230"/>
            <p:cNvSpPr>
              <a:spLocks/>
            </p:cNvSpPr>
            <p:nvPr/>
          </p:nvSpPr>
          <p:spPr bwMode="auto">
            <a:xfrm>
              <a:off x="986" y="3482"/>
              <a:ext cx="21" cy="173"/>
            </a:xfrm>
            <a:custGeom>
              <a:avLst/>
              <a:gdLst>
                <a:gd name="T0" fmla="*/ 8 w 9"/>
                <a:gd name="T1" fmla="*/ 0 h 73"/>
                <a:gd name="T2" fmla="*/ 8 w 9"/>
                <a:gd name="T3" fmla="*/ 29 h 73"/>
                <a:gd name="T4" fmla="*/ 8 w 9"/>
                <a:gd name="T5" fmla="*/ 71 h 73"/>
                <a:gd name="T6" fmla="*/ 7 w 9"/>
                <a:gd name="T7" fmla="*/ 73 h 73"/>
                <a:gd name="T8" fmla="*/ 5 w 9"/>
                <a:gd name="T9" fmla="*/ 62 h 73"/>
                <a:gd name="T10" fmla="*/ 0 w 9"/>
                <a:gd name="T11" fmla="*/ 72 h 73"/>
                <a:gd name="T12" fmla="*/ 4 w 9"/>
                <a:gd name="T13" fmla="*/ 60 h 73"/>
                <a:gd name="T14" fmla="*/ 7 w 9"/>
                <a:gd name="T15" fmla="*/ 49 h 73"/>
                <a:gd name="T16" fmla="*/ 7 w 9"/>
                <a:gd name="T17" fmla="*/ 25 h 73"/>
                <a:gd name="T18" fmla="*/ 7 w 9"/>
                <a:gd name="T19" fmla="*/ 0 h 73"/>
                <a:gd name="T20" fmla="*/ 8 w 9"/>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3">
                  <a:moveTo>
                    <a:pt x="8" y="0"/>
                  </a:moveTo>
                  <a:cubicBezTo>
                    <a:pt x="8" y="10"/>
                    <a:pt x="9" y="20"/>
                    <a:pt x="8" y="29"/>
                  </a:cubicBezTo>
                  <a:cubicBezTo>
                    <a:pt x="7" y="43"/>
                    <a:pt x="9" y="57"/>
                    <a:pt x="8" y="71"/>
                  </a:cubicBezTo>
                  <a:cubicBezTo>
                    <a:pt x="8" y="72"/>
                    <a:pt x="7" y="72"/>
                    <a:pt x="7" y="73"/>
                  </a:cubicBezTo>
                  <a:cubicBezTo>
                    <a:pt x="6" y="69"/>
                    <a:pt x="8" y="65"/>
                    <a:pt x="5" y="62"/>
                  </a:cubicBezTo>
                  <a:cubicBezTo>
                    <a:pt x="3" y="65"/>
                    <a:pt x="3" y="70"/>
                    <a:pt x="0" y="72"/>
                  </a:cubicBezTo>
                  <a:cubicBezTo>
                    <a:pt x="1" y="68"/>
                    <a:pt x="3" y="64"/>
                    <a:pt x="4" y="60"/>
                  </a:cubicBezTo>
                  <a:cubicBezTo>
                    <a:pt x="6" y="57"/>
                    <a:pt x="7" y="53"/>
                    <a:pt x="7" y="49"/>
                  </a:cubicBezTo>
                  <a:cubicBezTo>
                    <a:pt x="6" y="41"/>
                    <a:pt x="6" y="33"/>
                    <a:pt x="7" y="25"/>
                  </a:cubicBezTo>
                  <a:cubicBezTo>
                    <a:pt x="7" y="17"/>
                    <a:pt x="7" y="8"/>
                    <a:pt x="7" y="0"/>
                  </a:cubicBezTo>
                  <a:cubicBezTo>
                    <a:pt x="8" y="0"/>
                    <a:pt x="8" y="0"/>
                    <a:pt x="8" y="0"/>
                  </a:cubicBezTo>
                  <a:close/>
                </a:path>
              </a:pathLst>
            </a:custGeom>
            <a:solidFill>
              <a:srgbClr val="A874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08" name="Freeform 1231"/>
            <p:cNvSpPr>
              <a:spLocks/>
            </p:cNvSpPr>
            <p:nvPr/>
          </p:nvSpPr>
          <p:spPr bwMode="auto">
            <a:xfrm>
              <a:off x="1141" y="3414"/>
              <a:ext cx="11" cy="11"/>
            </a:xfrm>
            <a:custGeom>
              <a:avLst/>
              <a:gdLst>
                <a:gd name="T0" fmla="*/ 0 w 5"/>
                <a:gd name="T1" fmla="*/ 5 h 5"/>
                <a:gd name="T2" fmla="*/ 0 w 5"/>
                <a:gd name="T3" fmla="*/ 5 h 5"/>
                <a:gd name="T4" fmla="*/ 5 w 5"/>
                <a:gd name="T5" fmla="*/ 0 h 5"/>
                <a:gd name="T6" fmla="*/ 5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cubicBezTo>
                    <a:pt x="0" y="5"/>
                    <a:pt x="0" y="5"/>
                    <a:pt x="0" y="5"/>
                  </a:cubicBezTo>
                  <a:cubicBezTo>
                    <a:pt x="0" y="1"/>
                    <a:pt x="1" y="0"/>
                    <a:pt x="5" y="0"/>
                  </a:cubicBezTo>
                  <a:cubicBezTo>
                    <a:pt x="5" y="0"/>
                    <a:pt x="5" y="0"/>
                    <a:pt x="5" y="0"/>
                  </a:cubicBezTo>
                  <a:cubicBezTo>
                    <a:pt x="3" y="2"/>
                    <a:pt x="2" y="4"/>
                    <a:pt x="0" y="5"/>
                  </a:cubicBezTo>
                  <a:close/>
                </a:path>
              </a:pathLst>
            </a:custGeom>
            <a:solidFill>
              <a:srgbClr val="C5A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09" name="Freeform 1232"/>
            <p:cNvSpPr>
              <a:spLocks/>
            </p:cNvSpPr>
            <p:nvPr/>
          </p:nvSpPr>
          <p:spPr bwMode="auto">
            <a:xfrm>
              <a:off x="1673" y="3416"/>
              <a:ext cx="7" cy="144"/>
            </a:xfrm>
            <a:custGeom>
              <a:avLst/>
              <a:gdLst>
                <a:gd name="T0" fmla="*/ 0 w 3"/>
                <a:gd name="T1" fmla="*/ 0 h 61"/>
                <a:gd name="T2" fmla="*/ 1 w 3"/>
                <a:gd name="T3" fmla="*/ 0 h 61"/>
                <a:gd name="T4" fmla="*/ 1 w 3"/>
                <a:gd name="T5" fmla="*/ 45 h 61"/>
                <a:gd name="T6" fmla="*/ 2 w 3"/>
                <a:gd name="T7" fmla="*/ 49 h 61"/>
                <a:gd name="T8" fmla="*/ 2 w 3"/>
                <a:gd name="T9" fmla="*/ 56 h 61"/>
                <a:gd name="T10" fmla="*/ 0 w 3"/>
                <a:gd name="T11" fmla="*/ 61 h 61"/>
                <a:gd name="T12" fmla="*/ 0 w 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 h="61">
                  <a:moveTo>
                    <a:pt x="0" y="0"/>
                  </a:moveTo>
                  <a:cubicBezTo>
                    <a:pt x="1" y="0"/>
                    <a:pt x="1" y="0"/>
                    <a:pt x="1" y="0"/>
                  </a:cubicBezTo>
                  <a:cubicBezTo>
                    <a:pt x="1" y="15"/>
                    <a:pt x="1" y="30"/>
                    <a:pt x="1" y="45"/>
                  </a:cubicBezTo>
                  <a:cubicBezTo>
                    <a:pt x="1" y="47"/>
                    <a:pt x="1" y="48"/>
                    <a:pt x="2" y="49"/>
                  </a:cubicBezTo>
                  <a:cubicBezTo>
                    <a:pt x="2" y="52"/>
                    <a:pt x="2" y="54"/>
                    <a:pt x="2" y="56"/>
                  </a:cubicBezTo>
                  <a:cubicBezTo>
                    <a:pt x="1" y="57"/>
                    <a:pt x="3" y="60"/>
                    <a:pt x="0" y="61"/>
                  </a:cubicBezTo>
                  <a:cubicBezTo>
                    <a:pt x="0" y="40"/>
                    <a:pt x="0" y="20"/>
                    <a:pt x="0" y="0"/>
                  </a:cubicBezTo>
                  <a:close/>
                </a:path>
              </a:pathLst>
            </a:custGeom>
            <a:solidFill>
              <a:srgbClr val="753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10" name="Freeform 1233"/>
            <p:cNvSpPr>
              <a:spLocks/>
            </p:cNvSpPr>
            <p:nvPr/>
          </p:nvSpPr>
          <p:spPr bwMode="auto">
            <a:xfrm>
              <a:off x="1673" y="3549"/>
              <a:ext cx="7" cy="68"/>
            </a:xfrm>
            <a:custGeom>
              <a:avLst/>
              <a:gdLst>
                <a:gd name="T0" fmla="*/ 0 w 3"/>
                <a:gd name="T1" fmla="*/ 5 h 29"/>
                <a:gd name="T2" fmla="*/ 2 w 3"/>
                <a:gd name="T3" fmla="*/ 0 h 29"/>
                <a:gd name="T4" fmla="*/ 2 w 3"/>
                <a:gd name="T5" fmla="*/ 0 h 29"/>
                <a:gd name="T6" fmla="*/ 2 w 3"/>
                <a:gd name="T7" fmla="*/ 20 h 29"/>
                <a:gd name="T8" fmla="*/ 2 w 3"/>
                <a:gd name="T9" fmla="*/ 25 h 29"/>
                <a:gd name="T10" fmla="*/ 2 w 3"/>
                <a:gd name="T11" fmla="*/ 29 h 29"/>
                <a:gd name="T12" fmla="*/ 0 w 3"/>
                <a:gd name="T13" fmla="*/ 26 h 29"/>
                <a:gd name="T14" fmla="*/ 0 w 3"/>
                <a:gd name="T15" fmla="*/ 5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9">
                  <a:moveTo>
                    <a:pt x="0" y="5"/>
                  </a:moveTo>
                  <a:cubicBezTo>
                    <a:pt x="2" y="3"/>
                    <a:pt x="0" y="1"/>
                    <a:pt x="2" y="0"/>
                  </a:cubicBezTo>
                  <a:cubicBezTo>
                    <a:pt x="2" y="0"/>
                    <a:pt x="2" y="0"/>
                    <a:pt x="2" y="0"/>
                  </a:cubicBezTo>
                  <a:cubicBezTo>
                    <a:pt x="3" y="7"/>
                    <a:pt x="3" y="14"/>
                    <a:pt x="2" y="20"/>
                  </a:cubicBezTo>
                  <a:cubicBezTo>
                    <a:pt x="2" y="22"/>
                    <a:pt x="2" y="23"/>
                    <a:pt x="2" y="25"/>
                  </a:cubicBezTo>
                  <a:cubicBezTo>
                    <a:pt x="2" y="26"/>
                    <a:pt x="2" y="28"/>
                    <a:pt x="2" y="29"/>
                  </a:cubicBezTo>
                  <a:cubicBezTo>
                    <a:pt x="1" y="28"/>
                    <a:pt x="1" y="27"/>
                    <a:pt x="0" y="26"/>
                  </a:cubicBezTo>
                  <a:cubicBezTo>
                    <a:pt x="0" y="19"/>
                    <a:pt x="0" y="12"/>
                    <a:pt x="0" y="5"/>
                  </a:cubicBezTo>
                  <a:close/>
                </a:path>
              </a:pathLst>
            </a:custGeom>
            <a:solidFill>
              <a:srgbClr val="906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11" name="Freeform 1234"/>
            <p:cNvSpPr>
              <a:spLocks/>
            </p:cNvSpPr>
            <p:nvPr/>
          </p:nvSpPr>
          <p:spPr bwMode="auto">
            <a:xfrm>
              <a:off x="1003" y="3047"/>
              <a:ext cx="26" cy="641"/>
            </a:xfrm>
            <a:custGeom>
              <a:avLst/>
              <a:gdLst>
                <a:gd name="T0" fmla="*/ 1 w 11"/>
                <a:gd name="T1" fmla="*/ 184 h 271"/>
                <a:gd name="T2" fmla="*/ 0 w 11"/>
                <a:gd name="T3" fmla="*/ 184 h 271"/>
                <a:gd name="T4" fmla="*/ 1 w 11"/>
                <a:gd name="T5" fmla="*/ 154 h 271"/>
                <a:gd name="T6" fmla="*/ 1 w 11"/>
                <a:gd name="T7" fmla="*/ 139 h 271"/>
                <a:gd name="T8" fmla="*/ 2 w 11"/>
                <a:gd name="T9" fmla="*/ 136 h 271"/>
                <a:gd name="T10" fmla="*/ 3 w 11"/>
                <a:gd name="T11" fmla="*/ 154 h 271"/>
                <a:gd name="T12" fmla="*/ 2 w 11"/>
                <a:gd name="T13" fmla="*/ 166 h 271"/>
                <a:gd name="T14" fmla="*/ 2 w 11"/>
                <a:gd name="T15" fmla="*/ 173 h 271"/>
                <a:gd name="T16" fmla="*/ 2 w 11"/>
                <a:gd name="T17" fmla="*/ 162 h 271"/>
                <a:gd name="T18" fmla="*/ 2 w 11"/>
                <a:gd name="T19" fmla="*/ 8 h 271"/>
                <a:gd name="T20" fmla="*/ 3 w 11"/>
                <a:gd name="T21" fmla="*/ 1 h 271"/>
                <a:gd name="T22" fmla="*/ 4 w 11"/>
                <a:gd name="T23" fmla="*/ 0 h 271"/>
                <a:gd name="T24" fmla="*/ 5 w 11"/>
                <a:gd name="T25" fmla="*/ 1 h 271"/>
                <a:gd name="T26" fmla="*/ 5 w 11"/>
                <a:gd name="T27" fmla="*/ 8 h 271"/>
                <a:gd name="T28" fmla="*/ 6 w 11"/>
                <a:gd name="T29" fmla="*/ 153 h 271"/>
                <a:gd name="T30" fmla="*/ 6 w 11"/>
                <a:gd name="T31" fmla="*/ 158 h 271"/>
                <a:gd name="T32" fmla="*/ 6 w 11"/>
                <a:gd name="T33" fmla="*/ 156 h 271"/>
                <a:gd name="T34" fmla="*/ 9 w 11"/>
                <a:gd name="T35" fmla="*/ 158 h 271"/>
                <a:gd name="T36" fmla="*/ 9 w 11"/>
                <a:gd name="T37" fmla="*/ 167 h 271"/>
                <a:gd name="T38" fmla="*/ 10 w 11"/>
                <a:gd name="T39" fmla="*/ 171 h 271"/>
                <a:gd name="T40" fmla="*/ 10 w 11"/>
                <a:gd name="T41" fmla="*/ 176 h 271"/>
                <a:gd name="T42" fmla="*/ 9 w 11"/>
                <a:gd name="T43" fmla="*/ 184 h 271"/>
                <a:gd name="T44" fmla="*/ 9 w 11"/>
                <a:gd name="T45" fmla="*/ 205 h 271"/>
                <a:gd name="T46" fmla="*/ 9 w 11"/>
                <a:gd name="T47" fmla="*/ 228 h 271"/>
                <a:gd name="T48" fmla="*/ 8 w 11"/>
                <a:gd name="T49" fmla="*/ 256 h 271"/>
                <a:gd name="T50" fmla="*/ 8 w 11"/>
                <a:gd name="T51" fmla="*/ 245 h 271"/>
                <a:gd name="T52" fmla="*/ 10 w 11"/>
                <a:gd name="T53" fmla="*/ 241 h 271"/>
                <a:gd name="T54" fmla="*/ 10 w 11"/>
                <a:gd name="T55" fmla="*/ 242 h 271"/>
                <a:gd name="T56" fmla="*/ 10 w 11"/>
                <a:gd name="T57" fmla="*/ 261 h 271"/>
                <a:gd name="T58" fmla="*/ 9 w 11"/>
                <a:gd name="T59" fmla="*/ 269 h 271"/>
                <a:gd name="T60" fmla="*/ 8 w 11"/>
                <a:gd name="T61" fmla="*/ 267 h 271"/>
                <a:gd name="T62" fmla="*/ 8 w 11"/>
                <a:gd name="T63" fmla="*/ 263 h 271"/>
                <a:gd name="T64" fmla="*/ 9 w 11"/>
                <a:gd name="T65" fmla="*/ 269 h 271"/>
                <a:gd name="T66" fmla="*/ 7 w 11"/>
                <a:gd name="T67" fmla="*/ 270 h 271"/>
                <a:gd name="T68" fmla="*/ 7 w 11"/>
                <a:gd name="T69" fmla="*/ 179 h 271"/>
                <a:gd name="T70" fmla="*/ 6 w 11"/>
                <a:gd name="T71" fmla="*/ 179 h 271"/>
                <a:gd name="T72" fmla="*/ 5 w 11"/>
                <a:gd name="T73" fmla="*/ 219 h 271"/>
                <a:gd name="T74" fmla="*/ 4 w 11"/>
                <a:gd name="T75" fmla="*/ 259 h 271"/>
                <a:gd name="T76" fmla="*/ 3 w 11"/>
                <a:gd name="T77" fmla="*/ 179 h 271"/>
                <a:gd name="T78" fmla="*/ 1 w 11"/>
                <a:gd name="T79" fmla="*/ 18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271">
                  <a:moveTo>
                    <a:pt x="1" y="184"/>
                  </a:moveTo>
                  <a:cubicBezTo>
                    <a:pt x="1" y="184"/>
                    <a:pt x="1" y="184"/>
                    <a:pt x="0" y="184"/>
                  </a:cubicBezTo>
                  <a:cubicBezTo>
                    <a:pt x="0" y="174"/>
                    <a:pt x="1" y="164"/>
                    <a:pt x="1" y="154"/>
                  </a:cubicBezTo>
                  <a:cubicBezTo>
                    <a:pt x="1" y="149"/>
                    <a:pt x="1" y="144"/>
                    <a:pt x="1" y="139"/>
                  </a:cubicBezTo>
                  <a:cubicBezTo>
                    <a:pt x="1" y="138"/>
                    <a:pt x="0" y="136"/>
                    <a:pt x="2" y="136"/>
                  </a:cubicBezTo>
                  <a:cubicBezTo>
                    <a:pt x="4" y="142"/>
                    <a:pt x="2" y="148"/>
                    <a:pt x="3" y="154"/>
                  </a:cubicBezTo>
                  <a:cubicBezTo>
                    <a:pt x="2" y="158"/>
                    <a:pt x="2" y="162"/>
                    <a:pt x="2" y="166"/>
                  </a:cubicBezTo>
                  <a:cubicBezTo>
                    <a:pt x="2" y="168"/>
                    <a:pt x="2" y="171"/>
                    <a:pt x="2" y="173"/>
                  </a:cubicBezTo>
                  <a:cubicBezTo>
                    <a:pt x="4" y="170"/>
                    <a:pt x="3" y="166"/>
                    <a:pt x="2" y="162"/>
                  </a:cubicBezTo>
                  <a:cubicBezTo>
                    <a:pt x="3" y="111"/>
                    <a:pt x="2" y="59"/>
                    <a:pt x="2" y="8"/>
                  </a:cubicBezTo>
                  <a:cubicBezTo>
                    <a:pt x="2" y="5"/>
                    <a:pt x="2" y="3"/>
                    <a:pt x="3" y="1"/>
                  </a:cubicBezTo>
                  <a:cubicBezTo>
                    <a:pt x="3" y="0"/>
                    <a:pt x="4" y="0"/>
                    <a:pt x="4" y="0"/>
                  </a:cubicBezTo>
                  <a:cubicBezTo>
                    <a:pt x="5" y="0"/>
                    <a:pt x="5" y="1"/>
                    <a:pt x="5" y="1"/>
                  </a:cubicBezTo>
                  <a:cubicBezTo>
                    <a:pt x="6" y="3"/>
                    <a:pt x="5" y="5"/>
                    <a:pt x="5" y="8"/>
                  </a:cubicBezTo>
                  <a:cubicBezTo>
                    <a:pt x="5" y="56"/>
                    <a:pt x="6" y="105"/>
                    <a:pt x="6" y="153"/>
                  </a:cubicBezTo>
                  <a:cubicBezTo>
                    <a:pt x="6" y="155"/>
                    <a:pt x="5" y="157"/>
                    <a:pt x="6" y="158"/>
                  </a:cubicBezTo>
                  <a:cubicBezTo>
                    <a:pt x="6" y="157"/>
                    <a:pt x="6" y="157"/>
                    <a:pt x="6" y="156"/>
                  </a:cubicBezTo>
                  <a:cubicBezTo>
                    <a:pt x="9" y="155"/>
                    <a:pt x="8" y="157"/>
                    <a:pt x="9" y="158"/>
                  </a:cubicBezTo>
                  <a:cubicBezTo>
                    <a:pt x="9" y="161"/>
                    <a:pt x="10" y="164"/>
                    <a:pt x="9" y="167"/>
                  </a:cubicBezTo>
                  <a:cubicBezTo>
                    <a:pt x="9" y="169"/>
                    <a:pt x="10" y="170"/>
                    <a:pt x="10" y="171"/>
                  </a:cubicBezTo>
                  <a:cubicBezTo>
                    <a:pt x="11" y="173"/>
                    <a:pt x="11" y="174"/>
                    <a:pt x="10" y="176"/>
                  </a:cubicBezTo>
                  <a:cubicBezTo>
                    <a:pt x="9" y="178"/>
                    <a:pt x="9" y="181"/>
                    <a:pt x="9" y="184"/>
                  </a:cubicBezTo>
                  <a:cubicBezTo>
                    <a:pt x="9" y="191"/>
                    <a:pt x="9" y="198"/>
                    <a:pt x="9" y="205"/>
                  </a:cubicBezTo>
                  <a:cubicBezTo>
                    <a:pt x="9" y="213"/>
                    <a:pt x="9" y="220"/>
                    <a:pt x="9" y="228"/>
                  </a:cubicBezTo>
                  <a:cubicBezTo>
                    <a:pt x="9" y="238"/>
                    <a:pt x="8" y="248"/>
                    <a:pt x="8" y="256"/>
                  </a:cubicBezTo>
                  <a:cubicBezTo>
                    <a:pt x="8" y="253"/>
                    <a:pt x="8" y="249"/>
                    <a:pt x="8" y="245"/>
                  </a:cubicBezTo>
                  <a:cubicBezTo>
                    <a:pt x="8" y="243"/>
                    <a:pt x="8" y="242"/>
                    <a:pt x="10" y="241"/>
                  </a:cubicBezTo>
                  <a:cubicBezTo>
                    <a:pt x="10" y="241"/>
                    <a:pt x="10" y="242"/>
                    <a:pt x="10" y="242"/>
                  </a:cubicBezTo>
                  <a:cubicBezTo>
                    <a:pt x="11" y="248"/>
                    <a:pt x="10" y="254"/>
                    <a:pt x="10" y="261"/>
                  </a:cubicBezTo>
                  <a:cubicBezTo>
                    <a:pt x="10" y="264"/>
                    <a:pt x="11" y="266"/>
                    <a:pt x="9" y="269"/>
                  </a:cubicBezTo>
                  <a:cubicBezTo>
                    <a:pt x="7" y="269"/>
                    <a:pt x="8" y="267"/>
                    <a:pt x="8" y="267"/>
                  </a:cubicBezTo>
                  <a:cubicBezTo>
                    <a:pt x="8" y="265"/>
                    <a:pt x="8" y="264"/>
                    <a:pt x="8" y="263"/>
                  </a:cubicBezTo>
                  <a:cubicBezTo>
                    <a:pt x="9" y="265"/>
                    <a:pt x="7" y="267"/>
                    <a:pt x="9" y="269"/>
                  </a:cubicBezTo>
                  <a:cubicBezTo>
                    <a:pt x="9" y="270"/>
                    <a:pt x="8" y="271"/>
                    <a:pt x="7" y="270"/>
                  </a:cubicBezTo>
                  <a:cubicBezTo>
                    <a:pt x="7" y="240"/>
                    <a:pt x="7" y="210"/>
                    <a:pt x="7" y="179"/>
                  </a:cubicBezTo>
                  <a:cubicBezTo>
                    <a:pt x="6" y="179"/>
                    <a:pt x="6" y="179"/>
                    <a:pt x="6" y="179"/>
                  </a:cubicBezTo>
                  <a:cubicBezTo>
                    <a:pt x="3" y="193"/>
                    <a:pt x="5" y="206"/>
                    <a:pt x="5" y="219"/>
                  </a:cubicBezTo>
                  <a:cubicBezTo>
                    <a:pt x="4" y="232"/>
                    <a:pt x="4" y="245"/>
                    <a:pt x="4" y="259"/>
                  </a:cubicBezTo>
                  <a:cubicBezTo>
                    <a:pt x="3" y="232"/>
                    <a:pt x="4" y="206"/>
                    <a:pt x="3" y="179"/>
                  </a:cubicBezTo>
                  <a:cubicBezTo>
                    <a:pt x="1" y="181"/>
                    <a:pt x="3" y="183"/>
                    <a:pt x="1" y="184"/>
                  </a:cubicBezTo>
                  <a:close/>
                </a:path>
              </a:pathLst>
            </a:custGeom>
            <a:solidFill>
              <a:srgbClr val="AD7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12" name="Freeform 1235"/>
            <p:cNvSpPr>
              <a:spLocks/>
            </p:cNvSpPr>
            <p:nvPr/>
          </p:nvSpPr>
          <p:spPr bwMode="auto">
            <a:xfrm>
              <a:off x="986" y="3688"/>
              <a:ext cx="52" cy="74"/>
            </a:xfrm>
            <a:custGeom>
              <a:avLst/>
              <a:gdLst>
                <a:gd name="T0" fmla="*/ 0 w 22"/>
                <a:gd name="T1" fmla="*/ 27 h 31"/>
                <a:gd name="T2" fmla="*/ 5 w 22"/>
                <a:gd name="T3" fmla="*/ 19 h 31"/>
                <a:gd name="T4" fmla="*/ 6 w 22"/>
                <a:gd name="T5" fmla="*/ 13 h 31"/>
                <a:gd name="T6" fmla="*/ 6 w 22"/>
                <a:gd name="T7" fmla="*/ 6 h 31"/>
                <a:gd name="T8" fmla="*/ 7 w 22"/>
                <a:gd name="T9" fmla="*/ 13 h 31"/>
                <a:gd name="T10" fmla="*/ 9 w 22"/>
                <a:gd name="T11" fmla="*/ 7 h 31"/>
                <a:gd name="T12" fmla="*/ 13 w 22"/>
                <a:gd name="T13" fmla="*/ 3 h 31"/>
                <a:gd name="T14" fmla="*/ 16 w 22"/>
                <a:gd name="T15" fmla="*/ 4 h 31"/>
                <a:gd name="T16" fmla="*/ 19 w 22"/>
                <a:gd name="T17" fmla="*/ 18 h 31"/>
                <a:gd name="T18" fmla="*/ 22 w 22"/>
                <a:gd name="T19" fmla="*/ 22 h 31"/>
                <a:gd name="T20" fmla="*/ 21 w 22"/>
                <a:gd name="T21" fmla="*/ 26 h 31"/>
                <a:gd name="T22" fmla="*/ 20 w 22"/>
                <a:gd name="T23" fmla="*/ 28 h 31"/>
                <a:gd name="T24" fmla="*/ 18 w 22"/>
                <a:gd name="T25" fmla="*/ 26 h 31"/>
                <a:gd name="T26" fmla="*/ 15 w 22"/>
                <a:gd name="T27" fmla="*/ 17 h 31"/>
                <a:gd name="T28" fmla="*/ 14 w 22"/>
                <a:gd name="T29" fmla="*/ 20 h 31"/>
                <a:gd name="T30" fmla="*/ 13 w 22"/>
                <a:gd name="T31" fmla="*/ 8 h 31"/>
                <a:gd name="T32" fmla="*/ 12 w 22"/>
                <a:gd name="T33" fmla="*/ 5 h 31"/>
                <a:gd name="T34" fmla="*/ 11 w 22"/>
                <a:gd name="T35" fmla="*/ 8 h 31"/>
                <a:gd name="T36" fmla="*/ 11 w 22"/>
                <a:gd name="T37" fmla="*/ 26 h 31"/>
                <a:gd name="T38" fmla="*/ 10 w 22"/>
                <a:gd name="T39" fmla="*/ 31 h 31"/>
                <a:gd name="T40" fmla="*/ 3 w 22"/>
                <a:gd name="T41" fmla="*/ 29 h 31"/>
                <a:gd name="T42" fmla="*/ 2 w 22"/>
                <a:gd name="T43" fmla="*/ 28 h 31"/>
                <a:gd name="T44" fmla="*/ 0 w 22"/>
                <a:gd name="T45"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31">
                  <a:moveTo>
                    <a:pt x="0" y="27"/>
                  </a:moveTo>
                  <a:cubicBezTo>
                    <a:pt x="0" y="23"/>
                    <a:pt x="4" y="22"/>
                    <a:pt x="5" y="19"/>
                  </a:cubicBezTo>
                  <a:cubicBezTo>
                    <a:pt x="6" y="17"/>
                    <a:pt x="7" y="15"/>
                    <a:pt x="6" y="13"/>
                  </a:cubicBezTo>
                  <a:cubicBezTo>
                    <a:pt x="5" y="11"/>
                    <a:pt x="5" y="9"/>
                    <a:pt x="6" y="6"/>
                  </a:cubicBezTo>
                  <a:cubicBezTo>
                    <a:pt x="7" y="9"/>
                    <a:pt x="6" y="11"/>
                    <a:pt x="7" y="13"/>
                  </a:cubicBezTo>
                  <a:cubicBezTo>
                    <a:pt x="9" y="11"/>
                    <a:pt x="9" y="9"/>
                    <a:pt x="9" y="7"/>
                  </a:cubicBezTo>
                  <a:cubicBezTo>
                    <a:pt x="9" y="4"/>
                    <a:pt x="10" y="3"/>
                    <a:pt x="13" y="3"/>
                  </a:cubicBezTo>
                  <a:cubicBezTo>
                    <a:pt x="16" y="0"/>
                    <a:pt x="16" y="2"/>
                    <a:pt x="16" y="4"/>
                  </a:cubicBezTo>
                  <a:cubicBezTo>
                    <a:pt x="17" y="9"/>
                    <a:pt x="18" y="13"/>
                    <a:pt x="19" y="18"/>
                  </a:cubicBezTo>
                  <a:cubicBezTo>
                    <a:pt x="20" y="19"/>
                    <a:pt x="21" y="20"/>
                    <a:pt x="22" y="22"/>
                  </a:cubicBezTo>
                  <a:cubicBezTo>
                    <a:pt x="22" y="23"/>
                    <a:pt x="21" y="25"/>
                    <a:pt x="21" y="26"/>
                  </a:cubicBezTo>
                  <a:cubicBezTo>
                    <a:pt x="22" y="28"/>
                    <a:pt x="21" y="28"/>
                    <a:pt x="20" y="28"/>
                  </a:cubicBezTo>
                  <a:cubicBezTo>
                    <a:pt x="18" y="29"/>
                    <a:pt x="18" y="27"/>
                    <a:pt x="18" y="26"/>
                  </a:cubicBezTo>
                  <a:cubicBezTo>
                    <a:pt x="18" y="23"/>
                    <a:pt x="16" y="20"/>
                    <a:pt x="15" y="17"/>
                  </a:cubicBezTo>
                  <a:cubicBezTo>
                    <a:pt x="15" y="18"/>
                    <a:pt x="14" y="19"/>
                    <a:pt x="14" y="20"/>
                  </a:cubicBezTo>
                  <a:cubicBezTo>
                    <a:pt x="13" y="16"/>
                    <a:pt x="14" y="12"/>
                    <a:pt x="13" y="8"/>
                  </a:cubicBezTo>
                  <a:cubicBezTo>
                    <a:pt x="13" y="7"/>
                    <a:pt x="14" y="5"/>
                    <a:pt x="12" y="5"/>
                  </a:cubicBezTo>
                  <a:cubicBezTo>
                    <a:pt x="10" y="5"/>
                    <a:pt x="11" y="7"/>
                    <a:pt x="11" y="8"/>
                  </a:cubicBezTo>
                  <a:cubicBezTo>
                    <a:pt x="11" y="14"/>
                    <a:pt x="11" y="20"/>
                    <a:pt x="11" y="26"/>
                  </a:cubicBezTo>
                  <a:cubicBezTo>
                    <a:pt x="11" y="28"/>
                    <a:pt x="11" y="29"/>
                    <a:pt x="10" y="31"/>
                  </a:cubicBezTo>
                  <a:cubicBezTo>
                    <a:pt x="8" y="31"/>
                    <a:pt x="5" y="31"/>
                    <a:pt x="3" y="29"/>
                  </a:cubicBezTo>
                  <a:cubicBezTo>
                    <a:pt x="3" y="29"/>
                    <a:pt x="2" y="28"/>
                    <a:pt x="2" y="28"/>
                  </a:cubicBezTo>
                  <a:cubicBezTo>
                    <a:pt x="2" y="26"/>
                    <a:pt x="1" y="27"/>
                    <a:pt x="0" y="27"/>
                  </a:cubicBezTo>
                  <a:close/>
                </a:path>
              </a:pathLst>
            </a:custGeom>
            <a:solidFill>
              <a:srgbClr val="6533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13" name="Freeform 1236"/>
            <p:cNvSpPr>
              <a:spLocks/>
            </p:cNvSpPr>
            <p:nvPr/>
          </p:nvSpPr>
          <p:spPr bwMode="auto">
            <a:xfrm>
              <a:off x="1022" y="3262"/>
              <a:ext cx="12" cy="348"/>
            </a:xfrm>
            <a:custGeom>
              <a:avLst/>
              <a:gdLst>
                <a:gd name="T0" fmla="*/ 2 w 5"/>
                <a:gd name="T1" fmla="*/ 84 h 147"/>
                <a:gd name="T2" fmla="*/ 2 w 5"/>
                <a:gd name="T3" fmla="*/ 80 h 147"/>
                <a:gd name="T4" fmla="*/ 1 w 5"/>
                <a:gd name="T5" fmla="*/ 64 h 147"/>
                <a:gd name="T6" fmla="*/ 1 w 5"/>
                <a:gd name="T7" fmla="*/ 60 h 147"/>
                <a:gd name="T8" fmla="*/ 1 w 5"/>
                <a:gd name="T9" fmla="*/ 19 h 147"/>
                <a:gd name="T10" fmla="*/ 1 w 5"/>
                <a:gd name="T11" fmla="*/ 4 h 147"/>
                <a:gd name="T12" fmla="*/ 3 w 5"/>
                <a:gd name="T13" fmla="*/ 0 h 147"/>
                <a:gd name="T14" fmla="*/ 4 w 5"/>
                <a:gd name="T15" fmla="*/ 6 h 147"/>
                <a:gd name="T16" fmla="*/ 4 w 5"/>
                <a:gd name="T17" fmla="*/ 97 h 147"/>
                <a:gd name="T18" fmla="*/ 4 w 5"/>
                <a:gd name="T19" fmla="*/ 125 h 147"/>
                <a:gd name="T20" fmla="*/ 4 w 5"/>
                <a:gd name="T21" fmla="*/ 129 h 147"/>
                <a:gd name="T22" fmla="*/ 4 w 5"/>
                <a:gd name="T23" fmla="*/ 146 h 147"/>
                <a:gd name="T24" fmla="*/ 2 w 5"/>
                <a:gd name="T25" fmla="*/ 147 h 147"/>
                <a:gd name="T26" fmla="*/ 0 w 5"/>
                <a:gd name="T27" fmla="*/ 142 h 147"/>
                <a:gd name="T28" fmla="*/ 1 w 5"/>
                <a:gd name="T29" fmla="*/ 116 h 147"/>
                <a:gd name="T30" fmla="*/ 1 w 5"/>
                <a:gd name="T31" fmla="*/ 93 h 147"/>
                <a:gd name="T32" fmla="*/ 2 w 5"/>
                <a:gd name="T33" fmla="*/ 8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47">
                  <a:moveTo>
                    <a:pt x="2" y="84"/>
                  </a:moveTo>
                  <a:cubicBezTo>
                    <a:pt x="2" y="83"/>
                    <a:pt x="2" y="82"/>
                    <a:pt x="2" y="80"/>
                  </a:cubicBezTo>
                  <a:cubicBezTo>
                    <a:pt x="1" y="75"/>
                    <a:pt x="1" y="70"/>
                    <a:pt x="1" y="64"/>
                  </a:cubicBezTo>
                  <a:cubicBezTo>
                    <a:pt x="1" y="63"/>
                    <a:pt x="1" y="61"/>
                    <a:pt x="1" y="60"/>
                  </a:cubicBezTo>
                  <a:cubicBezTo>
                    <a:pt x="1" y="46"/>
                    <a:pt x="1" y="33"/>
                    <a:pt x="1" y="19"/>
                  </a:cubicBezTo>
                  <a:cubicBezTo>
                    <a:pt x="1" y="14"/>
                    <a:pt x="1" y="9"/>
                    <a:pt x="1" y="4"/>
                  </a:cubicBezTo>
                  <a:cubicBezTo>
                    <a:pt x="1" y="3"/>
                    <a:pt x="0" y="1"/>
                    <a:pt x="3" y="0"/>
                  </a:cubicBezTo>
                  <a:cubicBezTo>
                    <a:pt x="4" y="2"/>
                    <a:pt x="4" y="4"/>
                    <a:pt x="4" y="6"/>
                  </a:cubicBezTo>
                  <a:cubicBezTo>
                    <a:pt x="4" y="37"/>
                    <a:pt x="4" y="67"/>
                    <a:pt x="4" y="97"/>
                  </a:cubicBezTo>
                  <a:cubicBezTo>
                    <a:pt x="4" y="106"/>
                    <a:pt x="5" y="116"/>
                    <a:pt x="4" y="125"/>
                  </a:cubicBezTo>
                  <a:cubicBezTo>
                    <a:pt x="4" y="127"/>
                    <a:pt x="4" y="128"/>
                    <a:pt x="4" y="129"/>
                  </a:cubicBezTo>
                  <a:cubicBezTo>
                    <a:pt x="4" y="135"/>
                    <a:pt x="4" y="140"/>
                    <a:pt x="4" y="146"/>
                  </a:cubicBezTo>
                  <a:cubicBezTo>
                    <a:pt x="3" y="146"/>
                    <a:pt x="2" y="147"/>
                    <a:pt x="2" y="147"/>
                  </a:cubicBezTo>
                  <a:cubicBezTo>
                    <a:pt x="0" y="146"/>
                    <a:pt x="0" y="144"/>
                    <a:pt x="0" y="142"/>
                  </a:cubicBezTo>
                  <a:cubicBezTo>
                    <a:pt x="1" y="133"/>
                    <a:pt x="0" y="125"/>
                    <a:pt x="1" y="116"/>
                  </a:cubicBezTo>
                  <a:cubicBezTo>
                    <a:pt x="1" y="109"/>
                    <a:pt x="1" y="101"/>
                    <a:pt x="1" y="93"/>
                  </a:cubicBezTo>
                  <a:cubicBezTo>
                    <a:pt x="1" y="90"/>
                    <a:pt x="1" y="87"/>
                    <a:pt x="2" y="84"/>
                  </a:cubicBezTo>
                  <a:close/>
                </a:path>
              </a:pathLst>
            </a:custGeom>
            <a:solidFill>
              <a:srgbClr val="8C54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14" name="Freeform 1237"/>
            <p:cNvSpPr>
              <a:spLocks/>
            </p:cNvSpPr>
            <p:nvPr/>
          </p:nvSpPr>
          <p:spPr bwMode="auto">
            <a:xfrm>
              <a:off x="1019" y="3461"/>
              <a:ext cx="7" cy="199"/>
            </a:xfrm>
            <a:custGeom>
              <a:avLst/>
              <a:gdLst>
                <a:gd name="T0" fmla="*/ 3 w 3"/>
                <a:gd name="T1" fmla="*/ 0 h 84"/>
                <a:gd name="T2" fmla="*/ 3 w 3"/>
                <a:gd name="T3" fmla="*/ 36 h 84"/>
                <a:gd name="T4" fmla="*/ 3 w 3"/>
                <a:gd name="T5" fmla="*/ 63 h 84"/>
                <a:gd name="T6" fmla="*/ 3 w 3"/>
                <a:gd name="T7" fmla="*/ 66 h 84"/>
                <a:gd name="T8" fmla="*/ 2 w 3"/>
                <a:gd name="T9" fmla="*/ 79 h 84"/>
                <a:gd name="T10" fmla="*/ 2 w 3"/>
                <a:gd name="T11" fmla="*/ 84 h 84"/>
                <a:gd name="T12" fmla="*/ 1 w 3"/>
                <a:gd name="T13" fmla="*/ 77 h 84"/>
                <a:gd name="T14" fmla="*/ 1 w 3"/>
                <a:gd name="T15" fmla="*/ 43 h 84"/>
                <a:gd name="T16" fmla="*/ 1 w 3"/>
                <a:gd name="T17" fmla="*/ 9 h 84"/>
                <a:gd name="T18" fmla="*/ 3 w 3"/>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84">
                  <a:moveTo>
                    <a:pt x="3" y="0"/>
                  </a:moveTo>
                  <a:cubicBezTo>
                    <a:pt x="3" y="12"/>
                    <a:pt x="3" y="24"/>
                    <a:pt x="3" y="36"/>
                  </a:cubicBezTo>
                  <a:cubicBezTo>
                    <a:pt x="3" y="45"/>
                    <a:pt x="1" y="54"/>
                    <a:pt x="3" y="63"/>
                  </a:cubicBezTo>
                  <a:cubicBezTo>
                    <a:pt x="3" y="64"/>
                    <a:pt x="3" y="65"/>
                    <a:pt x="3" y="66"/>
                  </a:cubicBezTo>
                  <a:cubicBezTo>
                    <a:pt x="1" y="70"/>
                    <a:pt x="3" y="75"/>
                    <a:pt x="2" y="79"/>
                  </a:cubicBezTo>
                  <a:cubicBezTo>
                    <a:pt x="2" y="80"/>
                    <a:pt x="2" y="82"/>
                    <a:pt x="2" y="84"/>
                  </a:cubicBezTo>
                  <a:cubicBezTo>
                    <a:pt x="1" y="81"/>
                    <a:pt x="1" y="79"/>
                    <a:pt x="1" y="77"/>
                  </a:cubicBezTo>
                  <a:cubicBezTo>
                    <a:pt x="1" y="66"/>
                    <a:pt x="0" y="54"/>
                    <a:pt x="1" y="43"/>
                  </a:cubicBezTo>
                  <a:cubicBezTo>
                    <a:pt x="1" y="31"/>
                    <a:pt x="0" y="20"/>
                    <a:pt x="1" y="9"/>
                  </a:cubicBezTo>
                  <a:cubicBezTo>
                    <a:pt x="1" y="6"/>
                    <a:pt x="0" y="3"/>
                    <a:pt x="3" y="0"/>
                  </a:cubicBezTo>
                  <a:close/>
                </a:path>
              </a:pathLst>
            </a:custGeom>
            <a:solidFill>
              <a:srgbClr val="C59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15" name="Freeform 1238"/>
            <p:cNvSpPr>
              <a:spLocks/>
            </p:cNvSpPr>
            <p:nvPr/>
          </p:nvSpPr>
          <p:spPr bwMode="auto">
            <a:xfrm>
              <a:off x="1017" y="3620"/>
              <a:ext cx="21" cy="111"/>
            </a:xfrm>
            <a:custGeom>
              <a:avLst/>
              <a:gdLst>
                <a:gd name="T0" fmla="*/ 6 w 9"/>
                <a:gd name="T1" fmla="*/ 47 h 47"/>
                <a:gd name="T2" fmla="*/ 2 w 9"/>
                <a:gd name="T3" fmla="*/ 33 h 47"/>
                <a:gd name="T4" fmla="*/ 0 w 9"/>
                <a:gd name="T5" fmla="*/ 32 h 47"/>
                <a:gd name="T6" fmla="*/ 0 w 9"/>
                <a:gd name="T7" fmla="*/ 31 h 47"/>
                <a:gd name="T8" fmla="*/ 1 w 9"/>
                <a:gd name="T9" fmla="*/ 28 h 47"/>
                <a:gd name="T10" fmla="*/ 2 w 9"/>
                <a:gd name="T11" fmla="*/ 27 h 47"/>
                <a:gd name="T12" fmla="*/ 2 w 9"/>
                <a:gd name="T13" fmla="*/ 27 h 47"/>
                <a:gd name="T14" fmla="*/ 4 w 9"/>
                <a:gd name="T15" fmla="*/ 19 h 47"/>
                <a:gd name="T16" fmla="*/ 4 w 9"/>
                <a:gd name="T17" fmla="*/ 0 h 47"/>
                <a:gd name="T18" fmla="*/ 5 w 9"/>
                <a:gd name="T19" fmla="*/ 3 h 47"/>
                <a:gd name="T20" fmla="*/ 9 w 9"/>
                <a:gd name="T21" fmla="*/ 40 h 47"/>
                <a:gd name="T22" fmla="*/ 9 w 9"/>
                <a:gd name="T23" fmla="*/ 45 h 47"/>
                <a:gd name="T24" fmla="*/ 6 w 9"/>
                <a:gd name="T25" fmla="*/ 43 h 47"/>
                <a:gd name="T26" fmla="*/ 6 w 9"/>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47">
                  <a:moveTo>
                    <a:pt x="6" y="47"/>
                  </a:moveTo>
                  <a:cubicBezTo>
                    <a:pt x="4" y="42"/>
                    <a:pt x="2" y="38"/>
                    <a:pt x="2" y="33"/>
                  </a:cubicBezTo>
                  <a:cubicBezTo>
                    <a:pt x="2" y="32"/>
                    <a:pt x="2" y="30"/>
                    <a:pt x="0" y="32"/>
                  </a:cubicBezTo>
                  <a:cubicBezTo>
                    <a:pt x="0" y="31"/>
                    <a:pt x="0" y="31"/>
                    <a:pt x="0" y="31"/>
                  </a:cubicBezTo>
                  <a:cubicBezTo>
                    <a:pt x="0" y="30"/>
                    <a:pt x="0" y="29"/>
                    <a:pt x="1" y="28"/>
                  </a:cubicBezTo>
                  <a:cubicBezTo>
                    <a:pt x="2" y="28"/>
                    <a:pt x="2" y="28"/>
                    <a:pt x="2" y="27"/>
                  </a:cubicBezTo>
                  <a:cubicBezTo>
                    <a:pt x="2" y="27"/>
                    <a:pt x="2" y="27"/>
                    <a:pt x="2" y="27"/>
                  </a:cubicBezTo>
                  <a:cubicBezTo>
                    <a:pt x="4" y="24"/>
                    <a:pt x="4" y="22"/>
                    <a:pt x="4" y="19"/>
                  </a:cubicBezTo>
                  <a:cubicBezTo>
                    <a:pt x="4" y="13"/>
                    <a:pt x="4" y="6"/>
                    <a:pt x="4" y="0"/>
                  </a:cubicBezTo>
                  <a:cubicBezTo>
                    <a:pt x="5" y="1"/>
                    <a:pt x="5" y="2"/>
                    <a:pt x="5" y="3"/>
                  </a:cubicBezTo>
                  <a:cubicBezTo>
                    <a:pt x="4" y="15"/>
                    <a:pt x="6" y="28"/>
                    <a:pt x="9" y="40"/>
                  </a:cubicBezTo>
                  <a:cubicBezTo>
                    <a:pt x="9" y="42"/>
                    <a:pt x="9" y="43"/>
                    <a:pt x="9" y="45"/>
                  </a:cubicBezTo>
                  <a:cubicBezTo>
                    <a:pt x="8" y="44"/>
                    <a:pt x="7" y="44"/>
                    <a:pt x="6" y="43"/>
                  </a:cubicBezTo>
                  <a:cubicBezTo>
                    <a:pt x="5" y="44"/>
                    <a:pt x="6" y="46"/>
                    <a:pt x="6" y="47"/>
                  </a:cubicBezTo>
                  <a:close/>
                </a:path>
              </a:pathLst>
            </a:custGeom>
            <a:solidFill>
              <a:srgbClr val="936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16" name="Freeform 1239"/>
            <p:cNvSpPr>
              <a:spLocks/>
            </p:cNvSpPr>
            <p:nvPr/>
          </p:nvSpPr>
          <p:spPr bwMode="auto">
            <a:xfrm>
              <a:off x="1043" y="3695"/>
              <a:ext cx="14" cy="38"/>
            </a:xfrm>
            <a:custGeom>
              <a:avLst/>
              <a:gdLst>
                <a:gd name="T0" fmla="*/ 6 w 6"/>
                <a:gd name="T1" fmla="*/ 6 h 16"/>
                <a:gd name="T2" fmla="*/ 6 w 6"/>
                <a:gd name="T3" fmla="*/ 7 h 16"/>
                <a:gd name="T4" fmla="*/ 4 w 6"/>
                <a:gd name="T5" fmla="*/ 15 h 16"/>
                <a:gd name="T6" fmla="*/ 1 w 6"/>
                <a:gd name="T7" fmla="*/ 15 h 16"/>
                <a:gd name="T8" fmla="*/ 0 w 6"/>
                <a:gd name="T9" fmla="*/ 12 h 16"/>
                <a:gd name="T10" fmla="*/ 1 w 6"/>
                <a:gd name="T11" fmla="*/ 2 h 16"/>
                <a:gd name="T12" fmla="*/ 2 w 6"/>
                <a:gd name="T13" fmla="*/ 0 h 16"/>
                <a:gd name="T14" fmla="*/ 4 w 6"/>
                <a:gd name="T15" fmla="*/ 2 h 16"/>
                <a:gd name="T16" fmla="*/ 6 w 6"/>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6" y="6"/>
                  </a:moveTo>
                  <a:cubicBezTo>
                    <a:pt x="6" y="6"/>
                    <a:pt x="6" y="7"/>
                    <a:pt x="6" y="7"/>
                  </a:cubicBezTo>
                  <a:cubicBezTo>
                    <a:pt x="0" y="8"/>
                    <a:pt x="4" y="12"/>
                    <a:pt x="4" y="15"/>
                  </a:cubicBezTo>
                  <a:cubicBezTo>
                    <a:pt x="3" y="16"/>
                    <a:pt x="1" y="12"/>
                    <a:pt x="1" y="15"/>
                  </a:cubicBezTo>
                  <a:cubicBezTo>
                    <a:pt x="0" y="15"/>
                    <a:pt x="0" y="13"/>
                    <a:pt x="0" y="12"/>
                  </a:cubicBezTo>
                  <a:cubicBezTo>
                    <a:pt x="2" y="9"/>
                    <a:pt x="2" y="6"/>
                    <a:pt x="1" y="2"/>
                  </a:cubicBezTo>
                  <a:cubicBezTo>
                    <a:pt x="1" y="2"/>
                    <a:pt x="1" y="0"/>
                    <a:pt x="2" y="0"/>
                  </a:cubicBezTo>
                  <a:cubicBezTo>
                    <a:pt x="3" y="0"/>
                    <a:pt x="4" y="1"/>
                    <a:pt x="4" y="2"/>
                  </a:cubicBezTo>
                  <a:cubicBezTo>
                    <a:pt x="4" y="3"/>
                    <a:pt x="5" y="5"/>
                    <a:pt x="6" y="6"/>
                  </a:cubicBezTo>
                  <a:close/>
                </a:path>
              </a:pathLst>
            </a:custGeom>
            <a:solidFill>
              <a:srgbClr val="A7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17" name="Freeform 1240"/>
            <p:cNvSpPr>
              <a:spLocks/>
            </p:cNvSpPr>
            <p:nvPr/>
          </p:nvSpPr>
          <p:spPr bwMode="auto">
            <a:xfrm>
              <a:off x="1775" y="1029"/>
              <a:ext cx="86" cy="74"/>
            </a:xfrm>
            <a:custGeom>
              <a:avLst/>
              <a:gdLst>
                <a:gd name="T0" fmla="*/ 6 w 36"/>
                <a:gd name="T1" fmla="*/ 5 h 31"/>
                <a:gd name="T2" fmla="*/ 11 w 36"/>
                <a:gd name="T3" fmla="*/ 9 h 31"/>
                <a:gd name="T4" fmla="*/ 17 w 36"/>
                <a:gd name="T5" fmla="*/ 10 h 31"/>
                <a:gd name="T6" fmla="*/ 23 w 36"/>
                <a:gd name="T7" fmla="*/ 12 h 31"/>
                <a:gd name="T8" fmla="*/ 25 w 36"/>
                <a:gd name="T9" fmla="*/ 14 h 31"/>
                <a:gd name="T10" fmla="*/ 25 w 36"/>
                <a:gd name="T11" fmla="*/ 12 h 31"/>
                <a:gd name="T12" fmla="*/ 20 w 36"/>
                <a:gd name="T13" fmla="*/ 5 h 31"/>
                <a:gd name="T14" fmla="*/ 16 w 36"/>
                <a:gd name="T15" fmla="*/ 3 h 31"/>
                <a:gd name="T16" fmla="*/ 21 w 36"/>
                <a:gd name="T17" fmla="*/ 2 h 31"/>
                <a:gd name="T18" fmla="*/ 34 w 36"/>
                <a:gd name="T19" fmla="*/ 14 h 31"/>
                <a:gd name="T20" fmla="*/ 36 w 36"/>
                <a:gd name="T21" fmla="*/ 17 h 31"/>
                <a:gd name="T22" fmla="*/ 36 w 36"/>
                <a:gd name="T23" fmla="*/ 19 h 31"/>
                <a:gd name="T24" fmla="*/ 33 w 36"/>
                <a:gd name="T25" fmla="*/ 25 h 31"/>
                <a:gd name="T26" fmla="*/ 26 w 36"/>
                <a:gd name="T27" fmla="*/ 23 h 31"/>
                <a:gd name="T28" fmla="*/ 19 w 36"/>
                <a:gd name="T29" fmla="*/ 20 h 31"/>
                <a:gd name="T30" fmla="*/ 15 w 36"/>
                <a:gd name="T31" fmla="*/ 25 h 31"/>
                <a:gd name="T32" fmla="*/ 15 w 36"/>
                <a:gd name="T33" fmla="*/ 29 h 31"/>
                <a:gd name="T34" fmla="*/ 12 w 36"/>
                <a:gd name="T35" fmla="*/ 31 h 31"/>
                <a:gd name="T36" fmla="*/ 2 w 36"/>
                <a:gd name="T37" fmla="*/ 26 h 31"/>
                <a:gd name="T38" fmla="*/ 1 w 36"/>
                <a:gd name="T39" fmla="*/ 18 h 31"/>
                <a:gd name="T40" fmla="*/ 1 w 36"/>
                <a:gd name="T41" fmla="*/ 12 h 31"/>
                <a:gd name="T42" fmla="*/ 6 w 36"/>
                <a:gd name="T4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1">
                  <a:moveTo>
                    <a:pt x="6" y="5"/>
                  </a:moveTo>
                  <a:cubicBezTo>
                    <a:pt x="8" y="5"/>
                    <a:pt x="10" y="6"/>
                    <a:pt x="11" y="9"/>
                  </a:cubicBezTo>
                  <a:cubicBezTo>
                    <a:pt x="12" y="11"/>
                    <a:pt x="14" y="13"/>
                    <a:pt x="17" y="10"/>
                  </a:cubicBezTo>
                  <a:cubicBezTo>
                    <a:pt x="20" y="9"/>
                    <a:pt x="22" y="9"/>
                    <a:pt x="23" y="12"/>
                  </a:cubicBezTo>
                  <a:cubicBezTo>
                    <a:pt x="24" y="13"/>
                    <a:pt x="24" y="14"/>
                    <a:pt x="25" y="14"/>
                  </a:cubicBezTo>
                  <a:cubicBezTo>
                    <a:pt x="25" y="14"/>
                    <a:pt x="25" y="13"/>
                    <a:pt x="25" y="12"/>
                  </a:cubicBezTo>
                  <a:cubicBezTo>
                    <a:pt x="26" y="9"/>
                    <a:pt x="23" y="6"/>
                    <a:pt x="20" y="5"/>
                  </a:cubicBezTo>
                  <a:cubicBezTo>
                    <a:pt x="19" y="5"/>
                    <a:pt x="16" y="5"/>
                    <a:pt x="16" y="3"/>
                  </a:cubicBezTo>
                  <a:cubicBezTo>
                    <a:pt x="17" y="0"/>
                    <a:pt x="20" y="1"/>
                    <a:pt x="21" y="2"/>
                  </a:cubicBezTo>
                  <a:cubicBezTo>
                    <a:pt x="27" y="5"/>
                    <a:pt x="33" y="7"/>
                    <a:pt x="34" y="14"/>
                  </a:cubicBezTo>
                  <a:cubicBezTo>
                    <a:pt x="34" y="16"/>
                    <a:pt x="35" y="17"/>
                    <a:pt x="36" y="17"/>
                  </a:cubicBezTo>
                  <a:cubicBezTo>
                    <a:pt x="36" y="18"/>
                    <a:pt x="36" y="18"/>
                    <a:pt x="36" y="19"/>
                  </a:cubicBezTo>
                  <a:cubicBezTo>
                    <a:pt x="36" y="21"/>
                    <a:pt x="34" y="23"/>
                    <a:pt x="33" y="25"/>
                  </a:cubicBezTo>
                  <a:cubicBezTo>
                    <a:pt x="31" y="27"/>
                    <a:pt x="28" y="25"/>
                    <a:pt x="26" y="23"/>
                  </a:cubicBezTo>
                  <a:cubicBezTo>
                    <a:pt x="24" y="21"/>
                    <a:pt x="22" y="20"/>
                    <a:pt x="19" y="20"/>
                  </a:cubicBezTo>
                  <a:cubicBezTo>
                    <a:pt x="16" y="21"/>
                    <a:pt x="15" y="22"/>
                    <a:pt x="15" y="25"/>
                  </a:cubicBezTo>
                  <a:cubicBezTo>
                    <a:pt x="15" y="26"/>
                    <a:pt x="15" y="28"/>
                    <a:pt x="15" y="29"/>
                  </a:cubicBezTo>
                  <a:cubicBezTo>
                    <a:pt x="14" y="30"/>
                    <a:pt x="13" y="31"/>
                    <a:pt x="12" y="31"/>
                  </a:cubicBezTo>
                  <a:cubicBezTo>
                    <a:pt x="8" y="31"/>
                    <a:pt x="4" y="30"/>
                    <a:pt x="2" y="26"/>
                  </a:cubicBezTo>
                  <a:cubicBezTo>
                    <a:pt x="1" y="23"/>
                    <a:pt x="1" y="20"/>
                    <a:pt x="1" y="18"/>
                  </a:cubicBezTo>
                  <a:cubicBezTo>
                    <a:pt x="2" y="16"/>
                    <a:pt x="1" y="14"/>
                    <a:pt x="1" y="12"/>
                  </a:cubicBezTo>
                  <a:cubicBezTo>
                    <a:pt x="0" y="8"/>
                    <a:pt x="2" y="5"/>
                    <a:pt x="6" y="5"/>
                  </a:cubicBezTo>
                  <a:close/>
                </a:path>
              </a:pathLst>
            </a:custGeom>
            <a:solidFill>
              <a:srgbClr val="F5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18" name="Freeform 1241"/>
            <p:cNvSpPr>
              <a:spLocks/>
            </p:cNvSpPr>
            <p:nvPr/>
          </p:nvSpPr>
          <p:spPr bwMode="auto">
            <a:xfrm>
              <a:off x="1721" y="1039"/>
              <a:ext cx="68" cy="54"/>
            </a:xfrm>
            <a:custGeom>
              <a:avLst/>
              <a:gdLst>
                <a:gd name="T0" fmla="*/ 29 w 29"/>
                <a:gd name="T1" fmla="*/ 1 h 23"/>
                <a:gd name="T2" fmla="*/ 25 w 29"/>
                <a:gd name="T3" fmla="*/ 7 h 23"/>
                <a:gd name="T4" fmla="*/ 26 w 29"/>
                <a:gd name="T5" fmla="*/ 22 h 23"/>
                <a:gd name="T6" fmla="*/ 25 w 29"/>
                <a:gd name="T7" fmla="*/ 23 h 23"/>
                <a:gd name="T8" fmla="*/ 24 w 29"/>
                <a:gd name="T9" fmla="*/ 23 h 23"/>
                <a:gd name="T10" fmla="*/ 14 w 29"/>
                <a:gd name="T11" fmla="*/ 18 h 23"/>
                <a:gd name="T12" fmla="*/ 2 w 29"/>
                <a:gd name="T13" fmla="*/ 19 h 23"/>
                <a:gd name="T14" fmla="*/ 0 w 29"/>
                <a:gd name="T15" fmla="*/ 18 h 23"/>
                <a:gd name="T16" fmla="*/ 1 w 29"/>
                <a:gd name="T17" fmla="*/ 16 h 23"/>
                <a:gd name="T18" fmla="*/ 8 w 29"/>
                <a:gd name="T19" fmla="*/ 15 h 23"/>
                <a:gd name="T20" fmla="*/ 21 w 29"/>
                <a:gd name="T21" fmla="*/ 14 h 23"/>
                <a:gd name="T22" fmla="*/ 22 w 29"/>
                <a:gd name="T23" fmla="*/ 9 h 23"/>
                <a:gd name="T24" fmla="*/ 26 w 29"/>
                <a:gd name="T25" fmla="*/ 0 h 23"/>
                <a:gd name="T26" fmla="*/ 28 w 29"/>
                <a:gd name="T27" fmla="*/ 0 h 23"/>
                <a:gd name="T28" fmla="*/ 29 w 29"/>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3">
                  <a:moveTo>
                    <a:pt x="29" y="1"/>
                  </a:moveTo>
                  <a:cubicBezTo>
                    <a:pt x="26" y="2"/>
                    <a:pt x="24" y="4"/>
                    <a:pt x="25" y="7"/>
                  </a:cubicBezTo>
                  <a:cubicBezTo>
                    <a:pt x="27" y="12"/>
                    <a:pt x="24" y="17"/>
                    <a:pt x="26" y="22"/>
                  </a:cubicBezTo>
                  <a:cubicBezTo>
                    <a:pt x="26" y="22"/>
                    <a:pt x="26" y="23"/>
                    <a:pt x="25" y="23"/>
                  </a:cubicBezTo>
                  <a:cubicBezTo>
                    <a:pt x="25" y="23"/>
                    <a:pt x="25" y="23"/>
                    <a:pt x="24" y="23"/>
                  </a:cubicBezTo>
                  <a:cubicBezTo>
                    <a:pt x="22" y="20"/>
                    <a:pt x="19" y="17"/>
                    <a:pt x="14" y="18"/>
                  </a:cubicBezTo>
                  <a:cubicBezTo>
                    <a:pt x="10" y="18"/>
                    <a:pt x="6" y="18"/>
                    <a:pt x="2" y="19"/>
                  </a:cubicBezTo>
                  <a:cubicBezTo>
                    <a:pt x="1" y="19"/>
                    <a:pt x="0" y="19"/>
                    <a:pt x="0" y="18"/>
                  </a:cubicBezTo>
                  <a:cubicBezTo>
                    <a:pt x="0" y="17"/>
                    <a:pt x="1" y="16"/>
                    <a:pt x="1" y="16"/>
                  </a:cubicBezTo>
                  <a:cubicBezTo>
                    <a:pt x="4" y="15"/>
                    <a:pt x="6" y="14"/>
                    <a:pt x="8" y="15"/>
                  </a:cubicBezTo>
                  <a:cubicBezTo>
                    <a:pt x="12" y="15"/>
                    <a:pt x="17" y="17"/>
                    <a:pt x="21" y="14"/>
                  </a:cubicBezTo>
                  <a:cubicBezTo>
                    <a:pt x="23" y="13"/>
                    <a:pt x="23" y="13"/>
                    <a:pt x="22" y="9"/>
                  </a:cubicBezTo>
                  <a:cubicBezTo>
                    <a:pt x="22" y="5"/>
                    <a:pt x="23" y="2"/>
                    <a:pt x="26" y="0"/>
                  </a:cubicBezTo>
                  <a:cubicBezTo>
                    <a:pt x="27" y="0"/>
                    <a:pt x="27" y="0"/>
                    <a:pt x="28" y="0"/>
                  </a:cubicBezTo>
                  <a:cubicBezTo>
                    <a:pt x="28" y="0"/>
                    <a:pt x="28" y="1"/>
                    <a:pt x="29" y="1"/>
                  </a:cubicBezTo>
                  <a:close/>
                </a:path>
              </a:pathLst>
            </a:custGeom>
            <a:solidFill>
              <a:srgbClr val="C36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19" name="Freeform 1242"/>
            <p:cNvSpPr>
              <a:spLocks/>
            </p:cNvSpPr>
            <p:nvPr/>
          </p:nvSpPr>
          <p:spPr bwMode="auto">
            <a:xfrm>
              <a:off x="1856" y="1020"/>
              <a:ext cx="17" cy="52"/>
            </a:xfrm>
            <a:custGeom>
              <a:avLst/>
              <a:gdLst>
                <a:gd name="T0" fmla="*/ 1 w 7"/>
                <a:gd name="T1" fmla="*/ 1 h 22"/>
                <a:gd name="T2" fmla="*/ 4 w 7"/>
                <a:gd name="T3" fmla="*/ 3 h 22"/>
                <a:gd name="T4" fmla="*/ 6 w 7"/>
                <a:gd name="T5" fmla="*/ 20 h 22"/>
                <a:gd name="T6" fmla="*/ 4 w 7"/>
                <a:gd name="T7" fmla="*/ 20 h 22"/>
                <a:gd name="T8" fmla="*/ 0 w 7"/>
                <a:gd name="T9" fmla="*/ 9 h 22"/>
                <a:gd name="T10" fmla="*/ 1 w 7"/>
                <a:gd name="T11" fmla="*/ 1 h 22"/>
              </a:gdLst>
              <a:ahLst/>
              <a:cxnLst>
                <a:cxn ang="0">
                  <a:pos x="T0" y="T1"/>
                </a:cxn>
                <a:cxn ang="0">
                  <a:pos x="T2" y="T3"/>
                </a:cxn>
                <a:cxn ang="0">
                  <a:pos x="T4" y="T5"/>
                </a:cxn>
                <a:cxn ang="0">
                  <a:pos x="T6" y="T7"/>
                </a:cxn>
                <a:cxn ang="0">
                  <a:pos x="T8" y="T9"/>
                </a:cxn>
                <a:cxn ang="0">
                  <a:pos x="T10" y="T11"/>
                </a:cxn>
              </a:cxnLst>
              <a:rect l="0" t="0" r="r" b="b"/>
              <a:pathLst>
                <a:path w="7" h="22">
                  <a:moveTo>
                    <a:pt x="1" y="1"/>
                  </a:moveTo>
                  <a:cubicBezTo>
                    <a:pt x="3" y="0"/>
                    <a:pt x="4" y="1"/>
                    <a:pt x="4" y="3"/>
                  </a:cubicBezTo>
                  <a:cubicBezTo>
                    <a:pt x="6" y="9"/>
                    <a:pt x="7" y="14"/>
                    <a:pt x="6" y="20"/>
                  </a:cubicBezTo>
                  <a:cubicBezTo>
                    <a:pt x="5" y="20"/>
                    <a:pt x="5" y="22"/>
                    <a:pt x="4" y="20"/>
                  </a:cubicBezTo>
                  <a:cubicBezTo>
                    <a:pt x="2" y="17"/>
                    <a:pt x="2" y="13"/>
                    <a:pt x="0" y="9"/>
                  </a:cubicBezTo>
                  <a:cubicBezTo>
                    <a:pt x="0" y="7"/>
                    <a:pt x="0" y="4"/>
                    <a:pt x="1" y="1"/>
                  </a:cubicBezTo>
                  <a:close/>
                </a:path>
              </a:pathLst>
            </a:custGeom>
            <a:solidFill>
              <a:srgbClr val="EFB9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20" name="Freeform 1243"/>
            <p:cNvSpPr>
              <a:spLocks/>
            </p:cNvSpPr>
            <p:nvPr/>
          </p:nvSpPr>
          <p:spPr bwMode="auto">
            <a:xfrm>
              <a:off x="1851" y="1069"/>
              <a:ext cx="22" cy="79"/>
            </a:xfrm>
            <a:custGeom>
              <a:avLst/>
              <a:gdLst>
                <a:gd name="T0" fmla="*/ 4 w 9"/>
                <a:gd name="T1" fmla="*/ 2 h 33"/>
                <a:gd name="T2" fmla="*/ 4 w 9"/>
                <a:gd name="T3" fmla="*/ 0 h 33"/>
                <a:gd name="T4" fmla="*/ 6 w 9"/>
                <a:gd name="T5" fmla="*/ 8 h 33"/>
                <a:gd name="T6" fmla="*/ 8 w 9"/>
                <a:gd name="T7" fmla="*/ 11 h 33"/>
                <a:gd name="T8" fmla="*/ 8 w 9"/>
                <a:gd name="T9" fmla="*/ 13 h 33"/>
                <a:gd name="T10" fmla="*/ 3 w 9"/>
                <a:gd name="T11" fmla="*/ 30 h 33"/>
                <a:gd name="T12" fmla="*/ 2 w 9"/>
                <a:gd name="T13" fmla="*/ 33 h 33"/>
                <a:gd name="T14" fmla="*/ 0 w 9"/>
                <a:gd name="T15" fmla="*/ 30 h 33"/>
                <a:gd name="T16" fmla="*/ 0 w 9"/>
                <a:gd name="T17" fmla="*/ 27 h 33"/>
                <a:gd name="T18" fmla="*/ 1 w 9"/>
                <a:gd name="T19" fmla="*/ 21 h 33"/>
                <a:gd name="T20" fmla="*/ 2 w 9"/>
                <a:gd name="T21" fmla="*/ 20 h 33"/>
                <a:gd name="T22" fmla="*/ 4 w 9"/>
                <a:gd name="T23" fmla="*/ 6 h 33"/>
                <a:gd name="T24" fmla="*/ 4 w 9"/>
                <a:gd name="T25"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3">
                  <a:moveTo>
                    <a:pt x="4" y="2"/>
                  </a:moveTo>
                  <a:cubicBezTo>
                    <a:pt x="4" y="1"/>
                    <a:pt x="4" y="1"/>
                    <a:pt x="4" y="0"/>
                  </a:cubicBezTo>
                  <a:cubicBezTo>
                    <a:pt x="6" y="2"/>
                    <a:pt x="6" y="5"/>
                    <a:pt x="6" y="8"/>
                  </a:cubicBezTo>
                  <a:cubicBezTo>
                    <a:pt x="6" y="9"/>
                    <a:pt x="5" y="11"/>
                    <a:pt x="8" y="11"/>
                  </a:cubicBezTo>
                  <a:cubicBezTo>
                    <a:pt x="9" y="12"/>
                    <a:pt x="9" y="12"/>
                    <a:pt x="8" y="13"/>
                  </a:cubicBezTo>
                  <a:cubicBezTo>
                    <a:pt x="6" y="19"/>
                    <a:pt x="3" y="24"/>
                    <a:pt x="3" y="30"/>
                  </a:cubicBezTo>
                  <a:cubicBezTo>
                    <a:pt x="3" y="31"/>
                    <a:pt x="3" y="33"/>
                    <a:pt x="2" y="33"/>
                  </a:cubicBezTo>
                  <a:cubicBezTo>
                    <a:pt x="0" y="33"/>
                    <a:pt x="0" y="31"/>
                    <a:pt x="0" y="30"/>
                  </a:cubicBezTo>
                  <a:cubicBezTo>
                    <a:pt x="0" y="29"/>
                    <a:pt x="0" y="28"/>
                    <a:pt x="0" y="27"/>
                  </a:cubicBezTo>
                  <a:cubicBezTo>
                    <a:pt x="0" y="25"/>
                    <a:pt x="1" y="23"/>
                    <a:pt x="1" y="21"/>
                  </a:cubicBezTo>
                  <a:cubicBezTo>
                    <a:pt x="1" y="20"/>
                    <a:pt x="2" y="20"/>
                    <a:pt x="2" y="20"/>
                  </a:cubicBezTo>
                  <a:cubicBezTo>
                    <a:pt x="4" y="15"/>
                    <a:pt x="5" y="10"/>
                    <a:pt x="4" y="6"/>
                  </a:cubicBezTo>
                  <a:cubicBezTo>
                    <a:pt x="4" y="4"/>
                    <a:pt x="4" y="3"/>
                    <a:pt x="4" y="2"/>
                  </a:cubicBezTo>
                  <a:close/>
                </a:path>
              </a:pathLst>
            </a:custGeom>
            <a:solidFill>
              <a:srgbClr val="7F3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21" name="Freeform 1244"/>
            <p:cNvSpPr>
              <a:spLocks/>
            </p:cNvSpPr>
            <p:nvPr/>
          </p:nvSpPr>
          <p:spPr bwMode="auto">
            <a:xfrm>
              <a:off x="1844" y="998"/>
              <a:ext cx="14" cy="43"/>
            </a:xfrm>
            <a:custGeom>
              <a:avLst/>
              <a:gdLst>
                <a:gd name="T0" fmla="*/ 6 w 6"/>
                <a:gd name="T1" fmla="*/ 10 h 18"/>
                <a:gd name="T2" fmla="*/ 5 w 6"/>
                <a:gd name="T3" fmla="*/ 18 h 18"/>
                <a:gd name="T4" fmla="*/ 4 w 6"/>
                <a:gd name="T5" fmla="*/ 17 h 18"/>
                <a:gd name="T6" fmla="*/ 0 w 6"/>
                <a:gd name="T7" fmla="*/ 1 h 18"/>
                <a:gd name="T8" fmla="*/ 4 w 6"/>
                <a:gd name="T9" fmla="*/ 1 h 18"/>
                <a:gd name="T10" fmla="*/ 6 w 6"/>
                <a:gd name="T11" fmla="*/ 10 h 18"/>
              </a:gdLst>
              <a:ahLst/>
              <a:cxnLst>
                <a:cxn ang="0">
                  <a:pos x="T0" y="T1"/>
                </a:cxn>
                <a:cxn ang="0">
                  <a:pos x="T2" y="T3"/>
                </a:cxn>
                <a:cxn ang="0">
                  <a:pos x="T4" y="T5"/>
                </a:cxn>
                <a:cxn ang="0">
                  <a:pos x="T6" y="T7"/>
                </a:cxn>
                <a:cxn ang="0">
                  <a:pos x="T8" y="T9"/>
                </a:cxn>
                <a:cxn ang="0">
                  <a:pos x="T10" y="T11"/>
                </a:cxn>
              </a:cxnLst>
              <a:rect l="0" t="0" r="r" b="b"/>
              <a:pathLst>
                <a:path w="6" h="18">
                  <a:moveTo>
                    <a:pt x="6" y="10"/>
                  </a:moveTo>
                  <a:cubicBezTo>
                    <a:pt x="6" y="13"/>
                    <a:pt x="6" y="16"/>
                    <a:pt x="5" y="18"/>
                  </a:cubicBezTo>
                  <a:cubicBezTo>
                    <a:pt x="4" y="18"/>
                    <a:pt x="4" y="18"/>
                    <a:pt x="4" y="17"/>
                  </a:cubicBezTo>
                  <a:cubicBezTo>
                    <a:pt x="5" y="11"/>
                    <a:pt x="2" y="6"/>
                    <a:pt x="0" y="1"/>
                  </a:cubicBezTo>
                  <a:cubicBezTo>
                    <a:pt x="1" y="2"/>
                    <a:pt x="3" y="0"/>
                    <a:pt x="4" y="1"/>
                  </a:cubicBezTo>
                  <a:cubicBezTo>
                    <a:pt x="2" y="5"/>
                    <a:pt x="5" y="7"/>
                    <a:pt x="6" y="10"/>
                  </a:cubicBezTo>
                  <a:close/>
                </a:path>
              </a:pathLst>
            </a:custGeom>
            <a:solidFill>
              <a:srgbClr val="83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22" name="Freeform 1245"/>
            <p:cNvSpPr>
              <a:spLocks/>
            </p:cNvSpPr>
            <p:nvPr/>
          </p:nvSpPr>
          <p:spPr bwMode="auto">
            <a:xfrm>
              <a:off x="1683" y="3454"/>
              <a:ext cx="7" cy="128"/>
            </a:xfrm>
            <a:custGeom>
              <a:avLst/>
              <a:gdLst>
                <a:gd name="T0" fmla="*/ 0 w 3"/>
                <a:gd name="T1" fmla="*/ 27 h 54"/>
                <a:gd name="T2" fmla="*/ 0 w 3"/>
                <a:gd name="T3" fmla="*/ 0 h 54"/>
                <a:gd name="T4" fmla="*/ 1 w 3"/>
                <a:gd name="T5" fmla="*/ 20 h 54"/>
                <a:gd name="T6" fmla="*/ 3 w 3"/>
                <a:gd name="T7" fmla="*/ 47 h 54"/>
                <a:gd name="T8" fmla="*/ 2 w 3"/>
                <a:gd name="T9" fmla="*/ 54 h 54"/>
                <a:gd name="T10" fmla="*/ 0 w 3"/>
                <a:gd name="T11" fmla="*/ 46 h 54"/>
                <a:gd name="T12" fmla="*/ 0 w 3"/>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3" h="54">
                  <a:moveTo>
                    <a:pt x="0" y="27"/>
                  </a:moveTo>
                  <a:cubicBezTo>
                    <a:pt x="0" y="18"/>
                    <a:pt x="0" y="9"/>
                    <a:pt x="0" y="0"/>
                  </a:cubicBezTo>
                  <a:cubicBezTo>
                    <a:pt x="1" y="6"/>
                    <a:pt x="0" y="13"/>
                    <a:pt x="1" y="20"/>
                  </a:cubicBezTo>
                  <a:cubicBezTo>
                    <a:pt x="2" y="29"/>
                    <a:pt x="2" y="38"/>
                    <a:pt x="3" y="47"/>
                  </a:cubicBezTo>
                  <a:cubicBezTo>
                    <a:pt x="3" y="49"/>
                    <a:pt x="2" y="52"/>
                    <a:pt x="2" y="54"/>
                  </a:cubicBezTo>
                  <a:cubicBezTo>
                    <a:pt x="1" y="51"/>
                    <a:pt x="2" y="48"/>
                    <a:pt x="0" y="46"/>
                  </a:cubicBezTo>
                  <a:cubicBezTo>
                    <a:pt x="0" y="39"/>
                    <a:pt x="0" y="33"/>
                    <a:pt x="0" y="27"/>
                  </a:cubicBezTo>
                  <a:close/>
                </a:path>
              </a:pathLst>
            </a:custGeom>
            <a:solidFill>
              <a:srgbClr val="704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23" name="Freeform 1246"/>
            <p:cNvSpPr>
              <a:spLocks/>
            </p:cNvSpPr>
            <p:nvPr/>
          </p:nvSpPr>
          <p:spPr bwMode="auto">
            <a:xfrm>
              <a:off x="1690" y="3459"/>
              <a:ext cx="9" cy="75"/>
            </a:xfrm>
            <a:custGeom>
              <a:avLst/>
              <a:gdLst>
                <a:gd name="T0" fmla="*/ 1 w 4"/>
                <a:gd name="T1" fmla="*/ 19 h 32"/>
                <a:gd name="T2" fmla="*/ 1 w 4"/>
                <a:gd name="T3" fmla="*/ 4 h 32"/>
                <a:gd name="T4" fmla="*/ 1 w 4"/>
                <a:gd name="T5" fmla="*/ 0 h 32"/>
                <a:gd name="T6" fmla="*/ 1 w 4"/>
                <a:gd name="T7" fmla="*/ 2 h 32"/>
                <a:gd name="T8" fmla="*/ 2 w 4"/>
                <a:gd name="T9" fmla="*/ 13 h 32"/>
                <a:gd name="T10" fmla="*/ 3 w 4"/>
                <a:gd name="T11" fmla="*/ 20 h 32"/>
                <a:gd name="T12" fmla="*/ 3 w 4"/>
                <a:gd name="T13" fmla="*/ 32 h 32"/>
                <a:gd name="T14" fmla="*/ 1 w 4"/>
                <a:gd name="T15" fmla="*/ 29 h 32"/>
                <a:gd name="T16" fmla="*/ 1 w 4"/>
                <a:gd name="T17" fmla="*/ 29 h 32"/>
                <a:gd name="T18" fmla="*/ 1 w 4"/>
                <a:gd name="T19"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2">
                  <a:moveTo>
                    <a:pt x="1" y="19"/>
                  </a:moveTo>
                  <a:cubicBezTo>
                    <a:pt x="0" y="14"/>
                    <a:pt x="0" y="9"/>
                    <a:pt x="1" y="4"/>
                  </a:cubicBezTo>
                  <a:cubicBezTo>
                    <a:pt x="1" y="3"/>
                    <a:pt x="0" y="1"/>
                    <a:pt x="1" y="0"/>
                  </a:cubicBezTo>
                  <a:cubicBezTo>
                    <a:pt x="1" y="1"/>
                    <a:pt x="1" y="2"/>
                    <a:pt x="1" y="2"/>
                  </a:cubicBezTo>
                  <a:cubicBezTo>
                    <a:pt x="2" y="6"/>
                    <a:pt x="1" y="9"/>
                    <a:pt x="2" y="13"/>
                  </a:cubicBezTo>
                  <a:cubicBezTo>
                    <a:pt x="3" y="15"/>
                    <a:pt x="3" y="18"/>
                    <a:pt x="3" y="20"/>
                  </a:cubicBezTo>
                  <a:cubicBezTo>
                    <a:pt x="4" y="24"/>
                    <a:pt x="2" y="28"/>
                    <a:pt x="3" y="32"/>
                  </a:cubicBezTo>
                  <a:cubicBezTo>
                    <a:pt x="2" y="31"/>
                    <a:pt x="2" y="30"/>
                    <a:pt x="1" y="29"/>
                  </a:cubicBezTo>
                  <a:cubicBezTo>
                    <a:pt x="1" y="29"/>
                    <a:pt x="1" y="29"/>
                    <a:pt x="1" y="29"/>
                  </a:cubicBezTo>
                  <a:cubicBezTo>
                    <a:pt x="0" y="26"/>
                    <a:pt x="2" y="22"/>
                    <a:pt x="1" y="19"/>
                  </a:cubicBezTo>
                  <a:close/>
                </a:path>
              </a:pathLst>
            </a:custGeom>
            <a:solidFill>
              <a:srgbClr val="8A66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24" name="Freeform 1247"/>
            <p:cNvSpPr>
              <a:spLocks/>
            </p:cNvSpPr>
            <p:nvPr/>
          </p:nvSpPr>
          <p:spPr bwMode="auto">
            <a:xfrm>
              <a:off x="1690" y="3544"/>
              <a:ext cx="9" cy="38"/>
            </a:xfrm>
            <a:custGeom>
              <a:avLst/>
              <a:gdLst>
                <a:gd name="T0" fmla="*/ 1 w 4"/>
                <a:gd name="T1" fmla="*/ 0 h 16"/>
                <a:gd name="T2" fmla="*/ 4 w 4"/>
                <a:gd name="T3" fmla="*/ 16 h 16"/>
                <a:gd name="T4" fmla="*/ 1 w 4"/>
                <a:gd name="T5" fmla="*/ 0 h 16"/>
              </a:gdLst>
              <a:ahLst/>
              <a:cxnLst>
                <a:cxn ang="0">
                  <a:pos x="T0" y="T1"/>
                </a:cxn>
                <a:cxn ang="0">
                  <a:pos x="T2" y="T3"/>
                </a:cxn>
                <a:cxn ang="0">
                  <a:pos x="T4" y="T5"/>
                </a:cxn>
              </a:cxnLst>
              <a:rect l="0" t="0" r="r" b="b"/>
              <a:pathLst>
                <a:path w="4" h="16">
                  <a:moveTo>
                    <a:pt x="1" y="0"/>
                  </a:moveTo>
                  <a:cubicBezTo>
                    <a:pt x="4" y="5"/>
                    <a:pt x="4" y="10"/>
                    <a:pt x="4" y="16"/>
                  </a:cubicBezTo>
                  <a:cubicBezTo>
                    <a:pt x="1" y="11"/>
                    <a:pt x="0" y="6"/>
                    <a:pt x="1" y="0"/>
                  </a:cubicBezTo>
                  <a:close/>
                </a:path>
              </a:pathLst>
            </a:custGeom>
            <a:solidFill>
              <a:srgbClr val="F4E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25" name="Freeform 1248"/>
            <p:cNvSpPr>
              <a:spLocks/>
            </p:cNvSpPr>
            <p:nvPr/>
          </p:nvSpPr>
          <p:spPr bwMode="auto">
            <a:xfrm>
              <a:off x="1690" y="3504"/>
              <a:ext cx="4" cy="23"/>
            </a:xfrm>
            <a:custGeom>
              <a:avLst/>
              <a:gdLst>
                <a:gd name="T0" fmla="*/ 1 w 2"/>
                <a:gd name="T1" fmla="*/ 0 h 10"/>
                <a:gd name="T2" fmla="*/ 1 w 2"/>
                <a:gd name="T3" fmla="*/ 10 h 10"/>
                <a:gd name="T4" fmla="*/ 1 w 2"/>
                <a:gd name="T5" fmla="*/ 0 h 10"/>
              </a:gdLst>
              <a:ahLst/>
              <a:cxnLst>
                <a:cxn ang="0">
                  <a:pos x="T0" y="T1"/>
                </a:cxn>
                <a:cxn ang="0">
                  <a:pos x="T2" y="T3"/>
                </a:cxn>
                <a:cxn ang="0">
                  <a:pos x="T4" y="T5"/>
                </a:cxn>
              </a:cxnLst>
              <a:rect l="0" t="0" r="r" b="b"/>
              <a:pathLst>
                <a:path w="2" h="10">
                  <a:moveTo>
                    <a:pt x="1" y="0"/>
                  </a:moveTo>
                  <a:cubicBezTo>
                    <a:pt x="2" y="3"/>
                    <a:pt x="1" y="7"/>
                    <a:pt x="1" y="10"/>
                  </a:cubicBezTo>
                  <a:cubicBezTo>
                    <a:pt x="0" y="7"/>
                    <a:pt x="1" y="3"/>
                    <a:pt x="1" y="0"/>
                  </a:cubicBezTo>
                  <a:close/>
                </a:path>
              </a:pathLst>
            </a:custGeom>
            <a:solidFill>
              <a:srgbClr val="864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26" name="Freeform 1249"/>
            <p:cNvSpPr>
              <a:spLocks/>
            </p:cNvSpPr>
            <p:nvPr/>
          </p:nvSpPr>
          <p:spPr bwMode="auto">
            <a:xfrm>
              <a:off x="1692" y="3383"/>
              <a:ext cx="17" cy="95"/>
            </a:xfrm>
            <a:custGeom>
              <a:avLst/>
              <a:gdLst>
                <a:gd name="T0" fmla="*/ 0 w 7"/>
                <a:gd name="T1" fmla="*/ 5 h 40"/>
                <a:gd name="T2" fmla="*/ 1 w 7"/>
                <a:gd name="T3" fmla="*/ 0 h 40"/>
                <a:gd name="T4" fmla="*/ 2 w 7"/>
                <a:gd name="T5" fmla="*/ 5 h 40"/>
                <a:gd name="T6" fmla="*/ 6 w 7"/>
                <a:gd name="T7" fmla="*/ 30 h 40"/>
                <a:gd name="T8" fmla="*/ 5 w 7"/>
                <a:gd name="T9" fmla="*/ 39 h 40"/>
                <a:gd name="T10" fmla="*/ 4 w 7"/>
                <a:gd name="T11" fmla="*/ 39 h 40"/>
                <a:gd name="T12" fmla="*/ 2 w 7"/>
                <a:gd name="T13" fmla="*/ 27 h 40"/>
                <a:gd name="T14" fmla="*/ 1 w 7"/>
                <a:gd name="T15" fmla="*/ 19 h 40"/>
                <a:gd name="T16" fmla="*/ 1 w 7"/>
                <a:gd name="T17" fmla="*/ 17 h 40"/>
                <a:gd name="T18" fmla="*/ 0 w 7"/>
                <a:gd name="T19" fmla="*/ 6 h 40"/>
                <a:gd name="T20" fmla="*/ 0 w 7"/>
                <a:gd name="T21"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0">
                  <a:moveTo>
                    <a:pt x="0" y="5"/>
                  </a:moveTo>
                  <a:cubicBezTo>
                    <a:pt x="0" y="3"/>
                    <a:pt x="0" y="2"/>
                    <a:pt x="1" y="0"/>
                  </a:cubicBezTo>
                  <a:cubicBezTo>
                    <a:pt x="1" y="2"/>
                    <a:pt x="1" y="3"/>
                    <a:pt x="2" y="5"/>
                  </a:cubicBezTo>
                  <a:cubicBezTo>
                    <a:pt x="2" y="13"/>
                    <a:pt x="4" y="21"/>
                    <a:pt x="6" y="30"/>
                  </a:cubicBezTo>
                  <a:cubicBezTo>
                    <a:pt x="7" y="33"/>
                    <a:pt x="5" y="36"/>
                    <a:pt x="5" y="39"/>
                  </a:cubicBezTo>
                  <a:cubicBezTo>
                    <a:pt x="5" y="40"/>
                    <a:pt x="4" y="40"/>
                    <a:pt x="4" y="39"/>
                  </a:cubicBezTo>
                  <a:cubicBezTo>
                    <a:pt x="2" y="35"/>
                    <a:pt x="2" y="31"/>
                    <a:pt x="2" y="27"/>
                  </a:cubicBezTo>
                  <a:cubicBezTo>
                    <a:pt x="1" y="25"/>
                    <a:pt x="2" y="21"/>
                    <a:pt x="1" y="19"/>
                  </a:cubicBezTo>
                  <a:cubicBezTo>
                    <a:pt x="1" y="18"/>
                    <a:pt x="1" y="18"/>
                    <a:pt x="1" y="17"/>
                  </a:cubicBezTo>
                  <a:cubicBezTo>
                    <a:pt x="0" y="13"/>
                    <a:pt x="1" y="10"/>
                    <a:pt x="0" y="6"/>
                  </a:cubicBezTo>
                  <a:cubicBezTo>
                    <a:pt x="0" y="6"/>
                    <a:pt x="0" y="5"/>
                    <a:pt x="0" y="5"/>
                  </a:cubicBezTo>
                  <a:close/>
                </a:path>
              </a:pathLst>
            </a:custGeom>
            <a:solidFill>
              <a:srgbClr val="866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27" name="Freeform 1250"/>
            <p:cNvSpPr>
              <a:spLocks/>
            </p:cNvSpPr>
            <p:nvPr/>
          </p:nvSpPr>
          <p:spPr bwMode="auto">
            <a:xfrm>
              <a:off x="1709" y="3442"/>
              <a:ext cx="14" cy="28"/>
            </a:xfrm>
            <a:custGeom>
              <a:avLst/>
              <a:gdLst>
                <a:gd name="T0" fmla="*/ 6 w 6"/>
                <a:gd name="T1" fmla="*/ 12 h 12"/>
                <a:gd name="T2" fmla="*/ 0 w 6"/>
                <a:gd name="T3" fmla="*/ 0 h 12"/>
                <a:gd name="T4" fmla="*/ 6 w 6"/>
                <a:gd name="T5" fmla="*/ 12 h 12"/>
              </a:gdLst>
              <a:ahLst/>
              <a:cxnLst>
                <a:cxn ang="0">
                  <a:pos x="T0" y="T1"/>
                </a:cxn>
                <a:cxn ang="0">
                  <a:pos x="T2" y="T3"/>
                </a:cxn>
                <a:cxn ang="0">
                  <a:pos x="T4" y="T5"/>
                </a:cxn>
              </a:cxnLst>
              <a:rect l="0" t="0" r="r" b="b"/>
              <a:pathLst>
                <a:path w="6" h="12">
                  <a:moveTo>
                    <a:pt x="6" y="12"/>
                  </a:moveTo>
                  <a:cubicBezTo>
                    <a:pt x="2" y="9"/>
                    <a:pt x="0" y="6"/>
                    <a:pt x="0" y="0"/>
                  </a:cubicBezTo>
                  <a:cubicBezTo>
                    <a:pt x="2" y="5"/>
                    <a:pt x="4" y="8"/>
                    <a:pt x="6" y="12"/>
                  </a:cubicBezTo>
                  <a:close/>
                </a:path>
              </a:pathLst>
            </a:custGeom>
            <a:solidFill>
              <a:srgbClr val="F9F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28" name="Freeform 1251"/>
            <p:cNvSpPr>
              <a:spLocks/>
            </p:cNvSpPr>
            <p:nvPr/>
          </p:nvSpPr>
          <p:spPr bwMode="auto">
            <a:xfrm>
              <a:off x="1697" y="3352"/>
              <a:ext cx="5" cy="26"/>
            </a:xfrm>
            <a:custGeom>
              <a:avLst/>
              <a:gdLst>
                <a:gd name="T0" fmla="*/ 1 w 2"/>
                <a:gd name="T1" fmla="*/ 2 h 11"/>
                <a:gd name="T2" fmla="*/ 1 w 2"/>
                <a:gd name="T3" fmla="*/ 0 h 11"/>
                <a:gd name="T4" fmla="*/ 1 w 2"/>
                <a:gd name="T5" fmla="*/ 11 h 11"/>
                <a:gd name="T6" fmla="*/ 1 w 2"/>
                <a:gd name="T7" fmla="*/ 2 h 11"/>
              </a:gdLst>
              <a:ahLst/>
              <a:cxnLst>
                <a:cxn ang="0">
                  <a:pos x="T0" y="T1"/>
                </a:cxn>
                <a:cxn ang="0">
                  <a:pos x="T2" y="T3"/>
                </a:cxn>
                <a:cxn ang="0">
                  <a:pos x="T4" y="T5"/>
                </a:cxn>
                <a:cxn ang="0">
                  <a:pos x="T6" y="T7"/>
                </a:cxn>
              </a:cxnLst>
              <a:rect l="0" t="0" r="r" b="b"/>
              <a:pathLst>
                <a:path w="2" h="11">
                  <a:moveTo>
                    <a:pt x="1" y="2"/>
                  </a:moveTo>
                  <a:cubicBezTo>
                    <a:pt x="1" y="2"/>
                    <a:pt x="1" y="1"/>
                    <a:pt x="1" y="0"/>
                  </a:cubicBezTo>
                  <a:cubicBezTo>
                    <a:pt x="2" y="4"/>
                    <a:pt x="1" y="8"/>
                    <a:pt x="1" y="11"/>
                  </a:cubicBezTo>
                  <a:cubicBezTo>
                    <a:pt x="0" y="8"/>
                    <a:pt x="1" y="5"/>
                    <a:pt x="1" y="2"/>
                  </a:cubicBezTo>
                  <a:close/>
                </a:path>
              </a:pathLst>
            </a:custGeom>
            <a:solidFill>
              <a:srgbClr val="945B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29" name="Freeform 1252"/>
            <p:cNvSpPr>
              <a:spLocks/>
            </p:cNvSpPr>
            <p:nvPr/>
          </p:nvSpPr>
          <p:spPr bwMode="auto">
            <a:xfrm>
              <a:off x="1704" y="3411"/>
              <a:ext cx="5" cy="19"/>
            </a:xfrm>
            <a:custGeom>
              <a:avLst/>
              <a:gdLst>
                <a:gd name="T0" fmla="*/ 0 w 2"/>
                <a:gd name="T1" fmla="*/ 0 h 8"/>
                <a:gd name="T2" fmla="*/ 2 w 2"/>
                <a:gd name="T3" fmla="*/ 8 h 8"/>
                <a:gd name="T4" fmla="*/ 0 w 2"/>
                <a:gd name="T5" fmla="*/ 0 h 8"/>
              </a:gdLst>
              <a:ahLst/>
              <a:cxnLst>
                <a:cxn ang="0">
                  <a:pos x="T0" y="T1"/>
                </a:cxn>
                <a:cxn ang="0">
                  <a:pos x="T2" y="T3"/>
                </a:cxn>
                <a:cxn ang="0">
                  <a:pos x="T4" y="T5"/>
                </a:cxn>
              </a:cxnLst>
              <a:rect l="0" t="0" r="r" b="b"/>
              <a:pathLst>
                <a:path w="2" h="8">
                  <a:moveTo>
                    <a:pt x="0" y="0"/>
                  </a:moveTo>
                  <a:cubicBezTo>
                    <a:pt x="1" y="3"/>
                    <a:pt x="2" y="5"/>
                    <a:pt x="2" y="8"/>
                  </a:cubicBezTo>
                  <a:cubicBezTo>
                    <a:pt x="1" y="5"/>
                    <a:pt x="0" y="3"/>
                    <a:pt x="0" y="0"/>
                  </a:cubicBezTo>
                  <a:close/>
                </a:path>
              </a:pathLst>
            </a:custGeom>
            <a:solidFill>
              <a:srgbClr val="8056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30" name="Freeform 1253"/>
            <p:cNvSpPr>
              <a:spLocks/>
            </p:cNvSpPr>
            <p:nvPr/>
          </p:nvSpPr>
          <p:spPr bwMode="auto">
            <a:xfrm>
              <a:off x="1024" y="1777"/>
              <a:ext cx="33" cy="1251"/>
            </a:xfrm>
            <a:custGeom>
              <a:avLst/>
              <a:gdLst>
                <a:gd name="T0" fmla="*/ 12 w 14"/>
                <a:gd name="T1" fmla="*/ 54 h 528"/>
                <a:gd name="T2" fmla="*/ 4 w 14"/>
                <a:gd name="T3" fmla="*/ 56 h 528"/>
                <a:gd name="T4" fmla="*/ 9 w 14"/>
                <a:gd name="T5" fmla="*/ 61 h 528"/>
                <a:gd name="T6" fmla="*/ 9 w 14"/>
                <a:gd name="T7" fmla="*/ 77 h 528"/>
                <a:gd name="T8" fmla="*/ 4 w 14"/>
                <a:gd name="T9" fmla="*/ 80 h 528"/>
                <a:gd name="T10" fmla="*/ 11 w 14"/>
                <a:gd name="T11" fmla="*/ 90 h 528"/>
                <a:gd name="T12" fmla="*/ 8 w 14"/>
                <a:gd name="T13" fmla="*/ 105 h 528"/>
                <a:gd name="T14" fmla="*/ 3 w 14"/>
                <a:gd name="T15" fmla="*/ 111 h 528"/>
                <a:gd name="T16" fmla="*/ 8 w 14"/>
                <a:gd name="T17" fmla="*/ 121 h 528"/>
                <a:gd name="T18" fmla="*/ 8 w 14"/>
                <a:gd name="T19" fmla="*/ 142 h 528"/>
                <a:gd name="T20" fmla="*/ 3 w 14"/>
                <a:gd name="T21" fmla="*/ 145 h 528"/>
                <a:gd name="T22" fmla="*/ 8 w 14"/>
                <a:gd name="T23" fmla="*/ 159 h 528"/>
                <a:gd name="T24" fmla="*/ 7 w 14"/>
                <a:gd name="T25" fmla="*/ 170 h 528"/>
                <a:gd name="T26" fmla="*/ 9 w 14"/>
                <a:gd name="T27" fmla="*/ 186 h 528"/>
                <a:gd name="T28" fmla="*/ 8 w 14"/>
                <a:gd name="T29" fmla="*/ 191 h 528"/>
                <a:gd name="T30" fmla="*/ 8 w 14"/>
                <a:gd name="T31" fmla="*/ 212 h 528"/>
                <a:gd name="T32" fmla="*/ 7 w 14"/>
                <a:gd name="T33" fmla="*/ 218 h 528"/>
                <a:gd name="T34" fmla="*/ 8 w 14"/>
                <a:gd name="T35" fmla="*/ 229 h 528"/>
                <a:gd name="T36" fmla="*/ 7 w 14"/>
                <a:gd name="T37" fmla="*/ 233 h 528"/>
                <a:gd name="T38" fmla="*/ 7 w 14"/>
                <a:gd name="T39" fmla="*/ 238 h 528"/>
                <a:gd name="T40" fmla="*/ 6 w 14"/>
                <a:gd name="T41" fmla="*/ 253 h 528"/>
                <a:gd name="T42" fmla="*/ 8 w 14"/>
                <a:gd name="T43" fmla="*/ 265 h 528"/>
                <a:gd name="T44" fmla="*/ 6 w 14"/>
                <a:gd name="T45" fmla="*/ 269 h 528"/>
                <a:gd name="T46" fmla="*/ 8 w 14"/>
                <a:gd name="T47" fmla="*/ 277 h 528"/>
                <a:gd name="T48" fmla="*/ 2 w 14"/>
                <a:gd name="T49" fmla="*/ 288 h 528"/>
                <a:gd name="T50" fmla="*/ 7 w 14"/>
                <a:gd name="T51" fmla="*/ 305 h 528"/>
                <a:gd name="T52" fmla="*/ 3 w 14"/>
                <a:gd name="T53" fmla="*/ 309 h 528"/>
                <a:gd name="T54" fmla="*/ 6 w 14"/>
                <a:gd name="T55" fmla="*/ 318 h 528"/>
                <a:gd name="T56" fmla="*/ 3 w 14"/>
                <a:gd name="T57" fmla="*/ 325 h 528"/>
                <a:gd name="T58" fmla="*/ 8 w 14"/>
                <a:gd name="T59" fmla="*/ 342 h 528"/>
                <a:gd name="T60" fmla="*/ 6 w 14"/>
                <a:gd name="T61" fmla="*/ 346 h 528"/>
                <a:gd name="T62" fmla="*/ 8 w 14"/>
                <a:gd name="T63" fmla="*/ 361 h 528"/>
                <a:gd name="T64" fmla="*/ 8 w 14"/>
                <a:gd name="T65" fmla="*/ 375 h 528"/>
                <a:gd name="T66" fmla="*/ 3 w 14"/>
                <a:gd name="T67" fmla="*/ 378 h 528"/>
                <a:gd name="T68" fmla="*/ 9 w 14"/>
                <a:gd name="T69" fmla="*/ 386 h 528"/>
                <a:gd name="T70" fmla="*/ 4 w 14"/>
                <a:gd name="T71" fmla="*/ 392 h 528"/>
                <a:gd name="T72" fmla="*/ 8 w 14"/>
                <a:gd name="T73" fmla="*/ 409 h 528"/>
                <a:gd name="T74" fmla="*/ 3 w 14"/>
                <a:gd name="T75" fmla="*/ 413 h 528"/>
                <a:gd name="T76" fmla="*/ 9 w 14"/>
                <a:gd name="T77" fmla="*/ 434 h 528"/>
                <a:gd name="T78" fmla="*/ 3 w 14"/>
                <a:gd name="T79" fmla="*/ 437 h 528"/>
                <a:gd name="T80" fmla="*/ 8 w 14"/>
                <a:gd name="T81" fmla="*/ 448 h 528"/>
                <a:gd name="T82" fmla="*/ 8 w 14"/>
                <a:gd name="T83" fmla="*/ 455 h 528"/>
                <a:gd name="T84" fmla="*/ 9 w 14"/>
                <a:gd name="T85" fmla="*/ 460 h 528"/>
                <a:gd name="T86" fmla="*/ 7 w 14"/>
                <a:gd name="T87" fmla="*/ 462 h 528"/>
                <a:gd name="T88" fmla="*/ 6 w 14"/>
                <a:gd name="T89" fmla="*/ 464 h 528"/>
                <a:gd name="T90" fmla="*/ 8 w 14"/>
                <a:gd name="T91" fmla="*/ 473 h 528"/>
                <a:gd name="T92" fmla="*/ 8 w 14"/>
                <a:gd name="T93" fmla="*/ 479 h 528"/>
                <a:gd name="T94" fmla="*/ 7 w 14"/>
                <a:gd name="T95" fmla="*/ 486 h 528"/>
                <a:gd name="T96" fmla="*/ 4 w 14"/>
                <a:gd name="T97" fmla="*/ 525 h 528"/>
                <a:gd name="T98" fmla="*/ 2 w 14"/>
                <a:gd name="T99" fmla="*/ 517 h 528"/>
                <a:gd name="T100" fmla="*/ 1 w 14"/>
                <a:gd name="T101" fmla="*/ 351 h 528"/>
                <a:gd name="T102" fmla="*/ 1 w 14"/>
                <a:gd name="T103" fmla="*/ 339 h 528"/>
                <a:gd name="T104" fmla="*/ 2 w 14"/>
                <a:gd name="T105" fmla="*/ 46 h 528"/>
                <a:gd name="T106" fmla="*/ 11 w 14"/>
                <a:gd name="T107" fmla="*/ 4 h 528"/>
                <a:gd name="T108" fmla="*/ 11 w 14"/>
                <a:gd name="T109" fmla="*/ 6 h 528"/>
                <a:gd name="T110" fmla="*/ 11 w 14"/>
                <a:gd name="T111" fmla="*/ 23 h 528"/>
                <a:gd name="T112" fmla="*/ 11 w 14"/>
                <a:gd name="T113" fmla="*/ 25 h 528"/>
                <a:gd name="T114" fmla="*/ 12 w 14"/>
                <a:gd name="T115" fmla="*/ 29 h 528"/>
                <a:gd name="T116" fmla="*/ 9 w 14"/>
                <a:gd name="T117" fmla="*/ 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 h="528">
                  <a:moveTo>
                    <a:pt x="9" y="46"/>
                  </a:moveTo>
                  <a:cubicBezTo>
                    <a:pt x="8" y="45"/>
                    <a:pt x="7" y="43"/>
                    <a:pt x="3" y="43"/>
                  </a:cubicBezTo>
                  <a:cubicBezTo>
                    <a:pt x="8" y="46"/>
                    <a:pt x="10" y="50"/>
                    <a:pt x="12" y="54"/>
                  </a:cubicBezTo>
                  <a:cubicBezTo>
                    <a:pt x="9" y="53"/>
                    <a:pt x="8" y="52"/>
                    <a:pt x="5" y="51"/>
                  </a:cubicBezTo>
                  <a:cubicBezTo>
                    <a:pt x="8" y="54"/>
                    <a:pt x="10" y="55"/>
                    <a:pt x="12" y="58"/>
                  </a:cubicBezTo>
                  <a:cubicBezTo>
                    <a:pt x="9" y="57"/>
                    <a:pt x="7" y="56"/>
                    <a:pt x="4" y="56"/>
                  </a:cubicBezTo>
                  <a:cubicBezTo>
                    <a:pt x="7" y="57"/>
                    <a:pt x="10" y="58"/>
                    <a:pt x="13" y="60"/>
                  </a:cubicBezTo>
                  <a:cubicBezTo>
                    <a:pt x="10" y="60"/>
                    <a:pt x="7" y="59"/>
                    <a:pt x="4" y="60"/>
                  </a:cubicBezTo>
                  <a:cubicBezTo>
                    <a:pt x="6" y="61"/>
                    <a:pt x="7" y="60"/>
                    <a:pt x="9" y="61"/>
                  </a:cubicBezTo>
                  <a:cubicBezTo>
                    <a:pt x="7" y="64"/>
                    <a:pt x="10" y="68"/>
                    <a:pt x="7" y="70"/>
                  </a:cubicBezTo>
                  <a:cubicBezTo>
                    <a:pt x="8" y="70"/>
                    <a:pt x="8" y="71"/>
                    <a:pt x="8" y="72"/>
                  </a:cubicBezTo>
                  <a:cubicBezTo>
                    <a:pt x="9" y="74"/>
                    <a:pt x="10" y="75"/>
                    <a:pt x="9" y="77"/>
                  </a:cubicBezTo>
                  <a:cubicBezTo>
                    <a:pt x="8" y="75"/>
                    <a:pt x="7" y="73"/>
                    <a:pt x="4" y="73"/>
                  </a:cubicBezTo>
                  <a:cubicBezTo>
                    <a:pt x="7" y="76"/>
                    <a:pt x="9" y="79"/>
                    <a:pt x="11" y="85"/>
                  </a:cubicBezTo>
                  <a:cubicBezTo>
                    <a:pt x="8" y="82"/>
                    <a:pt x="6" y="81"/>
                    <a:pt x="4" y="80"/>
                  </a:cubicBezTo>
                  <a:cubicBezTo>
                    <a:pt x="6" y="82"/>
                    <a:pt x="9" y="84"/>
                    <a:pt x="11" y="88"/>
                  </a:cubicBezTo>
                  <a:cubicBezTo>
                    <a:pt x="8" y="87"/>
                    <a:pt x="6" y="86"/>
                    <a:pt x="4" y="85"/>
                  </a:cubicBezTo>
                  <a:cubicBezTo>
                    <a:pt x="6" y="88"/>
                    <a:pt x="9" y="87"/>
                    <a:pt x="11" y="90"/>
                  </a:cubicBezTo>
                  <a:cubicBezTo>
                    <a:pt x="8" y="90"/>
                    <a:pt x="6" y="89"/>
                    <a:pt x="4" y="90"/>
                  </a:cubicBezTo>
                  <a:cubicBezTo>
                    <a:pt x="5" y="92"/>
                    <a:pt x="8" y="90"/>
                    <a:pt x="8" y="92"/>
                  </a:cubicBezTo>
                  <a:cubicBezTo>
                    <a:pt x="8" y="97"/>
                    <a:pt x="8" y="101"/>
                    <a:pt x="8" y="105"/>
                  </a:cubicBezTo>
                  <a:cubicBezTo>
                    <a:pt x="6" y="104"/>
                    <a:pt x="6" y="101"/>
                    <a:pt x="3" y="100"/>
                  </a:cubicBezTo>
                  <a:cubicBezTo>
                    <a:pt x="5" y="105"/>
                    <a:pt x="9" y="109"/>
                    <a:pt x="8" y="114"/>
                  </a:cubicBezTo>
                  <a:cubicBezTo>
                    <a:pt x="7" y="113"/>
                    <a:pt x="6" y="111"/>
                    <a:pt x="3" y="111"/>
                  </a:cubicBezTo>
                  <a:cubicBezTo>
                    <a:pt x="4" y="114"/>
                    <a:pt x="8" y="114"/>
                    <a:pt x="8" y="117"/>
                  </a:cubicBezTo>
                  <a:cubicBezTo>
                    <a:pt x="6" y="117"/>
                    <a:pt x="5" y="116"/>
                    <a:pt x="4" y="117"/>
                  </a:cubicBezTo>
                  <a:cubicBezTo>
                    <a:pt x="5" y="118"/>
                    <a:pt x="8" y="119"/>
                    <a:pt x="8" y="121"/>
                  </a:cubicBezTo>
                  <a:cubicBezTo>
                    <a:pt x="6" y="122"/>
                    <a:pt x="5" y="120"/>
                    <a:pt x="4" y="121"/>
                  </a:cubicBezTo>
                  <a:cubicBezTo>
                    <a:pt x="5" y="122"/>
                    <a:pt x="7" y="122"/>
                    <a:pt x="7" y="123"/>
                  </a:cubicBezTo>
                  <a:cubicBezTo>
                    <a:pt x="8" y="130"/>
                    <a:pt x="8" y="136"/>
                    <a:pt x="8" y="142"/>
                  </a:cubicBezTo>
                  <a:cubicBezTo>
                    <a:pt x="6" y="140"/>
                    <a:pt x="6" y="138"/>
                    <a:pt x="3" y="136"/>
                  </a:cubicBezTo>
                  <a:cubicBezTo>
                    <a:pt x="5" y="142"/>
                    <a:pt x="8" y="146"/>
                    <a:pt x="9" y="152"/>
                  </a:cubicBezTo>
                  <a:cubicBezTo>
                    <a:pt x="7" y="150"/>
                    <a:pt x="6" y="147"/>
                    <a:pt x="3" y="145"/>
                  </a:cubicBezTo>
                  <a:cubicBezTo>
                    <a:pt x="5" y="149"/>
                    <a:pt x="8" y="151"/>
                    <a:pt x="8" y="155"/>
                  </a:cubicBezTo>
                  <a:cubicBezTo>
                    <a:pt x="6" y="154"/>
                    <a:pt x="6" y="152"/>
                    <a:pt x="3" y="152"/>
                  </a:cubicBezTo>
                  <a:cubicBezTo>
                    <a:pt x="5" y="155"/>
                    <a:pt x="8" y="156"/>
                    <a:pt x="8" y="159"/>
                  </a:cubicBezTo>
                  <a:cubicBezTo>
                    <a:pt x="7" y="159"/>
                    <a:pt x="5" y="157"/>
                    <a:pt x="3" y="157"/>
                  </a:cubicBezTo>
                  <a:cubicBezTo>
                    <a:pt x="5" y="160"/>
                    <a:pt x="9" y="160"/>
                    <a:pt x="9" y="164"/>
                  </a:cubicBezTo>
                  <a:cubicBezTo>
                    <a:pt x="6" y="165"/>
                    <a:pt x="7" y="168"/>
                    <a:pt x="7" y="170"/>
                  </a:cubicBezTo>
                  <a:cubicBezTo>
                    <a:pt x="7" y="173"/>
                    <a:pt x="7" y="176"/>
                    <a:pt x="8" y="179"/>
                  </a:cubicBezTo>
                  <a:cubicBezTo>
                    <a:pt x="6" y="180"/>
                    <a:pt x="6" y="178"/>
                    <a:pt x="5" y="178"/>
                  </a:cubicBezTo>
                  <a:cubicBezTo>
                    <a:pt x="7" y="180"/>
                    <a:pt x="8" y="183"/>
                    <a:pt x="9" y="186"/>
                  </a:cubicBezTo>
                  <a:cubicBezTo>
                    <a:pt x="9" y="187"/>
                    <a:pt x="9" y="188"/>
                    <a:pt x="8" y="188"/>
                  </a:cubicBezTo>
                  <a:cubicBezTo>
                    <a:pt x="7" y="189"/>
                    <a:pt x="7" y="187"/>
                    <a:pt x="6" y="187"/>
                  </a:cubicBezTo>
                  <a:cubicBezTo>
                    <a:pt x="7" y="188"/>
                    <a:pt x="9" y="190"/>
                    <a:pt x="8" y="191"/>
                  </a:cubicBezTo>
                  <a:cubicBezTo>
                    <a:pt x="7" y="192"/>
                    <a:pt x="8" y="194"/>
                    <a:pt x="8" y="195"/>
                  </a:cubicBezTo>
                  <a:cubicBezTo>
                    <a:pt x="8" y="198"/>
                    <a:pt x="6" y="196"/>
                    <a:pt x="6" y="196"/>
                  </a:cubicBezTo>
                  <a:cubicBezTo>
                    <a:pt x="9" y="199"/>
                    <a:pt x="11" y="207"/>
                    <a:pt x="8" y="212"/>
                  </a:cubicBezTo>
                  <a:cubicBezTo>
                    <a:pt x="6" y="210"/>
                    <a:pt x="7" y="208"/>
                    <a:pt x="7" y="207"/>
                  </a:cubicBezTo>
                  <a:cubicBezTo>
                    <a:pt x="7" y="205"/>
                    <a:pt x="7" y="204"/>
                    <a:pt x="7" y="202"/>
                  </a:cubicBezTo>
                  <a:cubicBezTo>
                    <a:pt x="7" y="207"/>
                    <a:pt x="6" y="213"/>
                    <a:pt x="7" y="218"/>
                  </a:cubicBezTo>
                  <a:cubicBezTo>
                    <a:pt x="6" y="218"/>
                    <a:pt x="6" y="219"/>
                    <a:pt x="6" y="220"/>
                  </a:cubicBezTo>
                  <a:cubicBezTo>
                    <a:pt x="7" y="222"/>
                    <a:pt x="8" y="225"/>
                    <a:pt x="9" y="227"/>
                  </a:cubicBezTo>
                  <a:cubicBezTo>
                    <a:pt x="9" y="228"/>
                    <a:pt x="9" y="229"/>
                    <a:pt x="8" y="229"/>
                  </a:cubicBezTo>
                  <a:cubicBezTo>
                    <a:pt x="7" y="230"/>
                    <a:pt x="6" y="228"/>
                    <a:pt x="6" y="228"/>
                  </a:cubicBezTo>
                  <a:cubicBezTo>
                    <a:pt x="6" y="229"/>
                    <a:pt x="7" y="229"/>
                    <a:pt x="7" y="230"/>
                  </a:cubicBezTo>
                  <a:cubicBezTo>
                    <a:pt x="8" y="231"/>
                    <a:pt x="9" y="232"/>
                    <a:pt x="7" y="233"/>
                  </a:cubicBezTo>
                  <a:cubicBezTo>
                    <a:pt x="7" y="233"/>
                    <a:pt x="6" y="233"/>
                    <a:pt x="7" y="234"/>
                  </a:cubicBezTo>
                  <a:cubicBezTo>
                    <a:pt x="8" y="235"/>
                    <a:pt x="10" y="236"/>
                    <a:pt x="6" y="237"/>
                  </a:cubicBezTo>
                  <a:cubicBezTo>
                    <a:pt x="6" y="237"/>
                    <a:pt x="7" y="237"/>
                    <a:pt x="7" y="238"/>
                  </a:cubicBezTo>
                  <a:cubicBezTo>
                    <a:pt x="8" y="238"/>
                    <a:pt x="8" y="239"/>
                    <a:pt x="7" y="240"/>
                  </a:cubicBezTo>
                  <a:cubicBezTo>
                    <a:pt x="6" y="243"/>
                    <a:pt x="7" y="246"/>
                    <a:pt x="7" y="248"/>
                  </a:cubicBezTo>
                  <a:cubicBezTo>
                    <a:pt x="7" y="250"/>
                    <a:pt x="7" y="251"/>
                    <a:pt x="6" y="253"/>
                  </a:cubicBezTo>
                  <a:cubicBezTo>
                    <a:pt x="6" y="254"/>
                    <a:pt x="4" y="254"/>
                    <a:pt x="5" y="256"/>
                  </a:cubicBezTo>
                  <a:cubicBezTo>
                    <a:pt x="7" y="258"/>
                    <a:pt x="7" y="260"/>
                    <a:pt x="8" y="262"/>
                  </a:cubicBezTo>
                  <a:cubicBezTo>
                    <a:pt x="8" y="263"/>
                    <a:pt x="9" y="264"/>
                    <a:pt x="8" y="265"/>
                  </a:cubicBezTo>
                  <a:cubicBezTo>
                    <a:pt x="6" y="266"/>
                    <a:pt x="6" y="264"/>
                    <a:pt x="5" y="263"/>
                  </a:cubicBezTo>
                  <a:cubicBezTo>
                    <a:pt x="6" y="265"/>
                    <a:pt x="9" y="267"/>
                    <a:pt x="8" y="269"/>
                  </a:cubicBezTo>
                  <a:cubicBezTo>
                    <a:pt x="7" y="270"/>
                    <a:pt x="6" y="269"/>
                    <a:pt x="6" y="269"/>
                  </a:cubicBezTo>
                  <a:cubicBezTo>
                    <a:pt x="7" y="270"/>
                    <a:pt x="9" y="271"/>
                    <a:pt x="8" y="273"/>
                  </a:cubicBezTo>
                  <a:cubicBezTo>
                    <a:pt x="8" y="274"/>
                    <a:pt x="6" y="274"/>
                    <a:pt x="5" y="273"/>
                  </a:cubicBezTo>
                  <a:cubicBezTo>
                    <a:pt x="7" y="274"/>
                    <a:pt x="8" y="275"/>
                    <a:pt x="8" y="277"/>
                  </a:cubicBezTo>
                  <a:cubicBezTo>
                    <a:pt x="7" y="281"/>
                    <a:pt x="7" y="284"/>
                    <a:pt x="7" y="288"/>
                  </a:cubicBezTo>
                  <a:cubicBezTo>
                    <a:pt x="7" y="289"/>
                    <a:pt x="8" y="291"/>
                    <a:pt x="7" y="292"/>
                  </a:cubicBezTo>
                  <a:cubicBezTo>
                    <a:pt x="5" y="291"/>
                    <a:pt x="5" y="289"/>
                    <a:pt x="2" y="288"/>
                  </a:cubicBezTo>
                  <a:cubicBezTo>
                    <a:pt x="4" y="293"/>
                    <a:pt x="8" y="297"/>
                    <a:pt x="8" y="302"/>
                  </a:cubicBezTo>
                  <a:cubicBezTo>
                    <a:pt x="6" y="301"/>
                    <a:pt x="5" y="299"/>
                    <a:pt x="3" y="298"/>
                  </a:cubicBezTo>
                  <a:cubicBezTo>
                    <a:pt x="3" y="301"/>
                    <a:pt x="7" y="302"/>
                    <a:pt x="7" y="305"/>
                  </a:cubicBezTo>
                  <a:cubicBezTo>
                    <a:pt x="6" y="306"/>
                    <a:pt x="5" y="303"/>
                    <a:pt x="3" y="305"/>
                  </a:cubicBezTo>
                  <a:cubicBezTo>
                    <a:pt x="4" y="307"/>
                    <a:pt x="7" y="306"/>
                    <a:pt x="7" y="309"/>
                  </a:cubicBezTo>
                  <a:cubicBezTo>
                    <a:pt x="6" y="310"/>
                    <a:pt x="4" y="308"/>
                    <a:pt x="3" y="309"/>
                  </a:cubicBezTo>
                  <a:cubicBezTo>
                    <a:pt x="9" y="311"/>
                    <a:pt x="8" y="317"/>
                    <a:pt x="8" y="321"/>
                  </a:cubicBezTo>
                  <a:cubicBezTo>
                    <a:pt x="7" y="321"/>
                    <a:pt x="7" y="319"/>
                    <a:pt x="7" y="318"/>
                  </a:cubicBezTo>
                  <a:cubicBezTo>
                    <a:pt x="7" y="318"/>
                    <a:pt x="6" y="319"/>
                    <a:pt x="6" y="318"/>
                  </a:cubicBezTo>
                  <a:cubicBezTo>
                    <a:pt x="7" y="318"/>
                    <a:pt x="7" y="318"/>
                    <a:pt x="7" y="318"/>
                  </a:cubicBezTo>
                  <a:cubicBezTo>
                    <a:pt x="7" y="322"/>
                    <a:pt x="8" y="326"/>
                    <a:pt x="7" y="330"/>
                  </a:cubicBezTo>
                  <a:cubicBezTo>
                    <a:pt x="6" y="329"/>
                    <a:pt x="5" y="327"/>
                    <a:pt x="3" y="325"/>
                  </a:cubicBezTo>
                  <a:cubicBezTo>
                    <a:pt x="5" y="330"/>
                    <a:pt x="8" y="334"/>
                    <a:pt x="8" y="339"/>
                  </a:cubicBezTo>
                  <a:cubicBezTo>
                    <a:pt x="7" y="338"/>
                    <a:pt x="6" y="336"/>
                    <a:pt x="3" y="335"/>
                  </a:cubicBezTo>
                  <a:cubicBezTo>
                    <a:pt x="4" y="338"/>
                    <a:pt x="8" y="339"/>
                    <a:pt x="8" y="342"/>
                  </a:cubicBezTo>
                  <a:cubicBezTo>
                    <a:pt x="6" y="342"/>
                    <a:pt x="5" y="340"/>
                    <a:pt x="3" y="341"/>
                  </a:cubicBezTo>
                  <a:cubicBezTo>
                    <a:pt x="4" y="343"/>
                    <a:pt x="9" y="343"/>
                    <a:pt x="7" y="347"/>
                  </a:cubicBezTo>
                  <a:cubicBezTo>
                    <a:pt x="7" y="347"/>
                    <a:pt x="6" y="346"/>
                    <a:pt x="6" y="346"/>
                  </a:cubicBezTo>
                  <a:cubicBezTo>
                    <a:pt x="6" y="347"/>
                    <a:pt x="6" y="347"/>
                    <a:pt x="7" y="348"/>
                  </a:cubicBezTo>
                  <a:cubicBezTo>
                    <a:pt x="7" y="348"/>
                    <a:pt x="7" y="348"/>
                    <a:pt x="7" y="348"/>
                  </a:cubicBezTo>
                  <a:cubicBezTo>
                    <a:pt x="8" y="353"/>
                    <a:pt x="8" y="357"/>
                    <a:pt x="8" y="361"/>
                  </a:cubicBezTo>
                  <a:cubicBezTo>
                    <a:pt x="8" y="362"/>
                    <a:pt x="8" y="364"/>
                    <a:pt x="7" y="365"/>
                  </a:cubicBezTo>
                  <a:cubicBezTo>
                    <a:pt x="6" y="364"/>
                    <a:pt x="5" y="363"/>
                    <a:pt x="3" y="361"/>
                  </a:cubicBezTo>
                  <a:cubicBezTo>
                    <a:pt x="3" y="366"/>
                    <a:pt x="8" y="369"/>
                    <a:pt x="8" y="375"/>
                  </a:cubicBezTo>
                  <a:cubicBezTo>
                    <a:pt x="6" y="374"/>
                    <a:pt x="5" y="372"/>
                    <a:pt x="3" y="372"/>
                  </a:cubicBezTo>
                  <a:cubicBezTo>
                    <a:pt x="4" y="375"/>
                    <a:pt x="7" y="375"/>
                    <a:pt x="8" y="378"/>
                  </a:cubicBezTo>
                  <a:cubicBezTo>
                    <a:pt x="6" y="379"/>
                    <a:pt x="5" y="376"/>
                    <a:pt x="3" y="378"/>
                  </a:cubicBezTo>
                  <a:cubicBezTo>
                    <a:pt x="4" y="380"/>
                    <a:pt x="8" y="379"/>
                    <a:pt x="8" y="382"/>
                  </a:cubicBezTo>
                  <a:cubicBezTo>
                    <a:pt x="6" y="383"/>
                    <a:pt x="5" y="381"/>
                    <a:pt x="3" y="382"/>
                  </a:cubicBezTo>
                  <a:cubicBezTo>
                    <a:pt x="5" y="384"/>
                    <a:pt x="8" y="384"/>
                    <a:pt x="9" y="386"/>
                  </a:cubicBezTo>
                  <a:cubicBezTo>
                    <a:pt x="7" y="387"/>
                    <a:pt x="8" y="388"/>
                    <a:pt x="8" y="389"/>
                  </a:cubicBezTo>
                  <a:cubicBezTo>
                    <a:pt x="7" y="391"/>
                    <a:pt x="8" y="393"/>
                    <a:pt x="6" y="395"/>
                  </a:cubicBezTo>
                  <a:cubicBezTo>
                    <a:pt x="5" y="394"/>
                    <a:pt x="5" y="393"/>
                    <a:pt x="4" y="392"/>
                  </a:cubicBezTo>
                  <a:cubicBezTo>
                    <a:pt x="4" y="397"/>
                    <a:pt x="8" y="401"/>
                    <a:pt x="8" y="406"/>
                  </a:cubicBezTo>
                  <a:cubicBezTo>
                    <a:pt x="6" y="405"/>
                    <a:pt x="6" y="403"/>
                    <a:pt x="3" y="402"/>
                  </a:cubicBezTo>
                  <a:cubicBezTo>
                    <a:pt x="4" y="405"/>
                    <a:pt x="7" y="406"/>
                    <a:pt x="8" y="409"/>
                  </a:cubicBezTo>
                  <a:cubicBezTo>
                    <a:pt x="6" y="409"/>
                    <a:pt x="5" y="407"/>
                    <a:pt x="3" y="408"/>
                  </a:cubicBezTo>
                  <a:cubicBezTo>
                    <a:pt x="5" y="410"/>
                    <a:pt x="8" y="410"/>
                    <a:pt x="8" y="413"/>
                  </a:cubicBezTo>
                  <a:cubicBezTo>
                    <a:pt x="6" y="414"/>
                    <a:pt x="5" y="412"/>
                    <a:pt x="3" y="413"/>
                  </a:cubicBezTo>
                  <a:cubicBezTo>
                    <a:pt x="4" y="415"/>
                    <a:pt x="7" y="414"/>
                    <a:pt x="7" y="416"/>
                  </a:cubicBezTo>
                  <a:cubicBezTo>
                    <a:pt x="8" y="421"/>
                    <a:pt x="7" y="426"/>
                    <a:pt x="9" y="431"/>
                  </a:cubicBezTo>
                  <a:cubicBezTo>
                    <a:pt x="9" y="432"/>
                    <a:pt x="9" y="433"/>
                    <a:pt x="9" y="434"/>
                  </a:cubicBezTo>
                  <a:cubicBezTo>
                    <a:pt x="7" y="431"/>
                    <a:pt x="6" y="428"/>
                    <a:pt x="3" y="427"/>
                  </a:cubicBezTo>
                  <a:cubicBezTo>
                    <a:pt x="4" y="431"/>
                    <a:pt x="9" y="435"/>
                    <a:pt x="8" y="440"/>
                  </a:cubicBezTo>
                  <a:cubicBezTo>
                    <a:pt x="7" y="439"/>
                    <a:pt x="6" y="437"/>
                    <a:pt x="3" y="437"/>
                  </a:cubicBezTo>
                  <a:cubicBezTo>
                    <a:pt x="4" y="440"/>
                    <a:pt x="8" y="441"/>
                    <a:pt x="8" y="444"/>
                  </a:cubicBezTo>
                  <a:cubicBezTo>
                    <a:pt x="6" y="444"/>
                    <a:pt x="5" y="442"/>
                    <a:pt x="3" y="443"/>
                  </a:cubicBezTo>
                  <a:cubicBezTo>
                    <a:pt x="5" y="445"/>
                    <a:pt x="8" y="444"/>
                    <a:pt x="8" y="448"/>
                  </a:cubicBezTo>
                  <a:cubicBezTo>
                    <a:pt x="7" y="448"/>
                    <a:pt x="5" y="446"/>
                    <a:pt x="4" y="448"/>
                  </a:cubicBezTo>
                  <a:cubicBezTo>
                    <a:pt x="5" y="449"/>
                    <a:pt x="7" y="448"/>
                    <a:pt x="8" y="450"/>
                  </a:cubicBezTo>
                  <a:cubicBezTo>
                    <a:pt x="7" y="451"/>
                    <a:pt x="8" y="453"/>
                    <a:pt x="8" y="455"/>
                  </a:cubicBezTo>
                  <a:cubicBezTo>
                    <a:pt x="7" y="455"/>
                    <a:pt x="7" y="455"/>
                    <a:pt x="6" y="455"/>
                  </a:cubicBezTo>
                  <a:cubicBezTo>
                    <a:pt x="6" y="455"/>
                    <a:pt x="7" y="455"/>
                    <a:pt x="7" y="455"/>
                  </a:cubicBezTo>
                  <a:cubicBezTo>
                    <a:pt x="8" y="457"/>
                    <a:pt x="9" y="458"/>
                    <a:pt x="9" y="460"/>
                  </a:cubicBezTo>
                  <a:cubicBezTo>
                    <a:pt x="9" y="461"/>
                    <a:pt x="9" y="461"/>
                    <a:pt x="9" y="462"/>
                  </a:cubicBezTo>
                  <a:cubicBezTo>
                    <a:pt x="8" y="462"/>
                    <a:pt x="7" y="462"/>
                    <a:pt x="7" y="461"/>
                  </a:cubicBezTo>
                  <a:cubicBezTo>
                    <a:pt x="7" y="461"/>
                    <a:pt x="7" y="461"/>
                    <a:pt x="7" y="462"/>
                  </a:cubicBezTo>
                  <a:cubicBezTo>
                    <a:pt x="8" y="462"/>
                    <a:pt x="8" y="463"/>
                    <a:pt x="8" y="463"/>
                  </a:cubicBezTo>
                  <a:cubicBezTo>
                    <a:pt x="8" y="464"/>
                    <a:pt x="9" y="464"/>
                    <a:pt x="8" y="465"/>
                  </a:cubicBezTo>
                  <a:cubicBezTo>
                    <a:pt x="7" y="466"/>
                    <a:pt x="6" y="464"/>
                    <a:pt x="6" y="464"/>
                  </a:cubicBezTo>
                  <a:cubicBezTo>
                    <a:pt x="10" y="467"/>
                    <a:pt x="11" y="470"/>
                    <a:pt x="10" y="474"/>
                  </a:cubicBezTo>
                  <a:cubicBezTo>
                    <a:pt x="7" y="474"/>
                    <a:pt x="8" y="470"/>
                    <a:pt x="6" y="470"/>
                  </a:cubicBezTo>
                  <a:cubicBezTo>
                    <a:pt x="7" y="471"/>
                    <a:pt x="8" y="472"/>
                    <a:pt x="8" y="473"/>
                  </a:cubicBezTo>
                  <a:cubicBezTo>
                    <a:pt x="8" y="474"/>
                    <a:pt x="9" y="475"/>
                    <a:pt x="7" y="475"/>
                  </a:cubicBezTo>
                  <a:cubicBezTo>
                    <a:pt x="7" y="475"/>
                    <a:pt x="6" y="475"/>
                    <a:pt x="7" y="476"/>
                  </a:cubicBezTo>
                  <a:cubicBezTo>
                    <a:pt x="8" y="477"/>
                    <a:pt x="8" y="478"/>
                    <a:pt x="8" y="479"/>
                  </a:cubicBezTo>
                  <a:cubicBezTo>
                    <a:pt x="9" y="481"/>
                    <a:pt x="9" y="481"/>
                    <a:pt x="6" y="481"/>
                  </a:cubicBezTo>
                  <a:cubicBezTo>
                    <a:pt x="6" y="480"/>
                    <a:pt x="6" y="482"/>
                    <a:pt x="6" y="482"/>
                  </a:cubicBezTo>
                  <a:cubicBezTo>
                    <a:pt x="6" y="483"/>
                    <a:pt x="8" y="485"/>
                    <a:pt x="7" y="486"/>
                  </a:cubicBezTo>
                  <a:cubicBezTo>
                    <a:pt x="5" y="490"/>
                    <a:pt x="9" y="494"/>
                    <a:pt x="5" y="497"/>
                  </a:cubicBezTo>
                  <a:cubicBezTo>
                    <a:pt x="5" y="498"/>
                    <a:pt x="5" y="499"/>
                    <a:pt x="5" y="500"/>
                  </a:cubicBezTo>
                  <a:cubicBezTo>
                    <a:pt x="6" y="508"/>
                    <a:pt x="7" y="517"/>
                    <a:pt x="4" y="525"/>
                  </a:cubicBezTo>
                  <a:cubicBezTo>
                    <a:pt x="4" y="526"/>
                    <a:pt x="4" y="528"/>
                    <a:pt x="3" y="528"/>
                  </a:cubicBezTo>
                  <a:cubicBezTo>
                    <a:pt x="1" y="526"/>
                    <a:pt x="1" y="524"/>
                    <a:pt x="2" y="522"/>
                  </a:cubicBezTo>
                  <a:cubicBezTo>
                    <a:pt x="2" y="520"/>
                    <a:pt x="2" y="519"/>
                    <a:pt x="2" y="517"/>
                  </a:cubicBezTo>
                  <a:cubicBezTo>
                    <a:pt x="1" y="511"/>
                    <a:pt x="1" y="506"/>
                    <a:pt x="1" y="500"/>
                  </a:cubicBezTo>
                  <a:cubicBezTo>
                    <a:pt x="1" y="482"/>
                    <a:pt x="2" y="465"/>
                    <a:pt x="1" y="447"/>
                  </a:cubicBezTo>
                  <a:cubicBezTo>
                    <a:pt x="0" y="415"/>
                    <a:pt x="1" y="383"/>
                    <a:pt x="1" y="351"/>
                  </a:cubicBezTo>
                  <a:cubicBezTo>
                    <a:pt x="1" y="350"/>
                    <a:pt x="1" y="349"/>
                    <a:pt x="0" y="347"/>
                  </a:cubicBezTo>
                  <a:cubicBezTo>
                    <a:pt x="0" y="346"/>
                    <a:pt x="0" y="345"/>
                    <a:pt x="0" y="343"/>
                  </a:cubicBezTo>
                  <a:cubicBezTo>
                    <a:pt x="1" y="342"/>
                    <a:pt x="1" y="340"/>
                    <a:pt x="1" y="339"/>
                  </a:cubicBezTo>
                  <a:cubicBezTo>
                    <a:pt x="1" y="319"/>
                    <a:pt x="1" y="299"/>
                    <a:pt x="1" y="279"/>
                  </a:cubicBezTo>
                  <a:cubicBezTo>
                    <a:pt x="1" y="242"/>
                    <a:pt x="0" y="206"/>
                    <a:pt x="1" y="169"/>
                  </a:cubicBezTo>
                  <a:cubicBezTo>
                    <a:pt x="2" y="128"/>
                    <a:pt x="1" y="87"/>
                    <a:pt x="2" y="46"/>
                  </a:cubicBezTo>
                  <a:cubicBezTo>
                    <a:pt x="2" y="33"/>
                    <a:pt x="2" y="20"/>
                    <a:pt x="2" y="7"/>
                  </a:cubicBezTo>
                  <a:cubicBezTo>
                    <a:pt x="2" y="5"/>
                    <a:pt x="2" y="3"/>
                    <a:pt x="3" y="2"/>
                  </a:cubicBezTo>
                  <a:cubicBezTo>
                    <a:pt x="7" y="0"/>
                    <a:pt x="9" y="2"/>
                    <a:pt x="11" y="4"/>
                  </a:cubicBezTo>
                  <a:cubicBezTo>
                    <a:pt x="12" y="4"/>
                    <a:pt x="12" y="5"/>
                    <a:pt x="14" y="6"/>
                  </a:cubicBezTo>
                  <a:cubicBezTo>
                    <a:pt x="10" y="5"/>
                    <a:pt x="8" y="4"/>
                    <a:pt x="4" y="5"/>
                  </a:cubicBezTo>
                  <a:cubicBezTo>
                    <a:pt x="7" y="6"/>
                    <a:pt x="9" y="5"/>
                    <a:pt x="11" y="6"/>
                  </a:cubicBezTo>
                  <a:cubicBezTo>
                    <a:pt x="11" y="10"/>
                    <a:pt x="11" y="13"/>
                    <a:pt x="10" y="16"/>
                  </a:cubicBezTo>
                  <a:cubicBezTo>
                    <a:pt x="9" y="15"/>
                    <a:pt x="8" y="13"/>
                    <a:pt x="5" y="12"/>
                  </a:cubicBezTo>
                  <a:cubicBezTo>
                    <a:pt x="8" y="16"/>
                    <a:pt x="10" y="19"/>
                    <a:pt x="11" y="23"/>
                  </a:cubicBezTo>
                  <a:cubicBezTo>
                    <a:pt x="11" y="24"/>
                    <a:pt x="11" y="24"/>
                    <a:pt x="10" y="23"/>
                  </a:cubicBezTo>
                  <a:cubicBezTo>
                    <a:pt x="9" y="23"/>
                    <a:pt x="8" y="22"/>
                    <a:pt x="7" y="21"/>
                  </a:cubicBezTo>
                  <a:cubicBezTo>
                    <a:pt x="8" y="22"/>
                    <a:pt x="10" y="23"/>
                    <a:pt x="11" y="25"/>
                  </a:cubicBezTo>
                  <a:cubicBezTo>
                    <a:pt x="11" y="26"/>
                    <a:pt x="12" y="27"/>
                    <a:pt x="11" y="27"/>
                  </a:cubicBezTo>
                  <a:cubicBezTo>
                    <a:pt x="9" y="26"/>
                    <a:pt x="7" y="25"/>
                    <a:pt x="4" y="24"/>
                  </a:cubicBezTo>
                  <a:cubicBezTo>
                    <a:pt x="7" y="27"/>
                    <a:pt x="10" y="26"/>
                    <a:pt x="12" y="29"/>
                  </a:cubicBezTo>
                  <a:cubicBezTo>
                    <a:pt x="9" y="29"/>
                    <a:pt x="7" y="28"/>
                    <a:pt x="4" y="29"/>
                  </a:cubicBezTo>
                  <a:cubicBezTo>
                    <a:pt x="6" y="31"/>
                    <a:pt x="9" y="29"/>
                    <a:pt x="11" y="31"/>
                  </a:cubicBezTo>
                  <a:cubicBezTo>
                    <a:pt x="9" y="36"/>
                    <a:pt x="9" y="41"/>
                    <a:pt x="9" y="46"/>
                  </a:cubicBezTo>
                  <a:close/>
                </a:path>
              </a:pathLst>
            </a:custGeom>
            <a:solidFill>
              <a:srgbClr val="7D4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31" name="Freeform 1254"/>
            <p:cNvSpPr>
              <a:spLocks/>
            </p:cNvSpPr>
            <p:nvPr/>
          </p:nvSpPr>
          <p:spPr bwMode="auto">
            <a:xfrm>
              <a:off x="1050" y="2767"/>
              <a:ext cx="26" cy="90"/>
            </a:xfrm>
            <a:custGeom>
              <a:avLst/>
              <a:gdLst>
                <a:gd name="T0" fmla="*/ 11 w 11"/>
                <a:gd name="T1" fmla="*/ 12 h 38"/>
                <a:gd name="T2" fmla="*/ 7 w 11"/>
                <a:gd name="T3" fmla="*/ 22 h 38"/>
                <a:gd name="T4" fmla="*/ 6 w 11"/>
                <a:gd name="T5" fmla="*/ 26 h 38"/>
                <a:gd name="T6" fmla="*/ 5 w 11"/>
                <a:gd name="T7" fmla="*/ 38 h 38"/>
                <a:gd name="T8" fmla="*/ 4 w 11"/>
                <a:gd name="T9" fmla="*/ 32 h 38"/>
                <a:gd name="T10" fmla="*/ 3 w 11"/>
                <a:gd name="T11" fmla="*/ 23 h 38"/>
                <a:gd name="T12" fmla="*/ 1 w 11"/>
                <a:gd name="T13" fmla="*/ 3 h 38"/>
                <a:gd name="T14" fmla="*/ 3 w 11"/>
                <a:gd name="T15" fmla="*/ 1 h 38"/>
                <a:gd name="T16" fmla="*/ 11 w 11"/>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
                  <a:moveTo>
                    <a:pt x="11" y="12"/>
                  </a:moveTo>
                  <a:cubicBezTo>
                    <a:pt x="9" y="15"/>
                    <a:pt x="7" y="18"/>
                    <a:pt x="7" y="22"/>
                  </a:cubicBezTo>
                  <a:cubicBezTo>
                    <a:pt x="7" y="23"/>
                    <a:pt x="7" y="24"/>
                    <a:pt x="6" y="26"/>
                  </a:cubicBezTo>
                  <a:cubicBezTo>
                    <a:pt x="5" y="30"/>
                    <a:pt x="7" y="34"/>
                    <a:pt x="5" y="38"/>
                  </a:cubicBezTo>
                  <a:cubicBezTo>
                    <a:pt x="5" y="36"/>
                    <a:pt x="4" y="34"/>
                    <a:pt x="4" y="32"/>
                  </a:cubicBezTo>
                  <a:cubicBezTo>
                    <a:pt x="3" y="29"/>
                    <a:pt x="5" y="26"/>
                    <a:pt x="3" y="23"/>
                  </a:cubicBezTo>
                  <a:cubicBezTo>
                    <a:pt x="2" y="16"/>
                    <a:pt x="2" y="9"/>
                    <a:pt x="1" y="3"/>
                  </a:cubicBezTo>
                  <a:cubicBezTo>
                    <a:pt x="2" y="2"/>
                    <a:pt x="0" y="0"/>
                    <a:pt x="3" y="1"/>
                  </a:cubicBezTo>
                  <a:cubicBezTo>
                    <a:pt x="4" y="6"/>
                    <a:pt x="6" y="10"/>
                    <a:pt x="11" y="12"/>
                  </a:cubicBezTo>
                  <a:close/>
                </a:path>
              </a:pathLst>
            </a:custGeom>
            <a:solidFill>
              <a:srgbClr val="9473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32" name="Freeform 1255"/>
            <p:cNvSpPr>
              <a:spLocks/>
            </p:cNvSpPr>
            <p:nvPr/>
          </p:nvSpPr>
          <p:spPr bwMode="auto">
            <a:xfrm>
              <a:off x="1050" y="2684"/>
              <a:ext cx="26" cy="93"/>
            </a:xfrm>
            <a:custGeom>
              <a:avLst/>
              <a:gdLst>
                <a:gd name="T0" fmla="*/ 8 w 11"/>
                <a:gd name="T1" fmla="*/ 5 h 39"/>
                <a:gd name="T2" fmla="*/ 9 w 11"/>
                <a:gd name="T3" fmla="*/ 7 h 39"/>
                <a:gd name="T4" fmla="*/ 5 w 11"/>
                <a:gd name="T5" fmla="*/ 24 h 39"/>
                <a:gd name="T6" fmla="*/ 10 w 11"/>
                <a:gd name="T7" fmla="*/ 38 h 39"/>
                <a:gd name="T8" fmla="*/ 9 w 11"/>
                <a:gd name="T9" fmla="*/ 39 h 39"/>
                <a:gd name="T10" fmla="*/ 7 w 11"/>
                <a:gd name="T11" fmla="*/ 36 h 39"/>
                <a:gd name="T12" fmla="*/ 3 w 11"/>
                <a:gd name="T13" fmla="*/ 16 h 39"/>
                <a:gd name="T14" fmla="*/ 1 w 11"/>
                <a:gd name="T15" fmla="*/ 7 h 39"/>
                <a:gd name="T16" fmla="*/ 1 w 11"/>
                <a:gd name="T17" fmla="*/ 2 h 39"/>
                <a:gd name="T18" fmla="*/ 3 w 11"/>
                <a:gd name="T19" fmla="*/ 0 h 39"/>
                <a:gd name="T20" fmla="*/ 8 w 11"/>
                <a:gd name="T21"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9">
                  <a:moveTo>
                    <a:pt x="8" y="5"/>
                  </a:moveTo>
                  <a:cubicBezTo>
                    <a:pt x="8" y="6"/>
                    <a:pt x="10" y="7"/>
                    <a:pt x="9" y="7"/>
                  </a:cubicBezTo>
                  <a:cubicBezTo>
                    <a:pt x="2" y="11"/>
                    <a:pt x="4" y="18"/>
                    <a:pt x="5" y="24"/>
                  </a:cubicBezTo>
                  <a:cubicBezTo>
                    <a:pt x="5" y="29"/>
                    <a:pt x="7" y="34"/>
                    <a:pt x="10" y="38"/>
                  </a:cubicBezTo>
                  <a:cubicBezTo>
                    <a:pt x="11" y="39"/>
                    <a:pt x="10" y="39"/>
                    <a:pt x="9" y="39"/>
                  </a:cubicBezTo>
                  <a:cubicBezTo>
                    <a:pt x="8" y="39"/>
                    <a:pt x="7" y="38"/>
                    <a:pt x="7" y="36"/>
                  </a:cubicBezTo>
                  <a:cubicBezTo>
                    <a:pt x="5" y="30"/>
                    <a:pt x="2" y="23"/>
                    <a:pt x="3" y="16"/>
                  </a:cubicBezTo>
                  <a:cubicBezTo>
                    <a:pt x="3" y="13"/>
                    <a:pt x="0" y="10"/>
                    <a:pt x="1" y="7"/>
                  </a:cubicBezTo>
                  <a:cubicBezTo>
                    <a:pt x="2" y="5"/>
                    <a:pt x="1" y="3"/>
                    <a:pt x="1" y="2"/>
                  </a:cubicBezTo>
                  <a:cubicBezTo>
                    <a:pt x="2" y="1"/>
                    <a:pt x="1" y="0"/>
                    <a:pt x="3" y="0"/>
                  </a:cubicBezTo>
                  <a:cubicBezTo>
                    <a:pt x="4" y="2"/>
                    <a:pt x="6" y="4"/>
                    <a:pt x="8" y="5"/>
                  </a:cubicBezTo>
                  <a:close/>
                </a:path>
              </a:pathLst>
            </a:custGeom>
            <a:solidFill>
              <a:srgbClr val="937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33" name="Freeform 1256"/>
            <p:cNvSpPr>
              <a:spLocks/>
            </p:cNvSpPr>
            <p:nvPr/>
          </p:nvSpPr>
          <p:spPr bwMode="auto">
            <a:xfrm>
              <a:off x="1038" y="2687"/>
              <a:ext cx="19" cy="87"/>
            </a:xfrm>
            <a:custGeom>
              <a:avLst/>
              <a:gdLst>
                <a:gd name="T0" fmla="*/ 8 w 8"/>
                <a:gd name="T1" fmla="*/ 35 h 37"/>
                <a:gd name="T2" fmla="*/ 6 w 8"/>
                <a:gd name="T3" fmla="*/ 37 h 37"/>
                <a:gd name="T4" fmla="*/ 5 w 8"/>
                <a:gd name="T5" fmla="*/ 32 h 37"/>
                <a:gd name="T6" fmla="*/ 0 w 8"/>
                <a:gd name="T7" fmla="*/ 11 h 37"/>
                <a:gd name="T8" fmla="*/ 0 w 8"/>
                <a:gd name="T9" fmla="*/ 3 h 37"/>
                <a:gd name="T10" fmla="*/ 3 w 8"/>
                <a:gd name="T11" fmla="*/ 2 h 37"/>
                <a:gd name="T12" fmla="*/ 4 w 8"/>
                <a:gd name="T13" fmla="*/ 6 h 37"/>
                <a:gd name="T14" fmla="*/ 8 w 8"/>
                <a:gd name="T15" fmla="*/ 35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7">
                  <a:moveTo>
                    <a:pt x="8" y="35"/>
                  </a:moveTo>
                  <a:cubicBezTo>
                    <a:pt x="6" y="35"/>
                    <a:pt x="7" y="36"/>
                    <a:pt x="6" y="37"/>
                  </a:cubicBezTo>
                  <a:cubicBezTo>
                    <a:pt x="5" y="35"/>
                    <a:pt x="5" y="33"/>
                    <a:pt x="5" y="32"/>
                  </a:cubicBezTo>
                  <a:cubicBezTo>
                    <a:pt x="6" y="24"/>
                    <a:pt x="4" y="17"/>
                    <a:pt x="0" y="11"/>
                  </a:cubicBezTo>
                  <a:cubicBezTo>
                    <a:pt x="0" y="8"/>
                    <a:pt x="0" y="5"/>
                    <a:pt x="0" y="3"/>
                  </a:cubicBezTo>
                  <a:cubicBezTo>
                    <a:pt x="1" y="0"/>
                    <a:pt x="2" y="2"/>
                    <a:pt x="3" y="2"/>
                  </a:cubicBezTo>
                  <a:cubicBezTo>
                    <a:pt x="4" y="3"/>
                    <a:pt x="4" y="4"/>
                    <a:pt x="4" y="6"/>
                  </a:cubicBezTo>
                  <a:cubicBezTo>
                    <a:pt x="5" y="15"/>
                    <a:pt x="6" y="25"/>
                    <a:pt x="8" y="35"/>
                  </a:cubicBezTo>
                  <a:close/>
                </a:path>
              </a:pathLst>
            </a:custGeom>
            <a:solidFill>
              <a:srgbClr val="683E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34" name="Freeform 1257"/>
            <p:cNvSpPr>
              <a:spLocks/>
            </p:cNvSpPr>
            <p:nvPr/>
          </p:nvSpPr>
          <p:spPr bwMode="auto">
            <a:xfrm>
              <a:off x="1038" y="2601"/>
              <a:ext cx="19" cy="100"/>
            </a:xfrm>
            <a:custGeom>
              <a:avLst/>
              <a:gdLst>
                <a:gd name="T0" fmla="*/ 8 w 8"/>
                <a:gd name="T1" fmla="*/ 35 h 42"/>
                <a:gd name="T2" fmla="*/ 6 w 8"/>
                <a:gd name="T3" fmla="*/ 42 h 42"/>
                <a:gd name="T4" fmla="*/ 1 w 8"/>
                <a:gd name="T5" fmla="*/ 17 h 42"/>
                <a:gd name="T6" fmla="*/ 1 w 8"/>
                <a:gd name="T7" fmla="*/ 0 h 42"/>
                <a:gd name="T8" fmla="*/ 4 w 8"/>
                <a:gd name="T9" fmla="*/ 20 h 42"/>
                <a:gd name="T10" fmla="*/ 8 w 8"/>
                <a:gd name="T11" fmla="*/ 35 h 42"/>
              </a:gdLst>
              <a:ahLst/>
              <a:cxnLst>
                <a:cxn ang="0">
                  <a:pos x="T0" y="T1"/>
                </a:cxn>
                <a:cxn ang="0">
                  <a:pos x="T2" y="T3"/>
                </a:cxn>
                <a:cxn ang="0">
                  <a:pos x="T4" y="T5"/>
                </a:cxn>
                <a:cxn ang="0">
                  <a:pos x="T6" y="T7"/>
                </a:cxn>
                <a:cxn ang="0">
                  <a:pos x="T8" y="T9"/>
                </a:cxn>
                <a:cxn ang="0">
                  <a:pos x="T10" y="T11"/>
                </a:cxn>
              </a:cxnLst>
              <a:rect l="0" t="0" r="r" b="b"/>
              <a:pathLst>
                <a:path w="8" h="42">
                  <a:moveTo>
                    <a:pt x="8" y="35"/>
                  </a:moveTo>
                  <a:cubicBezTo>
                    <a:pt x="5" y="37"/>
                    <a:pt x="8" y="40"/>
                    <a:pt x="6" y="42"/>
                  </a:cubicBezTo>
                  <a:cubicBezTo>
                    <a:pt x="5" y="33"/>
                    <a:pt x="5" y="25"/>
                    <a:pt x="1" y="17"/>
                  </a:cubicBezTo>
                  <a:cubicBezTo>
                    <a:pt x="0" y="12"/>
                    <a:pt x="0" y="6"/>
                    <a:pt x="1" y="0"/>
                  </a:cubicBezTo>
                  <a:cubicBezTo>
                    <a:pt x="4" y="7"/>
                    <a:pt x="3" y="14"/>
                    <a:pt x="4" y="20"/>
                  </a:cubicBezTo>
                  <a:cubicBezTo>
                    <a:pt x="5" y="25"/>
                    <a:pt x="6" y="30"/>
                    <a:pt x="8" y="35"/>
                  </a:cubicBezTo>
                  <a:close/>
                </a:path>
              </a:pathLst>
            </a:custGeom>
            <a:solidFill>
              <a:srgbClr val="633B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35" name="Freeform 1258"/>
            <p:cNvSpPr>
              <a:spLocks/>
            </p:cNvSpPr>
            <p:nvPr/>
          </p:nvSpPr>
          <p:spPr bwMode="auto">
            <a:xfrm>
              <a:off x="1064" y="2777"/>
              <a:ext cx="43" cy="21"/>
            </a:xfrm>
            <a:custGeom>
              <a:avLst/>
              <a:gdLst>
                <a:gd name="T0" fmla="*/ 16 w 18"/>
                <a:gd name="T1" fmla="*/ 5 h 9"/>
                <a:gd name="T2" fmla="*/ 17 w 18"/>
                <a:gd name="T3" fmla="*/ 6 h 9"/>
                <a:gd name="T4" fmla="*/ 0 w 18"/>
                <a:gd name="T5" fmla="*/ 0 h 9"/>
                <a:gd name="T6" fmla="*/ 16 w 18"/>
                <a:gd name="T7" fmla="*/ 5 h 9"/>
              </a:gdLst>
              <a:ahLst/>
              <a:cxnLst>
                <a:cxn ang="0">
                  <a:pos x="T0" y="T1"/>
                </a:cxn>
                <a:cxn ang="0">
                  <a:pos x="T2" y="T3"/>
                </a:cxn>
                <a:cxn ang="0">
                  <a:pos x="T4" y="T5"/>
                </a:cxn>
                <a:cxn ang="0">
                  <a:pos x="T6" y="T7"/>
                </a:cxn>
              </a:cxnLst>
              <a:rect l="0" t="0" r="r" b="b"/>
              <a:pathLst>
                <a:path w="18" h="9">
                  <a:moveTo>
                    <a:pt x="16" y="5"/>
                  </a:moveTo>
                  <a:cubicBezTo>
                    <a:pt x="16" y="6"/>
                    <a:pt x="18" y="6"/>
                    <a:pt x="17" y="6"/>
                  </a:cubicBezTo>
                  <a:cubicBezTo>
                    <a:pt x="11" y="9"/>
                    <a:pt x="3" y="7"/>
                    <a:pt x="0" y="0"/>
                  </a:cubicBezTo>
                  <a:cubicBezTo>
                    <a:pt x="5" y="3"/>
                    <a:pt x="11" y="4"/>
                    <a:pt x="16" y="5"/>
                  </a:cubicBezTo>
                  <a:close/>
                </a:path>
              </a:pathLst>
            </a:custGeom>
            <a:solidFill>
              <a:srgbClr val="F5F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36" name="Freeform 1259"/>
            <p:cNvSpPr>
              <a:spLocks/>
            </p:cNvSpPr>
            <p:nvPr/>
          </p:nvSpPr>
          <p:spPr bwMode="auto">
            <a:xfrm>
              <a:off x="1839" y="1100"/>
              <a:ext cx="38" cy="81"/>
            </a:xfrm>
            <a:custGeom>
              <a:avLst/>
              <a:gdLst>
                <a:gd name="T0" fmla="*/ 7 w 16"/>
                <a:gd name="T1" fmla="*/ 7 h 34"/>
                <a:gd name="T2" fmla="*/ 7 w 16"/>
                <a:gd name="T3" fmla="*/ 8 h 34"/>
                <a:gd name="T4" fmla="*/ 6 w 16"/>
                <a:gd name="T5" fmla="*/ 14 h 34"/>
                <a:gd name="T6" fmla="*/ 7 w 16"/>
                <a:gd name="T7" fmla="*/ 19 h 34"/>
                <a:gd name="T8" fmla="*/ 12 w 16"/>
                <a:gd name="T9" fmla="*/ 0 h 34"/>
                <a:gd name="T10" fmla="*/ 13 w 16"/>
                <a:gd name="T11" fmla="*/ 0 h 34"/>
                <a:gd name="T12" fmla="*/ 13 w 16"/>
                <a:gd name="T13" fmla="*/ 2 h 34"/>
                <a:gd name="T14" fmla="*/ 12 w 16"/>
                <a:gd name="T15" fmla="*/ 13 h 34"/>
                <a:gd name="T16" fmla="*/ 13 w 16"/>
                <a:gd name="T17" fmla="*/ 15 h 34"/>
                <a:gd name="T18" fmla="*/ 14 w 16"/>
                <a:gd name="T19" fmla="*/ 19 h 34"/>
                <a:gd name="T20" fmla="*/ 12 w 16"/>
                <a:gd name="T21" fmla="*/ 28 h 34"/>
                <a:gd name="T22" fmla="*/ 11 w 16"/>
                <a:gd name="T23" fmla="*/ 30 h 34"/>
                <a:gd name="T24" fmla="*/ 4 w 16"/>
                <a:gd name="T25" fmla="*/ 29 h 34"/>
                <a:gd name="T26" fmla="*/ 2 w 16"/>
                <a:gd name="T27" fmla="*/ 27 h 34"/>
                <a:gd name="T28" fmla="*/ 1 w 16"/>
                <a:gd name="T29" fmla="*/ 23 h 34"/>
                <a:gd name="T30" fmla="*/ 3 w 16"/>
                <a:gd name="T31" fmla="*/ 9 h 34"/>
                <a:gd name="T32" fmla="*/ 6 w 16"/>
                <a:gd name="T33" fmla="*/ 5 h 34"/>
                <a:gd name="T34" fmla="*/ 7 w 16"/>
                <a:gd name="T3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34">
                  <a:moveTo>
                    <a:pt x="7" y="7"/>
                  </a:moveTo>
                  <a:cubicBezTo>
                    <a:pt x="7" y="7"/>
                    <a:pt x="7" y="8"/>
                    <a:pt x="7" y="8"/>
                  </a:cubicBezTo>
                  <a:cubicBezTo>
                    <a:pt x="6" y="10"/>
                    <a:pt x="6" y="11"/>
                    <a:pt x="6" y="14"/>
                  </a:cubicBezTo>
                  <a:cubicBezTo>
                    <a:pt x="6" y="15"/>
                    <a:pt x="5" y="17"/>
                    <a:pt x="7" y="19"/>
                  </a:cubicBezTo>
                  <a:cubicBezTo>
                    <a:pt x="6" y="12"/>
                    <a:pt x="10" y="6"/>
                    <a:pt x="12" y="0"/>
                  </a:cubicBezTo>
                  <a:cubicBezTo>
                    <a:pt x="12" y="0"/>
                    <a:pt x="12" y="0"/>
                    <a:pt x="13" y="0"/>
                  </a:cubicBezTo>
                  <a:cubicBezTo>
                    <a:pt x="13" y="1"/>
                    <a:pt x="13" y="1"/>
                    <a:pt x="13" y="2"/>
                  </a:cubicBezTo>
                  <a:cubicBezTo>
                    <a:pt x="16" y="6"/>
                    <a:pt x="16" y="9"/>
                    <a:pt x="12" y="13"/>
                  </a:cubicBezTo>
                  <a:cubicBezTo>
                    <a:pt x="12" y="14"/>
                    <a:pt x="12" y="14"/>
                    <a:pt x="13" y="15"/>
                  </a:cubicBezTo>
                  <a:cubicBezTo>
                    <a:pt x="14" y="16"/>
                    <a:pt x="15" y="17"/>
                    <a:pt x="14" y="19"/>
                  </a:cubicBezTo>
                  <a:cubicBezTo>
                    <a:pt x="14" y="22"/>
                    <a:pt x="12" y="25"/>
                    <a:pt x="12" y="28"/>
                  </a:cubicBezTo>
                  <a:cubicBezTo>
                    <a:pt x="12" y="29"/>
                    <a:pt x="11" y="30"/>
                    <a:pt x="11" y="30"/>
                  </a:cubicBezTo>
                  <a:cubicBezTo>
                    <a:pt x="7" y="34"/>
                    <a:pt x="6" y="34"/>
                    <a:pt x="4" y="29"/>
                  </a:cubicBezTo>
                  <a:cubicBezTo>
                    <a:pt x="3" y="28"/>
                    <a:pt x="3" y="27"/>
                    <a:pt x="2" y="27"/>
                  </a:cubicBezTo>
                  <a:cubicBezTo>
                    <a:pt x="1" y="26"/>
                    <a:pt x="1" y="24"/>
                    <a:pt x="1" y="23"/>
                  </a:cubicBezTo>
                  <a:cubicBezTo>
                    <a:pt x="0" y="18"/>
                    <a:pt x="3" y="14"/>
                    <a:pt x="3" y="9"/>
                  </a:cubicBezTo>
                  <a:cubicBezTo>
                    <a:pt x="4" y="8"/>
                    <a:pt x="4" y="6"/>
                    <a:pt x="6" y="5"/>
                  </a:cubicBezTo>
                  <a:cubicBezTo>
                    <a:pt x="7" y="6"/>
                    <a:pt x="7" y="6"/>
                    <a:pt x="7" y="7"/>
                  </a:cubicBezTo>
                  <a:close/>
                </a:path>
              </a:pathLst>
            </a:custGeom>
            <a:solidFill>
              <a:srgbClr val="EEA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37" name="Freeform 1260"/>
            <p:cNvSpPr>
              <a:spLocks/>
            </p:cNvSpPr>
            <p:nvPr/>
          </p:nvSpPr>
          <p:spPr bwMode="auto">
            <a:xfrm>
              <a:off x="1818" y="1188"/>
              <a:ext cx="52" cy="64"/>
            </a:xfrm>
            <a:custGeom>
              <a:avLst/>
              <a:gdLst>
                <a:gd name="T0" fmla="*/ 20 w 22"/>
                <a:gd name="T1" fmla="*/ 12 h 27"/>
                <a:gd name="T2" fmla="*/ 16 w 22"/>
                <a:gd name="T3" fmla="*/ 21 h 27"/>
                <a:gd name="T4" fmla="*/ 16 w 22"/>
                <a:gd name="T5" fmla="*/ 21 h 27"/>
                <a:gd name="T6" fmla="*/ 10 w 22"/>
                <a:gd name="T7" fmla="*/ 23 h 27"/>
                <a:gd name="T8" fmla="*/ 9 w 22"/>
                <a:gd name="T9" fmla="*/ 19 h 27"/>
                <a:gd name="T10" fmla="*/ 6 w 22"/>
                <a:gd name="T11" fmla="*/ 16 h 27"/>
                <a:gd name="T12" fmla="*/ 2 w 22"/>
                <a:gd name="T13" fmla="*/ 15 h 27"/>
                <a:gd name="T14" fmla="*/ 1 w 22"/>
                <a:gd name="T15" fmla="*/ 12 h 27"/>
                <a:gd name="T16" fmla="*/ 5 w 22"/>
                <a:gd name="T17" fmla="*/ 13 h 27"/>
                <a:gd name="T18" fmla="*/ 5 w 22"/>
                <a:gd name="T19" fmla="*/ 13 h 27"/>
                <a:gd name="T20" fmla="*/ 5 w 22"/>
                <a:gd name="T21" fmla="*/ 13 h 27"/>
                <a:gd name="T22" fmla="*/ 4 w 22"/>
                <a:gd name="T23" fmla="*/ 11 h 27"/>
                <a:gd name="T24" fmla="*/ 10 w 22"/>
                <a:gd name="T25" fmla="*/ 7 h 27"/>
                <a:gd name="T26" fmla="*/ 13 w 22"/>
                <a:gd name="T27" fmla="*/ 4 h 27"/>
                <a:gd name="T28" fmla="*/ 16 w 22"/>
                <a:gd name="T29" fmla="*/ 0 h 27"/>
                <a:gd name="T30" fmla="*/ 21 w 22"/>
                <a:gd name="T31" fmla="*/ 4 h 27"/>
                <a:gd name="T32" fmla="*/ 21 w 22"/>
                <a:gd name="T33" fmla="*/ 6 h 27"/>
                <a:gd name="T34" fmla="*/ 17 w 22"/>
                <a:gd name="T35" fmla="*/ 13 h 27"/>
                <a:gd name="T36" fmla="*/ 15 w 22"/>
                <a:gd name="T37" fmla="*/ 18 h 27"/>
                <a:gd name="T38" fmla="*/ 15 w 22"/>
                <a:gd name="T39" fmla="*/ 18 h 27"/>
                <a:gd name="T40" fmla="*/ 15 w 22"/>
                <a:gd name="T41" fmla="*/ 18 h 27"/>
                <a:gd name="T42" fmla="*/ 20 w 22"/>
                <a:gd name="T43"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7">
                  <a:moveTo>
                    <a:pt x="20" y="12"/>
                  </a:moveTo>
                  <a:cubicBezTo>
                    <a:pt x="21" y="18"/>
                    <a:pt x="21" y="18"/>
                    <a:pt x="16" y="21"/>
                  </a:cubicBezTo>
                  <a:cubicBezTo>
                    <a:pt x="16" y="21"/>
                    <a:pt x="16" y="21"/>
                    <a:pt x="16" y="21"/>
                  </a:cubicBezTo>
                  <a:cubicBezTo>
                    <a:pt x="16" y="27"/>
                    <a:pt x="12" y="22"/>
                    <a:pt x="10" y="23"/>
                  </a:cubicBezTo>
                  <a:cubicBezTo>
                    <a:pt x="9" y="22"/>
                    <a:pt x="9" y="20"/>
                    <a:pt x="9" y="19"/>
                  </a:cubicBezTo>
                  <a:cubicBezTo>
                    <a:pt x="9" y="17"/>
                    <a:pt x="9" y="15"/>
                    <a:pt x="6" y="16"/>
                  </a:cubicBezTo>
                  <a:cubicBezTo>
                    <a:pt x="5" y="16"/>
                    <a:pt x="3" y="16"/>
                    <a:pt x="2" y="15"/>
                  </a:cubicBezTo>
                  <a:cubicBezTo>
                    <a:pt x="1" y="14"/>
                    <a:pt x="0" y="13"/>
                    <a:pt x="1" y="12"/>
                  </a:cubicBezTo>
                  <a:cubicBezTo>
                    <a:pt x="3" y="11"/>
                    <a:pt x="4" y="13"/>
                    <a:pt x="5" y="13"/>
                  </a:cubicBezTo>
                  <a:cubicBezTo>
                    <a:pt x="6" y="13"/>
                    <a:pt x="5" y="12"/>
                    <a:pt x="5" y="13"/>
                  </a:cubicBezTo>
                  <a:cubicBezTo>
                    <a:pt x="5" y="13"/>
                    <a:pt x="5" y="13"/>
                    <a:pt x="5" y="13"/>
                  </a:cubicBezTo>
                  <a:cubicBezTo>
                    <a:pt x="4" y="12"/>
                    <a:pt x="4" y="12"/>
                    <a:pt x="4" y="11"/>
                  </a:cubicBezTo>
                  <a:cubicBezTo>
                    <a:pt x="7" y="10"/>
                    <a:pt x="9" y="9"/>
                    <a:pt x="10" y="7"/>
                  </a:cubicBezTo>
                  <a:cubicBezTo>
                    <a:pt x="11" y="6"/>
                    <a:pt x="12" y="5"/>
                    <a:pt x="13" y="4"/>
                  </a:cubicBezTo>
                  <a:cubicBezTo>
                    <a:pt x="13" y="2"/>
                    <a:pt x="14" y="1"/>
                    <a:pt x="16" y="0"/>
                  </a:cubicBezTo>
                  <a:cubicBezTo>
                    <a:pt x="19" y="0"/>
                    <a:pt x="20" y="2"/>
                    <a:pt x="21" y="4"/>
                  </a:cubicBezTo>
                  <a:cubicBezTo>
                    <a:pt x="22" y="4"/>
                    <a:pt x="21" y="5"/>
                    <a:pt x="21" y="6"/>
                  </a:cubicBezTo>
                  <a:cubicBezTo>
                    <a:pt x="21" y="9"/>
                    <a:pt x="20" y="12"/>
                    <a:pt x="17" y="13"/>
                  </a:cubicBezTo>
                  <a:cubicBezTo>
                    <a:pt x="16" y="14"/>
                    <a:pt x="15" y="16"/>
                    <a:pt x="15" y="18"/>
                  </a:cubicBezTo>
                  <a:cubicBezTo>
                    <a:pt x="14" y="18"/>
                    <a:pt x="15" y="18"/>
                    <a:pt x="15" y="18"/>
                  </a:cubicBezTo>
                  <a:cubicBezTo>
                    <a:pt x="15" y="18"/>
                    <a:pt x="15" y="18"/>
                    <a:pt x="15" y="18"/>
                  </a:cubicBezTo>
                  <a:cubicBezTo>
                    <a:pt x="15" y="15"/>
                    <a:pt x="16" y="12"/>
                    <a:pt x="20" y="12"/>
                  </a:cubicBezTo>
                  <a:close/>
                </a:path>
              </a:pathLst>
            </a:custGeom>
            <a:solidFill>
              <a:srgbClr val="E29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38" name="Freeform 1261"/>
            <p:cNvSpPr>
              <a:spLocks/>
            </p:cNvSpPr>
            <p:nvPr/>
          </p:nvSpPr>
          <p:spPr bwMode="auto">
            <a:xfrm>
              <a:off x="1842" y="1162"/>
              <a:ext cx="28" cy="45"/>
            </a:xfrm>
            <a:custGeom>
              <a:avLst/>
              <a:gdLst>
                <a:gd name="T0" fmla="*/ 11 w 12"/>
                <a:gd name="T1" fmla="*/ 17 h 19"/>
                <a:gd name="T2" fmla="*/ 9 w 12"/>
                <a:gd name="T3" fmla="*/ 13 h 19"/>
                <a:gd name="T4" fmla="*/ 4 w 12"/>
                <a:gd name="T5" fmla="*/ 14 h 19"/>
                <a:gd name="T6" fmla="*/ 0 w 12"/>
                <a:gd name="T7" fmla="*/ 19 h 19"/>
                <a:gd name="T8" fmla="*/ 0 w 12"/>
                <a:gd name="T9" fmla="*/ 18 h 19"/>
                <a:gd name="T10" fmla="*/ 1 w 12"/>
                <a:gd name="T11" fmla="*/ 1 h 19"/>
                <a:gd name="T12" fmla="*/ 2 w 12"/>
                <a:gd name="T13" fmla="*/ 0 h 19"/>
                <a:gd name="T14" fmla="*/ 5 w 12"/>
                <a:gd name="T15" fmla="*/ 7 h 19"/>
                <a:gd name="T16" fmla="*/ 11 w 12"/>
                <a:gd name="T17" fmla="*/ 2 h 19"/>
                <a:gd name="T18" fmla="*/ 6 w 12"/>
                <a:gd name="T19" fmla="*/ 8 h 19"/>
                <a:gd name="T20" fmla="*/ 5 w 12"/>
                <a:gd name="T21" fmla="*/ 10 h 19"/>
                <a:gd name="T22" fmla="*/ 7 w 12"/>
                <a:gd name="T23" fmla="*/ 11 h 19"/>
                <a:gd name="T24" fmla="*/ 12 w 12"/>
                <a:gd name="T25" fmla="*/ 17 h 19"/>
                <a:gd name="T26" fmla="*/ 11 w 12"/>
                <a:gd name="T2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9">
                  <a:moveTo>
                    <a:pt x="11" y="17"/>
                  </a:moveTo>
                  <a:cubicBezTo>
                    <a:pt x="11" y="15"/>
                    <a:pt x="10" y="14"/>
                    <a:pt x="9" y="13"/>
                  </a:cubicBezTo>
                  <a:cubicBezTo>
                    <a:pt x="7" y="11"/>
                    <a:pt x="5" y="11"/>
                    <a:pt x="4" y="14"/>
                  </a:cubicBezTo>
                  <a:cubicBezTo>
                    <a:pt x="3" y="16"/>
                    <a:pt x="3" y="18"/>
                    <a:pt x="0" y="19"/>
                  </a:cubicBezTo>
                  <a:cubicBezTo>
                    <a:pt x="0" y="19"/>
                    <a:pt x="0" y="19"/>
                    <a:pt x="0" y="18"/>
                  </a:cubicBezTo>
                  <a:cubicBezTo>
                    <a:pt x="2" y="13"/>
                    <a:pt x="3" y="7"/>
                    <a:pt x="1" y="1"/>
                  </a:cubicBezTo>
                  <a:cubicBezTo>
                    <a:pt x="1" y="1"/>
                    <a:pt x="1" y="0"/>
                    <a:pt x="2" y="0"/>
                  </a:cubicBezTo>
                  <a:cubicBezTo>
                    <a:pt x="4" y="2"/>
                    <a:pt x="5" y="4"/>
                    <a:pt x="5" y="7"/>
                  </a:cubicBezTo>
                  <a:cubicBezTo>
                    <a:pt x="8" y="7"/>
                    <a:pt x="9" y="3"/>
                    <a:pt x="11" y="2"/>
                  </a:cubicBezTo>
                  <a:cubicBezTo>
                    <a:pt x="11" y="5"/>
                    <a:pt x="9" y="6"/>
                    <a:pt x="6" y="8"/>
                  </a:cubicBezTo>
                  <a:cubicBezTo>
                    <a:pt x="5" y="9"/>
                    <a:pt x="4" y="9"/>
                    <a:pt x="5" y="10"/>
                  </a:cubicBezTo>
                  <a:cubicBezTo>
                    <a:pt x="5" y="12"/>
                    <a:pt x="6" y="11"/>
                    <a:pt x="7" y="11"/>
                  </a:cubicBezTo>
                  <a:cubicBezTo>
                    <a:pt x="12" y="10"/>
                    <a:pt x="11" y="15"/>
                    <a:pt x="12" y="17"/>
                  </a:cubicBezTo>
                  <a:cubicBezTo>
                    <a:pt x="12" y="18"/>
                    <a:pt x="11" y="18"/>
                    <a:pt x="11" y="17"/>
                  </a:cubicBezTo>
                  <a:close/>
                </a:path>
              </a:pathLst>
            </a:custGeom>
            <a:solidFill>
              <a:srgbClr val="7D2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39" name="Freeform 1262"/>
            <p:cNvSpPr>
              <a:spLocks/>
            </p:cNvSpPr>
            <p:nvPr/>
          </p:nvSpPr>
          <p:spPr bwMode="auto">
            <a:xfrm>
              <a:off x="1851" y="1202"/>
              <a:ext cx="19" cy="31"/>
            </a:xfrm>
            <a:custGeom>
              <a:avLst/>
              <a:gdLst>
                <a:gd name="T0" fmla="*/ 7 w 8"/>
                <a:gd name="T1" fmla="*/ 0 h 13"/>
                <a:gd name="T2" fmla="*/ 8 w 8"/>
                <a:gd name="T3" fmla="*/ 0 h 13"/>
                <a:gd name="T4" fmla="*/ 6 w 8"/>
                <a:gd name="T5" fmla="*/ 6 h 13"/>
                <a:gd name="T6" fmla="*/ 0 w 8"/>
                <a:gd name="T7" fmla="*/ 13 h 13"/>
                <a:gd name="T8" fmla="*/ 3 w 8"/>
                <a:gd name="T9" fmla="*/ 6 h 13"/>
                <a:gd name="T10" fmla="*/ 7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7" y="0"/>
                  </a:moveTo>
                  <a:cubicBezTo>
                    <a:pt x="7" y="0"/>
                    <a:pt x="8" y="0"/>
                    <a:pt x="8" y="0"/>
                  </a:cubicBezTo>
                  <a:cubicBezTo>
                    <a:pt x="8" y="3"/>
                    <a:pt x="7" y="4"/>
                    <a:pt x="6" y="6"/>
                  </a:cubicBezTo>
                  <a:cubicBezTo>
                    <a:pt x="3" y="8"/>
                    <a:pt x="2" y="10"/>
                    <a:pt x="0" y="13"/>
                  </a:cubicBezTo>
                  <a:cubicBezTo>
                    <a:pt x="0" y="10"/>
                    <a:pt x="1" y="8"/>
                    <a:pt x="3" y="6"/>
                  </a:cubicBezTo>
                  <a:cubicBezTo>
                    <a:pt x="6" y="5"/>
                    <a:pt x="7" y="3"/>
                    <a:pt x="7" y="0"/>
                  </a:cubicBezTo>
                  <a:close/>
                </a:path>
              </a:pathLst>
            </a:custGeom>
            <a:solidFill>
              <a:srgbClr val="7E2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40" name="Freeform 1263"/>
            <p:cNvSpPr>
              <a:spLocks/>
            </p:cNvSpPr>
            <p:nvPr/>
          </p:nvSpPr>
          <p:spPr bwMode="auto">
            <a:xfrm>
              <a:off x="1835" y="1230"/>
              <a:ext cx="9" cy="24"/>
            </a:xfrm>
            <a:custGeom>
              <a:avLst/>
              <a:gdLst>
                <a:gd name="T0" fmla="*/ 2 w 4"/>
                <a:gd name="T1" fmla="*/ 0 h 10"/>
                <a:gd name="T2" fmla="*/ 3 w 4"/>
                <a:gd name="T3" fmla="*/ 5 h 10"/>
                <a:gd name="T4" fmla="*/ 3 w 4"/>
                <a:gd name="T5" fmla="*/ 10 h 10"/>
                <a:gd name="T6" fmla="*/ 0 w 4"/>
                <a:gd name="T7" fmla="*/ 7 h 10"/>
                <a:gd name="T8" fmla="*/ 0 w 4"/>
                <a:gd name="T9" fmla="*/ 7 h 10"/>
                <a:gd name="T10" fmla="*/ 2 w 4"/>
                <a:gd name="T11" fmla="*/ 1 h 10"/>
                <a:gd name="T12" fmla="*/ 2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2" y="0"/>
                  </a:moveTo>
                  <a:cubicBezTo>
                    <a:pt x="4" y="2"/>
                    <a:pt x="3" y="4"/>
                    <a:pt x="3" y="5"/>
                  </a:cubicBezTo>
                  <a:cubicBezTo>
                    <a:pt x="2" y="7"/>
                    <a:pt x="2" y="8"/>
                    <a:pt x="3" y="10"/>
                  </a:cubicBezTo>
                  <a:cubicBezTo>
                    <a:pt x="1" y="10"/>
                    <a:pt x="2" y="8"/>
                    <a:pt x="0" y="7"/>
                  </a:cubicBezTo>
                  <a:cubicBezTo>
                    <a:pt x="0" y="7"/>
                    <a:pt x="0" y="7"/>
                    <a:pt x="0" y="7"/>
                  </a:cubicBezTo>
                  <a:cubicBezTo>
                    <a:pt x="0" y="5"/>
                    <a:pt x="1" y="3"/>
                    <a:pt x="2" y="1"/>
                  </a:cubicBezTo>
                  <a:cubicBezTo>
                    <a:pt x="2" y="1"/>
                    <a:pt x="2" y="1"/>
                    <a:pt x="2" y="0"/>
                  </a:cubicBezTo>
                  <a:close/>
                </a:path>
              </a:pathLst>
            </a:custGeom>
            <a:solidFill>
              <a:srgbClr val="822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41" name="Freeform 1264"/>
            <p:cNvSpPr>
              <a:spLocks/>
            </p:cNvSpPr>
            <p:nvPr/>
          </p:nvSpPr>
          <p:spPr bwMode="auto">
            <a:xfrm>
              <a:off x="1870" y="1131"/>
              <a:ext cx="7" cy="19"/>
            </a:xfrm>
            <a:custGeom>
              <a:avLst/>
              <a:gdLst>
                <a:gd name="T0" fmla="*/ 1 w 3"/>
                <a:gd name="T1" fmla="*/ 6 h 8"/>
                <a:gd name="T2" fmla="*/ 0 w 3"/>
                <a:gd name="T3" fmla="*/ 2 h 8"/>
                <a:gd name="T4" fmla="*/ 1 w 3"/>
                <a:gd name="T5" fmla="*/ 2 h 8"/>
                <a:gd name="T6" fmla="*/ 2 w 3"/>
                <a:gd name="T7" fmla="*/ 8 h 8"/>
                <a:gd name="T8" fmla="*/ 1 w 3"/>
                <a:gd name="T9" fmla="*/ 6 h 8"/>
              </a:gdLst>
              <a:ahLst/>
              <a:cxnLst>
                <a:cxn ang="0">
                  <a:pos x="T0" y="T1"/>
                </a:cxn>
                <a:cxn ang="0">
                  <a:pos x="T2" y="T3"/>
                </a:cxn>
                <a:cxn ang="0">
                  <a:pos x="T4" y="T5"/>
                </a:cxn>
                <a:cxn ang="0">
                  <a:pos x="T6" y="T7"/>
                </a:cxn>
                <a:cxn ang="0">
                  <a:pos x="T8" y="T9"/>
                </a:cxn>
              </a:cxnLst>
              <a:rect l="0" t="0" r="r" b="b"/>
              <a:pathLst>
                <a:path w="3" h="8">
                  <a:moveTo>
                    <a:pt x="1" y="6"/>
                  </a:moveTo>
                  <a:cubicBezTo>
                    <a:pt x="0" y="5"/>
                    <a:pt x="0" y="3"/>
                    <a:pt x="0" y="2"/>
                  </a:cubicBezTo>
                  <a:cubicBezTo>
                    <a:pt x="0" y="2"/>
                    <a:pt x="0" y="0"/>
                    <a:pt x="1" y="2"/>
                  </a:cubicBezTo>
                  <a:cubicBezTo>
                    <a:pt x="2" y="3"/>
                    <a:pt x="3" y="5"/>
                    <a:pt x="2" y="8"/>
                  </a:cubicBezTo>
                  <a:cubicBezTo>
                    <a:pt x="1" y="7"/>
                    <a:pt x="1" y="6"/>
                    <a:pt x="1" y="6"/>
                  </a:cubicBezTo>
                  <a:close/>
                </a:path>
              </a:pathLst>
            </a:custGeom>
            <a:solidFill>
              <a:srgbClr val="772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42" name="Freeform 1265"/>
            <p:cNvSpPr>
              <a:spLocks/>
            </p:cNvSpPr>
            <p:nvPr/>
          </p:nvSpPr>
          <p:spPr bwMode="auto">
            <a:xfrm>
              <a:off x="1050" y="2836"/>
              <a:ext cx="26" cy="128"/>
            </a:xfrm>
            <a:custGeom>
              <a:avLst/>
              <a:gdLst>
                <a:gd name="T0" fmla="*/ 11 w 11"/>
                <a:gd name="T1" fmla="*/ 25 h 54"/>
                <a:gd name="T2" fmla="*/ 11 w 11"/>
                <a:gd name="T3" fmla="*/ 27 h 54"/>
                <a:gd name="T4" fmla="*/ 5 w 11"/>
                <a:gd name="T5" fmla="*/ 37 h 54"/>
                <a:gd name="T6" fmla="*/ 6 w 11"/>
                <a:gd name="T7" fmla="*/ 51 h 54"/>
                <a:gd name="T8" fmla="*/ 5 w 11"/>
                <a:gd name="T9" fmla="*/ 54 h 54"/>
                <a:gd name="T10" fmla="*/ 4 w 11"/>
                <a:gd name="T11" fmla="*/ 47 h 54"/>
                <a:gd name="T12" fmla="*/ 3 w 11"/>
                <a:gd name="T13" fmla="*/ 40 h 54"/>
                <a:gd name="T14" fmla="*/ 3 w 11"/>
                <a:gd name="T15" fmla="*/ 34 h 54"/>
                <a:gd name="T16" fmla="*/ 3 w 11"/>
                <a:gd name="T17" fmla="*/ 29 h 54"/>
                <a:gd name="T18" fmla="*/ 2 w 11"/>
                <a:gd name="T19" fmla="*/ 20 h 54"/>
                <a:gd name="T20" fmla="*/ 1 w 11"/>
                <a:gd name="T21" fmla="*/ 6 h 54"/>
                <a:gd name="T22" fmla="*/ 1 w 11"/>
                <a:gd name="T23" fmla="*/ 6 h 54"/>
                <a:gd name="T24" fmla="*/ 1 w 11"/>
                <a:gd name="T25" fmla="*/ 0 h 54"/>
                <a:gd name="T26" fmla="*/ 2 w 11"/>
                <a:gd name="T27" fmla="*/ 0 h 54"/>
                <a:gd name="T28" fmla="*/ 4 w 11"/>
                <a:gd name="T29" fmla="*/ 17 h 54"/>
                <a:gd name="T30" fmla="*/ 11 w 11"/>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54">
                  <a:moveTo>
                    <a:pt x="11" y="25"/>
                  </a:moveTo>
                  <a:cubicBezTo>
                    <a:pt x="11" y="26"/>
                    <a:pt x="11" y="26"/>
                    <a:pt x="11" y="27"/>
                  </a:cubicBezTo>
                  <a:cubicBezTo>
                    <a:pt x="6" y="29"/>
                    <a:pt x="5" y="33"/>
                    <a:pt x="5" y="37"/>
                  </a:cubicBezTo>
                  <a:cubicBezTo>
                    <a:pt x="5" y="42"/>
                    <a:pt x="4" y="47"/>
                    <a:pt x="6" y="51"/>
                  </a:cubicBezTo>
                  <a:cubicBezTo>
                    <a:pt x="6" y="52"/>
                    <a:pt x="7" y="54"/>
                    <a:pt x="5" y="54"/>
                  </a:cubicBezTo>
                  <a:cubicBezTo>
                    <a:pt x="4" y="52"/>
                    <a:pt x="4" y="49"/>
                    <a:pt x="4" y="47"/>
                  </a:cubicBezTo>
                  <a:cubicBezTo>
                    <a:pt x="2" y="45"/>
                    <a:pt x="3" y="42"/>
                    <a:pt x="3" y="40"/>
                  </a:cubicBezTo>
                  <a:cubicBezTo>
                    <a:pt x="3" y="38"/>
                    <a:pt x="3" y="36"/>
                    <a:pt x="3" y="34"/>
                  </a:cubicBezTo>
                  <a:cubicBezTo>
                    <a:pt x="3" y="32"/>
                    <a:pt x="3" y="30"/>
                    <a:pt x="3" y="29"/>
                  </a:cubicBezTo>
                  <a:cubicBezTo>
                    <a:pt x="2" y="26"/>
                    <a:pt x="2" y="23"/>
                    <a:pt x="2" y="20"/>
                  </a:cubicBezTo>
                  <a:cubicBezTo>
                    <a:pt x="2" y="15"/>
                    <a:pt x="1" y="10"/>
                    <a:pt x="1" y="6"/>
                  </a:cubicBezTo>
                  <a:cubicBezTo>
                    <a:pt x="1" y="6"/>
                    <a:pt x="1" y="6"/>
                    <a:pt x="1" y="6"/>
                  </a:cubicBezTo>
                  <a:cubicBezTo>
                    <a:pt x="0" y="4"/>
                    <a:pt x="1" y="2"/>
                    <a:pt x="1" y="0"/>
                  </a:cubicBezTo>
                  <a:cubicBezTo>
                    <a:pt x="1" y="0"/>
                    <a:pt x="1" y="0"/>
                    <a:pt x="2" y="0"/>
                  </a:cubicBezTo>
                  <a:cubicBezTo>
                    <a:pt x="2" y="6"/>
                    <a:pt x="3" y="12"/>
                    <a:pt x="4" y="17"/>
                  </a:cubicBezTo>
                  <a:cubicBezTo>
                    <a:pt x="5" y="21"/>
                    <a:pt x="7" y="23"/>
                    <a:pt x="11" y="25"/>
                  </a:cubicBezTo>
                  <a:close/>
                </a:path>
              </a:pathLst>
            </a:custGeom>
            <a:solidFill>
              <a:srgbClr val="9270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43" name="Freeform 1266"/>
            <p:cNvSpPr>
              <a:spLocks/>
            </p:cNvSpPr>
            <p:nvPr/>
          </p:nvSpPr>
          <p:spPr bwMode="auto">
            <a:xfrm>
              <a:off x="1038" y="2762"/>
              <a:ext cx="19" cy="72"/>
            </a:xfrm>
            <a:custGeom>
              <a:avLst/>
              <a:gdLst>
                <a:gd name="T0" fmla="*/ 3 w 8"/>
                <a:gd name="T1" fmla="*/ 18 h 30"/>
                <a:gd name="T2" fmla="*/ 1 w 8"/>
                <a:gd name="T3" fmla="*/ 2 h 30"/>
                <a:gd name="T4" fmla="*/ 1 w 8"/>
                <a:gd name="T5" fmla="*/ 0 h 30"/>
                <a:gd name="T6" fmla="*/ 4 w 8"/>
                <a:gd name="T7" fmla="*/ 6 h 30"/>
                <a:gd name="T8" fmla="*/ 6 w 8"/>
                <a:gd name="T9" fmla="*/ 24 h 30"/>
                <a:gd name="T10" fmla="*/ 5 w 8"/>
                <a:gd name="T11" fmla="*/ 30 h 30"/>
                <a:gd name="T12" fmla="*/ 3 w 8"/>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3" y="18"/>
                  </a:moveTo>
                  <a:cubicBezTo>
                    <a:pt x="1" y="13"/>
                    <a:pt x="0" y="7"/>
                    <a:pt x="1" y="2"/>
                  </a:cubicBezTo>
                  <a:cubicBezTo>
                    <a:pt x="1" y="1"/>
                    <a:pt x="0" y="0"/>
                    <a:pt x="1" y="0"/>
                  </a:cubicBezTo>
                  <a:cubicBezTo>
                    <a:pt x="4" y="1"/>
                    <a:pt x="4" y="3"/>
                    <a:pt x="4" y="6"/>
                  </a:cubicBezTo>
                  <a:cubicBezTo>
                    <a:pt x="5" y="12"/>
                    <a:pt x="5" y="18"/>
                    <a:pt x="6" y="24"/>
                  </a:cubicBezTo>
                  <a:cubicBezTo>
                    <a:pt x="6" y="26"/>
                    <a:pt x="8" y="28"/>
                    <a:pt x="5" y="30"/>
                  </a:cubicBezTo>
                  <a:cubicBezTo>
                    <a:pt x="5" y="25"/>
                    <a:pt x="4" y="22"/>
                    <a:pt x="3" y="18"/>
                  </a:cubicBezTo>
                  <a:close/>
                </a:path>
              </a:pathLst>
            </a:custGeom>
            <a:solidFill>
              <a:srgbClr val="5E3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44" name="Freeform 1267"/>
            <p:cNvSpPr>
              <a:spLocks/>
            </p:cNvSpPr>
            <p:nvPr/>
          </p:nvSpPr>
          <p:spPr bwMode="auto">
            <a:xfrm>
              <a:off x="1064" y="2874"/>
              <a:ext cx="39" cy="26"/>
            </a:xfrm>
            <a:custGeom>
              <a:avLst/>
              <a:gdLst>
                <a:gd name="T0" fmla="*/ 1 w 16"/>
                <a:gd name="T1" fmla="*/ 0 h 11"/>
                <a:gd name="T2" fmla="*/ 4 w 16"/>
                <a:gd name="T3" fmla="*/ 3 h 11"/>
                <a:gd name="T4" fmla="*/ 16 w 16"/>
                <a:gd name="T5" fmla="*/ 9 h 11"/>
                <a:gd name="T6" fmla="*/ 0 w 16"/>
                <a:gd name="T7" fmla="*/ 2 h 11"/>
                <a:gd name="T8" fmla="*/ 1 w 16"/>
                <a:gd name="T9" fmla="*/ 0 h 11"/>
              </a:gdLst>
              <a:ahLst/>
              <a:cxnLst>
                <a:cxn ang="0">
                  <a:pos x="T0" y="T1"/>
                </a:cxn>
                <a:cxn ang="0">
                  <a:pos x="T2" y="T3"/>
                </a:cxn>
                <a:cxn ang="0">
                  <a:pos x="T4" y="T5"/>
                </a:cxn>
                <a:cxn ang="0">
                  <a:pos x="T6" y="T7"/>
                </a:cxn>
                <a:cxn ang="0">
                  <a:pos x="T8" y="T9"/>
                </a:cxn>
              </a:cxnLst>
              <a:rect l="0" t="0" r="r" b="b"/>
              <a:pathLst>
                <a:path w="16" h="11">
                  <a:moveTo>
                    <a:pt x="1" y="0"/>
                  </a:moveTo>
                  <a:cubicBezTo>
                    <a:pt x="1" y="2"/>
                    <a:pt x="3" y="2"/>
                    <a:pt x="4" y="3"/>
                  </a:cubicBezTo>
                  <a:cubicBezTo>
                    <a:pt x="8" y="4"/>
                    <a:pt x="12" y="6"/>
                    <a:pt x="16" y="9"/>
                  </a:cubicBezTo>
                  <a:cubicBezTo>
                    <a:pt x="11" y="11"/>
                    <a:pt x="2" y="7"/>
                    <a:pt x="0" y="2"/>
                  </a:cubicBezTo>
                  <a:cubicBezTo>
                    <a:pt x="0" y="1"/>
                    <a:pt x="0" y="1"/>
                    <a:pt x="1" y="0"/>
                  </a:cubicBezTo>
                  <a:close/>
                </a:path>
              </a:pathLst>
            </a:custGeom>
            <a:solidFill>
              <a:srgbClr val="F5EF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45" name="Freeform 1268"/>
            <p:cNvSpPr>
              <a:spLocks/>
            </p:cNvSpPr>
            <p:nvPr/>
          </p:nvSpPr>
          <p:spPr bwMode="auto">
            <a:xfrm>
              <a:off x="1050" y="2819"/>
              <a:ext cx="5" cy="31"/>
            </a:xfrm>
            <a:custGeom>
              <a:avLst/>
              <a:gdLst>
                <a:gd name="T0" fmla="*/ 0 w 2"/>
                <a:gd name="T1" fmla="*/ 6 h 13"/>
                <a:gd name="T2" fmla="*/ 1 w 2"/>
                <a:gd name="T3" fmla="*/ 0 h 13"/>
                <a:gd name="T4" fmla="*/ 2 w 2"/>
                <a:gd name="T5" fmla="*/ 7 h 13"/>
                <a:gd name="T6" fmla="*/ 1 w 2"/>
                <a:gd name="T7" fmla="*/ 13 h 13"/>
                <a:gd name="T8" fmla="*/ 0 w 2"/>
                <a:gd name="T9" fmla="*/ 6 h 13"/>
              </a:gdLst>
              <a:ahLst/>
              <a:cxnLst>
                <a:cxn ang="0">
                  <a:pos x="T0" y="T1"/>
                </a:cxn>
                <a:cxn ang="0">
                  <a:pos x="T2" y="T3"/>
                </a:cxn>
                <a:cxn ang="0">
                  <a:pos x="T4" y="T5"/>
                </a:cxn>
                <a:cxn ang="0">
                  <a:pos x="T6" y="T7"/>
                </a:cxn>
                <a:cxn ang="0">
                  <a:pos x="T8" y="T9"/>
                </a:cxn>
              </a:cxnLst>
              <a:rect l="0" t="0" r="r" b="b"/>
              <a:pathLst>
                <a:path w="2" h="13">
                  <a:moveTo>
                    <a:pt x="0" y="6"/>
                  </a:moveTo>
                  <a:cubicBezTo>
                    <a:pt x="2" y="4"/>
                    <a:pt x="0" y="2"/>
                    <a:pt x="1" y="0"/>
                  </a:cubicBezTo>
                  <a:cubicBezTo>
                    <a:pt x="2" y="2"/>
                    <a:pt x="2" y="5"/>
                    <a:pt x="2" y="7"/>
                  </a:cubicBezTo>
                  <a:cubicBezTo>
                    <a:pt x="0" y="9"/>
                    <a:pt x="2" y="11"/>
                    <a:pt x="1" y="13"/>
                  </a:cubicBezTo>
                  <a:cubicBezTo>
                    <a:pt x="0" y="10"/>
                    <a:pt x="0" y="8"/>
                    <a:pt x="0" y="6"/>
                  </a:cubicBezTo>
                  <a:close/>
                </a:path>
              </a:pathLst>
            </a:custGeom>
            <a:solidFill>
              <a:srgbClr val="9D7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46" name="Freeform 1269"/>
            <p:cNvSpPr>
              <a:spLocks/>
            </p:cNvSpPr>
            <p:nvPr/>
          </p:nvSpPr>
          <p:spPr bwMode="auto">
            <a:xfrm>
              <a:off x="1057" y="2822"/>
              <a:ext cx="5" cy="21"/>
            </a:xfrm>
            <a:custGeom>
              <a:avLst/>
              <a:gdLst>
                <a:gd name="T0" fmla="*/ 0 w 2"/>
                <a:gd name="T1" fmla="*/ 0 h 9"/>
                <a:gd name="T2" fmla="*/ 1 w 2"/>
                <a:gd name="T3" fmla="*/ 9 h 9"/>
                <a:gd name="T4" fmla="*/ 0 w 2"/>
                <a:gd name="T5" fmla="*/ 0 h 9"/>
              </a:gdLst>
              <a:ahLst/>
              <a:cxnLst>
                <a:cxn ang="0">
                  <a:pos x="T0" y="T1"/>
                </a:cxn>
                <a:cxn ang="0">
                  <a:pos x="T2" y="T3"/>
                </a:cxn>
                <a:cxn ang="0">
                  <a:pos x="T4" y="T5"/>
                </a:cxn>
              </a:cxnLst>
              <a:rect l="0" t="0" r="r" b="b"/>
              <a:pathLst>
                <a:path w="2" h="9">
                  <a:moveTo>
                    <a:pt x="0" y="0"/>
                  </a:moveTo>
                  <a:cubicBezTo>
                    <a:pt x="2" y="3"/>
                    <a:pt x="1" y="6"/>
                    <a:pt x="1" y="9"/>
                  </a:cubicBezTo>
                  <a:cubicBezTo>
                    <a:pt x="0" y="6"/>
                    <a:pt x="1" y="3"/>
                    <a:pt x="0" y="0"/>
                  </a:cubicBezTo>
                  <a:close/>
                </a:path>
              </a:pathLst>
            </a:custGeom>
            <a:solidFill>
              <a:srgbClr val="9F6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47" name="Freeform 1270"/>
            <p:cNvSpPr>
              <a:spLocks/>
            </p:cNvSpPr>
            <p:nvPr/>
          </p:nvSpPr>
          <p:spPr bwMode="auto">
            <a:xfrm>
              <a:off x="1057" y="939"/>
              <a:ext cx="72" cy="12"/>
            </a:xfrm>
            <a:custGeom>
              <a:avLst/>
              <a:gdLst>
                <a:gd name="T0" fmla="*/ 30 w 30"/>
                <a:gd name="T1" fmla="*/ 5 h 5"/>
                <a:gd name="T2" fmla="*/ 7 w 30"/>
                <a:gd name="T3" fmla="*/ 4 h 5"/>
                <a:gd name="T4" fmla="*/ 2 w 30"/>
                <a:gd name="T5" fmla="*/ 3 h 5"/>
                <a:gd name="T6" fmla="*/ 1 w 30"/>
                <a:gd name="T7" fmla="*/ 0 h 5"/>
                <a:gd name="T8" fmla="*/ 16 w 30"/>
                <a:gd name="T9" fmla="*/ 1 h 5"/>
                <a:gd name="T10" fmla="*/ 28 w 30"/>
                <a:gd name="T11" fmla="*/ 4 h 5"/>
                <a:gd name="T12" fmla="*/ 30 w 3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0" h="5">
                  <a:moveTo>
                    <a:pt x="30" y="5"/>
                  </a:moveTo>
                  <a:cubicBezTo>
                    <a:pt x="22" y="3"/>
                    <a:pt x="15" y="4"/>
                    <a:pt x="7" y="4"/>
                  </a:cubicBezTo>
                  <a:cubicBezTo>
                    <a:pt x="6" y="4"/>
                    <a:pt x="4" y="3"/>
                    <a:pt x="2" y="3"/>
                  </a:cubicBezTo>
                  <a:cubicBezTo>
                    <a:pt x="0" y="3"/>
                    <a:pt x="0" y="2"/>
                    <a:pt x="1" y="0"/>
                  </a:cubicBezTo>
                  <a:cubicBezTo>
                    <a:pt x="6" y="2"/>
                    <a:pt x="11" y="2"/>
                    <a:pt x="16" y="1"/>
                  </a:cubicBezTo>
                  <a:cubicBezTo>
                    <a:pt x="20" y="0"/>
                    <a:pt x="24" y="2"/>
                    <a:pt x="28" y="4"/>
                  </a:cubicBezTo>
                  <a:cubicBezTo>
                    <a:pt x="28" y="4"/>
                    <a:pt x="29" y="4"/>
                    <a:pt x="30" y="5"/>
                  </a:cubicBezTo>
                  <a:close/>
                </a:path>
              </a:pathLst>
            </a:custGeom>
            <a:solidFill>
              <a:srgbClr val="DD8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48" name="Freeform 1271"/>
            <p:cNvSpPr>
              <a:spLocks/>
            </p:cNvSpPr>
            <p:nvPr/>
          </p:nvSpPr>
          <p:spPr bwMode="auto">
            <a:xfrm>
              <a:off x="1041" y="932"/>
              <a:ext cx="83" cy="17"/>
            </a:xfrm>
            <a:custGeom>
              <a:avLst/>
              <a:gdLst>
                <a:gd name="T0" fmla="*/ 35 w 35"/>
                <a:gd name="T1" fmla="*/ 7 h 7"/>
                <a:gd name="T2" fmla="*/ 18 w 35"/>
                <a:gd name="T3" fmla="*/ 5 h 7"/>
                <a:gd name="T4" fmla="*/ 7 w 35"/>
                <a:gd name="T5" fmla="*/ 4 h 7"/>
                <a:gd name="T6" fmla="*/ 0 w 35"/>
                <a:gd name="T7" fmla="*/ 1 h 7"/>
                <a:gd name="T8" fmla="*/ 2 w 35"/>
                <a:gd name="T9" fmla="*/ 0 h 7"/>
                <a:gd name="T10" fmla="*/ 7 w 35"/>
                <a:gd name="T11" fmla="*/ 1 h 7"/>
                <a:gd name="T12" fmla="*/ 22 w 35"/>
                <a:gd name="T13" fmla="*/ 3 h 7"/>
                <a:gd name="T14" fmla="*/ 35 w 3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
                  <a:moveTo>
                    <a:pt x="35" y="7"/>
                  </a:moveTo>
                  <a:cubicBezTo>
                    <a:pt x="29" y="5"/>
                    <a:pt x="24" y="4"/>
                    <a:pt x="18" y="5"/>
                  </a:cubicBezTo>
                  <a:cubicBezTo>
                    <a:pt x="14" y="6"/>
                    <a:pt x="11" y="5"/>
                    <a:pt x="7" y="4"/>
                  </a:cubicBezTo>
                  <a:cubicBezTo>
                    <a:pt x="4" y="4"/>
                    <a:pt x="2" y="3"/>
                    <a:pt x="0" y="1"/>
                  </a:cubicBezTo>
                  <a:cubicBezTo>
                    <a:pt x="0" y="1"/>
                    <a:pt x="1" y="1"/>
                    <a:pt x="2" y="0"/>
                  </a:cubicBezTo>
                  <a:cubicBezTo>
                    <a:pt x="3" y="1"/>
                    <a:pt x="5" y="1"/>
                    <a:pt x="7" y="1"/>
                  </a:cubicBezTo>
                  <a:cubicBezTo>
                    <a:pt x="11" y="5"/>
                    <a:pt x="17" y="4"/>
                    <a:pt x="22" y="3"/>
                  </a:cubicBezTo>
                  <a:cubicBezTo>
                    <a:pt x="26" y="3"/>
                    <a:pt x="31" y="3"/>
                    <a:pt x="35" y="7"/>
                  </a:cubicBezTo>
                  <a:close/>
                </a:path>
              </a:pathLst>
            </a:custGeom>
            <a:solidFill>
              <a:srgbClr val="8D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49" name="Freeform 1272"/>
            <p:cNvSpPr>
              <a:spLocks/>
            </p:cNvSpPr>
            <p:nvPr/>
          </p:nvSpPr>
          <p:spPr bwMode="auto">
            <a:xfrm>
              <a:off x="1041" y="906"/>
              <a:ext cx="57" cy="14"/>
            </a:xfrm>
            <a:custGeom>
              <a:avLst/>
              <a:gdLst>
                <a:gd name="T0" fmla="*/ 0 w 24"/>
                <a:gd name="T1" fmla="*/ 2 h 6"/>
                <a:gd name="T2" fmla="*/ 2 w 24"/>
                <a:gd name="T3" fmla="*/ 1 h 6"/>
                <a:gd name="T4" fmla="*/ 14 w 24"/>
                <a:gd name="T5" fmla="*/ 2 h 6"/>
                <a:gd name="T6" fmla="*/ 18 w 24"/>
                <a:gd name="T7" fmla="*/ 3 h 6"/>
                <a:gd name="T8" fmla="*/ 17 w 24"/>
                <a:gd name="T9" fmla="*/ 0 h 6"/>
                <a:gd name="T10" fmla="*/ 24 w 24"/>
                <a:gd name="T11" fmla="*/ 4 h 6"/>
                <a:gd name="T12" fmla="*/ 22 w 24"/>
                <a:gd name="T13" fmla="*/ 5 h 6"/>
                <a:gd name="T14" fmla="*/ 14 w 24"/>
                <a:gd name="T15" fmla="*/ 4 h 6"/>
                <a:gd name="T16" fmla="*/ 0 w 24"/>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6">
                  <a:moveTo>
                    <a:pt x="0" y="2"/>
                  </a:moveTo>
                  <a:cubicBezTo>
                    <a:pt x="0" y="1"/>
                    <a:pt x="1" y="1"/>
                    <a:pt x="2" y="1"/>
                  </a:cubicBezTo>
                  <a:cubicBezTo>
                    <a:pt x="6" y="1"/>
                    <a:pt x="10" y="2"/>
                    <a:pt x="14" y="2"/>
                  </a:cubicBezTo>
                  <a:cubicBezTo>
                    <a:pt x="15" y="2"/>
                    <a:pt x="16" y="3"/>
                    <a:pt x="18" y="3"/>
                  </a:cubicBezTo>
                  <a:cubicBezTo>
                    <a:pt x="18" y="2"/>
                    <a:pt x="17" y="2"/>
                    <a:pt x="17" y="0"/>
                  </a:cubicBezTo>
                  <a:cubicBezTo>
                    <a:pt x="19" y="2"/>
                    <a:pt x="20" y="6"/>
                    <a:pt x="24" y="4"/>
                  </a:cubicBezTo>
                  <a:cubicBezTo>
                    <a:pt x="23" y="4"/>
                    <a:pt x="23" y="5"/>
                    <a:pt x="22" y="5"/>
                  </a:cubicBezTo>
                  <a:cubicBezTo>
                    <a:pt x="19" y="6"/>
                    <a:pt x="17" y="4"/>
                    <a:pt x="14" y="4"/>
                  </a:cubicBezTo>
                  <a:cubicBezTo>
                    <a:pt x="9" y="2"/>
                    <a:pt x="4" y="3"/>
                    <a:pt x="0" y="2"/>
                  </a:cubicBezTo>
                  <a:close/>
                </a:path>
              </a:pathLst>
            </a:custGeom>
            <a:solidFill>
              <a:srgbClr val="893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50" name="Freeform 1273"/>
            <p:cNvSpPr>
              <a:spLocks/>
            </p:cNvSpPr>
            <p:nvPr/>
          </p:nvSpPr>
          <p:spPr bwMode="auto">
            <a:xfrm>
              <a:off x="1145" y="951"/>
              <a:ext cx="15" cy="19"/>
            </a:xfrm>
            <a:custGeom>
              <a:avLst/>
              <a:gdLst>
                <a:gd name="T0" fmla="*/ 4 w 6"/>
                <a:gd name="T1" fmla="*/ 8 h 8"/>
                <a:gd name="T2" fmla="*/ 0 w 6"/>
                <a:gd name="T3" fmla="*/ 0 h 8"/>
                <a:gd name="T4" fmla="*/ 5 w 6"/>
                <a:gd name="T5" fmla="*/ 3 h 8"/>
                <a:gd name="T6" fmla="*/ 4 w 6"/>
                <a:gd name="T7" fmla="*/ 8 h 8"/>
              </a:gdLst>
              <a:ahLst/>
              <a:cxnLst>
                <a:cxn ang="0">
                  <a:pos x="T0" y="T1"/>
                </a:cxn>
                <a:cxn ang="0">
                  <a:pos x="T2" y="T3"/>
                </a:cxn>
                <a:cxn ang="0">
                  <a:pos x="T4" y="T5"/>
                </a:cxn>
                <a:cxn ang="0">
                  <a:pos x="T6" y="T7"/>
                </a:cxn>
              </a:cxnLst>
              <a:rect l="0" t="0" r="r" b="b"/>
              <a:pathLst>
                <a:path w="6" h="8">
                  <a:moveTo>
                    <a:pt x="4" y="8"/>
                  </a:moveTo>
                  <a:cubicBezTo>
                    <a:pt x="3" y="5"/>
                    <a:pt x="0" y="3"/>
                    <a:pt x="0" y="0"/>
                  </a:cubicBezTo>
                  <a:cubicBezTo>
                    <a:pt x="3" y="0"/>
                    <a:pt x="4" y="1"/>
                    <a:pt x="5" y="3"/>
                  </a:cubicBezTo>
                  <a:cubicBezTo>
                    <a:pt x="5" y="5"/>
                    <a:pt x="6" y="6"/>
                    <a:pt x="4" y="8"/>
                  </a:cubicBezTo>
                  <a:close/>
                </a:path>
              </a:pathLst>
            </a:custGeom>
            <a:solidFill>
              <a:srgbClr val="F4C9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51" name="Freeform 1274"/>
            <p:cNvSpPr>
              <a:spLocks/>
            </p:cNvSpPr>
            <p:nvPr/>
          </p:nvSpPr>
          <p:spPr bwMode="auto">
            <a:xfrm>
              <a:off x="1697" y="913"/>
              <a:ext cx="35" cy="14"/>
            </a:xfrm>
            <a:custGeom>
              <a:avLst/>
              <a:gdLst>
                <a:gd name="T0" fmla="*/ 0 w 15"/>
                <a:gd name="T1" fmla="*/ 2 h 6"/>
                <a:gd name="T2" fmla="*/ 14 w 15"/>
                <a:gd name="T3" fmla="*/ 4 h 6"/>
                <a:gd name="T4" fmla="*/ 14 w 15"/>
                <a:gd name="T5" fmla="*/ 6 h 6"/>
                <a:gd name="T6" fmla="*/ 13 w 15"/>
                <a:gd name="T7" fmla="*/ 6 h 6"/>
                <a:gd name="T8" fmla="*/ 4 w 15"/>
                <a:gd name="T9" fmla="*/ 3 h 6"/>
                <a:gd name="T10" fmla="*/ 0 w 15"/>
                <a:gd name="T11" fmla="*/ 2 h 6"/>
              </a:gdLst>
              <a:ahLst/>
              <a:cxnLst>
                <a:cxn ang="0">
                  <a:pos x="T0" y="T1"/>
                </a:cxn>
                <a:cxn ang="0">
                  <a:pos x="T2" y="T3"/>
                </a:cxn>
                <a:cxn ang="0">
                  <a:pos x="T4" y="T5"/>
                </a:cxn>
                <a:cxn ang="0">
                  <a:pos x="T6" y="T7"/>
                </a:cxn>
                <a:cxn ang="0">
                  <a:pos x="T8" y="T9"/>
                </a:cxn>
                <a:cxn ang="0">
                  <a:pos x="T10" y="T11"/>
                </a:cxn>
              </a:cxnLst>
              <a:rect l="0" t="0" r="r" b="b"/>
              <a:pathLst>
                <a:path w="15" h="6">
                  <a:moveTo>
                    <a:pt x="0" y="2"/>
                  </a:moveTo>
                  <a:cubicBezTo>
                    <a:pt x="3" y="0"/>
                    <a:pt x="12" y="1"/>
                    <a:pt x="14" y="4"/>
                  </a:cubicBezTo>
                  <a:cubicBezTo>
                    <a:pt x="15" y="5"/>
                    <a:pt x="15" y="5"/>
                    <a:pt x="14" y="6"/>
                  </a:cubicBezTo>
                  <a:cubicBezTo>
                    <a:pt x="14" y="6"/>
                    <a:pt x="13" y="6"/>
                    <a:pt x="13" y="6"/>
                  </a:cubicBezTo>
                  <a:cubicBezTo>
                    <a:pt x="10" y="5"/>
                    <a:pt x="7" y="4"/>
                    <a:pt x="4" y="3"/>
                  </a:cubicBezTo>
                  <a:cubicBezTo>
                    <a:pt x="3" y="3"/>
                    <a:pt x="1" y="2"/>
                    <a:pt x="0" y="2"/>
                  </a:cubicBezTo>
                  <a:close/>
                </a:path>
              </a:pathLst>
            </a:custGeom>
            <a:solidFill>
              <a:srgbClr val="F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52" name="Freeform 1275"/>
            <p:cNvSpPr>
              <a:spLocks/>
            </p:cNvSpPr>
            <p:nvPr/>
          </p:nvSpPr>
          <p:spPr bwMode="auto">
            <a:xfrm>
              <a:off x="1048" y="2580"/>
              <a:ext cx="26" cy="102"/>
            </a:xfrm>
            <a:custGeom>
              <a:avLst/>
              <a:gdLst>
                <a:gd name="T0" fmla="*/ 9 w 11"/>
                <a:gd name="T1" fmla="*/ 7 h 43"/>
                <a:gd name="T2" fmla="*/ 10 w 11"/>
                <a:gd name="T3" fmla="*/ 8 h 43"/>
                <a:gd name="T4" fmla="*/ 5 w 11"/>
                <a:gd name="T5" fmla="*/ 22 h 43"/>
                <a:gd name="T6" fmla="*/ 9 w 11"/>
                <a:gd name="T7" fmla="*/ 42 h 43"/>
                <a:gd name="T8" fmla="*/ 8 w 11"/>
                <a:gd name="T9" fmla="*/ 43 h 43"/>
                <a:gd name="T10" fmla="*/ 4 w 11"/>
                <a:gd name="T11" fmla="*/ 33 h 43"/>
                <a:gd name="T12" fmla="*/ 2 w 11"/>
                <a:gd name="T13" fmla="*/ 16 h 43"/>
                <a:gd name="T14" fmla="*/ 1 w 11"/>
                <a:gd name="T15" fmla="*/ 2 h 43"/>
                <a:gd name="T16" fmla="*/ 1 w 11"/>
                <a:gd name="T17" fmla="*/ 2 h 43"/>
                <a:gd name="T18" fmla="*/ 2 w 11"/>
                <a:gd name="T19" fmla="*/ 0 h 43"/>
                <a:gd name="T20" fmla="*/ 4 w 11"/>
                <a:gd name="T21" fmla="*/ 3 h 43"/>
                <a:gd name="T22" fmla="*/ 9 w 11"/>
                <a:gd name="T23"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43">
                  <a:moveTo>
                    <a:pt x="9" y="7"/>
                  </a:moveTo>
                  <a:cubicBezTo>
                    <a:pt x="10" y="7"/>
                    <a:pt x="11" y="8"/>
                    <a:pt x="10" y="8"/>
                  </a:cubicBezTo>
                  <a:cubicBezTo>
                    <a:pt x="4" y="11"/>
                    <a:pt x="5" y="17"/>
                    <a:pt x="5" y="22"/>
                  </a:cubicBezTo>
                  <a:cubicBezTo>
                    <a:pt x="5" y="29"/>
                    <a:pt x="5" y="36"/>
                    <a:pt x="9" y="42"/>
                  </a:cubicBezTo>
                  <a:cubicBezTo>
                    <a:pt x="9" y="42"/>
                    <a:pt x="8" y="43"/>
                    <a:pt x="8" y="43"/>
                  </a:cubicBezTo>
                  <a:cubicBezTo>
                    <a:pt x="6" y="40"/>
                    <a:pt x="5" y="36"/>
                    <a:pt x="4" y="33"/>
                  </a:cubicBezTo>
                  <a:cubicBezTo>
                    <a:pt x="4" y="27"/>
                    <a:pt x="3" y="22"/>
                    <a:pt x="2" y="16"/>
                  </a:cubicBezTo>
                  <a:cubicBezTo>
                    <a:pt x="2" y="12"/>
                    <a:pt x="3" y="7"/>
                    <a:pt x="1" y="2"/>
                  </a:cubicBezTo>
                  <a:cubicBezTo>
                    <a:pt x="0" y="2"/>
                    <a:pt x="0" y="2"/>
                    <a:pt x="1" y="2"/>
                  </a:cubicBezTo>
                  <a:cubicBezTo>
                    <a:pt x="1" y="1"/>
                    <a:pt x="1" y="0"/>
                    <a:pt x="2" y="0"/>
                  </a:cubicBezTo>
                  <a:cubicBezTo>
                    <a:pt x="3" y="0"/>
                    <a:pt x="3" y="2"/>
                    <a:pt x="4" y="3"/>
                  </a:cubicBezTo>
                  <a:cubicBezTo>
                    <a:pt x="5" y="5"/>
                    <a:pt x="7" y="6"/>
                    <a:pt x="9" y="7"/>
                  </a:cubicBezTo>
                  <a:close/>
                </a:path>
              </a:pathLst>
            </a:custGeom>
            <a:solidFill>
              <a:srgbClr val="987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53" name="Freeform 1276"/>
            <p:cNvSpPr>
              <a:spLocks/>
            </p:cNvSpPr>
            <p:nvPr/>
          </p:nvSpPr>
          <p:spPr bwMode="auto">
            <a:xfrm>
              <a:off x="1060" y="2682"/>
              <a:ext cx="45" cy="17"/>
            </a:xfrm>
            <a:custGeom>
              <a:avLst/>
              <a:gdLst>
                <a:gd name="T0" fmla="*/ 7 w 19"/>
                <a:gd name="T1" fmla="*/ 7 h 7"/>
                <a:gd name="T2" fmla="*/ 0 w 19"/>
                <a:gd name="T3" fmla="*/ 0 h 7"/>
                <a:gd name="T4" fmla="*/ 19 w 19"/>
                <a:gd name="T5" fmla="*/ 6 h 7"/>
                <a:gd name="T6" fmla="*/ 7 w 19"/>
                <a:gd name="T7" fmla="*/ 7 h 7"/>
              </a:gdLst>
              <a:ahLst/>
              <a:cxnLst>
                <a:cxn ang="0">
                  <a:pos x="T0" y="T1"/>
                </a:cxn>
                <a:cxn ang="0">
                  <a:pos x="T2" y="T3"/>
                </a:cxn>
                <a:cxn ang="0">
                  <a:pos x="T4" y="T5"/>
                </a:cxn>
                <a:cxn ang="0">
                  <a:pos x="T6" y="T7"/>
                </a:cxn>
              </a:cxnLst>
              <a:rect l="0" t="0" r="r" b="b"/>
              <a:pathLst>
                <a:path w="19" h="7">
                  <a:moveTo>
                    <a:pt x="7" y="7"/>
                  </a:moveTo>
                  <a:cubicBezTo>
                    <a:pt x="5" y="4"/>
                    <a:pt x="1" y="3"/>
                    <a:pt x="0" y="0"/>
                  </a:cubicBezTo>
                  <a:cubicBezTo>
                    <a:pt x="6" y="5"/>
                    <a:pt x="14" y="2"/>
                    <a:pt x="19" y="6"/>
                  </a:cubicBezTo>
                  <a:cubicBezTo>
                    <a:pt x="15" y="7"/>
                    <a:pt x="11" y="7"/>
                    <a:pt x="7" y="7"/>
                  </a:cubicBezTo>
                  <a:close/>
                </a:path>
              </a:pathLst>
            </a:custGeom>
            <a:solidFill>
              <a:srgbClr val="F5F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54" name="Freeform 1277"/>
            <p:cNvSpPr>
              <a:spLocks/>
            </p:cNvSpPr>
            <p:nvPr/>
          </p:nvSpPr>
          <p:spPr bwMode="auto">
            <a:xfrm>
              <a:off x="1038" y="2528"/>
              <a:ext cx="19" cy="59"/>
            </a:xfrm>
            <a:custGeom>
              <a:avLst/>
              <a:gdLst>
                <a:gd name="T0" fmla="*/ 8 w 8"/>
                <a:gd name="T1" fmla="*/ 25 h 25"/>
                <a:gd name="T2" fmla="*/ 5 w 8"/>
                <a:gd name="T3" fmla="*/ 24 h 25"/>
                <a:gd name="T4" fmla="*/ 1 w 8"/>
                <a:gd name="T5" fmla="*/ 13 h 25"/>
                <a:gd name="T6" fmla="*/ 1 w 8"/>
                <a:gd name="T7" fmla="*/ 0 h 25"/>
                <a:gd name="T8" fmla="*/ 2 w 8"/>
                <a:gd name="T9" fmla="*/ 4 h 25"/>
                <a:gd name="T10" fmla="*/ 7 w 8"/>
                <a:gd name="T11" fmla="*/ 23 h 25"/>
                <a:gd name="T12" fmla="*/ 8 w 8"/>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8" h="25">
                  <a:moveTo>
                    <a:pt x="8" y="25"/>
                  </a:moveTo>
                  <a:cubicBezTo>
                    <a:pt x="7" y="24"/>
                    <a:pt x="7" y="21"/>
                    <a:pt x="5" y="24"/>
                  </a:cubicBezTo>
                  <a:cubicBezTo>
                    <a:pt x="4" y="20"/>
                    <a:pt x="3" y="16"/>
                    <a:pt x="1" y="13"/>
                  </a:cubicBezTo>
                  <a:cubicBezTo>
                    <a:pt x="0" y="9"/>
                    <a:pt x="1" y="5"/>
                    <a:pt x="1" y="0"/>
                  </a:cubicBezTo>
                  <a:cubicBezTo>
                    <a:pt x="1" y="2"/>
                    <a:pt x="2" y="3"/>
                    <a:pt x="2" y="4"/>
                  </a:cubicBezTo>
                  <a:cubicBezTo>
                    <a:pt x="3" y="11"/>
                    <a:pt x="4" y="17"/>
                    <a:pt x="7" y="23"/>
                  </a:cubicBezTo>
                  <a:cubicBezTo>
                    <a:pt x="8" y="23"/>
                    <a:pt x="8" y="24"/>
                    <a:pt x="8" y="25"/>
                  </a:cubicBezTo>
                  <a:close/>
                </a:path>
              </a:pathLst>
            </a:custGeom>
            <a:solidFill>
              <a:srgbClr val="774F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55" name="Freeform 1278"/>
            <p:cNvSpPr>
              <a:spLocks/>
            </p:cNvSpPr>
            <p:nvPr/>
          </p:nvSpPr>
          <p:spPr bwMode="auto">
            <a:xfrm>
              <a:off x="1053" y="2616"/>
              <a:ext cx="4" cy="42"/>
            </a:xfrm>
            <a:custGeom>
              <a:avLst/>
              <a:gdLst>
                <a:gd name="T0" fmla="*/ 1 w 2"/>
                <a:gd name="T1" fmla="*/ 1 h 18"/>
                <a:gd name="T2" fmla="*/ 2 w 2"/>
                <a:gd name="T3" fmla="*/ 18 h 18"/>
                <a:gd name="T4" fmla="*/ 0 w 2"/>
                <a:gd name="T5" fmla="*/ 0 h 18"/>
                <a:gd name="T6" fmla="*/ 1 w 2"/>
                <a:gd name="T7" fmla="*/ 1 h 18"/>
              </a:gdLst>
              <a:ahLst/>
              <a:cxnLst>
                <a:cxn ang="0">
                  <a:pos x="T0" y="T1"/>
                </a:cxn>
                <a:cxn ang="0">
                  <a:pos x="T2" y="T3"/>
                </a:cxn>
                <a:cxn ang="0">
                  <a:pos x="T4" y="T5"/>
                </a:cxn>
                <a:cxn ang="0">
                  <a:pos x="T6" y="T7"/>
                </a:cxn>
              </a:cxnLst>
              <a:rect l="0" t="0" r="r" b="b"/>
              <a:pathLst>
                <a:path w="2" h="18">
                  <a:moveTo>
                    <a:pt x="1" y="1"/>
                  </a:moveTo>
                  <a:cubicBezTo>
                    <a:pt x="1" y="7"/>
                    <a:pt x="2" y="12"/>
                    <a:pt x="2" y="18"/>
                  </a:cubicBezTo>
                  <a:cubicBezTo>
                    <a:pt x="0" y="12"/>
                    <a:pt x="0" y="6"/>
                    <a:pt x="0" y="0"/>
                  </a:cubicBezTo>
                  <a:cubicBezTo>
                    <a:pt x="0" y="0"/>
                    <a:pt x="1" y="1"/>
                    <a:pt x="1" y="1"/>
                  </a:cubicBezTo>
                  <a:close/>
                </a:path>
              </a:pathLst>
            </a:custGeom>
            <a:solidFill>
              <a:srgbClr val="AD7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56" name="Freeform 1279"/>
            <p:cNvSpPr>
              <a:spLocks/>
            </p:cNvSpPr>
            <p:nvPr/>
          </p:nvSpPr>
          <p:spPr bwMode="auto">
            <a:xfrm>
              <a:off x="1048" y="2585"/>
              <a:ext cx="7" cy="33"/>
            </a:xfrm>
            <a:custGeom>
              <a:avLst/>
              <a:gdLst>
                <a:gd name="T0" fmla="*/ 3 w 3"/>
                <a:gd name="T1" fmla="*/ 14 h 14"/>
                <a:gd name="T2" fmla="*/ 2 w 3"/>
                <a:gd name="T3" fmla="*/ 13 h 14"/>
                <a:gd name="T4" fmla="*/ 2 w 3"/>
                <a:gd name="T5" fmla="*/ 12 h 14"/>
                <a:gd name="T6" fmla="*/ 1 w 3"/>
                <a:gd name="T7" fmla="*/ 3 h 14"/>
                <a:gd name="T8" fmla="*/ 1 w 3"/>
                <a:gd name="T9" fmla="*/ 0 h 14"/>
                <a:gd name="T10" fmla="*/ 3 w 3"/>
                <a:gd name="T11" fmla="*/ 4 h 14"/>
                <a:gd name="T12" fmla="*/ 3 w 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3" y="14"/>
                  </a:moveTo>
                  <a:cubicBezTo>
                    <a:pt x="3" y="14"/>
                    <a:pt x="2" y="14"/>
                    <a:pt x="2" y="13"/>
                  </a:cubicBezTo>
                  <a:cubicBezTo>
                    <a:pt x="2" y="13"/>
                    <a:pt x="2" y="12"/>
                    <a:pt x="2" y="12"/>
                  </a:cubicBezTo>
                  <a:cubicBezTo>
                    <a:pt x="1" y="9"/>
                    <a:pt x="3" y="6"/>
                    <a:pt x="1" y="3"/>
                  </a:cubicBezTo>
                  <a:cubicBezTo>
                    <a:pt x="0" y="2"/>
                    <a:pt x="0" y="1"/>
                    <a:pt x="1" y="0"/>
                  </a:cubicBezTo>
                  <a:cubicBezTo>
                    <a:pt x="3" y="1"/>
                    <a:pt x="3" y="3"/>
                    <a:pt x="3" y="4"/>
                  </a:cubicBezTo>
                  <a:cubicBezTo>
                    <a:pt x="3" y="8"/>
                    <a:pt x="3" y="11"/>
                    <a:pt x="3" y="14"/>
                  </a:cubicBezTo>
                  <a:close/>
                </a:path>
              </a:pathLst>
            </a:custGeom>
            <a:solidFill>
              <a:srgbClr val="774F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57" name="Freeform 1280"/>
            <p:cNvSpPr>
              <a:spLocks/>
            </p:cNvSpPr>
            <p:nvPr/>
          </p:nvSpPr>
          <p:spPr bwMode="auto">
            <a:xfrm>
              <a:off x="1031" y="2594"/>
              <a:ext cx="10" cy="7"/>
            </a:xfrm>
            <a:custGeom>
              <a:avLst/>
              <a:gdLst>
                <a:gd name="T0" fmla="*/ 4 w 4"/>
                <a:gd name="T1" fmla="*/ 3 h 3"/>
                <a:gd name="T2" fmla="*/ 0 w 4"/>
                <a:gd name="T3" fmla="*/ 1 h 3"/>
                <a:gd name="T4" fmla="*/ 1 w 4"/>
                <a:gd name="T5" fmla="*/ 0 h 3"/>
                <a:gd name="T6" fmla="*/ 4 w 4"/>
                <a:gd name="T7" fmla="*/ 2 h 3"/>
                <a:gd name="T8" fmla="*/ 4 w 4"/>
                <a:gd name="T9" fmla="*/ 3 h 3"/>
              </a:gdLst>
              <a:ahLst/>
              <a:cxnLst>
                <a:cxn ang="0">
                  <a:pos x="T0" y="T1"/>
                </a:cxn>
                <a:cxn ang="0">
                  <a:pos x="T2" y="T3"/>
                </a:cxn>
                <a:cxn ang="0">
                  <a:pos x="T4" y="T5"/>
                </a:cxn>
                <a:cxn ang="0">
                  <a:pos x="T6" y="T7"/>
                </a:cxn>
                <a:cxn ang="0">
                  <a:pos x="T8" y="T9"/>
                </a:cxn>
              </a:cxnLst>
              <a:rect l="0" t="0" r="r" b="b"/>
              <a:pathLst>
                <a:path w="4" h="3">
                  <a:moveTo>
                    <a:pt x="4" y="3"/>
                  </a:moveTo>
                  <a:cubicBezTo>
                    <a:pt x="3" y="2"/>
                    <a:pt x="1" y="2"/>
                    <a:pt x="0" y="1"/>
                  </a:cubicBezTo>
                  <a:cubicBezTo>
                    <a:pt x="0" y="0"/>
                    <a:pt x="0" y="0"/>
                    <a:pt x="1" y="0"/>
                  </a:cubicBezTo>
                  <a:cubicBezTo>
                    <a:pt x="2" y="0"/>
                    <a:pt x="3" y="1"/>
                    <a:pt x="4" y="2"/>
                  </a:cubicBezTo>
                  <a:cubicBezTo>
                    <a:pt x="4" y="2"/>
                    <a:pt x="4" y="2"/>
                    <a:pt x="4" y="3"/>
                  </a:cubicBezTo>
                  <a:close/>
                </a:path>
              </a:pathLst>
            </a:custGeom>
            <a:solidFill>
              <a:srgbClr val="D7B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58" name="Freeform 1281"/>
            <p:cNvSpPr>
              <a:spLocks/>
            </p:cNvSpPr>
            <p:nvPr/>
          </p:nvSpPr>
          <p:spPr bwMode="auto">
            <a:xfrm>
              <a:off x="1050" y="2592"/>
              <a:ext cx="5" cy="21"/>
            </a:xfrm>
            <a:custGeom>
              <a:avLst/>
              <a:gdLst>
                <a:gd name="T0" fmla="*/ 0 w 2"/>
                <a:gd name="T1" fmla="*/ 0 h 9"/>
                <a:gd name="T2" fmla="*/ 1 w 2"/>
                <a:gd name="T3" fmla="*/ 9 h 9"/>
                <a:gd name="T4" fmla="*/ 0 w 2"/>
                <a:gd name="T5" fmla="*/ 0 h 9"/>
              </a:gdLst>
              <a:ahLst/>
              <a:cxnLst>
                <a:cxn ang="0">
                  <a:pos x="T0" y="T1"/>
                </a:cxn>
                <a:cxn ang="0">
                  <a:pos x="T2" y="T3"/>
                </a:cxn>
                <a:cxn ang="0">
                  <a:pos x="T4" y="T5"/>
                </a:cxn>
              </a:cxnLst>
              <a:rect l="0" t="0" r="r" b="b"/>
              <a:pathLst>
                <a:path w="2" h="9">
                  <a:moveTo>
                    <a:pt x="0" y="0"/>
                  </a:moveTo>
                  <a:cubicBezTo>
                    <a:pt x="2" y="3"/>
                    <a:pt x="1" y="6"/>
                    <a:pt x="1" y="9"/>
                  </a:cubicBezTo>
                  <a:cubicBezTo>
                    <a:pt x="0" y="6"/>
                    <a:pt x="1" y="3"/>
                    <a:pt x="0" y="0"/>
                  </a:cubicBezTo>
                  <a:close/>
                </a:path>
              </a:pathLst>
            </a:custGeom>
            <a:solidFill>
              <a:srgbClr val="9E7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59" name="Freeform 1282"/>
            <p:cNvSpPr>
              <a:spLocks/>
            </p:cNvSpPr>
            <p:nvPr/>
          </p:nvSpPr>
          <p:spPr bwMode="auto">
            <a:xfrm>
              <a:off x="974" y="1396"/>
              <a:ext cx="38" cy="1359"/>
            </a:xfrm>
            <a:custGeom>
              <a:avLst/>
              <a:gdLst>
                <a:gd name="T0" fmla="*/ 16 w 16"/>
                <a:gd name="T1" fmla="*/ 15 h 574"/>
                <a:gd name="T2" fmla="*/ 15 w 16"/>
                <a:gd name="T3" fmla="*/ 238 h 574"/>
                <a:gd name="T4" fmla="*/ 13 w 16"/>
                <a:gd name="T5" fmla="*/ 567 h 574"/>
                <a:gd name="T6" fmla="*/ 5 w 16"/>
                <a:gd name="T7" fmla="*/ 572 h 574"/>
                <a:gd name="T8" fmla="*/ 9 w 16"/>
                <a:gd name="T9" fmla="*/ 558 h 574"/>
                <a:gd name="T10" fmla="*/ 10 w 16"/>
                <a:gd name="T11" fmla="*/ 545 h 574"/>
                <a:gd name="T12" fmla="*/ 10 w 16"/>
                <a:gd name="T13" fmla="*/ 535 h 574"/>
                <a:gd name="T14" fmla="*/ 6 w 16"/>
                <a:gd name="T15" fmla="*/ 517 h 574"/>
                <a:gd name="T16" fmla="*/ 10 w 16"/>
                <a:gd name="T17" fmla="*/ 501 h 574"/>
                <a:gd name="T18" fmla="*/ 11 w 16"/>
                <a:gd name="T19" fmla="*/ 486 h 574"/>
                <a:gd name="T20" fmla="*/ 6 w 16"/>
                <a:gd name="T21" fmla="*/ 468 h 574"/>
                <a:gd name="T22" fmla="*/ 6 w 16"/>
                <a:gd name="T23" fmla="*/ 462 h 574"/>
                <a:gd name="T24" fmla="*/ 7 w 16"/>
                <a:gd name="T25" fmla="*/ 436 h 574"/>
                <a:gd name="T26" fmla="*/ 6 w 16"/>
                <a:gd name="T27" fmla="*/ 429 h 574"/>
                <a:gd name="T28" fmla="*/ 7 w 16"/>
                <a:gd name="T29" fmla="*/ 415 h 574"/>
                <a:gd name="T30" fmla="*/ 6 w 16"/>
                <a:gd name="T31" fmla="*/ 396 h 574"/>
                <a:gd name="T32" fmla="*/ 6 w 16"/>
                <a:gd name="T33" fmla="*/ 389 h 574"/>
                <a:gd name="T34" fmla="*/ 7 w 16"/>
                <a:gd name="T35" fmla="*/ 359 h 574"/>
                <a:gd name="T36" fmla="*/ 7 w 16"/>
                <a:gd name="T37" fmla="*/ 352 h 574"/>
                <a:gd name="T38" fmla="*/ 5 w 16"/>
                <a:gd name="T39" fmla="*/ 346 h 574"/>
                <a:gd name="T40" fmla="*/ 7 w 16"/>
                <a:gd name="T41" fmla="*/ 329 h 574"/>
                <a:gd name="T42" fmla="*/ 11 w 16"/>
                <a:gd name="T43" fmla="*/ 312 h 574"/>
                <a:gd name="T44" fmla="*/ 12 w 16"/>
                <a:gd name="T45" fmla="*/ 298 h 574"/>
                <a:gd name="T46" fmla="*/ 7 w 16"/>
                <a:gd name="T47" fmla="*/ 283 h 574"/>
                <a:gd name="T48" fmla="*/ 9 w 16"/>
                <a:gd name="T49" fmla="*/ 274 h 574"/>
                <a:gd name="T50" fmla="*/ 6 w 16"/>
                <a:gd name="T51" fmla="*/ 268 h 574"/>
                <a:gd name="T52" fmla="*/ 5 w 16"/>
                <a:gd name="T53" fmla="*/ 252 h 574"/>
                <a:gd name="T54" fmla="*/ 7 w 16"/>
                <a:gd name="T55" fmla="*/ 249 h 574"/>
                <a:gd name="T56" fmla="*/ 5 w 16"/>
                <a:gd name="T57" fmla="*/ 245 h 574"/>
                <a:gd name="T58" fmla="*/ 9 w 16"/>
                <a:gd name="T59" fmla="*/ 236 h 574"/>
                <a:gd name="T60" fmla="*/ 9 w 16"/>
                <a:gd name="T61" fmla="*/ 222 h 574"/>
                <a:gd name="T62" fmla="*/ 6 w 16"/>
                <a:gd name="T63" fmla="*/ 219 h 574"/>
                <a:gd name="T64" fmla="*/ 6 w 16"/>
                <a:gd name="T65" fmla="*/ 216 h 574"/>
                <a:gd name="T66" fmla="*/ 6 w 16"/>
                <a:gd name="T67" fmla="*/ 208 h 574"/>
                <a:gd name="T68" fmla="*/ 5 w 16"/>
                <a:gd name="T69" fmla="*/ 189 h 574"/>
                <a:gd name="T70" fmla="*/ 4 w 16"/>
                <a:gd name="T71" fmla="*/ 188 h 574"/>
                <a:gd name="T72" fmla="*/ 5 w 16"/>
                <a:gd name="T73" fmla="*/ 184 h 574"/>
                <a:gd name="T74" fmla="*/ 5 w 16"/>
                <a:gd name="T75" fmla="*/ 168 h 574"/>
                <a:gd name="T76" fmla="*/ 5 w 16"/>
                <a:gd name="T77" fmla="*/ 164 h 574"/>
                <a:gd name="T78" fmla="*/ 5 w 16"/>
                <a:gd name="T79" fmla="*/ 156 h 574"/>
                <a:gd name="T80" fmla="*/ 3 w 16"/>
                <a:gd name="T81" fmla="*/ 143 h 574"/>
                <a:gd name="T82" fmla="*/ 4 w 16"/>
                <a:gd name="T83" fmla="*/ 139 h 574"/>
                <a:gd name="T84" fmla="*/ 7 w 16"/>
                <a:gd name="T85" fmla="*/ 129 h 574"/>
                <a:gd name="T86" fmla="*/ 11 w 16"/>
                <a:gd name="T87" fmla="*/ 119 h 574"/>
                <a:gd name="T88" fmla="*/ 5 w 16"/>
                <a:gd name="T89" fmla="*/ 118 h 574"/>
                <a:gd name="T90" fmla="*/ 10 w 16"/>
                <a:gd name="T91" fmla="*/ 106 h 574"/>
                <a:gd name="T92" fmla="*/ 7 w 16"/>
                <a:gd name="T93" fmla="*/ 98 h 574"/>
                <a:gd name="T94" fmla="*/ 9 w 16"/>
                <a:gd name="T95" fmla="*/ 93 h 574"/>
                <a:gd name="T96" fmla="*/ 12 w 16"/>
                <a:gd name="T97" fmla="*/ 72 h 574"/>
                <a:gd name="T98" fmla="*/ 9 w 16"/>
                <a:gd name="T99" fmla="*/ 60 h 574"/>
                <a:gd name="T100" fmla="*/ 3 w 16"/>
                <a:gd name="T101" fmla="*/ 58 h 574"/>
                <a:gd name="T102" fmla="*/ 10 w 16"/>
                <a:gd name="T103" fmla="*/ 47 h 574"/>
                <a:gd name="T104" fmla="*/ 11 w 16"/>
                <a:gd name="T105" fmla="*/ 34 h 574"/>
                <a:gd name="T106" fmla="*/ 14 w 16"/>
                <a:gd name="T107" fmla="*/ 27 h 574"/>
                <a:gd name="T108" fmla="*/ 8 w 16"/>
                <a:gd name="T109" fmla="*/ 25 h 574"/>
                <a:gd name="T110" fmla="*/ 14 w 16"/>
                <a:gd name="T111" fmla="*/ 9 h 574"/>
                <a:gd name="T112" fmla="*/ 13 w 16"/>
                <a:gd name="T113" fmla="*/ 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 h="574">
                  <a:moveTo>
                    <a:pt x="11" y="0"/>
                  </a:moveTo>
                  <a:cubicBezTo>
                    <a:pt x="10" y="3"/>
                    <a:pt x="10" y="3"/>
                    <a:pt x="13" y="3"/>
                  </a:cubicBezTo>
                  <a:cubicBezTo>
                    <a:pt x="14" y="3"/>
                    <a:pt x="14" y="4"/>
                    <a:pt x="15" y="5"/>
                  </a:cubicBezTo>
                  <a:cubicBezTo>
                    <a:pt x="16" y="8"/>
                    <a:pt x="16" y="11"/>
                    <a:pt x="16" y="15"/>
                  </a:cubicBezTo>
                  <a:cubicBezTo>
                    <a:pt x="16" y="25"/>
                    <a:pt x="16" y="36"/>
                    <a:pt x="16" y="47"/>
                  </a:cubicBezTo>
                  <a:cubicBezTo>
                    <a:pt x="16" y="54"/>
                    <a:pt x="16" y="62"/>
                    <a:pt x="16" y="69"/>
                  </a:cubicBezTo>
                  <a:cubicBezTo>
                    <a:pt x="15" y="107"/>
                    <a:pt x="15" y="144"/>
                    <a:pt x="15" y="181"/>
                  </a:cubicBezTo>
                  <a:cubicBezTo>
                    <a:pt x="15" y="200"/>
                    <a:pt x="15" y="219"/>
                    <a:pt x="15" y="238"/>
                  </a:cubicBezTo>
                  <a:cubicBezTo>
                    <a:pt x="15" y="267"/>
                    <a:pt x="16" y="296"/>
                    <a:pt x="15" y="326"/>
                  </a:cubicBezTo>
                  <a:cubicBezTo>
                    <a:pt x="14" y="366"/>
                    <a:pt x="15" y="407"/>
                    <a:pt x="14" y="447"/>
                  </a:cubicBezTo>
                  <a:cubicBezTo>
                    <a:pt x="13" y="479"/>
                    <a:pt x="14" y="510"/>
                    <a:pt x="14" y="541"/>
                  </a:cubicBezTo>
                  <a:cubicBezTo>
                    <a:pt x="13" y="550"/>
                    <a:pt x="13" y="559"/>
                    <a:pt x="13" y="567"/>
                  </a:cubicBezTo>
                  <a:cubicBezTo>
                    <a:pt x="13" y="568"/>
                    <a:pt x="13" y="569"/>
                    <a:pt x="12" y="571"/>
                  </a:cubicBezTo>
                  <a:cubicBezTo>
                    <a:pt x="12" y="571"/>
                    <a:pt x="11" y="571"/>
                    <a:pt x="11" y="571"/>
                  </a:cubicBezTo>
                  <a:cubicBezTo>
                    <a:pt x="11" y="572"/>
                    <a:pt x="10" y="572"/>
                    <a:pt x="10" y="572"/>
                  </a:cubicBezTo>
                  <a:cubicBezTo>
                    <a:pt x="8" y="572"/>
                    <a:pt x="6" y="574"/>
                    <a:pt x="5" y="572"/>
                  </a:cubicBezTo>
                  <a:cubicBezTo>
                    <a:pt x="4" y="571"/>
                    <a:pt x="6" y="569"/>
                    <a:pt x="7" y="568"/>
                  </a:cubicBezTo>
                  <a:cubicBezTo>
                    <a:pt x="7" y="568"/>
                    <a:pt x="7" y="568"/>
                    <a:pt x="7" y="568"/>
                  </a:cubicBezTo>
                  <a:cubicBezTo>
                    <a:pt x="5" y="570"/>
                    <a:pt x="5" y="568"/>
                    <a:pt x="5" y="566"/>
                  </a:cubicBezTo>
                  <a:cubicBezTo>
                    <a:pt x="5" y="563"/>
                    <a:pt x="7" y="560"/>
                    <a:pt x="9" y="558"/>
                  </a:cubicBezTo>
                  <a:cubicBezTo>
                    <a:pt x="8" y="558"/>
                    <a:pt x="9" y="558"/>
                    <a:pt x="9" y="558"/>
                  </a:cubicBezTo>
                  <a:cubicBezTo>
                    <a:pt x="8" y="558"/>
                    <a:pt x="7" y="561"/>
                    <a:pt x="5" y="558"/>
                  </a:cubicBezTo>
                  <a:cubicBezTo>
                    <a:pt x="5" y="555"/>
                    <a:pt x="5" y="551"/>
                    <a:pt x="6" y="547"/>
                  </a:cubicBezTo>
                  <a:cubicBezTo>
                    <a:pt x="7" y="546"/>
                    <a:pt x="9" y="546"/>
                    <a:pt x="10" y="545"/>
                  </a:cubicBezTo>
                  <a:cubicBezTo>
                    <a:pt x="8" y="544"/>
                    <a:pt x="7" y="546"/>
                    <a:pt x="5" y="546"/>
                  </a:cubicBezTo>
                  <a:cubicBezTo>
                    <a:pt x="5" y="542"/>
                    <a:pt x="9" y="542"/>
                    <a:pt x="10" y="541"/>
                  </a:cubicBezTo>
                  <a:cubicBezTo>
                    <a:pt x="8" y="539"/>
                    <a:pt x="7" y="541"/>
                    <a:pt x="5" y="542"/>
                  </a:cubicBezTo>
                  <a:cubicBezTo>
                    <a:pt x="6" y="539"/>
                    <a:pt x="9" y="537"/>
                    <a:pt x="10" y="535"/>
                  </a:cubicBezTo>
                  <a:cubicBezTo>
                    <a:pt x="7" y="535"/>
                    <a:pt x="7" y="537"/>
                    <a:pt x="5" y="538"/>
                  </a:cubicBezTo>
                  <a:cubicBezTo>
                    <a:pt x="5" y="533"/>
                    <a:pt x="9" y="529"/>
                    <a:pt x="11" y="524"/>
                  </a:cubicBezTo>
                  <a:cubicBezTo>
                    <a:pt x="8" y="525"/>
                    <a:pt x="8" y="526"/>
                    <a:pt x="7" y="527"/>
                  </a:cubicBezTo>
                  <a:cubicBezTo>
                    <a:pt x="4" y="524"/>
                    <a:pt x="6" y="520"/>
                    <a:pt x="6" y="517"/>
                  </a:cubicBezTo>
                  <a:cubicBezTo>
                    <a:pt x="6" y="515"/>
                    <a:pt x="7" y="513"/>
                    <a:pt x="6" y="510"/>
                  </a:cubicBezTo>
                  <a:cubicBezTo>
                    <a:pt x="6" y="508"/>
                    <a:pt x="8" y="507"/>
                    <a:pt x="10" y="505"/>
                  </a:cubicBezTo>
                  <a:cubicBezTo>
                    <a:pt x="8" y="504"/>
                    <a:pt x="7" y="506"/>
                    <a:pt x="6" y="506"/>
                  </a:cubicBezTo>
                  <a:cubicBezTo>
                    <a:pt x="6" y="503"/>
                    <a:pt x="9" y="503"/>
                    <a:pt x="10" y="501"/>
                  </a:cubicBezTo>
                  <a:cubicBezTo>
                    <a:pt x="8" y="500"/>
                    <a:pt x="8" y="502"/>
                    <a:pt x="6" y="502"/>
                  </a:cubicBezTo>
                  <a:cubicBezTo>
                    <a:pt x="7" y="499"/>
                    <a:pt x="9" y="498"/>
                    <a:pt x="11" y="496"/>
                  </a:cubicBezTo>
                  <a:cubicBezTo>
                    <a:pt x="8" y="495"/>
                    <a:pt x="7" y="498"/>
                    <a:pt x="6" y="499"/>
                  </a:cubicBezTo>
                  <a:cubicBezTo>
                    <a:pt x="6" y="494"/>
                    <a:pt x="9" y="490"/>
                    <a:pt x="11" y="486"/>
                  </a:cubicBezTo>
                  <a:cubicBezTo>
                    <a:pt x="8" y="487"/>
                    <a:pt x="7" y="490"/>
                    <a:pt x="6" y="491"/>
                  </a:cubicBezTo>
                  <a:cubicBezTo>
                    <a:pt x="5" y="490"/>
                    <a:pt x="5" y="489"/>
                    <a:pt x="6" y="488"/>
                  </a:cubicBezTo>
                  <a:cubicBezTo>
                    <a:pt x="7" y="483"/>
                    <a:pt x="7" y="478"/>
                    <a:pt x="6" y="473"/>
                  </a:cubicBezTo>
                  <a:cubicBezTo>
                    <a:pt x="6" y="471"/>
                    <a:pt x="8" y="470"/>
                    <a:pt x="6" y="468"/>
                  </a:cubicBezTo>
                  <a:cubicBezTo>
                    <a:pt x="5" y="467"/>
                    <a:pt x="7" y="466"/>
                    <a:pt x="8" y="465"/>
                  </a:cubicBezTo>
                  <a:cubicBezTo>
                    <a:pt x="8" y="465"/>
                    <a:pt x="8" y="466"/>
                    <a:pt x="8" y="465"/>
                  </a:cubicBezTo>
                  <a:cubicBezTo>
                    <a:pt x="7" y="462"/>
                    <a:pt x="7" y="462"/>
                    <a:pt x="8" y="461"/>
                  </a:cubicBezTo>
                  <a:cubicBezTo>
                    <a:pt x="7" y="461"/>
                    <a:pt x="7" y="463"/>
                    <a:pt x="6" y="462"/>
                  </a:cubicBezTo>
                  <a:cubicBezTo>
                    <a:pt x="5" y="461"/>
                    <a:pt x="5" y="460"/>
                    <a:pt x="5" y="459"/>
                  </a:cubicBezTo>
                  <a:cubicBezTo>
                    <a:pt x="6" y="456"/>
                    <a:pt x="8" y="454"/>
                    <a:pt x="9" y="451"/>
                  </a:cubicBezTo>
                  <a:cubicBezTo>
                    <a:pt x="8" y="451"/>
                    <a:pt x="8" y="452"/>
                    <a:pt x="7" y="452"/>
                  </a:cubicBezTo>
                  <a:cubicBezTo>
                    <a:pt x="7" y="446"/>
                    <a:pt x="8" y="441"/>
                    <a:pt x="7" y="436"/>
                  </a:cubicBezTo>
                  <a:cubicBezTo>
                    <a:pt x="7" y="434"/>
                    <a:pt x="9" y="434"/>
                    <a:pt x="11" y="433"/>
                  </a:cubicBezTo>
                  <a:cubicBezTo>
                    <a:pt x="9" y="431"/>
                    <a:pt x="8" y="433"/>
                    <a:pt x="6" y="433"/>
                  </a:cubicBezTo>
                  <a:cubicBezTo>
                    <a:pt x="6" y="430"/>
                    <a:pt x="9" y="429"/>
                    <a:pt x="11" y="428"/>
                  </a:cubicBezTo>
                  <a:cubicBezTo>
                    <a:pt x="9" y="427"/>
                    <a:pt x="8" y="429"/>
                    <a:pt x="6" y="429"/>
                  </a:cubicBezTo>
                  <a:cubicBezTo>
                    <a:pt x="7" y="426"/>
                    <a:pt x="9" y="424"/>
                    <a:pt x="12" y="421"/>
                  </a:cubicBezTo>
                  <a:cubicBezTo>
                    <a:pt x="8" y="421"/>
                    <a:pt x="8" y="424"/>
                    <a:pt x="6" y="424"/>
                  </a:cubicBezTo>
                  <a:cubicBezTo>
                    <a:pt x="6" y="420"/>
                    <a:pt x="11" y="417"/>
                    <a:pt x="11" y="412"/>
                  </a:cubicBezTo>
                  <a:cubicBezTo>
                    <a:pt x="9" y="413"/>
                    <a:pt x="8" y="415"/>
                    <a:pt x="7" y="415"/>
                  </a:cubicBezTo>
                  <a:cubicBezTo>
                    <a:pt x="7" y="412"/>
                    <a:pt x="8" y="408"/>
                    <a:pt x="7" y="404"/>
                  </a:cubicBezTo>
                  <a:cubicBezTo>
                    <a:pt x="7" y="403"/>
                    <a:pt x="8" y="401"/>
                    <a:pt x="6" y="401"/>
                  </a:cubicBezTo>
                  <a:cubicBezTo>
                    <a:pt x="6" y="398"/>
                    <a:pt x="8" y="397"/>
                    <a:pt x="11" y="396"/>
                  </a:cubicBezTo>
                  <a:cubicBezTo>
                    <a:pt x="9" y="394"/>
                    <a:pt x="8" y="397"/>
                    <a:pt x="6" y="396"/>
                  </a:cubicBezTo>
                  <a:cubicBezTo>
                    <a:pt x="7" y="393"/>
                    <a:pt x="9" y="393"/>
                    <a:pt x="11" y="392"/>
                  </a:cubicBezTo>
                  <a:cubicBezTo>
                    <a:pt x="9" y="390"/>
                    <a:pt x="8" y="393"/>
                    <a:pt x="6" y="392"/>
                  </a:cubicBezTo>
                  <a:cubicBezTo>
                    <a:pt x="7" y="389"/>
                    <a:pt x="10" y="388"/>
                    <a:pt x="11" y="385"/>
                  </a:cubicBezTo>
                  <a:cubicBezTo>
                    <a:pt x="8" y="385"/>
                    <a:pt x="8" y="388"/>
                    <a:pt x="6" y="389"/>
                  </a:cubicBezTo>
                  <a:cubicBezTo>
                    <a:pt x="6" y="384"/>
                    <a:pt x="9" y="380"/>
                    <a:pt x="11" y="376"/>
                  </a:cubicBezTo>
                  <a:cubicBezTo>
                    <a:pt x="9" y="376"/>
                    <a:pt x="9" y="378"/>
                    <a:pt x="8" y="378"/>
                  </a:cubicBezTo>
                  <a:cubicBezTo>
                    <a:pt x="6" y="374"/>
                    <a:pt x="8" y="370"/>
                    <a:pt x="7" y="365"/>
                  </a:cubicBezTo>
                  <a:cubicBezTo>
                    <a:pt x="7" y="363"/>
                    <a:pt x="7" y="361"/>
                    <a:pt x="7" y="359"/>
                  </a:cubicBezTo>
                  <a:cubicBezTo>
                    <a:pt x="7" y="358"/>
                    <a:pt x="7" y="358"/>
                    <a:pt x="7" y="357"/>
                  </a:cubicBezTo>
                  <a:cubicBezTo>
                    <a:pt x="7" y="357"/>
                    <a:pt x="8" y="356"/>
                    <a:pt x="9" y="356"/>
                  </a:cubicBezTo>
                  <a:cubicBezTo>
                    <a:pt x="8" y="355"/>
                    <a:pt x="6" y="357"/>
                    <a:pt x="6" y="355"/>
                  </a:cubicBezTo>
                  <a:cubicBezTo>
                    <a:pt x="5" y="354"/>
                    <a:pt x="6" y="353"/>
                    <a:pt x="7" y="352"/>
                  </a:cubicBezTo>
                  <a:cubicBezTo>
                    <a:pt x="7" y="352"/>
                    <a:pt x="8" y="352"/>
                    <a:pt x="8" y="352"/>
                  </a:cubicBezTo>
                  <a:cubicBezTo>
                    <a:pt x="7" y="349"/>
                    <a:pt x="7" y="349"/>
                    <a:pt x="8" y="347"/>
                  </a:cubicBezTo>
                  <a:cubicBezTo>
                    <a:pt x="8" y="347"/>
                    <a:pt x="8" y="347"/>
                    <a:pt x="8" y="347"/>
                  </a:cubicBezTo>
                  <a:cubicBezTo>
                    <a:pt x="7" y="349"/>
                    <a:pt x="5" y="350"/>
                    <a:pt x="5" y="346"/>
                  </a:cubicBezTo>
                  <a:cubicBezTo>
                    <a:pt x="6" y="344"/>
                    <a:pt x="7" y="342"/>
                    <a:pt x="8" y="340"/>
                  </a:cubicBezTo>
                  <a:cubicBezTo>
                    <a:pt x="8" y="339"/>
                    <a:pt x="9" y="339"/>
                    <a:pt x="9" y="339"/>
                  </a:cubicBezTo>
                  <a:cubicBezTo>
                    <a:pt x="8" y="338"/>
                    <a:pt x="8" y="339"/>
                    <a:pt x="7" y="338"/>
                  </a:cubicBezTo>
                  <a:cubicBezTo>
                    <a:pt x="6" y="335"/>
                    <a:pt x="7" y="332"/>
                    <a:pt x="7" y="329"/>
                  </a:cubicBezTo>
                  <a:cubicBezTo>
                    <a:pt x="7" y="326"/>
                    <a:pt x="7" y="324"/>
                    <a:pt x="6" y="321"/>
                  </a:cubicBezTo>
                  <a:cubicBezTo>
                    <a:pt x="7" y="319"/>
                    <a:pt x="9" y="318"/>
                    <a:pt x="12" y="317"/>
                  </a:cubicBezTo>
                  <a:cubicBezTo>
                    <a:pt x="10" y="316"/>
                    <a:pt x="8" y="318"/>
                    <a:pt x="7" y="318"/>
                  </a:cubicBezTo>
                  <a:cubicBezTo>
                    <a:pt x="7" y="315"/>
                    <a:pt x="9" y="314"/>
                    <a:pt x="11" y="312"/>
                  </a:cubicBezTo>
                  <a:cubicBezTo>
                    <a:pt x="9" y="312"/>
                    <a:pt x="8" y="314"/>
                    <a:pt x="6" y="314"/>
                  </a:cubicBezTo>
                  <a:cubicBezTo>
                    <a:pt x="7" y="311"/>
                    <a:pt x="10" y="309"/>
                    <a:pt x="12" y="306"/>
                  </a:cubicBezTo>
                  <a:cubicBezTo>
                    <a:pt x="9" y="307"/>
                    <a:pt x="8" y="309"/>
                    <a:pt x="6" y="311"/>
                  </a:cubicBezTo>
                  <a:cubicBezTo>
                    <a:pt x="7" y="306"/>
                    <a:pt x="9" y="302"/>
                    <a:pt x="12" y="298"/>
                  </a:cubicBezTo>
                  <a:cubicBezTo>
                    <a:pt x="9" y="298"/>
                    <a:pt x="9" y="301"/>
                    <a:pt x="7" y="301"/>
                  </a:cubicBezTo>
                  <a:cubicBezTo>
                    <a:pt x="6" y="296"/>
                    <a:pt x="7" y="291"/>
                    <a:pt x="7" y="286"/>
                  </a:cubicBezTo>
                  <a:cubicBezTo>
                    <a:pt x="6" y="285"/>
                    <a:pt x="7" y="284"/>
                    <a:pt x="8" y="284"/>
                  </a:cubicBezTo>
                  <a:cubicBezTo>
                    <a:pt x="10" y="283"/>
                    <a:pt x="7" y="284"/>
                    <a:pt x="7" y="283"/>
                  </a:cubicBezTo>
                  <a:cubicBezTo>
                    <a:pt x="7" y="283"/>
                    <a:pt x="7" y="283"/>
                    <a:pt x="7" y="283"/>
                  </a:cubicBezTo>
                  <a:cubicBezTo>
                    <a:pt x="6" y="281"/>
                    <a:pt x="8" y="280"/>
                    <a:pt x="9" y="279"/>
                  </a:cubicBezTo>
                  <a:cubicBezTo>
                    <a:pt x="7" y="280"/>
                    <a:pt x="6" y="279"/>
                    <a:pt x="7" y="278"/>
                  </a:cubicBezTo>
                  <a:cubicBezTo>
                    <a:pt x="7" y="276"/>
                    <a:pt x="9" y="276"/>
                    <a:pt x="9" y="274"/>
                  </a:cubicBezTo>
                  <a:cubicBezTo>
                    <a:pt x="9" y="275"/>
                    <a:pt x="8" y="276"/>
                    <a:pt x="7" y="276"/>
                  </a:cubicBezTo>
                  <a:cubicBezTo>
                    <a:pt x="6" y="275"/>
                    <a:pt x="6" y="274"/>
                    <a:pt x="7" y="273"/>
                  </a:cubicBezTo>
                  <a:cubicBezTo>
                    <a:pt x="7" y="270"/>
                    <a:pt x="8" y="267"/>
                    <a:pt x="10" y="265"/>
                  </a:cubicBezTo>
                  <a:cubicBezTo>
                    <a:pt x="9" y="265"/>
                    <a:pt x="9" y="269"/>
                    <a:pt x="6" y="268"/>
                  </a:cubicBezTo>
                  <a:cubicBezTo>
                    <a:pt x="6" y="264"/>
                    <a:pt x="7" y="261"/>
                    <a:pt x="7" y="258"/>
                  </a:cubicBezTo>
                  <a:cubicBezTo>
                    <a:pt x="7" y="254"/>
                    <a:pt x="5" y="258"/>
                    <a:pt x="5" y="257"/>
                  </a:cubicBezTo>
                  <a:cubicBezTo>
                    <a:pt x="5" y="253"/>
                    <a:pt x="8" y="252"/>
                    <a:pt x="11" y="252"/>
                  </a:cubicBezTo>
                  <a:cubicBezTo>
                    <a:pt x="9" y="251"/>
                    <a:pt x="7" y="251"/>
                    <a:pt x="5" y="252"/>
                  </a:cubicBezTo>
                  <a:cubicBezTo>
                    <a:pt x="5" y="252"/>
                    <a:pt x="4" y="252"/>
                    <a:pt x="4" y="252"/>
                  </a:cubicBezTo>
                  <a:cubicBezTo>
                    <a:pt x="4" y="252"/>
                    <a:pt x="4" y="251"/>
                    <a:pt x="4" y="251"/>
                  </a:cubicBezTo>
                  <a:cubicBezTo>
                    <a:pt x="6" y="249"/>
                    <a:pt x="8" y="248"/>
                    <a:pt x="10" y="248"/>
                  </a:cubicBezTo>
                  <a:cubicBezTo>
                    <a:pt x="9" y="248"/>
                    <a:pt x="8" y="248"/>
                    <a:pt x="7" y="249"/>
                  </a:cubicBezTo>
                  <a:cubicBezTo>
                    <a:pt x="6" y="249"/>
                    <a:pt x="5" y="249"/>
                    <a:pt x="5" y="248"/>
                  </a:cubicBezTo>
                  <a:cubicBezTo>
                    <a:pt x="5" y="248"/>
                    <a:pt x="5" y="248"/>
                    <a:pt x="5" y="248"/>
                  </a:cubicBezTo>
                  <a:cubicBezTo>
                    <a:pt x="6" y="247"/>
                    <a:pt x="7" y="245"/>
                    <a:pt x="9" y="244"/>
                  </a:cubicBezTo>
                  <a:cubicBezTo>
                    <a:pt x="7" y="244"/>
                    <a:pt x="7" y="247"/>
                    <a:pt x="5" y="245"/>
                  </a:cubicBezTo>
                  <a:cubicBezTo>
                    <a:pt x="4" y="244"/>
                    <a:pt x="5" y="243"/>
                    <a:pt x="6" y="241"/>
                  </a:cubicBezTo>
                  <a:cubicBezTo>
                    <a:pt x="7" y="239"/>
                    <a:pt x="8" y="237"/>
                    <a:pt x="10" y="235"/>
                  </a:cubicBezTo>
                  <a:cubicBezTo>
                    <a:pt x="10" y="235"/>
                    <a:pt x="9" y="235"/>
                    <a:pt x="10" y="236"/>
                  </a:cubicBezTo>
                  <a:cubicBezTo>
                    <a:pt x="10" y="236"/>
                    <a:pt x="10" y="236"/>
                    <a:pt x="9" y="236"/>
                  </a:cubicBezTo>
                  <a:cubicBezTo>
                    <a:pt x="9" y="236"/>
                    <a:pt x="8" y="237"/>
                    <a:pt x="7" y="236"/>
                  </a:cubicBezTo>
                  <a:cubicBezTo>
                    <a:pt x="6" y="234"/>
                    <a:pt x="6" y="232"/>
                    <a:pt x="7" y="230"/>
                  </a:cubicBezTo>
                  <a:cubicBezTo>
                    <a:pt x="7" y="228"/>
                    <a:pt x="6" y="225"/>
                    <a:pt x="6" y="223"/>
                  </a:cubicBezTo>
                  <a:cubicBezTo>
                    <a:pt x="7" y="221"/>
                    <a:pt x="8" y="221"/>
                    <a:pt x="9" y="222"/>
                  </a:cubicBezTo>
                  <a:cubicBezTo>
                    <a:pt x="9" y="221"/>
                    <a:pt x="8" y="221"/>
                    <a:pt x="8" y="221"/>
                  </a:cubicBezTo>
                  <a:cubicBezTo>
                    <a:pt x="7" y="221"/>
                    <a:pt x="4" y="223"/>
                    <a:pt x="4" y="221"/>
                  </a:cubicBezTo>
                  <a:cubicBezTo>
                    <a:pt x="4" y="219"/>
                    <a:pt x="7" y="219"/>
                    <a:pt x="8" y="218"/>
                  </a:cubicBezTo>
                  <a:cubicBezTo>
                    <a:pt x="7" y="218"/>
                    <a:pt x="7" y="219"/>
                    <a:pt x="6" y="219"/>
                  </a:cubicBezTo>
                  <a:cubicBezTo>
                    <a:pt x="6" y="219"/>
                    <a:pt x="5" y="219"/>
                    <a:pt x="5" y="219"/>
                  </a:cubicBezTo>
                  <a:cubicBezTo>
                    <a:pt x="4" y="218"/>
                    <a:pt x="5" y="217"/>
                    <a:pt x="5" y="217"/>
                  </a:cubicBezTo>
                  <a:cubicBezTo>
                    <a:pt x="6" y="215"/>
                    <a:pt x="8" y="214"/>
                    <a:pt x="9" y="214"/>
                  </a:cubicBezTo>
                  <a:cubicBezTo>
                    <a:pt x="9" y="214"/>
                    <a:pt x="7" y="215"/>
                    <a:pt x="6" y="216"/>
                  </a:cubicBezTo>
                  <a:cubicBezTo>
                    <a:pt x="6" y="216"/>
                    <a:pt x="5" y="217"/>
                    <a:pt x="5" y="216"/>
                  </a:cubicBezTo>
                  <a:cubicBezTo>
                    <a:pt x="4" y="216"/>
                    <a:pt x="4" y="215"/>
                    <a:pt x="4" y="214"/>
                  </a:cubicBezTo>
                  <a:cubicBezTo>
                    <a:pt x="5" y="211"/>
                    <a:pt x="7" y="208"/>
                    <a:pt x="10" y="206"/>
                  </a:cubicBezTo>
                  <a:cubicBezTo>
                    <a:pt x="8" y="206"/>
                    <a:pt x="8" y="209"/>
                    <a:pt x="6" y="208"/>
                  </a:cubicBezTo>
                  <a:cubicBezTo>
                    <a:pt x="5" y="205"/>
                    <a:pt x="5" y="201"/>
                    <a:pt x="5" y="198"/>
                  </a:cubicBezTo>
                  <a:cubicBezTo>
                    <a:pt x="5" y="196"/>
                    <a:pt x="5" y="195"/>
                    <a:pt x="4" y="194"/>
                  </a:cubicBezTo>
                  <a:cubicBezTo>
                    <a:pt x="3" y="193"/>
                    <a:pt x="7" y="192"/>
                    <a:pt x="5" y="191"/>
                  </a:cubicBezTo>
                  <a:cubicBezTo>
                    <a:pt x="4" y="190"/>
                    <a:pt x="4" y="189"/>
                    <a:pt x="5" y="189"/>
                  </a:cubicBezTo>
                  <a:cubicBezTo>
                    <a:pt x="7" y="188"/>
                    <a:pt x="9" y="187"/>
                    <a:pt x="11" y="187"/>
                  </a:cubicBezTo>
                  <a:cubicBezTo>
                    <a:pt x="8" y="187"/>
                    <a:pt x="7" y="189"/>
                    <a:pt x="4" y="188"/>
                  </a:cubicBezTo>
                  <a:cubicBezTo>
                    <a:pt x="4" y="188"/>
                    <a:pt x="4" y="188"/>
                    <a:pt x="4" y="188"/>
                  </a:cubicBezTo>
                  <a:cubicBezTo>
                    <a:pt x="4" y="188"/>
                    <a:pt x="4" y="188"/>
                    <a:pt x="4" y="188"/>
                  </a:cubicBezTo>
                  <a:cubicBezTo>
                    <a:pt x="5" y="187"/>
                    <a:pt x="5" y="187"/>
                    <a:pt x="5" y="187"/>
                  </a:cubicBezTo>
                  <a:cubicBezTo>
                    <a:pt x="6" y="185"/>
                    <a:pt x="8" y="184"/>
                    <a:pt x="10" y="182"/>
                  </a:cubicBezTo>
                  <a:cubicBezTo>
                    <a:pt x="10" y="182"/>
                    <a:pt x="10" y="182"/>
                    <a:pt x="10" y="182"/>
                  </a:cubicBezTo>
                  <a:cubicBezTo>
                    <a:pt x="8" y="183"/>
                    <a:pt x="7" y="186"/>
                    <a:pt x="5" y="184"/>
                  </a:cubicBezTo>
                  <a:cubicBezTo>
                    <a:pt x="4" y="183"/>
                    <a:pt x="6" y="181"/>
                    <a:pt x="7" y="180"/>
                  </a:cubicBezTo>
                  <a:cubicBezTo>
                    <a:pt x="7" y="178"/>
                    <a:pt x="8" y="177"/>
                    <a:pt x="9" y="176"/>
                  </a:cubicBezTo>
                  <a:cubicBezTo>
                    <a:pt x="8" y="177"/>
                    <a:pt x="8" y="180"/>
                    <a:pt x="5" y="177"/>
                  </a:cubicBezTo>
                  <a:cubicBezTo>
                    <a:pt x="5" y="174"/>
                    <a:pt x="3" y="171"/>
                    <a:pt x="5" y="168"/>
                  </a:cubicBezTo>
                  <a:cubicBezTo>
                    <a:pt x="7" y="166"/>
                    <a:pt x="9" y="168"/>
                    <a:pt x="12" y="167"/>
                  </a:cubicBezTo>
                  <a:cubicBezTo>
                    <a:pt x="9" y="165"/>
                    <a:pt x="7" y="166"/>
                    <a:pt x="5" y="166"/>
                  </a:cubicBezTo>
                  <a:cubicBezTo>
                    <a:pt x="6" y="164"/>
                    <a:pt x="10" y="164"/>
                    <a:pt x="12" y="162"/>
                  </a:cubicBezTo>
                  <a:cubicBezTo>
                    <a:pt x="9" y="162"/>
                    <a:pt x="7" y="164"/>
                    <a:pt x="5" y="164"/>
                  </a:cubicBezTo>
                  <a:cubicBezTo>
                    <a:pt x="6" y="161"/>
                    <a:pt x="10" y="159"/>
                    <a:pt x="12" y="157"/>
                  </a:cubicBezTo>
                  <a:cubicBezTo>
                    <a:pt x="9" y="157"/>
                    <a:pt x="7" y="160"/>
                    <a:pt x="5" y="161"/>
                  </a:cubicBezTo>
                  <a:cubicBezTo>
                    <a:pt x="6" y="157"/>
                    <a:pt x="7" y="155"/>
                    <a:pt x="12" y="149"/>
                  </a:cubicBezTo>
                  <a:cubicBezTo>
                    <a:pt x="10" y="150"/>
                    <a:pt x="10" y="150"/>
                    <a:pt x="5" y="156"/>
                  </a:cubicBezTo>
                  <a:cubicBezTo>
                    <a:pt x="3" y="152"/>
                    <a:pt x="4" y="148"/>
                    <a:pt x="3" y="144"/>
                  </a:cubicBezTo>
                  <a:cubicBezTo>
                    <a:pt x="5" y="142"/>
                    <a:pt x="8" y="142"/>
                    <a:pt x="10" y="142"/>
                  </a:cubicBezTo>
                  <a:cubicBezTo>
                    <a:pt x="9" y="142"/>
                    <a:pt x="7" y="142"/>
                    <a:pt x="6" y="143"/>
                  </a:cubicBezTo>
                  <a:cubicBezTo>
                    <a:pt x="5" y="143"/>
                    <a:pt x="3" y="144"/>
                    <a:pt x="3" y="143"/>
                  </a:cubicBezTo>
                  <a:cubicBezTo>
                    <a:pt x="3" y="141"/>
                    <a:pt x="4" y="141"/>
                    <a:pt x="5" y="141"/>
                  </a:cubicBezTo>
                  <a:cubicBezTo>
                    <a:pt x="6" y="140"/>
                    <a:pt x="7" y="140"/>
                    <a:pt x="9" y="139"/>
                  </a:cubicBezTo>
                  <a:cubicBezTo>
                    <a:pt x="7" y="139"/>
                    <a:pt x="6" y="140"/>
                    <a:pt x="5" y="140"/>
                  </a:cubicBezTo>
                  <a:cubicBezTo>
                    <a:pt x="4" y="141"/>
                    <a:pt x="3" y="140"/>
                    <a:pt x="4" y="139"/>
                  </a:cubicBezTo>
                  <a:cubicBezTo>
                    <a:pt x="5" y="138"/>
                    <a:pt x="4" y="137"/>
                    <a:pt x="4" y="135"/>
                  </a:cubicBezTo>
                  <a:cubicBezTo>
                    <a:pt x="4" y="133"/>
                    <a:pt x="6" y="131"/>
                    <a:pt x="7" y="130"/>
                  </a:cubicBezTo>
                  <a:cubicBezTo>
                    <a:pt x="8" y="129"/>
                    <a:pt x="9" y="128"/>
                    <a:pt x="9" y="127"/>
                  </a:cubicBezTo>
                  <a:cubicBezTo>
                    <a:pt x="9" y="128"/>
                    <a:pt x="8" y="129"/>
                    <a:pt x="7" y="129"/>
                  </a:cubicBezTo>
                  <a:cubicBezTo>
                    <a:pt x="6" y="128"/>
                    <a:pt x="6" y="128"/>
                    <a:pt x="6" y="127"/>
                  </a:cubicBezTo>
                  <a:cubicBezTo>
                    <a:pt x="7" y="125"/>
                    <a:pt x="11" y="124"/>
                    <a:pt x="10" y="121"/>
                  </a:cubicBezTo>
                  <a:cubicBezTo>
                    <a:pt x="10" y="120"/>
                    <a:pt x="11" y="120"/>
                    <a:pt x="11" y="120"/>
                  </a:cubicBezTo>
                  <a:cubicBezTo>
                    <a:pt x="12" y="120"/>
                    <a:pt x="11" y="119"/>
                    <a:pt x="11" y="119"/>
                  </a:cubicBezTo>
                  <a:cubicBezTo>
                    <a:pt x="9" y="119"/>
                    <a:pt x="7" y="120"/>
                    <a:pt x="6" y="120"/>
                  </a:cubicBezTo>
                  <a:cubicBezTo>
                    <a:pt x="4" y="120"/>
                    <a:pt x="5" y="119"/>
                    <a:pt x="5" y="118"/>
                  </a:cubicBezTo>
                  <a:cubicBezTo>
                    <a:pt x="7" y="117"/>
                    <a:pt x="9" y="117"/>
                    <a:pt x="10" y="116"/>
                  </a:cubicBezTo>
                  <a:cubicBezTo>
                    <a:pt x="8" y="117"/>
                    <a:pt x="7" y="117"/>
                    <a:pt x="5" y="118"/>
                  </a:cubicBezTo>
                  <a:cubicBezTo>
                    <a:pt x="5" y="115"/>
                    <a:pt x="8" y="114"/>
                    <a:pt x="9" y="113"/>
                  </a:cubicBezTo>
                  <a:cubicBezTo>
                    <a:pt x="10" y="112"/>
                    <a:pt x="11" y="112"/>
                    <a:pt x="12" y="110"/>
                  </a:cubicBezTo>
                  <a:cubicBezTo>
                    <a:pt x="11" y="110"/>
                    <a:pt x="11" y="110"/>
                    <a:pt x="10" y="110"/>
                  </a:cubicBezTo>
                  <a:cubicBezTo>
                    <a:pt x="10" y="109"/>
                    <a:pt x="11" y="107"/>
                    <a:pt x="10" y="106"/>
                  </a:cubicBezTo>
                  <a:cubicBezTo>
                    <a:pt x="10" y="105"/>
                    <a:pt x="11" y="104"/>
                    <a:pt x="12" y="104"/>
                  </a:cubicBezTo>
                  <a:cubicBezTo>
                    <a:pt x="12" y="103"/>
                    <a:pt x="13" y="103"/>
                    <a:pt x="12" y="102"/>
                  </a:cubicBezTo>
                  <a:cubicBezTo>
                    <a:pt x="11" y="102"/>
                    <a:pt x="11" y="103"/>
                    <a:pt x="11" y="103"/>
                  </a:cubicBezTo>
                  <a:cubicBezTo>
                    <a:pt x="10" y="101"/>
                    <a:pt x="11" y="98"/>
                    <a:pt x="7" y="98"/>
                  </a:cubicBezTo>
                  <a:cubicBezTo>
                    <a:pt x="7" y="98"/>
                    <a:pt x="7" y="98"/>
                    <a:pt x="7" y="98"/>
                  </a:cubicBezTo>
                  <a:cubicBezTo>
                    <a:pt x="8" y="96"/>
                    <a:pt x="10" y="97"/>
                    <a:pt x="12" y="96"/>
                  </a:cubicBezTo>
                  <a:cubicBezTo>
                    <a:pt x="9" y="94"/>
                    <a:pt x="7" y="97"/>
                    <a:pt x="4" y="96"/>
                  </a:cubicBezTo>
                  <a:cubicBezTo>
                    <a:pt x="5" y="94"/>
                    <a:pt x="8" y="95"/>
                    <a:pt x="9" y="93"/>
                  </a:cubicBezTo>
                  <a:cubicBezTo>
                    <a:pt x="9" y="89"/>
                    <a:pt x="12" y="86"/>
                    <a:pt x="10" y="82"/>
                  </a:cubicBezTo>
                  <a:cubicBezTo>
                    <a:pt x="10" y="80"/>
                    <a:pt x="12" y="80"/>
                    <a:pt x="12" y="78"/>
                  </a:cubicBezTo>
                  <a:cubicBezTo>
                    <a:pt x="10" y="77"/>
                    <a:pt x="11" y="74"/>
                    <a:pt x="8" y="73"/>
                  </a:cubicBezTo>
                  <a:cubicBezTo>
                    <a:pt x="9" y="72"/>
                    <a:pt x="11" y="73"/>
                    <a:pt x="12" y="72"/>
                  </a:cubicBezTo>
                  <a:cubicBezTo>
                    <a:pt x="10" y="71"/>
                    <a:pt x="7" y="71"/>
                    <a:pt x="5" y="72"/>
                  </a:cubicBezTo>
                  <a:cubicBezTo>
                    <a:pt x="5" y="70"/>
                    <a:pt x="7" y="71"/>
                    <a:pt x="7" y="70"/>
                  </a:cubicBezTo>
                  <a:cubicBezTo>
                    <a:pt x="8" y="68"/>
                    <a:pt x="10" y="67"/>
                    <a:pt x="10" y="65"/>
                  </a:cubicBezTo>
                  <a:cubicBezTo>
                    <a:pt x="11" y="63"/>
                    <a:pt x="11" y="61"/>
                    <a:pt x="9" y="60"/>
                  </a:cubicBezTo>
                  <a:cubicBezTo>
                    <a:pt x="10" y="58"/>
                    <a:pt x="11" y="56"/>
                    <a:pt x="13" y="54"/>
                  </a:cubicBezTo>
                  <a:cubicBezTo>
                    <a:pt x="9" y="56"/>
                    <a:pt x="8" y="59"/>
                    <a:pt x="6" y="61"/>
                  </a:cubicBezTo>
                  <a:cubicBezTo>
                    <a:pt x="5" y="64"/>
                    <a:pt x="5" y="68"/>
                    <a:pt x="2" y="69"/>
                  </a:cubicBezTo>
                  <a:cubicBezTo>
                    <a:pt x="0" y="66"/>
                    <a:pt x="2" y="62"/>
                    <a:pt x="3" y="58"/>
                  </a:cubicBezTo>
                  <a:cubicBezTo>
                    <a:pt x="3" y="56"/>
                    <a:pt x="3" y="55"/>
                    <a:pt x="3" y="53"/>
                  </a:cubicBezTo>
                  <a:cubicBezTo>
                    <a:pt x="4" y="49"/>
                    <a:pt x="8" y="51"/>
                    <a:pt x="10" y="50"/>
                  </a:cubicBezTo>
                  <a:cubicBezTo>
                    <a:pt x="8" y="49"/>
                    <a:pt x="5" y="51"/>
                    <a:pt x="5" y="50"/>
                  </a:cubicBezTo>
                  <a:cubicBezTo>
                    <a:pt x="4" y="47"/>
                    <a:pt x="8" y="48"/>
                    <a:pt x="10" y="47"/>
                  </a:cubicBezTo>
                  <a:cubicBezTo>
                    <a:pt x="9" y="47"/>
                    <a:pt x="8" y="47"/>
                    <a:pt x="8" y="47"/>
                  </a:cubicBezTo>
                  <a:cubicBezTo>
                    <a:pt x="7" y="48"/>
                    <a:pt x="6" y="48"/>
                    <a:pt x="6" y="48"/>
                  </a:cubicBezTo>
                  <a:cubicBezTo>
                    <a:pt x="5" y="47"/>
                    <a:pt x="6" y="46"/>
                    <a:pt x="6" y="45"/>
                  </a:cubicBezTo>
                  <a:cubicBezTo>
                    <a:pt x="7" y="41"/>
                    <a:pt x="8" y="37"/>
                    <a:pt x="11" y="34"/>
                  </a:cubicBezTo>
                  <a:cubicBezTo>
                    <a:pt x="9" y="36"/>
                    <a:pt x="9" y="39"/>
                    <a:pt x="6" y="40"/>
                  </a:cubicBezTo>
                  <a:cubicBezTo>
                    <a:pt x="5" y="38"/>
                    <a:pt x="6" y="36"/>
                    <a:pt x="6" y="33"/>
                  </a:cubicBezTo>
                  <a:cubicBezTo>
                    <a:pt x="6" y="32"/>
                    <a:pt x="6" y="30"/>
                    <a:pt x="5" y="29"/>
                  </a:cubicBezTo>
                  <a:cubicBezTo>
                    <a:pt x="8" y="27"/>
                    <a:pt x="11" y="28"/>
                    <a:pt x="14" y="27"/>
                  </a:cubicBezTo>
                  <a:cubicBezTo>
                    <a:pt x="11" y="25"/>
                    <a:pt x="8" y="27"/>
                    <a:pt x="6" y="27"/>
                  </a:cubicBezTo>
                  <a:cubicBezTo>
                    <a:pt x="6" y="25"/>
                    <a:pt x="7" y="26"/>
                    <a:pt x="8" y="25"/>
                  </a:cubicBezTo>
                  <a:cubicBezTo>
                    <a:pt x="9" y="24"/>
                    <a:pt x="10" y="24"/>
                    <a:pt x="11" y="23"/>
                  </a:cubicBezTo>
                  <a:cubicBezTo>
                    <a:pt x="10" y="23"/>
                    <a:pt x="9" y="24"/>
                    <a:pt x="8" y="25"/>
                  </a:cubicBezTo>
                  <a:cubicBezTo>
                    <a:pt x="6" y="25"/>
                    <a:pt x="6" y="24"/>
                    <a:pt x="7" y="23"/>
                  </a:cubicBezTo>
                  <a:cubicBezTo>
                    <a:pt x="9" y="21"/>
                    <a:pt x="11" y="19"/>
                    <a:pt x="15" y="17"/>
                  </a:cubicBezTo>
                  <a:cubicBezTo>
                    <a:pt x="10" y="17"/>
                    <a:pt x="9" y="20"/>
                    <a:pt x="6" y="22"/>
                  </a:cubicBezTo>
                  <a:cubicBezTo>
                    <a:pt x="8" y="17"/>
                    <a:pt x="10" y="13"/>
                    <a:pt x="14" y="9"/>
                  </a:cubicBezTo>
                  <a:cubicBezTo>
                    <a:pt x="10" y="10"/>
                    <a:pt x="10" y="13"/>
                    <a:pt x="7" y="14"/>
                  </a:cubicBezTo>
                  <a:cubicBezTo>
                    <a:pt x="6" y="12"/>
                    <a:pt x="7" y="10"/>
                    <a:pt x="8" y="8"/>
                  </a:cubicBezTo>
                  <a:cubicBezTo>
                    <a:pt x="7" y="9"/>
                    <a:pt x="6" y="10"/>
                    <a:pt x="4" y="9"/>
                  </a:cubicBezTo>
                  <a:cubicBezTo>
                    <a:pt x="6" y="6"/>
                    <a:pt x="10" y="6"/>
                    <a:pt x="13" y="6"/>
                  </a:cubicBezTo>
                  <a:cubicBezTo>
                    <a:pt x="10" y="4"/>
                    <a:pt x="7" y="6"/>
                    <a:pt x="4" y="6"/>
                  </a:cubicBezTo>
                  <a:cubicBezTo>
                    <a:pt x="6" y="3"/>
                    <a:pt x="8" y="1"/>
                    <a:pt x="11" y="0"/>
                  </a:cubicBezTo>
                  <a:close/>
                </a:path>
              </a:pathLst>
            </a:custGeom>
            <a:solidFill>
              <a:srgbClr val="814A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60" name="Freeform 1283"/>
            <p:cNvSpPr>
              <a:spLocks/>
            </p:cNvSpPr>
            <p:nvPr/>
          </p:nvSpPr>
          <p:spPr bwMode="auto">
            <a:xfrm>
              <a:off x="953" y="2684"/>
              <a:ext cx="24" cy="90"/>
            </a:xfrm>
            <a:custGeom>
              <a:avLst/>
              <a:gdLst>
                <a:gd name="T0" fmla="*/ 4 w 10"/>
                <a:gd name="T1" fmla="*/ 38 h 38"/>
                <a:gd name="T2" fmla="*/ 4 w 10"/>
                <a:gd name="T3" fmla="*/ 35 h 38"/>
                <a:gd name="T4" fmla="*/ 6 w 10"/>
                <a:gd name="T5" fmla="*/ 16 h 38"/>
                <a:gd name="T6" fmla="*/ 2 w 10"/>
                <a:gd name="T7" fmla="*/ 11 h 38"/>
                <a:gd name="T8" fmla="*/ 0 w 10"/>
                <a:gd name="T9" fmla="*/ 9 h 38"/>
                <a:gd name="T10" fmla="*/ 0 w 10"/>
                <a:gd name="T11" fmla="*/ 9 h 38"/>
                <a:gd name="T12" fmla="*/ 7 w 10"/>
                <a:gd name="T13" fmla="*/ 2 h 38"/>
                <a:gd name="T14" fmla="*/ 9 w 10"/>
                <a:gd name="T15" fmla="*/ 0 h 38"/>
                <a:gd name="T16" fmla="*/ 10 w 10"/>
                <a:gd name="T17" fmla="*/ 2 h 38"/>
                <a:gd name="T18" fmla="*/ 9 w 10"/>
                <a:gd name="T19" fmla="*/ 14 h 38"/>
                <a:gd name="T20" fmla="*/ 6 w 10"/>
                <a:gd name="T21" fmla="*/ 34 h 38"/>
                <a:gd name="T22" fmla="*/ 6 w 10"/>
                <a:gd name="T23" fmla="*/ 36 h 38"/>
                <a:gd name="T24" fmla="*/ 4 w 10"/>
                <a:gd name="T2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38">
                  <a:moveTo>
                    <a:pt x="4" y="38"/>
                  </a:moveTo>
                  <a:cubicBezTo>
                    <a:pt x="4" y="37"/>
                    <a:pt x="4" y="36"/>
                    <a:pt x="4" y="35"/>
                  </a:cubicBezTo>
                  <a:cubicBezTo>
                    <a:pt x="6" y="28"/>
                    <a:pt x="7" y="22"/>
                    <a:pt x="6" y="16"/>
                  </a:cubicBezTo>
                  <a:cubicBezTo>
                    <a:pt x="6" y="14"/>
                    <a:pt x="4" y="12"/>
                    <a:pt x="2" y="11"/>
                  </a:cubicBezTo>
                  <a:cubicBezTo>
                    <a:pt x="1" y="10"/>
                    <a:pt x="0" y="10"/>
                    <a:pt x="0" y="9"/>
                  </a:cubicBezTo>
                  <a:cubicBezTo>
                    <a:pt x="0" y="9"/>
                    <a:pt x="0" y="9"/>
                    <a:pt x="0" y="9"/>
                  </a:cubicBezTo>
                  <a:cubicBezTo>
                    <a:pt x="3" y="8"/>
                    <a:pt x="5" y="5"/>
                    <a:pt x="7" y="2"/>
                  </a:cubicBezTo>
                  <a:cubicBezTo>
                    <a:pt x="7" y="1"/>
                    <a:pt x="8" y="1"/>
                    <a:pt x="9" y="0"/>
                  </a:cubicBezTo>
                  <a:cubicBezTo>
                    <a:pt x="10" y="0"/>
                    <a:pt x="10" y="1"/>
                    <a:pt x="10" y="2"/>
                  </a:cubicBezTo>
                  <a:cubicBezTo>
                    <a:pt x="10" y="6"/>
                    <a:pt x="9" y="10"/>
                    <a:pt x="9" y="14"/>
                  </a:cubicBezTo>
                  <a:cubicBezTo>
                    <a:pt x="9" y="21"/>
                    <a:pt x="8" y="27"/>
                    <a:pt x="6" y="34"/>
                  </a:cubicBezTo>
                  <a:cubicBezTo>
                    <a:pt x="6" y="35"/>
                    <a:pt x="6" y="35"/>
                    <a:pt x="6" y="36"/>
                  </a:cubicBezTo>
                  <a:cubicBezTo>
                    <a:pt x="5" y="36"/>
                    <a:pt x="5" y="38"/>
                    <a:pt x="4" y="38"/>
                  </a:cubicBezTo>
                  <a:close/>
                </a:path>
              </a:pathLst>
            </a:custGeom>
            <a:solidFill>
              <a:srgbClr val="9573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61" name="Freeform 1284"/>
            <p:cNvSpPr>
              <a:spLocks/>
            </p:cNvSpPr>
            <p:nvPr/>
          </p:nvSpPr>
          <p:spPr bwMode="auto">
            <a:xfrm>
              <a:off x="969" y="2691"/>
              <a:ext cx="22" cy="126"/>
            </a:xfrm>
            <a:custGeom>
              <a:avLst/>
              <a:gdLst>
                <a:gd name="T0" fmla="*/ 8 w 9"/>
                <a:gd name="T1" fmla="*/ 0 h 53"/>
                <a:gd name="T2" fmla="*/ 8 w 9"/>
                <a:gd name="T3" fmla="*/ 13 h 53"/>
                <a:gd name="T4" fmla="*/ 5 w 9"/>
                <a:gd name="T5" fmla="*/ 29 h 53"/>
                <a:gd name="T6" fmla="*/ 3 w 9"/>
                <a:gd name="T7" fmla="*/ 49 h 53"/>
                <a:gd name="T8" fmla="*/ 1 w 9"/>
                <a:gd name="T9" fmla="*/ 53 h 53"/>
                <a:gd name="T10" fmla="*/ 2 w 9"/>
                <a:gd name="T11" fmla="*/ 40 h 53"/>
                <a:gd name="T12" fmla="*/ 0 w 9"/>
                <a:gd name="T13" fmla="*/ 38 h 53"/>
                <a:gd name="T14" fmla="*/ 5 w 9"/>
                <a:gd name="T15" fmla="*/ 6 h 53"/>
                <a:gd name="T16" fmla="*/ 8 w 9"/>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3">
                  <a:moveTo>
                    <a:pt x="8" y="0"/>
                  </a:moveTo>
                  <a:cubicBezTo>
                    <a:pt x="9" y="5"/>
                    <a:pt x="8" y="9"/>
                    <a:pt x="8" y="13"/>
                  </a:cubicBezTo>
                  <a:cubicBezTo>
                    <a:pt x="7" y="18"/>
                    <a:pt x="5" y="24"/>
                    <a:pt x="5" y="29"/>
                  </a:cubicBezTo>
                  <a:cubicBezTo>
                    <a:pt x="4" y="36"/>
                    <a:pt x="3" y="42"/>
                    <a:pt x="3" y="49"/>
                  </a:cubicBezTo>
                  <a:cubicBezTo>
                    <a:pt x="3" y="50"/>
                    <a:pt x="3" y="52"/>
                    <a:pt x="1" y="53"/>
                  </a:cubicBezTo>
                  <a:cubicBezTo>
                    <a:pt x="1" y="49"/>
                    <a:pt x="0" y="44"/>
                    <a:pt x="2" y="40"/>
                  </a:cubicBezTo>
                  <a:cubicBezTo>
                    <a:pt x="2" y="39"/>
                    <a:pt x="2" y="38"/>
                    <a:pt x="0" y="38"/>
                  </a:cubicBezTo>
                  <a:cubicBezTo>
                    <a:pt x="3" y="28"/>
                    <a:pt x="4" y="17"/>
                    <a:pt x="5" y="6"/>
                  </a:cubicBezTo>
                  <a:cubicBezTo>
                    <a:pt x="5" y="4"/>
                    <a:pt x="6" y="2"/>
                    <a:pt x="8" y="0"/>
                  </a:cubicBezTo>
                  <a:close/>
                </a:path>
              </a:pathLst>
            </a:custGeom>
            <a:solidFill>
              <a:srgbClr val="6339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62" name="Freeform 1285"/>
            <p:cNvSpPr>
              <a:spLocks/>
            </p:cNvSpPr>
            <p:nvPr/>
          </p:nvSpPr>
          <p:spPr bwMode="auto">
            <a:xfrm>
              <a:off x="974" y="2604"/>
              <a:ext cx="19" cy="113"/>
            </a:xfrm>
            <a:custGeom>
              <a:avLst/>
              <a:gdLst>
                <a:gd name="T0" fmla="*/ 0 w 8"/>
                <a:gd name="T1" fmla="*/ 48 h 48"/>
                <a:gd name="T2" fmla="*/ 0 w 8"/>
                <a:gd name="T3" fmla="*/ 36 h 48"/>
                <a:gd name="T4" fmla="*/ 0 w 8"/>
                <a:gd name="T5" fmla="*/ 34 h 48"/>
                <a:gd name="T6" fmla="*/ 5 w 8"/>
                <a:gd name="T7" fmla="*/ 5 h 48"/>
                <a:gd name="T8" fmla="*/ 6 w 8"/>
                <a:gd name="T9" fmla="*/ 0 h 48"/>
                <a:gd name="T10" fmla="*/ 7 w 8"/>
                <a:gd name="T11" fmla="*/ 3 h 48"/>
                <a:gd name="T12" fmla="*/ 7 w 8"/>
                <a:gd name="T13" fmla="*/ 17 h 48"/>
                <a:gd name="T14" fmla="*/ 1 w 8"/>
                <a:gd name="T15" fmla="*/ 38 h 48"/>
                <a:gd name="T16" fmla="*/ 0 w 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8">
                  <a:moveTo>
                    <a:pt x="0" y="48"/>
                  </a:moveTo>
                  <a:cubicBezTo>
                    <a:pt x="0" y="44"/>
                    <a:pt x="0" y="40"/>
                    <a:pt x="0" y="36"/>
                  </a:cubicBezTo>
                  <a:cubicBezTo>
                    <a:pt x="1" y="35"/>
                    <a:pt x="0" y="35"/>
                    <a:pt x="0" y="34"/>
                  </a:cubicBezTo>
                  <a:cubicBezTo>
                    <a:pt x="3" y="25"/>
                    <a:pt x="4" y="15"/>
                    <a:pt x="5" y="5"/>
                  </a:cubicBezTo>
                  <a:cubicBezTo>
                    <a:pt x="5" y="3"/>
                    <a:pt x="6" y="2"/>
                    <a:pt x="6" y="0"/>
                  </a:cubicBezTo>
                  <a:cubicBezTo>
                    <a:pt x="8" y="0"/>
                    <a:pt x="7" y="2"/>
                    <a:pt x="7" y="3"/>
                  </a:cubicBezTo>
                  <a:cubicBezTo>
                    <a:pt x="7" y="8"/>
                    <a:pt x="7" y="12"/>
                    <a:pt x="7" y="17"/>
                  </a:cubicBezTo>
                  <a:cubicBezTo>
                    <a:pt x="3" y="24"/>
                    <a:pt x="2" y="31"/>
                    <a:pt x="1" y="38"/>
                  </a:cubicBezTo>
                  <a:cubicBezTo>
                    <a:pt x="1" y="42"/>
                    <a:pt x="1" y="45"/>
                    <a:pt x="0" y="48"/>
                  </a:cubicBezTo>
                  <a:close/>
                </a:path>
              </a:pathLst>
            </a:custGeom>
            <a:solidFill>
              <a:srgbClr val="5D35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63" name="Freeform 1286"/>
            <p:cNvSpPr>
              <a:spLocks/>
            </p:cNvSpPr>
            <p:nvPr/>
          </p:nvSpPr>
          <p:spPr bwMode="auto">
            <a:xfrm>
              <a:off x="919" y="2784"/>
              <a:ext cx="43" cy="16"/>
            </a:xfrm>
            <a:custGeom>
              <a:avLst/>
              <a:gdLst>
                <a:gd name="T0" fmla="*/ 0 w 18"/>
                <a:gd name="T1" fmla="*/ 4 h 7"/>
                <a:gd name="T2" fmla="*/ 18 w 18"/>
                <a:gd name="T3" fmla="*/ 0 h 7"/>
                <a:gd name="T4" fmla="*/ 9 w 18"/>
                <a:gd name="T5" fmla="*/ 6 h 7"/>
                <a:gd name="T6" fmla="*/ 0 w 18"/>
                <a:gd name="T7" fmla="*/ 4 h 7"/>
              </a:gdLst>
              <a:ahLst/>
              <a:cxnLst>
                <a:cxn ang="0">
                  <a:pos x="T0" y="T1"/>
                </a:cxn>
                <a:cxn ang="0">
                  <a:pos x="T2" y="T3"/>
                </a:cxn>
                <a:cxn ang="0">
                  <a:pos x="T4" y="T5"/>
                </a:cxn>
                <a:cxn ang="0">
                  <a:pos x="T6" y="T7"/>
                </a:cxn>
              </a:cxnLst>
              <a:rect l="0" t="0" r="r" b="b"/>
              <a:pathLst>
                <a:path w="18" h="7">
                  <a:moveTo>
                    <a:pt x="0" y="4"/>
                  </a:moveTo>
                  <a:cubicBezTo>
                    <a:pt x="6" y="4"/>
                    <a:pt x="12" y="2"/>
                    <a:pt x="18" y="0"/>
                  </a:cubicBezTo>
                  <a:cubicBezTo>
                    <a:pt x="18" y="3"/>
                    <a:pt x="12" y="7"/>
                    <a:pt x="9" y="6"/>
                  </a:cubicBezTo>
                  <a:cubicBezTo>
                    <a:pt x="6" y="6"/>
                    <a:pt x="3" y="6"/>
                    <a:pt x="0" y="4"/>
                  </a:cubicBezTo>
                  <a:close/>
                </a:path>
              </a:pathLst>
            </a:custGeom>
            <a:solidFill>
              <a:srgbClr val="F6F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64" name="Freeform 1287"/>
            <p:cNvSpPr>
              <a:spLocks/>
            </p:cNvSpPr>
            <p:nvPr/>
          </p:nvSpPr>
          <p:spPr bwMode="auto">
            <a:xfrm>
              <a:off x="958" y="2770"/>
              <a:ext cx="9" cy="14"/>
            </a:xfrm>
            <a:custGeom>
              <a:avLst/>
              <a:gdLst>
                <a:gd name="T0" fmla="*/ 2 w 4"/>
                <a:gd name="T1" fmla="*/ 2 h 6"/>
                <a:gd name="T2" fmla="*/ 4 w 4"/>
                <a:gd name="T3" fmla="*/ 0 h 6"/>
                <a:gd name="T4" fmla="*/ 0 w 4"/>
                <a:gd name="T5" fmla="*/ 6 h 6"/>
                <a:gd name="T6" fmla="*/ 2 w 4"/>
                <a:gd name="T7" fmla="*/ 2 h 6"/>
              </a:gdLst>
              <a:ahLst/>
              <a:cxnLst>
                <a:cxn ang="0">
                  <a:pos x="T0" y="T1"/>
                </a:cxn>
                <a:cxn ang="0">
                  <a:pos x="T2" y="T3"/>
                </a:cxn>
                <a:cxn ang="0">
                  <a:pos x="T4" y="T5"/>
                </a:cxn>
                <a:cxn ang="0">
                  <a:pos x="T6" y="T7"/>
                </a:cxn>
              </a:cxnLst>
              <a:rect l="0" t="0" r="r" b="b"/>
              <a:pathLst>
                <a:path w="4" h="6">
                  <a:moveTo>
                    <a:pt x="2" y="2"/>
                  </a:moveTo>
                  <a:cubicBezTo>
                    <a:pt x="3" y="1"/>
                    <a:pt x="3" y="0"/>
                    <a:pt x="4" y="0"/>
                  </a:cubicBezTo>
                  <a:cubicBezTo>
                    <a:pt x="3" y="2"/>
                    <a:pt x="3" y="5"/>
                    <a:pt x="0" y="6"/>
                  </a:cubicBezTo>
                  <a:cubicBezTo>
                    <a:pt x="0" y="4"/>
                    <a:pt x="2" y="3"/>
                    <a:pt x="2" y="2"/>
                  </a:cubicBezTo>
                  <a:close/>
                </a:path>
              </a:pathLst>
            </a:custGeom>
            <a:solidFill>
              <a:srgbClr val="A88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65" name="Freeform 1288"/>
            <p:cNvSpPr>
              <a:spLocks/>
            </p:cNvSpPr>
            <p:nvPr/>
          </p:nvSpPr>
          <p:spPr bwMode="auto">
            <a:xfrm>
              <a:off x="1050" y="2973"/>
              <a:ext cx="22" cy="95"/>
            </a:xfrm>
            <a:custGeom>
              <a:avLst/>
              <a:gdLst>
                <a:gd name="T0" fmla="*/ 8 w 9"/>
                <a:gd name="T1" fmla="*/ 6 h 40"/>
                <a:gd name="T2" fmla="*/ 7 w 9"/>
                <a:gd name="T3" fmla="*/ 9 h 40"/>
                <a:gd name="T4" fmla="*/ 4 w 9"/>
                <a:gd name="T5" fmla="*/ 20 h 40"/>
                <a:gd name="T6" fmla="*/ 4 w 9"/>
                <a:gd name="T7" fmla="*/ 23 h 40"/>
                <a:gd name="T8" fmla="*/ 7 w 9"/>
                <a:gd name="T9" fmla="*/ 37 h 40"/>
                <a:gd name="T10" fmla="*/ 6 w 9"/>
                <a:gd name="T11" fmla="*/ 40 h 40"/>
                <a:gd name="T12" fmla="*/ 3 w 9"/>
                <a:gd name="T13" fmla="*/ 37 h 40"/>
                <a:gd name="T14" fmla="*/ 2 w 9"/>
                <a:gd name="T15" fmla="*/ 13 h 40"/>
                <a:gd name="T16" fmla="*/ 2 w 9"/>
                <a:gd name="T17" fmla="*/ 8 h 40"/>
                <a:gd name="T18" fmla="*/ 2 w 9"/>
                <a:gd name="T19" fmla="*/ 8 h 40"/>
                <a:gd name="T20" fmla="*/ 2 w 9"/>
                <a:gd name="T21" fmla="*/ 0 h 40"/>
                <a:gd name="T22" fmla="*/ 3 w 9"/>
                <a:gd name="T23" fmla="*/ 1 h 40"/>
                <a:gd name="T24" fmla="*/ 8 w 9"/>
                <a:gd name="T25"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0">
                  <a:moveTo>
                    <a:pt x="8" y="6"/>
                  </a:moveTo>
                  <a:cubicBezTo>
                    <a:pt x="9" y="7"/>
                    <a:pt x="8" y="8"/>
                    <a:pt x="7" y="9"/>
                  </a:cubicBezTo>
                  <a:cubicBezTo>
                    <a:pt x="5" y="12"/>
                    <a:pt x="4" y="16"/>
                    <a:pt x="4" y="20"/>
                  </a:cubicBezTo>
                  <a:cubicBezTo>
                    <a:pt x="4" y="21"/>
                    <a:pt x="4" y="22"/>
                    <a:pt x="4" y="23"/>
                  </a:cubicBezTo>
                  <a:cubicBezTo>
                    <a:pt x="4" y="28"/>
                    <a:pt x="5" y="33"/>
                    <a:pt x="7" y="37"/>
                  </a:cubicBezTo>
                  <a:cubicBezTo>
                    <a:pt x="7" y="38"/>
                    <a:pt x="8" y="39"/>
                    <a:pt x="6" y="40"/>
                  </a:cubicBezTo>
                  <a:cubicBezTo>
                    <a:pt x="5" y="39"/>
                    <a:pt x="4" y="38"/>
                    <a:pt x="3" y="37"/>
                  </a:cubicBezTo>
                  <a:cubicBezTo>
                    <a:pt x="2" y="29"/>
                    <a:pt x="2" y="21"/>
                    <a:pt x="2" y="13"/>
                  </a:cubicBezTo>
                  <a:cubicBezTo>
                    <a:pt x="2" y="11"/>
                    <a:pt x="3" y="10"/>
                    <a:pt x="2" y="8"/>
                  </a:cubicBezTo>
                  <a:cubicBezTo>
                    <a:pt x="2" y="8"/>
                    <a:pt x="2" y="8"/>
                    <a:pt x="2" y="8"/>
                  </a:cubicBezTo>
                  <a:cubicBezTo>
                    <a:pt x="0" y="6"/>
                    <a:pt x="0" y="3"/>
                    <a:pt x="2" y="0"/>
                  </a:cubicBezTo>
                  <a:cubicBezTo>
                    <a:pt x="2" y="0"/>
                    <a:pt x="3" y="0"/>
                    <a:pt x="3" y="1"/>
                  </a:cubicBezTo>
                  <a:cubicBezTo>
                    <a:pt x="4" y="3"/>
                    <a:pt x="6" y="5"/>
                    <a:pt x="8" y="6"/>
                  </a:cubicBezTo>
                  <a:close/>
                </a:path>
              </a:pathLst>
            </a:custGeom>
            <a:solidFill>
              <a:srgbClr val="A484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66" name="Freeform 1289"/>
            <p:cNvSpPr>
              <a:spLocks/>
            </p:cNvSpPr>
            <p:nvPr/>
          </p:nvSpPr>
          <p:spPr bwMode="auto">
            <a:xfrm>
              <a:off x="1043" y="2850"/>
              <a:ext cx="14" cy="126"/>
            </a:xfrm>
            <a:custGeom>
              <a:avLst/>
              <a:gdLst>
                <a:gd name="T0" fmla="*/ 6 w 6"/>
                <a:gd name="T1" fmla="*/ 53 h 53"/>
                <a:gd name="T2" fmla="*/ 5 w 6"/>
                <a:gd name="T3" fmla="*/ 53 h 53"/>
                <a:gd name="T4" fmla="*/ 3 w 6"/>
                <a:gd name="T5" fmla="*/ 52 h 53"/>
                <a:gd name="T6" fmla="*/ 3 w 6"/>
                <a:gd name="T7" fmla="*/ 51 h 53"/>
                <a:gd name="T8" fmla="*/ 2 w 6"/>
                <a:gd name="T9" fmla="*/ 21 h 53"/>
                <a:gd name="T10" fmla="*/ 0 w 6"/>
                <a:gd name="T11" fmla="*/ 5 h 53"/>
                <a:gd name="T12" fmla="*/ 1 w 6"/>
                <a:gd name="T13" fmla="*/ 0 h 53"/>
                <a:gd name="T14" fmla="*/ 4 w 6"/>
                <a:gd name="T15" fmla="*/ 19 h 53"/>
                <a:gd name="T16" fmla="*/ 6 w 6"/>
                <a:gd name="T17" fmla="*/ 49 h 53"/>
                <a:gd name="T18" fmla="*/ 6 w 6"/>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3">
                  <a:moveTo>
                    <a:pt x="6" y="53"/>
                  </a:moveTo>
                  <a:cubicBezTo>
                    <a:pt x="6" y="53"/>
                    <a:pt x="5" y="52"/>
                    <a:pt x="5" y="53"/>
                  </a:cubicBezTo>
                  <a:cubicBezTo>
                    <a:pt x="4" y="53"/>
                    <a:pt x="4" y="52"/>
                    <a:pt x="3" y="52"/>
                  </a:cubicBezTo>
                  <a:cubicBezTo>
                    <a:pt x="3" y="52"/>
                    <a:pt x="3" y="51"/>
                    <a:pt x="3" y="51"/>
                  </a:cubicBezTo>
                  <a:cubicBezTo>
                    <a:pt x="3" y="41"/>
                    <a:pt x="2" y="31"/>
                    <a:pt x="2" y="21"/>
                  </a:cubicBezTo>
                  <a:cubicBezTo>
                    <a:pt x="2" y="16"/>
                    <a:pt x="1" y="11"/>
                    <a:pt x="0" y="5"/>
                  </a:cubicBezTo>
                  <a:cubicBezTo>
                    <a:pt x="1" y="4"/>
                    <a:pt x="0" y="2"/>
                    <a:pt x="1" y="0"/>
                  </a:cubicBezTo>
                  <a:cubicBezTo>
                    <a:pt x="4" y="6"/>
                    <a:pt x="4" y="12"/>
                    <a:pt x="4" y="19"/>
                  </a:cubicBezTo>
                  <a:cubicBezTo>
                    <a:pt x="4" y="29"/>
                    <a:pt x="4" y="39"/>
                    <a:pt x="6" y="49"/>
                  </a:cubicBezTo>
                  <a:cubicBezTo>
                    <a:pt x="6" y="50"/>
                    <a:pt x="6" y="52"/>
                    <a:pt x="6" y="53"/>
                  </a:cubicBezTo>
                  <a:close/>
                </a:path>
              </a:pathLst>
            </a:custGeom>
            <a:solidFill>
              <a:srgbClr val="B18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67" name="Freeform 1290"/>
            <p:cNvSpPr>
              <a:spLocks/>
            </p:cNvSpPr>
            <p:nvPr/>
          </p:nvSpPr>
          <p:spPr bwMode="auto">
            <a:xfrm>
              <a:off x="1060" y="2971"/>
              <a:ext cx="33" cy="21"/>
            </a:xfrm>
            <a:custGeom>
              <a:avLst/>
              <a:gdLst>
                <a:gd name="T0" fmla="*/ 11 w 14"/>
                <a:gd name="T1" fmla="*/ 9 h 9"/>
                <a:gd name="T2" fmla="*/ 1 w 14"/>
                <a:gd name="T3" fmla="*/ 1 h 9"/>
                <a:gd name="T4" fmla="*/ 0 w 14"/>
                <a:gd name="T5" fmla="*/ 0 h 9"/>
                <a:gd name="T6" fmla="*/ 11 w 14"/>
                <a:gd name="T7" fmla="*/ 5 h 9"/>
                <a:gd name="T8" fmla="*/ 11 w 14"/>
                <a:gd name="T9" fmla="*/ 9 h 9"/>
              </a:gdLst>
              <a:ahLst/>
              <a:cxnLst>
                <a:cxn ang="0">
                  <a:pos x="T0" y="T1"/>
                </a:cxn>
                <a:cxn ang="0">
                  <a:pos x="T2" y="T3"/>
                </a:cxn>
                <a:cxn ang="0">
                  <a:pos x="T4" y="T5"/>
                </a:cxn>
                <a:cxn ang="0">
                  <a:pos x="T6" y="T7"/>
                </a:cxn>
                <a:cxn ang="0">
                  <a:pos x="T8" y="T9"/>
                </a:cxn>
              </a:cxnLst>
              <a:rect l="0" t="0" r="r" b="b"/>
              <a:pathLst>
                <a:path w="14" h="9">
                  <a:moveTo>
                    <a:pt x="11" y="9"/>
                  </a:moveTo>
                  <a:cubicBezTo>
                    <a:pt x="8" y="7"/>
                    <a:pt x="3" y="5"/>
                    <a:pt x="1" y="1"/>
                  </a:cubicBezTo>
                  <a:cubicBezTo>
                    <a:pt x="1" y="1"/>
                    <a:pt x="0" y="0"/>
                    <a:pt x="0" y="0"/>
                  </a:cubicBezTo>
                  <a:cubicBezTo>
                    <a:pt x="4" y="2"/>
                    <a:pt x="8" y="3"/>
                    <a:pt x="11" y="5"/>
                  </a:cubicBezTo>
                  <a:cubicBezTo>
                    <a:pt x="14" y="7"/>
                    <a:pt x="13" y="8"/>
                    <a:pt x="11" y="9"/>
                  </a:cubicBezTo>
                  <a:close/>
                </a:path>
              </a:pathLst>
            </a:custGeom>
            <a:solidFill>
              <a:srgbClr val="F3F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68" name="Freeform 1291"/>
            <p:cNvSpPr>
              <a:spLocks/>
            </p:cNvSpPr>
            <p:nvPr/>
          </p:nvSpPr>
          <p:spPr bwMode="auto">
            <a:xfrm>
              <a:off x="1053" y="2850"/>
              <a:ext cx="4" cy="55"/>
            </a:xfrm>
            <a:custGeom>
              <a:avLst/>
              <a:gdLst>
                <a:gd name="T0" fmla="*/ 0 w 2"/>
                <a:gd name="T1" fmla="*/ 0 h 23"/>
                <a:gd name="T2" fmla="*/ 2 w 2"/>
                <a:gd name="T3" fmla="*/ 14 h 23"/>
                <a:gd name="T4" fmla="*/ 2 w 2"/>
                <a:gd name="T5" fmla="*/ 23 h 23"/>
                <a:gd name="T6" fmla="*/ 0 w 2"/>
                <a:gd name="T7" fmla="*/ 0 h 23"/>
              </a:gdLst>
              <a:ahLst/>
              <a:cxnLst>
                <a:cxn ang="0">
                  <a:pos x="T0" y="T1"/>
                </a:cxn>
                <a:cxn ang="0">
                  <a:pos x="T2" y="T3"/>
                </a:cxn>
                <a:cxn ang="0">
                  <a:pos x="T4" y="T5"/>
                </a:cxn>
                <a:cxn ang="0">
                  <a:pos x="T6" y="T7"/>
                </a:cxn>
              </a:cxnLst>
              <a:rect l="0" t="0" r="r" b="b"/>
              <a:pathLst>
                <a:path w="2" h="23">
                  <a:moveTo>
                    <a:pt x="0" y="0"/>
                  </a:moveTo>
                  <a:cubicBezTo>
                    <a:pt x="1" y="4"/>
                    <a:pt x="1" y="9"/>
                    <a:pt x="2" y="14"/>
                  </a:cubicBezTo>
                  <a:cubicBezTo>
                    <a:pt x="2" y="17"/>
                    <a:pt x="2" y="20"/>
                    <a:pt x="2" y="23"/>
                  </a:cubicBezTo>
                  <a:cubicBezTo>
                    <a:pt x="1" y="15"/>
                    <a:pt x="0" y="7"/>
                    <a:pt x="0" y="0"/>
                  </a:cubicBezTo>
                  <a:close/>
                </a:path>
              </a:pathLst>
            </a:custGeom>
            <a:solidFill>
              <a:srgbClr val="8E6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69" name="Freeform 1292"/>
            <p:cNvSpPr>
              <a:spLocks/>
            </p:cNvSpPr>
            <p:nvPr/>
          </p:nvSpPr>
          <p:spPr bwMode="auto">
            <a:xfrm>
              <a:off x="1036" y="2843"/>
              <a:ext cx="14" cy="17"/>
            </a:xfrm>
            <a:custGeom>
              <a:avLst/>
              <a:gdLst>
                <a:gd name="T0" fmla="*/ 4 w 6"/>
                <a:gd name="T1" fmla="*/ 3 h 7"/>
                <a:gd name="T2" fmla="*/ 4 w 6"/>
                <a:gd name="T3" fmla="*/ 7 h 7"/>
                <a:gd name="T4" fmla="*/ 3 w 6"/>
                <a:gd name="T5" fmla="*/ 5 h 7"/>
                <a:gd name="T6" fmla="*/ 3 w 6"/>
                <a:gd name="T7" fmla="*/ 0 h 7"/>
                <a:gd name="T8" fmla="*/ 4 w 6"/>
                <a:gd name="T9" fmla="*/ 3 h 7"/>
              </a:gdLst>
              <a:ahLst/>
              <a:cxnLst>
                <a:cxn ang="0">
                  <a:pos x="T0" y="T1"/>
                </a:cxn>
                <a:cxn ang="0">
                  <a:pos x="T2" y="T3"/>
                </a:cxn>
                <a:cxn ang="0">
                  <a:pos x="T4" y="T5"/>
                </a:cxn>
                <a:cxn ang="0">
                  <a:pos x="T6" y="T7"/>
                </a:cxn>
                <a:cxn ang="0">
                  <a:pos x="T8" y="T9"/>
                </a:cxn>
              </a:cxnLst>
              <a:rect l="0" t="0" r="r" b="b"/>
              <a:pathLst>
                <a:path w="6" h="7">
                  <a:moveTo>
                    <a:pt x="4" y="3"/>
                  </a:moveTo>
                  <a:cubicBezTo>
                    <a:pt x="4" y="5"/>
                    <a:pt x="6" y="6"/>
                    <a:pt x="4" y="7"/>
                  </a:cubicBezTo>
                  <a:cubicBezTo>
                    <a:pt x="3" y="7"/>
                    <a:pt x="2" y="6"/>
                    <a:pt x="3" y="5"/>
                  </a:cubicBezTo>
                  <a:cubicBezTo>
                    <a:pt x="2" y="4"/>
                    <a:pt x="0" y="2"/>
                    <a:pt x="3" y="0"/>
                  </a:cubicBezTo>
                  <a:cubicBezTo>
                    <a:pt x="3" y="1"/>
                    <a:pt x="4" y="2"/>
                    <a:pt x="4" y="3"/>
                  </a:cubicBezTo>
                  <a:close/>
                </a:path>
              </a:pathLst>
            </a:custGeom>
            <a:solidFill>
              <a:srgbClr val="602F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0" name="Freeform 1293"/>
            <p:cNvSpPr>
              <a:spLocks/>
            </p:cNvSpPr>
            <p:nvPr/>
          </p:nvSpPr>
          <p:spPr bwMode="auto">
            <a:xfrm>
              <a:off x="1055" y="2916"/>
              <a:ext cx="5" cy="31"/>
            </a:xfrm>
            <a:custGeom>
              <a:avLst/>
              <a:gdLst>
                <a:gd name="T0" fmla="*/ 1 w 2"/>
                <a:gd name="T1" fmla="*/ 0 h 13"/>
                <a:gd name="T2" fmla="*/ 2 w 2"/>
                <a:gd name="T3" fmla="*/ 13 h 13"/>
                <a:gd name="T4" fmla="*/ 1 w 2"/>
                <a:gd name="T5" fmla="*/ 0 h 13"/>
              </a:gdLst>
              <a:ahLst/>
              <a:cxnLst>
                <a:cxn ang="0">
                  <a:pos x="T0" y="T1"/>
                </a:cxn>
                <a:cxn ang="0">
                  <a:pos x="T2" y="T3"/>
                </a:cxn>
                <a:cxn ang="0">
                  <a:pos x="T4" y="T5"/>
                </a:cxn>
              </a:cxnLst>
              <a:rect l="0" t="0" r="r" b="b"/>
              <a:pathLst>
                <a:path w="2" h="13">
                  <a:moveTo>
                    <a:pt x="1" y="0"/>
                  </a:moveTo>
                  <a:cubicBezTo>
                    <a:pt x="2" y="4"/>
                    <a:pt x="1" y="9"/>
                    <a:pt x="2" y="13"/>
                  </a:cubicBezTo>
                  <a:cubicBezTo>
                    <a:pt x="0" y="9"/>
                    <a:pt x="1" y="5"/>
                    <a:pt x="1" y="0"/>
                  </a:cubicBezTo>
                  <a:close/>
                </a:path>
              </a:pathLst>
            </a:custGeom>
            <a:solidFill>
              <a:srgbClr val="B08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1" name="Freeform 1294"/>
            <p:cNvSpPr>
              <a:spLocks/>
            </p:cNvSpPr>
            <p:nvPr/>
          </p:nvSpPr>
          <p:spPr bwMode="auto">
            <a:xfrm>
              <a:off x="967" y="2429"/>
              <a:ext cx="31" cy="106"/>
            </a:xfrm>
            <a:custGeom>
              <a:avLst/>
              <a:gdLst>
                <a:gd name="T0" fmla="*/ 10 w 13"/>
                <a:gd name="T1" fmla="*/ 0 h 45"/>
                <a:gd name="T2" fmla="*/ 11 w 13"/>
                <a:gd name="T3" fmla="*/ 0 h 45"/>
                <a:gd name="T4" fmla="*/ 9 w 13"/>
                <a:gd name="T5" fmla="*/ 16 h 45"/>
                <a:gd name="T6" fmla="*/ 9 w 13"/>
                <a:gd name="T7" fmla="*/ 19 h 45"/>
                <a:gd name="T8" fmla="*/ 7 w 13"/>
                <a:gd name="T9" fmla="*/ 33 h 45"/>
                <a:gd name="T10" fmla="*/ 6 w 13"/>
                <a:gd name="T11" fmla="*/ 42 h 45"/>
                <a:gd name="T12" fmla="*/ 5 w 13"/>
                <a:gd name="T13" fmla="*/ 45 h 45"/>
                <a:gd name="T14" fmla="*/ 3 w 13"/>
                <a:gd name="T15" fmla="*/ 35 h 45"/>
                <a:gd name="T16" fmla="*/ 0 w 13"/>
                <a:gd name="T17" fmla="*/ 28 h 45"/>
                <a:gd name="T18" fmla="*/ 5 w 13"/>
                <a:gd name="T19" fmla="*/ 12 h 45"/>
                <a:gd name="T20" fmla="*/ 10 w 13"/>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5">
                  <a:moveTo>
                    <a:pt x="10" y="0"/>
                  </a:moveTo>
                  <a:cubicBezTo>
                    <a:pt x="10" y="0"/>
                    <a:pt x="11" y="0"/>
                    <a:pt x="11" y="0"/>
                  </a:cubicBezTo>
                  <a:cubicBezTo>
                    <a:pt x="11" y="5"/>
                    <a:pt x="13" y="11"/>
                    <a:pt x="9" y="16"/>
                  </a:cubicBezTo>
                  <a:cubicBezTo>
                    <a:pt x="10" y="17"/>
                    <a:pt x="10" y="18"/>
                    <a:pt x="9" y="19"/>
                  </a:cubicBezTo>
                  <a:cubicBezTo>
                    <a:pt x="7" y="23"/>
                    <a:pt x="7" y="28"/>
                    <a:pt x="7" y="33"/>
                  </a:cubicBezTo>
                  <a:cubicBezTo>
                    <a:pt x="6" y="36"/>
                    <a:pt x="6" y="39"/>
                    <a:pt x="6" y="42"/>
                  </a:cubicBezTo>
                  <a:cubicBezTo>
                    <a:pt x="6" y="43"/>
                    <a:pt x="6" y="44"/>
                    <a:pt x="5" y="45"/>
                  </a:cubicBezTo>
                  <a:cubicBezTo>
                    <a:pt x="2" y="42"/>
                    <a:pt x="3" y="38"/>
                    <a:pt x="3" y="35"/>
                  </a:cubicBezTo>
                  <a:cubicBezTo>
                    <a:pt x="2" y="33"/>
                    <a:pt x="2" y="30"/>
                    <a:pt x="0" y="28"/>
                  </a:cubicBezTo>
                  <a:cubicBezTo>
                    <a:pt x="3" y="23"/>
                    <a:pt x="4" y="18"/>
                    <a:pt x="5" y="12"/>
                  </a:cubicBezTo>
                  <a:cubicBezTo>
                    <a:pt x="6" y="8"/>
                    <a:pt x="7" y="4"/>
                    <a:pt x="10" y="0"/>
                  </a:cubicBezTo>
                  <a:close/>
                </a:path>
              </a:pathLst>
            </a:custGeom>
            <a:solidFill>
              <a:srgbClr val="7048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2" name="Freeform 1295"/>
            <p:cNvSpPr>
              <a:spLocks/>
            </p:cNvSpPr>
            <p:nvPr/>
          </p:nvSpPr>
          <p:spPr bwMode="auto">
            <a:xfrm>
              <a:off x="953" y="2398"/>
              <a:ext cx="26" cy="90"/>
            </a:xfrm>
            <a:custGeom>
              <a:avLst/>
              <a:gdLst>
                <a:gd name="T0" fmla="*/ 1 w 11"/>
                <a:gd name="T1" fmla="*/ 38 h 38"/>
                <a:gd name="T2" fmla="*/ 3 w 11"/>
                <a:gd name="T3" fmla="*/ 31 h 38"/>
                <a:gd name="T4" fmla="*/ 3 w 11"/>
                <a:gd name="T5" fmla="*/ 31 h 38"/>
                <a:gd name="T6" fmla="*/ 6 w 11"/>
                <a:gd name="T7" fmla="*/ 23 h 38"/>
                <a:gd name="T8" fmla="*/ 6 w 11"/>
                <a:gd name="T9" fmla="*/ 23 h 38"/>
                <a:gd name="T10" fmla="*/ 2 w 11"/>
                <a:gd name="T11" fmla="*/ 6 h 38"/>
                <a:gd name="T12" fmla="*/ 5 w 11"/>
                <a:gd name="T13" fmla="*/ 4 h 38"/>
                <a:gd name="T14" fmla="*/ 8 w 11"/>
                <a:gd name="T15" fmla="*/ 1 h 38"/>
                <a:gd name="T16" fmla="*/ 11 w 11"/>
                <a:gd name="T17" fmla="*/ 3 h 38"/>
                <a:gd name="T18" fmla="*/ 10 w 11"/>
                <a:gd name="T19" fmla="*/ 11 h 38"/>
                <a:gd name="T20" fmla="*/ 2 w 11"/>
                <a:gd name="T21" fmla="*/ 38 h 38"/>
                <a:gd name="T22" fmla="*/ 1 w 11"/>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38">
                  <a:moveTo>
                    <a:pt x="1" y="38"/>
                  </a:moveTo>
                  <a:cubicBezTo>
                    <a:pt x="0" y="36"/>
                    <a:pt x="4" y="34"/>
                    <a:pt x="3" y="31"/>
                  </a:cubicBezTo>
                  <a:cubicBezTo>
                    <a:pt x="3" y="31"/>
                    <a:pt x="3" y="31"/>
                    <a:pt x="3" y="31"/>
                  </a:cubicBezTo>
                  <a:cubicBezTo>
                    <a:pt x="5" y="29"/>
                    <a:pt x="5" y="26"/>
                    <a:pt x="6" y="23"/>
                  </a:cubicBezTo>
                  <a:cubicBezTo>
                    <a:pt x="6" y="23"/>
                    <a:pt x="6" y="23"/>
                    <a:pt x="6" y="23"/>
                  </a:cubicBezTo>
                  <a:cubicBezTo>
                    <a:pt x="8" y="17"/>
                    <a:pt x="6" y="9"/>
                    <a:pt x="2" y="6"/>
                  </a:cubicBezTo>
                  <a:cubicBezTo>
                    <a:pt x="3" y="5"/>
                    <a:pt x="5" y="5"/>
                    <a:pt x="5" y="4"/>
                  </a:cubicBezTo>
                  <a:cubicBezTo>
                    <a:pt x="6" y="3"/>
                    <a:pt x="7" y="2"/>
                    <a:pt x="8" y="1"/>
                  </a:cubicBezTo>
                  <a:cubicBezTo>
                    <a:pt x="11" y="0"/>
                    <a:pt x="11" y="2"/>
                    <a:pt x="11" y="3"/>
                  </a:cubicBezTo>
                  <a:cubicBezTo>
                    <a:pt x="11" y="6"/>
                    <a:pt x="11" y="8"/>
                    <a:pt x="10" y="11"/>
                  </a:cubicBezTo>
                  <a:cubicBezTo>
                    <a:pt x="10" y="20"/>
                    <a:pt x="8" y="30"/>
                    <a:pt x="2" y="38"/>
                  </a:cubicBezTo>
                  <a:cubicBezTo>
                    <a:pt x="2" y="38"/>
                    <a:pt x="1" y="38"/>
                    <a:pt x="1" y="38"/>
                  </a:cubicBezTo>
                  <a:close/>
                </a:path>
              </a:pathLst>
            </a:custGeom>
            <a:solidFill>
              <a:srgbClr val="9F8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3" name="Freeform 1296"/>
            <p:cNvSpPr>
              <a:spLocks/>
            </p:cNvSpPr>
            <p:nvPr/>
          </p:nvSpPr>
          <p:spPr bwMode="auto">
            <a:xfrm>
              <a:off x="955" y="2495"/>
              <a:ext cx="24" cy="85"/>
            </a:xfrm>
            <a:custGeom>
              <a:avLst/>
              <a:gdLst>
                <a:gd name="T0" fmla="*/ 5 w 10"/>
                <a:gd name="T1" fmla="*/ 0 h 36"/>
                <a:gd name="T2" fmla="*/ 8 w 10"/>
                <a:gd name="T3" fmla="*/ 5 h 36"/>
                <a:gd name="T4" fmla="*/ 9 w 10"/>
                <a:gd name="T5" fmla="*/ 17 h 36"/>
                <a:gd name="T6" fmla="*/ 10 w 10"/>
                <a:gd name="T7" fmla="*/ 19 h 36"/>
                <a:gd name="T8" fmla="*/ 7 w 10"/>
                <a:gd name="T9" fmla="*/ 32 h 36"/>
                <a:gd name="T10" fmla="*/ 4 w 10"/>
                <a:gd name="T11" fmla="*/ 35 h 36"/>
                <a:gd name="T12" fmla="*/ 2 w 10"/>
                <a:gd name="T13" fmla="*/ 36 h 36"/>
                <a:gd name="T14" fmla="*/ 6 w 10"/>
                <a:gd name="T15" fmla="*/ 25 h 36"/>
                <a:gd name="T16" fmla="*/ 6 w 10"/>
                <a:gd name="T17" fmla="*/ 24 h 36"/>
                <a:gd name="T18" fmla="*/ 6 w 10"/>
                <a:gd name="T19" fmla="*/ 15 h 36"/>
                <a:gd name="T20" fmla="*/ 6 w 10"/>
                <a:gd name="T21" fmla="*/ 15 h 36"/>
                <a:gd name="T22" fmla="*/ 2 w 10"/>
                <a:gd name="T23" fmla="*/ 6 h 36"/>
                <a:gd name="T24" fmla="*/ 2 w 10"/>
                <a:gd name="T25" fmla="*/ 3 h 36"/>
                <a:gd name="T26" fmla="*/ 5 w 10"/>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36">
                  <a:moveTo>
                    <a:pt x="5" y="0"/>
                  </a:moveTo>
                  <a:cubicBezTo>
                    <a:pt x="8" y="0"/>
                    <a:pt x="8" y="3"/>
                    <a:pt x="8" y="5"/>
                  </a:cubicBezTo>
                  <a:cubicBezTo>
                    <a:pt x="9" y="9"/>
                    <a:pt x="9" y="13"/>
                    <a:pt x="9" y="17"/>
                  </a:cubicBezTo>
                  <a:cubicBezTo>
                    <a:pt x="10" y="18"/>
                    <a:pt x="10" y="18"/>
                    <a:pt x="10" y="19"/>
                  </a:cubicBezTo>
                  <a:cubicBezTo>
                    <a:pt x="10" y="23"/>
                    <a:pt x="9" y="27"/>
                    <a:pt x="7" y="32"/>
                  </a:cubicBezTo>
                  <a:cubicBezTo>
                    <a:pt x="7" y="33"/>
                    <a:pt x="6" y="35"/>
                    <a:pt x="4" y="35"/>
                  </a:cubicBezTo>
                  <a:cubicBezTo>
                    <a:pt x="4" y="35"/>
                    <a:pt x="3" y="35"/>
                    <a:pt x="2" y="36"/>
                  </a:cubicBezTo>
                  <a:cubicBezTo>
                    <a:pt x="4" y="32"/>
                    <a:pt x="6" y="29"/>
                    <a:pt x="6" y="25"/>
                  </a:cubicBezTo>
                  <a:cubicBezTo>
                    <a:pt x="6" y="25"/>
                    <a:pt x="6" y="24"/>
                    <a:pt x="6" y="24"/>
                  </a:cubicBezTo>
                  <a:cubicBezTo>
                    <a:pt x="7" y="21"/>
                    <a:pt x="7" y="18"/>
                    <a:pt x="6" y="15"/>
                  </a:cubicBezTo>
                  <a:cubicBezTo>
                    <a:pt x="6" y="15"/>
                    <a:pt x="6" y="15"/>
                    <a:pt x="6" y="15"/>
                  </a:cubicBezTo>
                  <a:cubicBezTo>
                    <a:pt x="6" y="11"/>
                    <a:pt x="6" y="8"/>
                    <a:pt x="2" y="6"/>
                  </a:cubicBezTo>
                  <a:cubicBezTo>
                    <a:pt x="0" y="5"/>
                    <a:pt x="1" y="4"/>
                    <a:pt x="2" y="3"/>
                  </a:cubicBezTo>
                  <a:cubicBezTo>
                    <a:pt x="3" y="2"/>
                    <a:pt x="4" y="1"/>
                    <a:pt x="5" y="0"/>
                  </a:cubicBezTo>
                  <a:close/>
                </a:path>
              </a:pathLst>
            </a:custGeom>
            <a:solidFill>
              <a:srgbClr val="A081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4" name="Freeform 1297"/>
            <p:cNvSpPr>
              <a:spLocks/>
            </p:cNvSpPr>
            <p:nvPr/>
          </p:nvSpPr>
          <p:spPr bwMode="auto">
            <a:xfrm>
              <a:off x="972" y="2339"/>
              <a:ext cx="26" cy="85"/>
            </a:xfrm>
            <a:custGeom>
              <a:avLst/>
              <a:gdLst>
                <a:gd name="T0" fmla="*/ 2 w 11"/>
                <a:gd name="T1" fmla="*/ 36 h 36"/>
                <a:gd name="T2" fmla="*/ 2 w 11"/>
                <a:gd name="T3" fmla="*/ 27 h 36"/>
                <a:gd name="T4" fmla="*/ 0 w 11"/>
                <a:gd name="T5" fmla="*/ 26 h 36"/>
                <a:gd name="T6" fmla="*/ 7 w 11"/>
                <a:gd name="T7" fmla="*/ 3 h 36"/>
                <a:gd name="T8" fmla="*/ 9 w 11"/>
                <a:gd name="T9" fmla="*/ 0 h 36"/>
                <a:gd name="T10" fmla="*/ 8 w 11"/>
                <a:gd name="T11" fmla="*/ 17 h 36"/>
                <a:gd name="T12" fmla="*/ 3 w 11"/>
                <a:gd name="T13" fmla="*/ 34 h 36"/>
                <a:gd name="T14" fmla="*/ 2 w 11"/>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6">
                  <a:moveTo>
                    <a:pt x="2" y="36"/>
                  </a:moveTo>
                  <a:cubicBezTo>
                    <a:pt x="2" y="33"/>
                    <a:pt x="2" y="30"/>
                    <a:pt x="2" y="27"/>
                  </a:cubicBezTo>
                  <a:cubicBezTo>
                    <a:pt x="2" y="26"/>
                    <a:pt x="1" y="26"/>
                    <a:pt x="0" y="26"/>
                  </a:cubicBezTo>
                  <a:cubicBezTo>
                    <a:pt x="5" y="19"/>
                    <a:pt x="6" y="11"/>
                    <a:pt x="7" y="3"/>
                  </a:cubicBezTo>
                  <a:cubicBezTo>
                    <a:pt x="8" y="2"/>
                    <a:pt x="8" y="2"/>
                    <a:pt x="9" y="0"/>
                  </a:cubicBezTo>
                  <a:cubicBezTo>
                    <a:pt x="9" y="6"/>
                    <a:pt x="11" y="12"/>
                    <a:pt x="8" y="17"/>
                  </a:cubicBezTo>
                  <a:cubicBezTo>
                    <a:pt x="6" y="23"/>
                    <a:pt x="4" y="28"/>
                    <a:pt x="3" y="34"/>
                  </a:cubicBezTo>
                  <a:cubicBezTo>
                    <a:pt x="3" y="35"/>
                    <a:pt x="3" y="35"/>
                    <a:pt x="2" y="36"/>
                  </a:cubicBezTo>
                  <a:close/>
                </a:path>
              </a:pathLst>
            </a:custGeom>
            <a:solidFill>
              <a:srgbClr val="6C4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5" name="Freeform 1298"/>
            <p:cNvSpPr>
              <a:spLocks/>
            </p:cNvSpPr>
            <p:nvPr/>
          </p:nvSpPr>
          <p:spPr bwMode="auto">
            <a:xfrm>
              <a:off x="910" y="2488"/>
              <a:ext cx="55" cy="19"/>
            </a:xfrm>
            <a:custGeom>
              <a:avLst/>
              <a:gdLst>
                <a:gd name="T0" fmla="*/ 20 w 23"/>
                <a:gd name="T1" fmla="*/ 2 h 8"/>
                <a:gd name="T2" fmla="*/ 23 w 23"/>
                <a:gd name="T3" fmla="*/ 0 h 8"/>
                <a:gd name="T4" fmla="*/ 13 w 23"/>
                <a:gd name="T5" fmla="*/ 7 h 8"/>
                <a:gd name="T6" fmla="*/ 0 w 23"/>
                <a:gd name="T7" fmla="*/ 5 h 8"/>
                <a:gd name="T8" fmla="*/ 20 w 23"/>
                <a:gd name="T9" fmla="*/ 2 h 8"/>
              </a:gdLst>
              <a:ahLst/>
              <a:cxnLst>
                <a:cxn ang="0">
                  <a:pos x="T0" y="T1"/>
                </a:cxn>
                <a:cxn ang="0">
                  <a:pos x="T2" y="T3"/>
                </a:cxn>
                <a:cxn ang="0">
                  <a:pos x="T4" y="T5"/>
                </a:cxn>
                <a:cxn ang="0">
                  <a:pos x="T6" y="T7"/>
                </a:cxn>
                <a:cxn ang="0">
                  <a:pos x="T8" y="T9"/>
                </a:cxn>
              </a:cxnLst>
              <a:rect l="0" t="0" r="r" b="b"/>
              <a:pathLst>
                <a:path w="23" h="8">
                  <a:moveTo>
                    <a:pt x="20" y="2"/>
                  </a:moveTo>
                  <a:cubicBezTo>
                    <a:pt x="21" y="2"/>
                    <a:pt x="22" y="0"/>
                    <a:pt x="23" y="0"/>
                  </a:cubicBezTo>
                  <a:cubicBezTo>
                    <a:pt x="22" y="4"/>
                    <a:pt x="19" y="7"/>
                    <a:pt x="13" y="7"/>
                  </a:cubicBezTo>
                  <a:cubicBezTo>
                    <a:pt x="9" y="8"/>
                    <a:pt x="6" y="5"/>
                    <a:pt x="0" y="5"/>
                  </a:cubicBezTo>
                  <a:cubicBezTo>
                    <a:pt x="7" y="3"/>
                    <a:pt x="14" y="4"/>
                    <a:pt x="20" y="2"/>
                  </a:cubicBezTo>
                  <a:close/>
                </a:path>
              </a:pathLst>
            </a:custGeom>
            <a:solidFill>
              <a:srgbClr val="F5F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6" name="Freeform 1299"/>
            <p:cNvSpPr>
              <a:spLocks/>
            </p:cNvSpPr>
            <p:nvPr/>
          </p:nvSpPr>
          <p:spPr bwMode="auto">
            <a:xfrm>
              <a:off x="965" y="1005"/>
              <a:ext cx="95" cy="98"/>
            </a:xfrm>
            <a:custGeom>
              <a:avLst/>
              <a:gdLst>
                <a:gd name="T0" fmla="*/ 24 w 40"/>
                <a:gd name="T1" fmla="*/ 3 h 41"/>
                <a:gd name="T2" fmla="*/ 35 w 40"/>
                <a:gd name="T3" fmla="*/ 2 h 41"/>
                <a:gd name="T4" fmla="*/ 40 w 40"/>
                <a:gd name="T5" fmla="*/ 7 h 41"/>
                <a:gd name="T6" fmla="*/ 33 w 40"/>
                <a:gd name="T7" fmla="*/ 3 h 41"/>
                <a:gd name="T8" fmla="*/ 27 w 40"/>
                <a:gd name="T9" fmla="*/ 4 h 41"/>
                <a:gd name="T10" fmla="*/ 27 w 40"/>
                <a:gd name="T11" fmla="*/ 10 h 41"/>
                <a:gd name="T12" fmla="*/ 28 w 40"/>
                <a:gd name="T13" fmla="*/ 22 h 41"/>
                <a:gd name="T14" fmla="*/ 28 w 40"/>
                <a:gd name="T15" fmla="*/ 32 h 41"/>
                <a:gd name="T16" fmla="*/ 27 w 40"/>
                <a:gd name="T17" fmla="*/ 36 h 41"/>
                <a:gd name="T18" fmla="*/ 25 w 40"/>
                <a:gd name="T19" fmla="*/ 36 h 41"/>
                <a:gd name="T20" fmla="*/ 24 w 40"/>
                <a:gd name="T21" fmla="*/ 28 h 41"/>
                <a:gd name="T22" fmla="*/ 23 w 40"/>
                <a:gd name="T23" fmla="*/ 27 h 41"/>
                <a:gd name="T24" fmla="*/ 24 w 40"/>
                <a:gd name="T25" fmla="*/ 27 h 41"/>
                <a:gd name="T26" fmla="*/ 22 w 40"/>
                <a:gd name="T27" fmla="*/ 40 h 41"/>
                <a:gd name="T28" fmla="*/ 20 w 40"/>
                <a:gd name="T29" fmla="*/ 41 h 41"/>
                <a:gd name="T30" fmla="*/ 19 w 40"/>
                <a:gd name="T31" fmla="*/ 40 h 41"/>
                <a:gd name="T32" fmla="*/ 15 w 40"/>
                <a:gd name="T33" fmla="*/ 37 h 41"/>
                <a:gd name="T34" fmla="*/ 1 w 40"/>
                <a:gd name="T35" fmla="*/ 38 h 41"/>
                <a:gd name="T36" fmla="*/ 3 w 40"/>
                <a:gd name="T37" fmla="*/ 36 h 41"/>
                <a:gd name="T38" fmla="*/ 13 w 40"/>
                <a:gd name="T39" fmla="*/ 34 h 41"/>
                <a:gd name="T40" fmla="*/ 19 w 40"/>
                <a:gd name="T41" fmla="*/ 27 h 41"/>
                <a:gd name="T42" fmla="*/ 20 w 40"/>
                <a:gd name="T43" fmla="*/ 22 h 41"/>
                <a:gd name="T44" fmla="*/ 23 w 40"/>
                <a:gd name="T45" fmla="*/ 13 h 41"/>
                <a:gd name="T46" fmla="*/ 23 w 40"/>
                <a:gd name="T47" fmla="*/ 7 h 41"/>
                <a:gd name="T48" fmla="*/ 24 w 40"/>
                <a:gd name="T49"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41">
                  <a:moveTo>
                    <a:pt x="24" y="3"/>
                  </a:moveTo>
                  <a:cubicBezTo>
                    <a:pt x="28" y="0"/>
                    <a:pt x="32" y="1"/>
                    <a:pt x="35" y="2"/>
                  </a:cubicBezTo>
                  <a:cubicBezTo>
                    <a:pt x="37" y="3"/>
                    <a:pt x="39" y="4"/>
                    <a:pt x="40" y="7"/>
                  </a:cubicBezTo>
                  <a:cubicBezTo>
                    <a:pt x="38" y="5"/>
                    <a:pt x="36" y="4"/>
                    <a:pt x="33" y="3"/>
                  </a:cubicBezTo>
                  <a:cubicBezTo>
                    <a:pt x="31" y="3"/>
                    <a:pt x="29" y="1"/>
                    <a:pt x="27" y="4"/>
                  </a:cubicBezTo>
                  <a:cubicBezTo>
                    <a:pt x="26" y="6"/>
                    <a:pt x="26" y="8"/>
                    <a:pt x="27" y="10"/>
                  </a:cubicBezTo>
                  <a:cubicBezTo>
                    <a:pt x="29" y="14"/>
                    <a:pt x="30" y="18"/>
                    <a:pt x="28" y="22"/>
                  </a:cubicBezTo>
                  <a:cubicBezTo>
                    <a:pt x="26" y="25"/>
                    <a:pt x="26" y="29"/>
                    <a:pt x="28" y="32"/>
                  </a:cubicBezTo>
                  <a:cubicBezTo>
                    <a:pt x="30" y="34"/>
                    <a:pt x="29" y="36"/>
                    <a:pt x="27" y="36"/>
                  </a:cubicBezTo>
                  <a:cubicBezTo>
                    <a:pt x="26" y="36"/>
                    <a:pt x="26" y="36"/>
                    <a:pt x="25" y="36"/>
                  </a:cubicBezTo>
                  <a:cubicBezTo>
                    <a:pt x="22" y="34"/>
                    <a:pt x="24" y="30"/>
                    <a:pt x="24" y="28"/>
                  </a:cubicBezTo>
                  <a:cubicBezTo>
                    <a:pt x="24" y="27"/>
                    <a:pt x="23" y="27"/>
                    <a:pt x="23" y="27"/>
                  </a:cubicBezTo>
                  <a:cubicBezTo>
                    <a:pt x="23" y="27"/>
                    <a:pt x="24" y="27"/>
                    <a:pt x="24" y="27"/>
                  </a:cubicBezTo>
                  <a:cubicBezTo>
                    <a:pt x="24" y="32"/>
                    <a:pt x="23" y="36"/>
                    <a:pt x="22" y="40"/>
                  </a:cubicBezTo>
                  <a:cubicBezTo>
                    <a:pt x="22" y="41"/>
                    <a:pt x="21" y="41"/>
                    <a:pt x="20" y="41"/>
                  </a:cubicBezTo>
                  <a:cubicBezTo>
                    <a:pt x="20" y="41"/>
                    <a:pt x="20" y="40"/>
                    <a:pt x="19" y="40"/>
                  </a:cubicBezTo>
                  <a:cubicBezTo>
                    <a:pt x="19" y="38"/>
                    <a:pt x="17" y="38"/>
                    <a:pt x="15" y="37"/>
                  </a:cubicBezTo>
                  <a:cubicBezTo>
                    <a:pt x="11" y="38"/>
                    <a:pt x="6" y="39"/>
                    <a:pt x="1" y="38"/>
                  </a:cubicBezTo>
                  <a:cubicBezTo>
                    <a:pt x="0" y="36"/>
                    <a:pt x="2" y="36"/>
                    <a:pt x="3" y="36"/>
                  </a:cubicBezTo>
                  <a:cubicBezTo>
                    <a:pt x="6" y="36"/>
                    <a:pt x="10" y="35"/>
                    <a:pt x="13" y="34"/>
                  </a:cubicBezTo>
                  <a:cubicBezTo>
                    <a:pt x="17" y="33"/>
                    <a:pt x="19" y="32"/>
                    <a:pt x="19" y="27"/>
                  </a:cubicBezTo>
                  <a:cubicBezTo>
                    <a:pt x="19" y="25"/>
                    <a:pt x="19" y="23"/>
                    <a:pt x="20" y="22"/>
                  </a:cubicBezTo>
                  <a:cubicBezTo>
                    <a:pt x="20" y="18"/>
                    <a:pt x="19" y="15"/>
                    <a:pt x="23" y="13"/>
                  </a:cubicBezTo>
                  <a:cubicBezTo>
                    <a:pt x="23" y="11"/>
                    <a:pt x="23" y="9"/>
                    <a:pt x="23" y="7"/>
                  </a:cubicBezTo>
                  <a:cubicBezTo>
                    <a:pt x="23" y="5"/>
                    <a:pt x="23" y="4"/>
                    <a:pt x="24" y="3"/>
                  </a:cubicBezTo>
                  <a:close/>
                </a:path>
              </a:pathLst>
            </a:custGeom>
            <a:solidFill>
              <a:srgbClr val="A95A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7" name="Freeform 1300"/>
            <p:cNvSpPr>
              <a:spLocks/>
            </p:cNvSpPr>
            <p:nvPr/>
          </p:nvSpPr>
          <p:spPr bwMode="auto">
            <a:xfrm>
              <a:off x="934" y="1027"/>
              <a:ext cx="83" cy="90"/>
            </a:xfrm>
            <a:custGeom>
              <a:avLst/>
              <a:gdLst>
                <a:gd name="T0" fmla="*/ 33 w 35"/>
                <a:gd name="T1" fmla="*/ 13 h 38"/>
                <a:gd name="T2" fmla="*/ 31 w 35"/>
                <a:gd name="T3" fmla="*/ 25 h 38"/>
                <a:gd name="T4" fmla="*/ 29 w 35"/>
                <a:gd name="T5" fmla="*/ 26 h 38"/>
                <a:gd name="T6" fmla="*/ 15 w 35"/>
                <a:gd name="T7" fmla="*/ 28 h 38"/>
                <a:gd name="T8" fmla="*/ 14 w 35"/>
                <a:gd name="T9" fmla="*/ 29 h 38"/>
                <a:gd name="T10" fmla="*/ 3 w 35"/>
                <a:gd name="T11" fmla="*/ 36 h 38"/>
                <a:gd name="T12" fmla="*/ 2 w 35"/>
                <a:gd name="T13" fmla="*/ 38 h 38"/>
                <a:gd name="T14" fmla="*/ 1 w 35"/>
                <a:gd name="T15" fmla="*/ 36 h 38"/>
                <a:gd name="T16" fmla="*/ 9 w 35"/>
                <a:gd name="T17" fmla="*/ 26 h 38"/>
                <a:gd name="T18" fmla="*/ 23 w 35"/>
                <a:gd name="T19" fmla="*/ 25 h 38"/>
                <a:gd name="T20" fmla="*/ 31 w 35"/>
                <a:gd name="T21" fmla="*/ 16 h 38"/>
                <a:gd name="T22" fmla="*/ 25 w 35"/>
                <a:gd name="T23" fmla="*/ 8 h 38"/>
                <a:gd name="T24" fmla="*/ 22 w 35"/>
                <a:gd name="T25" fmla="*/ 7 h 38"/>
                <a:gd name="T26" fmla="*/ 21 w 35"/>
                <a:gd name="T27" fmla="*/ 5 h 38"/>
                <a:gd name="T28" fmla="*/ 23 w 35"/>
                <a:gd name="T29" fmla="*/ 4 h 38"/>
                <a:gd name="T30" fmla="*/ 33 w 35"/>
                <a:gd name="T31" fmla="*/ 0 h 38"/>
                <a:gd name="T32" fmla="*/ 33 w 35"/>
                <a:gd name="T33" fmla="*/ 4 h 38"/>
                <a:gd name="T34" fmla="*/ 33 w 35"/>
                <a:gd name="T3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8">
                  <a:moveTo>
                    <a:pt x="33" y="13"/>
                  </a:moveTo>
                  <a:cubicBezTo>
                    <a:pt x="33" y="17"/>
                    <a:pt x="35" y="21"/>
                    <a:pt x="31" y="25"/>
                  </a:cubicBezTo>
                  <a:cubicBezTo>
                    <a:pt x="30" y="25"/>
                    <a:pt x="30" y="26"/>
                    <a:pt x="29" y="26"/>
                  </a:cubicBezTo>
                  <a:cubicBezTo>
                    <a:pt x="24" y="26"/>
                    <a:pt x="20" y="29"/>
                    <a:pt x="15" y="28"/>
                  </a:cubicBezTo>
                  <a:cubicBezTo>
                    <a:pt x="14" y="28"/>
                    <a:pt x="14" y="28"/>
                    <a:pt x="14" y="29"/>
                  </a:cubicBezTo>
                  <a:cubicBezTo>
                    <a:pt x="8" y="27"/>
                    <a:pt x="6" y="30"/>
                    <a:pt x="3" y="36"/>
                  </a:cubicBezTo>
                  <a:cubicBezTo>
                    <a:pt x="3" y="37"/>
                    <a:pt x="3" y="38"/>
                    <a:pt x="2" y="38"/>
                  </a:cubicBezTo>
                  <a:cubicBezTo>
                    <a:pt x="1" y="38"/>
                    <a:pt x="1" y="37"/>
                    <a:pt x="1" y="36"/>
                  </a:cubicBezTo>
                  <a:cubicBezTo>
                    <a:pt x="0" y="32"/>
                    <a:pt x="4" y="26"/>
                    <a:pt x="9" y="26"/>
                  </a:cubicBezTo>
                  <a:cubicBezTo>
                    <a:pt x="14" y="26"/>
                    <a:pt x="18" y="25"/>
                    <a:pt x="23" y="25"/>
                  </a:cubicBezTo>
                  <a:cubicBezTo>
                    <a:pt x="28" y="24"/>
                    <a:pt x="30" y="21"/>
                    <a:pt x="31" y="16"/>
                  </a:cubicBezTo>
                  <a:cubicBezTo>
                    <a:pt x="31" y="12"/>
                    <a:pt x="29" y="9"/>
                    <a:pt x="25" y="8"/>
                  </a:cubicBezTo>
                  <a:cubicBezTo>
                    <a:pt x="24" y="8"/>
                    <a:pt x="23" y="8"/>
                    <a:pt x="22" y="7"/>
                  </a:cubicBezTo>
                  <a:cubicBezTo>
                    <a:pt x="22" y="6"/>
                    <a:pt x="21" y="6"/>
                    <a:pt x="21" y="5"/>
                  </a:cubicBezTo>
                  <a:cubicBezTo>
                    <a:pt x="22" y="4"/>
                    <a:pt x="23" y="4"/>
                    <a:pt x="23" y="4"/>
                  </a:cubicBezTo>
                  <a:cubicBezTo>
                    <a:pt x="27" y="4"/>
                    <a:pt x="30" y="2"/>
                    <a:pt x="33" y="0"/>
                  </a:cubicBezTo>
                  <a:cubicBezTo>
                    <a:pt x="33" y="1"/>
                    <a:pt x="34" y="3"/>
                    <a:pt x="33" y="4"/>
                  </a:cubicBezTo>
                  <a:cubicBezTo>
                    <a:pt x="31" y="7"/>
                    <a:pt x="31" y="10"/>
                    <a:pt x="33" y="13"/>
                  </a:cubicBezTo>
                  <a:close/>
                </a:path>
              </a:pathLst>
            </a:custGeom>
            <a:solidFill>
              <a:srgbClr val="DD9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8" name="Freeform 1301"/>
            <p:cNvSpPr>
              <a:spLocks/>
            </p:cNvSpPr>
            <p:nvPr/>
          </p:nvSpPr>
          <p:spPr bwMode="auto">
            <a:xfrm>
              <a:off x="1029" y="934"/>
              <a:ext cx="38" cy="24"/>
            </a:xfrm>
            <a:custGeom>
              <a:avLst/>
              <a:gdLst>
                <a:gd name="T0" fmla="*/ 5 w 16"/>
                <a:gd name="T1" fmla="*/ 0 h 10"/>
                <a:gd name="T2" fmla="*/ 12 w 16"/>
                <a:gd name="T3" fmla="*/ 3 h 10"/>
                <a:gd name="T4" fmla="*/ 14 w 16"/>
                <a:gd name="T5" fmla="*/ 5 h 10"/>
                <a:gd name="T6" fmla="*/ 10 w 16"/>
                <a:gd name="T7" fmla="*/ 9 h 10"/>
                <a:gd name="T8" fmla="*/ 3 w 16"/>
                <a:gd name="T9" fmla="*/ 7 h 10"/>
                <a:gd name="T10" fmla="*/ 6 w 16"/>
                <a:gd name="T11" fmla="*/ 4 h 10"/>
                <a:gd name="T12" fmla="*/ 2 w 16"/>
                <a:gd name="T13" fmla="*/ 4 h 10"/>
                <a:gd name="T14" fmla="*/ 0 w 16"/>
                <a:gd name="T15" fmla="*/ 2 h 10"/>
                <a:gd name="T16" fmla="*/ 5 w 1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0"/>
                  </a:moveTo>
                  <a:cubicBezTo>
                    <a:pt x="7" y="0"/>
                    <a:pt x="10" y="1"/>
                    <a:pt x="12" y="3"/>
                  </a:cubicBezTo>
                  <a:cubicBezTo>
                    <a:pt x="13" y="3"/>
                    <a:pt x="13" y="4"/>
                    <a:pt x="14" y="5"/>
                  </a:cubicBezTo>
                  <a:cubicBezTo>
                    <a:pt x="16" y="9"/>
                    <a:pt x="13" y="9"/>
                    <a:pt x="10" y="9"/>
                  </a:cubicBezTo>
                  <a:cubicBezTo>
                    <a:pt x="8" y="8"/>
                    <a:pt x="5" y="10"/>
                    <a:pt x="3" y="7"/>
                  </a:cubicBezTo>
                  <a:cubicBezTo>
                    <a:pt x="4" y="5"/>
                    <a:pt x="6" y="6"/>
                    <a:pt x="6" y="4"/>
                  </a:cubicBezTo>
                  <a:cubicBezTo>
                    <a:pt x="5" y="3"/>
                    <a:pt x="3" y="4"/>
                    <a:pt x="2" y="4"/>
                  </a:cubicBezTo>
                  <a:cubicBezTo>
                    <a:pt x="1" y="3"/>
                    <a:pt x="0" y="3"/>
                    <a:pt x="0" y="2"/>
                  </a:cubicBezTo>
                  <a:cubicBezTo>
                    <a:pt x="2" y="1"/>
                    <a:pt x="3" y="1"/>
                    <a:pt x="5" y="0"/>
                  </a:cubicBezTo>
                  <a:close/>
                </a:path>
              </a:pathLst>
            </a:custGeom>
            <a:solidFill>
              <a:srgbClr val="F4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9" name="Freeform 1302"/>
            <p:cNvSpPr>
              <a:spLocks/>
            </p:cNvSpPr>
            <p:nvPr/>
          </p:nvSpPr>
          <p:spPr bwMode="auto">
            <a:xfrm>
              <a:off x="974" y="934"/>
              <a:ext cx="36" cy="24"/>
            </a:xfrm>
            <a:custGeom>
              <a:avLst/>
              <a:gdLst>
                <a:gd name="T0" fmla="*/ 4 w 15"/>
                <a:gd name="T1" fmla="*/ 2 h 10"/>
                <a:gd name="T2" fmla="*/ 5 w 15"/>
                <a:gd name="T3" fmla="*/ 1 h 10"/>
                <a:gd name="T4" fmla="*/ 13 w 15"/>
                <a:gd name="T5" fmla="*/ 1 h 10"/>
                <a:gd name="T6" fmla="*/ 14 w 15"/>
                <a:gd name="T7" fmla="*/ 3 h 10"/>
                <a:gd name="T8" fmla="*/ 11 w 15"/>
                <a:gd name="T9" fmla="*/ 4 h 10"/>
                <a:gd name="T10" fmla="*/ 12 w 15"/>
                <a:gd name="T11" fmla="*/ 7 h 10"/>
                <a:gd name="T12" fmla="*/ 6 w 15"/>
                <a:gd name="T13" fmla="*/ 9 h 10"/>
                <a:gd name="T14" fmla="*/ 1 w 15"/>
                <a:gd name="T15" fmla="*/ 8 h 10"/>
                <a:gd name="T16" fmla="*/ 3 w 15"/>
                <a:gd name="T17" fmla="*/ 4 h 10"/>
                <a:gd name="T18" fmla="*/ 4 w 15"/>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4" y="2"/>
                  </a:moveTo>
                  <a:cubicBezTo>
                    <a:pt x="5" y="1"/>
                    <a:pt x="5" y="1"/>
                    <a:pt x="5" y="1"/>
                  </a:cubicBezTo>
                  <a:cubicBezTo>
                    <a:pt x="8" y="0"/>
                    <a:pt x="11" y="0"/>
                    <a:pt x="13" y="1"/>
                  </a:cubicBezTo>
                  <a:cubicBezTo>
                    <a:pt x="14" y="1"/>
                    <a:pt x="15" y="2"/>
                    <a:pt x="14" y="3"/>
                  </a:cubicBezTo>
                  <a:cubicBezTo>
                    <a:pt x="13" y="4"/>
                    <a:pt x="11" y="3"/>
                    <a:pt x="11" y="4"/>
                  </a:cubicBezTo>
                  <a:cubicBezTo>
                    <a:pt x="11" y="5"/>
                    <a:pt x="12" y="6"/>
                    <a:pt x="12" y="7"/>
                  </a:cubicBezTo>
                  <a:cubicBezTo>
                    <a:pt x="11" y="10"/>
                    <a:pt x="8" y="9"/>
                    <a:pt x="6" y="9"/>
                  </a:cubicBezTo>
                  <a:cubicBezTo>
                    <a:pt x="4" y="9"/>
                    <a:pt x="2" y="10"/>
                    <a:pt x="1" y="8"/>
                  </a:cubicBezTo>
                  <a:cubicBezTo>
                    <a:pt x="0" y="6"/>
                    <a:pt x="3" y="5"/>
                    <a:pt x="3" y="4"/>
                  </a:cubicBezTo>
                  <a:cubicBezTo>
                    <a:pt x="3" y="3"/>
                    <a:pt x="4" y="2"/>
                    <a:pt x="4" y="2"/>
                  </a:cubicBezTo>
                  <a:close/>
                </a:path>
              </a:pathLst>
            </a:custGeom>
            <a:solidFill>
              <a:srgbClr val="F7D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0" name="Freeform 1303"/>
            <p:cNvSpPr>
              <a:spLocks/>
            </p:cNvSpPr>
            <p:nvPr/>
          </p:nvSpPr>
          <p:spPr bwMode="auto">
            <a:xfrm>
              <a:off x="1017" y="927"/>
              <a:ext cx="7" cy="112"/>
            </a:xfrm>
            <a:custGeom>
              <a:avLst/>
              <a:gdLst>
                <a:gd name="T0" fmla="*/ 2 w 3"/>
                <a:gd name="T1" fmla="*/ 36 h 47"/>
                <a:gd name="T2" fmla="*/ 1 w 3"/>
                <a:gd name="T3" fmla="*/ 47 h 47"/>
                <a:gd name="T4" fmla="*/ 1 w 3"/>
                <a:gd name="T5" fmla="*/ 47 h 47"/>
                <a:gd name="T6" fmla="*/ 1 w 3"/>
                <a:gd name="T7" fmla="*/ 46 h 47"/>
                <a:gd name="T8" fmla="*/ 1 w 3"/>
                <a:gd name="T9" fmla="*/ 0 h 47"/>
                <a:gd name="T10" fmla="*/ 2 w 3"/>
                <a:gd name="T11" fmla="*/ 9 h 47"/>
                <a:gd name="T12" fmla="*/ 2 w 3"/>
                <a:gd name="T13" fmla="*/ 21 h 47"/>
                <a:gd name="T14" fmla="*/ 2 w 3"/>
                <a:gd name="T15" fmla="*/ 28 h 47"/>
                <a:gd name="T16" fmla="*/ 2 w 3"/>
                <a:gd name="T17" fmla="*/ 29 h 47"/>
                <a:gd name="T18" fmla="*/ 3 w 3"/>
                <a:gd name="T19" fmla="*/ 34 h 47"/>
                <a:gd name="T20" fmla="*/ 2 w 3"/>
                <a:gd name="T21"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
                  <a:moveTo>
                    <a:pt x="2" y="36"/>
                  </a:moveTo>
                  <a:cubicBezTo>
                    <a:pt x="2" y="39"/>
                    <a:pt x="2" y="43"/>
                    <a:pt x="1" y="47"/>
                  </a:cubicBezTo>
                  <a:cubicBezTo>
                    <a:pt x="1" y="47"/>
                    <a:pt x="2" y="47"/>
                    <a:pt x="1" y="47"/>
                  </a:cubicBezTo>
                  <a:cubicBezTo>
                    <a:pt x="1" y="47"/>
                    <a:pt x="1" y="46"/>
                    <a:pt x="1" y="46"/>
                  </a:cubicBezTo>
                  <a:cubicBezTo>
                    <a:pt x="0" y="31"/>
                    <a:pt x="2" y="15"/>
                    <a:pt x="1" y="0"/>
                  </a:cubicBezTo>
                  <a:cubicBezTo>
                    <a:pt x="3" y="3"/>
                    <a:pt x="1" y="6"/>
                    <a:pt x="2" y="9"/>
                  </a:cubicBezTo>
                  <a:cubicBezTo>
                    <a:pt x="3" y="13"/>
                    <a:pt x="1" y="17"/>
                    <a:pt x="2" y="21"/>
                  </a:cubicBezTo>
                  <a:cubicBezTo>
                    <a:pt x="2" y="23"/>
                    <a:pt x="2" y="25"/>
                    <a:pt x="2" y="28"/>
                  </a:cubicBezTo>
                  <a:cubicBezTo>
                    <a:pt x="2" y="28"/>
                    <a:pt x="2" y="28"/>
                    <a:pt x="2" y="29"/>
                  </a:cubicBezTo>
                  <a:cubicBezTo>
                    <a:pt x="3" y="30"/>
                    <a:pt x="3" y="32"/>
                    <a:pt x="3" y="34"/>
                  </a:cubicBezTo>
                  <a:cubicBezTo>
                    <a:pt x="3" y="35"/>
                    <a:pt x="2" y="35"/>
                    <a:pt x="2" y="36"/>
                  </a:cubicBezTo>
                  <a:close/>
                </a:path>
              </a:pathLst>
            </a:custGeom>
            <a:solidFill>
              <a:srgbClr val="F5F1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1" name="Freeform 1304"/>
            <p:cNvSpPr>
              <a:spLocks/>
            </p:cNvSpPr>
            <p:nvPr/>
          </p:nvSpPr>
          <p:spPr bwMode="auto">
            <a:xfrm>
              <a:off x="1019" y="939"/>
              <a:ext cx="24" cy="38"/>
            </a:xfrm>
            <a:custGeom>
              <a:avLst/>
              <a:gdLst>
                <a:gd name="T0" fmla="*/ 1 w 10"/>
                <a:gd name="T1" fmla="*/ 16 h 16"/>
                <a:gd name="T2" fmla="*/ 1 w 10"/>
                <a:gd name="T3" fmla="*/ 4 h 16"/>
                <a:gd name="T4" fmla="*/ 4 w 10"/>
                <a:gd name="T5" fmla="*/ 0 h 16"/>
                <a:gd name="T6" fmla="*/ 10 w 10"/>
                <a:gd name="T7" fmla="*/ 2 h 16"/>
                <a:gd name="T8" fmla="*/ 1 w 10"/>
                <a:gd name="T9" fmla="*/ 12 h 16"/>
                <a:gd name="T10" fmla="*/ 1 w 10"/>
                <a:gd name="T11" fmla="*/ 16 h 16"/>
              </a:gdLst>
              <a:ahLst/>
              <a:cxnLst>
                <a:cxn ang="0">
                  <a:pos x="T0" y="T1"/>
                </a:cxn>
                <a:cxn ang="0">
                  <a:pos x="T2" y="T3"/>
                </a:cxn>
                <a:cxn ang="0">
                  <a:pos x="T4" y="T5"/>
                </a:cxn>
                <a:cxn ang="0">
                  <a:pos x="T6" y="T7"/>
                </a:cxn>
                <a:cxn ang="0">
                  <a:pos x="T8" y="T9"/>
                </a:cxn>
                <a:cxn ang="0">
                  <a:pos x="T10" y="T11"/>
                </a:cxn>
              </a:cxnLst>
              <a:rect l="0" t="0" r="r" b="b"/>
              <a:pathLst>
                <a:path w="10" h="16">
                  <a:moveTo>
                    <a:pt x="1" y="16"/>
                  </a:moveTo>
                  <a:cubicBezTo>
                    <a:pt x="0" y="12"/>
                    <a:pt x="1" y="8"/>
                    <a:pt x="1" y="4"/>
                  </a:cubicBezTo>
                  <a:cubicBezTo>
                    <a:pt x="4" y="5"/>
                    <a:pt x="2" y="0"/>
                    <a:pt x="4" y="0"/>
                  </a:cubicBezTo>
                  <a:cubicBezTo>
                    <a:pt x="6" y="2"/>
                    <a:pt x="9" y="0"/>
                    <a:pt x="10" y="2"/>
                  </a:cubicBezTo>
                  <a:cubicBezTo>
                    <a:pt x="4" y="3"/>
                    <a:pt x="1" y="6"/>
                    <a:pt x="1" y="12"/>
                  </a:cubicBezTo>
                  <a:cubicBezTo>
                    <a:pt x="1" y="13"/>
                    <a:pt x="1" y="14"/>
                    <a:pt x="1" y="16"/>
                  </a:cubicBezTo>
                  <a:close/>
                </a:path>
              </a:pathLst>
            </a:custGeom>
            <a:solidFill>
              <a:srgbClr val="DD8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2" name="Freeform 1305"/>
            <p:cNvSpPr>
              <a:spLocks/>
            </p:cNvSpPr>
            <p:nvPr/>
          </p:nvSpPr>
          <p:spPr bwMode="auto">
            <a:xfrm>
              <a:off x="996" y="937"/>
              <a:ext cx="19" cy="14"/>
            </a:xfrm>
            <a:custGeom>
              <a:avLst/>
              <a:gdLst>
                <a:gd name="T0" fmla="*/ 3 w 8"/>
                <a:gd name="T1" fmla="*/ 6 h 6"/>
                <a:gd name="T2" fmla="*/ 2 w 8"/>
                <a:gd name="T3" fmla="*/ 5 h 6"/>
                <a:gd name="T4" fmla="*/ 0 w 8"/>
                <a:gd name="T5" fmla="*/ 3 h 6"/>
                <a:gd name="T6" fmla="*/ 3 w 8"/>
                <a:gd name="T7" fmla="*/ 2 h 6"/>
                <a:gd name="T8" fmla="*/ 4 w 8"/>
                <a:gd name="T9" fmla="*/ 0 h 6"/>
                <a:gd name="T10" fmla="*/ 7 w 8"/>
                <a:gd name="T11" fmla="*/ 5 h 6"/>
                <a:gd name="T12" fmla="*/ 4 w 8"/>
                <a:gd name="T13" fmla="*/ 5 h 6"/>
                <a:gd name="T14" fmla="*/ 3 w 8"/>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3" y="6"/>
                  </a:moveTo>
                  <a:cubicBezTo>
                    <a:pt x="2" y="6"/>
                    <a:pt x="2" y="5"/>
                    <a:pt x="2" y="5"/>
                  </a:cubicBezTo>
                  <a:cubicBezTo>
                    <a:pt x="1" y="4"/>
                    <a:pt x="0" y="4"/>
                    <a:pt x="0" y="3"/>
                  </a:cubicBezTo>
                  <a:cubicBezTo>
                    <a:pt x="1" y="1"/>
                    <a:pt x="2" y="2"/>
                    <a:pt x="3" y="2"/>
                  </a:cubicBezTo>
                  <a:cubicBezTo>
                    <a:pt x="4" y="1"/>
                    <a:pt x="5" y="2"/>
                    <a:pt x="4" y="0"/>
                  </a:cubicBezTo>
                  <a:cubicBezTo>
                    <a:pt x="8" y="0"/>
                    <a:pt x="5" y="4"/>
                    <a:pt x="7" y="5"/>
                  </a:cubicBezTo>
                  <a:cubicBezTo>
                    <a:pt x="6" y="6"/>
                    <a:pt x="5" y="5"/>
                    <a:pt x="4" y="5"/>
                  </a:cubicBezTo>
                  <a:cubicBezTo>
                    <a:pt x="4" y="6"/>
                    <a:pt x="3" y="6"/>
                    <a:pt x="3" y="6"/>
                  </a:cubicBezTo>
                  <a:close/>
                </a:path>
              </a:pathLst>
            </a:custGeom>
            <a:solidFill>
              <a:srgbClr val="E18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3" name="Freeform 1306"/>
            <p:cNvSpPr>
              <a:spLocks/>
            </p:cNvSpPr>
            <p:nvPr/>
          </p:nvSpPr>
          <p:spPr bwMode="auto">
            <a:xfrm>
              <a:off x="986" y="1008"/>
              <a:ext cx="31" cy="19"/>
            </a:xfrm>
            <a:custGeom>
              <a:avLst/>
              <a:gdLst>
                <a:gd name="T0" fmla="*/ 11 w 13"/>
                <a:gd name="T1" fmla="*/ 8 h 8"/>
                <a:gd name="T2" fmla="*/ 5 w 13"/>
                <a:gd name="T3" fmla="*/ 3 h 8"/>
                <a:gd name="T4" fmla="*/ 0 w 13"/>
                <a:gd name="T5" fmla="*/ 4 h 8"/>
                <a:gd name="T6" fmla="*/ 10 w 13"/>
                <a:gd name="T7" fmla="*/ 1 h 8"/>
                <a:gd name="T8" fmla="*/ 11 w 13"/>
                <a:gd name="T9" fmla="*/ 8 h 8"/>
              </a:gdLst>
              <a:ahLst/>
              <a:cxnLst>
                <a:cxn ang="0">
                  <a:pos x="T0" y="T1"/>
                </a:cxn>
                <a:cxn ang="0">
                  <a:pos x="T2" y="T3"/>
                </a:cxn>
                <a:cxn ang="0">
                  <a:pos x="T4" y="T5"/>
                </a:cxn>
                <a:cxn ang="0">
                  <a:pos x="T6" y="T7"/>
                </a:cxn>
                <a:cxn ang="0">
                  <a:pos x="T8" y="T9"/>
                </a:cxn>
              </a:cxnLst>
              <a:rect l="0" t="0" r="r" b="b"/>
              <a:pathLst>
                <a:path w="13" h="8">
                  <a:moveTo>
                    <a:pt x="11" y="8"/>
                  </a:moveTo>
                  <a:cubicBezTo>
                    <a:pt x="11" y="3"/>
                    <a:pt x="10" y="2"/>
                    <a:pt x="5" y="3"/>
                  </a:cubicBezTo>
                  <a:cubicBezTo>
                    <a:pt x="3" y="4"/>
                    <a:pt x="2" y="4"/>
                    <a:pt x="0" y="4"/>
                  </a:cubicBezTo>
                  <a:cubicBezTo>
                    <a:pt x="3" y="0"/>
                    <a:pt x="6" y="0"/>
                    <a:pt x="10" y="1"/>
                  </a:cubicBezTo>
                  <a:cubicBezTo>
                    <a:pt x="13" y="3"/>
                    <a:pt x="13" y="5"/>
                    <a:pt x="11" y="8"/>
                  </a:cubicBezTo>
                  <a:close/>
                </a:path>
              </a:pathLst>
            </a:custGeom>
            <a:solidFill>
              <a:srgbClr val="DD9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4" name="Freeform 1307"/>
            <p:cNvSpPr>
              <a:spLocks/>
            </p:cNvSpPr>
            <p:nvPr/>
          </p:nvSpPr>
          <p:spPr bwMode="auto">
            <a:xfrm>
              <a:off x="981" y="1005"/>
              <a:ext cx="29" cy="15"/>
            </a:xfrm>
            <a:custGeom>
              <a:avLst/>
              <a:gdLst>
                <a:gd name="T0" fmla="*/ 12 w 12"/>
                <a:gd name="T1" fmla="*/ 2 h 6"/>
                <a:gd name="T2" fmla="*/ 2 w 12"/>
                <a:gd name="T3" fmla="*/ 5 h 6"/>
                <a:gd name="T4" fmla="*/ 1 w 12"/>
                <a:gd name="T5" fmla="*/ 6 h 6"/>
                <a:gd name="T6" fmla="*/ 1 w 12"/>
                <a:gd name="T7" fmla="*/ 5 h 6"/>
                <a:gd name="T8" fmla="*/ 6 w 12"/>
                <a:gd name="T9" fmla="*/ 1 h 6"/>
                <a:gd name="T10" fmla="*/ 12 w 12"/>
                <a:gd name="T11" fmla="*/ 2 h 6"/>
              </a:gdLst>
              <a:ahLst/>
              <a:cxnLst>
                <a:cxn ang="0">
                  <a:pos x="T0" y="T1"/>
                </a:cxn>
                <a:cxn ang="0">
                  <a:pos x="T2" y="T3"/>
                </a:cxn>
                <a:cxn ang="0">
                  <a:pos x="T4" y="T5"/>
                </a:cxn>
                <a:cxn ang="0">
                  <a:pos x="T6" y="T7"/>
                </a:cxn>
                <a:cxn ang="0">
                  <a:pos x="T8" y="T9"/>
                </a:cxn>
                <a:cxn ang="0">
                  <a:pos x="T10" y="T11"/>
                </a:cxn>
              </a:cxnLst>
              <a:rect l="0" t="0" r="r" b="b"/>
              <a:pathLst>
                <a:path w="12" h="6">
                  <a:moveTo>
                    <a:pt x="12" y="2"/>
                  </a:moveTo>
                  <a:cubicBezTo>
                    <a:pt x="8" y="2"/>
                    <a:pt x="5" y="3"/>
                    <a:pt x="2" y="5"/>
                  </a:cubicBezTo>
                  <a:cubicBezTo>
                    <a:pt x="2" y="5"/>
                    <a:pt x="1" y="5"/>
                    <a:pt x="1" y="6"/>
                  </a:cubicBezTo>
                  <a:cubicBezTo>
                    <a:pt x="0" y="6"/>
                    <a:pt x="0" y="5"/>
                    <a:pt x="1" y="5"/>
                  </a:cubicBezTo>
                  <a:cubicBezTo>
                    <a:pt x="2" y="3"/>
                    <a:pt x="4" y="2"/>
                    <a:pt x="6" y="1"/>
                  </a:cubicBezTo>
                  <a:cubicBezTo>
                    <a:pt x="8" y="2"/>
                    <a:pt x="10" y="0"/>
                    <a:pt x="12" y="2"/>
                  </a:cubicBezTo>
                  <a:close/>
                </a:path>
              </a:pathLst>
            </a:custGeom>
            <a:solidFill>
              <a:srgbClr val="7A2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5" name="Freeform 1308"/>
            <p:cNvSpPr>
              <a:spLocks/>
            </p:cNvSpPr>
            <p:nvPr/>
          </p:nvSpPr>
          <p:spPr bwMode="auto">
            <a:xfrm>
              <a:off x="1003" y="944"/>
              <a:ext cx="14" cy="19"/>
            </a:xfrm>
            <a:custGeom>
              <a:avLst/>
              <a:gdLst>
                <a:gd name="T0" fmla="*/ 1 w 6"/>
                <a:gd name="T1" fmla="*/ 2 h 8"/>
                <a:gd name="T2" fmla="*/ 2 w 6"/>
                <a:gd name="T3" fmla="*/ 1 h 8"/>
                <a:gd name="T4" fmla="*/ 4 w 6"/>
                <a:gd name="T5" fmla="*/ 2 h 8"/>
                <a:gd name="T6" fmla="*/ 6 w 6"/>
                <a:gd name="T7" fmla="*/ 7 h 8"/>
                <a:gd name="T8" fmla="*/ 4 w 6"/>
                <a:gd name="T9" fmla="*/ 7 h 8"/>
                <a:gd name="T10" fmla="*/ 1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1" y="2"/>
                  </a:moveTo>
                  <a:cubicBezTo>
                    <a:pt x="0" y="1"/>
                    <a:pt x="0" y="0"/>
                    <a:pt x="2" y="1"/>
                  </a:cubicBezTo>
                  <a:cubicBezTo>
                    <a:pt x="3" y="2"/>
                    <a:pt x="3" y="2"/>
                    <a:pt x="4" y="2"/>
                  </a:cubicBezTo>
                  <a:cubicBezTo>
                    <a:pt x="5" y="4"/>
                    <a:pt x="6" y="5"/>
                    <a:pt x="6" y="7"/>
                  </a:cubicBezTo>
                  <a:cubicBezTo>
                    <a:pt x="6" y="8"/>
                    <a:pt x="6" y="8"/>
                    <a:pt x="4" y="7"/>
                  </a:cubicBezTo>
                  <a:cubicBezTo>
                    <a:pt x="4" y="5"/>
                    <a:pt x="3" y="4"/>
                    <a:pt x="1" y="2"/>
                  </a:cubicBezTo>
                  <a:close/>
                </a:path>
              </a:pathLst>
            </a:custGeom>
            <a:solidFill>
              <a:srgbClr val="7C2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6" name="Freeform 1309"/>
            <p:cNvSpPr>
              <a:spLocks/>
            </p:cNvSpPr>
            <p:nvPr/>
          </p:nvSpPr>
          <p:spPr bwMode="auto">
            <a:xfrm>
              <a:off x="1673" y="2509"/>
              <a:ext cx="24" cy="206"/>
            </a:xfrm>
            <a:custGeom>
              <a:avLst/>
              <a:gdLst>
                <a:gd name="T0" fmla="*/ 2 w 10"/>
                <a:gd name="T1" fmla="*/ 0 h 87"/>
                <a:gd name="T2" fmla="*/ 7 w 10"/>
                <a:gd name="T3" fmla="*/ 5 h 87"/>
                <a:gd name="T4" fmla="*/ 7 w 10"/>
                <a:gd name="T5" fmla="*/ 16 h 87"/>
                <a:gd name="T6" fmla="*/ 6 w 10"/>
                <a:gd name="T7" fmla="*/ 20 h 87"/>
                <a:gd name="T8" fmla="*/ 3 w 10"/>
                <a:gd name="T9" fmla="*/ 17 h 87"/>
                <a:gd name="T10" fmla="*/ 8 w 10"/>
                <a:gd name="T11" fmla="*/ 30 h 87"/>
                <a:gd name="T12" fmla="*/ 3 w 10"/>
                <a:gd name="T13" fmla="*/ 26 h 87"/>
                <a:gd name="T14" fmla="*/ 7 w 10"/>
                <a:gd name="T15" fmla="*/ 33 h 87"/>
                <a:gd name="T16" fmla="*/ 3 w 10"/>
                <a:gd name="T17" fmla="*/ 32 h 87"/>
                <a:gd name="T18" fmla="*/ 7 w 10"/>
                <a:gd name="T19" fmla="*/ 38 h 87"/>
                <a:gd name="T20" fmla="*/ 3 w 10"/>
                <a:gd name="T21" fmla="*/ 37 h 87"/>
                <a:gd name="T22" fmla="*/ 7 w 10"/>
                <a:gd name="T23" fmla="*/ 42 h 87"/>
                <a:gd name="T24" fmla="*/ 7 w 10"/>
                <a:gd name="T25" fmla="*/ 51 h 87"/>
                <a:gd name="T26" fmla="*/ 6 w 10"/>
                <a:gd name="T27" fmla="*/ 55 h 87"/>
                <a:gd name="T28" fmla="*/ 5 w 10"/>
                <a:gd name="T29" fmla="*/ 56 h 87"/>
                <a:gd name="T30" fmla="*/ 7 w 10"/>
                <a:gd name="T31" fmla="*/ 61 h 87"/>
                <a:gd name="T32" fmla="*/ 6 w 10"/>
                <a:gd name="T33" fmla="*/ 65 h 87"/>
                <a:gd name="T34" fmla="*/ 6 w 10"/>
                <a:gd name="T35" fmla="*/ 66 h 87"/>
                <a:gd name="T36" fmla="*/ 6 w 10"/>
                <a:gd name="T37" fmla="*/ 70 h 87"/>
                <a:gd name="T38" fmla="*/ 7 w 10"/>
                <a:gd name="T39" fmla="*/ 71 h 87"/>
                <a:gd name="T40" fmla="*/ 6 w 10"/>
                <a:gd name="T41" fmla="*/ 74 h 87"/>
                <a:gd name="T42" fmla="*/ 7 w 10"/>
                <a:gd name="T43" fmla="*/ 75 h 87"/>
                <a:gd name="T44" fmla="*/ 8 w 10"/>
                <a:gd name="T45" fmla="*/ 77 h 87"/>
                <a:gd name="T46" fmla="*/ 7 w 10"/>
                <a:gd name="T47" fmla="*/ 83 h 87"/>
                <a:gd name="T48" fmla="*/ 7 w 10"/>
                <a:gd name="T49" fmla="*/ 87 h 87"/>
                <a:gd name="T50" fmla="*/ 2 w 10"/>
                <a:gd name="T51" fmla="*/ 83 h 87"/>
                <a:gd name="T52" fmla="*/ 1 w 10"/>
                <a:gd name="T53" fmla="*/ 77 h 87"/>
                <a:gd name="T54" fmla="*/ 1 w 10"/>
                <a:gd name="T55" fmla="*/ 40 h 87"/>
                <a:gd name="T56" fmla="*/ 0 w 10"/>
                <a:gd name="T57" fmla="*/ 18 h 87"/>
                <a:gd name="T58" fmla="*/ 0 w 10"/>
                <a:gd name="T59" fmla="*/ 3 h 87"/>
                <a:gd name="T60" fmla="*/ 2 w 10"/>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87">
                  <a:moveTo>
                    <a:pt x="2" y="0"/>
                  </a:moveTo>
                  <a:cubicBezTo>
                    <a:pt x="3" y="2"/>
                    <a:pt x="7" y="1"/>
                    <a:pt x="7" y="5"/>
                  </a:cubicBezTo>
                  <a:cubicBezTo>
                    <a:pt x="6" y="9"/>
                    <a:pt x="7" y="12"/>
                    <a:pt x="7" y="16"/>
                  </a:cubicBezTo>
                  <a:cubicBezTo>
                    <a:pt x="6" y="17"/>
                    <a:pt x="7" y="18"/>
                    <a:pt x="6" y="20"/>
                  </a:cubicBezTo>
                  <a:cubicBezTo>
                    <a:pt x="5" y="19"/>
                    <a:pt x="5" y="17"/>
                    <a:pt x="3" y="17"/>
                  </a:cubicBezTo>
                  <a:cubicBezTo>
                    <a:pt x="4" y="22"/>
                    <a:pt x="8" y="25"/>
                    <a:pt x="8" y="30"/>
                  </a:cubicBezTo>
                  <a:cubicBezTo>
                    <a:pt x="6" y="29"/>
                    <a:pt x="6" y="26"/>
                    <a:pt x="3" y="26"/>
                  </a:cubicBezTo>
                  <a:cubicBezTo>
                    <a:pt x="4" y="29"/>
                    <a:pt x="7" y="30"/>
                    <a:pt x="7" y="33"/>
                  </a:cubicBezTo>
                  <a:cubicBezTo>
                    <a:pt x="6" y="33"/>
                    <a:pt x="5" y="31"/>
                    <a:pt x="3" y="32"/>
                  </a:cubicBezTo>
                  <a:cubicBezTo>
                    <a:pt x="4" y="34"/>
                    <a:pt x="7" y="34"/>
                    <a:pt x="7" y="38"/>
                  </a:cubicBezTo>
                  <a:cubicBezTo>
                    <a:pt x="6" y="37"/>
                    <a:pt x="5" y="35"/>
                    <a:pt x="3" y="37"/>
                  </a:cubicBezTo>
                  <a:cubicBezTo>
                    <a:pt x="5" y="38"/>
                    <a:pt x="8" y="39"/>
                    <a:pt x="7" y="42"/>
                  </a:cubicBezTo>
                  <a:cubicBezTo>
                    <a:pt x="7" y="45"/>
                    <a:pt x="7" y="48"/>
                    <a:pt x="7" y="51"/>
                  </a:cubicBezTo>
                  <a:cubicBezTo>
                    <a:pt x="7" y="52"/>
                    <a:pt x="7" y="54"/>
                    <a:pt x="6" y="55"/>
                  </a:cubicBezTo>
                  <a:cubicBezTo>
                    <a:pt x="6" y="56"/>
                    <a:pt x="3" y="53"/>
                    <a:pt x="5" y="56"/>
                  </a:cubicBezTo>
                  <a:cubicBezTo>
                    <a:pt x="6" y="58"/>
                    <a:pt x="7" y="59"/>
                    <a:pt x="7" y="61"/>
                  </a:cubicBezTo>
                  <a:cubicBezTo>
                    <a:pt x="8" y="63"/>
                    <a:pt x="10" y="65"/>
                    <a:pt x="6" y="65"/>
                  </a:cubicBezTo>
                  <a:cubicBezTo>
                    <a:pt x="6" y="65"/>
                    <a:pt x="6" y="66"/>
                    <a:pt x="6" y="66"/>
                  </a:cubicBezTo>
                  <a:cubicBezTo>
                    <a:pt x="7" y="67"/>
                    <a:pt x="10" y="69"/>
                    <a:pt x="6" y="70"/>
                  </a:cubicBezTo>
                  <a:cubicBezTo>
                    <a:pt x="6" y="70"/>
                    <a:pt x="7" y="70"/>
                    <a:pt x="7" y="71"/>
                  </a:cubicBezTo>
                  <a:cubicBezTo>
                    <a:pt x="8" y="72"/>
                    <a:pt x="9" y="73"/>
                    <a:pt x="6" y="74"/>
                  </a:cubicBezTo>
                  <a:cubicBezTo>
                    <a:pt x="6" y="74"/>
                    <a:pt x="7" y="75"/>
                    <a:pt x="7" y="75"/>
                  </a:cubicBezTo>
                  <a:cubicBezTo>
                    <a:pt x="8" y="75"/>
                    <a:pt x="9" y="75"/>
                    <a:pt x="8" y="77"/>
                  </a:cubicBezTo>
                  <a:cubicBezTo>
                    <a:pt x="6" y="78"/>
                    <a:pt x="7" y="81"/>
                    <a:pt x="7" y="83"/>
                  </a:cubicBezTo>
                  <a:cubicBezTo>
                    <a:pt x="7" y="84"/>
                    <a:pt x="8" y="86"/>
                    <a:pt x="7" y="87"/>
                  </a:cubicBezTo>
                  <a:cubicBezTo>
                    <a:pt x="4" y="87"/>
                    <a:pt x="4" y="84"/>
                    <a:pt x="2" y="83"/>
                  </a:cubicBezTo>
                  <a:cubicBezTo>
                    <a:pt x="1" y="81"/>
                    <a:pt x="1" y="79"/>
                    <a:pt x="1" y="77"/>
                  </a:cubicBezTo>
                  <a:cubicBezTo>
                    <a:pt x="1" y="65"/>
                    <a:pt x="1" y="52"/>
                    <a:pt x="1" y="40"/>
                  </a:cubicBezTo>
                  <a:cubicBezTo>
                    <a:pt x="1" y="33"/>
                    <a:pt x="0" y="25"/>
                    <a:pt x="0" y="18"/>
                  </a:cubicBezTo>
                  <a:cubicBezTo>
                    <a:pt x="0" y="13"/>
                    <a:pt x="0" y="8"/>
                    <a:pt x="0" y="3"/>
                  </a:cubicBezTo>
                  <a:cubicBezTo>
                    <a:pt x="0" y="2"/>
                    <a:pt x="0" y="0"/>
                    <a:pt x="2" y="0"/>
                  </a:cubicBezTo>
                  <a:close/>
                </a:path>
              </a:pathLst>
            </a:custGeom>
            <a:solidFill>
              <a:srgbClr val="7D4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7" name="Freeform 1310"/>
            <p:cNvSpPr>
              <a:spLocks/>
            </p:cNvSpPr>
            <p:nvPr/>
          </p:nvSpPr>
          <p:spPr bwMode="auto">
            <a:xfrm>
              <a:off x="1690" y="2559"/>
              <a:ext cx="31" cy="121"/>
            </a:xfrm>
            <a:custGeom>
              <a:avLst/>
              <a:gdLst>
                <a:gd name="T0" fmla="*/ 12 w 13"/>
                <a:gd name="T1" fmla="*/ 16 h 51"/>
                <a:gd name="T2" fmla="*/ 13 w 13"/>
                <a:gd name="T3" fmla="*/ 17 h 51"/>
                <a:gd name="T4" fmla="*/ 8 w 13"/>
                <a:gd name="T5" fmla="*/ 28 h 51"/>
                <a:gd name="T6" fmla="*/ 11 w 13"/>
                <a:gd name="T7" fmla="*/ 49 h 51"/>
                <a:gd name="T8" fmla="*/ 10 w 13"/>
                <a:gd name="T9" fmla="*/ 51 h 51"/>
                <a:gd name="T10" fmla="*/ 9 w 13"/>
                <a:gd name="T11" fmla="*/ 50 h 51"/>
                <a:gd name="T12" fmla="*/ 6 w 13"/>
                <a:gd name="T13" fmla="*/ 37 h 51"/>
                <a:gd name="T14" fmla="*/ 6 w 13"/>
                <a:gd name="T15" fmla="*/ 36 h 51"/>
                <a:gd name="T16" fmla="*/ 4 w 13"/>
                <a:gd name="T17" fmla="*/ 22 h 51"/>
                <a:gd name="T18" fmla="*/ 4 w 13"/>
                <a:gd name="T19" fmla="*/ 22 h 51"/>
                <a:gd name="T20" fmla="*/ 3 w 13"/>
                <a:gd name="T21" fmla="*/ 14 h 51"/>
                <a:gd name="T22" fmla="*/ 1 w 13"/>
                <a:gd name="T23" fmla="*/ 3 h 51"/>
                <a:gd name="T24" fmla="*/ 2 w 13"/>
                <a:gd name="T25" fmla="*/ 0 h 51"/>
                <a:gd name="T26" fmla="*/ 6 w 13"/>
                <a:gd name="T27" fmla="*/ 10 h 51"/>
                <a:gd name="T28" fmla="*/ 12 w 13"/>
                <a:gd name="T29"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51">
                  <a:moveTo>
                    <a:pt x="12" y="16"/>
                  </a:moveTo>
                  <a:cubicBezTo>
                    <a:pt x="12" y="16"/>
                    <a:pt x="13" y="17"/>
                    <a:pt x="13" y="17"/>
                  </a:cubicBezTo>
                  <a:cubicBezTo>
                    <a:pt x="8" y="19"/>
                    <a:pt x="8" y="24"/>
                    <a:pt x="8" y="28"/>
                  </a:cubicBezTo>
                  <a:cubicBezTo>
                    <a:pt x="7" y="35"/>
                    <a:pt x="7" y="42"/>
                    <a:pt x="11" y="49"/>
                  </a:cubicBezTo>
                  <a:cubicBezTo>
                    <a:pt x="11" y="50"/>
                    <a:pt x="11" y="50"/>
                    <a:pt x="10" y="51"/>
                  </a:cubicBezTo>
                  <a:cubicBezTo>
                    <a:pt x="10" y="51"/>
                    <a:pt x="9" y="51"/>
                    <a:pt x="9" y="50"/>
                  </a:cubicBezTo>
                  <a:cubicBezTo>
                    <a:pt x="8" y="46"/>
                    <a:pt x="7" y="41"/>
                    <a:pt x="6" y="37"/>
                  </a:cubicBezTo>
                  <a:cubicBezTo>
                    <a:pt x="6" y="37"/>
                    <a:pt x="6" y="36"/>
                    <a:pt x="6" y="36"/>
                  </a:cubicBezTo>
                  <a:cubicBezTo>
                    <a:pt x="5" y="31"/>
                    <a:pt x="5" y="27"/>
                    <a:pt x="4" y="22"/>
                  </a:cubicBezTo>
                  <a:cubicBezTo>
                    <a:pt x="4" y="22"/>
                    <a:pt x="4" y="22"/>
                    <a:pt x="4" y="22"/>
                  </a:cubicBezTo>
                  <a:cubicBezTo>
                    <a:pt x="3" y="19"/>
                    <a:pt x="5" y="16"/>
                    <a:pt x="3" y="14"/>
                  </a:cubicBezTo>
                  <a:cubicBezTo>
                    <a:pt x="3" y="10"/>
                    <a:pt x="3" y="6"/>
                    <a:pt x="1" y="3"/>
                  </a:cubicBezTo>
                  <a:cubicBezTo>
                    <a:pt x="1" y="2"/>
                    <a:pt x="0" y="0"/>
                    <a:pt x="2" y="0"/>
                  </a:cubicBezTo>
                  <a:cubicBezTo>
                    <a:pt x="3" y="4"/>
                    <a:pt x="5" y="7"/>
                    <a:pt x="6" y="10"/>
                  </a:cubicBezTo>
                  <a:cubicBezTo>
                    <a:pt x="8" y="13"/>
                    <a:pt x="9" y="15"/>
                    <a:pt x="12" y="16"/>
                  </a:cubicBezTo>
                  <a:close/>
                </a:path>
              </a:pathLst>
            </a:custGeom>
            <a:solidFill>
              <a:srgbClr val="9472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8" name="Freeform 1311"/>
            <p:cNvSpPr>
              <a:spLocks/>
            </p:cNvSpPr>
            <p:nvPr/>
          </p:nvSpPr>
          <p:spPr bwMode="auto">
            <a:xfrm>
              <a:off x="1694" y="2668"/>
              <a:ext cx="29" cy="71"/>
            </a:xfrm>
            <a:custGeom>
              <a:avLst/>
              <a:gdLst>
                <a:gd name="T0" fmla="*/ 9 w 12"/>
                <a:gd name="T1" fmla="*/ 12 h 30"/>
                <a:gd name="T2" fmla="*/ 10 w 12"/>
                <a:gd name="T3" fmla="*/ 15 h 30"/>
                <a:gd name="T4" fmla="*/ 6 w 12"/>
                <a:gd name="T5" fmla="*/ 26 h 30"/>
                <a:gd name="T6" fmla="*/ 6 w 12"/>
                <a:gd name="T7" fmla="*/ 29 h 30"/>
                <a:gd name="T8" fmla="*/ 4 w 12"/>
                <a:gd name="T9" fmla="*/ 30 h 30"/>
                <a:gd name="T10" fmla="*/ 2 w 12"/>
                <a:gd name="T11" fmla="*/ 19 h 30"/>
                <a:gd name="T12" fmla="*/ 1 w 12"/>
                <a:gd name="T13" fmla="*/ 2 h 30"/>
                <a:gd name="T14" fmla="*/ 2 w 12"/>
                <a:gd name="T15" fmla="*/ 0 h 30"/>
                <a:gd name="T16" fmla="*/ 9 w 12"/>
                <a:gd name="T1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9" y="12"/>
                  </a:moveTo>
                  <a:cubicBezTo>
                    <a:pt x="10" y="13"/>
                    <a:pt x="12" y="14"/>
                    <a:pt x="10" y="15"/>
                  </a:cubicBezTo>
                  <a:cubicBezTo>
                    <a:pt x="5" y="17"/>
                    <a:pt x="6" y="22"/>
                    <a:pt x="6" y="26"/>
                  </a:cubicBezTo>
                  <a:cubicBezTo>
                    <a:pt x="6" y="27"/>
                    <a:pt x="6" y="28"/>
                    <a:pt x="6" y="29"/>
                  </a:cubicBezTo>
                  <a:cubicBezTo>
                    <a:pt x="5" y="30"/>
                    <a:pt x="5" y="30"/>
                    <a:pt x="4" y="30"/>
                  </a:cubicBezTo>
                  <a:cubicBezTo>
                    <a:pt x="2" y="26"/>
                    <a:pt x="3" y="22"/>
                    <a:pt x="2" y="19"/>
                  </a:cubicBezTo>
                  <a:cubicBezTo>
                    <a:pt x="2" y="13"/>
                    <a:pt x="0" y="8"/>
                    <a:pt x="1" y="2"/>
                  </a:cubicBezTo>
                  <a:cubicBezTo>
                    <a:pt x="1" y="0"/>
                    <a:pt x="1" y="0"/>
                    <a:pt x="2" y="0"/>
                  </a:cubicBezTo>
                  <a:cubicBezTo>
                    <a:pt x="3" y="5"/>
                    <a:pt x="5" y="9"/>
                    <a:pt x="9" y="12"/>
                  </a:cubicBezTo>
                  <a:close/>
                </a:path>
              </a:pathLst>
            </a:custGeom>
            <a:solidFill>
              <a:srgbClr val="957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9" name="Freeform 1312"/>
            <p:cNvSpPr>
              <a:spLocks/>
            </p:cNvSpPr>
            <p:nvPr/>
          </p:nvSpPr>
          <p:spPr bwMode="auto">
            <a:xfrm>
              <a:off x="1711" y="2687"/>
              <a:ext cx="48" cy="14"/>
            </a:xfrm>
            <a:custGeom>
              <a:avLst/>
              <a:gdLst>
                <a:gd name="T0" fmla="*/ 20 w 20"/>
                <a:gd name="T1" fmla="*/ 3 h 6"/>
                <a:gd name="T2" fmla="*/ 20 w 20"/>
                <a:gd name="T3" fmla="*/ 3 h 6"/>
                <a:gd name="T4" fmla="*/ 20 w 20"/>
                <a:gd name="T5" fmla="*/ 4 h 6"/>
                <a:gd name="T6" fmla="*/ 8 w 20"/>
                <a:gd name="T7" fmla="*/ 5 h 6"/>
                <a:gd name="T8" fmla="*/ 0 w 20"/>
                <a:gd name="T9" fmla="*/ 0 h 6"/>
                <a:gd name="T10" fmla="*/ 15 w 20"/>
                <a:gd name="T11" fmla="*/ 3 h 6"/>
                <a:gd name="T12" fmla="*/ 20 w 20"/>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20" h="6">
                  <a:moveTo>
                    <a:pt x="20" y="3"/>
                  </a:moveTo>
                  <a:cubicBezTo>
                    <a:pt x="20" y="3"/>
                    <a:pt x="20" y="3"/>
                    <a:pt x="20" y="3"/>
                  </a:cubicBezTo>
                  <a:cubicBezTo>
                    <a:pt x="20" y="3"/>
                    <a:pt x="20" y="4"/>
                    <a:pt x="20" y="4"/>
                  </a:cubicBezTo>
                  <a:cubicBezTo>
                    <a:pt x="16" y="4"/>
                    <a:pt x="12" y="6"/>
                    <a:pt x="8" y="5"/>
                  </a:cubicBezTo>
                  <a:cubicBezTo>
                    <a:pt x="5" y="4"/>
                    <a:pt x="2" y="3"/>
                    <a:pt x="0" y="0"/>
                  </a:cubicBezTo>
                  <a:cubicBezTo>
                    <a:pt x="5" y="1"/>
                    <a:pt x="10" y="1"/>
                    <a:pt x="15" y="3"/>
                  </a:cubicBezTo>
                  <a:cubicBezTo>
                    <a:pt x="17" y="3"/>
                    <a:pt x="18" y="4"/>
                    <a:pt x="20" y="3"/>
                  </a:cubicBezTo>
                  <a:close/>
                </a:path>
              </a:pathLst>
            </a:custGeom>
            <a:solidFill>
              <a:srgbClr val="F6F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0" name="Freeform 1313"/>
            <p:cNvSpPr>
              <a:spLocks/>
            </p:cNvSpPr>
            <p:nvPr/>
          </p:nvSpPr>
          <p:spPr bwMode="auto">
            <a:xfrm>
              <a:off x="1685" y="2604"/>
              <a:ext cx="12" cy="52"/>
            </a:xfrm>
            <a:custGeom>
              <a:avLst/>
              <a:gdLst>
                <a:gd name="T0" fmla="*/ 1 w 5"/>
                <a:gd name="T1" fmla="*/ 15 h 22"/>
                <a:gd name="T2" fmla="*/ 1 w 5"/>
                <a:gd name="T3" fmla="*/ 4 h 22"/>
                <a:gd name="T4" fmla="*/ 2 w 5"/>
                <a:gd name="T5" fmla="*/ 2 h 22"/>
                <a:gd name="T6" fmla="*/ 3 w 5"/>
                <a:gd name="T7" fmla="*/ 4 h 22"/>
                <a:gd name="T8" fmla="*/ 4 w 5"/>
                <a:gd name="T9" fmla="*/ 13 h 22"/>
                <a:gd name="T10" fmla="*/ 5 w 5"/>
                <a:gd name="T11" fmla="*/ 17 h 22"/>
                <a:gd name="T12" fmla="*/ 5 w 5"/>
                <a:gd name="T13" fmla="*/ 22 h 22"/>
                <a:gd name="T14" fmla="*/ 1 w 5"/>
                <a:gd name="T15" fmla="*/ 1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2">
                  <a:moveTo>
                    <a:pt x="1" y="15"/>
                  </a:moveTo>
                  <a:cubicBezTo>
                    <a:pt x="1" y="11"/>
                    <a:pt x="1" y="7"/>
                    <a:pt x="1" y="4"/>
                  </a:cubicBezTo>
                  <a:cubicBezTo>
                    <a:pt x="1" y="3"/>
                    <a:pt x="0" y="0"/>
                    <a:pt x="2" y="2"/>
                  </a:cubicBezTo>
                  <a:cubicBezTo>
                    <a:pt x="3" y="3"/>
                    <a:pt x="3" y="4"/>
                    <a:pt x="3" y="4"/>
                  </a:cubicBezTo>
                  <a:cubicBezTo>
                    <a:pt x="5" y="7"/>
                    <a:pt x="3" y="10"/>
                    <a:pt x="4" y="13"/>
                  </a:cubicBezTo>
                  <a:cubicBezTo>
                    <a:pt x="4" y="14"/>
                    <a:pt x="3" y="16"/>
                    <a:pt x="5" y="17"/>
                  </a:cubicBezTo>
                  <a:cubicBezTo>
                    <a:pt x="5" y="19"/>
                    <a:pt x="5" y="21"/>
                    <a:pt x="5" y="22"/>
                  </a:cubicBezTo>
                  <a:cubicBezTo>
                    <a:pt x="3" y="21"/>
                    <a:pt x="2" y="20"/>
                    <a:pt x="1" y="15"/>
                  </a:cubicBezTo>
                  <a:close/>
                </a:path>
              </a:pathLst>
            </a:custGeom>
            <a:solidFill>
              <a:srgbClr val="5F3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1" name="Freeform 1314"/>
            <p:cNvSpPr>
              <a:spLocks/>
            </p:cNvSpPr>
            <p:nvPr/>
          </p:nvSpPr>
          <p:spPr bwMode="auto">
            <a:xfrm>
              <a:off x="1685" y="2519"/>
              <a:ext cx="9" cy="47"/>
            </a:xfrm>
            <a:custGeom>
              <a:avLst/>
              <a:gdLst>
                <a:gd name="T0" fmla="*/ 4 w 4"/>
                <a:gd name="T1" fmla="*/ 17 h 20"/>
                <a:gd name="T2" fmla="*/ 3 w 4"/>
                <a:gd name="T3" fmla="*/ 20 h 20"/>
                <a:gd name="T4" fmla="*/ 1 w 4"/>
                <a:gd name="T5" fmla="*/ 15 h 20"/>
                <a:gd name="T6" fmla="*/ 0 w 4"/>
                <a:gd name="T7" fmla="*/ 1 h 20"/>
                <a:gd name="T8" fmla="*/ 2 w 4"/>
                <a:gd name="T9" fmla="*/ 1 h 20"/>
                <a:gd name="T10" fmla="*/ 4 w 4"/>
                <a:gd name="T11" fmla="*/ 17 h 20"/>
              </a:gdLst>
              <a:ahLst/>
              <a:cxnLst>
                <a:cxn ang="0">
                  <a:pos x="T0" y="T1"/>
                </a:cxn>
                <a:cxn ang="0">
                  <a:pos x="T2" y="T3"/>
                </a:cxn>
                <a:cxn ang="0">
                  <a:pos x="T4" y="T5"/>
                </a:cxn>
                <a:cxn ang="0">
                  <a:pos x="T6" y="T7"/>
                </a:cxn>
                <a:cxn ang="0">
                  <a:pos x="T8" y="T9"/>
                </a:cxn>
                <a:cxn ang="0">
                  <a:pos x="T10" y="T11"/>
                </a:cxn>
              </a:cxnLst>
              <a:rect l="0" t="0" r="r" b="b"/>
              <a:pathLst>
                <a:path w="4" h="20">
                  <a:moveTo>
                    <a:pt x="4" y="17"/>
                  </a:moveTo>
                  <a:cubicBezTo>
                    <a:pt x="3" y="18"/>
                    <a:pt x="4" y="19"/>
                    <a:pt x="3" y="20"/>
                  </a:cubicBezTo>
                  <a:cubicBezTo>
                    <a:pt x="3" y="19"/>
                    <a:pt x="2" y="17"/>
                    <a:pt x="1" y="15"/>
                  </a:cubicBezTo>
                  <a:cubicBezTo>
                    <a:pt x="0" y="11"/>
                    <a:pt x="1" y="6"/>
                    <a:pt x="0" y="1"/>
                  </a:cubicBezTo>
                  <a:cubicBezTo>
                    <a:pt x="0" y="0"/>
                    <a:pt x="1" y="0"/>
                    <a:pt x="2" y="1"/>
                  </a:cubicBezTo>
                  <a:cubicBezTo>
                    <a:pt x="3" y="6"/>
                    <a:pt x="3" y="12"/>
                    <a:pt x="4" y="17"/>
                  </a:cubicBezTo>
                  <a:close/>
                </a:path>
              </a:pathLst>
            </a:custGeom>
            <a:solidFill>
              <a:srgbClr val="673C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2" name="Freeform 1315"/>
            <p:cNvSpPr>
              <a:spLocks/>
            </p:cNvSpPr>
            <p:nvPr/>
          </p:nvSpPr>
          <p:spPr bwMode="auto">
            <a:xfrm>
              <a:off x="1692" y="2644"/>
              <a:ext cx="10" cy="31"/>
            </a:xfrm>
            <a:custGeom>
              <a:avLst/>
              <a:gdLst>
                <a:gd name="T0" fmla="*/ 1 w 4"/>
                <a:gd name="T1" fmla="*/ 5 h 13"/>
                <a:gd name="T2" fmla="*/ 2 w 4"/>
                <a:gd name="T3" fmla="*/ 0 h 13"/>
                <a:gd name="T4" fmla="*/ 3 w 4"/>
                <a:gd name="T5" fmla="*/ 10 h 13"/>
                <a:gd name="T6" fmla="*/ 3 w 4"/>
                <a:gd name="T7" fmla="*/ 13 h 13"/>
                <a:gd name="T8" fmla="*/ 1 w 4"/>
                <a:gd name="T9" fmla="*/ 5 h 13"/>
              </a:gdLst>
              <a:ahLst/>
              <a:cxnLst>
                <a:cxn ang="0">
                  <a:pos x="T0" y="T1"/>
                </a:cxn>
                <a:cxn ang="0">
                  <a:pos x="T2" y="T3"/>
                </a:cxn>
                <a:cxn ang="0">
                  <a:pos x="T4" y="T5"/>
                </a:cxn>
                <a:cxn ang="0">
                  <a:pos x="T6" y="T7"/>
                </a:cxn>
                <a:cxn ang="0">
                  <a:pos x="T8" y="T9"/>
                </a:cxn>
              </a:cxnLst>
              <a:rect l="0" t="0" r="r" b="b"/>
              <a:pathLst>
                <a:path w="4" h="13">
                  <a:moveTo>
                    <a:pt x="1" y="5"/>
                  </a:moveTo>
                  <a:cubicBezTo>
                    <a:pt x="3" y="4"/>
                    <a:pt x="1" y="2"/>
                    <a:pt x="2" y="0"/>
                  </a:cubicBezTo>
                  <a:cubicBezTo>
                    <a:pt x="3" y="3"/>
                    <a:pt x="4" y="7"/>
                    <a:pt x="3" y="10"/>
                  </a:cubicBezTo>
                  <a:cubicBezTo>
                    <a:pt x="2" y="11"/>
                    <a:pt x="3" y="12"/>
                    <a:pt x="3" y="13"/>
                  </a:cubicBezTo>
                  <a:cubicBezTo>
                    <a:pt x="0" y="11"/>
                    <a:pt x="0" y="8"/>
                    <a:pt x="1" y="5"/>
                  </a:cubicBezTo>
                  <a:close/>
                </a:path>
              </a:pathLst>
            </a:custGeom>
            <a:solidFill>
              <a:srgbClr val="9D69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3" name="Freeform 1316"/>
            <p:cNvSpPr>
              <a:spLocks/>
            </p:cNvSpPr>
            <p:nvPr/>
          </p:nvSpPr>
          <p:spPr bwMode="auto">
            <a:xfrm>
              <a:off x="1704" y="2646"/>
              <a:ext cx="7" cy="31"/>
            </a:xfrm>
            <a:custGeom>
              <a:avLst/>
              <a:gdLst>
                <a:gd name="T0" fmla="*/ 0 w 3"/>
                <a:gd name="T1" fmla="*/ 0 h 13"/>
                <a:gd name="T2" fmla="*/ 3 w 3"/>
                <a:gd name="T3" fmla="*/ 13 h 13"/>
                <a:gd name="T4" fmla="*/ 0 w 3"/>
                <a:gd name="T5" fmla="*/ 0 h 13"/>
              </a:gdLst>
              <a:ahLst/>
              <a:cxnLst>
                <a:cxn ang="0">
                  <a:pos x="T0" y="T1"/>
                </a:cxn>
                <a:cxn ang="0">
                  <a:pos x="T2" y="T3"/>
                </a:cxn>
                <a:cxn ang="0">
                  <a:pos x="T4" y="T5"/>
                </a:cxn>
              </a:cxnLst>
              <a:rect l="0" t="0" r="r" b="b"/>
              <a:pathLst>
                <a:path w="3" h="13">
                  <a:moveTo>
                    <a:pt x="0" y="0"/>
                  </a:moveTo>
                  <a:cubicBezTo>
                    <a:pt x="2" y="4"/>
                    <a:pt x="2" y="9"/>
                    <a:pt x="3" y="13"/>
                  </a:cubicBezTo>
                  <a:cubicBezTo>
                    <a:pt x="1" y="9"/>
                    <a:pt x="0" y="5"/>
                    <a:pt x="0" y="0"/>
                  </a:cubicBezTo>
                  <a:close/>
                </a:path>
              </a:pathLst>
            </a:custGeom>
            <a:solidFill>
              <a:srgbClr val="BA8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4" name="Freeform 1317"/>
            <p:cNvSpPr>
              <a:spLocks/>
            </p:cNvSpPr>
            <p:nvPr/>
          </p:nvSpPr>
          <p:spPr bwMode="auto">
            <a:xfrm>
              <a:off x="1699" y="2611"/>
              <a:ext cx="5" cy="33"/>
            </a:xfrm>
            <a:custGeom>
              <a:avLst/>
              <a:gdLst>
                <a:gd name="T0" fmla="*/ 0 w 2"/>
                <a:gd name="T1" fmla="*/ 0 h 14"/>
                <a:gd name="T2" fmla="*/ 2 w 2"/>
                <a:gd name="T3" fmla="*/ 14 h 14"/>
                <a:gd name="T4" fmla="*/ 0 w 2"/>
                <a:gd name="T5" fmla="*/ 0 h 14"/>
              </a:gdLst>
              <a:ahLst/>
              <a:cxnLst>
                <a:cxn ang="0">
                  <a:pos x="T0" y="T1"/>
                </a:cxn>
                <a:cxn ang="0">
                  <a:pos x="T2" y="T3"/>
                </a:cxn>
                <a:cxn ang="0">
                  <a:pos x="T4" y="T5"/>
                </a:cxn>
              </a:cxnLst>
              <a:rect l="0" t="0" r="r" b="b"/>
              <a:pathLst>
                <a:path w="2" h="14">
                  <a:moveTo>
                    <a:pt x="0" y="0"/>
                  </a:moveTo>
                  <a:cubicBezTo>
                    <a:pt x="2" y="5"/>
                    <a:pt x="2" y="9"/>
                    <a:pt x="2" y="14"/>
                  </a:cubicBezTo>
                  <a:cubicBezTo>
                    <a:pt x="1" y="10"/>
                    <a:pt x="0" y="5"/>
                    <a:pt x="0" y="0"/>
                  </a:cubicBezTo>
                  <a:close/>
                </a:path>
              </a:pathLst>
            </a:custGeom>
            <a:solidFill>
              <a:srgbClr val="9F7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5" name="Freeform 1318"/>
            <p:cNvSpPr>
              <a:spLocks/>
            </p:cNvSpPr>
            <p:nvPr/>
          </p:nvSpPr>
          <p:spPr bwMode="auto">
            <a:xfrm>
              <a:off x="1692" y="2613"/>
              <a:ext cx="5" cy="22"/>
            </a:xfrm>
            <a:custGeom>
              <a:avLst/>
              <a:gdLst>
                <a:gd name="T0" fmla="*/ 1 w 2"/>
                <a:gd name="T1" fmla="*/ 9 h 9"/>
                <a:gd name="T2" fmla="*/ 0 w 2"/>
                <a:gd name="T3" fmla="*/ 0 h 9"/>
                <a:gd name="T4" fmla="*/ 1 w 2"/>
                <a:gd name="T5" fmla="*/ 9 h 9"/>
              </a:gdLst>
              <a:ahLst/>
              <a:cxnLst>
                <a:cxn ang="0">
                  <a:pos x="T0" y="T1"/>
                </a:cxn>
                <a:cxn ang="0">
                  <a:pos x="T2" y="T3"/>
                </a:cxn>
                <a:cxn ang="0">
                  <a:pos x="T4" y="T5"/>
                </a:cxn>
              </a:cxnLst>
              <a:rect l="0" t="0" r="r" b="b"/>
              <a:pathLst>
                <a:path w="2" h="9">
                  <a:moveTo>
                    <a:pt x="1" y="9"/>
                  </a:moveTo>
                  <a:cubicBezTo>
                    <a:pt x="0" y="6"/>
                    <a:pt x="1" y="3"/>
                    <a:pt x="0" y="0"/>
                  </a:cubicBezTo>
                  <a:cubicBezTo>
                    <a:pt x="2" y="3"/>
                    <a:pt x="1" y="6"/>
                    <a:pt x="1" y="9"/>
                  </a:cubicBezTo>
                  <a:close/>
                </a:path>
              </a:pathLst>
            </a:custGeom>
            <a:solidFill>
              <a:srgbClr val="9D69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6" name="Freeform 1319"/>
            <p:cNvSpPr>
              <a:spLocks/>
            </p:cNvSpPr>
            <p:nvPr/>
          </p:nvSpPr>
          <p:spPr bwMode="auto">
            <a:xfrm>
              <a:off x="1697" y="2592"/>
              <a:ext cx="7" cy="19"/>
            </a:xfrm>
            <a:custGeom>
              <a:avLst/>
              <a:gdLst>
                <a:gd name="T0" fmla="*/ 0 w 3"/>
                <a:gd name="T1" fmla="*/ 0 h 8"/>
                <a:gd name="T2" fmla="*/ 1 w 3"/>
                <a:gd name="T3" fmla="*/ 8 h 8"/>
                <a:gd name="T4" fmla="*/ 0 w 3"/>
                <a:gd name="T5" fmla="*/ 0 h 8"/>
              </a:gdLst>
              <a:ahLst/>
              <a:cxnLst>
                <a:cxn ang="0">
                  <a:pos x="T0" y="T1"/>
                </a:cxn>
                <a:cxn ang="0">
                  <a:pos x="T2" y="T3"/>
                </a:cxn>
                <a:cxn ang="0">
                  <a:pos x="T4" y="T5"/>
                </a:cxn>
              </a:cxnLst>
              <a:rect l="0" t="0" r="r" b="b"/>
              <a:pathLst>
                <a:path w="3" h="8">
                  <a:moveTo>
                    <a:pt x="0" y="0"/>
                  </a:moveTo>
                  <a:cubicBezTo>
                    <a:pt x="3" y="2"/>
                    <a:pt x="1" y="5"/>
                    <a:pt x="1" y="8"/>
                  </a:cubicBezTo>
                  <a:cubicBezTo>
                    <a:pt x="0" y="5"/>
                    <a:pt x="1" y="2"/>
                    <a:pt x="0" y="0"/>
                  </a:cubicBezTo>
                  <a:close/>
                </a:path>
              </a:pathLst>
            </a:custGeom>
            <a:solidFill>
              <a:srgbClr val="9F7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7" name="Freeform 1320"/>
            <p:cNvSpPr>
              <a:spLocks/>
            </p:cNvSpPr>
            <p:nvPr/>
          </p:nvSpPr>
          <p:spPr bwMode="auto">
            <a:xfrm>
              <a:off x="1050" y="2488"/>
              <a:ext cx="22" cy="87"/>
            </a:xfrm>
            <a:custGeom>
              <a:avLst/>
              <a:gdLst>
                <a:gd name="T0" fmla="*/ 5 w 9"/>
                <a:gd name="T1" fmla="*/ 4 h 37"/>
                <a:gd name="T2" fmla="*/ 9 w 9"/>
                <a:gd name="T3" fmla="*/ 7 h 37"/>
                <a:gd name="T4" fmla="*/ 4 w 9"/>
                <a:gd name="T5" fmla="*/ 30 h 37"/>
                <a:gd name="T6" fmla="*/ 5 w 9"/>
                <a:gd name="T7" fmla="*/ 37 h 37"/>
                <a:gd name="T8" fmla="*/ 3 w 9"/>
                <a:gd name="T9" fmla="*/ 32 h 37"/>
                <a:gd name="T10" fmla="*/ 1 w 9"/>
                <a:gd name="T11" fmla="*/ 25 h 37"/>
                <a:gd name="T12" fmla="*/ 0 w 9"/>
                <a:gd name="T13" fmla="*/ 20 h 37"/>
                <a:gd name="T14" fmla="*/ 0 w 9"/>
                <a:gd name="T15" fmla="*/ 10 h 37"/>
                <a:gd name="T16" fmla="*/ 0 w 9"/>
                <a:gd name="T17" fmla="*/ 6 h 37"/>
                <a:gd name="T18" fmla="*/ 0 w 9"/>
                <a:gd name="T19" fmla="*/ 2 h 37"/>
                <a:gd name="T20" fmla="*/ 2 w 9"/>
                <a:gd name="T21" fmla="*/ 1 h 37"/>
                <a:gd name="T22" fmla="*/ 5 w 9"/>
                <a:gd name="T2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7">
                  <a:moveTo>
                    <a:pt x="5" y="4"/>
                  </a:moveTo>
                  <a:cubicBezTo>
                    <a:pt x="5" y="6"/>
                    <a:pt x="7" y="6"/>
                    <a:pt x="9" y="7"/>
                  </a:cubicBezTo>
                  <a:cubicBezTo>
                    <a:pt x="0" y="13"/>
                    <a:pt x="2" y="22"/>
                    <a:pt x="4" y="30"/>
                  </a:cubicBezTo>
                  <a:cubicBezTo>
                    <a:pt x="4" y="32"/>
                    <a:pt x="6" y="34"/>
                    <a:pt x="5" y="37"/>
                  </a:cubicBezTo>
                  <a:cubicBezTo>
                    <a:pt x="4" y="35"/>
                    <a:pt x="2" y="34"/>
                    <a:pt x="3" y="32"/>
                  </a:cubicBezTo>
                  <a:cubicBezTo>
                    <a:pt x="2" y="30"/>
                    <a:pt x="2" y="27"/>
                    <a:pt x="1" y="25"/>
                  </a:cubicBezTo>
                  <a:cubicBezTo>
                    <a:pt x="1" y="23"/>
                    <a:pt x="0" y="22"/>
                    <a:pt x="0" y="20"/>
                  </a:cubicBezTo>
                  <a:cubicBezTo>
                    <a:pt x="1" y="17"/>
                    <a:pt x="0" y="14"/>
                    <a:pt x="0" y="10"/>
                  </a:cubicBezTo>
                  <a:cubicBezTo>
                    <a:pt x="0" y="9"/>
                    <a:pt x="0" y="8"/>
                    <a:pt x="0" y="6"/>
                  </a:cubicBezTo>
                  <a:cubicBezTo>
                    <a:pt x="0" y="5"/>
                    <a:pt x="1" y="4"/>
                    <a:pt x="0" y="2"/>
                  </a:cubicBezTo>
                  <a:cubicBezTo>
                    <a:pt x="0" y="1"/>
                    <a:pt x="1" y="0"/>
                    <a:pt x="2" y="1"/>
                  </a:cubicBezTo>
                  <a:cubicBezTo>
                    <a:pt x="4" y="2"/>
                    <a:pt x="4" y="3"/>
                    <a:pt x="5" y="4"/>
                  </a:cubicBezTo>
                  <a:close/>
                </a:path>
              </a:pathLst>
            </a:custGeom>
            <a:solidFill>
              <a:srgbClr val="9676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8" name="Freeform 1321"/>
            <p:cNvSpPr>
              <a:spLocks/>
            </p:cNvSpPr>
            <p:nvPr/>
          </p:nvSpPr>
          <p:spPr bwMode="auto">
            <a:xfrm>
              <a:off x="1036" y="2433"/>
              <a:ext cx="21" cy="69"/>
            </a:xfrm>
            <a:custGeom>
              <a:avLst/>
              <a:gdLst>
                <a:gd name="T0" fmla="*/ 9 w 9"/>
                <a:gd name="T1" fmla="*/ 25 h 29"/>
                <a:gd name="T2" fmla="*/ 7 w 9"/>
                <a:gd name="T3" fmla="*/ 26 h 29"/>
                <a:gd name="T4" fmla="*/ 6 w 9"/>
                <a:gd name="T5" fmla="*/ 29 h 29"/>
                <a:gd name="T6" fmla="*/ 5 w 9"/>
                <a:gd name="T7" fmla="*/ 27 h 29"/>
                <a:gd name="T8" fmla="*/ 2 w 9"/>
                <a:gd name="T9" fmla="*/ 15 h 29"/>
                <a:gd name="T10" fmla="*/ 1 w 9"/>
                <a:gd name="T11" fmla="*/ 1 h 29"/>
                <a:gd name="T12" fmla="*/ 2 w 9"/>
                <a:gd name="T13" fmla="*/ 0 h 29"/>
                <a:gd name="T14" fmla="*/ 3 w 9"/>
                <a:gd name="T15" fmla="*/ 1 h 29"/>
                <a:gd name="T16" fmla="*/ 5 w 9"/>
                <a:gd name="T17" fmla="*/ 6 h 29"/>
                <a:gd name="T18" fmla="*/ 9 w 9"/>
                <a:gd name="T19" fmla="*/ 22 h 29"/>
                <a:gd name="T20" fmla="*/ 9 w 9"/>
                <a:gd name="T21"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9">
                  <a:moveTo>
                    <a:pt x="9" y="25"/>
                  </a:moveTo>
                  <a:cubicBezTo>
                    <a:pt x="7" y="24"/>
                    <a:pt x="7" y="24"/>
                    <a:pt x="7" y="26"/>
                  </a:cubicBezTo>
                  <a:cubicBezTo>
                    <a:pt x="8" y="27"/>
                    <a:pt x="8" y="28"/>
                    <a:pt x="6" y="29"/>
                  </a:cubicBezTo>
                  <a:cubicBezTo>
                    <a:pt x="6" y="28"/>
                    <a:pt x="6" y="27"/>
                    <a:pt x="5" y="27"/>
                  </a:cubicBezTo>
                  <a:cubicBezTo>
                    <a:pt x="4" y="23"/>
                    <a:pt x="4" y="19"/>
                    <a:pt x="2" y="15"/>
                  </a:cubicBezTo>
                  <a:cubicBezTo>
                    <a:pt x="0" y="11"/>
                    <a:pt x="2" y="6"/>
                    <a:pt x="1" y="1"/>
                  </a:cubicBezTo>
                  <a:cubicBezTo>
                    <a:pt x="1" y="1"/>
                    <a:pt x="0" y="0"/>
                    <a:pt x="2" y="0"/>
                  </a:cubicBezTo>
                  <a:cubicBezTo>
                    <a:pt x="2" y="0"/>
                    <a:pt x="2" y="1"/>
                    <a:pt x="3" y="1"/>
                  </a:cubicBezTo>
                  <a:cubicBezTo>
                    <a:pt x="5" y="2"/>
                    <a:pt x="5" y="5"/>
                    <a:pt x="5" y="6"/>
                  </a:cubicBezTo>
                  <a:cubicBezTo>
                    <a:pt x="6" y="12"/>
                    <a:pt x="7" y="17"/>
                    <a:pt x="9" y="22"/>
                  </a:cubicBezTo>
                  <a:cubicBezTo>
                    <a:pt x="9" y="23"/>
                    <a:pt x="9" y="24"/>
                    <a:pt x="9" y="25"/>
                  </a:cubicBezTo>
                  <a:close/>
                </a:path>
              </a:pathLst>
            </a:custGeom>
            <a:solidFill>
              <a:srgbClr val="734B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9" name="Freeform 1322"/>
            <p:cNvSpPr>
              <a:spLocks/>
            </p:cNvSpPr>
            <p:nvPr/>
          </p:nvSpPr>
          <p:spPr bwMode="auto">
            <a:xfrm>
              <a:off x="1060" y="2580"/>
              <a:ext cx="40" cy="21"/>
            </a:xfrm>
            <a:custGeom>
              <a:avLst/>
              <a:gdLst>
                <a:gd name="T0" fmla="*/ 0 w 17"/>
                <a:gd name="T1" fmla="*/ 0 h 9"/>
                <a:gd name="T2" fmla="*/ 17 w 17"/>
                <a:gd name="T3" fmla="*/ 5 h 9"/>
                <a:gd name="T4" fmla="*/ 0 w 17"/>
                <a:gd name="T5" fmla="*/ 0 h 9"/>
              </a:gdLst>
              <a:ahLst/>
              <a:cxnLst>
                <a:cxn ang="0">
                  <a:pos x="T0" y="T1"/>
                </a:cxn>
                <a:cxn ang="0">
                  <a:pos x="T2" y="T3"/>
                </a:cxn>
                <a:cxn ang="0">
                  <a:pos x="T4" y="T5"/>
                </a:cxn>
              </a:cxnLst>
              <a:rect l="0" t="0" r="r" b="b"/>
              <a:pathLst>
                <a:path w="17" h="9">
                  <a:moveTo>
                    <a:pt x="0" y="0"/>
                  </a:moveTo>
                  <a:cubicBezTo>
                    <a:pt x="6" y="4"/>
                    <a:pt x="12" y="1"/>
                    <a:pt x="17" y="5"/>
                  </a:cubicBezTo>
                  <a:cubicBezTo>
                    <a:pt x="10" y="9"/>
                    <a:pt x="4" y="7"/>
                    <a:pt x="0" y="0"/>
                  </a:cubicBezTo>
                  <a:close/>
                </a:path>
              </a:pathLst>
            </a:custGeom>
            <a:solidFill>
              <a:srgbClr val="F6E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0" name="Freeform 1323"/>
            <p:cNvSpPr>
              <a:spLocks/>
            </p:cNvSpPr>
            <p:nvPr/>
          </p:nvSpPr>
          <p:spPr bwMode="auto">
            <a:xfrm>
              <a:off x="1048" y="2497"/>
              <a:ext cx="5" cy="31"/>
            </a:xfrm>
            <a:custGeom>
              <a:avLst/>
              <a:gdLst>
                <a:gd name="T0" fmla="*/ 0 w 2"/>
                <a:gd name="T1" fmla="*/ 0 h 13"/>
                <a:gd name="T2" fmla="*/ 1 w 2"/>
                <a:gd name="T3" fmla="*/ 2 h 13"/>
                <a:gd name="T4" fmla="*/ 1 w 2"/>
                <a:gd name="T5" fmla="*/ 6 h 13"/>
                <a:gd name="T6" fmla="*/ 1 w 2"/>
                <a:gd name="T7" fmla="*/ 13 h 13"/>
                <a:gd name="T8" fmla="*/ 0 w 2"/>
                <a:gd name="T9" fmla="*/ 0 h 13"/>
              </a:gdLst>
              <a:ahLst/>
              <a:cxnLst>
                <a:cxn ang="0">
                  <a:pos x="T0" y="T1"/>
                </a:cxn>
                <a:cxn ang="0">
                  <a:pos x="T2" y="T3"/>
                </a:cxn>
                <a:cxn ang="0">
                  <a:pos x="T4" y="T5"/>
                </a:cxn>
                <a:cxn ang="0">
                  <a:pos x="T6" y="T7"/>
                </a:cxn>
                <a:cxn ang="0">
                  <a:pos x="T8" y="T9"/>
                </a:cxn>
              </a:cxnLst>
              <a:rect l="0" t="0" r="r" b="b"/>
              <a:pathLst>
                <a:path w="2" h="13">
                  <a:moveTo>
                    <a:pt x="0" y="0"/>
                  </a:moveTo>
                  <a:cubicBezTo>
                    <a:pt x="1" y="0"/>
                    <a:pt x="1" y="1"/>
                    <a:pt x="1" y="2"/>
                  </a:cubicBezTo>
                  <a:cubicBezTo>
                    <a:pt x="1" y="3"/>
                    <a:pt x="1" y="5"/>
                    <a:pt x="1" y="6"/>
                  </a:cubicBezTo>
                  <a:cubicBezTo>
                    <a:pt x="2" y="9"/>
                    <a:pt x="2" y="11"/>
                    <a:pt x="1" y="13"/>
                  </a:cubicBezTo>
                  <a:cubicBezTo>
                    <a:pt x="0" y="9"/>
                    <a:pt x="0" y="4"/>
                    <a:pt x="0" y="0"/>
                  </a:cubicBezTo>
                  <a:close/>
                </a:path>
              </a:pathLst>
            </a:custGeom>
            <a:solidFill>
              <a:srgbClr val="8C6D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1" name="Freeform 1324"/>
            <p:cNvSpPr>
              <a:spLocks/>
            </p:cNvSpPr>
            <p:nvPr/>
          </p:nvSpPr>
          <p:spPr bwMode="auto">
            <a:xfrm>
              <a:off x="1050" y="2511"/>
              <a:ext cx="5" cy="24"/>
            </a:xfrm>
            <a:custGeom>
              <a:avLst/>
              <a:gdLst>
                <a:gd name="T0" fmla="*/ 0 w 2"/>
                <a:gd name="T1" fmla="*/ 7 h 10"/>
                <a:gd name="T2" fmla="*/ 0 w 2"/>
                <a:gd name="T3" fmla="*/ 0 h 10"/>
                <a:gd name="T4" fmla="*/ 0 w 2"/>
                <a:gd name="T5" fmla="*/ 10 h 10"/>
                <a:gd name="T6" fmla="*/ 0 w 2"/>
                <a:gd name="T7" fmla="*/ 7 h 10"/>
              </a:gdLst>
              <a:ahLst/>
              <a:cxnLst>
                <a:cxn ang="0">
                  <a:pos x="T0" y="T1"/>
                </a:cxn>
                <a:cxn ang="0">
                  <a:pos x="T2" y="T3"/>
                </a:cxn>
                <a:cxn ang="0">
                  <a:pos x="T4" y="T5"/>
                </a:cxn>
                <a:cxn ang="0">
                  <a:pos x="T6" y="T7"/>
                </a:cxn>
              </a:cxnLst>
              <a:rect l="0" t="0" r="r" b="b"/>
              <a:pathLst>
                <a:path w="2" h="10">
                  <a:moveTo>
                    <a:pt x="0" y="7"/>
                  </a:moveTo>
                  <a:cubicBezTo>
                    <a:pt x="0" y="5"/>
                    <a:pt x="0" y="3"/>
                    <a:pt x="0" y="0"/>
                  </a:cubicBezTo>
                  <a:cubicBezTo>
                    <a:pt x="2" y="4"/>
                    <a:pt x="1" y="7"/>
                    <a:pt x="0" y="10"/>
                  </a:cubicBezTo>
                  <a:cubicBezTo>
                    <a:pt x="0" y="9"/>
                    <a:pt x="0" y="8"/>
                    <a:pt x="0" y="7"/>
                  </a:cubicBezTo>
                  <a:close/>
                </a:path>
              </a:pathLst>
            </a:custGeom>
            <a:solidFill>
              <a:srgbClr val="734B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2" name="Freeform 1325"/>
            <p:cNvSpPr>
              <a:spLocks/>
            </p:cNvSpPr>
            <p:nvPr/>
          </p:nvSpPr>
          <p:spPr bwMode="auto">
            <a:xfrm>
              <a:off x="1053" y="2547"/>
              <a:ext cx="4" cy="17"/>
            </a:xfrm>
            <a:custGeom>
              <a:avLst/>
              <a:gdLst>
                <a:gd name="T0" fmla="*/ 0 w 2"/>
                <a:gd name="T1" fmla="*/ 0 h 7"/>
                <a:gd name="T2" fmla="*/ 2 w 2"/>
                <a:gd name="T3" fmla="*/ 7 h 7"/>
                <a:gd name="T4" fmla="*/ 0 w 2"/>
                <a:gd name="T5" fmla="*/ 0 h 7"/>
              </a:gdLst>
              <a:ahLst/>
              <a:cxnLst>
                <a:cxn ang="0">
                  <a:pos x="T0" y="T1"/>
                </a:cxn>
                <a:cxn ang="0">
                  <a:pos x="T2" y="T3"/>
                </a:cxn>
                <a:cxn ang="0">
                  <a:pos x="T4" y="T5"/>
                </a:cxn>
              </a:cxnLst>
              <a:rect l="0" t="0" r="r" b="b"/>
              <a:pathLst>
                <a:path w="2" h="7">
                  <a:moveTo>
                    <a:pt x="0" y="0"/>
                  </a:moveTo>
                  <a:cubicBezTo>
                    <a:pt x="2" y="2"/>
                    <a:pt x="1" y="4"/>
                    <a:pt x="2" y="7"/>
                  </a:cubicBezTo>
                  <a:cubicBezTo>
                    <a:pt x="0" y="5"/>
                    <a:pt x="0" y="2"/>
                    <a:pt x="0" y="0"/>
                  </a:cubicBezTo>
                  <a:close/>
                </a:path>
              </a:pathLst>
            </a:custGeom>
            <a:solidFill>
              <a:srgbClr val="B28E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3" name="Freeform 1326"/>
            <p:cNvSpPr>
              <a:spLocks/>
            </p:cNvSpPr>
            <p:nvPr/>
          </p:nvSpPr>
          <p:spPr bwMode="auto">
            <a:xfrm>
              <a:off x="1630" y="2104"/>
              <a:ext cx="29" cy="831"/>
            </a:xfrm>
            <a:custGeom>
              <a:avLst/>
              <a:gdLst>
                <a:gd name="T0" fmla="*/ 1 w 12"/>
                <a:gd name="T1" fmla="*/ 337 h 351"/>
                <a:gd name="T2" fmla="*/ 6 w 12"/>
                <a:gd name="T3" fmla="*/ 325 h 351"/>
                <a:gd name="T4" fmla="*/ 6 w 12"/>
                <a:gd name="T5" fmla="*/ 321 h 351"/>
                <a:gd name="T6" fmla="*/ 6 w 12"/>
                <a:gd name="T7" fmla="*/ 316 h 351"/>
                <a:gd name="T8" fmla="*/ 2 w 12"/>
                <a:gd name="T9" fmla="*/ 314 h 351"/>
                <a:gd name="T10" fmla="*/ 2 w 12"/>
                <a:gd name="T11" fmla="*/ 312 h 351"/>
                <a:gd name="T12" fmla="*/ 3 w 12"/>
                <a:gd name="T13" fmla="*/ 308 h 351"/>
                <a:gd name="T14" fmla="*/ 4 w 12"/>
                <a:gd name="T15" fmla="*/ 303 h 351"/>
                <a:gd name="T16" fmla="*/ 4 w 12"/>
                <a:gd name="T17" fmla="*/ 295 h 351"/>
                <a:gd name="T18" fmla="*/ 1 w 12"/>
                <a:gd name="T19" fmla="*/ 281 h 351"/>
                <a:gd name="T20" fmla="*/ 2 w 12"/>
                <a:gd name="T21" fmla="*/ 277 h 351"/>
                <a:gd name="T22" fmla="*/ 2 w 12"/>
                <a:gd name="T23" fmla="*/ 273 h 351"/>
                <a:gd name="T24" fmla="*/ 2 w 12"/>
                <a:gd name="T25" fmla="*/ 270 h 351"/>
                <a:gd name="T26" fmla="*/ 2 w 12"/>
                <a:gd name="T27" fmla="*/ 262 h 351"/>
                <a:gd name="T28" fmla="*/ 7 w 12"/>
                <a:gd name="T29" fmla="*/ 246 h 351"/>
                <a:gd name="T30" fmla="*/ 7 w 12"/>
                <a:gd name="T31" fmla="*/ 241 h 351"/>
                <a:gd name="T32" fmla="*/ 7 w 12"/>
                <a:gd name="T33" fmla="*/ 235 h 351"/>
                <a:gd name="T34" fmla="*/ 6 w 12"/>
                <a:gd name="T35" fmla="*/ 225 h 351"/>
                <a:gd name="T36" fmla="*/ 2 w 12"/>
                <a:gd name="T37" fmla="*/ 225 h 351"/>
                <a:gd name="T38" fmla="*/ 7 w 12"/>
                <a:gd name="T39" fmla="*/ 206 h 351"/>
                <a:gd name="T40" fmla="*/ 7 w 12"/>
                <a:gd name="T41" fmla="*/ 202 h 351"/>
                <a:gd name="T42" fmla="*/ 7 w 12"/>
                <a:gd name="T43" fmla="*/ 196 h 351"/>
                <a:gd name="T44" fmla="*/ 8 w 12"/>
                <a:gd name="T45" fmla="*/ 187 h 351"/>
                <a:gd name="T46" fmla="*/ 3 w 12"/>
                <a:gd name="T47" fmla="*/ 182 h 351"/>
                <a:gd name="T48" fmla="*/ 3 w 12"/>
                <a:gd name="T49" fmla="*/ 169 h 351"/>
                <a:gd name="T50" fmla="*/ 2 w 12"/>
                <a:gd name="T51" fmla="*/ 166 h 351"/>
                <a:gd name="T52" fmla="*/ 2 w 12"/>
                <a:gd name="T53" fmla="*/ 163 h 351"/>
                <a:gd name="T54" fmla="*/ 5 w 12"/>
                <a:gd name="T55" fmla="*/ 154 h 351"/>
                <a:gd name="T56" fmla="*/ 7 w 12"/>
                <a:gd name="T57" fmla="*/ 146 h 351"/>
                <a:gd name="T58" fmla="*/ 5 w 12"/>
                <a:gd name="T59" fmla="*/ 137 h 351"/>
                <a:gd name="T60" fmla="*/ 7 w 12"/>
                <a:gd name="T61" fmla="*/ 134 h 351"/>
                <a:gd name="T62" fmla="*/ 7 w 12"/>
                <a:gd name="T63" fmla="*/ 128 h 351"/>
                <a:gd name="T64" fmla="*/ 7 w 12"/>
                <a:gd name="T65" fmla="*/ 122 h 351"/>
                <a:gd name="T66" fmla="*/ 7 w 12"/>
                <a:gd name="T67" fmla="*/ 113 h 351"/>
                <a:gd name="T68" fmla="*/ 7 w 12"/>
                <a:gd name="T69" fmla="*/ 92 h 351"/>
                <a:gd name="T70" fmla="*/ 8 w 12"/>
                <a:gd name="T71" fmla="*/ 47 h 351"/>
                <a:gd name="T72" fmla="*/ 8 w 12"/>
                <a:gd name="T73" fmla="*/ 9 h 351"/>
                <a:gd name="T74" fmla="*/ 8 w 12"/>
                <a:gd name="T75" fmla="*/ 0 h 351"/>
                <a:gd name="T76" fmla="*/ 12 w 12"/>
                <a:gd name="T77" fmla="*/ 7 h 351"/>
                <a:gd name="T78" fmla="*/ 10 w 12"/>
                <a:gd name="T79" fmla="*/ 240 h 351"/>
                <a:gd name="T80" fmla="*/ 9 w 12"/>
                <a:gd name="T81" fmla="*/ 346 h 351"/>
                <a:gd name="T82" fmla="*/ 7 w 12"/>
                <a:gd name="T83" fmla="*/ 351 h 351"/>
                <a:gd name="T84" fmla="*/ 6 w 12"/>
                <a:gd name="T85" fmla="*/ 344 h 351"/>
                <a:gd name="T86" fmla="*/ 3 w 12"/>
                <a:gd name="T87" fmla="*/ 342 h 351"/>
                <a:gd name="T88" fmla="*/ 3 w 12"/>
                <a:gd name="T89" fmla="*/ 33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 h="351">
                  <a:moveTo>
                    <a:pt x="1" y="337"/>
                  </a:moveTo>
                  <a:cubicBezTo>
                    <a:pt x="1" y="337"/>
                    <a:pt x="1" y="337"/>
                    <a:pt x="1" y="337"/>
                  </a:cubicBezTo>
                  <a:cubicBezTo>
                    <a:pt x="1" y="337"/>
                    <a:pt x="0" y="337"/>
                    <a:pt x="0" y="337"/>
                  </a:cubicBezTo>
                  <a:cubicBezTo>
                    <a:pt x="0" y="329"/>
                    <a:pt x="1" y="329"/>
                    <a:pt x="6" y="325"/>
                  </a:cubicBezTo>
                  <a:cubicBezTo>
                    <a:pt x="4" y="324"/>
                    <a:pt x="3" y="326"/>
                    <a:pt x="2" y="326"/>
                  </a:cubicBezTo>
                  <a:cubicBezTo>
                    <a:pt x="2" y="324"/>
                    <a:pt x="5" y="323"/>
                    <a:pt x="6" y="321"/>
                  </a:cubicBezTo>
                  <a:cubicBezTo>
                    <a:pt x="4" y="320"/>
                    <a:pt x="3" y="322"/>
                    <a:pt x="2" y="323"/>
                  </a:cubicBezTo>
                  <a:cubicBezTo>
                    <a:pt x="2" y="320"/>
                    <a:pt x="5" y="318"/>
                    <a:pt x="6" y="316"/>
                  </a:cubicBezTo>
                  <a:cubicBezTo>
                    <a:pt x="5" y="315"/>
                    <a:pt x="4" y="317"/>
                    <a:pt x="3" y="317"/>
                  </a:cubicBezTo>
                  <a:cubicBezTo>
                    <a:pt x="2" y="316"/>
                    <a:pt x="2" y="315"/>
                    <a:pt x="2" y="314"/>
                  </a:cubicBezTo>
                  <a:cubicBezTo>
                    <a:pt x="2" y="314"/>
                    <a:pt x="2" y="314"/>
                    <a:pt x="2" y="314"/>
                  </a:cubicBezTo>
                  <a:cubicBezTo>
                    <a:pt x="1" y="313"/>
                    <a:pt x="4" y="312"/>
                    <a:pt x="2" y="312"/>
                  </a:cubicBezTo>
                  <a:cubicBezTo>
                    <a:pt x="1" y="312"/>
                    <a:pt x="1" y="311"/>
                    <a:pt x="1" y="311"/>
                  </a:cubicBezTo>
                  <a:cubicBezTo>
                    <a:pt x="1" y="310"/>
                    <a:pt x="2" y="309"/>
                    <a:pt x="3" y="308"/>
                  </a:cubicBezTo>
                  <a:cubicBezTo>
                    <a:pt x="2" y="308"/>
                    <a:pt x="1" y="307"/>
                    <a:pt x="2" y="306"/>
                  </a:cubicBezTo>
                  <a:cubicBezTo>
                    <a:pt x="2" y="305"/>
                    <a:pt x="3" y="304"/>
                    <a:pt x="4" y="303"/>
                  </a:cubicBezTo>
                  <a:cubicBezTo>
                    <a:pt x="2" y="305"/>
                    <a:pt x="1" y="304"/>
                    <a:pt x="1" y="302"/>
                  </a:cubicBezTo>
                  <a:cubicBezTo>
                    <a:pt x="2" y="299"/>
                    <a:pt x="2" y="297"/>
                    <a:pt x="4" y="295"/>
                  </a:cubicBezTo>
                  <a:cubicBezTo>
                    <a:pt x="5" y="293"/>
                    <a:pt x="4" y="293"/>
                    <a:pt x="3" y="292"/>
                  </a:cubicBezTo>
                  <a:cubicBezTo>
                    <a:pt x="2" y="288"/>
                    <a:pt x="2" y="285"/>
                    <a:pt x="1" y="281"/>
                  </a:cubicBezTo>
                  <a:cubicBezTo>
                    <a:pt x="2" y="279"/>
                    <a:pt x="5" y="279"/>
                    <a:pt x="6" y="277"/>
                  </a:cubicBezTo>
                  <a:cubicBezTo>
                    <a:pt x="5" y="276"/>
                    <a:pt x="4" y="277"/>
                    <a:pt x="2" y="277"/>
                  </a:cubicBezTo>
                  <a:cubicBezTo>
                    <a:pt x="2" y="274"/>
                    <a:pt x="5" y="274"/>
                    <a:pt x="7" y="272"/>
                  </a:cubicBezTo>
                  <a:cubicBezTo>
                    <a:pt x="5" y="271"/>
                    <a:pt x="4" y="273"/>
                    <a:pt x="2" y="273"/>
                  </a:cubicBezTo>
                  <a:cubicBezTo>
                    <a:pt x="3" y="271"/>
                    <a:pt x="5" y="269"/>
                    <a:pt x="7" y="266"/>
                  </a:cubicBezTo>
                  <a:cubicBezTo>
                    <a:pt x="4" y="266"/>
                    <a:pt x="4" y="269"/>
                    <a:pt x="2" y="270"/>
                  </a:cubicBezTo>
                  <a:cubicBezTo>
                    <a:pt x="2" y="265"/>
                    <a:pt x="6" y="261"/>
                    <a:pt x="7" y="256"/>
                  </a:cubicBezTo>
                  <a:cubicBezTo>
                    <a:pt x="4" y="258"/>
                    <a:pt x="4" y="260"/>
                    <a:pt x="2" y="262"/>
                  </a:cubicBezTo>
                  <a:cubicBezTo>
                    <a:pt x="1" y="257"/>
                    <a:pt x="1" y="253"/>
                    <a:pt x="2" y="249"/>
                  </a:cubicBezTo>
                  <a:cubicBezTo>
                    <a:pt x="3" y="247"/>
                    <a:pt x="5" y="247"/>
                    <a:pt x="7" y="246"/>
                  </a:cubicBezTo>
                  <a:cubicBezTo>
                    <a:pt x="5" y="245"/>
                    <a:pt x="4" y="246"/>
                    <a:pt x="2" y="247"/>
                  </a:cubicBezTo>
                  <a:cubicBezTo>
                    <a:pt x="2" y="243"/>
                    <a:pt x="5" y="244"/>
                    <a:pt x="7" y="241"/>
                  </a:cubicBezTo>
                  <a:cubicBezTo>
                    <a:pt x="5" y="241"/>
                    <a:pt x="4" y="242"/>
                    <a:pt x="2" y="243"/>
                  </a:cubicBezTo>
                  <a:cubicBezTo>
                    <a:pt x="2" y="240"/>
                    <a:pt x="6" y="238"/>
                    <a:pt x="7" y="235"/>
                  </a:cubicBezTo>
                  <a:cubicBezTo>
                    <a:pt x="4" y="236"/>
                    <a:pt x="3" y="237"/>
                    <a:pt x="2" y="239"/>
                  </a:cubicBezTo>
                  <a:cubicBezTo>
                    <a:pt x="2" y="234"/>
                    <a:pt x="6" y="230"/>
                    <a:pt x="6" y="225"/>
                  </a:cubicBezTo>
                  <a:cubicBezTo>
                    <a:pt x="5" y="226"/>
                    <a:pt x="4" y="227"/>
                    <a:pt x="3" y="228"/>
                  </a:cubicBezTo>
                  <a:cubicBezTo>
                    <a:pt x="2" y="228"/>
                    <a:pt x="2" y="226"/>
                    <a:pt x="2" y="225"/>
                  </a:cubicBezTo>
                  <a:cubicBezTo>
                    <a:pt x="2" y="220"/>
                    <a:pt x="3" y="216"/>
                    <a:pt x="2" y="211"/>
                  </a:cubicBezTo>
                  <a:cubicBezTo>
                    <a:pt x="2" y="208"/>
                    <a:pt x="5" y="208"/>
                    <a:pt x="7" y="206"/>
                  </a:cubicBezTo>
                  <a:cubicBezTo>
                    <a:pt x="5" y="205"/>
                    <a:pt x="4" y="207"/>
                    <a:pt x="3" y="207"/>
                  </a:cubicBezTo>
                  <a:cubicBezTo>
                    <a:pt x="3" y="204"/>
                    <a:pt x="5" y="203"/>
                    <a:pt x="7" y="202"/>
                  </a:cubicBezTo>
                  <a:cubicBezTo>
                    <a:pt x="5" y="201"/>
                    <a:pt x="4" y="203"/>
                    <a:pt x="3" y="203"/>
                  </a:cubicBezTo>
                  <a:cubicBezTo>
                    <a:pt x="3" y="200"/>
                    <a:pt x="5" y="199"/>
                    <a:pt x="7" y="196"/>
                  </a:cubicBezTo>
                  <a:cubicBezTo>
                    <a:pt x="4" y="197"/>
                    <a:pt x="4" y="199"/>
                    <a:pt x="2" y="200"/>
                  </a:cubicBezTo>
                  <a:cubicBezTo>
                    <a:pt x="2" y="195"/>
                    <a:pt x="6" y="191"/>
                    <a:pt x="8" y="187"/>
                  </a:cubicBezTo>
                  <a:cubicBezTo>
                    <a:pt x="5" y="188"/>
                    <a:pt x="4" y="190"/>
                    <a:pt x="3" y="192"/>
                  </a:cubicBezTo>
                  <a:cubicBezTo>
                    <a:pt x="2" y="189"/>
                    <a:pt x="3" y="185"/>
                    <a:pt x="3" y="182"/>
                  </a:cubicBezTo>
                  <a:cubicBezTo>
                    <a:pt x="3" y="179"/>
                    <a:pt x="3" y="176"/>
                    <a:pt x="3" y="173"/>
                  </a:cubicBezTo>
                  <a:cubicBezTo>
                    <a:pt x="2" y="172"/>
                    <a:pt x="5" y="171"/>
                    <a:pt x="3" y="169"/>
                  </a:cubicBezTo>
                  <a:cubicBezTo>
                    <a:pt x="1" y="168"/>
                    <a:pt x="4" y="167"/>
                    <a:pt x="5" y="166"/>
                  </a:cubicBezTo>
                  <a:cubicBezTo>
                    <a:pt x="4" y="166"/>
                    <a:pt x="3" y="167"/>
                    <a:pt x="2" y="166"/>
                  </a:cubicBezTo>
                  <a:cubicBezTo>
                    <a:pt x="1" y="164"/>
                    <a:pt x="4" y="163"/>
                    <a:pt x="5" y="162"/>
                  </a:cubicBezTo>
                  <a:cubicBezTo>
                    <a:pt x="4" y="162"/>
                    <a:pt x="3" y="164"/>
                    <a:pt x="2" y="163"/>
                  </a:cubicBezTo>
                  <a:cubicBezTo>
                    <a:pt x="1" y="162"/>
                    <a:pt x="2" y="161"/>
                    <a:pt x="2" y="160"/>
                  </a:cubicBezTo>
                  <a:cubicBezTo>
                    <a:pt x="3" y="158"/>
                    <a:pt x="3" y="156"/>
                    <a:pt x="5" y="154"/>
                  </a:cubicBezTo>
                  <a:cubicBezTo>
                    <a:pt x="6" y="152"/>
                    <a:pt x="6" y="151"/>
                    <a:pt x="7" y="149"/>
                  </a:cubicBezTo>
                  <a:cubicBezTo>
                    <a:pt x="7" y="148"/>
                    <a:pt x="7" y="147"/>
                    <a:pt x="7" y="146"/>
                  </a:cubicBezTo>
                  <a:cubicBezTo>
                    <a:pt x="7" y="144"/>
                    <a:pt x="7" y="141"/>
                    <a:pt x="7" y="139"/>
                  </a:cubicBezTo>
                  <a:cubicBezTo>
                    <a:pt x="7" y="137"/>
                    <a:pt x="6" y="137"/>
                    <a:pt x="5" y="137"/>
                  </a:cubicBezTo>
                  <a:cubicBezTo>
                    <a:pt x="4" y="136"/>
                    <a:pt x="4" y="136"/>
                    <a:pt x="4" y="136"/>
                  </a:cubicBezTo>
                  <a:cubicBezTo>
                    <a:pt x="5" y="135"/>
                    <a:pt x="6" y="135"/>
                    <a:pt x="7" y="134"/>
                  </a:cubicBezTo>
                  <a:cubicBezTo>
                    <a:pt x="8" y="133"/>
                    <a:pt x="7" y="131"/>
                    <a:pt x="7" y="130"/>
                  </a:cubicBezTo>
                  <a:cubicBezTo>
                    <a:pt x="7" y="129"/>
                    <a:pt x="7" y="129"/>
                    <a:pt x="7" y="128"/>
                  </a:cubicBezTo>
                  <a:cubicBezTo>
                    <a:pt x="6" y="127"/>
                    <a:pt x="6" y="126"/>
                    <a:pt x="6" y="125"/>
                  </a:cubicBezTo>
                  <a:cubicBezTo>
                    <a:pt x="7" y="124"/>
                    <a:pt x="8" y="123"/>
                    <a:pt x="7" y="122"/>
                  </a:cubicBezTo>
                  <a:cubicBezTo>
                    <a:pt x="7" y="120"/>
                    <a:pt x="7" y="118"/>
                    <a:pt x="7" y="116"/>
                  </a:cubicBezTo>
                  <a:cubicBezTo>
                    <a:pt x="7" y="115"/>
                    <a:pt x="7" y="114"/>
                    <a:pt x="7" y="113"/>
                  </a:cubicBezTo>
                  <a:cubicBezTo>
                    <a:pt x="7" y="106"/>
                    <a:pt x="8" y="100"/>
                    <a:pt x="7" y="93"/>
                  </a:cubicBezTo>
                  <a:cubicBezTo>
                    <a:pt x="7" y="93"/>
                    <a:pt x="7" y="92"/>
                    <a:pt x="7" y="92"/>
                  </a:cubicBezTo>
                  <a:cubicBezTo>
                    <a:pt x="8" y="86"/>
                    <a:pt x="8" y="80"/>
                    <a:pt x="8" y="75"/>
                  </a:cubicBezTo>
                  <a:cubicBezTo>
                    <a:pt x="8" y="65"/>
                    <a:pt x="8" y="56"/>
                    <a:pt x="8" y="47"/>
                  </a:cubicBezTo>
                  <a:cubicBezTo>
                    <a:pt x="8" y="40"/>
                    <a:pt x="8" y="32"/>
                    <a:pt x="8" y="25"/>
                  </a:cubicBezTo>
                  <a:cubicBezTo>
                    <a:pt x="8" y="19"/>
                    <a:pt x="9" y="14"/>
                    <a:pt x="8" y="9"/>
                  </a:cubicBezTo>
                  <a:cubicBezTo>
                    <a:pt x="7" y="7"/>
                    <a:pt x="7" y="4"/>
                    <a:pt x="7" y="2"/>
                  </a:cubicBezTo>
                  <a:cubicBezTo>
                    <a:pt x="7" y="2"/>
                    <a:pt x="8" y="1"/>
                    <a:pt x="8" y="0"/>
                  </a:cubicBezTo>
                  <a:cubicBezTo>
                    <a:pt x="10" y="0"/>
                    <a:pt x="11" y="1"/>
                    <a:pt x="11" y="3"/>
                  </a:cubicBezTo>
                  <a:cubicBezTo>
                    <a:pt x="12" y="4"/>
                    <a:pt x="12" y="6"/>
                    <a:pt x="12" y="7"/>
                  </a:cubicBezTo>
                  <a:cubicBezTo>
                    <a:pt x="11" y="57"/>
                    <a:pt x="11" y="107"/>
                    <a:pt x="11" y="157"/>
                  </a:cubicBezTo>
                  <a:cubicBezTo>
                    <a:pt x="10" y="185"/>
                    <a:pt x="11" y="212"/>
                    <a:pt x="10" y="240"/>
                  </a:cubicBezTo>
                  <a:cubicBezTo>
                    <a:pt x="9" y="267"/>
                    <a:pt x="10" y="293"/>
                    <a:pt x="9" y="320"/>
                  </a:cubicBezTo>
                  <a:cubicBezTo>
                    <a:pt x="9" y="329"/>
                    <a:pt x="9" y="337"/>
                    <a:pt x="9" y="346"/>
                  </a:cubicBezTo>
                  <a:cubicBezTo>
                    <a:pt x="9" y="348"/>
                    <a:pt x="10" y="349"/>
                    <a:pt x="8" y="351"/>
                  </a:cubicBezTo>
                  <a:cubicBezTo>
                    <a:pt x="7" y="351"/>
                    <a:pt x="7" y="351"/>
                    <a:pt x="7" y="351"/>
                  </a:cubicBezTo>
                  <a:cubicBezTo>
                    <a:pt x="6" y="350"/>
                    <a:pt x="6" y="350"/>
                    <a:pt x="6" y="349"/>
                  </a:cubicBezTo>
                  <a:cubicBezTo>
                    <a:pt x="6" y="348"/>
                    <a:pt x="5" y="346"/>
                    <a:pt x="6" y="344"/>
                  </a:cubicBezTo>
                  <a:cubicBezTo>
                    <a:pt x="6" y="343"/>
                    <a:pt x="5" y="341"/>
                    <a:pt x="6" y="340"/>
                  </a:cubicBezTo>
                  <a:cubicBezTo>
                    <a:pt x="4" y="339"/>
                    <a:pt x="4" y="343"/>
                    <a:pt x="3" y="342"/>
                  </a:cubicBezTo>
                  <a:cubicBezTo>
                    <a:pt x="2" y="341"/>
                    <a:pt x="4" y="339"/>
                    <a:pt x="3" y="338"/>
                  </a:cubicBezTo>
                  <a:cubicBezTo>
                    <a:pt x="1" y="336"/>
                    <a:pt x="2" y="334"/>
                    <a:pt x="3" y="333"/>
                  </a:cubicBezTo>
                  <a:cubicBezTo>
                    <a:pt x="2" y="334"/>
                    <a:pt x="2" y="336"/>
                    <a:pt x="1" y="337"/>
                  </a:cubicBezTo>
                  <a:close/>
                </a:path>
              </a:pathLst>
            </a:custGeom>
            <a:solidFill>
              <a:srgbClr val="7B4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4" name="Freeform 1327"/>
            <p:cNvSpPr>
              <a:spLocks/>
            </p:cNvSpPr>
            <p:nvPr/>
          </p:nvSpPr>
          <p:spPr bwMode="auto">
            <a:xfrm>
              <a:off x="1618" y="2426"/>
              <a:ext cx="29" cy="85"/>
            </a:xfrm>
            <a:custGeom>
              <a:avLst/>
              <a:gdLst>
                <a:gd name="T0" fmla="*/ 9 w 12"/>
                <a:gd name="T1" fmla="*/ 0 h 36"/>
                <a:gd name="T2" fmla="*/ 10 w 12"/>
                <a:gd name="T3" fmla="*/ 0 h 36"/>
                <a:gd name="T4" fmla="*/ 11 w 12"/>
                <a:gd name="T5" fmla="*/ 5 h 36"/>
                <a:gd name="T6" fmla="*/ 10 w 12"/>
                <a:gd name="T7" fmla="*/ 16 h 36"/>
                <a:gd name="T8" fmla="*/ 5 w 12"/>
                <a:gd name="T9" fmla="*/ 35 h 36"/>
                <a:gd name="T10" fmla="*/ 4 w 12"/>
                <a:gd name="T11" fmla="*/ 36 h 36"/>
                <a:gd name="T12" fmla="*/ 0 w 12"/>
                <a:gd name="T13" fmla="*/ 27 h 36"/>
                <a:gd name="T14" fmla="*/ 9 w 12"/>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6">
                  <a:moveTo>
                    <a:pt x="9" y="0"/>
                  </a:moveTo>
                  <a:cubicBezTo>
                    <a:pt x="9" y="0"/>
                    <a:pt x="10" y="0"/>
                    <a:pt x="10" y="0"/>
                  </a:cubicBezTo>
                  <a:cubicBezTo>
                    <a:pt x="12" y="2"/>
                    <a:pt x="10" y="3"/>
                    <a:pt x="11" y="5"/>
                  </a:cubicBezTo>
                  <a:cubicBezTo>
                    <a:pt x="11" y="9"/>
                    <a:pt x="11" y="12"/>
                    <a:pt x="10" y="16"/>
                  </a:cubicBezTo>
                  <a:cubicBezTo>
                    <a:pt x="6" y="22"/>
                    <a:pt x="5" y="29"/>
                    <a:pt x="5" y="35"/>
                  </a:cubicBezTo>
                  <a:cubicBezTo>
                    <a:pt x="5" y="36"/>
                    <a:pt x="4" y="36"/>
                    <a:pt x="4" y="36"/>
                  </a:cubicBezTo>
                  <a:cubicBezTo>
                    <a:pt x="2" y="33"/>
                    <a:pt x="1" y="30"/>
                    <a:pt x="0" y="27"/>
                  </a:cubicBezTo>
                  <a:cubicBezTo>
                    <a:pt x="3" y="18"/>
                    <a:pt x="4" y="8"/>
                    <a:pt x="9" y="0"/>
                  </a:cubicBezTo>
                  <a:close/>
                </a:path>
              </a:pathLst>
            </a:custGeom>
            <a:solidFill>
              <a:srgbClr val="643B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5" name="Freeform 1328"/>
            <p:cNvSpPr>
              <a:spLocks/>
            </p:cNvSpPr>
            <p:nvPr/>
          </p:nvSpPr>
          <p:spPr bwMode="auto">
            <a:xfrm>
              <a:off x="1602" y="2490"/>
              <a:ext cx="28" cy="85"/>
            </a:xfrm>
            <a:custGeom>
              <a:avLst/>
              <a:gdLst>
                <a:gd name="T0" fmla="*/ 7 w 12"/>
                <a:gd name="T1" fmla="*/ 0 h 36"/>
                <a:gd name="T2" fmla="*/ 11 w 12"/>
                <a:gd name="T3" fmla="*/ 9 h 36"/>
                <a:gd name="T4" fmla="*/ 11 w 12"/>
                <a:gd name="T5" fmla="*/ 18 h 36"/>
                <a:gd name="T6" fmla="*/ 9 w 12"/>
                <a:gd name="T7" fmla="*/ 30 h 36"/>
                <a:gd name="T8" fmla="*/ 6 w 12"/>
                <a:gd name="T9" fmla="*/ 34 h 36"/>
                <a:gd name="T10" fmla="*/ 4 w 12"/>
                <a:gd name="T11" fmla="*/ 36 h 36"/>
                <a:gd name="T12" fmla="*/ 7 w 12"/>
                <a:gd name="T13" fmla="*/ 28 h 36"/>
                <a:gd name="T14" fmla="*/ 7 w 12"/>
                <a:gd name="T15" fmla="*/ 16 h 36"/>
                <a:gd name="T16" fmla="*/ 7 w 12"/>
                <a:gd name="T17" fmla="*/ 16 h 36"/>
                <a:gd name="T18" fmla="*/ 3 w 12"/>
                <a:gd name="T19" fmla="*/ 9 h 36"/>
                <a:gd name="T20" fmla="*/ 2 w 12"/>
                <a:gd name="T21" fmla="*/ 5 h 36"/>
                <a:gd name="T22" fmla="*/ 7 w 12"/>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6">
                  <a:moveTo>
                    <a:pt x="7" y="0"/>
                  </a:moveTo>
                  <a:cubicBezTo>
                    <a:pt x="9" y="2"/>
                    <a:pt x="10" y="6"/>
                    <a:pt x="11" y="9"/>
                  </a:cubicBezTo>
                  <a:cubicBezTo>
                    <a:pt x="12" y="12"/>
                    <a:pt x="12" y="15"/>
                    <a:pt x="11" y="18"/>
                  </a:cubicBezTo>
                  <a:cubicBezTo>
                    <a:pt x="11" y="22"/>
                    <a:pt x="11" y="26"/>
                    <a:pt x="9" y="30"/>
                  </a:cubicBezTo>
                  <a:cubicBezTo>
                    <a:pt x="9" y="32"/>
                    <a:pt x="8" y="34"/>
                    <a:pt x="6" y="34"/>
                  </a:cubicBezTo>
                  <a:cubicBezTo>
                    <a:pt x="6" y="35"/>
                    <a:pt x="6" y="36"/>
                    <a:pt x="4" y="36"/>
                  </a:cubicBezTo>
                  <a:cubicBezTo>
                    <a:pt x="5" y="33"/>
                    <a:pt x="7" y="31"/>
                    <a:pt x="7" y="28"/>
                  </a:cubicBezTo>
                  <a:cubicBezTo>
                    <a:pt x="7" y="24"/>
                    <a:pt x="7" y="20"/>
                    <a:pt x="7" y="16"/>
                  </a:cubicBezTo>
                  <a:cubicBezTo>
                    <a:pt x="7" y="16"/>
                    <a:pt x="7" y="16"/>
                    <a:pt x="7" y="16"/>
                  </a:cubicBezTo>
                  <a:cubicBezTo>
                    <a:pt x="6" y="14"/>
                    <a:pt x="6" y="10"/>
                    <a:pt x="3" y="9"/>
                  </a:cubicBezTo>
                  <a:cubicBezTo>
                    <a:pt x="2" y="8"/>
                    <a:pt x="0" y="7"/>
                    <a:pt x="2" y="5"/>
                  </a:cubicBezTo>
                  <a:cubicBezTo>
                    <a:pt x="5" y="4"/>
                    <a:pt x="6" y="2"/>
                    <a:pt x="7" y="0"/>
                  </a:cubicBezTo>
                  <a:close/>
                </a:path>
              </a:pathLst>
            </a:custGeom>
            <a:solidFill>
              <a:srgbClr val="9472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6" name="Freeform 1329"/>
            <p:cNvSpPr>
              <a:spLocks/>
            </p:cNvSpPr>
            <p:nvPr/>
          </p:nvSpPr>
          <p:spPr bwMode="auto">
            <a:xfrm>
              <a:off x="1614" y="2376"/>
              <a:ext cx="21" cy="86"/>
            </a:xfrm>
            <a:custGeom>
              <a:avLst/>
              <a:gdLst>
                <a:gd name="T0" fmla="*/ 0 w 9"/>
                <a:gd name="T1" fmla="*/ 12 h 36"/>
                <a:gd name="T2" fmla="*/ 7 w 9"/>
                <a:gd name="T3" fmla="*/ 2 h 36"/>
                <a:gd name="T4" fmla="*/ 8 w 9"/>
                <a:gd name="T5" fmla="*/ 2 h 36"/>
                <a:gd name="T6" fmla="*/ 8 w 9"/>
                <a:gd name="T7" fmla="*/ 6 h 36"/>
                <a:gd name="T8" fmla="*/ 8 w 9"/>
                <a:gd name="T9" fmla="*/ 8 h 36"/>
                <a:gd name="T10" fmla="*/ 5 w 9"/>
                <a:gd name="T11" fmla="*/ 21 h 36"/>
                <a:gd name="T12" fmla="*/ 3 w 9"/>
                <a:gd name="T13" fmla="*/ 32 h 36"/>
                <a:gd name="T14" fmla="*/ 2 w 9"/>
                <a:gd name="T15" fmla="*/ 36 h 36"/>
                <a:gd name="T16" fmla="*/ 1 w 9"/>
                <a:gd name="T17" fmla="*/ 34 h 36"/>
                <a:gd name="T18" fmla="*/ 0 w 9"/>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6">
                  <a:moveTo>
                    <a:pt x="0" y="12"/>
                  </a:moveTo>
                  <a:cubicBezTo>
                    <a:pt x="4" y="10"/>
                    <a:pt x="5" y="5"/>
                    <a:pt x="7" y="2"/>
                  </a:cubicBezTo>
                  <a:cubicBezTo>
                    <a:pt x="8" y="0"/>
                    <a:pt x="8" y="1"/>
                    <a:pt x="8" y="2"/>
                  </a:cubicBezTo>
                  <a:cubicBezTo>
                    <a:pt x="9" y="3"/>
                    <a:pt x="9" y="5"/>
                    <a:pt x="8" y="6"/>
                  </a:cubicBezTo>
                  <a:cubicBezTo>
                    <a:pt x="8" y="7"/>
                    <a:pt x="8" y="7"/>
                    <a:pt x="8" y="8"/>
                  </a:cubicBezTo>
                  <a:cubicBezTo>
                    <a:pt x="6" y="12"/>
                    <a:pt x="7" y="17"/>
                    <a:pt x="5" y="21"/>
                  </a:cubicBezTo>
                  <a:cubicBezTo>
                    <a:pt x="5" y="25"/>
                    <a:pt x="4" y="29"/>
                    <a:pt x="3" y="32"/>
                  </a:cubicBezTo>
                  <a:cubicBezTo>
                    <a:pt x="3" y="34"/>
                    <a:pt x="3" y="35"/>
                    <a:pt x="2" y="36"/>
                  </a:cubicBezTo>
                  <a:cubicBezTo>
                    <a:pt x="1" y="36"/>
                    <a:pt x="1" y="35"/>
                    <a:pt x="1" y="34"/>
                  </a:cubicBezTo>
                  <a:cubicBezTo>
                    <a:pt x="2" y="27"/>
                    <a:pt x="1" y="20"/>
                    <a:pt x="0" y="12"/>
                  </a:cubicBezTo>
                  <a:close/>
                </a:path>
              </a:pathLst>
            </a:custGeom>
            <a:solidFill>
              <a:srgbClr val="8663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7" name="Freeform 1330"/>
            <p:cNvSpPr>
              <a:spLocks/>
            </p:cNvSpPr>
            <p:nvPr/>
          </p:nvSpPr>
          <p:spPr bwMode="auto">
            <a:xfrm>
              <a:off x="1635" y="2324"/>
              <a:ext cx="17" cy="55"/>
            </a:xfrm>
            <a:custGeom>
              <a:avLst/>
              <a:gdLst>
                <a:gd name="T0" fmla="*/ 5 w 7"/>
                <a:gd name="T1" fmla="*/ 0 h 23"/>
                <a:gd name="T2" fmla="*/ 7 w 7"/>
                <a:gd name="T3" fmla="*/ 4 h 23"/>
                <a:gd name="T4" fmla="*/ 7 w 7"/>
                <a:gd name="T5" fmla="*/ 18 h 23"/>
                <a:gd name="T6" fmla="*/ 5 w 7"/>
                <a:gd name="T7" fmla="*/ 20 h 23"/>
                <a:gd name="T8" fmla="*/ 2 w 7"/>
                <a:gd name="T9" fmla="*/ 23 h 23"/>
                <a:gd name="T10" fmla="*/ 2 w 7"/>
                <a:gd name="T11" fmla="*/ 8 h 23"/>
                <a:gd name="T12" fmla="*/ 1 w 7"/>
                <a:gd name="T13" fmla="*/ 10 h 23"/>
                <a:gd name="T14" fmla="*/ 5 w 7"/>
                <a:gd name="T15" fmla="*/ 4 h 23"/>
                <a:gd name="T16" fmla="*/ 1 w 7"/>
                <a:gd name="T17" fmla="*/ 4 h 23"/>
                <a:gd name="T18" fmla="*/ 5 w 7"/>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3">
                  <a:moveTo>
                    <a:pt x="5" y="0"/>
                  </a:moveTo>
                  <a:cubicBezTo>
                    <a:pt x="7" y="1"/>
                    <a:pt x="7" y="2"/>
                    <a:pt x="7" y="4"/>
                  </a:cubicBezTo>
                  <a:cubicBezTo>
                    <a:pt x="7" y="8"/>
                    <a:pt x="6" y="13"/>
                    <a:pt x="7" y="18"/>
                  </a:cubicBezTo>
                  <a:cubicBezTo>
                    <a:pt x="7" y="19"/>
                    <a:pt x="6" y="20"/>
                    <a:pt x="5" y="20"/>
                  </a:cubicBezTo>
                  <a:cubicBezTo>
                    <a:pt x="4" y="20"/>
                    <a:pt x="3" y="22"/>
                    <a:pt x="2" y="23"/>
                  </a:cubicBezTo>
                  <a:cubicBezTo>
                    <a:pt x="2" y="18"/>
                    <a:pt x="2" y="13"/>
                    <a:pt x="2" y="8"/>
                  </a:cubicBezTo>
                  <a:cubicBezTo>
                    <a:pt x="2" y="9"/>
                    <a:pt x="2" y="10"/>
                    <a:pt x="1" y="10"/>
                  </a:cubicBezTo>
                  <a:cubicBezTo>
                    <a:pt x="0" y="7"/>
                    <a:pt x="2" y="5"/>
                    <a:pt x="5" y="4"/>
                  </a:cubicBezTo>
                  <a:cubicBezTo>
                    <a:pt x="4" y="3"/>
                    <a:pt x="2" y="4"/>
                    <a:pt x="1" y="4"/>
                  </a:cubicBezTo>
                  <a:cubicBezTo>
                    <a:pt x="1" y="1"/>
                    <a:pt x="3" y="1"/>
                    <a:pt x="5" y="0"/>
                  </a:cubicBezTo>
                  <a:close/>
                </a:path>
              </a:pathLst>
            </a:custGeom>
            <a:solidFill>
              <a:srgbClr val="774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8" name="Freeform 1331"/>
            <p:cNvSpPr>
              <a:spLocks/>
            </p:cNvSpPr>
            <p:nvPr/>
          </p:nvSpPr>
          <p:spPr bwMode="auto">
            <a:xfrm>
              <a:off x="1602" y="2405"/>
              <a:ext cx="19" cy="85"/>
            </a:xfrm>
            <a:custGeom>
              <a:avLst/>
              <a:gdLst>
                <a:gd name="T0" fmla="*/ 5 w 8"/>
                <a:gd name="T1" fmla="*/ 0 h 36"/>
                <a:gd name="T2" fmla="*/ 7 w 8"/>
                <a:gd name="T3" fmla="*/ 13 h 36"/>
                <a:gd name="T4" fmla="*/ 7 w 8"/>
                <a:gd name="T5" fmla="*/ 24 h 36"/>
                <a:gd name="T6" fmla="*/ 4 w 8"/>
                <a:gd name="T7" fmla="*/ 33 h 36"/>
                <a:gd name="T8" fmla="*/ 0 w 8"/>
                <a:gd name="T9" fmla="*/ 35 h 36"/>
                <a:gd name="T10" fmla="*/ 5 w 8"/>
                <a:gd name="T11" fmla="*/ 23 h 36"/>
                <a:gd name="T12" fmla="*/ 5 w 8"/>
                <a:gd name="T13" fmla="*/ 7 h 36"/>
                <a:gd name="T14" fmla="*/ 1 w 8"/>
                <a:gd name="T15" fmla="*/ 4 h 36"/>
                <a:gd name="T16" fmla="*/ 4 w 8"/>
                <a:gd name="T17" fmla="*/ 1 h 36"/>
                <a:gd name="T18" fmla="*/ 5 w 8"/>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6">
                  <a:moveTo>
                    <a:pt x="5" y="0"/>
                  </a:moveTo>
                  <a:cubicBezTo>
                    <a:pt x="8" y="4"/>
                    <a:pt x="7" y="9"/>
                    <a:pt x="7" y="13"/>
                  </a:cubicBezTo>
                  <a:cubicBezTo>
                    <a:pt x="8" y="17"/>
                    <a:pt x="7" y="20"/>
                    <a:pt x="7" y="24"/>
                  </a:cubicBezTo>
                  <a:cubicBezTo>
                    <a:pt x="7" y="27"/>
                    <a:pt x="5" y="30"/>
                    <a:pt x="4" y="33"/>
                  </a:cubicBezTo>
                  <a:cubicBezTo>
                    <a:pt x="3" y="34"/>
                    <a:pt x="2" y="36"/>
                    <a:pt x="0" y="35"/>
                  </a:cubicBezTo>
                  <a:cubicBezTo>
                    <a:pt x="2" y="31"/>
                    <a:pt x="5" y="27"/>
                    <a:pt x="5" y="23"/>
                  </a:cubicBezTo>
                  <a:cubicBezTo>
                    <a:pt x="6" y="17"/>
                    <a:pt x="6" y="12"/>
                    <a:pt x="5" y="7"/>
                  </a:cubicBezTo>
                  <a:cubicBezTo>
                    <a:pt x="4" y="5"/>
                    <a:pt x="3" y="4"/>
                    <a:pt x="1" y="4"/>
                  </a:cubicBezTo>
                  <a:cubicBezTo>
                    <a:pt x="2" y="2"/>
                    <a:pt x="4" y="3"/>
                    <a:pt x="4" y="1"/>
                  </a:cubicBezTo>
                  <a:cubicBezTo>
                    <a:pt x="4" y="1"/>
                    <a:pt x="5" y="1"/>
                    <a:pt x="5" y="0"/>
                  </a:cubicBezTo>
                  <a:close/>
                </a:path>
              </a:pathLst>
            </a:custGeom>
            <a:solidFill>
              <a:srgbClr val="AF9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9" name="Freeform 1332"/>
            <p:cNvSpPr>
              <a:spLocks/>
            </p:cNvSpPr>
            <p:nvPr/>
          </p:nvSpPr>
          <p:spPr bwMode="auto">
            <a:xfrm>
              <a:off x="1630" y="2341"/>
              <a:ext cx="14" cy="50"/>
            </a:xfrm>
            <a:custGeom>
              <a:avLst/>
              <a:gdLst>
                <a:gd name="T0" fmla="*/ 3 w 6"/>
                <a:gd name="T1" fmla="*/ 3 h 21"/>
                <a:gd name="T2" fmla="*/ 4 w 6"/>
                <a:gd name="T3" fmla="*/ 0 h 21"/>
                <a:gd name="T4" fmla="*/ 4 w 6"/>
                <a:gd name="T5" fmla="*/ 16 h 21"/>
                <a:gd name="T6" fmla="*/ 1 w 6"/>
                <a:gd name="T7" fmla="*/ 21 h 21"/>
                <a:gd name="T8" fmla="*/ 0 w 6"/>
                <a:gd name="T9" fmla="*/ 17 h 21"/>
                <a:gd name="T10" fmla="*/ 3 w 6"/>
                <a:gd name="T11" fmla="*/ 3 h 21"/>
              </a:gdLst>
              <a:ahLst/>
              <a:cxnLst>
                <a:cxn ang="0">
                  <a:pos x="T0" y="T1"/>
                </a:cxn>
                <a:cxn ang="0">
                  <a:pos x="T2" y="T3"/>
                </a:cxn>
                <a:cxn ang="0">
                  <a:pos x="T4" y="T5"/>
                </a:cxn>
                <a:cxn ang="0">
                  <a:pos x="T6" y="T7"/>
                </a:cxn>
                <a:cxn ang="0">
                  <a:pos x="T8" y="T9"/>
                </a:cxn>
                <a:cxn ang="0">
                  <a:pos x="T10" y="T11"/>
                </a:cxn>
              </a:cxnLst>
              <a:rect l="0" t="0" r="r" b="b"/>
              <a:pathLst>
                <a:path w="6" h="21">
                  <a:moveTo>
                    <a:pt x="3" y="3"/>
                  </a:moveTo>
                  <a:cubicBezTo>
                    <a:pt x="3" y="2"/>
                    <a:pt x="4" y="1"/>
                    <a:pt x="4" y="0"/>
                  </a:cubicBezTo>
                  <a:cubicBezTo>
                    <a:pt x="5" y="5"/>
                    <a:pt x="6" y="11"/>
                    <a:pt x="4" y="16"/>
                  </a:cubicBezTo>
                  <a:cubicBezTo>
                    <a:pt x="3" y="17"/>
                    <a:pt x="3" y="20"/>
                    <a:pt x="1" y="21"/>
                  </a:cubicBezTo>
                  <a:cubicBezTo>
                    <a:pt x="0" y="20"/>
                    <a:pt x="2" y="18"/>
                    <a:pt x="0" y="17"/>
                  </a:cubicBezTo>
                  <a:cubicBezTo>
                    <a:pt x="1" y="12"/>
                    <a:pt x="2" y="8"/>
                    <a:pt x="3" y="3"/>
                  </a:cubicBezTo>
                  <a:close/>
                </a:path>
              </a:pathLst>
            </a:custGeom>
            <a:solidFill>
              <a:srgbClr val="5E37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0" name="Freeform 1333"/>
            <p:cNvSpPr>
              <a:spLocks/>
            </p:cNvSpPr>
            <p:nvPr/>
          </p:nvSpPr>
          <p:spPr bwMode="auto">
            <a:xfrm>
              <a:off x="1571" y="2488"/>
              <a:ext cx="43" cy="21"/>
            </a:xfrm>
            <a:custGeom>
              <a:avLst/>
              <a:gdLst>
                <a:gd name="T0" fmla="*/ 18 w 18"/>
                <a:gd name="T1" fmla="*/ 0 h 9"/>
                <a:gd name="T2" fmla="*/ 0 w 18"/>
                <a:gd name="T3" fmla="*/ 5 h 9"/>
                <a:gd name="T4" fmla="*/ 18 w 18"/>
                <a:gd name="T5" fmla="*/ 0 h 9"/>
              </a:gdLst>
              <a:ahLst/>
              <a:cxnLst>
                <a:cxn ang="0">
                  <a:pos x="T0" y="T1"/>
                </a:cxn>
                <a:cxn ang="0">
                  <a:pos x="T2" y="T3"/>
                </a:cxn>
                <a:cxn ang="0">
                  <a:pos x="T4" y="T5"/>
                </a:cxn>
              </a:cxnLst>
              <a:rect l="0" t="0" r="r" b="b"/>
              <a:pathLst>
                <a:path w="18" h="9">
                  <a:moveTo>
                    <a:pt x="18" y="0"/>
                  </a:moveTo>
                  <a:cubicBezTo>
                    <a:pt x="15" y="7"/>
                    <a:pt x="8" y="9"/>
                    <a:pt x="0" y="5"/>
                  </a:cubicBezTo>
                  <a:cubicBezTo>
                    <a:pt x="5" y="1"/>
                    <a:pt x="13" y="6"/>
                    <a:pt x="18" y="0"/>
                  </a:cubicBezTo>
                  <a:close/>
                </a:path>
              </a:pathLst>
            </a:custGeom>
            <a:solidFill>
              <a:srgbClr val="F5F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1" name="Freeform 1334"/>
            <p:cNvSpPr>
              <a:spLocks/>
            </p:cNvSpPr>
            <p:nvPr/>
          </p:nvSpPr>
          <p:spPr bwMode="auto">
            <a:xfrm>
              <a:off x="1635" y="2379"/>
              <a:ext cx="17" cy="24"/>
            </a:xfrm>
            <a:custGeom>
              <a:avLst/>
              <a:gdLst>
                <a:gd name="T0" fmla="*/ 5 w 7"/>
                <a:gd name="T1" fmla="*/ 0 h 10"/>
                <a:gd name="T2" fmla="*/ 5 w 7"/>
                <a:gd name="T3" fmla="*/ 6 h 10"/>
                <a:gd name="T4" fmla="*/ 0 w 7"/>
                <a:gd name="T5" fmla="*/ 10 h 10"/>
                <a:gd name="T6" fmla="*/ 5 w 7"/>
                <a:gd name="T7" fmla="*/ 0 h 10"/>
              </a:gdLst>
              <a:ahLst/>
              <a:cxnLst>
                <a:cxn ang="0">
                  <a:pos x="T0" y="T1"/>
                </a:cxn>
                <a:cxn ang="0">
                  <a:pos x="T2" y="T3"/>
                </a:cxn>
                <a:cxn ang="0">
                  <a:pos x="T4" y="T5"/>
                </a:cxn>
                <a:cxn ang="0">
                  <a:pos x="T6" y="T7"/>
                </a:cxn>
              </a:cxnLst>
              <a:rect l="0" t="0" r="r" b="b"/>
              <a:pathLst>
                <a:path w="7" h="10">
                  <a:moveTo>
                    <a:pt x="5" y="0"/>
                  </a:moveTo>
                  <a:cubicBezTo>
                    <a:pt x="7" y="2"/>
                    <a:pt x="6" y="4"/>
                    <a:pt x="5" y="6"/>
                  </a:cubicBezTo>
                  <a:cubicBezTo>
                    <a:pt x="3" y="7"/>
                    <a:pt x="2" y="8"/>
                    <a:pt x="0" y="10"/>
                  </a:cubicBezTo>
                  <a:cubicBezTo>
                    <a:pt x="1" y="6"/>
                    <a:pt x="2" y="3"/>
                    <a:pt x="5" y="0"/>
                  </a:cubicBezTo>
                  <a:close/>
                </a:path>
              </a:pathLst>
            </a:custGeom>
            <a:solidFill>
              <a:srgbClr val="774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2" name="Freeform 1335"/>
            <p:cNvSpPr>
              <a:spLocks/>
            </p:cNvSpPr>
            <p:nvPr/>
          </p:nvSpPr>
          <p:spPr bwMode="auto">
            <a:xfrm>
              <a:off x="1635" y="2412"/>
              <a:ext cx="17" cy="9"/>
            </a:xfrm>
            <a:custGeom>
              <a:avLst/>
              <a:gdLst>
                <a:gd name="T0" fmla="*/ 5 w 7"/>
                <a:gd name="T1" fmla="*/ 0 h 4"/>
                <a:gd name="T2" fmla="*/ 5 w 7"/>
                <a:gd name="T3" fmla="*/ 4 h 4"/>
                <a:gd name="T4" fmla="*/ 0 w 7"/>
                <a:gd name="T5" fmla="*/ 4 h 4"/>
                <a:gd name="T6" fmla="*/ 5 w 7"/>
                <a:gd name="T7" fmla="*/ 0 h 4"/>
              </a:gdLst>
              <a:ahLst/>
              <a:cxnLst>
                <a:cxn ang="0">
                  <a:pos x="T0" y="T1"/>
                </a:cxn>
                <a:cxn ang="0">
                  <a:pos x="T2" y="T3"/>
                </a:cxn>
                <a:cxn ang="0">
                  <a:pos x="T4" y="T5"/>
                </a:cxn>
                <a:cxn ang="0">
                  <a:pos x="T6" y="T7"/>
                </a:cxn>
              </a:cxnLst>
              <a:rect l="0" t="0" r="r" b="b"/>
              <a:pathLst>
                <a:path w="7" h="4">
                  <a:moveTo>
                    <a:pt x="5" y="0"/>
                  </a:moveTo>
                  <a:cubicBezTo>
                    <a:pt x="7" y="1"/>
                    <a:pt x="7" y="3"/>
                    <a:pt x="5" y="4"/>
                  </a:cubicBezTo>
                  <a:cubicBezTo>
                    <a:pt x="4" y="1"/>
                    <a:pt x="2" y="4"/>
                    <a:pt x="0" y="4"/>
                  </a:cubicBezTo>
                  <a:cubicBezTo>
                    <a:pt x="1" y="1"/>
                    <a:pt x="3" y="0"/>
                    <a:pt x="5" y="0"/>
                  </a:cubicBezTo>
                  <a:close/>
                </a:path>
              </a:pathLst>
            </a:custGeom>
            <a:solidFill>
              <a:srgbClr val="744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3" name="Freeform 1336"/>
            <p:cNvSpPr>
              <a:spLocks/>
            </p:cNvSpPr>
            <p:nvPr/>
          </p:nvSpPr>
          <p:spPr bwMode="auto">
            <a:xfrm>
              <a:off x="1637" y="2400"/>
              <a:ext cx="10" cy="12"/>
            </a:xfrm>
            <a:custGeom>
              <a:avLst/>
              <a:gdLst>
                <a:gd name="T0" fmla="*/ 3 w 4"/>
                <a:gd name="T1" fmla="*/ 0 h 5"/>
                <a:gd name="T2" fmla="*/ 4 w 4"/>
                <a:gd name="T3" fmla="*/ 3 h 5"/>
                <a:gd name="T4" fmla="*/ 0 w 4"/>
                <a:gd name="T5" fmla="*/ 5 h 5"/>
                <a:gd name="T6" fmla="*/ 3 w 4"/>
                <a:gd name="T7" fmla="*/ 0 h 5"/>
              </a:gdLst>
              <a:ahLst/>
              <a:cxnLst>
                <a:cxn ang="0">
                  <a:pos x="T0" y="T1"/>
                </a:cxn>
                <a:cxn ang="0">
                  <a:pos x="T2" y="T3"/>
                </a:cxn>
                <a:cxn ang="0">
                  <a:pos x="T4" y="T5"/>
                </a:cxn>
                <a:cxn ang="0">
                  <a:pos x="T6" y="T7"/>
                </a:cxn>
              </a:cxnLst>
              <a:rect l="0" t="0" r="r" b="b"/>
              <a:pathLst>
                <a:path w="4" h="5">
                  <a:moveTo>
                    <a:pt x="3" y="0"/>
                  </a:moveTo>
                  <a:cubicBezTo>
                    <a:pt x="4" y="1"/>
                    <a:pt x="4" y="2"/>
                    <a:pt x="4" y="3"/>
                  </a:cubicBezTo>
                  <a:cubicBezTo>
                    <a:pt x="3" y="3"/>
                    <a:pt x="1" y="4"/>
                    <a:pt x="0" y="5"/>
                  </a:cubicBezTo>
                  <a:cubicBezTo>
                    <a:pt x="0" y="2"/>
                    <a:pt x="2" y="1"/>
                    <a:pt x="3" y="0"/>
                  </a:cubicBezTo>
                  <a:close/>
                </a:path>
              </a:pathLst>
            </a:custGeom>
            <a:solidFill>
              <a:srgbClr val="744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4" name="Freeform 1337"/>
            <p:cNvSpPr>
              <a:spLocks/>
            </p:cNvSpPr>
            <p:nvPr/>
          </p:nvSpPr>
          <p:spPr bwMode="auto">
            <a:xfrm>
              <a:off x="1625" y="2395"/>
              <a:ext cx="8" cy="31"/>
            </a:xfrm>
            <a:custGeom>
              <a:avLst/>
              <a:gdLst>
                <a:gd name="T0" fmla="*/ 0 w 3"/>
                <a:gd name="T1" fmla="*/ 13 h 13"/>
                <a:gd name="T2" fmla="*/ 3 w 3"/>
                <a:gd name="T3" fmla="*/ 0 h 13"/>
                <a:gd name="T4" fmla="*/ 0 w 3"/>
                <a:gd name="T5" fmla="*/ 13 h 13"/>
              </a:gdLst>
              <a:ahLst/>
              <a:cxnLst>
                <a:cxn ang="0">
                  <a:pos x="T0" y="T1"/>
                </a:cxn>
                <a:cxn ang="0">
                  <a:pos x="T2" y="T3"/>
                </a:cxn>
                <a:cxn ang="0">
                  <a:pos x="T4" y="T5"/>
                </a:cxn>
              </a:cxnLst>
              <a:rect l="0" t="0" r="r" b="b"/>
              <a:pathLst>
                <a:path w="3" h="13">
                  <a:moveTo>
                    <a:pt x="0" y="13"/>
                  </a:moveTo>
                  <a:cubicBezTo>
                    <a:pt x="1" y="9"/>
                    <a:pt x="1" y="4"/>
                    <a:pt x="3" y="0"/>
                  </a:cubicBezTo>
                  <a:cubicBezTo>
                    <a:pt x="2" y="4"/>
                    <a:pt x="2" y="9"/>
                    <a:pt x="0" y="13"/>
                  </a:cubicBezTo>
                  <a:close/>
                </a:path>
              </a:pathLst>
            </a:custGeom>
            <a:solidFill>
              <a:srgbClr val="9C6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5" name="Freeform 1338"/>
            <p:cNvSpPr>
              <a:spLocks/>
            </p:cNvSpPr>
            <p:nvPr/>
          </p:nvSpPr>
          <p:spPr bwMode="auto">
            <a:xfrm>
              <a:off x="1597" y="2483"/>
              <a:ext cx="14" cy="10"/>
            </a:xfrm>
            <a:custGeom>
              <a:avLst/>
              <a:gdLst>
                <a:gd name="T0" fmla="*/ 2 w 6"/>
                <a:gd name="T1" fmla="*/ 2 h 4"/>
                <a:gd name="T2" fmla="*/ 6 w 6"/>
                <a:gd name="T3" fmla="*/ 0 h 4"/>
                <a:gd name="T4" fmla="*/ 0 w 6"/>
                <a:gd name="T5" fmla="*/ 4 h 4"/>
                <a:gd name="T6" fmla="*/ 2 w 6"/>
                <a:gd name="T7" fmla="*/ 2 h 4"/>
              </a:gdLst>
              <a:ahLst/>
              <a:cxnLst>
                <a:cxn ang="0">
                  <a:pos x="T0" y="T1"/>
                </a:cxn>
                <a:cxn ang="0">
                  <a:pos x="T2" y="T3"/>
                </a:cxn>
                <a:cxn ang="0">
                  <a:pos x="T4" y="T5"/>
                </a:cxn>
                <a:cxn ang="0">
                  <a:pos x="T6" y="T7"/>
                </a:cxn>
              </a:cxnLst>
              <a:rect l="0" t="0" r="r" b="b"/>
              <a:pathLst>
                <a:path w="6" h="4">
                  <a:moveTo>
                    <a:pt x="2" y="2"/>
                  </a:moveTo>
                  <a:cubicBezTo>
                    <a:pt x="4" y="2"/>
                    <a:pt x="4" y="1"/>
                    <a:pt x="6" y="0"/>
                  </a:cubicBezTo>
                  <a:cubicBezTo>
                    <a:pt x="5" y="4"/>
                    <a:pt x="2" y="4"/>
                    <a:pt x="0" y="4"/>
                  </a:cubicBezTo>
                  <a:cubicBezTo>
                    <a:pt x="1" y="3"/>
                    <a:pt x="1" y="3"/>
                    <a:pt x="2" y="2"/>
                  </a:cubicBezTo>
                  <a:close/>
                </a:path>
              </a:pathLst>
            </a:custGeom>
            <a:solidFill>
              <a:srgbClr val="A07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6" name="Freeform 1339"/>
            <p:cNvSpPr>
              <a:spLocks/>
            </p:cNvSpPr>
            <p:nvPr/>
          </p:nvSpPr>
          <p:spPr bwMode="auto">
            <a:xfrm>
              <a:off x="1640" y="2102"/>
              <a:ext cx="45" cy="947"/>
            </a:xfrm>
            <a:custGeom>
              <a:avLst/>
              <a:gdLst>
                <a:gd name="T0" fmla="*/ 3 w 19"/>
                <a:gd name="T1" fmla="*/ 352 h 400"/>
                <a:gd name="T2" fmla="*/ 3 w 19"/>
                <a:gd name="T3" fmla="*/ 352 h 400"/>
                <a:gd name="T4" fmla="*/ 5 w 19"/>
                <a:gd name="T5" fmla="*/ 357 h 400"/>
                <a:gd name="T6" fmla="*/ 7 w 19"/>
                <a:gd name="T7" fmla="*/ 381 h 400"/>
                <a:gd name="T8" fmla="*/ 7 w 19"/>
                <a:gd name="T9" fmla="*/ 383 h 400"/>
                <a:gd name="T10" fmla="*/ 7 w 19"/>
                <a:gd name="T11" fmla="*/ 372 h 400"/>
                <a:gd name="T12" fmla="*/ 7 w 19"/>
                <a:gd name="T13" fmla="*/ 166 h 400"/>
                <a:gd name="T14" fmla="*/ 7 w 19"/>
                <a:gd name="T15" fmla="*/ 96 h 400"/>
                <a:gd name="T16" fmla="*/ 8 w 19"/>
                <a:gd name="T17" fmla="*/ 7 h 400"/>
                <a:gd name="T18" fmla="*/ 9 w 19"/>
                <a:gd name="T19" fmla="*/ 1 h 400"/>
                <a:gd name="T20" fmla="*/ 11 w 19"/>
                <a:gd name="T21" fmla="*/ 0 h 400"/>
                <a:gd name="T22" fmla="*/ 13 w 19"/>
                <a:gd name="T23" fmla="*/ 2 h 400"/>
                <a:gd name="T24" fmla="*/ 13 w 19"/>
                <a:gd name="T25" fmla="*/ 6 h 400"/>
                <a:gd name="T26" fmla="*/ 13 w 19"/>
                <a:gd name="T27" fmla="*/ 70 h 400"/>
                <a:gd name="T28" fmla="*/ 13 w 19"/>
                <a:gd name="T29" fmla="*/ 149 h 400"/>
                <a:gd name="T30" fmla="*/ 13 w 19"/>
                <a:gd name="T31" fmla="*/ 378 h 400"/>
                <a:gd name="T32" fmla="*/ 12 w 19"/>
                <a:gd name="T33" fmla="*/ 385 h 400"/>
                <a:gd name="T34" fmla="*/ 14 w 19"/>
                <a:gd name="T35" fmla="*/ 353 h 400"/>
                <a:gd name="T36" fmla="*/ 14 w 19"/>
                <a:gd name="T37" fmla="*/ 289 h 400"/>
                <a:gd name="T38" fmla="*/ 13 w 19"/>
                <a:gd name="T39" fmla="*/ 257 h 400"/>
                <a:gd name="T40" fmla="*/ 13 w 19"/>
                <a:gd name="T41" fmla="*/ 159 h 400"/>
                <a:gd name="T42" fmla="*/ 14 w 19"/>
                <a:gd name="T43" fmla="*/ 155 h 400"/>
                <a:gd name="T44" fmla="*/ 16 w 19"/>
                <a:gd name="T45" fmla="*/ 157 h 400"/>
                <a:gd name="T46" fmla="*/ 16 w 19"/>
                <a:gd name="T47" fmla="*/ 166 h 400"/>
                <a:gd name="T48" fmla="*/ 17 w 19"/>
                <a:gd name="T49" fmla="*/ 169 h 400"/>
                <a:gd name="T50" fmla="*/ 19 w 19"/>
                <a:gd name="T51" fmla="*/ 172 h 400"/>
                <a:gd name="T52" fmla="*/ 16 w 19"/>
                <a:gd name="T53" fmla="*/ 172 h 400"/>
                <a:gd name="T54" fmla="*/ 15 w 19"/>
                <a:gd name="T55" fmla="*/ 175 h 400"/>
                <a:gd name="T56" fmla="*/ 16 w 19"/>
                <a:gd name="T57" fmla="*/ 194 h 400"/>
                <a:gd name="T58" fmla="*/ 16 w 19"/>
                <a:gd name="T59" fmla="*/ 231 h 400"/>
                <a:gd name="T60" fmla="*/ 16 w 19"/>
                <a:gd name="T61" fmla="*/ 251 h 400"/>
                <a:gd name="T62" fmla="*/ 18 w 19"/>
                <a:gd name="T63" fmla="*/ 255 h 400"/>
                <a:gd name="T64" fmla="*/ 17 w 19"/>
                <a:gd name="T65" fmla="*/ 258 h 400"/>
                <a:gd name="T66" fmla="*/ 17 w 19"/>
                <a:gd name="T67" fmla="*/ 271 h 400"/>
                <a:gd name="T68" fmla="*/ 17 w 19"/>
                <a:gd name="T69" fmla="*/ 273 h 400"/>
                <a:gd name="T70" fmla="*/ 17 w 19"/>
                <a:gd name="T71" fmla="*/ 301 h 400"/>
                <a:gd name="T72" fmla="*/ 17 w 19"/>
                <a:gd name="T73" fmla="*/ 326 h 400"/>
                <a:gd name="T74" fmla="*/ 17 w 19"/>
                <a:gd name="T75" fmla="*/ 347 h 400"/>
                <a:gd name="T76" fmla="*/ 17 w 19"/>
                <a:gd name="T77" fmla="*/ 358 h 400"/>
                <a:gd name="T78" fmla="*/ 17 w 19"/>
                <a:gd name="T79" fmla="*/ 368 h 400"/>
                <a:gd name="T80" fmla="*/ 16 w 19"/>
                <a:gd name="T81" fmla="*/ 388 h 400"/>
                <a:gd name="T82" fmla="*/ 17 w 19"/>
                <a:gd name="T83" fmla="*/ 390 h 400"/>
                <a:gd name="T84" fmla="*/ 12 w 19"/>
                <a:gd name="T85" fmla="*/ 399 h 400"/>
                <a:gd name="T86" fmla="*/ 9 w 19"/>
                <a:gd name="T87" fmla="*/ 400 h 400"/>
                <a:gd name="T88" fmla="*/ 8 w 19"/>
                <a:gd name="T89" fmla="*/ 400 h 400"/>
                <a:gd name="T90" fmla="*/ 4 w 19"/>
                <a:gd name="T91" fmla="*/ 395 h 400"/>
                <a:gd name="T92" fmla="*/ 4 w 19"/>
                <a:gd name="T93" fmla="*/ 395 h 400"/>
                <a:gd name="T94" fmla="*/ 4 w 19"/>
                <a:gd name="T95" fmla="*/ 395 h 400"/>
                <a:gd name="T96" fmla="*/ 3 w 19"/>
                <a:gd name="T97" fmla="*/ 389 h 400"/>
                <a:gd name="T98" fmla="*/ 2 w 19"/>
                <a:gd name="T99" fmla="*/ 378 h 400"/>
                <a:gd name="T100" fmla="*/ 2 w 19"/>
                <a:gd name="T101" fmla="*/ 365 h 400"/>
                <a:gd name="T102" fmla="*/ 0 w 19"/>
                <a:gd name="T103" fmla="*/ 355 h 400"/>
                <a:gd name="T104" fmla="*/ 3 w 19"/>
                <a:gd name="T105" fmla="*/ 35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 h="400">
                  <a:moveTo>
                    <a:pt x="3" y="352"/>
                  </a:moveTo>
                  <a:cubicBezTo>
                    <a:pt x="3" y="352"/>
                    <a:pt x="3" y="352"/>
                    <a:pt x="3" y="352"/>
                  </a:cubicBezTo>
                  <a:cubicBezTo>
                    <a:pt x="5" y="353"/>
                    <a:pt x="5" y="355"/>
                    <a:pt x="5" y="357"/>
                  </a:cubicBezTo>
                  <a:cubicBezTo>
                    <a:pt x="5" y="365"/>
                    <a:pt x="6" y="373"/>
                    <a:pt x="7" y="381"/>
                  </a:cubicBezTo>
                  <a:cubicBezTo>
                    <a:pt x="7" y="381"/>
                    <a:pt x="7" y="382"/>
                    <a:pt x="7" y="383"/>
                  </a:cubicBezTo>
                  <a:cubicBezTo>
                    <a:pt x="7" y="379"/>
                    <a:pt x="7" y="376"/>
                    <a:pt x="7" y="372"/>
                  </a:cubicBezTo>
                  <a:cubicBezTo>
                    <a:pt x="7" y="304"/>
                    <a:pt x="7" y="235"/>
                    <a:pt x="7" y="166"/>
                  </a:cubicBezTo>
                  <a:cubicBezTo>
                    <a:pt x="7" y="143"/>
                    <a:pt x="7" y="119"/>
                    <a:pt x="7" y="96"/>
                  </a:cubicBezTo>
                  <a:cubicBezTo>
                    <a:pt x="8" y="66"/>
                    <a:pt x="8" y="36"/>
                    <a:pt x="8" y="7"/>
                  </a:cubicBezTo>
                  <a:cubicBezTo>
                    <a:pt x="8" y="5"/>
                    <a:pt x="8" y="3"/>
                    <a:pt x="9" y="1"/>
                  </a:cubicBezTo>
                  <a:cubicBezTo>
                    <a:pt x="9" y="0"/>
                    <a:pt x="10" y="0"/>
                    <a:pt x="11" y="0"/>
                  </a:cubicBezTo>
                  <a:cubicBezTo>
                    <a:pt x="12" y="0"/>
                    <a:pt x="13" y="1"/>
                    <a:pt x="13" y="2"/>
                  </a:cubicBezTo>
                  <a:cubicBezTo>
                    <a:pt x="13" y="3"/>
                    <a:pt x="13" y="4"/>
                    <a:pt x="13" y="6"/>
                  </a:cubicBezTo>
                  <a:cubicBezTo>
                    <a:pt x="13" y="27"/>
                    <a:pt x="14" y="49"/>
                    <a:pt x="13" y="70"/>
                  </a:cubicBezTo>
                  <a:cubicBezTo>
                    <a:pt x="12" y="96"/>
                    <a:pt x="13" y="122"/>
                    <a:pt x="13" y="149"/>
                  </a:cubicBezTo>
                  <a:cubicBezTo>
                    <a:pt x="12" y="225"/>
                    <a:pt x="12" y="302"/>
                    <a:pt x="13" y="378"/>
                  </a:cubicBezTo>
                  <a:cubicBezTo>
                    <a:pt x="13" y="381"/>
                    <a:pt x="12" y="383"/>
                    <a:pt x="12" y="385"/>
                  </a:cubicBezTo>
                  <a:cubicBezTo>
                    <a:pt x="15" y="375"/>
                    <a:pt x="14" y="364"/>
                    <a:pt x="14" y="353"/>
                  </a:cubicBezTo>
                  <a:cubicBezTo>
                    <a:pt x="14" y="332"/>
                    <a:pt x="14" y="310"/>
                    <a:pt x="14" y="289"/>
                  </a:cubicBezTo>
                  <a:cubicBezTo>
                    <a:pt x="14" y="278"/>
                    <a:pt x="13" y="268"/>
                    <a:pt x="13" y="257"/>
                  </a:cubicBezTo>
                  <a:cubicBezTo>
                    <a:pt x="13" y="224"/>
                    <a:pt x="13" y="192"/>
                    <a:pt x="13" y="159"/>
                  </a:cubicBezTo>
                  <a:cubicBezTo>
                    <a:pt x="13" y="158"/>
                    <a:pt x="13" y="156"/>
                    <a:pt x="14" y="155"/>
                  </a:cubicBezTo>
                  <a:cubicBezTo>
                    <a:pt x="17" y="154"/>
                    <a:pt x="16" y="156"/>
                    <a:pt x="16" y="157"/>
                  </a:cubicBezTo>
                  <a:cubicBezTo>
                    <a:pt x="16" y="160"/>
                    <a:pt x="16" y="163"/>
                    <a:pt x="16" y="166"/>
                  </a:cubicBezTo>
                  <a:cubicBezTo>
                    <a:pt x="16" y="168"/>
                    <a:pt x="16" y="169"/>
                    <a:pt x="17" y="169"/>
                  </a:cubicBezTo>
                  <a:cubicBezTo>
                    <a:pt x="18" y="170"/>
                    <a:pt x="19" y="170"/>
                    <a:pt x="19" y="172"/>
                  </a:cubicBezTo>
                  <a:cubicBezTo>
                    <a:pt x="18" y="172"/>
                    <a:pt x="17" y="172"/>
                    <a:pt x="16" y="172"/>
                  </a:cubicBezTo>
                  <a:cubicBezTo>
                    <a:pt x="15" y="173"/>
                    <a:pt x="15" y="174"/>
                    <a:pt x="15" y="175"/>
                  </a:cubicBezTo>
                  <a:cubicBezTo>
                    <a:pt x="16" y="182"/>
                    <a:pt x="16" y="188"/>
                    <a:pt x="16" y="194"/>
                  </a:cubicBezTo>
                  <a:cubicBezTo>
                    <a:pt x="15" y="206"/>
                    <a:pt x="17" y="218"/>
                    <a:pt x="16" y="231"/>
                  </a:cubicBezTo>
                  <a:cubicBezTo>
                    <a:pt x="16" y="237"/>
                    <a:pt x="16" y="244"/>
                    <a:pt x="16" y="251"/>
                  </a:cubicBezTo>
                  <a:cubicBezTo>
                    <a:pt x="16" y="252"/>
                    <a:pt x="16" y="254"/>
                    <a:pt x="18" y="255"/>
                  </a:cubicBezTo>
                  <a:cubicBezTo>
                    <a:pt x="17" y="256"/>
                    <a:pt x="18" y="257"/>
                    <a:pt x="17" y="258"/>
                  </a:cubicBezTo>
                  <a:cubicBezTo>
                    <a:pt x="17" y="262"/>
                    <a:pt x="16" y="267"/>
                    <a:pt x="17" y="271"/>
                  </a:cubicBezTo>
                  <a:cubicBezTo>
                    <a:pt x="18" y="272"/>
                    <a:pt x="18" y="273"/>
                    <a:pt x="17" y="273"/>
                  </a:cubicBezTo>
                  <a:cubicBezTo>
                    <a:pt x="17" y="283"/>
                    <a:pt x="17" y="292"/>
                    <a:pt x="17" y="301"/>
                  </a:cubicBezTo>
                  <a:cubicBezTo>
                    <a:pt x="17" y="309"/>
                    <a:pt x="17" y="318"/>
                    <a:pt x="17" y="326"/>
                  </a:cubicBezTo>
                  <a:cubicBezTo>
                    <a:pt x="17" y="333"/>
                    <a:pt x="16" y="340"/>
                    <a:pt x="17" y="347"/>
                  </a:cubicBezTo>
                  <a:cubicBezTo>
                    <a:pt x="17" y="351"/>
                    <a:pt x="18" y="354"/>
                    <a:pt x="17" y="358"/>
                  </a:cubicBezTo>
                  <a:cubicBezTo>
                    <a:pt x="16" y="362"/>
                    <a:pt x="18" y="365"/>
                    <a:pt x="17" y="368"/>
                  </a:cubicBezTo>
                  <a:cubicBezTo>
                    <a:pt x="17" y="375"/>
                    <a:pt x="18" y="382"/>
                    <a:pt x="16" y="388"/>
                  </a:cubicBezTo>
                  <a:cubicBezTo>
                    <a:pt x="16" y="389"/>
                    <a:pt x="16" y="390"/>
                    <a:pt x="17" y="390"/>
                  </a:cubicBezTo>
                  <a:cubicBezTo>
                    <a:pt x="15" y="394"/>
                    <a:pt x="15" y="397"/>
                    <a:pt x="12" y="399"/>
                  </a:cubicBezTo>
                  <a:cubicBezTo>
                    <a:pt x="11" y="399"/>
                    <a:pt x="10" y="399"/>
                    <a:pt x="9" y="400"/>
                  </a:cubicBezTo>
                  <a:cubicBezTo>
                    <a:pt x="9" y="400"/>
                    <a:pt x="8" y="400"/>
                    <a:pt x="8" y="400"/>
                  </a:cubicBezTo>
                  <a:cubicBezTo>
                    <a:pt x="6" y="399"/>
                    <a:pt x="5" y="397"/>
                    <a:pt x="4" y="395"/>
                  </a:cubicBezTo>
                  <a:cubicBezTo>
                    <a:pt x="4" y="395"/>
                    <a:pt x="4" y="395"/>
                    <a:pt x="4" y="395"/>
                  </a:cubicBezTo>
                  <a:cubicBezTo>
                    <a:pt x="4" y="395"/>
                    <a:pt x="4" y="395"/>
                    <a:pt x="4" y="395"/>
                  </a:cubicBezTo>
                  <a:cubicBezTo>
                    <a:pt x="4" y="393"/>
                    <a:pt x="2" y="391"/>
                    <a:pt x="3" y="389"/>
                  </a:cubicBezTo>
                  <a:cubicBezTo>
                    <a:pt x="3" y="385"/>
                    <a:pt x="3" y="382"/>
                    <a:pt x="2" y="378"/>
                  </a:cubicBezTo>
                  <a:cubicBezTo>
                    <a:pt x="2" y="374"/>
                    <a:pt x="2" y="369"/>
                    <a:pt x="2" y="365"/>
                  </a:cubicBezTo>
                  <a:cubicBezTo>
                    <a:pt x="3" y="361"/>
                    <a:pt x="3" y="358"/>
                    <a:pt x="0" y="355"/>
                  </a:cubicBezTo>
                  <a:cubicBezTo>
                    <a:pt x="0" y="353"/>
                    <a:pt x="2" y="353"/>
                    <a:pt x="3" y="352"/>
                  </a:cubicBezTo>
                  <a:close/>
                </a:path>
              </a:pathLst>
            </a:custGeom>
            <a:solidFill>
              <a:srgbClr val="844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7" name="Freeform 1340"/>
            <p:cNvSpPr>
              <a:spLocks/>
            </p:cNvSpPr>
            <p:nvPr/>
          </p:nvSpPr>
          <p:spPr bwMode="auto">
            <a:xfrm>
              <a:off x="1671" y="2064"/>
              <a:ext cx="26" cy="445"/>
            </a:xfrm>
            <a:custGeom>
              <a:avLst/>
              <a:gdLst>
                <a:gd name="T0" fmla="*/ 6 w 11"/>
                <a:gd name="T1" fmla="*/ 188 h 188"/>
                <a:gd name="T2" fmla="*/ 2 w 11"/>
                <a:gd name="T3" fmla="*/ 178 h 188"/>
                <a:gd name="T4" fmla="*/ 2 w 11"/>
                <a:gd name="T5" fmla="*/ 170 h 188"/>
                <a:gd name="T6" fmla="*/ 0 w 11"/>
                <a:gd name="T7" fmla="*/ 164 h 188"/>
                <a:gd name="T8" fmla="*/ 0 w 11"/>
                <a:gd name="T9" fmla="*/ 102 h 188"/>
                <a:gd name="T10" fmla="*/ 1 w 11"/>
                <a:gd name="T11" fmla="*/ 65 h 188"/>
                <a:gd name="T12" fmla="*/ 1 w 11"/>
                <a:gd name="T13" fmla="*/ 7 h 188"/>
                <a:gd name="T14" fmla="*/ 4 w 11"/>
                <a:gd name="T15" fmla="*/ 1 h 188"/>
                <a:gd name="T16" fmla="*/ 8 w 11"/>
                <a:gd name="T17" fmla="*/ 3 h 188"/>
                <a:gd name="T18" fmla="*/ 8 w 11"/>
                <a:gd name="T19" fmla="*/ 4 h 188"/>
                <a:gd name="T20" fmla="*/ 7 w 11"/>
                <a:gd name="T21" fmla="*/ 7 h 188"/>
                <a:gd name="T22" fmla="*/ 8 w 11"/>
                <a:gd name="T23" fmla="*/ 19 h 188"/>
                <a:gd name="T24" fmla="*/ 5 w 11"/>
                <a:gd name="T25" fmla="*/ 18 h 188"/>
                <a:gd name="T26" fmla="*/ 10 w 11"/>
                <a:gd name="T27" fmla="*/ 32 h 188"/>
                <a:gd name="T28" fmla="*/ 6 w 11"/>
                <a:gd name="T29" fmla="*/ 27 h 188"/>
                <a:gd name="T30" fmla="*/ 8 w 11"/>
                <a:gd name="T31" fmla="*/ 33 h 188"/>
                <a:gd name="T32" fmla="*/ 7 w 11"/>
                <a:gd name="T33" fmla="*/ 33 h 188"/>
                <a:gd name="T34" fmla="*/ 10 w 11"/>
                <a:gd name="T35" fmla="*/ 37 h 188"/>
                <a:gd name="T36" fmla="*/ 7 w 11"/>
                <a:gd name="T37" fmla="*/ 38 h 188"/>
                <a:gd name="T38" fmla="*/ 9 w 11"/>
                <a:gd name="T39" fmla="*/ 43 h 188"/>
                <a:gd name="T40" fmla="*/ 8 w 11"/>
                <a:gd name="T41" fmla="*/ 44 h 188"/>
                <a:gd name="T42" fmla="*/ 8 w 11"/>
                <a:gd name="T43" fmla="*/ 53 h 188"/>
                <a:gd name="T44" fmla="*/ 7 w 11"/>
                <a:gd name="T45" fmla="*/ 57 h 188"/>
                <a:gd name="T46" fmla="*/ 3 w 11"/>
                <a:gd name="T47" fmla="*/ 54 h 188"/>
                <a:gd name="T48" fmla="*/ 9 w 11"/>
                <a:gd name="T49" fmla="*/ 68 h 188"/>
                <a:gd name="T50" fmla="*/ 4 w 11"/>
                <a:gd name="T51" fmla="*/ 64 h 188"/>
                <a:gd name="T52" fmla="*/ 8 w 11"/>
                <a:gd name="T53" fmla="*/ 71 h 188"/>
                <a:gd name="T54" fmla="*/ 4 w 11"/>
                <a:gd name="T55" fmla="*/ 70 h 188"/>
                <a:gd name="T56" fmla="*/ 8 w 11"/>
                <a:gd name="T57" fmla="*/ 75 h 188"/>
                <a:gd name="T58" fmla="*/ 4 w 11"/>
                <a:gd name="T59" fmla="*/ 75 h 188"/>
                <a:gd name="T60" fmla="*/ 8 w 11"/>
                <a:gd name="T61" fmla="*/ 78 h 188"/>
                <a:gd name="T62" fmla="*/ 8 w 11"/>
                <a:gd name="T63" fmla="*/ 98 h 188"/>
                <a:gd name="T64" fmla="*/ 6 w 11"/>
                <a:gd name="T65" fmla="*/ 97 h 188"/>
                <a:gd name="T66" fmla="*/ 9 w 11"/>
                <a:gd name="T67" fmla="*/ 106 h 188"/>
                <a:gd name="T68" fmla="*/ 8 w 11"/>
                <a:gd name="T69" fmla="*/ 108 h 188"/>
                <a:gd name="T70" fmla="*/ 6 w 11"/>
                <a:gd name="T71" fmla="*/ 107 h 188"/>
                <a:gd name="T72" fmla="*/ 9 w 11"/>
                <a:gd name="T73" fmla="*/ 112 h 188"/>
                <a:gd name="T74" fmla="*/ 7 w 11"/>
                <a:gd name="T75" fmla="*/ 112 h 188"/>
                <a:gd name="T76" fmla="*/ 9 w 11"/>
                <a:gd name="T77" fmla="*/ 116 h 188"/>
                <a:gd name="T78" fmla="*/ 6 w 11"/>
                <a:gd name="T79" fmla="*/ 116 h 188"/>
                <a:gd name="T80" fmla="*/ 8 w 11"/>
                <a:gd name="T81" fmla="*/ 120 h 188"/>
                <a:gd name="T82" fmla="*/ 8 w 11"/>
                <a:gd name="T83" fmla="*/ 125 h 188"/>
                <a:gd name="T84" fmla="*/ 8 w 11"/>
                <a:gd name="T85" fmla="*/ 133 h 188"/>
                <a:gd name="T86" fmla="*/ 5 w 11"/>
                <a:gd name="T87" fmla="*/ 133 h 188"/>
                <a:gd name="T88" fmla="*/ 8 w 11"/>
                <a:gd name="T89" fmla="*/ 138 h 188"/>
                <a:gd name="T90" fmla="*/ 9 w 11"/>
                <a:gd name="T91" fmla="*/ 141 h 188"/>
                <a:gd name="T92" fmla="*/ 9 w 11"/>
                <a:gd name="T93" fmla="*/ 144 h 188"/>
                <a:gd name="T94" fmla="*/ 6 w 11"/>
                <a:gd name="T95" fmla="*/ 142 h 188"/>
                <a:gd name="T96" fmla="*/ 9 w 11"/>
                <a:gd name="T97" fmla="*/ 147 h 188"/>
                <a:gd name="T98" fmla="*/ 9 w 11"/>
                <a:gd name="T99" fmla="*/ 147 h 188"/>
                <a:gd name="T100" fmla="*/ 7 w 11"/>
                <a:gd name="T101" fmla="*/ 148 h 188"/>
                <a:gd name="T102" fmla="*/ 9 w 11"/>
                <a:gd name="T103" fmla="*/ 151 h 188"/>
                <a:gd name="T104" fmla="*/ 9 w 11"/>
                <a:gd name="T105" fmla="*/ 152 h 188"/>
                <a:gd name="T106" fmla="*/ 8 w 11"/>
                <a:gd name="T107" fmla="*/ 156 h 188"/>
                <a:gd name="T108" fmla="*/ 7 w 11"/>
                <a:gd name="T109" fmla="*/ 171 h 188"/>
                <a:gd name="T110" fmla="*/ 3 w 11"/>
                <a:gd name="T111" fmla="*/ 167 h 188"/>
                <a:gd name="T112" fmla="*/ 8 w 11"/>
                <a:gd name="T113" fmla="*/ 181 h 188"/>
                <a:gd name="T114" fmla="*/ 3 w 11"/>
                <a:gd name="T115" fmla="*/ 177 h 188"/>
                <a:gd name="T116" fmla="*/ 8 w 11"/>
                <a:gd name="T117" fmla="*/ 184 h 188"/>
                <a:gd name="T118" fmla="*/ 3 w 11"/>
                <a:gd name="T119" fmla="*/ 184 h 188"/>
                <a:gd name="T120" fmla="*/ 7 w 11"/>
                <a:gd name="T121" fmla="*/ 186 h 188"/>
                <a:gd name="T122" fmla="*/ 7 w 11"/>
                <a:gd name="T123" fmla="*/ 188 h 188"/>
                <a:gd name="T124" fmla="*/ 6 w 11"/>
                <a:gd name="T125"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 h="188">
                  <a:moveTo>
                    <a:pt x="6" y="188"/>
                  </a:moveTo>
                  <a:cubicBezTo>
                    <a:pt x="1" y="186"/>
                    <a:pt x="2" y="182"/>
                    <a:pt x="2" y="178"/>
                  </a:cubicBezTo>
                  <a:cubicBezTo>
                    <a:pt x="2" y="176"/>
                    <a:pt x="2" y="173"/>
                    <a:pt x="2" y="170"/>
                  </a:cubicBezTo>
                  <a:cubicBezTo>
                    <a:pt x="0" y="169"/>
                    <a:pt x="0" y="166"/>
                    <a:pt x="0" y="164"/>
                  </a:cubicBezTo>
                  <a:cubicBezTo>
                    <a:pt x="0" y="143"/>
                    <a:pt x="0" y="122"/>
                    <a:pt x="0" y="102"/>
                  </a:cubicBezTo>
                  <a:cubicBezTo>
                    <a:pt x="0" y="90"/>
                    <a:pt x="1" y="77"/>
                    <a:pt x="1" y="65"/>
                  </a:cubicBezTo>
                  <a:cubicBezTo>
                    <a:pt x="1" y="46"/>
                    <a:pt x="1" y="26"/>
                    <a:pt x="1" y="7"/>
                  </a:cubicBezTo>
                  <a:cubicBezTo>
                    <a:pt x="1" y="4"/>
                    <a:pt x="0" y="1"/>
                    <a:pt x="4" y="1"/>
                  </a:cubicBezTo>
                  <a:cubicBezTo>
                    <a:pt x="6" y="1"/>
                    <a:pt x="8" y="0"/>
                    <a:pt x="8" y="3"/>
                  </a:cubicBezTo>
                  <a:cubicBezTo>
                    <a:pt x="8" y="4"/>
                    <a:pt x="8" y="4"/>
                    <a:pt x="8" y="4"/>
                  </a:cubicBezTo>
                  <a:cubicBezTo>
                    <a:pt x="5" y="5"/>
                    <a:pt x="5" y="6"/>
                    <a:pt x="7" y="7"/>
                  </a:cubicBezTo>
                  <a:cubicBezTo>
                    <a:pt x="9" y="11"/>
                    <a:pt x="8" y="15"/>
                    <a:pt x="8" y="19"/>
                  </a:cubicBezTo>
                  <a:cubicBezTo>
                    <a:pt x="7" y="20"/>
                    <a:pt x="6" y="18"/>
                    <a:pt x="5" y="18"/>
                  </a:cubicBezTo>
                  <a:cubicBezTo>
                    <a:pt x="8" y="22"/>
                    <a:pt x="10" y="26"/>
                    <a:pt x="10" y="32"/>
                  </a:cubicBezTo>
                  <a:cubicBezTo>
                    <a:pt x="7" y="30"/>
                    <a:pt x="7" y="28"/>
                    <a:pt x="6" y="27"/>
                  </a:cubicBezTo>
                  <a:cubicBezTo>
                    <a:pt x="7" y="29"/>
                    <a:pt x="9" y="31"/>
                    <a:pt x="8" y="33"/>
                  </a:cubicBezTo>
                  <a:cubicBezTo>
                    <a:pt x="8" y="34"/>
                    <a:pt x="7" y="33"/>
                    <a:pt x="7" y="33"/>
                  </a:cubicBezTo>
                  <a:cubicBezTo>
                    <a:pt x="8" y="34"/>
                    <a:pt x="9" y="35"/>
                    <a:pt x="10" y="37"/>
                  </a:cubicBezTo>
                  <a:cubicBezTo>
                    <a:pt x="9" y="39"/>
                    <a:pt x="8" y="38"/>
                    <a:pt x="7" y="38"/>
                  </a:cubicBezTo>
                  <a:cubicBezTo>
                    <a:pt x="9" y="39"/>
                    <a:pt x="11" y="40"/>
                    <a:pt x="9" y="43"/>
                  </a:cubicBezTo>
                  <a:cubicBezTo>
                    <a:pt x="8" y="43"/>
                    <a:pt x="8" y="43"/>
                    <a:pt x="8" y="44"/>
                  </a:cubicBezTo>
                  <a:cubicBezTo>
                    <a:pt x="8" y="47"/>
                    <a:pt x="8" y="50"/>
                    <a:pt x="8" y="53"/>
                  </a:cubicBezTo>
                  <a:cubicBezTo>
                    <a:pt x="8" y="55"/>
                    <a:pt x="8" y="56"/>
                    <a:pt x="7" y="57"/>
                  </a:cubicBezTo>
                  <a:cubicBezTo>
                    <a:pt x="6" y="56"/>
                    <a:pt x="6" y="55"/>
                    <a:pt x="3" y="54"/>
                  </a:cubicBezTo>
                  <a:cubicBezTo>
                    <a:pt x="6" y="59"/>
                    <a:pt x="9" y="63"/>
                    <a:pt x="9" y="68"/>
                  </a:cubicBezTo>
                  <a:cubicBezTo>
                    <a:pt x="7" y="67"/>
                    <a:pt x="7" y="64"/>
                    <a:pt x="4" y="64"/>
                  </a:cubicBezTo>
                  <a:cubicBezTo>
                    <a:pt x="4" y="67"/>
                    <a:pt x="8" y="68"/>
                    <a:pt x="8" y="71"/>
                  </a:cubicBezTo>
                  <a:cubicBezTo>
                    <a:pt x="7" y="71"/>
                    <a:pt x="6" y="69"/>
                    <a:pt x="4" y="70"/>
                  </a:cubicBezTo>
                  <a:cubicBezTo>
                    <a:pt x="5" y="72"/>
                    <a:pt x="8" y="72"/>
                    <a:pt x="8" y="75"/>
                  </a:cubicBezTo>
                  <a:cubicBezTo>
                    <a:pt x="7" y="75"/>
                    <a:pt x="6" y="74"/>
                    <a:pt x="4" y="75"/>
                  </a:cubicBezTo>
                  <a:cubicBezTo>
                    <a:pt x="5" y="76"/>
                    <a:pt x="8" y="76"/>
                    <a:pt x="8" y="78"/>
                  </a:cubicBezTo>
                  <a:cubicBezTo>
                    <a:pt x="7" y="85"/>
                    <a:pt x="7" y="91"/>
                    <a:pt x="8" y="98"/>
                  </a:cubicBezTo>
                  <a:cubicBezTo>
                    <a:pt x="7" y="100"/>
                    <a:pt x="6" y="98"/>
                    <a:pt x="6" y="97"/>
                  </a:cubicBezTo>
                  <a:cubicBezTo>
                    <a:pt x="8" y="100"/>
                    <a:pt x="9" y="103"/>
                    <a:pt x="9" y="106"/>
                  </a:cubicBezTo>
                  <a:cubicBezTo>
                    <a:pt x="9" y="107"/>
                    <a:pt x="9" y="107"/>
                    <a:pt x="8" y="108"/>
                  </a:cubicBezTo>
                  <a:cubicBezTo>
                    <a:pt x="7" y="108"/>
                    <a:pt x="7" y="107"/>
                    <a:pt x="6" y="107"/>
                  </a:cubicBezTo>
                  <a:cubicBezTo>
                    <a:pt x="7" y="108"/>
                    <a:pt x="10" y="109"/>
                    <a:pt x="9" y="112"/>
                  </a:cubicBezTo>
                  <a:cubicBezTo>
                    <a:pt x="8" y="112"/>
                    <a:pt x="7" y="112"/>
                    <a:pt x="7" y="112"/>
                  </a:cubicBezTo>
                  <a:cubicBezTo>
                    <a:pt x="7" y="113"/>
                    <a:pt x="10" y="113"/>
                    <a:pt x="9" y="116"/>
                  </a:cubicBezTo>
                  <a:cubicBezTo>
                    <a:pt x="8" y="117"/>
                    <a:pt x="7" y="116"/>
                    <a:pt x="6" y="116"/>
                  </a:cubicBezTo>
                  <a:cubicBezTo>
                    <a:pt x="7" y="116"/>
                    <a:pt x="9" y="117"/>
                    <a:pt x="8" y="120"/>
                  </a:cubicBezTo>
                  <a:cubicBezTo>
                    <a:pt x="7" y="121"/>
                    <a:pt x="8" y="123"/>
                    <a:pt x="8" y="125"/>
                  </a:cubicBezTo>
                  <a:cubicBezTo>
                    <a:pt x="8" y="128"/>
                    <a:pt x="8" y="131"/>
                    <a:pt x="8" y="133"/>
                  </a:cubicBezTo>
                  <a:cubicBezTo>
                    <a:pt x="7" y="135"/>
                    <a:pt x="6" y="134"/>
                    <a:pt x="5" y="133"/>
                  </a:cubicBezTo>
                  <a:cubicBezTo>
                    <a:pt x="6" y="135"/>
                    <a:pt x="7" y="136"/>
                    <a:pt x="8" y="138"/>
                  </a:cubicBezTo>
                  <a:cubicBezTo>
                    <a:pt x="8" y="139"/>
                    <a:pt x="8" y="140"/>
                    <a:pt x="9" y="141"/>
                  </a:cubicBezTo>
                  <a:cubicBezTo>
                    <a:pt x="9" y="142"/>
                    <a:pt x="10" y="143"/>
                    <a:pt x="9" y="144"/>
                  </a:cubicBezTo>
                  <a:cubicBezTo>
                    <a:pt x="7" y="145"/>
                    <a:pt x="7" y="143"/>
                    <a:pt x="6" y="142"/>
                  </a:cubicBezTo>
                  <a:cubicBezTo>
                    <a:pt x="7" y="144"/>
                    <a:pt x="8" y="145"/>
                    <a:pt x="9" y="147"/>
                  </a:cubicBezTo>
                  <a:cubicBezTo>
                    <a:pt x="9" y="147"/>
                    <a:pt x="9" y="147"/>
                    <a:pt x="9" y="147"/>
                  </a:cubicBezTo>
                  <a:cubicBezTo>
                    <a:pt x="9" y="149"/>
                    <a:pt x="8" y="149"/>
                    <a:pt x="7" y="148"/>
                  </a:cubicBezTo>
                  <a:cubicBezTo>
                    <a:pt x="7" y="149"/>
                    <a:pt x="8" y="150"/>
                    <a:pt x="9" y="151"/>
                  </a:cubicBezTo>
                  <a:cubicBezTo>
                    <a:pt x="9" y="151"/>
                    <a:pt x="9" y="152"/>
                    <a:pt x="9" y="152"/>
                  </a:cubicBezTo>
                  <a:cubicBezTo>
                    <a:pt x="6" y="153"/>
                    <a:pt x="9" y="155"/>
                    <a:pt x="8" y="156"/>
                  </a:cubicBezTo>
                  <a:cubicBezTo>
                    <a:pt x="8" y="161"/>
                    <a:pt x="8" y="166"/>
                    <a:pt x="7" y="171"/>
                  </a:cubicBezTo>
                  <a:cubicBezTo>
                    <a:pt x="6" y="170"/>
                    <a:pt x="6" y="168"/>
                    <a:pt x="3" y="167"/>
                  </a:cubicBezTo>
                  <a:cubicBezTo>
                    <a:pt x="4" y="172"/>
                    <a:pt x="8" y="176"/>
                    <a:pt x="8" y="181"/>
                  </a:cubicBezTo>
                  <a:cubicBezTo>
                    <a:pt x="6" y="180"/>
                    <a:pt x="6" y="177"/>
                    <a:pt x="3" y="177"/>
                  </a:cubicBezTo>
                  <a:cubicBezTo>
                    <a:pt x="4" y="180"/>
                    <a:pt x="7" y="181"/>
                    <a:pt x="8" y="184"/>
                  </a:cubicBezTo>
                  <a:cubicBezTo>
                    <a:pt x="6" y="185"/>
                    <a:pt x="5" y="182"/>
                    <a:pt x="3" y="184"/>
                  </a:cubicBezTo>
                  <a:cubicBezTo>
                    <a:pt x="4" y="185"/>
                    <a:pt x="6" y="185"/>
                    <a:pt x="7" y="186"/>
                  </a:cubicBezTo>
                  <a:cubicBezTo>
                    <a:pt x="8" y="187"/>
                    <a:pt x="8" y="188"/>
                    <a:pt x="7" y="188"/>
                  </a:cubicBezTo>
                  <a:cubicBezTo>
                    <a:pt x="7" y="188"/>
                    <a:pt x="7" y="188"/>
                    <a:pt x="6" y="188"/>
                  </a:cubicBezTo>
                  <a:close/>
                </a:path>
              </a:pathLst>
            </a:custGeom>
            <a:solidFill>
              <a:srgbClr val="7D4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8" name="Freeform 1341"/>
            <p:cNvSpPr>
              <a:spLocks/>
            </p:cNvSpPr>
            <p:nvPr/>
          </p:nvSpPr>
          <p:spPr bwMode="auto">
            <a:xfrm>
              <a:off x="1683" y="2433"/>
              <a:ext cx="23" cy="95"/>
            </a:xfrm>
            <a:custGeom>
              <a:avLst/>
              <a:gdLst>
                <a:gd name="T0" fmla="*/ 2 w 10"/>
                <a:gd name="T1" fmla="*/ 15 h 40"/>
                <a:gd name="T2" fmla="*/ 2 w 10"/>
                <a:gd name="T3" fmla="*/ 0 h 40"/>
                <a:gd name="T4" fmla="*/ 3 w 10"/>
                <a:gd name="T5" fmla="*/ 0 h 40"/>
                <a:gd name="T6" fmla="*/ 4 w 10"/>
                <a:gd name="T7" fmla="*/ 2 h 40"/>
                <a:gd name="T8" fmla="*/ 10 w 10"/>
                <a:gd name="T9" fmla="*/ 25 h 40"/>
                <a:gd name="T10" fmla="*/ 7 w 10"/>
                <a:gd name="T11" fmla="*/ 40 h 40"/>
                <a:gd name="T12" fmla="*/ 7 w 10"/>
                <a:gd name="T13" fmla="*/ 40 h 40"/>
                <a:gd name="T14" fmla="*/ 6 w 10"/>
                <a:gd name="T15" fmla="*/ 31 h 40"/>
                <a:gd name="T16" fmla="*/ 6 w 10"/>
                <a:gd name="T17" fmla="*/ 27 h 40"/>
                <a:gd name="T18" fmla="*/ 2 w 10"/>
                <a:gd name="T19"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0">
                  <a:moveTo>
                    <a:pt x="2" y="15"/>
                  </a:moveTo>
                  <a:cubicBezTo>
                    <a:pt x="0" y="10"/>
                    <a:pt x="2" y="5"/>
                    <a:pt x="2" y="0"/>
                  </a:cubicBezTo>
                  <a:cubicBezTo>
                    <a:pt x="2" y="0"/>
                    <a:pt x="2" y="0"/>
                    <a:pt x="3" y="0"/>
                  </a:cubicBezTo>
                  <a:cubicBezTo>
                    <a:pt x="3" y="1"/>
                    <a:pt x="4" y="1"/>
                    <a:pt x="4" y="2"/>
                  </a:cubicBezTo>
                  <a:cubicBezTo>
                    <a:pt x="6" y="9"/>
                    <a:pt x="8" y="17"/>
                    <a:pt x="10" y="25"/>
                  </a:cubicBezTo>
                  <a:cubicBezTo>
                    <a:pt x="9" y="30"/>
                    <a:pt x="9" y="35"/>
                    <a:pt x="7" y="40"/>
                  </a:cubicBezTo>
                  <a:cubicBezTo>
                    <a:pt x="7" y="40"/>
                    <a:pt x="7" y="40"/>
                    <a:pt x="7" y="40"/>
                  </a:cubicBezTo>
                  <a:cubicBezTo>
                    <a:pt x="6" y="37"/>
                    <a:pt x="7" y="34"/>
                    <a:pt x="6" y="31"/>
                  </a:cubicBezTo>
                  <a:cubicBezTo>
                    <a:pt x="6" y="30"/>
                    <a:pt x="7" y="28"/>
                    <a:pt x="6" y="27"/>
                  </a:cubicBezTo>
                  <a:cubicBezTo>
                    <a:pt x="6" y="22"/>
                    <a:pt x="4" y="18"/>
                    <a:pt x="2" y="15"/>
                  </a:cubicBezTo>
                  <a:close/>
                </a:path>
              </a:pathLst>
            </a:custGeom>
            <a:solidFill>
              <a:srgbClr val="734B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9" name="Freeform 1342"/>
            <p:cNvSpPr>
              <a:spLocks/>
            </p:cNvSpPr>
            <p:nvPr/>
          </p:nvSpPr>
          <p:spPr bwMode="auto">
            <a:xfrm>
              <a:off x="1699" y="2493"/>
              <a:ext cx="22" cy="87"/>
            </a:xfrm>
            <a:custGeom>
              <a:avLst/>
              <a:gdLst>
                <a:gd name="T0" fmla="*/ 0 w 9"/>
                <a:gd name="T1" fmla="*/ 15 h 37"/>
                <a:gd name="T2" fmla="*/ 2 w 9"/>
                <a:gd name="T3" fmla="*/ 0 h 37"/>
                <a:gd name="T4" fmla="*/ 8 w 9"/>
                <a:gd name="T5" fmla="*/ 5 h 37"/>
                <a:gd name="T6" fmla="*/ 9 w 9"/>
                <a:gd name="T7" fmla="*/ 6 h 37"/>
                <a:gd name="T8" fmla="*/ 3 w 9"/>
                <a:gd name="T9" fmla="*/ 24 h 37"/>
                <a:gd name="T10" fmla="*/ 7 w 9"/>
                <a:gd name="T11" fmla="*/ 36 h 37"/>
                <a:gd name="T12" fmla="*/ 6 w 9"/>
                <a:gd name="T13" fmla="*/ 37 h 37"/>
                <a:gd name="T14" fmla="*/ 2 w 9"/>
                <a:gd name="T15" fmla="*/ 29 h 37"/>
                <a:gd name="T16" fmla="*/ 1 w 9"/>
                <a:gd name="T17" fmla="*/ 21 h 37"/>
                <a:gd name="T18" fmla="*/ 0 w 9"/>
                <a:gd name="T19"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7">
                  <a:moveTo>
                    <a:pt x="0" y="15"/>
                  </a:moveTo>
                  <a:cubicBezTo>
                    <a:pt x="0" y="10"/>
                    <a:pt x="0" y="5"/>
                    <a:pt x="2" y="0"/>
                  </a:cubicBezTo>
                  <a:cubicBezTo>
                    <a:pt x="5" y="1"/>
                    <a:pt x="6" y="3"/>
                    <a:pt x="8" y="5"/>
                  </a:cubicBezTo>
                  <a:cubicBezTo>
                    <a:pt x="8" y="5"/>
                    <a:pt x="8" y="5"/>
                    <a:pt x="9" y="6"/>
                  </a:cubicBezTo>
                  <a:cubicBezTo>
                    <a:pt x="1" y="10"/>
                    <a:pt x="2" y="17"/>
                    <a:pt x="3" y="24"/>
                  </a:cubicBezTo>
                  <a:cubicBezTo>
                    <a:pt x="3" y="28"/>
                    <a:pt x="4" y="32"/>
                    <a:pt x="7" y="36"/>
                  </a:cubicBezTo>
                  <a:cubicBezTo>
                    <a:pt x="8" y="37"/>
                    <a:pt x="6" y="37"/>
                    <a:pt x="6" y="37"/>
                  </a:cubicBezTo>
                  <a:cubicBezTo>
                    <a:pt x="4" y="34"/>
                    <a:pt x="2" y="32"/>
                    <a:pt x="2" y="29"/>
                  </a:cubicBezTo>
                  <a:cubicBezTo>
                    <a:pt x="1" y="27"/>
                    <a:pt x="1" y="24"/>
                    <a:pt x="1" y="21"/>
                  </a:cubicBezTo>
                  <a:cubicBezTo>
                    <a:pt x="0" y="19"/>
                    <a:pt x="0" y="17"/>
                    <a:pt x="0" y="15"/>
                  </a:cubicBezTo>
                  <a:close/>
                </a:path>
              </a:pathLst>
            </a:custGeom>
            <a:solidFill>
              <a:srgbClr val="9672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0" name="Freeform 1343"/>
            <p:cNvSpPr>
              <a:spLocks/>
            </p:cNvSpPr>
            <p:nvPr/>
          </p:nvSpPr>
          <p:spPr bwMode="auto">
            <a:xfrm>
              <a:off x="1709" y="2580"/>
              <a:ext cx="40" cy="21"/>
            </a:xfrm>
            <a:custGeom>
              <a:avLst/>
              <a:gdLst>
                <a:gd name="T0" fmla="*/ 0 w 17"/>
                <a:gd name="T1" fmla="*/ 0 h 9"/>
                <a:gd name="T2" fmla="*/ 17 w 17"/>
                <a:gd name="T3" fmla="*/ 5 h 9"/>
                <a:gd name="T4" fmla="*/ 0 w 17"/>
                <a:gd name="T5" fmla="*/ 0 h 9"/>
              </a:gdLst>
              <a:ahLst/>
              <a:cxnLst>
                <a:cxn ang="0">
                  <a:pos x="T0" y="T1"/>
                </a:cxn>
                <a:cxn ang="0">
                  <a:pos x="T2" y="T3"/>
                </a:cxn>
                <a:cxn ang="0">
                  <a:pos x="T4" y="T5"/>
                </a:cxn>
              </a:cxnLst>
              <a:rect l="0" t="0" r="r" b="b"/>
              <a:pathLst>
                <a:path w="17" h="9">
                  <a:moveTo>
                    <a:pt x="0" y="0"/>
                  </a:moveTo>
                  <a:cubicBezTo>
                    <a:pt x="5" y="4"/>
                    <a:pt x="12" y="2"/>
                    <a:pt x="17" y="5"/>
                  </a:cubicBezTo>
                  <a:cubicBezTo>
                    <a:pt x="11" y="9"/>
                    <a:pt x="3" y="7"/>
                    <a:pt x="0" y="0"/>
                  </a:cubicBezTo>
                  <a:close/>
                </a:path>
              </a:pathLst>
            </a:custGeom>
            <a:solidFill>
              <a:srgbClr val="F7F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1" name="Freeform 1344"/>
            <p:cNvSpPr>
              <a:spLocks/>
            </p:cNvSpPr>
            <p:nvPr/>
          </p:nvSpPr>
          <p:spPr bwMode="auto">
            <a:xfrm>
              <a:off x="1694" y="2497"/>
              <a:ext cx="5" cy="31"/>
            </a:xfrm>
            <a:custGeom>
              <a:avLst/>
              <a:gdLst>
                <a:gd name="T0" fmla="*/ 1 w 2"/>
                <a:gd name="T1" fmla="*/ 0 h 13"/>
                <a:gd name="T2" fmla="*/ 2 w 2"/>
                <a:gd name="T3" fmla="*/ 13 h 13"/>
                <a:gd name="T4" fmla="*/ 1 w 2"/>
                <a:gd name="T5" fmla="*/ 0 h 13"/>
              </a:gdLst>
              <a:ahLst/>
              <a:cxnLst>
                <a:cxn ang="0">
                  <a:pos x="T0" y="T1"/>
                </a:cxn>
                <a:cxn ang="0">
                  <a:pos x="T2" y="T3"/>
                </a:cxn>
                <a:cxn ang="0">
                  <a:pos x="T4" y="T5"/>
                </a:cxn>
              </a:cxnLst>
              <a:rect l="0" t="0" r="r" b="b"/>
              <a:pathLst>
                <a:path w="2" h="13">
                  <a:moveTo>
                    <a:pt x="1" y="0"/>
                  </a:moveTo>
                  <a:cubicBezTo>
                    <a:pt x="2" y="4"/>
                    <a:pt x="2" y="9"/>
                    <a:pt x="2" y="13"/>
                  </a:cubicBezTo>
                  <a:cubicBezTo>
                    <a:pt x="0" y="9"/>
                    <a:pt x="1" y="4"/>
                    <a:pt x="1" y="0"/>
                  </a:cubicBezTo>
                  <a:close/>
                </a:path>
              </a:pathLst>
            </a:custGeom>
            <a:solidFill>
              <a:srgbClr val="98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2" name="Freeform 1345"/>
            <p:cNvSpPr>
              <a:spLocks/>
            </p:cNvSpPr>
            <p:nvPr/>
          </p:nvSpPr>
          <p:spPr bwMode="auto">
            <a:xfrm>
              <a:off x="1699" y="2542"/>
              <a:ext cx="5" cy="19"/>
            </a:xfrm>
            <a:custGeom>
              <a:avLst/>
              <a:gdLst>
                <a:gd name="T0" fmla="*/ 1 w 2"/>
                <a:gd name="T1" fmla="*/ 0 h 8"/>
                <a:gd name="T2" fmla="*/ 2 w 2"/>
                <a:gd name="T3" fmla="*/ 8 h 8"/>
                <a:gd name="T4" fmla="*/ 1 w 2"/>
                <a:gd name="T5" fmla="*/ 0 h 8"/>
              </a:gdLst>
              <a:ahLst/>
              <a:cxnLst>
                <a:cxn ang="0">
                  <a:pos x="T0" y="T1"/>
                </a:cxn>
                <a:cxn ang="0">
                  <a:pos x="T2" y="T3"/>
                </a:cxn>
                <a:cxn ang="0">
                  <a:pos x="T4" y="T5"/>
                </a:cxn>
              </a:cxnLst>
              <a:rect l="0" t="0" r="r" b="b"/>
              <a:pathLst>
                <a:path w="2" h="8">
                  <a:moveTo>
                    <a:pt x="1" y="0"/>
                  </a:moveTo>
                  <a:cubicBezTo>
                    <a:pt x="2" y="3"/>
                    <a:pt x="2" y="6"/>
                    <a:pt x="2" y="8"/>
                  </a:cubicBezTo>
                  <a:cubicBezTo>
                    <a:pt x="0" y="6"/>
                    <a:pt x="0" y="3"/>
                    <a:pt x="1" y="0"/>
                  </a:cubicBezTo>
                  <a:close/>
                </a:path>
              </a:pathLst>
            </a:custGeom>
            <a:solidFill>
              <a:srgbClr val="A69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3" name="Freeform 1346"/>
            <p:cNvSpPr>
              <a:spLocks/>
            </p:cNvSpPr>
            <p:nvPr/>
          </p:nvSpPr>
          <p:spPr bwMode="auto">
            <a:xfrm>
              <a:off x="1637" y="2123"/>
              <a:ext cx="15" cy="201"/>
            </a:xfrm>
            <a:custGeom>
              <a:avLst/>
              <a:gdLst>
                <a:gd name="T0" fmla="*/ 5 w 6"/>
                <a:gd name="T1" fmla="*/ 0 h 85"/>
                <a:gd name="T2" fmla="*/ 6 w 6"/>
                <a:gd name="T3" fmla="*/ 3 h 85"/>
                <a:gd name="T4" fmla="*/ 6 w 6"/>
                <a:gd name="T5" fmla="*/ 79 h 85"/>
                <a:gd name="T6" fmla="*/ 6 w 6"/>
                <a:gd name="T7" fmla="*/ 83 h 85"/>
                <a:gd name="T8" fmla="*/ 4 w 6"/>
                <a:gd name="T9" fmla="*/ 84 h 85"/>
                <a:gd name="T10" fmla="*/ 0 w 6"/>
                <a:gd name="T11" fmla="*/ 85 h 85"/>
                <a:gd name="T12" fmla="*/ 5 w 6"/>
                <a:gd name="T13" fmla="*/ 78 h 85"/>
                <a:gd name="T14" fmla="*/ 0 w 6"/>
                <a:gd name="T15" fmla="*/ 82 h 85"/>
                <a:gd name="T16" fmla="*/ 5 w 6"/>
                <a:gd name="T17" fmla="*/ 70 h 85"/>
                <a:gd name="T18" fmla="*/ 1 w 6"/>
                <a:gd name="T19" fmla="*/ 71 h 85"/>
                <a:gd name="T20" fmla="*/ 1 w 6"/>
                <a:gd name="T21" fmla="*/ 54 h 85"/>
                <a:gd name="T22" fmla="*/ 0 w 6"/>
                <a:gd name="T23" fmla="*/ 51 h 85"/>
                <a:gd name="T24" fmla="*/ 4 w 6"/>
                <a:gd name="T25" fmla="*/ 49 h 85"/>
                <a:gd name="T26" fmla="*/ 0 w 6"/>
                <a:gd name="T27" fmla="*/ 48 h 85"/>
                <a:gd name="T28" fmla="*/ 5 w 6"/>
                <a:gd name="T29" fmla="*/ 44 h 85"/>
                <a:gd name="T30" fmla="*/ 0 w 6"/>
                <a:gd name="T31" fmla="*/ 44 h 85"/>
                <a:gd name="T32" fmla="*/ 5 w 6"/>
                <a:gd name="T33" fmla="*/ 38 h 85"/>
                <a:gd name="T34" fmla="*/ 0 w 6"/>
                <a:gd name="T35" fmla="*/ 41 h 85"/>
                <a:gd name="T36" fmla="*/ 6 w 6"/>
                <a:gd name="T37" fmla="*/ 29 h 85"/>
                <a:gd name="T38" fmla="*/ 1 w 6"/>
                <a:gd name="T39" fmla="*/ 32 h 85"/>
                <a:gd name="T40" fmla="*/ 1 w 6"/>
                <a:gd name="T41" fmla="*/ 22 h 85"/>
                <a:gd name="T42" fmla="*/ 0 w 6"/>
                <a:gd name="T43" fmla="*/ 15 h 85"/>
                <a:gd name="T44" fmla="*/ 5 w 6"/>
                <a:gd name="T45" fmla="*/ 10 h 85"/>
                <a:gd name="T46" fmla="*/ 0 w 6"/>
                <a:gd name="T47" fmla="*/ 11 h 85"/>
                <a:gd name="T48" fmla="*/ 5 w 6"/>
                <a:gd name="T49" fmla="*/ 5 h 85"/>
                <a:gd name="T50" fmla="*/ 1 w 6"/>
                <a:gd name="T51" fmla="*/ 7 h 85"/>
                <a:gd name="T52" fmla="*/ 1 w 6"/>
                <a:gd name="T53" fmla="*/ 4 h 85"/>
                <a:gd name="T54" fmla="*/ 5 w 6"/>
                <a:gd name="T5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85">
                  <a:moveTo>
                    <a:pt x="5" y="0"/>
                  </a:moveTo>
                  <a:cubicBezTo>
                    <a:pt x="6" y="1"/>
                    <a:pt x="6" y="2"/>
                    <a:pt x="6" y="3"/>
                  </a:cubicBezTo>
                  <a:cubicBezTo>
                    <a:pt x="6" y="28"/>
                    <a:pt x="6" y="54"/>
                    <a:pt x="6" y="79"/>
                  </a:cubicBezTo>
                  <a:cubicBezTo>
                    <a:pt x="6" y="80"/>
                    <a:pt x="6" y="82"/>
                    <a:pt x="6" y="83"/>
                  </a:cubicBezTo>
                  <a:cubicBezTo>
                    <a:pt x="6" y="84"/>
                    <a:pt x="5" y="84"/>
                    <a:pt x="4" y="84"/>
                  </a:cubicBezTo>
                  <a:cubicBezTo>
                    <a:pt x="3" y="84"/>
                    <a:pt x="1" y="85"/>
                    <a:pt x="0" y="85"/>
                  </a:cubicBezTo>
                  <a:cubicBezTo>
                    <a:pt x="1" y="83"/>
                    <a:pt x="3" y="81"/>
                    <a:pt x="5" y="78"/>
                  </a:cubicBezTo>
                  <a:cubicBezTo>
                    <a:pt x="2" y="78"/>
                    <a:pt x="1" y="81"/>
                    <a:pt x="0" y="82"/>
                  </a:cubicBezTo>
                  <a:cubicBezTo>
                    <a:pt x="0" y="77"/>
                    <a:pt x="2" y="73"/>
                    <a:pt x="5" y="70"/>
                  </a:cubicBezTo>
                  <a:cubicBezTo>
                    <a:pt x="3" y="69"/>
                    <a:pt x="3" y="71"/>
                    <a:pt x="1" y="71"/>
                  </a:cubicBezTo>
                  <a:cubicBezTo>
                    <a:pt x="0" y="65"/>
                    <a:pt x="1" y="60"/>
                    <a:pt x="1" y="54"/>
                  </a:cubicBezTo>
                  <a:cubicBezTo>
                    <a:pt x="1" y="53"/>
                    <a:pt x="1" y="52"/>
                    <a:pt x="0" y="51"/>
                  </a:cubicBezTo>
                  <a:cubicBezTo>
                    <a:pt x="1" y="49"/>
                    <a:pt x="3" y="49"/>
                    <a:pt x="4" y="49"/>
                  </a:cubicBezTo>
                  <a:cubicBezTo>
                    <a:pt x="3" y="47"/>
                    <a:pt x="1" y="49"/>
                    <a:pt x="0" y="48"/>
                  </a:cubicBezTo>
                  <a:cubicBezTo>
                    <a:pt x="0" y="45"/>
                    <a:pt x="3" y="45"/>
                    <a:pt x="5" y="44"/>
                  </a:cubicBezTo>
                  <a:cubicBezTo>
                    <a:pt x="3" y="42"/>
                    <a:pt x="2" y="45"/>
                    <a:pt x="0" y="44"/>
                  </a:cubicBezTo>
                  <a:cubicBezTo>
                    <a:pt x="1" y="41"/>
                    <a:pt x="4" y="40"/>
                    <a:pt x="5" y="38"/>
                  </a:cubicBezTo>
                  <a:cubicBezTo>
                    <a:pt x="2" y="38"/>
                    <a:pt x="2" y="40"/>
                    <a:pt x="0" y="41"/>
                  </a:cubicBezTo>
                  <a:cubicBezTo>
                    <a:pt x="0" y="36"/>
                    <a:pt x="2" y="33"/>
                    <a:pt x="6" y="29"/>
                  </a:cubicBezTo>
                  <a:cubicBezTo>
                    <a:pt x="3" y="29"/>
                    <a:pt x="3" y="31"/>
                    <a:pt x="1" y="32"/>
                  </a:cubicBezTo>
                  <a:cubicBezTo>
                    <a:pt x="0" y="29"/>
                    <a:pt x="1" y="26"/>
                    <a:pt x="1" y="22"/>
                  </a:cubicBezTo>
                  <a:cubicBezTo>
                    <a:pt x="1" y="20"/>
                    <a:pt x="1" y="18"/>
                    <a:pt x="0" y="15"/>
                  </a:cubicBezTo>
                  <a:cubicBezTo>
                    <a:pt x="0" y="12"/>
                    <a:pt x="3" y="12"/>
                    <a:pt x="5" y="10"/>
                  </a:cubicBezTo>
                  <a:cubicBezTo>
                    <a:pt x="3" y="9"/>
                    <a:pt x="2" y="10"/>
                    <a:pt x="0" y="11"/>
                  </a:cubicBezTo>
                  <a:cubicBezTo>
                    <a:pt x="1" y="8"/>
                    <a:pt x="3" y="7"/>
                    <a:pt x="5" y="5"/>
                  </a:cubicBezTo>
                  <a:cubicBezTo>
                    <a:pt x="3" y="5"/>
                    <a:pt x="2" y="6"/>
                    <a:pt x="1" y="7"/>
                  </a:cubicBezTo>
                  <a:cubicBezTo>
                    <a:pt x="0" y="6"/>
                    <a:pt x="1" y="5"/>
                    <a:pt x="1" y="4"/>
                  </a:cubicBezTo>
                  <a:cubicBezTo>
                    <a:pt x="2" y="2"/>
                    <a:pt x="3" y="0"/>
                    <a:pt x="5" y="0"/>
                  </a:cubicBezTo>
                  <a:close/>
                </a:path>
              </a:pathLst>
            </a:custGeom>
            <a:solidFill>
              <a:srgbClr val="774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4" name="Freeform 1347"/>
            <p:cNvSpPr>
              <a:spLocks/>
            </p:cNvSpPr>
            <p:nvPr/>
          </p:nvSpPr>
          <p:spPr bwMode="auto">
            <a:xfrm>
              <a:off x="1606" y="2206"/>
              <a:ext cx="24" cy="92"/>
            </a:xfrm>
            <a:custGeom>
              <a:avLst/>
              <a:gdLst>
                <a:gd name="T0" fmla="*/ 0 w 10"/>
                <a:gd name="T1" fmla="*/ 5 h 39"/>
                <a:gd name="T2" fmla="*/ 4 w 10"/>
                <a:gd name="T3" fmla="*/ 3 h 39"/>
                <a:gd name="T4" fmla="*/ 8 w 10"/>
                <a:gd name="T5" fmla="*/ 0 h 39"/>
                <a:gd name="T6" fmla="*/ 10 w 10"/>
                <a:gd name="T7" fmla="*/ 4 h 39"/>
                <a:gd name="T8" fmla="*/ 10 w 10"/>
                <a:gd name="T9" fmla="*/ 10 h 39"/>
                <a:gd name="T10" fmla="*/ 8 w 10"/>
                <a:gd name="T11" fmla="*/ 31 h 39"/>
                <a:gd name="T12" fmla="*/ 7 w 10"/>
                <a:gd name="T13" fmla="*/ 32 h 39"/>
                <a:gd name="T14" fmla="*/ 5 w 10"/>
                <a:gd name="T15" fmla="*/ 37 h 39"/>
                <a:gd name="T16" fmla="*/ 2 w 10"/>
                <a:gd name="T17" fmla="*/ 39 h 39"/>
                <a:gd name="T18" fmla="*/ 5 w 10"/>
                <a:gd name="T19" fmla="*/ 22 h 39"/>
                <a:gd name="T20" fmla="*/ 5 w 10"/>
                <a:gd name="T21" fmla="*/ 16 h 39"/>
                <a:gd name="T22" fmla="*/ 0 w 10"/>
                <a:gd name="T2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39">
                  <a:moveTo>
                    <a:pt x="0" y="5"/>
                  </a:moveTo>
                  <a:cubicBezTo>
                    <a:pt x="1" y="5"/>
                    <a:pt x="3" y="4"/>
                    <a:pt x="4" y="3"/>
                  </a:cubicBezTo>
                  <a:cubicBezTo>
                    <a:pt x="6" y="3"/>
                    <a:pt x="6" y="1"/>
                    <a:pt x="8" y="0"/>
                  </a:cubicBezTo>
                  <a:cubicBezTo>
                    <a:pt x="10" y="1"/>
                    <a:pt x="10" y="1"/>
                    <a:pt x="10" y="4"/>
                  </a:cubicBezTo>
                  <a:cubicBezTo>
                    <a:pt x="10" y="6"/>
                    <a:pt x="9" y="8"/>
                    <a:pt x="10" y="10"/>
                  </a:cubicBezTo>
                  <a:cubicBezTo>
                    <a:pt x="10" y="17"/>
                    <a:pt x="9" y="24"/>
                    <a:pt x="8" y="31"/>
                  </a:cubicBezTo>
                  <a:cubicBezTo>
                    <a:pt x="8" y="32"/>
                    <a:pt x="8" y="32"/>
                    <a:pt x="7" y="32"/>
                  </a:cubicBezTo>
                  <a:cubicBezTo>
                    <a:pt x="7" y="34"/>
                    <a:pt x="7" y="36"/>
                    <a:pt x="5" y="37"/>
                  </a:cubicBezTo>
                  <a:cubicBezTo>
                    <a:pt x="4" y="38"/>
                    <a:pt x="4" y="39"/>
                    <a:pt x="2" y="39"/>
                  </a:cubicBezTo>
                  <a:cubicBezTo>
                    <a:pt x="5" y="34"/>
                    <a:pt x="6" y="28"/>
                    <a:pt x="5" y="22"/>
                  </a:cubicBezTo>
                  <a:cubicBezTo>
                    <a:pt x="5" y="20"/>
                    <a:pt x="5" y="18"/>
                    <a:pt x="5" y="16"/>
                  </a:cubicBezTo>
                  <a:cubicBezTo>
                    <a:pt x="5" y="11"/>
                    <a:pt x="4" y="7"/>
                    <a:pt x="0" y="5"/>
                  </a:cubicBezTo>
                  <a:close/>
                </a:path>
              </a:pathLst>
            </a:custGeom>
            <a:solidFill>
              <a:srgbClr val="967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5" name="Freeform 1348"/>
            <p:cNvSpPr>
              <a:spLocks/>
            </p:cNvSpPr>
            <p:nvPr/>
          </p:nvSpPr>
          <p:spPr bwMode="auto">
            <a:xfrm>
              <a:off x="1604" y="2303"/>
              <a:ext cx="29" cy="90"/>
            </a:xfrm>
            <a:custGeom>
              <a:avLst/>
              <a:gdLst>
                <a:gd name="T0" fmla="*/ 4 w 12"/>
                <a:gd name="T1" fmla="*/ 38 h 38"/>
                <a:gd name="T2" fmla="*/ 3 w 12"/>
                <a:gd name="T3" fmla="*/ 38 h 38"/>
                <a:gd name="T4" fmla="*/ 3 w 12"/>
                <a:gd name="T5" fmla="*/ 37 h 38"/>
                <a:gd name="T6" fmla="*/ 5 w 12"/>
                <a:gd name="T7" fmla="*/ 14 h 38"/>
                <a:gd name="T8" fmla="*/ 2 w 12"/>
                <a:gd name="T9" fmla="*/ 8 h 38"/>
                <a:gd name="T10" fmla="*/ 1 w 12"/>
                <a:gd name="T11" fmla="*/ 6 h 38"/>
                <a:gd name="T12" fmla="*/ 9 w 12"/>
                <a:gd name="T13" fmla="*/ 1 h 38"/>
                <a:gd name="T14" fmla="*/ 11 w 12"/>
                <a:gd name="T15" fmla="*/ 4 h 38"/>
                <a:gd name="T16" fmla="*/ 11 w 12"/>
                <a:gd name="T17" fmla="*/ 10 h 38"/>
                <a:gd name="T18" fmla="*/ 10 w 12"/>
                <a:gd name="T19" fmla="*/ 21 h 38"/>
                <a:gd name="T20" fmla="*/ 10 w 12"/>
                <a:gd name="T21" fmla="*/ 21 h 38"/>
                <a:gd name="T22" fmla="*/ 9 w 12"/>
                <a:gd name="T23" fmla="*/ 29 h 38"/>
                <a:gd name="T24" fmla="*/ 4 w 12"/>
                <a:gd name="T2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8">
                  <a:moveTo>
                    <a:pt x="4" y="38"/>
                  </a:moveTo>
                  <a:cubicBezTo>
                    <a:pt x="4" y="38"/>
                    <a:pt x="3" y="38"/>
                    <a:pt x="3" y="38"/>
                  </a:cubicBezTo>
                  <a:cubicBezTo>
                    <a:pt x="2" y="38"/>
                    <a:pt x="3" y="38"/>
                    <a:pt x="3" y="37"/>
                  </a:cubicBezTo>
                  <a:cubicBezTo>
                    <a:pt x="7" y="30"/>
                    <a:pt x="7" y="22"/>
                    <a:pt x="5" y="14"/>
                  </a:cubicBezTo>
                  <a:cubicBezTo>
                    <a:pt x="5" y="12"/>
                    <a:pt x="4" y="10"/>
                    <a:pt x="2" y="8"/>
                  </a:cubicBezTo>
                  <a:cubicBezTo>
                    <a:pt x="1" y="8"/>
                    <a:pt x="0" y="7"/>
                    <a:pt x="1" y="6"/>
                  </a:cubicBezTo>
                  <a:cubicBezTo>
                    <a:pt x="4" y="5"/>
                    <a:pt x="7" y="3"/>
                    <a:pt x="9" y="1"/>
                  </a:cubicBezTo>
                  <a:cubicBezTo>
                    <a:pt x="12" y="0"/>
                    <a:pt x="12" y="3"/>
                    <a:pt x="11" y="4"/>
                  </a:cubicBezTo>
                  <a:cubicBezTo>
                    <a:pt x="11" y="6"/>
                    <a:pt x="11" y="8"/>
                    <a:pt x="11" y="10"/>
                  </a:cubicBezTo>
                  <a:cubicBezTo>
                    <a:pt x="11" y="14"/>
                    <a:pt x="11" y="17"/>
                    <a:pt x="10" y="21"/>
                  </a:cubicBezTo>
                  <a:cubicBezTo>
                    <a:pt x="10" y="21"/>
                    <a:pt x="10" y="21"/>
                    <a:pt x="10" y="21"/>
                  </a:cubicBezTo>
                  <a:cubicBezTo>
                    <a:pt x="10" y="24"/>
                    <a:pt x="9" y="27"/>
                    <a:pt x="9" y="29"/>
                  </a:cubicBezTo>
                  <a:cubicBezTo>
                    <a:pt x="7" y="33"/>
                    <a:pt x="6" y="36"/>
                    <a:pt x="4" y="38"/>
                  </a:cubicBezTo>
                  <a:close/>
                </a:path>
              </a:pathLst>
            </a:custGeom>
            <a:solidFill>
              <a:srgbClr val="8C6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6" name="Freeform 1349"/>
            <p:cNvSpPr>
              <a:spLocks/>
            </p:cNvSpPr>
            <p:nvPr/>
          </p:nvSpPr>
          <p:spPr bwMode="auto">
            <a:xfrm>
              <a:off x="1625" y="2154"/>
              <a:ext cx="19" cy="73"/>
            </a:xfrm>
            <a:custGeom>
              <a:avLst/>
              <a:gdLst>
                <a:gd name="T0" fmla="*/ 1 w 8"/>
                <a:gd name="T1" fmla="*/ 31 h 31"/>
                <a:gd name="T2" fmla="*/ 1 w 8"/>
                <a:gd name="T3" fmla="*/ 27 h 31"/>
                <a:gd name="T4" fmla="*/ 0 w 8"/>
                <a:gd name="T5" fmla="*/ 22 h 31"/>
                <a:gd name="T6" fmla="*/ 4 w 8"/>
                <a:gd name="T7" fmla="*/ 6 h 31"/>
                <a:gd name="T8" fmla="*/ 5 w 8"/>
                <a:gd name="T9" fmla="*/ 2 h 31"/>
                <a:gd name="T10" fmla="*/ 7 w 8"/>
                <a:gd name="T11" fmla="*/ 2 h 31"/>
                <a:gd name="T12" fmla="*/ 6 w 8"/>
                <a:gd name="T13" fmla="*/ 19 h 31"/>
                <a:gd name="T14" fmla="*/ 2 w 8"/>
                <a:gd name="T15" fmla="*/ 31 h 31"/>
                <a:gd name="T16" fmla="*/ 1 w 8"/>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1">
                  <a:moveTo>
                    <a:pt x="1" y="31"/>
                  </a:moveTo>
                  <a:cubicBezTo>
                    <a:pt x="0" y="30"/>
                    <a:pt x="1" y="28"/>
                    <a:pt x="1" y="27"/>
                  </a:cubicBezTo>
                  <a:cubicBezTo>
                    <a:pt x="1" y="25"/>
                    <a:pt x="2" y="23"/>
                    <a:pt x="0" y="22"/>
                  </a:cubicBezTo>
                  <a:cubicBezTo>
                    <a:pt x="3" y="17"/>
                    <a:pt x="3" y="11"/>
                    <a:pt x="4" y="6"/>
                  </a:cubicBezTo>
                  <a:cubicBezTo>
                    <a:pt x="4" y="5"/>
                    <a:pt x="3" y="3"/>
                    <a:pt x="5" y="2"/>
                  </a:cubicBezTo>
                  <a:cubicBezTo>
                    <a:pt x="5" y="2"/>
                    <a:pt x="7" y="0"/>
                    <a:pt x="7" y="2"/>
                  </a:cubicBezTo>
                  <a:cubicBezTo>
                    <a:pt x="6" y="8"/>
                    <a:pt x="8" y="13"/>
                    <a:pt x="6" y="19"/>
                  </a:cubicBezTo>
                  <a:cubicBezTo>
                    <a:pt x="4" y="22"/>
                    <a:pt x="3" y="26"/>
                    <a:pt x="2" y="31"/>
                  </a:cubicBezTo>
                  <a:cubicBezTo>
                    <a:pt x="2" y="31"/>
                    <a:pt x="2" y="31"/>
                    <a:pt x="1" y="31"/>
                  </a:cubicBezTo>
                  <a:close/>
                </a:path>
              </a:pathLst>
            </a:custGeom>
            <a:solidFill>
              <a:srgbClr val="5E3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7" name="Freeform 1350"/>
            <p:cNvSpPr>
              <a:spLocks/>
            </p:cNvSpPr>
            <p:nvPr/>
          </p:nvSpPr>
          <p:spPr bwMode="auto">
            <a:xfrm>
              <a:off x="1625" y="2242"/>
              <a:ext cx="19" cy="82"/>
            </a:xfrm>
            <a:custGeom>
              <a:avLst/>
              <a:gdLst>
                <a:gd name="T0" fmla="*/ 1 w 8"/>
                <a:gd name="T1" fmla="*/ 35 h 35"/>
                <a:gd name="T2" fmla="*/ 2 w 8"/>
                <a:gd name="T3" fmla="*/ 30 h 35"/>
                <a:gd name="T4" fmla="*/ 0 w 8"/>
                <a:gd name="T5" fmla="*/ 27 h 35"/>
                <a:gd name="T6" fmla="*/ 4 w 8"/>
                <a:gd name="T7" fmla="*/ 7 h 35"/>
                <a:gd name="T8" fmla="*/ 5 w 8"/>
                <a:gd name="T9" fmla="*/ 1 h 35"/>
                <a:gd name="T10" fmla="*/ 7 w 8"/>
                <a:gd name="T11" fmla="*/ 2 h 35"/>
                <a:gd name="T12" fmla="*/ 6 w 8"/>
                <a:gd name="T13" fmla="*/ 21 h 35"/>
                <a:gd name="T14" fmla="*/ 2 w 8"/>
                <a:gd name="T15" fmla="*/ 35 h 35"/>
                <a:gd name="T16" fmla="*/ 1 w 8"/>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5">
                  <a:moveTo>
                    <a:pt x="1" y="35"/>
                  </a:moveTo>
                  <a:cubicBezTo>
                    <a:pt x="2" y="34"/>
                    <a:pt x="1" y="32"/>
                    <a:pt x="2" y="30"/>
                  </a:cubicBezTo>
                  <a:cubicBezTo>
                    <a:pt x="2" y="29"/>
                    <a:pt x="2" y="27"/>
                    <a:pt x="0" y="27"/>
                  </a:cubicBezTo>
                  <a:cubicBezTo>
                    <a:pt x="3" y="20"/>
                    <a:pt x="4" y="14"/>
                    <a:pt x="4" y="7"/>
                  </a:cubicBezTo>
                  <a:cubicBezTo>
                    <a:pt x="5" y="5"/>
                    <a:pt x="4" y="3"/>
                    <a:pt x="5" y="1"/>
                  </a:cubicBezTo>
                  <a:cubicBezTo>
                    <a:pt x="6" y="1"/>
                    <a:pt x="7" y="0"/>
                    <a:pt x="7" y="2"/>
                  </a:cubicBezTo>
                  <a:cubicBezTo>
                    <a:pt x="6" y="8"/>
                    <a:pt x="8" y="14"/>
                    <a:pt x="6" y="21"/>
                  </a:cubicBezTo>
                  <a:cubicBezTo>
                    <a:pt x="5" y="25"/>
                    <a:pt x="2" y="30"/>
                    <a:pt x="2" y="35"/>
                  </a:cubicBezTo>
                  <a:cubicBezTo>
                    <a:pt x="2" y="35"/>
                    <a:pt x="2" y="35"/>
                    <a:pt x="1" y="35"/>
                  </a:cubicBezTo>
                  <a:close/>
                </a:path>
              </a:pathLst>
            </a:custGeom>
            <a:solidFill>
              <a:srgbClr val="5C33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8" name="Freeform 1351"/>
            <p:cNvSpPr>
              <a:spLocks/>
            </p:cNvSpPr>
            <p:nvPr/>
          </p:nvSpPr>
          <p:spPr bwMode="auto">
            <a:xfrm>
              <a:off x="1576" y="2301"/>
              <a:ext cx="45" cy="16"/>
            </a:xfrm>
            <a:custGeom>
              <a:avLst/>
              <a:gdLst>
                <a:gd name="T0" fmla="*/ 18 w 19"/>
                <a:gd name="T1" fmla="*/ 0 h 7"/>
                <a:gd name="T2" fmla="*/ 18 w 19"/>
                <a:gd name="T3" fmla="*/ 2 h 7"/>
                <a:gd name="T4" fmla="*/ 4 w 19"/>
                <a:gd name="T5" fmla="*/ 4 h 7"/>
                <a:gd name="T6" fmla="*/ 0 w 19"/>
                <a:gd name="T7" fmla="*/ 2 h 7"/>
                <a:gd name="T8" fmla="*/ 14 w 19"/>
                <a:gd name="T9" fmla="*/ 2 h 7"/>
                <a:gd name="T10" fmla="*/ 18 w 19"/>
                <a:gd name="T11" fmla="*/ 0 h 7"/>
              </a:gdLst>
              <a:ahLst/>
              <a:cxnLst>
                <a:cxn ang="0">
                  <a:pos x="T0" y="T1"/>
                </a:cxn>
                <a:cxn ang="0">
                  <a:pos x="T2" y="T3"/>
                </a:cxn>
                <a:cxn ang="0">
                  <a:pos x="T4" y="T5"/>
                </a:cxn>
                <a:cxn ang="0">
                  <a:pos x="T6" y="T7"/>
                </a:cxn>
                <a:cxn ang="0">
                  <a:pos x="T8" y="T9"/>
                </a:cxn>
                <a:cxn ang="0">
                  <a:pos x="T10" y="T11"/>
                </a:cxn>
              </a:cxnLst>
              <a:rect l="0" t="0" r="r" b="b"/>
              <a:pathLst>
                <a:path w="19" h="7">
                  <a:moveTo>
                    <a:pt x="18" y="0"/>
                  </a:moveTo>
                  <a:cubicBezTo>
                    <a:pt x="19" y="1"/>
                    <a:pt x="19" y="1"/>
                    <a:pt x="18" y="2"/>
                  </a:cubicBezTo>
                  <a:cubicBezTo>
                    <a:pt x="14" y="6"/>
                    <a:pt x="8" y="7"/>
                    <a:pt x="4" y="4"/>
                  </a:cubicBezTo>
                  <a:cubicBezTo>
                    <a:pt x="3" y="4"/>
                    <a:pt x="1" y="3"/>
                    <a:pt x="0" y="2"/>
                  </a:cubicBezTo>
                  <a:cubicBezTo>
                    <a:pt x="5" y="1"/>
                    <a:pt x="10" y="2"/>
                    <a:pt x="14" y="2"/>
                  </a:cubicBezTo>
                  <a:cubicBezTo>
                    <a:pt x="16" y="2"/>
                    <a:pt x="17" y="1"/>
                    <a:pt x="18" y="0"/>
                  </a:cubicBezTo>
                  <a:close/>
                </a:path>
              </a:pathLst>
            </a:custGeom>
            <a:solidFill>
              <a:srgbClr val="F6F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9" name="Freeform 1352"/>
            <p:cNvSpPr>
              <a:spLocks/>
            </p:cNvSpPr>
            <p:nvPr/>
          </p:nvSpPr>
          <p:spPr bwMode="auto">
            <a:xfrm>
              <a:off x="1623" y="2227"/>
              <a:ext cx="7" cy="55"/>
            </a:xfrm>
            <a:custGeom>
              <a:avLst/>
              <a:gdLst>
                <a:gd name="T0" fmla="*/ 2 w 3"/>
                <a:gd name="T1" fmla="*/ 0 h 23"/>
                <a:gd name="T2" fmla="*/ 3 w 3"/>
                <a:gd name="T3" fmla="*/ 0 h 23"/>
                <a:gd name="T4" fmla="*/ 2 w 3"/>
                <a:gd name="T5" fmla="*/ 20 h 23"/>
                <a:gd name="T6" fmla="*/ 0 w 3"/>
                <a:gd name="T7" fmla="*/ 23 h 23"/>
                <a:gd name="T8" fmla="*/ 2 w 3"/>
                <a:gd name="T9" fmla="*/ 0 h 23"/>
              </a:gdLst>
              <a:ahLst/>
              <a:cxnLst>
                <a:cxn ang="0">
                  <a:pos x="T0" y="T1"/>
                </a:cxn>
                <a:cxn ang="0">
                  <a:pos x="T2" y="T3"/>
                </a:cxn>
                <a:cxn ang="0">
                  <a:pos x="T4" y="T5"/>
                </a:cxn>
                <a:cxn ang="0">
                  <a:pos x="T6" y="T7"/>
                </a:cxn>
                <a:cxn ang="0">
                  <a:pos x="T8" y="T9"/>
                </a:cxn>
              </a:cxnLst>
              <a:rect l="0" t="0" r="r" b="b"/>
              <a:pathLst>
                <a:path w="3" h="23">
                  <a:moveTo>
                    <a:pt x="2" y="0"/>
                  </a:moveTo>
                  <a:cubicBezTo>
                    <a:pt x="3" y="0"/>
                    <a:pt x="3" y="0"/>
                    <a:pt x="3" y="0"/>
                  </a:cubicBezTo>
                  <a:cubicBezTo>
                    <a:pt x="3" y="7"/>
                    <a:pt x="3" y="14"/>
                    <a:pt x="2" y="20"/>
                  </a:cubicBezTo>
                  <a:cubicBezTo>
                    <a:pt x="2" y="21"/>
                    <a:pt x="2" y="23"/>
                    <a:pt x="0" y="23"/>
                  </a:cubicBezTo>
                  <a:cubicBezTo>
                    <a:pt x="2" y="16"/>
                    <a:pt x="3" y="8"/>
                    <a:pt x="2" y="0"/>
                  </a:cubicBezTo>
                  <a:close/>
                </a:path>
              </a:pathLst>
            </a:custGeom>
            <a:solidFill>
              <a:srgbClr val="9A6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0" name="Freeform 1353"/>
            <p:cNvSpPr>
              <a:spLocks/>
            </p:cNvSpPr>
            <p:nvPr/>
          </p:nvSpPr>
          <p:spPr bwMode="auto">
            <a:xfrm>
              <a:off x="1699" y="3482"/>
              <a:ext cx="10" cy="38"/>
            </a:xfrm>
            <a:custGeom>
              <a:avLst/>
              <a:gdLst>
                <a:gd name="T0" fmla="*/ 3 w 4"/>
                <a:gd name="T1" fmla="*/ 16 h 16"/>
                <a:gd name="T2" fmla="*/ 1 w 4"/>
                <a:gd name="T3" fmla="*/ 9 h 16"/>
                <a:gd name="T4" fmla="*/ 0 w 4"/>
                <a:gd name="T5" fmla="*/ 0 h 16"/>
                <a:gd name="T6" fmla="*/ 3 w 4"/>
                <a:gd name="T7" fmla="*/ 16 h 16"/>
              </a:gdLst>
              <a:ahLst/>
              <a:cxnLst>
                <a:cxn ang="0">
                  <a:pos x="T0" y="T1"/>
                </a:cxn>
                <a:cxn ang="0">
                  <a:pos x="T2" y="T3"/>
                </a:cxn>
                <a:cxn ang="0">
                  <a:pos x="T4" y="T5"/>
                </a:cxn>
                <a:cxn ang="0">
                  <a:pos x="T6" y="T7"/>
                </a:cxn>
              </a:cxnLst>
              <a:rect l="0" t="0" r="r" b="b"/>
              <a:pathLst>
                <a:path w="4" h="16">
                  <a:moveTo>
                    <a:pt x="3" y="16"/>
                  </a:moveTo>
                  <a:cubicBezTo>
                    <a:pt x="3" y="13"/>
                    <a:pt x="1" y="11"/>
                    <a:pt x="1" y="9"/>
                  </a:cubicBezTo>
                  <a:cubicBezTo>
                    <a:pt x="0" y="6"/>
                    <a:pt x="0" y="4"/>
                    <a:pt x="0" y="0"/>
                  </a:cubicBezTo>
                  <a:cubicBezTo>
                    <a:pt x="3" y="5"/>
                    <a:pt x="4" y="10"/>
                    <a:pt x="3" y="16"/>
                  </a:cubicBezTo>
                  <a:close/>
                </a:path>
              </a:pathLst>
            </a:custGeom>
            <a:solidFill>
              <a:srgbClr val="F5E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1" name="Freeform 1354"/>
            <p:cNvSpPr>
              <a:spLocks/>
            </p:cNvSpPr>
            <p:nvPr/>
          </p:nvSpPr>
          <p:spPr bwMode="auto">
            <a:xfrm>
              <a:off x="1692" y="3397"/>
              <a:ext cx="5" cy="26"/>
            </a:xfrm>
            <a:custGeom>
              <a:avLst/>
              <a:gdLst>
                <a:gd name="T0" fmla="*/ 0 w 2"/>
                <a:gd name="T1" fmla="*/ 0 h 11"/>
                <a:gd name="T2" fmla="*/ 1 w 2"/>
                <a:gd name="T3" fmla="*/ 11 h 11"/>
                <a:gd name="T4" fmla="*/ 0 w 2"/>
                <a:gd name="T5" fmla="*/ 0 h 11"/>
              </a:gdLst>
              <a:ahLst/>
              <a:cxnLst>
                <a:cxn ang="0">
                  <a:pos x="T0" y="T1"/>
                </a:cxn>
                <a:cxn ang="0">
                  <a:pos x="T2" y="T3"/>
                </a:cxn>
                <a:cxn ang="0">
                  <a:pos x="T4" y="T5"/>
                </a:cxn>
              </a:cxnLst>
              <a:rect l="0" t="0" r="r" b="b"/>
              <a:pathLst>
                <a:path w="2" h="11">
                  <a:moveTo>
                    <a:pt x="0" y="0"/>
                  </a:moveTo>
                  <a:cubicBezTo>
                    <a:pt x="2" y="4"/>
                    <a:pt x="1" y="7"/>
                    <a:pt x="1" y="11"/>
                  </a:cubicBezTo>
                  <a:cubicBezTo>
                    <a:pt x="0" y="7"/>
                    <a:pt x="0" y="4"/>
                    <a:pt x="0" y="0"/>
                  </a:cubicBezTo>
                  <a:close/>
                </a:path>
              </a:pathLst>
            </a:custGeom>
            <a:solidFill>
              <a:srgbClr val="986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2" name="Freeform 1355"/>
            <p:cNvSpPr>
              <a:spLocks/>
            </p:cNvSpPr>
            <p:nvPr/>
          </p:nvSpPr>
          <p:spPr bwMode="auto">
            <a:xfrm>
              <a:off x="1692" y="3463"/>
              <a:ext cx="5" cy="26"/>
            </a:xfrm>
            <a:custGeom>
              <a:avLst/>
              <a:gdLst>
                <a:gd name="T0" fmla="*/ 1 w 2"/>
                <a:gd name="T1" fmla="*/ 11 h 11"/>
                <a:gd name="T2" fmla="*/ 0 w 2"/>
                <a:gd name="T3" fmla="*/ 0 h 11"/>
                <a:gd name="T4" fmla="*/ 1 w 2"/>
                <a:gd name="T5" fmla="*/ 11 h 11"/>
              </a:gdLst>
              <a:ahLst/>
              <a:cxnLst>
                <a:cxn ang="0">
                  <a:pos x="T0" y="T1"/>
                </a:cxn>
                <a:cxn ang="0">
                  <a:pos x="T2" y="T3"/>
                </a:cxn>
                <a:cxn ang="0">
                  <a:pos x="T4" y="T5"/>
                </a:cxn>
              </a:cxnLst>
              <a:rect l="0" t="0" r="r" b="b"/>
              <a:pathLst>
                <a:path w="2" h="11">
                  <a:moveTo>
                    <a:pt x="1" y="11"/>
                  </a:moveTo>
                  <a:cubicBezTo>
                    <a:pt x="0" y="7"/>
                    <a:pt x="0" y="4"/>
                    <a:pt x="0" y="0"/>
                  </a:cubicBezTo>
                  <a:cubicBezTo>
                    <a:pt x="2" y="4"/>
                    <a:pt x="1" y="7"/>
                    <a:pt x="1" y="11"/>
                  </a:cubicBezTo>
                  <a:close/>
                </a:path>
              </a:pathLst>
            </a:custGeom>
            <a:solidFill>
              <a:srgbClr val="A36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3" name="Freeform 1356"/>
            <p:cNvSpPr>
              <a:spLocks/>
            </p:cNvSpPr>
            <p:nvPr/>
          </p:nvSpPr>
          <p:spPr bwMode="auto">
            <a:xfrm>
              <a:off x="1694" y="3428"/>
              <a:ext cx="3" cy="19"/>
            </a:xfrm>
            <a:custGeom>
              <a:avLst/>
              <a:gdLst>
                <a:gd name="T0" fmla="*/ 0 w 1"/>
                <a:gd name="T1" fmla="*/ 0 h 8"/>
                <a:gd name="T2" fmla="*/ 1 w 1"/>
                <a:gd name="T3" fmla="*/ 8 h 8"/>
                <a:gd name="T4" fmla="*/ 0 w 1"/>
                <a:gd name="T5" fmla="*/ 0 h 8"/>
              </a:gdLst>
              <a:ahLst/>
              <a:cxnLst>
                <a:cxn ang="0">
                  <a:pos x="T0" y="T1"/>
                </a:cxn>
                <a:cxn ang="0">
                  <a:pos x="T2" y="T3"/>
                </a:cxn>
                <a:cxn ang="0">
                  <a:pos x="T4" y="T5"/>
                </a:cxn>
              </a:cxnLst>
              <a:rect l="0" t="0" r="r" b="b"/>
              <a:pathLst>
                <a:path w="1" h="8">
                  <a:moveTo>
                    <a:pt x="0" y="0"/>
                  </a:moveTo>
                  <a:cubicBezTo>
                    <a:pt x="1" y="2"/>
                    <a:pt x="1" y="5"/>
                    <a:pt x="1" y="8"/>
                  </a:cubicBezTo>
                  <a:cubicBezTo>
                    <a:pt x="0" y="6"/>
                    <a:pt x="0" y="3"/>
                    <a:pt x="0" y="0"/>
                  </a:cubicBezTo>
                  <a:close/>
                </a:path>
              </a:pathLst>
            </a:custGeom>
            <a:solidFill>
              <a:srgbClr val="934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4" name="Freeform 1357"/>
            <p:cNvSpPr>
              <a:spLocks/>
            </p:cNvSpPr>
            <p:nvPr/>
          </p:nvSpPr>
          <p:spPr bwMode="auto">
            <a:xfrm>
              <a:off x="1599" y="3068"/>
              <a:ext cx="29" cy="95"/>
            </a:xfrm>
            <a:custGeom>
              <a:avLst/>
              <a:gdLst>
                <a:gd name="T0" fmla="*/ 8 w 12"/>
                <a:gd name="T1" fmla="*/ 36 h 40"/>
                <a:gd name="T2" fmla="*/ 2 w 12"/>
                <a:gd name="T3" fmla="*/ 40 h 40"/>
                <a:gd name="T4" fmla="*/ 7 w 12"/>
                <a:gd name="T5" fmla="*/ 29 h 40"/>
                <a:gd name="T6" fmla="*/ 1 w 12"/>
                <a:gd name="T7" fmla="*/ 11 h 40"/>
                <a:gd name="T8" fmla="*/ 1 w 12"/>
                <a:gd name="T9" fmla="*/ 9 h 40"/>
                <a:gd name="T10" fmla="*/ 8 w 12"/>
                <a:gd name="T11" fmla="*/ 2 h 40"/>
                <a:gd name="T12" fmla="*/ 11 w 12"/>
                <a:gd name="T13" fmla="*/ 0 h 40"/>
                <a:gd name="T14" fmla="*/ 11 w 12"/>
                <a:gd name="T15" fmla="*/ 2 h 40"/>
                <a:gd name="T16" fmla="*/ 10 w 12"/>
                <a:gd name="T17" fmla="*/ 33 h 40"/>
                <a:gd name="T18" fmla="*/ 8 w 12"/>
                <a:gd name="T19"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0">
                  <a:moveTo>
                    <a:pt x="8" y="36"/>
                  </a:moveTo>
                  <a:cubicBezTo>
                    <a:pt x="7" y="38"/>
                    <a:pt x="5" y="39"/>
                    <a:pt x="2" y="40"/>
                  </a:cubicBezTo>
                  <a:cubicBezTo>
                    <a:pt x="3" y="36"/>
                    <a:pt x="6" y="34"/>
                    <a:pt x="7" y="29"/>
                  </a:cubicBezTo>
                  <a:cubicBezTo>
                    <a:pt x="8" y="22"/>
                    <a:pt x="8" y="15"/>
                    <a:pt x="1" y="11"/>
                  </a:cubicBezTo>
                  <a:cubicBezTo>
                    <a:pt x="0" y="10"/>
                    <a:pt x="0" y="9"/>
                    <a:pt x="1" y="9"/>
                  </a:cubicBezTo>
                  <a:cubicBezTo>
                    <a:pt x="4" y="7"/>
                    <a:pt x="6" y="5"/>
                    <a:pt x="8" y="2"/>
                  </a:cubicBezTo>
                  <a:cubicBezTo>
                    <a:pt x="9" y="1"/>
                    <a:pt x="9" y="0"/>
                    <a:pt x="11" y="0"/>
                  </a:cubicBezTo>
                  <a:cubicBezTo>
                    <a:pt x="12" y="0"/>
                    <a:pt x="11" y="2"/>
                    <a:pt x="11" y="2"/>
                  </a:cubicBezTo>
                  <a:cubicBezTo>
                    <a:pt x="11" y="13"/>
                    <a:pt x="10" y="23"/>
                    <a:pt x="10" y="33"/>
                  </a:cubicBezTo>
                  <a:cubicBezTo>
                    <a:pt x="9" y="34"/>
                    <a:pt x="9" y="36"/>
                    <a:pt x="8" y="36"/>
                  </a:cubicBezTo>
                  <a:close/>
                </a:path>
              </a:pathLst>
            </a:custGeom>
            <a:solidFill>
              <a:srgbClr val="987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5" name="Freeform 1358"/>
            <p:cNvSpPr>
              <a:spLocks/>
            </p:cNvSpPr>
            <p:nvPr/>
          </p:nvSpPr>
          <p:spPr bwMode="auto">
            <a:xfrm>
              <a:off x="1602" y="2976"/>
              <a:ext cx="21" cy="94"/>
            </a:xfrm>
            <a:custGeom>
              <a:avLst/>
              <a:gdLst>
                <a:gd name="T0" fmla="*/ 4 w 9"/>
                <a:gd name="T1" fmla="*/ 33 h 40"/>
                <a:gd name="T2" fmla="*/ 2 w 9"/>
                <a:gd name="T3" fmla="*/ 12 h 40"/>
                <a:gd name="T4" fmla="*/ 0 w 9"/>
                <a:gd name="T5" fmla="*/ 9 h 40"/>
                <a:gd name="T6" fmla="*/ 2 w 9"/>
                <a:gd name="T7" fmla="*/ 7 h 40"/>
                <a:gd name="T8" fmla="*/ 6 w 9"/>
                <a:gd name="T9" fmla="*/ 2 h 40"/>
                <a:gd name="T10" fmla="*/ 8 w 9"/>
                <a:gd name="T11" fmla="*/ 1 h 40"/>
                <a:gd name="T12" fmla="*/ 8 w 9"/>
                <a:gd name="T13" fmla="*/ 26 h 40"/>
                <a:gd name="T14" fmla="*/ 8 w 9"/>
                <a:gd name="T15" fmla="*/ 26 h 40"/>
                <a:gd name="T16" fmla="*/ 7 w 9"/>
                <a:gd name="T17" fmla="*/ 35 h 40"/>
                <a:gd name="T18" fmla="*/ 4 w 9"/>
                <a:gd name="T19" fmla="*/ 39 h 40"/>
                <a:gd name="T20" fmla="*/ 2 w 9"/>
                <a:gd name="T21" fmla="*/ 38 h 40"/>
                <a:gd name="T22" fmla="*/ 4 w 9"/>
                <a:gd name="T23"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40">
                  <a:moveTo>
                    <a:pt x="4" y="33"/>
                  </a:moveTo>
                  <a:cubicBezTo>
                    <a:pt x="7" y="28"/>
                    <a:pt x="6" y="16"/>
                    <a:pt x="2" y="12"/>
                  </a:cubicBezTo>
                  <a:cubicBezTo>
                    <a:pt x="1" y="11"/>
                    <a:pt x="0" y="10"/>
                    <a:pt x="0" y="9"/>
                  </a:cubicBezTo>
                  <a:cubicBezTo>
                    <a:pt x="0" y="8"/>
                    <a:pt x="1" y="8"/>
                    <a:pt x="2" y="7"/>
                  </a:cubicBezTo>
                  <a:cubicBezTo>
                    <a:pt x="4" y="6"/>
                    <a:pt x="5" y="4"/>
                    <a:pt x="6" y="2"/>
                  </a:cubicBezTo>
                  <a:cubicBezTo>
                    <a:pt x="7" y="1"/>
                    <a:pt x="7" y="0"/>
                    <a:pt x="8" y="1"/>
                  </a:cubicBezTo>
                  <a:cubicBezTo>
                    <a:pt x="9" y="10"/>
                    <a:pt x="9" y="18"/>
                    <a:pt x="8" y="26"/>
                  </a:cubicBezTo>
                  <a:cubicBezTo>
                    <a:pt x="8" y="26"/>
                    <a:pt x="8" y="26"/>
                    <a:pt x="8" y="26"/>
                  </a:cubicBezTo>
                  <a:cubicBezTo>
                    <a:pt x="7" y="29"/>
                    <a:pt x="8" y="32"/>
                    <a:pt x="7" y="35"/>
                  </a:cubicBezTo>
                  <a:cubicBezTo>
                    <a:pt x="7" y="36"/>
                    <a:pt x="6" y="38"/>
                    <a:pt x="4" y="39"/>
                  </a:cubicBezTo>
                  <a:cubicBezTo>
                    <a:pt x="2" y="40"/>
                    <a:pt x="1" y="39"/>
                    <a:pt x="2" y="38"/>
                  </a:cubicBezTo>
                  <a:cubicBezTo>
                    <a:pt x="3" y="36"/>
                    <a:pt x="3" y="34"/>
                    <a:pt x="4" y="33"/>
                  </a:cubicBezTo>
                  <a:close/>
                </a:path>
              </a:pathLst>
            </a:custGeom>
            <a:solidFill>
              <a:srgbClr val="9C7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6" name="Freeform 1359"/>
            <p:cNvSpPr>
              <a:spLocks/>
            </p:cNvSpPr>
            <p:nvPr/>
          </p:nvSpPr>
          <p:spPr bwMode="auto">
            <a:xfrm>
              <a:off x="1616" y="2855"/>
              <a:ext cx="19" cy="182"/>
            </a:xfrm>
            <a:custGeom>
              <a:avLst/>
              <a:gdLst>
                <a:gd name="T0" fmla="*/ 2 w 8"/>
                <a:gd name="T1" fmla="*/ 77 h 77"/>
                <a:gd name="T2" fmla="*/ 2 w 8"/>
                <a:gd name="T3" fmla="*/ 57 h 77"/>
                <a:gd name="T4" fmla="*/ 1 w 8"/>
                <a:gd name="T5" fmla="*/ 52 h 77"/>
                <a:gd name="T6" fmla="*/ 2 w 8"/>
                <a:gd name="T7" fmla="*/ 41 h 77"/>
                <a:gd name="T8" fmla="*/ 4 w 8"/>
                <a:gd name="T9" fmla="*/ 9 h 77"/>
                <a:gd name="T10" fmla="*/ 5 w 8"/>
                <a:gd name="T11" fmla="*/ 2 h 77"/>
                <a:gd name="T12" fmla="*/ 8 w 8"/>
                <a:gd name="T13" fmla="*/ 2 h 77"/>
                <a:gd name="T14" fmla="*/ 4 w 8"/>
                <a:gd name="T15" fmla="*/ 29 h 77"/>
                <a:gd name="T16" fmla="*/ 3 w 8"/>
                <a:gd name="T17" fmla="*/ 75 h 77"/>
                <a:gd name="T18" fmla="*/ 2 w 8"/>
                <a:gd name="T1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7">
                  <a:moveTo>
                    <a:pt x="2" y="77"/>
                  </a:moveTo>
                  <a:cubicBezTo>
                    <a:pt x="2" y="70"/>
                    <a:pt x="3" y="64"/>
                    <a:pt x="2" y="57"/>
                  </a:cubicBezTo>
                  <a:cubicBezTo>
                    <a:pt x="2" y="55"/>
                    <a:pt x="4" y="53"/>
                    <a:pt x="1" y="52"/>
                  </a:cubicBezTo>
                  <a:cubicBezTo>
                    <a:pt x="0" y="48"/>
                    <a:pt x="2" y="45"/>
                    <a:pt x="2" y="41"/>
                  </a:cubicBezTo>
                  <a:cubicBezTo>
                    <a:pt x="2" y="30"/>
                    <a:pt x="3" y="19"/>
                    <a:pt x="4" y="9"/>
                  </a:cubicBezTo>
                  <a:cubicBezTo>
                    <a:pt x="4" y="6"/>
                    <a:pt x="4" y="4"/>
                    <a:pt x="5" y="2"/>
                  </a:cubicBezTo>
                  <a:cubicBezTo>
                    <a:pt x="6" y="0"/>
                    <a:pt x="7" y="2"/>
                    <a:pt x="8" y="2"/>
                  </a:cubicBezTo>
                  <a:cubicBezTo>
                    <a:pt x="5" y="11"/>
                    <a:pt x="5" y="20"/>
                    <a:pt x="4" y="29"/>
                  </a:cubicBezTo>
                  <a:cubicBezTo>
                    <a:pt x="4" y="45"/>
                    <a:pt x="3" y="60"/>
                    <a:pt x="3" y="75"/>
                  </a:cubicBezTo>
                  <a:cubicBezTo>
                    <a:pt x="3" y="76"/>
                    <a:pt x="3" y="77"/>
                    <a:pt x="2" y="77"/>
                  </a:cubicBezTo>
                  <a:close/>
                </a:path>
              </a:pathLst>
            </a:custGeom>
            <a:solidFill>
              <a:srgbClr val="B888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7" name="Freeform 1360"/>
            <p:cNvSpPr>
              <a:spLocks/>
            </p:cNvSpPr>
            <p:nvPr/>
          </p:nvSpPr>
          <p:spPr bwMode="auto">
            <a:xfrm>
              <a:off x="1618" y="3021"/>
              <a:ext cx="10" cy="132"/>
            </a:xfrm>
            <a:custGeom>
              <a:avLst/>
              <a:gdLst>
                <a:gd name="T0" fmla="*/ 0 w 4"/>
                <a:gd name="T1" fmla="*/ 56 h 56"/>
                <a:gd name="T2" fmla="*/ 2 w 4"/>
                <a:gd name="T3" fmla="*/ 48 h 56"/>
                <a:gd name="T4" fmla="*/ 3 w 4"/>
                <a:gd name="T5" fmla="*/ 20 h 56"/>
                <a:gd name="T6" fmla="*/ 0 w 4"/>
                <a:gd name="T7" fmla="*/ 22 h 56"/>
                <a:gd name="T8" fmla="*/ 3 w 4"/>
                <a:gd name="T9" fmla="*/ 0 h 56"/>
                <a:gd name="T10" fmla="*/ 4 w 4"/>
                <a:gd name="T11" fmla="*/ 1 h 56"/>
                <a:gd name="T12" fmla="*/ 3 w 4"/>
                <a:gd name="T13" fmla="*/ 45 h 56"/>
                <a:gd name="T14" fmla="*/ 0 w 4"/>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6">
                  <a:moveTo>
                    <a:pt x="0" y="56"/>
                  </a:moveTo>
                  <a:cubicBezTo>
                    <a:pt x="2" y="54"/>
                    <a:pt x="1" y="51"/>
                    <a:pt x="2" y="48"/>
                  </a:cubicBezTo>
                  <a:cubicBezTo>
                    <a:pt x="2" y="39"/>
                    <a:pt x="3" y="30"/>
                    <a:pt x="3" y="20"/>
                  </a:cubicBezTo>
                  <a:cubicBezTo>
                    <a:pt x="1" y="20"/>
                    <a:pt x="1" y="22"/>
                    <a:pt x="0" y="22"/>
                  </a:cubicBezTo>
                  <a:cubicBezTo>
                    <a:pt x="4" y="15"/>
                    <a:pt x="3" y="8"/>
                    <a:pt x="3" y="0"/>
                  </a:cubicBezTo>
                  <a:cubicBezTo>
                    <a:pt x="3" y="1"/>
                    <a:pt x="3" y="1"/>
                    <a:pt x="4" y="1"/>
                  </a:cubicBezTo>
                  <a:cubicBezTo>
                    <a:pt x="4" y="16"/>
                    <a:pt x="4" y="31"/>
                    <a:pt x="3" y="45"/>
                  </a:cubicBezTo>
                  <a:cubicBezTo>
                    <a:pt x="2" y="49"/>
                    <a:pt x="3" y="53"/>
                    <a:pt x="0" y="56"/>
                  </a:cubicBezTo>
                  <a:close/>
                </a:path>
              </a:pathLst>
            </a:custGeom>
            <a:solidFill>
              <a:srgbClr val="A27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8" name="Freeform 1361"/>
            <p:cNvSpPr>
              <a:spLocks/>
            </p:cNvSpPr>
            <p:nvPr/>
          </p:nvSpPr>
          <p:spPr bwMode="auto">
            <a:xfrm>
              <a:off x="1585" y="3070"/>
              <a:ext cx="29" cy="17"/>
            </a:xfrm>
            <a:custGeom>
              <a:avLst/>
              <a:gdLst>
                <a:gd name="T0" fmla="*/ 2 w 12"/>
                <a:gd name="T1" fmla="*/ 3 h 7"/>
                <a:gd name="T2" fmla="*/ 12 w 12"/>
                <a:gd name="T3" fmla="*/ 0 h 7"/>
                <a:gd name="T4" fmla="*/ 0 w 12"/>
                <a:gd name="T5" fmla="*/ 7 h 7"/>
                <a:gd name="T6" fmla="*/ 2 w 12"/>
                <a:gd name="T7" fmla="*/ 3 h 7"/>
                <a:gd name="T8" fmla="*/ 2 w 12"/>
                <a:gd name="T9" fmla="*/ 3 h 7"/>
              </a:gdLst>
              <a:ahLst/>
              <a:cxnLst>
                <a:cxn ang="0">
                  <a:pos x="T0" y="T1"/>
                </a:cxn>
                <a:cxn ang="0">
                  <a:pos x="T2" y="T3"/>
                </a:cxn>
                <a:cxn ang="0">
                  <a:pos x="T4" y="T5"/>
                </a:cxn>
                <a:cxn ang="0">
                  <a:pos x="T6" y="T7"/>
                </a:cxn>
                <a:cxn ang="0">
                  <a:pos x="T8" y="T9"/>
                </a:cxn>
              </a:cxnLst>
              <a:rect l="0" t="0" r="r" b="b"/>
              <a:pathLst>
                <a:path w="12" h="7">
                  <a:moveTo>
                    <a:pt x="2" y="3"/>
                  </a:moveTo>
                  <a:cubicBezTo>
                    <a:pt x="6" y="3"/>
                    <a:pt x="9" y="1"/>
                    <a:pt x="12" y="0"/>
                  </a:cubicBezTo>
                  <a:cubicBezTo>
                    <a:pt x="10" y="6"/>
                    <a:pt x="6" y="7"/>
                    <a:pt x="0" y="7"/>
                  </a:cubicBezTo>
                  <a:cubicBezTo>
                    <a:pt x="0" y="5"/>
                    <a:pt x="2" y="5"/>
                    <a:pt x="2" y="3"/>
                  </a:cubicBezTo>
                  <a:cubicBezTo>
                    <a:pt x="2" y="3"/>
                    <a:pt x="2" y="3"/>
                    <a:pt x="2" y="3"/>
                  </a:cubicBezTo>
                  <a:close/>
                </a:path>
              </a:pathLst>
            </a:custGeom>
            <a:solidFill>
              <a:srgbClr val="F2EE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9" name="Freeform 1362"/>
            <p:cNvSpPr>
              <a:spLocks/>
            </p:cNvSpPr>
            <p:nvPr/>
          </p:nvSpPr>
          <p:spPr bwMode="auto">
            <a:xfrm>
              <a:off x="1592" y="3047"/>
              <a:ext cx="24" cy="26"/>
            </a:xfrm>
            <a:custGeom>
              <a:avLst/>
              <a:gdLst>
                <a:gd name="T0" fmla="*/ 8 w 10"/>
                <a:gd name="T1" fmla="*/ 3 h 11"/>
                <a:gd name="T2" fmla="*/ 7 w 10"/>
                <a:gd name="T3" fmla="*/ 7 h 11"/>
                <a:gd name="T4" fmla="*/ 8 w 10"/>
                <a:gd name="T5" fmla="*/ 9 h 11"/>
                <a:gd name="T6" fmla="*/ 0 w 10"/>
                <a:gd name="T7" fmla="*/ 11 h 11"/>
                <a:gd name="T8" fmla="*/ 7 w 10"/>
                <a:gd name="T9" fmla="*/ 3 h 11"/>
                <a:gd name="T10" fmla="*/ 8 w 10"/>
                <a:gd name="T11" fmla="*/ 0 h 11"/>
                <a:gd name="T12" fmla="*/ 8 w 1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8" y="3"/>
                  </a:moveTo>
                  <a:cubicBezTo>
                    <a:pt x="10" y="5"/>
                    <a:pt x="8" y="6"/>
                    <a:pt x="7" y="7"/>
                  </a:cubicBezTo>
                  <a:cubicBezTo>
                    <a:pt x="6" y="9"/>
                    <a:pt x="7" y="9"/>
                    <a:pt x="8" y="9"/>
                  </a:cubicBezTo>
                  <a:cubicBezTo>
                    <a:pt x="6" y="11"/>
                    <a:pt x="3" y="11"/>
                    <a:pt x="0" y="11"/>
                  </a:cubicBezTo>
                  <a:cubicBezTo>
                    <a:pt x="2" y="8"/>
                    <a:pt x="6" y="6"/>
                    <a:pt x="7" y="3"/>
                  </a:cubicBezTo>
                  <a:cubicBezTo>
                    <a:pt x="7" y="2"/>
                    <a:pt x="8" y="1"/>
                    <a:pt x="8" y="0"/>
                  </a:cubicBezTo>
                  <a:cubicBezTo>
                    <a:pt x="9" y="1"/>
                    <a:pt x="8" y="2"/>
                    <a:pt x="8" y="3"/>
                  </a:cubicBezTo>
                  <a:close/>
                </a:path>
              </a:pathLst>
            </a:custGeom>
            <a:solidFill>
              <a:srgbClr val="81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0" name="Freeform 1363"/>
            <p:cNvSpPr>
              <a:spLocks/>
            </p:cNvSpPr>
            <p:nvPr/>
          </p:nvSpPr>
          <p:spPr bwMode="auto">
            <a:xfrm>
              <a:off x="1630" y="2848"/>
              <a:ext cx="10" cy="14"/>
            </a:xfrm>
            <a:custGeom>
              <a:avLst/>
              <a:gdLst>
                <a:gd name="T0" fmla="*/ 2 w 4"/>
                <a:gd name="T1" fmla="*/ 5 h 6"/>
                <a:gd name="T2" fmla="*/ 1 w 4"/>
                <a:gd name="T3" fmla="*/ 5 h 6"/>
                <a:gd name="T4" fmla="*/ 0 w 4"/>
                <a:gd name="T5" fmla="*/ 4 h 6"/>
                <a:gd name="T6" fmla="*/ 2 w 4"/>
                <a:gd name="T7" fmla="*/ 1 h 6"/>
                <a:gd name="T8" fmla="*/ 3 w 4"/>
                <a:gd name="T9" fmla="*/ 3 h 6"/>
                <a:gd name="T10" fmla="*/ 2 w 4"/>
                <a:gd name="T11" fmla="*/ 5 h 6"/>
              </a:gdLst>
              <a:ahLst/>
              <a:cxnLst>
                <a:cxn ang="0">
                  <a:pos x="T0" y="T1"/>
                </a:cxn>
                <a:cxn ang="0">
                  <a:pos x="T2" y="T3"/>
                </a:cxn>
                <a:cxn ang="0">
                  <a:pos x="T4" y="T5"/>
                </a:cxn>
                <a:cxn ang="0">
                  <a:pos x="T6" y="T7"/>
                </a:cxn>
                <a:cxn ang="0">
                  <a:pos x="T8" y="T9"/>
                </a:cxn>
                <a:cxn ang="0">
                  <a:pos x="T10" y="T11"/>
                </a:cxn>
              </a:cxnLst>
              <a:rect l="0" t="0" r="r" b="b"/>
              <a:pathLst>
                <a:path w="4" h="6">
                  <a:moveTo>
                    <a:pt x="2" y="5"/>
                  </a:moveTo>
                  <a:cubicBezTo>
                    <a:pt x="1" y="5"/>
                    <a:pt x="1" y="6"/>
                    <a:pt x="1" y="5"/>
                  </a:cubicBezTo>
                  <a:cubicBezTo>
                    <a:pt x="0" y="5"/>
                    <a:pt x="0" y="4"/>
                    <a:pt x="0" y="4"/>
                  </a:cubicBezTo>
                  <a:cubicBezTo>
                    <a:pt x="0" y="2"/>
                    <a:pt x="0" y="1"/>
                    <a:pt x="2" y="1"/>
                  </a:cubicBezTo>
                  <a:cubicBezTo>
                    <a:pt x="4" y="0"/>
                    <a:pt x="3" y="2"/>
                    <a:pt x="3" y="3"/>
                  </a:cubicBezTo>
                  <a:cubicBezTo>
                    <a:pt x="2" y="3"/>
                    <a:pt x="2" y="4"/>
                    <a:pt x="2" y="5"/>
                  </a:cubicBezTo>
                  <a:close/>
                </a:path>
              </a:pathLst>
            </a:custGeom>
            <a:solidFill>
              <a:srgbClr val="593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1" name="Freeform 1364"/>
            <p:cNvSpPr>
              <a:spLocks/>
            </p:cNvSpPr>
            <p:nvPr/>
          </p:nvSpPr>
          <p:spPr bwMode="auto">
            <a:xfrm>
              <a:off x="1618" y="3037"/>
              <a:ext cx="5" cy="21"/>
            </a:xfrm>
            <a:custGeom>
              <a:avLst/>
              <a:gdLst>
                <a:gd name="T0" fmla="*/ 0 w 2"/>
                <a:gd name="T1" fmla="*/ 9 h 9"/>
                <a:gd name="T2" fmla="*/ 1 w 2"/>
                <a:gd name="T3" fmla="*/ 0 h 9"/>
                <a:gd name="T4" fmla="*/ 0 w 2"/>
                <a:gd name="T5" fmla="*/ 9 h 9"/>
              </a:gdLst>
              <a:ahLst/>
              <a:cxnLst>
                <a:cxn ang="0">
                  <a:pos x="T0" y="T1"/>
                </a:cxn>
                <a:cxn ang="0">
                  <a:pos x="T2" y="T3"/>
                </a:cxn>
                <a:cxn ang="0">
                  <a:pos x="T4" y="T5"/>
                </a:cxn>
              </a:cxnLst>
              <a:rect l="0" t="0" r="r" b="b"/>
              <a:pathLst>
                <a:path w="2" h="9">
                  <a:moveTo>
                    <a:pt x="0" y="9"/>
                  </a:moveTo>
                  <a:cubicBezTo>
                    <a:pt x="1" y="6"/>
                    <a:pt x="0" y="3"/>
                    <a:pt x="1" y="0"/>
                  </a:cubicBezTo>
                  <a:cubicBezTo>
                    <a:pt x="1" y="3"/>
                    <a:pt x="2" y="6"/>
                    <a:pt x="0" y="9"/>
                  </a:cubicBezTo>
                  <a:close/>
                </a:path>
              </a:pathLst>
            </a:custGeom>
            <a:solidFill>
              <a:srgbClr val="8D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2" name="Freeform 1365"/>
            <p:cNvSpPr>
              <a:spLocks/>
            </p:cNvSpPr>
            <p:nvPr/>
          </p:nvSpPr>
          <p:spPr bwMode="auto">
            <a:xfrm>
              <a:off x="931" y="3172"/>
              <a:ext cx="55" cy="104"/>
            </a:xfrm>
            <a:custGeom>
              <a:avLst/>
              <a:gdLst>
                <a:gd name="T0" fmla="*/ 7 w 23"/>
                <a:gd name="T1" fmla="*/ 43 h 44"/>
                <a:gd name="T2" fmla="*/ 0 w 23"/>
                <a:gd name="T3" fmla="*/ 44 h 44"/>
                <a:gd name="T4" fmla="*/ 14 w 23"/>
                <a:gd name="T5" fmla="*/ 38 h 44"/>
                <a:gd name="T6" fmla="*/ 16 w 23"/>
                <a:gd name="T7" fmla="*/ 34 h 44"/>
                <a:gd name="T8" fmla="*/ 6 w 23"/>
                <a:gd name="T9" fmla="*/ 39 h 44"/>
                <a:gd name="T10" fmla="*/ 3 w 23"/>
                <a:gd name="T11" fmla="*/ 38 h 44"/>
                <a:gd name="T12" fmla="*/ 4 w 23"/>
                <a:gd name="T13" fmla="*/ 38 h 44"/>
                <a:gd name="T14" fmla="*/ 13 w 23"/>
                <a:gd name="T15" fmla="*/ 34 h 44"/>
                <a:gd name="T16" fmla="*/ 19 w 23"/>
                <a:gd name="T17" fmla="*/ 16 h 44"/>
                <a:gd name="T18" fmla="*/ 19 w 23"/>
                <a:gd name="T19" fmla="*/ 5 h 44"/>
                <a:gd name="T20" fmla="*/ 20 w 23"/>
                <a:gd name="T21" fmla="*/ 0 h 44"/>
                <a:gd name="T22" fmla="*/ 22 w 23"/>
                <a:gd name="T23" fmla="*/ 7 h 44"/>
                <a:gd name="T24" fmla="*/ 20 w 23"/>
                <a:gd name="T25" fmla="*/ 31 h 44"/>
                <a:gd name="T26" fmla="*/ 10 w 23"/>
                <a:gd name="T27" fmla="*/ 43 h 44"/>
                <a:gd name="T28" fmla="*/ 7 w 23"/>
                <a:gd name="T29"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4">
                  <a:moveTo>
                    <a:pt x="7" y="43"/>
                  </a:moveTo>
                  <a:cubicBezTo>
                    <a:pt x="5" y="43"/>
                    <a:pt x="3" y="44"/>
                    <a:pt x="0" y="44"/>
                  </a:cubicBezTo>
                  <a:cubicBezTo>
                    <a:pt x="5" y="41"/>
                    <a:pt x="10" y="41"/>
                    <a:pt x="14" y="38"/>
                  </a:cubicBezTo>
                  <a:cubicBezTo>
                    <a:pt x="15" y="37"/>
                    <a:pt x="16" y="36"/>
                    <a:pt x="16" y="34"/>
                  </a:cubicBezTo>
                  <a:cubicBezTo>
                    <a:pt x="13" y="38"/>
                    <a:pt x="9" y="37"/>
                    <a:pt x="6" y="39"/>
                  </a:cubicBezTo>
                  <a:cubicBezTo>
                    <a:pt x="5" y="39"/>
                    <a:pt x="4" y="39"/>
                    <a:pt x="3" y="38"/>
                  </a:cubicBezTo>
                  <a:cubicBezTo>
                    <a:pt x="4" y="38"/>
                    <a:pt x="4" y="38"/>
                    <a:pt x="4" y="38"/>
                  </a:cubicBezTo>
                  <a:cubicBezTo>
                    <a:pt x="7" y="36"/>
                    <a:pt x="11" y="38"/>
                    <a:pt x="13" y="34"/>
                  </a:cubicBezTo>
                  <a:cubicBezTo>
                    <a:pt x="17" y="29"/>
                    <a:pt x="17" y="22"/>
                    <a:pt x="19" y="16"/>
                  </a:cubicBezTo>
                  <a:cubicBezTo>
                    <a:pt x="19" y="13"/>
                    <a:pt x="19" y="9"/>
                    <a:pt x="19" y="5"/>
                  </a:cubicBezTo>
                  <a:cubicBezTo>
                    <a:pt x="19" y="4"/>
                    <a:pt x="19" y="2"/>
                    <a:pt x="20" y="0"/>
                  </a:cubicBezTo>
                  <a:cubicBezTo>
                    <a:pt x="23" y="2"/>
                    <a:pt x="21" y="4"/>
                    <a:pt x="22" y="7"/>
                  </a:cubicBezTo>
                  <a:cubicBezTo>
                    <a:pt x="22" y="15"/>
                    <a:pt x="22" y="23"/>
                    <a:pt x="20" y="31"/>
                  </a:cubicBezTo>
                  <a:cubicBezTo>
                    <a:pt x="19" y="37"/>
                    <a:pt x="15" y="41"/>
                    <a:pt x="10" y="43"/>
                  </a:cubicBezTo>
                  <a:cubicBezTo>
                    <a:pt x="9" y="43"/>
                    <a:pt x="8" y="44"/>
                    <a:pt x="7" y="43"/>
                  </a:cubicBezTo>
                  <a:close/>
                </a:path>
              </a:pathLst>
            </a:custGeom>
            <a:solidFill>
              <a:srgbClr val="EFD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3" name="Freeform 1366"/>
            <p:cNvSpPr>
              <a:spLocks/>
            </p:cNvSpPr>
            <p:nvPr/>
          </p:nvSpPr>
          <p:spPr bwMode="auto">
            <a:xfrm>
              <a:off x="936" y="3231"/>
              <a:ext cx="14" cy="15"/>
            </a:xfrm>
            <a:custGeom>
              <a:avLst/>
              <a:gdLst>
                <a:gd name="T0" fmla="*/ 0 w 6"/>
                <a:gd name="T1" fmla="*/ 3 h 6"/>
                <a:gd name="T2" fmla="*/ 2 w 6"/>
                <a:gd name="T3" fmla="*/ 2 h 6"/>
                <a:gd name="T4" fmla="*/ 5 w 6"/>
                <a:gd name="T5" fmla="*/ 5 h 6"/>
                <a:gd name="T6" fmla="*/ 3 w 6"/>
                <a:gd name="T7" fmla="*/ 5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0" y="2"/>
                    <a:pt x="0" y="0"/>
                    <a:pt x="2" y="2"/>
                  </a:cubicBezTo>
                  <a:cubicBezTo>
                    <a:pt x="3" y="3"/>
                    <a:pt x="6" y="2"/>
                    <a:pt x="5" y="5"/>
                  </a:cubicBezTo>
                  <a:cubicBezTo>
                    <a:pt x="5" y="6"/>
                    <a:pt x="4" y="6"/>
                    <a:pt x="3" y="5"/>
                  </a:cubicBezTo>
                  <a:cubicBezTo>
                    <a:pt x="2" y="4"/>
                    <a:pt x="1" y="3"/>
                    <a:pt x="0" y="3"/>
                  </a:cubicBezTo>
                  <a:close/>
                </a:path>
              </a:pathLst>
            </a:custGeom>
            <a:solidFill>
              <a:srgbClr val="8B6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4" name="Freeform 1367"/>
            <p:cNvSpPr>
              <a:spLocks/>
            </p:cNvSpPr>
            <p:nvPr/>
          </p:nvSpPr>
          <p:spPr bwMode="auto">
            <a:xfrm>
              <a:off x="941" y="3219"/>
              <a:ext cx="17" cy="12"/>
            </a:xfrm>
            <a:custGeom>
              <a:avLst/>
              <a:gdLst>
                <a:gd name="T0" fmla="*/ 1 w 7"/>
                <a:gd name="T1" fmla="*/ 0 h 5"/>
                <a:gd name="T2" fmla="*/ 6 w 7"/>
                <a:gd name="T3" fmla="*/ 2 h 5"/>
                <a:gd name="T4" fmla="*/ 6 w 7"/>
                <a:gd name="T5" fmla="*/ 4 h 5"/>
                <a:gd name="T6" fmla="*/ 5 w 7"/>
                <a:gd name="T7" fmla="*/ 4 h 5"/>
                <a:gd name="T8" fmla="*/ 1 w 7"/>
                <a:gd name="T9" fmla="*/ 2 h 5"/>
                <a:gd name="T10" fmla="*/ 1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1" y="0"/>
                  </a:moveTo>
                  <a:cubicBezTo>
                    <a:pt x="3" y="2"/>
                    <a:pt x="5" y="2"/>
                    <a:pt x="6" y="2"/>
                  </a:cubicBezTo>
                  <a:cubicBezTo>
                    <a:pt x="7" y="3"/>
                    <a:pt x="7" y="4"/>
                    <a:pt x="6" y="4"/>
                  </a:cubicBezTo>
                  <a:cubicBezTo>
                    <a:pt x="6" y="5"/>
                    <a:pt x="5" y="5"/>
                    <a:pt x="5" y="4"/>
                  </a:cubicBezTo>
                  <a:cubicBezTo>
                    <a:pt x="4" y="3"/>
                    <a:pt x="2" y="3"/>
                    <a:pt x="1" y="2"/>
                  </a:cubicBezTo>
                  <a:cubicBezTo>
                    <a:pt x="0" y="2"/>
                    <a:pt x="1" y="1"/>
                    <a:pt x="1" y="0"/>
                  </a:cubicBezTo>
                  <a:close/>
                </a:path>
              </a:pathLst>
            </a:custGeom>
            <a:solidFill>
              <a:srgbClr val="896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5" name="Freeform 1368"/>
            <p:cNvSpPr>
              <a:spLocks/>
            </p:cNvSpPr>
            <p:nvPr/>
          </p:nvSpPr>
          <p:spPr bwMode="auto">
            <a:xfrm>
              <a:off x="927" y="3238"/>
              <a:ext cx="14" cy="12"/>
            </a:xfrm>
            <a:custGeom>
              <a:avLst/>
              <a:gdLst>
                <a:gd name="T0" fmla="*/ 4 w 6"/>
                <a:gd name="T1" fmla="*/ 0 h 5"/>
                <a:gd name="T2" fmla="*/ 4 w 6"/>
                <a:gd name="T3" fmla="*/ 2 h 5"/>
                <a:gd name="T4" fmla="*/ 4 w 6"/>
                <a:gd name="T5" fmla="*/ 4 h 5"/>
                <a:gd name="T6" fmla="*/ 3 w 6"/>
                <a:gd name="T7" fmla="*/ 3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cubicBezTo>
                    <a:pt x="4" y="1"/>
                    <a:pt x="4" y="1"/>
                    <a:pt x="4" y="2"/>
                  </a:cubicBezTo>
                  <a:cubicBezTo>
                    <a:pt x="5" y="2"/>
                    <a:pt x="6" y="3"/>
                    <a:pt x="4" y="4"/>
                  </a:cubicBezTo>
                  <a:cubicBezTo>
                    <a:pt x="4" y="5"/>
                    <a:pt x="3" y="4"/>
                    <a:pt x="3" y="3"/>
                  </a:cubicBezTo>
                  <a:cubicBezTo>
                    <a:pt x="4" y="3"/>
                    <a:pt x="0" y="0"/>
                    <a:pt x="4" y="0"/>
                  </a:cubicBezTo>
                  <a:close/>
                </a:path>
              </a:pathLst>
            </a:custGeom>
            <a:solidFill>
              <a:srgbClr val="957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6" name="Freeform 1369"/>
            <p:cNvSpPr>
              <a:spLocks/>
            </p:cNvSpPr>
            <p:nvPr/>
          </p:nvSpPr>
          <p:spPr bwMode="auto">
            <a:xfrm>
              <a:off x="946" y="3212"/>
              <a:ext cx="9" cy="10"/>
            </a:xfrm>
            <a:custGeom>
              <a:avLst/>
              <a:gdLst>
                <a:gd name="T0" fmla="*/ 0 w 4"/>
                <a:gd name="T1" fmla="*/ 2 h 4"/>
                <a:gd name="T2" fmla="*/ 4 w 4"/>
                <a:gd name="T3" fmla="*/ 2 h 4"/>
                <a:gd name="T4" fmla="*/ 4 w 4"/>
                <a:gd name="T5" fmla="*/ 3 h 4"/>
                <a:gd name="T6" fmla="*/ 0 w 4"/>
                <a:gd name="T7" fmla="*/ 2 h 4"/>
              </a:gdLst>
              <a:ahLst/>
              <a:cxnLst>
                <a:cxn ang="0">
                  <a:pos x="T0" y="T1"/>
                </a:cxn>
                <a:cxn ang="0">
                  <a:pos x="T2" y="T3"/>
                </a:cxn>
                <a:cxn ang="0">
                  <a:pos x="T4" y="T5"/>
                </a:cxn>
                <a:cxn ang="0">
                  <a:pos x="T6" y="T7"/>
                </a:cxn>
              </a:cxnLst>
              <a:rect l="0" t="0" r="r" b="b"/>
              <a:pathLst>
                <a:path w="4" h="4">
                  <a:moveTo>
                    <a:pt x="0" y="2"/>
                  </a:moveTo>
                  <a:cubicBezTo>
                    <a:pt x="2" y="1"/>
                    <a:pt x="3" y="0"/>
                    <a:pt x="4" y="2"/>
                  </a:cubicBezTo>
                  <a:cubicBezTo>
                    <a:pt x="4" y="2"/>
                    <a:pt x="4" y="2"/>
                    <a:pt x="4" y="3"/>
                  </a:cubicBezTo>
                  <a:cubicBezTo>
                    <a:pt x="2" y="4"/>
                    <a:pt x="2" y="2"/>
                    <a:pt x="0" y="2"/>
                  </a:cubicBezTo>
                  <a:close/>
                </a:path>
              </a:pathLst>
            </a:custGeom>
            <a:solidFill>
              <a:srgbClr val="856A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7" name="Freeform 1370"/>
            <p:cNvSpPr>
              <a:spLocks/>
            </p:cNvSpPr>
            <p:nvPr/>
          </p:nvSpPr>
          <p:spPr bwMode="auto">
            <a:xfrm>
              <a:off x="936" y="3210"/>
              <a:ext cx="7" cy="7"/>
            </a:xfrm>
            <a:custGeom>
              <a:avLst/>
              <a:gdLst>
                <a:gd name="T0" fmla="*/ 3 w 3"/>
                <a:gd name="T1" fmla="*/ 1 h 3"/>
                <a:gd name="T2" fmla="*/ 1 w 3"/>
                <a:gd name="T3" fmla="*/ 2 h 3"/>
                <a:gd name="T4" fmla="*/ 0 w 3"/>
                <a:gd name="T5" fmla="*/ 1 h 3"/>
                <a:gd name="T6" fmla="*/ 2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2"/>
                    <a:pt x="2" y="2"/>
                    <a:pt x="1" y="2"/>
                  </a:cubicBezTo>
                  <a:cubicBezTo>
                    <a:pt x="0" y="3"/>
                    <a:pt x="0" y="2"/>
                    <a:pt x="0" y="1"/>
                  </a:cubicBezTo>
                  <a:cubicBezTo>
                    <a:pt x="0" y="0"/>
                    <a:pt x="0" y="0"/>
                    <a:pt x="2" y="0"/>
                  </a:cubicBezTo>
                  <a:cubicBezTo>
                    <a:pt x="2" y="0"/>
                    <a:pt x="3" y="0"/>
                    <a:pt x="3" y="1"/>
                  </a:cubicBezTo>
                  <a:close/>
                </a:path>
              </a:pathLst>
            </a:custGeom>
            <a:solidFill>
              <a:srgbClr val="826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8" name="Freeform 1371"/>
            <p:cNvSpPr>
              <a:spLocks/>
            </p:cNvSpPr>
            <p:nvPr/>
          </p:nvSpPr>
          <p:spPr bwMode="auto">
            <a:xfrm>
              <a:off x="1694" y="2206"/>
              <a:ext cx="24" cy="97"/>
            </a:xfrm>
            <a:custGeom>
              <a:avLst/>
              <a:gdLst>
                <a:gd name="T0" fmla="*/ 7 w 10"/>
                <a:gd name="T1" fmla="*/ 4 h 41"/>
                <a:gd name="T2" fmla="*/ 10 w 10"/>
                <a:gd name="T3" fmla="*/ 6 h 41"/>
                <a:gd name="T4" fmla="*/ 3 w 10"/>
                <a:gd name="T5" fmla="*/ 22 h 41"/>
                <a:gd name="T6" fmla="*/ 7 w 10"/>
                <a:gd name="T7" fmla="*/ 41 h 41"/>
                <a:gd name="T8" fmla="*/ 3 w 10"/>
                <a:gd name="T9" fmla="*/ 33 h 41"/>
                <a:gd name="T10" fmla="*/ 2 w 10"/>
                <a:gd name="T11" fmla="*/ 31 h 41"/>
                <a:gd name="T12" fmla="*/ 1 w 10"/>
                <a:gd name="T13" fmla="*/ 10 h 41"/>
                <a:gd name="T14" fmla="*/ 2 w 10"/>
                <a:gd name="T15" fmla="*/ 1 h 41"/>
                <a:gd name="T16" fmla="*/ 6 w 10"/>
                <a:gd name="T17" fmla="*/ 3 h 41"/>
                <a:gd name="T18" fmla="*/ 7 w 10"/>
                <a:gd name="T19"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1">
                  <a:moveTo>
                    <a:pt x="7" y="4"/>
                  </a:moveTo>
                  <a:cubicBezTo>
                    <a:pt x="8" y="4"/>
                    <a:pt x="9" y="5"/>
                    <a:pt x="10" y="6"/>
                  </a:cubicBezTo>
                  <a:cubicBezTo>
                    <a:pt x="3" y="9"/>
                    <a:pt x="3" y="16"/>
                    <a:pt x="3" y="22"/>
                  </a:cubicBezTo>
                  <a:cubicBezTo>
                    <a:pt x="3" y="29"/>
                    <a:pt x="4" y="35"/>
                    <a:pt x="7" y="41"/>
                  </a:cubicBezTo>
                  <a:cubicBezTo>
                    <a:pt x="4" y="39"/>
                    <a:pt x="2" y="37"/>
                    <a:pt x="3" y="33"/>
                  </a:cubicBezTo>
                  <a:cubicBezTo>
                    <a:pt x="3" y="33"/>
                    <a:pt x="2" y="32"/>
                    <a:pt x="2" y="31"/>
                  </a:cubicBezTo>
                  <a:cubicBezTo>
                    <a:pt x="1" y="24"/>
                    <a:pt x="2" y="17"/>
                    <a:pt x="1" y="10"/>
                  </a:cubicBezTo>
                  <a:cubicBezTo>
                    <a:pt x="2" y="7"/>
                    <a:pt x="0" y="4"/>
                    <a:pt x="2" y="1"/>
                  </a:cubicBezTo>
                  <a:cubicBezTo>
                    <a:pt x="4" y="0"/>
                    <a:pt x="5" y="2"/>
                    <a:pt x="6" y="3"/>
                  </a:cubicBezTo>
                  <a:cubicBezTo>
                    <a:pt x="7" y="3"/>
                    <a:pt x="7" y="3"/>
                    <a:pt x="7" y="4"/>
                  </a:cubicBezTo>
                  <a:close/>
                </a:path>
              </a:pathLst>
            </a:custGeom>
            <a:solidFill>
              <a:srgbClr val="A0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9" name="Freeform 1372"/>
            <p:cNvSpPr>
              <a:spLocks/>
            </p:cNvSpPr>
            <p:nvPr/>
          </p:nvSpPr>
          <p:spPr bwMode="auto">
            <a:xfrm>
              <a:off x="1694" y="2308"/>
              <a:ext cx="27" cy="80"/>
            </a:xfrm>
            <a:custGeom>
              <a:avLst/>
              <a:gdLst>
                <a:gd name="T0" fmla="*/ 9 w 11"/>
                <a:gd name="T1" fmla="*/ 4 h 34"/>
                <a:gd name="T2" fmla="*/ 8 w 11"/>
                <a:gd name="T3" fmla="*/ 6 h 34"/>
                <a:gd name="T4" fmla="*/ 3 w 11"/>
                <a:gd name="T5" fmla="*/ 15 h 34"/>
                <a:gd name="T6" fmla="*/ 5 w 11"/>
                <a:gd name="T7" fmla="*/ 32 h 34"/>
                <a:gd name="T8" fmla="*/ 3 w 11"/>
                <a:gd name="T9" fmla="*/ 33 h 34"/>
                <a:gd name="T10" fmla="*/ 1 w 11"/>
                <a:gd name="T11" fmla="*/ 28 h 34"/>
                <a:gd name="T12" fmla="*/ 1 w 11"/>
                <a:gd name="T13" fmla="*/ 18 h 34"/>
                <a:gd name="T14" fmla="*/ 0 w 11"/>
                <a:gd name="T15" fmla="*/ 6 h 34"/>
                <a:gd name="T16" fmla="*/ 0 w 11"/>
                <a:gd name="T17" fmla="*/ 4 h 34"/>
                <a:gd name="T18" fmla="*/ 1 w 11"/>
                <a:gd name="T19" fmla="*/ 1 h 34"/>
                <a:gd name="T20" fmla="*/ 5 w 11"/>
                <a:gd name="T21" fmla="*/ 3 h 34"/>
                <a:gd name="T22" fmla="*/ 9 w 11"/>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34">
                  <a:moveTo>
                    <a:pt x="9" y="4"/>
                  </a:moveTo>
                  <a:cubicBezTo>
                    <a:pt x="11" y="6"/>
                    <a:pt x="9" y="6"/>
                    <a:pt x="8" y="6"/>
                  </a:cubicBezTo>
                  <a:cubicBezTo>
                    <a:pt x="5" y="9"/>
                    <a:pt x="4" y="12"/>
                    <a:pt x="3" y="15"/>
                  </a:cubicBezTo>
                  <a:cubicBezTo>
                    <a:pt x="3" y="21"/>
                    <a:pt x="3" y="26"/>
                    <a:pt x="5" y="32"/>
                  </a:cubicBezTo>
                  <a:cubicBezTo>
                    <a:pt x="6" y="34"/>
                    <a:pt x="4" y="33"/>
                    <a:pt x="3" y="33"/>
                  </a:cubicBezTo>
                  <a:cubicBezTo>
                    <a:pt x="1" y="32"/>
                    <a:pt x="2" y="30"/>
                    <a:pt x="1" y="28"/>
                  </a:cubicBezTo>
                  <a:cubicBezTo>
                    <a:pt x="2" y="25"/>
                    <a:pt x="0" y="22"/>
                    <a:pt x="1" y="18"/>
                  </a:cubicBezTo>
                  <a:cubicBezTo>
                    <a:pt x="1" y="14"/>
                    <a:pt x="1" y="10"/>
                    <a:pt x="0" y="6"/>
                  </a:cubicBezTo>
                  <a:cubicBezTo>
                    <a:pt x="0" y="5"/>
                    <a:pt x="0" y="5"/>
                    <a:pt x="0" y="4"/>
                  </a:cubicBezTo>
                  <a:cubicBezTo>
                    <a:pt x="0" y="3"/>
                    <a:pt x="0" y="1"/>
                    <a:pt x="1" y="1"/>
                  </a:cubicBezTo>
                  <a:cubicBezTo>
                    <a:pt x="3" y="0"/>
                    <a:pt x="4" y="2"/>
                    <a:pt x="5" y="3"/>
                  </a:cubicBezTo>
                  <a:cubicBezTo>
                    <a:pt x="6" y="3"/>
                    <a:pt x="8" y="4"/>
                    <a:pt x="9" y="4"/>
                  </a:cubicBezTo>
                  <a:close/>
                </a:path>
              </a:pathLst>
            </a:custGeom>
            <a:solidFill>
              <a:srgbClr val="A384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0" name="Freeform 1373"/>
            <p:cNvSpPr>
              <a:spLocks/>
            </p:cNvSpPr>
            <p:nvPr/>
          </p:nvSpPr>
          <p:spPr bwMode="auto">
            <a:xfrm>
              <a:off x="1685" y="2161"/>
              <a:ext cx="19" cy="66"/>
            </a:xfrm>
            <a:custGeom>
              <a:avLst/>
              <a:gdLst>
                <a:gd name="T0" fmla="*/ 8 w 8"/>
                <a:gd name="T1" fmla="*/ 20 h 28"/>
                <a:gd name="T2" fmla="*/ 6 w 8"/>
                <a:gd name="T3" fmla="*/ 28 h 28"/>
                <a:gd name="T4" fmla="*/ 5 w 8"/>
                <a:gd name="T5" fmla="*/ 28 h 28"/>
                <a:gd name="T6" fmla="*/ 1 w 8"/>
                <a:gd name="T7" fmla="*/ 16 h 28"/>
                <a:gd name="T8" fmla="*/ 1 w 8"/>
                <a:gd name="T9" fmla="*/ 0 h 28"/>
                <a:gd name="T10" fmla="*/ 4 w 8"/>
                <a:gd name="T11" fmla="*/ 4 h 28"/>
                <a:gd name="T12" fmla="*/ 5 w 8"/>
                <a:gd name="T13" fmla="*/ 6 h 28"/>
                <a:gd name="T14" fmla="*/ 7 w 8"/>
                <a:gd name="T15" fmla="*/ 15 h 28"/>
                <a:gd name="T16" fmla="*/ 8 w 8"/>
                <a:gd name="T1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8">
                  <a:moveTo>
                    <a:pt x="8" y="20"/>
                  </a:moveTo>
                  <a:cubicBezTo>
                    <a:pt x="5" y="22"/>
                    <a:pt x="6" y="26"/>
                    <a:pt x="6" y="28"/>
                  </a:cubicBezTo>
                  <a:cubicBezTo>
                    <a:pt x="5" y="28"/>
                    <a:pt x="5" y="28"/>
                    <a:pt x="5" y="28"/>
                  </a:cubicBezTo>
                  <a:cubicBezTo>
                    <a:pt x="4" y="24"/>
                    <a:pt x="3" y="20"/>
                    <a:pt x="1" y="16"/>
                  </a:cubicBezTo>
                  <a:cubicBezTo>
                    <a:pt x="1" y="11"/>
                    <a:pt x="0" y="5"/>
                    <a:pt x="1" y="0"/>
                  </a:cubicBezTo>
                  <a:cubicBezTo>
                    <a:pt x="3" y="0"/>
                    <a:pt x="3" y="3"/>
                    <a:pt x="4" y="4"/>
                  </a:cubicBezTo>
                  <a:cubicBezTo>
                    <a:pt x="6" y="3"/>
                    <a:pt x="5" y="5"/>
                    <a:pt x="5" y="6"/>
                  </a:cubicBezTo>
                  <a:cubicBezTo>
                    <a:pt x="5" y="9"/>
                    <a:pt x="6" y="12"/>
                    <a:pt x="7" y="15"/>
                  </a:cubicBezTo>
                  <a:cubicBezTo>
                    <a:pt x="7" y="17"/>
                    <a:pt x="8" y="18"/>
                    <a:pt x="8" y="20"/>
                  </a:cubicBezTo>
                  <a:close/>
                </a:path>
              </a:pathLst>
            </a:custGeom>
            <a:solidFill>
              <a:srgbClr val="6B3F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1" name="Freeform 1374"/>
            <p:cNvSpPr>
              <a:spLocks/>
            </p:cNvSpPr>
            <p:nvPr/>
          </p:nvSpPr>
          <p:spPr bwMode="auto">
            <a:xfrm>
              <a:off x="1683" y="2249"/>
              <a:ext cx="23" cy="68"/>
            </a:xfrm>
            <a:custGeom>
              <a:avLst/>
              <a:gdLst>
                <a:gd name="T0" fmla="*/ 10 w 10"/>
                <a:gd name="T1" fmla="*/ 28 h 29"/>
                <a:gd name="T2" fmla="*/ 7 w 10"/>
                <a:gd name="T3" fmla="*/ 26 h 29"/>
                <a:gd name="T4" fmla="*/ 6 w 10"/>
                <a:gd name="T5" fmla="*/ 29 h 29"/>
                <a:gd name="T6" fmla="*/ 3 w 10"/>
                <a:gd name="T7" fmla="*/ 21 h 29"/>
                <a:gd name="T8" fmla="*/ 2 w 10"/>
                <a:gd name="T9" fmla="*/ 0 h 29"/>
                <a:gd name="T10" fmla="*/ 3 w 10"/>
                <a:gd name="T11" fmla="*/ 0 h 29"/>
                <a:gd name="T12" fmla="*/ 4 w 10"/>
                <a:gd name="T13" fmla="*/ 18 h 29"/>
                <a:gd name="T14" fmla="*/ 10 w 10"/>
                <a:gd name="T15" fmla="*/ 28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9">
                  <a:moveTo>
                    <a:pt x="10" y="28"/>
                  </a:moveTo>
                  <a:cubicBezTo>
                    <a:pt x="9" y="27"/>
                    <a:pt x="8" y="27"/>
                    <a:pt x="7" y="26"/>
                  </a:cubicBezTo>
                  <a:cubicBezTo>
                    <a:pt x="6" y="27"/>
                    <a:pt x="6" y="28"/>
                    <a:pt x="6" y="29"/>
                  </a:cubicBezTo>
                  <a:cubicBezTo>
                    <a:pt x="3" y="27"/>
                    <a:pt x="3" y="24"/>
                    <a:pt x="3" y="21"/>
                  </a:cubicBezTo>
                  <a:cubicBezTo>
                    <a:pt x="0" y="15"/>
                    <a:pt x="3" y="7"/>
                    <a:pt x="2" y="0"/>
                  </a:cubicBezTo>
                  <a:cubicBezTo>
                    <a:pt x="1" y="0"/>
                    <a:pt x="2" y="0"/>
                    <a:pt x="3" y="0"/>
                  </a:cubicBezTo>
                  <a:cubicBezTo>
                    <a:pt x="3" y="6"/>
                    <a:pt x="3" y="12"/>
                    <a:pt x="4" y="18"/>
                  </a:cubicBezTo>
                  <a:cubicBezTo>
                    <a:pt x="5" y="22"/>
                    <a:pt x="7" y="25"/>
                    <a:pt x="10" y="28"/>
                  </a:cubicBezTo>
                  <a:close/>
                </a:path>
              </a:pathLst>
            </a:custGeom>
            <a:solidFill>
              <a:srgbClr val="6D44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2" name="Freeform 1375"/>
            <p:cNvSpPr>
              <a:spLocks/>
            </p:cNvSpPr>
            <p:nvPr/>
          </p:nvSpPr>
          <p:spPr bwMode="auto">
            <a:xfrm>
              <a:off x="1702" y="2303"/>
              <a:ext cx="42" cy="12"/>
            </a:xfrm>
            <a:custGeom>
              <a:avLst/>
              <a:gdLst>
                <a:gd name="T0" fmla="*/ 18 w 18"/>
                <a:gd name="T1" fmla="*/ 3 h 5"/>
                <a:gd name="T2" fmla="*/ 6 w 18"/>
                <a:gd name="T3" fmla="*/ 4 h 5"/>
                <a:gd name="T4" fmla="*/ 0 w 18"/>
                <a:gd name="T5" fmla="*/ 0 h 5"/>
                <a:gd name="T6" fmla="*/ 17 w 18"/>
                <a:gd name="T7" fmla="*/ 1 h 5"/>
                <a:gd name="T8" fmla="*/ 18 w 18"/>
                <a:gd name="T9" fmla="*/ 3 h 5"/>
              </a:gdLst>
              <a:ahLst/>
              <a:cxnLst>
                <a:cxn ang="0">
                  <a:pos x="T0" y="T1"/>
                </a:cxn>
                <a:cxn ang="0">
                  <a:pos x="T2" y="T3"/>
                </a:cxn>
                <a:cxn ang="0">
                  <a:pos x="T4" y="T5"/>
                </a:cxn>
                <a:cxn ang="0">
                  <a:pos x="T6" y="T7"/>
                </a:cxn>
                <a:cxn ang="0">
                  <a:pos x="T8" y="T9"/>
                </a:cxn>
              </a:cxnLst>
              <a:rect l="0" t="0" r="r" b="b"/>
              <a:pathLst>
                <a:path w="18" h="5">
                  <a:moveTo>
                    <a:pt x="18" y="3"/>
                  </a:moveTo>
                  <a:cubicBezTo>
                    <a:pt x="14" y="4"/>
                    <a:pt x="10" y="5"/>
                    <a:pt x="6" y="4"/>
                  </a:cubicBezTo>
                  <a:cubicBezTo>
                    <a:pt x="3" y="3"/>
                    <a:pt x="2" y="2"/>
                    <a:pt x="0" y="0"/>
                  </a:cubicBezTo>
                  <a:cubicBezTo>
                    <a:pt x="6" y="2"/>
                    <a:pt x="11" y="0"/>
                    <a:pt x="17" y="1"/>
                  </a:cubicBezTo>
                  <a:cubicBezTo>
                    <a:pt x="18" y="2"/>
                    <a:pt x="18" y="2"/>
                    <a:pt x="18" y="3"/>
                  </a:cubicBezTo>
                  <a:close/>
                </a:path>
              </a:pathLst>
            </a:custGeom>
            <a:solidFill>
              <a:srgbClr val="F4F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3" name="Freeform 1376"/>
            <p:cNvSpPr>
              <a:spLocks/>
            </p:cNvSpPr>
            <p:nvPr/>
          </p:nvSpPr>
          <p:spPr bwMode="auto">
            <a:xfrm>
              <a:off x="1694" y="2227"/>
              <a:ext cx="5" cy="52"/>
            </a:xfrm>
            <a:custGeom>
              <a:avLst/>
              <a:gdLst>
                <a:gd name="T0" fmla="*/ 1 w 2"/>
                <a:gd name="T1" fmla="*/ 0 h 22"/>
                <a:gd name="T2" fmla="*/ 2 w 2"/>
                <a:gd name="T3" fmla="*/ 0 h 22"/>
                <a:gd name="T4" fmla="*/ 2 w 2"/>
                <a:gd name="T5" fmla="*/ 22 h 22"/>
                <a:gd name="T6" fmla="*/ 1 w 2"/>
                <a:gd name="T7" fmla="*/ 13 h 22"/>
                <a:gd name="T8" fmla="*/ 1 w 2"/>
                <a:gd name="T9" fmla="*/ 0 h 22"/>
              </a:gdLst>
              <a:ahLst/>
              <a:cxnLst>
                <a:cxn ang="0">
                  <a:pos x="T0" y="T1"/>
                </a:cxn>
                <a:cxn ang="0">
                  <a:pos x="T2" y="T3"/>
                </a:cxn>
                <a:cxn ang="0">
                  <a:pos x="T4" y="T5"/>
                </a:cxn>
                <a:cxn ang="0">
                  <a:pos x="T6" y="T7"/>
                </a:cxn>
                <a:cxn ang="0">
                  <a:pos x="T8" y="T9"/>
                </a:cxn>
              </a:cxnLst>
              <a:rect l="0" t="0" r="r" b="b"/>
              <a:pathLst>
                <a:path w="2" h="22">
                  <a:moveTo>
                    <a:pt x="1" y="0"/>
                  </a:moveTo>
                  <a:cubicBezTo>
                    <a:pt x="1" y="0"/>
                    <a:pt x="1" y="0"/>
                    <a:pt x="2" y="0"/>
                  </a:cubicBezTo>
                  <a:cubicBezTo>
                    <a:pt x="2" y="8"/>
                    <a:pt x="2" y="15"/>
                    <a:pt x="2" y="22"/>
                  </a:cubicBezTo>
                  <a:cubicBezTo>
                    <a:pt x="0" y="19"/>
                    <a:pt x="1" y="16"/>
                    <a:pt x="1" y="13"/>
                  </a:cubicBezTo>
                  <a:cubicBezTo>
                    <a:pt x="1" y="8"/>
                    <a:pt x="1" y="4"/>
                    <a:pt x="1" y="0"/>
                  </a:cubicBezTo>
                  <a:close/>
                </a:path>
              </a:pathLst>
            </a:custGeom>
            <a:solidFill>
              <a:srgbClr val="865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4" name="Freeform 1377"/>
            <p:cNvSpPr>
              <a:spLocks/>
            </p:cNvSpPr>
            <p:nvPr/>
          </p:nvSpPr>
          <p:spPr bwMode="auto">
            <a:xfrm>
              <a:off x="1048" y="2107"/>
              <a:ext cx="24" cy="97"/>
            </a:xfrm>
            <a:custGeom>
              <a:avLst/>
              <a:gdLst>
                <a:gd name="T0" fmla="*/ 7 w 10"/>
                <a:gd name="T1" fmla="*/ 5 h 41"/>
                <a:gd name="T2" fmla="*/ 8 w 10"/>
                <a:gd name="T3" fmla="*/ 7 h 41"/>
                <a:gd name="T4" fmla="*/ 4 w 10"/>
                <a:gd name="T5" fmla="*/ 16 h 41"/>
                <a:gd name="T6" fmla="*/ 6 w 10"/>
                <a:gd name="T7" fmla="*/ 33 h 41"/>
                <a:gd name="T8" fmla="*/ 9 w 10"/>
                <a:gd name="T9" fmla="*/ 40 h 41"/>
                <a:gd name="T10" fmla="*/ 5 w 10"/>
                <a:gd name="T11" fmla="*/ 38 h 41"/>
                <a:gd name="T12" fmla="*/ 1 w 10"/>
                <a:gd name="T13" fmla="*/ 16 h 41"/>
                <a:gd name="T14" fmla="*/ 0 w 10"/>
                <a:gd name="T15" fmla="*/ 9 h 41"/>
                <a:gd name="T16" fmla="*/ 0 w 10"/>
                <a:gd name="T17" fmla="*/ 2 h 41"/>
                <a:gd name="T18" fmla="*/ 3 w 10"/>
                <a:gd name="T19" fmla="*/ 1 h 41"/>
                <a:gd name="T20" fmla="*/ 7 w 10"/>
                <a:gd name="T21"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1">
                  <a:moveTo>
                    <a:pt x="7" y="5"/>
                  </a:moveTo>
                  <a:cubicBezTo>
                    <a:pt x="8" y="6"/>
                    <a:pt x="10" y="6"/>
                    <a:pt x="8" y="7"/>
                  </a:cubicBezTo>
                  <a:cubicBezTo>
                    <a:pt x="5" y="9"/>
                    <a:pt x="5" y="13"/>
                    <a:pt x="4" y="16"/>
                  </a:cubicBezTo>
                  <a:cubicBezTo>
                    <a:pt x="4" y="22"/>
                    <a:pt x="4" y="28"/>
                    <a:pt x="6" y="33"/>
                  </a:cubicBezTo>
                  <a:cubicBezTo>
                    <a:pt x="6" y="36"/>
                    <a:pt x="7" y="38"/>
                    <a:pt x="9" y="40"/>
                  </a:cubicBezTo>
                  <a:cubicBezTo>
                    <a:pt x="7" y="41"/>
                    <a:pt x="6" y="39"/>
                    <a:pt x="5" y="38"/>
                  </a:cubicBezTo>
                  <a:cubicBezTo>
                    <a:pt x="2" y="31"/>
                    <a:pt x="2" y="23"/>
                    <a:pt x="1" y="16"/>
                  </a:cubicBezTo>
                  <a:cubicBezTo>
                    <a:pt x="1" y="14"/>
                    <a:pt x="1" y="11"/>
                    <a:pt x="0" y="9"/>
                  </a:cubicBezTo>
                  <a:cubicBezTo>
                    <a:pt x="0" y="7"/>
                    <a:pt x="0" y="5"/>
                    <a:pt x="0" y="2"/>
                  </a:cubicBezTo>
                  <a:cubicBezTo>
                    <a:pt x="1" y="1"/>
                    <a:pt x="1" y="0"/>
                    <a:pt x="3" y="1"/>
                  </a:cubicBezTo>
                  <a:cubicBezTo>
                    <a:pt x="4" y="3"/>
                    <a:pt x="5" y="4"/>
                    <a:pt x="7" y="5"/>
                  </a:cubicBezTo>
                  <a:close/>
                </a:path>
              </a:pathLst>
            </a:custGeom>
            <a:solidFill>
              <a:srgbClr val="9F7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5" name="Freeform 1378"/>
            <p:cNvSpPr>
              <a:spLocks/>
            </p:cNvSpPr>
            <p:nvPr/>
          </p:nvSpPr>
          <p:spPr bwMode="auto">
            <a:xfrm>
              <a:off x="1048" y="2024"/>
              <a:ext cx="26" cy="73"/>
            </a:xfrm>
            <a:custGeom>
              <a:avLst/>
              <a:gdLst>
                <a:gd name="T0" fmla="*/ 9 w 11"/>
                <a:gd name="T1" fmla="*/ 6 h 31"/>
                <a:gd name="T2" fmla="*/ 10 w 11"/>
                <a:gd name="T3" fmla="*/ 7 h 31"/>
                <a:gd name="T4" fmla="*/ 4 w 11"/>
                <a:gd name="T5" fmla="*/ 14 h 31"/>
                <a:gd name="T6" fmla="*/ 6 w 11"/>
                <a:gd name="T7" fmla="*/ 30 h 31"/>
                <a:gd name="T8" fmla="*/ 5 w 11"/>
                <a:gd name="T9" fmla="*/ 31 h 31"/>
                <a:gd name="T10" fmla="*/ 2 w 11"/>
                <a:gd name="T11" fmla="*/ 24 h 31"/>
                <a:gd name="T12" fmla="*/ 1 w 11"/>
                <a:gd name="T13" fmla="*/ 13 h 31"/>
                <a:gd name="T14" fmla="*/ 0 w 11"/>
                <a:gd name="T15" fmla="*/ 7 h 31"/>
                <a:gd name="T16" fmla="*/ 2 w 11"/>
                <a:gd name="T17" fmla="*/ 0 h 31"/>
                <a:gd name="T18" fmla="*/ 2 w 11"/>
                <a:gd name="T19" fmla="*/ 0 h 31"/>
                <a:gd name="T20" fmla="*/ 2 w 11"/>
                <a:gd name="T21" fmla="*/ 0 h 31"/>
                <a:gd name="T22" fmla="*/ 9 w 11"/>
                <a:gd name="T23"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31">
                  <a:moveTo>
                    <a:pt x="9" y="6"/>
                  </a:moveTo>
                  <a:cubicBezTo>
                    <a:pt x="9" y="6"/>
                    <a:pt x="11" y="7"/>
                    <a:pt x="10" y="7"/>
                  </a:cubicBezTo>
                  <a:cubicBezTo>
                    <a:pt x="5" y="7"/>
                    <a:pt x="4" y="10"/>
                    <a:pt x="4" y="14"/>
                  </a:cubicBezTo>
                  <a:cubicBezTo>
                    <a:pt x="4" y="19"/>
                    <a:pt x="3" y="25"/>
                    <a:pt x="6" y="30"/>
                  </a:cubicBezTo>
                  <a:cubicBezTo>
                    <a:pt x="6" y="31"/>
                    <a:pt x="6" y="31"/>
                    <a:pt x="5" y="31"/>
                  </a:cubicBezTo>
                  <a:cubicBezTo>
                    <a:pt x="4" y="29"/>
                    <a:pt x="3" y="26"/>
                    <a:pt x="2" y="24"/>
                  </a:cubicBezTo>
                  <a:cubicBezTo>
                    <a:pt x="1" y="20"/>
                    <a:pt x="2" y="16"/>
                    <a:pt x="1" y="13"/>
                  </a:cubicBezTo>
                  <a:cubicBezTo>
                    <a:pt x="1" y="11"/>
                    <a:pt x="1" y="9"/>
                    <a:pt x="0" y="7"/>
                  </a:cubicBezTo>
                  <a:cubicBezTo>
                    <a:pt x="0" y="4"/>
                    <a:pt x="0" y="2"/>
                    <a:pt x="2" y="0"/>
                  </a:cubicBezTo>
                  <a:cubicBezTo>
                    <a:pt x="2" y="0"/>
                    <a:pt x="2" y="0"/>
                    <a:pt x="2" y="0"/>
                  </a:cubicBezTo>
                  <a:cubicBezTo>
                    <a:pt x="2" y="0"/>
                    <a:pt x="2" y="0"/>
                    <a:pt x="2" y="0"/>
                  </a:cubicBezTo>
                  <a:cubicBezTo>
                    <a:pt x="4" y="2"/>
                    <a:pt x="6" y="5"/>
                    <a:pt x="9" y="6"/>
                  </a:cubicBezTo>
                  <a:close/>
                </a:path>
              </a:pathLst>
            </a:custGeom>
            <a:solidFill>
              <a:srgbClr val="997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6" name="Freeform 1379"/>
            <p:cNvSpPr>
              <a:spLocks/>
            </p:cNvSpPr>
            <p:nvPr/>
          </p:nvSpPr>
          <p:spPr bwMode="auto">
            <a:xfrm>
              <a:off x="1036" y="2069"/>
              <a:ext cx="19" cy="59"/>
            </a:xfrm>
            <a:custGeom>
              <a:avLst/>
              <a:gdLst>
                <a:gd name="T0" fmla="*/ 8 w 8"/>
                <a:gd name="T1" fmla="*/ 17 h 25"/>
                <a:gd name="T2" fmla="*/ 6 w 8"/>
                <a:gd name="T3" fmla="*/ 22 h 25"/>
                <a:gd name="T4" fmla="*/ 5 w 8"/>
                <a:gd name="T5" fmla="*/ 25 h 25"/>
                <a:gd name="T6" fmla="*/ 5 w 8"/>
                <a:gd name="T7" fmla="*/ 24 h 25"/>
                <a:gd name="T8" fmla="*/ 3 w 8"/>
                <a:gd name="T9" fmla="*/ 19 h 25"/>
                <a:gd name="T10" fmla="*/ 1 w 8"/>
                <a:gd name="T11" fmla="*/ 0 h 25"/>
                <a:gd name="T12" fmla="*/ 2 w 8"/>
                <a:gd name="T13" fmla="*/ 0 h 25"/>
                <a:gd name="T14" fmla="*/ 4 w 8"/>
                <a:gd name="T15" fmla="*/ 5 h 25"/>
                <a:gd name="T16" fmla="*/ 8 w 8"/>
                <a:gd name="T1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5">
                  <a:moveTo>
                    <a:pt x="8" y="17"/>
                  </a:moveTo>
                  <a:cubicBezTo>
                    <a:pt x="4" y="17"/>
                    <a:pt x="7" y="20"/>
                    <a:pt x="6" y="22"/>
                  </a:cubicBezTo>
                  <a:cubicBezTo>
                    <a:pt x="6" y="22"/>
                    <a:pt x="6" y="24"/>
                    <a:pt x="5" y="25"/>
                  </a:cubicBezTo>
                  <a:cubicBezTo>
                    <a:pt x="5" y="25"/>
                    <a:pt x="5" y="24"/>
                    <a:pt x="5" y="24"/>
                  </a:cubicBezTo>
                  <a:cubicBezTo>
                    <a:pt x="4" y="22"/>
                    <a:pt x="3" y="20"/>
                    <a:pt x="3" y="19"/>
                  </a:cubicBezTo>
                  <a:cubicBezTo>
                    <a:pt x="0" y="13"/>
                    <a:pt x="2" y="6"/>
                    <a:pt x="1" y="0"/>
                  </a:cubicBezTo>
                  <a:cubicBezTo>
                    <a:pt x="2" y="0"/>
                    <a:pt x="2" y="0"/>
                    <a:pt x="2" y="0"/>
                  </a:cubicBezTo>
                  <a:cubicBezTo>
                    <a:pt x="4" y="2"/>
                    <a:pt x="4" y="3"/>
                    <a:pt x="4" y="5"/>
                  </a:cubicBezTo>
                  <a:cubicBezTo>
                    <a:pt x="5" y="9"/>
                    <a:pt x="6" y="13"/>
                    <a:pt x="8" y="17"/>
                  </a:cubicBezTo>
                  <a:close/>
                </a:path>
              </a:pathLst>
            </a:custGeom>
            <a:solidFill>
              <a:srgbClr val="6A40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7" name="Freeform 1380"/>
            <p:cNvSpPr>
              <a:spLocks/>
            </p:cNvSpPr>
            <p:nvPr/>
          </p:nvSpPr>
          <p:spPr bwMode="auto">
            <a:xfrm>
              <a:off x="1055" y="2102"/>
              <a:ext cx="57" cy="16"/>
            </a:xfrm>
            <a:custGeom>
              <a:avLst/>
              <a:gdLst>
                <a:gd name="T0" fmla="*/ 24 w 24"/>
                <a:gd name="T1" fmla="*/ 2 h 7"/>
                <a:gd name="T2" fmla="*/ 16 w 24"/>
                <a:gd name="T3" fmla="*/ 5 h 7"/>
                <a:gd name="T4" fmla="*/ 3 w 24"/>
                <a:gd name="T5" fmla="*/ 4 h 7"/>
                <a:gd name="T6" fmla="*/ 1 w 24"/>
                <a:gd name="T7" fmla="*/ 0 h 7"/>
                <a:gd name="T8" fmla="*/ 12 w 24"/>
                <a:gd name="T9" fmla="*/ 3 h 7"/>
                <a:gd name="T10" fmla="*/ 24 w 24"/>
                <a:gd name="T11" fmla="*/ 2 h 7"/>
              </a:gdLst>
              <a:ahLst/>
              <a:cxnLst>
                <a:cxn ang="0">
                  <a:pos x="T0" y="T1"/>
                </a:cxn>
                <a:cxn ang="0">
                  <a:pos x="T2" y="T3"/>
                </a:cxn>
                <a:cxn ang="0">
                  <a:pos x="T4" y="T5"/>
                </a:cxn>
                <a:cxn ang="0">
                  <a:pos x="T6" y="T7"/>
                </a:cxn>
                <a:cxn ang="0">
                  <a:pos x="T8" y="T9"/>
                </a:cxn>
                <a:cxn ang="0">
                  <a:pos x="T10" y="T11"/>
                </a:cxn>
              </a:cxnLst>
              <a:rect l="0" t="0" r="r" b="b"/>
              <a:pathLst>
                <a:path w="24" h="7">
                  <a:moveTo>
                    <a:pt x="24" y="2"/>
                  </a:moveTo>
                  <a:cubicBezTo>
                    <a:pt x="21" y="3"/>
                    <a:pt x="19" y="4"/>
                    <a:pt x="16" y="5"/>
                  </a:cubicBezTo>
                  <a:cubicBezTo>
                    <a:pt x="12" y="7"/>
                    <a:pt x="7" y="7"/>
                    <a:pt x="3" y="4"/>
                  </a:cubicBezTo>
                  <a:cubicBezTo>
                    <a:pt x="2" y="4"/>
                    <a:pt x="0" y="3"/>
                    <a:pt x="1" y="0"/>
                  </a:cubicBezTo>
                  <a:cubicBezTo>
                    <a:pt x="4" y="3"/>
                    <a:pt x="8" y="3"/>
                    <a:pt x="12" y="3"/>
                  </a:cubicBezTo>
                  <a:cubicBezTo>
                    <a:pt x="16" y="2"/>
                    <a:pt x="20" y="2"/>
                    <a:pt x="24" y="2"/>
                  </a:cubicBezTo>
                  <a:close/>
                </a:path>
              </a:pathLst>
            </a:custGeom>
            <a:solidFill>
              <a:srgbClr val="F4F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8" name="Freeform 1381"/>
            <p:cNvSpPr>
              <a:spLocks/>
            </p:cNvSpPr>
            <p:nvPr/>
          </p:nvSpPr>
          <p:spPr bwMode="auto">
            <a:xfrm>
              <a:off x="1036" y="1995"/>
              <a:ext cx="17" cy="45"/>
            </a:xfrm>
            <a:custGeom>
              <a:avLst/>
              <a:gdLst>
                <a:gd name="T0" fmla="*/ 7 w 7"/>
                <a:gd name="T1" fmla="*/ 12 h 19"/>
                <a:gd name="T2" fmla="*/ 5 w 7"/>
                <a:gd name="T3" fmla="*/ 19 h 19"/>
                <a:gd name="T4" fmla="*/ 3 w 7"/>
                <a:gd name="T5" fmla="*/ 13 h 19"/>
                <a:gd name="T6" fmla="*/ 2 w 7"/>
                <a:gd name="T7" fmla="*/ 0 h 19"/>
                <a:gd name="T8" fmla="*/ 3 w 7"/>
                <a:gd name="T9" fmla="*/ 0 h 19"/>
                <a:gd name="T10" fmla="*/ 7 w 7"/>
                <a:gd name="T11" fmla="*/ 12 h 19"/>
              </a:gdLst>
              <a:ahLst/>
              <a:cxnLst>
                <a:cxn ang="0">
                  <a:pos x="T0" y="T1"/>
                </a:cxn>
                <a:cxn ang="0">
                  <a:pos x="T2" y="T3"/>
                </a:cxn>
                <a:cxn ang="0">
                  <a:pos x="T4" y="T5"/>
                </a:cxn>
                <a:cxn ang="0">
                  <a:pos x="T6" y="T7"/>
                </a:cxn>
                <a:cxn ang="0">
                  <a:pos x="T8" y="T9"/>
                </a:cxn>
                <a:cxn ang="0">
                  <a:pos x="T10" y="T11"/>
                </a:cxn>
              </a:cxnLst>
              <a:rect l="0" t="0" r="r" b="b"/>
              <a:pathLst>
                <a:path w="7" h="19">
                  <a:moveTo>
                    <a:pt x="7" y="12"/>
                  </a:moveTo>
                  <a:cubicBezTo>
                    <a:pt x="7" y="14"/>
                    <a:pt x="5" y="17"/>
                    <a:pt x="5" y="19"/>
                  </a:cubicBezTo>
                  <a:cubicBezTo>
                    <a:pt x="5" y="17"/>
                    <a:pt x="4" y="15"/>
                    <a:pt x="3" y="13"/>
                  </a:cubicBezTo>
                  <a:cubicBezTo>
                    <a:pt x="0" y="9"/>
                    <a:pt x="3" y="5"/>
                    <a:pt x="2" y="0"/>
                  </a:cubicBezTo>
                  <a:cubicBezTo>
                    <a:pt x="2" y="0"/>
                    <a:pt x="3" y="0"/>
                    <a:pt x="3" y="0"/>
                  </a:cubicBezTo>
                  <a:cubicBezTo>
                    <a:pt x="7" y="4"/>
                    <a:pt x="6" y="8"/>
                    <a:pt x="7" y="12"/>
                  </a:cubicBezTo>
                  <a:close/>
                </a:path>
              </a:pathLst>
            </a:custGeom>
            <a:solidFill>
              <a:srgbClr val="6B44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9" name="Freeform 1382"/>
            <p:cNvSpPr>
              <a:spLocks/>
            </p:cNvSpPr>
            <p:nvPr/>
          </p:nvSpPr>
          <p:spPr bwMode="auto">
            <a:xfrm>
              <a:off x="1050" y="2054"/>
              <a:ext cx="5" cy="27"/>
            </a:xfrm>
            <a:custGeom>
              <a:avLst/>
              <a:gdLst>
                <a:gd name="T0" fmla="*/ 0 w 2"/>
                <a:gd name="T1" fmla="*/ 0 h 11"/>
                <a:gd name="T2" fmla="*/ 1 w 2"/>
                <a:gd name="T3" fmla="*/ 11 h 11"/>
                <a:gd name="T4" fmla="*/ 0 w 2"/>
                <a:gd name="T5" fmla="*/ 0 h 11"/>
              </a:gdLst>
              <a:ahLst/>
              <a:cxnLst>
                <a:cxn ang="0">
                  <a:pos x="T0" y="T1"/>
                </a:cxn>
                <a:cxn ang="0">
                  <a:pos x="T2" y="T3"/>
                </a:cxn>
                <a:cxn ang="0">
                  <a:pos x="T4" y="T5"/>
                </a:cxn>
              </a:cxnLst>
              <a:rect l="0" t="0" r="r" b="b"/>
              <a:pathLst>
                <a:path w="2" h="11">
                  <a:moveTo>
                    <a:pt x="0" y="0"/>
                  </a:moveTo>
                  <a:cubicBezTo>
                    <a:pt x="2" y="3"/>
                    <a:pt x="1" y="7"/>
                    <a:pt x="1" y="11"/>
                  </a:cubicBezTo>
                  <a:cubicBezTo>
                    <a:pt x="0" y="7"/>
                    <a:pt x="0" y="3"/>
                    <a:pt x="0" y="0"/>
                  </a:cubicBezTo>
                  <a:close/>
                </a:path>
              </a:pathLst>
            </a:custGeom>
            <a:solidFill>
              <a:srgbClr val="9C6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0" name="Freeform 1383"/>
            <p:cNvSpPr>
              <a:spLocks/>
            </p:cNvSpPr>
            <p:nvPr/>
          </p:nvSpPr>
          <p:spPr bwMode="auto">
            <a:xfrm>
              <a:off x="1640" y="1358"/>
              <a:ext cx="52" cy="1667"/>
            </a:xfrm>
            <a:custGeom>
              <a:avLst/>
              <a:gdLst>
                <a:gd name="T0" fmla="*/ 15 w 22"/>
                <a:gd name="T1" fmla="*/ 303 h 704"/>
                <a:gd name="T2" fmla="*/ 15 w 22"/>
                <a:gd name="T3" fmla="*/ 383 h 704"/>
                <a:gd name="T4" fmla="*/ 15 w 22"/>
                <a:gd name="T5" fmla="*/ 468 h 704"/>
                <a:gd name="T6" fmla="*/ 15 w 22"/>
                <a:gd name="T7" fmla="*/ 559 h 704"/>
                <a:gd name="T8" fmla="*/ 11 w 22"/>
                <a:gd name="T9" fmla="*/ 704 h 704"/>
                <a:gd name="T10" fmla="*/ 11 w 22"/>
                <a:gd name="T11" fmla="*/ 474 h 704"/>
                <a:gd name="T12" fmla="*/ 12 w 22"/>
                <a:gd name="T13" fmla="*/ 318 h 704"/>
                <a:gd name="T14" fmla="*/ 9 w 22"/>
                <a:gd name="T15" fmla="*/ 319 h 704"/>
                <a:gd name="T16" fmla="*/ 8 w 22"/>
                <a:gd name="T17" fmla="*/ 696 h 704"/>
                <a:gd name="T18" fmla="*/ 5 w 22"/>
                <a:gd name="T19" fmla="*/ 686 h 704"/>
                <a:gd name="T20" fmla="*/ 3 w 22"/>
                <a:gd name="T21" fmla="*/ 666 h 704"/>
                <a:gd name="T22" fmla="*/ 4 w 22"/>
                <a:gd name="T23" fmla="*/ 625 h 704"/>
                <a:gd name="T24" fmla="*/ 4 w 22"/>
                <a:gd name="T25" fmla="*/ 564 h 704"/>
                <a:gd name="T26" fmla="*/ 6 w 22"/>
                <a:gd name="T27" fmla="*/ 359 h 704"/>
                <a:gd name="T28" fmla="*/ 4 w 22"/>
                <a:gd name="T29" fmla="*/ 315 h 704"/>
                <a:gd name="T30" fmla="*/ 5 w 22"/>
                <a:gd name="T31" fmla="*/ 310 h 704"/>
                <a:gd name="T32" fmla="*/ 0 w 22"/>
                <a:gd name="T33" fmla="*/ 301 h 704"/>
                <a:gd name="T34" fmla="*/ 5 w 22"/>
                <a:gd name="T35" fmla="*/ 285 h 704"/>
                <a:gd name="T36" fmla="*/ 5 w 22"/>
                <a:gd name="T37" fmla="*/ 239 h 704"/>
                <a:gd name="T38" fmla="*/ 5 w 22"/>
                <a:gd name="T39" fmla="*/ 177 h 704"/>
                <a:gd name="T40" fmla="*/ 6 w 22"/>
                <a:gd name="T41" fmla="*/ 98 h 704"/>
                <a:gd name="T42" fmla="*/ 7 w 22"/>
                <a:gd name="T43" fmla="*/ 41 h 704"/>
                <a:gd name="T44" fmla="*/ 8 w 22"/>
                <a:gd name="T45" fmla="*/ 29 h 704"/>
                <a:gd name="T46" fmla="*/ 10 w 22"/>
                <a:gd name="T47" fmla="*/ 21 h 704"/>
                <a:gd name="T48" fmla="*/ 11 w 22"/>
                <a:gd name="T49" fmla="*/ 43 h 704"/>
                <a:gd name="T50" fmla="*/ 11 w 22"/>
                <a:gd name="T51" fmla="*/ 108 h 704"/>
                <a:gd name="T52" fmla="*/ 11 w 22"/>
                <a:gd name="T53" fmla="*/ 236 h 704"/>
                <a:gd name="T54" fmla="*/ 11 w 22"/>
                <a:gd name="T55" fmla="*/ 245 h 704"/>
                <a:gd name="T56" fmla="*/ 12 w 22"/>
                <a:gd name="T57" fmla="*/ 94 h 704"/>
                <a:gd name="T58" fmla="*/ 12 w 22"/>
                <a:gd name="T59" fmla="*/ 5 h 704"/>
                <a:gd name="T60" fmla="*/ 15 w 22"/>
                <a:gd name="T61" fmla="*/ 3 h 704"/>
                <a:gd name="T62" fmla="*/ 14 w 22"/>
                <a:gd name="T63" fmla="*/ 23 h 704"/>
                <a:gd name="T64" fmla="*/ 18 w 22"/>
                <a:gd name="T65" fmla="*/ 33 h 704"/>
                <a:gd name="T66" fmla="*/ 18 w 22"/>
                <a:gd name="T67" fmla="*/ 94 h 704"/>
                <a:gd name="T68" fmla="*/ 18 w 22"/>
                <a:gd name="T69" fmla="*/ 158 h 704"/>
                <a:gd name="T70" fmla="*/ 17 w 22"/>
                <a:gd name="T71" fmla="*/ 219 h 704"/>
                <a:gd name="T72" fmla="*/ 17 w 22"/>
                <a:gd name="T73" fmla="*/ 289 h 704"/>
                <a:gd name="T74" fmla="*/ 17 w 22"/>
                <a:gd name="T75" fmla="*/ 293 h 704"/>
                <a:gd name="T76" fmla="*/ 22 w 22"/>
                <a:gd name="T77" fmla="*/ 29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704">
                  <a:moveTo>
                    <a:pt x="17" y="299"/>
                  </a:moveTo>
                  <a:cubicBezTo>
                    <a:pt x="15" y="300"/>
                    <a:pt x="15" y="301"/>
                    <a:pt x="15" y="303"/>
                  </a:cubicBezTo>
                  <a:cubicBezTo>
                    <a:pt x="15" y="317"/>
                    <a:pt x="16" y="331"/>
                    <a:pt x="15" y="345"/>
                  </a:cubicBezTo>
                  <a:cubicBezTo>
                    <a:pt x="15" y="357"/>
                    <a:pt x="15" y="370"/>
                    <a:pt x="15" y="383"/>
                  </a:cubicBezTo>
                  <a:cubicBezTo>
                    <a:pt x="14" y="408"/>
                    <a:pt x="15" y="433"/>
                    <a:pt x="14" y="459"/>
                  </a:cubicBezTo>
                  <a:cubicBezTo>
                    <a:pt x="14" y="462"/>
                    <a:pt x="14" y="465"/>
                    <a:pt x="15" y="468"/>
                  </a:cubicBezTo>
                  <a:cubicBezTo>
                    <a:pt x="13" y="472"/>
                    <a:pt x="14" y="476"/>
                    <a:pt x="14" y="480"/>
                  </a:cubicBezTo>
                  <a:cubicBezTo>
                    <a:pt x="14" y="506"/>
                    <a:pt x="14" y="532"/>
                    <a:pt x="15" y="559"/>
                  </a:cubicBezTo>
                  <a:cubicBezTo>
                    <a:pt x="15" y="602"/>
                    <a:pt x="15" y="645"/>
                    <a:pt x="15" y="687"/>
                  </a:cubicBezTo>
                  <a:cubicBezTo>
                    <a:pt x="15" y="693"/>
                    <a:pt x="14" y="699"/>
                    <a:pt x="11" y="704"/>
                  </a:cubicBezTo>
                  <a:cubicBezTo>
                    <a:pt x="11" y="694"/>
                    <a:pt x="11" y="685"/>
                    <a:pt x="11" y="675"/>
                  </a:cubicBezTo>
                  <a:cubicBezTo>
                    <a:pt x="11" y="608"/>
                    <a:pt x="11" y="541"/>
                    <a:pt x="11" y="474"/>
                  </a:cubicBezTo>
                  <a:cubicBezTo>
                    <a:pt x="11" y="446"/>
                    <a:pt x="11" y="419"/>
                    <a:pt x="11" y="392"/>
                  </a:cubicBezTo>
                  <a:cubicBezTo>
                    <a:pt x="12" y="367"/>
                    <a:pt x="12" y="343"/>
                    <a:pt x="12" y="318"/>
                  </a:cubicBezTo>
                  <a:cubicBezTo>
                    <a:pt x="12" y="317"/>
                    <a:pt x="13" y="315"/>
                    <a:pt x="11" y="315"/>
                  </a:cubicBezTo>
                  <a:cubicBezTo>
                    <a:pt x="9" y="315"/>
                    <a:pt x="9" y="317"/>
                    <a:pt x="9" y="319"/>
                  </a:cubicBezTo>
                  <a:cubicBezTo>
                    <a:pt x="9" y="345"/>
                    <a:pt x="9" y="371"/>
                    <a:pt x="9" y="397"/>
                  </a:cubicBezTo>
                  <a:cubicBezTo>
                    <a:pt x="8" y="497"/>
                    <a:pt x="8" y="596"/>
                    <a:pt x="8" y="696"/>
                  </a:cubicBezTo>
                  <a:cubicBezTo>
                    <a:pt x="8" y="698"/>
                    <a:pt x="8" y="700"/>
                    <a:pt x="8" y="702"/>
                  </a:cubicBezTo>
                  <a:cubicBezTo>
                    <a:pt x="5" y="697"/>
                    <a:pt x="5" y="691"/>
                    <a:pt x="5" y="686"/>
                  </a:cubicBezTo>
                  <a:cubicBezTo>
                    <a:pt x="4" y="680"/>
                    <a:pt x="4" y="674"/>
                    <a:pt x="4" y="668"/>
                  </a:cubicBezTo>
                  <a:cubicBezTo>
                    <a:pt x="4" y="667"/>
                    <a:pt x="4" y="667"/>
                    <a:pt x="3" y="666"/>
                  </a:cubicBezTo>
                  <a:cubicBezTo>
                    <a:pt x="5" y="661"/>
                    <a:pt x="4" y="655"/>
                    <a:pt x="4" y="650"/>
                  </a:cubicBezTo>
                  <a:cubicBezTo>
                    <a:pt x="4" y="642"/>
                    <a:pt x="4" y="633"/>
                    <a:pt x="4" y="625"/>
                  </a:cubicBezTo>
                  <a:cubicBezTo>
                    <a:pt x="4" y="615"/>
                    <a:pt x="4" y="604"/>
                    <a:pt x="4" y="594"/>
                  </a:cubicBezTo>
                  <a:cubicBezTo>
                    <a:pt x="3" y="584"/>
                    <a:pt x="4" y="574"/>
                    <a:pt x="4" y="564"/>
                  </a:cubicBezTo>
                  <a:cubicBezTo>
                    <a:pt x="5" y="548"/>
                    <a:pt x="5" y="533"/>
                    <a:pt x="5" y="517"/>
                  </a:cubicBezTo>
                  <a:cubicBezTo>
                    <a:pt x="6" y="465"/>
                    <a:pt x="5" y="412"/>
                    <a:pt x="6" y="359"/>
                  </a:cubicBezTo>
                  <a:cubicBezTo>
                    <a:pt x="6" y="346"/>
                    <a:pt x="6" y="333"/>
                    <a:pt x="6" y="320"/>
                  </a:cubicBezTo>
                  <a:cubicBezTo>
                    <a:pt x="6" y="318"/>
                    <a:pt x="7" y="316"/>
                    <a:pt x="4" y="315"/>
                  </a:cubicBezTo>
                  <a:cubicBezTo>
                    <a:pt x="4" y="315"/>
                    <a:pt x="4" y="314"/>
                    <a:pt x="4" y="313"/>
                  </a:cubicBezTo>
                  <a:cubicBezTo>
                    <a:pt x="4" y="312"/>
                    <a:pt x="5" y="311"/>
                    <a:pt x="5" y="310"/>
                  </a:cubicBezTo>
                  <a:cubicBezTo>
                    <a:pt x="7" y="306"/>
                    <a:pt x="5" y="304"/>
                    <a:pt x="1" y="305"/>
                  </a:cubicBezTo>
                  <a:cubicBezTo>
                    <a:pt x="0" y="304"/>
                    <a:pt x="0" y="302"/>
                    <a:pt x="0" y="301"/>
                  </a:cubicBezTo>
                  <a:cubicBezTo>
                    <a:pt x="1" y="299"/>
                    <a:pt x="3" y="300"/>
                    <a:pt x="4" y="298"/>
                  </a:cubicBezTo>
                  <a:cubicBezTo>
                    <a:pt x="6" y="294"/>
                    <a:pt x="5" y="289"/>
                    <a:pt x="5" y="285"/>
                  </a:cubicBezTo>
                  <a:cubicBezTo>
                    <a:pt x="5" y="278"/>
                    <a:pt x="5" y="270"/>
                    <a:pt x="5" y="263"/>
                  </a:cubicBezTo>
                  <a:cubicBezTo>
                    <a:pt x="5" y="255"/>
                    <a:pt x="5" y="247"/>
                    <a:pt x="5" y="239"/>
                  </a:cubicBezTo>
                  <a:cubicBezTo>
                    <a:pt x="5" y="229"/>
                    <a:pt x="5" y="219"/>
                    <a:pt x="5" y="209"/>
                  </a:cubicBezTo>
                  <a:cubicBezTo>
                    <a:pt x="6" y="198"/>
                    <a:pt x="5" y="188"/>
                    <a:pt x="5" y="177"/>
                  </a:cubicBezTo>
                  <a:cubicBezTo>
                    <a:pt x="5" y="166"/>
                    <a:pt x="5" y="155"/>
                    <a:pt x="5" y="144"/>
                  </a:cubicBezTo>
                  <a:cubicBezTo>
                    <a:pt x="5" y="129"/>
                    <a:pt x="5" y="113"/>
                    <a:pt x="6" y="98"/>
                  </a:cubicBezTo>
                  <a:cubicBezTo>
                    <a:pt x="6" y="81"/>
                    <a:pt x="7" y="65"/>
                    <a:pt x="7" y="48"/>
                  </a:cubicBezTo>
                  <a:cubicBezTo>
                    <a:pt x="8" y="46"/>
                    <a:pt x="8" y="43"/>
                    <a:pt x="7" y="41"/>
                  </a:cubicBezTo>
                  <a:cubicBezTo>
                    <a:pt x="7" y="40"/>
                    <a:pt x="7" y="40"/>
                    <a:pt x="7" y="40"/>
                  </a:cubicBezTo>
                  <a:cubicBezTo>
                    <a:pt x="8" y="36"/>
                    <a:pt x="8" y="33"/>
                    <a:pt x="8" y="29"/>
                  </a:cubicBezTo>
                  <a:cubicBezTo>
                    <a:pt x="8" y="27"/>
                    <a:pt x="8" y="26"/>
                    <a:pt x="8" y="24"/>
                  </a:cubicBezTo>
                  <a:cubicBezTo>
                    <a:pt x="8" y="23"/>
                    <a:pt x="8" y="20"/>
                    <a:pt x="10" y="21"/>
                  </a:cubicBezTo>
                  <a:cubicBezTo>
                    <a:pt x="12" y="21"/>
                    <a:pt x="11" y="23"/>
                    <a:pt x="11" y="24"/>
                  </a:cubicBezTo>
                  <a:cubicBezTo>
                    <a:pt x="10" y="30"/>
                    <a:pt x="11" y="36"/>
                    <a:pt x="11" y="43"/>
                  </a:cubicBezTo>
                  <a:cubicBezTo>
                    <a:pt x="12" y="52"/>
                    <a:pt x="12" y="61"/>
                    <a:pt x="11" y="70"/>
                  </a:cubicBezTo>
                  <a:cubicBezTo>
                    <a:pt x="11" y="83"/>
                    <a:pt x="11" y="96"/>
                    <a:pt x="11" y="108"/>
                  </a:cubicBezTo>
                  <a:cubicBezTo>
                    <a:pt x="11" y="141"/>
                    <a:pt x="11" y="174"/>
                    <a:pt x="11" y="206"/>
                  </a:cubicBezTo>
                  <a:cubicBezTo>
                    <a:pt x="11" y="216"/>
                    <a:pt x="11" y="226"/>
                    <a:pt x="11" y="236"/>
                  </a:cubicBezTo>
                  <a:cubicBezTo>
                    <a:pt x="10" y="256"/>
                    <a:pt x="10" y="276"/>
                    <a:pt x="10" y="296"/>
                  </a:cubicBezTo>
                  <a:cubicBezTo>
                    <a:pt x="11" y="279"/>
                    <a:pt x="10" y="262"/>
                    <a:pt x="11" y="245"/>
                  </a:cubicBezTo>
                  <a:cubicBezTo>
                    <a:pt x="12" y="205"/>
                    <a:pt x="11" y="164"/>
                    <a:pt x="12" y="124"/>
                  </a:cubicBezTo>
                  <a:cubicBezTo>
                    <a:pt x="12" y="114"/>
                    <a:pt x="12" y="104"/>
                    <a:pt x="12" y="94"/>
                  </a:cubicBezTo>
                  <a:cubicBezTo>
                    <a:pt x="12" y="74"/>
                    <a:pt x="12" y="55"/>
                    <a:pt x="13" y="35"/>
                  </a:cubicBezTo>
                  <a:cubicBezTo>
                    <a:pt x="13" y="25"/>
                    <a:pt x="12" y="15"/>
                    <a:pt x="12" y="5"/>
                  </a:cubicBezTo>
                  <a:cubicBezTo>
                    <a:pt x="12" y="3"/>
                    <a:pt x="12" y="2"/>
                    <a:pt x="13" y="1"/>
                  </a:cubicBezTo>
                  <a:cubicBezTo>
                    <a:pt x="14" y="0"/>
                    <a:pt x="15" y="1"/>
                    <a:pt x="15" y="3"/>
                  </a:cubicBezTo>
                  <a:cubicBezTo>
                    <a:pt x="14" y="8"/>
                    <a:pt x="16" y="13"/>
                    <a:pt x="16" y="19"/>
                  </a:cubicBezTo>
                  <a:cubicBezTo>
                    <a:pt x="16" y="20"/>
                    <a:pt x="15" y="22"/>
                    <a:pt x="14" y="23"/>
                  </a:cubicBezTo>
                  <a:cubicBezTo>
                    <a:pt x="16" y="22"/>
                    <a:pt x="17" y="23"/>
                    <a:pt x="17" y="24"/>
                  </a:cubicBezTo>
                  <a:cubicBezTo>
                    <a:pt x="17" y="27"/>
                    <a:pt x="17" y="30"/>
                    <a:pt x="18" y="33"/>
                  </a:cubicBezTo>
                  <a:cubicBezTo>
                    <a:pt x="18" y="43"/>
                    <a:pt x="18" y="53"/>
                    <a:pt x="18" y="62"/>
                  </a:cubicBezTo>
                  <a:cubicBezTo>
                    <a:pt x="18" y="73"/>
                    <a:pt x="18" y="83"/>
                    <a:pt x="18" y="94"/>
                  </a:cubicBezTo>
                  <a:cubicBezTo>
                    <a:pt x="18" y="100"/>
                    <a:pt x="18" y="107"/>
                    <a:pt x="18" y="114"/>
                  </a:cubicBezTo>
                  <a:cubicBezTo>
                    <a:pt x="18" y="128"/>
                    <a:pt x="18" y="143"/>
                    <a:pt x="18" y="158"/>
                  </a:cubicBezTo>
                  <a:cubicBezTo>
                    <a:pt x="17" y="174"/>
                    <a:pt x="17" y="189"/>
                    <a:pt x="17" y="205"/>
                  </a:cubicBezTo>
                  <a:cubicBezTo>
                    <a:pt x="17" y="210"/>
                    <a:pt x="17" y="215"/>
                    <a:pt x="17" y="219"/>
                  </a:cubicBezTo>
                  <a:cubicBezTo>
                    <a:pt x="16" y="242"/>
                    <a:pt x="16" y="265"/>
                    <a:pt x="16" y="288"/>
                  </a:cubicBezTo>
                  <a:cubicBezTo>
                    <a:pt x="16" y="288"/>
                    <a:pt x="17" y="289"/>
                    <a:pt x="17" y="289"/>
                  </a:cubicBezTo>
                  <a:cubicBezTo>
                    <a:pt x="17" y="289"/>
                    <a:pt x="18" y="290"/>
                    <a:pt x="18" y="290"/>
                  </a:cubicBezTo>
                  <a:cubicBezTo>
                    <a:pt x="19" y="291"/>
                    <a:pt x="18" y="292"/>
                    <a:pt x="17" y="293"/>
                  </a:cubicBezTo>
                  <a:cubicBezTo>
                    <a:pt x="16" y="294"/>
                    <a:pt x="17" y="294"/>
                    <a:pt x="18" y="295"/>
                  </a:cubicBezTo>
                  <a:cubicBezTo>
                    <a:pt x="20" y="296"/>
                    <a:pt x="20" y="296"/>
                    <a:pt x="22" y="298"/>
                  </a:cubicBezTo>
                  <a:cubicBezTo>
                    <a:pt x="20" y="299"/>
                    <a:pt x="18" y="296"/>
                    <a:pt x="17" y="299"/>
                  </a:cubicBezTo>
                  <a:close/>
                </a:path>
              </a:pathLst>
            </a:custGeom>
            <a:solidFill>
              <a:srgbClr val="D198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1" name="Freeform 1384"/>
            <p:cNvSpPr>
              <a:spLocks/>
            </p:cNvSpPr>
            <p:nvPr/>
          </p:nvSpPr>
          <p:spPr bwMode="auto">
            <a:xfrm>
              <a:off x="1604" y="2107"/>
              <a:ext cx="33" cy="97"/>
            </a:xfrm>
            <a:custGeom>
              <a:avLst/>
              <a:gdLst>
                <a:gd name="T0" fmla="*/ 5 w 14"/>
                <a:gd name="T1" fmla="*/ 5 h 41"/>
                <a:gd name="T2" fmla="*/ 10 w 14"/>
                <a:gd name="T3" fmla="*/ 0 h 41"/>
                <a:gd name="T4" fmla="*/ 14 w 14"/>
                <a:gd name="T5" fmla="*/ 4 h 41"/>
                <a:gd name="T6" fmla="*/ 11 w 14"/>
                <a:gd name="T7" fmla="*/ 13 h 41"/>
                <a:gd name="T8" fmla="*/ 10 w 14"/>
                <a:gd name="T9" fmla="*/ 26 h 41"/>
                <a:gd name="T10" fmla="*/ 10 w 14"/>
                <a:gd name="T11" fmla="*/ 26 h 41"/>
                <a:gd name="T12" fmla="*/ 8 w 14"/>
                <a:gd name="T13" fmla="*/ 35 h 41"/>
                <a:gd name="T14" fmla="*/ 5 w 14"/>
                <a:gd name="T15" fmla="*/ 40 h 41"/>
                <a:gd name="T16" fmla="*/ 1 w 14"/>
                <a:gd name="T17" fmla="*/ 40 h 41"/>
                <a:gd name="T18" fmla="*/ 2 w 14"/>
                <a:gd name="T19" fmla="*/ 37 h 41"/>
                <a:gd name="T20" fmla="*/ 4 w 14"/>
                <a:gd name="T21" fmla="*/ 17 h 41"/>
                <a:gd name="T22" fmla="*/ 4 w 14"/>
                <a:gd name="T23" fmla="*/ 13 h 41"/>
                <a:gd name="T24" fmla="*/ 6 w 14"/>
                <a:gd name="T25" fmla="*/ 11 h 41"/>
                <a:gd name="T26" fmla="*/ 5 w 14"/>
                <a:gd name="T2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41">
                  <a:moveTo>
                    <a:pt x="5" y="5"/>
                  </a:moveTo>
                  <a:cubicBezTo>
                    <a:pt x="8" y="4"/>
                    <a:pt x="9" y="2"/>
                    <a:pt x="10" y="0"/>
                  </a:cubicBezTo>
                  <a:cubicBezTo>
                    <a:pt x="13" y="0"/>
                    <a:pt x="14" y="1"/>
                    <a:pt x="14" y="4"/>
                  </a:cubicBezTo>
                  <a:cubicBezTo>
                    <a:pt x="13" y="7"/>
                    <a:pt x="11" y="9"/>
                    <a:pt x="11" y="13"/>
                  </a:cubicBezTo>
                  <a:cubicBezTo>
                    <a:pt x="10" y="17"/>
                    <a:pt x="10" y="21"/>
                    <a:pt x="10" y="26"/>
                  </a:cubicBezTo>
                  <a:cubicBezTo>
                    <a:pt x="10" y="26"/>
                    <a:pt x="10" y="26"/>
                    <a:pt x="10" y="26"/>
                  </a:cubicBezTo>
                  <a:cubicBezTo>
                    <a:pt x="9" y="29"/>
                    <a:pt x="9" y="32"/>
                    <a:pt x="8" y="35"/>
                  </a:cubicBezTo>
                  <a:cubicBezTo>
                    <a:pt x="7" y="36"/>
                    <a:pt x="8" y="39"/>
                    <a:pt x="5" y="40"/>
                  </a:cubicBezTo>
                  <a:cubicBezTo>
                    <a:pt x="4" y="41"/>
                    <a:pt x="2" y="41"/>
                    <a:pt x="1" y="40"/>
                  </a:cubicBezTo>
                  <a:cubicBezTo>
                    <a:pt x="0" y="39"/>
                    <a:pt x="2" y="38"/>
                    <a:pt x="2" y="37"/>
                  </a:cubicBezTo>
                  <a:cubicBezTo>
                    <a:pt x="4" y="31"/>
                    <a:pt x="4" y="24"/>
                    <a:pt x="4" y="17"/>
                  </a:cubicBezTo>
                  <a:cubicBezTo>
                    <a:pt x="4" y="16"/>
                    <a:pt x="4" y="15"/>
                    <a:pt x="4" y="13"/>
                  </a:cubicBezTo>
                  <a:cubicBezTo>
                    <a:pt x="6" y="14"/>
                    <a:pt x="6" y="12"/>
                    <a:pt x="6" y="11"/>
                  </a:cubicBezTo>
                  <a:cubicBezTo>
                    <a:pt x="6" y="9"/>
                    <a:pt x="6" y="7"/>
                    <a:pt x="5" y="5"/>
                  </a:cubicBezTo>
                  <a:close/>
                </a:path>
              </a:pathLst>
            </a:custGeom>
            <a:solidFill>
              <a:srgbClr val="91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2" name="Freeform 1385"/>
            <p:cNvSpPr>
              <a:spLocks/>
            </p:cNvSpPr>
            <p:nvPr/>
          </p:nvSpPr>
          <p:spPr bwMode="auto">
            <a:xfrm>
              <a:off x="1592" y="2147"/>
              <a:ext cx="26" cy="59"/>
            </a:xfrm>
            <a:custGeom>
              <a:avLst/>
              <a:gdLst>
                <a:gd name="T0" fmla="*/ 10 w 11"/>
                <a:gd name="T1" fmla="*/ 0 h 25"/>
                <a:gd name="T2" fmla="*/ 6 w 11"/>
                <a:gd name="T3" fmla="*/ 23 h 25"/>
                <a:gd name="T4" fmla="*/ 10 w 11"/>
                <a:gd name="T5" fmla="*/ 23 h 25"/>
                <a:gd name="T6" fmla="*/ 2 w 11"/>
                <a:gd name="T7" fmla="*/ 24 h 25"/>
                <a:gd name="T8" fmla="*/ 3 w 11"/>
                <a:gd name="T9" fmla="*/ 21 h 25"/>
                <a:gd name="T10" fmla="*/ 3 w 11"/>
                <a:gd name="T11" fmla="*/ 17 h 25"/>
                <a:gd name="T12" fmla="*/ 3 w 11"/>
                <a:gd name="T13" fmla="*/ 16 h 25"/>
                <a:gd name="T14" fmla="*/ 6 w 11"/>
                <a:gd name="T15" fmla="*/ 11 h 25"/>
                <a:gd name="T16" fmla="*/ 7 w 11"/>
                <a:gd name="T17" fmla="*/ 4 h 25"/>
                <a:gd name="T18" fmla="*/ 10 w 11"/>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5">
                  <a:moveTo>
                    <a:pt x="10" y="0"/>
                  </a:moveTo>
                  <a:cubicBezTo>
                    <a:pt x="11" y="5"/>
                    <a:pt x="10" y="18"/>
                    <a:pt x="6" y="23"/>
                  </a:cubicBezTo>
                  <a:cubicBezTo>
                    <a:pt x="8" y="23"/>
                    <a:pt x="9" y="23"/>
                    <a:pt x="10" y="23"/>
                  </a:cubicBezTo>
                  <a:cubicBezTo>
                    <a:pt x="8" y="25"/>
                    <a:pt x="5" y="23"/>
                    <a:pt x="2" y="24"/>
                  </a:cubicBezTo>
                  <a:cubicBezTo>
                    <a:pt x="0" y="23"/>
                    <a:pt x="2" y="22"/>
                    <a:pt x="3" y="21"/>
                  </a:cubicBezTo>
                  <a:cubicBezTo>
                    <a:pt x="4" y="20"/>
                    <a:pt x="5" y="19"/>
                    <a:pt x="3" y="17"/>
                  </a:cubicBezTo>
                  <a:cubicBezTo>
                    <a:pt x="3" y="16"/>
                    <a:pt x="3" y="16"/>
                    <a:pt x="3" y="16"/>
                  </a:cubicBezTo>
                  <a:cubicBezTo>
                    <a:pt x="5" y="14"/>
                    <a:pt x="4" y="12"/>
                    <a:pt x="6" y="11"/>
                  </a:cubicBezTo>
                  <a:cubicBezTo>
                    <a:pt x="7" y="9"/>
                    <a:pt x="7" y="7"/>
                    <a:pt x="7" y="4"/>
                  </a:cubicBezTo>
                  <a:cubicBezTo>
                    <a:pt x="6" y="2"/>
                    <a:pt x="7" y="0"/>
                    <a:pt x="10" y="0"/>
                  </a:cubicBezTo>
                  <a:close/>
                </a:path>
              </a:pathLst>
            </a:custGeom>
            <a:solidFill>
              <a:srgbClr val="6D4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3" name="Freeform 1386"/>
            <p:cNvSpPr>
              <a:spLocks/>
            </p:cNvSpPr>
            <p:nvPr/>
          </p:nvSpPr>
          <p:spPr bwMode="auto">
            <a:xfrm>
              <a:off x="1637" y="2073"/>
              <a:ext cx="19" cy="29"/>
            </a:xfrm>
            <a:custGeom>
              <a:avLst/>
              <a:gdLst>
                <a:gd name="T0" fmla="*/ 2 w 8"/>
                <a:gd name="T1" fmla="*/ 2 h 12"/>
                <a:gd name="T2" fmla="*/ 7 w 8"/>
                <a:gd name="T3" fmla="*/ 7 h 12"/>
                <a:gd name="T4" fmla="*/ 5 w 8"/>
                <a:gd name="T5" fmla="*/ 11 h 12"/>
                <a:gd name="T6" fmla="*/ 4 w 8"/>
                <a:gd name="T7" fmla="*/ 11 h 12"/>
                <a:gd name="T8" fmla="*/ 1 w 8"/>
                <a:gd name="T9" fmla="*/ 9 h 12"/>
                <a:gd name="T10" fmla="*/ 2 w 8"/>
                <a:gd name="T11" fmla="*/ 2 h 12"/>
              </a:gdLst>
              <a:ahLst/>
              <a:cxnLst>
                <a:cxn ang="0">
                  <a:pos x="T0" y="T1"/>
                </a:cxn>
                <a:cxn ang="0">
                  <a:pos x="T2" y="T3"/>
                </a:cxn>
                <a:cxn ang="0">
                  <a:pos x="T4" y="T5"/>
                </a:cxn>
                <a:cxn ang="0">
                  <a:pos x="T6" y="T7"/>
                </a:cxn>
                <a:cxn ang="0">
                  <a:pos x="T8" y="T9"/>
                </a:cxn>
                <a:cxn ang="0">
                  <a:pos x="T10" y="T11"/>
                </a:cxn>
              </a:cxnLst>
              <a:rect l="0" t="0" r="r" b="b"/>
              <a:pathLst>
                <a:path w="8" h="12">
                  <a:moveTo>
                    <a:pt x="2" y="2"/>
                  </a:moveTo>
                  <a:cubicBezTo>
                    <a:pt x="7" y="0"/>
                    <a:pt x="7" y="0"/>
                    <a:pt x="7" y="7"/>
                  </a:cubicBezTo>
                  <a:cubicBezTo>
                    <a:pt x="7" y="8"/>
                    <a:pt x="8" y="10"/>
                    <a:pt x="5" y="11"/>
                  </a:cubicBezTo>
                  <a:cubicBezTo>
                    <a:pt x="5" y="11"/>
                    <a:pt x="4" y="11"/>
                    <a:pt x="4" y="11"/>
                  </a:cubicBezTo>
                  <a:cubicBezTo>
                    <a:pt x="2" y="12"/>
                    <a:pt x="1" y="11"/>
                    <a:pt x="1" y="9"/>
                  </a:cubicBezTo>
                  <a:cubicBezTo>
                    <a:pt x="1" y="7"/>
                    <a:pt x="0" y="4"/>
                    <a:pt x="2" y="2"/>
                  </a:cubicBezTo>
                  <a:close/>
                </a:path>
              </a:pathLst>
            </a:custGeom>
            <a:solidFill>
              <a:srgbClr val="875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4" name="Freeform 1387"/>
            <p:cNvSpPr>
              <a:spLocks/>
            </p:cNvSpPr>
            <p:nvPr/>
          </p:nvSpPr>
          <p:spPr bwMode="auto">
            <a:xfrm>
              <a:off x="1580" y="2199"/>
              <a:ext cx="43" cy="19"/>
            </a:xfrm>
            <a:custGeom>
              <a:avLst/>
              <a:gdLst>
                <a:gd name="T0" fmla="*/ 11 w 18"/>
                <a:gd name="T1" fmla="*/ 6 h 8"/>
                <a:gd name="T2" fmla="*/ 11 w 18"/>
                <a:gd name="T3" fmla="*/ 7 h 8"/>
                <a:gd name="T4" fmla="*/ 0 w 18"/>
                <a:gd name="T5" fmla="*/ 4 h 8"/>
                <a:gd name="T6" fmla="*/ 18 w 18"/>
                <a:gd name="T7" fmla="*/ 0 h 8"/>
                <a:gd name="T8" fmla="*/ 11 w 18"/>
                <a:gd name="T9" fmla="*/ 6 h 8"/>
              </a:gdLst>
              <a:ahLst/>
              <a:cxnLst>
                <a:cxn ang="0">
                  <a:pos x="T0" y="T1"/>
                </a:cxn>
                <a:cxn ang="0">
                  <a:pos x="T2" y="T3"/>
                </a:cxn>
                <a:cxn ang="0">
                  <a:pos x="T4" y="T5"/>
                </a:cxn>
                <a:cxn ang="0">
                  <a:pos x="T6" y="T7"/>
                </a:cxn>
                <a:cxn ang="0">
                  <a:pos x="T8" y="T9"/>
                </a:cxn>
              </a:cxnLst>
              <a:rect l="0" t="0" r="r" b="b"/>
              <a:pathLst>
                <a:path w="18" h="8">
                  <a:moveTo>
                    <a:pt x="11" y="6"/>
                  </a:moveTo>
                  <a:cubicBezTo>
                    <a:pt x="11" y="6"/>
                    <a:pt x="11" y="7"/>
                    <a:pt x="11" y="7"/>
                  </a:cubicBezTo>
                  <a:cubicBezTo>
                    <a:pt x="7" y="6"/>
                    <a:pt x="3" y="8"/>
                    <a:pt x="0" y="4"/>
                  </a:cubicBezTo>
                  <a:cubicBezTo>
                    <a:pt x="6" y="1"/>
                    <a:pt x="13" y="6"/>
                    <a:pt x="18" y="0"/>
                  </a:cubicBezTo>
                  <a:cubicBezTo>
                    <a:pt x="17" y="3"/>
                    <a:pt x="17" y="3"/>
                    <a:pt x="11" y="6"/>
                  </a:cubicBezTo>
                  <a:close/>
                </a:path>
              </a:pathLst>
            </a:custGeom>
            <a:solidFill>
              <a:srgbClr val="F4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5" name="Freeform 1388"/>
            <p:cNvSpPr>
              <a:spLocks/>
            </p:cNvSpPr>
            <p:nvPr/>
          </p:nvSpPr>
          <p:spPr bwMode="auto">
            <a:xfrm>
              <a:off x="1635" y="2071"/>
              <a:ext cx="12" cy="33"/>
            </a:xfrm>
            <a:custGeom>
              <a:avLst/>
              <a:gdLst>
                <a:gd name="T0" fmla="*/ 3 w 5"/>
                <a:gd name="T1" fmla="*/ 3 h 14"/>
                <a:gd name="T2" fmla="*/ 3 w 5"/>
                <a:gd name="T3" fmla="*/ 10 h 14"/>
                <a:gd name="T4" fmla="*/ 5 w 5"/>
                <a:gd name="T5" fmla="*/ 12 h 14"/>
                <a:gd name="T6" fmla="*/ 3 w 5"/>
                <a:gd name="T7" fmla="*/ 14 h 14"/>
                <a:gd name="T8" fmla="*/ 0 w 5"/>
                <a:gd name="T9" fmla="*/ 9 h 14"/>
                <a:gd name="T10" fmla="*/ 2 w 5"/>
                <a:gd name="T11" fmla="*/ 0 h 14"/>
                <a:gd name="T12" fmla="*/ 3 w 5"/>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3" y="3"/>
                  </a:moveTo>
                  <a:cubicBezTo>
                    <a:pt x="3" y="5"/>
                    <a:pt x="3" y="8"/>
                    <a:pt x="3" y="10"/>
                  </a:cubicBezTo>
                  <a:cubicBezTo>
                    <a:pt x="3" y="11"/>
                    <a:pt x="3" y="12"/>
                    <a:pt x="5" y="12"/>
                  </a:cubicBezTo>
                  <a:cubicBezTo>
                    <a:pt x="4" y="13"/>
                    <a:pt x="4" y="13"/>
                    <a:pt x="3" y="14"/>
                  </a:cubicBezTo>
                  <a:cubicBezTo>
                    <a:pt x="1" y="13"/>
                    <a:pt x="0" y="12"/>
                    <a:pt x="0" y="9"/>
                  </a:cubicBezTo>
                  <a:cubicBezTo>
                    <a:pt x="0" y="6"/>
                    <a:pt x="0" y="3"/>
                    <a:pt x="2" y="0"/>
                  </a:cubicBezTo>
                  <a:cubicBezTo>
                    <a:pt x="4" y="1"/>
                    <a:pt x="3" y="2"/>
                    <a:pt x="3" y="3"/>
                  </a:cubicBezTo>
                  <a:close/>
                </a:path>
              </a:pathLst>
            </a:custGeom>
            <a:solidFill>
              <a:srgbClr val="9B7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6" name="Freeform 1389"/>
            <p:cNvSpPr>
              <a:spLocks/>
            </p:cNvSpPr>
            <p:nvPr/>
          </p:nvSpPr>
          <p:spPr bwMode="auto">
            <a:xfrm>
              <a:off x="1635" y="2109"/>
              <a:ext cx="14" cy="24"/>
            </a:xfrm>
            <a:custGeom>
              <a:avLst/>
              <a:gdLst>
                <a:gd name="T0" fmla="*/ 6 w 6"/>
                <a:gd name="T1" fmla="*/ 6 h 10"/>
                <a:gd name="T2" fmla="*/ 2 w 6"/>
                <a:gd name="T3" fmla="*/ 10 h 10"/>
                <a:gd name="T4" fmla="*/ 1 w 6"/>
                <a:gd name="T5" fmla="*/ 8 h 10"/>
                <a:gd name="T6" fmla="*/ 5 w 6"/>
                <a:gd name="T7" fmla="*/ 0 h 10"/>
                <a:gd name="T8" fmla="*/ 6 w 6"/>
                <a:gd name="T9" fmla="*/ 6 h 10"/>
              </a:gdLst>
              <a:ahLst/>
              <a:cxnLst>
                <a:cxn ang="0">
                  <a:pos x="T0" y="T1"/>
                </a:cxn>
                <a:cxn ang="0">
                  <a:pos x="T2" y="T3"/>
                </a:cxn>
                <a:cxn ang="0">
                  <a:pos x="T4" y="T5"/>
                </a:cxn>
                <a:cxn ang="0">
                  <a:pos x="T6" y="T7"/>
                </a:cxn>
                <a:cxn ang="0">
                  <a:pos x="T8" y="T9"/>
                </a:cxn>
              </a:cxnLst>
              <a:rect l="0" t="0" r="r" b="b"/>
              <a:pathLst>
                <a:path w="6" h="10">
                  <a:moveTo>
                    <a:pt x="6" y="6"/>
                  </a:moveTo>
                  <a:cubicBezTo>
                    <a:pt x="5" y="7"/>
                    <a:pt x="4" y="9"/>
                    <a:pt x="2" y="10"/>
                  </a:cubicBezTo>
                  <a:cubicBezTo>
                    <a:pt x="1" y="10"/>
                    <a:pt x="0" y="9"/>
                    <a:pt x="1" y="8"/>
                  </a:cubicBezTo>
                  <a:cubicBezTo>
                    <a:pt x="2" y="5"/>
                    <a:pt x="3" y="3"/>
                    <a:pt x="5" y="0"/>
                  </a:cubicBezTo>
                  <a:cubicBezTo>
                    <a:pt x="6" y="2"/>
                    <a:pt x="6" y="4"/>
                    <a:pt x="6" y="6"/>
                  </a:cubicBezTo>
                  <a:close/>
                </a:path>
              </a:pathLst>
            </a:custGeom>
            <a:solidFill>
              <a:srgbClr val="B08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7" name="Freeform 1390"/>
            <p:cNvSpPr>
              <a:spLocks/>
            </p:cNvSpPr>
            <p:nvPr/>
          </p:nvSpPr>
          <p:spPr bwMode="auto">
            <a:xfrm>
              <a:off x="1628" y="2092"/>
              <a:ext cx="14" cy="24"/>
            </a:xfrm>
            <a:custGeom>
              <a:avLst/>
              <a:gdLst>
                <a:gd name="T0" fmla="*/ 3 w 6"/>
                <a:gd name="T1" fmla="*/ 0 h 10"/>
                <a:gd name="T2" fmla="*/ 6 w 6"/>
                <a:gd name="T3" fmla="*/ 5 h 10"/>
                <a:gd name="T4" fmla="*/ 4 w 6"/>
                <a:gd name="T5" fmla="*/ 10 h 10"/>
                <a:gd name="T6" fmla="*/ 0 w 6"/>
                <a:gd name="T7" fmla="*/ 6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4" y="2"/>
                    <a:pt x="5" y="3"/>
                    <a:pt x="6" y="5"/>
                  </a:cubicBezTo>
                  <a:cubicBezTo>
                    <a:pt x="5" y="6"/>
                    <a:pt x="5" y="8"/>
                    <a:pt x="4" y="10"/>
                  </a:cubicBezTo>
                  <a:cubicBezTo>
                    <a:pt x="3" y="8"/>
                    <a:pt x="2" y="7"/>
                    <a:pt x="0" y="6"/>
                  </a:cubicBezTo>
                  <a:cubicBezTo>
                    <a:pt x="1" y="4"/>
                    <a:pt x="2" y="2"/>
                    <a:pt x="3" y="0"/>
                  </a:cubicBezTo>
                  <a:close/>
                </a:path>
              </a:pathLst>
            </a:custGeom>
            <a:solidFill>
              <a:srgbClr val="673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8" name="Freeform 1391"/>
            <p:cNvSpPr>
              <a:spLocks/>
            </p:cNvSpPr>
            <p:nvPr/>
          </p:nvSpPr>
          <p:spPr bwMode="auto">
            <a:xfrm>
              <a:off x="1625" y="2137"/>
              <a:ext cx="5" cy="31"/>
            </a:xfrm>
            <a:custGeom>
              <a:avLst/>
              <a:gdLst>
                <a:gd name="T0" fmla="*/ 1 w 2"/>
                <a:gd name="T1" fmla="*/ 13 h 13"/>
                <a:gd name="T2" fmla="*/ 2 w 2"/>
                <a:gd name="T3" fmla="*/ 0 h 13"/>
                <a:gd name="T4" fmla="*/ 1 w 2"/>
                <a:gd name="T5" fmla="*/ 13 h 13"/>
              </a:gdLst>
              <a:ahLst/>
              <a:cxnLst>
                <a:cxn ang="0">
                  <a:pos x="T0" y="T1"/>
                </a:cxn>
                <a:cxn ang="0">
                  <a:pos x="T2" y="T3"/>
                </a:cxn>
                <a:cxn ang="0">
                  <a:pos x="T4" y="T5"/>
                </a:cxn>
              </a:cxnLst>
              <a:rect l="0" t="0" r="r" b="b"/>
              <a:pathLst>
                <a:path w="2" h="13">
                  <a:moveTo>
                    <a:pt x="1" y="13"/>
                  </a:moveTo>
                  <a:cubicBezTo>
                    <a:pt x="0" y="8"/>
                    <a:pt x="1" y="4"/>
                    <a:pt x="2" y="0"/>
                  </a:cubicBezTo>
                  <a:cubicBezTo>
                    <a:pt x="2" y="4"/>
                    <a:pt x="2" y="8"/>
                    <a:pt x="1" y="13"/>
                  </a:cubicBezTo>
                  <a:close/>
                </a:path>
              </a:pathLst>
            </a:custGeom>
            <a:solidFill>
              <a:srgbClr val="A175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9" name="Freeform 1392"/>
            <p:cNvSpPr>
              <a:spLocks/>
            </p:cNvSpPr>
            <p:nvPr/>
          </p:nvSpPr>
          <p:spPr bwMode="auto">
            <a:xfrm>
              <a:off x="1623" y="2168"/>
              <a:ext cx="5" cy="21"/>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cubicBezTo>
                    <a:pt x="0" y="6"/>
                    <a:pt x="0" y="3"/>
                    <a:pt x="2" y="0"/>
                  </a:cubicBezTo>
                  <a:cubicBezTo>
                    <a:pt x="2" y="3"/>
                    <a:pt x="1" y="6"/>
                    <a:pt x="0" y="9"/>
                  </a:cubicBezTo>
                  <a:close/>
                </a:path>
              </a:pathLst>
            </a:custGeom>
            <a:solidFill>
              <a:srgbClr val="A86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0" name="Freeform 1393"/>
            <p:cNvSpPr>
              <a:spLocks/>
            </p:cNvSpPr>
            <p:nvPr/>
          </p:nvSpPr>
          <p:spPr bwMode="auto">
            <a:xfrm>
              <a:off x="1045" y="2208"/>
              <a:ext cx="27" cy="97"/>
            </a:xfrm>
            <a:custGeom>
              <a:avLst/>
              <a:gdLst>
                <a:gd name="T0" fmla="*/ 4 w 11"/>
                <a:gd name="T1" fmla="*/ 30 h 41"/>
                <a:gd name="T2" fmla="*/ 7 w 11"/>
                <a:gd name="T3" fmla="*/ 40 h 41"/>
                <a:gd name="T4" fmla="*/ 3 w 11"/>
                <a:gd name="T5" fmla="*/ 38 h 41"/>
                <a:gd name="T6" fmla="*/ 1 w 11"/>
                <a:gd name="T7" fmla="*/ 30 h 41"/>
                <a:gd name="T8" fmla="*/ 1 w 11"/>
                <a:gd name="T9" fmla="*/ 21 h 41"/>
                <a:gd name="T10" fmla="*/ 1 w 11"/>
                <a:gd name="T11" fmla="*/ 18 h 41"/>
                <a:gd name="T12" fmla="*/ 1 w 11"/>
                <a:gd name="T13" fmla="*/ 8 h 41"/>
                <a:gd name="T14" fmla="*/ 1 w 11"/>
                <a:gd name="T15" fmla="*/ 6 h 41"/>
                <a:gd name="T16" fmla="*/ 2 w 11"/>
                <a:gd name="T17" fmla="*/ 2 h 41"/>
                <a:gd name="T18" fmla="*/ 5 w 11"/>
                <a:gd name="T19" fmla="*/ 1 h 41"/>
                <a:gd name="T20" fmla="*/ 7 w 11"/>
                <a:gd name="T21" fmla="*/ 2 h 41"/>
                <a:gd name="T22" fmla="*/ 11 w 11"/>
                <a:gd name="T23" fmla="*/ 4 h 41"/>
                <a:gd name="T24" fmla="*/ 4 w 11"/>
                <a:gd name="T25" fmla="*/ 14 h 41"/>
                <a:gd name="T26" fmla="*/ 4 w 11"/>
                <a:gd name="T2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41">
                  <a:moveTo>
                    <a:pt x="4" y="30"/>
                  </a:moveTo>
                  <a:cubicBezTo>
                    <a:pt x="4" y="33"/>
                    <a:pt x="6" y="36"/>
                    <a:pt x="7" y="40"/>
                  </a:cubicBezTo>
                  <a:cubicBezTo>
                    <a:pt x="5" y="41"/>
                    <a:pt x="4" y="39"/>
                    <a:pt x="3" y="38"/>
                  </a:cubicBezTo>
                  <a:cubicBezTo>
                    <a:pt x="2" y="35"/>
                    <a:pt x="2" y="33"/>
                    <a:pt x="1" y="30"/>
                  </a:cubicBezTo>
                  <a:cubicBezTo>
                    <a:pt x="1" y="27"/>
                    <a:pt x="1" y="24"/>
                    <a:pt x="1" y="21"/>
                  </a:cubicBezTo>
                  <a:cubicBezTo>
                    <a:pt x="1" y="20"/>
                    <a:pt x="1" y="19"/>
                    <a:pt x="1" y="18"/>
                  </a:cubicBezTo>
                  <a:cubicBezTo>
                    <a:pt x="1" y="15"/>
                    <a:pt x="1" y="12"/>
                    <a:pt x="1" y="8"/>
                  </a:cubicBezTo>
                  <a:cubicBezTo>
                    <a:pt x="1" y="8"/>
                    <a:pt x="0" y="7"/>
                    <a:pt x="1" y="6"/>
                  </a:cubicBezTo>
                  <a:cubicBezTo>
                    <a:pt x="1" y="4"/>
                    <a:pt x="2" y="3"/>
                    <a:pt x="2" y="2"/>
                  </a:cubicBezTo>
                  <a:cubicBezTo>
                    <a:pt x="2" y="0"/>
                    <a:pt x="4" y="0"/>
                    <a:pt x="5" y="1"/>
                  </a:cubicBezTo>
                  <a:cubicBezTo>
                    <a:pt x="5" y="1"/>
                    <a:pt x="6" y="2"/>
                    <a:pt x="7" y="2"/>
                  </a:cubicBezTo>
                  <a:cubicBezTo>
                    <a:pt x="8" y="3"/>
                    <a:pt x="9" y="4"/>
                    <a:pt x="11" y="4"/>
                  </a:cubicBezTo>
                  <a:cubicBezTo>
                    <a:pt x="7" y="6"/>
                    <a:pt x="4" y="9"/>
                    <a:pt x="4" y="14"/>
                  </a:cubicBezTo>
                  <a:cubicBezTo>
                    <a:pt x="3" y="19"/>
                    <a:pt x="3" y="24"/>
                    <a:pt x="4" y="30"/>
                  </a:cubicBezTo>
                  <a:close/>
                </a:path>
              </a:pathLst>
            </a:custGeom>
            <a:solidFill>
              <a:srgbClr val="A58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1" name="Freeform 1394"/>
            <p:cNvSpPr>
              <a:spLocks/>
            </p:cNvSpPr>
            <p:nvPr/>
          </p:nvSpPr>
          <p:spPr bwMode="auto">
            <a:xfrm>
              <a:off x="1036" y="2161"/>
              <a:ext cx="21" cy="62"/>
            </a:xfrm>
            <a:custGeom>
              <a:avLst/>
              <a:gdLst>
                <a:gd name="T0" fmla="*/ 9 w 9"/>
                <a:gd name="T1" fmla="*/ 21 h 26"/>
                <a:gd name="T2" fmla="*/ 7 w 9"/>
                <a:gd name="T3" fmla="*/ 22 h 26"/>
                <a:gd name="T4" fmla="*/ 5 w 9"/>
                <a:gd name="T5" fmla="*/ 26 h 26"/>
                <a:gd name="T6" fmla="*/ 3 w 9"/>
                <a:gd name="T7" fmla="*/ 18 h 26"/>
                <a:gd name="T8" fmla="*/ 1 w 9"/>
                <a:gd name="T9" fmla="*/ 0 h 26"/>
                <a:gd name="T10" fmla="*/ 4 w 9"/>
                <a:gd name="T11" fmla="*/ 2 h 26"/>
                <a:gd name="T12" fmla="*/ 6 w 9"/>
                <a:gd name="T13" fmla="*/ 13 h 26"/>
                <a:gd name="T14" fmla="*/ 9 w 9"/>
                <a:gd name="T15" fmla="*/ 2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6">
                  <a:moveTo>
                    <a:pt x="9" y="21"/>
                  </a:moveTo>
                  <a:cubicBezTo>
                    <a:pt x="8" y="21"/>
                    <a:pt x="7" y="20"/>
                    <a:pt x="7" y="22"/>
                  </a:cubicBezTo>
                  <a:cubicBezTo>
                    <a:pt x="7" y="23"/>
                    <a:pt x="5" y="24"/>
                    <a:pt x="5" y="26"/>
                  </a:cubicBezTo>
                  <a:cubicBezTo>
                    <a:pt x="3" y="24"/>
                    <a:pt x="3" y="21"/>
                    <a:pt x="3" y="18"/>
                  </a:cubicBezTo>
                  <a:cubicBezTo>
                    <a:pt x="0" y="12"/>
                    <a:pt x="1" y="6"/>
                    <a:pt x="1" y="0"/>
                  </a:cubicBezTo>
                  <a:cubicBezTo>
                    <a:pt x="3" y="0"/>
                    <a:pt x="3" y="1"/>
                    <a:pt x="4" y="2"/>
                  </a:cubicBezTo>
                  <a:cubicBezTo>
                    <a:pt x="4" y="6"/>
                    <a:pt x="5" y="10"/>
                    <a:pt x="6" y="13"/>
                  </a:cubicBezTo>
                  <a:cubicBezTo>
                    <a:pt x="6" y="16"/>
                    <a:pt x="7" y="19"/>
                    <a:pt x="9" y="21"/>
                  </a:cubicBezTo>
                  <a:close/>
                </a:path>
              </a:pathLst>
            </a:custGeom>
            <a:solidFill>
              <a:srgbClr val="6C4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2" name="Freeform 1395"/>
            <p:cNvSpPr>
              <a:spLocks/>
            </p:cNvSpPr>
            <p:nvPr/>
          </p:nvSpPr>
          <p:spPr bwMode="auto">
            <a:xfrm>
              <a:off x="1053" y="2197"/>
              <a:ext cx="45" cy="23"/>
            </a:xfrm>
            <a:custGeom>
              <a:avLst/>
              <a:gdLst>
                <a:gd name="T0" fmla="*/ 19 w 19"/>
                <a:gd name="T1" fmla="*/ 5 h 10"/>
                <a:gd name="T2" fmla="*/ 0 w 19"/>
                <a:gd name="T3" fmla="*/ 0 h 10"/>
                <a:gd name="T4" fmla="*/ 19 w 19"/>
                <a:gd name="T5" fmla="*/ 5 h 10"/>
              </a:gdLst>
              <a:ahLst/>
              <a:cxnLst>
                <a:cxn ang="0">
                  <a:pos x="T0" y="T1"/>
                </a:cxn>
                <a:cxn ang="0">
                  <a:pos x="T2" y="T3"/>
                </a:cxn>
                <a:cxn ang="0">
                  <a:pos x="T4" y="T5"/>
                </a:cxn>
              </a:cxnLst>
              <a:rect l="0" t="0" r="r" b="b"/>
              <a:pathLst>
                <a:path w="19" h="10">
                  <a:moveTo>
                    <a:pt x="19" y="5"/>
                  </a:moveTo>
                  <a:cubicBezTo>
                    <a:pt x="13" y="10"/>
                    <a:pt x="5" y="8"/>
                    <a:pt x="0" y="0"/>
                  </a:cubicBezTo>
                  <a:cubicBezTo>
                    <a:pt x="6" y="7"/>
                    <a:pt x="13" y="1"/>
                    <a:pt x="19" y="5"/>
                  </a:cubicBezTo>
                  <a:close/>
                </a:path>
              </a:pathLst>
            </a:custGeom>
            <a:solidFill>
              <a:srgbClr val="F6F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3" name="Freeform 1396"/>
            <p:cNvSpPr>
              <a:spLocks/>
            </p:cNvSpPr>
            <p:nvPr/>
          </p:nvSpPr>
          <p:spPr bwMode="auto">
            <a:xfrm>
              <a:off x="1048" y="2125"/>
              <a:ext cx="5" cy="19"/>
            </a:xfrm>
            <a:custGeom>
              <a:avLst/>
              <a:gdLst>
                <a:gd name="T0" fmla="*/ 0 w 2"/>
                <a:gd name="T1" fmla="*/ 0 h 8"/>
                <a:gd name="T2" fmla="*/ 0 w 2"/>
                <a:gd name="T3" fmla="*/ 1 h 8"/>
                <a:gd name="T4" fmla="*/ 1 w 2"/>
                <a:gd name="T5" fmla="*/ 8 h 8"/>
                <a:gd name="T6" fmla="*/ 0 w 2"/>
                <a:gd name="T7" fmla="*/ 0 h 8"/>
              </a:gdLst>
              <a:ahLst/>
              <a:cxnLst>
                <a:cxn ang="0">
                  <a:pos x="T0" y="T1"/>
                </a:cxn>
                <a:cxn ang="0">
                  <a:pos x="T2" y="T3"/>
                </a:cxn>
                <a:cxn ang="0">
                  <a:pos x="T4" y="T5"/>
                </a:cxn>
                <a:cxn ang="0">
                  <a:pos x="T6" y="T7"/>
                </a:cxn>
              </a:cxnLst>
              <a:rect l="0" t="0" r="r" b="b"/>
              <a:pathLst>
                <a:path w="2" h="8">
                  <a:moveTo>
                    <a:pt x="0" y="0"/>
                  </a:moveTo>
                  <a:cubicBezTo>
                    <a:pt x="0" y="0"/>
                    <a:pt x="0" y="1"/>
                    <a:pt x="0" y="1"/>
                  </a:cubicBezTo>
                  <a:cubicBezTo>
                    <a:pt x="1" y="3"/>
                    <a:pt x="2" y="5"/>
                    <a:pt x="1" y="8"/>
                  </a:cubicBezTo>
                  <a:cubicBezTo>
                    <a:pt x="0" y="5"/>
                    <a:pt x="0" y="3"/>
                    <a:pt x="0" y="0"/>
                  </a:cubicBezTo>
                  <a:close/>
                </a:path>
              </a:pathLst>
            </a:custGeom>
            <a:solidFill>
              <a:srgbClr val="AC85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4" name="Freeform 1397"/>
            <p:cNvSpPr>
              <a:spLocks/>
            </p:cNvSpPr>
            <p:nvPr/>
          </p:nvSpPr>
          <p:spPr bwMode="auto">
            <a:xfrm>
              <a:off x="958" y="2308"/>
              <a:ext cx="26" cy="85"/>
            </a:xfrm>
            <a:custGeom>
              <a:avLst/>
              <a:gdLst>
                <a:gd name="T0" fmla="*/ 4 w 11"/>
                <a:gd name="T1" fmla="*/ 36 h 36"/>
                <a:gd name="T2" fmla="*/ 4 w 11"/>
                <a:gd name="T3" fmla="*/ 33 h 36"/>
                <a:gd name="T4" fmla="*/ 5 w 11"/>
                <a:gd name="T5" fmla="*/ 28 h 36"/>
                <a:gd name="T6" fmla="*/ 1 w 11"/>
                <a:gd name="T7" fmla="*/ 6 h 36"/>
                <a:gd name="T8" fmla="*/ 0 w 11"/>
                <a:gd name="T9" fmla="*/ 4 h 36"/>
                <a:gd name="T10" fmla="*/ 8 w 11"/>
                <a:gd name="T11" fmla="*/ 0 h 36"/>
                <a:gd name="T12" fmla="*/ 10 w 11"/>
                <a:gd name="T13" fmla="*/ 7 h 36"/>
                <a:gd name="T14" fmla="*/ 9 w 11"/>
                <a:gd name="T15" fmla="*/ 18 h 36"/>
                <a:gd name="T16" fmla="*/ 4 w 11"/>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4" y="36"/>
                  </a:moveTo>
                  <a:cubicBezTo>
                    <a:pt x="2" y="35"/>
                    <a:pt x="4" y="33"/>
                    <a:pt x="4" y="33"/>
                  </a:cubicBezTo>
                  <a:cubicBezTo>
                    <a:pt x="5" y="31"/>
                    <a:pt x="5" y="30"/>
                    <a:pt x="5" y="28"/>
                  </a:cubicBezTo>
                  <a:cubicBezTo>
                    <a:pt x="7" y="20"/>
                    <a:pt x="7" y="12"/>
                    <a:pt x="1" y="6"/>
                  </a:cubicBezTo>
                  <a:cubicBezTo>
                    <a:pt x="1" y="5"/>
                    <a:pt x="0" y="5"/>
                    <a:pt x="0" y="4"/>
                  </a:cubicBezTo>
                  <a:cubicBezTo>
                    <a:pt x="3" y="2"/>
                    <a:pt x="5" y="0"/>
                    <a:pt x="8" y="0"/>
                  </a:cubicBezTo>
                  <a:cubicBezTo>
                    <a:pt x="10" y="2"/>
                    <a:pt x="10" y="5"/>
                    <a:pt x="10" y="7"/>
                  </a:cubicBezTo>
                  <a:cubicBezTo>
                    <a:pt x="10" y="11"/>
                    <a:pt x="11" y="15"/>
                    <a:pt x="9" y="18"/>
                  </a:cubicBezTo>
                  <a:cubicBezTo>
                    <a:pt x="9" y="24"/>
                    <a:pt x="8" y="31"/>
                    <a:pt x="4" y="36"/>
                  </a:cubicBezTo>
                  <a:close/>
                </a:path>
              </a:pathLst>
            </a:custGeom>
            <a:solidFill>
              <a:srgbClr val="9777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5" name="Freeform 1398"/>
            <p:cNvSpPr>
              <a:spLocks/>
            </p:cNvSpPr>
            <p:nvPr/>
          </p:nvSpPr>
          <p:spPr bwMode="auto">
            <a:xfrm>
              <a:off x="974" y="2242"/>
              <a:ext cx="22" cy="82"/>
            </a:xfrm>
            <a:custGeom>
              <a:avLst/>
              <a:gdLst>
                <a:gd name="T0" fmla="*/ 3 w 9"/>
                <a:gd name="T1" fmla="*/ 35 h 35"/>
                <a:gd name="T2" fmla="*/ 0 w 9"/>
                <a:gd name="T3" fmla="*/ 28 h 35"/>
                <a:gd name="T4" fmla="*/ 0 w 9"/>
                <a:gd name="T5" fmla="*/ 25 h 35"/>
                <a:gd name="T6" fmla="*/ 5 w 9"/>
                <a:gd name="T7" fmla="*/ 11 h 35"/>
                <a:gd name="T8" fmla="*/ 5 w 9"/>
                <a:gd name="T9" fmla="*/ 6 h 35"/>
                <a:gd name="T10" fmla="*/ 8 w 9"/>
                <a:gd name="T11" fmla="*/ 0 h 35"/>
                <a:gd name="T12" fmla="*/ 8 w 9"/>
                <a:gd name="T13" fmla="*/ 7 h 35"/>
                <a:gd name="T14" fmla="*/ 8 w 9"/>
                <a:gd name="T15" fmla="*/ 21 h 35"/>
                <a:gd name="T16" fmla="*/ 4 w 9"/>
                <a:gd name="T17" fmla="*/ 34 h 35"/>
                <a:gd name="T18" fmla="*/ 3 w 9"/>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3" y="35"/>
                  </a:moveTo>
                  <a:cubicBezTo>
                    <a:pt x="2" y="32"/>
                    <a:pt x="2" y="30"/>
                    <a:pt x="0" y="28"/>
                  </a:cubicBezTo>
                  <a:cubicBezTo>
                    <a:pt x="0" y="27"/>
                    <a:pt x="0" y="26"/>
                    <a:pt x="0" y="25"/>
                  </a:cubicBezTo>
                  <a:cubicBezTo>
                    <a:pt x="3" y="21"/>
                    <a:pt x="3" y="16"/>
                    <a:pt x="5" y="11"/>
                  </a:cubicBezTo>
                  <a:cubicBezTo>
                    <a:pt x="5" y="10"/>
                    <a:pt x="5" y="8"/>
                    <a:pt x="5" y="6"/>
                  </a:cubicBezTo>
                  <a:cubicBezTo>
                    <a:pt x="5" y="4"/>
                    <a:pt x="5" y="2"/>
                    <a:pt x="8" y="0"/>
                  </a:cubicBezTo>
                  <a:cubicBezTo>
                    <a:pt x="9" y="2"/>
                    <a:pt x="8" y="5"/>
                    <a:pt x="8" y="7"/>
                  </a:cubicBezTo>
                  <a:cubicBezTo>
                    <a:pt x="8" y="12"/>
                    <a:pt x="9" y="16"/>
                    <a:pt x="8" y="21"/>
                  </a:cubicBezTo>
                  <a:cubicBezTo>
                    <a:pt x="5" y="25"/>
                    <a:pt x="4" y="29"/>
                    <a:pt x="4" y="34"/>
                  </a:cubicBezTo>
                  <a:cubicBezTo>
                    <a:pt x="4" y="34"/>
                    <a:pt x="3" y="35"/>
                    <a:pt x="3" y="35"/>
                  </a:cubicBezTo>
                  <a:close/>
                </a:path>
              </a:pathLst>
            </a:custGeom>
            <a:solidFill>
              <a:srgbClr val="653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6" name="Freeform 1399"/>
            <p:cNvSpPr>
              <a:spLocks/>
            </p:cNvSpPr>
            <p:nvPr/>
          </p:nvSpPr>
          <p:spPr bwMode="auto">
            <a:xfrm>
              <a:off x="924" y="2391"/>
              <a:ext cx="48" cy="21"/>
            </a:xfrm>
            <a:custGeom>
              <a:avLst/>
              <a:gdLst>
                <a:gd name="T0" fmla="*/ 0 w 20"/>
                <a:gd name="T1" fmla="*/ 6 h 9"/>
                <a:gd name="T2" fmla="*/ 11 w 20"/>
                <a:gd name="T3" fmla="*/ 4 h 9"/>
                <a:gd name="T4" fmla="*/ 20 w 20"/>
                <a:gd name="T5" fmla="*/ 0 h 9"/>
                <a:gd name="T6" fmla="*/ 5 w 20"/>
                <a:gd name="T7" fmla="*/ 7 h 9"/>
                <a:gd name="T8" fmla="*/ 0 w 20"/>
                <a:gd name="T9" fmla="*/ 5 h 9"/>
                <a:gd name="T10" fmla="*/ 0 w 20"/>
                <a:gd name="T11" fmla="*/ 6 h 9"/>
              </a:gdLst>
              <a:ahLst/>
              <a:cxnLst>
                <a:cxn ang="0">
                  <a:pos x="T0" y="T1"/>
                </a:cxn>
                <a:cxn ang="0">
                  <a:pos x="T2" y="T3"/>
                </a:cxn>
                <a:cxn ang="0">
                  <a:pos x="T4" y="T5"/>
                </a:cxn>
                <a:cxn ang="0">
                  <a:pos x="T6" y="T7"/>
                </a:cxn>
                <a:cxn ang="0">
                  <a:pos x="T8" y="T9"/>
                </a:cxn>
                <a:cxn ang="0">
                  <a:pos x="T10" y="T11"/>
                </a:cxn>
              </a:cxnLst>
              <a:rect l="0" t="0" r="r" b="b"/>
              <a:pathLst>
                <a:path w="20" h="9">
                  <a:moveTo>
                    <a:pt x="0" y="6"/>
                  </a:moveTo>
                  <a:cubicBezTo>
                    <a:pt x="4" y="4"/>
                    <a:pt x="8" y="5"/>
                    <a:pt x="11" y="4"/>
                  </a:cubicBezTo>
                  <a:cubicBezTo>
                    <a:pt x="15" y="4"/>
                    <a:pt x="18" y="3"/>
                    <a:pt x="20" y="0"/>
                  </a:cubicBezTo>
                  <a:cubicBezTo>
                    <a:pt x="18" y="6"/>
                    <a:pt x="11" y="9"/>
                    <a:pt x="5" y="7"/>
                  </a:cubicBezTo>
                  <a:cubicBezTo>
                    <a:pt x="4" y="7"/>
                    <a:pt x="2" y="6"/>
                    <a:pt x="0" y="5"/>
                  </a:cubicBezTo>
                  <a:lnTo>
                    <a:pt x="0" y="6"/>
                  </a:lnTo>
                  <a:close/>
                </a:path>
              </a:pathLst>
            </a:custGeom>
            <a:solidFill>
              <a:srgbClr val="F6F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7" name="Freeform 1400"/>
            <p:cNvSpPr>
              <a:spLocks/>
            </p:cNvSpPr>
            <p:nvPr/>
          </p:nvSpPr>
          <p:spPr bwMode="auto">
            <a:xfrm>
              <a:off x="979" y="2322"/>
              <a:ext cx="7" cy="28"/>
            </a:xfrm>
            <a:custGeom>
              <a:avLst/>
              <a:gdLst>
                <a:gd name="T0" fmla="*/ 1 w 3"/>
                <a:gd name="T1" fmla="*/ 1 h 12"/>
                <a:gd name="T2" fmla="*/ 2 w 3"/>
                <a:gd name="T3" fmla="*/ 0 h 12"/>
                <a:gd name="T4" fmla="*/ 0 w 3"/>
                <a:gd name="T5" fmla="*/ 12 h 12"/>
                <a:gd name="T6" fmla="*/ 1 w 3"/>
                <a:gd name="T7" fmla="*/ 1 h 12"/>
              </a:gdLst>
              <a:ahLst/>
              <a:cxnLst>
                <a:cxn ang="0">
                  <a:pos x="T0" y="T1"/>
                </a:cxn>
                <a:cxn ang="0">
                  <a:pos x="T2" y="T3"/>
                </a:cxn>
                <a:cxn ang="0">
                  <a:pos x="T4" y="T5"/>
                </a:cxn>
                <a:cxn ang="0">
                  <a:pos x="T6" y="T7"/>
                </a:cxn>
              </a:cxnLst>
              <a:rect l="0" t="0" r="r" b="b"/>
              <a:pathLst>
                <a:path w="3" h="12">
                  <a:moveTo>
                    <a:pt x="1" y="1"/>
                  </a:moveTo>
                  <a:cubicBezTo>
                    <a:pt x="1" y="1"/>
                    <a:pt x="1" y="0"/>
                    <a:pt x="2" y="0"/>
                  </a:cubicBezTo>
                  <a:cubicBezTo>
                    <a:pt x="1" y="4"/>
                    <a:pt x="3" y="8"/>
                    <a:pt x="0" y="12"/>
                  </a:cubicBezTo>
                  <a:cubicBezTo>
                    <a:pt x="1" y="9"/>
                    <a:pt x="1" y="5"/>
                    <a:pt x="1" y="1"/>
                  </a:cubicBezTo>
                  <a:close/>
                </a:path>
              </a:pathLst>
            </a:custGeom>
            <a:solidFill>
              <a:srgbClr val="8D67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8" name="Freeform 1401"/>
            <p:cNvSpPr>
              <a:spLocks/>
            </p:cNvSpPr>
            <p:nvPr/>
          </p:nvSpPr>
          <p:spPr bwMode="auto">
            <a:xfrm>
              <a:off x="1055" y="3418"/>
              <a:ext cx="100" cy="185"/>
            </a:xfrm>
            <a:custGeom>
              <a:avLst/>
              <a:gdLst>
                <a:gd name="T0" fmla="*/ 39 w 42"/>
                <a:gd name="T1" fmla="*/ 52 h 78"/>
                <a:gd name="T2" fmla="*/ 39 w 42"/>
                <a:gd name="T3" fmla="*/ 53 h 78"/>
                <a:gd name="T4" fmla="*/ 41 w 42"/>
                <a:gd name="T5" fmla="*/ 62 h 78"/>
                <a:gd name="T6" fmla="*/ 38 w 42"/>
                <a:gd name="T7" fmla="*/ 59 h 78"/>
                <a:gd name="T8" fmla="*/ 34 w 42"/>
                <a:gd name="T9" fmla="*/ 52 h 78"/>
                <a:gd name="T10" fmla="*/ 28 w 42"/>
                <a:gd name="T11" fmla="*/ 56 h 78"/>
                <a:gd name="T12" fmla="*/ 28 w 42"/>
                <a:gd name="T13" fmla="*/ 63 h 78"/>
                <a:gd name="T14" fmla="*/ 21 w 42"/>
                <a:gd name="T15" fmla="*/ 76 h 78"/>
                <a:gd name="T16" fmla="*/ 17 w 42"/>
                <a:gd name="T17" fmla="*/ 75 h 78"/>
                <a:gd name="T18" fmla="*/ 8 w 42"/>
                <a:gd name="T19" fmla="*/ 73 h 78"/>
                <a:gd name="T20" fmla="*/ 7 w 42"/>
                <a:gd name="T21" fmla="*/ 74 h 78"/>
                <a:gd name="T22" fmla="*/ 3 w 42"/>
                <a:gd name="T23" fmla="*/ 69 h 78"/>
                <a:gd name="T24" fmla="*/ 4 w 42"/>
                <a:gd name="T25" fmla="*/ 65 h 78"/>
                <a:gd name="T26" fmla="*/ 3 w 42"/>
                <a:gd name="T27" fmla="*/ 59 h 78"/>
                <a:gd name="T28" fmla="*/ 3 w 42"/>
                <a:gd name="T29" fmla="*/ 55 h 78"/>
                <a:gd name="T30" fmla="*/ 7 w 42"/>
                <a:gd name="T31" fmla="*/ 56 h 78"/>
                <a:gd name="T32" fmla="*/ 10 w 42"/>
                <a:gd name="T33" fmla="*/ 57 h 78"/>
                <a:gd name="T34" fmla="*/ 10 w 42"/>
                <a:gd name="T35" fmla="*/ 58 h 78"/>
                <a:gd name="T36" fmla="*/ 17 w 42"/>
                <a:gd name="T37" fmla="*/ 55 h 78"/>
                <a:gd name="T38" fmla="*/ 16 w 42"/>
                <a:gd name="T39" fmla="*/ 48 h 78"/>
                <a:gd name="T40" fmla="*/ 14 w 42"/>
                <a:gd name="T41" fmla="*/ 46 h 78"/>
                <a:gd name="T42" fmla="*/ 13 w 42"/>
                <a:gd name="T43" fmla="*/ 46 h 78"/>
                <a:gd name="T44" fmla="*/ 7 w 42"/>
                <a:gd name="T45" fmla="*/ 45 h 78"/>
                <a:gd name="T46" fmla="*/ 7 w 42"/>
                <a:gd name="T47" fmla="*/ 43 h 78"/>
                <a:gd name="T48" fmla="*/ 4 w 42"/>
                <a:gd name="T49" fmla="*/ 35 h 78"/>
                <a:gd name="T50" fmla="*/ 1 w 42"/>
                <a:gd name="T51" fmla="*/ 22 h 78"/>
                <a:gd name="T52" fmla="*/ 4 w 42"/>
                <a:gd name="T53" fmla="*/ 21 h 78"/>
                <a:gd name="T54" fmla="*/ 9 w 42"/>
                <a:gd name="T55" fmla="*/ 24 h 78"/>
                <a:gd name="T56" fmla="*/ 11 w 42"/>
                <a:gd name="T57" fmla="*/ 25 h 78"/>
                <a:gd name="T58" fmla="*/ 15 w 42"/>
                <a:gd name="T59" fmla="*/ 31 h 78"/>
                <a:gd name="T60" fmla="*/ 16 w 42"/>
                <a:gd name="T61" fmla="*/ 33 h 78"/>
                <a:gd name="T62" fmla="*/ 17 w 42"/>
                <a:gd name="T63" fmla="*/ 34 h 78"/>
                <a:gd name="T64" fmla="*/ 18 w 42"/>
                <a:gd name="T65" fmla="*/ 35 h 78"/>
                <a:gd name="T66" fmla="*/ 26 w 42"/>
                <a:gd name="T67" fmla="*/ 25 h 78"/>
                <a:gd name="T68" fmla="*/ 23 w 42"/>
                <a:gd name="T69" fmla="*/ 20 h 78"/>
                <a:gd name="T70" fmla="*/ 15 w 42"/>
                <a:gd name="T71" fmla="*/ 15 h 78"/>
                <a:gd name="T72" fmla="*/ 13 w 42"/>
                <a:gd name="T73" fmla="*/ 8 h 78"/>
                <a:gd name="T74" fmla="*/ 14 w 42"/>
                <a:gd name="T75" fmla="*/ 8 h 78"/>
                <a:gd name="T76" fmla="*/ 15 w 42"/>
                <a:gd name="T77" fmla="*/ 8 h 78"/>
                <a:gd name="T78" fmla="*/ 18 w 42"/>
                <a:gd name="T79" fmla="*/ 10 h 78"/>
                <a:gd name="T80" fmla="*/ 20 w 42"/>
                <a:gd name="T81" fmla="*/ 4 h 78"/>
                <a:gd name="T82" fmla="*/ 19 w 42"/>
                <a:gd name="T83" fmla="*/ 2 h 78"/>
                <a:gd name="T84" fmla="*/ 22 w 42"/>
                <a:gd name="T85" fmla="*/ 3 h 78"/>
                <a:gd name="T86" fmla="*/ 28 w 42"/>
                <a:gd name="T87" fmla="*/ 4 h 78"/>
                <a:gd name="T88" fmla="*/ 28 w 42"/>
                <a:gd name="T89" fmla="*/ 8 h 78"/>
                <a:gd name="T90" fmla="*/ 26 w 42"/>
                <a:gd name="T91" fmla="*/ 13 h 78"/>
                <a:gd name="T92" fmla="*/ 28 w 42"/>
                <a:gd name="T93" fmla="*/ 20 h 78"/>
                <a:gd name="T94" fmla="*/ 32 w 42"/>
                <a:gd name="T95" fmla="*/ 28 h 78"/>
                <a:gd name="T96" fmla="*/ 34 w 42"/>
                <a:gd name="T97" fmla="*/ 31 h 78"/>
                <a:gd name="T98" fmla="*/ 38 w 42"/>
                <a:gd name="T99" fmla="*/ 30 h 78"/>
                <a:gd name="T100" fmla="*/ 41 w 42"/>
                <a:gd name="T101" fmla="*/ 27 h 78"/>
                <a:gd name="T102" fmla="*/ 38 w 42"/>
                <a:gd name="T103" fmla="*/ 34 h 78"/>
                <a:gd name="T104" fmla="*/ 38 w 42"/>
                <a:gd name="T105" fmla="*/ 37 h 78"/>
                <a:gd name="T106" fmla="*/ 37 w 42"/>
                <a:gd name="T107" fmla="*/ 37 h 78"/>
                <a:gd name="T108" fmla="*/ 25 w 42"/>
                <a:gd name="T109" fmla="*/ 42 h 78"/>
                <a:gd name="T110" fmla="*/ 34 w 42"/>
                <a:gd name="T111" fmla="*/ 40 h 78"/>
                <a:gd name="T112" fmla="*/ 35 w 42"/>
                <a:gd name="T113" fmla="*/ 41 h 78"/>
                <a:gd name="T114" fmla="*/ 38 w 42"/>
                <a:gd name="T115" fmla="*/ 45 h 78"/>
                <a:gd name="T116" fmla="*/ 39 w 42"/>
                <a:gd name="T117"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78">
                  <a:moveTo>
                    <a:pt x="39" y="52"/>
                  </a:moveTo>
                  <a:cubicBezTo>
                    <a:pt x="39" y="53"/>
                    <a:pt x="39" y="53"/>
                    <a:pt x="39" y="53"/>
                  </a:cubicBezTo>
                  <a:cubicBezTo>
                    <a:pt x="39" y="56"/>
                    <a:pt x="42" y="59"/>
                    <a:pt x="41" y="62"/>
                  </a:cubicBezTo>
                  <a:cubicBezTo>
                    <a:pt x="39" y="62"/>
                    <a:pt x="39" y="61"/>
                    <a:pt x="38" y="59"/>
                  </a:cubicBezTo>
                  <a:cubicBezTo>
                    <a:pt x="38" y="56"/>
                    <a:pt x="37" y="53"/>
                    <a:pt x="34" y="52"/>
                  </a:cubicBezTo>
                  <a:cubicBezTo>
                    <a:pt x="30" y="51"/>
                    <a:pt x="28" y="52"/>
                    <a:pt x="28" y="56"/>
                  </a:cubicBezTo>
                  <a:cubicBezTo>
                    <a:pt x="28" y="58"/>
                    <a:pt x="28" y="61"/>
                    <a:pt x="28" y="63"/>
                  </a:cubicBezTo>
                  <a:cubicBezTo>
                    <a:pt x="29" y="69"/>
                    <a:pt x="25" y="73"/>
                    <a:pt x="21" y="76"/>
                  </a:cubicBezTo>
                  <a:cubicBezTo>
                    <a:pt x="20" y="78"/>
                    <a:pt x="18" y="76"/>
                    <a:pt x="17" y="75"/>
                  </a:cubicBezTo>
                  <a:cubicBezTo>
                    <a:pt x="15" y="71"/>
                    <a:pt x="13" y="70"/>
                    <a:pt x="8" y="73"/>
                  </a:cubicBezTo>
                  <a:cubicBezTo>
                    <a:pt x="8" y="73"/>
                    <a:pt x="7" y="74"/>
                    <a:pt x="7" y="74"/>
                  </a:cubicBezTo>
                  <a:cubicBezTo>
                    <a:pt x="4" y="74"/>
                    <a:pt x="3" y="72"/>
                    <a:pt x="3" y="69"/>
                  </a:cubicBezTo>
                  <a:cubicBezTo>
                    <a:pt x="4" y="68"/>
                    <a:pt x="4" y="67"/>
                    <a:pt x="4" y="65"/>
                  </a:cubicBezTo>
                  <a:cubicBezTo>
                    <a:pt x="5" y="63"/>
                    <a:pt x="5" y="61"/>
                    <a:pt x="3" y="59"/>
                  </a:cubicBezTo>
                  <a:cubicBezTo>
                    <a:pt x="2" y="58"/>
                    <a:pt x="2" y="56"/>
                    <a:pt x="3" y="55"/>
                  </a:cubicBezTo>
                  <a:cubicBezTo>
                    <a:pt x="5" y="54"/>
                    <a:pt x="6" y="55"/>
                    <a:pt x="7" y="56"/>
                  </a:cubicBezTo>
                  <a:cubicBezTo>
                    <a:pt x="8" y="56"/>
                    <a:pt x="9" y="56"/>
                    <a:pt x="10" y="57"/>
                  </a:cubicBezTo>
                  <a:cubicBezTo>
                    <a:pt x="10" y="57"/>
                    <a:pt x="10" y="58"/>
                    <a:pt x="10" y="58"/>
                  </a:cubicBezTo>
                  <a:cubicBezTo>
                    <a:pt x="12" y="59"/>
                    <a:pt x="16" y="56"/>
                    <a:pt x="17" y="55"/>
                  </a:cubicBezTo>
                  <a:cubicBezTo>
                    <a:pt x="17" y="52"/>
                    <a:pt x="16" y="50"/>
                    <a:pt x="16" y="48"/>
                  </a:cubicBezTo>
                  <a:cubicBezTo>
                    <a:pt x="16" y="47"/>
                    <a:pt x="16" y="46"/>
                    <a:pt x="14" y="46"/>
                  </a:cubicBezTo>
                  <a:cubicBezTo>
                    <a:pt x="14" y="46"/>
                    <a:pt x="13" y="47"/>
                    <a:pt x="13" y="46"/>
                  </a:cubicBezTo>
                  <a:cubicBezTo>
                    <a:pt x="11" y="44"/>
                    <a:pt x="9" y="44"/>
                    <a:pt x="7" y="45"/>
                  </a:cubicBezTo>
                  <a:cubicBezTo>
                    <a:pt x="7" y="44"/>
                    <a:pt x="7" y="44"/>
                    <a:pt x="7" y="43"/>
                  </a:cubicBezTo>
                  <a:cubicBezTo>
                    <a:pt x="7" y="40"/>
                    <a:pt x="6" y="37"/>
                    <a:pt x="4" y="35"/>
                  </a:cubicBezTo>
                  <a:cubicBezTo>
                    <a:pt x="0" y="32"/>
                    <a:pt x="1" y="26"/>
                    <a:pt x="1" y="22"/>
                  </a:cubicBezTo>
                  <a:cubicBezTo>
                    <a:pt x="1" y="20"/>
                    <a:pt x="3" y="20"/>
                    <a:pt x="4" y="21"/>
                  </a:cubicBezTo>
                  <a:cubicBezTo>
                    <a:pt x="6" y="21"/>
                    <a:pt x="7" y="23"/>
                    <a:pt x="9" y="24"/>
                  </a:cubicBezTo>
                  <a:cubicBezTo>
                    <a:pt x="10" y="24"/>
                    <a:pt x="10" y="24"/>
                    <a:pt x="11" y="25"/>
                  </a:cubicBezTo>
                  <a:cubicBezTo>
                    <a:pt x="13" y="26"/>
                    <a:pt x="16" y="27"/>
                    <a:pt x="15" y="31"/>
                  </a:cubicBezTo>
                  <a:cubicBezTo>
                    <a:pt x="14" y="32"/>
                    <a:pt x="15" y="32"/>
                    <a:pt x="16" y="33"/>
                  </a:cubicBezTo>
                  <a:cubicBezTo>
                    <a:pt x="16" y="33"/>
                    <a:pt x="17" y="34"/>
                    <a:pt x="17" y="34"/>
                  </a:cubicBezTo>
                  <a:cubicBezTo>
                    <a:pt x="17" y="34"/>
                    <a:pt x="17" y="35"/>
                    <a:pt x="18" y="35"/>
                  </a:cubicBezTo>
                  <a:cubicBezTo>
                    <a:pt x="21" y="34"/>
                    <a:pt x="26" y="28"/>
                    <a:pt x="26" y="25"/>
                  </a:cubicBezTo>
                  <a:cubicBezTo>
                    <a:pt x="25" y="23"/>
                    <a:pt x="23" y="21"/>
                    <a:pt x="23" y="20"/>
                  </a:cubicBezTo>
                  <a:cubicBezTo>
                    <a:pt x="21" y="17"/>
                    <a:pt x="18" y="16"/>
                    <a:pt x="15" y="15"/>
                  </a:cubicBezTo>
                  <a:cubicBezTo>
                    <a:pt x="14" y="13"/>
                    <a:pt x="12" y="11"/>
                    <a:pt x="13" y="8"/>
                  </a:cubicBezTo>
                  <a:cubicBezTo>
                    <a:pt x="14" y="8"/>
                    <a:pt x="14" y="8"/>
                    <a:pt x="14" y="8"/>
                  </a:cubicBezTo>
                  <a:cubicBezTo>
                    <a:pt x="14" y="8"/>
                    <a:pt x="15" y="8"/>
                    <a:pt x="15" y="8"/>
                  </a:cubicBezTo>
                  <a:cubicBezTo>
                    <a:pt x="16" y="9"/>
                    <a:pt x="16" y="12"/>
                    <a:pt x="18" y="10"/>
                  </a:cubicBezTo>
                  <a:cubicBezTo>
                    <a:pt x="20" y="9"/>
                    <a:pt x="21" y="7"/>
                    <a:pt x="20" y="4"/>
                  </a:cubicBezTo>
                  <a:cubicBezTo>
                    <a:pt x="20" y="3"/>
                    <a:pt x="19" y="3"/>
                    <a:pt x="19" y="2"/>
                  </a:cubicBezTo>
                  <a:cubicBezTo>
                    <a:pt x="21" y="0"/>
                    <a:pt x="22" y="2"/>
                    <a:pt x="22" y="3"/>
                  </a:cubicBezTo>
                  <a:cubicBezTo>
                    <a:pt x="24" y="7"/>
                    <a:pt x="26" y="7"/>
                    <a:pt x="28" y="4"/>
                  </a:cubicBezTo>
                  <a:cubicBezTo>
                    <a:pt x="29" y="5"/>
                    <a:pt x="28" y="7"/>
                    <a:pt x="28" y="8"/>
                  </a:cubicBezTo>
                  <a:cubicBezTo>
                    <a:pt x="27" y="9"/>
                    <a:pt x="26" y="11"/>
                    <a:pt x="26" y="13"/>
                  </a:cubicBezTo>
                  <a:cubicBezTo>
                    <a:pt x="24" y="16"/>
                    <a:pt x="25" y="19"/>
                    <a:pt x="28" y="20"/>
                  </a:cubicBezTo>
                  <a:cubicBezTo>
                    <a:pt x="31" y="22"/>
                    <a:pt x="32" y="24"/>
                    <a:pt x="32" y="28"/>
                  </a:cubicBezTo>
                  <a:cubicBezTo>
                    <a:pt x="31" y="30"/>
                    <a:pt x="33" y="30"/>
                    <a:pt x="34" y="31"/>
                  </a:cubicBezTo>
                  <a:cubicBezTo>
                    <a:pt x="36" y="31"/>
                    <a:pt x="37" y="31"/>
                    <a:pt x="38" y="30"/>
                  </a:cubicBezTo>
                  <a:cubicBezTo>
                    <a:pt x="39" y="29"/>
                    <a:pt x="39" y="27"/>
                    <a:pt x="41" y="27"/>
                  </a:cubicBezTo>
                  <a:cubicBezTo>
                    <a:pt x="41" y="30"/>
                    <a:pt x="42" y="33"/>
                    <a:pt x="38" y="34"/>
                  </a:cubicBezTo>
                  <a:cubicBezTo>
                    <a:pt x="36" y="35"/>
                    <a:pt x="41" y="36"/>
                    <a:pt x="38" y="37"/>
                  </a:cubicBezTo>
                  <a:cubicBezTo>
                    <a:pt x="38" y="37"/>
                    <a:pt x="37" y="37"/>
                    <a:pt x="37" y="37"/>
                  </a:cubicBezTo>
                  <a:cubicBezTo>
                    <a:pt x="33" y="38"/>
                    <a:pt x="29" y="40"/>
                    <a:pt x="25" y="42"/>
                  </a:cubicBezTo>
                  <a:cubicBezTo>
                    <a:pt x="28" y="43"/>
                    <a:pt x="31" y="40"/>
                    <a:pt x="34" y="40"/>
                  </a:cubicBezTo>
                  <a:cubicBezTo>
                    <a:pt x="34" y="40"/>
                    <a:pt x="34" y="40"/>
                    <a:pt x="35" y="41"/>
                  </a:cubicBezTo>
                  <a:cubicBezTo>
                    <a:pt x="37" y="41"/>
                    <a:pt x="38" y="43"/>
                    <a:pt x="38" y="45"/>
                  </a:cubicBezTo>
                  <a:cubicBezTo>
                    <a:pt x="38" y="48"/>
                    <a:pt x="38" y="50"/>
                    <a:pt x="39" y="52"/>
                  </a:cubicBezTo>
                  <a:close/>
                </a:path>
              </a:pathLst>
            </a:custGeom>
            <a:solidFill>
              <a:srgbClr val="CEA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9" name="Freeform 1402"/>
            <p:cNvSpPr>
              <a:spLocks/>
            </p:cNvSpPr>
            <p:nvPr/>
          </p:nvSpPr>
          <p:spPr bwMode="auto">
            <a:xfrm>
              <a:off x="1110" y="3392"/>
              <a:ext cx="54" cy="105"/>
            </a:xfrm>
            <a:custGeom>
              <a:avLst/>
              <a:gdLst>
                <a:gd name="T0" fmla="*/ 18 w 23"/>
                <a:gd name="T1" fmla="*/ 38 h 44"/>
                <a:gd name="T2" fmla="*/ 16 w 23"/>
                <a:gd name="T3" fmla="*/ 40 h 44"/>
                <a:gd name="T4" fmla="*/ 13 w 23"/>
                <a:gd name="T5" fmla="*/ 43 h 44"/>
                <a:gd name="T6" fmla="*/ 8 w 23"/>
                <a:gd name="T7" fmla="*/ 41 h 44"/>
                <a:gd name="T8" fmla="*/ 7 w 23"/>
                <a:gd name="T9" fmla="*/ 40 h 44"/>
                <a:gd name="T10" fmla="*/ 3 w 23"/>
                <a:gd name="T11" fmla="*/ 31 h 44"/>
                <a:gd name="T12" fmla="*/ 1 w 23"/>
                <a:gd name="T13" fmla="*/ 24 h 44"/>
                <a:gd name="T14" fmla="*/ 5 w 23"/>
                <a:gd name="T15" fmla="*/ 15 h 44"/>
                <a:gd name="T16" fmla="*/ 18 w 23"/>
                <a:gd name="T17" fmla="*/ 3 h 44"/>
                <a:gd name="T18" fmla="*/ 21 w 23"/>
                <a:gd name="T19" fmla="*/ 2 h 44"/>
                <a:gd name="T20" fmla="*/ 21 w 23"/>
                <a:gd name="T21" fmla="*/ 5 h 44"/>
                <a:gd name="T22" fmla="*/ 18 w 23"/>
                <a:gd name="T23" fmla="*/ 9 h 44"/>
                <a:gd name="T24" fmla="*/ 13 w 23"/>
                <a:gd name="T25" fmla="*/ 14 h 44"/>
                <a:gd name="T26" fmla="*/ 15 w 23"/>
                <a:gd name="T27" fmla="*/ 29 h 44"/>
                <a:gd name="T28" fmla="*/ 18 w 23"/>
                <a:gd name="T29"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4">
                  <a:moveTo>
                    <a:pt x="18" y="38"/>
                  </a:moveTo>
                  <a:cubicBezTo>
                    <a:pt x="17" y="38"/>
                    <a:pt x="17" y="39"/>
                    <a:pt x="16" y="40"/>
                  </a:cubicBezTo>
                  <a:cubicBezTo>
                    <a:pt x="16" y="42"/>
                    <a:pt x="15" y="43"/>
                    <a:pt x="13" y="43"/>
                  </a:cubicBezTo>
                  <a:cubicBezTo>
                    <a:pt x="11" y="44"/>
                    <a:pt x="9" y="42"/>
                    <a:pt x="8" y="41"/>
                  </a:cubicBezTo>
                  <a:cubicBezTo>
                    <a:pt x="8" y="41"/>
                    <a:pt x="7" y="41"/>
                    <a:pt x="7" y="40"/>
                  </a:cubicBezTo>
                  <a:cubicBezTo>
                    <a:pt x="9" y="36"/>
                    <a:pt x="6" y="33"/>
                    <a:pt x="3" y="31"/>
                  </a:cubicBezTo>
                  <a:cubicBezTo>
                    <a:pt x="1" y="29"/>
                    <a:pt x="0" y="27"/>
                    <a:pt x="1" y="24"/>
                  </a:cubicBezTo>
                  <a:cubicBezTo>
                    <a:pt x="3" y="21"/>
                    <a:pt x="4" y="18"/>
                    <a:pt x="5" y="15"/>
                  </a:cubicBezTo>
                  <a:cubicBezTo>
                    <a:pt x="9" y="10"/>
                    <a:pt x="14" y="7"/>
                    <a:pt x="18" y="3"/>
                  </a:cubicBezTo>
                  <a:cubicBezTo>
                    <a:pt x="19" y="2"/>
                    <a:pt x="20" y="0"/>
                    <a:pt x="21" y="2"/>
                  </a:cubicBezTo>
                  <a:cubicBezTo>
                    <a:pt x="23" y="3"/>
                    <a:pt x="22" y="4"/>
                    <a:pt x="21" y="5"/>
                  </a:cubicBezTo>
                  <a:cubicBezTo>
                    <a:pt x="20" y="6"/>
                    <a:pt x="18" y="7"/>
                    <a:pt x="18" y="9"/>
                  </a:cubicBezTo>
                  <a:cubicBezTo>
                    <a:pt x="15" y="9"/>
                    <a:pt x="14" y="12"/>
                    <a:pt x="13" y="14"/>
                  </a:cubicBezTo>
                  <a:cubicBezTo>
                    <a:pt x="11" y="20"/>
                    <a:pt x="12" y="24"/>
                    <a:pt x="15" y="29"/>
                  </a:cubicBezTo>
                  <a:cubicBezTo>
                    <a:pt x="17" y="31"/>
                    <a:pt x="19" y="34"/>
                    <a:pt x="18" y="38"/>
                  </a:cubicBezTo>
                  <a:close/>
                </a:path>
              </a:pathLst>
            </a:custGeom>
            <a:solidFill>
              <a:srgbClr val="DCC1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80" name="Freeform 1403"/>
            <p:cNvSpPr>
              <a:spLocks/>
            </p:cNvSpPr>
            <p:nvPr/>
          </p:nvSpPr>
          <p:spPr bwMode="auto">
            <a:xfrm>
              <a:off x="1079" y="3364"/>
              <a:ext cx="54" cy="57"/>
            </a:xfrm>
            <a:custGeom>
              <a:avLst/>
              <a:gdLst>
                <a:gd name="T0" fmla="*/ 12 w 23"/>
                <a:gd name="T1" fmla="*/ 21 h 24"/>
                <a:gd name="T2" fmla="*/ 6 w 23"/>
                <a:gd name="T3" fmla="*/ 22 h 24"/>
                <a:gd name="T4" fmla="*/ 0 w 23"/>
                <a:gd name="T5" fmla="*/ 19 h 24"/>
                <a:gd name="T6" fmla="*/ 4 w 23"/>
                <a:gd name="T7" fmla="*/ 2 h 24"/>
                <a:gd name="T8" fmla="*/ 21 w 23"/>
                <a:gd name="T9" fmla="*/ 6 h 24"/>
                <a:gd name="T10" fmla="*/ 22 w 23"/>
                <a:gd name="T11" fmla="*/ 7 h 24"/>
                <a:gd name="T12" fmla="*/ 22 w 23"/>
                <a:gd name="T13" fmla="*/ 11 h 24"/>
                <a:gd name="T14" fmla="*/ 17 w 23"/>
                <a:gd name="T15" fmla="*/ 17 h 24"/>
                <a:gd name="T16" fmla="*/ 16 w 23"/>
                <a:gd name="T17" fmla="*/ 19 h 24"/>
                <a:gd name="T18" fmla="*/ 12 w 23"/>
                <a:gd name="T1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4">
                  <a:moveTo>
                    <a:pt x="12" y="21"/>
                  </a:moveTo>
                  <a:cubicBezTo>
                    <a:pt x="10" y="22"/>
                    <a:pt x="8" y="22"/>
                    <a:pt x="6" y="22"/>
                  </a:cubicBezTo>
                  <a:cubicBezTo>
                    <a:pt x="2" y="24"/>
                    <a:pt x="0" y="23"/>
                    <a:pt x="0" y="19"/>
                  </a:cubicBezTo>
                  <a:cubicBezTo>
                    <a:pt x="0" y="13"/>
                    <a:pt x="2" y="7"/>
                    <a:pt x="4" y="2"/>
                  </a:cubicBezTo>
                  <a:cubicBezTo>
                    <a:pt x="9" y="0"/>
                    <a:pt x="17" y="1"/>
                    <a:pt x="21" y="6"/>
                  </a:cubicBezTo>
                  <a:cubicBezTo>
                    <a:pt x="22" y="7"/>
                    <a:pt x="22" y="7"/>
                    <a:pt x="22" y="7"/>
                  </a:cubicBezTo>
                  <a:cubicBezTo>
                    <a:pt x="23" y="9"/>
                    <a:pt x="23" y="10"/>
                    <a:pt x="22" y="11"/>
                  </a:cubicBezTo>
                  <a:cubicBezTo>
                    <a:pt x="19" y="12"/>
                    <a:pt x="17" y="13"/>
                    <a:pt x="17" y="17"/>
                  </a:cubicBezTo>
                  <a:cubicBezTo>
                    <a:pt x="17" y="18"/>
                    <a:pt x="16" y="19"/>
                    <a:pt x="16" y="19"/>
                  </a:cubicBezTo>
                  <a:cubicBezTo>
                    <a:pt x="15" y="20"/>
                    <a:pt x="14" y="22"/>
                    <a:pt x="12" y="21"/>
                  </a:cubicBezTo>
                  <a:close/>
                </a:path>
              </a:pathLst>
            </a:custGeom>
            <a:solidFill>
              <a:srgbClr val="CCC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81" name="Freeform 1404"/>
            <p:cNvSpPr>
              <a:spLocks/>
            </p:cNvSpPr>
            <p:nvPr/>
          </p:nvSpPr>
          <p:spPr bwMode="auto">
            <a:xfrm>
              <a:off x="1062" y="3359"/>
              <a:ext cx="31" cy="66"/>
            </a:xfrm>
            <a:custGeom>
              <a:avLst/>
              <a:gdLst>
                <a:gd name="T0" fmla="*/ 12 w 13"/>
                <a:gd name="T1" fmla="*/ 4 h 28"/>
                <a:gd name="T2" fmla="*/ 9 w 13"/>
                <a:gd name="T3" fmla="*/ 14 h 28"/>
                <a:gd name="T4" fmla="*/ 8 w 13"/>
                <a:gd name="T5" fmla="*/ 20 h 28"/>
                <a:gd name="T6" fmla="*/ 13 w 13"/>
                <a:gd name="T7" fmla="*/ 24 h 28"/>
                <a:gd name="T8" fmla="*/ 13 w 13"/>
                <a:gd name="T9" fmla="*/ 25 h 28"/>
                <a:gd name="T10" fmla="*/ 0 w 13"/>
                <a:gd name="T11" fmla="*/ 18 h 28"/>
                <a:gd name="T12" fmla="*/ 0 w 13"/>
                <a:gd name="T13" fmla="*/ 14 h 28"/>
                <a:gd name="T14" fmla="*/ 2 w 13"/>
                <a:gd name="T15" fmla="*/ 4 h 28"/>
                <a:gd name="T16" fmla="*/ 4 w 13"/>
                <a:gd name="T17" fmla="*/ 0 h 28"/>
                <a:gd name="T18" fmla="*/ 11 w 13"/>
                <a:gd name="T19" fmla="*/ 2 h 28"/>
                <a:gd name="T20" fmla="*/ 12 w 13"/>
                <a:gd name="T21"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8">
                  <a:moveTo>
                    <a:pt x="12" y="4"/>
                  </a:moveTo>
                  <a:cubicBezTo>
                    <a:pt x="11" y="7"/>
                    <a:pt x="10" y="11"/>
                    <a:pt x="9" y="14"/>
                  </a:cubicBezTo>
                  <a:cubicBezTo>
                    <a:pt x="8" y="16"/>
                    <a:pt x="8" y="18"/>
                    <a:pt x="8" y="20"/>
                  </a:cubicBezTo>
                  <a:cubicBezTo>
                    <a:pt x="7" y="24"/>
                    <a:pt x="9" y="25"/>
                    <a:pt x="13" y="24"/>
                  </a:cubicBezTo>
                  <a:cubicBezTo>
                    <a:pt x="13" y="25"/>
                    <a:pt x="13" y="25"/>
                    <a:pt x="13" y="25"/>
                  </a:cubicBezTo>
                  <a:cubicBezTo>
                    <a:pt x="6" y="28"/>
                    <a:pt x="1" y="25"/>
                    <a:pt x="0" y="18"/>
                  </a:cubicBezTo>
                  <a:cubicBezTo>
                    <a:pt x="0" y="17"/>
                    <a:pt x="0" y="16"/>
                    <a:pt x="0" y="14"/>
                  </a:cubicBezTo>
                  <a:cubicBezTo>
                    <a:pt x="0" y="11"/>
                    <a:pt x="1" y="7"/>
                    <a:pt x="2" y="4"/>
                  </a:cubicBezTo>
                  <a:cubicBezTo>
                    <a:pt x="2" y="2"/>
                    <a:pt x="3" y="1"/>
                    <a:pt x="4" y="0"/>
                  </a:cubicBezTo>
                  <a:cubicBezTo>
                    <a:pt x="7" y="0"/>
                    <a:pt x="9" y="2"/>
                    <a:pt x="11" y="2"/>
                  </a:cubicBezTo>
                  <a:cubicBezTo>
                    <a:pt x="12" y="3"/>
                    <a:pt x="12" y="3"/>
                    <a:pt x="12" y="4"/>
                  </a:cubicBezTo>
                  <a:close/>
                </a:path>
              </a:pathLst>
            </a:custGeom>
            <a:solidFill>
              <a:srgbClr val="AAA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82" name="Freeform 1405"/>
            <p:cNvSpPr>
              <a:spLocks/>
            </p:cNvSpPr>
            <p:nvPr/>
          </p:nvSpPr>
          <p:spPr bwMode="auto">
            <a:xfrm>
              <a:off x="1055" y="3392"/>
              <a:ext cx="43" cy="71"/>
            </a:xfrm>
            <a:custGeom>
              <a:avLst/>
              <a:gdLst>
                <a:gd name="T0" fmla="*/ 4 w 18"/>
                <a:gd name="T1" fmla="*/ 0 h 30"/>
                <a:gd name="T2" fmla="*/ 4 w 18"/>
                <a:gd name="T3" fmla="*/ 4 h 30"/>
                <a:gd name="T4" fmla="*/ 12 w 18"/>
                <a:gd name="T5" fmla="*/ 11 h 30"/>
                <a:gd name="T6" fmla="*/ 16 w 18"/>
                <a:gd name="T7" fmla="*/ 11 h 30"/>
                <a:gd name="T8" fmla="*/ 18 w 18"/>
                <a:gd name="T9" fmla="*/ 11 h 30"/>
                <a:gd name="T10" fmla="*/ 12 w 18"/>
                <a:gd name="T11" fmla="*/ 17 h 30"/>
                <a:gd name="T12" fmla="*/ 9 w 18"/>
                <a:gd name="T13" fmla="*/ 21 h 30"/>
                <a:gd name="T14" fmla="*/ 10 w 18"/>
                <a:gd name="T15" fmla="*/ 26 h 30"/>
                <a:gd name="T16" fmla="*/ 9 w 18"/>
                <a:gd name="T17" fmla="*/ 30 h 30"/>
                <a:gd name="T18" fmla="*/ 8 w 18"/>
                <a:gd name="T19" fmla="*/ 30 h 30"/>
                <a:gd name="T20" fmla="*/ 0 w 18"/>
                <a:gd name="T21" fmla="*/ 11 h 30"/>
                <a:gd name="T22" fmla="*/ 3 w 18"/>
                <a:gd name="T23" fmla="*/ 4 h 30"/>
                <a:gd name="T24" fmla="*/ 4 w 18"/>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30">
                  <a:moveTo>
                    <a:pt x="4" y="0"/>
                  </a:moveTo>
                  <a:cubicBezTo>
                    <a:pt x="4" y="1"/>
                    <a:pt x="4" y="2"/>
                    <a:pt x="4" y="4"/>
                  </a:cubicBezTo>
                  <a:cubicBezTo>
                    <a:pt x="4" y="9"/>
                    <a:pt x="6" y="11"/>
                    <a:pt x="12" y="11"/>
                  </a:cubicBezTo>
                  <a:cubicBezTo>
                    <a:pt x="13" y="11"/>
                    <a:pt x="14" y="11"/>
                    <a:pt x="16" y="11"/>
                  </a:cubicBezTo>
                  <a:cubicBezTo>
                    <a:pt x="16" y="11"/>
                    <a:pt x="17" y="11"/>
                    <a:pt x="18" y="11"/>
                  </a:cubicBezTo>
                  <a:cubicBezTo>
                    <a:pt x="15" y="12"/>
                    <a:pt x="13" y="15"/>
                    <a:pt x="12" y="17"/>
                  </a:cubicBezTo>
                  <a:cubicBezTo>
                    <a:pt x="8" y="18"/>
                    <a:pt x="8" y="18"/>
                    <a:pt x="9" y="21"/>
                  </a:cubicBezTo>
                  <a:cubicBezTo>
                    <a:pt x="10" y="23"/>
                    <a:pt x="9" y="25"/>
                    <a:pt x="10" y="26"/>
                  </a:cubicBezTo>
                  <a:cubicBezTo>
                    <a:pt x="10" y="28"/>
                    <a:pt x="10" y="29"/>
                    <a:pt x="9" y="30"/>
                  </a:cubicBezTo>
                  <a:cubicBezTo>
                    <a:pt x="9" y="30"/>
                    <a:pt x="8" y="30"/>
                    <a:pt x="8" y="30"/>
                  </a:cubicBezTo>
                  <a:cubicBezTo>
                    <a:pt x="3" y="24"/>
                    <a:pt x="0" y="18"/>
                    <a:pt x="0" y="11"/>
                  </a:cubicBezTo>
                  <a:cubicBezTo>
                    <a:pt x="2" y="9"/>
                    <a:pt x="3" y="7"/>
                    <a:pt x="3" y="4"/>
                  </a:cubicBezTo>
                  <a:cubicBezTo>
                    <a:pt x="3" y="3"/>
                    <a:pt x="2" y="1"/>
                    <a:pt x="4" y="0"/>
                  </a:cubicBezTo>
                  <a:close/>
                </a:path>
              </a:pathLst>
            </a:custGeom>
            <a:solidFill>
              <a:srgbClr val="A98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83" name="Freeform 1406"/>
            <p:cNvSpPr>
              <a:spLocks/>
            </p:cNvSpPr>
            <p:nvPr/>
          </p:nvSpPr>
          <p:spPr bwMode="auto">
            <a:xfrm>
              <a:off x="1103" y="3380"/>
              <a:ext cx="35" cy="50"/>
            </a:xfrm>
            <a:custGeom>
              <a:avLst/>
              <a:gdLst>
                <a:gd name="T0" fmla="*/ 2 w 15"/>
                <a:gd name="T1" fmla="*/ 14 h 21"/>
                <a:gd name="T2" fmla="*/ 5 w 15"/>
                <a:gd name="T3" fmla="*/ 12 h 21"/>
                <a:gd name="T4" fmla="*/ 7 w 15"/>
                <a:gd name="T5" fmla="*/ 15 h 21"/>
                <a:gd name="T6" fmla="*/ 12 w 15"/>
                <a:gd name="T7" fmla="*/ 4 h 21"/>
                <a:gd name="T8" fmla="*/ 11 w 15"/>
                <a:gd name="T9" fmla="*/ 0 h 21"/>
                <a:gd name="T10" fmla="*/ 14 w 15"/>
                <a:gd name="T11" fmla="*/ 4 h 21"/>
                <a:gd name="T12" fmla="*/ 13 w 15"/>
                <a:gd name="T13" fmla="*/ 10 h 21"/>
                <a:gd name="T14" fmla="*/ 12 w 15"/>
                <a:gd name="T15" fmla="*/ 11 h 21"/>
                <a:gd name="T16" fmla="*/ 7 w 15"/>
                <a:gd name="T17" fmla="*/ 19 h 21"/>
                <a:gd name="T18" fmla="*/ 4 w 15"/>
                <a:gd name="T19" fmla="*/ 19 h 21"/>
                <a:gd name="T20" fmla="*/ 2 w 15"/>
                <a:gd name="T21"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1">
                  <a:moveTo>
                    <a:pt x="2" y="14"/>
                  </a:moveTo>
                  <a:cubicBezTo>
                    <a:pt x="3" y="14"/>
                    <a:pt x="4" y="13"/>
                    <a:pt x="5" y="12"/>
                  </a:cubicBezTo>
                  <a:cubicBezTo>
                    <a:pt x="6" y="13"/>
                    <a:pt x="6" y="14"/>
                    <a:pt x="7" y="15"/>
                  </a:cubicBezTo>
                  <a:cubicBezTo>
                    <a:pt x="9" y="11"/>
                    <a:pt x="9" y="7"/>
                    <a:pt x="12" y="4"/>
                  </a:cubicBezTo>
                  <a:cubicBezTo>
                    <a:pt x="13" y="3"/>
                    <a:pt x="11" y="2"/>
                    <a:pt x="11" y="0"/>
                  </a:cubicBezTo>
                  <a:cubicBezTo>
                    <a:pt x="14" y="1"/>
                    <a:pt x="14" y="2"/>
                    <a:pt x="14" y="4"/>
                  </a:cubicBezTo>
                  <a:cubicBezTo>
                    <a:pt x="15" y="6"/>
                    <a:pt x="15" y="8"/>
                    <a:pt x="13" y="10"/>
                  </a:cubicBezTo>
                  <a:cubicBezTo>
                    <a:pt x="12" y="10"/>
                    <a:pt x="12" y="11"/>
                    <a:pt x="12" y="11"/>
                  </a:cubicBezTo>
                  <a:cubicBezTo>
                    <a:pt x="14" y="16"/>
                    <a:pt x="9" y="17"/>
                    <a:pt x="7" y="19"/>
                  </a:cubicBezTo>
                  <a:cubicBezTo>
                    <a:pt x="6" y="21"/>
                    <a:pt x="5" y="19"/>
                    <a:pt x="4" y="19"/>
                  </a:cubicBezTo>
                  <a:cubicBezTo>
                    <a:pt x="3" y="17"/>
                    <a:pt x="0" y="17"/>
                    <a:pt x="2" y="14"/>
                  </a:cubicBezTo>
                  <a:close/>
                </a:path>
              </a:pathLst>
            </a:custGeom>
            <a:solidFill>
              <a:srgbClr val="A279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84" name="Freeform 1407"/>
            <p:cNvSpPr>
              <a:spLocks/>
            </p:cNvSpPr>
            <p:nvPr/>
          </p:nvSpPr>
          <p:spPr bwMode="auto">
            <a:xfrm>
              <a:off x="1086" y="3423"/>
              <a:ext cx="24" cy="26"/>
            </a:xfrm>
            <a:custGeom>
              <a:avLst/>
              <a:gdLst>
                <a:gd name="T0" fmla="*/ 6 w 10"/>
                <a:gd name="T1" fmla="*/ 0 h 11"/>
                <a:gd name="T2" fmla="*/ 5 w 10"/>
                <a:gd name="T3" fmla="*/ 10 h 11"/>
                <a:gd name="T4" fmla="*/ 3 w 10"/>
                <a:gd name="T5" fmla="*/ 9 h 11"/>
                <a:gd name="T6" fmla="*/ 1 w 10"/>
                <a:gd name="T7" fmla="*/ 6 h 11"/>
                <a:gd name="T8" fmla="*/ 6 w 10"/>
                <a:gd name="T9" fmla="*/ 0 h 11"/>
              </a:gdLst>
              <a:ahLst/>
              <a:cxnLst>
                <a:cxn ang="0">
                  <a:pos x="T0" y="T1"/>
                </a:cxn>
                <a:cxn ang="0">
                  <a:pos x="T2" y="T3"/>
                </a:cxn>
                <a:cxn ang="0">
                  <a:pos x="T4" y="T5"/>
                </a:cxn>
                <a:cxn ang="0">
                  <a:pos x="T6" y="T7"/>
                </a:cxn>
                <a:cxn ang="0">
                  <a:pos x="T8" y="T9"/>
                </a:cxn>
              </a:cxnLst>
              <a:rect l="0" t="0" r="r" b="b"/>
              <a:pathLst>
                <a:path w="10" h="11">
                  <a:moveTo>
                    <a:pt x="6" y="0"/>
                  </a:moveTo>
                  <a:cubicBezTo>
                    <a:pt x="10" y="3"/>
                    <a:pt x="9" y="8"/>
                    <a:pt x="5" y="10"/>
                  </a:cubicBezTo>
                  <a:cubicBezTo>
                    <a:pt x="4" y="11"/>
                    <a:pt x="3" y="11"/>
                    <a:pt x="3" y="9"/>
                  </a:cubicBezTo>
                  <a:cubicBezTo>
                    <a:pt x="2" y="8"/>
                    <a:pt x="2" y="7"/>
                    <a:pt x="1" y="6"/>
                  </a:cubicBezTo>
                  <a:cubicBezTo>
                    <a:pt x="0" y="2"/>
                    <a:pt x="4" y="1"/>
                    <a:pt x="6" y="0"/>
                  </a:cubicBezTo>
                  <a:close/>
                </a:path>
              </a:pathLst>
            </a:custGeom>
            <a:solidFill>
              <a:srgbClr val="DAC1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85" name="Freeform 1408"/>
            <p:cNvSpPr>
              <a:spLocks/>
            </p:cNvSpPr>
            <p:nvPr/>
          </p:nvSpPr>
          <p:spPr bwMode="auto">
            <a:xfrm>
              <a:off x="1098" y="3362"/>
              <a:ext cx="45" cy="28"/>
            </a:xfrm>
            <a:custGeom>
              <a:avLst/>
              <a:gdLst>
                <a:gd name="T0" fmla="*/ 16 w 19"/>
                <a:gd name="T1" fmla="*/ 12 h 12"/>
                <a:gd name="T2" fmla="*/ 13 w 19"/>
                <a:gd name="T3" fmla="*/ 8 h 12"/>
                <a:gd name="T4" fmla="*/ 14 w 19"/>
                <a:gd name="T5" fmla="*/ 8 h 12"/>
                <a:gd name="T6" fmla="*/ 1 w 19"/>
                <a:gd name="T7" fmla="*/ 2 h 12"/>
                <a:gd name="T8" fmla="*/ 0 w 19"/>
                <a:gd name="T9" fmla="*/ 1 h 12"/>
                <a:gd name="T10" fmla="*/ 0 w 19"/>
                <a:gd name="T11" fmla="*/ 0 h 12"/>
                <a:gd name="T12" fmla="*/ 10 w 19"/>
                <a:gd name="T13" fmla="*/ 1 h 12"/>
                <a:gd name="T14" fmla="*/ 18 w 19"/>
                <a:gd name="T15" fmla="*/ 4 h 12"/>
                <a:gd name="T16" fmla="*/ 19 w 19"/>
                <a:gd name="T17" fmla="*/ 6 h 12"/>
                <a:gd name="T18" fmla="*/ 16 w 19"/>
                <a:gd name="T19" fmla="*/ 4 h 12"/>
                <a:gd name="T20" fmla="*/ 14 w 19"/>
                <a:gd name="T21" fmla="*/ 5 h 12"/>
                <a:gd name="T22" fmla="*/ 15 w 19"/>
                <a:gd name="T23" fmla="*/ 7 h 12"/>
                <a:gd name="T24" fmla="*/ 15 w 19"/>
                <a:gd name="T25" fmla="*/ 7 h 12"/>
                <a:gd name="T26" fmla="*/ 16 w 19"/>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2">
                  <a:moveTo>
                    <a:pt x="16" y="12"/>
                  </a:moveTo>
                  <a:cubicBezTo>
                    <a:pt x="15" y="11"/>
                    <a:pt x="15" y="9"/>
                    <a:pt x="13" y="8"/>
                  </a:cubicBezTo>
                  <a:cubicBezTo>
                    <a:pt x="14" y="8"/>
                    <a:pt x="14" y="8"/>
                    <a:pt x="14" y="8"/>
                  </a:cubicBezTo>
                  <a:cubicBezTo>
                    <a:pt x="11" y="3"/>
                    <a:pt x="6" y="3"/>
                    <a:pt x="1" y="2"/>
                  </a:cubicBezTo>
                  <a:cubicBezTo>
                    <a:pt x="1" y="2"/>
                    <a:pt x="0" y="2"/>
                    <a:pt x="0" y="1"/>
                  </a:cubicBezTo>
                  <a:cubicBezTo>
                    <a:pt x="0" y="1"/>
                    <a:pt x="0" y="0"/>
                    <a:pt x="0" y="0"/>
                  </a:cubicBezTo>
                  <a:cubicBezTo>
                    <a:pt x="4" y="0"/>
                    <a:pt x="7" y="1"/>
                    <a:pt x="10" y="1"/>
                  </a:cubicBezTo>
                  <a:cubicBezTo>
                    <a:pt x="13" y="3"/>
                    <a:pt x="15" y="3"/>
                    <a:pt x="18" y="4"/>
                  </a:cubicBezTo>
                  <a:cubicBezTo>
                    <a:pt x="18" y="5"/>
                    <a:pt x="19" y="4"/>
                    <a:pt x="19" y="6"/>
                  </a:cubicBezTo>
                  <a:cubicBezTo>
                    <a:pt x="18" y="5"/>
                    <a:pt x="17" y="5"/>
                    <a:pt x="16" y="4"/>
                  </a:cubicBezTo>
                  <a:cubicBezTo>
                    <a:pt x="15" y="4"/>
                    <a:pt x="14" y="4"/>
                    <a:pt x="14" y="5"/>
                  </a:cubicBezTo>
                  <a:cubicBezTo>
                    <a:pt x="13" y="6"/>
                    <a:pt x="14" y="6"/>
                    <a:pt x="15" y="7"/>
                  </a:cubicBezTo>
                  <a:cubicBezTo>
                    <a:pt x="15" y="7"/>
                    <a:pt x="15" y="7"/>
                    <a:pt x="15" y="7"/>
                  </a:cubicBezTo>
                  <a:cubicBezTo>
                    <a:pt x="15" y="9"/>
                    <a:pt x="18" y="10"/>
                    <a:pt x="16" y="12"/>
                  </a:cubicBezTo>
                  <a:close/>
                </a:path>
              </a:pathLst>
            </a:custGeom>
            <a:solidFill>
              <a:srgbClr val="F5E2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86" name="Freeform 1409"/>
            <p:cNvSpPr>
              <a:spLocks/>
            </p:cNvSpPr>
            <p:nvPr/>
          </p:nvSpPr>
          <p:spPr bwMode="auto">
            <a:xfrm>
              <a:off x="1069" y="3428"/>
              <a:ext cx="24" cy="28"/>
            </a:xfrm>
            <a:custGeom>
              <a:avLst/>
              <a:gdLst>
                <a:gd name="T0" fmla="*/ 2 w 10"/>
                <a:gd name="T1" fmla="*/ 6 h 12"/>
                <a:gd name="T2" fmla="*/ 2 w 10"/>
                <a:gd name="T3" fmla="*/ 2 h 12"/>
                <a:gd name="T4" fmla="*/ 6 w 10"/>
                <a:gd name="T5" fmla="*/ 2 h 12"/>
                <a:gd name="T6" fmla="*/ 7 w 10"/>
                <a:gd name="T7" fmla="*/ 4 h 12"/>
                <a:gd name="T8" fmla="*/ 10 w 10"/>
                <a:gd name="T9" fmla="*/ 11 h 12"/>
                <a:gd name="T10" fmla="*/ 9 w 10"/>
                <a:gd name="T11" fmla="*/ 11 h 12"/>
                <a:gd name="T12" fmla="*/ 6 w 10"/>
                <a:gd name="T13" fmla="*/ 12 h 12"/>
                <a:gd name="T14" fmla="*/ 3 w 10"/>
                <a:gd name="T15" fmla="*/ 8 h 12"/>
                <a:gd name="T16" fmla="*/ 2 w 10"/>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2" y="6"/>
                  </a:moveTo>
                  <a:cubicBezTo>
                    <a:pt x="0" y="5"/>
                    <a:pt x="2" y="3"/>
                    <a:pt x="2" y="2"/>
                  </a:cubicBezTo>
                  <a:cubicBezTo>
                    <a:pt x="3" y="0"/>
                    <a:pt x="5" y="1"/>
                    <a:pt x="6" y="2"/>
                  </a:cubicBezTo>
                  <a:cubicBezTo>
                    <a:pt x="6" y="3"/>
                    <a:pt x="7" y="3"/>
                    <a:pt x="7" y="4"/>
                  </a:cubicBezTo>
                  <a:cubicBezTo>
                    <a:pt x="8" y="6"/>
                    <a:pt x="9" y="9"/>
                    <a:pt x="10" y="11"/>
                  </a:cubicBezTo>
                  <a:cubicBezTo>
                    <a:pt x="10" y="11"/>
                    <a:pt x="9" y="11"/>
                    <a:pt x="9" y="11"/>
                  </a:cubicBezTo>
                  <a:cubicBezTo>
                    <a:pt x="8" y="11"/>
                    <a:pt x="7" y="10"/>
                    <a:pt x="6" y="12"/>
                  </a:cubicBezTo>
                  <a:cubicBezTo>
                    <a:pt x="4" y="11"/>
                    <a:pt x="3" y="10"/>
                    <a:pt x="3" y="8"/>
                  </a:cubicBezTo>
                  <a:cubicBezTo>
                    <a:pt x="3" y="7"/>
                    <a:pt x="3" y="6"/>
                    <a:pt x="2" y="6"/>
                  </a:cubicBezTo>
                  <a:close/>
                </a:path>
              </a:pathLst>
            </a:custGeom>
            <a:solidFill>
              <a:srgbClr val="DAC1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87" name="Freeform 1410"/>
            <p:cNvSpPr>
              <a:spLocks/>
            </p:cNvSpPr>
            <p:nvPr/>
          </p:nvSpPr>
          <p:spPr bwMode="auto">
            <a:xfrm>
              <a:off x="1133" y="3373"/>
              <a:ext cx="15" cy="15"/>
            </a:xfrm>
            <a:custGeom>
              <a:avLst/>
              <a:gdLst>
                <a:gd name="T0" fmla="*/ 0 w 6"/>
                <a:gd name="T1" fmla="*/ 2 h 6"/>
                <a:gd name="T2" fmla="*/ 6 w 6"/>
                <a:gd name="T3" fmla="*/ 3 h 6"/>
                <a:gd name="T4" fmla="*/ 2 w 6"/>
                <a:gd name="T5" fmla="*/ 3 h 6"/>
                <a:gd name="T6" fmla="*/ 0 w 6"/>
                <a:gd name="T7" fmla="*/ 2 h 6"/>
              </a:gdLst>
              <a:ahLst/>
              <a:cxnLst>
                <a:cxn ang="0">
                  <a:pos x="T0" y="T1"/>
                </a:cxn>
                <a:cxn ang="0">
                  <a:pos x="T2" y="T3"/>
                </a:cxn>
                <a:cxn ang="0">
                  <a:pos x="T4" y="T5"/>
                </a:cxn>
                <a:cxn ang="0">
                  <a:pos x="T6" y="T7"/>
                </a:cxn>
              </a:cxnLst>
              <a:rect l="0" t="0" r="r" b="b"/>
              <a:pathLst>
                <a:path w="6" h="6">
                  <a:moveTo>
                    <a:pt x="0" y="2"/>
                  </a:moveTo>
                  <a:cubicBezTo>
                    <a:pt x="3" y="0"/>
                    <a:pt x="4" y="3"/>
                    <a:pt x="6" y="3"/>
                  </a:cubicBezTo>
                  <a:cubicBezTo>
                    <a:pt x="4" y="5"/>
                    <a:pt x="3" y="6"/>
                    <a:pt x="2" y="3"/>
                  </a:cubicBezTo>
                  <a:cubicBezTo>
                    <a:pt x="1" y="2"/>
                    <a:pt x="1" y="2"/>
                    <a:pt x="0" y="2"/>
                  </a:cubicBezTo>
                  <a:close/>
                </a:path>
              </a:pathLst>
            </a:custGeom>
            <a:solidFill>
              <a:srgbClr val="E9E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58" name="Group 1612"/>
          <p:cNvGrpSpPr>
            <a:grpSpLocks/>
          </p:cNvGrpSpPr>
          <p:nvPr/>
        </p:nvGrpSpPr>
        <p:grpSpPr bwMode="auto">
          <a:xfrm>
            <a:off x="1331913" y="1449388"/>
            <a:ext cx="1493837" cy="4616450"/>
            <a:chOff x="839" y="913"/>
            <a:chExt cx="941" cy="2908"/>
          </a:xfrm>
        </p:grpSpPr>
        <p:sp>
          <p:nvSpPr>
            <p:cNvPr id="888" name="Freeform 1412"/>
            <p:cNvSpPr>
              <a:spLocks/>
            </p:cNvSpPr>
            <p:nvPr/>
          </p:nvSpPr>
          <p:spPr bwMode="auto">
            <a:xfrm>
              <a:off x="1602" y="2583"/>
              <a:ext cx="26" cy="104"/>
            </a:xfrm>
            <a:custGeom>
              <a:avLst/>
              <a:gdLst>
                <a:gd name="T0" fmla="*/ 3 w 11"/>
                <a:gd name="T1" fmla="*/ 44 h 44"/>
                <a:gd name="T2" fmla="*/ 2 w 11"/>
                <a:gd name="T3" fmla="*/ 43 h 44"/>
                <a:gd name="T4" fmla="*/ 6 w 11"/>
                <a:gd name="T5" fmla="*/ 30 h 44"/>
                <a:gd name="T6" fmla="*/ 5 w 11"/>
                <a:gd name="T7" fmla="*/ 13 h 44"/>
                <a:gd name="T8" fmla="*/ 4 w 11"/>
                <a:gd name="T9" fmla="*/ 11 h 44"/>
                <a:gd name="T10" fmla="*/ 4 w 11"/>
                <a:gd name="T11" fmla="*/ 5 h 44"/>
                <a:gd name="T12" fmla="*/ 9 w 11"/>
                <a:gd name="T13" fmla="*/ 1 h 44"/>
                <a:gd name="T14" fmla="*/ 11 w 11"/>
                <a:gd name="T15" fmla="*/ 4 h 44"/>
                <a:gd name="T16" fmla="*/ 10 w 11"/>
                <a:gd name="T17" fmla="*/ 17 h 44"/>
                <a:gd name="T18" fmla="*/ 6 w 11"/>
                <a:gd name="T19" fmla="*/ 40 h 44"/>
                <a:gd name="T20" fmla="*/ 3 w 11"/>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44">
                  <a:moveTo>
                    <a:pt x="3" y="44"/>
                  </a:moveTo>
                  <a:cubicBezTo>
                    <a:pt x="2" y="44"/>
                    <a:pt x="1" y="44"/>
                    <a:pt x="2" y="43"/>
                  </a:cubicBezTo>
                  <a:cubicBezTo>
                    <a:pt x="5" y="39"/>
                    <a:pt x="5" y="34"/>
                    <a:pt x="6" y="30"/>
                  </a:cubicBezTo>
                  <a:cubicBezTo>
                    <a:pt x="6" y="24"/>
                    <a:pt x="7" y="19"/>
                    <a:pt x="5" y="13"/>
                  </a:cubicBezTo>
                  <a:cubicBezTo>
                    <a:pt x="5" y="12"/>
                    <a:pt x="5" y="11"/>
                    <a:pt x="4" y="11"/>
                  </a:cubicBezTo>
                  <a:cubicBezTo>
                    <a:pt x="0" y="8"/>
                    <a:pt x="2" y="6"/>
                    <a:pt x="4" y="5"/>
                  </a:cubicBezTo>
                  <a:cubicBezTo>
                    <a:pt x="5" y="2"/>
                    <a:pt x="6" y="0"/>
                    <a:pt x="9" y="1"/>
                  </a:cubicBezTo>
                  <a:cubicBezTo>
                    <a:pt x="10" y="2"/>
                    <a:pt x="11" y="3"/>
                    <a:pt x="11" y="4"/>
                  </a:cubicBezTo>
                  <a:cubicBezTo>
                    <a:pt x="10" y="8"/>
                    <a:pt x="11" y="13"/>
                    <a:pt x="10" y="17"/>
                  </a:cubicBezTo>
                  <a:cubicBezTo>
                    <a:pt x="10" y="25"/>
                    <a:pt x="7" y="32"/>
                    <a:pt x="6" y="40"/>
                  </a:cubicBezTo>
                  <a:cubicBezTo>
                    <a:pt x="5" y="41"/>
                    <a:pt x="4" y="43"/>
                    <a:pt x="3" y="44"/>
                  </a:cubicBezTo>
                  <a:close/>
                </a:path>
              </a:pathLst>
            </a:custGeom>
            <a:solidFill>
              <a:srgbClr val="9977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9" name="Freeform 1413"/>
            <p:cNvSpPr>
              <a:spLocks/>
            </p:cNvSpPr>
            <p:nvPr/>
          </p:nvSpPr>
          <p:spPr bwMode="auto">
            <a:xfrm>
              <a:off x="1602" y="2680"/>
              <a:ext cx="23" cy="80"/>
            </a:xfrm>
            <a:custGeom>
              <a:avLst/>
              <a:gdLst>
                <a:gd name="T0" fmla="*/ 6 w 10"/>
                <a:gd name="T1" fmla="*/ 32 h 34"/>
                <a:gd name="T2" fmla="*/ 6 w 10"/>
                <a:gd name="T3" fmla="*/ 33 h 34"/>
                <a:gd name="T4" fmla="*/ 5 w 10"/>
                <a:gd name="T5" fmla="*/ 32 h 34"/>
                <a:gd name="T6" fmla="*/ 6 w 10"/>
                <a:gd name="T7" fmla="*/ 24 h 34"/>
                <a:gd name="T8" fmla="*/ 1 w 10"/>
                <a:gd name="T9" fmla="*/ 12 h 34"/>
                <a:gd name="T10" fmla="*/ 1 w 10"/>
                <a:gd name="T11" fmla="*/ 11 h 34"/>
                <a:gd name="T12" fmla="*/ 9 w 10"/>
                <a:gd name="T13" fmla="*/ 0 h 34"/>
                <a:gd name="T14" fmla="*/ 10 w 10"/>
                <a:gd name="T15" fmla="*/ 3 h 34"/>
                <a:gd name="T16" fmla="*/ 7 w 10"/>
                <a:gd name="T17" fmla="*/ 27 h 34"/>
                <a:gd name="T18" fmla="*/ 6 w 10"/>
                <a:gd name="T19"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4">
                  <a:moveTo>
                    <a:pt x="6" y="32"/>
                  </a:moveTo>
                  <a:cubicBezTo>
                    <a:pt x="6" y="32"/>
                    <a:pt x="6" y="33"/>
                    <a:pt x="6" y="33"/>
                  </a:cubicBezTo>
                  <a:cubicBezTo>
                    <a:pt x="4" y="34"/>
                    <a:pt x="5" y="32"/>
                    <a:pt x="5" y="32"/>
                  </a:cubicBezTo>
                  <a:cubicBezTo>
                    <a:pt x="6" y="30"/>
                    <a:pt x="6" y="27"/>
                    <a:pt x="6" y="24"/>
                  </a:cubicBezTo>
                  <a:cubicBezTo>
                    <a:pt x="6" y="19"/>
                    <a:pt x="6" y="15"/>
                    <a:pt x="1" y="12"/>
                  </a:cubicBezTo>
                  <a:cubicBezTo>
                    <a:pt x="0" y="12"/>
                    <a:pt x="0" y="12"/>
                    <a:pt x="1" y="11"/>
                  </a:cubicBezTo>
                  <a:cubicBezTo>
                    <a:pt x="5" y="9"/>
                    <a:pt x="7" y="5"/>
                    <a:pt x="9" y="0"/>
                  </a:cubicBezTo>
                  <a:cubicBezTo>
                    <a:pt x="10" y="0"/>
                    <a:pt x="10" y="1"/>
                    <a:pt x="10" y="3"/>
                  </a:cubicBezTo>
                  <a:cubicBezTo>
                    <a:pt x="10" y="11"/>
                    <a:pt x="8" y="19"/>
                    <a:pt x="7" y="27"/>
                  </a:cubicBezTo>
                  <a:cubicBezTo>
                    <a:pt x="7" y="29"/>
                    <a:pt x="7" y="31"/>
                    <a:pt x="6" y="32"/>
                  </a:cubicBezTo>
                  <a:close/>
                </a:path>
              </a:pathLst>
            </a:custGeom>
            <a:solidFill>
              <a:srgbClr val="92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0" name="Freeform 1414"/>
            <p:cNvSpPr>
              <a:spLocks/>
            </p:cNvSpPr>
            <p:nvPr/>
          </p:nvSpPr>
          <p:spPr bwMode="auto">
            <a:xfrm>
              <a:off x="1618" y="2514"/>
              <a:ext cx="22" cy="109"/>
            </a:xfrm>
            <a:custGeom>
              <a:avLst/>
              <a:gdLst>
                <a:gd name="T0" fmla="*/ 3 w 9"/>
                <a:gd name="T1" fmla="*/ 46 h 46"/>
                <a:gd name="T2" fmla="*/ 3 w 9"/>
                <a:gd name="T3" fmla="*/ 34 h 46"/>
                <a:gd name="T4" fmla="*/ 0 w 9"/>
                <a:gd name="T5" fmla="*/ 30 h 46"/>
                <a:gd name="T6" fmla="*/ 1 w 9"/>
                <a:gd name="T7" fmla="*/ 26 h 46"/>
                <a:gd name="T8" fmla="*/ 6 w 9"/>
                <a:gd name="T9" fmla="*/ 6 h 46"/>
                <a:gd name="T10" fmla="*/ 8 w 9"/>
                <a:gd name="T11" fmla="*/ 1 h 46"/>
                <a:gd name="T12" fmla="*/ 9 w 9"/>
                <a:gd name="T13" fmla="*/ 1 h 46"/>
                <a:gd name="T14" fmla="*/ 8 w 9"/>
                <a:gd name="T15" fmla="*/ 19 h 46"/>
                <a:gd name="T16" fmla="*/ 4 w 9"/>
                <a:gd name="T17" fmla="*/ 34 h 46"/>
                <a:gd name="T18" fmla="*/ 4 w 9"/>
                <a:gd name="T19" fmla="*/ 44 h 46"/>
                <a:gd name="T20" fmla="*/ 3 w 9"/>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6">
                  <a:moveTo>
                    <a:pt x="3" y="46"/>
                  </a:moveTo>
                  <a:cubicBezTo>
                    <a:pt x="3" y="42"/>
                    <a:pt x="3" y="38"/>
                    <a:pt x="3" y="34"/>
                  </a:cubicBezTo>
                  <a:cubicBezTo>
                    <a:pt x="3" y="32"/>
                    <a:pt x="3" y="30"/>
                    <a:pt x="0" y="30"/>
                  </a:cubicBezTo>
                  <a:cubicBezTo>
                    <a:pt x="0" y="29"/>
                    <a:pt x="0" y="27"/>
                    <a:pt x="1" y="26"/>
                  </a:cubicBezTo>
                  <a:cubicBezTo>
                    <a:pt x="4" y="19"/>
                    <a:pt x="5" y="13"/>
                    <a:pt x="6" y="6"/>
                  </a:cubicBezTo>
                  <a:cubicBezTo>
                    <a:pt x="6" y="4"/>
                    <a:pt x="6" y="2"/>
                    <a:pt x="8" y="1"/>
                  </a:cubicBezTo>
                  <a:cubicBezTo>
                    <a:pt x="8" y="1"/>
                    <a:pt x="9" y="0"/>
                    <a:pt x="9" y="1"/>
                  </a:cubicBezTo>
                  <a:cubicBezTo>
                    <a:pt x="9" y="7"/>
                    <a:pt x="9" y="13"/>
                    <a:pt x="8" y="19"/>
                  </a:cubicBezTo>
                  <a:cubicBezTo>
                    <a:pt x="5" y="23"/>
                    <a:pt x="5" y="29"/>
                    <a:pt x="4" y="34"/>
                  </a:cubicBezTo>
                  <a:cubicBezTo>
                    <a:pt x="3" y="37"/>
                    <a:pt x="5" y="41"/>
                    <a:pt x="4" y="44"/>
                  </a:cubicBezTo>
                  <a:cubicBezTo>
                    <a:pt x="3" y="45"/>
                    <a:pt x="3" y="45"/>
                    <a:pt x="3" y="46"/>
                  </a:cubicBezTo>
                  <a:close/>
                </a:path>
              </a:pathLst>
            </a:custGeom>
            <a:solidFill>
              <a:srgbClr val="6D4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1" name="Freeform 1415"/>
            <p:cNvSpPr>
              <a:spLocks/>
            </p:cNvSpPr>
            <p:nvPr/>
          </p:nvSpPr>
          <p:spPr bwMode="auto">
            <a:xfrm>
              <a:off x="1623" y="2604"/>
              <a:ext cx="17" cy="83"/>
            </a:xfrm>
            <a:custGeom>
              <a:avLst/>
              <a:gdLst>
                <a:gd name="T0" fmla="*/ 1 w 7"/>
                <a:gd name="T1" fmla="*/ 35 h 35"/>
                <a:gd name="T2" fmla="*/ 0 w 7"/>
                <a:gd name="T3" fmla="*/ 32 h 35"/>
                <a:gd name="T4" fmla="*/ 5 w 7"/>
                <a:gd name="T5" fmla="*/ 0 h 35"/>
                <a:gd name="T6" fmla="*/ 6 w 7"/>
                <a:gd name="T7" fmla="*/ 5 h 35"/>
                <a:gd name="T8" fmla="*/ 6 w 7"/>
                <a:gd name="T9" fmla="*/ 17 h 35"/>
                <a:gd name="T10" fmla="*/ 2 w 7"/>
                <a:gd name="T11" fmla="*/ 32 h 35"/>
                <a:gd name="T12" fmla="*/ 1 w 7"/>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7" h="35">
                  <a:moveTo>
                    <a:pt x="1" y="35"/>
                  </a:moveTo>
                  <a:cubicBezTo>
                    <a:pt x="1" y="34"/>
                    <a:pt x="1" y="33"/>
                    <a:pt x="0" y="32"/>
                  </a:cubicBezTo>
                  <a:cubicBezTo>
                    <a:pt x="3" y="22"/>
                    <a:pt x="4" y="11"/>
                    <a:pt x="5" y="0"/>
                  </a:cubicBezTo>
                  <a:cubicBezTo>
                    <a:pt x="7" y="1"/>
                    <a:pt x="6" y="3"/>
                    <a:pt x="6" y="5"/>
                  </a:cubicBezTo>
                  <a:cubicBezTo>
                    <a:pt x="6" y="9"/>
                    <a:pt x="6" y="13"/>
                    <a:pt x="6" y="17"/>
                  </a:cubicBezTo>
                  <a:cubicBezTo>
                    <a:pt x="3" y="22"/>
                    <a:pt x="3" y="27"/>
                    <a:pt x="2" y="32"/>
                  </a:cubicBezTo>
                  <a:cubicBezTo>
                    <a:pt x="2" y="33"/>
                    <a:pt x="2" y="34"/>
                    <a:pt x="1" y="35"/>
                  </a:cubicBezTo>
                  <a:close/>
                </a:path>
              </a:pathLst>
            </a:custGeom>
            <a:solidFill>
              <a:srgbClr val="573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2" name="Freeform 1416"/>
            <p:cNvSpPr>
              <a:spLocks/>
            </p:cNvSpPr>
            <p:nvPr/>
          </p:nvSpPr>
          <p:spPr bwMode="auto">
            <a:xfrm>
              <a:off x="1561" y="2684"/>
              <a:ext cx="55" cy="26"/>
            </a:xfrm>
            <a:custGeom>
              <a:avLst/>
              <a:gdLst>
                <a:gd name="T0" fmla="*/ 7 w 23"/>
                <a:gd name="T1" fmla="*/ 7 h 11"/>
                <a:gd name="T2" fmla="*/ 23 w 23"/>
                <a:gd name="T3" fmla="*/ 0 h 11"/>
                <a:gd name="T4" fmla="*/ 7 w 23"/>
                <a:gd name="T5" fmla="*/ 9 h 11"/>
                <a:gd name="T6" fmla="*/ 0 w 23"/>
                <a:gd name="T7" fmla="*/ 8 h 11"/>
                <a:gd name="T8" fmla="*/ 0 w 23"/>
                <a:gd name="T9" fmla="*/ 8 h 11"/>
                <a:gd name="T10" fmla="*/ 2 w 23"/>
                <a:gd name="T11" fmla="*/ 7 h 11"/>
                <a:gd name="T12" fmla="*/ 7 w 23"/>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3" h="11">
                  <a:moveTo>
                    <a:pt x="7" y="7"/>
                  </a:moveTo>
                  <a:cubicBezTo>
                    <a:pt x="13" y="6"/>
                    <a:pt x="18" y="4"/>
                    <a:pt x="23" y="0"/>
                  </a:cubicBezTo>
                  <a:cubicBezTo>
                    <a:pt x="21" y="7"/>
                    <a:pt x="14" y="11"/>
                    <a:pt x="7" y="9"/>
                  </a:cubicBezTo>
                  <a:cubicBezTo>
                    <a:pt x="4" y="8"/>
                    <a:pt x="2" y="8"/>
                    <a:pt x="0" y="8"/>
                  </a:cubicBezTo>
                  <a:cubicBezTo>
                    <a:pt x="0" y="8"/>
                    <a:pt x="0" y="8"/>
                    <a:pt x="0" y="8"/>
                  </a:cubicBezTo>
                  <a:cubicBezTo>
                    <a:pt x="0" y="6"/>
                    <a:pt x="1" y="7"/>
                    <a:pt x="2" y="7"/>
                  </a:cubicBezTo>
                  <a:cubicBezTo>
                    <a:pt x="4" y="7"/>
                    <a:pt x="5" y="8"/>
                    <a:pt x="7" y="7"/>
                  </a:cubicBezTo>
                  <a:close/>
                </a:path>
              </a:pathLst>
            </a:custGeom>
            <a:solidFill>
              <a:srgbClr val="F5E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3" name="Freeform 1417"/>
            <p:cNvSpPr>
              <a:spLocks/>
            </p:cNvSpPr>
            <p:nvPr/>
          </p:nvSpPr>
          <p:spPr bwMode="auto">
            <a:xfrm>
              <a:off x="1625" y="2594"/>
              <a:ext cx="5" cy="24"/>
            </a:xfrm>
            <a:custGeom>
              <a:avLst/>
              <a:gdLst>
                <a:gd name="T0" fmla="*/ 1 w 2"/>
                <a:gd name="T1" fmla="*/ 10 h 10"/>
                <a:gd name="T2" fmla="*/ 1 w 2"/>
                <a:gd name="T3" fmla="*/ 0 h 10"/>
                <a:gd name="T4" fmla="*/ 1 w 2"/>
                <a:gd name="T5" fmla="*/ 10 h 10"/>
              </a:gdLst>
              <a:ahLst/>
              <a:cxnLst>
                <a:cxn ang="0">
                  <a:pos x="T0" y="T1"/>
                </a:cxn>
                <a:cxn ang="0">
                  <a:pos x="T2" y="T3"/>
                </a:cxn>
                <a:cxn ang="0">
                  <a:pos x="T4" y="T5"/>
                </a:cxn>
              </a:cxnLst>
              <a:rect l="0" t="0" r="r" b="b"/>
              <a:pathLst>
                <a:path w="2" h="10">
                  <a:moveTo>
                    <a:pt x="1" y="10"/>
                  </a:moveTo>
                  <a:cubicBezTo>
                    <a:pt x="1" y="7"/>
                    <a:pt x="0" y="3"/>
                    <a:pt x="1" y="0"/>
                  </a:cubicBezTo>
                  <a:cubicBezTo>
                    <a:pt x="1" y="3"/>
                    <a:pt x="2" y="7"/>
                    <a:pt x="1" y="10"/>
                  </a:cubicBezTo>
                  <a:close/>
                </a:path>
              </a:pathLst>
            </a:custGeom>
            <a:solidFill>
              <a:srgbClr val="AA6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4" name="Freeform 1418"/>
            <p:cNvSpPr>
              <a:spLocks/>
            </p:cNvSpPr>
            <p:nvPr/>
          </p:nvSpPr>
          <p:spPr bwMode="auto">
            <a:xfrm>
              <a:off x="1573" y="2393"/>
              <a:ext cx="45" cy="19"/>
            </a:xfrm>
            <a:custGeom>
              <a:avLst/>
              <a:gdLst>
                <a:gd name="T0" fmla="*/ 8 w 19"/>
                <a:gd name="T1" fmla="*/ 3 h 8"/>
                <a:gd name="T2" fmla="*/ 19 w 19"/>
                <a:gd name="T3" fmla="*/ 0 h 8"/>
                <a:gd name="T4" fmla="*/ 0 w 19"/>
                <a:gd name="T5" fmla="*/ 4 h 8"/>
                <a:gd name="T6" fmla="*/ 8 w 19"/>
                <a:gd name="T7" fmla="*/ 3 h 8"/>
              </a:gdLst>
              <a:ahLst/>
              <a:cxnLst>
                <a:cxn ang="0">
                  <a:pos x="T0" y="T1"/>
                </a:cxn>
                <a:cxn ang="0">
                  <a:pos x="T2" y="T3"/>
                </a:cxn>
                <a:cxn ang="0">
                  <a:pos x="T4" y="T5"/>
                </a:cxn>
                <a:cxn ang="0">
                  <a:pos x="T6" y="T7"/>
                </a:cxn>
              </a:cxnLst>
              <a:rect l="0" t="0" r="r" b="b"/>
              <a:pathLst>
                <a:path w="19" h="8">
                  <a:moveTo>
                    <a:pt x="8" y="3"/>
                  </a:moveTo>
                  <a:cubicBezTo>
                    <a:pt x="12" y="3"/>
                    <a:pt x="16" y="4"/>
                    <a:pt x="19" y="0"/>
                  </a:cubicBezTo>
                  <a:cubicBezTo>
                    <a:pt x="16" y="7"/>
                    <a:pt x="8" y="8"/>
                    <a:pt x="0" y="4"/>
                  </a:cubicBezTo>
                  <a:cubicBezTo>
                    <a:pt x="3" y="3"/>
                    <a:pt x="6" y="5"/>
                    <a:pt x="8" y="3"/>
                  </a:cubicBezTo>
                  <a:close/>
                </a:path>
              </a:pathLst>
            </a:custGeom>
            <a:solidFill>
              <a:srgbClr val="F4E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5" name="Freeform 1419"/>
            <p:cNvSpPr>
              <a:spLocks/>
            </p:cNvSpPr>
            <p:nvPr/>
          </p:nvSpPr>
          <p:spPr bwMode="auto">
            <a:xfrm>
              <a:off x="1628" y="2324"/>
              <a:ext cx="5" cy="29"/>
            </a:xfrm>
            <a:custGeom>
              <a:avLst/>
              <a:gdLst>
                <a:gd name="T0" fmla="*/ 0 w 2"/>
                <a:gd name="T1" fmla="*/ 0 h 12"/>
                <a:gd name="T2" fmla="*/ 1 w 2"/>
                <a:gd name="T3" fmla="*/ 0 h 12"/>
                <a:gd name="T4" fmla="*/ 0 w 2"/>
                <a:gd name="T5" fmla="*/ 12 h 12"/>
                <a:gd name="T6" fmla="*/ 0 w 2"/>
                <a:gd name="T7" fmla="*/ 0 h 12"/>
              </a:gdLst>
              <a:ahLst/>
              <a:cxnLst>
                <a:cxn ang="0">
                  <a:pos x="T0" y="T1"/>
                </a:cxn>
                <a:cxn ang="0">
                  <a:pos x="T2" y="T3"/>
                </a:cxn>
                <a:cxn ang="0">
                  <a:pos x="T4" y="T5"/>
                </a:cxn>
                <a:cxn ang="0">
                  <a:pos x="T6" y="T7"/>
                </a:cxn>
              </a:cxnLst>
              <a:rect l="0" t="0" r="r" b="b"/>
              <a:pathLst>
                <a:path w="2" h="12">
                  <a:moveTo>
                    <a:pt x="0" y="0"/>
                  </a:moveTo>
                  <a:cubicBezTo>
                    <a:pt x="1" y="0"/>
                    <a:pt x="1" y="0"/>
                    <a:pt x="1" y="0"/>
                  </a:cubicBezTo>
                  <a:cubicBezTo>
                    <a:pt x="1" y="4"/>
                    <a:pt x="2" y="8"/>
                    <a:pt x="0" y="12"/>
                  </a:cubicBezTo>
                  <a:cubicBezTo>
                    <a:pt x="0" y="8"/>
                    <a:pt x="0" y="4"/>
                    <a:pt x="0" y="0"/>
                  </a:cubicBezTo>
                  <a:close/>
                </a:path>
              </a:pathLst>
            </a:custGeom>
            <a:solidFill>
              <a:srgbClr val="8D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6" name="Freeform 1420"/>
            <p:cNvSpPr>
              <a:spLocks/>
            </p:cNvSpPr>
            <p:nvPr/>
          </p:nvSpPr>
          <p:spPr bwMode="auto">
            <a:xfrm>
              <a:off x="1625" y="2353"/>
              <a:ext cx="5" cy="19"/>
            </a:xfrm>
            <a:custGeom>
              <a:avLst/>
              <a:gdLst>
                <a:gd name="T0" fmla="*/ 0 w 2"/>
                <a:gd name="T1" fmla="*/ 8 h 8"/>
                <a:gd name="T2" fmla="*/ 1 w 2"/>
                <a:gd name="T3" fmla="*/ 0 h 8"/>
                <a:gd name="T4" fmla="*/ 0 w 2"/>
                <a:gd name="T5" fmla="*/ 8 h 8"/>
              </a:gdLst>
              <a:ahLst/>
              <a:cxnLst>
                <a:cxn ang="0">
                  <a:pos x="T0" y="T1"/>
                </a:cxn>
                <a:cxn ang="0">
                  <a:pos x="T2" y="T3"/>
                </a:cxn>
                <a:cxn ang="0">
                  <a:pos x="T4" y="T5"/>
                </a:cxn>
              </a:cxnLst>
              <a:rect l="0" t="0" r="r" b="b"/>
              <a:pathLst>
                <a:path w="2" h="8">
                  <a:moveTo>
                    <a:pt x="0" y="8"/>
                  </a:moveTo>
                  <a:cubicBezTo>
                    <a:pt x="0" y="6"/>
                    <a:pt x="0" y="3"/>
                    <a:pt x="1" y="0"/>
                  </a:cubicBezTo>
                  <a:cubicBezTo>
                    <a:pt x="2" y="3"/>
                    <a:pt x="1" y="6"/>
                    <a:pt x="0" y="8"/>
                  </a:cubicBezTo>
                  <a:close/>
                </a:path>
              </a:pathLst>
            </a:custGeom>
            <a:solidFill>
              <a:srgbClr val="8D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7" name="Freeform 1421"/>
            <p:cNvSpPr>
              <a:spLocks/>
            </p:cNvSpPr>
            <p:nvPr/>
          </p:nvSpPr>
          <p:spPr bwMode="auto">
            <a:xfrm>
              <a:off x="958" y="2109"/>
              <a:ext cx="26" cy="92"/>
            </a:xfrm>
            <a:custGeom>
              <a:avLst/>
              <a:gdLst>
                <a:gd name="T0" fmla="*/ 5 w 11"/>
                <a:gd name="T1" fmla="*/ 38 h 39"/>
                <a:gd name="T2" fmla="*/ 0 w 11"/>
                <a:gd name="T3" fmla="*/ 39 h 39"/>
                <a:gd name="T4" fmla="*/ 3 w 11"/>
                <a:gd name="T5" fmla="*/ 35 h 39"/>
                <a:gd name="T6" fmla="*/ 5 w 11"/>
                <a:gd name="T7" fmla="*/ 28 h 39"/>
                <a:gd name="T8" fmla="*/ 5 w 11"/>
                <a:gd name="T9" fmla="*/ 22 h 39"/>
                <a:gd name="T10" fmla="*/ 4 w 11"/>
                <a:gd name="T11" fmla="*/ 19 h 39"/>
                <a:gd name="T12" fmla="*/ 4 w 11"/>
                <a:gd name="T13" fmla="*/ 18 h 39"/>
                <a:gd name="T14" fmla="*/ 2 w 11"/>
                <a:gd name="T15" fmla="*/ 5 h 39"/>
                <a:gd name="T16" fmla="*/ 5 w 11"/>
                <a:gd name="T17" fmla="*/ 4 h 39"/>
                <a:gd name="T18" fmla="*/ 5 w 11"/>
                <a:gd name="T19" fmla="*/ 3 h 39"/>
                <a:gd name="T20" fmla="*/ 9 w 11"/>
                <a:gd name="T21" fmla="*/ 0 h 39"/>
                <a:gd name="T22" fmla="*/ 11 w 11"/>
                <a:gd name="T23" fmla="*/ 2 h 39"/>
                <a:gd name="T24" fmla="*/ 10 w 11"/>
                <a:gd name="T25" fmla="*/ 17 h 39"/>
                <a:gd name="T26" fmla="*/ 8 w 11"/>
                <a:gd name="T27" fmla="*/ 29 h 39"/>
                <a:gd name="T28" fmla="*/ 8 w 11"/>
                <a:gd name="T29" fmla="*/ 29 h 39"/>
                <a:gd name="T30" fmla="*/ 6 w 11"/>
                <a:gd name="T31" fmla="*/ 36 h 39"/>
                <a:gd name="T32" fmla="*/ 5 w 11"/>
                <a:gd name="T33"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39">
                  <a:moveTo>
                    <a:pt x="5" y="38"/>
                  </a:moveTo>
                  <a:cubicBezTo>
                    <a:pt x="4" y="39"/>
                    <a:pt x="2" y="39"/>
                    <a:pt x="0" y="39"/>
                  </a:cubicBezTo>
                  <a:cubicBezTo>
                    <a:pt x="1" y="38"/>
                    <a:pt x="3" y="37"/>
                    <a:pt x="3" y="35"/>
                  </a:cubicBezTo>
                  <a:cubicBezTo>
                    <a:pt x="3" y="32"/>
                    <a:pt x="5" y="31"/>
                    <a:pt x="5" y="28"/>
                  </a:cubicBezTo>
                  <a:cubicBezTo>
                    <a:pt x="5" y="26"/>
                    <a:pt x="5" y="24"/>
                    <a:pt x="5" y="22"/>
                  </a:cubicBezTo>
                  <a:cubicBezTo>
                    <a:pt x="4" y="21"/>
                    <a:pt x="4" y="20"/>
                    <a:pt x="4" y="19"/>
                  </a:cubicBezTo>
                  <a:cubicBezTo>
                    <a:pt x="4" y="19"/>
                    <a:pt x="4" y="19"/>
                    <a:pt x="4" y="18"/>
                  </a:cubicBezTo>
                  <a:cubicBezTo>
                    <a:pt x="5" y="11"/>
                    <a:pt x="5" y="10"/>
                    <a:pt x="2" y="5"/>
                  </a:cubicBezTo>
                  <a:cubicBezTo>
                    <a:pt x="3" y="5"/>
                    <a:pt x="4" y="5"/>
                    <a:pt x="5" y="4"/>
                  </a:cubicBezTo>
                  <a:cubicBezTo>
                    <a:pt x="5" y="4"/>
                    <a:pt x="5" y="4"/>
                    <a:pt x="5" y="3"/>
                  </a:cubicBezTo>
                  <a:cubicBezTo>
                    <a:pt x="6" y="2"/>
                    <a:pt x="8" y="1"/>
                    <a:pt x="9" y="0"/>
                  </a:cubicBezTo>
                  <a:cubicBezTo>
                    <a:pt x="11" y="0"/>
                    <a:pt x="11" y="0"/>
                    <a:pt x="11" y="2"/>
                  </a:cubicBezTo>
                  <a:cubicBezTo>
                    <a:pt x="10" y="7"/>
                    <a:pt x="10" y="12"/>
                    <a:pt x="10" y="17"/>
                  </a:cubicBezTo>
                  <a:cubicBezTo>
                    <a:pt x="9" y="21"/>
                    <a:pt x="9" y="25"/>
                    <a:pt x="8" y="29"/>
                  </a:cubicBezTo>
                  <a:cubicBezTo>
                    <a:pt x="8" y="29"/>
                    <a:pt x="8" y="29"/>
                    <a:pt x="8" y="29"/>
                  </a:cubicBezTo>
                  <a:cubicBezTo>
                    <a:pt x="8" y="31"/>
                    <a:pt x="8" y="34"/>
                    <a:pt x="6" y="36"/>
                  </a:cubicBezTo>
                  <a:cubicBezTo>
                    <a:pt x="5" y="36"/>
                    <a:pt x="6" y="38"/>
                    <a:pt x="5" y="38"/>
                  </a:cubicBezTo>
                  <a:close/>
                </a:path>
              </a:pathLst>
            </a:custGeom>
            <a:solidFill>
              <a:srgbClr val="9374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8" name="Freeform 1422"/>
            <p:cNvSpPr>
              <a:spLocks/>
            </p:cNvSpPr>
            <p:nvPr/>
          </p:nvSpPr>
          <p:spPr bwMode="auto">
            <a:xfrm>
              <a:off x="958" y="2211"/>
              <a:ext cx="23" cy="76"/>
            </a:xfrm>
            <a:custGeom>
              <a:avLst/>
              <a:gdLst>
                <a:gd name="T0" fmla="*/ 6 w 10"/>
                <a:gd name="T1" fmla="*/ 24 h 32"/>
                <a:gd name="T2" fmla="*/ 5 w 10"/>
                <a:gd name="T3" fmla="*/ 11 h 32"/>
                <a:gd name="T4" fmla="*/ 1 w 10"/>
                <a:gd name="T5" fmla="*/ 4 h 32"/>
                <a:gd name="T6" fmla="*/ 2 w 10"/>
                <a:gd name="T7" fmla="*/ 2 h 32"/>
                <a:gd name="T8" fmla="*/ 6 w 10"/>
                <a:gd name="T9" fmla="*/ 0 h 32"/>
                <a:gd name="T10" fmla="*/ 10 w 10"/>
                <a:gd name="T11" fmla="*/ 4 h 32"/>
                <a:gd name="T12" fmla="*/ 10 w 10"/>
                <a:gd name="T13" fmla="*/ 22 h 32"/>
                <a:gd name="T14" fmla="*/ 7 w 10"/>
                <a:gd name="T15" fmla="*/ 32 h 32"/>
                <a:gd name="T16" fmla="*/ 6 w 10"/>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2">
                  <a:moveTo>
                    <a:pt x="6" y="24"/>
                  </a:moveTo>
                  <a:cubicBezTo>
                    <a:pt x="6" y="20"/>
                    <a:pt x="5" y="15"/>
                    <a:pt x="5" y="11"/>
                  </a:cubicBezTo>
                  <a:cubicBezTo>
                    <a:pt x="5" y="8"/>
                    <a:pt x="4" y="5"/>
                    <a:pt x="1" y="4"/>
                  </a:cubicBezTo>
                  <a:cubicBezTo>
                    <a:pt x="0" y="3"/>
                    <a:pt x="2" y="3"/>
                    <a:pt x="2" y="2"/>
                  </a:cubicBezTo>
                  <a:cubicBezTo>
                    <a:pt x="3" y="2"/>
                    <a:pt x="5" y="1"/>
                    <a:pt x="6" y="0"/>
                  </a:cubicBezTo>
                  <a:cubicBezTo>
                    <a:pt x="9" y="0"/>
                    <a:pt x="9" y="2"/>
                    <a:pt x="10" y="4"/>
                  </a:cubicBezTo>
                  <a:cubicBezTo>
                    <a:pt x="10" y="10"/>
                    <a:pt x="10" y="16"/>
                    <a:pt x="10" y="22"/>
                  </a:cubicBezTo>
                  <a:cubicBezTo>
                    <a:pt x="10" y="25"/>
                    <a:pt x="10" y="29"/>
                    <a:pt x="7" y="32"/>
                  </a:cubicBezTo>
                  <a:cubicBezTo>
                    <a:pt x="7" y="29"/>
                    <a:pt x="6" y="27"/>
                    <a:pt x="6" y="24"/>
                  </a:cubicBezTo>
                  <a:close/>
                </a:path>
              </a:pathLst>
            </a:custGeom>
            <a:solidFill>
              <a:srgbClr val="9C7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9" name="Freeform 1423"/>
            <p:cNvSpPr>
              <a:spLocks/>
            </p:cNvSpPr>
            <p:nvPr/>
          </p:nvSpPr>
          <p:spPr bwMode="auto">
            <a:xfrm>
              <a:off x="972" y="2156"/>
              <a:ext cx="24" cy="107"/>
            </a:xfrm>
            <a:custGeom>
              <a:avLst/>
              <a:gdLst>
                <a:gd name="T0" fmla="*/ 3 w 10"/>
                <a:gd name="T1" fmla="*/ 45 h 45"/>
                <a:gd name="T2" fmla="*/ 2 w 10"/>
                <a:gd name="T3" fmla="*/ 26 h 45"/>
                <a:gd name="T4" fmla="*/ 0 w 10"/>
                <a:gd name="T5" fmla="*/ 23 h 45"/>
                <a:gd name="T6" fmla="*/ 6 w 10"/>
                <a:gd name="T7" fmla="*/ 7 h 45"/>
                <a:gd name="T8" fmla="*/ 7 w 10"/>
                <a:gd name="T9" fmla="*/ 0 h 45"/>
                <a:gd name="T10" fmla="*/ 9 w 10"/>
                <a:gd name="T11" fmla="*/ 1 h 45"/>
                <a:gd name="T12" fmla="*/ 8 w 10"/>
                <a:gd name="T13" fmla="*/ 19 h 45"/>
                <a:gd name="T14" fmla="*/ 6 w 10"/>
                <a:gd name="T15" fmla="*/ 26 h 45"/>
                <a:gd name="T16" fmla="*/ 5 w 10"/>
                <a:gd name="T17" fmla="*/ 41 h 45"/>
                <a:gd name="T18" fmla="*/ 3 w 10"/>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5">
                  <a:moveTo>
                    <a:pt x="3" y="45"/>
                  </a:moveTo>
                  <a:cubicBezTo>
                    <a:pt x="3" y="39"/>
                    <a:pt x="3" y="33"/>
                    <a:pt x="2" y="26"/>
                  </a:cubicBezTo>
                  <a:cubicBezTo>
                    <a:pt x="2" y="25"/>
                    <a:pt x="2" y="24"/>
                    <a:pt x="0" y="23"/>
                  </a:cubicBezTo>
                  <a:cubicBezTo>
                    <a:pt x="5" y="18"/>
                    <a:pt x="6" y="13"/>
                    <a:pt x="6" y="7"/>
                  </a:cubicBezTo>
                  <a:cubicBezTo>
                    <a:pt x="6" y="5"/>
                    <a:pt x="7" y="2"/>
                    <a:pt x="7" y="0"/>
                  </a:cubicBezTo>
                  <a:cubicBezTo>
                    <a:pt x="8" y="0"/>
                    <a:pt x="9" y="0"/>
                    <a:pt x="9" y="1"/>
                  </a:cubicBezTo>
                  <a:cubicBezTo>
                    <a:pt x="8" y="7"/>
                    <a:pt x="10" y="13"/>
                    <a:pt x="8" y="19"/>
                  </a:cubicBezTo>
                  <a:cubicBezTo>
                    <a:pt x="8" y="21"/>
                    <a:pt x="7" y="23"/>
                    <a:pt x="6" y="26"/>
                  </a:cubicBezTo>
                  <a:cubicBezTo>
                    <a:pt x="5" y="31"/>
                    <a:pt x="5" y="36"/>
                    <a:pt x="5" y="41"/>
                  </a:cubicBezTo>
                  <a:cubicBezTo>
                    <a:pt x="5" y="42"/>
                    <a:pt x="5" y="44"/>
                    <a:pt x="3" y="45"/>
                  </a:cubicBezTo>
                  <a:close/>
                </a:path>
              </a:pathLst>
            </a:custGeom>
            <a:solidFill>
              <a:srgbClr val="6E4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0" name="Freeform 1424"/>
            <p:cNvSpPr>
              <a:spLocks/>
            </p:cNvSpPr>
            <p:nvPr/>
          </p:nvSpPr>
          <p:spPr bwMode="auto">
            <a:xfrm>
              <a:off x="977" y="2073"/>
              <a:ext cx="19" cy="74"/>
            </a:xfrm>
            <a:custGeom>
              <a:avLst/>
              <a:gdLst>
                <a:gd name="T0" fmla="*/ 1 w 8"/>
                <a:gd name="T1" fmla="*/ 31 h 31"/>
                <a:gd name="T2" fmla="*/ 1 w 8"/>
                <a:gd name="T3" fmla="*/ 19 h 31"/>
                <a:gd name="T4" fmla="*/ 2 w 8"/>
                <a:gd name="T5" fmla="*/ 17 h 31"/>
                <a:gd name="T6" fmla="*/ 1 w 8"/>
                <a:gd name="T7" fmla="*/ 16 h 31"/>
                <a:gd name="T8" fmla="*/ 5 w 8"/>
                <a:gd name="T9" fmla="*/ 0 h 31"/>
                <a:gd name="T10" fmla="*/ 7 w 8"/>
                <a:gd name="T11" fmla="*/ 0 h 31"/>
                <a:gd name="T12" fmla="*/ 6 w 8"/>
                <a:gd name="T13" fmla="*/ 15 h 31"/>
                <a:gd name="T14" fmla="*/ 4 w 8"/>
                <a:gd name="T15" fmla="*/ 23 h 31"/>
                <a:gd name="T16" fmla="*/ 1 w 8"/>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1">
                  <a:moveTo>
                    <a:pt x="1" y="31"/>
                  </a:moveTo>
                  <a:cubicBezTo>
                    <a:pt x="0" y="27"/>
                    <a:pt x="3" y="23"/>
                    <a:pt x="1" y="19"/>
                  </a:cubicBezTo>
                  <a:cubicBezTo>
                    <a:pt x="0" y="18"/>
                    <a:pt x="2" y="18"/>
                    <a:pt x="2" y="17"/>
                  </a:cubicBezTo>
                  <a:cubicBezTo>
                    <a:pt x="2" y="14"/>
                    <a:pt x="1" y="16"/>
                    <a:pt x="1" y="16"/>
                  </a:cubicBezTo>
                  <a:cubicBezTo>
                    <a:pt x="2" y="11"/>
                    <a:pt x="3" y="5"/>
                    <a:pt x="5" y="0"/>
                  </a:cubicBezTo>
                  <a:cubicBezTo>
                    <a:pt x="6" y="0"/>
                    <a:pt x="7" y="0"/>
                    <a:pt x="7" y="0"/>
                  </a:cubicBezTo>
                  <a:cubicBezTo>
                    <a:pt x="6" y="5"/>
                    <a:pt x="8" y="10"/>
                    <a:pt x="6" y="15"/>
                  </a:cubicBezTo>
                  <a:cubicBezTo>
                    <a:pt x="5" y="18"/>
                    <a:pt x="4" y="20"/>
                    <a:pt x="4" y="23"/>
                  </a:cubicBezTo>
                  <a:cubicBezTo>
                    <a:pt x="2" y="25"/>
                    <a:pt x="3" y="29"/>
                    <a:pt x="1" y="31"/>
                  </a:cubicBezTo>
                  <a:close/>
                </a:path>
              </a:pathLst>
            </a:custGeom>
            <a:solidFill>
              <a:srgbClr val="6C4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1" name="Freeform 1425"/>
            <p:cNvSpPr>
              <a:spLocks/>
            </p:cNvSpPr>
            <p:nvPr/>
          </p:nvSpPr>
          <p:spPr bwMode="auto">
            <a:xfrm>
              <a:off x="927" y="2201"/>
              <a:ext cx="47" cy="17"/>
            </a:xfrm>
            <a:custGeom>
              <a:avLst/>
              <a:gdLst>
                <a:gd name="T0" fmla="*/ 2 w 20"/>
                <a:gd name="T1" fmla="*/ 4 h 7"/>
                <a:gd name="T2" fmla="*/ 0 w 20"/>
                <a:gd name="T3" fmla="*/ 3 h 7"/>
                <a:gd name="T4" fmla="*/ 20 w 20"/>
                <a:gd name="T5" fmla="*/ 0 h 7"/>
                <a:gd name="T6" fmla="*/ 5 w 20"/>
                <a:gd name="T7" fmla="*/ 5 h 7"/>
                <a:gd name="T8" fmla="*/ 2 w 20"/>
                <a:gd name="T9" fmla="*/ 4 h 7"/>
              </a:gdLst>
              <a:ahLst/>
              <a:cxnLst>
                <a:cxn ang="0">
                  <a:pos x="T0" y="T1"/>
                </a:cxn>
                <a:cxn ang="0">
                  <a:pos x="T2" y="T3"/>
                </a:cxn>
                <a:cxn ang="0">
                  <a:pos x="T4" y="T5"/>
                </a:cxn>
                <a:cxn ang="0">
                  <a:pos x="T6" y="T7"/>
                </a:cxn>
                <a:cxn ang="0">
                  <a:pos x="T8" y="T9"/>
                </a:cxn>
              </a:cxnLst>
              <a:rect l="0" t="0" r="r" b="b"/>
              <a:pathLst>
                <a:path w="20" h="7">
                  <a:moveTo>
                    <a:pt x="2" y="4"/>
                  </a:moveTo>
                  <a:cubicBezTo>
                    <a:pt x="1" y="4"/>
                    <a:pt x="1" y="3"/>
                    <a:pt x="0" y="3"/>
                  </a:cubicBezTo>
                  <a:cubicBezTo>
                    <a:pt x="7" y="1"/>
                    <a:pt x="14" y="5"/>
                    <a:pt x="20" y="0"/>
                  </a:cubicBezTo>
                  <a:cubicBezTo>
                    <a:pt x="19" y="5"/>
                    <a:pt x="10" y="7"/>
                    <a:pt x="5" y="5"/>
                  </a:cubicBezTo>
                  <a:cubicBezTo>
                    <a:pt x="4" y="4"/>
                    <a:pt x="3" y="4"/>
                    <a:pt x="2" y="4"/>
                  </a:cubicBezTo>
                  <a:close/>
                </a:path>
              </a:pathLst>
            </a:custGeom>
            <a:solidFill>
              <a:srgbClr val="F4EF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2" name="Freeform 1426"/>
            <p:cNvSpPr>
              <a:spLocks/>
            </p:cNvSpPr>
            <p:nvPr/>
          </p:nvSpPr>
          <p:spPr bwMode="auto">
            <a:xfrm>
              <a:off x="977" y="2128"/>
              <a:ext cx="9" cy="50"/>
            </a:xfrm>
            <a:custGeom>
              <a:avLst/>
              <a:gdLst>
                <a:gd name="T0" fmla="*/ 1 w 4"/>
                <a:gd name="T1" fmla="*/ 8 h 21"/>
                <a:gd name="T2" fmla="*/ 4 w 4"/>
                <a:gd name="T3" fmla="*/ 0 h 21"/>
                <a:gd name="T4" fmla="*/ 0 w 4"/>
                <a:gd name="T5" fmla="*/ 21 h 21"/>
                <a:gd name="T6" fmla="*/ 1 w 4"/>
                <a:gd name="T7" fmla="*/ 8 h 21"/>
              </a:gdLst>
              <a:ahLst/>
              <a:cxnLst>
                <a:cxn ang="0">
                  <a:pos x="T0" y="T1"/>
                </a:cxn>
                <a:cxn ang="0">
                  <a:pos x="T2" y="T3"/>
                </a:cxn>
                <a:cxn ang="0">
                  <a:pos x="T4" y="T5"/>
                </a:cxn>
                <a:cxn ang="0">
                  <a:pos x="T6" y="T7"/>
                </a:cxn>
              </a:cxnLst>
              <a:rect l="0" t="0" r="r" b="b"/>
              <a:pathLst>
                <a:path w="4" h="21">
                  <a:moveTo>
                    <a:pt x="1" y="8"/>
                  </a:moveTo>
                  <a:cubicBezTo>
                    <a:pt x="2" y="6"/>
                    <a:pt x="2" y="2"/>
                    <a:pt x="4" y="0"/>
                  </a:cubicBezTo>
                  <a:cubicBezTo>
                    <a:pt x="3" y="7"/>
                    <a:pt x="2" y="14"/>
                    <a:pt x="0" y="21"/>
                  </a:cubicBezTo>
                  <a:cubicBezTo>
                    <a:pt x="0" y="16"/>
                    <a:pt x="1" y="12"/>
                    <a:pt x="1" y="8"/>
                  </a:cubicBezTo>
                  <a:close/>
                </a:path>
              </a:pathLst>
            </a:custGeom>
            <a:solidFill>
              <a:srgbClr val="A67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3" name="Freeform 1427"/>
            <p:cNvSpPr>
              <a:spLocks/>
            </p:cNvSpPr>
            <p:nvPr/>
          </p:nvSpPr>
          <p:spPr bwMode="auto">
            <a:xfrm>
              <a:off x="972" y="2178"/>
              <a:ext cx="7" cy="16"/>
            </a:xfrm>
            <a:custGeom>
              <a:avLst/>
              <a:gdLst>
                <a:gd name="T0" fmla="*/ 0 w 3"/>
                <a:gd name="T1" fmla="*/ 7 h 7"/>
                <a:gd name="T2" fmla="*/ 2 w 3"/>
                <a:gd name="T3" fmla="*/ 0 h 7"/>
                <a:gd name="T4" fmla="*/ 0 w 3"/>
                <a:gd name="T5" fmla="*/ 7 h 7"/>
              </a:gdLst>
              <a:ahLst/>
              <a:cxnLst>
                <a:cxn ang="0">
                  <a:pos x="T0" y="T1"/>
                </a:cxn>
                <a:cxn ang="0">
                  <a:pos x="T2" y="T3"/>
                </a:cxn>
                <a:cxn ang="0">
                  <a:pos x="T4" y="T5"/>
                </a:cxn>
              </a:cxnLst>
              <a:rect l="0" t="0" r="r" b="b"/>
              <a:pathLst>
                <a:path w="3" h="7">
                  <a:moveTo>
                    <a:pt x="0" y="7"/>
                  </a:moveTo>
                  <a:cubicBezTo>
                    <a:pt x="1" y="4"/>
                    <a:pt x="1" y="2"/>
                    <a:pt x="2" y="0"/>
                  </a:cubicBezTo>
                  <a:cubicBezTo>
                    <a:pt x="2" y="2"/>
                    <a:pt x="3" y="5"/>
                    <a:pt x="0" y="7"/>
                  </a:cubicBezTo>
                  <a:close/>
                </a:path>
              </a:pathLst>
            </a:custGeom>
            <a:solidFill>
              <a:srgbClr val="A67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4" name="Freeform 1428"/>
            <p:cNvSpPr>
              <a:spLocks/>
            </p:cNvSpPr>
            <p:nvPr/>
          </p:nvSpPr>
          <p:spPr bwMode="auto">
            <a:xfrm>
              <a:off x="1675" y="2744"/>
              <a:ext cx="19" cy="281"/>
            </a:xfrm>
            <a:custGeom>
              <a:avLst/>
              <a:gdLst>
                <a:gd name="T0" fmla="*/ 2 w 8"/>
                <a:gd name="T1" fmla="*/ 119 h 119"/>
                <a:gd name="T2" fmla="*/ 2 w 8"/>
                <a:gd name="T3" fmla="*/ 109 h 119"/>
                <a:gd name="T4" fmla="*/ 1 w 8"/>
                <a:gd name="T5" fmla="*/ 6 h 119"/>
                <a:gd name="T6" fmla="*/ 2 w 8"/>
                <a:gd name="T7" fmla="*/ 1 h 119"/>
                <a:gd name="T8" fmla="*/ 6 w 8"/>
                <a:gd name="T9" fmla="*/ 3 h 119"/>
                <a:gd name="T10" fmla="*/ 5 w 8"/>
                <a:gd name="T11" fmla="*/ 6 h 119"/>
                <a:gd name="T12" fmla="*/ 6 w 8"/>
                <a:gd name="T13" fmla="*/ 8 h 119"/>
                <a:gd name="T14" fmla="*/ 6 w 8"/>
                <a:gd name="T15" fmla="*/ 22 h 119"/>
                <a:gd name="T16" fmla="*/ 3 w 8"/>
                <a:gd name="T17" fmla="*/ 21 h 119"/>
                <a:gd name="T18" fmla="*/ 8 w 8"/>
                <a:gd name="T19" fmla="*/ 30 h 119"/>
                <a:gd name="T20" fmla="*/ 7 w 8"/>
                <a:gd name="T21" fmla="*/ 33 h 119"/>
                <a:gd name="T22" fmla="*/ 5 w 8"/>
                <a:gd name="T23" fmla="*/ 31 h 119"/>
                <a:gd name="T24" fmla="*/ 7 w 8"/>
                <a:gd name="T25" fmla="*/ 34 h 119"/>
                <a:gd name="T26" fmla="*/ 6 w 8"/>
                <a:gd name="T27" fmla="*/ 37 h 119"/>
                <a:gd name="T28" fmla="*/ 6 w 8"/>
                <a:gd name="T29" fmla="*/ 37 h 119"/>
                <a:gd name="T30" fmla="*/ 7 w 8"/>
                <a:gd name="T31" fmla="*/ 40 h 119"/>
                <a:gd name="T32" fmla="*/ 4 w 8"/>
                <a:gd name="T33" fmla="*/ 40 h 119"/>
                <a:gd name="T34" fmla="*/ 5 w 8"/>
                <a:gd name="T35" fmla="*/ 41 h 119"/>
                <a:gd name="T36" fmla="*/ 5 w 8"/>
                <a:gd name="T37" fmla="*/ 46 h 119"/>
                <a:gd name="T38" fmla="*/ 2 w 8"/>
                <a:gd name="T39" fmla="*/ 45 h 119"/>
                <a:gd name="T40" fmla="*/ 7 w 8"/>
                <a:gd name="T41" fmla="*/ 53 h 119"/>
                <a:gd name="T42" fmla="*/ 2 w 8"/>
                <a:gd name="T43" fmla="*/ 51 h 119"/>
                <a:gd name="T44" fmla="*/ 7 w 8"/>
                <a:gd name="T45" fmla="*/ 56 h 119"/>
                <a:gd name="T46" fmla="*/ 2 w 8"/>
                <a:gd name="T47" fmla="*/ 55 h 119"/>
                <a:gd name="T48" fmla="*/ 8 w 8"/>
                <a:gd name="T49" fmla="*/ 65 h 119"/>
                <a:gd name="T50" fmla="*/ 2 w 8"/>
                <a:gd name="T51" fmla="*/ 60 h 119"/>
                <a:gd name="T52" fmla="*/ 6 w 8"/>
                <a:gd name="T53" fmla="*/ 67 h 119"/>
                <a:gd name="T54" fmla="*/ 4 w 8"/>
                <a:gd name="T55" fmla="*/ 65 h 119"/>
                <a:gd name="T56" fmla="*/ 2 w 8"/>
                <a:gd name="T57" fmla="*/ 65 h 119"/>
                <a:gd name="T58" fmla="*/ 3 w 8"/>
                <a:gd name="T59" fmla="*/ 67 h 119"/>
                <a:gd name="T60" fmla="*/ 7 w 8"/>
                <a:gd name="T61" fmla="*/ 73 h 119"/>
                <a:gd name="T62" fmla="*/ 2 w 8"/>
                <a:gd name="T63" fmla="*/ 70 h 119"/>
                <a:gd name="T64" fmla="*/ 4 w 8"/>
                <a:gd name="T65" fmla="*/ 73 h 119"/>
                <a:gd name="T66" fmla="*/ 2 w 8"/>
                <a:gd name="T67" fmla="*/ 73 h 119"/>
                <a:gd name="T68" fmla="*/ 3 w 8"/>
                <a:gd name="T69" fmla="*/ 75 h 119"/>
                <a:gd name="T70" fmla="*/ 5 w 8"/>
                <a:gd name="T71" fmla="*/ 81 h 119"/>
                <a:gd name="T72" fmla="*/ 2 w 8"/>
                <a:gd name="T73" fmla="*/ 79 h 119"/>
                <a:gd name="T74" fmla="*/ 4 w 8"/>
                <a:gd name="T75" fmla="*/ 85 h 119"/>
                <a:gd name="T76" fmla="*/ 3 w 8"/>
                <a:gd name="T77" fmla="*/ 87 h 119"/>
                <a:gd name="T78" fmla="*/ 2 w 8"/>
                <a:gd name="T79" fmla="*/ 89 h 119"/>
                <a:gd name="T80" fmla="*/ 2 w 8"/>
                <a:gd name="T8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 h="119">
                  <a:moveTo>
                    <a:pt x="2" y="119"/>
                  </a:moveTo>
                  <a:cubicBezTo>
                    <a:pt x="0" y="116"/>
                    <a:pt x="2" y="113"/>
                    <a:pt x="2" y="109"/>
                  </a:cubicBezTo>
                  <a:cubicBezTo>
                    <a:pt x="1" y="75"/>
                    <a:pt x="1" y="40"/>
                    <a:pt x="1" y="6"/>
                  </a:cubicBezTo>
                  <a:cubicBezTo>
                    <a:pt x="1" y="5"/>
                    <a:pt x="0" y="3"/>
                    <a:pt x="2" y="1"/>
                  </a:cubicBezTo>
                  <a:cubicBezTo>
                    <a:pt x="4" y="0"/>
                    <a:pt x="5" y="2"/>
                    <a:pt x="6" y="3"/>
                  </a:cubicBezTo>
                  <a:cubicBezTo>
                    <a:pt x="7" y="4"/>
                    <a:pt x="7" y="6"/>
                    <a:pt x="5" y="6"/>
                  </a:cubicBezTo>
                  <a:cubicBezTo>
                    <a:pt x="5" y="6"/>
                    <a:pt x="6" y="7"/>
                    <a:pt x="6" y="8"/>
                  </a:cubicBezTo>
                  <a:cubicBezTo>
                    <a:pt x="6" y="13"/>
                    <a:pt x="6" y="17"/>
                    <a:pt x="6" y="22"/>
                  </a:cubicBezTo>
                  <a:cubicBezTo>
                    <a:pt x="5" y="23"/>
                    <a:pt x="4" y="22"/>
                    <a:pt x="3" y="21"/>
                  </a:cubicBezTo>
                  <a:cubicBezTo>
                    <a:pt x="6" y="24"/>
                    <a:pt x="7" y="27"/>
                    <a:pt x="8" y="30"/>
                  </a:cubicBezTo>
                  <a:cubicBezTo>
                    <a:pt x="8" y="31"/>
                    <a:pt x="8" y="32"/>
                    <a:pt x="7" y="33"/>
                  </a:cubicBezTo>
                  <a:cubicBezTo>
                    <a:pt x="6" y="34"/>
                    <a:pt x="6" y="32"/>
                    <a:pt x="5" y="31"/>
                  </a:cubicBezTo>
                  <a:cubicBezTo>
                    <a:pt x="5" y="32"/>
                    <a:pt x="6" y="33"/>
                    <a:pt x="7" y="34"/>
                  </a:cubicBezTo>
                  <a:cubicBezTo>
                    <a:pt x="8" y="35"/>
                    <a:pt x="8" y="37"/>
                    <a:pt x="6" y="37"/>
                  </a:cubicBezTo>
                  <a:cubicBezTo>
                    <a:pt x="6" y="37"/>
                    <a:pt x="6" y="37"/>
                    <a:pt x="6" y="37"/>
                  </a:cubicBezTo>
                  <a:cubicBezTo>
                    <a:pt x="7" y="38"/>
                    <a:pt x="7" y="39"/>
                    <a:pt x="7" y="40"/>
                  </a:cubicBezTo>
                  <a:cubicBezTo>
                    <a:pt x="6" y="41"/>
                    <a:pt x="5" y="40"/>
                    <a:pt x="4" y="40"/>
                  </a:cubicBezTo>
                  <a:cubicBezTo>
                    <a:pt x="4" y="40"/>
                    <a:pt x="5" y="40"/>
                    <a:pt x="5" y="41"/>
                  </a:cubicBezTo>
                  <a:cubicBezTo>
                    <a:pt x="6" y="42"/>
                    <a:pt x="7" y="44"/>
                    <a:pt x="5" y="46"/>
                  </a:cubicBezTo>
                  <a:cubicBezTo>
                    <a:pt x="4" y="45"/>
                    <a:pt x="4" y="44"/>
                    <a:pt x="2" y="45"/>
                  </a:cubicBezTo>
                  <a:cubicBezTo>
                    <a:pt x="4" y="47"/>
                    <a:pt x="7" y="50"/>
                    <a:pt x="7" y="53"/>
                  </a:cubicBezTo>
                  <a:cubicBezTo>
                    <a:pt x="5" y="52"/>
                    <a:pt x="5" y="50"/>
                    <a:pt x="2" y="51"/>
                  </a:cubicBezTo>
                  <a:cubicBezTo>
                    <a:pt x="3" y="53"/>
                    <a:pt x="6" y="54"/>
                    <a:pt x="7" y="56"/>
                  </a:cubicBezTo>
                  <a:cubicBezTo>
                    <a:pt x="5" y="57"/>
                    <a:pt x="4" y="55"/>
                    <a:pt x="2" y="55"/>
                  </a:cubicBezTo>
                  <a:cubicBezTo>
                    <a:pt x="6" y="58"/>
                    <a:pt x="8" y="60"/>
                    <a:pt x="8" y="65"/>
                  </a:cubicBezTo>
                  <a:cubicBezTo>
                    <a:pt x="6" y="63"/>
                    <a:pt x="6" y="60"/>
                    <a:pt x="2" y="60"/>
                  </a:cubicBezTo>
                  <a:cubicBezTo>
                    <a:pt x="2" y="63"/>
                    <a:pt x="7" y="63"/>
                    <a:pt x="6" y="67"/>
                  </a:cubicBezTo>
                  <a:cubicBezTo>
                    <a:pt x="5" y="66"/>
                    <a:pt x="5" y="66"/>
                    <a:pt x="4" y="65"/>
                  </a:cubicBezTo>
                  <a:cubicBezTo>
                    <a:pt x="4" y="65"/>
                    <a:pt x="3" y="64"/>
                    <a:pt x="2" y="65"/>
                  </a:cubicBezTo>
                  <a:cubicBezTo>
                    <a:pt x="1" y="66"/>
                    <a:pt x="2" y="67"/>
                    <a:pt x="3" y="67"/>
                  </a:cubicBezTo>
                  <a:cubicBezTo>
                    <a:pt x="5" y="68"/>
                    <a:pt x="6" y="70"/>
                    <a:pt x="7" y="73"/>
                  </a:cubicBezTo>
                  <a:cubicBezTo>
                    <a:pt x="5" y="72"/>
                    <a:pt x="4" y="70"/>
                    <a:pt x="2" y="70"/>
                  </a:cubicBezTo>
                  <a:cubicBezTo>
                    <a:pt x="2" y="72"/>
                    <a:pt x="4" y="72"/>
                    <a:pt x="4" y="73"/>
                  </a:cubicBezTo>
                  <a:cubicBezTo>
                    <a:pt x="4" y="74"/>
                    <a:pt x="3" y="72"/>
                    <a:pt x="2" y="73"/>
                  </a:cubicBezTo>
                  <a:cubicBezTo>
                    <a:pt x="2" y="74"/>
                    <a:pt x="3" y="75"/>
                    <a:pt x="3" y="75"/>
                  </a:cubicBezTo>
                  <a:cubicBezTo>
                    <a:pt x="6" y="76"/>
                    <a:pt x="5" y="79"/>
                    <a:pt x="5" y="81"/>
                  </a:cubicBezTo>
                  <a:cubicBezTo>
                    <a:pt x="4" y="81"/>
                    <a:pt x="4" y="78"/>
                    <a:pt x="2" y="79"/>
                  </a:cubicBezTo>
                  <a:cubicBezTo>
                    <a:pt x="3" y="81"/>
                    <a:pt x="4" y="83"/>
                    <a:pt x="4" y="85"/>
                  </a:cubicBezTo>
                  <a:cubicBezTo>
                    <a:pt x="4" y="86"/>
                    <a:pt x="5" y="88"/>
                    <a:pt x="3" y="87"/>
                  </a:cubicBezTo>
                  <a:cubicBezTo>
                    <a:pt x="2" y="87"/>
                    <a:pt x="2" y="88"/>
                    <a:pt x="2" y="89"/>
                  </a:cubicBezTo>
                  <a:cubicBezTo>
                    <a:pt x="4" y="99"/>
                    <a:pt x="4" y="109"/>
                    <a:pt x="2" y="119"/>
                  </a:cubicBezTo>
                  <a:close/>
                </a:path>
              </a:pathLst>
            </a:custGeom>
            <a:solidFill>
              <a:srgbClr val="7D4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5" name="Freeform 1429"/>
            <p:cNvSpPr>
              <a:spLocks/>
            </p:cNvSpPr>
            <p:nvPr/>
          </p:nvSpPr>
          <p:spPr bwMode="auto">
            <a:xfrm>
              <a:off x="1699" y="3068"/>
              <a:ext cx="22" cy="90"/>
            </a:xfrm>
            <a:custGeom>
              <a:avLst/>
              <a:gdLst>
                <a:gd name="T0" fmla="*/ 0 w 9"/>
                <a:gd name="T1" fmla="*/ 19 h 38"/>
                <a:gd name="T2" fmla="*/ 0 w 9"/>
                <a:gd name="T3" fmla="*/ 2 h 38"/>
                <a:gd name="T4" fmla="*/ 1 w 9"/>
                <a:gd name="T5" fmla="*/ 0 h 38"/>
                <a:gd name="T6" fmla="*/ 2 w 9"/>
                <a:gd name="T7" fmla="*/ 1 h 38"/>
                <a:gd name="T8" fmla="*/ 7 w 9"/>
                <a:gd name="T9" fmla="*/ 7 h 38"/>
                <a:gd name="T10" fmla="*/ 7 w 9"/>
                <a:gd name="T11" fmla="*/ 9 h 38"/>
                <a:gd name="T12" fmla="*/ 4 w 9"/>
                <a:gd name="T13" fmla="*/ 34 h 38"/>
                <a:gd name="T14" fmla="*/ 4 w 9"/>
                <a:gd name="T15" fmla="*/ 38 h 38"/>
                <a:gd name="T16" fmla="*/ 1 w 9"/>
                <a:gd name="T17" fmla="*/ 30 h 38"/>
                <a:gd name="T18" fmla="*/ 1 w 9"/>
                <a:gd name="T19" fmla="*/ 19 h 38"/>
                <a:gd name="T20" fmla="*/ 0 w 9"/>
                <a:gd name="T2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38">
                  <a:moveTo>
                    <a:pt x="0" y="19"/>
                  </a:moveTo>
                  <a:cubicBezTo>
                    <a:pt x="0" y="13"/>
                    <a:pt x="0" y="7"/>
                    <a:pt x="0" y="2"/>
                  </a:cubicBezTo>
                  <a:cubicBezTo>
                    <a:pt x="0" y="1"/>
                    <a:pt x="0" y="0"/>
                    <a:pt x="1" y="0"/>
                  </a:cubicBezTo>
                  <a:cubicBezTo>
                    <a:pt x="1" y="0"/>
                    <a:pt x="2" y="0"/>
                    <a:pt x="2" y="1"/>
                  </a:cubicBezTo>
                  <a:cubicBezTo>
                    <a:pt x="3" y="3"/>
                    <a:pt x="5" y="5"/>
                    <a:pt x="7" y="7"/>
                  </a:cubicBezTo>
                  <a:cubicBezTo>
                    <a:pt x="7" y="8"/>
                    <a:pt x="9" y="8"/>
                    <a:pt x="7" y="9"/>
                  </a:cubicBezTo>
                  <a:cubicBezTo>
                    <a:pt x="1" y="17"/>
                    <a:pt x="2" y="26"/>
                    <a:pt x="4" y="34"/>
                  </a:cubicBezTo>
                  <a:cubicBezTo>
                    <a:pt x="4" y="36"/>
                    <a:pt x="6" y="37"/>
                    <a:pt x="4" y="38"/>
                  </a:cubicBezTo>
                  <a:cubicBezTo>
                    <a:pt x="2" y="36"/>
                    <a:pt x="2" y="33"/>
                    <a:pt x="1" y="30"/>
                  </a:cubicBezTo>
                  <a:cubicBezTo>
                    <a:pt x="0" y="27"/>
                    <a:pt x="2" y="23"/>
                    <a:pt x="1" y="19"/>
                  </a:cubicBezTo>
                  <a:lnTo>
                    <a:pt x="0" y="19"/>
                  </a:lnTo>
                  <a:close/>
                </a:path>
              </a:pathLst>
            </a:custGeom>
            <a:solidFill>
              <a:srgbClr val="9875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6" name="Freeform 1430"/>
            <p:cNvSpPr>
              <a:spLocks/>
            </p:cNvSpPr>
            <p:nvPr/>
          </p:nvSpPr>
          <p:spPr bwMode="auto">
            <a:xfrm>
              <a:off x="1702" y="2973"/>
              <a:ext cx="19" cy="95"/>
            </a:xfrm>
            <a:custGeom>
              <a:avLst/>
              <a:gdLst>
                <a:gd name="T0" fmla="*/ 7 w 8"/>
                <a:gd name="T1" fmla="*/ 6 h 40"/>
                <a:gd name="T2" fmla="*/ 7 w 8"/>
                <a:gd name="T3" fmla="*/ 8 h 40"/>
                <a:gd name="T4" fmla="*/ 3 w 8"/>
                <a:gd name="T5" fmla="*/ 27 h 40"/>
                <a:gd name="T6" fmla="*/ 6 w 8"/>
                <a:gd name="T7" fmla="*/ 39 h 40"/>
                <a:gd name="T8" fmla="*/ 5 w 8"/>
                <a:gd name="T9" fmla="*/ 40 h 40"/>
                <a:gd name="T10" fmla="*/ 2 w 8"/>
                <a:gd name="T11" fmla="*/ 36 h 40"/>
                <a:gd name="T12" fmla="*/ 1 w 8"/>
                <a:gd name="T13" fmla="*/ 27 h 40"/>
                <a:gd name="T14" fmla="*/ 1 w 8"/>
                <a:gd name="T15" fmla="*/ 27 h 40"/>
                <a:gd name="T16" fmla="*/ 1 w 8"/>
                <a:gd name="T17" fmla="*/ 7 h 40"/>
                <a:gd name="T18" fmla="*/ 0 w 8"/>
                <a:gd name="T19" fmla="*/ 2 h 40"/>
                <a:gd name="T20" fmla="*/ 0 w 8"/>
                <a:gd name="T21" fmla="*/ 2 h 40"/>
                <a:gd name="T22" fmla="*/ 1 w 8"/>
                <a:gd name="T23" fmla="*/ 0 h 40"/>
                <a:gd name="T24" fmla="*/ 7 w 8"/>
                <a:gd name="T25" fmla="*/ 6 h 40"/>
                <a:gd name="T26" fmla="*/ 7 w 8"/>
                <a:gd name="T27" fmla="*/ 6 h 40"/>
                <a:gd name="T28" fmla="*/ 7 w 8"/>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40">
                  <a:moveTo>
                    <a:pt x="7" y="6"/>
                  </a:moveTo>
                  <a:cubicBezTo>
                    <a:pt x="7" y="7"/>
                    <a:pt x="8" y="7"/>
                    <a:pt x="7" y="8"/>
                  </a:cubicBezTo>
                  <a:cubicBezTo>
                    <a:pt x="2" y="14"/>
                    <a:pt x="2" y="20"/>
                    <a:pt x="3" y="27"/>
                  </a:cubicBezTo>
                  <a:cubicBezTo>
                    <a:pt x="3" y="31"/>
                    <a:pt x="4" y="35"/>
                    <a:pt x="6" y="39"/>
                  </a:cubicBezTo>
                  <a:cubicBezTo>
                    <a:pt x="6" y="39"/>
                    <a:pt x="5" y="40"/>
                    <a:pt x="5" y="40"/>
                  </a:cubicBezTo>
                  <a:cubicBezTo>
                    <a:pt x="3" y="39"/>
                    <a:pt x="2" y="38"/>
                    <a:pt x="2" y="36"/>
                  </a:cubicBezTo>
                  <a:cubicBezTo>
                    <a:pt x="1" y="33"/>
                    <a:pt x="2" y="30"/>
                    <a:pt x="1" y="27"/>
                  </a:cubicBezTo>
                  <a:cubicBezTo>
                    <a:pt x="1" y="27"/>
                    <a:pt x="1" y="27"/>
                    <a:pt x="1" y="27"/>
                  </a:cubicBezTo>
                  <a:cubicBezTo>
                    <a:pt x="0" y="20"/>
                    <a:pt x="1" y="13"/>
                    <a:pt x="1" y="7"/>
                  </a:cubicBezTo>
                  <a:cubicBezTo>
                    <a:pt x="1" y="5"/>
                    <a:pt x="1" y="3"/>
                    <a:pt x="0" y="2"/>
                  </a:cubicBezTo>
                  <a:cubicBezTo>
                    <a:pt x="0" y="2"/>
                    <a:pt x="0" y="2"/>
                    <a:pt x="0" y="2"/>
                  </a:cubicBezTo>
                  <a:cubicBezTo>
                    <a:pt x="0" y="1"/>
                    <a:pt x="0" y="0"/>
                    <a:pt x="1" y="0"/>
                  </a:cubicBezTo>
                  <a:cubicBezTo>
                    <a:pt x="4" y="2"/>
                    <a:pt x="5" y="4"/>
                    <a:pt x="7" y="6"/>
                  </a:cubicBezTo>
                  <a:cubicBezTo>
                    <a:pt x="7" y="6"/>
                    <a:pt x="7" y="6"/>
                    <a:pt x="7" y="6"/>
                  </a:cubicBezTo>
                  <a:cubicBezTo>
                    <a:pt x="7" y="6"/>
                    <a:pt x="7" y="6"/>
                    <a:pt x="7" y="6"/>
                  </a:cubicBezTo>
                  <a:close/>
                </a:path>
              </a:pathLst>
            </a:custGeom>
            <a:solidFill>
              <a:srgbClr val="9B7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7" name="Freeform 1431"/>
            <p:cNvSpPr>
              <a:spLocks/>
            </p:cNvSpPr>
            <p:nvPr/>
          </p:nvSpPr>
          <p:spPr bwMode="auto">
            <a:xfrm>
              <a:off x="1692" y="2857"/>
              <a:ext cx="17" cy="121"/>
            </a:xfrm>
            <a:custGeom>
              <a:avLst/>
              <a:gdLst>
                <a:gd name="T0" fmla="*/ 6 w 7"/>
                <a:gd name="T1" fmla="*/ 50 h 51"/>
                <a:gd name="T2" fmla="*/ 4 w 7"/>
                <a:gd name="T3" fmla="*/ 51 h 51"/>
                <a:gd name="T4" fmla="*/ 4 w 7"/>
                <a:gd name="T5" fmla="*/ 49 h 51"/>
                <a:gd name="T6" fmla="*/ 3 w 7"/>
                <a:gd name="T7" fmla="*/ 23 h 51"/>
                <a:gd name="T8" fmla="*/ 0 w 7"/>
                <a:gd name="T9" fmla="*/ 1 h 51"/>
                <a:gd name="T10" fmla="*/ 3 w 7"/>
                <a:gd name="T11" fmla="*/ 2 h 51"/>
                <a:gd name="T12" fmla="*/ 5 w 7"/>
                <a:gd name="T13" fmla="*/ 14 h 51"/>
                <a:gd name="T14" fmla="*/ 7 w 7"/>
                <a:gd name="T15" fmla="*/ 47 h 51"/>
                <a:gd name="T16" fmla="*/ 6 w 7"/>
                <a:gd name="T17"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1">
                  <a:moveTo>
                    <a:pt x="6" y="50"/>
                  </a:moveTo>
                  <a:cubicBezTo>
                    <a:pt x="5" y="49"/>
                    <a:pt x="4" y="50"/>
                    <a:pt x="4" y="51"/>
                  </a:cubicBezTo>
                  <a:cubicBezTo>
                    <a:pt x="4" y="50"/>
                    <a:pt x="4" y="50"/>
                    <a:pt x="4" y="49"/>
                  </a:cubicBezTo>
                  <a:cubicBezTo>
                    <a:pt x="4" y="40"/>
                    <a:pt x="3" y="32"/>
                    <a:pt x="3" y="23"/>
                  </a:cubicBezTo>
                  <a:cubicBezTo>
                    <a:pt x="3" y="16"/>
                    <a:pt x="2" y="9"/>
                    <a:pt x="0" y="1"/>
                  </a:cubicBezTo>
                  <a:cubicBezTo>
                    <a:pt x="1" y="1"/>
                    <a:pt x="2" y="0"/>
                    <a:pt x="3" y="2"/>
                  </a:cubicBezTo>
                  <a:cubicBezTo>
                    <a:pt x="4" y="6"/>
                    <a:pt x="5" y="10"/>
                    <a:pt x="5" y="14"/>
                  </a:cubicBezTo>
                  <a:cubicBezTo>
                    <a:pt x="5" y="25"/>
                    <a:pt x="5" y="36"/>
                    <a:pt x="7" y="47"/>
                  </a:cubicBezTo>
                  <a:cubicBezTo>
                    <a:pt x="7" y="48"/>
                    <a:pt x="7" y="49"/>
                    <a:pt x="6" y="50"/>
                  </a:cubicBezTo>
                  <a:close/>
                </a:path>
              </a:pathLst>
            </a:custGeom>
            <a:solidFill>
              <a:srgbClr val="BF87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8" name="Freeform 1432"/>
            <p:cNvSpPr>
              <a:spLocks/>
            </p:cNvSpPr>
            <p:nvPr/>
          </p:nvSpPr>
          <p:spPr bwMode="auto">
            <a:xfrm>
              <a:off x="1711" y="3070"/>
              <a:ext cx="29" cy="17"/>
            </a:xfrm>
            <a:custGeom>
              <a:avLst/>
              <a:gdLst>
                <a:gd name="T0" fmla="*/ 0 w 12"/>
                <a:gd name="T1" fmla="*/ 0 h 7"/>
                <a:gd name="T2" fmla="*/ 12 w 12"/>
                <a:gd name="T3" fmla="*/ 7 h 7"/>
                <a:gd name="T4" fmla="*/ 0 w 12"/>
                <a:gd name="T5" fmla="*/ 0 h 7"/>
              </a:gdLst>
              <a:ahLst/>
              <a:cxnLst>
                <a:cxn ang="0">
                  <a:pos x="T0" y="T1"/>
                </a:cxn>
                <a:cxn ang="0">
                  <a:pos x="T2" y="T3"/>
                </a:cxn>
                <a:cxn ang="0">
                  <a:pos x="T4" y="T5"/>
                </a:cxn>
              </a:cxnLst>
              <a:rect l="0" t="0" r="r" b="b"/>
              <a:pathLst>
                <a:path w="12" h="7">
                  <a:moveTo>
                    <a:pt x="0" y="0"/>
                  </a:moveTo>
                  <a:cubicBezTo>
                    <a:pt x="5" y="2"/>
                    <a:pt x="9" y="2"/>
                    <a:pt x="12" y="7"/>
                  </a:cubicBezTo>
                  <a:cubicBezTo>
                    <a:pt x="6" y="7"/>
                    <a:pt x="3" y="6"/>
                    <a:pt x="0" y="0"/>
                  </a:cubicBezTo>
                  <a:close/>
                </a:path>
              </a:pathLst>
            </a:custGeom>
            <a:solidFill>
              <a:srgbClr val="F2EF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9" name="Freeform 1433"/>
            <p:cNvSpPr>
              <a:spLocks/>
            </p:cNvSpPr>
            <p:nvPr/>
          </p:nvSpPr>
          <p:spPr bwMode="auto">
            <a:xfrm>
              <a:off x="1685" y="2841"/>
              <a:ext cx="12" cy="21"/>
            </a:xfrm>
            <a:custGeom>
              <a:avLst/>
              <a:gdLst>
                <a:gd name="T0" fmla="*/ 5 w 5"/>
                <a:gd name="T1" fmla="*/ 8 h 9"/>
                <a:gd name="T2" fmla="*/ 3 w 5"/>
                <a:gd name="T3" fmla="*/ 8 h 9"/>
                <a:gd name="T4" fmla="*/ 1 w 5"/>
                <a:gd name="T5" fmla="*/ 5 h 9"/>
                <a:gd name="T6" fmla="*/ 1 w 5"/>
                <a:gd name="T7" fmla="*/ 0 h 9"/>
                <a:gd name="T8" fmla="*/ 5 w 5"/>
                <a:gd name="T9" fmla="*/ 8 h 9"/>
              </a:gdLst>
              <a:ahLst/>
              <a:cxnLst>
                <a:cxn ang="0">
                  <a:pos x="T0" y="T1"/>
                </a:cxn>
                <a:cxn ang="0">
                  <a:pos x="T2" y="T3"/>
                </a:cxn>
                <a:cxn ang="0">
                  <a:pos x="T4" y="T5"/>
                </a:cxn>
                <a:cxn ang="0">
                  <a:pos x="T6" y="T7"/>
                </a:cxn>
                <a:cxn ang="0">
                  <a:pos x="T8" y="T9"/>
                </a:cxn>
              </a:cxnLst>
              <a:rect l="0" t="0" r="r" b="b"/>
              <a:pathLst>
                <a:path w="5" h="9">
                  <a:moveTo>
                    <a:pt x="5" y="8"/>
                  </a:moveTo>
                  <a:cubicBezTo>
                    <a:pt x="5" y="9"/>
                    <a:pt x="4" y="9"/>
                    <a:pt x="3" y="8"/>
                  </a:cubicBezTo>
                  <a:cubicBezTo>
                    <a:pt x="3" y="7"/>
                    <a:pt x="2" y="6"/>
                    <a:pt x="1" y="5"/>
                  </a:cubicBezTo>
                  <a:cubicBezTo>
                    <a:pt x="2" y="3"/>
                    <a:pt x="0" y="2"/>
                    <a:pt x="1" y="0"/>
                  </a:cubicBezTo>
                  <a:cubicBezTo>
                    <a:pt x="5" y="1"/>
                    <a:pt x="5" y="5"/>
                    <a:pt x="5" y="8"/>
                  </a:cubicBezTo>
                  <a:close/>
                </a:path>
              </a:pathLst>
            </a:custGeom>
            <a:solidFill>
              <a:srgbClr val="613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0" name="Freeform 1434"/>
            <p:cNvSpPr>
              <a:spLocks/>
            </p:cNvSpPr>
            <p:nvPr/>
          </p:nvSpPr>
          <p:spPr bwMode="auto">
            <a:xfrm>
              <a:off x="1702" y="2978"/>
              <a:ext cx="4" cy="59"/>
            </a:xfrm>
            <a:custGeom>
              <a:avLst/>
              <a:gdLst>
                <a:gd name="T0" fmla="*/ 0 w 2"/>
                <a:gd name="T1" fmla="*/ 0 h 25"/>
                <a:gd name="T2" fmla="*/ 1 w 2"/>
                <a:gd name="T3" fmla="*/ 5 h 25"/>
                <a:gd name="T4" fmla="*/ 1 w 2"/>
                <a:gd name="T5" fmla="*/ 25 h 25"/>
                <a:gd name="T6" fmla="*/ 0 w 2"/>
                <a:gd name="T7" fmla="*/ 14 h 25"/>
                <a:gd name="T8" fmla="*/ 0 w 2"/>
                <a:gd name="T9" fmla="*/ 0 h 25"/>
              </a:gdLst>
              <a:ahLst/>
              <a:cxnLst>
                <a:cxn ang="0">
                  <a:pos x="T0" y="T1"/>
                </a:cxn>
                <a:cxn ang="0">
                  <a:pos x="T2" y="T3"/>
                </a:cxn>
                <a:cxn ang="0">
                  <a:pos x="T4" y="T5"/>
                </a:cxn>
                <a:cxn ang="0">
                  <a:pos x="T6" y="T7"/>
                </a:cxn>
                <a:cxn ang="0">
                  <a:pos x="T8" y="T9"/>
                </a:cxn>
              </a:cxnLst>
              <a:rect l="0" t="0" r="r" b="b"/>
              <a:pathLst>
                <a:path w="2" h="25">
                  <a:moveTo>
                    <a:pt x="0" y="0"/>
                  </a:moveTo>
                  <a:cubicBezTo>
                    <a:pt x="2" y="1"/>
                    <a:pt x="1" y="3"/>
                    <a:pt x="1" y="5"/>
                  </a:cubicBezTo>
                  <a:cubicBezTo>
                    <a:pt x="1" y="12"/>
                    <a:pt x="1" y="19"/>
                    <a:pt x="1" y="25"/>
                  </a:cubicBezTo>
                  <a:cubicBezTo>
                    <a:pt x="0" y="22"/>
                    <a:pt x="1" y="18"/>
                    <a:pt x="0" y="14"/>
                  </a:cubicBezTo>
                  <a:cubicBezTo>
                    <a:pt x="0" y="10"/>
                    <a:pt x="0" y="5"/>
                    <a:pt x="0" y="0"/>
                  </a:cubicBezTo>
                  <a:close/>
                </a:path>
              </a:pathLst>
            </a:custGeom>
            <a:solidFill>
              <a:srgbClr val="9B6D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1" name="Freeform 1435"/>
            <p:cNvSpPr>
              <a:spLocks/>
            </p:cNvSpPr>
            <p:nvPr/>
          </p:nvSpPr>
          <p:spPr bwMode="auto">
            <a:xfrm>
              <a:off x="1702" y="3037"/>
              <a:ext cx="4" cy="21"/>
            </a:xfrm>
            <a:custGeom>
              <a:avLst/>
              <a:gdLst>
                <a:gd name="T0" fmla="*/ 1 w 2"/>
                <a:gd name="T1" fmla="*/ 0 h 9"/>
                <a:gd name="T2" fmla="*/ 2 w 2"/>
                <a:gd name="T3" fmla="*/ 9 h 9"/>
                <a:gd name="T4" fmla="*/ 1 w 2"/>
                <a:gd name="T5" fmla="*/ 0 h 9"/>
              </a:gdLst>
              <a:ahLst/>
              <a:cxnLst>
                <a:cxn ang="0">
                  <a:pos x="T0" y="T1"/>
                </a:cxn>
                <a:cxn ang="0">
                  <a:pos x="T2" y="T3"/>
                </a:cxn>
                <a:cxn ang="0">
                  <a:pos x="T4" y="T5"/>
                </a:cxn>
              </a:cxnLst>
              <a:rect l="0" t="0" r="r" b="b"/>
              <a:pathLst>
                <a:path w="2" h="9">
                  <a:moveTo>
                    <a:pt x="1" y="0"/>
                  </a:moveTo>
                  <a:cubicBezTo>
                    <a:pt x="2" y="3"/>
                    <a:pt x="2" y="6"/>
                    <a:pt x="2" y="9"/>
                  </a:cubicBezTo>
                  <a:cubicBezTo>
                    <a:pt x="0" y="6"/>
                    <a:pt x="1" y="3"/>
                    <a:pt x="1" y="0"/>
                  </a:cubicBezTo>
                  <a:close/>
                </a:path>
              </a:pathLst>
            </a:custGeom>
            <a:solidFill>
              <a:srgbClr val="946C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2" name="Freeform 1436"/>
            <p:cNvSpPr>
              <a:spLocks/>
            </p:cNvSpPr>
            <p:nvPr/>
          </p:nvSpPr>
          <p:spPr bwMode="auto">
            <a:xfrm>
              <a:off x="1675" y="1394"/>
              <a:ext cx="36" cy="646"/>
            </a:xfrm>
            <a:custGeom>
              <a:avLst/>
              <a:gdLst>
                <a:gd name="T0" fmla="*/ 0 w 15"/>
                <a:gd name="T1" fmla="*/ 225 h 273"/>
                <a:gd name="T2" fmla="*/ 2 w 15"/>
                <a:gd name="T3" fmla="*/ 49 h 273"/>
                <a:gd name="T4" fmla="*/ 2 w 15"/>
                <a:gd name="T5" fmla="*/ 8 h 273"/>
                <a:gd name="T6" fmla="*/ 12 w 15"/>
                <a:gd name="T7" fmla="*/ 6 h 273"/>
                <a:gd name="T8" fmla="*/ 9 w 15"/>
                <a:gd name="T9" fmla="*/ 14 h 273"/>
                <a:gd name="T10" fmla="*/ 4 w 15"/>
                <a:gd name="T11" fmla="*/ 18 h 273"/>
                <a:gd name="T12" fmla="*/ 6 w 15"/>
                <a:gd name="T13" fmla="*/ 24 h 273"/>
                <a:gd name="T14" fmla="*/ 3 w 15"/>
                <a:gd name="T15" fmla="*/ 27 h 273"/>
                <a:gd name="T16" fmla="*/ 6 w 15"/>
                <a:gd name="T17" fmla="*/ 35 h 273"/>
                <a:gd name="T18" fmla="*/ 11 w 15"/>
                <a:gd name="T19" fmla="*/ 43 h 273"/>
                <a:gd name="T20" fmla="*/ 5 w 15"/>
                <a:gd name="T21" fmla="*/ 42 h 273"/>
                <a:gd name="T22" fmla="*/ 7 w 15"/>
                <a:gd name="T23" fmla="*/ 47 h 273"/>
                <a:gd name="T24" fmla="*/ 7 w 15"/>
                <a:gd name="T25" fmla="*/ 50 h 273"/>
                <a:gd name="T26" fmla="*/ 7 w 15"/>
                <a:gd name="T27" fmla="*/ 58 h 273"/>
                <a:gd name="T28" fmla="*/ 10 w 15"/>
                <a:gd name="T29" fmla="*/ 66 h 273"/>
                <a:gd name="T30" fmla="*/ 8 w 15"/>
                <a:gd name="T31" fmla="*/ 66 h 273"/>
                <a:gd name="T32" fmla="*/ 12 w 15"/>
                <a:gd name="T33" fmla="*/ 73 h 273"/>
                <a:gd name="T34" fmla="*/ 5 w 15"/>
                <a:gd name="T35" fmla="*/ 73 h 273"/>
                <a:gd name="T36" fmla="*/ 14 w 15"/>
                <a:gd name="T37" fmla="*/ 75 h 273"/>
                <a:gd name="T38" fmla="*/ 8 w 15"/>
                <a:gd name="T39" fmla="*/ 84 h 273"/>
                <a:gd name="T40" fmla="*/ 5 w 15"/>
                <a:gd name="T41" fmla="*/ 87 h 273"/>
                <a:gd name="T42" fmla="*/ 7 w 15"/>
                <a:gd name="T43" fmla="*/ 98 h 273"/>
                <a:gd name="T44" fmla="*/ 5 w 15"/>
                <a:gd name="T45" fmla="*/ 104 h 273"/>
                <a:gd name="T46" fmla="*/ 11 w 15"/>
                <a:gd name="T47" fmla="*/ 118 h 273"/>
                <a:gd name="T48" fmla="*/ 3 w 15"/>
                <a:gd name="T49" fmla="*/ 120 h 273"/>
                <a:gd name="T50" fmla="*/ 9 w 15"/>
                <a:gd name="T51" fmla="*/ 131 h 273"/>
                <a:gd name="T52" fmla="*/ 10 w 15"/>
                <a:gd name="T53" fmla="*/ 137 h 273"/>
                <a:gd name="T54" fmla="*/ 11 w 15"/>
                <a:gd name="T55" fmla="*/ 141 h 273"/>
                <a:gd name="T56" fmla="*/ 11 w 15"/>
                <a:gd name="T57" fmla="*/ 143 h 273"/>
                <a:gd name="T58" fmla="*/ 10 w 15"/>
                <a:gd name="T59" fmla="*/ 156 h 273"/>
                <a:gd name="T60" fmla="*/ 5 w 15"/>
                <a:gd name="T61" fmla="*/ 159 h 273"/>
                <a:gd name="T62" fmla="*/ 4 w 15"/>
                <a:gd name="T63" fmla="*/ 163 h 273"/>
                <a:gd name="T64" fmla="*/ 9 w 15"/>
                <a:gd name="T65" fmla="*/ 168 h 273"/>
                <a:gd name="T66" fmla="*/ 11 w 15"/>
                <a:gd name="T67" fmla="*/ 187 h 273"/>
                <a:gd name="T68" fmla="*/ 4 w 15"/>
                <a:gd name="T69" fmla="*/ 187 h 273"/>
                <a:gd name="T70" fmla="*/ 9 w 15"/>
                <a:gd name="T71" fmla="*/ 193 h 273"/>
                <a:gd name="T72" fmla="*/ 3 w 15"/>
                <a:gd name="T73" fmla="*/ 217 h 273"/>
                <a:gd name="T74" fmla="*/ 3 w 15"/>
                <a:gd name="T75" fmla="*/ 223 h 273"/>
                <a:gd name="T76" fmla="*/ 4 w 15"/>
                <a:gd name="T77" fmla="*/ 237 h 273"/>
                <a:gd name="T78" fmla="*/ 3 w 15"/>
                <a:gd name="T79" fmla="*/ 244 h 273"/>
                <a:gd name="T80" fmla="*/ 3 w 15"/>
                <a:gd name="T81" fmla="*/ 251 h 273"/>
                <a:gd name="T82" fmla="*/ 2 w 15"/>
                <a:gd name="T83" fmla="*/ 263 h 273"/>
                <a:gd name="T84" fmla="*/ 1 w 15"/>
                <a:gd name="T85"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 h="273">
                  <a:moveTo>
                    <a:pt x="1" y="273"/>
                  </a:moveTo>
                  <a:cubicBezTo>
                    <a:pt x="0" y="273"/>
                    <a:pt x="0" y="271"/>
                    <a:pt x="0" y="270"/>
                  </a:cubicBezTo>
                  <a:cubicBezTo>
                    <a:pt x="0" y="255"/>
                    <a:pt x="0" y="240"/>
                    <a:pt x="0" y="225"/>
                  </a:cubicBezTo>
                  <a:cubicBezTo>
                    <a:pt x="1" y="201"/>
                    <a:pt x="1" y="176"/>
                    <a:pt x="1" y="152"/>
                  </a:cubicBezTo>
                  <a:cubicBezTo>
                    <a:pt x="2" y="132"/>
                    <a:pt x="2" y="112"/>
                    <a:pt x="2" y="92"/>
                  </a:cubicBezTo>
                  <a:cubicBezTo>
                    <a:pt x="2" y="78"/>
                    <a:pt x="2" y="64"/>
                    <a:pt x="2" y="49"/>
                  </a:cubicBezTo>
                  <a:cubicBezTo>
                    <a:pt x="2" y="39"/>
                    <a:pt x="1" y="28"/>
                    <a:pt x="2" y="18"/>
                  </a:cubicBezTo>
                  <a:cubicBezTo>
                    <a:pt x="3" y="15"/>
                    <a:pt x="0" y="11"/>
                    <a:pt x="3" y="8"/>
                  </a:cubicBezTo>
                  <a:cubicBezTo>
                    <a:pt x="3" y="8"/>
                    <a:pt x="2" y="8"/>
                    <a:pt x="2" y="8"/>
                  </a:cubicBezTo>
                  <a:cubicBezTo>
                    <a:pt x="1" y="6"/>
                    <a:pt x="0" y="3"/>
                    <a:pt x="4" y="3"/>
                  </a:cubicBezTo>
                  <a:cubicBezTo>
                    <a:pt x="6" y="3"/>
                    <a:pt x="4" y="0"/>
                    <a:pt x="6" y="0"/>
                  </a:cubicBezTo>
                  <a:cubicBezTo>
                    <a:pt x="8" y="2"/>
                    <a:pt x="10" y="4"/>
                    <a:pt x="12" y="6"/>
                  </a:cubicBezTo>
                  <a:cubicBezTo>
                    <a:pt x="9" y="7"/>
                    <a:pt x="6" y="4"/>
                    <a:pt x="3" y="6"/>
                  </a:cubicBezTo>
                  <a:cubicBezTo>
                    <a:pt x="6" y="7"/>
                    <a:pt x="10" y="7"/>
                    <a:pt x="12" y="9"/>
                  </a:cubicBezTo>
                  <a:cubicBezTo>
                    <a:pt x="9" y="9"/>
                    <a:pt x="10" y="12"/>
                    <a:pt x="9" y="14"/>
                  </a:cubicBezTo>
                  <a:cubicBezTo>
                    <a:pt x="7" y="12"/>
                    <a:pt x="6" y="10"/>
                    <a:pt x="3" y="10"/>
                  </a:cubicBezTo>
                  <a:cubicBezTo>
                    <a:pt x="7" y="13"/>
                    <a:pt x="10" y="17"/>
                    <a:pt x="11" y="22"/>
                  </a:cubicBezTo>
                  <a:cubicBezTo>
                    <a:pt x="8" y="20"/>
                    <a:pt x="7" y="18"/>
                    <a:pt x="4" y="18"/>
                  </a:cubicBezTo>
                  <a:cubicBezTo>
                    <a:pt x="6" y="20"/>
                    <a:pt x="8" y="21"/>
                    <a:pt x="9" y="23"/>
                  </a:cubicBezTo>
                  <a:cubicBezTo>
                    <a:pt x="10" y="23"/>
                    <a:pt x="12" y="24"/>
                    <a:pt x="11" y="26"/>
                  </a:cubicBezTo>
                  <a:cubicBezTo>
                    <a:pt x="9" y="25"/>
                    <a:pt x="8" y="24"/>
                    <a:pt x="6" y="24"/>
                  </a:cubicBezTo>
                  <a:cubicBezTo>
                    <a:pt x="8" y="25"/>
                    <a:pt x="9" y="25"/>
                    <a:pt x="10" y="26"/>
                  </a:cubicBezTo>
                  <a:cubicBezTo>
                    <a:pt x="11" y="26"/>
                    <a:pt x="12" y="27"/>
                    <a:pt x="13" y="28"/>
                  </a:cubicBezTo>
                  <a:cubicBezTo>
                    <a:pt x="9" y="27"/>
                    <a:pt x="7" y="26"/>
                    <a:pt x="3" y="27"/>
                  </a:cubicBezTo>
                  <a:cubicBezTo>
                    <a:pt x="6" y="29"/>
                    <a:pt x="9" y="27"/>
                    <a:pt x="11" y="29"/>
                  </a:cubicBezTo>
                  <a:cubicBezTo>
                    <a:pt x="10" y="32"/>
                    <a:pt x="10" y="34"/>
                    <a:pt x="10" y="37"/>
                  </a:cubicBezTo>
                  <a:cubicBezTo>
                    <a:pt x="8" y="37"/>
                    <a:pt x="8" y="37"/>
                    <a:pt x="6" y="35"/>
                  </a:cubicBezTo>
                  <a:cubicBezTo>
                    <a:pt x="6" y="34"/>
                    <a:pt x="6" y="35"/>
                    <a:pt x="6" y="35"/>
                  </a:cubicBezTo>
                  <a:cubicBezTo>
                    <a:pt x="6" y="35"/>
                    <a:pt x="6" y="35"/>
                    <a:pt x="7" y="35"/>
                  </a:cubicBezTo>
                  <a:cubicBezTo>
                    <a:pt x="8" y="38"/>
                    <a:pt x="10" y="40"/>
                    <a:pt x="11" y="43"/>
                  </a:cubicBezTo>
                  <a:cubicBezTo>
                    <a:pt x="12" y="44"/>
                    <a:pt x="12" y="45"/>
                    <a:pt x="11" y="45"/>
                  </a:cubicBezTo>
                  <a:cubicBezTo>
                    <a:pt x="10" y="46"/>
                    <a:pt x="10" y="45"/>
                    <a:pt x="9" y="45"/>
                  </a:cubicBezTo>
                  <a:cubicBezTo>
                    <a:pt x="8" y="44"/>
                    <a:pt x="7" y="42"/>
                    <a:pt x="5" y="42"/>
                  </a:cubicBezTo>
                  <a:cubicBezTo>
                    <a:pt x="7" y="42"/>
                    <a:pt x="8" y="44"/>
                    <a:pt x="9" y="45"/>
                  </a:cubicBezTo>
                  <a:cubicBezTo>
                    <a:pt x="10" y="46"/>
                    <a:pt x="12" y="46"/>
                    <a:pt x="11" y="48"/>
                  </a:cubicBezTo>
                  <a:cubicBezTo>
                    <a:pt x="10" y="49"/>
                    <a:pt x="9" y="47"/>
                    <a:pt x="7" y="47"/>
                  </a:cubicBezTo>
                  <a:cubicBezTo>
                    <a:pt x="7" y="47"/>
                    <a:pt x="8" y="47"/>
                    <a:pt x="8" y="47"/>
                  </a:cubicBezTo>
                  <a:cubicBezTo>
                    <a:pt x="9" y="48"/>
                    <a:pt x="12" y="48"/>
                    <a:pt x="12" y="50"/>
                  </a:cubicBezTo>
                  <a:cubicBezTo>
                    <a:pt x="11" y="52"/>
                    <a:pt x="9" y="49"/>
                    <a:pt x="7" y="50"/>
                  </a:cubicBezTo>
                  <a:cubicBezTo>
                    <a:pt x="8" y="50"/>
                    <a:pt x="10" y="50"/>
                    <a:pt x="11" y="52"/>
                  </a:cubicBezTo>
                  <a:cubicBezTo>
                    <a:pt x="10" y="55"/>
                    <a:pt x="13" y="59"/>
                    <a:pt x="11" y="62"/>
                  </a:cubicBezTo>
                  <a:cubicBezTo>
                    <a:pt x="10" y="61"/>
                    <a:pt x="9" y="59"/>
                    <a:pt x="7" y="58"/>
                  </a:cubicBezTo>
                  <a:cubicBezTo>
                    <a:pt x="7" y="58"/>
                    <a:pt x="6" y="57"/>
                    <a:pt x="6" y="56"/>
                  </a:cubicBezTo>
                  <a:cubicBezTo>
                    <a:pt x="6" y="57"/>
                    <a:pt x="7" y="58"/>
                    <a:pt x="7" y="59"/>
                  </a:cubicBezTo>
                  <a:cubicBezTo>
                    <a:pt x="8" y="61"/>
                    <a:pt x="10" y="63"/>
                    <a:pt x="10" y="66"/>
                  </a:cubicBezTo>
                  <a:cubicBezTo>
                    <a:pt x="11" y="68"/>
                    <a:pt x="10" y="66"/>
                    <a:pt x="9" y="66"/>
                  </a:cubicBezTo>
                  <a:cubicBezTo>
                    <a:pt x="8" y="66"/>
                    <a:pt x="7" y="65"/>
                    <a:pt x="6" y="64"/>
                  </a:cubicBezTo>
                  <a:cubicBezTo>
                    <a:pt x="7" y="65"/>
                    <a:pt x="8" y="65"/>
                    <a:pt x="8" y="66"/>
                  </a:cubicBezTo>
                  <a:cubicBezTo>
                    <a:pt x="9" y="67"/>
                    <a:pt x="10" y="68"/>
                    <a:pt x="11" y="70"/>
                  </a:cubicBezTo>
                  <a:cubicBezTo>
                    <a:pt x="8" y="69"/>
                    <a:pt x="6" y="67"/>
                    <a:pt x="3" y="68"/>
                  </a:cubicBezTo>
                  <a:cubicBezTo>
                    <a:pt x="6" y="70"/>
                    <a:pt x="9" y="70"/>
                    <a:pt x="12" y="73"/>
                  </a:cubicBezTo>
                  <a:cubicBezTo>
                    <a:pt x="9" y="72"/>
                    <a:pt x="7" y="71"/>
                    <a:pt x="5" y="72"/>
                  </a:cubicBezTo>
                  <a:cubicBezTo>
                    <a:pt x="4" y="72"/>
                    <a:pt x="3" y="72"/>
                    <a:pt x="4" y="72"/>
                  </a:cubicBezTo>
                  <a:cubicBezTo>
                    <a:pt x="4" y="73"/>
                    <a:pt x="5" y="73"/>
                    <a:pt x="5" y="73"/>
                  </a:cubicBezTo>
                  <a:cubicBezTo>
                    <a:pt x="6" y="75"/>
                    <a:pt x="5" y="78"/>
                    <a:pt x="8" y="79"/>
                  </a:cubicBezTo>
                  <a:cubicBezTo>
                    <a:pt x="9" y="76"/>
                    <a:pt x="6" y="75"/>
                    <a:pt x="6" y="73"/>
                  </a:cubicBezTo>
                  <a:cubicBezTo>
                    <a:pt x="9" y="73"/>
                    <a:pt x="12" y="74"/>
                    <a:pt x="14" y="75"/>
                  </a:cubicBezTo>
                  <a:cubicBezTo>
                    <a:pt x="14" y="80"/>
                    <a:pt x="15" y="86"/>
                    <a:pt x="14" y="91"/>
                  </a:cubicBezTo>
                  <a:cubicBezTo>
                    <a:pt x="12" y="92"/>
                    <a:pt x="12" y="91"/>
                    <a:pt x="11" y="90"/>
                  </a:cubicBezTo>
                  <a:cubicBezTo>
                    <a:pt x="10" y="88"/>
                    <a:pt x="9" y="86"/>
                    <a:pt x="8" y="84"/>
                  </a:cubicBezTo>
                  <a:cubicBezTo>
                    <a:pt x="8" y="83"/>
                    <a:pt x="7" y="82"/>
                    <a:pt x="6" y="81"/>
                  </a:cubicBezTo>
                  <a:cubicBezTo>
                    <a:pt x="7" y="82"/>
                    <a:pt x="8" y="82"/>
                    <a:pt x="8" y="84"/>
                  </a:cubicBezTo>
                  <a:cubicBezTo>
                    <a:pt x="6" y="85"/>
                    <a:pt x="5" y="85"/>
                    <a:pt x="5" y="87"/>
                  </a:cubicBezTo>
                  <a:cubicBezTo>
                    <a:pt x="6" y="90"/>
                    <a:pt x="4" y="92"/>
                    <a:pt x="5" y="95"/>
                  </a:cubicBezTo>
                  <a:cubicBezTo>
                    <a:pt x="6" y="96"/>
                    <a:pt x="7" y="96"/>
                    <a:pt x="8" y="98"/>
                  </a:cubicBezTo>
                  <a:cubicBezTo>
                    <a:pt x="7" y="98"/>
                    <a:pt x="7" y="98"/>
                    <a:pt x="7" y="98"/>
                  </a:cubicBezTo>
                  <a:cubicBezTo>
                    <a:pt x="5" y="99"/>
                    <a:pt x="6" y="102"/>
                    <a:pt x="5" y="103"/>
                  </a:cubicBezTo>
                  <a:cubicBezTo>
                    <a:pt x="5" y="103"/>
                    <a:pt x="4" y="103"/>
                    <a:pt x="4" y="103"/>
                  </a:cubicBezTo>
                  <a:cubicBezTo>
                    <a:pt x="3" y="103"/>
                    <a:pt x="4" y="104"/>
                    <a:pt x="5" y="104"/>
                  </a:cubicBezTo>
                  <a:cubicBezTo>
                    <a:pt x="8" y="107"/>
                    <a:pt x="9" y="111"/>
                    <a:pt x="10" y="115"/>
                  </a:cubicBezTo>
                  <a:cubicBezTo>
                    <a:pt x="8" y="113"/>
                    <a:pt x="6" y="111"/>
                    <a:pt x="3" y="110"/>
                  </a:cubicBezTo>
                  <a:cubicBezTo>
                    <a:pt x="6" y="113"/>
                    <a:pt x="9" y="115"/>
                    <a:pt x="11" y="118"/>
                  </a:cubicBezTo>
                  <a:cubicBezTo>
                    <a:pt x="8" y="117"/>
                    <a:pt x="6" y="116"/>
                    <a:pt x="3" y="116"/>
                  </a:cubicBezTo>
                  <a:cubicBezTo>
                    <a:pt x="6" y="118"/>
                    <a:pt x="9" y="118"/>
                    <a:pt x="12" y="121"/>
                  </a:cubicBezTo>
                  <a:cubicBezTo>
                    <a:pt x="9" y="120"/>
                    <a:pt x="6" y="119"/>
                    <a:pt x="3" y="120"/>
                  </a:cubicBezTo>
                  <a:cubicBezTo>
                    <a:pt x="8" y="121"/>
                    <a:pt x="12" y="121"/>
                    <a:pt x="15" y="124"/>
                  </a:cubicBezTo>
                  <a:cubicBezTo>
                    <a:pt x="11" y="125"/>
                    <a:pt x="12" y="128"/>
                    <a:pt x="11" y="131"/>
                  </a:cubicBezTo>
                  <a:cubicBezTo>
                    <a:pt x="10" y="133"/>
                    <a:pt x="10" y="132"/>
                    <a:pt x="9" y="131"/>
                  </a:cubicBezTo>
                  <a:cubicBezTo>
                    <a:pt x="8" y="130"/>
                    <a:pt x="7" y="129"/>
                    <a:pt x="6" y="128"/>
                  </a:cubicBezTo>
                  <a:cubicBezTo>
                    <a:pt x="8" y="130"/>
                    <a:pt x="10" y="132"/>
                    <a:pt x="11" y="135"/>
                  </a:cubicBezTo>
                  <a:cubicBezTo>
                    <a:pt x="11" y="136"/>
                    <a:pt x="11" y="137"/>
                    <a:pt x="10" y="137"/>
                  </a:cubicBezTo>
                  <a:cubicBezTo>
                    <a:pt x="10" y="138"/>
                    <a:pt x="9" y="137"/>
                    <a:pt x="8" y="136"/>
                  </a:cubicBezTo>
                  <a:cubicBezTo>
                    <a:pt x="8" y="136"/>
                    <a:pt x="7" y="135"/>
                    <a:pt x="6" y="135"/>
                  </a:cubicBezTo>
                  <a:cubicBezTo>
                    <a:pt x="8" y="136"/>
                    <a:pt x="11" y="137"/>
                    <a:pt x="11" y="141"/>
                  </a:cubicBezTo>
                  <a:cubicBezTo>
                    <a:pt x="9" y="141"/>
                    <a:pt x="8" y="140"/>
                    <a:pt x="7" y="140"/>
                  </a:cubicBezTo>
                  <a:cubicBezTo>
                    <a:pt x="8" y="140"/>
                    <a:pt x="10" y="141"/>
                    <a:pt x="12" y="142"/>
                  </a:cubicBezTo>
                  <a:cubicBezTo>
                    <a:pt x="12" y="143"/>
                    <a:pt x="12" y="143"/>
                    <a:pt x="11" y="143"/>
                  </a:cubicBezTo>
                  <a:cubicBezTo>
                    <a:pt x="10" y="143"/>
                    <a:pt x="9" y="143"/>
                    <a:pt x="8" y="143"/>
                  </a:cubicBezTo>
                  <a:cubicBezTo>
                    <a:pt x="9" y="143"/>
                    <a:pt x="11" y="143"/>
                    <a:pt x="11" y="145"/>
                  </a:cubicBezTo>
                  <a:cubicBezTo>
                    <a:pt x="10" y="148"/>
                    <a:pt x="10" y="152"/>
                    <a:pt x="10" y="156"/>
                  </a:cubicBezTo>
                  <a:cubicBezTo>
                    <a:pt x="8" y="154"/>
                    <a:pt x="7" y="151"/>
                    <a:pt x="3" y="149"/>
                  </a:cubicBezTo>
                  <a:cubicBezTo>
                    <a:pt x="6" y="154"/>
                    <a:pt x="10" y="157"/>
                    <a:pt x="10" y="163"/>
                  </a:cubicBezTo>
                  <a:cubicBezTo>
                    <a:pt x="8" y="161"/>
                    <a:pt x="7" y="160"/>
                    <a:pt x="5" y="159"/>
                  </a:cubicBezTo>
                  <a:cubicBezTo>
                    <a:pt x="7" y="160"/>
                    <a:pt x="9" y="161"/>
                    <a:pt x="10" y="163"/>
                  </a:cubicBezTo>
                  <a:cubicBezTo>
                    <a:pt x="10" y="163"/>
                    <a:pt x="10" y="164"/>
                    <a:pt x="11" y="165"/>
                  </a:cubicBezTo>
                  <a:cubicBezTo>
                    <a:pt x="8" y="164"/>
                    <a:pt x="6" y="163"/>
                    <a:pt x="4" y="163"/>
                  </a:cubicBezTo>
                  <a:cubicBezTo>
                    <a:pt x="6" y="165"/>
                    <a:pt x="9" y="165"/>
                    <a:pt x="12" y="167"/>
                  </a:cubicBezTo>
                  <a:cubicBezTo>
                    <a:pt x="9" y="167"/>
                    <a:pt x="6" y="166"/>
                    <a:pt x="3" y="167"/>
                  </a:cubicBezTo>
                  <a:cubicBezTo>
                    <a:pt x="5" y="168"/>
                    <a:pt x="7" y="167"/>
                    <a:pt x="9" y="168"/>
                  </a:cubicBezTo>
                  <a:cubicBezTo>
                    <a:pt x="9" y="172"/>
                    <a:pt x="9" y="175"/>
                    <a:pt x="9" y="178"/>
                  </a:cubicBezTo>
                  <a:cubicBezTo>
                    <a:pt x="7" y="177"/>
                    <a:pt x="7" y="175"/>
                    <a:pt x="4" y="174"/>
                  </a:cubicBezTo>
                  <a:cubicBezTo>
                    <a:pt x="7" y="178"/>
                    <a:pt x="9" y="182"/>
                    <a:pt x="11" y="187"/>
                  </a:cubicBezTo>
                  <a:cubicBezTo>
                    <a:pt x="8" y="184"/>
                    <a:pt x="6" y="182"/>
                    <a:pt x="3" y="181"/>
                  </a:cubicBezTo>
                  <a:cubicBezTo>
                    <a:pt x="6" y="184"/>
                    <a:pt x="9" y="186"/>
                    <a:pt x="10" y="189"/>
                  </a:cubicBezTo>
                  <a:cubicBezTo>
                    <a:pt x="8" y="190"/>
                    <a:pt x="6" y="186"/>
                    <a:pt x="4" y="187"/>
                  </a:cubicBezTo>
                  <a:cubicBezTo>
                    <a:pt x="6" y="188"/>
                    <a:pt x="9" y="189"/>
                    <a:pt x="11" y="191"/>
                  </a:cubicBezTo>
                  <a:cubicBezTo>
                    <a:pt x="9" y="192"/>
                    <a:pt x="6" y="189"/>
                    <a:pt x="3" y="191"/>
                  </a:cubicBezTo>
                  <a:cubicBezTo>
                    <a:pt x="5" y="193"/>
                    <a:pt x="8" y="191"/>
                    <a:pt x="9" y="193"/>
                  </a:cubicBezTo>
                  <a:cubicBezTo>
                    <a:pt x="8" y="197"/>
                    <a:pt x="8" y="201"/>
                    <a:pt x="7" y="205"/>
                  </a:cubicBezTo>
                  <a:cubicBezTo>
                    <a:pt x="6" y="208"/>
                    <a:pt x="4" y="206"/>
                    <a:pt x="3" y="207"/>
                  </a:cubicBezTo>
                  <a:cubicBezTo>
                    <a:pt x="2" y="210"/>
                    <a:pt x="3" y="214"/>
                    <a:pt x="3" y="217"/>
                  </a:cubicBezTo>
                  <a:cubicBezTo>
                    <a:pt x="3" y="218"/>
                    <a:pt x="3" y="218"/>
                    <a:pt x="3" y="219"/>
                  </a:cubicBezTo>
                  <a:cubicBezTo>
                    <a:pt x="3" y="220"/>
                    <a:pt x="3" y="220"/>
                    <a:pt x="3" y="221"/>
                  </a:cubicBezTo>
                  <a:cubicBezTo>
                    <a:pt x="3" y="222"/>
                    <a:pt x="3" y="222"/>
                    <a:pt x="3" y="223"/>
                  </a:cubicBezTo>
                  <a:cubicBezTo>
                    <a:pt x="3" y="226"/>
                    <a:pt x="2" y="230"/>
                    <a:pt x="3" y="234"/>
                  </a:cubicBezTo>
                  <a:cubicBezTo>
                    <a:pt x="3" y="234"/>
                    <a:pt x="3" y="235"/>
                    <a:pt x="3" y="235"/>
                  </a:cubicBezTo>
                  <a:cubicBezTo>
                    <a:pt x="3" y="236"/>
                    <a:pt x="2" y="238"/>
                    <a:pt x="4" y="237"/>
                  </a:cubicBezTo>
                  <a:cubicBezTo>
                    <a:pt x="5" y="237"/>
                    <a:pt x="6" y="237"/>
                    <a:pt x="6" y="238"/>
                  </a:cubicBezTo>
                  <a:cubicBezTo>
                    <a:pt x="5" y="240"/>
                    <a:pt x="6" y="242"/>
                    <a:pt x="5" y="243"/>
                  </a:cubicBezTo>
                  <a:cubicBezTo>
                    <a:pt x="4" y="243"/>
                    <a:pt x="3" y="243"/>
                    <a:pt x="3" y="244"/>
                  </a:cubicBezTo>
                  <a:cubicBezTo>
                    <a:pt x="3" y="245"/>
                    <a:pt x="3" y="246"/>
                    <a:pt x="3" y="247"/>
                  </a:cubicBezTo>
                  <a:cubicBezTo>
                    <a:pt x="3" y="248"/>
                    <a:pt x="3" y="248"/>
                    <a:pt x="3" y="249"/>
                  </a:cubicBezTo>
                  <a:cubicBezTo>
                    <a:pt x="3" y="250"/>
                    <a:pt x="3" y="251"/>
                    <a:pt x="3" y="251"/>
                  </a:cubicBezTo>
                  <a:cubicBezTo>
                    <a:pt x="3" y="252"/>
                    <a:pt x="3" y="252"/>
                    <a:pt x="3" y="253"/>
                  </a:cubicBezTo>
                  <a:cubicBezTo>
                    <a:pt x="5" y="256"/>
                    <a:pt x="5" y="260"/>
                    <a:pt x="4" y="263"/>
                  </a:cubicBezTo>
                  <a:cubicBezTo>
                    <a:pt x="3" y="263"/>
                    <a:pt x="3" y="262"/>
                    <a:pt x="2" y="263"/>
                  </a:cubicBezTo>
                  <a:cubicBezTo>
                    <a:pt x="1" y="262"/>
                    <a:pt x="2" y="261"/>
                    <a:pt x="2" y="260"/>
                  </a:cubicBezTo>
                  <a:cubicBezTo>
                    <a:pt x="2" y="261"/>
                    <a:pt x="1" y="262"/>
                    <a:pt x="1" y="262"/>
                  </a:cubicBezTo>
                  <a:cubicBezTo>
                    <a:pt x="2" y="266"/>
                    <a:pt x="3" y="270"/>
                    <a:pt x="1" y="273"/>
                  </a:cubicBezTo>
                  <a:close/>
                </a:path>
              </a:pathLst>
            </a:custGeom>
            <a:solidFill>
              <a:srgbClr val="7F4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3" name="Freeform 1437"/>
            <p:cNvSpPr>
              <a:spLocks/>
            </p:cNvSpPr>
            <p:nvPr/>
          </p:nvSpPr>
          <p:spPr bwMode="auto">
            <a:xfrm>
              <a:off x="1694" y="2107"/>
              <a:ext cx="24" cy="97"/>
            </a:xfrm>
            <a:custGeom>
              <a:avLst/>
              <a:gdLst>
                <a:gd name="T0" fmla="*/ 6 w 10"/>
                <a:gd name="T1" fmla="*/ 30 h 41"/>
                <a:gd name="T2" fmla="*/ 10 w 10"/>
                <a:gd name="T3" fmla="*/ 40 h 41"/>
                <a:gd name="T4" fmla="*/ 6 w 10"/>
                <a:gd name="T5" fmla="*/ 38 h 41"/>
                <a:gd name="T6" fmla="*/ 2 w 10"/>
                <a:gd name="T7" fmla="*/ 31 h 41"/>
                <a:gd name="T8" fmla="*/ 0 w 10"/>
                <a:gd name="T9" fmla="*/ 9 h 41"/>
                <a:gd name="T10" fmla="*/ 1 w 10"/>
                <a:gd name="T11" fmla="*/ 5 h 41"/>
                <a:gd name="T12" fmla="*/ 1 w 10"/>
                <a:gd name="T13" fmla="*/ 3 h 41"/>
                <a:gd name="T14" fmla="*/ 3 w 10"/>
                <a:gd name="T15" fmla="*/ 1 h 41"/>
                <a:gd name="T16" fmla="*/ 8 w 10"/>
                <a:gd name="T17" fmla="*/ 5 h 41"/>
                <a:gd name="T18" fmla="*/ 10 w 10"/>
                <a:gd name="T19" fmla="*/ 6 h 41"/>
                <a:gd name="T20" fmla="*/ 6 w 10"/>
                <a:gd name="T21" fmla="*/ 11 h 41"/>
                <a:gd name="T22" fmla="*/ 6 w 10"/>
                <a:gd name="T23"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41">
                  <a:moveTo>
                    <a:pt x="6" y="30"/>
                  </a:moveTo>
                  <a:cubicBezTo>
                    <a:pt x="6" y="34"/>
                    <a:pt x="7" y="37"/>
                    <a:pt x="10" y="40"/>
                  </a:cubicBezTo>
                  <a:cubicBezTo>
                    <a:pt x="8" y="41"/>
                    <a:pt x="7" y="39"/>
                    <a:pt x="6" y="38"/>
                  </a:cubicBezTo>
                  <a:cubicBezTo>
                    <a:pt x="3" y="36"/>
                    <a:pt x="3" y="34"/>
                    <a:pt x="2" y="31"/>
                  </a:cubicBezTo>
                  <a:cubicBezTo>
                    <a:pt x="2" y="24"/>
                    <a:pt x="1" y="16"/>
                    <a:pt x="0" y="9"/>
                  </a:cubicBezTo>
                  <a:cubicBezTo>
                    <a:pt x="0" y="8"/>
                    <a:pt x="0" y="7"/>
                    <a:pt x="1" y="5"/>
                  </a:cubicBezTo>
                  <a:cubicBezTo>
                    <a:pt x="1" y="5"/>
                    <a:pt x="3" y="5"/>
                    <a:pt x="1" y="3"/>
                  </a:cubicBezTo>
                  <a:cubicBezTo>
                    <a:pt x="0" y="2"/>
                    <a:pt x="1" y="0"/>
                    <a:pt x="3" y="1"/>
                  </a:cubicBezTo>
                  <a:cubicBezTo>
                    <a:pt x="5" y="2"/>
                    <a:pt x="6" y="4"/>
                    <a:pt x="8" y="5"/>
                  </a:cubicBezTo>
                  <a:cubicBezTo>
                    <a:pt x="8" y="5"/>
                    <a:pt x="9" y="6"/>
                    <a:pt x="10" y="6"/>
                  </a:cubicBezTo>
                  <a:cubicBezTo>
                    <a:pt x="8" y="8"/>
                    <a:pt x="5" y="8"/>
                    <a:pt x="6" y="11"/>
                  </a:cubicBezTo>
                  <a:cubicBezTo>
                    <a:pt x="5" y="17"/>
                    <a:pt x="5" y="24"/>
                    <a:pt x="6" y="30"/>
                  </a:cubicBezTo>
                  <a:close/>
                </a:path>
              </a:pathLst>
            </a:custGeom>
            <a:solidFill>
              <a:srgbClr val="9D7D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4" name="Freeform 1438"/>
            <p:cNvSpPr>
              <a:spLocks/>
            </p:cNvSpPr>
            <p:nvPr/>
          </p:nvSpPr>
          <p:spPr bwMode="auto">
            <a:xfrm>
              <a:off x="1694" y="2021"/>
              <a:ext cx="27" cy="78"/>
            </a:xfrm>
            <a:custGeom>
              <a:avLst/>
              <a:gdLst>
                <a:gd name="T0" fmla="*/ 10 w 11"/>
                <a:gd name="T1" fmla="*/ 7 h 33"/>
                <a:gd name="T2" fmla="*/ 11 w 11"/>
                <a:gd name="T3" fmla="*/ 8 h 33"/>
                <a:gd name="T4" fmla="*/ 5 w 11"/>
                <a:gd name="T5" fmla="*/ 16 h 33"/>
                <a:gd name="T6" fmla="*/ 7 w 11"/>
                <a:gd name="T7" fmla="*/ 33 h 33"/>
                <a:gd name="T8" fmla="*/ 7 w 11"/>
                <a:gd name="T9" fmla="*/ 33 h 33"/>
                <a:gd name="T10" fmla="*/ 6 w 11"/>
                <a:gd name="T11" fmla="*/ 33 h 33"/>
                <a:gd name="T12" fmla="*/ 3 w 11"/>
                <a:gd name="T13" fmla="*/ 24 h 33"/>
                <a:gd name="T14" fmla="*/ 2 w 11"/>
                <a:gd name="T15" fmla="*/ 13 h 33"/>
                <a:gd name="T16" fmla="*/ 1 w 11"/>
                <a:gd name="T17" fmla="*/ 8 h 33"/>
                <a:gd name="T18" fmla="*/ 1 w 11"/>
                <a:gd name="T19" fmla="*/ 2 h 33"/>
                <a:gd name="T20" fmla="*/ 1 w 11"/>
                <a:gd name="T21" fmla="*/ 0 h 33"/>
                <a:gd name="T22" fmla="*/ 3 w 11"/>
                <a:gd name="T23" fmla="*/ 2 h 33"/>
                <a:gd name="T24" fmla="*/ 10 w 11"/>
                <a:gd name="T25"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3">
                  <a:moveTo>
                    <a:pt x="10" y="7"/>
                  </a:moveTo>
                  <a:cubicBezTo>
                    <a:pt x="10" y="7"/>
                    <a:pt x="11" y="8"/>
                    <a:pt x="11" y="8"/>
                  </a:cubicBezTo>
                  <a:cubicBezTo>
                    <a:pt x="5" y="8"/>
                    <a:pt x="5" y="12"/>
                    <a:pt x="5" y="16"/>
                  </a:cubicBezTo>
                  <a:cubicBezTo>
                    <a:pt x="5" y="22"/>
                    <a:pt x="4" y="28"/>
                    <a:pt x="7" y="33"/>
                  </a:cubicBezTo>
                  <a:cubicBezTo>
                    <a:pt x="7" y="33"/>
                    <a:pt x="7" y="33"/>
                    <a:pt x="7" y="33"/>
                  </a:cubicBezTo>
                  <a:cubicBezTo>
                    <a:pt x="7" y="33"/>
                    <a:pt x="6" y="33"/>
                    <a:pt x="6" y="33"/>
                  </a:cubicBezTo>
                  <a:cubicBezTo>
                    <a:pt x="5" y="30"/>
                    <a:pt x="2" y="28"/>
                    <a:pt x="3" y="24"/>
                  </a:cubicBezTo>
                  <a:cubicBezTo>
                    <a:pt x="1" y="20"/>
                    <a:pt x="3" y="17"/>
                    <a:pt x="2" y="13"/>
                  </a:cubicBezTo>
                  <a:cubicBezTo>
                    <a:pt x="2" y="11"/>
                    <a:pt x="0" y="10"/>
                    <a:pt x="1" y="8"/>
                  </a:cubicBezTo>
                  <a:cubicBezTo>
                    <a:pt x="1" y="6"/>
                    <a:pt x="1" y="4"/>
                    <a:pt x="1" y="2"/>
                  </a:cubicBezTo>
                  <a:cubicBezTo>
                    <a:pt x="0" y="2"/>
                    <a:pt x="0" y="1"/>
                    <a:pt x="1" y="0"/>
                  </a:cubicBezTo>
                  <a:cubicBezTo>
                    <a:pt x="2" y="0"/>
                    <a:pt x="3" y="1"/>
                    <a:pt x="3" y="2"/>
                  </a:cubicBezTo>
                  <a:cubicBezTo>
                    <a:pt x="5" y="4"/>
                    <a:pt x="7" y="7"/>
                    <a:pt x="10" y="7"/>
                  </a:cubicBezTo>
                  <a:close/>
                </a:path>
              </a:pathLst>
            </a:custGeom>
            <a:solidFill>
              <a:srgbClr val="987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5" name="Freeform 1439"/>
            <p:cNvSpPr>
              <a:spLocks/>
            </p:cNvSpPr>
            <p:nvPr/>
          </p:nvSpPr>
          <p:spPr bwMode="auto">
            <a:xfrm>
              <a:off x="1685" y="2073"/>
              <a:ext cx="19" cy="55"/>
            </a:xfrm>
            <a:custGeom>
              <a:avLst/>
              <a:gdLst>
                <a:gd name="T0" fmla="*/ 7 w 8"/>
                <a:gd name="T1" fmla="*/ 15 h 23"/>
                <a:gd name="T2" fmla="*/ 6 w 8"/>
                <a:gd name="T3" fmla="*/ 16 h 23"/>
                <a:gd name="T4" fmla="*/ 5 w 8"/>
                <a:gd name="T5" fmla="*/ 23 h 23"/>
                <a:gd name="T6" fmla="*/ 2 w 8"/>
                <a:gd name="T7" fmla="*/ 16 h 23"/>
                <a:gd name="T8" fmla="*/ 1 w 8"/>
                <a:gd name="T9" fmla="*/ 3 h 23"/>
                <a:gd name="T10" fmla="*/ 3 w 8"/>
                <a:gd name="T11" fmla="*/ 0 h 23"/>
                <a:gd name="T12" fmla="*/ 7 w 8"/>
                <a:gd name="T13" fmla="*/ 15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7" y="15"/>
                  </a:moveTo>
                  <a:cubicBezTo>
                    <a:pt x="7" y="15"/>
                    <a:pt x="5" y="16"/>
                    <a:pt x="6" y="16"/>
                  </a:cubicBezTo>
                  <a:cubicBezTo>
                    <a:pt x="8" y="18"/>
                    <a:pt x="4" y="20"/>
                    <a:pt x="5" y="23"/>
                  </a:cubicBezTo>
                  <a:cubicBezTo>
                    <a:pt x="2" y="21"/>
                    <a:pt x="2" y="19"/>
                    <a:pt x="2" y="16"/>
                  </a:cubicBezTo>
                  <a:cubicBezTo>
                    <a:pt x="0" y="12"/>
                    <a:pt x="2" y="7"/>
                    <a:pt x="1" y="3"/>
                  </a:cubicBezTo>
                  <a:cubicBezTo>
                    <a:pt x="0" y="1"/>
                    <a:pt x="0" y="0"/>
                    <a:pt x="3" y="0"/>
                  </a:cubicBezTo>
                  <a:cubicBezTo>
                    <a:pt x="3" y="5"/>
                    <a:pt x="5" y="10"/>
                    <a:pt x="7" y="15"/>
                  </a:cubicBezTo>
                  <a:close/>
                </a:path>
              </a:pathLst>
            </a:custGeom>
            <a:solidFill>
              <a:srgbClr val="6A42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6" name="Freeform 1440"/>
            <p:cNvSpPr>
              <a:spLocks/>
            </p:cNvSpPr>
            <p:nvPr/>
          </p:nvSpPr>
          <p:spPr bwMode="auto">
            <a:xfrm>
              <a:off x="1685" y="1995"/>
              <a:ext cx="17" cy="45"/>
            </a:xfrm>
            <a:custGeom>
              <a:avLst/>
              <a:gdLst>
                <a:gd name="T0" fmla="*/ 7 w 7"/>
                <a:gd name="T1" fmla="*/ 13 h 19"/>
                <a:gd name="T2" fmla="*/ 6 w 7"/>
                <a:gd name="T3" fmla="*/ 12 h 19"/>
                <a:gd name="T4" fmla="*/ 6 w 7"/>
                <a:gd name="T5" fmla="*/ 14 h 19"/>
                <a:gd name="T6" fmla="*/ 5 w 7"/>
                <a:gd name="T7" fmla="*/ 19 h 19"/>
                <a:gd name="T8" fmla="*/ 1 w 7"/>
                <a:gd name="T9" fmla="*/ 10 h 19"/>
                <a:gd name="T10" fmla="*/ 0 w 7"/>
                <a:gd name="T11" fmla="*/ 3 h 19"/>
                <a:gd name="T12" fmla="*/ 4 w 7"/>
                <a:gd name="T13" fmla="*/ 1 h 19"/>
                <a:gd name="T14" fmla="*/ 7 w 7"/>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9">
                  <a:moveTo>
                    <a:pt x="7" y="13"/>
                  </a:moveTo>
                  <a:cubicBezTo>
                    <a:pt x="7" y="12"/>
                    <a:pt x="6" y="12"/>
                    <a:pt x="6" y="12"/>
                  </a:cubicBezTo>
                  <a:cubicBezTo>
                    <a:pt x="5" y="12"/>
                    <a:pt x="5" y="13"/>
                    <a:pt x="6" y="14"/>
                  </a:cubicBezTo>
                  <a:cubicBezTo>
                    <a:pt x="6" y="16"/>
                    <a:pt x="7" y="18"/>
                    <a:pt x="5" y="19"/>
                  </a:cubicBezTo>
                  <a:cubicBezTo>
                    <a:pt x="4" y="16"/>
                    <a:pt x="2" y="13"/>
                    <a:pt x="1" y="10"/>
                  </a:cubicBezTo>
                  <a:cubicBezTo>
                    <a:pt x="0" y="8"/>
                    <a:pt x="1" y="5"/>
                    <a:pt x="0" y="3"/>
                  </a:cubicBezTo>
                  <a:cubicBezTo>
                    <a:pt x="0" y="0"/>
                    <a:pt x="2" y="0"/>
                    <a:pt x="4" y="1"/>
                  </a:cubicBezTo>
                  <a:cubicBezTo>
                    <a:pt x="5" y="5"/>
                    <a:pt x="6" y="9"/>
                    <a:pt x="7" y="13"/>
                  </a:cubicBezTo>
                  <a:close/>
                </a:path>
              </a:pathLst>
            </a:custGeom>
            <a:solidFill>
              <a:srgbClr val="6B46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7" name="Freeform 1441"/>
            <p:cNvSpPr>
              <a:spLocks/>
            </p:cNvSpPr>
            <p:nvPr/>
          </p:nvSpPr>
          <p:spPr bwMode="auto">
            <a:xfrm>
              <a:off x="1709" y="2104"/>
              <a:ext cx="45" cy="19"/>
            </a:xfrm>
            <a:custGeom>
              <a:avLst/>
              <a:gdLst>
                <a:gd name="T0" fmla="*/ 0 w 19"/>
                <a:gd name="T1" fmla="*/ 2 h 8"/>
                <a:gd name="T2" fmla="*/ 19 w 19"/>
                <a:gd name="T3" fmla="*/ 2 h 8"/>
                <a:gd name="T4" fmla="*/ 0 w 19"/>
                <a:gd name="T5" fmla="*/ 2 h 8"/>
              </a:gdLst>
              <a:ahLst/>
              <a:cxnLst>
                <a:cxn ang="0">
                  <a:pos x="T0" y="T1"/>
                </a:cxn>
                <a:cxn ang="0">
                  <a:pos x="T2" y="T3"/>
                </a:cxn>
                <a:cxn ang="0">
                  <a:pos x="T4" y="T5"/>
                </a:cxn>
              </a:cxnLst>
              <a:rect l="0" t="0" r="r" b="b"/>
              <a:pathLst>
                <a:path w="19" h="8">
                  <a:moveTo>
                    <a:pt x="0" y="2"/>
                  </a:moveTo>
                  <a:cubicBezTo>
                    <a:pt x="7" y="3"/>
                    <a:pt x="13" y="0"/>
                    <a:pt x="19" y="2"/>
                  </a:cubicBezTo>
                  <a:cubicBezTo>
                    <a:pt x="13" y="5"/>
                    <a:pt x="7" y="8"/>
                    <a:pt x="0" y="2"/>
                  </a:cubicBezTo>
                  <a:close/>
                </a:path>
              </a:pathLst>
            </a:custGeom>
            <a:solidFill>
              <a:srgbClr val="F1EF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8" name="Freeform 1442"/>
            <p:cNvSpPr>
              <a:spLocks/>
            </p:cNvSpPr>
            <p:nvPr/>
          </p:nvSpPr>
          <p:spPr bwMode="auto">
            <a:xfrm>
              <a:off x="1675" y="2000"/>
              <a:ext cx="17" cy="47"/>
            </a:xfrm>
            <a:custGeom>
              <a:avLst/>
              <a:gdLst>
                <a:gd name="T0" fmla="*/ 1 w 7"/>
                <a:gd name="T1" fmla="*/ 17 h 20"/>
                <a:gd name="T2" fmla="*/ 2 w 7"/>
                <a:gd name="T3" fmla="*/ 0 h 20"/>
                <a:gd name="T4" fmla="*/ 2 w 7"/>
                <a:gd name="T5" fmla="*/ 7 h 20"/>
                <a:gd name="T6" fmla="*/ 7 w 7"/>
                <a:gd name="T7" fmla="*/ 19 h 20"/>
                <a:gd name="T8" fmla="*/ 7 w 7"/>
                <a:gd name="T9" fmla="*/ 20 h 20"/>
                <a:gd name="T10" fmla="*/ 2 w 7"/>
                <a:gd name="T11" fmla="*/ 18 h 20"/>
                <a:gd name="T12" fmla="*/ 1 w 7"/>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1" y="17"/>
                  </a:moveTo>
                  <a:cubicBezTo>
                    <a:pt x="1" y="12"/>
                    <a:pt x="0" y="6"/>
                    <a:pt x="2" y="0"/>
                  </a:cubicBezTo>
                  <a:cubicBezTo>
                    <a:pt x="3" y="3"/>
                    <a:pt x="3" y="5"/>
                    <a:pt x="2" y="7"/>
                  </a:cubicBezTo>
                  <a:cubicBezTo>
                    <a:pt x="3" y="11"/>
                    <a:pt x="7" y="14"/>
                    <a:pt x="7" y="19"/>
                  </a:cubicBezTo>
                  <a:cubicBezTo>
                    <a:pt x="7" y="19"/>
                    <a:pt x="7" y="20"/>
                    <a:pt x="7" y="20"/>
                  </a:cubicBezTo>
                  <a:cubicBezTo>
                    <a:pt x="3" y="17"/>
                    <a:pt x="3" y="17"/>
                    <a:pt x="2" y="18"/>
                  </a:cubicBezTo>
                  <a:cubicBezTo>
                    <a:pt x="2" y="18"/>
                    <a:pt x="1" y="18"/>
                    <a:pt x="1" y="17"/>
                  </a:cubicBezTo>
                  <a:close/>
                </a:path>
              </a:pathLst>
            </a:custGeom>
            <a:solidFill>
              <a:srgbClr val="7A4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9" name="Freeform 1443"/>
            <p:cNvSpPr>
              <a:spLocks/>
            </p:cNvSpPr>
            <p:nvPr/>
          </p:nvSpPr>
          <p:spPr bwMode="auto">
            <a:xfrm>
              <a:off x="1675" y="1993"/>
              <a:ext cx="19" cy="26"/>
            </a:xfrm>
            <a:custGeom>
              <a:avLst/>
              <a:gdLst>
                <a:gd name="T0" fmla="*/ 8 w 8"/>
                <a:gd name="T1" fmla="*/ 2 h 11"/>
                <a:gd name="T2" fmla="*/ 6 w 8"/>
                <a:gd name="T3" fmla="*/ 2 h 11"/>
                <a:gd name="T4" fmla="*/ 5 w 8"/>
                <a:gd name="T5" fmla="*/ 5 h 11"/>
                <a:gd name="T6" fmla="*/ 5 w 8"/>
                <a:gd name="T7" fmla="*/ 11 h 11"/>
                <a:gd name="T8" fmla="*/ 4 w 8"/>
                <a:gd name="T9" fmla="*/ 10 h 11"/>
                <a:gd name="T10" fmla="*/ 4 w 8"/>
                <a:gd name="T11" fmla="*/ 4 h 11"/>
                <a:gd name="T12" fmla="*/ 3 w 8"/>
                <a:gd name="T13" fmla="*/ 0 h 11"/>
                <a:gd name="T14" fmla="*/ 8 w 8"/>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2"/>
                  </a:moveTo>
                  <a:cubicBezTo>
                    <a:pt x="8" y="2"/>
                    <a:pt x="7" y="1"/>
                    <a:pt x="6" y="2"/>
                  </a:cubicBezTo>
                  <a:cubicBezTo>
                    <a:pt x="5" y="3"/>
                    <a:pt x="5" y="4"/>
                    <a:pt x="5" y="5"/>
                  </a:cubicBezTo>
                  <a:cubicBezTo>
                    <a:pt x="6" y="7"/>
                    <a:pt x="5" y="9"/>
                    <a:pt x="5" y="11"/>
                  </a:cubicBezTo>
                  <a:cubicBezTo>
                    <a:pt x="5" y="11"/>
                    <a:pt x="4" y="11"/>
                    <a:pt x="4" y="10"/>
                  </a:cubicBezTo>
                  <a:cubicBezTo>
                    <a:pt x="4" y="8"/>
                    <a:pt x="3" y="6"/>
                    <a:pt x="4" y="4"/>
                  </a:cubicBezTo>
                  <a:cubicBezTo>
                    <a:pt x="4" y="2"/>
                    <a:pt x="0" y="2"/>
                    <a:pt x="3" y="0"/>
                  </a:cubicBezTo>
                  <a:cubicBezTo>
                    <a:pt x="5" y="0"/>
                    <a:pt x="7" y="0"/>
                    <a:pt x="8" y="2"/>
                  </a:cubicBezTo>
                  <a:close/>
                </a:path>
              </a:pathLst>
            </a:custGeom>
            <a:solidFill>
              <a:srgbClr val="7A4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0" name="Freeform 1444"/>
            <p:cNvSpPr>
              <a:spLocks/>
            </p:cNvSpPr>
            <p:nvPr/>
          </p:nvSpPr>
          <p:spPr bwMode="auto">
            <a:xfrm>
              <a:off x="1675" y="2045"/>
              <a:ext cx="17" cy="14"/>
            </a:xfrm>
            <a:custGeom>
              <a:avLst/>
              <a:gdLst>
                <a:gd name="T0" fmla="*/ 3 w 7"/>
                <a:gd name="T1" fmla="*/ 5 h 6"/>
                <a:gd name="T2" fmla="*/ 0 w 7"/>
                <a:gd name="T3" fmla="*/ 4 h 6"/>
                <a:gd name="T4" fmla="*/ 1 w 7"/>
                <a:gd name="T5" fmla="*/ 2 h 6"/>
                <a:gd name="T6" fmla="*/ 3 w 7"/>
                <a:gd name="T7" fmla="*/ 0 h 6"/>
                <a:gd name="T8" fmla="*/ 7 w 7"/>
                <a:gd name="T9" fmla="*/ 4 h 6"/>
                <a:gd name="T10" fmla="*/ 3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3" y="5"/>
                  </a:moveTo>
                  <a:cubicBezTo>
                    <a:pt x="2" y="5"/>
                    <a:pt x="1" y="6"/>
                    <a:pt x="0" y="4"/>
                  </a:cubicBezTo>
                  <a:cubicBezTo>
                    <a:pt x="0" y="3"/>
                    <a:pt x="0" y="3"/>
                    <a:pt x="1" y="2"/>
                  </a:cubicBezTo>
                  <a:cubicBezTo>
                    <a:pt x="2" y="2"/>
                    <a:pt x="3" y="1"/>
                    <a:pt x="3" y="0"/>
                  </a:cubicBezTo>
                  <a:cubicBezTo>
                    <a:pt x="5" y="1"/>
                    <a:pt x="6" y="3"/>
                    <a:pt x="7" y="4"/>
                  </a:cubicBezTo>
                  <a:cubicBezTo>
                    <a:pt x="6" y="6"/>
                    <a:pt x="4" y="1"/>
                    <a:pt x="3" y="5"/>
                  </a:cubicBezTo>
                  <a:close/>
                </a:path>
              </a:pathLst>
            </a:custGeom>
            <a:solidFill>
              <a:srgbClr val="845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1" name="Freeform 1445"/>
            <p:cNvSpPr>
              <a:spLocks/>
            </p:cNvSpPr>
            <p:nvPr/>
          </p:nvSpPr>
          <p:spPr bwMode="auto">
            <a:xfrm>
              <a:off x="1680" y="2071"/>
              <a:ext cx="12" cy="10"/>
            </a:xfrm>
            <a:custGeom>
              <a:avLst/>
              <a:gdLst>
                <a:gd name="T0" fmla="*/ 5 w 5"/>
                <a:gd name="T1" fmla="*/ 1 h 4"/>
                <a:gd name="T2" fmla="*/ 3 w 5"/>
                <a:gd name="T3" fmla="*/ 4 h 4"/>
                <a:gd name="T4" fmla="*/ 0 w 5"/>
                <a:gd name="T5" fmla="*/ 2 h 4"/>
                <a:gd name="T6" fmla="*/ 4 w 5"/>
                <a:gd name="T7" fmla="*/ 0 h 4"/>
                <a:gd name="T8" fmla="*/ 5 w 5"/>
                <a:gd name="T9" fmla="*/ 1 h 4"/>
              </a:gdLst>
              <a:ahLst/>
              <a:cxnLst>
                <a:cxn ang="0">
                  <a:pos x="T0" y="T1"/>
                </a:cxn>
                <a:cxn ang="0">
                  <a:pos x="T2" y="T3"/>
                </a:cxn>
                <a:cxn ang="0">
                  <a:pos x="T4" y="T5"/>
                </a:cxn>
                <a:cxn ang="0">
                  <a:pos x="T6" y="T7"/>
                </a:cxn>
                <a:cxn ang="0">
                  <a:pos x="T8" y="T9"/>
                </a:cxn>
              </a:cxnLst>
              <a:rect l="0" t="0" r="r" b="b"/>
              <a:pathLst>
                <a:path w="5" h="4">
                  <a:moveTo>
                    <a:pt x="5" y="1"/>
                  </a:moveTo>
                  <a:cubicBezTo>
                    <a:pt x="3" y="1"/>
                    <a:pt x="3" y="3"/>
                    <a:pt x="3" y="4"/>
                  </a:cubicBezTo>
                  <a:cubicBezTo>
                    <a:pt x="1" y="4"/>
                    <a:pt x="0" y="4"/>
                    <a:pt x="0" y="2"/>
                  </a:cubicBezTo>
                  <a:cubicBezTo>
                    <a:pt x="1" y="0"/>
                    <a:pt x="3" y="1"/>
                    <a:pt x="4" y="0"/>
                  </a:cubicBezTo>
                  <a:cubicBezTo>
                    <a:pt x="5" y="1"/>
                    <a:pt x="5" y="1"/>
                    <a:pt x="5" y="1"/>
                  </a:cubicBezTo>
                  <a:close/>
                </a:path>
              </a:pathLst>
            </a:custGeom>
            <a:solidFill>
              <a:srgbClr val="9C7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2" name="Freeform 1446"/>
            <p:cNvSpPr>
              <a:spLocks/>
            </p:cNvSpPr>
            <p:nvPr/>
          </p:nvSpPr>
          <p:spPr bwMode="auto">
            <a:xfrm>
              <a:off x="1697" y="2052"/>
              <a:ext cx="5" cy="26"/>
            </a:xfrm>
            <a:custGeom>
              <a:avLst/>
              <a:gdLst>
                <a:gd name="T0" fmla="*/ 1 w 2"/>
                <a:gd name="T1" fmla="*/ 0 h 11"/>
                <a:gd name="T2" fmla="*/ 2 w 2"/>
                <a:gd name="T3" fmla="*/ 11 h 11"/>
                <a:gd name="T4" fmla="*/ 1 w 2"/>
                <a:gd name="T5" fmla="*/ 0 h 11"/>
              </a:gdLst>
              <a:ahLst/>
              <a:cxnLst>
                <a:cxn ang="0">
                  <a:pos x="T0" y="T1"/>
                </a:cxn>
                <a:cxn ang="0">
                  <a:pos x="T2" y="T3"/>
                </a:cxn>
                <a:cxn ang="0">
                  <a:pos x="T4" y="T5"/>
                </a:cxn>
              </a:cxnLst>
              <a:rect l="0" t="0" r="r" b="b"/>
              <a:pathLst>
                <a:path w="2" h="11">
                  <a:moveTo>
                    <a:pt x="1" y="0"/>
                  </a:moveTo>
                  <a:cubicBezTo>
                    <a:pt x="2" y="4"/>
                    <a:pt x="1" y="7"/>
                    <a:pt x="2" y="11"/>
                  </a:cubicBezTo>
                  <a:cubicBezTo>
                    <a:pt x="0" y="7"/>
                    <a:pt x="1" y="4"/>
                    <a:pt x="1" y="0"/>
                  </a:cubicBezTo>
                  <a:close/>
                </a:path>
              </a:pathLst>
            </a:custGeom>
            <a:solidFill>
              <a:srgbClr val="9D7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3" name="Freeform 1447"/>
            <p:cNvSpPr>
              <a:spLocks/>
            </p:cNvSpPr>
            <p:nvPr/>
          </p:nvSpPr>
          <p:spPr bwMode="auto">
            <a:xfrm>
              <a:off x="1045" y="1931"/>
              <a:ext cx="27" cy="93"/>
            </a:xfrm>
            <a:custGeom>
              <a:avLst/>
              <a:gdLst>
                <a:gd name="T0" fmla="*/ 10 w 11"/>
                <a:gd name="T1" fmla="*/ 37 h 39"/>
                <a:gd name="T2" fmla="*/ 7 w 11"/>
                <a:gd name="T3" fmla="*/ 38 h 39"/>
                <a:gd name="T4" fmla="*/ 5 w 11"/>
                <a:gd name="T5" fmla="*/ 27 h 39"/>
                <a:gd name="T6" fmla="*/ 1 w 11"/>
                <a:gd name="T7" fmla="*/ 13 h 39"/>
                <a:gd name="T8" fmla="*/ 2 w 11"/>
                <a:gd name="T9" fmla="*/ 1 h 39"/>
                <a:gd name="T10" fmla="*/ 4 w 11"/>
                <a:gd name="T11" fmla="*/ 1 h 39"/>
                <a:gd name="T12" fmla="*/ 11 w 11"/>
                <a:gd name="T13" fmla="*/ 8 h 39"/>
                <a:gd name="T14" fmla="*/ 11 w 11"/>
                <a:gd name="T15" fmla="*/ 9 h 39"/>
                <a:gd name="T16" fmla="*/ 8 w 11"/>
                <a:gd name="T17" fmla="*/ 35 h 39"/>
                <a:gd name="T18" fmla="*/ 10 w 11"/>
                <a:gd name="T19"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9">
                  <a:moveTo>
                    <a:pt x="10" y="37"/>
                  </a:moveTo>
                  <a:cubicBezTo>
                    <a:pt x="9" y="39"/>
                    <a:pt x="8" y="38"/>
                    <a:pt x="7" y="38"/>
                  </a:cubicBezTo>
                  <a:cubicBezTo>
                    <a:pt x="5" y="34"/>
                    <a:pt x="4" y="31"/>
                    <a:pt x="5" y="27"/>
                  </a:cubicBezTo>
                  <a:cubicBezTo>
                    <a:pt x="6" y="22"/>
                    <a:pt x="3" y="18"/>
                    <a:pt x="1" y="13"/>
                  </a:cubicBezTo>
                  <a:cubicBezTo>
                    <a:pt x="0" y="9"/>
                    <a:pt x="3" y="5"/>
                    <a:pt x="2" y="1"/>
                  </a:cubicBezTo>
                  <a:cubicBezTo>
                    <a:pt x="2" y="0"/>
                    <a:pt x="3" y="0"/>
                    <a:pt x="4" y="1"/>
                  </a:cubicBezTo>
                  <a:cubicBezTo>
                    <a:pt x="5" y="4"/>
                    <a:pt x="7" y="7"/>
                    <a:pt x="11" y="8"/>
                  </a:cubicBezTo>
                  <a:cubicBezTo>
                    <a:pt x="11" y="8"/>
                    <a:pt x="11" y="8"/>
                    <a:pt x="11" y="9"/>
                  </a:cubicBezTo>
                  <a:cubicBezTo>
                    <a:pt x="3" y="16"/>
                    <a:pt x="6" y="26"/>
                    <a:pt x="8" y="35"/>
                  </a:cubicBezTo>
                  <a:cubicBezTo>
                    <a:pt x="8" y="36"/>
                    <a:pt x="8" y="38"/>
                    <a:pt x="10" y="37"/>
                  </a:cubicBezTo>
                  <a:close/>
                </a:path>
              </a:pathLst>
            </a:custGeom>
            <a:solidFill>
              <a:srgbClr val="957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4" name="Freeform 1448"/>
            <p:cNvSpPr>
              <a:spLocks/>
            </p:cNvSpPr>
            <p:nvPr/>
          </p:nvSpPr>
          <p:spPr bwMode="auto">
            <a:xfrm>
              <a:off x="1038" y="1922"/>
              <a:ext cx="17" cy="40"/>
            </a:xfrm>
            <a:custGeom>
              <a:avLst/>
              <a:gdLst>
                <a:gd name="T0" fmla="*/ 7 w 7"/>
                <a:gd name="T1" fmla="*/ 5 h 17"/>
                <a:gd name="T2" fmla="*/ 6 w 7"/>
                <a:gd name="T3" fmla="*/ 5 h 17"/>
                <a:gd name="T4" fmla="*/ 4 w 7"/>
                <a:gd name="T5" fmla="*/ 17 h 17"/>
                <a:gd name="T6" fmla="*/ 3 w 7"/>
                <a:gd name="T7" fmla="*/ 16 h 17"/>
                <a:gd name="T8" fmla="*/ 1 w 7"/>
                <a:gd name="T9" fmla="*/ 2 h 17"/>
                <a:gd name="T10" fmla="*/ 3 w 7"/>
                <a:gd name="T11" fmla="*/ 0 h 17"/>
                <a:gd name="T12" fmla="*/ 7 w 7"/>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7" h="17">
                  <a:moveTo>
                    <a:pt x="7" y="5"/>
                  </a:moveTo>
                  <a:cubicBezTo>
                    <a:pt x="6" y="5"/>
                    <a:pt x="6" y="5"/>
                    <a:pt x="6" y="5"/>
                  </a:cubicBezTo>
                  <a:cubicBezTo>
                    <a:pt x="7" y="9"/>
                    <a:pt x="5" y="13"/>
                    <a:pt x="4" y="17"/>
                  </a:cubicBezTo>
                  <a:cubicBezTo>
                    <a:pt x="4" y="17"/>
                    <a:pt x="4" y="16"/>
                    <a:pt x="3" y="16"/>
                  </a:cubicBezTo>
                  <a:cubicBezTo>
                    <a:pt x="0" y="12"/>
                    <a:pt x="2" y="6"/>
                    <a:pt x="1" y="2"/>
                  </a:cubicBezTo>
                  <a:cubicBezTo>
                    <a:pt x="1" y="1"/>
                    <a:pt x="2" y="0"/>
                    <a:pt x="3" y="0"/>
                  </a:cubicBezTo>
                  <a:cubicBezTo>
                    <a:pt x="5" y="1"/>
                    <a:pt x="7" y="2"/>
                    <a:pt x="7" y="5"/>
                  </a:cubicBezTo>
                  <a:close/>
                </a:path>
              </a:pathLst>
            </a:custGeom>
            <a:solidFill>
              <a:srgbClr val="6B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5" name="Freeform 1449"/>
            <p:cNvSpPr>
              <a:spLocks/>
            </p:cNvSpPr>
            <p:nvPr/>
          </p:nvSpPr>
          <p:spPr bwMode="auto">
            <a:xfrm>
              <a:off x="1060" y="2024"/>
              <a:ext cx="40" cy="14"/>
            </a:xfrm>
            <a:custGeom>
              <a:avLst/>
              <a:gdLst>
                <a:gd name="T0" fmla="*/ 17 w 17"/>
                <a:gd name="T1" fmla="*/ 2 h 6"/>
                <a:gd name="T2" fmla="*/ 0 w 17"/>
                <a:gd name="T3" fmla="*/ 0 h 6"/>
                <a:gd name="T4" fmla="*/ 17 w 17"/>
                <a:gd name="T5" fmla="*/ 2 h 6"/>
              </a:gdLst>
              <a:ahLst/>
              <a:cxnLst>
                <a:cxn ang="0">
                  <a:pos x="T0" y="T1"/>
                </a:cxn>
                <a:cxn ang="0">
                  <a:pos x="T2" y="T3"/>
                </a:cxn>
                <a:cxn ang="0">
                  <a:pos x="T4" y="T5"/>
                </a:cxn>
              </a:cxnLst>
              <a:rect l="0" t="0" r="r" b="b"/>
              <a:pathLst>
                <a:path w="17" h="6">
                  <a:moveTo>
                    <a:pt x="17" y="2"/>
                  </a:moveTo>
                  <a:cubicBezTo>
                    <a:pt x="11" y="6"/>
                    <a:pt x="6" y="6"/>
                    <a:pt x="0" y="0"/>
                  </a:cubicBezTo>
                  <a:cubicBezTo>
                    <a:pt x="6" y="3"/>
                    <a:pt x="11" y="0"/>
                    <a:pt x="17" y="2"/>
                  </a:cubicBezTo>
                  <a:close/>
                </a:path>
              </a:pathLst>
            </a:custGeom>
            <a:solidFill>
              <a:srgbClr val="F5F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6" name="Freeform 1450"/>
            <p:cNvSpPr>
              <a:spLocks/>
            </p:cNvSpPr>
            <p:nvPr/>
          </p:nvSpPr>
          <p:spPr bwMode="auto">
            <a:xfrm>
              <a:off x="1072" y="2268"/>
              <a:ext cx="9" cy="11"/>
            </a:xfrm>
            <a:custGeom>
              <a:avLst/>
              <a:gdLst>
                <a:gd name="T0" fmla="*/ 4 w 4"/>
                <a:gd name="T1" fmla="*/ 2 h 5"/>
                <a:gd name="T2" fmla="*/ 2 w 4"/>
                <a:gd name="T3" fmla="*/ 4 h 5"/>
                <a:gd name="T4" fmla="*/ 1 w 4"/>
                <a:gd name="T5" fmla="*/ 2 h 5"/>
                <a:gd name="T6" fmla="*/ 4 w 4"/>
                <a:gd name="T7" fmla="*/ 2 h 5"/>
              </a:gdLst>
              <a:ahLst/>
              <a:cxnLst>
                <a:cxn ang="0">
                  <a:pos x="T0" y="T1"/>
                </a:cxn>
                <a:cxn ang="0">
                  <a:pos x="T2" y="T3"/>
                </a:cxn>
                <a:cxn ang="0">
                  <a:pos x="T4" y="T5"/>
                </a:cxn>
                <a:cxn ang="0">
                  <a:pos x="T6" y="T7"/>
                </a:cxn>
              </a:cxnLst>
              <a:rect l="0" t="0" r="r" b="b"/>
              <a:pathLst>
                <a:path w="4" h="5">
                  <a:moveTo>
                    <a:pt x="4" y="2"/>
                  </a:moveTo>
                  <a:cubicBezTo>
                    <a:pt x="4" y="3"/>
                    <a:pt x="4" y="5"/>
                    <a:pt x="2" y="4"/>
                  </a:cubicBezTo>
                  <a:cubicBezTo>
                    <a:pt x="1" y="4"/>
                    <a:pt x="0" y="3"/>
                    <a:pt x="1" y="2"/>
                  </a:cubicBezTo>
                  <a:cubicBezTo>
                    <a:pt x="1" y="0"/>
                    <a:pt x="3" y="2"/>
                    <a:pt x="4" y="2"/>
                  </a:cubicBezTo>
                  <a:close/>
                </a:path>
              </a:pathLst>
            </a:custGeom>
            <a:solidFill>
              <a:srgbClr val="9278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7" name="Freeform 1451"/>
            <p:cNvSpPr>
              <a:spLocks/>
            </p:cNvSpPr>
            <p:nvPr/>
          </p:nvSpPr>
          <p:spPr bwMode="auto">
            <a:xfrm>
              <a:off x="1081" y="2263"/>
              <a:ext cx="7" cy="12"/>
            </a:xfrm>
            <a:custGeom>
              <a:avLst/>
              <a:gdLst>
                <a:gd name="T0" fmla="*/ 0 w 3"/>
                <a:gd name="T1" fmla="*/ 4 h 5"/>
                <a:gd name="T2" fmla="*/ 3 w 3"/>
                <a:gd name="T3" fmla="*/ 0 h 5"/>
                <a:gd name="T4" fmla="*/ 0 w 3"/>
                <a:gd name="T5" fmla="*/ 4 h 5"/>
              </a:gdLst>
              <a:ahLst/>
              <a:cxnLst>
                <a:cxn ang="0">
                  <a:pos x="T0" y="T1"/>
                </a:cxn>
                <a:cxn ang="0">
                  <a:pos x="T2" y="T3"/>
                </a:cxn>
                <a:cxn ang="0">
                  <a:pos x="T4" y="T5"/>
                </a:cxn>
              </a:cxnLst>
              <a:rect l="0" t="0" r="r" b="b"/>
              <a:pathLst>
                <a:path w="3" h="5">
                  <a:moveTo>
                    <a:pt x="0" y="4"/>
                  </a:moveTo>
                  <a:cubicBezTo>
                    <a:pt x="1" y="2"/>
                    <a:pt x="2" y="2"/>
                    <a:pt x="3" y="0"/>
                  </a:cubicBezTo>
                  <a:cubicBezTo>
                    <a:pt x="3" y="3"/>
                    <a:pt x="3" y="5"/>
                    <a:pt x="0" y="4"/>
                  </a:cubicBezTo>
                  <a:close/>
                </a:path>
              </a:pathLst>
            </a:custGeom>
            <a:solidFill>
              <a:srgbClr val="9278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8" name="Freeform 1452"/>
            <p:cNvSpPr>
              <a:spLocks/>
            </p:cNvSpPr>
            <p:nvPr/>
          </p:nvSpPr>
          <p:spPr bwMode="auto">
            <a:xfrm>
              <a:off x="1072" y="2282"/>
              <a:ext cx="7" cy="7"/>
            </a:xfrm>
            <a:custGeom>
              <a:avLst/>
              <a:gdLst>
                <a:gd name="T0" fmla="*/ 3 w 3"/>
                <a:gd name="T1" fmla="*/ 2 h 3"/>
                <a:gd name="T2" fmla="*/ 1 w 3"/>
                <a:gd name="T3" fmla="*/ 3 h 3"/>
                <a:gd name="T4" fmla="*/ 0 w 3"/>
                <a:gd name="T5" fmla="*/ 2 h 3"/>
                <a:gd name="T6" fmla="*/ 1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2"/>
                  </a:cubicBezTo>
                  <a:cubicBezTo>
                    <a:pt x="0" y="1"/>
                    <a:pt x="1" y="0"/>
                    <a:pt x="1" y="0"/>
                  </a:cubicBezTo>
                  <a:cubicBezTo>
                    <a:pt x="2" y="1"/>
                    <a:pt x="3" y="1"/>
                    <a:pt x="3" y="2"/>
                  </a:cubicBezTo>
                  <a:close/>
                </a:path>
              </a:pathLst>
            </a:custGeom>
            <a:solidFill>
              <a:srgbClr val="8C7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9" name="Freeform 1453"/>
            <p:cNvSpPr>
              <a:spLocks/>
            </p:cNvSpPr>
            <p:nvPr/>
          </p:nvSpPr>
          <p:spPr bwMode="auto">
            <a:xfrm>
              <a:off x="1093" y="920"/>
              <a:ext cx="38" cy="17"/>
            </a:xfrm>
            <a:custGeom>
              <a:avLst/>
              <a:gdLst>
                <a:gd name="T0" fmla="*/ 12 w 16"/>
                <a:gd name="T1" fmla="*/ 7 h 7"/>
                <a:gd name="T2" fmla="*/ 2 w 16"/>
                <a:gd name="T3" fmla="*/ 3 h 7"/>
                <a:gd name="T4" fmla="*/ 0 w 16"/>
                <a:gd name="T5" fmla="*/ 2 h 7"/>
                <a:gd name="T6" fmla="*/ 3 w 16"/>
                <a:gd name="T7" fmla="*/ 0 h 7"/>
                <a:gd name="T8" fmla="*/ 16 w 16"/>
                <a:gd name="T9" fmla="*/ 5 h 7"/>
                <a:gd name="T10" fmla="*/ 12 w 16"/>
                <a:gd name="T11" fmla="*/ 7 h 7"/>
              </a:gdLst>
              <a:ahLst/>
              <a:cxnLst>
                <a:cxn ang="0">
                  <a:pos x="T0" y="T1"/>
                </a:cxn>
                <a:cxn ang="0">
                  <a:pos x="T2" y="T3"/>
                </a:cxn>
                <a:cxn ang="0">
                  <a:pos x="T4" y="T5"/>
                </a:cxn>
                <a:cxn ang="0">
                  <a:pos x="T6" y="T7"/>
                </a:cxn>
                <a:cxn ang="0">
                  <a:pos x="T8" y="T9"/>
                </a:cxn>
                <a:cxn ang="0">
                  <a:pos x="T10" y="T11"/>
                </a:cxn>
              </a:cxnLst>
              <a:rect l="0" t="0" r="r" b="b"/>
              <a:pathLst>
                <a:path w="16" h="7">
                  <a:moveTo>
                    <a:pt x="12" y="7"/>
                  </a:moveTo>
                  <a:cubicBezTo>
                    <a:pt x="9" y="5"/>
                    <a:pt x="6" y="4"/>
                    <a:pt x="2" y="3"/>
                  </a:cubicBezTo>
                  <a:cubicBezTo>
                    <a:pt x="1" y="3"/>
                    <a:pt x="0" y="3"/>
                    <a:pt x="0" y="2"/>
                  </a:cubicBezTo>
                  <a:cubicBezTo>
                    <a:pt x="0" y="0"/>
                    <a:pt x="2" y="0"/>
                    <a:pt x="3" y="0"/>
                  </a:cubicBezTo>
                  <a:cubicBezTo>
                    <a:pt x="8" y="2"/>
                    <a:pt x="12" y="3"/>
                    <a:pt x="16" y="5"/>
                  </a:cubicBezTo>
                  <a:cubicBezTo>
                    <a:pt x="15" y="7"/>
                    <a:pt x="14" y="7"/>
                    <a:pt x="12" y="7"/>
                  </a:cubicBezTo>
                  <a:close/>
                </a:path>
              </a:pathLst>
            </a:custGeom>
            <a:solidFill>
              <a:srgbClr val="F7D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0" name="Freeform 1454"/>
            <p:cNvSpPr>
              <a:spLocks/>
            </p:cNvSpPr>
            <p:nvPr/>
          </p:nvSpPr>
          <p:spPr bwMode="auto">
            <a:xfrm>
              <a:off x="1048" y="913"/>
              <a:ext cx="35" cy="19"/>
            </a:xfrm>
            <a:custGeom>
              <a:avLst/>
              <a:gdLst>
                <a:gd name="T0" fmla="*/ 15 w 15"/>
                <a:gd name="T1" fmla="*/ 8 h 8"/>
                <a:gd name="T2" fmla="*/ 0 w 15"/>
                <a:gd name="T3" fmla="*/ 3 h 8"/>
                <a:gd name="T4" fmla="*/ 15 w 15"/>
                <a:gd name="T5" fmla="*/ 8 h 8"/>
              </a:gdLst>
              <a:ahLst/>
              <a:cxnLst>
                <a:cxn ang="0">
                  <a:pos x="T0" y="T1"/>
                </a:cxn>
                <a:cxn ang="0">
                  <a:pos x="T2" y="T3"/>
                </a:cxn>
                <a:cxn ang="0">
                  <a:pos x="T4" y="T5"/>
                </a:cxn>
              </a:cxnLst>
              <a:rect l="0" t="0" r="r" b="b"/>
              <a:pathLst>
                <a:path w="15" h="8">
                  <a:moveTo>
                    <a:pt x="15" y="8"/>
                  </a:moveTo>
                  <a:cubicBezTo>
                    <a:pt x="10" y="6"/>
                    <a:pt x="4" y="6"/>
                    <a:pt x="0" y="3"/>
                  </a:cubicBezTo>
                  <a:cubicBezTo>
                    <a:pt x="5" y="0"/>
                    <a:pt x="11" y="2"/>
                    <a:pt x="15" y="8"/>
                  </a:cubicBezTo>
                  <a:close/>
                </a:path>
              </a:pathLst>
            </a:custGeom>
            <a:solidFill>
              <a:srgbClr val="F8D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1" name="Freeform 1455"/>
            <p:cNvSpPr>
              <a:spLocks/>
            </p:cNvSpPr>
            <p:nvPr/>
          </p:nvSpPr>
          <p:spPr bwMode="auto">
            <a:xfrm>
              <a:off x="931" y="1434"/>
              <a:ext cx="7" cy="10"/>
            </a:xfrm>
            <a:custGeom>
              <a:avLst/>
              <a:gdLst>
                <a:gd name="T0" fmla="*/ 1 w 3"/>
                <a:gd name="T1" fmla="*/ 4 h 4"/>
                <a:gd name="T2" fmla="*/ 0 w 3"/>
                <a:gd name="T3" fmla="*/ 2 h 4"/>
                <a:gd name="T4" fmla="*/ 2 w 3"/>
                <a:gd name="T5" fmla="*/ 0 h 4"/>
                <a:gd name="T6" fmla="*/ 3 w 3"/>
                <a:gd name="T7" fmla="*/ 1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4"/>
                    <a:pt x="0" y="3"/>
                    <a:pt x="0" y="2"/>
                  </a:cubicBezTo>
                  <a:cubicBezTo>
                    <a:pt x="0" y="1"/>
                    <a:pt x="2" y="1"/>
                    <a:pt x="2" y="0"/>
                  </a:cubicBezTo>
                  <a:cubicBezTo>
                    <a:pt x="3" y="0"/>
                    <a:pt x="3" y="1"/>
                    <a:pt x="3" y="1"/>
                  </a:cubicBezTo>
                  <a:cubicBezTo>
                    <a:pt x="3" y="2"/>
                    <a:pt x="2" y="4"/>
                    <a:pt x="1" y="4"/>
                  </a:cubicBezTo>
                  <a:close/>
                </a:path>
              </a:pathLst>
            </a:custGeom>
            <a:solidFill>
              <a:srgbClr val="9A8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2" name="Freeform 1456"/>
            <p:cNvSpPr>
              <a:spLocks/>
            </p:cNvSpPr>
            <p:nvPr/>
          </p:nvSpPr>
          <p:spPr bwMode="auto">
            <a:xfrm>
              <a:off x="950" y="1441"/>
              <a:ext cx="8" cy="7"/>
            </a:xfrm>
            <a:custGeom>
              <a:avLst/>
              <a:gdLst>
                <a:gd name="T0" fmla="*/ 3 w 3"/>
                <a:gd name="T1" fmla="*/ 2 h 3"/>
                <a:gd name="T2" fmla="*/ 2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3" y="3"/>
                    <a:pt x="2" y="3"/>
                  </a:cubicBezTo>
                  <a:cubicBezTo>
                    <a:pt x="1" y="3"/>
                    <a:pt x="0" y="2"/>
                    <a:pt x="0" y="1"/>
                  </a:cubicBezTo>
                  <a:cubicBezTo>
                    <a:pt x="1" y="1"/>
                    <a:pt x="1" y="0"/>
                    <a:pt x="2" y="0"/>
                  </a:cubicBezTo>
                  <a:cubicBezTo>
                    <a:pt x="3" y="0"/>
                    <a:pt x="3" y="1"/>
                    <a:pt x="3" y="2"/>
                  </a:cubicBezTo>
                  <a:close/>
                </a:path>
              </a:pathLst>
            </a:custGeom>
            <a:solidFill>
              <a:srgbClr val="876A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3" name="Freeform 1457"/>
            <p:cNvSpPr>
              <a:spLocks/>
            </p:cNvSpPr>
            <p:nvPr/>
          </p:nvSpPr>
          <p:spPr bwMode="auto">
            <a:xfrm>
              <a:off x="1010" y="3774"/>
              <a:ext cx="7" cy="47"/>
            </a:xfrm>
            <a:custGeom>
              <a:avLst/>
              <a:gdLst>
                <a:gd name="T0" fmla="*/ 1 w 3"/>
                <a:gd name="T1" fmla="*/ 20 h 20"/>
                <a:gd name="T2" fmla="*/ 1 w 3"/>
                <a:gd name="T3" fmla="*/ 0 h 20"/>
                <a:gd name="T4" fmla="*/ 1 w 3"/>
                <a:gd name="T5" fmla="*/ 20 h 20"/>
              </a:gdLst>
              <a:ahLst/>
              <a:cxnLst>
                <a:cxn ang="0">
                  <a:pos x="T0" y="T1"/>
                </a:cxn>
                <a:cxn ang="0">
                  <a:pos x="T2" y="T3"/>
                </a:cxn>
                <a:cxn ang="0">
                  <a:pos x="T4" y="T5"/>
                </a:cxn>
              </a:cxnLst>
              <a:rect l="0" t="0" r="r" b="b"/>
              <a:pathLst>
                <a:path w="3" h="20">
                  <a:moveTo>
                    <a:pt x="1" y="20"/>
                  </a:moveTo>
                  <a:cubicBezTo>
                    <a:pt x="1" y="14"/>
                    <a:pt x="0" y="8"/>
                    <a:pt x="1" y="0"/>
                  </a:cubicBezTo>
                  <a:cubicBezTo>
                    <a:pt x="3" y="6"/>
                    <a:pt x="3" y="15"/>
                    <a:pt x="1" y="20"/>
                  </a:cubicBezTo>
                  <a:close/>
                </a:path>
              </a:pathLst>
            </a:custGeom>
            <a:solidFill>
              <a:srgbClr val="E1C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4" name="Freeform 1458"/>
            <p:cNvSpPr>
              <a:spLocks/>
            </p:cNvSpPr>
            <p:nvPr/>
          </p:nvSpPr>
          <p:spPr bwMode="auto">
            <a:xfrm>
              <a:off x="993" y="3790"/>
              <a:ext cx="17" cy="12"/>
            </a:xfrm>
            <a:custGeom>
              <a:avLst/>
              <a:gdLst>
                <a:gd name="T0" fmla="*/ 3 w 7"/>
                <a:gd name="T1" fmla="*/ 4 h 5"/>
                <a:gd name="T2" fmla="*/ 0 w 7"/>
                <a:gd name="T3" fmla="*/ 2 h 5"/>
                <a:gd name="T4" fmla="*/ 3 w 7"/>
                <a:gd name="T5" fmla="*/ 1 h 5"/>
                <a:gd name="T6" fmla="*/ 7 w 7"/>
                <a:gd name="T7" fmla="*/ 3 h 5"/>
                <a:gd name="T8" fmla="*/ 3 w 7"/>
                <a:gd name="T9" fmla="*/ 4 h 5"/>
              </a:gdLst>
              <a:ahLst/>
              <a:cxnLst>
                <a:cxn ang="0">
                  <a:pos x="T0" y="T1"/>
                </a:cxn>
                <a:cxn ang="0">
                  <a:pos x="T2" y="T3"/>
                </a:cxn>
                <a:cxn ang="0">
                  <a:pos x="T4" y="T5"/>
                </a:cxn>
                <a:cxn ang="0">
                  <a:pos x="T6" y="T7"/>
                </a:cxn>
                <a:cxn ang="0">
                  <a:pos x="T8" y="T9"/>
                </a:cxn>
              </a:cxnLst>
              <a:rect l="0" t="0" r="r" b="b"/>
              <a:pathLst>
                <a:path w="7" h="5">
                  <a:moveTo>
                    <a:pt x="3" y="4"/>
                  </a:moveTo>
                  <a:cubicBezTo>
                    <a:pt x="2" y="5"/>
                    <a:pt x="0" y="4"/>
                    <a:pt x="0" y="2"/>
                  </a:cubicBezTo>
                  <a:cubicBezTo>
                    <a:pt x="0" y="0"/>
                    <a:pt x="2" y="1"/>
                    <a:pt x="3" y="1"/>
                  </a:cubicBezTo>
                  <a:cubicBezTo>
                    <a:pt x="4" y="1"/>
                    <a:pt x="7" y="0"/>
                    <a:pt x="7" y="3"/>
                  </a:cubicBezTo>
                  <a:cubicBezTo>
                    <a:pt x="7" y="5"/>
                    <a:pt x="5" y="5"/>
                    <a:pt x="3" y="4"/>
                  </a:cubicBezTo>
                  <a:close/>
                </a:path>
              </a:pathLst>
            </a:custGeom>
            <a:solidFill>
              <a:srgbClr val="B991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5" name="Freeform 1459"/>
            <p:cNvSpPr>
              <a:spLocks/>
            </p:cNvSpPr>
            <p:nvPr/>
          </p:nvSpPr>
          <p:spPr bwMode="auto">
            <a:xfrm>
              <a:off x="996" y="3778"/>
              <a:ext cx="14" cy="10"/>
            </a:xfrm>
            <a:custGeom>
              <a:avLst/>
              <a:gdLst>
                <a:gd name="T0" fmla="*/ 2 w 6"/>
                <a:gd name="T1" fmla="*/ 1 h 4"/>
                <a:gd name="T2" fmla="*/ 6 w 6"/>
                <a:gd name="T3" fmla="*/ 0 h 4"/>
                <a:gd name="T4" fmla="*/ 5 w 6"/>
                <a:gd name="T5" fmla="*/ 3 h 4"/>
                <a:gd name="T6" fmla="*/ 1 w 6"/>
                <a:gd name="T7" fmla="*/ 3 h 4"/>
                <a:gd name="T8" fmla="*/ 2 w 6"/>
                <a:gd name="T9" fmla="*/ 1 h 4"/>
              </a:gdLst>
              <a:ahLst/>
              <a:cxnLst>
                <a:cxn ang="0">
                  <a:pos x="T0" y="T1"/>
                </a:cxn>
                <a:cxn ang="0">
                  <a:pos x="T2" y="T3"/>
                </a:cxn>
                <a:cxn ang="0">
                  <a:pos x="T4" y="T5"/>
                </a:cxn>
                <a:cxn ang="0">
                  <a:pos x="T6" y="T7"/>
                </a:cxn>
                <a:cxn ang="0">
                  <a:pos x="T8" y="T9"/>
                </a:cxn>
              </a:cxnLst>
              <a:rect l="0" t="0" r="r" b="b"/>
              <a:pathLst>
                <a:path w="6" h="4">
                  <a:moveTo>
                    <a:pt x="2" y="1"/>
                  </a:moveTo>
                  <a:cubicBezTo>
                    <a:pt x="3" y="1"/>
                    <a:pt x="4" y="0"/>
                    <a:pt x="6" y="0"/>
                  </a:cubicBezTo>
                  <a:cubicBezTo>
                    <a:pt x="6" y="1"/>
                    <a:pt x="6" y="3"/>
                    <a:pt x="5" y="3"/>
                  </a:cubicBezTo>
                  <a:cubicBezTo>
                    <a:pt x="4" y="4"/>
                    <a:pt x="2" y="4"/>
                    <a:pt x="1" y="3"/>
                  </a:cubicBezTo>
                  <a:cubicBezTo>
                    <a:pt x="0" y="3"/>
                    <a:pt x="2" y="2"/>
                    <a:pt x="2" y="1"/>
                  </a:cubicBezTo>
                  <a:close/>
                </a:path>
              </a:pathLst>
            </a:custGeom>
            <a:solidFill>
              <a:srgbClr val="BB9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6" name="Freeform 1460"/>
            <p:cNvSpPr>
              <a:spLocks/>
            </p:cNvSpPr>
            <p:nvPr/>
          </p:nvSpPr>
          <p:spPr bwMode="auto">
            <a:xfrm>
              <a:off x="1621" y="1588"/>
              <a:ext cx="35" cy="478"/>
            </a:xfrm>
            <a:custGeom>
              <a:avLst/>
              <a:gdLst>
                <a:gd name="T0" fmla="*/ 15 w 15"/>
                <a:gd name="T1" fmla="*/ 19 h 202"/>
                <a:gd name="T2" fmla="*/ 14 w 15"/>
                <a:gd name="T3" fmla="*/ 81 h 202"/>
                <a:gd name="T4" fmla="*/ 14 w 15"/>
                <a:gd name="T5" fmla="*/ 183 h 202"/>
                <a:gd name="T6" fmla="*/ 12 w 15"/>
                <a:gd name="T7" fmla="*/ 201 h 202"/>
                <a:gd name="T8" fmla="*/ 13 w 15"/>
                <a:gd name="T9" fmla="*/ 197 h 202"/>
                <a:gd name="T10" fmla="*/ 13 w 15"/>
                <a:gd name="T11" fmla="*/ 191 h 202"/>
                <a:gd name="T12" fmla="*/ 13 w 15"/>
                <a:gd name="T13" fmla="*/ 181 h 202"/>
                <a:gd name="T14" fmla="*/ 6 w 15"/>
                <a:gd name="T15" fmla="*/ 189 h 202"/>
                <a:gd name="T16" fmla="*/ 8 w 15"/>
                <a:gd name="T17" fmla="*/ 174 h 202"/>
                <a:gd name="T18" fmla="*/ 6 w 15"/>
                <a:gd name="T19" fmla="*/ 175 h 202"/>
                <a:gd name="T20" fmla="*/ 6 w 15"/>
                <a:gd name="T21" fmla="*/ 171 h 202"/>
                <a:gd name="T22" fmla="*/ 6 w 15"/>
                <a:gd name="T23" fmla="*/ 164 h 202"/>
                <a:gd name="T24" fmla="*/ 7 w 15"/>
                <a:gd name="T25" fmla="*/ 158 h 202"/>
                <a:gd name="T26" fmla="*/ 9 w 15"/>
                <a:gd name="T27" fmla="*/ 140 h 202"/>
                <a:gd name="T28" fmla="*/ 5 w 15"/>
                <a:gd name="T29" fmla="*/ 140 h 202"/>
                <a:gd name="T30" fmla="*/ 5 w 15"/>
                <a:gd name="T31" fmla="*/ 138 h 202"/>
                <a:gd name="T32" fmla="*/ 10 w 15"/>
                <a:gd name="T33" fmla="*/ 132 h 202"/>
                <a:gd name="T34" fmla="*/ 10 w 15"/>
                <a:gd name="T35" fmla="*/ 133 h 202"/>
                <a:gd name="T36" fmla="*/ 5 w 15"/>
                <a:gd name="T37" fmla="*/ 135 h 202"/>
                <a:gd name="T38" fmla="*/ 10 w 15"/>
                <a:gd name="T39" fmla="*/ 125 h 202"/>
                <a:gd name="T40" fmla="*/ 6 w 15"/>
                <a:gd name="T41" fmla="*/ 112 h 202"/>
                <a:gd name="T42" fmla="*/ 11 w 15"/>
                <a:gd name="T43" fmla="*/ 109 h 202"/>
                <a:gd name="T44" fmla="*/ 11 w 15"/>
                <a:gd name="T45" fmla="*/ 110 h 202"/>
                <a:gd name="T46" fmla="*/ 4 w 15"/>
                <a:gd name="T47" fmla="*/ 110 h 202"/>
                <a:gd name="T48" fmla="*/ 10 w 15"/>
                <a:gd name="T49" fmla="*/ 106 h 202"/>
                <a:gd name="T50" fmla="*/ 6 w 15"/>
                <a:gd name="T51" fmla="*/ 107 h 202"/>
                <a:gd name="T52" fmla="*/ 9 w 15"/>
                <a:gd name="T53" fmla="*/ 102 h 202"/>
                <a:gd name="T54" fmla="*/ 6 w 15"/>
                <a:gd name="T55" fmla="*/ 99 h 202"/>
                <a:gd name="T56" fmla="*/ 6 w 15"/>
                <a:gd name="T57" fmla="*/ 97 h 202"/>
                <a:gd name="T58" fmla="*/ 13 w 15"/>
                <a:gd name="T59" fmla="*/ 86 h 202"/>
                <a:gd name="T60" fmla="*/ 13 w 15"/>
                <a:gd name="T61" fmla="*/ 82 h 202"/>
                <a:gd name="T62" fmla="*/ 14 w 15"/>
                <a:gd name="T63" fmla="*/ 76 h 202"/>
                <a:gd name="T64" fmla="*/ 12 w 15"/>
                <a:gd name="T65" fmla="*/ 68 h 202"/>
                <a:gd name="T66" fmla="*/ 4 w 15"/>
                <a:gd name="T67" fmla="*/ 70 h 202"/>
                <a:gd name="T68" fmla="*/ 12 w 15"/>
                <a:gd name="T69" fmla="*/ 61 h 202"/>
                <a:gd name="T70" fmla="*/ 12 w 15"/>
                <a:gd name="T71" fmla="*/ 57 h 202"/>
                <a:gd name="T72" fmla="*/ 11 w 15"/>
                <a:gd name="T73" fmla="*/ 46 h 202"/>
                <a:gd name="T74" fmla="*/ 11 w 15"/>
                <a:gd name="T75" fmla="*/ 44 h 202"/>
                <a:gd name="T76" fmla="*/ 12 w 15"/>
                <a:gd name="T77" fmla="*/ 39 h 202"/>
                <a:gd name="T78" fmla="*/ 11 w 15"/>
                <a:gd name="T79" fmla="*/ 24 h 202"/>
                <a:gd name="T80" fmla="*/ 11 w 15"/>
                <a:gd name="T81" fmla="*/ 22 h 202"/>
                <a:gd name="T82" fmla="*/ 8 w 15"/>
                <a:gd name="T83" fmla="*/ 14 h 202"/>
                <a:gd name="T84" fmla="*/ 11 w 15"/>
                <a:gd name="T85" fmla="*/ 11 h 202"/>
                <a:gd name="T86" fmla="*/ 15 w 15"/>
                <a:gd name="T87" fmla="*/ 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 h="202">
                  <a:moveTo>
                    <a:pt x="15" y="1"/>
                  </a:moveTo>
                  <a:cubicBezTo>
                    <a:pt x="15" y="7"/>
                    <a:pt x="15" y="13"/>
                    <a:pt x="15" y="19"/>
                  </a:cubicBezTo>
                  <a:cubicBezTo>
                    <a:pt x="14" y="27"/>
                    <a:pt x="15" y="35"/>
                    <a:pt x="14" y="43"/>
                  </a:cubicBezTo>
                  <a:cubicBezTo>
                    <a:pt x="14" y="56"/>
                    <a:pt x="14" y="68"/>
                    <a:pt x="14" y="81"/>
                  </a:cubicBezTo>
                  <a:cubicBezTo>
                    <a:pt x="14" y="97"/>
                    <a:pt x="15" y="113"/>
                    <a:pt x="14" y="130"/>
                  </a:cubicBezTo>
                  <a:cubicBezTo>
                    <a:pt x="14" y="148"/>
                    <a:pt x="15" y="165"/>
                    <a:pt x="14" y="183"/>
                  </a:cubicBezTo>
                  <a:cubicBezTo>
                    <a:pt x="14" y="188"/>
                    <a:pt x="14" y="193"/>
                    <a:pt x="14" y="199"/>
                  </a:cubicBezTo>
                  <a:cubicBezTo>
                    <a:pt x="14" y="200"/>
                    <a:pt x="14" y="201"/>
                    <a:pt x="12" y="201"/>
                  </a:cubicBezTo>
                  <a:cubicBezTo>
                    <a:pt x="11" y="201"/>
                    <a:pt x="9" y="201"/>
                    <a:pt x="8" y="202"/>
                  </a:cubicBezTo>
                  <a:cubicBezTo>
                    <a:pt x="8" y="199"/>
                    <a:pt x="11" y="199"/>
                    <a:pt x="13" y="197"/>
                  </a:cubicBezTo>
                  <a:cubicBezTo>
                    <a:pt x="10" y="196"/>
                    <a:pt x="9" y="198"/>
                    <a:pt x="8" y="198"/>
                  </a:cubicBezTo>
                  <a:cubicBezTo>
                    <a:pt x="9" y="195"/>
                    <a:pt x="11" y="194"/>
                    <a:pt x="13" y="191"/>
                  </a:cubicBezTo>
                  <a:cubicBezTo>
                    <a:pt x="10" y="191"/>
                    <a:pt x="9" y="193"/>
                    <a:pt x="8" y="195"/>
                  </a:cubicBezTo>
                  <a:cubicBezTo>
                    <a:pt x="8" y="189"/>
                    <a:pt x="11" y="186"/>
                    <a:pt x="13" y="181"/>
                  </a:cubicBezTo>
                  <a:cubicBezTo>
                    <a:pt x="9" y="183"/>
                    <a:pt x="8" y="188"/>
                    <a:pt x="6" y="191"/>
                  </a:cubicBezTo>
                  <a:cubicBezTo>
                    <a:pt x="6" y="190"/>
                    <a:pt x="5" y="190"/>
                    <a:pt x="6" y="189"/>
                  </a:cubicBezTo>
                  <a:cubicBezTo>
                    <a:pt x="7" y="184"/>
                    <a:pt x="7" y="179"/>
                    <a:pt x="7" y="174"/>
                  </a:cubicBezTo>
                  <a:cubicBezTo>
                    <a:pt x="8" y="174"/>
                    <a:pt x="7" y="174"/>
                    <a:pt x="8" y="174"/>
                  </a:cubicBezTo>
                  <a:cubicBezTo>
                    <a:pt x="8" y="174"/>
                    <a:pt x="8" y="174"/>
                    <a:pt x="7" y="174"/>
                  </a:cubicBezTo>
                  <a:cubicBezTo>
                    <a:pt x="7" y="175"/>
                    <a:pt x="6" y="175"/>
                    <a:pt x="6" y="175"/>
                  </a:cubicBezTo>
                  <a:cubicBezTo>
                    <a:pt x="6" y="172"/>
                    <a:pt x="9" y="171"/>
                    <a:pt x="13" y="171"/>
                  </a:cubicBezTo>
                  <a:cubicBezTo>
                    <a:pt x="10" y="170"/>
                    <a:pt x="8" y="170"/>
                    <a:pt x="6" y="171"/>
                  </a:cubicBezTo>
                  <a:cubicBezTo>
                    <a:pt x="5" y="166"/>
                    <a:pt x="9" y="164"/>
                    <a:pt x="13" y="161"/>
                  </a:cubicBezTo>
                  <a:cubicBezTo>
                    <a:pt x="10" y="161"/>
                    <a:pt x="8" y="163"/>
                    <a:pt x="6" y="164"/>
                  </a:cubicBezTo>
                  <a:cubicBezTo>
                    <a:pt x="7" y="161"/>
                    <a:pt x="8" y="158"/>
                    <a:pt x="13" y="153"/>
                  </a:cubicBezTo>
                  <a:cubicBezTo>
                    <a:pt x="10" y="154"/>
                    <a:pt x="10" y="154"/>
                    <a:pt x="7" y="158"/>
                  </a:cubicBezTo>
                  <a:cubicBezTo>
                    <a:pt x="7" y="153"/>
                    <a:pt x="7" y="148"/>
                    <a:pt x="7" y="142"/>
                  </a:cubicBezTo>
                  <a:cubicBezTo>
                    <a:pt x="7" y="141"/>
                    <a:pt x="8" y="140"/>
                    <a:pt x="9" y="140"/>
                  </a:cubicBezTo>
                  <a:cubicBezTo>
                    <a:pt x="9" y="141"/>
                    <a:pt x="9" y="141"/>
                    <a:pt x="9" y="140"/>
                  </a:cubicBezTo>
                  <a:cubicBezTo>
                    <a:pt x="7" y="140"/>
                    <a:pt x="5" y="142"/>
                    <a:pt x="5" y="140"/>
                  </a:cubicBezTo>
                  <a:cubicBezTo>
                    <a:pt x="4" y="138"/>
                    <a:pt x="7" y="138"/>
                    <a:pt x="9" y="137"/>
                  </a:cubicBezTo>
                  <a:cubicBezTo>
                    <a:pt x="8" y="137"/>
                    <a:pt x="6" y="139"/>
                    <a:pt x="5" y="138"/>
                  </a:cubicBezTo>
                  <a:cubicBezTo>
                    <a:pt x="4" y="136"/>
                    <a:pt x="7" y="135"/>
                    <a:pt x="8" y="134"/>
                  </a:cubicBezTo>
                  <a:cubicBezTo>
                    <a:pt x="8" y="133"/>
                    <a:pt x="9" y="133"/>
                    <a:pt x="10" y="132"/>
                  </a:cubicBezTo>
                  <a:cubicBezTo>
                    <a:pt x="10" y="132"/>
                    <a:pt x="10" y="132"/>
                    <a:pt x="10" y="132"/>
                  </a:cubicBezTo>
                  <a:cubicBezTo>
                    <a:pt x="10" y="132"/>
                    <a:pt x="10" y="132"/>
                    <a:pt x="10" y="133"/>
                  </a:cubicBezTo>
                  <a:cubicBezTo>
                    <a:pt x="9" y="133"/>
                    <a:pt x="8" y="134"/>
                    <a:pt x="7" y="134"/>
                  </a:cubicBezTo>
                  <a:cubicBezTo>
                    <a:pt x="7" y="135"/>
                    <a:pt x="6" y="136"/>
                    <a:pt x="5" y="135"/>
                  </a:cubicBezTo>
                  <a:cubicBezTo>
                    <a:pt x="4" y="134"/>
                    <a:pt x="5" y="133"/>
                    <a:pt x="5" y="132"/>
                  </a:cubicBezTo>
                  <a:cubicBezTo>
                    <a:pt x="6" y="129"/>
                    <a:pt x="8" y="127"/>
                    <a:pt x="10" y="125"/>
                  </a:cubicBezTo>
                  <a:cubicBezTo>
                    <a:pt x="9" y="125"/>
                    <a:pt x="9" y="128"/>
                    <a:pt x="7" y="126"/>
                  </a:cubicBezTo>
                  <a:cubicBezTo>
                    <a:pt x="6" y="121"/>
                    <a:pt x="7" y="117"/>
                    <a:pt x="6" y="112"/>
                  </a:cubicBezTo>
                  <a:cubicBezTo>
                    <a:pt x="5" y="111"/>
                    <a:pt x="6" y="110"/>
                    <a:pt x="7" y="110"/>
                  </a:cubicBezTo>
                  <a:cubicBezTo>
                    <a:pt x="8" y="110"/>
                    <a:pt x="10" y="110"/>
                    <a:pt x="11" y="109"/>
                  </a:cubicBezTo>
                  <a:cubicBezTo>
                    <a:pt x="12" y="109"/>
                    <a:pt x="11" y="109"/>
                    <a:pt x="11" y="109"/>
                  </a:cubicBezTo>
                  <a:cubicBezTo>
                    <a:pt x="11" y="109"/>
                    <a:pt x="11" y="110"/>
                    <a:pt x="11" y="110"/>
                  </a:cubicBezTo>
                  <a:cubicBezTo>
                    <a:pt x="9" y="109"/>
                    <a:pt x="8" y="110"/>
                    <a:pt x="6" y="110"/>
                  </a:cubicBezTo>
                  <a:cubicBezTo>
                    <a:pt x="6" y="110"/>
                    <a:pt x="5" y="111"/>
                    <a:pt x="4" y="110"/>
                  </a:cubicBezTo>
                  <a:cubicBezTo>
                    <a:pt x="4" y="109"/>
                    <a:pt x="5" y="108"/>
                    <a:pt x="6" y="108"/>
                  </a:cubicBezTo>
                  <a:cubicBezTo>
                    <a:pt x="7" y="107"/>
                    <a:pt x="9" y="106"/>
                    <a:pt x="10" y="106"/>
                  </a:cubicBezTo>
                  <a:cubicBezTo>
                    <a:pt x="10" y="106"/>
                    <a:pt x="9" y="106"/>
                    <a:pt x="8" y="107"/>
                  </a:cubicBezTo>
                  <a:cubicBezTo>
                    <a:pt x="7" y="107"/>
                    <a:pt x="7" y="108"/>
                    <a:pt x="6" y="107"/>
                  </a:cubicBezTo>
                  <a:cubicBezTo>
                    <a:pt x="5" y="106"/>
                    <a:pt x="6" y="105"/>
                    <a:pt x="7" y="104"/>
                  </a:cubicBezTo>
                  <a:cubicBezTo>
                    <a:pt x="8" y="104"/>
                    <a:pt x="9" y="103"/>
                    <a:pt x="9" y="102"/>
                  </a:cubicBezTo>
                  <a:cubicBezTo>
                    <a:pt x="8" y="103"/>
                    <a:pt x="7" y="106"/>
                    <a:pt x="5" y="105"/>
                  </a:cubicBezTo>
                  <a:cubicBezTo>
                    <a:pt x="3" y="103"/>
                    <a:pt x="6" y="101"/>
                    <a:pt x="6" y="99"/>
                  </a:cubicBezTo>
                  <a:cubicBezTo>
                    <a:pt x="8" y="97"/>
                    <a:pt x="9" y="95"/>
                    <a:pt x="11" y="94"/>
                  </a:cubicBezTo>
                  <a:cubicBezTo>
                    <a:pt x="9" y="94"/>
                    <a:pt x="9" y="98"/>
                    <a:pt x="6" y="97"/>
                  </a:cubicBezTo>
                  <a:cubicBezTo>
                    <a:pt x="5" y="94"/>
                    <a:pt x="5" y="90"/>
                    <a:pt x="5" y="87"/>
                  </a:cubicBezTo>
                  <a:cubicBezTo>
                    <a:pt x="7" y="86"/>
                    <a:pt x="10" y="87"/>
                    <a:pt x="13" y="86"/>
                  </a:cubicBezTo>
                  <a:cubicBezTo>
                    <a:pt x="9" y="84"/>
                    <a:pt x="7" y="85"/>
                    <a:pt x="4" y="86"/>
                  </a:cubicBezTo>
                  <a:cubicBezTo>
                    <a:pt x="6" y="83"/>
                    <a:pt x="9" y="83"/>
                    <a:pt x="13" y="82"/>
                  </a:cubicBezTo>
                  <a:cubicBezTo>
                    <a:pt x="10" y="81"/>
                    <a:pt x="8" y="82"/>
                    <a:pt x="5" y="83"/>
                  </a:cubicBezTo>
                  <a:cubicBezTo>
                    <a:pt x="7" y="80"/>
                    <a:pt x="10" y="78"/>
                    <a:pt x="14" y="76"/>
                  </a:cubicBezTo>
                  <a:cubicBezTo>
                    <a:pt x="10" y="76"/>
                    <a:pt x="8" y="78"/>
                    <a:pt x="6" y="80"/>
                  </a:cubicBezTo>
                  <a:cubicBezTo>
                    <a:pt x="7" y="75"/>
                    <a:pt x="9" y="72"/>
                    <a:pt x="12" y="68"/>
                  </a:cubicBezTo>
                  <a:cubicBezTo>
                    <a:pt x="8" y="69"/>
                    <a:pt x="7" y="73"/>
                    <a:pt x="5" y="76"/>
                  </a:cubicBezTo>
                  <a:cubicBezTo>
                    <a:pt x="4" y="74"/>
                    <a:pt x="4" y="72"/>
                    <a:pt x="4" y="70"/>
                  </a:cubicBezTo>
                  <a:cubicBezTo>
                    <a:pt x="4" y="67"/>
                    <a:pt x="3" y="65"/>
                    <a:pt x="0" y="65"/>
                  </a:cubicBezTo>
                  <a:cubicBezTo>
                    <a:pt x="4" y="62"/>
                    <a:pt x="8" y="62"/>
                    <a:pt x="12" y="61"/>
                  </a:cubicBezTo>
                  <a:cubicBezTo>
                    <a:pt x="9" y="60"/>
                    <a:pt x="7" y="61"/>
                    <a:pt x="4" y="62"/>
                  </a:cubicBezTo>
                  <a:cubicBezTo>
                    <a:pt x="6" y="59"/>
                    <a:pt x="10" y="59"/>
                    <a:pt x="12" y="57"/>
                  </a:cubicBezTo>
                  <a:cubicBezTo>
                    <a:pt x="11" y="57"/>
                    <a:pt x="10" y="57"/>
                    <a:pt x="10" y="57"/>
                  </a:cubicBezTo>
                  <a:cubicBezTo>
                    <a:pt x="11" y="53"/>
                    <a:pt x="11" y="50"/>
                    <a:pt x="11" y="46"/>
                  </a:cubicBezTo>
                  <a:cubicBezTo>
                    <a:pt x="11" y="45"/>
                    <a:pt x="13" y="45"/>
                    <a:pt x="12" y="44"/>
                  </a:cubicBezTo>
                  <a:cubicBezTo>
                    <a:pt x="12" y="44"/>
                    <a:pt x="11" y="44"/>
                    <a:pt x="11" y="44"/>
                  </a:cubicBezTo>
                  <a:cubicBezTo>
                    <a:pt x="11" y="43"/>
                    <a:pt x="10" y="41"/>
                    <a:pt x="11" y="40"/>
                  </a:cubicBezTo>
                  <a:cubicBezTo>
                    <a:pt x="11" y="40"/>
                    <a:pt x="12" y="39"/>
                    <a:pt x="12" y="39"/>
                  </a:cubicBezTo>
                  <a:cubicBezTo>
                    <a:pt x="10" y="37"/>
                    <a:pt x="11" y="33"/>
                    <a:pt x="11" y="30"/>
                  </a:cubicBezTo>
                  <a:cubicBezTo>
                    <a:pt x="11" y="28"/>
                    <a:pt x="11" y="26"/>
                    <a:pt x="11" y="24"/>
                  </a:cubicBezTo>
                  <a:cubicBezTo>
                    <a:pt x="11" y="23"/>
                    <a:pt x="13" y="23"/>
                    <a:pt x="12" y="22"/>
                  </a:cubicBezTo>
                  <a:cubicBezTo>
                    <a:pt x="12" y="21"/>
                    <a:pt x="12" y="22"/>
                    <a:pt x="11" y="22"/>
                  </a:cubicBezTo>
                  <a:cubicBezTo>
                    <a:pt x="11" y="19"/>
                    <a:pt x="11" y="17"/>
                    <a:pt x="8" y="17"/>
                  </a:cubicBezTo>
                  <a:cubicBezTo>
                    <a:pt x="7" y="16"/>
                    <a:pt x="10" y="15"/>
                    <a:pt x="8" y="14"/>
                  </a:cubicBezTo>
                  <a:cubicBezTo>
                    <a:pt x="6" y="14"/>
                    <a:pt x="8" y="12"/>
                    <a:pt x="9" y="12"/>
                  </a:cubicBezTo>
                  <a:cubicBezTo>
                    <a:pt x="11" y="13"/>
                    <a:pt x="11" y="11"/>
                    <a:pt x="11" y="11"/>
                  </a:cubicBezTo>
                  <a:cubicBezTo>
                    <a:pt x="9" y="7"/>
                    <a:pt x="12" y="4"/>
                    <a:pt x="12" y="1"/>
                  </a:cubicBezTo>
                  <a:cubicBezTo>
                    <a:pt x="13" y="0"/>
                    <a:pt x="13" y="0"/>
                    <a:pt x="15" y="1"/>
                  </a:cubicBezTo>
                  <a:close/>
                </a:path>
              </a:pathLst>
            </a:custGeom>
            <a:solidFill>
              <a:srgbClr val="7E4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7" name="Freeform 1461"/>
            <p:cNvSpPr>
              <a:spLocks/>
            </p:cNvSpPr>
            <p:nvPr/>
          </p:nvSpPr>
          <p:spPr bwMode="auto">
            <a:xfrm>
              <a:off x="1609" y="2026"/>
              <a:ext cx="26" cy="66"/>
            </a:xfrm>
            <a:custGeom>
              <a:avLst/>
              <a:gdLst>
                <a:gd name="T0" fmla="*/ 5 w 11"/>
                <a:gd name="T1" fmla="*/ 26 h 28"/>
                <a:gd name="T2" fmla="*/ 6 w 11"/>
                <a:gd name="T3" fmla="*/ 13 h 28"/>
                <a:gd name="T4" fmla="*/ 0 w 11"/>
                <a:gd name="T5" fmla="*/ 6 h 28"/>
                <a:gd name="T6" fmla="*/ 0 w 11"/>
                <a:gd name="T7" fmla="*/ 6 h 28"/>
                <a:gd name="T8" fmla="*/ 1 w 11"/>
                <a:gd name="T9" fmla="*/ 5 h 28"/>
                <a:gd name="T10" fmla="*/ 7 w 11"/>
                <a:gd name="T11" fmla="*/ 1 h 28"/>
                <a:gd name="T12" fmla="*/ 10 w 11"/>
                <a:gd name="T13" fmla="*/ 2 h 28"/>
                <a:gd name="T14" fmla="*/ 10 w 11"/>
                <a:gd name="T15" fmla="*/ 8 h 28"/>
                <a:gd name="T16" fmla="*/ 9 w 11"/>
                <a:gd name="T17" fmla="*/ 19 h 28"/>
                <a:gd name="T18" fmla="*/ 7 w 11"/>
                <a:gd name="T19" fmla="*/ 27 h 28"/>
                <a:gd name="T20" fmla="*/ 5 w 11"/>
                <a:gd name="T21"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8">
                  <a:moveTo>
                    <a:pt x="5" y="26"/>
                  </a:moveTo>
                  <a:cubicBezTo>
                    <a:pt x="7" y="22"/>
                    <a:pt x="6" y="17"/>
                    <a:pt x="6" y="13"/>
                  </a:cubicBezTo>
                  <a:cubicBezTo>
                    <a:pt x="6" y="10"/>
                    <a:pt x="4" y="7"/>
                    <a:pt x="0" y="6"/>
                  </a:cubicBezTo>
                  <a:cubicBezTo>
                    <a:pt x="0" y="6"/>
                    <a:pt x="0" y="7"/>
                    <a:pt x="0" y="6"/>
                  </a:cubicBezTo>
                  <a:cubicBezTo>
                    <a:pt x="0" y="6"/>
                    <a:pt x="0" y="5"/>
                    <a:pt x="1" y="5"/>
                  </a:cubicBezTo>
                  <a:cubicBezTo>
                    <a:pt x="3" y="4"/>
                    <a:pt x="6" y="3"/>
                    <a:pt x="7" y="1"/>
                  </a:cubicBezTo>
                  <a:cubicBezTo>
                    <a:pt x="9" y="0"/>
                    <a:pt x="10" y="0"/>
                    <a:pt x="10" y="2"/>
                  </a:cubicBezTo>
                  <a:cubicBezTo>
                    <a:pt x="11" y="4"/>
                    <a:pt x="10" y="6"/>
                    <a:pt x="10" y="8"/>
                  </a:cubicBezTo>
                  <a:cubicBezTo>
                    <a:pt x="10" y="11"/>
                    <a:pt x="10" y="15"/>
                    <a:pt x="9" y="19"/>
                  </a:cubicBezTo>
                  <a:cubicBezTo>
                    <a:pt x="8" y="22"/>
                    <a:pt x="8" y="25"/>
                    <a:pt x="7" y="27"/>
                  </a:cubicBezTo>
                  <a:cubicBezTo>
                    <a:pt x="6" y="28"/>
                    <a:pt x="7" y="25"/>
                    <a:pt x="5" y="26"/>
                  </a:cubicBezTo>
                  <a:close/>
                </a:path>
              </a:pathLst>
            </a:custGeom>
            <a:solidFill>
              <a:srgbClr val="91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8" name="Freeform 1462"/>
            <p:cNvSpPr>
              <a:spLocks/>
            </p:cNvSpPr>
            <p:nvPr/>
          </p:nvSpPr>
          <p:spPr bwMode="auto">
            <a:xfrm>
              <a:off x="1571" y="2099"/>
              <a:ext cx="54" cy="19"/>
            </a:xfrm>
            <a:custGeom>
              <a:avLst/>
              <a:gdLst>
                <a:gd name="T0" fmla="*/ 18 w 23"/>
                <a:gd name="T1" fmla="*/ 8 h 8"/>
                <a:gd name="T2" fmla="*/ 14 w 23"/>
                <a:gd name="T3" fmla="*/ 8 h 8"/>
                <a:gd name="T4" fmla="*/ 0 w 23"/>
                <a:gd name="T5" fmla="*/ 3 h 8"/>
                <a:gd name="T6" fmla="*/ 10 w 23"/>
                <a:gd name="T7" fmla="*/ 3 h 8"/>
                <a:gd name="T8" fmla="*/ 23 w 23"/>
                <a:gd name="T9" fmla="*/ 0 h 8"/>
                <a:gd name="T10" fmla="*/ 21 w 23"/>
                <a:gd name="T11" fmla="*/ 5 h 8"/>
                <a:gd name="T12" fmla="*/ 19 w 23"/>
                <a:gd name="T13" fmla="*/ 8 h 8"/>
                <a:gd name="T14" fmla="*/ 18 w 2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
                  <a:moveTo>
                    <a:pt x="18" y="8"/>
                  </a:moveTo>
                  <a:cubicBezTo>
                    <a:pt x="17" y="8"/>
                    <a:pt x="16" y="8"/>
                    <a:pt x="14" y="8"/>
                  </a:cubicBezTo>
                  <a:cubicBezTo>
                    <a:pt x="9" y="8"/>
                    <a:pt x="5" y="4"/>
                    <a:pt x="0" y="3"/>
                  </a:cubicBezTo>
                  <a:cubicBezTo>
                    <a:pt x="3" y="3"/>
                    <a:pt x="7" y="3"/>
                    <a:pt x="10" y="3"/>
                  </a:cubicBezTo>
                  <a:cubicBezTo>
                    <a:pt x="15" y="4"/>
                    <a:pt x="19" y="5"/>
                    <a:pt x="23" y="0"/>
                  </a:cubicBezTo>
                  <a:cubicBezTo>
                    <a:pt x="23" y="3"/>
                    <a:pt x="23" y="4"/>
                    <a:pt x="21" y="5"/>
                  </a:cubicBezTo>
                  <a:cubicBezTo>
                    <a:pt x="20" y="6"/>
                    <a:pt x="19" y="6"/>
                    <a:pt x="19" y="8"/>
                  </a:cubicBezTo>
                  <a:cubicBezTo>
                    <a:pt x="19" y="8"/>
                    <a:pt x="18" y="8"/>
                    <a:pt x="18" y="8"/>
                  </a:cubicBezTo>
                  <a:close/>
                </a:path>
              </a:pathLst>
            </a:custGeom>
            <a:solidFill>
              <a:srgbClr val="F3ED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9" name="Freeform 1463"/>
            <p:cNvSpPr>
              <a:spLocks/>
            </p:cNvSpPr>
            <p:nvPr/>
          </p:nvSpPr>
          <p:spPr bwMode="auto">
            <a:xfrm>
              <a:off x="1625" y="1998"/>
              <a:ext cx="17" cy="47"/>
            </a:xfrm>
            <a:custGeom>
              <a:avLst/>
              <a:gdLst>
                <a:gd name="T0" fmla="*/ 3 w 7"/>
                <a:gd name="T1" fmla="*/ 20 h 20"/>
                <a:gd name="T2" fmla="*/ 2 w 7"/>
                <a:gd name="T3" fmla="*/ 14 h 20"/>
                <a:gd name="T4" fmla="*/ 0 w 7"/>
                <a:gd name="T5" fmla="*/ 13 h 20"/>
                <a:gd name="T6" fmla="*/ 4 w 7"/>
                <a:gd name="T7" fmla="*/ 2 h 20"/>
                <a:gd name="T8" fmla="*/ 6 w 7"/>
                <a:gd name="T9" fmla="*/ 1 h 20"/>
                <a:gd name="T10" fmla="*/ 6 w 7"/>
                <a:gd name="T11" fmla="*/ 3 h 20"/>
                <a:gd name="T12" fmla="*/ 4 w 7"/>
                <a:gd name="T13" fmla="*/ 18 h 20"/>
                <a:gd name="T14" fmla="*/ 4 w 7"/>
                <a:gd name="T15" fmla="*/ 19 h 20"/>
                <a:gd name="T16" fmla="*/ 3 w 7"/>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0">
                  <a:moveTo>
                    <a:pt x="3" y="20"/>
                  </a:moveTo>
                  <a:cubicBezTo>
                    <a:pt x="3" y="18"/>
                    <a:pt x="2" y="16"/>
                    <a:pt x="2" y="14"/>
                  </a:cubicBezTo>
                  <a:cubicBezTo>
                    <a:pt x="2" y="12"/>
                    <a:pt x="1" y="13"/>
                    <a:pt x="0" y="13"/>
                  </a:cubicBezTo>
                  <a:cubicBezTo>
                    <a:pt x="2" y="10"/>
                    <a:pt x="3" y="6"/>
                    <a:pt x="4" y="2"/>
                  </a:cubicBezTo>
                  <a:cubicBezTo>
                    <a:pt x="5" y="2"/>
                    <a:pt x="5" y="0"/>
                    <a:pt x="6" y="1"/>
                  </a:cubicBezTo>
                  <a:cubicBezTo>
                    <a:pt x="7" y="1"/>
                    <a:pt x="6" y="2"/>
                    <a:pt x="6" y="3"/>
                  </a:cubicBezTo>
                  <a:cubicBezTo>
                    <a:pt x="7" y="8"/>
                    <a:pt x="5" y="13"/>
                    <a:pt x="4" y="18"/>
                  </a:cubicBezTo>
                  <a:cubicBezTo>
                    <a:pt x="4" y="18"/>
                    <a:pt x="4" y="19"/>
                    <a:pt x="4" y="19"/>
                  </a:cubicBezTo>
                  <a:cubicBezTo>
                    <a:pt x="4" y="19"/>
                    <a:pt x="3" y="20"/>
                    <a:pt x="3" y="20"/>
                  </a:cubicBezTo>
                  <a:close/>
                </a:path>
              </a:pathLst>
            </a:custGeom>
            <a:solidFill>
              <a:srgbClr val="6940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0" name="Freeform 1464"/>
            <p:cNvSpPr>
              <a:spLocks/>
            </p:cNvSpPr>
            <p:nvPr/>
          </p:nvSpPr>
          <p:spPr bwMode="auto">
            <a:xfrm>
              <a:off x="1609" y="2118"/>
              <a:ext cx="16" cy="24"/>
            </a:xfrm>
            <a:custGeom>
              <a:avLst/>
              <a:gdLst>
                <a:gd name="T0" fmla="*/ 2 w 7"/>
                <a:gd name="T1" fmla="*/ 0 h 10"/>
                <a:gd name="T2" fmla="*/ 3 w 7"/>
                <a:gd name="T3" fmla="*/ 0 h 10"/>
                <a:gd name="T4" fmla="*/ 3 w 7"/>
                <a:gd name="T5" fmla="*/ 0 h 10"/>
                <a:gd name="T6" fmla="*/ 4 w 7"/>
                <a:gd name="T7" fmla="*/ 10 h 10"/>
                <a:gd name="T8" fmla="*/ 3 w 7"/>
                <a:gd name="T9" fmla="*/ 8 h 10"/>
                <a:gd name="T10" fmla="*/ 2 w 7"/>
                <a:gd name="T11" fmla="*/ 6 h 10"/>
                <a:gd name="T12" fmla="*/ 1 w 7"/>
                <a:gd name="T13" fmla="*/ 2 h 10"/>
                <a:gd name="T14" fmla="*/ 2 w 7"/>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2" y="0"/>
                  </a:moveTo>
                  <a:cubicBezTo>
                    <a:pt x="2" y="0"/>
                    <a:pt x="3" y="0"/>
                    <a:pt x="3" y="0"/>
                  </a:cubicBezTo>
                  <a:cubicBezTo>
                    <a:pt x="3" y="0"/>
                    <a:pt x="3" y="0"/>
                    <a:pt x="3" y="0"/>
                  </a:cubicBezTo>
                  <a:cubicBezTo>
                    <a:pt x="7" y="3"/>
                    <a:pt x="6" y="6"/>
                    <a:pt x="4" y="10"/>
                  </a:cubicBezTo>
                  <a:cubicBezTo>
                    <a:pt x="4" y="9"/>
                    <a:pt x="3" y="9"/>
                    <a:pt x="3" y="8"/>
                  </a:cubicBezTo>
                  <a:cubicBezTo>
                    <a:pt x="2" y="7"/>
                    <a:pt x="3" y="7"/>
                    <a:pt x="2" y="6"/>
                  </a:cubicBezTo>
                  <a:cubicBezTo>
                    <a:pt x="2" y="5"/>
                    <a:pt x="2" y="3"/>
                    <a:pt x="1" y="2"/>
                  </a:cubicBezTo>
                  <a:cubicBezTo>
                    <a:pt x="0" y="1"/>
                    <a:pt x="2" y="1"/>
                    <a:pt x="2" y="0"/>
                  </a:cubicBezTo>
                  <a:close/>
                </a:path>
              </a:pathLst>
            </a:custGeom>
            <a:solidFill>
              <a:srgbClr val="C3A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1" name="Freeform 1465"/>
            <p:cNvSpPr>
              <a:spLocks/>
            </p:cNvSpPr>
            <p:nvPr/>
          </p:nvSpPr>
          <p:spPr bwMode="auto">
            <a:xfrm>
              <a:off x="1609" y="2081"/>
              <a:ext cx="19" cy="26"/>
            </a:xfrm>
            <a:custGeom>
              <a:avLst/>
              <a:gdLst>
                <a:gd name="T0" fmla="*/ 5 w 8"/>
                <a:gd name="T1" fmla="*/ 3 h 11"/>
                <a:gd name="T2" fmla="*/ 7 w 8"/>
                <a:gd name="T3" fmla="*/ 4 h 11"/>
                <a:gd name="T4" fmla="*/ 1 w 8"/>
                <a:gd name="T5" fmla="*/ 11 h 11"/>
                <a:gd name="T6" fmla="*/ 0 w 8"/>
                <a:gd name="T7" fmla="*/ 10 h 11"/>
                <a:gd name="T8" fmla="*/ 5 w 8"/>
                <a:gd name="T9" fmla="*/ 3 h 11"/>
              </a:gdLst>
              <a:ahLst/>
              <a:cxnLst>
                <a:cxn ang="0">
                  <a:pos x="T0" y="T1"/>
                </a:cxn>
                <a:cxn ang="0">
                  <a:pos x="T2" y="T3"/>
                </a:cxn>
                <a:cxn ang="0">
                  <a:pos x="T4" y="T5"/>
                </a:cxn>
                <a:cxn ang="0">
                  <a:pos x="T6" y="T7"/>
                </a:cxn>
                <a:cxn ang="0">
                  <a:pos x="T8" y="T9"/>
                </a:cxn>
              </a:cxnLst>
              <a:rect l="0" t="0" r="r" b="b"/>
              <a:pathLst>
                <a:path w="8" h="11">
                  <a:moveTo>
                    <a:pt x="5" y="3"/>
                  </a:moveTo>
                  <a:cubicBezTo>
                    <a:pt x="8" y="0"/>
                    <a:pt x="6" y="5"/>
                    <a:pt x="7" y="4"/>
                  </a:cubicBezTo>
                  <a:cubicBezTo>
                    <a:pt x="6" y="8"/>
                    <a:pt x="4" y="10"/>
                    <a:pt x="1" y="11"/>
                  </a:cubicBezTo>
                  <a:cubicBezTo>
                    <a:pt x="1" y="10"/>
                    <a:pt x="1" y="10"/>
                    <a:pt x="0" y="10"/>
                  </a:cubicBezTo>
                  <a:cubicBezTo>
                    <a:pt x="2" y="8"/>
                    <a:pt x="4" y="5"/>
                    <a:pt x="5" y="3"/>
                  </a:cubicBezTo>
                  <a:close/>
                </a:path>
              </a:pathLst>
            </a:custGeom>
            <a:solidFill>
              <a:srgbClr val="C4B0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2" name="Freeform 1466"/>
            <p:cNvSpPr>
              <a:spLocks/>
            </p:cNvSpPr>
            <p:nvPr/>
          </p:nvSpPr>
          <p:spPr bwMode="auto">
            <a:xfrm>
              <a:off x="1630" y="2043"/>
              <a:ext cx="5" cy="28"/>
            </a:xfrm>
            <a:custGeom>
              <a:avLst/>
              <a:gdLst>
                <a:gd name="T0" fmla="*/ 1 w 2"/>
                <a:gd name="T1" fmla="*/ 1 h 12"/>
                <a:gd name="T2" fmla="*/ 2 w 2"/>
                <a:gd name="T3" fmla="*/ 0 h 12"/>
                <a:gd name="T4" fmla="*/ 0 w 2"/>
                <a:gd name="T5" fmla="*/ 12 h 12"/>
                <a:gd name="T6" fmla="*/ 1 w 2"/>
                <a:gd name="T7" fmla="*/ 1 h 12"/>
              </a:gdLst>
              <a:ahLst/>
              <a:cxnLst>
                <a:cxn ang="0">
                  <a:pos x="T0" y="T1"/>
                </a:cxn>
                <a:cxn ang="0">
                  <a:pos x="T2" y="T3"/>
                </a:cxn>
                <a:cxn ang="0">
                  <a:pos x="T4" y="T5"/>
                </a:cxn>
                <a:cxn ang="0">
                  <a:pos x="T6" y="T7"/>
                </a:cxn>
              </a:cxnLst>
              <a:rect l="0" t="0" r="r" b="b"/>
              <a:pathLst>
                <a:path w="2" h="12">
                  <a:moveTo>
                    <a:pt x="1" y="1"/>
                  </a:moveTo>
                  <a:cubicBezTo>
                    <a:pt x="1" y="1"/>
                    <a:pt x="2" y="0"/>
                    <a:pt x="2" y="0"/>
                  </a:cubicBezTo>
                  <a:cubicBezTo>
                    <a:pt x="1" y="4"/>
                    <a:pt x="1" y="8"/>
                    <a:pt x="0" y="12"/>
                  </a:cubicBezTo>
                  <a:cubicBezTo>
                    <a:pt x="0" y="8"/>
                    <a:pt x="0" y="4"/>
                    <a:pt x="1" y="1"/>
                  </a:cubicBezTo>
                  <a:close/>
                </a:path>
              </a:pathLst>
            </a:custGeom>
            <a:solidFill>
              <a:srgbClr val="9A70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3" name="Freeform 1467"/>
            <p:cNvSpPr>
              <a:spLocks/>
            </p:cNvSpPr>
            <p:nvPr/>
          </p:nvSpPr>
          <p:spPr bwMode="auto">
            <a:xfrm>
              <a:off x="1623" y="2694"/>
              <a:ext cx="14" cy="71"/>
            </a:xfrm>
            <a:custGeom>
              <a:avLst/>
              <a:gdLst>
                <a:gd name="T0" fmla="*/ 5 w 6"/>
                <a:gd name="T1" fmla="*/ 0 h 30"/>
                <a:gd name="T2" fmla="*/ 5 w 6"/>
                <a:gd name="T3" fmla="*/ 13 h 30"/>
                <a:gd name="T4" fmla="*/ 1 w 6"/>
                <a:gd name="T5" fmla="*/ 30 h 30"/>
                <a:gd name="T6" fmla="*/ 0 w 6"/>
                <a:gd name="T7" fmla="*/ 30 h 30"/>
                <a:gd name="T8" fmla="*/ 3 w 6"/>
                <a:gd name="T9" fmla="*/ 6 h 30"/>
                <a:gd name="T10" fmla="*/ 5 w 6"/>
                <a:gd name="T11" fmla="*/ 0 h 30"/>
              </a:gdLst>
              <a:ahLst/>
              <a:cxnLst>
                <a:cxn ang="0">
                  <a:pos x="T0" y="T1"/>
                </a:cxn>
                <a:cxn ang="0">
                  <a:pos x="T2" y="T3"/>
                </a:cxn>
                <a:cxn ang="0">
                  <a:pos x="T4" y="T5"/>
                </a:cxn>
                <a:cxn ang="0">
                  <a:pos x="T6" y="T7"/>
                </a:cxn>
                <a:cxn ang="0">
                  <a:pos x="T8" y="T9"/>
                </a:cxn>
                <a:cxn ang="0">
                  <a:pos x="T10" y="T11"/>
                </a:cxn>
              </a:cxnLst>
              <a:rect l="0" t="0" r="r" b="b"/>
              <a:pathLst>
                <a:path w="6" h="30">
                  <a:moveTo>
                    <a:pt x="5" y="0"/>
                  </a:moveTo>
                  <a:cubicBezTo>
                    <a:pt x="6" y="4"/>
                    <a:pt x="6" y="8"/>
                    <a:pt x="5" y="13"/>
                  </a:cubicBezTo>
                  <a:cubicBezTo>
                    <a:pt x="3" y="18"/>
                    <a:pt x="2" y="24"/>
                    <a:pt x="1" y="30"/>
                  </a:cubicBezTo>
                  <a:cubicBezTo>
                    <a:pt x="0" y="30"/>
                    <a:pt x="0" y="30"/>
                    <a:pt x="0" y="30"/>
                  </a:cubicBezTo>
                  <a:cubicBezTo>
                    <a:pt x="1" y="22"/>
                    <a:pt x="2" y="14"/>
                    <a:pt x="3" y="6"/>
                  </a:cubicBezTo>
                  <a:cubicBezTo>
                    <a:pt x="3" y="3"/>
                    <a:pt x="3" y="1"/>
                    <a:pt x="5" y="0"/>
                  </a:cubicBezTo>
                  <a:close/>
                </a:path>
              </a:pathLst>
            </a:custGeom>
            <a:solidFill>
              <a:srgbClr val="633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4" name="Freeform 1468"/>
            <p:cNvSpPr>
              <a:spLocks/>
            </p:cNvSpPr>
            <p:nvPr/>
          </p:nvSpPr>
          <p:spPr bwMode="auto">
            <a:xfrm>
              <a:off x="1566" y="2781"/>
              <a:ext cx="48" cy="19"/>
            </a:xfrm>
            <a:custGeom>
              <a:avLst/>
              <a:gdLst>
                <a:gd name="T0" fmla="*/ 0 w 20"/>
                <a:gd name="T1" fmla="*/ 5 h 8"/>
                <a:gd name="T2" fmla="*/ 4 w 20"/>
                <a:gd name="T3" fmla="*/ 5 h 8"/>
                <a:gd name="T4" fmla="*/ 20 w 20"/>
                <a:gd name="T5" fmla="*/ 0 h 8"/>
                <a:gd name="T6" fmla="*/ 7 w 20"/>
                <a:gd name="T7" fmla="*/ 7 h 8"/>
                <a:gd name="T8" fmla="*/ 0 w 20"/>
                <a:gd name="T9" fmla="*/ 5 h 8"/>
              </a:gdLst>
              <a:ahLst/>
              <a:cxnLst>
                <a:cxn ang="0">
                  <a:pos x="T0" y="T1"/>
                </a:cxn>
                <a:cxn ang="0">
                  <a:pos x="T2" y="T3"/>
                </a:cxn>
                <a:cxn ang="0">
                  <a:pos x="T4" y="T5"/>
                </a:cxn>
                <a:cxn ang="0">
                  <a:pos x="T6" y="T7"/>
                </a:cxn>
                <a:cxn ang="0">
                  <a:pos x="T8" y="T9"/>
                </a:cxn>
              </a:cxnLst>
              <a:rect l="0" t="0" r="r" b="b"/>
              <a:pathLst>
                <a:path w="20" h="8">
                  <a:moveTo>
                    <a:pt x="0" y="5"/>
                  </a:moveTo>
                  <a:cubicBezTo>
                    <a:pt x="1" y="5"/>
                    <a:pt x="3" y="6"/>
                    <a:pt x="4" y="5"/>
                  </a:cubicBezTo>
                  <a:cubicBezTo>
                    <a:pt x="10" y="3"/>
                    <a:pt x="16" y="3"/>
                    <a:pt x="20" y="0"/>
                  </a:cubicBezTo>
                  <a:cubicBezTo>
                    <a:pt x="19" y="5"/>
                    <a:pt x="12" y="8"/>
                    <a:pt x="7" y="7"/>
                  </a:cubicBezTo>
                  <a:cubicBezTo>
                    <a:pt x="5" y="5"/>
                    <a:pt x="2" y="7"/>
                    <a:pt x="0" y="5"/>
                  </a:cubicBezTo>
                  <a:close/>
                </a:path>
              </a:pathLst>
            </a:custGeom>
            <a:solidFill>
              <a:srgbClr val="F4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5" name="Freeform 1469"/>
            <p:cNvSpPr>
              <a:spLocks/>
            </p:cNvSpPr>
            <p:nvPr/>
          </p:nvSpPr>
          <p:spPr bwMode="auto">
            <a:xfrm>
              <a:off x="1621" y="2767"/>
              <a:ext cx="19" cy="88"/>
            </a:xfrm>
            <a:custGeom>
              <a:avLst/>
              <a:gdLst>
                <a:gd name="T0" fmla="*/ 5 w 8"/>
                <a:gd name="T1" fmla="*/ 1 h 37"/>
                <a:gd name="T2" fmla="*/ 7 w 8"/>
                <a:gd name="T3" fmla="*/ 2 h 37"/>
                <a:gd name="T4" fmla="*/ 7 w 8"/>
                <a:gd name="T5" fmla="*/ 14 h 37"/>
                <a:gd name="T6" fmla="*/ 2 w 8"/>
                <a:gd name="T7" fmla="*/ 36 h 37"/>
                <a:gd name="T8" fmla="*/ 1 w 8"/>
                <a:gd name="T9" fmla="*/ 37 h 37"/>
                <a:gd name="T10" fmla="*/ 1 w 8"/>
                <a:gd name="T11" fmla="*/ 37 h 37"/>
                <a:gd name="T12" fmla="*/ 0 w 8"/>
                <a:gd name="T13" fmla="*/ 37 h 37"/>
                <a:gd name="T14" fmla="*/ 3 w 8"/>
                <a:gd name="T15" fmla="*/ 8 h 37"/>
                <a:gd name="T16" fmla="*/ 5 w 8"/>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5" y="1"/>
                  </a:moveTo>
                  <a:cubicBezTo>
                    <a:pt x="7" y="0"/>
                    <a:pt x="7" y="1"/>
                    <a:pt x="7" y="2"/>
                  </a:cubicBezTo>
                  <a:cubicBezTo>
                    <a:pt x="7" y="6"/>
                    <a:pt x="8" y="10"/>
                    <a:pt x="7" y="14"/>
                  </a:cubicBezTo>
                  <a:cubicBezTo>
                    <a:pt x="5" y="21"/>
                    <a:pt x="4" y="29"/>
                    <a:pt x="2" y="36"/>
                  </a:cubicBezTo>
                  <a:cubicBezTo>
                    <a:pt x="2" y="37"/>
                    <a:pt x="2" y="37"/>
                    <a:pt x="1" y="37"/>
                  </a:cubicBezTo>
                  <a:cubicBezTo>
                    <a:pt x="1" y="37"/>
                    <a:pt x="1" y="37"/>
                    <a:pt x="1" y="37"/>
                  </a:cubicBezTo>
                  <a:cubicBezTo>
                    <a:pt x="1" y="37"/>
                    <a:pt x="0" y="37"/>
                    <a:pt x="0" y="37"/>
                  </a:cubicBezTo>
                  <a:cubicBezTo>
                    <a:pt x="1" y="27"/>
                    <a:pt x="2" y="18"/>
                    <a:pt x="3" y="8"/>
                  </a:cubicBezTo>
                  <a:cubicBezTo>
                    <a:pt x="4" y="5"/>
                    <a:pt x="4" y="3"/>
                    <a:pt x="5" y="1"/>
                  </a:cubicBezTo>
                  <a:close/>
                </a:path>
              </a:pathLst>
            </a:custGeom>
            <a:solidFill>
              <a:srgbClr val="5B3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6" name="Freeform 1470"/>
            <p:cNvSpPr>
              <a:spLocks/>
            </p:cNvSpPr>
            <p:nvPr/>
          </p:nvSpPr>
          <p:spPr bwMode="auto">
            <a:xfrm>
              <a:off x="1566" y="2881"/>
              <a:ext cx="48" cy="21"/>
            </a:xfrm>
            <a:custGeom>
              <a:avLst/>
              <a:gdLst>
                <a:gd name="T0" fmla="*/ 3 w 20"/>
                <a:gd name="T1" fmla="*/ 9 h 9"/>
                <a:gd name="T2" fmla="*/ 1 w 20"/>
                <a:gd name="T3" fmla="*/ 9 h 9"/>
                <a:gd name="T4" fmla="*/ 0 w 20"/>
                <a:gd name="T5" fmla="*/ 9 h 9"/>
                <a:gd name="T6" fmla="*/ 12 w 20"/>
                <a:gd name="T7" fmla="*/ 3 h 9"/>
                <a:gd name="T8" fmla="*/ 18 w 20"/>
                <a:gd name="T9" fmla="*/ 1 h 9"/>
                <a:gd name="T10" fmla="*/ 20 w 20"/>
                <a:gd name="T11" fmla="*/ 2 h 9"/>
                <a:gd name="T12" fmla="*/ 9 w 20"/>
                <a:gd name="T13" fmla="*/ 9 h 9"/>
                <a:gd name="T14" fmla="*/ 3 w 20"/>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9">
                  <a:moveTo>
                    <a:pt x="3" y="9"/>
                  </a:moveTo>
                  <a:cubicBezTo>
                    <a:pt x="2" y="9"/>
                    <a:pt x="1" y="9"/>
                    <a:pt x="1" y="9"/>
                  </a:cubicBezTo>
                  <a:cubicBezTo>
                    <a:pt x="1" y="9"/>
                    <a:pt x="1" y="9"/>
                    <a:pt x="0" y="9"/>
                  </a:cubicBezTo>
                  <a:cubicBezTo>
                    <a:pt x="4" y="7"/>
                    <a:pt x="8" y="5"/>
                    <a:pt x="12" y="3"/>
                  </a:cubicBezTo>
                  <a:cubicBezTo>
                    <a:pt x="14" y="3"/>
                    <a:pt x="16" y="2"/>
                    <a:pt x="18" y="1"/>
                  </a:cubicBezTo>
                  <a:cubicBezTo>
                    <a:pt x="20" y="0"/>
                    <a:pt x="20" y="1"/>
                    <a:pt x="20" y="2"/>
                  </a:cubicBezTo>
                  <a:cubicBezTo>
                    <a:pt x="18" y="7"/>
                    <a:pt x="14" y="9"/>
                    <a:pt x="9" y="9"/>
                  </a:cubicBezTo>
                  <a:cubicBezTo>
                    <a:pt x="7" y="9"/>
                    <a:pt x="5" y="8"/>
                    <a:pt x="3" y="9"/>
                  </a:cubicBezTo>
                  <a:close/>
                </a:path>
              </a:pathLst>
            </a:custGeom>
            <a:solidFill>
              <a:srgbClr val="F4ED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7" name="Freeform 1471"/>
            <p:cNvSpPr>
              <a:spLocks/>
            </p:cNvSpPr>
            <p:nvPr/>
          </p:nvSpPr>
          <p:spPr bwMode="auto">
            <a:xfrm>
              <a:off x="1573" y="2886"/>
              <a:ext cx="43" cy="16"/>
            </a:xfrm>
            <a:custGeom>
              <a:avLst/>
              <a:gdLst>
                <a:gd name="T0" fmla="*/ 0 w 18"/>
                <a:gd name="T1" fmla="*/ 7 h 7"/>
                <a:gd name="T2" fmla="*/ 2 w 18"/>
                <a:gd name="T3" fmla="*/ 6 h 7"/>
                <a:gd name="T4" fmla="*/ 17 w 18"/>
                <a:gd name="T5" fmla="*/ 0 h 7"/>
                <a:gd name="T6" fmla="*/ 18 w 18"/>
                <a:gd name="T7" fmla="*/ 0 h 7"/>
                <a:gd name="T8" fmla="*/ 9 w 18"/>
                <a:gd name="T9" fmla="*/ 7 h 7"/>
                <a:gd name="T10" fmla="*/ 0 w 18"/>
                <a:gd name="T11" fmla="*/ 7 h 7"/>
              </a:gdLst>
              <a:ahLst/>
              <a:cxnLst>
                <a:cxn ang="0">
                  <a:pos x="T0" y="T1"/>
                </a:cxn>
                <a:cxn ang="0">
                  <a:pos x="T2" y="T3"/>
                </a:cxn>
                <a:cxn ang="0">
                  <a:pos x="T4" y="T5"/>
                </a:cxn>
                <a:cxn ang="0">
                  <a:pos x="T6" y="T7"/>
                </a:cxn>
                <a:cxn ang="0">
                  <a:pos x="T8" y="T9"/>
                </a:cxn>
                <a:cxn ang="0">
                  <a:pos x="T10" y="T11"/>
                </a:cxn>
              </a:cxnLst>
              <a:rect l="0" t="0" r="r" b="b"/>
              <a:pathLst>
                <a:path w="18" h="7">
                  <a:moveTo>
                    <a:pt x="0" y="7"/>
                  </a:moveTo>
                  <a:cubicBezTo>
                    <a:pt x="0" y="6"/>
                    <a:pt x="1" y="6"/>
                    <a:pt x="2" y="6"/>
                  </a:cubicBezTo>
                  <a:cubicBezTo>
                    <a:pt x="8" y="7"/>
                    <a:pt x="13" y="4"/>
                    <a:pt x="17" y="0"/>
                  </a:cubicBezTo>
                  <a:cubicBezTo>
                    <a:pt x="17" y="0"/>
                    <a:pt x="17" y="0"/>
                    <a:pt x="18" y="0"/>
                  </a:cubicBezTo>
                  <a:cubicBezTo>
                    <a:pt x="16" y="4"/>
                    <a:pt x="13" y="6"/>
                    <a:pt x="9" y="7"/>
                  </a:cubicBezTo>
                  <a:cubicBezTo>
                    <a:pt x="6" y="7"/>
                    <a:pt x="3" y="7"/>
                    <a:pt x="0" y="7"/>
                  </a:cubicBezTo>
                  <a:close/>
                </a:path>
              </a:pathLst>
            </a:custGeom>
            <a:solidFill>
              <a:srgbClr val="E9D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8" name="Freeform 1472"/>
            <p:cNvSpPr>
              <a:spLocks/>
            </p:cNvSpPr>
            <p:nvPr/>
          </p:nvSpPr>
          <p:spPr bwMode="auto">
            <a:xfrm>
              <a:off x="953" y="2976"/>
              <a:ext cx="24" cy="92"/>
            </a:xfrm>
            <a:custGeom>
              <a:avLst/>
              <a:gdLst>
                <a:gd name="T0" fmla="*/ 4 w 10"/>
                <a:gd name="T1" fmla="*/ 14 h 39"/>
                <a:gd name="T2" fmla="*/ 1 w 10"/>
                <a:gd name="T3" fmla="*/ 11 h 39"/>
                <a:gd name="T4" fmla="*/ 1 w 10"/>
                <a:gd name="T5" fmla="*/ 8 h 39"/>
                <a:gd name="T6" fmla="*/ 8 w 10"/>
                <a:gd name="T7" fmla="*/ 1 h 39"/>
                <a:gd name="T8" fmla="*/ 9 w 10"/>
                <a:gd name="T9" fmla="*/ 1 h 39"/>
                <a:gd name="T10" fmla="*/ 10 w 10"/>
                <a:gd name="T11" fmla="*/ 20 h 39"/>
                <a:gd name="T12" fmla="*/ 9 w 10"/>
                <a:gd name="T13" fmla="*/ 32 h 39"/>
                <a:gd name="T14" fmla="*/ 4 w 10"/>
                <a:gd name="T15" fmla="*/ 39 h 39"/>
                <a:gd name="T16" fmla="*/ 3 w 10"/>
                <a:gd name="T17" fmla="*/ 38 h 39"/>
                <a:gd name="T18" fmla="*/ 6 w 10"/>
                <a:gd name="T19" fmla="*/ 21 h 39"/>
                <a:gd name="T20" fmla="*/ 4 w 10"/>
                <a:gd name="T2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39">
                  <a:moveTo>
                    <a:pt x="4" y="14"/>
                  </a:moveTo>
                  <a:cubicBezTo>
                    <a:pt x="3" y="13"/>
                    <a:pt x="3" y="12"/>
                    <a:pt x="1" y="11"/>
                  </a:cubicBezTo>
                  <a:cubicBezTo>
                    <a:pt x="0" y="10"/>
                    <a:pt x="0" y="9"/>
                    <a:pt x="1" y="8"/>
                  </a:cubicBezTo>
                  <a:cubicBezTo>
                    <a:pt x="3" y="5"/>
                    <a:pt x="6" y="4"/>
                    <a:pt x="8" y="1"/>
                  </a:cubicBezTo>
                  <a:cubicBezTo>
                    <a:pt x="8" y="0"/>
                    <a:pt x="9" y="1"/>
                    <a:pt x="9" y="1"/>
                  </a:cubicBezTo>
                  <a:cubicBezTo>
                    <a:pt x="10" y="8"/>
                    <a:pt x="10" y="14"/>
                    <a:pt x="10" y="20"/>
                  </a:cubicBezTo>
                  <a:cubicBezTo>
                    <a:pt x="8" y="24"/>
                    <a:pt x="9" y="28"/>
                    <a:pt x="9" y="32"/>
                  </a:cubicBezTo>
                  <a:cubicBezTo>
                    <a:pt x="8" y="35"/>
                    <a:pt x="8" y="39"/>
                    <a:pt x="4" y="39"/>
                  </a:cubicBezTo>
                  <a:cubicBezTo>
                    <a:pt x="3" y="39"/>
                    <a:pt x="2" y="39"/>
                    <a:pt x="3" y="38"/>
                  </a:cubicBezTo>
                  <a:cubicBezTo>
                    <a:pt x="6" y="33"/>
                    <a:pt x="7" y="27"/>
                    <a:pt x="6" y="21"/>
                  </a:cubicBezTo>
                  <a:cubicBezTo>
                    <a:pt x="7" y="18"/>
                    <a:pt x="6" y="16"/>
                    <a:pt x="4" y="14"/>
                  </a:cubicBezTo>
                  <a:close/>
                </a:path>
              </a:pathLst>
            </a:custGeom>
            <a:solidFill>
              <a:srgbClr val="9C7B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9" name="Freeform 1473"/>
            <p:cNvSpPr>
              <a:spLocks/>
            </p:cNvSpPr>
            <p:nvPr/>
          </p:nvSpPr>
          <p:spPr bwMode="auto">
            <a:xfrm>
              <a:off x="953" y="3013"/>
              <a:ext cx="12" cy="10"/>
            </a:xfrm>
            <a:custGeom>
              <a:avLst/>
              <a:gdLst>
                <a:gd name="T0" fmla="*/ 2 w 5"/>
                <a:gd name="T1" fmla="*/ 0 h 4"/>
                <a:gd name="T2" fmla="*/ 5 w 5"/>
                <a:gd name="T3" fmla="*/ 3 h 4"/>
                <a:gd name="T4" fmla="*/ 4 w 5"/>
                <a:gd name="T5" fmla="*/ 4 h 4"/>
                <a:gd name="T6" fmla="*/ 0 w 5"/>
                <a:gd name="T7" fmla="*/ 1 h 4"/>
                <a:gd name="T8" fmla="*/ 2 w 5"/>
                <a:gd name="T9" fmla="*/ 0 h 4"/>
              </a:gdLst>
              <a:ahLst/>
              <a:cxnLst>
                <a:cxn ang="0">
                  <a:pos x="T0" y="T1"/>
                </a:cxn>
                <a:cxn ang="0">
                  <a:pos x="T2" y="T3"/>
                </a:cxn>
                <a:cxn ang="0">
                  <a:pos x="T4" y="T5"/>
                </a:cxn>
                <a:cxn ang="0">
                  <a:pos x="T6" y="T7"/>
                </a:cxn>
                <a:cxn ang="0">
                  <a:pos x="T8" y="T9"/>
                </a:cxn>
              </a:cxnLst>
              <a:rect l="0" t="0" r="r" b="b"/>
              <a:pathLst>
                <a:path w="5" h="4">
                  <a:moveTo>
                    <a:pt x="2" y="0"/>
                  </a:moveTo>
                  <a:cubicBezTo>
                    <a:pt x="2" y="1"/>
                    <a:pt x="5" y="1"/>
                    <a:pt x="5" y="3"/>
                  </a:cubicBezTo>
                  <a:cubicBezTo>
                    <a:pt x="5" y="4"/>
                    <a:pt x="4" y="4"/>
                    <a:pt x="4" y="4"/>
                  </a:cubicBezTo>
                  <a:cubicBezTo>
                    <a:pt x="3" y="3"/>
                    <a:pt x="1" y="2"/>
                    <a:pt x="0" y="1"/>
                  </a:cubicBezTo>
                  <a:cubicBezTo>
                    <a:pt x="0" y="1"/>
                    <a:pt x="1" y="0"/>
                    <a:pt x="2" y="0"/>
                  </a:cubicBezTo>
                  <a:close/>
                </a:path>
              </a:pathLst>
            </a:custGeom>
            <a:solidFill>
              <a:srgbClr val="896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0" name="Freeform 1474"/>
            <p:cNvSpPr>
              <a:spLocks/>
            </p:cNvSpPr>
            <p:nvPr/>
          </p:nvSpPr>
          <p:spPr bwMode="auto">
            <a:xfrm>
              <a:off x="948" y="3044"/>
              <a:ext cx="10" cy="5"/>
            </a:xfrm>
            <a:custGeom>
              <a:avLst/>
              <a:gdLst>
                <a:gd name="T0" fmla="*/ 0 w 4"/>
                <a:gd name="T1" fmla="*/ 0 h 2"/>
                <a:gd name="T2" fmla="*/ 4 w 4"/>
                <a:gd name="T3" fmla="*/ 0 h 2"/>
                <a:gd name="T4" fmla="*/ 4 w 4"/>
                <a:gd name="T5" fmla="*/ 1 h 2"/>
                <a:gd name="T6" fmla="*/ 0 w 4"/>
                <a:gd name="T7" fmla="*/ 0 h 2"/>
              </a:gdLst>
              <a:ahLst/>
              <a:cxnLst>
                <a:cxn ang="0">
                  <a:pos x="T0" y="T1"/>
                </a:cxn>
                <a:cxn ang="0">
                  <a:pos x="T2" y="T3"/>
                </a:cxn>
                <a:cxn ang="0">
                  <a:pos x="T4" y="T5"/>
                </a:cxn>
                <a:cxn ang="0">
                  <a:pos x="T6" y="T7"/>
                </a:cxn>
              </a:cxnLst>
              <a:rect l="0" t="0" r="r" b="b"/>
              <a:pathLst>
                <a:path w="4" h="2">
                  <a:moveTo>
                    <a:pt x="0" y="0"/>
                  </a:moveTo>
                  <a:cubicBezTo>
                    <a:pt x="1" y="0"/>
                    <a:pt x="3" y="0"/>
                    <a:pt x="4" y="0"/>
                  </a:cubicBezTo>
                  <a:cubicBezTo>
                    <a:pt x="4" y="1"/>
                    <a:pt x="4" y="1"/>
                    <a:pt x="4" y="1"/>
                  </a:cubicBezTo>
                  <a:cubicBezTo>
                    <a:pt x="2" y="2"/>
                    <a:pt x="1" y="1"/>
                    <a:pt x="0" y="0"/>
                  </a:cubicBezTo>
                  <a:close/>
                </a:path>
              </a:pathLst>
            </a:custGeom>
            <a:solidFill>
              <a:srgbClr val="9D8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1" name="Freeform 1475"/>
            <p:cNvSpPr>
              <a:spLocks/>
            </p:cNvSpPr>
            <p:nvPr/>
          </p:nvSpPr>
          <p:spPr bwMode="auto">
            <a:xfrm>
              <a:off x="950" y="3030"/>
              <a:ext cx="12" cy="7"/>
            </a:xfrm>
            <a:custGeom>
              <a:avLst/>
              <a:gdLst>
                <a:gd name="T0" fmla="*/ 0 w 5"/>
                <a:gd name="T1" fmla="*/ 1 h 3"/>
                <a:gd name="T2" fmla="*/ 5 w 5"/>
                <a:gd name="T3" fmla="*/ 2 h 3"/>
                <a:gd name="T4" fmla="*/ 0 w 5"/>
                <a:gd name="T5" fmla="*/ 1 h 3"/>
              </a:gdLst>
              <a:ahLst/>
              <a:cxnLst>
                <a:cxn ang="0">
                  <a:pos x="T0" y="T1"/>
                </a:cxn>
                <a:cxn ang="0">
                  <a:pos x="T2" y="T3"/>
                </a:cxn>
                <a:cxn ang="0">
                  <a:pos x="T4" y="T5"/>
                </a:cxn>
              </a:cxnLst>
              <a:rect l="0" t="0" r="r" b="b"/>
              <a:pathLst>
                <a:path w="5" h="3">
                  <a:moveTo>
                    <a:pt x="0" y="1"/>
                  </a:moveTo>
                  <a:cubicBezTo>
                    <a:pt x="2" y="0"/>
                    <a:pt x="3" y="1"/>
                    <a:pt x="5" y="2"/>
                  </a:cubicBezTo>
                  <a:cubicBezTo>
                    <a:pt x="3" y="3"/>
                    <a:pt x="2" y="2"/>
                    <a:pt x="0" y="1"/>
                  </a:cubicBezTo>
                  <a:close/>
                </a:path>
              </a:pathLst>
            </a:custGeom>
            <a:solidFill>
              <a:srgbClr val="876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2" name="Freeform 1476"/>
            <p:cNvSpPr>
              <a:spLocks/>
            </p:cNvSpPr>
            <p:nvPr/>
          </p:nvSpPr>
          <p:spPr bwMode="auto">
            <a:xfrm>
              <a:off x="943" y="3028"/>
              <a:ext cx="7" cy="4"/>
            </a:xfrm>
            <a:custGeom>
              <a:avLst/>
              <a:gdLst>
                <a:gd name="T0" fmla="*/ 3 w 3"/>
                <a:gd name="T1" fmla="*/ 1 h 2"/>
                <a:gd name="T2" fmla="*/ 1 w 3"/>
                <a:gd name="T3" fmla="*/ 2 h 2"/>
                <a:gd name="T4" fmla="*/ 0 w 3"/>
                <a:gd name="T5" fmla="*/ 1 h 2"/>
                <a:gd name="T6" fmla="*/ 1 w 3"/>
                <a:gd name="T7" fmla="*/ 0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3" y="1"/>
                    <a:pt x="2" y="2"/>
                    <a:pt x="1" y="2"/>
                  </a:cubicBezTo>
                  <a:cubicBezTo>
                    <a:pt x="1" y="2"/>
                    <a:pt x="0" y="1"/>
                    <a:pt x="0" y="1"/>
                  </a:cubicBezTo>
                  <a:cubicBezTo>
                    <a:pt x="0" y="0"/>
                    <a:pt x="0" y="0"/>
                    <a:pt x="1" y="0"/>
                  </a:cubicBezTo>
                  <a:cubicBezTo>
                    <a:pt x="2" y="0"/>
                    <a:pt x="2" y="0"/>
                    <a:pt x="3" y="1"/>
                  </a:cubicBezTo>
                  <a:close/>
                </a:path>
              </a:pathLst>
            </a:custGeom>
            <a:solidFill>
              <a:srgbClr val="876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3" name="Freeform 1477"/>
            <p:cNvSpPr>
              <a:spLocks/>
            </p:cNvSpPr>
            <p:nvPr/>
          </p:nvSpPr>
          <p:spPr bwMode="auto">
            <a:xfrm>
              <a:off x="953" y="1946"/>
              <a:ext cx="26" cy="78"/>
            </a:xfrm>
            <a:custGeom>
              <a:avLst/>
              <a:gdLst>
                <a:gd name="T0" fmla="*/ 4 w 11"/>
                <a:gd name="T1" fmla="*/ 33 h 33"/>
                <a:gd name="T2" fmla="*/ 0 w 11"/>
                <a:gd name="T3" fmla="*/ 33 h 33"/>
                <a:gd name="T4" fmla="*/ 7 w 11"/>
                <a:gd name="T5" fmla="*/ 14 h 33"/>
                <a:gd name="T6" fmla="*/ 6 w 11"/>
                <a:gd name="T7" fmla="*/ 12 h 33"/>
                <a:gd name="T8" fmla="*/ 1 w 11"/>
                <a:gd name="T9" fmla="*/ 3 h 33"/>
                <a:gd name="T10" fmla="*/ 2 w 11"/>
                <a:gd name="T11" fmla="*/ 2 h 33"/>
                <a:gd name="T12" fmla="*/ 7 w 11"/>
                <a:gd name="T13" fmla="*/ 1 h 33"/>
                <a:gd name="T14" fmla="*/ 10 w 11"/>
                <a:gd name="T15" fmla="*/ 14 h 33"/>
                <a:gd name="T16" fmla="*/ 10 w 11"/>
                <a:gd name="T17" fmla="*/ 24 h 33"/>
                <a:gd name="T18" fmla="*/ 5 w 11"/>
                <a:gd name="T19" fmla="*/ 33 h 33"/>
                <a:gd name="T20" fmla="*/ 4 w 11"/>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3">
                  <a:moveTo>
                    <a:pt x="4" y="33"/>
                  </a:moveTo>
                  <a:cubicBezTo>
                    <a:pt x="3" y="32"/>
                    <a:pt x="1" y="33"/>
                    <a:pt x="0" y="33"/>
                  </a:cubicBezTo>
                  <a:cubicBezTo>
                    <a:pt x="5" y="29"/>
                    <a:pt x="10" y="20"/>
                    <a:pt x="7" y="14"/>
                  </a:cubicBezTo>
                  <a:cubicBezTo>
                    <a:pt x="7" y="13"/>
                    <a:pt x="6" y="12"/>
                    <a:pt x="6" y="12"/>
                  </a:cubicBezTo>
                  <a:cubicBezTo>
                    <a:pt x="8" y="7"/>
                    <a:pt x="5" y="4"/>
                    <a:pt x="1" y="3"/>
                  </a:cubicBezTo>
                  <a:cubicBezTo>
                    <a:pt x="1" y="2"/>
                    <a:pt x="2" y="2"/>
                    <a:pt x="2" y="2"/>
                  </a:cubicBezTo>
                  <a:cubicBezTo>
                    <a:pt x="3" y="0"/>
                    <a:pt x="5" y="0"/>
                    <a:pt x="7" y="1"/>
                  </a:cubicBezTo>
                  <a:cubicBezTo>
                    <a:pt x="10" y="5"/>
                    <a:pt x="11" y="9"/>
                    <a:pt x="10" y="14"/>
                  </a:cubicBezTo>
                  <a:cubicBezTo>
                    <a:pt x="10" y="17"/>
                    <a:pt x="11" y="21"/>
                    <a:pt x="10" y="24"/>
                  </a:cubicBezTo>
                  <a:cubicBezTo>
                    <a:pt x="9" y="28"/>
                    <a:pt x="8" y="31"/>
                    <a:pt x="5" y="33"/>
                  </a:cubicBezTo>
                  <a:cubicBezTo>
                    <a:pt x="5" y="33"/>
                    <a:pt x="4" y="33"/>
                    <a:pt x="4" y="33"/>
                  </a:cubicBezTo>
                  <a:close/>
                </a:path>
              </a:pathLst>
            </a:custGeom>
            <a:solidFill>
              <a:srgbClr val="7A4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4" name="Freeform 1478"/>
            <p:cNvSpPr>
              <a:spLocks/>
            </p:cNvSpPr>
            <p:nvPr/>
          </p:nvSpPr>
          <p:spPr bwMode="auto">
            <a:xfrm>
              <a:off x="958" y="1995"/>
              <a:ext cx="9" cy="10"/>
            </a:xfrm>
            <a:custGeom>
              <a:avLst/>
              <a:gdLst>
                <a:gd name="T0" fmla="*/ 4 w 4"/>
                <a:gd name="T1" fmla="*/ 2 h 4"/>
                <a:gd name="T2" fmla="*/ 2 w 4"/>
                <a:gd name="T3" fmla="*/ 4 h 4"/>
                <a:gd name="T4" fmla="*/ 1 w 4"/>
                <a:gd name="T5" fmla="*/ 2 h 4"/>
                <a:gd name="T6" fmla="*/ 2 w 4"/>
                <a:gd name="T7" fmla="*/ 1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3" y="4"/>
                    <a:pt x="2" y="4"/>
                  </a:cubicBezTo>
                  <a:cubicBezTo>
                    <a:pt x="1" y="4"/>
                    <a:pt x="1" y="3"/>
                    <a:pt x="1" y="2"/>
                  </a:cubicBezTo>
                  <a:cubicBezTo>
                    <a:pt x="0" y="1"/>
                    <a:pt x="1" y="1"/>
                    <a:pt x="2" y="1"/>
                  </a:cubicBezTo>
                  <a:cubicBezTo>
                    <a:pt x="3" y="0"/>
                    <a:pt x="4" y="1"/>
                    <a:pt x="4" y="2"/>
                  </a:cubicBezTo>
                  <a:close/>
                </a:path>
              </a:pathLst>
            </a:custGeom>
            <a:solidFill>
              <a:srgbClr val="856A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5" name="Freeform 1479"/>
            <p:cNvSpPr>
              <a:spLocks/>
            </p:cNvSpPr>
            <p:nvPr/>
          </p:nvSpPr>
          <p:spPr bwMode="auto">
            <a:xfrm>
              <a:off x="950" y="2002"/>
              <a:ext cx="8" cy="7"/>
            </a:xfrm>
            <a:custGeom>
              <a:avLst/>
              <a:gdLst>
                <a:gd name="T0" fmla="*/ 3 w 3"/>
                <a:gd name="T1" fmla="*/ 2 h 3"/>
                <a:gd name="T2" fmla="*/ 1 w 3"/>
                <a:gd name="T3" fmla="*/ 3 h 3"/>
                <a:gd name="T4" fmla="*/ 0 w 3"/>
                <a:gd name="T5" fmla="*/ 2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896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6" name="Freeform 1480"/>
            <p:cNvSpPr>
              <a:spLocks/>
            </p:cNvSpPr>
            <p:nvPr/>
          </p:nvSpPr>
          <p:spPr bwMode="auto">
            <a:xfrm>
              <a:off x="1697" y="3248"/>
              <a:ext cx="21" cy="92"/>
            </a:xfrm>
            <a:custGeom>
              <a:avLst/>
              <a:gdLst>
                <a:gd name="T0" fmla="*/ 7 w 9"/>
                <a:gd name="T1" fmla="*/ 8 h 39"/>
                <a:gd name="T2" fmla="*/ 5 w 9"/>
                <a:gd name="T3" fmla="*/ 18 h 39"/>
                <a:gd name="T4" fmla="*/ 8 w 9"/>
                <a:gd name="T5" fmla="*/ 37 h 39"/>
                <a:gd name="T6" fmla="*/ 8 w 9"/>
                <a:gd name="T7" fmla="*/ 39 h 39"/>
                <a:gd name="T8" fmla="*/ 3 w 9"/>
                <a:gd name="T9" fmla="*/ 25 h 39"/>
                <a:gd name="T10" fmla="*/ 1 w 9"/>
                <a:gd name="T11" fmla="*/ 8 h 39"/>
                <a:gd name="T12" fmla="*/ 0 w 9"/>
                <a:gd name="T13" fmla="*/ 1 h 39"/>
                <a:gd name="T14" fmla="*/ 2 w 9"/>
                <a:gd name="T15" fmla="*/ 0 h 39"/>
                <a:gd name="T16" fmla="*/ 7 w 9"/>
                <a:gd name="T17"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9">
                  <a:moveTo>
                    <a:pt x="7" y="8"/>
                  </a:moveTo>
                  <a:cubicBezTo>
                    <a:pt x="6" y="11"/>
                    <a:pt x="5" y="15"/>
                    <a:pt x="5" y="18"/>
                  </a:cubicBezTo>
                  <a:cubicBezTo>
                    <a:pt x="4" y="25"/>
                    <a:pt x="5" y="31"/>
                    <a:pt x="8" y="37"/>
                  </a:cubicBezTo>
                  <a:cubicBezTo>
                    <a:pt x="9" y="38"/>
                    <a:pt x="9" y="39"/>
                    <a:pt x="8" y="39"/>
                  </a:cubicBezTo>
                  <a:cubicBezTo>
                    <a:pt x="5" y="35"/>
                    <a:pt x="3" y="30"/>
                    <a:pt x="3" y="25"/>
                  </a:cubicBezTo>
                  <a:cubicBezTo>
                    <a:pt x="2" y="19"/>
                    <a:pt x="1" y="14"/>
                    <a:pt x="1" y="8"/>
                  </a:cubicBezTo>
                  <a:cubicBezTo>
                    <a:pt x="0" y="6"/>
                    <a:pt x="0" y="3"/>
                    <a:pt x="0" y="1"/>
                  </a:cubicBezTo>
                  <a:cubicBezTo>
                    <a:pt x="0" y="0"/>
                    <a:pt x="1" y="0"/>
                    <a:pt x="2" y="0"/>
                  </a:cubicBezTo>
                  <a:cubicBezTo>
                    <a:pt x="3" y="3"/>
                    <a:pt x="5" y="6"/>
                    <a:pt x="7" y="8"/>
                  </a:cubicBezTo>
                  <a:close/>
                </a:path>
              </a:pathLst>
            </a:custGeom>
            <a:solidFill>
              <a:srgbClr val="9E7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7" name="Freeform 1481"/>
            <p:cNvSpPr>
              <a:spLocks/>
            </p:cNvSpPr>
            <p:nvPr/>
          </p:nvSpPr>
          <p:spPr bwMode="auto">
            <a:xfrm>
              <a:off x="1718" y="3347"/>
              <a:ext cx="29" cy="17"/>
            </a:xfrm>
            <a:custGeom>
              <a:avLst/>
              <a:gdLst>
                <a:gd name="T0" fmla="*/ 12 w 12"/>
                <a:gd name="T1" fmla="*/ 7 h 7"/>
                <a:gd name="T2" fmla="*/ 1 w 12"/>
                <a:gd name="T3" fmla="*/ 3 h 7"/>
                <a:gd name="T4" fmla="*/ 1 w 12"/>
                <a:gd name="T5" fmla="*/ 0 h 7"/>
                <a:gd name="T6" fmla="*/ 3 w 12"/>
                <a:gd name="T7" fmla="*/ 1 h 7"/>
                <a:gd name="T8" fmla="*/ 12 w 12"/>
                <a:gd name="T9" fmla="*/ 7 h 7"/>
              </a:gdLst>
              <a:ahLst/>
              <a:cxnLst>
                <a:cxn ang="0">
                  <a:pos x="T0" y="T1"/>
                </a:cxn>
                <a:cxn ang="0">
                  <a:pos x="T2" y="T3"/>
                </a:cxn>
                <a:cxn ang="0">
                  <a:pos x="T4" y="T5"/>
                </a:cxn>
                <a:cxn ang="0">
                  <a:pos x="T6" y="T7"/>
                </a:cxn>
                <a:cxn ang="0">
                  <a:pos x="T8" y="T9"/>
                </a:cxn>
              </a:cxnLst>
              <a:rect l="0" t="0" r="r" b="b"/>
              <a:pathLst>
                <a:path w="12" h="7">
                  <a:moveTo>
                    <a:pt x="12" y="7"/>
                  </a:moveTo>
                  <a:cubicBezTo>
                    <a:pt x="8" y="7"/>
                    <a:pt x="4" y="6"/>
                    <a:pt x="1" y="3"/>
                  </a:cubicBezTo>
                  <a:cubicBezTo>
                    <a:pt x="1" y="2"/>
                    <a:pt x="0" y="1"/>
                    <a:pt x="1" y="0"/>
                  </a:cubicBezTo>
                  <a:cubicBezTo>
                    <a:pt x="1" y="0"/>
                    <a:pt x="2" y="0"/>
                    <a:pt x="3" y="1"/>
                  </a:cubicBezTo>
                  <a:cubicBezTo>
                    <a:pt x="6" y="2"/>
                    <a:pt x="9" y="4"/>
                    <a:pt x="12" y="7"/>
                  </a:cubicBezTo>
                  <a:close/>
                </a:path>
              </a:pathLst>
            </a:custGeom>
            <a:solidFill>
              <a:srgbClr val="F3F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8" name="Freeform 1482"/>
            <p:cNvSpPr>
              <a:spLocks/>
            </p:cNvSpPr>
            <p:nvPr/>
          </p:nvSpPr>
          <p:spPr bwMode="auto">
            <a:xfrm>
              <a:off x="1694" y="3203"/>
              <a:ext cx="8" cy="64"/>
            </a:xfrm>
            <a:custGeom>
              <a:avLst/>
              <a:gdLst>
                <a:gd name="T0" fmla="*/ 3 w 3"/>
                <a:gd name="T1" fmla="*/ 19 h 27"/>
                <a:gd name="T2" fmla="*/ 2 w 3"/>
                <a:gd name="T3" fmla="*/ 27 h 27"/>
                <a:gd name="T4" fmla="*/ 0 w 3"/>
                <a:gd name="T5" fmla="*/ 4 h 27"/>
                <a:gd name="T6" fmla="*/ 0 w 3"/>
                <a:gd name="T7" fmla="*/ 0 h 27"/>
                <a:gd name="T8" fmla="*/ 1 w 3"/>
                <a:gd name="T9" fmla="*/ 0 h 27"/>
                <a:gd name="T10" fmla="*/ 3 w 3"/>
                <a:gd name="T11" fmla="*/ 19 h 27"/>
              </a:gdLst>
              <a:ahLst/>
              <a:cxnLst>
                <a:cxn ang="0">
                  <a:pos x="T0" y="T1"/>
                </a:cxn>
                <a:cxn ang="0">
                  <a:pos x="T2" y="T3"/>
                </a:cxn>
                <a:cxn ang="0">
                  <a:pos x="T4" y="T5"/>
                </a:cxn>
                <a:cxn ang="0">
                  <a:pos x="T6" y="T7"/>
                </a:cxn>
                <a:cxn ang="0">
                  <a:pos x="T8" y="T9"/>
                </a:cxn>
                <a:cxn ang="0">
                  <a:pos x="T10" y="T11"/>
                </a:cxn>
              </a:cxnLst>
              <a:rect l="0" t="0" r="r" b="b"/>
              <a:pathLst>
                <a:path w="3" h="27">
                  <a:moveTo>
                    <a:pt x="3" y="19"/>
                  </a:moveTo>
                  <a:cubicBezTo>
                    <a:pt x="1" y="22"/>
                    <a:pt x="2" y="25"/>
                    <a:pt x="2" y="27"/>
                  </a:cubicBezTo>
                  <a:cubicBezTo>
                    <a:pt x="0" y="20"/>
                    <a:pt x="0" y="12"/>
                    <a:pt x="0" y="4"/>
                  </a:cubicBezTo>
                  <a:cubicBezTo>
                    <a:pt x="0" y="3"/>
                    <a:pt x="0" y="1"/>
                    <a:pt x="0" y="0"/>
                  </a:cubicBezTo>
                  <a:cubicBezTo>
                    <a:pt x="0" y="0"/>
                    <a:pt x="1" y="0"/>
                    <a:pt x="1" y="0"/>
                  </a:cubicBezTo>
                  <a:cubicBezTo>
                    <a:pt x="1" y="7"/>
                    <a:pt x="2" y="13"/>
                    <a:pt x="3" y="19"/>
                  </a:cubicBezTo>
                  <a:close/>
                </a:path>
              </a:pathLst>
            </a:custGeom>
            <a:solidFill>
              <a:srgbClr val="A670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9" name="Freeform 1483"/>
            <p:cNvSpPr>
              <a:spLocks/>
            </p:cNvSpPr>
            <p:nvPr/>
          </p:nvSpPr>
          <p:spPr bwMode="auto">
            <a:xfrm>
              <a:off x="1602" y="3167"/>
              <a:ext cx="38" cy="287"/>
            </a:xfrm>
            <a:custGeom>
              <a:avLst/>
              <a:gdLst>
                <a:gd name="T0" fmla="*/ 15 w 16"/>
                <a:gd name="T1" fmla="*/ 45 h 121"/>
                <a:gd name="T2" fmla="*/ 14 w 16"/>
                <a:gd name="T3" fmla="*/ 68 h 121"/>
                <a:gd name="T4" fmla="*/ 14 w 16"/>
                <a:gd name="T5" fmla="*/ 72 h 121"/>
                <a:gd name="T6" fmla="*/ 12 w 16"/>
                <a:gd name="T7" fmla="*/ 94 h 121"/>
                <a:gd name="T8" fmla="*/ 8 w 16"/>
                <a:gd name="T9" fmla="*/ 116 h 121"/>
                <a:gd name="T10" fmla="*/ 7 w 16"/>
                <a:gd name="T11" fmla="*/ 120 h 121"/>
                <a:gd name="T12" fmla="*/ 5 w 16"/>
                <a:gd name="T13" fmla="*/ 120 h 121"/>
                <a:gd name="T14" fmla="*/ 2 w 16"/>
                <a:gd name="T15" fmla="*/ 121 h 121"/>
                <a:gd name="T16" fmla="*/ 1 w 16"/>
                <a:gd name="T17" fmla="*/ 121 h 121"/>
                <a:gd name="T18" fmla="*/ 4 w 16"/>
                <a:gd name="T19" fmla="*/ 114 h 121"/>
                <a:gd name="T20" fmla="*/ 7 w 16"/>
                <a:gd name="T21" fmla="*/ 106 h 121"/>
                <a:gd name="T22" fmla="*/ 8 w 16"/>
                <a:gd name="T23" fmla="*/ 97 h 121"/>
                <a:gd name="T24" fmla="*/ 9 w 16"/>
                <a:gd name="T25" fmla="*/ 83 h 121"/>
                <a:gd name="T26" fmla="*/ 11 w 16"/>
                <a:gd name="T27" fmla="*/ 70 h 121"/>
                <a:gd name="T28" fmla="*/ 12 w 16"/>
                <a:gd name="T29" fmla="*/ 57 h 121"/>
                <a:gd name="T30" fmla="*/ 13 w 16"/>
                <a:gd name="T31" fmla="*/ 33 h 121"/>
                <a:gd name="T32" fmla="*/ 13 w 16"/>
                <a:gd name="T33" fmla="*/ 4 h 121"/>
                <a:gd name="T34" fmla="*/ 15 w 16"/>
                <a:gd name="T35" fmla="*/ 0 h 121"/>
                <a:gd name="T36" fmla="*/ 15 w 16"/>
                <a:gd name="T37" fmla="*/ 5 h 121"/>
                <a:gd name="T38" fmla="*/ 15 w 16"/>
                <a:gd name="T39" fmla="*/ 4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21">
                  <a:moveTo>
                    <a:pt x="15" y="45"/>
                  </a:moveTo>
                  <a:cubicBezTo>
                    <a:pt x="14" y="53"/>
                    <a:pt x="14" y="60"/>
                    <a:pt x="14" y="68"/>
                  </a:cubicBezTo>
                  <a:cubicBezTo>
                    <a:pt x="14" y="69"/>
                    <a:pt x="14" y="70"/>
                    <a:pt x="14" y="72"/>
                  </a:cubicBezTo>
                  <a:cubicBezTo>
                    <a:pt x="13" y="79"/>
                    <a:pt x="13" y="87"/>
                    <a:pt x="12" y="94"/>
                  </a:cubicBezTo>
                  <a:cubicBezTo>
                    <a:pt x="10" y="101"/>
                    <a:pt x="9" y="108"/>
                    <a:pt x="8" y="116"/>
                  </a:cubicBezTo>
                  <a:cubicBezTo>
                    <a:pt x="7" y="117"/>
                    <a:pt x="9" y="119"/>
                    <a:pt x="7" y="120"/>
                  </a:cubicBezTo>
                  <a:cubicBezTo>
                    <a:pt x="6" y="120"/>
                    <a:pt x="6" y="118"/>
                    <a:pt x="5" y="120"/>
                  </a:cubicBezTo>
                  <a:cubicBezTo>
                    <a:pt x="4" y="121"/>
                    <a:pt x="3" y="121"/>
                    <a:pt x="2" y="121"/>
                  </a:cubicBezTo>
                  <a:cubicBezTo>
                    <a:pt x="2" y="121"/>
                    <a:pt x="2" y="121"/>
                    <a:pt x="1" y="121"/>
                  </a:cubicBezTo>
                  <a:cubicBezTo>
                    <a:pt x="0" y="118"/>
                    <a:pt x="4" y="117"/>
                    <a:pt x="4" y="114"/>
                  </a:cubicBezTo>
                  <a:cubicBezTo>
                    <a:pt x="5" y="111"/>
                    <a:pt x="6" y="109"/>
                    <a:pt x="7" y="106"/>
                  </a:cubicBezTo>
                  <a:cubicBezTo>
                    <a:pt x="7" y="103"/>
                    <a:pt x="8" y="100"/>
                    <a:pt x="8" y="97"/>
                  </a:cubicBezTo>
                  <a:cubicBezTo>
                    <a:pt x="8" y="92"/>
                    <a:pt x="8" y="88"/>
                    <a:pt x="9" y="83"/>
                  </a:cubicBezTo>
                  <a:cubicBezTo>
                    <a:pt x="10" y="79"/>
                    <a:pt x="9" y="74"/>
                    <a:pt x="11" y="70"/>
                  </a:cubicBezTo>
                  <a:cubicBezTo>
                    <a:pt x="12" y="66"/>
                    <a:pt x="11" y="61"/>
                    <a:pt x="12" y="57"/>
                  </a:cubicBezTo>
                  <a:cubicBezTo>
                    <a:pt x="12" y="49"/>
                    <a:pt x="12" y="41"/>
                    <a:pt x="13" y="33"/>
                  </a:cubicBezTo>
                  <a:cubicBezTo>
                    <a:pt x="13" y="23"/>
                    <a:pt x="13" y="14"/>
                    <a:pt x="13" y="4"/>
                  </a:cubicBezTo>
                  <a:cubicBezTo>
                    <a:pt x="13" y="2"/>
                    <a:pt x="13" y="1"/>
                    <a:pt x="15" y="0"/>
                  </a:cubicBezTo>
                  <a:cubicBezTo>
                    <a:pt x="16" y="1"/>
                    <a:pt x="15" y="3"/>
                    <a:pt x="15" y="5"/>
                  </a:cubicBezTo>
                  <a:cubicBezTo>
                    <a:pt x="15" y="18"/>
                    <a:pt x="15" y="32"/>
                    <a:pt x="15" y="45"/>
                  </a:cubicBezTo>
                  <a:close/>
                </a:path>
              </a:pathLst>
            </a:custGeom>
            <a:solidFill>
              <a:srgbClr val="F0DB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0" name="Freeform 1484"/>
            <p:cNvSpPr>
              <a:spLocks/>
            </p:cNvSpPr>
            <p:nvPr/>
          </p:nvSpPr>
          <p:spPr bwMode="auto">
            <a:xfrm>
              <a:off x="1599" y="3404"/>
              <a:ext cx="19" cy="59"/>
            </a:xfrm>
            <a:custGeom>
              <a:avLst/>
              <a:gdLst>
                <a:gd name="T0" fmla="*/ 6 w 8"/>
                <a:gd name="T1" fmla="*/ 14 h 25"/>
                <a:gd name="T2" fmla="*/ 2 w 8"/>
                <a:gd name="T3" fmla="*/ 21 h 25"/>
                <a:gd name="T4" fmla="*/ 0 w 8"/>
                <a:gd name="T5" fmla="*/ 25 h 25"/>
                <a:gd name="T6" fmla="*/ 0 w 8"/>
                <a:gd name="T7" fmla="*/ 24 h 25"/>
                <a:gd name="T8" fmla="*/ 4 w 8"/>
                <a:gd name="T9" fmla="*/ 4 h 25"/>
                <a:gd name="T10" fmla="*/ 5 w 8"/>
                <a:gd name="T11" fmla="*/ 1 h 25"/>
                <a:gd name="T12" fmla="*/ 7 w 8"/>
                <a:gd name="T13" fmla="*/ 3 h 25"/>
                <a:gd name="T14" fmla="*/ 6 w 8"/>
                <a:gd name="T15" fmla="*/ 1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5">
                  <a:moveTo>
                    <a:pt x="6" y="14"/>
                  </a:moveTo>
                  <a:cubicBezTo>
                    <a:pt x="6" y="17"/>
                    <a:pt x="3" y="18"/>
                    <a:pt x="2" y="21"/>
                  </a:cubicBezTo>
                  <a:cubicBezTo>
                    <a:pt x="1" y="22"/>
                    <a:pt x="1" y="24"/>
                    <a:pt x="0" y="25"/>
                  </a:cubicBezTo>
                  <a:cubicBezTo>
                    <a:pt x="0" y="25"/>
                    <a:pt x="0" y="24"/>
                    <a:pt x="0" y="24"/>
                  </a:cubicBezTo>
                  <a:cubicBezTo>
                    <a:pt x="2" y="17"/>
                    <a:pt x="3" y="11"/>
                    <a:pt x="4" y="4"/>
                  </a:cubicBezTo>
                  <a:cubicBezTo>
                    <a:pt x="4" y="3"/>
                    <a:pt x="5" y="2"/>
                    <a:pt x="5" y="1"/>
                  </a:cubicBezTo>
                  <a:cubicBezTo>
                    <a:pt x="8" y="0"/>
                    <a:pt x="7" y="2"/>
                    <a:pt x="7" y="3"/>
                  </a:cubicBezTo>
                  <a:cubicBezTo>
                    <a:pt x="8" y="7"/>
                    <a:pt x="6" y="10"/>
                    <a:pt x="6" y="14"/>
                  </a:cubicBezTo>
                  <a:close/>
                </a:path>
              </a:pathLst>
            </a:custGeom>
            <a:solidFill>
              <a:srgbClr val="8E6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1" name="Freeform 1485"/>
            <p:cNvSpPr>
              <a:spLocks/>
            </p:cNvSpPr>
            <p:nvPr/>
          </p:nvSpPr>
          <p:spPr bwMode="auto">
            <a:xfrm>
              <a:off x="1604" y="3444"/>
              <a:ext cx="14" cy="19"/>
            </a:xfrm>
            <a:custGeom>
              <a:avLst/>
              <a:gdLst>
                <a:gd name="T0" fmla="*/ 1 w 6"/>
                <a:gd name="T1" fmla="*/ 4 h 8"/>
                <a:gd name="T2" fmla="*/ 5 w 6"/>
                <a:gd name="T3" fmla="*/ 0 h 8"/>
                <a:gd name="T4" fmla="*/ 6 w 6"/>
                <a:gd name="T5" fmla="*/ 3 h 8"/>
                <a:gd name="T6" fmla="*/ 6 w 6"/>
                <a:gd name="T7" fmla="*/ 3 h 8"/>
                <a:gd name="T8" fmla="*/ 4 w 6"/>
                <a:gd name="T9" fmla="*/ 6 h 8"/>
                <a:gd name="T10" fmla="*/ 1 w 6"/>
                <a:gd name="T11" fmla="*/ 8 h 8"/>
                <a:gd name="T12" fmla="*/ 1 w 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4"/>
                  </a:moveTo>
                  <a:cubicBezTo>
                    <a:pt x="2" y="3"/>
                    <a:pt x="4" y="1"/>
                    <a:pt x="5" y="0"/>
                  </a:cubicBezTo>
                  <a:cubicBezTo>
                    <a:pt x="5" y="1"/>
                    <a:pt x="6" y="2"/>
                    <a:pt x="6" y="3"/>
                  </a:cubicBezTo>
                  <a:cubicBezTo>
                    <a:pt x="6" y="3"/>
                    <a:pt x="6" y="3"/>
                    <a:pt x="6" y="3"/>
                  </a:cubicBezTo>
                  <a:cubicBezTo>
                    <a:pt x="4" y="3"/>
                    <a:pt x="4" y="5"/>
                    <a:pt x="4" y="6"/>
                  </a:cubicBezTo>
                  <a:cubicBezTo>
                    <a:pt x="3" y="6"/>
                    <a:pt x="3" y="8"/>
                    <a:pt x="1" y="8"/>
                  </a:cubicBezTo>
                  <a:cubicBezTo>
                    <a:pt x="0" y="7"/>
                    <a:pt x="1" y="5"/>
                    <a:pt x="1" y="4"/>
                  </a:cubicBezTo>
                  <a:close/>
                </a:path>
              </a:pathLst>
            </a:custGeom>
            <a:solidFill>
              <a:srgbClr val="F5E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2" name="Freeform 1486"/>
            <p:cNvSpPr>
              <a:spLocks/>
            </p:cNvSpPr>
            <p:nvPr/>
          </p:nvSpPr>
          <p:spPr bwMode="auto">
            <a:xfrm>
              <a:off x="1618" y="3442"/>
              <a:ext cx="5" cy="17"/>
            </a:xfrm>
            <a:custGeom>
              <a:avLst/>
              <a:gdLst>
                <a:gd name="T0" fmla="*/ 0 w 2"/>
                <a:gd name="T1" fmla="*/ 4 h 7"/>
                <a:gd name="T2" fmla="*/ 0 w 2"/>
                <a:gd name="T3" fmla="*/ 4 h 7"/>
                <a:gd name="T4" fmla="*/ 1 w 2"/>
                <a:gd name="T5" fmla="*/ 0 h 7"/>
                <a:gd name="T6" fmla="*/ 0 w 2"/>
                <a:gd name="T7" fmla="*/ 7 h 7"/>
                <a:gd name="T8" fmla="*/ 0 w 2"/>
                <a:gd name="T9" fmla="*/ 4 h 7"/>
              </a:gdLst>
              <a:ahLst/>
              <a:cxnLst>
                <a:cxn ang="0">
                  <a:pos x="T0" y="T1"/>
                </a:cxn>
                <a:cxn ang="0">
                  <a:pos x="T2" y="T3"/>
                </a:cxn>
                <a:cxn ang="0">
                  <a:pos x="T4" y="T5"/>
                </a:cxn>
                <a:cxn ang="0">
                  <a:pos x="T6" y="T7"/>
                </a:cxn>
                <a:cxn ang="0">
                  <a:pos x="T8" y="T9"/>
                </a:cxn>
              </a:cxnLst>
              <a:rect l="0" t="0" r="r" b="b"/>
              <a:pathLst>
                <a:path w="2" h="7">
                  <a:moveTo>
                    <a:pt x="0" y="4"/>
                  </a:moveTo>
                  <a:cubicBezTo>
                    <a:pt x="0" y="4"/>
                    <a:pt x="0" y="4"/>
                    <a:pt x="0" y="4"/>
                  </a:cubicBezTo>
                  <a:cubicBezTo>
                    <a:pt x="1" y="3"/>
                    <a:pt x="0" y="1"/>
                    <a:pt x="1" y="0"/>
                  </a:cubicBezTo>
                  <a:cubicBezTo>
                    <a:pt x="2" y="2"/>
                    <a:pt x="1" y="5"/>
                    <a:pt x="0" y="7"/>
                  </a:cubicBezTo>
                  <a:cubicBezTo>
                    <a:pt x="0" y="6"/>
                    <a:pt x="0" y="5"/>
                    <a:pt x="0" y="4"/>
                  </a:cubicBezTo>
                  <a:close/>
                </a:path>
              </a:pathLst>
            </a:custGeom>
            <a:solidFill>
              <a:srgbClr val="9A6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3" name="Freeform 1487"/>
            <p:cNvSpPr>
              <a:spLocks/>
            </p:cNvSpPr>
            <p:nvPr/>
          </p:nvSpPr>
          <p:spPr bwMode="auto">
            <a:xfrm>
              <a:off x="1583" y="3234"/>
              <a:ext cx="14" cy="12"/>
            </a:xfrm>
            <a:custGeom>
              <a:avLst/>
              <a:gdLst>
                <a:gd name="T0" fmla="*/ 0 w 6"/>
                <a:gd name="T1" fmla="*/ 2 h 5"/>
                <a:gd name="T2" fmla="*/ 2 w 6"/>
                <a:gd name="T3" fmla="*/ 1 h 5"/>
                <a:gd name="T4" fmla="*/ 6 w 6"/>
                <a:gd name="T5" fmla="*/ 4 h 5"/>
                <a:gd name="T6" fmla="*/ 3 w 6"/>
                <a:gd name="T7" fmla="*/ 4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0" y="1"/>
                    <a:pt x="1" y="0"/>
                    <a:pt x="2" y="1"/>
                  </a:cubicBezTo>
                  <a:cubicBezTo>
                    <a:pt x="4" y="2"/>
                    <a:pt x="6" y="1"/>
                    <a:pt x="6" y="4"/>
                  </a:cubicBezTo>
                  <a:cubicBezTo>
                    <a:pt x="6" y="5"/>
                    <a:pt x="4" y="5"/>
                    <a:pt x="3" y="4"/>
                  </a:cubicBezTo>
                  <a:cubicBezTo>
                    <a:pt x="2" y="3"/>
                    <a:pt x="2" y="2"/>
                    <a:pt x="0" y="2"/>
                  </a:cubicBezTo>
                  <a:close/>
                </a:path>
              </a:pathLst>
            </a:custGeom>
            <a:solidFill>
              <a:srgbClr val="947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4" name="Freeform 1488"/>
            <p:cNvSpPr>
              <a:spLocks/>
            </p:cNvSpPr>
            <p:nvPr/>
          </p:nvSpPr>
          <p:spPr bwMode="auto">
            <a:xfrm>
              <a:off x="1576" y="3238"/>
              <a:ext cx="14" cy="12"/>
            </a:xfrm>
            <a:custGeom>
              <a:avLst/>
              <a:gdLst>
                <a:gd name="T0" fmla="*/ 3 w 6"/>
                <a:gd name="T1" fmla="*/ 0 h 5"/>
                <a:gd name="T2" fmla="*/ 4 w 6"/>
                <a:gd name="T3" fmla="*/ 1 h 5"/>
                <a:gd name="T4" fmla="*/ 4 w 6"/>
                <a:gd name="T5" fmla="*/ 4 h 5"/>
                <a:gd name="T6" fmla="*/ 2 w 6"/>
                <a:gd name="T7" fmla="*/ 3 h 5"/>
                <a:gd name="T8" fmla="*/ 3 w 6"/>
                <a:gd name="T9" fmla="*/ 0 h 5"/>
              </a:gdLst>
              <a:ahLst/>
              <a:cxnLst>
                <a:cxn ang="0">
                  <a:pos x="T0" y="T1"/>
                </a:cxn>
                <a:cxn ang="0">
                  <a:pos x="T2" y="T3"/>
                </a:cxn>
                <a:cxn ang="0">
                  <a:pos x="T4" y="T5"/>
                </a:cxn>
                <a:cxn ang="0">
                  <a:pos x="T6" y="T7"/>
                </a:cxn>
                <a:cxn ang="0">
                  <a:pos x="T8" y="T9"/>
                </a:cxn>
              </a:cxnLst>
              <a:rect l="0" t="0" r="r" b="b"/>
              <a:pathLst>
                <a:path w="6" h="5">
                  <a:moveTo>
                    <a:pt x="3" y="0"/>
                  </a:moveTo>
                  <a:cubicBezTo>
                    <a:pt x="3" y="1"/>
                    <a:pt x="3" y="1"/>
                    <a:pt x="4" y="1"/>
                  </a:cubicBezTo>
                  <a:cubicBezTo>
                    <a:pt x="5" y="2"/>
                    <a:pt x="6" y="3"/>
                    <a:pt x="4" y="4"/>
                  </a:cubicBezTo>
                  <a:cubicBezTo>
                    <a:pt x="3" y="5"/>
                    <a:pt x="2" y="4"/>
                    <a:pt x="2" y="3"/>
                  </a:cubicBezTo>
                  <a:cubicBezTo>
                    <a:pt x="2" y="2"/>
                    <a:pt x="0" y="0"/>
                    <a:pt x="3" y="0"/>
                  </a:cubicBezTo>
                  <a:close/>
                </a:path>
              </a:pathLst>
            </a:custGeom>
            <a:solidFill>
              <a:srgbClr val="947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5" name="Freeform 1489"/>
            <p:cNvSpPr>
              <a:spLocks/>
            </p:cNvSpPr>
            <p:nvPr/>
          </p:nvSpPr>
          <p:spPr bwMode="auto">
            <a:xfrm>
              <a:off x="1583" y="3210"/>
              <a:ext cx="9" cy="7"/>
            </a:xfrm>
            <a:custGeom>
              <a:avLst/>
              <a:gdLst>
                <a:gd name="T0" fmla="*/ 0 w 4"/>
                <a:gd name="T1" fmla="*/ 2 h 3"/>
                <a:gd name="T2" fmla="*/ 2 w 4"/>
                <a:gd name="T3" fmla="*/ 0 h 3"/>
                <a:gd name="T4" fmla="*/ 4 w 4"/>
                <a:gd name="T5" fmla="*/ 2 h 3"/>
                <a:gd name="T6" fmla="*/ 3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cubicBezTo>
                    <a:pt x="1" y="0"/>
                    <a:pt x="1" y="0"/>
                    <a:pt x="2" y="0"/>
                  </a:cubicBezTo>
                  <a:cubicBezTo>
                    <a:pt x="4" y="0"/>
                    <a:pt x="3" y="1"/>
                    <a:pt x="4" y="2"/>
                  </a:cubicBezTo>
                  <a:cubicBezTo>
                    <a:pt x="4" y="3"/>
                    <a:pt x="4" y="3"/>
                    <a:pt x="3" y="3"/>
                  </a:cubicBezTo>
                  <a:cubicBezTo>
                    <a:pt x="3" y="1"/>
                    <a:pt x="0" y="3"/>
                    <a:pt x="0" y="2"/>
                  </a:cubicBezTo>
                  <a:close/>
                </a:path>
              </a:pathLst>
            </a:custGeom>
            <a:solidFill>
              <a:srgbClr val="856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6" name="Freeform 1490"/>
            <p:cNvSpPr>
              <a:spLocks/>
            </p:cNvSpPr>
            <p:nvPr/>
          </p:nvSpPr>
          <p:spPr bwMode="auto">
            <a:xfrm>
              <a:off x="1595" y="3212"/>
              <a:ext cx="9" cy="10"/>
            </a:xfrm>
            <a:custGeom>
              <a:avLst/>
              <a:gdLst>
                <a:gd name="T0" fmla="*/ 0 w 4"/>
                <a:gd name="T1" fmla="*/ 2 h 4"/>
                <a:gd name="T2" fmla="*/ 4 w 4"/>
                <a:gd name="T3" fmla="*/ 1 h 4"/>
                <a:gd name="T4" fmla="*/ 3 w 4"/>
                <a:gd name="T5" fmla="*/ 3 h 4"/>
                <a:gd name="T6" fmla="*/ 0 w 4"/>
                <a:gd name="T7" fmla="*/ 2 h 4"/>
              </a:gdLst>
              <a:ahLst/>
              <a:cxnLst>
                <a:cxn ang="0">
                  <a:pos x="T0" y="T1"/>
                </a:cxn>
                <a:cxn ang="0">
                  <a:pos x="T2" y="T3"/>
                </a:cxn>
                <a:cxn ang="0">
                  <a:pos x="T4" y="T5"/>
                </a:cxn>
                <a:cxn ang="0">
                  <a:pos x="T6" y="T7"/>
                </a:cxn>
              </a:cxnLst>
              <a:rect l="0" t="0" r="r" b="b"/>
              <a:pathLst>
                <a:path w="4" h="4">
                  <a:moveTo>
                    <a:pt x="0" y="2"/>
                  </a:moveTo>
                  <a:cubicBezTo>
                    <a:pt x="1" y="1"/>
                    <a:pt x="2" y="0"/>
                    <a:pt x="4" y="1"/>
                  </a:cubicBezTo>
                  <a:cubicBezTo>
                    <a:pt x="4" y="2"/>
                    <a:pt x="4" y="2"/>
                    <a:pt x="3" y="3"/>
                  </a:cubicBezTo>
                  <a:cubicBezTo>
                    <a:pt x="2" y="4"/>
                    <a:pt x="1" y="3"/>
                    <a:pt x="0" y="2"/>
                  </a:cubicBezTo>
                  <a:close/>
                </a:path>
              </a:pathLst>
            </a:custGeom>
            <a:solidFill>
              <a:srgbClr val="836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7" name="Freeform 1491"/>
            <p:cNvSpPr>
              <a:spLocks/>
            </p:cNvSpPr>
            <p:nvPr/>
          </p:nvSpPr>
          <p:spPr bwMode="auto">
            <a:xfrm>
              <a:off x="1602" y="1737"/>
              <a:ext cx="33" cy="62"/>
            </a:xfrm>
            <a:custGeom>
              <a:avLst/>
              <a:gdLst>
                <a:gd name="T0" fmla="*/ 8 w 14"/>
                <a:gd name="T1" fmla="*/ 2 h 26"/>
                <a:gd name="T2" fmla="*/ 13 w 14"/>
                <a:gd name="T3" fmla="*/ 5 h 26"/>
                <a:gd name="T4" fmla="*/ 13 w 14"/>
                <a:gd name="T5" fmla="*/ 13 h 26"/>
                <a:gd name="T6" fmla="*/ 2 w 14"/>
                <a:gd name="T7" fmla="*/ 26 h 26"/>
                <a:gd name="T8" fmla="*/ 3 w 14"/>
                <a:gd name="T9" fmla="*/ 24 h 26"/>
                <a:gd name="T10" fmla="*/ 9 w 14"/>
                <a:gd name="T11" fmla="*/ 15 h 26"/>
                <a:gd name="T12" fmla="*/ 5 w 14"/>
                <a:gd name="T13" fmla="*/ 5 h 26"/>
                <a:gd name="T14" fmla="*/ 5 w 14"/>
                <a:gd name="T15" fmla="*/ 3 h 26"/>
                <a:gd name="T16" fmla="*/ 8 w 14"/>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6">
                  <a:moveTo>
                    <a:pt x="8" y="2"/>
                  </a:moveTo>
                  <a:cubicBezTo>
                    <a:pt x="13" y="0"/>
                    <a:pt x="13" y="1"/>
                    <a:pt x="13" y="5"/>
                  </a:cubicBezTo>
                  <a:cubicBezTo>
                    <a:pt x="13" y="8"/>
                    <a:pt x="14" y="11"/>
                    <a:pt x="13" y="13"/>
                  </a:cubicBezTo>
                  <a:cubicBezTo>
                    <a:pt x="11" y="19"/>
                    <a:pt x="8" y="24"/>
                    <a:pt x="2" y="26"/>
                  </a:cubicBezTo>
                  <a:cubicBezTo>
                    <a:pt x="0" y="25"/>
                    <a:pt x="2" y="24"/>
                    <a:pt x="3" y="24"/>
                  </a:cubicBezTo>
                  <a:cubicBezTo>
                    <a:pt x="5" y="21"/>
                    <a:pt x="7" y="18"/>
                    <a:pt x="9" y="15"/>
                  </a:cubicBezTo>
                  <a:cubicBezTo>
                    <a:pt x="11" y="10"/>
                    <a:pt x="10" y="7"/>
                    <a:pt x="5" y="5"/>
                  </a:cubicBezTo>
                  <a:cubicBezTo>
                    <a:pt x="4" y="4"/>
                    <a:pt x="5" y="4"/>
                    <a:pt x="5" y="3"/>
                  </a:cubicBezTo>
                  <a:cubicBezTo>
                    <a:pt x="6" y="3"/>
                    <a:pt x="7" y="2"/>
                    <a:pt x="8" y="2"/>
                  </a:cubicBezTo>
                  <a:close/>
                </a:path>
              </a:pathLst>
            </a:custGeom>
            <a:solidFill>
              <a:srgbClr val="9B7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8" name="Freeform 1492"/>
            <p:cNvSpPr>
              <a:spLocks/>
            </p:cNvSpPr>
            <p:nvPr/>
          </p:nvSpPr>
          <p:spPr bwMode="auto">
            <a:xfrm>
              <a:off x="1604" y="1685"/>
              <a:ext cx="31" cy="52"/>
            </a:xfrm>
            <a:custGeom>
              <a:avLst/>
              <a:gdLst>
                <a:gd name="T0" fmla="*/ 4 w 13"/>
                <a:gd name="T1" fmla="*/ 3 h 22"/>
                <a:gd name="T2" fmla="*/ 8 w 13"/>
                <a:gd name="T3" fmla="*/ 1 h 22"/>
                <a:gd name="T4" fmla="*/ 12 w 13"/>
                <a:gd name="T5" fmla="*/ 4 h 22"/>
                <a:gd name="T6" fmla="*/ 11 w 13"/>
                <a:gd name="T7" fmla="*/ 12 h 22"/>
                <a:gd name="T8" fmla="*/ 1 w 13"/>
                <a:gd name="T9" fmla="*/ 22 h 22"/>
                <a:gd name="T10" fmla="*/ 2 w 13"/>
                <a:gd name="T11" fmla="*/ 19 h 22"/>
                <a:gd name="T12" fmla="*/ 6 w 13"/>
                <a:gd name="T13" fmla="*/ 11 h 22"/>
                <a:gd name="T14" fmla="*/ 5 w 13"/>
                <a:gd name="T15" fmla="*/ 4 h 22"/>
                <a:gd name="T16" fmla="*/ 4 w 13"/>
                <a:gd name="T1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2">
                  <a:moveTo>
                    <a:pt x="4" y="3"/>
                  </a:moveTo>
                  <a:cubicBezTo>
                    <a:pt x="5" y="2"/>
                    <a:pt x="6" y="1"/>
                    <a:pt x="8" y="1"/>
                  </a:cubicBezTo>
                  <a:cubicBezTo>
                    <a:pt x="10" y="0"/>
                    <a:pt x="12" y="1"/>
                    <a:pt x="12" y="4"/>
                  </a:cubicBezTo>
                  <a:cubicBezTo>
                    <a:pt x="13" y="7"/>
                    <a:pt x="12" y="9"/>
                    <a:pt x="11" y="12"/>
                  </a:cubicBezTo>
                  <a:cubicBezTo>
                    <a:pt x="9" y="17"/>
                    <a:pt x="7" y="22"/>
                    <a:pt x="1" y="22"/>
                  </a:cubicBezTo>
                  <a:cubicBezTo>
                    <a:pt x="0" y="21"/>
                    <a:pt x="1" y="20"/>
                    <a:pt x="2" y="19"/>
                  </a:cubicBezTo>
                  <a:cubicBezTo>
                    <a:pt x="4" y="17"/>
                    <a:pt x="5" y="14"/>
                    <a:pt x="6" y="11"/>
                  </a:cubicBezTo>
                  <a:cubicBezTo>
                    <a:pt x="7" y="9"/>
                    <a:pt x="8" y="6"/>
                    <a:pt x="5" y="4"/>
                  </a:cubicBezTo>
                  <a:cubicBezTo>
                    <a:pt x="4" y="4"/>
                    <a:pt x="4" y="3"/>
                    <a:pt x="4" y="3"/>
                  </a:cubicBezTo>
                  <a:close/>
                </a:path>
              </a:pathLst>
            </a:custGeom>
            <a:solidFill>
              <a:srgbClr val="977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9" name="Freeform 1493"/>
            <p:cNvSpPr>
              <a:spLocks/>
            </p:cNvSpPr>
            <p:nvPr/>
          </p:nvSpPr>
          <p:spPr bwMode="auto">
            <a:xfrm>
              <a:off x="1595" y="1692"/>
              <a:ext cx="33" cy="50"/>
            </a:xfrm>
            <a:custGeom>
              <a:avLst/>
              <a:gdLst>
                <a:gd name="T0" fmla="*/ 8 w 14"/>
                <a:gd name="T1" fmla="*/ 0 h 21"/>
                <a:gd name="T2" fmla="*/ 10 w 14"/>
                <a:gd name="T3" fmla="*/ 12 h 21"/>
                <a:gd name="T4" fmla="*/ 5 w 14"/>
                <a:gd name="T5" fmla="*/ 19 h 21"/>
                <a:gd name="T6" fmla="*/ 5 w 14"/>
                <a:gd name="T7" fmla="*/ 20 h 21"/>
                <a:gd name="T8" fmla="*/ 1 w 14"/>
                <a:gd name="T9" fmla="*/ 20 h 21"/>
                <a:gd name="T10" fmla="*/ 1 w 14"/>
                <a:gd name="T11" fmla="*/ 19 h 21"/>
                <a:gd name="T12" fmla="*/ 3 w 14"/>
                <a:gd name="T13" fmla="*/ 16 h 21"/>
                <a:gd name="T14" fmla="*/ 5 w 14"/>
                <a:gd name="T15" fmla="*/ 10 h 21"/>
                <a:gd name="T16" fmla="*/ 7 w 14"/>
                <a:gd name="T17" fmla="*/ 8 h 21"/>
                <a:gd name="T18" fmla="*/ 10 w 14"/>
                <a:gd name="T19" fmla="*/ 4 h 21"/>
                <a:gd name="T20" fmla="*/ 6 w 14"/>
                <a:gd name="T21" fmla="*/ 3 h 21"/>
                <a:gd name="T22" fmla="*/ 4 w 14"/>
                <a:gd name="T23" fmla="*/ 2 h 21"/>
                <a:gd name="T24" fmla="*/ 4 w 14"/>
                <a:gd name="T25" fmla="*/ 2 h 21"/>
                <a:gd name="T26" fmla="*/ 8 w 14"/>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1">
                  <a:moveTo>
                    <a:pt x="8" y="0"/>
                  </a:moveTo>
                  <a:cubicBezTo>
                    <a:pt x="14" y="3"/>
                    <a:pt x="12" y="6"/>
                    <a:pt x="10" y="12"/>
                  </a:cubicBezTo>
                  <a:cubicBezTo>
                    <a:pt x="9" y="15"/>
                    <a:pt x="6" y="17"/>
                    <a:pt x="5" y="19"/>
                  </a:cubicBezTo>
                  <a:cubicBezTo>
                    <a:pt x="5" y="20"/>
                    <a:pt x="5" y="20"/>
                    <a:pt x="5" y="20"/>
                  </a:cubicBezTo>
                  <a:cubicBezTo>
                    <a:pt x="4" y="20"/>
                    <a:pt x="2" y="21"/>
                    <a:pt x="1" y="20"/>
                  </a:cubicBezTo>
                  <a:cubicBezTo>
                    <a:pt x="1" y="20"/>
                    <a:pt x="1" y="20"/>
                    <a:pt x="1" y="19"/>
                  </a:cubicBezTo>
                  <a:cubicBezTo>
                    <a:pt x="0" y="18"/>
                    <a:pt x="2" y="17"/>
                    <a:pt x="3" y="16"/>
                  </a:cubicBezTo>
                  <a:cubicBezTo>
                    <a:pt x="4" y="14"/>
                    <a:pt x="6" y="13"/>
                    <a:pt x="5" y="10"/>
                  </a:cubicBezTo>
                  <a:cubicBezTo>
                    <a:pt x="6" y="10"/>
                    <a:pt x="7" y="10"/>
                    <a:pt x="7" y="8"/>
                  </a:cubicBezTo>
                  <a:cubicBezTo>
                    <a:pt x="9" y="7"/>
                    <a:pt x="10" y="7"/>
                    <a:pt x="10" y="4"/>
                  </a:cubicBezTo>
                  <a:cubicBezTo>
                    <a:pt x="9" y="2"/>
                    <a:pt x="8" y="3"/>
                    <a:pt x="6" y="3"/>
                  </a:cubicBezTo>
                  <a:cubicBezTo>
                    <a:pt x="5" y="3"/>
                    <a:pt x="5" y="3"/>
                    <a:pt x="4" y="2"/>
                  </a:cubicBezTo>
                  <a:cubicBezTo>
                    <a:pt x="4" y="2"/>
                    <a:pt x="4" y="2"/>
                    <a:pt x="4" y="2"/>
                  </a:cubicBezTo>
                  <a:cubicBezTo>
                    <a:pt x="5" y="1"/>
                    <a:pt x="7" y="0"/>
                    <a:pt x="8" y="0"/>
                  </a:cubicBezTo>
                  <a:close/>
                </a:path>
              </a:pathLst>
            </a:custGeom>
            <a:solidFill>
              <a:srgbClr val="6A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0" name="Freeform 1494"/>
            <p:cNvSpPr>
              <a:spLocks/>
            </p:cNvSpPr>
            <p:nvPr/>
          </p:nvSpPr>
          <p:spPr bwMode="auto">
            <a:xfrm>
              <a:off x="1633" y="1697"/>
              <a:ext cx="19" cy="31"/>
            </a:xfrm>
            <a:custGeom>
              <a:avLst/>
              <a:gdLst>
                <a:gd name="T0" fmla="*/ 6 w 8"/>
                <a:gd name="T1" fmla="*/ 0 h 13"/>
                <a:gd name="T2" fmla="*/ 5 w 8"/>
                <a:gd name="T3" fmla="*/ 11 h 13"/>
                <a:gd name="T4" fmla="*/ 3 w 8"/>
                <a:gd name="T5" fmla="*/ 12 h 13"/>
                <a:gd name="T6" fmla="*/ 1 w 8"/>
                <a:gd name="T7" fmla="*/ 12 h 13"/>
                <a:gd name="T8" fmla="*/ 6 w 8"/>
                <a:gd name="T9" fmla="*/ 0 h 13"/>
              </a:gdLst>
              <a:ahLst/>
              <a:cxnLst>
                <a:cxn ang="0">
                  <a:pos x="T0" y="T1"/>
                </a:cxn>
                <a:cxn ang="0">
                  <a:pos x="T2" y="T3"/>
                </a:cxn>
                <a:cxn ang="0">
                  <a:pos x="T4" y="T5"/>
                </a:cxn>
                <a:cxn ang="0">
                  <a:pos x="T6" y="T7"/>
                </a:cxn>
                <a:cxn ang="0">
                  <a:pos x="T8" y="T9"/>
                </a:cxn>
              </a:cxnLst>
              <a:rect l="0" t="0" r="r" b="b"/>
              <a:pathLst>
                <a:path w="8" h="13">
                  <a:moveTo>
                    <a:pt x="6" y="0"/>
                  </a:moveTo>
                  <a:cubicBezTo>
                    <a:pt x="8" y="5"/>
                    <a:pt x="8" y="9"/>
                    <a:pt x="5" y="11"/>
                  </a:cubicBezTo>
                  <a:cubicBezTo>
                    <a:pt x="4" y="12"/>
                    <a:pt x="4" y="12"/>
                    <a:pt x="3" y="12"/>
                  </a:cubicBezTo>
                  <a:cubicBezTo>
                    <a:pt x="2" y="10"/>
                    <a:pt x="2" y="13"/>
                    <a:pt x="1" y="12"/>
                  </a:cubicBezTo>
                  <a:cubicBezTo>
                    <a:pt x="0" y="6"/>
                    <a:pt x="3" y="3"/>
                    <a:pt x="6" y="0"/>
                  </a:cubicBezTo>
                  <a:close/>
                </a:path>
              </a:pathLst>
            </a:custGeom>
            <a:solidFill>
              <a:srgbClr val="AD7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1" name="Freeform 1495"/>
            <p:cNvSpPr>
              <a:spLocks/>
            </p:cNvSpPr>
            <p:nvPr/>
          </p:nvSpPr>
          <p:spPr bwMode="auto">
            <a:xfrm>
              <a:off x="1623" y="1683"/>
              <a:ext cx="19" cy="30"/>
            </a:xfrm>
            <a:custGeom>
              <a:avLst/>
              <a:gdLst>
                <a:gd name="T0" fmla="*/ 3 w 8"/>
                <a:gd name="T1" fmla="*/ 13 h 13"/>
                <a:gd name="T2" fmla="*/ 3 w 8"/>
                <a:gd name="T3" fmla="*/ 5 h 13"/>
                <a:gd name="T4" fmla="*/ 0 w 8"/>
                <a:gd name="T5" fmla="*/ 2 h 13"/>
                <a:gd name="T6" fmla="*/ 8 w 8"/>
                <a:gd name="T7" fmla="*/ 0 h 13"/>
                <a:gd name="T8" fmla="*/ 8 w 8"/>
                <a:gd name="T9" fmla="*/ 6 h 13"/>
                <a:gd name="T10" fmla="*/ 3 w 8"/>
                <a:gd name="T11" fmla="*/ 13 h 13"/>
              </a:gdLst>
              <a:ahLst/>
              <a:cxnLst>
                <a:cxn ang="0">
                  <a:pos x="T0" y="T1"/>
                </a:cxn>
                <a:cxn ang="0">
                  <a:pos x="T2" y="T3"/>
                </a:cxn>
                <a:cxn ang="0">
                  <a:pos x="T4" y="T5"/>
                </a:cxn>
                <a:cxn ang="0">
                  <a:pos x="T6" y="T7"/>
                </a:cxn>
                <a:cxn ang="0">
                  <a:pos x="T8" y="T9"/>
                </a:cxn>
                <a:cxn ang="0">
                  <a:pos x="T10" y="T11"/>
                </a:cxn>
              </a:cxnLst>
              <a:rect l="0" t="0" r="r" b="b"/>
              <a:pathLst>
                <a:path w="8" h="13">
                  <a:moveTo>
                    <a:pt x="3" y="13"/>
                  </a:moveTo>
                  <a:cubicBezTo>
                    <a:pt x="3" y="11"/>
                    <a:pt x="3" y="8"/>
                    <a:pt x="3" y="5"/>
                  </a:cubicBezTo>
                  <a:cubicBezTo>
                    <a:pt x="3" y="3"/>
                    <a:pt x="2" y="1"/>
                    <a:pt x="0" y="2"/>
                  </a:cubicBezTo>
                  <a:cubicBezTo>
                    <a:pt x="2" y="1"/>
                    <a:pt x="5" y="0"/>
                    <a:pt x="8" y="0"/>
                  </a:cubicBezTo>
                  <a:cubicBezTo>
                    <a:pt x="8" y="2"/>
                    <a:pt x="7" y="4"/>
                    <a:pt x="8" y="6"/>
                  </a:cubicBezTo>
                  <a:cubicBezTo>
                    <a:pt x="6" y="8"/>
                    <a:pt x="5" y="11"/>
                    <a:pt x="3" y="13"/>
                  </a:cubicBezTo>
                  <a:close/>
                </a:path>
              </a:pathLst>
            </a:custGeom>
            <a:solidFill>
              <a:srgbClr val="7E4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2" name="Freeform 1496"/>
            <p:cNvSpPr>
              <a:spLocks/>
            </p:cNvSpPr>
            <p:nvPr/>
          </p:nvSpPr>
          <p:spPr bwMode="auto">
            <a:xfrm>
              <a:off x="1578" y="1744"/>
              <a:ext cx="31" cy="14"/>
            </a:xfrm>
            <a:custGeom>
              <a:avLst/>
              <a:gdLst>
                <a:gd name="T0" fmla="*/ 11 w 13"/>
                <a:gd name="T1" fmla="*/ 3 h 6"/>
                <a:gd name="T2" fmla="*/ 4 w 13"/>
                <a:gd name="T3" fmla="*/ 5 h 6"/>
                <a:gd name="T4" fmla="*/ 0 w 13"/>
                <a:gd name="T5" fmla="*/ 5 h 6"/>
                <a:gd name="T6" fmla="*/ 2 w 13"/>
                <a:gd name="T7" fmla="*/ 2 h 6"/>
                <a:gd name="T8" fmla="*/ 12 w 13"/>
                <a:gd name="T9" fmla="*/ 0 h 6"/>
                <a:gd name="T10" fmla="*/ 11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11" y="3"/>
                  </a:moveTo>
                  <a:cubicBezTo>
                    <a:pt x="8" y="3"/>
                    <a:pt x="6" y="4"/>
                    <a:pt x="4" y="5"/>
                  </a:cubicBezTo>
                  <a:cubicBezTo>
                    <a:pt x="2" y="5"/>
                    <a:pt x="1" y="6"/>
                    <a:pt x="0" y="5"/>
                  </a:cubicBezTo>
                  <a:cubicBezTo>
                    <a:pt x="0" y="3"/>
                    <a:pt x="1" y="3"/>
                    <a:pt x="2" y="2"/>
                  </a:cubicBezTo>
                  <a:cubicBezTo>
                    <a:pt x="5" y="1"/>
                    <a:pt x="8" y="0"/>
                    <a:pt x="12" y="0"/>
                  </a:cubicBezTo>
                  <a:cubicBezTo>
                    <a:pt x="13" y="1"/>
                    <a:pt x="11" y="2"/>
                    <a:pt x="11" y="3"/>
                  </a:cubicBezTo>
                  <a:close/>
                </a:path>
              </a:pathLst>
            </a:custGeom>
            <a:solidFill>
              <a:srgbClr val="F4F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3" name="Freeform 1497"/>
            <p:cNvSpPr>
              <a:spLocks/>
            </p:cNvSpPr>
            <p:nvPr/>
          </p:nvSpPr>
          <p:spPr bwMode="auto">
            <a:xfrm>
              <a:off x="1635" y="1683"/>
              <a:ext cx="17" cy="14"/>
            </a:xfrm>
            <a:custGeom>
              <a:avLst/>
              <a:gdLst>
                <a:gd name="T0" fmla="*/ 3 w 7"/>
                <a:gd name="T1" fmla="*/ 6 h 6"/>
                <a:gd name="T2" fmla="*/ 3 w 7"/>
                <a:gd name="T3" fmla="*/ 0 h 6"/>
                <a:gd name="T4" fmla="*/ 5 w 7"/>
                <a:gd name="T5" fmla="*/ 0 h 6"/>
                <a:gd name="T6" fmla="*/ 5 w 7"/>
                <a:gd name="T7" fmla="*/ 4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0" y="4"/>
                    <a:pt x="1" y="2"/>
                    <a:pt x="3" y="0"/>
                  </a:cubicBezTo>
                  <a:cubicBezTo>
                    <a:pt x="3" y="0"/>
                    <a:pt x="4" y="0"/>
                    <a:pt x="5" y="0"/>
                  </a:cubicBezTo>
                  <a:cubicBezTo>
                    <a:pt x="7" y="1"/>
                    <a:pt x="6" y="2"/>
                    <a:pt x="5" y="4"/>
                  </a:cubicBezTo>
                  <a:cubicBezTo>
                    <a:pt x="4" y="5"/>
                    <a:pt x="4" y="5"/>
                    <a:pt x="3" y="6"/>
                  </a:cubicBezTo>
                  <a:close/>
                </a:path>
              </a:pathLst>
            </a:custGeom>
            <a:solidFill>
              <a:srgbClr val="B97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4" name="Freeform 1498"/>
            <p:cNvSpPr>
              <a:spLocks/>
            </p:cNvSpPr>
            <p:nvPr/>
          </p:nvSpPr>
          <p:spPr bwMode="auto">
            <a:xfrm>
              <a:off x="1587" y="1737"/>
              <a:ext cx="19" cy="7"/>
            </a:xfrm>
            <a:custGeom>
              <a:avLst/>
              <a:gdLst>
                <a:gd name="T0" fmla="*/ 4 w 8"/>
                <a:gd name="T1" fmla="*/ 1 h 3"/>
                <a:gd name="T2" fmla="*/ 8 w 8"/>
                <a:gd name="T3" fmla="*/ 1 h 3"/>
                <a:gd name="T4" fmla="*/ 0 w 8"/>
                <a:gd name="T5" fmla="*/ 3 h 3"/>
                <a:gd name="T6" fmla="*/ 4 w 8"/>
                <a:gd name="T7" fmla="*/ 1 h 3"/>
              </a:gdLst>
              <a:ahLst/>
              <a:cxnLst>
                <a:cxn ang="0">
                  <a:pos x="T0" y="T1"/>
                </a:cxn>
                <a:cxn ang="0">
                  <a:pos x="T2" y="T3"/>
                </a:cxn>
                <a:cxn ang="0">
                  <a:pos x="T4" y="T5"/>
                </a:cxn>
                <a:cxn ang="0">
                  <a:pos x="T6" y="T7"/>
                </a:cxn>
              </a:cxnLst>
              <a:rect l="0" t="0" r="r" b="b"/>
              <a:pathLst>
                <a:path w="8" h="3">
                  <a:moveTo>
                    <a:pt x="4" y="1"/>
                  </a:moveTo>
                  <a:cubicBezTo>
                    <a:pt x="5" y="1"/>
                    <a:pt x="7" y="0"/>
                    <a:pt x="8" y="1"/>
                  </a:cubicBezTo>
                  <a:cubicBezTo>
                    <a:pt x="5" y="2"/>
                    <a:pt x="2" y="2"/>
                    <a:pt x="0" y="3"/>
                  </a:cubicBezTo>
                  <a:cubicBezTo>
                    <a:pt x="1" y="2"/>
                    <a:pt x="2" y="2"/>
                    <a:pt x="4" y="1"/>
                  </a:cubicBezTo>
                  <a:close/>
                </a:path>
              </a:pathLst>
            </a:custGeom>
            <a:solidFill>
              <a:srgbClr val="9D7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5" name="Freeform 1499"/>
            <p:cNvSpPr>
              <a:spLocks/>
            </p:cNvSpPr>
            <p:nvPr/>
          </p:nvSpPr>
          <p:spPr bwMode="auto">
            <a:xfrm>
              <a:off x="1633" y="1718"/>
              <a:ext cx="9" cy="12"/>
            </a:xfrm>
            <a:custGeom>
              <a:avLst/>
              <a:gdLst>
                <a:gd name="T0" fmla="*/ 1 w 4"/>
                <a:gd name="T1" fmla="*/ 3 h 5"/>
                <a:gd name="T2" fmla="*/ 2 w 4"/>
                <a:gd name="T3" fmla="*/ 2 h 5"/>
                <a:gd name="T4" fmla="*/ 3 w 4"/>
                <a:gd name="T5" fmla="*/ 1 h 5"/>
                <a:gd name="T6" fmla="*/ 3 w 4"/>
                <a:gd name="T7" fmla="*/ 3 h 5"/>
                <a:gd name="T8" fmla="*/ 1 w 4"/>
                <a:gd name="T9" fmla="*/ 4 h 5"/>
                <a:gd name="T10" fmla="*/ 0 w 4"/>
                <a:gd name="T11" fmla="*/ 4 h 5"/>
                <a:gd name="T12" fmla="*/ 1 w 4"/>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3"/>
                  </a:moveTo>
                  <a:cubicBezTo>
                    <a:pt x="1" y="2"/>
                    <a:pt x="2" y="2"/>
                    <a:pt x="2" y="2"/>
                  </a:cubicBezTo>
                  <a:cubicBezTo>
                    <a:pt x="3" y="1"/>
                    <a:pt x="3" y="0"/>
                    <a:pt x="3" y="1"/>
                  </a:cubicBezTo>
                  <a:cubicBezTo>
                    <a:pt x="4" y="1"/>
                    <a:pt x="3" y="2"/>
                    <a:pt x="3" y="3"/>
                  </a:cubicBezTo>
                  <a:cubicBezTo>
                    <a:pt x="2" y="3"/>
                    <a:pt x="2" y="3"/>
                    <a:pt x="1" y="4"/>
                  </a:cubicBezTo>
                  <a:cubicBezTo>
                    <a:pt x="1" y="4"/>
                    <a:pt x="0" y="5"/>
                    <a:pt x="0" y="4"/>
                  </a:cubicBezTo>
                  <a:cubicBezTo>
                    <a:pt x="0" y="3"/>
                    <a:pt x="1" y="3"/>
                    <a:pt x="1" y="3"/>
                  </a:cubicBezTo>
                  <a:close/>
                </a:path>
              </a:pathLst>
            </a:custGeom>
            <a:solidFill>
              <a:srgbClr val="7E4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6" name="Freeform 1500"/>
            <p:cNvSpPr>
              <a:spLocks/>
            </p:cNvSpPr>
            <p:nvPr/>
          </p:nvSpPr>
          <p:spPr bwMode="auto">
            <a:xfrm>
              <a:off x="1592" y="1777"/>
              <a:ext cx="17" cy="17"/>
            </a:xfrm>
            <a:custGeom>
              <a:avLst/>
              <a:gdLst>
                <a:gd name="T0" fmla="*/ 7 w 7"/>
                <a:gd name="T1" fmla="*/ 1 h 7"/>
                <a:gd name="T2" fmla="*/ 2 w 7"/>
                <a:gd name="T3" fmla="*/ 7 h 7"/>
                <a:gd name="T4" fmla="*/ 1 w 7"/>
                <a:gd name="T5" fmla="*/ 4 h 7"/>
                <a:gd name="T6" fmla="*/ 5 w 7"/>
                <a:gd name="T7" fmla="*/ 1 h 7"/>
                <a:gd name="T8" fmla="*/ 7 w 7"/>
                <a:gd name="T9" fmla="*/ 1 h 7"/>
              </a:gdLst>
              <a:ahLst/>
              <a:cxnLst>
                <a:cxn ang="0">
                  <a:pos x="T0" y="T1"/>
                </a:cxn>
                <a:cxn ang="0">
                  <a:pos x="T2" y="T3"/>
                </a:cxn>
                <a:cxn ang="0">
                  <a:pos x="T4" y="T5"/>
                </a:cxn>
                <a:cxn ang="0">
                  <a:pos x="T6" y="T7"/>
                </a:cxn>
                <a:cxn ang="0">
                  <a:pos x="T8" y="T9"/>
                </a:cxn>
              </a:cxnLst>
              <a:rect l="0" t="0" r="r" b="b"/>
              <a:pathLst>
                <a:path w="7" h="7">
                  <a:moveTo>
                    <a:pt x="7" y="1"/>
                  </a:moveTo>
                  <a:cubicBezTo>
                    <a:pt x="6" y="4"/>
                    <a:pt x="5" y="6"/>
                    <a:pt x="2" y="7"/>
                  </a:cubicBezTo>
                  <a:cubicBezTo>
                    <a:pt x="0" y="6"/>
                    <a:pt x="0" y="5"/>
                    <a:pt x="1" y="4"/>
                  </a:cubicBezTo>
                  <a:cubicBezTo>
                    <a:pt x="2" y="3"/>
                    <a:pt x="2" y="0"/>
                    <a:pt x="5" y="1"/>
                  </a:cubicBezTo>
                  <a:cubicBezTo>
                    <a:pt x="5" y="1"/>
                    <a:pt x="6" y="1"/>
                    <a:pt x="7" y="1"/>
                  </a:cubicBezTo>
                  <a:close/>
                </a:path>
              </a:pathLst>
            </a:custGeom>
            <a:solidFill>
              <a:srgbClr val="A78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7" name="Freeform 1501"/>
            <p:cNvSpPr>
              <a:spLocks/>
            </p:cNvSpPr>
            <p:nvPr/>
          </p:nvSpPr>
          <p:spPr bwMode="auto">
            <a:xfrm>
              <a:off x="1599" y="1763"/>
              <a:ext cx="7" cy="10"/>
            </a:xfrm>
            <a:custGeom>
              <a:avLst/>
              <a:gdLst>
                <a:gd name="T0" fmla="*/ 3 w 3"/>
                <a:gd name="T1" fmla="*/ 1 h 4"/>
                <a:gd name="T2" fmla="*/ 1 w 3"/>
                <a:gd name="T3" fmla="*/ 4 h 4"/>
                <a:gd name="T4" fmla="*/ 0 w 3"/>
                <a:gd name="T5" fmla="*/ 3 h 4"/>
                <a:gd name="T6" fmla="*/ 2 w 3"/>
                <a:gd name="T7" fmla="*/ 0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3"/>
                    <a:pt x="2" y="4"/>
                    <a:pt x="1" y="4"/>
                  </a:cubicBezTo>
                  <a:cubicBezTo>
                    <a:pt x="0" y="4"/>
                    <a:pt x="0" y="3"/>
                    <a:pt x="0" y="3"/>
                  </a:cubicBezTo>
                  <a:cubicBezTo>
                    <a:pt x="1" y="2"/>
                    <a:pt x="0" y="0"/>
                    <a:pt x="2" y="0"/>
                  </a:cubicBezTo>
                  <a:cubicBezTo>
                    <a:pt x="2" y="0"/>
                    <a:pt x="3" y="1"/>
                    <a:pt x="3" y="1"/>
                  </a:cubicBezTo>
                  <a:close/>
                </a:path>
              </a:pathLst>
            </a:custGeom>
            <a:solidFill>
              <a:srgbClr val="DFC9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8" name="Freeform 1502"/>
            <p:cNvSpPr>
              <a:spLocks/>
            </p:cNvSpPr>
            <p:nvPr/>
          </p:nvSpPr>
          <p:spPr bwMode="auto">
            <a:xfrm>
              <a:off x="1564" y="1782"/>
              <a:ext cx="7" cy="7"/>
            </a:xfrm>
            <a:custGeom>
              <a:avLst/>
              <a:gdLst>
                <a:gd name="T0" fmla="*/ 1 w 3"/>
                <a:gd name="T1" fmla="*/ 1 h 3"/>
                <a:gd name="T2" fmla="*/ 3 w 3"/>
                <a:gd name="T3" fmla="*/ 2 h 3"/>
                <a:gd name="T4" fmla="*/ 1 w 3"/>
                <a:gd name="T5" fmla="*/ 3 h 3"/>
                <a:gd name="T6" fmla="*/ 0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2" y="0"/>
                    <a:pt x="3" y="1"/>
                    <a:pt x="3" y="2"/>
                  </a:cubicBezTo>
                  <a:cubicBezTo>
                    <a:pt x="3" y="3"/>
                    <a:pt x="2" y="3"/>
                    <a:pt x="1" y="3"/>
                  </a:cubicBezTo>
                  <a:cubicBezTo>
                    <a:pt x="1" y="3"/>
                    <a:pt x="0" y="3"/>
                    <a:pt x="0" y="2"/>
                  </a:cubicBezTo>
                  <a:cubicBezTo>
                    <a:pt x="0" y="1"/>
                    <a:pt x="1" y="1"/>
                    <a:pt x="1" y="1"/>
                  </a:cubicBezTo>
                  <a:close/>
                </a:path>
              </a:pathLst>
            </a:custGeom>
            <a:solidFill>
              <a:srgbClr val="8473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9" name="Freeform 1503"/>
            <p:cNvSpPr>
              <a:spLocks/>
            </p:cNvSpPr>
            <p:nvPr/>
          </p:nvSpPr>
          <p:spPr bwMode="auto">
            <a:xfrm>
              <a:off x="1590" y="1773"/>
              <a:ext cx="7" cy="7"/>
            </a:xfrm>
            <a:custGeom>
              <a:avLst/>
              <a:gdLst>
                <a:gd name="T0" fmla="*/ 3 w 3"/>
                <a:gd name="T1" fmla="*/ 1 h 3"/>
                <a:gd name="T2" fmla="*/ 1 w 3"/>
                <a:gd name="T3" fmla="*/ 3 h 3"/>
                <a:gd name="T4" fmla="*/ 0 w 3"/>
                <a:gd name="T5" fmla="*/ 2 h 3"/>
                <a:gd name="T6" fmla="*/ 2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2" y="3"/>
                    <a:pt x="1" y="3"/>
                  </a:cubicBezTo>
                  <a:cubicBezTo>
                    <a:pt x="1" y="3"/>
                    <a:pt x="0" y="3"/>
                    <a:pt x="0" y="2"/>
                  </a:cubicBezTo>
                  <a:cubicBezTo>
                    <a:pt x="1" y="1"/>
                    <a:pt x="1" y="0"/>
                    <a:pt x="2" y="0"/>
                  </a:cubicBezTo>
                  <a:cubicBezTo>
                    <a:pt x="3" y="0"/>
                    <a:pt x="3" y="1"/>
                    <a:pt x="3" y="1"/>
                  </a:cubicBezTo>
                  <a:close/>
                </a:path>
              </a:pathLst>
            </a:custGeom>
            <a:solidFill>
              <a:srgbClr val="7D6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0" name="Freeform 1504"/>
            <p:cNvSpPr>
              <a:spLocks/>
            </p:cNvSpPr>
            <p:nvPr/>
          </p:nvSpPr>
          <p:spPr bwMode="auto">
            <a:xfrm>
              <a:off x="941" y="2751"/>
              <a:ext cx="7" cy="7"/>
            </a:xfrm>
            <a:custGeom>
              <a:avLst/>
              <a:gdLst>
                <a:gd name="T0" fmla="*/ 3 w 3"/>
                <a:gd name="T1" fmla="*/ 2 h 3"/>
                <a:gd name="T2" fmla="*/ 2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3" y="3"/>
                    <a:pt x="2" y="3"/>
                  </a:cubicBezTo>
                  <a:cubicBezTo>
                    <a:pt x="1" y="3"/>
                    <a:pt x="0" y="2"/>
                    <a:pt x="0" y="1"/>
                  </a:cubicBezTo>
                  <a:cubicBezTo>
                    <a:pt x="0" y="0"/>
                    <a:pt x="1" y="0"/>
                    <a:pt x="2" y="0"/>
                  </a:cubicBezTo>
                  <a:cubicBezTo>
                    <a:pt x="3" y="0"/>
                    <a:pt x="3" y="1"/>
                    <a:pt x="3" y="2"/>
                  </a:cubicBezTo>
                  <a:close/>
                </a:path>
              </a:pathLst>
            </a:custGeom>
            <a:solidFill>
              <a:srgbClr val="896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1" name="Freeform 1505"/>
            <p:cNvSpPr>
              <a:spLocks/>
            </p:cNvSpPr>
            <p:nvPr/>
          </p:nvSpPr>
          <p:spPr bwMode="auto">
            <a:xfrm>
              <a:off x="839" y="2192"/>
              <a:ext cx="164" cy="125"/>
            </a:xfrm>
            <a:custGeom>
              <a:avLst/>
              <a:gdLst>
                <a:gd name="T0" fmla="*/ 59 w 69"/>
                <a:gd name="T1" fmla="*/ 30 h 53"/>
                <a:gd name="T2" fmla="*/ 61 w 69"/>
                <a:gd name="T3" fmla="*/ 13 h 53"/>
                <a:gd name="T4" fmla="*/ 64 w 69"/>
                <a:gd name="T5" fmla="*/ 4 h 53"/>
                <a:gd name="T6" fmla="*/ 68 w 69"/>
                <a:gd name="T7" fmla="*/ 0 h 53"/>
                <a:gd name="T8" fmla="*/ 63 w 69"/>
                <a:gd name="T9" fmla="*/ 12 h 53"/>
                <a:gd name="T10" fmla="*/ 69 w 69"/>
                <a:gd name="T11" fmla="*/ 9 h 53"/>
                <a:gd name="T12" fmla="*/ 63 w 69"/>
                <a:gd name="T13" fmla="*/ 15 h 53"/>
                <a:gd name="T14" fmla="*/ 68 w 69"/>
                <a:gd name="T15" fmla="*/ 15 h 53"/>
                <a:gd name="T16" fmla="*/ 63 w 69"/>
                <a:gd name="T17" fmla="*/ 19 h 53"/>
                <a:gd name="T18" fmla="*/ 68 w 69"/>
                <a:gd name="T19" fmla="*/ 19 h 53"/>
                <a:gd name="T20" fmla="*/ 65 w 69"/>
                <a:gd name="T21" fmla="*/ 21 h 53"/>
                <a:gd name="T22" fmla="*/ 63 w 69"/>
                <a:gd name="T23" fmla="*/ 28 h 53"/>
                <a:gd name="T24" fmla="*/ 62 w 69"/>
                <a:gd name="T25" fmla="*/ 33 h 53"/>
                <a:gd name="T26" fmla="*/ 57 w 69"/>
                <a:gd name="T27" fmla="*/ 49 h 53"/>
                <a:gd name="T28" fmla="*/ 50 w 69"/>
                <a:gd name="T29" fmla="*/ 53 h 53"/>
                <a:gd name="T30" fmla="*/ 43 w 69"/>
                <a:gd name="T31" fmla="*/ 53 h 53"/>
                <a:gd name="T32" fmla="*/ 38 w 69"/>
                <a:gd name="T33" fmla="*/ 50 h 53"/>
                <a:gd name="T34" fmla="*/ 28 w 69"/>
                <a:gd name="T35" fmla="*/ 53 h 53"/>
                <a:gd name="T36" fmla="*/ 33 w 69"/>
                <a:gd name="T37" fmla="*/ 47 h 53"/>
                <a:gd name="T38" fmla="*/ 24 w 69"/>
                <a:gd name="T39" fmla="*/ 45 h 53"/>
                <a:gd name="T40" fmla="*/ 6 w 69"/>
                <a:gd name="T41" fmla="*/ 47 h 53"/>
                <a:gd name="T42" fmla="*/ 0 w 69"/>
                <a:gd name="T43" fmla="*/ 48 h 53"/>
                <a:gd name="T44" fmla="*/ 7 w 69"/>
                <a:gd name="T45" fmla="*/ 44 h 53"/>
                <a:gd name="T46" fmla="*/ 13 w 69"/>
                <a:gd name="T47" fmla="*/ 43 h 53"/>
                <a:gd name="T48" fmla="*/ 35 w 69"/>
                <a:gd name="T49" fmla="*/ 45 h 53"/>
                <a:gd name="T50" fmla="*/ 56 w 69"/>
                <a:gd name="T51" fmla="*/ 45 h 53"/>
                <a:gd name="T52" fmla="*/ 52 w 69"/>
                <a:gd name="T53" fmla="*/ 48 h 53"/>
                <a:gd name="T54" fmla="*/ 40 w 69"/>
                <a:gd name="T55" fmla="*/ 48 h 53"/>
                <a:gd name="T56" fmla="*/ 55 w 69"/>
                <a:gd name="T57" fmla="*/ 48 h 53"/>
                <a:gd name="T58" fmla="*/ 56 w 69"/>
                <a:gd name="T59" fmla="*/ 45 h 53"/>
                <a:gd name="T60" fmla="*/ 56 w 69"/>
                <a:gd name="T61" fmla="*/ 43 h 53"/>
                <a:gd name="T62" fmla="*/ 57 w 69"/>
                <a:gd name="T63" fmla="*/ 40 h 53"/>
                <a:gd name="T64" fmla="*/ 59 w 69"/>
                <a:gd name="T65"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3">
                  <a:moveTo>
                    <a:pt x="59" y="30"/>
                  </a:moveTo>
                  <a:cubicBezTo>
                    <a:pt x="61" y="25"/>
                    <a:pt x="59" y="19"/>
                    <a:pt x="61" y="13"/>
                  </a:cubicBezTo>
                  <a:cubicBezTo>
                    <a:pt x="62" y="10"/>
                    <a:pt x="62" y="7"/>
                    <a:pt x="64" y="4"/>
                  </a:cubicBezTo>
                  <a:cubicBezTo>
                    <a:pt x="65" y="2"/>
                    <a:pt x="66" y="1"/>
                    <a:pt x="68" y="0"/>
                  </a:cubicBezTo>
                  <a:cubicBezTo>
                    <a:pt x="66" y="4"/>
                    <a:pt x="63" y="7"/>
                    <a:pt x="63" y="12"/>
                  </a:cubicBezTo>
                  <a:cubicBezTo>
                    <a:pt x="65" y="11"/>
                    <a:pt x="66" y="9"/>
                    <a:pt x="69" y="9"/>
                  </a:cubicBezTo>
                  <a:cubicBezTo>
                    <a:pt x="67" y="11"/>
                    <a:pt x="64" y="12"/>
                    <a:pt x="63" y="15"/>
                  </a:cubicBezTo>
                  <a:cubicBezTo>
                    <a:pt x="65" y="16"/>
                    <a:pt x="66" y="13"/>
                    <a:pt x="68" y="15"/>
                  </a:cubicBezTo>
                  <a:cubicBezTo>
                    <a:pt x="66" y="16"/>
                    <a:pt x="63" y="16"/>
                    <a:pt x="63" y="19"/>
                  </a:cubicBezTo>
                  <a:cubicBezTo>
                    <a:pt x="65" y="20"/>
                    <a:pt x="66" y="18"/>
                    <a:pt x="68" y="19"/>
                  </a:cubicBezTo>
                  <a:cubicBezTo>
                    <a:pt x="67" y="20"/>
                    <a:pt x="66" y="20"/>
                    <a:pt x="65" y="21"/>
                  </a:cubicBezTo>
                  <a:cubicBezTo>
                    <a:pt x="63" y="23"/>
                    <a:pt x="63" y="25"/>
                    <a:pt x="63" y="28"/>
                  </a:cubicBezTo>
                  <a:cubicBezTo>
                    <a:pt x="63" y="30"/>
                    <a:pt x="63" y="31"/>
                    <a:pt x="62" y="33"/>
                  </a:cubicBezTo>
                  <a:cubicBezTo>
                    <a:pt x="62" y="39"/>
                    <a:pt x="60" y="44"/>
                    <a:pt x="57" y="49"/>
                  </a:cubicBezTo>
                  <a:cubicBezTo>
                    <a:pt x="55" y="51"/>
                    <a:pt x="53" y="52"/>
                    <a:pt x="50" y="53"/>
                  </a:cubicBezTo>
                  <a:cubicBezTo>
                    <a:pt x="48" y="53"/>
                    <a:pt x="46" y="53"/>
                    <a:pt x="43" y="53"/>
                  </a:cubicBezTo>
                  <a:cubicBezTo>
                    <a:pt x="42" y="52"/>
                    <a:pt x="40" y="51"/>
                    <a:pt x="38" y="50"/>
                  </a:cubicBezTo>
                  <a:cubicBezTo>
                    <a:pt x="34" y="48"/>
                    <a:pt x="32" y="50"/>
                    <a:pt x="28" y="53"/>
                  </a:cubicBezTo>
                  <a:cubicBezTo>
                    <a:pt x="29" y="49"/>
                    <a:pt x="31" y="49"/>
                    <a:pt x="33" y="47"/>
                  </a:cubicBezTo>
                  <a:cubicBezTo>
                    <a:pt x="30" y="45"/>
                    <a:pt x="27" y="45"/>
                    <a:pt x="24" y="45"/>
                  </a:cubicBezTo>
                  <a:cubicBezTo>
                    <a:pt x="18" y="43"/>
                    <a:pt x="12" y="45"/>
                    <a:pt x="6" y="47"/>
                  </a:cubicBezTo>
                  <a:cubicBezTo>
                    <a:pt x="5" y="47"/>
                    <a:pt x="3" y="48"/>
                    <a:pt x="0" y="48"/>
                  </a:cubicBezTo>
                  <a:cubicBezTo>
                    <a:pt x="2" y="46"/>
                    <a:pt x="5" y="46"/>
                    <a:pt x="7" y="44"/>
                  </a:cubicBezTo>
                  <a:cubicBezTo>
                    <a:pt x="9" y="45"/>
                    <a:pt x="11" y="44"/>
                    <a:pt x="13" y="43"/>
                  </a:cubicBezTo>
                  <a:cubicBezTo>
                    <a:pt x="20" y="42"/>
                    <a:pt x="27" y="44"/>
                    <a:pt x="35" y="45"/>
                  </a:cubicBezTo>
                  <a:cubicBezTo>
                    <a:pt x="42" y="46"/>
                    <a:pt x="49" y="48"/>
                    <a:pt x="56" y="45"/>
                  </a:cubicBezTo>
                  <a:cubicBezTo>
                    <a:pt x="56" y="47"/>
                    <a:pt x="55" y="48"/>
                    <a:pt x="52" y="48"/>
                  </a:cubicBezTo>
                  <a:cubicBezTo>
                    <a:pt x="48" y="49"/>
                    <a:pt x="44" y="49"/>
                    <a:pt x="40" y="48"/>
                  </a:cubicBezTo>
                  <a:cubicBezTo>
                    <a:pt x="45" y="51"/>
                    <a:pt x="50" y="51"/>
                    <a:pt x="55" y="48"/>
                  </a:cubicBezTo>
                  <a:cubicBezTo>
                    <a:pt x="56" y="47"/>
                    <a:pt x="57" y="46"/>
                    <a:pt x="56" y="45"/>
                  </a:cubicBezTo>
                  <a:cubicBezTo>
                    <a:pt x="56" y="44"/>
                    <a:pt x="56" y="44"/>
                    <a:pt x="56" y="43"/>
                  </a:cubicBezTo>
                  <a:cubicBezTo>
                    <a:pt x="57" y="42"/>
                    <a:pt x="58" y="41"/>
                    <a:pt x="57" y="40"/>
                  </a:cubicBezTo>
                  <a:cubicBezTo>
                    <a:pt x="58" y="37"/>
                    <a:pt x="60" y="34"/>
                    <a:pt x="59" y="30"/>
                  </a:cubicBezTo>
                  <a:close/>
                </a:path>
              </a:pathLst>
            </a:custGeom>
            <a:solidFill>
              <a:srgbClr val="F2D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2" name="Freeform 1506"/>
            <p:cNvSpPr>
              <a:spLocks/>
            </p:cNvSpPr>
            <p:nvPr/>
          </p:nvSpPr>
          <p:spPr bwMode="auto">
            <a:xfrm>
              <a:off x="950" y="2268"/>
              <a:ext cx="12" cy="7"/>
            </a:xfrm>
            <a:custGeom>
              <a:avLst/>
              <a:gdLst>
                <a:gd name="T0" fmla="*/ 5 w 5"/>
                <a:gd name="T1" fmla="*/ 2 h 3"/>
                <a:gd name="T2" fmla="*/ 4 w 5"/>
                <a:gd name="T3" fmla="*/ 3 h 3"/>
                <a:gd name="T4" fmla="*/ 0 w 5"/>
                <a:gd name="T5" fmla="*/ 2 h 3"/>
                <a:gd name="T6" fmla="*/ 2 w 5"/>
                <a:gd name="T7" fmla="*/ 1 h 3"/>
                <a:gd name="T8" fmla="*/ 5 w 5"/>
                <a:gd name="T9" fmla="*/ 2 h 3"/>
              </a:gdLst>
              <a:ahLst/>
              <a:cxnLst>
                <a:cxn ang="0">
                  <a:pos x="T0" y="T1"/>
                </a:cxn>
                <a:cxn ang="0">
                  <a:pos x="T2" y="T3"/>
                </a:cxn>
                <a:cxn ang="0">
                  <a:pos x="T4" y="T5"/>
                </a:cxn>
                <a:cxn ang="0">
                  <a:pos x="T6" y="T7"/>
                </a:cxn>
                <a:cxn ang="0">
                  <a:pos x="T8" y="T9"/>
                </a:cxn>
              </a:cxnLst>
              <a:rect l="0" t="0" r="r" b="b"/>
              <a:pathLst>
                <a:path w="5" h="3">
                  <a:moveTo>
                    <a:pt x="5" y="2"/>
                  </a:moveTo>
                  <a:cubicBezTo>
                    <a:pt x="5" y="3"/>
                    <a:pt x="4" y="3"/>
                    <a:pt x="4" y="3"/>
                  </a:cubicBezTo>
                  <a:cubicBezTo>
                    <a:pt x="3" y="2"/>
                    <a:pt x="1" y="3"/>
                    <a:pt x="0" y="2"/>
                  </a:cubicBezTo>
                  <a:cubicBezTo>
                    <a:pt x="0" y="1"/>
                    <a:pt x="1" y="0"/>
                    <a:pt x="2" y="1"/>
                  </a:cubicBezTo>
                  <a:cubicBezTo>
                    <a:pt x="3" y="1"/>
                    <a:pt x="4" y="0"/>
                    <a:pt x="5" y="2"/>
                  </a:cubicBezTo>
                  <a:close/>
                </a:path>
              </a:pathLst>
            </a:custGeom>
            <a:solidFill>
              <a:srgbClr val="806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3" name="Freeform 1507"/>
            <p:cNvSpPr>
              <a:spLocks/>
            </p:cNvSpPr>
            <p:nvPr/>
          </p:nvSpPr>
          <p:spPr bwMode="auto">
            <a:xfrm>
              <a:off x="955" y="2260"/>
              <a:ext cx="7" cy="5"/>
            </a:xfrm>
            <a:custGeom>
              <a:avLst/>
              <a:gdLst>
                <a:gd name="T0" fmla="*/ 3 w 3"/>
                <a:gd name="T1" fmla="*/ 1 h 2"/>
                <a:gd name="T2" fmla="*/ 1 w 3"/>
                <a:gd name="T3" fmla="*/ 2 h 2"/>
                <a:gd name="T4" fmla="*/ 0 w 3"/>
                <a:gd name="T5" fmla="*/ 1 h 2"/>
                <a:gd name="T6" fmla="*/ 2 w 3"/>
                <a:gd name="T7" fmla="*/ 0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3" y="2"/>
                    <a:pt x="2" y="2"/>
                    <a:pt x="1" y="2"/>
                  </a:cubicBezTo>
                  <a:cubicBezTo>
                    <a:pt x="0" y="2"/>
                    <a:pt x="0" y="2"/>
                    <a:pt x="0" y="1"/>
                  </a:cubicBezTo>
                  <a:cubicBezTo>
                    <a:pt x="0" y="0"/>
                    <a:pt x="1" y="0"/>
                    <a:pt x="2" y="0"/>
                  </a:cubicBezTo>
                  <a:cubicBezTo>
                    <a:pt x="3" y="0"/>
                    <a:pt x="3" y="0"/>
                    <a:pt x="3" y="1"/>
                  </a:cubicBezTo>
                  <a:close/>
                </a:path>
              </a:pathLst>
            </a:custGeom>
            <a:solidFill>
              <a:srgbClr val="957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4" name="Freeform 1508"/>
            <p:cNvSpPr>
              <a:spLocks/>
            </p:cNvSpPr>
            <p:nvPr/>
          </p:nvSpPr>
          <p:spPr bwMode="auto">
            <a:xfrm>
              <a:off x="962" y="2277"/>
              <a:ext cx="7" cy="7"/>
            </a:xfrm>
            <a:custGeom>
              <a:avLst/>
              <a:gdLst>
                <a:gd name="T0" fmla="*/ 2 w 3"/>
                <a:gd name="T1" fmla="*/ 0 h 3"/>
                <a:gd name="T2" fmla="*/ 3 w 3"/>
                <a:gd name="T3" fmla="*/ 2 h 3"/>
                <a:gd name="T4" fmla="*/ 2 w 3"/>
                <a:gd name="T5" fmla="*/ 3 h 3"/>
                <a:gd name="T6" fmla="*/ 0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3" y="0"/>
                    <a:pt x="3" y="1"/>
                    <a:pt x="3" y="2"/>
                  </a:cubicBezTo>
                  <a:cubicBezTo>
                    <a:pt x="3" y="3"/>
                    <a:pt x="2" y="3"/>
                    <a:pt x="2" y="3"/>
                  </a:cubicBezTo>
                  <a:cubicBezTo>
                    <a:pt x="1" y="3"/>
                    <a:pt x="0" y="3"/>
                    <a:pt x="0" y="2"/>
                  </a:cubicBezTo>
                  <a:cubicBezTo>
                    <a:pt x="0" y="1"/>
                    <a:pt x="1" y="0"/>
                    <a:pt x="2" y="0"/>
                  </a:cubicBezTo>
                  <a:close/>
                </a:path>
              </a:pathLst>
            </a:custGeom>
            <a:solidFill>
              <a:srgbClr val="7A6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5" name="Freeform 1509"/>
            <p:cNvSpPr>
              <a:spLocks/>
            </p:cNvSpPr>
            <p:nvPr/>
          </p:nvSpPr>
          <p:spPr bwMode="auto">
            <a:xfrm>
              <a:off x="1609" y="1938"/>
              <a:ext cx="26" cy="86"/>
            </a:xfrm>
            <a:custGeom>
              <a:avLst/>
              <a:gdLst>
                <a:gd name="T0" fmla="*/ 5 w 11"/>
                <a:gd name="T1" fmla="*/ 35 h 36"/>
                <a:gd name="T2" fmla="*/ 0 w 11"/>
                <a:gd name="T3" fmla="*/ 36 h 36"/>
                <a:gd name="T4" fmla="*/ 0 w 11"/>
                <a:gd name="T5" fmla="*/ 35 h 36"/>
                <a:gd name="T6" fmla="*/ 5 w 11"/>
                <a:gd name="T7" fmla="*/ 18 h 36"/>
                <a:gd name="T8" fmla="*/ 2 w 11"/>
                <a:gd name="T9" fmla="*/ 5 h 36"/>
                <a:gd name="T10" fmla="*/ 6 w 11"/>
                <a:gd name="T11" fmla="*/ 1 h 36"/>
                <a:gd name="T12" fmla="*/ 8 w 11"/>
                <a:gd name="T13" fmla="*/ 0 h 36"/>
                <a:gd name="T14" fmla="*/ 11 w 11"/>
                <a:gd name="T15" fmla="*/ 5 h 36"/>
                <a:gd name="T16" fmla="*/ 10 w 11"/>
                <a:gd name="T17" fmla="*/ 13 h 36"/>
                <a:gd name="T18" fmla="*/ 8 w 11"/>
                <a:gd name="T19" fmla="*/ 17 h 36"/>
                <a:gd name="T20" fmla="*/ 7 w 11"/>
                <a:gd name="T21" fmla="*/ 26 h 36"/>
                <a:gd name="T22" fmla="*/ 6 w 11"/>
                <a:gd name="T23" fmla="*/ 31 h 36"/>
                <a:gd name="T24" fmla="*/ 5 w 11"/>
                <a:gd name="T25"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6">
                  <a:moveTo>
                    <a:pt x="5" y="35"/>
                  </a:moveTo>
                  <a:cubicBezTo>
                    <a:pt x="3" y="36"/>
                    <a:pt x="2" y="36"/>
                    <a:pt x="0" y="36"/>
                  </a:cubicBezTo>
                  <a:cubicBezTo>
                    <a:pt x="0" y="36"/>
                    <a:pt x="0" y="35"/>
                    <a:pt x="0" y="35"/>
                  </a:cubicBezTo>
                  <a:cubicBezTo>
                    <a:pt x="5" y="31"/>
                    <a:pt x="5" y="24"/>
                    <a:pt x="5" y="18"/>
                  </a:cubicBezTo>
                  <a:cubicBezTo>
                    <a:pt x="5" y="13"/>
                    <a:pt x="5" y="9"/>
                    <a:pt x="2" y="5"/>
                  </a:cubicBezTo>
                  <a:cubicBezTo>
                    <a:pt x="3" y="3"/>
                    <a:pt x="5" y="3"/>
                    <a:pt x="6" y="1"/>
                  </a:cubicBezTo>
                  <a:cubicBezTo>
                    <a:pt x="7" y="1"/>
                    <a:pt x="7" y="0"/>
                    <a:pt x="8" y="0"/>
                  </a:cubicBezTo>
                  <a:cubicBezTo>
                    <a:pt x="10" y="1"/>
                    <a:pt x="11" y="3"/>
                    <a:pt x="11" y="5"/>
                  </a:cubicBezTo>
                  <a:cubicBezTo>
                    <a:pt x="10" y="7"/>
                    <a:pt x="10" y="10"/>
                    <a:pt x="10" y="13"/>
                  </a:cubicBezTo>
                  <a:cubicBezTo>
                    <a:pt x="9" y="14"/>
                    <a:pt x="9" y="16"/>
                    <a:pt x="8" y="17"/>
                  </a:cubicBezTo>
                  <a:cubicBezTo>
                    <a:pt x="7" y="20"/>
                    <a:pt x="7" y="23"/>
                    <a:pt x="7" y="26"/>
                  </a:cubicBezTo>
                  <a:cubicBezTo>
                    <a:pt x="7" y="28"/>
                    <a:pt x="8" y="30"/>
                    <a:pt x="6" y="31"/>
                  </a:cubicBezTo>
                  <a:cubicBezTo>
                    <a:pt x="6" y="32"/>
                    <a:pt x="6" y="34"/>
                    <a:pt x="5" y="35"/>
                  </a:cubicBezTo>
                  <a:close/>
                </a:path>
              </a:pathLst>
            </a:custGeom>
            <a:solidFill>
              <a:srgbClr val="9E7F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6" name="Freeform 1510"/>
            <p:cNvSpPr>
              <a:spLocks/>
            </p:cNvSpPr>
            <p:nvPr/>
          </p:nvSpPr>
          <p:spPr bwMode="auto">
            <a:xfrm>
              <a:off x="1625" y="1924"/>
              <a:ext cx="17" cy="45"/>
            </a:xfrm>
            <a:custGeom>
              <a:avLst/>
              <a:gdLst>
                <a:gd name="T0" fmla="*/ 3 w 7"/>
                <a:gd name="T1" fmla="*/ 19 h 19"/>
                <a:gd name="T2" fmla="*/ 2 w 7"/>
                <a:gd name="T3" fmla="*/ 11 h 19"/>
                <a:gd name="T4" fmla="*/ 0 w 7"/>
                <a:gd name="T5" fmla="*/ 7 h 19"/>
                <a:gd name="T6" fmla="*/ 5 w 7"/>
                <a:gd name="T7" fmla="*/ 0 h 19"/>
                <a:gd name="T8" fmla="*/ 6 w 7"/>
                <a:gd name="T9" fmla="*/ 2 h 19"/>
                <a:gd name="T10" fmla="*/ 5 w 7"/>
                <a:gd name="T11" fmla="*/ 16 h 19"/>
                <a:gd name="T12" fmla="*/ 3 w 7"/>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3" y="19"/>
                  </a:moveTo>
                  <a:cubicBezTo>
                    <a:pt x="2" y="16"/>
                    <a:pt x="2" y="14"/>
                    <a:pt x="2" y="11"/>
                  </a:cubicBezTo>
                  <a:cubicBezTo>
                    <a:pt x="3" y="9"/>
                    <a:pt x="2" y="7"/>
                    <a:pt x="0" y="7"/>
                  </a:cubicBezTo>
                  <a:cubicBezTo>
                    <a:pt x="0" y="4"/>
                    <a:pt x="0" y="0"/>
                    <a:pt x="5" y="0"/>
                  </a:cubicBezTo>
                  <a:cubicBezTo>
                    <a:pt x="6" y="0"/>
                    <a:pt x="6" y="1"/>
                    <a:pt x="6" y="2"/>
                  </a:cubicBezTo>
                  <a:cubicBezTo>
                    <a:pt x="6" y="7"/>
                    <a:pt x="7" y="11"/>
                    <a:pt x="5" y="16"/>
                  </a:cubicBezTo>
                  <a:cubicBezTo>
                    <a:pt x="4" y="17"/>
                    <a:pt x="4" y="18"/>
                    <a:pt x="3" y="19"/>
                  </a:cubicBezTo>
                  <a:close/>
                </a:path>
              </a:pathLst>
            </a:custGeom>
            <a:solidFill>
              <a:srgbClr val="6A44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7" name="Freeform 1511"/>
            <p:cNvSpPr>
              <a:spLocks/>
            </p:cNvSpPr>
            <p:nvPr/>
          </p:nvSpPr>
          <p:spPr bwMode="auto">
            <a:xfrm>
              <a:off x="1580" y="2024"/>
              <a:ext cx="43" cy="12"/>
            </a:xfrm>
            <a:custGeom>
              <a:avLst/>
              <a:gdLst>
                <a:gd name="T0" fmla="*/ 5 w 18"/>
                <a:gd name="T1" fmla="*/ 5 h 5"/>
                <a:gd name="T2" fmla="*/ 1 w 18"/>
                <a:gd name="T3" fmla="*/ 3 h 5"/>
                <a:gd name="T4" fmla="*/ 2 w 18"/>
                <a:gd name="T5" fmla="*/ 1 h 5"/>
                <a:gd name="T6" fmla="*/ 11 w 18"/>
                <a:gd name="T7" fmla="*/ 1 h 5"/>
                <a:gd name="T8" fmla="*/ 18 w 18"/>
                <a:gd name="T9" fmla="*/ 0 h 5"/>
                <a:gd name="T10" fmla="*/ 5 w 18"/>
                <a:gd name="T11" fmla="*/ 5 h 5"/>
              </a:gdLst>
              <a:ahLst/>
              <a:cxnLst>
                <a:cxn ang="0">
                  <a:pos x="T0" y="T1"/>
                </a:cxn>
                <a:cxn ang="0">
                  <a:pos x="T2" y="T3"/>
                </a:cxn>
                <a:cxn ang="0">
                  <a:pos x="T4" y="T5"/>
                </a:cxn>
                <a:cxn ang="0">
                  <a:pos x="T6" y="T7"/>
                </a:cxn>
                <a:cxn ang="0">
                  <a:pos x="T8" y="T9"/>
                </a:cxn>
                <a:cxn ang="0">
                  <a:pos x="T10" y="T11"/>
                </a:cxn>
              </a:cxnLst>
              <a:rect l="0" t="0" r="r" b="b"/>
              <a:pathLst>
                <a:path w="18" h="5">
                  <a:moveTo>
                    <a:pt x="5" y="5"/>
                  </a:moveTo>
                  <a:cubicBezTo>
                    <a:pt x="4" y="4"/>
                    <a:pt x="2" y="5"/>
                    <a:pt x="1" y="3"/>
                  </a:cubicBezTo>
                  <a:cubicBezTo>
                    <a:pt x="0" y="2"/>
                    <a:pt x="0" y="1"/>
                    <a:pt x="2" y="1"/>
                  </a:cubicBezTo>
                  <a:cubicBezTo>
                    <a:pt x="5" y="1"/>
                    <a:pt x="8" y="1"/>
                    <a:pt x="11" y="1"/>
                  </a:cubicBezTo>
                  <a:cubicBezTo>
                    <a:pt x="13" y="1"/>
                    <a:pt x="16" y="2"/>
                    <a:pt x="18" y="0"/>
                  </a:cubicBezTo>
                  <a:cubicBezTo>
                    <a:pt x="17" y="4"/>
                    <a:pt x="13" y="5"/>
                    <a:pt x="5" y="5"/>
                  </a:cubicBezTo>
                  <a:close/>
                </a:path>
              </a:pathLst>
            </a:custGeom>
            <a:solidFill>
              <a:srgbClr val="F1E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8" name="Freeform 1512"/>
            <p:cNvSpPr>
              <a:spLocks/>
            </p:cNvSpPr>
            <p:nvPr/>
          </p:nvSpPr>
          <p:spPr bwMode="auto">
            <a:xfrm>
              <a:off x="1623" y="1979"/>
              <a:ext cx="5" cy="33"/>
            </a:xfrm>
            <a:custGeom>
              <a:avLst/>
              <a:gdLst>
                <a:gd name="T0" fmla="*/ 0 w 2"/>
                <a:gd name="T1" fmla="*/ 14 h 14"/>
                <a:gd name="T2" fmla="*/ 1 w 2"/>
                <a:gd name="T3" fmla="*/ 5 h 14"/>
                <a:gd name="T4" fmla="*/ 2 w 2"/>
                <a:gd name="T5" fmla="*/ 0 h 14"/>
                <a:gd name="T6" fmla="*/ 2 w 2"/>
                <a:gd name="T7" fmla="*/ 1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cubicBezTo>
                    <a:pt x="1" y="11"/>
                    <a:pt x="1" y="8"/>
                    <a:pt x="1" y="5"/>
                  </a:cubicBezTo>
                  <a:cubicBezTo>
                    <a:pt x="1" y="3"/>
                    <a:pt x="1" y="2"/>
                    <a:pt x="2" y="0"/>
                  </a:cubicBezTo>
                  <a:cubicBezTo>
                    <a:pt x="2" y="3"/>
                    <a:pt x="1" y="7"/>
                    <a:pt x="2" y="10"/>
                  </a:cubicBezTo>
                  <a:cubicBezTo>
                    <a:pt x="2" y="12"/>
                    <a:pt x="2" y="13"/>
                    <a:pt x="0" y="14"/>
                  </a:cubicBezTo>
                  <a:close/>
                </a:path>
              </a:pathLst>
            </a:custGeom>
            <a:solidFill>
              <a:srgbClr val="8D6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9" name="Freeform 1513"/>
            <p:cNvSpPr>
              <a:spLocks/>
            </p:cNvSpPr>
            <p:nvPr/>
          </p:nvSpPr>
          <p:spPr bwMode="auto">
            <a:xfrm>
              <a:off x="1069" y="3115"/>
              <a:ext cx="7" cy="10"/>
            </a:xfrm>
            <a:custGeom>
              <a:avLst/>
              <a:gdLst>
                <a:gd name="T0" fmla="*/ 3 w 3"/>
                <a:gd name="T1" fmla="*/ 3 h 4"/>
                <a:gd name="T2" fmla="*/ 0 w 3"/>
                <a:gd name="T3" fmla="*/ 1 h 4"/>
                <a:gd name="T4" fmla="*/ 1 w 3"/>
                <a:gd name="T5" fmla="*/ 0 h 4"/>
                <a:gd name="T6" fmla="*/ 3 w 3"/>
                <a:gd name="T7" fmla="*/ 3 h 4"/>
              </a:gdLst>
              <a:ahLst/>
              <a:cxnLst>
                <a:cxn ang="0">
                  <a:pos x="T0" y="T1"/>
                </a:cxn>
                <a:cxn ang="0">
                  <a:pos x="T2" y="T3"/>
                </a:cxn>
                <a:cxn ang="0">
                  <a:pos x="T4" y="T5"/>
                </a:cxn>
                <a:cxn ang="0">
                  <a:pos x="T6" y="T7"/>
                </a:cxn>
              </a:cxnLst>
              <a:rect l="0" t="0" r="r" b="b"/>
              <a:pathLst>
                <a:path w="3" h="4">
                  <a:moveTo>
                    <a:pt x="3" y="3"/>
                  </a:moveTo>
                  <a:cubicBezTo>
                    <a:pt x="2" y="3"/>
                    <a:pt x="0" y="4"/>
                    <a:pt x="0" y="1"/>
                  </a:cubicBezTo>
                  <a:cubicBezTo>
                    <a:pt x="0" y="1"/>
                    <a:pt x="0" y="0"/>
                    <a:pt x="1" y="0"/>
                  </a:cubicBezTo>
                  <a:cubicBezTo>
                    <a:pt x="3" y="0"/>
                    <a:pt x="2" y="2"/>
                    <a:pt x="3" y="3"/>
                  </a:cubicBezTo>
                  <a:close/>
                </a:path>
              </a:pathLst>
            </a:custGeom>
            <a:solidFill>
              <a:srgbClr val="A48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0" name="Freeform 1514"/>
            <p:cNvSpPr>
              <a:spLocks/>
            </p:cNvSpPr>
            <p:nvPr/>
          </p:nvSpPr>
          <p:spPr bwMode="auto">
            <a:xfrm>
              <a:off x="1067" y="3125"/>
              <a:ext cx="7" cy="9"/>
            </a:xfrm>
            <a:custGeom>
              <a:avLst/>
              <a:gdLst>
                <a:gd name="T0" fmla="*/ 1 w 3"/>
                <a:gd name="T1" fmla="*/ 0 h 4"/>
                <a:gd name="T2" fmla="*/ 3 w 3"/>
                <a:gd name="T3" fmla="*/ 1 h 4"/>
                <a:gd name="T4" fmla="*/ 2 w 3"/>
                <a:gd name="T5" fmla="*/ 4 h 4"/>
                <a:gd name="T6" fmla="*/ 1 w 3"/>
                <a:gd name="T7" fmla="*/ 2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2" y="0"/>
                    <a:pt x="3" y="0"/>
                    <a:pt x="3" y="1"/>
                  </a:cubicBezTo>
                  <a:cubicBezTo>
                    <a:pt x="3" y="3"/>
                    <a:pt x="3" y="4"/>
                    <a:pt x="2" y="4"/>
                  </a:cubicBezTo>
                  <a:cubicBezTo>
                    <a:pt x="1" y="4"/>
                    <a:pt x="1" y="2"/>
                    <a:pt x="1" y="2"/>
                  </a:cubicBezTo>
                  <a:cubicBezTo>
                    <a:pt x="0" y="1"/>
                    <a:pt x="1" y="0"/>
                    <a:pt x="1" y="0"/>
                  </a:cubicBezTo>
                  <a:close/>
                </a:path>
              </a:pathLst>
            </a:custGeom>
            <a:solidFill>
              <a:srgbClr val="A48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1" name="Freeform 1515"/>
            <p:cNvSpPr>
              <a:spLocks/>
            </p:cNvSpPr>
            <p:nvPr/>
          </p:nvSpPr>
          <p:spPr bwMode="auto">
            <a:xfrm>
              <a:off x="1076" y="3108"/>
              <a:ext cx="5" cy="7"/>
            </a:xfrm>
            <a:custGeom>
              <a:avLst/>
              <a:gdLst>
                <a:gd name="T0" fmla="*/ 2 w 2"/>
                <a:gd name="T1" fmla="*/ 1 h 3"/>
                <a:gd name="T2" fmla="*/ 1 w 2"/>
                <a:gd name="T3" fmla="*/ 3 h 3"/>
                <a:gd name="T4" fmla="*/ 0 w 2"/>
                <a:gd name="T5" fmla="*/ 2 h 3"/>
                <a:gd name="T6" fmla="*/ 1 w 2"/>
                <a:gd name="T7" fmla="*/ 0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cubicBezTo>
                    <a:pt x="2" y="2"/>
                    <a:pt x="2" y="3"/>
                    <a:pt x="1" y="3"/>
                  </a:cubicBezTo>
                  <a:cubicBezTo>
                    <a:pt x="0" y="3"/>
                    <a:pt x="0" y="2"/>
                    <a:pt x="0" y="2"/>
                  </a:cubicBezTo>
                  <a:cubicBezTo>
                    <a:pt x="0" y="0"/>
                    <a:pt x="0" y="0"/>
                    <a:pt x="1" y="0"/>
                  </a:cubicBezTo>
                  <a:cubicBezTo>
                    <a:pt x="2" y="0"/>
                    <a:pt x="2" y="1"/>
                    <a:pt x="2" y="1"/>
                  </a:cubicBezTo>
                  <a:close/>
                </a:path>
              </a:pathLst>
            </a:custGeom>
            <a:solidFill>
              <a:srgbClr val="8E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2" name="Freeform 1516"/>
            <p:cNvSpPr>
              <a:spLocks/>
            </p:cNvSpPr>
            <p:nvPr/>
          </p:nvSpPr>
          <p:spPr bwMode="auto">
            <a:xfrm>
              <a:off x="1079" y="3118"/>
              <a:ext cx="4" cy="7"/>
            </a:xfrm>
            <a:custGeom>
              <a:avLst/>
              <a:gdLst>
                <a:gd name="T0" fmla="*/ 2 w 2"/>
                <a:gd name="T1" fmla="*/ 1 h 3"/>
                <a:gd name="T2" fmla="*/ 1 w 2"/>
                <a:gd name="T3" fmla="*/ 2 h 3"/>
                <a:gd name="T4" fmla="*/ 0 w 2"/>
                <a:gd name="T5" fmla="*/ 1 h 3"/>
                <a:gd name="T6" fmla="*/ 1 w 2"/>
                <a:gd name="T7" fmla="*/ 0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cubicBezTo>
                    <a:pt x="2" y="2"/>
                    <a:pt x="2" y="2"/>
                    <a:pt x="1" y="2"/>
                  </a:cubicBezTo>
                  <a:cubicBezTo>
                    <a:pt x="0" y="3"/>
                    <a:pt x="0" y="2"/>
                    <a:pt x="0" y="1"/>
                  </a:cubicBezTo>
                  <a:cubicBezTo>
                    <a:pt x="0" y="0"/>
                    <a:pt x="1" y="0"/>
                    <a:pt x="1" y="0"/>
                  </a:cubicBezTo>
                  <a:cubicBezTo>
                    <a:pt x="2" y="0"/>
                    <a:pt x="2" y="0"/>
                    <a:pt x="2" y="1"/>
                  </a:cubicBezTo>
                  <a:close/>
                </a:path>
              </a:pathLst>
            </a:custGeom>
            <a:solidFill>
              <a:srgbClr val="6D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3" name="Freeform 1517"/>
            <p:cNvSpPr>
              <a:spLocks/>
            </p:cNvSpPr>
            <p:nvPr/>
          </p:nvSpPr>
          <p:spPr bwMode="auto">
            <a:xfrm>
              <a:off x="953" y="3125"/>
              <a:ext cx="12" cy="12"/>
            </a:xfrm>
            <a:custGeom>
              <a:avLst/>
              <a:gdLst>
                <a:gd name="T0" fmla="*/ 2 w 5"/>
                <a:gd name="T1" fmla="*/ 5 h 5"/>
                <a:gd name="T2" fmla="*/ 0 w 5"/>
                <a:gd name="T3" fmla="*/ 1 h 5"/>
                <a:gd name="T4" fmla="*/ 4 w 5"/>
                <a:gd name="T5" fmla="*/ 2 h 5"/>
                <a:gd name="T6" fmla="*/ 2 w 5"/>
                <a:gd name="T7" fmla="*/ 5 h 5"/>
              </a:gdLst>
              <a:ahLst/>
              <a:cxnLst>
                <a:cxn ang="0">
                  <a:pos x="T0" y="T1"/>
                </a:cxn>
                <a:cxn ang="0">
                  <a:pos x="T2" y="T3"/>
                </a:cxn>
                <a:cxn ang="0">
                  <a:pos x="T4" y="T5"/>
                </a:cxn>
                <a:cxn ang="0">
                  <a:pos x="T6" y="T7"/>
                </a:cxn>
              </a:cxnLst>
              <a:rect l="0" t="0" r="r" b="b"/>
              <a:pathLst>
                <a:path w="5" h="5">
                  <a:moveTo>
                    <a:pt x="2" y="5"/>
                  </a:moveTo>
                  <a:cubicBezTo>
                    <a:pt x="2" y="4"/>
                    <a:pt x="2" y="2"/>
                    <a:pt x="0" y="1"/>
                  </a:cubicBezTo>
                  <a:cubicBezTo>
                    <a:pt x="2" y="2"/>
                    <a:pt x="4" y="0"/>
                    <a:pt x="4" y="2"/>
                  </a:cubicBezTo>
                  <a:cubicBezTo>
                    <a:pt x="5" y="4"/>
                    <a:pt x="4" y="5"/>
                    <a:pt x="2" y="5"/>
                  </a:cubicBezTo>
                  <a:close/>
                </a:path>
              </a:pathLst>
            </a:custGeom>
            <a:solidFill>
              <a:srgbClr val="8A7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4" name="Freeform 1518"/>
            <p:cNvSpPr>
              <a:spLocks/>
            </p:cNvSpPr>
            <p:nvPr/>
          </p:nvSpPr>
          <p:spPr bwMode="auto">
            <a:xfrm>
              <a:off x="965" y="3115"/>
              <a:ext cx="9" cy="26"/>
            </a:xfrm>
            <a:custGeom>
              <a:avLst/>
              <a:gdLst>
                <a:gd name="T0" fmla="*/ 1 w 4"/>
                <a:gd name="T1" fmla="*/ 2 h 11"/>
                <a:gd name="T2" fmla="*/ 1 w 4"/>
                <a:gd name="T3" fmla="*/ 0 h 11"/>
                <a:gd name="T4" fmla="*/ 1 w 4"/>
                <a:gd name="T5" fmla="*/ 11 h 11"/>
                <a:gd name="T6" fmla="*/ 0 w 4"/>
                <a:gd name="T7" fmla="*/ 9 h 11"/>
                <a:gd name="T8" fmla="*/ 1 w 4"/>
                <a:gd name="T9" fmla="*/ 2 h 11"/>
              </a:gdLst>
              <a:ahLst/>
              <a:cxnLst>
                <a:cxn ang="0">
                  <a:pos x="T0" y="T1"/>
                </a:cxn>
                <a:cxn ang="0">
                  <a:pos x="T2" y="T3"/>
                </a:cxn>
                <a:cxn ang="0">
                  <a:pos x="T4" y="T5"/>
                </a:cxn>
                <a:cxn ang="0">
                  <a:pos x="T6" y="T7"/>
                </a:cxn>
                <a:cxn ang="0">
                  <a:pos x="T8" y="T9"/>
                </a:cxn>
              </a:cxnLst>
              <a:rect l="0" t="0" r="r" b="b"/>
              <a:pathLst>
                <a:path w="4" h="11">
                  <a:moveTo>
                    <a:pt x="1" y="2"/>
                  </a:moveTo>
                  <a:cubicBezTo>
                    <a:pt x="1" y="2"/>
                    <a:pt x="1" y="1"/>
                    <a:pt x="1" y="0"/>
                  </a:cubicBezTo>
                  <a:cubicBezTo>
                    <a:pt x="4" y="3"/>
                    <a:pt x="4" y="9"/>
                    <a:pt x="1" y="11"/>
                  </a:cubicBezTo>
                  <a:cubicBezTo>
                    <a:pt x="0" y="11"/>
                    <a:pt x="0" y="10"/>
                    <a:pt x="0" y="9"/>
                  </a:cubicBezTo>
                  <a:cubicBezTo>
                    <a:pt x="1" y="7"/>
                    <a:pt x="1" y="5"/>
                    <a:pt x="1" y="2"/>
                  </a:cubicBezTo>
                  <a:close/>
                </a:path>
              </a:pathLst>
            </a:custGeom>
            <a:solidFill>
              <a:srgbClr val="5E3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5" name="Freeform 1519"/>
            <p:cNvSpPr>
              <a:spLocks/>
            </p:cNvSpPr>
            <p:nvPr/>
          </p:nvSpPr>
          <p:spPr bwMode="auto">
            <a:xfrm>
              <a:off x="943" y="3118"/>
              <a:ext cx="7" cy="11"/>
            </a:xfrm>
            <a:custGeom>
              <a:avLst/>
              <a:gdLst>
                <a:gd name="T0" fmla="*/ 0 w 3"/>
                <a:gd name="T1" fmla="*/ 0 h 5"/>
                <a:gd name="T2" fmla="*/ 1 w 3"/>
                <a:gd name="T3" fmla="*/ 1 h 5"/>
                <a:gd name="T4" fmla="*/ 3 w 3"/>
                <a:gd name="T5" fmla="*/ 5 h 5"/>
                <a:gd name="T6" fmla="*/ 2 w 3"/>
                <a:gd name="T7" fmla="*/ 5 h 5"/>
                <a:gd name="T8" fmla="*/ 0 w 3"/>
                <a:gd name="T9" fmla="*/ 1 h 5"/>
                <a:gd name="T10" fmla="*/ 0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0" y="0"/>
                  </a:moveTo>
                  <a:cubicBezTo>
                    <a:pt x="2" y="0"/>
                    <a:pt x="1" y="1"/>
                    <a:pt x="1" y="1"/>
                  </a:cubicBezTo>
                  <a:cubicBezTo>
                    <a:pt x="2" y="2"/>
                    <a:pt x="3" y="4"/>
                    <a:pt x="3" y="5"/>
                  </a:cubicBezTo>
                  <a:cubicBezTo>
                    <a:pt x="3" y="5"/>
                    <a:pt x="2" y="5"/>
                    <a:pt x="2" y="5"/>
                  </a:cubicBezTo>
                  <a:cubicBezTo>
                    <a:pt x="0" y="4"/>
                    <a:pt x="0" y="3"/>
                    <a:pt x="0" y="1"/>
                  </a:cubicBezTo>
                  <a:cubicBezTo>
                    <a:pt x="0" y="1"/>
                    <a:pt x="0" y="1"/>
                    <a:pt x="0" y="0"/>
                  </a:cubicBezTo>
                  <a:close/>
                </a:path>
              </a:pathLst>
            </a:custGeom>
            <a:solidFill>
              <a:srgbClr val="998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6" name="Freeform 1520"/>
            <p:cNvSpPr>
              <a:spLocks/>
            </p:cNvSpPr>
            <p:nvPr/>
          </p:nvSpPr>
          <p:spPr bwMode="auto">
            <a:xfrm>
              <a:off x="950" y="3132"/>
              <a:ext cx="8" cy="9"/>
            </a:xfrm>
            <a:custGeom>
              <a:avLst/>
              <a:gdLst>
                <a:gd name="T0" fmla="*/ 3 w 3"/>
                <a:gd name="T1" fmla="*/ 2 h 4"/>
                <a:gd name="T2" fmla="*/ 1 w 3"/>
                <a:gd name="T3" fmla="*/ 3 h 4"/>
                <a:gd name="T4" fmla="*/ 1 w 3"/>
                <a:gd name="T5" fmla="*/ 1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3"/>
                    <a:pt x="2" y="4"/>
                    <a:pt x="1" y="3"/>
                  </a:cubicBezTo>
                  <a:cubicBezTo>
                    <a:pt x="0" y="3"/>
                    <a:pt x="0" y="2"/>
                    <a:pt x="1" y="1"/>
                  </a:cubicBezTo>
                  <a:cubicBezTo>
                    <a:pt x="2" y="0"/>
                    <a:pt x="2" y="2"/>
                    <a:pt x="3" y="2"/>
                  </a:cubicBezTo>
                  <a:cubicBezTo>
                    <a:pt x="3" y="2"/>
                    <a:pt x="3" y="2"/>
                    <a:pt x="3" y="2"/>
                  </a:cubicBezTo>
                  <a:close/>
                </a:path>
              </a:pathLst>
            </a:custGeom>
            <a:solidFill>
              <a:srgbClr val="7F6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7" name="Freeform 1521"/>
            <p:cNvSpPr>
              <a:spLocks/>
            </p:cNvSpPr>
            <p:nvPr/>
          </p:nvSpPr>
          <p:spPr bwMode="auto">
            <a:xfrm>
              <a:off x="950" y="3103"/>
              <a:ext cx="8" cy="5"/>
            </a:xfrm>
            <a:custGeom>
              <a:avLst/>
              <a:gdLst>
                <a:gd name="T0" fmla="*/ 1 w 3"/>
                <a:gd name="T1" fmla="*/ 2 h 2"/>
                <a:gd name="T2" fmla="*/ 0 w 3"/>
                <a:gd name="T3" fmla="*/ 1 h 2"/>
                <a:gd name="T4" fmla="*/ 1 w 3"/>
                <a:gd name="T5" fmla="*/ 0 h 2"/>
                <a:gd name="T6" fmla="*/ 2 w 3"/>
                <a:gd name="T7" fmla="*/ 1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0" y="2"/>
                    <a:pt x="0" y="2"/>
                    <a:pt x="0" y="1"/>
                  </a:cubicBezTo>
                  <a:cubicBezTo>
                    <a:pt x="0" y="1"/>
                    <a:pt x="0" y="0"/>
                    <a:pt x="1" y="0"/>
                  </a:cubicBezTo>
                  <a:cubicBezTo>
                    <a:pt x="2" y="0"/>
                    <a:pt x="3" y="0"/>
                    <a:pt x="2" y="1"/>
                  </a:cubicBezTo>
                  <a:cubicBezTo>
                    <a:pt x="2" y="2"/>
                    <a:pt x="2" y="2"/>
                    <a:pt x="1" y="2"/>
                  </a:cubicBezTo>
                  <a:close/>
                </a:path>
              </a:pathLst>
            </a:custGeom>
            <a:solidFill>
              <a:srgbClr val="87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8" name="Freeform 1522"/>
            <p:cNvSpPr>
              <a:spLocks/>
            </p:cNvSpPr>
            <p:nvPr/>
          </p:nvSpPr>
          <p:spPr bwMode="auto">
            <a:xfrm>
              <a:off x="1048" y="1683"/>
              <a:ext cx="35" cy="59"/>
            </a:xfrm>
            <a:custGeom>
              <a:avLst/>
              <a:gdLst>
                <a:gd name="T0" fmla="*/ 2 w 15"/>
                <a:gd name="T1" fmla="*/ 0 h 25"/>
                <a:gd name="T2" fmla="*/ 10 w 15"/>
                <a:gd name="T3" fmla="*/ 3 h 25"/>
                <a:gd name="T4" fmla="*/ 10 w 15"/>
                <a:gd name="T5" fmla="*/ 5 h 25"/>
                <a:gd name="T6" fmla="*/ 7 w 15"/>
                <a:gd name="T7" fmla="*/ 14 h 25"/>
                <a:gd name="T8" fmla="*/ 9 w 15"/>
                <a:gd name="T9" fmla="*/ 18 h 25"/>
                <a:gd name="T10" fmla="*/ 11 w 15"/>
                <a:gd name="T11" fmla="*/ 20 h 25"/>
                <a:gd name="T12" fmla="*/ 14 w 15"/>
                <a:gd name="T13" fmla="*/ 23 h 25"/>
                <a:gd name="T14" fmla="*/ 13 w 15"/>
                <a:gd name="T15" fmla="*/ 24 h 25"/>
                <a:gd name="T16" fmla="*/ 4 w 15"/>
                <a:gd name="T17" fmla="*/ 15 h 25"/>
                <a:gd name="T18" fmla="*/ 2 w 15"/>
                <a:gd name="T19" fmla="*/ 2 h 25"/>
                <a:gd name="T20" fmla="*/ 2 w 1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5">
                  <a:moveTo>
                    <a:pt x="2" y="0"/>
                  </a:moveTo>
                  <a:cubicBezTo>
                    <a:pt x="5" y="1"/>
                    <a:pt x="8" y="1"/>
                    <a:pt x="10" y="3"/>
                  </a:cubicBezTo>
                  <a:cubicBezTo>
                    <a:pt x="11" y="5"/>
                    <a:pt x="10" y="5"/>
                    <a:pt x="10" y="5"/>
                  </a:cubicBezTo>
                  <a:cubicBezTo>
                    <a:pt x="6" y="9"/>
                    <a:pt x="6" y="10"/>
                    <a:pt x="7" y="14"/>
                  </a:cubicBezTo>
                  <a:cubicBezTo>
                    <a:pt x="8" y="16"/>
                    <a:pt x="9" y="17"/>
                    <a:pt x="9" y="18"/>
                  </a:cubicBezTo>
                  <a:cubicBezTo>
                    <a:pt x="10" y="19"/>
                    <a:pt x="11" y="19"/>
                    <a:pt x="11" y="20"/>
                  </a:cubicBezTo>
                  <a:cubicBezTo>
                    <a:pt x="12" y="21"/>
                    <a:pt x="14" y="22"/>
                    <a:pt x="14" y="23"/>
                  </a:cubicBezTo>
                  <a:cubicBezTo>
                    <a:pt x="15" y="24"/>
                    <a:pt x="15" y="25"/>
                    <a:pt x="13" y="24"/>
                  </a:cubicBezTo>
                  <a:cubicBezTo>
                    <a:pt x="9" y="22"/>
                    <a:pt x="6" y="19"/>
                    <a:pt x="4" y="15"/>
                  </a:cubicBezTo>
                  <a:cubicBezTo>
                    <a:pt x="3" y="11"/>
                    <a:pt x="0" y="7"/>
                    <a:pt x="2" y="2"/>
                  </a:cubicBezTo>
                  <a:cubicBezTo>
                    <a:pt x="2" y="1"/>
                    <a:pt x="2" y="1"/>
                    <a:pt x="2" y="0"/>
                  </a:cubicBezTo>
                  <a:close/>
                </a:path>
              </a:pathLst>
            </a:custGeom>
            <a:solidFill>
              <a:srgbClr val="9F80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9" name="Freeform 1523"/>
            <p:cNvSpPr>
              <a:spLocks/>
            </p:cNvSpPr>
            <p:nvPr/>
          </p:nvSpPr>
          <p:spPr bwMode="auto">
            <a:xfrm>
              <a:off x="1057" y="1690"/>
              <a:ext cx="24" cy="35"/>
            </a:xfrm>
            <a:custGeom>
              <a:avLst/>
              <a:gdLst>
                <a:gd name="T0" fmla="*/ 5 w 10"/>
                <a:gd name="T1" fmla="*/ 15 h 15"/>
                <a:gd name="T2" fmla="*/ 2 w 10"/>
                <a:gd name="T3" fmla="*/ 11 h 15"/>
                <a:gd name="T4" fmla="*/ 5 w 10"/>
                <a:gd name="T5" fmla="*/ 2 h 15"/>
                <a:gd name="T6" fmla="*/ 6 w 10"/>
                <a:gd name="T7" fmla="*/ 0 h 15"/>
                <a:gd name="T8" fmla="*/ 10 w 10"/>
                <a:gd name="T9" fmla="*/ 3 h 15"/>
                <a:gd name="T10" fmla="*/ 9 w 10"/>
                <a:gd name="T11" fmla="*/ 4 h 15"/>
                <a:gd name="T12" fmla="*/ 4 w 10"/>
                <a:gd name="T13" fmla="*/ 10 h 15"/>
                <a:gd name="T14" fmla="*/ 5 w 10"/>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5">
                  <a:moveTo>
                    <a:pt x="5" y="15"/>
                  </a:moveTo>
                  <a:cubicBezTo>
                    <a:pt x="4" y="14"/>
                    <a:pt x="3" y="13"/>
                    <a:pt x="2" y="11"/>
                  </a:cubicBezTo>
                  <a:cubicBezTo>
                    <a:pt x="0" y="7"/>
                    <a:pt x="1" y="4"/>
                    <a:pt x="5" y="2"/>
                  </a:cubicBezTo>
                  <a:cubicBezTo>
                    <a:pt x="6" y="1"/>
                    <a:pt x="6" y="1"/>
                    <a:pt x="6" y="0"/>
                  </a:cubicBezTo>
                  <a:cubicBezTo>
                    <a:pt x="8" y="1"/>
                    <a:pt x="9" y="2"/>
                    <a:pt x="10" y="3"/>
                  </a:cubicBezTo>
                  <a:cubicBezTo>
                    <a:pt x="10" y="4"/>
                    <a:pt x="9" y="4"/>
                    <a:pt x="9" y="4"/>
                  </a:cubicBezTo>
                  <a:cubicBezTo>
                    <a:pt x="4" y="5"/>
                    <a:pt x="4" y="6"/>
                    <a:pt x="4" y="10"/>
                  </a:cubicBezTo>
                  <a:cubicBezTo>
                    <a:pt x="5" y="12"/>
                    <a:pt x="5" y="13"/>
                    <a:pt x="5" y="15"/>
                  </a:cubicBezTo>
                  <a:close/>
                </a:path>
              </a:pathLst>
            </a:custGeom>
            <a:solidFill>
              <a:srgbClr val="764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00" name="Freeform 1524"/>
            <p:cNvSpPr>
              <a:spLocks/>
            </p:cNvSpPr>
            <p:nvPr/>
          </p:nvSpPr>
          <p:spPr bwMode="auto">
            <a:xfrm>
              <a:off x="1062" y="1697"/>
              <a:ext cx="29" cy="16"/>
            </a:xfrm>
            <a:custGeom>
              <a:avLst/>
              <a:gdLst>
                <a:gd name="T0" fmla="*/ 2 w 12"/>
                <a:gd name="T1" fmla="*/ 7 h 7"/>
                <a:gd name="T2" fmla="*/ 2 w 12"/>
                <a:gd name="T3" fmla="*/ 3 h 7"/>
                <a:gd name="T4" fmla="*/ 6 w 12"/>
                <a:gd name="T5" fmla="*/ 0 h 7"/>
                <a:gd name="T6" fmla="*/ 8 w 12"/>
                <a:gd name="T7" fmla="*/ 0 h 7"/>
                <a:gd name="T8" fmla="*/ 12 w 12"/>
                <a:gd name="T9" fmla="*/ 2 h 7"/>
                <a:gd name="T10" fmla="*/ 10 w 12"/>
                <a:gd name="T11" fmla="*/ 3 h 7"/>
                <a:gd name="T12" fmla="*/ 2 w 1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2" y="7"/>
                  </a:moveTo>
                  <a:cubicBezTo>
                    <a:pt x="2" y="6"/>
                    <a:pt x="0" y="5"/>
                    <a:pt x="2" y="3"/>
                  </a:cubicBezTo>
                  <a:cubicBezTo>
                    <a:pt x="3" y="1"/>
                    <a:pt x="4" y="0"/>
                    <a:pt x="6" y="0"/>
                  </a:cubicBezTo>
                  <a:cubicBezTo>
                    <a:pt x="7" y="0"/>
                    <a:pt x="7" y="0"/>
                    <a:pt x="8" y="0"/>
                  </a:cubicBezTo>
                  <a:cubicBezTo>
                    <a:pt x="9" y="1"/>
                    <a:pt x="11" y="1"/>
                    <a:pt x="12" y="2"/>
                  </a:cubicBezTo>
                  <a:cubicBezTo>
                    <a:pt x="11" y="2"/>
                    <a:pt x="10" y="3"/>
                    <a:pt x="10" y="3"/>
                  </a:cubicBezTo>
                  <a:cubicBezTo>
                    <a:pt x="5" y="1"/>
                    <a:pt x="4" y="4"/>
                    <a:pt x="2" y="7"/>
                  </a:cubicBezTo>
                  <a:close/>
                </a:path>
              </a:pathLst>
            </a:custGeom>
            <a:solidFill>
              <a:srgbClr val="AB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01" name="Freeform 1525"/>
            <p:cNvSpPr>
              <a:spLocks/>
            </p:cNvSpPr>
            <p:nvPr/>
          </p:nvSpPr>
          <p:spPr bwMode="auto">
            <a:xfrm>
              <a:off x="1074" y="1730"/>
              <a:ext cx="24" cy="12"/>
            </a:xfrm>
            <a:custGeom>
              <a:avLst/>
              <a:gdLst>
                <a:gd name="T0" fmla="*/ 2 w 10"/>
                <a:gd name="T1" fmla="*/ 4 h 5"/>
                <a:gd name="T2" fmla="*/ 2 w 10"/>
                <a:gd name="T3" fmla="*/ 3 h 5"/>
                <a:gd name="T4" fmla="*/ 0 w 10"/>
                <a:gd name="T5" fmla="*/ 0 h 5"/>
                <a:gd name="T6" fmla="*/ 9 w 10"/>
                <a:gd name="T7" fmla="*/ 3 h 5"/>
                <a:gd name="T8" fmla="*/ 9 w 10"/>
                <a:gd name="T9" fmla="*/ 5 h 5"/>
                <a:gd name="T10" fmla="*/ 2 w 10"/>
                <a:gd name="T11" fmla="*/ 4 h 5"/>
              </a:gdLst>
              <a:ahLst/>
              <a:cxnLst>
                <a:cxn ang="0">
                  <a:pos x="T0" y="T1"/>
                </a:cxn>
                <a:cxn ang="0">
                  <a:pos x="T2" y="T3"/>
                </a:cxn>
                <a:cxn ang="0">
                  <a:pos x="T4" y="T5"/>
                </a:cxn>
                <a:cxn ang="0">
                  <a:pos x="T6" y="T7"/>
                </a:cxn>
                <a:cxn ang="0">
                  <a:pos x="T8" y="T9"/>
                </a:cxn>
                <a:cxn ang="0">
                  <a:pos x="T10" y="T11"/>
                </a:cxn>
              </a:cxnLst>
              <a:rect l="0" t="0" r="r" b="b"/>
              <a:pathLst>
                <a:path w="10" h="5">
                  <a:moveTo>
                    <a:pt x="2" y="4"/>
                  </a:moveTo>
                  <a:cubicBezTo>
                    <a:pt x="4" y="3"/>
                    <a:pt x="3" y="3"/>
                    <a:pt x="2" y="3"/>
                  </a:cubicBezTo>
                  <a:cubicBezTo>
                    <a:pt x="1" y="2"/>
                    <a:pt x="0" y="1"/>
                    <a:pt x="0" y="0"/>
                  </a:cubicBezTo>
                  <a:cubicBezTo>
                    <a:pt x="3" y="1"/>
                    <a:pt x="6" y="3"/>
                    <a:pt x="9" y="3"/>
                  </a:cubicBezTo>
                  <a:cubicBezTo>
                    <a:pt x="10" y="4"/>
                    <a:pt x="8" y="4"/>
                    <a:pt x="9" y="5"/>
                  </a:cubicBezTo>
                  <a:cubicBezTo>
                    <a:pt x="7" y="5"/>
                    <a:pt x="5" y="5"/>
                    <a:pt x="2" y="4"/>
                  </a:cubicBezTo>
                  <a:close/>
                </a:path>
              </a:pathLst>
            </a:custGeom>
            <a:solidFill>
              <a:srgbClr val="764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02" name="Freeform 1526"/>
            <p:cNvSpPr>
              <a:spLocks/>
            </p:cNvSpPr>
            <p:nvPr/>
          </p:nvSpPr>
          <p:spPr bwMode="auto">
            <a:xfrm>
              <a:off x="1072" y="1706"/>
              <a:ext cx="7" cy="10"/>
            </a:xfrm>
            <a:custGeom>
              <a:avLst/>
              <a:gdLst>
                <a:gd name="T0" fmla="*/ 0 w 3"/>
                <a:gd name="T1" fmla="*/ 4 h 4"/>
                <a:gd name="T2" fmla="*/ 2 w 3"/>
                <a:gd name="T3" fmla="*/ 0 h 4"/>
                <a:gd name="T4" fmla="*/ 3 w 3"/>
                <a:gd name="T5" fmla="*/ 1 h 4"/>
                <a:gd name="T6" fmla="*/ 0 w 3"/>
                <a:gd name="T7" fmla="*/ 4 h 4"/>
              </a:gdLst>
              <a:ahLst/>
              <a:cxnLst>
                <a:cxn ang="0">
                  <a:pos x="T0" y="T1"/>
                </a:cxn>
                <a:cxn ang="0">
                  <a:pos x="T2" y="T3"/>
                </a:cxn>
                <a:cxn ang="0">
                  <a:pos x="T4" y="T5"/>
                </a:cxn>
                <a:cxn ang="0">
                  <a:pos x="T6" y="T7"/>
                </a:cxn>
              </a:cxnLst>
              <a:rect l="0" t="0" r="r" b="b"/>
              <a:pathLst>
                <a:path w="3" h="4">
                  <a:moveTo>
                    <a:pt x="0" y="4"/>
                  </a:moveTo>
                  <a:cubicBezTo>
                    <a:pt x="0" y="3"/>
                    <a:pt x="0" y="1"/>
                    <a:pt x="2" y="0"/>
                  </a:cubicBezTo>
                  <a:cubicBezTo>
                    <a:pt x="2" y="0"/>
                    <a:pt x="3" y="1"/>
                    <a:pt x="3" y="1"/>
                  </a:cubicBezTo>
                  <a:cubicBezTo>
                    <a:pt x="3" y="3"/>
                    <a:pt x="1" y="4"/>
                    <a:pt x="0" y="4"/>
                  </a:cubicBezTo>
                  <a:close/>
                </a:path>
              </a:pathLst>
            </a:custGeom>
            <a:solidFill>
              <a:srgbClr val="AB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03" name="Freeform 1527"/>
            <p:cNvSpPr>
              <a:spLocks/>
            </p:cNvSpPr>
            <p:nvPr/>
          </p:nvSpPr>
          <p:spPr bwMode="auto">
            <a:xfrm>
              <a:off x="1088" y="1718"/>
              <a:ext cx="15" cy="10"/>
            </a:xfrm>
            <a:custGeom>
              <a:avLst/>
              <a:gdLst>
                <a:gd name="T0" fmla="*/ 3 w 6"/>
                <a:gd name="T1" fmla="*/ 0 h 4"/>
                <a:gd name="T2" fmla="*/ 4 w 6"/>
                <a:gd name="T3" fmla="*/ 3 h 4"/>
                <a:gd name="T4" fmla="*/ 2 w 6"/>
                <a:gd name="T5" fmla="*/ 3 h 4"/>
                <a:gd name="T6" fmla="*/ 3 w 6"/>
                <a:gd name="T7" fmla="*/ 0 h 4"/>
              </a:gdLst>
              <a:ahLst/>
              <a:cxnLst>
                <a:cxn ang="0">
                  <a:pos x="T0" y="T1"/>
                </a:cxn>
                <a:cxn ang="0">
                  <a:pos x="T2" y="T3"/>
                </a:cxn>
                <a:cxn ang="0">
                  <a:pos x="T4" y="T5"/>
                </a:cxn>
                <a:cxn ang="0">
                  <a:pos x="T6" y="T7"/>
                </a:cxn>
              </a:cxnLst>
              <a:rect l="0" t="0" r="r" b="b"/>
              <a:pathLst>
                <a:path w="6" h="4">
                  <a:moveTo>
                    <a:pt x="3" y="0"/>
                  </a:moveTo>
                  <a:cubicBezTo>
                    <a:pt x="5" y="1"/>
                    <a:pt x="6" y="2"/>
                    <a:pt x="4" y="3"/>
                  </a:cubicBezTo>
                  <a:cubicBezTo>
                    <a:pt x="3" y="4"/>
                    <a:pt x="2" y="3"/>
                    <a:pt x="2" y="3"/>
                  </a:cubicBezTo>
                  <a:cubicBezTo>
                    <a:pt x="0" y="1"/>
                    <a:pt x="3" y="2"/>
                    <a:pt x="3" y="0"/>
                  </a:cubicBezTo>
                  <a:close/>
                </a:path>
              </a:pathLst>
            </a:custGeom>
            <a:solidFill>
              <a:srgbClr val="937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04" name="Freeform 1528"/>
            <p:cNvSpPr>
              <a:spLocks/>
            </p:cNvSpPr>
            <p:nvPr/>
          </p:nvSpPr>
          <p:spPr bwMode="auto">
            <a:xfrm>
              <a:off x="1086" y="1711"/>
              <a:ext cx="9" cy="7"/>
            </a:xfrm>
            <a:custGeom>
              <a:avLst/>
              <a:gdLst>
                <a:gd name="T0" fmla="*/ 4 w 4"/>
                <a:gd name="T1" fmla="*/ 3 h 3"/>
                <a:gd name="T2" fmla="*/ 0 w 4"/>
                <a:gd name="T3" fmla="*/ 0 h 3"/>
                <a:gd name="T4" fmla="*/ 4 w 4"/>
                <a:gd name="T5" fmla="*/ 3 h 3"/>
                <a:gd name="T6" fmla="*/ 4 w 4"/>
                <a:gd name="T7" fmla="*/ 3 h 3"/>
              </a:gdLst>
              <a:ahLst/>
              <a:cxnLst>
                <a:cxn ang="0">
                  <a:pos x="T0" y="T1"/>
                </a:cxn>
                <a:cxn ang="0">
                  <a:pos x="T2" y="T3"/>
                </a:cxn>
                <a:cxn ang="0">
                  <a:pos x="T4" y="T5"/>
                </a:cxn>
                <a:cxn ang="0">
                  <a:pos x="T6" y="T7"/>
                </a:cxn>
              </a:cxnLst>
              <a:rect l="0" t="0" r="r" b="b"/>
              <a:pathLst>
                <a:path w="4" h="3">
                  <a:moveTo>
                    <a:pt x="4" y="3"/>
                  </a:moveTo>
                  <a:cubicBezTo>
                    <a:pt x="2" y="3"/>
                    <a:pt x="1" y="3"/>
                    <a:pt x="0" y="0"/>
                  </a:cubicBezTo>
                  <a:cubicBezTo>
                    <a:pt x="3" y="0"/>
                    <a:pt x="4" y="1"/>
                    <a:pt x="4" y="3"/>
                  </a:cubicBezTo>
                  <a:cubicBezTo>
                    <a:pt x="4" y="3"/>
                    <a:pt x="4" y="3"/>
                    <a:pt x="4" y="3"/>
                  </a:cubicBezTo>
                  <a:close/>
                </a:path>
              </a:pathLst>
            </a:custGeom>
            <a:solidFill>
              <a:srgbClr val="82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05" name="Freeform 1529"/>
            <p:cNvSpPr>
              <a:spLocks/>
            </p:cNvSpPr>
            <p:nvPr/>
          </p:nvSpPr>
          <p:spPr bwMode="auto">
            <a:xfrm>
              <a:off x="1079" y="1713"/>
              <a:ext cx="9" cy="10"/>
            </a:xfrm>
            <a:custGeom>
              <a:avLst/>
              <a:gdLst>
                <a:gd name="T0" fmla="*/ 2 w 4"/>
                <a:gd name="T1" fmla="*/ 0 h 4"/>
                <a:gd name="T2" fmla="*/ 3 w 4"/>
                <a:gd name="T3" fmla="*/ 4 h 4"/>
                <a:gd name="T4" fmla="*/ 2 w 4"/>
                <a:gd name="T5" fmla="*/ 4 h 4"/>
                <a:gd name="T6" fmla="*/ 2 w 4"/>
                <a:gd name="T7" fmla="*/ 0 h 4"/>
              </a:gdLst>
              <a:ahLst/>
              <a:cxnLst>
                <a:cxn ang="0">
                  <a:pos x="T0" y="T1"/>
                </a:cxn>
                <a:cxn ang="0">
                  <a:pos x="T2" y="T3"/>
                </a:cxn>
                <a:cxn ang="0">
                  <a:pos x="T4" y="T5"/>
                </a:cxn>
                <a:cxn ang="0">
                  <a:pos x="T6" y="T7"/>
                </a:cxn>
              </a:cxnLst>
              <a:rect l="0" t="0" r="r" b="b"/>
              <a:pathLst>
                <a:path w="4" h="4">
                  <a:moveTo>
                    <a:pt x="2" y="0"/>
                  </a:moveTo>
                  <a:cubicBezTo>
                    <a:pt x="3" y="1"/>
                    <a:pt x="4" y="2"/>
                    <a:pt x="3" y="4"/>
                  </a:cubicBezTo>
                  <a:cubicBezTo>
                    <a:pt x="3" y="4"/>
                    <a:pt x="2" y="4"/>
                    <a:pt x="2" y="4"/>
                  </a:cubicBezTo>
                  <a:cubicBezTo>
                    <a:pt x="0" y="3"/>
                    <a:pt x="2" y="2"/>
                    <a:pt x="2" y="0"/>
                  </a:cubicBezTo>
                  <a:close/>
                </a:path>
              </a:pathLst>
            </a:custGeom>
            <a:solidFill>
              <a:srgbClr val="715C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06" name="Freeform 1530"/>
            <p:cNvSpPr>
              <a:spLocks/>
            </p:cNvSpPr>
            <p:nvPr/>
          </p:nvSpPr>
          <p:spPr bwMode="auto">
            <a:xfrm>
              <a:off x="1673" y="932"/>
              <a:ext cx="107" cy="31"/>
            </a:xfrm>
            <a:custGeom>
              <a:avLst/>
              <a:gdLst>
                <a:gd name="T0" fmla="*/ 9 w 45"/>
                <a:gd name="T1" fmla="*/ 0 h 13"/>
                <a:gd name="T2" fmla="*/ 18 w 45"/>
                <a:gd name="T3" fmla="*/ 4 h 13"/>
                <a:gd name="T4" fmla="*/ 26 w 45"/>
                <a:gd name="T5" fmla="*/ 4 h 13"/>
                <a:gd name="T6" fmla="*/ 45 w 45"/>
                <a:gd name="T7" fmla="*/ 8 h 13"/>
                <a:gd name="T8" fmla="*/ 44 w 45"/>
                <a:gd name="T9" fmla="*/ 9 h 13"/>
                <a:gd name="T10" fmla="*/ 38 w 45"/>
                <a:gd name="T11" fmla="*/ 7 h 13"/>
                <a:gd name="T12" fmla="*/ 37 w 45"/>
                <a:gd name="T13" fmla="*/ 9 h 13"/>
                <a:gd name="T14" fmla="*/ 34 w 45"/>
                <a:gd name="T15" fmla="*/ 8 h 13"/>
                <a:gd name="T16" fmla="*/ 26 w 45"/>
                <a:gd name="T17" fmla="*/ 11 h 13"/>
                <a:gd name="T18" fmla="*/ 10 w 45"/>
                <a:gd name="T19" fmla="*/ 12 h 13"/>
                <a:gd name="T20" fmla="*/ 2 w 45"/>
                <a:gd name="T21" fmla="*/ 10 h 13"/>
                <a:gd name="T22" fmla="*/ 4 w 45"/>
                <a:gd name="T23" fmla="*/ 5 h 13"/>
                <a:gd name="T24" fmla="*/ 3 w 45"/>
                <a:gd name="T25" fmla="*/ 3 h 13"/>
                <a:gd name="T26" fmla="*/ 3 w 45"/>
                <a:gd name="T27" fmla="*/ 2 h 13"/>
                <a:gd name="T28" fmla="*/ 5 w 45"/>
                <a:gd name="T29" fmla="*/ 2 h 13"/>
                <a:gd name="T30" fmla="*/ 10 w 45"/>
                <a:gd name="T31" fmla="*/ 4 h 13"/>
                <a:gd name="T32" fmla="*/ 8 w 45"/>
                <a:gd name="T33" fmla="*/ 8 h 13"/>
                <a:gd name="T34" fmla="*/ 12 w 45"/>
                <a:gd name="T35" fmla="*/ 8 h 13"/>
                <a:gd name="T36" fmla="*/ 16 w 45"/>
                <a:gd name="T37" fmla="*/ 7 h 13"/>
                <a:gd name="T38" fmla="*/ 13 w 45"/>
                <a:gd name="T39" fmla="*/ 4 h 13"/>
                <a:gd name="T40" fmla="*/ 4 w 45"/>
                <a:gd name="T41" fmla="*/ 1 h 13"/>
                <a:gd name="T42" fmla="*/ 9 w 45"/>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13">
                  <a:moveTo>
                    <a:pt x="9" y="0"/>
                  </a:moveTo>
                  <a:cubicBezTo>
                    <a:pt x="12" y="1"/>
                    <a:pt x="15" y="3"/>
                    <a:pt x="18" y="4"/>
                  </a:cubicBezTo>
                  <a:cubicBezTo>
                    <a:pt x="21" y="5"/>
                    <a:pt x="23" y="5"/>
                    <a:pt x="26" y="4"/>
                  </a:cubicBezTo>
                  <a:cubicBezTo>
                    <a:pt x="33" y="3"/>
                    <a:pt x="39" y="5"/>
                    <a:pt x="45" y="8"/>
                  </a:cubicBezTo>
                  <a:cubicBezTo>
                    <a:pt x="44" y="8"/>
                    <a:pt x="44" y="9"/>
                    <a:pt x="44" y="9"/>
                  </a:cubicBezTo>
                  <a:cubicBezTo>
                    <a:pt x="42" y="8"/>
                    <a:pt x="40" y="8"/>
                    <a:pt x="38" y="7"/>
                  </a:cubicBezTo>
                  <a:cubicBezTo>
                    <a:pt x="36" y="6"/>
                    <a:pt x="37" y="8"/>
                    <a:pt x="37" y="9"/>
                  </a:cubicBezTo>
                  <a:cubicBezTo>
                    <a:pt x="36" y="9"/>
                    <a:pt x="35" y="8"/>
                    <a:pt x="34" y="8"/>
                  </a:cubicBezTo>
                  <a:cubicBezTo>
                    <a:pt x="32" y="11"/>
                    <a:pt x="29" y="12"/>
                    <a:pt x="26" y="11"/>
                  </a:cubicBezTo>
                  <a:cubicBezTo>
                    <a:pt x="21" y="11"/>
                    <a:pt x="15" y="12"/>
                    <a:pt x="10" y="12"/>
                  </a:cubicBezTo>
                  <a:cubicBezTo>
                    <a:pt x="7" y="12"/>
                    <a:pt x="4" y="13"/>
                    <a:pt x="2" y="10"/>
                  </a:cubicBezTo>
                  <a:cubicBezTo>
                    <a:pt x="1" y="8"/>
                    <a:pt x="4" y="7"/>
                    <a:pt x="4" y="5"/>
                  </a:cubicBezTo>
                  <a:cubicBezTo>
                    <a:pt x="4" y="4"/>
                    <a:pt x="5" y="4"/>
                    <a:pt x="3" y="3"/>
                  </a:cubicBezTo>
                  <a:cubicBezTo>
                    <a:pt x="0" y="3"/>
                    <a:pt x="2" y="3"/>
                    <a:pt x="3" y="2"/>
                  </a:cubicBezTo>
                  <a:cubicBezTo>
                    <a:pt x="4" y="2"/>
                    <a:pt x="4" y="2"/>
                    <a:pt x="5" y="2"/>
                  </a:cubicBezTo>
                  <a:cubicBezTo>
                    <a:pt x="7" y="2"/>
                    <a:pt x="9" y="2"/>
                    <a:pt x="10" y="4"/>
                  </a:cubicBezTo>
                  <a:cubicBezTo>
                    <a:pt x="11" y="6"/>
                    <a:pt x="8" y="6"/>
                    <a:pt x="8" y="8"/>
                  </a:cubicBezTo>
                  <a:cubicBezTo>
                    <a:pt x="9" y="9"/>
                    <a:pt x="11" y="9"/>
                    <a:pt x="12" y="8"/>
                  </a:cubicBezTo>
                  <a:cubicBezTo>
                    <a:pt x="14" y="8"/>
                    <a:pt x="15" y="9"/>
                    <a:pt x="16" y="7"/>
                  </a:cubicBezTo>
                  <a:cubicBezTo>
                    <a:pt x="16" y="6"/>
                    <a:pt x="14" y="5"/>
                    <a:pt x="13" y="4"/>
                  </a:cubicBezTo>
                  <a:cubicBezTo>
                    <a:pt x="11" y="2"/>
                    <a:pt x="7" y="3"/>
                    <a:pt x="4" y="1"/>
                  </a:cubicBezTo>
                  <a:cubicBezTo>
                    <a:pt x="6" y="0"/>
                    <a:pt x="8" y="1"/>
                    <a:pt x="9" y="0"/>
                  </a:cubicBezTo>
                  <a:close/>
                </a:path>
              </a:pathLst>
            </a:custGeom>
            <a:solidFill>
              <a:srgbClr val="EAA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07" name="Freeform 1531"/>
            <p:cNvSpPr>
              <a:spLocks/>
            </p:cNvSpPr>
            <p:nvPr/>
          </p:nvSpPr>
          <p:spPr bwMode="auto">
            <a:xfrm>
              <a:off x="1680" y="934"/>
              <a:ext cx="36" cy="22"/>
            </a:xfrm>
            <a:custGeom>
              <a:avLst/>
              <a:gdLst>
                <a:gd name="T0" fmla="*/ 1 w 15"/>
                <a:gd name="T1" fmla="*/ 0 h 9"/>
                <a:gd name="T2" fmla="*/ 14 w 15"/>
                <a:gd name="T3" fmla="*/ 5 h 9"/>
                <a:gd name="T4" fmla="*/ 13 w 15"/>
                <a:gd name="T5" fmla="*/ 8 h 9"/>
                <a:gd name="T6" fmla="*/ 3 w 15"/>
                <a:gd name="T7" fmla="*/ 8 h 9"/>
                <a:gd name="T8" fmla="*/ 4 w 15"/>
                <a:gd name="T9" fmla="*/ 6 h 9"/>
                <a:gd name="T10" fmla="*/ 6 w 15"/>
                <a:gd name="T11" fmla="*/ 3 h 9"/>
                <a:gd name="T12" fmla="*/ 2 w 15"/>
                <a:gd name="T13" fmla="*/ 2 h 9"/>
                <a:gd name="T14" fmla="*/ 0 w 15"/>
                <a:gd name="T15" fmla="*/ 1 h 9"/>
                <a:gd name="T16" fmla="*/ 1 w 1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
                  <a:moveTo>
                    <a:pt x="1" y="0"/>
                  </a:moveTo>
                  <a:cubicBezTo>
                    <a:pt x="7" y="0"/>
                    <a:pt x="11" y="1"/>
                    <a:pt x="14" y="5"/>
                  </a:cubicBezTo>
                  <a:cubicBezTo>
                    <a:pt x="15" y="7"/>
                    <a:pt x="15" y="8"/>
                    <a:pt x="13" y="8"/>
                  </a:cubicBezTo>
                  <a:cubicBezTo>
                    <a:pt x="10" y="8"/>
                    <a:pt x="6" y="9"/>
                    <a:pt x="3" y="8"/>
                  </a:cubicBezTo>
                  <a:cubicBezTo>
                    <a:pt x="3" y="7"/>
                    <a:pt x="3" y="7"/>
                    <a:pt x="4" y="6"/>
                  </a:cubicBezTo>
                  <a:cubicBezTo>
                    <a:pt x="4" y="5"/>
                    <a:pt x="7" y="5"/>
                    <a:pt x="6" y="3"/>
                  </a:cubicBezTo>
                  <a:cubicBezTo>
                    <a:pt x="5" y="2"/>
                    <a:pt x="4" y="2"/>
                    <a:pt x="2" y="2"/>
                  </a:cubicBezTo>
                  <a:cubicBezTo>
                    <a:pt x="1" y="2"/>
                    <a:pt x="0" y="2"/>
                    <a:pt x="0" y="1"/>
                  </a:cubicBezTo>
                  <a:cubicBezTo>
                    <a:pt x="0" y="1"/>
                    <a:pt x="1" y="0"/>
                    <a:pt x="1" y="0"/>
                  </a:cubicBezTo>
                  <a:close/>
                </a:path>
              </a:pathLst>
            </a:custGeom>
            <a:solidFill>
              <a:srgbClr val="F8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08" name="Freeform 1532"/>
            <p:cNvSpPr>
              <a:spLocks/>
            </p:cNvSpPr>
            <p:nvPr/>
          </p:nvSpPr>
          <p:spPr bwMode="auto">
            <a:xfrm>
              <a:off x="1663" y="930"/>
              <a:ext cx="10" cy="106"/>
            </a:xfrm>
            <a:custGeom>
              <a:avLst/>
              <a:gdLst>
                <a:gd name="T0" fmla="*/ 1 w 4"/>
                <a:gd name="T1" fmla="*/ 44 h 45"/>
                <a:gd name="T2" fmla="*/ 1 w 4"/>
                <a:gd name="T3" fmla="*/ 16 h 45"/>
                <a:gd name="T4" fmla="*/ 1 w 4"/>
                <a:gd name="T5" fmla="*/ 12 h 45"/>
                <a:gd name="T6" fmla="*/ 1 w 4"/>
                <a:gd name="T7" fmla="*/ 0 h 45"/>
                <a:gd name="T8" fmla="*/ 2 w 4"/>
                <a:gd name="T9" fmla="*/ 0 h 45"/>
                <a:gd name="T10" fmla="*/ 3 w 4"/>
                <a:gd name="T11" fmla="*/ 2 h 45"/>
                <a:gd name="T12" fmla="*/ 4 w 4"/>
                <a:gd name="T13" fmla="*/ 12 h 45"/>
                <a:gd name="T14" fmla="*/ 4 w 4"/>
                <a:gd name="T15" fmla="*/ 19 h 45"/>
                <a:gd name="T16" fmla="*/ 4 w 4"/>
                <a:gd name="T17" fmla="*/ 40 h 45"/>
                <a:gd name="T18" fmla="*/ 2 w 4"/>
                <a:gd name="T19" fmla="*/ 45 h 45"/>
                <a:gd name="T20" fmla="*/ 1 w 4"/>
                <a:gd name="T21"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5">
                  <a:moveTo>
                    <a:pt x="1" y="44"/>
                  </a:moveTo>
                  <a:cubicBezTo>
                    <a:pt x="0" y="35"/>
                    <a:pt x="2" y="26"/>
                    <a:pt x="1" y="16"/>
                  </a:cubicBezTo>
                  <a:cubicBezTo>
                    <a:pt x="1" y="15"/>
                    <a:pt x="1" y="14"/>
                    <a:pt x="1" y="12"/>
                  </a:cubicBezTo>
                  <a:cubicBezTo>
                    <a:pt x="1" y="8"/>
                    <a:pt x="1" y="4"/>
                    <a:pt x="1" y="0"/>
                  </a:cubicBezTo>
                  <a:cubicBezTo>
                    <a:pt x="1" y="0"/>
                    <a:pt x="2" y="0"/>
                    <a:pt x="2" y="0"/>
                  </a:cubicBezTo>
                  <a:cubicBezTo>
                    <a:pt x="2" y="1"/>
                    <a:pt x="2" y="1"/>
                    <a:pt x="3" y="2"/>
                  </a:cubicBezTo>
                  <a:cubicBezTo>
                    <a:pt x="2" y="6"/>
                    <a:pt x="2" y="9"/>
                    <a:pt x="4" y="12"/>
                  </a:cubicBezTo>
                  <a:cubicBezTo>
                    <a:pt x="4" y="14"/>
                    <a:pt x="4" y="17"/>
                    <a:pt x="4" y="19"/>
                  </a:cubicBezTo>
                  <a:cubicBezTo>
                    <a:pt x="4" y="26"/>
                    <a:pt x="4" y="33"/>
                    <a:pt x="4" y="40"/>
                  </a:cubicBezTo>
                  <a:cubicBezTo>
                    <a:pt x="4" y="42"/>
                    <a:pt x="4" y="44"/>
                    <a:pt x="2" y="45"/>
                  </a:cubicBezTo>
                  <a:cubicBezTo>
                    <a:pt x="1" y="45"/>
                    <a:pt x="1" y="45"/>
                    <a:pt x="1" y="44"/>
                  </a:cubicBezTo>
                  <a:close/>
                </a:path>
              </a:pathLst>
            </a:custGeom>
            <a:solidFill>
              <a:srgbClr val="F4E9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09" name="Freeform 1533"/>
            <p:cNvSpPr>
              <a:spLocks/>
            </p:cNvSpPr>
            <p:nvPr/>
          </p:nvSpPr>
          <p:spPr bwMode="auto">
            <a:xfrm>
              <a:off x="1642" y="942"/>
              <a:ext cx="24" cy="26"/>
            </a:xfrm>
            <a:custGeom>
              <a:avLst/>
              <a:gdLst>
                <a:gd name="T0" fmla="*/ 10 w 10"/>
                <a:gd name="T1" fmla="*/ 7 h 11"/>
                <a:gd name="T2" fmla="*/ 10 w 10"/>
                <a:gd name="T3" fmla="*/ 11 h 11"/>
                <a:gd name="T4" fmla="*/ 9 w 10"/>
                <a:gd name="T5" fmla="*/ 11 h 11"/>
                <a:gd name="T6" fmla="*/ 8 w 10"/>
                <a:gd name="T7" fmla="*/ 7 h 11"/>
                <a:gd name="T8" fmla="*/ 0 w 10"/>
                <a:gd name="T9" fmla="*/ 1 h 11"/>
                <a:gd name="T10" fmla="*/ 4 w 10"/>
                <a:gd name="T11" fmla="*/ 0 h 11"/>
                <a:gd name="T12" fmla="*/ 10 w 10"/>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10" y="7"/>
                  </a:moveTo>
                  <a:cubicBezTo>
                    <a:pt x="10" y="9"/>
                    <a:pt x="10" y="10"/>
                    <a:pt x="10" y="11"/>
                  </a:cubicBezTo>
                  <a:cubicBezTo>
                    <a:pt x="10" y="11"/>
                    <a:pt x="10" y="11"/>
                    <a:pt x="9" y="11"/>
                  </a:cubicBezTo>
                  <a:cubicBezTo>
                    <a:pt x="9" y="9"/>
                    <a:pt x="9" y="8"/>
                    <a:pt x="8" y="7"/>
                  </a:cubicBezTo>
                  <a:cubicBezTo>
                    <a:pt x="7" y="3"/>
                    <a:pt x="4" y="2"/>
                    <a:pt x="0" y="1"/>
                  </a:cubicBezTo>
                  <a:cubicBezTo>
                    <a:pt x="2" y="0"/>
                    <a:pt x="3" y="0"/>
                    <a:pt x="4" y="0"/>
                  </a:cubicBezTo>
                  <a:cubicBezTo>
                    <a:pt x="7" y="2"/>
                    <a:pt x="9" y="4"/>
                    <a:pt x="10" y="7"/>
                  </a:cubicBezTo>
                  <a:close/>
                </a:path>
              </a:pathLst>
            </a:custGeom>
            <a:solidFill>
              <a:srgbClr val="8B3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10" name="Freeform 1534"/>
            <p:cNvSpPr>
              <a:spLocks/>
            </p:cNvSpPr>
            <p:nvPr/>
          </p:nvSpPr>
          <p:spPr bwMode="auto">
            <a:xfrm>
              <a:off x="1671" y="944"/>
              <a:ext cx="16" cy="31"/>
            </a:xfrm>
            <a:custGeom>
              <a:avLst/>
              <a:gdLst>
                <a:gd name="T0" fmla="*/ 0 w 7"/>
                <a:gd name="T1" fmla="*/ 13 h 13"/>
                <a:gd name="T2" fmla="*/ 0 w 7"/>
                <a:gd name="T3" fmla="*/ 6 h 13"/>
                <a:gd name="T4" fmla="*/ 4 w 7"/>
                <a:gd name="T5" fmla="*/ 1 h 13"/>
                <a:gd name="T6" fmla="*/ 5 w 7"/>
                <a:gd name="T7" fmla="*/ 0 h 13"/>
                <a:gd name="T8" fmla="*/ 7 w 7"/>
                <a:gd name="T9" fmla="*/ 0 h 13"/>
                <a:gd name="T10" fmla="*/ 4 w 7"/>
                <a:gd name="T11" fmla="*/ 4 h 13"/>
                <a:gd name="T12" fmla="*/ 3 w 7"/>
                <a:gd name="T13" fmla="*/ 7 h 13"/>
                <a:gd name="T14" fmla="*/ 0 w 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0" y="13"/>
                  </a:moveTo>
                  <a:cubicBezTo>
                    <a:pt x="0" y="10"/>
                    <a:pt x="0" y="8"/>
                    <a:pt x="0" y="6"/>
                  </a:cubicBezTo>
                  <a:cubicBezTo>
                    <a:pt x="1" y="4"/>
                    <a:pt x="1" y="1"/>
                    <a:pt x="4" y="1"/>
                  </a:cubicBezTo>
                  <a:cubicBezTo>
                    <a:pt x="4" y="1"/>
                    <a:pt x="4" y="0"/>
                    <a:pt x="5" y="0"/>
                  </a:cubicBezTo>
                  <a:cubicBezTo>
                    <a:pt x="5" y="0"/>
                    <a:pt x="6" y="0"/>
                    <a:pt x="7" y="0"/>
                  </a:cubicBezTo>
                  <a:cubicBezTo>
                    <a:pt x="6" y="2"/>
                    <a:pt x="4" y="2"/>
                    <a:pt x="4" y="4"/>
                  </a:cubicBezTo>
                  <a:cubicBezTo>
                    <a:pt x="3" y="5"/>
                    <a:pt x="3" y="6"/>
                    <a:pt x="3" y="7"/>
                  </a:cubicBezTo>
                  <a:cubicBezTo>
                    <a:pt x="1" y="8"/>
                    <a:pt x="3" y="12"/>
                    <a:pt x="0" y="13"/>
                  </a:cubicBezTo>
                  <a:close/>
                </a:path>
              </a:pathLst>
            </a:custGeom>
            <a:solidFill>
              <a:srgbClr val="8B34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11" name="Freeform 1535"/>
            <p:cNvSpPr>
              <a:spLocks/>
            </p:cNvSpPr>
            <p:nvPr/>
          </p:nvSpPr>
          <p:spPr bwMode="auto">
            <a:xfrm>
              <a:off x="1668" y="934"/>
              <a:ext cx="12" cy="24"/>
            </a:xfrm>
            <a:custGeom>
              <a:avLst/>
              <a:gdLst>
                <a:gd name="T0" fmla="*/ 5 w 5"/>
                <a:gd name="T1" fmla="*/ 5 h 10"/>
                <a:gd name="T2" fmla="*/ 1 w 5"/>
                <a:gd name="T3" fmla="*/ 10 h 10"/>
                <a:gd name="T4" fmla="*/ 1 w 5"/>
                <a:gd name="T5" fmla="*/ 0 h 10"/>
                <a:gd name="T6" fmla="*/ 1 w 5"/>
                <a:gd name="T7" fmla="*/ 7 h 10"/>
                <a:gd name="T8" fmla="*/ 5 w 5"/>
                <a:gd name="T9" fmla="*/ 5 h 10"/>
              </a:gdLst>
              <a:ahLst/>
              <a:cxnLst>
                <a:cxn ang="0">
                  <a:pos x="T0" y="T1"/>
                </a:cxn>
                <a:cxn ang="0">
                  <a:pos x="T2" y="T3"/>
                </a:cxn>
                <a:cxn ang="0">
                  <a:pos x="T4" y="T5"/>
                </a:cxn>
                <a:cxn ang="0">
                  <a:pos x="T6" y="T7"/>
                </a:cxn>
                <a:cxn ang="0">
                  <a:pos x="T8" y="T9"/>
                </a:cxn>
              </a:cxnLst>
              <a:rect l="0" t="0" r="r" b="b"/>
              <a:pathLst>
                <a:path w="5" h="10">
                  <a:moveTo>
                    <a:pt x="5" y="5"/>
                  </a:moveTo>
                  <a:cubicBezTo>
                    <a:pt x="3" y="6"/>
                    <a:pt x="2" y="8"/>
                    <a:pt x="1" y="10"/>
                  </a:cubicBezTo>
                  <a:cubicBezTo>
                    <a:pt x="0" y="7"/>
                    <a:pt x="0" y="3"/>
                    <a:pt x="1" y="0"/>
                  </a:cubicBezTo>
                  <a:cubicBezTo>
                    <a:pt x="1" y="2"/>
                    <a:pt x="1" y="4"/>
                    <a:pt x="1" y="7"/>
                  </a:cubicBezTo>
                  <a:cubicBezTo>
                    <a:pt x="2" y="6"/>
                    <a:pt x="3" y="3"/>
                    <a:pt x="5" y="5"/>
                  </a:cubicBezTo>
                  <a:close/>
                </a:path>
              </a:pathLst>
            </a:custGeom>
            <a:solidFill>
              <a:srgbClr val="EAA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12" name="Freeform 1536"/>
            <p:cNvSpPr>
              <a:spLocks/>
            </p:cNvSpPr>
            <p:nvPr/>
          </p:nvSpPr>
          <p:spPr bwMode="auto">
            <a:xfrm>
              <a:off x="1697" y="1934"/>
              <a:ext cx="24" cy="87"/>
            </a:xfrm>
            <a:custGeom>
              <a:avLst/>
              <a:gdLst>
                <a:gd name="T0" fmla="*/ 10 w 10"/>
                <a:gd name="T1" fmla="*/ 7 h 37"/>
                <a:gd name="T2" fmla="*/ 6 w 10"/>
                <a:gd name="T3" fmla="*/ 32 h 37"/>
                <a:gd name="T4" fmla="*/ 8 w 10"/>
                <a:gd name="T5" fmla="*/ 37 h 37"/>
                <a:gd name="T6" fmla="*/ 6 w 10"/>
                <a:gd name="T7" fmla="*/ 37 h 37"/>
                <a:gd name="T8" fmla="*/ 3 w 10"/>
                <a:gd name="T9" fmla="*/ 31 h 37"/>
                <a:gd name="T10" fmla="*/ 3 w 10"/>
                <a:gd name="T11" fmla="*/ 28 h 37"/>
                <a:gd name="T12" fmla="*/ 2 w 10"/>
                <a:gd name="T13" fmla="*/ 17 h 37"/>
                <a:gd name="T14" fmla="*/ 1 w 10"/>
                <a:gd name="T15" fmla="*/ 17 h 37"/>
                <a:gd name="T16" fmla="*/ 0 w 10"/>
                <a:gd name="T17" fmla="*/ 13 h 37"/>
                <a:gd name="T18" fmla="*/ 1 w 10"/>
                <a:gd name="T19" fmla="*/ 2 h 37"/>
                <a:gd name="T20" fmla="*/ 2 w 10"/>
                <a:gd name="T21" fmla="*/ 0 h 37"/>
                <a:gd name="T22" fmla="*/ 2 w 10"/>
                <a:gd name="T23" fmla="*/ 0 h 37"/>
                <a:gd name="T24" fmla="*/ 2 w 10"/>
                <a:gd name="T25" fmla="*/ 1 h 37"/>
                <a:gd name="T26" fmla="*/ 10 w 10"/>
                <a:gd name="T27"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37">
                  <a:moveTo>
                    <a:pt x="10" y="7"/>
                  </a:moveTo>
                  <a:cubicBezTo>
                    <a:pt x="3" y="14"/>
                    <a:pt x="4" y="23"/>
                    <a:pt x="6" y="32"/>
                  </a:cubicBezTo>
                  <a:cubicBezTo>
                    <a:pt x="6" y="34"/>
                    <a:pt x="6" y="36"/>
                    <a:pt x="8" y="37"/>
                  </a:cubicBezTo>
                  <a:cubicBezTo>
                    <a:pt x="7" y="37"/>
                    <a:pt x="7" y="37"/>
                    <a:pt x="6" y="37"/>
                  </a:cubicBezTo>
                  <a:cubicBezTo>
                    <a:pt x="4" y="35"/>
                    <a:pt x="4" y="33"/>
                    <a:pt x="3" y="31"/>
                  </a:cubicBezTo>
                  <a:cubicBezTo>
                    <a:pt x="2" y="30"/>
                    <a:pt x="3" y="29"/>
                    <a:pt x="3" y="28"/>
                  </a:cubicBezTo>
                  <a:cubicBezTo>
                    <a:pt x="4" y="24"/>
                    <a:pt x="3" y="20"/>
                    <a:pt x="2" y="17"/>
                  </a:cubicBezTo>
                  <a:cubicBezTo>
                    <a:pt x="1" y="17"/>
                    <a:pt x="1" y="17"/>
                    <a:pt x="1" y="17"/>
                  </a:cubicBezTo>
                  <a:cubicBezTo>
                    <a:pt x="0" y="16"/>
                    <a:pt x="0" y="15"/>
                    <a:pt x="0" y="13"/>
                  </a:cubicBezTo>
                  <a:cubicBezTo>
                    <a:pt x="0" y="10"/>
                    <a:pt x="2" y="6"/>
                    <a:pt x="1" y="2"/>
                  </a:cubicBezTo>
                  <a:cubicBezTo>
                    <a:pt x="0" y="1"/>
                    <a:pt x="1" y="1"/>
                    <a:pt x="2" y="0"/>
                  </a:cubicBezTo>
                  <a:cubicBezTo>
                    <a:pt x="2" y="0"/>
                    <a:pt x="2" y="0"/>
                    <a:pt x="2" y="0"/>
                  </a:cubicBezTo>
                  <a:cubicBezTo>
                    <a:pt x="2" y="1"/>
                    <a:pt x="2" y="1"/>
                    <a:pt x="2" y="1"/>
                  </a:cubicBezTo>
                  <a:cubicBezTo>
                    <a:pt x="4" y="3"/>
                    <a:pt x="6" y="6"/>
                    <a:pt x="10" y="7"/>
                  </a:cubicBezTo>
                  <a:close/>
                </a:path>
              </a:pathLst>
            </a:custGeom>
            <a:solidFill>
              <a:srgbClr val="9672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13" name="Freeform 1537"/>
            <p:cNvSpPr>
              <a:spLocks/>
            </p:cNvSpPr>
            <p:nvPr/>
          </p:nvSpPr>
          <p:spPr bwMode="auto">
            <a:xfrm>
              <a:off x="1706" y="2024"/>
              <a:ext cx="41" cy="14"/>
            </a:xfrm>
            <a:custGeom>
              <a:avLst/>
              <a:gdLst>
                <a:gd name="T0" fmla="*/ 15 w 17"/>
                <a:gd name="T1" fmla="*/ 4 h 6"/>
                <a:gd name="T2" fmla="*/ 4 w 17"/>
                <a:gd name="T3" fmla="*/ 3 h 6"/>
                <a:gd name="T4" fmla="*/ 0 w 17"/>
                <a:gd name="T5" fmla="*/ 0 h 6"/>
                <a:gd name="T6" fmla="*/ 17 w 17"/>
                <a:gd name="T7" fmla="*/ 2 h 6"/>
                <a:gd name="T8" fmla="*/ 15 w 17"/>
                <a:gd name="T9" fmla="*/ 4 h 6"/>
              </a:gdLst>
              <a:ahLst/>
              <a:cxnLst>
                <a:cxn ang="0">
                  <a:pos x="T0" y="T1"/>
                </a:cxn>
                <a:cxn ang="0">
                  <a:pos x="T2" y="T3"/>
                </a:cxn>
                <a:cxn ang="0">
                  <a:pos x="T4" y="T5"/>
                </a:cxn>
                <a:cxn ang="0">
                  <a:pos x="T6" y="T7"/>
                </a:cxn>
                <a:cxn ang="0">
                  <a:pos x="T8" y="T9"/>
                </a:cxn>
              </a:cxnLst>
              <a:rect l="0" t="0" r="r" b="b"/>
              <a:pathLst>
                <a:path w="17" h="6">
                  <a:moveTo>
                    <a:pt x="15" y="4"/>
                  </a:moveTo>
                  <a:cubicBezTo>
                    <a:pt x="11" y="5"/>
                    <a:pt x="7" y="6"/>
                    <a:pt x="4" y="3"/>
                  </a:cubicBezTo>
                  <a:cubicBezTo>
                    <a:pt x="2" y="2"/>
                    <a:pt x="1" y="2"/>
                    <a:pt x="0" y="0"/>
                  </a:cubicBezTo>
                  <a:cubicBezTo>
                    <a:pt x="6" y="3"/>
                    <a:pt x="11" y="0"/>
                    <a:pt x="17" y="2"/>
                  </a:cubicBezTo>
                  <a:cubicBezTo>
                    <a:pt x="17" y="3"/>
                    <a:pt x="15" y="3"/>
                    <a:pt x="15" y="4"/>
                  </a:cubicBezTo>
                  <a:close/>
                </a:path>
              </a:pathLst>
            </a:custGeom>
            <a:solidFill>
              <a:srgbClr val="F3EF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14" name="Freeform 1538"/>
            <p:cNvSpPr>
              <a:spLocks/>
            </p:cNvSpPr>
            <p:nvPr/>
          </p:nvSpPr>
          <p:spPr bwMode="auto">
            <a:xfrm>
              <a:off x="1680" y="1946"/>
              <a:ext cx="19" cy="35"/>
            </a:xfrm>
            <a:custGeom>
              <a:avLst/>
              <a:gdLst>
                <a:gd name="T0" fmla="*/ 8 w 8"/>
                <a:gd name="T1" fmla="*/ 8 h 15"/>
                <a:gd name="T2" fmla="*/ 8 w 8"/>
                <a:gd name="T3" fmla="*/ 12 h 15"/>
                <a:gd name="T4" fmla="*/ 6 w 8"/>
                <a:gd name="T5" fmla="*/ 15 h 15"/>
                <a:gd name="T6" fmla="*/ 0 w 8"/>
                <a:gd name="T7" fmla="*/ 10 h 15"/>
                <a:gd name="T8" fmla="*/ 3 w 8"/>
                <a:gd name="T9" fmla="*/ 10 h 15"/>
                <a:gd name="T10" fmla="*/ 5 w 8"/>
                <a:gd name="T11" fmla="*/ 11 h 15"/>
                <a:gd name="T12" fmla="*/ 4 w 8"/>
                <a:gd name="T13" fmla="*/ 6 h 15"/>
                <a:gd name="T14" fmla="*/ 2 w 8"/>
                <a:gd name="T15" fmla="*/ 4 h 15"/>
                <a:gd name="T16" fmla="*/ 0 w 8"/>
                <a:gd name="T17" fmla="*/ 3 h 15"/>
                <a:gd name="T18" fmla="*/ 1 w 8"/>
                <a:gd name="T19" fmla="*/ 1 h 15"/>
                <a:gd name="T20" fmla="*/ 5 w 8"/>
                <a:gd name="T21" fmla="*/ 3 h 15"/>
                <a:gd name="T22" fmla="*/ 8 w 8"/>
                <a:gd name="T2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5">
                  <a:moveTo>
                    <a:pt x="8" y="8"/>
                  </a:moveTo>
                  <a:cubicBezTo>
                    <a:pt x="8" y="10"/>
                    <a:pt x="8" y="11"/>
                    <a:pt x="8" y="12"/>
                  </a:cubicBezTo>
                  <a:cubicBezTo>
                    <a:pt x="8" y="13"/>
                    <a:pt x="7" y="14"/>
                    <a:pt x="6" y="15"/>
                  </a:cubicBezTo>
                  <a:cubicBezTo>
                    <a:pt x="3" y="14"/>
                    <a:pt x="1" y="12"/>
                    <a:pt x="0" y="10"/>
                  </a:cubicBezTo>
                  <a:cubicBezTo>
                    <a:pt x="1" y="8"/>
                    <a:pt x="2" y="10"/>
                    <a:pt x="3" y="10"/>
                  </a:cubicBezTo>
                  <a:cubicBezTo>
                    <a:pt x="4" y="10"/>
                    <a:pt x="4" y="10"/>
                    <a:pt x="5" y="11"/>
                  </a:cubicBezTo>
                  <a:cubicBezTo>
                    <a:pt x="5" y="9"/>
                    <a:pt x="4" y="7"/>
                    <a:pt x="4" y="6"/>
                  </a:cubicBezTo>
                  <a:cubicBezTo>
                    <a:pt x="3" y="5"/>
                    <a:pt x="3" y="4"/>
                    <a:pt x="2" y="4"/>
                  </a:cubicBezTo>
                  <a:cubicBezTo>
                    <a:pt x="1" y="4"/>
                    <a:pt x="1" y="3"/>
                    <a:pt x="0" y="3"/>
                  </a:cubicBezTo>
                  <a:cubicBezTo>
                    <a:pt x="1" y="2"/>
                    <a:pt x="1" y="2"/>
                    <a:pt x="1" y="1"/>
                  </a:cubicBezTo>
                  <a:cubicBezTo>
                    <a:pt x="3" y="0"/>
                    <a:pt x="4" y="2"/>
                    <a:pt x="5" y="3"/>
                  </a:cubicBezTo>
                  <a:cubicBezTo>
                    <a:pt x="6" y="5"/>
                    <a:pt x="7" y="6"/>
                    <a:pt x="8" y="8"/>
                  </a:cubicBezTo>
                  <a:close/>
                </a:path>
              </a:pathLst>
            </a:custGeom>
            <a:solidFill>
              <a:srgbClr val="DDB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15" name="Freeform 1539"/>
            <p:cNvSpPr>
              <a:spLocks/>
            </p:cNvSpPr>
            <p:nvPr/>
          </p:nvSpPr>
          <p:spPr bwMode="auto">
            <a:xfrm>
              <a:off x="1678" y="1969"/>
              <a:ext cx="19" cy="17"/>
            </a:xfrm>
            <a:custGeom>
              <a:avLst/>
              <a:gdLst>
                <a:gd name="T0" fmla="*/ 1 w 8"/>
                <a:gd name="T1" fmla="*/ 0 h 7"/>
                <a:gd name="T2" fmla="*/ 7 w 8"/>
                <a:gd name="T3" fmla="*/ 5 h 7"/>
                <a:gd name="T4" fmla="*/ 8 w 8"/>
                <a:gd name="T5" fmla="*/ 6 h 7"/>
                <a:gd name="T6" fmla="*/ 7 w 8"/>
                <a:gd name="T7" fmla="*/ 6 h 7"/>
                <a:gd name="T8" fmla="*/ 2 w 8"/>
                <a:gd name="T9" fmla="*/ 4 h 7"/>
                <a:gd name="T10" fmla="*/ 1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1" y="0"/>
                  </a:moveTo>
                  <a:cubicBezTo>
                    <a:pt x="3" y="1"/>
                    <a:pt x="5" y="3"/>
                    <a:pt x="7" y="5"/>
                  </a:cubicBezTo>
                  <a:cubicBezTo>
                    <a:pt x="7" y="5"/>
                    <a:pt x="8" y="6"/>
                    <a:pt x="8" y="6"/>
                  </a:cubicBezTo>
                  <a:cubicBezTo>
                    <a:pt x="8" y="7"/>
                    <a:pt x="7" y="6"/>
                    <a:pt x="7" y="6"/>
                  </a:cubicBezTo>
                  <a:cubicBezTo>
                    <a:pt x="5" y="5"/>
                    <a:pt x="3" y="5"/>
                    <a:pt x="2" y="4"/>
                  </a:cubicBezTo>
                  <a:cubicBezTo>
                    <a:pt x="0" y="3"/>
                    <a:pt x="1" y="2"/>
                    <a:pt x="1" y="0"/>
                  </a:cubicBezTo>
                  <a:close/>
                </a:path>
              </a:pathLst>
            </a:custGeom>
            <a:solidFill>
              <a:srgbClr val="7A4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16" name="Freeform 1540"/>
            <p:cNvSpPr>
              <a:spLocks/>
            </p:cNvSpPr>
            <p:nvPr/>
          </p:nvSpPr>
          <p:spPr bwMode="auto">
            <a:xfrm>
              <a:off x="1678" y="1983"/>
              <a:ext cx="21" cy="8"/>
            </a:xfrm>
            <a:custGeom>
              <a:avLst/>
              <a:gdLst>
                <a:gd name="T0" fmla="*/ 2 w 9"/>
                <a:gd name="T1" fmla="*/ 2 h 3"/>
                <a:gd name="T2" fmla="*/ 2 w 9"/>
                <a:gd name="T3" fmla="*/ 0 h 3"/>
                <a:gd name="T4" fmla="*/ 9 w 9"/>
                <a:gd name="T5" fmla="*/ 3 h 3"/>
                <a:gd name="T6" fmla="*/ 2 w 9"/>
                <a:gd name="T7" fmla="*/ 2 h 3"/>
              </a:gdLst>
              <a:ahLst/>
              <a:cxnLst>
                <a:cxn ang="0">
                  <a:pos x="T0" y="T1"/>
                </a:cxn>
                <a:cxn ang="0">
                  <a:pos x="T2" y="T3"/>
                </a:cxn>
                <a:cxn ang="0">
                  <a:pos x="T4" y="T5"/>
                </a:cxn>
                <a:cxn ang="0">
                  <a:pos x="T6" y="T7"/>
                </a:cxn>
              </a:cxnLst>
              <a:rect l="0" t="0" r="r" b="b"/>
              <a:pathLst>
                <a:path w="9" h="3">
                  <a:moveTo>
                    <a:pt x="2" y="2"/>
                  </a:moveTo>
                  <a:cubicBezTo>
                    <a:pt x="0" y="1"/>
                    <a:pt x="1" y="1"/>
                    <a:pt x="2" y="0"/>
                  </a:cubicBezTo>
                  <a:cubicBezTo>
                    <a:pt x="4" y="0"/>
                    <a:pt x="7" y="1"/>
                    <a:pt x="9" y="3"/>
                  </a:cubicBezTo>
                  <a:cubicBezTo>
                    <a:pt x="6" y="3"/>
                    <a:pt x="4" y="2"/>
                    <a:pt x="2" y="2"/>
                  </a:cubicBezTo>
                  <a:close/>
                </a:path>
              </a:pathLst>
            </a:custGeom>
            <a:solidFill>
              <a:srgbClr val="7A4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17" name="Freeform 1541"/>
            <p:cNvSpPr>
              <a:spLocks/>
            </p:cNvSpPr>
            <p:nvPr/>
          </p:nvSpPr>
          <p:spPr bwMode="auto">
            <a:xfrm>
              <a:off x="1702" y="1974"/>
              <a:ext cx="4" cy="33"/>
            </a:xfrm>
            <a:custGeom>
              <a:avLst/>
              <a:gdLst>
                <a:gd name="T0" fmla="*/ 0 w 2"/>
                <a:gd name="T1" fmla="*/ 0 h 14"/>
                <a:gd name="T2" fmla="*/ 1 w 2"/>
                <a:gd name="T3" fmla="*/ 10 h 14"/>
                <a:gd name="T4" fmla="*/ 1 w 2"/>
                <a:gd name="T5" fmla="*/ 14 h 14"/>
                <a:gd name="T6" fmla="*/ 0 w 2"/>
                <a:gd name="T7" fmla="*/ 12 h 14"/>
                <a:gd name="T8" fmla="*/ 0 w 2"/>
                <a:gd name="T9" fmla="*/ 0 h 14"/>
              </a:gdLst>
              <a:ahLst/>
              <a:cxnLst>
                <a:cxn ang="0">
                  <a:pos x="T0" y="T1"/>
                </a:cxn>
                <a:cxn ang="0">
                  <a:pos x="T2" y="T3"/>
                </a:cxn>
                <a:cxn ang="0">
                  <a:pos x="T4" y="T5"/>
                </a:cxn>
                <a:cxn ang="0">
                  <a:pos x="T6" y="T7"/>
                </a:cxn>
                <a:cxn ang="0">
                  <a:pos x="T8" y="T9"/>
                </a:cxn>
              </a:cxnLst>
              <a:rect l="0" t="0" r="r" b="b"/>
              <a:pathLst>
                <a:path w="2" h="14">
                  <a:moveTo>
                    <a:pt x="0" y="0"/>
                  </a:moveTo>
                  <a:cubicBezTo>
                    <a:pt x="2" y="3"/>
                    <a:pt x="2" y="7"/>
                    <a:pt x="1" y="10"/>
                  </a:cubicBezTo>
                  <a:cubicBezTo>
                    <a:pt x="1" y="12"/>
                    <a:pt x="1" y="13"/>
                    <a:pt x="1" y="14"/>
                  </a:cubicBezTo>
                  <a:cubicBezTo>
                    <a:pt x="0" y="14"/>
                    <a:pt x="0" y="13"/>
                    <a:pt x="0" y="12"/>
                  </a:cubicBezTo>
                  <a:cubicBezTo>
                    <a:pt x="1" y="8"/>
                    <a:pt x="0" y="4"/>
                    <a:pt x="0" y="0"/>
                  </a:cubicBezTo>
                  <a:close/>
                </a:path>
              </a:pathLst>
            </a:custGeom>
            <a:solidFill>
              <a:srgbClr val="DDB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18" name="Freeform 1542"/>
            <p:cNvSpPr>
              <a:spLocks/>
            </p:cNvSpPr>
            <p:nvPr/>
          </p:nvSpPr>
          <p:spPr bwMode="auto">
            <a:xfrm>
              <a:off x="1074" y="1972"/>
              <a:ext cx="9" cy="9"/>
            </a:xfrm>
            <a:custGeom>
              <a:avLst/>
              <a:gdLst>
                <a:gd name="T0" fmla="*/ 4 w 4"/>
                <a:gd name="T1" fmla="*/ 2 h 4"/>
                <a:gd name="T2" fmla="*/ 2 w 4"/>
                <a:gd name="T3" fmla="*/ 3 h 4"/>
                <a:gd name="T4" fmla="*/ 0 w 4"/>
                <a:gd name="T5" fmla="*/ 1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3"/>
                    <a:pt x="2" y="3"/>
                  </a:cubicBezTo>
                  <a:cubicBezTo>
                    <a:pt x="0" y="4"/>
                    <a:pt x="0" y="2"/>
                    <a:pt x="0" y="1"/>
                  </a:cubicBezTo>
                  <a:cubicBezTo>
                    <a:pt x="0" y="0"/>
                    <a:pt x="1" y="0"/>
                    <a:pt x="2" y="0"/>
                  </a:cubicBezTo>
                  <a:cubicBezTo>
                    <a:pt x="3" y="0"/>
                    <a:pt x="4" y="1"/>
                    <a:pt x="4" y="2"/>
                  </a:cubicBezTo>
                  <a:close/>
                </a:path>
              </a:pathLst>
            </a:custGeom>
            <a:solidFill>
              <a:srgbClr val="846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19" name="Freeform 1543"/>
            <p:cNvSpPr>
              <a:spLocks/>
            </p:cNvSpPr>
            <p:nvPr/>
          </p:nvSpPr>
          <p:spPr bwMode="auto">
            <a:xfrm>
              <a:off x="1067" y="1988"/>
              <a:ext cx="16" cy="10"/>
            </a:xfrm>
            <a:custGeom>
              <a:avLst/>
              <a:gdLst>
                <a:gd name="T0" fmla="*/ 4 w 7"/>
                <a:gd name="T1" fmla="*/ 4 h 4"/>
                <a:gd name="T2" fmla="*/ 1 w 7"/>
                <a:gd name="T3" fmla="*/ 2 h 4"/>
                <a:gd name="T4" fmla="*/ 5 w 7"/>
                <a:gd name="T5" fmla="*/ 0 h 4"/>
                <a:gd name="T6" fmla="*/ 6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3"/>
                    <a:pt x="0" y="3"/>
                    <a:pt x="1" y="2"/>
                  </a:cubicBezTo>
                  <a:cubicBezTo>
                    <a:pt x="2" y="1"/>
                    <a:pt x="4" y="0"/>
                    <a:pt x="5" y="0"/>
                  </a:cubicBezTo>
                  <a:cubicBezTo>
                    <a:pt x="5" y="0"/>
                    <a:pt x="7" y="1"/>
                    <a:pt x="6" y="1"/>
                  </a:cubicBezTo>
                  <a:cubicBezTo>
                    <a:pt x="5" y="2"/>
                    <a:pt x="4" y="2"/>
                    <a:pt x="4" y="4"/>
                  </a:cubicBezTo>
                  <a:close/>
                </a:path>
              </a:pathLst>
            </a:custGeom>
            <a:solidFill>
              <a:srgbClr val="957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0" name="Freeform 1544"/>
            <p:cNvSpPr>
              <a:spLocks/>
            </p:cNvSpPr>
            <p:nvPr/>
          </p:nvSpPr>
          <p:spPr bwMode="auto">
            <a:xfrm>
              <a:off x="1069" y="1981"/>
              <a:ext cx="5" cy="7"/>
            </a:xfrm>
            <a:custGeom>
              <a:avLst/>
              <a:gdLst>
                <a:gd name="T0" fmla="*/ 1 w 2"/>
                <a:gd name="T1" fmla="*/ 0 h 3"/>
                <a:gd name="T2" fmla="*/ 2 w 2"/>
                <a:gd name="T3" fmla="*/ 2 h 3"/>
                <a:gd name="T4" fmla="*/ 1 w 2"/>
                <a:gd name="T5" fmla="*/ 3 h 3"/>
                <a:gd name="T6" fmla="*/ 0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0"/>
                    <a:pt x="2" y="1"/>
                    <a:pt x="2" y="2"/>
                  </a:cubicBezTo>
                  <a:cubicBezTo>
                    <a:pt x="2" y="2"/>
                    <a:pt x="1" y="3"/>
                    <a:pt x="1" y="3"/>
                  </a:cubicBezTo>
                  <a:cubicBezTo>
                    <a:pt x="0" y="3"/>
                    <a:pt x="0" y="2"/>
                    <a:pt x="0" y="1"/>
                  </a:cubicBezTo>
                  <a:cubicBezTo>
                    <a:pt x="0" y="1"/>
                    <a:pt x="0" y="0"/>
                    <a:pt x="1" y="0"/>
                  </a:cubicBezTo>
                  <a:close/>
                </a:path>
              </a:pathLst>
            </a:custGeom>
            <a:solidFill>
              <a:srgbClr val="8567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1" name="Freeform 1545"/>
            <p:cNvSpPr>
              <a:spLocks/>
            </p:cNvSpPr>
            <p:nvPr/>
          </p:nvSpPr>
          <p:spPr bwMode="auto">
            <a:xfrm>
              <a:off x="1564" y="1439"/>
              <a:ext cx="7" cy="7"/>
            </a:xfrm>
            <a:custGeom>
              <a:avLst/>
              <a:gdLst>
                <a:gd name="T0" fmla="*/ 3 w 3"/>
                <a:gd name="T1" fmla="*/ 1 h 3"/>
                <a:gd name="T2" fmla="*/ 2 w 3"/>
                <a:gd name="T3" fmla="*/ 3 h 3"/>
                <a:gd name="T4" fmla="*/ 0 w 3"/>
                <a:gd name="T5" fmla="*/ 1 h 3"/>
                <a:gd name="T6" fmla="*/ 2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2"/>
                    <a:pt x="0" y="2"/>
                    <a:pt x="0" y="1"/>
                  </a:cubicBezTo>
                  <a:cubicBezTo>
                    <a:pt x="0" y="0"/>
                    <a:pt x="1" y="1"/>
                    <a:pt x="2" y="0"/>
                  </a:cubicBezTo>
                  <a:cubicBezTo>
                    <a:pt x="3" y="0"/>
                    <a:pt x="3" y="1"/>
                    <a:pt x="3" y="1"/>
                  </a:cubicBezTo>
                  <a:close/>
                </a:path>
              </a:pathLst>
            </a:custGeom>
            <a:solidFill>
              <a:srgbClr val="8D7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2" name="Freeform 1546"/>
            <p:cNvSpPr>
              <a:spLocks/>
            </p:cNvSpPr>
            <p:nvPr/>
          </p:nvSpPr>
          <p:spPr bwMode="auto">
            <a:xfrm>
              <a:off x="1580" y="1434"/>
              <a:ext cx="7" cy="7"/>
            </a:xfrm>
            <a:custGeom>
              <a:avLst/>
              <a:gdLst>
                <a:gd name="T0" fmla="*/ 3 w 3"/>
                <a:gd name="T1" fmla="*/ 0 h 3"/>
                <a:gd name="T2" fmla="*/ 1 w 3"/>
                <a:gd name="T3" fmla="*/ 3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3" y="2"/>
                    <a:pt x="3" y="3"/>
                    <a:pt x="1" y="3"/>
                  </a:cubicBezTo>
                  <a:cubicBezTo>
                    <a:pt x="1" y="3"/>
                    <a:pt x="0" y="3"/>
                    <a:pt x="0" y="3"/>
                  </a:cubicBezTo>
                  <a:cubicBezTo>
                    <a:pt x="0" y="1"/>
                    <a:pt x="2" y="1"/>
                    <a:pt x="3" y="0"/>
                  </a:cubicBezTo>
                  <a:close/>
                </a:path>
              </a:pathLst>
            </a:custGeom>
            <a:solidFill>
              <a:srgbClr val="86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3" name="Freeform 1547"/>
            <p:cNvSpPr>
              <a:spLocks/>
            </p:cNvSpPr>
            <p:nvPr/>
          </p:nvSpPr>
          <p:spPr bwMode="auto">
            <a:xfrm>
              <a:off x="1074" y="1422"/>
              <a:ext cx="50" cy="17"/>
            </a:xfrm>
            <a:custGeom>
              <a:avLst/>
              <a:gdLst>
                <a:gd name="T0" fmla="*/ 20 w 21"/>
                <a:gd name="T1" fmla="*/ 2 h 7"/>
                <a:gd name="T2" fmla="*/ 21 w 21"/>
                <a:gd name="T3" fmla="*/ 3 h 7"/>
                <a:gd name="T4" fmla="*/ 0 w 21"/>
                <a:gd name="T5" fmla="*/ 7 h 7"/>
                <a:gd name="T6" fmla="*/ 4 w 21"/>
                <a:gd name="T7" fmla="*/ 1 h 7"/>
                <a:gd name="T8" fmla="*/ 17 w 21"/>
                <a:gd name="T9" fmla="*/ 2 h 7"/>
                <a:gd name="T10" fmla="*/ 20 w 21"/>
                <a:gd name="T11" fmla="*/ 2 h 7"/>
              </a:gdLst>
              <a:ahLst/>
              <a:cxnLst>
                <a:cxn ang="0">
                  <a:pos x="T0" y="T1"/>
                </a:cxn>
                <a:cxn ang="0">
                  <a:pos x="T2" y="T3"/>
                </a:cxn>
                <a:cxn ang="0">
                  <a:pos x="T4" y="T5"/>
                </a:cxn>
                <a:cxn ang="0">
                  <a:pos x="T6" y="T7"/>
                </a:cxn>
                <a:cxn ang="0">
                  <a:pos x="T8" y="T9"/>
                </a:cxn>
                <a:cxn ang="0">
                  <a:pos x="T10" y="T11"/>
                </a:cxn>
              </a:cxnLst>
              <a:rect l="0" t="0" r="r" b="b"/>
              <a:pathLst>
                <a:path w="21" h="7">
                  <a:moveTo>
                    <a:pt x="20" y="2"/>
                  </a:moveTo>
                  <a:cubicBezTo>
                    <a:pt x="20" y="2"/>
                    <a:pt x="21" y="3"/>
                    <a:pt x="21" y="3"/>
                  </a:cubicBezTo>
                  <a:cubicBezTo>
                    <a:pt x="12" y="2"/>
                    <a:pt x="5" y="3"/>
                    <a:pt x="0" y="7"/>
                  </a:cubicBezTo>
                  <a:cubicBezTo>
                    <a:pt x="0" y="3"/>
                    <a:pt x="4" y="4"/>
                    <a:pt x="4" y="1"/>
                  </a:cubicBezTo>
                  <a:cubicBezTo>
                    <a:pt x="9" y="1"/>
                    <a:pt x="13" y="0"/>
                    <a:pt x="17" y="2"/>
                  </a:cubicBezTo>
                  <a:cubicBezTo>
                    <a:pt x="18" y="2"/>
                    <a:pt x="19" y="2"/>
                    <a:pt x="20" y="2"/>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4" name="Freeform 1548"/>
            <p:cNvSpPr>
              <a:spLocks/>
            </p:cNvSpPr>
            <p:nvPr/>
          </p:nvSpPr>
          <p:spPr bwMode="auto">
            <a:xfrm>
              <a:off x="1114" y="1436"/>
              <a:ext cx="10" cy="5"/>
            </a:xfrm>
            <a:custGeom>
              <a:avLst/>
              <a:gdLst>
                <a:gd name="T0" fmla="*/ 0 w 4"/>
                <a:gd name="T1" fmla="*/ 1 h 2"/>
                <a:gd name="T2" fmla="*/ 2 w 4"/>
                <a:gd name="T3" fmla="*/ 0 h 2"/>
                <a:gd name="T4" fmla="*/ 4 w 4"/>
                <a:gd name="T5" fmla="*/ 1 h 2"/>
                <a:gd name="T6" fmla="*/ 2 w 4"/>
                <a:gd name="T7" fmla="*/ 2 h 2"/>
                <a:gd name="T8" fmla="*/ 0 w 4"/>
                <a:gd name="T9" fmla="*/ 1 h 2"/>
              </a:gdLst>
              <a:ahLst/>
              <a:cxnLst>
                <a:cxn ang="0">
                  <a:pos x="T0" y="T1"/>
                </a:cxn>
                <a:cxn ang="0">
                  <a:pos x="T2" y="T3"/>
                </a:cxn>
                <a:cxn ang="0">
                  <a:pos x="T4" y="T5"/>
                </a:cxn>
                <a:cxn ang="0">
                  <a:pos x="T6" y="T7"/>
                </a:cxn>
                <a:cxn ang="0">
                  <a:pos x="T8" y="T9"/>
                </a:cxn>
              </a:cxnLst>
              <a:rect l="0" t="0" r="r" b="b"/>
              <a:pathLst>
                <a:path w="4" h="2">
                  <a:moveTo>
                    <a:pt x="0" y="1"/>
                  </a:moveTo>
                  <a:cubicBezTo>
                    <a:pt x="1" y="0"/>
                    <a:pt x="2" y="0"/>
                    <a:pt x="2" y="0"/>
                  </a:cubicBezTo>
                  <a:cubicBezTo>
                    <a:pt x="3" y="0"/>
                    <a:pt x="4" y="0"/>
                    <a:pt x="4" y="1"/>
                  </a:cubicBezTo>
                  <a:cubicBezTo>
                    <a:pt x="4" y="2"/>
                    <a:pt x="3" y="2"/>
                    <a:pt x="2" y="2"/>
                  </a:cubicBezTo>
                  <a:cubicBezTo>
                    <a:pt x="1" y="2"/>
                    <a:pt x="0" y="2"/>
                    <a:pt x="0" y="1"/>
                  </a:cubicBezTo>
                  <a:close/>
                </a:path>
              </a:pathLst>
            </a:custGeom>
            <a:solidFill>
              <a:srgbClr val="7F6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5" name="Freeform 1549"/>
            <p:cNvSpPr>
              <a:spLocks/>
            </p:cNvSpPr>
            <p:nvPr/>
          </p:nvSpPr>
          <p:spPr bwMode="auto">
            <a:xfrm>
              <a:off x="1091" y="1436"/>
              <a:ext cx="7" cy="8"/>
            </a:xfrm>
            <a:custGeom>
              <a:avLst/>
              <a:gdLst>
                <a:gd name="T0" fmla="*/ 1 w 3"/>
                <a:gd name="T1" fmla="*/ 0 h 3"/>
                <a:gd name="T2" fmla="*/ 3 w 3"/>
                <a:gd name="T3" fmla="*/ 2 h 3"/>
                <a:gd name="T4" fmla="*/ 1 w 3"/>
                <a:gd name="T5" fmla="*/ 3 h 3"/>
                <a:gd name="T6" fmla="*/ 0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2" y="0"/>
                    <a:pt x="3" y="1"/>
                    <a:pt x="3" y="2"/>
                  </a:cubicBezTo>
                  <a:cubicBezTo>
                    <a:pt x="3" y="3"/>
                    <a:pt x="2" y="3"/>
                    <a:pt x="1" y="3"/>
                  </a:cubicBezTo>
                  <a:cubicBezTo>
                    <a:pt x="1" y="3"/>
                    <a:pt x="0" y="2"/>
                    <a:pt x="0" y="1"/>
                  </a:cubicBezTo>
                  <a:cubicBezTo>
                    <a:pt x="0" y="1"/>
                    <a:pt x="1" y="1"/>
                    <a:pt x="1" y="0"/>
                  </a:cubicBezTo>
                  <a:close/>
                </a:path>
              </a:pathLst>
            </a:custGeom>
            <a:solidFill>
              <a:srgbClr val="866A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6" name="Freeform 1550"/>
            <p:cNvSpPr>
              <a:spLocks/>
            </p:cNvSpPr>
            <p:nvPr/>
          </p:nvSpPr>
          <p:spPr bwMode="auto">
            <a:xfrm>
              <a:off x="1072" y="2355"/>
              <a:ext cx="11" cy="10"/>
            </a:xfrm>
            <a:custGeom>
              <a:avLst/>
              <a:gdLst>
                <a:gd name="T0" fmla="*/ 2 w 5"/>
                <a:gd name="T1" fmla="*/ 4 h 4"/>
                <a:gd name="T2" fmla="*/ 3 w 5"/>
                <a:gd name="T3" fmla="*/ 1 h 4"/>
                <a:gd name="T4" fmla="*/ 5 w 5"/>
                <a:gd name="T5" fmla="*/ 2 h 4"/>
                <a:gd name="T6" fmla="*/ 2 w 5"/>
                <a:gd name="T7" fmla="*/ 4 h 4"/>
              </a:gdLst>
              <a:ahLst/>
              <a:cxnLst>
                <a:cxn ang="0">
                  <a:pos x="T0" y="T1"/>
                </a:cxn>
                <a:cxn ang="0">
                  <a:pos x="T2" y="T3"/>
                </a:cxn>
                <a:cxn ang="0">
                  <a:pos x="T4" y="T5"/>
                </a:cxn>
                <a:cxn ang="0">
                  <a:pos x="T6" y="T7"/>
                </a:cxn>
              </a:cxnLst>
              <a:rect l="0" t="0" r="r" b="b"/>
              <a:pathLst>
                <a:path w="5" h="4">
                  <a:moveTo>
                    <a:pt x="2" y="4"/>
                  </a:moveTo>
                  <a:cubicBezTo>
                    <a:pt x="2" y="3"/>
                    <a:pt x="0" y="1"/>
                    <a:pt x="3" y="1"/>
                  </a:cubicBezTo>
                  <a:cubicBezTo>
                    <a:pt x="4" y="0"/>
                    <a:pt x="5" y="1"/>
                    <a:pt x="5" y="2"/>
                  </a:cubicBezTo>
                  <a:cubicBezTo>
                    <a:pt x="5" y="4"/>
                    <a:pt x="3" y="4"/>
                    <a:pt x="2" y="4"/>
                  </a:cubicBezTo>
                  <a:close/>
                </a:path>
              </a:pathLst>
            </a:custGeom>
            <a:solidFill>
              <a:srgbClr val="9174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7" name="Freeform 1551"/>
            <p:cNvSpPr>
              <a:spLocks/>
            </p:cNvSpPr>
            <p:nvPr/>
          </p:nvSpPr>
          <p:spPr bwMode="auto">
            <a:xfrm>
              <a:off x="1076" y="2343"/>
              <a:ext cx="12" cy="12"/>
            </a:xfrm>
            <a:custGeom>
              <a:avLst/>
              <a:gdLst>
                <a:gd name="T0" fmla="*/ 3 w 5"/>
                <a:gd name="T1" fmla="*/ 0 h 5"/>
                <a:gd name="T2" fmla="*/ 3 w 5"/>
                <a:gd name="T3" fmla="*/ 5 h 5"/>
                <a:gd name="T4" fmla="*/ 1 w 5"/>
                <a:gd name="T5" fmla="*/ 4 h 5"/>
                <a:gd name="T6" fmla="*/ 3 w 5"/>
                <a:gd name="T7" fmla="*/ 0 h 5"/>
              </a:gdLst>
              <a:ahLst/>
              <a:cxnLst>
                <a:cxn ang="0">
                  <a:pos x="T0" y="T1"/>
                </a:cxn>
                <a:cxn ang="0">
                  <a:pos x="T2" y="T3"/>
                </a:cxn>
                <a:cxn ang="0">
                  <a:pos x="T4" y="T5"/>
                </a:cxn>
                <a:cxn ang="0">
                  <a:pos x="T6" y="T7"/>
                </a:cxn>
              </a:cxnLst>
              <a:rect l="0" t="0" r="r" b="b"/>
              <a:pathLst>
                <a:path w="5" h="5">
                  <a:moveTo>
                    <a:pt x="3" y="0"/>
                  </a:moveTo>
                  <a:cubicBezTo>
                    <a:pt x="3" y="3"/>
                    <a:pt x="5" y="4"/>
                    <a:pt x="3" y="5"/>
                  </a:cubicBezTo>
                  <a:cubicBezTo>
                    <a:pt x="3" y="5"/>
                    <a:pt x="2" y="5"/>
                    <a:pt x="1" y="4"/>
                  </a:cubicBezTo>
                  <a:cubicBezTo>
                    <a:pt x="0" y="3"/>
                    <a:pt x="2" y="2"/>
                    <a:pt x="3" y="0"/>
                  </a:cubicBezTo>
                  <a:close/>
                </a:path>
              </a:pathLst>
            </a:custGeom>
            <a:solidFill>
              <a:srgbClr val="9174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8" name="Freeform 1552"/>
            <p:cNvSpPr>
              <a:spLocks/>
            </p:cNvSpPr>
            <p:nvPr/>
          </p:nvSpPr>
          <p:spPr bwMode="auto">
            <a:xfrm>
              <a:off x="1064" y="2353"/>
              <a:ext cx="8" cy="9"/>
            </a:xfrm>
            <a:custGeom>
              <a:avLst/>
              <a:gdLst>
                <a:gd name="T0" fmla="*/ 3 w 3"/>
                <a:gd name="T1" fmla="*/ 2 h 4"/>
                <a:gd name="T2" fmla="*/ 1 w 3"/>
                <a:gd name="T3" fmla="*/ 4 h 4"/>
                <a:gd name="T4" fmla="*/ 0 w 3"/>
                <a:gd name="T5" fmla="*/ 2 h 4"/>
                <a:gd name="T6" fmla="*/ 2 w 3"/>
                <a:gd name="T7" fmla="*/ 0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3"/>
                    <a:pt x="2" y="4"/>
                    <a:pt x="1" y="4"/>
                  </a:cubicBezTo>
                  <a:cubicBezTo>
                    <a:pt x="0" y="3"/>
                    <a:pt x="0" y="3"/>
                    <a:pt x="0" y="2"/>
                  </a:cubicBezTo>
                  <a:cubicBezTo>
                    <a:pt x="0" y="1"/>
                    <a:pt x="1" y="0"/>
                    <a:pt x="2" y="0"/>
                  </a:cubicBezTo>
                  <a:cubicBezTo>
                    <a:pt x="3" y="1"/>
                    <a:pt x="3" y="2"/>
                    <a:pt x="3" y="2"/>
                  </a:cubicBezTo>
                  <a:close/>
                </a:path>
              </a:pathLst>
            </a:custGeom>
            <a:solidFill>
              <a:srgbClr val="886D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9" name="Freeform 1553"/>
            <p:cNvSpPr>
              <a:spLocks/>
            </p:cNvSpPr>
            <p:nvPr/>
          </p:nvSpPr>
          <p:spPr bwMode="auto">
            <a:xfrm>
              <a:off x="1067" y="2365"/>
              <a:ext cx="9" cy="7"/>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1"/>
                    <a:pt x="3" y="2"/>
                    <a:pt x="1" y="3"/>
                  </a:cubicBezTo>
                  <a:cubicBezTo>
                    <a:pt x="0" y="0"/>
                    <a:pt x="1" y="0"/>
                    <a:pt x="4" y="0"/>
                  </a:cubicBezTo>
                  <a:close/>
                </a:path>
              </a:pathLst>
            </a:custGeom>
            <a:solidFill>
              <a:srgbClr val="886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0" name="Freeform 1554"/>
            <p:cNvSpPr>
              <a:spLocks/>
            </p:cNvSpPr>
            <p:nvPr/>
          </p:nvSpPr>
          <p:spPr bwMode="auto">
            <a:xfrm>
              <a:off x="1079" y="3011"/>
              <a:ext cx="9" cy="10"/>
            </a:xfrm>
            <a:custGeom>
              <a:avLst/>
              <a:gdLst>
                <a:gd name="T0" fmla="*/ 4 w 4"/>
                <a:gd name="T1" fmla="*/ 2 h 4"/>
                <a:gd name="T2" fmla="*/ 2 w 4"/>
                <a:gd name="T3" fmla="*/ 4 h 4"/>
                <a:gd name="T4" fmla="*/ 0 w 4"/>
                <a:gd name="T5" fmla="*/ 2 h 4"/>
                <a:gd name="T6" fmla="*/ 2 w 4"/>
                <a:gd name="T7" fmla="*/ 1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0" y="4"/>
                    <a:pt x="1" y="3"/>
                    <a:pt x="0" y="2"/>
                  </a:cubicBezTo>
                  <a:cubicBezTo>
                    <a:pt x="0" y="1"/>
                    <a:pt x="1" y="1"/>
                    <a:pt x="2" y="1"/>
                  </a:cubicBezTo>
                  <a:cubicBezTo>
                    <a:pt x="4" y="0"/>
                    <a:pt x="3" y="2"/>
                    <a:pt x="4" y="2"/>
                  </a:cubicBezTo>
                  <a:close/>
                </a:path>
              </a:pathLst>
            </a:custGeom>
            <a:solidFill>
              <a:srgbClr val="886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1" name="Freeform 1555"/>
            <p:cNvSpPr>
              <a:spLocks/>
            </p:cNvSpPr>
            <p:nvPr/>
          </p:nvSpPr>
          <p:spPr bwMode="auto">
            <a:xfrm>
              <a:off x="1064" y="3016"/>
              <a:ext cx="12" cy="7"/>
            </a:xfrm>
            <a:custGeom>
              <a:avLst/>
              <a:gdLst>
                <a:gd name="T0" fmla="*/ 0 w 5"/>
                <a:gd name="T1" fmla="*/ 1 h 3"/>
                <a:gd name="T2" fmla="*/ 3 w 5"/>
                <a:gd name="T3" fmla="*/ 1 h 3"/>
                <a:gd name="T4" fmla="*/ 5 w 5"/>
                <a:gd name="T5" fmla="*/ 1 h 3"/>
                <a:gd name="T6" fmla="*/ 5 w 5"/>
                <a:gd name="T7" fmla="*/ 3 h 3"/>
                <a:gd name="T8" fmla="*/ 3 w 5"/>
                <a:gd name="T9" fmla="*/ 3 h 3"/>
                <a:gd name="T10" fmla="*/ 0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0" y="1"/>
                  </a:moveTo>
                  <a:cubicBezTo>
                    <a:pt x="1" y="1"/>
                    <a:pt x="2" y="1"/>
                    <a:pt x="3" y="1"/>
                  </a:cubicBezTo>
                  <a:cubicBezTo>
                    <a:pt x="4" y="0"/>
                    <a:pt x="5" y="1"/>
                    <a:pt x="5" y="1"/>
                  </a:cubicBezTo>
                  <a:cubicBezTo>
                    <a:pt x="5" y="2"/>
                    <a:pt x="5" y="2"/>
                    <a:pt x="5" y="3"/>
                  </a:cubicBezTo>
                  <a:cubicBezTo>
                    <a:pt x="5" y="3"/>
                    <a:pt x="4" y="3"/>
                    <a:pt x="3" y="3"/>
                  </a:cubicBezTo>
                  <a:cubicBezTo>
                    <a:pt x="2" y="3"/>
                    <a:pt x="1" y="2"/>
                    <a:pt x="0" y="1"/>
                  </a:cubicBezTo>
                  <a:close/>
                </a:path>
              </a:pathLst>
            </a:custGeom>
            <a:solidFill>
              <a:srgbClr val="977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2" name="Freeform 1556"/>
            <p:cNvSpPr>
              <a:spLocks/>
            </p:cNvSpPr>
            <p:nvPr/>
          </p:nvSpPr>
          <p:spPr bwMode="auto">
            <a:xfrm>
              <a:off x="1072" y="3025"/>
              <a:ext cx="7" cy="10"/>
            </a:xfrm>
            <a:custGeom>
              <a:avLst/>
              <a:gdLst>
                <a:gd name="T0" fmla="*/ 1 w 3"/>
                <a:gd name="T1" fmla="*/ 3 h 4"/>
                <a:gd name="T2" fmla="*/ 0 w 3"/>
                <a:gd name="T3" fmla="*/ 2 h 4"/>
                <a:gd name="T4" fmla="*/ 1 w 3"/>
                <a:gd name="T5" fmla="*/ 0 h 4"/>
                <a:gd name="T6" fmla="*/ 3 w 3"/>
                <a:gd name="T7" fmla="*/ 2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3"/>
                    <a:pt x="0" y="3"/>
                    <a:pt x="0" y="2"/>
                  </a:cubicBezTo>
                  <a:cubicBezTo>
                    <a:pt x="0" y="1"/>
                    <a:pt x="0" y="0"/>
                    <a:pt x="1" y="0"/>
                  </a:cubicBezTo>
                  <a:cubicBezTo>
                    <a:pt x="2" y="1"/>
                    <a:pt x="3" y="2"/>
                    <a:pt x="3" y="2"/>
                  </a:cubicBezTo>
                  <a:cubicBezTo>
                    <a:pt x="3" y="3"/>
                    <a:pt x="2" y="4"/>
                    <a:pt x="1" y="3"/>
                  </a:cubicBezTo>
                  <a:close/>
                </a:path>
              </a:pathLst>
            </a:custGeom>
            <a:solidFill>
              <a:srgbClr val="7F6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3" name="Freeform 1557"/>
            <p:cNvSpPr>
              <a:spLocks/>
            </p:cNvSpPr>
            <p:nvPr/>
          </p:nvSpPr>
          <p:spPr bwMode="auto">
            <a:xfrm>
              <a:off x="1074" y="3044"/>
              <a:ext cx="9" cy="7"/>
            </a:xfrm>
            <a:custGeom>
              <a:avLst/>
              <a:gdLst>
                <a:gd name="T0" fmla="*/ 4 w 4"/>
                <a:gd name="T1" fmla="*/ 2 h 3"/>
                <a:gd name="T2" fmla="*/ 0 w 4"/>
                <a:gd name="T3" fmla="*/ 2 h 3"/>
                <a:gd name="T4" fmla="*/ 0 w 4"/>
                <a:gd name="T5" fmla="*/ 1 h 3"/>
                <a:gd name="T6" fmla="*/ 4 w 4"/>
                <a:gd name="T7" fmla="*/ 2 h 3"/>
              </a:gdLst>
              <a:ahLst/>
              <a:cxnLst>
                <a:cxn ang="0">
                  <a:pos x="T0" y="T1"/>
                </a:cxn>
                <a:cxn ang="0">
                  <a:pos x="T2" y="T3"/>
                </a:cxn>
                <a:cxn ang="0">
                  <a:pos x="T4" y="T5"/>
                </a:cxn>
                <a:cxn ang="0">
                  <a:pos x="T6" y="T7"/>
                </a:cxn>
              </a:cxnLst>
              <a:rect l="0" t="0" r="r" b="b"/>
              <a:pathLst>
                <a:path w="4" h="3">
                  <a:moveTo>
                    <a:pt x="4" y="2"/>
                  </a:moveTo>
                  <a:cubicBezTo>
                    <a:pt x="2" y="3"/>
                    <a:pt x="1" y="2"/>
                    <a:pt x="0" y="2"/>
                  </a:cubicBezTo>
                  <a:cubicBezTo>
                    <a:pt x="0" y="2"/>
                    <a:pt x="0" y="1"/>
                    <a:pt x="0" y="1"/>
                  </a:cubicBezTo>
                  <a:cubicBezTo>
                    <a:pt x="2" y="0"/>
                    <a:pt x="2" y="2"/>
                    <a:pt x="4" y="2"/>
                  </a:cubicBezTo>
                  <a:close/>
                </a:path>
              </a:pathLst>
            </a:custGeom>
            <a:solidFill>
              <a:srgbClr val="7C65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4" name="Freeform 1558"/>
            <p:cNvSpPr>
              <a:spLocks/>
            </p:cNvSpPr>
            <p:nvPr/>
          </p:nvSpPr>
          <p:spPr bwMode="auto">
            <a:xfrm>
              <a:off x="955" y="2587"/>
              <a:ext cx="26" cy="100"/>
            </a:xfrm>
            <a:custGeom>
              <a:avLst/>
              <a:gdLst>
                <a:gd name="T0" fmla="*/ 2 w 11"/>
                <a:gd name="T1" fmla="*/ 4 h 42"/>
                <a:gd name="T2" fmla="*/ 6 w 11"/>
                <a:gd name="T3" fmla="*/ 1 h 42"/>
                <a:gd name="T4" fmla="*/ 9 w 11"/>
                <a:gd name="T5" fmla="*/ 2 h 42"/>
                <a:gd name="T6" fmla="*/ 10 w 11"/>
                <a:gd name="T7" fmla="*/ 11 h 42"/>
                <a:gd name="T8" fmla="*/ 9 w 11"/>
                <a:gd name="T9" fmla="*/ 19 h 42"/>
                <a:gd name="T10" fmla="*/ 8 w 11"/>
                <a:gd name="T11" fmla="*/ 25 h 42"/>
                <a:gd name="T12" fmla="*/ 5 w 11"/>
                <a:gd name="T13" fmla="*/ 38 h 42"/>
                <a:gd name="T14" fmla="*/ 2 w 11"/>
                <a:gd name="T15" fmla="*/ 42 h 42"/>
                <a:gd name="T16" fmla="*/ 1 w 11"/>
                <a:gd name="T17" fmla="*/ 41 h 42"/>
                <a:gd name="T18" fmla="*/ 5 w 11"/>
                <a:gd name="T19" fmla="*/ 31 h 42"/>
                <a:gd name="T20" fmla="*/ 5 w 11"/>
                <a:gd name="T21" fmla="*/ 28 h 42"/>
                <a:gd name="T22" fmla="*/ 2 w 11"/>
                <a:gd name="T23" fmla="*/ 7 h 42"/>
                <a:gd name="T24" fmla="*/ 2 w 11"/>
                <a:gd name="T25"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42">
                  <a:moveTo>
                    <a:pt x="2" y="4"/>
                  </a:moveTo>
                  <a:cubicBezTo>
                    <a:pt x="3" y="3"/>
                    <a:pt x="5" y="2"/>
                    <a:pt x="6" y="1"/>
                  </a:cubicBezTo>
                  <a:cubicBezTo>
                    <a:pt x="7" y="0"/>
                    <a:pt x="8" y="0"/>
                    <a:pt x="9" y="2"/>
                  </a:cubicBezTo>
                  <a:cubicBezTo>
                    <a:pt x="11" y="5"/>
                    <a:pt x="10" y="8"/>
                    <a:pt x="10" y="11"/>
                  </a:cubicBezTo>
                  <a:cubicBezTo>
                    <a:pt x="10" y="13"/>
                    <a:pt x="10" y="16"/>
                    <a:pt x="9" y="19"/>
                  </a:cubicBezTo>
                  <a:cubicBezTo>
                    <a:pt x="8" y="21"/>
                    <a:pt x="8" y="23"/>
                    <a:pt x="8" y="25"/>
                  </a:cubicBezTo>
                  <a:cubicBezTo>
                    <a:pt x="8" y="30"/>
                    <a:pt x="5" y="34"/>
                    <a:pt x="5" y="38"/>
                  </a:cubicBezTo>
                  <a:cubicBezTo>
                    <a:pt x="5" y="40"/>
                    <a:pt x="4" y="41"/>
                    <a:pt x="2" y="42"/>
                  </a:cubicBezTo>
                  <a:cubicBezTo>
                    <a:pt x="2" y="42"/>
                    <a:pt x="0" y="42"/>
                    <a:pt x="1" y="41"/>
                  </a:cubicBezTo>
                  <a:cubicBezTo>
                    <a:pt x="4" y="38"/>
                    <a:pt x="4" y="34"/>
                    <a:pt x="5" y="31"/>
                  </a:cubicBezTo>
                  <a:cubicBezTo>
                    <a:pt x="5" y="30"/>
                    <a:pt x="5" y="29"/>
                    <a:pt x="5" y="28"/>
                  </a:cubicBezTo>
                  <a:cubicBezTo>
                    <a:pt x="7" y="20"/>
                    <a:pt x="6" y="13"/>
                    <a:pt x="2" y="7"/>
                  </a:cubicBezTo>
                  <a:cubicBezTo>
                    <a:pt x="1" y="6"/>
                    <a:pt x="1" y="5"/>
                    <a:pt x="2" y="4"/>
                  </a:cubicBezTo>
                  <a:close/>
                </a:path>
              </a:pathLst>
            </a:custGeom>
            <a:solidFill>
              <a:srgbClr val="9A7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5" name="Freeform 1559"/>
            <p:cNvSpPr>
              <a:spLocks/>
            </p:cNvSpPr>
            <p:nvPr/>
          </p:nvSpPr>
          <p:spPr bwMode="auto">
            <a:xfrm>
              <a:off x="969" y="2511"/>
              <a:ext cx="24" cy="102"/>
            </a:xfrm>
            <a:custGeom>
              <a:avLst/>
              <a:gdLst>
                <a:gd name="T0" fmla="*/ 3 w 10"/>
                <a:gd name="T1" fmla="*/ 43 h 43"/>
                <a:gd name="T2" fmla="*/ 2 w 10"/>
                <a:gd name="T3" fmla="*/ 34 h 43"/>
                <a:gd name="T4" fmla="*/ 0 w 10"/>
                <a:gd name="T5" fmla="*/ 33 h 43"/>
                <a:gd name="T6" fmla="*/ 1 w 10"/>
                <a:gd name="T7" fmla="*/ 30 h 43"/>
                <a:gd name="T8" fmla="*/ 2 w 10"/>
                <a:gd name="T9" fmla="*/ 26 h 43"/>
                <a:gd name="T10" fmla="*/ 7 w 10"/>
                <a:gd name="T11" fmla="*/ 4 h 43"/>
                <a:gd name="T12" fmla="*/ 8 w 10"/>
                <a:gd name="T13" fmla="*/ 1 h 43"/>
                <a:gd name="T14" fmla="*/ 8 w 10"/>
                <a:gd name="T15" fmla="*/ 1 h 43"/>
                <a:gd name="T16" fmla="*/ 8 w 10"/>
                <a:gd name="T17" fmla="*/ 1 h 43"/>
                <a:gd name="T18" fmla="*/ 10 w 10"/>
                <a:gd name="T19" fmla="*/ 4 h 43"/>
                <a:gd name="T20" fmla="*/ 8 w 10"/>
                <a:gd name="T21" fmla="*/ 20 h 43"/>
                <a:gd name="T22" fmla="*/ 5 w 10"/>
                <a:gd name="T23" fmla="*/ 32 h 43"/>
                <a:gd name="T24" fmla="*/ 4 w 10"/>
                <a:gd name="T25" fmla="*/ 42 h 43"/>
                <a:gd name="T26" fmla="*/ 4 w 10"/>
                <a:gd name="T27" fmla="*/ 42 h 43"/>
                <a:gd name="T28" fmla="*/ 3 w 10"/>
                <a:gd name="T2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43">
                  <a:moveTo>
                    <a:pt x="3" y="43"/>
                  </a:moveTo>
                  <a:cubicBezTo>
                    <a:pt x="3" y="40"/>
                    <a:pt x="4" y="37"/>
                    <a:pt x="2" y="34"/>
                  </a:cubicBezTo>
                  <a:cubicBezTo>
                    <a:pt x="1" y="32"/>
                    <a:pt x="1" y="33"/>
                    <a:pt x="0" y="33"/>
                  </a:cubicBezTo>
                  <a:cubicBezTo>
                    <a:pt x="0" y="32"/>
                    <a:pt x="1" y="31"/>
                    <a:pt x="1" y="30"/>
                  </a:cubicBezTo>
                  <a:cubicBezTo>
                    <a:pt x="1" y="28"/>
                    <a:pt x="1" y="27"/>
                    <a:pt x="2" y="26"/>
                  </a:cubicBezTo>
                  <a:cubicBezTo>
                    <a:pt x="4" y="18"/>
                    <a:pt x="6" y="11"/>
                    <a:pt x="7" y="4"/>
                  </a:cubicBezTo>
                  <a:cubicBezTo>
                    <a:pt x="7" y="3"/>
                    <a:pt x="7" y="2"/>
                    <a:pt x="8" y="1"/>
                  </a:cubicBezTo>
                  <a:cubicBezTo>
                    <a:pt x="8" y="0"/>
                    <a:pt x="8" y="1"/>
                    <a:pt x="8" y="1"/>
                  </a:cubicBezTo>
                  <a:cubicBezTo>
                    <a:pt x="9" y="1"/>
                    <a:pt x="8" y="1"/>
                    <a:pt x="8" y="1"/>
                  </a:cubicBezTo>
                  <a:cubicBezTo>
                    <a:pt x="10" y="1"/>
                    <a:pt x="10" y="3"/>
                    <a:pt x="10" y="4"/>
                  </a:cubicBezTo>
                  <a:cubicBezTo>
                    <a:pt x="10" y="9"/>
                    <a:pt x="10" y="15"/>
                    <a:pt x="8" y="20"/>
                  </a:cubicBezTo>
                  <a:cubicBezTo>
                    <a:pt x="7" y="24"/>
                    <a:pt x="4" y="28"/>
                    <a:pt x="5" y="32"/>
                  </a:cubicBezTo>
                  <a:cubicBezTo>
                    <a:pt x="4" y="35"/>
                    <a:pt x="5" y="39"/>
                    <a:pt x="4" y="42"/>
                  </a:cubicBezTo>
                  <a:cubicBezTo>
                    <a:pt x="4" y="42"/>
                    <a:pt x="4" y="42"/>
                    <a:pt x="4" y="42"/>
                  </a:cubicBezTo>
                  <a:cubicBezTo>
                    <a:pt x="4" y="43"/>
                    <a:pt x="4" y="43"/>
                    <a:pt x="3" y="43"/>
                  </a:cubicBezTo>
                  <a:close/>
                </a:path>
              </a:pathLst>
            </a:custGeom>
            <a:solidFill>
              <a:srgbClr val="7147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6" name="Freeform 1560"/>
            <p:cNvSpPr>
              <a:spLocks/>
            </p:cNvSpPr>
            <p:nvPr/>
          </p:nvSpPr>
          <p:spPr bwMode="auto">
            <a:xfrm>
              <a:off x="953" y="2689"/>
              <a:ext cx="16" cy="17"/>
            </a:xfrm>
            <a:custGeom>
              <a:avLst/>
              <a:gdLst>
                <a:gd name="T0" fmla="*/ 7 w 7"/>
                <a:gd name="T1" fmla="*/ 0 h 7"/>
                <a:gd name="T2" fmla="*/ 0 w 7"/>
                <a:gd name="T3" fmla="*/ 7 h 7"/>
                <a:gd name="T4" fmla="*/ 6 w 7"/>
                <a:gd name="T5" fmla="*/ 2 h 7"/>
                <a:gd name="T6" fmla="*/ 7 w 7"/>
                <a:gd name="T7" fmla="*/ 0 h 7"/>
              </a:gdLst>
              <a:ahLst/>
              <a:cxnLst>
                <a:cxn ang="0">
                  <a:pos x="T0" y="T1"/>
                </a:cxn>
                <a:cxn ang="0">
                  <a:pos x="T2" y="T3"/>
                </a:cxn>
                <a:cxn ang="0">
                  <a:pos x="T4" y="T5"/>
                </a:cxn>
                <a:cxn ang="0">
                  <a:pos x="T6" y="T7"/>
                </a:cxn>
              </a:cxnLst>
              <a:rect l="0" t="0" r="r" b="b"/>
              <a:pathLst>
                <a:path w="7" h="7">
                  <a:moveTo>
                    <a:pt x="7" y="0"/>
                  </a:moveTo>
                  <a:cubicBezTo>
                    <a:pt x="6" y="4"/>
                    <a:pt x="4" y="6"/>
                    <a:pt x="0" y="7"/>
                  </a:cubicBezTo>
                  <a:cubicBezTo>
                    <a:pt x="2" y="5"/>
                    <a:pt x="4" y="3"/>
                    <a:pt x="6" y="2"/>
                  </a:cubicBezTo>
                  <a:cubicBezTo>
                    <a:pt x="6" y="1"/>
                    <a:pt x="7" y="1"/>
                    <a:pt x="7" y="0"/>
                  </a:cubicBezTo>
                  <a:close/>
                </a:path>
              </a:pathLst>
            </a:custGeom>
            <a:solidFill>
              <a:srgbClr val="AD9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7" name="Freeform 1561"/>
            <p:cNvSpPr>
              <a:spLocks/>
            </p:cNvSpPr>
            <p:nvPr/>
          </p:nvSpPr>
          <p:spPr bwMode="auto">
            <a:xfrm>
              <a:off x="977" y="2587"/>
              <a:ext cx="4" cy="24"/>
            </a:xfrm>
            <a:custGeom>
              <a:avLst/>
              <a:gdLst>
                <a:gd name="T0" fmla="*/ 1 w 2"/>
                <a:gd name="T1" fmla="*/ 10 h 10"/>
                <a:gd name="T2" fmla="*/ 2 w 2"/>
                <a:gd name="T3" fmla="*/ 0 h 10"/>
                <a:gd name="T4" fmla="*/ 1 w 2"/>
                <a:gd name="T5" fmla="*/ 10 h 10"/>
              </a:gdLst>
              <a:ahLst/>
              <a:cxnLst>
                <a:cxn ang="0">
                  <a:pos x="T0" y="T1"/>
                </a:cxn>
                <a:cxn ang="0">
                  <a:pos x="T2" y="T3"/>
                </a:cxn>
                <a:cxn ang="0">
                  <a:pos x="T4" y="T5"/>
                </a:cxn>
              </a:cxnLst>
              <a:rect l="0" t="0" r="r" b="b"/>
              <a:pathLst>
                <a:path w="2" h="10">
                  <a:moveTo>
                    <a:pt x="1" y="10"/>
                  </a:moveTo>
                  <a:cubicBezTo>
                    <a:pt x="1" y="7"/>
                    <a:pt x="0" y="3"/>
                    <a:pt x="2" y="0"/>
                  </a:cubicBezTo>
                  <a:cubicBezTo>
                    <a:pt x="2" y="3"/>
                    <a:pt x="2" y="7"/>
                    <a:pt x="1" y="10"/>
                  </a:cubicBezTo>
                  <a:close/>
                </a:path>
              </a:pathLst>
            </a:custGeom>
            <a:solidFill>
              <a:srgbClr val="A57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8" name="Freeform 1562"/>
            <p:cNvSpPr>
              <a:spLocks/>
            </p:cNvSpPr>
            <p:nvPr/>
          </p:nvSpPr>
          <p:spPr bwMode="auto">
            <a:xfrm>
              <a:off x="977" y="2611"/>
              <a:ext cx="2" cy="21"/>
            </a:xfrm>
            <a:custGeom>
              <a:avLst/>
              <a:gdLst>
                <a:gd name="T0" fmla="*/ 0 w 1"/>
                <a:gd name="T1" fmla="*/ 1 h 9"/>
                <a:gd name="T2" fmla="*/ 1 w 1"/>
                <a:gd name="T3" fmla="*/ 0 h 9"/>
                <a:gd name="T4" fmla="*/ 0 w 1"/>
                <a:gd name="T5" fmla="*/ 9 h 9"/>
                <a:gd name="T6" fmla="*/ 0 w 1"/>
                <a:gd name="T7" fmla="*/ 1 h 9"/>
              </a:gdLst>
              <a:ahLst/>
              <a:cxnLst>
                <a:cxn ang="0">
                  <a:pos x="T0" y="T1"/>
                </a:cxn>
                <a:cxn ang="0">
                  <a:pos x="T2" y="T3"/>
                </a:cxn>
                <a:cxn ang="0">
                  <a:pos x="T4" y="T5"/>
                </a:cxn>
                <a:cxn ang="0">
                  <a:pos x="T6" y="T7"/>
                </a:cxn>
              </a:cxnLst>
              <a:rect l="0" t="0" r="r" b="b"/>
              <a:pathLst>
                <a:path w="1" h="9">
                  <a:moveTo>
                    <a:pt x="0" y="1"/>
                  </a:moveTo>
                  <a:cubicBezTo>
                    <a:pt x="1" y="1"/>
                    <a:pt x="1" y="1"/>
                    <a:pt x="1" y="0"/>
                  </a:cubicBezTo>
                  <a:cubicBezTo>
                    <a:pt x="1" y="3"/>
                    <a:pt x="1" y="6"/>
                    <a:pt x="0" y="9"/>
                  </a:cubicBezTo>
                  <a:cubicBezTo>
                    <a:pt x="0" y="6"/>
                    <a:pt x="0" y="3"/>
                    <a:pt x="0" y="1"/>
                  </a:cubicBezTo>
                  <a:close/>
                </a:path>
              </a:pathLst>
            </a:custGeom>
            <a:solidFill>
              <a:srgbClr val="A57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9" name="Freeform 1563"/>
            <p:cNvSpPr>
              <a:spLocks/>
            </p:cNvSpPr>
            <p:nvPr/>
          </p:nvSpPr>
          <p:spPr bwMode="auto">
            <a:xfrm>
              <a:off x="1709" y="3208"/>
              <a:ext cx="21" cy="40"/>
            </a:xfrm>
            <a:custGeom>
              <a:avLst/>
              <a:gdLst>
                <a:gd name="T0" fmla="*/ 5 w 9"/>
                <a:gd name="T1" fmla="*/ 17 h 17"/>
                <a:gd name="T2" fmla="*/ 4 w 9"/>
                <a:gd name="T3" fmla="*/ 16 h 17"/>
                <a:gd name="T4" fmla="*/ 2 w 9"/>
                <a:gd name="T5" fmla="*/ 5 h 17"/>
                <a:gd name="T6" fmla="*/ 1 w 9"/>
                <a:gd name="T7" fmla="*/ 7 h 17"/>
                <a:gd name="T8" fmla="*/ 2 w 9"/>
                <a:gd name="T9" fmla="*/ 0 h 17"/>
                <a:gd name="T10" fmla="*/ 7 w 9"/>
                <a:gd name="T11" fmla="*/ 13 h 17"/>
                <a:gd name="T12" fmla="*/ 5 w 9"/>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9" h="17">
                  <a:moveTo>
                    <a:pt x="5" y="17"/>
                  </a:moveTo>
                  <a:cubicBezTo>
                    <a:pt x="5" y="16"/>
                    <a:pt x="3" y="16"/>
                    <a:pt x="4" y="16"/>
                  </a:cubicBezTo>
                  <a:cubicBezTo>
                    <a:pt x="5" y="12"/>
                    <a:pt x="1" y="9"/>
                    <a:pt x="2" y="5"/>
                  </a:cubicBezTo>
                  <a:cubicBezTo>
                    <a:pt x="1" y="5"/>
                    <a:pt x="2" y="6"/>
                    <a:pt x="1" y="7"/>
                  </a:cubicBezTo>
                  <a:cubicBezTo>
                    <a:pt x="0" y="4"/>
                    <a:pt x="0" y="2"/>
                    <a:pt x="2" y="0"/>
                  </a:cubicBezTo>
                  <a:cubicBezTo>
                    <a:pt x="4" y="4"/>
                    <a:pt x="4" y="9"/>
                    <a:pt x="7" y="13"/>
                  </a:cubicBezTo>
                  <a:cubicBezTo>
                    <a:pt x="9" y="15"/>
                    <a:pt x="6" y="16"/>
                    <a:pt x="5" y="17"/>
                  </a:cubicBezTo>
                  <a:close/>
                </a:path>
              </a:pathLst>
            </a:custGeom>
            <a:solidFill>
              <a:srgbClr val="AE9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0" name="Freeform 1564"/>
            <p:cNvSpPr>
              <a:spLocks/>
            </p:cNvSpPr>
            <p:nvPr/>
          </p:nvSpPr>
          <p:spPr bwMode="auto">
            <a:xfrm>
              <a:off x="1728" y="3236"/>
              <a:ext cx="12" cy="12"/>
            </a:xfrm>
            <a:custGeom>
              <a:avLst/>
              <a:gdLst>
                <a:gd name="T0" fmla="*/ 5 w 5"/>
                <a:gd name="T1" fmla="*/ 1 h 5"/>
                <a:gd name="T2" fmla="*/ 4 w 5"/>
                <a:gd name="T3" fmla="*/ 3 h 5"/>
                <a:gd name="T4" fmla="*/ 1 w 5"/>
                <a:gd name="T5" fmla="*/ 4 h 5"/>
                <a:gd name="T6" fmla="*/ 1 w 5"/>
                <a:gd name="T7" fmla="*/ 2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5" y="2"/>
                    <a:pt x="5" y="3"/>
                    <a:pt x="4" y="3"/>
                  </a:cubicBezTo>
                  <a:cubicBezTo>
                    <a:pt x="3" y="3"/>
                    <a:pt x="2" y="5"/>
                    <a:pt x="1" y="4"/>
                  </a:cubicBezTo>
                  <a:cubicBezTo>
                    <a:pt x="0" y="3"/>
                    <a:pt x="1" y="3"/>
                    <a:pt x="1" y="2"/>
                  </a:cubicBezTo>
                  <a:cubicBezTo>
                    <a:pt x="2" y="0"/>
                    <a:pt x="3" y="1"/>
                    <a:pt x="5" y="1"/>
                  </a:cubicBezTo>
                  <a:close/>
                </a:path>
              </a:pathLst>
            </a:custGeom>
            <a:solidFill>
              <a:srgbClr val="967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1" name="Freeform 1565"/>
            <p:cNvSpPr>
              <a:spLocks/>
            </p:cNvSpPr>
            <p:nvPr/>
          </p:nvSpPr>
          <p:spPr bwMode="auto">
            <a:xfrm>
              <a:off x="1730" y="3208"/>
              <a:ext cx="7" cy="9"/>
            </a:xfrm>
            <a:custGeom>
              <a:avLst/>
              <a:gdLst>
                <a:gd name="T0" fmla="*/ 1 w 3"/>
                <a:gd name="T1" fmla="*/ 3 h 4"/>
                <a:gd name="T2" fmla="*/ 0 w 3"/>
                <a:gd name="T3" fmla="*/ 2 h 4"/>
                <a:gd name="T4" fmla="*/ 1 w 3"/>
                <a:gd name="T5" fmla="*/ 0 h 4"/>
                <a:gd name="T6" fmla="*/ 3 w 3"/>
                <a:gd name="T7" fmla="*/ 2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0" y="3"/>
                    <a:pt x="0" y="3"/>
                    <a:pt x="0" y="2"/>
                  </a:cubicBezTo>
                  <a:cubicBezTo>
                    <a:pt x="0" y="1"/>
                    <a:pt x="1" y="0"/>
                    <a:pt x="1" y="0"/>
                  </a:cubicBezTo>
                  <a:cubicBezTo>
                    <a:pt x="3" y="0"/>
                    <a:pt x="3" y="1"/>
                    <a:pt x="3" y="2"/>
                  </a:cubicBezTo>
                  <a:cubicBezTo>
                    <a:pt x="3" y="3"/>
                    <a:pt x="2" y="4"/>
                    <a:pt x="1" y="3"/>
                  </a:cubicBezTo>
                  <a:close/>
                </a:path>
              </a:pathLst>
            </a:custGeom>
            <a:solidFill>
              <a:srgbClr val="836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2" name="Freeform 1566"/>
            <p:cNvSpPr>
              <a:spLocks/>
            </p:cNvSpPr>
            <p:nvPr/>
          </p:nvSpPr>
          <p:spPr bwMode="auto">
            <a:xfrm>
              <a:off x="1732" y="3203"/>
              <a:ext cx="10" cy="7"/>
            </a:xfrm>
            <a:custGeom>
              <a:avLst/>
              <a:gdLst>
                <a:gd name="T0" fmla="*/ 0 w 4"/>
                <a:gd name="T1" fmla="*/ 1 h 3"/>
                <a:gd name="T2" fmla="*/ 4 w 4"/>
                <a:gd name="T3" fmla="*/ 3 h 3"/>
                <a:gd name="T4" fmla="*/ 0 w 4"/>
                <a:gd name="T5" fmla="*/ 1 h 3"/>
              </a:gdLst>
              <a:ahLst/>
              <a:cxnLst>
                <a:cxn ang="0">
                  <a:pos x="T0" y="T1"/>
                </a:cxn>
                <a:cxn ang="0">
                  <a:pos x="T2" y="T3"/>
                </a:cxn>
                <a:cxn ang="0">
                  <a:pos x="T4" y="T5"/>
                </a:cxn>
              </a:cxnLst>
              <a:rect l="0" t="0" r="r" b="b"/>
              <a:pathLst>
                <a:path w="4" h="3">
                  <a:moveTo>
                    <a:pt x="0" y="1"/>
                  </a:moveTo>
                  <a:cubicBezTo>
                    <a:pt x="2" y="0"/>
                    <a:pt x="2" y="0"/>
                    <a:pt x="4" y="3"/>
                  </a:cubicBezTo>
                  <a:cubicBezTo>
                    <a:pt x="2" y="3"/>
                    <a:pt x="2" y="1"/>
                    <a:pt x="0" y="1"/>
                  </a:cubicBezTo>
                  <a:close/>
                </a:path>
              </a:pathLst>
            </a:custGeom>
            <a:solidFill>
              <a:srgbClr val="977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3" name="Freeform 1567"/>
            <p:cNvSpPr>
              <a:spLocks/>
            </p:cNvSpPr>
            <p:nvPr/>
          </p:nvSpPr>
          <p:spPr bwMode="auto">
            <a:xfrm>
              <a:off x="1737" y="3217"/>
              <a:ext cx="7" cy="10"/>
            </a:xfrm>
            <a:custGeom>
              <a:avLst/>
              <a:gdLst>
                <a:gd name="T0" fmla="*/ 0 w 3"/>
                <a:gd name="T1" fmla="*/ 0 h 4"/>
                <a:gd name="T2" fmla="*/ 3 w 3"/>
                <a:gd name="T3" fmla="*/ 2 h 4"/>
                <a:gd name="T4" fmla="*/ 1 w 3"/>
                <a:gd name="T5" fmla="*/ 3 h 4"/>
                <a:gd name="T6" fmla="*/ 0 w 3"/>
                <a:gd name="T7" fmla="*/ 0 h 4"/>
              </a:gdLst>
              <a:ahLst/>
              <a:cxnLst>
                <a:cxn ang="0">
                  <a:pos x="T0" y="T1"/>
                </a:cxn>
                <a:cxn ang="0">
                  <a:pos x="T2" y="T3"/>
                </a:cxn>
                <a:cxn ang="0">
                  <a:pos x="T4" y="T5"/>
                </a:cxn>
                <a:cxn ang="0">
                  <a:pos x="T6" y="T7"/>
                </a:cxn>
              </a:cxnLst>
              <a:rect l="0" t="0" r="r" b="b"/>
              <a:pathLst>
                <a:path w="3" h="4">
                  <a:moveTo>
                    <a:pt x="0" y="0"/>
                  </a:moveTo>
                  <a:cubicBezTo>
                    <a:pt x="2" y="0"/>
                    <a:pt x="3" y="1"/>
                    <a:pt x="3" y="2"/>
                  </a:cubicBezTo>
                  <a:cubicBezTo>
                    <a:pt x="2" y="3"/>
                    <a:pt x="2" y="4"/>
                    <a:pt x="1" y="3"/>
                  </a:cubicBezTo>
                  <a:cubicBezTo>
                    <a:pt x="0" y="3"/>
                    <a:pt x="1" y="1"/>
                    <a:pt x="0" y="0"/>
                  </a:cubicBezTo>
                  <a:close/>
                </a:path>
              </a:pathLst>
            </a:custGeom>
            <a:solidFill>
              <a:srgbClr val="7B6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4" name="Freeform 1568"/>
            <p:cNvSpPr>
              <a:spLocks/>
            </p:cNvSpPr>
            <p:nvPr/>
          </p:nvSpPr>
          <p:spPr bwMode="auto">
            <a:xfrm>
              <a:off x="1725" y="3217"/>
              <a:ext cx="10" cy="7"/>
            </a:xfrm>
            <a:custGeom>
              <a:avLst/>
              <a:gdLst>
                <a:gd name="T0" fmla="*/ 2 w 4"/>
                <a:gd name="T1" fmla="*/ 0 h 3"/>
                <a:gd name="T2" fmla="*/ 4 w 4"/>
                <a:gd name="T3" fmla="*/ 2 h 3"/>
                <a:gd name="T4" fmla="*/ 2 w 4"/>
                <a:gd name="T5" fmla="*/ 3 h 3"/>
                <a:gd name="T6" fmla="*/ 0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2" y="1"/>
                    <a:pt x="4" y="1"/>
                    <a:pt x="4" y="2"/>
                  </a:cubicBezTo>
                  <a:cubicBezTo>
                    <a:pt x="4" y="3"/>
                    <a:pt x="3" y="3"/>
                    <a:pt x="2" y="3"/>
                  </a:cubicBezTo>
                  <a:cubicBezTo>
                    <a:pt x="1" y="3"/>
                    <a:pt x="0" y="2"/>
                    <a:pt x="0" y="1"/>
                  </a:cubicBezTo>
                  <a:cubicBezTo>
                    <a:pt x="0" y="1"/>
                    <a:pt x="1" y="0"/>
                    <a:pt x="2" y="0"/>
                  </a:cubicBezTo>
                  <a:close/>
                </a:path>
              </a:pathLst>
            </a:custGeom>
            <a:solidFill>
              <a:srgbClr val="7B6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5" name="Freeform 1569"/>
            <p:cNvSpPr>
              <a:spLocks/>
            </p:cNvSpPr>
            <p:nvPr/>
          </p:nvSpPr>
          <p:spPr bwMode="auto">
            <a:xfrm>
              <a:off x="1725" y="3231"/>
              <a:ext cx="10" cy="5"/>
            </a:xfrm>
            <a:custGeom>
              <a:avLst/>
              <a:gdLst>
                <a:gd name="T0" fmla="*/ 2 w 4"/>
                <a:gd name="T1" fmla="*/ 0 h 2"/>
                <a:gd name="T2" fmla="*/ 3 w 4"/>
                <a:gd name="T3" fmla="*/ 1 h 2"/>
                <a:gd name="T4" fmla="*/ 2 w 4"/>
                <a:gd name="T5" fmla="*/ 2 h 2"/>
                <a:gd name="T6" fmla="*/ 1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3" y="0"/>
                    <a:pt x="3" y="0"/>
                    <a:pt x="3" y="1"/>
                  </a:cubicBezTo>
                  <a:cubicBezTo>
                    <a:pt x="4" y="2"/>
                    <a:pt x="3" y="2"/>
                    <a:pt x="2" y="2"/>
                  </a:cubicBezTo>
                  <a:cubicBezTo>
                    <a:pt x="1" y="2"/>
                    <a:pt x="1" y="2"/>
                    <a:pt x="1" y="1"/>
                  </a:cubicBezTo>
                  <a:cubicBezTo>
                    <a:pt x="0" y="0"/>
                    <a:pt x="1" y="0"/>
                    <a:pt x="2" y="0"/>
                  </a:cubicBezTo>
                  <a:close/>
                </a:path>
              </a:pathLst>
            </a:custGeom>
            <a:solidFill>
              <a:srgbClr val="8A7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6" name="Freeform 1570"/>
            <p:cNvSpPr>
              <a:spLocks/>
            </p:cNvSpPr>
            <p:nvPr/>
          </p:nvSpPr>
          <p:spPr bwMode="auto">
            <a:xfrm>
              <a:off x="1697" y="1794"/>
              <a:ext cx="28" cy="50"/>
            </a:xfrm>
            <a:custGeom>
              <a:avLst/>
              <a:gdLst>
                <a:gd name="T0" fmla="*/ 12 w 12"/>
                <a:gd name="T1" fmla="*/ 7 h 21"/>
                <a:gd name="T2" fmla="*/ 12 w 12"/>
                <a:gd name="T3" fmla="*/ 7 h 21"/>
                <a:gd name="T4" fmla="*/ 6 w 12"/>
                <a:gd name="T5" fmla="*/ 20 h 21"/>
                <a:gd name="T6" fmla="*/ 5 w 12"/>
                <a:gd name="T7" fmla="*/ 21 h 21"/>
                <a:gd name="T8" fmla="*/ 2 w 12"/>
                <a:gd name="T9" fmla="*/ 13 h 21"/>
                <a:gd name="T10" fmla="*/ 3 w 12"/>
                <a:gd name="T11" fmla="*/ 5 h 21"/>
                <a:gd name="T12" fmla="*/ 3 w 12"/>
                <a:gd name="T13" fmla="*/ 3 h 21"/>
                <a:gd name="T14" fmla="*/ 5 w 12"/>
                <a:gd name="T15" fmla="*/ 1 h 21"/>
                <a:gd name="T16" fmla="*/ 12 w 12"/>
                <a:gd name="T1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
                  <a:moveTo>
                    <a:pt x="12" y="7"/>
                  </a:moveTo>
                  <a:cubicBezTo>
                    <a:pt x="12" y="7"/>
                    <a:pt x="12" y="7"/>
                    <a:pt x="12" y="7"/>
                  </a:cubicBezTo>
                  <a:cubicBezTo>
                    <a:pt x="6" y="10"/>
                    <a:pt x="6" y="15"/>
                    <a:pt x="6" y="20"/>
                  </a:cubicBezTo>
                  <a:cubicBezTo>
                    <a:pt x="5" y="21"/>
                    <a:pt x="5" y="21"/>
                    <a:pt x="5" y="21"/>
                  </a:cubicBezTo>
                  <a:cubicBezTo>
                    <a:pt x="4" y="18"/>
                    <a:pt x="3" y="15"/>
                    <a:pt x="2" y="13"/>
                  </a:cubicBezTo>
                  <a:cubicBezTo>
                    <a:pt x="1" y="10"/>
                    <a:pt x="2" y="8"/>
                    <a:pt x="3" y="5"/>
                  </a:cubicBezTo>
                  <a:cubicBezTo>
                    <a:pt x="3" y="5"/>
                    <a:pt x="4" y="4"/>
                    <a:pt x="3" y="3"/>
                  </a:cubicBezTo>
                  <a:cubicBezTo>
                    <a:pt x="0" y="0"/>
                    <a:pt x="4" y="2"/>
                    <a:pt x="5" y="1"/>
                  </a:cubicBezTo>
                  <a:cubicBezTo>
                    <a:pt x="8" y="2"/>
                    <a:pt x="10" y="4"/>
                    <a:pt x="12" y="7"/>
                  </a:cubicBezTo>
                  <a:close/>
                </a:path>
              </a:pathLst>
            </a:custGeom>
            <a:solidFill>
              <a:srgbClr val="8D6B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7" name="Freeform 1571"/>
            <p:cNvSpPr>
              <a:spLocks/>
            </p:cNvSpPr>
            <p:nvPr/>
          </p:nvSpPr>
          <p:spPr bwMode="auto">
            <a:xfrm>
              <a:off x="1694" y="1860"/>
              <a:ext cx="27" cy="52"/>
            </a:xfrm>
            <a:custGeom>
              <a:avLst/>
              <a:gdLst>
                <a:gd name="T0" fmla="*/ 10 w 11"/>
                <a:gd name="T1" fmla="*/ 8 h 22"/>
                <a:gd name="T2" fmla="*/ 10 w 11"/>
                <a:gd name="T3" fmla="*/ 9 h 22"/>
                <a:gd name="T4" fmla="*/ 6 w 11"/>
                <a:gd name="T5" fmla="*/ 20 h 22"/>
                <a:gd name="T6" fmla="*/ 6 w 11"/>
                <a:gd name="T7" fmla="*/ 22 h 22"/>
                <a:gd name="T8" fmla="*/ 4 w 11"/>
                <a:gd name="T9" fmla="*/ 21 h 22"/>
                <a:gd name="T10" fmla="*/ 2 w 11"/>
                <a:gd name="T11" fmla="*/ 17 h 22"/>
                <a:gd name="T12" fmla="*/ 0 w 11"/>
                <a:gd name="T13" fmla="*/ 12 h 22"/>
                <a:gd name="T14" fmla="*/ 2 w 11"/>
                <a:gd name="T15" fmla="*/ 2 h 22"/>
                <a:gd name="T16" fmla="*/ 4 w 11"/>
                <a:gd name="T17" fmla="*/ 2 h 22"/>
                <a:gd name="T18" fmla="*/ 10 w 11"/>
                <a:gd name="T1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2">
                  <a:moveTo>
                    <a:pt x="10" y="8"/>
                  </a:moveTo>
                  <a:cubicBezTo>
                    <a:pt x="10" y="8"/>
                    <a:pt x="11" y="8"/>
                    <a:pt x="10" y="9"/>
                  </a:cubicBezTo>
                  <a:cubicBezTo>
                    <a:pt x="6" y="12"/>
                    <a:pt x="5" y="15"/>
                    <a:pt x="6" y="20"/>
                  </a:cubicBezTo>
                  <a:cubicBezTo>
                    <a:pt x="6" y="21"/>
                    <a:pt x="6" y="21"/>
                    <a:pt x="6" y="22"/>
                  </a:cubicBezTo>
                  <a:cubicBezTo>
                    <a:pt x="6" y="22"/>
                    <a:pt x="5" y="21"/>
                    <a:pt x="4" y="21"/>
                  </a:cubicBezTo>
                  <a:cubicBezTo>
                    <a:pt x="4" y="19"/>
                    <a:pt x="3" y="18"/>
                    <a:pt x="2" y="17"/>
                  </a:cubicBezTo>
                  <a:cubicBezTo>
                    <a:pt x="1" y="15"/>
                    <a:pt x="0" y="14"/>
                    <a:pt x="0" y="12"/>
                  </a:cubicBezTo>
                  <a:cubicBezTo>
                    <a:pt x="0" y="9"/>
                    <a:pt x="2" y="5"/>
                    <a:pt x="2" y="2"/>
                  </a:cubicBezTo>
                  <a:cubicBezTo>
                    <a:pt x="2" y="0"/>
                    <a:pt x="3" y="0"/>
                    <a:pt x="4" y="2"/>
                  </a:cubicBezTo>
                  <a:cubicBezTo>
                    <a:pt x="5" y="5"/>
                    <a:pt x="7" y="6"/>
                    <a:pt x="10" y="8"/>
                  </a:cubicBezTo>
                  <a:close/>
                </a:path>
              </a:pathLst>
            </a:custGeom>
            <a:solidFill>
              <a:srgbClr val="937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8" name="Freeform 1572"/>
            <p:cNvSpPr>
              <a:spLocks/>
            </p:cNvSpPr>
            <p:nvPr/>
          </p:nvSpPr>
          <p:spPr bwMode="auto">
            <a:xfrm>
              <a:off x="1709" y="1863"/>
              <a:ext cx="54" cy="19"/>
            </a:xfrm>
            <a:custGeom>
              <a:avLst/>
              <a:gdLst>
                <a:gd name="T0" fmla="*/ 17 w 23"/>
                <a:gd name="T1" fmla="*/ 2 h 8"/>
                <a:gd name="T2" fmla="*/ 19 w 23"/>
                <a:gd name="T3" fmla="*/ 2 h 8"/>
                <a:gd name="T4" fmla="*/ 23 w 23"/>
                <a:gd name="T5" fmla="*/ 4 h 8"/>
                <a:gd name="T6" fmla="*/ 15 w 23"/>
                <a:gd name="T7" fmla="*/ 5 h 8"/>
                <a:gd name="T8" fmla="*/ 0 w 23"/>
                <a:gd name="T9" fmla="*/ 0 h 8"/>
                <a:gd name="T10" fmla="*/ 17 w 23"/>
                <a:gd name="T11" fmla="*/ 2 h 8"/>
              </a:gdLst>
              <a:ahLst/>
              <a:cxnLst>
                <a:cxn ang="0">
                  <a:pos x="T0" y="T1"/>
                </a:cxn>
                <a:cxn ang="0">
                  <a:pos x="T2" y="T3"/>
                </a:cxn>
                <a:cxn ang="0">
                  <a:pos x="T4" y="T5"/>
                </a:cxn>
                <a:cxn ang="0">
                  <a:pos x="T6" y="T7"/>
                </a:cxn>
                <a:cxn ang="0">
                  <a:pos x="T8" y="T9"/>
                </a:cxn>
                <a:cxn ang="0">
                  <a:pos x="T10" y="T11"/>
                </a:cxn>
              </a:cxnLst>
              <a:rect l="0" t="0" r="r" b="b"/>
              <a:pathLst>
                <a:path w="23" h="8">
                  <a:moveTo>
                    <a:pt x="17" y="2"/>
                  </a:moveTo>
                  <a:cubicBezTo>
                    <a:pt x="18" y="2"/>
                    <a:pt x="19" y="2"/>
                    <a:pt x="19" y="2"/>
                  </a:cubicBezTo>
                  <a:cubicBezTo>
                    <a:pt x="20" y="2"/>
                    <a:pt x="21" y="2"/>
                    <a:pt x="23" y="4"/>
                  </a:cubicBezTo>
                  <a:cubicBezTo>
                    <a:pt x="19" y="2"/>
                    <a:pt x="17" y="4"/>
                    <a:pt x="15" y="5"/>
                  </a:cubicBezTo>
                  <a:cubicBezTo>
                    <a:pt x="9" y="8"/>
                    <a:pt x="3" y="6"/>
                    <a:pt x="0" y="0"/>
                  </a:cubicBezTo>
                  <a:cubicBezTo>
                    <a:pt x="6" y="5"/>
                    <a:pt x="12" y="1"/>
                    <a:pt x="17" y="2"/>
                  </a:cubicBezTo>
                  <a:close/>
                </a:path>
              </a:pathLst>
            </a:custGeom>
            <a:solidFill>
              <a:srgbClr val="F4F0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9" name="Freeform 1573"/>
            <p:cNvSpPr>
              <a:spLocks/>
            </p:cNvSpPr>
            <p:nvPr/>
          </p:nvSpPr>
          <p:spPr bwMode="auto">
            <a:xfrm>
              <a:off x="1690" y="1851"/>
              <a:ext cx="14" cy="38"/>
            </a:xfrm>
            <a:custGeom>
              <a:avLst/>
              <a:gdLst>
                <a:gd name="T0" fmla="*/ 6 w 6"/>
                <a:gd name="T1" fmla="*/ 6 h 16"/>
                <a:gd name="T2" fmla="*/ 5 w 6"/>
                <a:gd name="T3" fmla="*/ 6 h 16"/>
                <a:gd name="T4" fmla="*/ 3 w 6"/>
                <a:gd name="T5" fmla="*/ 16 h 16"/>
                <a:gd name="T6" fmla="*/ 1 w 6"/>
                <a:gd name="T7" fmla="*/ 14 h 16"/>
                <a:gd name="T8" fmla="*/ 1 w 6"/>
                <a:gd name="T9" fmla="*/ 1 h 16"/>
                <a:gd name="T10" fmla="*/ 3 w 6"/>
                <a:gd name="T11" fmla="*/ 0 h 16"/>
                <a:gd name="T12" fmla="*/ 6 w 6"/>
                <a:gd name="T13" fmla="*/ 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6" y="6"/>
                  </a:moveTo>
                  <a:cubicBezTo>
                    <a:pt x="6" y="5"/>
                    <a:pt x="5" y="5"/>
                    <a:pt x="5" y="6"/>
                  </a:cubicBezTo>
                  <a:cubicBezTo>
                    <a:pt x="5" y="9"/>
                    <a:pt x="4" y="13"/>
                    <a:pt x="3" y="16"/>
                  </a:cubicBezTo>
                  <a:cubicBezTo>
                    <a:pt x="2" y="16"/>
                    <a:pt x="1" y="15"/>
                    <a:pt x="1" y="14"/>
                  </a:cubicBezTo>
                  <a:cubicBezTo>
                    <a:pt x="0" y="10"/>
                    <a:pt x="1" y="5"/>
                    <a:pt x="1" y="1"/>
                  </a:cubicBezTo>
                  <a:cubicBezTo>
                    <a:pt x="1" y="0"/>
                    <a:pt x="2" y="0"/>
                    <a:pt x="3" y="0"/>
                  </a:cubicBezTo>
                  <a:cubicBezTo>
                    <a:pt x="5" y="1"/>
                    <a:pt x="6" y="4"/>
                    <a:pt x="6" y="6"/>
                  </a:cubicBezTo>
                  <a:close/>
                </a:path>
              </a:pathLst>
            </a:custGeom>
            <a:solidFill>
              <a:srgbClr val="683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0" name="Freeform 1574"/>
            <p:cNvSpPr>
              <a:spLocks/>
            </p:cNvSpPr>
            <p:nvPr/>
          </p:nvSpPr>
          <p:spPr bwMode="auto">
            <a:xfrm>
              <a:off x="1694" y="1792"/>
              <a:ext cx="15" cy="33"/>
            </a:xfrm>
            <a:custGeom>
              <a:avLst/>
              <a:gdLst>
                <a:gd name="T0" fmla="*/ 6 w 6"/>
                <a:gd name="T1" fmla="*/ 2 h 14"/>
                <a:gd name="T2" fmla="*/ 5 w 6"/>
                <a:gd name="T3" fmla="*/ 4 h 14"/>
                <a:gd name="T4" fmla="*/ 5 w 6"/>
                <a:gd name="T5" fmla="*/ 6 h 14"/>
                <a:gd name="T6" fmla="*/ 3 w 6"/>
                <a:gd name="T7" fmla="*/ 14 h 14"/>
                <a:gd name="T8" fmla="*/ 1 w 6"/>
                <a:gd name="T9" fmla="*/ 10 h 14"/>
                <a:gd name="T10" fmla="*/ 1 w 6"/>
                <a:gd name="T11" fmla="*/ 0 h 14"/>
                <a:gd name="T12" fmla="*/ 6 w 6"/>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6" h="14">
                  <a:moveTo>
                    <a:pt x="6" y="2"/>
                  </a:moveTo>
                  <a:cubicBezTo>
                    <a:pt x="6" y="3"/>
                    <a:pt x="2" y="2"/>
                    <a:pt x="5" y="4"/>
                  </a:cubicBezTo>
                  <a:cubicBezTo>
                    <a:pt x="6" y="4"/>
                    <a:pt x="6" y="5"/>
                    <a:pt x="5" y="6"/>
                  </a:cubicBezTo>
                  <a:cubicBezTo>
                    <a:pt x="4" y="8"/>
                    <a:pt x="3" y="11"/>
                    <a:pt x="3" y="14"/>
                  </a:cubicBezTo>
                  <a:cubicBezTo>
                    <a:pt x="2" y="13"/>
                    <a:pt x="1" y="11"/>
                    <a:pt x="1" y="10"/>
                  </a:cubicBezTo>
                  <a:cubicBezTo>
                    <a:pt x="0" y="7"/>
                    <a:pt x="0" y="4"/>
                    <a:pt x="1" y="0"/>
                  </a:cubicBezTo>
                  <a:cubicBezTo>
                    <a:pt x="3" y="1"/>
                    <a:pt x="4" y="1"/>
                    <a:pt x="6" y="2"/>
                  </a:cubicBezTo>
                  <a:close/>
                </a:path>
              </a:pathLst>
            </a:custGeom>
            <a:solidFill>
              <a:srgbClr val="7046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1" name="Freeform 1575"/>
            <p:cNvSpPr>
              <a:spLocks/>
            </p:cNvSpPr>
            <p:nvPr/>
          </p:nvSpPr>
          <p:spPr bwMode="auto">
            <a:xfrm>
              <a:off x="1709" y="1851"/>
              <a:ext cx="9" cy="14"/>
            </a:xfrm>
            <a:custGeom>
              <a:avLst/>
              <a:gdLst>
                <a:gd name="T0" fmla="*/ 0 w 4"/>
                <a:gd name="T1" fmla="*/ 0 h 6"/>
                <a:gd name="T2" fmla="*/ 4 w 4"/>
                <a:gd name="T3" fmla="*/ 6 h 6"/>
                <a:gd name="T4" fmla="*/ 0 w 4"/>
                <a:gd name="T5" fmla="*/ 0 h 6"/>
              </a:gdLst>
              <a:ahLst/>
              <a:cxnLst>
                <a:cxn ang="0">
                  <a:pos x="T0" y="T1"/>
                </a:cxn>
                <a:cxn ang="0">
                  <a:pos x="T2" y="T3"/>
                </a:cxn>
                <a:cxn ang="0">
                  <a:pos x="T4" y="T5"/>
                </a:cxn>
              </a:cxnLst>
              <a:rect l="0" t="0" r="r" b="b"/>
              <a:pathLst>
                <a:path w="4" h="6">
                  <a:moveTo>
                    <a:pt x="0" y="0"/>
                  </a:moveTo>
                  <a:cubicBezTo>
                    <a:pt x="3" y="1"/>
                    <a:pt x="4" y="3"/>
                    <a:pt x="4" y="6"/>
                  </a:cubicBezTo>
                  <a:cubicBezTo>
                    <a:pt x="2" y="5"/>
                    <a:pt x="1" y="3"/>
                    <a:pt x="0" y="0"/>
                  </a:cubicBezTo>
                  <a:close/>
                </a:path>
              </a:pathLst>
            </a:custGeom>
            <a:solidFill>
              <a:srgbClr val="8D6B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2" name="Freeform 1576"/>
            <p:cNvSpPr>
              <a:spLocks/>
            </p:cNvSpPr>
            <p:nvPr/>
          </p:nvSpPr>
          <p:spPr bwMode="auto">
            <a:xfrm>
              <a:off x="1683" y="1834"/>
              <a:ext cx="19" cy="12"/>
            </a:xfrm>
            <a:custGeom>
              <a:avLst/>
              <a:gdLst>
                <a:gd name="T0" fmla="*/ 8 w 8"/>
                <a:gd name="T1" fmla="*/ 5 h 5"/>
                <a:gd name="T2" fmla="*/ 0 w 8"/>
                <a:gd name="T3" fmla="*/ 1 h 5"/>
                <a:gd name="T4" fmla="*/ 7 w 8"/>
                <a:gd name="T5" fmla="*/ 3 h 5"/>
                <a:gd name="T6" fmla="*/ 8 w 8"/>
                <a:gd name="T7" fmla="*/ 5 h 5"/>
              </a:gdLst>
              <a:ahLst/>
              <a:cxnLst>
                <a:cxn ang="0">
                  <a:pos x="T0" y="T1"/>
                </a:cxn>
                <a:cxn ang="0">
                  <a:pos x="T2" y="T3"/>
                </a:cxn>
                <a:cxn ang="0">
                  <a:pos x="T4" y="T5"/>
                </a:cxn>
                <a:cxn ang="0">
                  <a:pos x="T6" y="T7"/>
                </a:cxn>
              </a:cxnLst>
              <a:rect l="0" t="0" r="r" b="b"/>
              <a:pathLst>
                <a:path w="8" h="5">
                  <a:moveTo>
                    <a:pt x="8" y="5"/>
                  </a:moveTo>
                  <a:cubicBezTo>
                    <a:pt x="5" y="3"/>
                    <a:pt x="3" y="2"/>
                    <a:pt x="0" y="1"/>
                  </a:cubicBezTo>
                  <a:cubicBezTo>
                    <a:pt x="3" y="0"/>
                    <a:pt x="5" y="2"/>
                    <a:pt x="7" y="3"/>
                  </a:cubicBezTo>
                  <a:cubicBezTo>
                    <a:pt x="8" y="3"/>
                    <a:pt x="8" y="4"/>
                    <a:pt x="8" y="5"/>
                  </a:cubicBezTo>
                  <a:close/>
                </a:path>
              </a:pathLst>
            </a:custGeom>
            <a:solidFill>
              <a:srgbClr val="E8C4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3" name="Freeform 1577"/>
            <p:cNvSpPr>
              <a:spLocks/>
            </p:cNvSpPr>
            <p:nvPr/>
          </p:nvSpPr>
          <p:spPr bwMode="auto">
            <a:xfrm>
              <a:off x="1026" y="1425"/>
              <a:ext cx="31" cy="293"/>
            </a:xfrm>
            <a:custGeom>
              <a:avLst/>
              <a:gdLst>
                <a:gd name="T0" fmla="*/ 12 w 13"/>
                <a:gd name="T1" fmla="*/ 110 h 124"/>
                <a:gd name="T2" fmla="*/ 4 w 13"/>
                <a:gd name="T3" fmla="*/ 112 h 124"/>
                <a:gd name="T4" fmla="*/ 3 w 13"/>
                <a:gd name="T5" fmla="*/ 119 h 124"/>
                <a:gd name="T6" fmla="*/ 2 w 13"/>
                <a:gd name="T7" fmla="*/ 106 h 124"/>
                <a:gd name="T8" fmla="*/ 2 w 13"/>
                <a:gd name="T9" fmla="*/ 11 h 124"/>
                <a:gd name="T10" fmla="*/ 6 w 13"/>
                <a:gd name="T11" fmla="*/ 0 h 124"/>
                <a:gd name="T12" fmla="*/ 10 w 13"/>
                <a:gd name="T13" fmla="*/ 10 h 124"/>
                <a:gd name="T14" fmla="*/ 13 w 13"/>
                <a:gd name="T15" fmla="*/ 15 h 124"/>
                <a:gd name="T16" fmla="*/ 11 w 13"/>
                <a:gd name="T17" fmla="*/ 16 h 124"/>
                <a:gd name="T18" fmla="*/ 7 w 13"/>
                <a:gd name="T19" fmla="*/ 22 h 124"/>
                <a:gd name="T20" fmla="*/ 12 w 13"/>
                <a:gd name="T21" fmla="*/ 32 h 124"/>
                <a:gd name="T22" fmla="*/ 7 w 13"/>
                <a:gd name="T23" fmla="*/ 29 h 124"/>
                <a:gd name="T24" fmla="*/ 12 w 13"/>
                <a:gd name="T25" fmla="*/ 35 h 124"/>
                <a:gd name="T26" fmla="*/ 7 w 13"/>
                <a:gd name="T27" fmla="*/ 34 h 124"/>
                <a:gd name="T28" fmla="*/ 13 w 13"/>
                <a:gd name="T29" fmla="*/ 37 h 124"/>
                <a:gd name="T30" fmla="*/ 8 w 13"/>
                <a:gd name="T31" fmla="*/ 37 h 124"/>
                <a:gd name="T32" fmla="*/ 12 w 13"/>
                <a:gd name="T33" fmla="*/ 49 h 124"/>
                <a:gd name="T34" fmla="*/ 7 w 13"/>
                <a:gd name="T35" fmla="*/ 44 h 124"/>
                <a:gd name="T36" fmla="*/ 11 w 13"/>
                <a:gd name="T37" fmla="*/ 55 h 124"/>
                <a:gd name="T38" fmla="*/ 7 w 13"/>
                <a:gd name="T39" fmla="*/ 51 h 124"/>
                <a:gd name="T40" fmla="*/ 7 w 13"/>
                <a:gd name="T41" fmla="*/ 52 h 124"/>
                <a:gd name="T42" fmla="*/ 11 w 13"/>
                <a:gd name="T43" fmla="*/ 57 h 124"/>
                <a:gd name="T44" fmla="*/ 7 w 13"/>
                <a:gd name="T45" fmla="*/ 56 h 124"/>
                <a:gd name="T46" fmla="*/ 12 w 13"/>
                <a:gd name="T47" fmla="*/ 60 h 124"/>
                <a:gd name="T48" fmla="*/ 6 w 13"/>
                <a:gd name="T49" fmla="*/ 60 h 124"/>
                <a:gd name="T50" fmla="*/ 4 w 13"/>
                <a:gd name="T51" fmla="*/ 66 h 124"/>
                <a:gd name="T52" fmla="*/ 7 w 13"/>
                <a:gd name="T53" fmla="*/ 76 h 124"/>
                <a:gd name="T54" fmla="*/ 6 w 13"/>
                <a:gd name="T55" fmla="*/ 80 h 124"/>
                <a:gd name="T56" fmla="*/ 10 w 13"/>
                <a:gd name="T57" fmla="*/ 84 h 124"/>
                <a:gd name="T58" fmla="*/ 8 w 13"/>
                <a:gd name="T59" fmla="*/ 84 h 124"/>
                <a:gd name="T60" fmla="*/ 6 w 13"/>
                <a:gd name="T61" fmla="*/ 91 h 124"/>
                <a:gd name="T62" fmla="*/ 11 w 13"/>
                <a:gd name="T63" fmla="*/ 102 h 124"/>
                <a:gd name="T64" fmla="*/ 12 w 13"/>
                <a:gd name="T65" fmla="*/ 105 h 124"/>
                <a:gd name="T66" fmla="*/ 12 w 13"/>
                <a:gd name="T67" fmla="*/ 107 h 124"/>
                <a:gd name="T68" fmla="*/ 4 w 13"/>
                <a:gd name="T6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 h="124">
                  <a:moveTo>
                    <a:pt x="11" y="109"/>
                  </a:moveTo>
                  <a:cubicBezTo>
                    <a:pt x="11" y="110"/>
                    <a:pt x="12" y="110"/>
                    <a:pt x="12" y="110"/>
                  </a:cubicBezTo>
                  <a:cubicBezTo>
                    <a:pt x="10" y="115"/>
                    <a:pt x="12" y="119"/>
                    <a:pt x="13" y="124"/>
                  </a:cubicBezTo>
                  <a:cubicBezTo>
                    <a:pt x="11" y="119"/>
                    <a:pt x="9" y="115"/>
                    <a:pt x="4" y="112"/>
                  </a:cubicBezTo>
                  <a:cubicBezTo>
                    <a:pt x="4" y="114"/>
                    <a:pt x="6" y="114"/>
                    <a:pt x="6" y="115"/>
                  </a:cubicBezTo>
                  <a:cubicBezTo>
                    <a:pt x="5" y="116"/>
                    <a:pt x="5" y="118"/>
                    <a:pt x="3" y="119"/>
                  </a:cubicBezTo>
                  <a:cubicBezTo>
                    <a:pt x="3" y="119"/>
                    <a:pt x="3" y="119"/>
                    <a:pt x="2" y="119"/>
                  </a:cubicBezTo>
                  <a:cubicBezTo>
                    <a:pt x="1" y="115"/>
                    <a:pt x="2" y="110"/>
                    <a:pt x="2" y="106"/>
                  </a:cubicBezTo>
                  <a:cubicBezTo>
                    <a:pt x="1" y="89"/>
                    <a:pt x="2" y="72"/>
                    <a:pt x="2" y="56"/>
                  </a:cubicBezTo>
                  <a:cubicBezTo>
                    <a:pt x="2" y="41"/>
                    <a:pt x="1" y="26"/>
                    <a:pt x="2" y="11"/>
                  </a:cubicBezTo>
                  <a:cubicBezTo>
                    <a:pt x="2" y="8"/>
                    <a:pt x="0" y="5"/>
                    <a:pt x="3" y="2"/>
                  </a:cubicBezTo>
                  <a:cubicBezTo>
                    <a:pt x="5" y="3"/>
                    <a:pt x="5" y="1"/>
                    <a:pt x="6" y="0"/>
                  </a:cubicBezTo>
                  <a:cubicBezTo>
                    <a:pt x="6" y="0"/>
                    <a:pt x="6" y="0"/>
                    <a:pt x="6" y="0"/>
                  </a:cubicBezTo>
                  <a:cubicBezTo>
                    <a:pt x="9" y="3"/>
                    <a:pt x="11" y="6"/>
                    <a:pt x="10" y="10"/>
                  </a:cubicBezTo>
                  <a:cubicBezTo>
                    <a:pt x="10" y="12"/>
                    <a:pt x="10" y="12"/>
                    <a:pt x="7" y="11"/>
                  </a:cubicBezTo>
                  <a:cubicBezTo>
                    <a:pt x="9" y="13"/>
                    <a:pt x="11" y="13"/>
                    <a:pt x="13" y="15"/>
                  </a:cubicBezTo>
                  <a:cubicBezTo>
                    <a:pt x="10" y="14"/>
                    <a:pt x="7" y="13"/>
                    <a:pt x="4" y="14"/>
                  </a:cubicBezTo>
                  <a:cubicBezTo>
                    <a:pt x="6" y="16"/>
                    <a:pt x="9" y="14"/>
                    <a:pt x="11" y="16"/>
                  </a:cubicBezTo>
                  <a:cubicBezTo>
                    <a:pt x="9" y="18"/>
                    <a:pt x="10" y="20"/>
                    <a:pt x="9" y="22"/>
                  </a:cubicBezTo>
                  <a:cubicBezTo>
                    <a:pt x="8" y="23"/>
                    <a:pt x="8" y="22"/>
                    <a:pt x="7" y="22"/>
                  </a:cubicBezTo>
                  <a:cubicBezTo>
                    <a:pt x="9" y="24"/>
                    <a:pt x="10" y="26"/>
                    <a:pt x="11" y="29"/>
                  </a:cubicBezTo>
                  <a:cubicBezTo>
                    <a:pt x="12" y="30"/>
                    <a:pt x="13" y="31"/>
                    <a:pt x="12" y="32"/>
                  </a:cubicBezTo>
                  <a:cubicBezTo>
                    <a:pt x="11" y="33"/>
                    <a:pt x="10" y="31"/>
                    <a:pt x="9" y="31"/>
                  </a:cubicBezTo>
                  <a:cubicBezTo>
                    <a:pt x="8" y="30"/>
                    <a:pt x="8" y="29"/>
                    <a:pt x="7" y="29"/>
                  </a:cubicBezTo>
                  <a:cubicBezTo>
                    <a:pt x="8" y="30"/>
                    <a:pt x="10" y="32"/>
                    <a:pt x="11" y="33"/>
                  </a:cubicBezTo>
                  <a:cubicBezTo>
                    <a:pt x="12" y="33"/>
                    <a:pt x="12" y="34"/>
                    <a:pt x="12" y="35"/>
                  </a:cubicBezTo>
                  <a:cubicBezTo>
                    <a:pt x="11" y="35"/>
                    <a:pt x="11" y="35"/>
                    <a:pt x="10" y="35"/>
                  </a:cubicBezTo>
                  <a:cubicBezTo>
                    <a:pt x="9" y="34"/>
                    <a:pt x="8" y="34"/>
                    <a:pt x="7" y="34"/>
                  </a:cubicBezTo>
                  <a:cubicBezTo>
                    <a:pt x="8" y="34"/>
                    <a:pt x="10" y="35"/>
                    <a:pt x="11" y="35"/>
                  </a:cubicBezTo>
                  <a:cubicBezTo>
                    <a:pt x="12" y="36"/>
                    <a:pt x="13" y="36"/>
                    <a:pt x="13" y="37"/>
                  </a:cubicBezTo>
                  <a:cubicBezTo>
                    <a:pt x="12" y="38"/>
                    <a:pt x="11" y="38"/>
                    <a:pt x="10" y="38"/>
                  </a:cubicBezTo>
                  <a:cubicBezTo>
                    <a:pt x="9" y="37"/>
                    <a:pt x="9" y="37"/>
                    <a:pt x="8" y="37"/>
                  </a:cubicBezTo>
                  <a:cubicBezTo>
                    <a:pt x="9" y="38"/>
                    <a:pt x="11" y="37"/>
                    <a:pt x="11" y="39"/>
                  </a:cubicBezTo>
                  <a:cubicBezTo>
                    <a:pt x="11" y="42"/>
                    <a:pt x="12" y="45"/>
                    <a:pt x="12" y="49"/>
                  </a:cubicBezTo>
                  <a:cubicBezTo>
                    <a:pt x="11" y="50"/>
                    <a:pt x="10" y="49"/>
                    <a:pt x="10" y="48"/>
                  </a:cubicBezTo>
                  <a:cubicBezTo>
                    <a:pt x="9" y="47"/>
                    <a:pt x="8" y="45"/>
                    <a:pt x="7" y="44"/>
                  </a:cubicBezTo>
                  <a:cubicBezTo>
                    <a:pt x="9" y="46"/>
                    <a:pt x="10" y="49"/>
                    <a:pt x="12" y="53"/>
                  </a:cubicBezTo>
                  <a:cubicBezTo>
                    <a:pt x="12" y="53"/>
                    <a:pt x="12" y="54"/>
                    <a:pt x="11" y="55"/>
                  </a:cubicBezTo>
                  <a:cubicBezTo>
                    <a:pt x="10" y="55"/>
                    <a:pt x="10" y="54"/>
                    <a:pt x="10" y="54"/>
                  </a:cubicBezTo>
                  <a:cubicBezTo>
                    <a:pt x="9" y="53"/>
                    <a:pt x="8" y="52"/>
                    <a:pt x="7" y="51"/>
                  </a:cubicBezTo>
                  <a:cubicBezTo>
                    <a:pt x="7" y="51"/>
                    <a:pt x="7" y="52"/>
                    <a:pt x="7" y="51"/>
                  </a:cubicBezTo>
                  <a:cubicBezTo>
                    <a:pt x="7" y="51"/>
                    <a:pt x="7" y="51"/>
                    <a:pt x="7" y="52"/>
                  </a:cubicBezTo>
                  <a:cubicBezTo>
                    <a:pt x="8" y="52"/>
                    <a:pt x="9" y="53"/>
                    <a:pt x="10" y="55"/>
                  </a:cubicBezTo>
                  <a:cubicBezTo>
                    <a:pt x="10" y="55"/>
                    <a:pt x="12" y="56"/>
                    <a:pt x="11" y="57"/>
                  </a:cubicBezTo>
                  <a:cubicBezTo>
                    <a:pt x="10" y="58"/>
                    <a:pt x="9" y="57"/>
                    <a:pt x="8" y="57"/>
                  </a:cubicBezTo>
                  <a:cubicBezTo>
                    <a:pt x="8" y="56"/>
                    <a:pt x="7" y="56"/>
                    <a:pt x="7" y="56"/>
                  </a:cubicBezTo>
                  <a:cubicBezTo>
                    <a:pt x="8" y="57"/>
                    <a:pt x="10" y="57"/>
                    <a:pt x="11" y="58"/>
                  </a:cubicBezTo>
                  <a:cubicBezTo>
                    <a:pt x="12" y="58"/>
                    <a:pt x="13" y="59"/>
                    <a:pt x="12" y="60"/>
                  </a:cubicBezTo>
                  <a:cubicBezTo>
                    <a:pt x="12" y="61"/>
                    <a:pt x="11" y="60"/>
                    <a:pt x="10" y="60"/>
                  </a:cubicBezTo>
                  <a:cubicBezTo>
                    <a:pt x="9" y="60"/>
                    <a:pt x="8" y="59"/>
                    <a:pt x="6" y="60"/>
                  </a:cubicBezTo>
                  <a:cubicBezTo>
                    <a:pt x="5" y="62"/>
                    <a:pt x="8" y="65"/>
                    <a:pt x="6" y="67"/>
                  </a:cubicBezTo>
                  <a:cubicBezTo>
                    <a:pt x="6" y="66"/>
                    <a:pt x="5" y="65"/>
                    <a:pt x="4" y="66"/>
                  </a:cubicBezTo>
                  <a:cubicBezTo>
                    <a:pt x="5" y="68"/>
                    <a:pt x="7" y="69"/>
                    <a:pt x="7" y="70"/>
                  </a:cubicBezTo>
                  <a:cubicBezTo>
                    <a:pt x="5" y="72"/>
                    <a:pt x="6" y="74"/>
                    <a:pt x="7" y="76"/>
                  </a:cubicBezTo>
                  <a:cubicBezTo>
                    <a:pt x="8" y="78"/>
                    <a:pt x="10" y="79"/>
                    <a:pt x="12" y="81"/>
                  </a:cubicBezTo>
                  <a:cubicBezTo>
                    <a:pt x="9" y="82"/>
                    <a:pt x="8" y="80"/>
                    <a:pt x="6" y="80"/>
                  </a:cubicBezTo>
                  <a:cubicBezTo>
                    <a:pt x="7" y="80"/>
                    <a:pt x="9" y="81"/>
                    <a:pt x="11" y="82"/>
                  </a:cubicBezTo>
                  <a:cubicBezTo>
                    <a:pt x="12" y="83"/>
                    <a:pt x="13" y="84"/>
                    <a:pt x="10" y="84"/>
                  </a:cubicBezTo>
                  <a:cubicBezTo>
                    <a:pt x="9" y="84"/>
                    <a:pt x="7" y="83"/>
                    <a:pt x="6" y="83"/>
                  </a:cubicBezTo>
                  <a:cubicBezTo>
                    <a:pt x="6" y="84"/>
                    <a:pt x="7" y="83"/>
                    <a:pt x="8" y="84"/>
                  </a:cubicBezTo>
                  <a:cubicBezTo>
                    <a:pt x="8" y="84"/>
                    <a:pt x="8" y="85"/>
                    <a:pt x="8" y="85"/>
                  </a:cubicBezTo>
                  <a:cubicBezTo>
                    <a:pt x="4" y="86"/>
                    <a:pt x="6" y="89"/>
                    <a:pt x="6" y="91"/>
                  </a:cubicBezTo>
                  <a:cubicBezTo>
                    <a:pt x="6" y="93"/>
                    <a:pt x="8" y="94"/>
                    <a:pt x="8" y="96"/>
                  </a:cubicBezTo>
                  <a:cubicBezTo>
                    <a:pt x="9" y="98"/>
                    <a:pt x="11" y="99"/>
                    <a:pt x="11" y="102"/>
                  </a:cubicBezTo>
                  <a:cubicBezTo>
                    <a:pt x="9" y="100"/>
                    <a:pt x="7" y="98"/>
                    <a:pt x="3" y="97"/>
                  </a:cubicBezTo>
                  <a:cubicBezTo>
                    <a:pt x="7" y="100"/>
                    <a:pt x="10" y="102"/>
                    <a:pt x="12" y="105"/>
                  </a:cubicBezTo>
                  <a:cubicBezTo>
                    <a:pt x="9" y="106"/>
                    <a:pt x="7" y="103"/>
                    <a:pt x="5" y="103"/>
                  </a:cubicBezTo>
                  <a:cubicBezTo>
                    <a:pt x="7" y="104"/>
                    <a:pt x="10" y="105"/>
                    <a:pt x="12" y="107"/>
                  </a:cubicBezTo>
                  <a:cubicBezTo>
                    <a:pt x="11" y="109"/>
                    <a:pt x="10" y="107"/>
                    <a:pt x="9" y="107"/>
                  </a:cubicBezTo>
                  <a:cubicBezTo>
                    <a:pt x="8" y="107"/>
                    <a:pt x="6" y="106"/>
                    <a:pt x="4" y="107"/>
                  </a:cubicBezTo>
                  <a:cubicBezTo>
                    <a:pt x="6" y="108"/>
                    <a:pt x="9" y="107"/>
                    <a:pt x="11" y="109"/>
                  </a:cubicBezTo>
                  <a:close/>
                </a:path>
              </a:pathLst>
            </a:custGeom>
            <a:solidFill>
              <a:srgbClr val="834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4" name="Freeform 1578"/>
            <p:cNvSpPr>
              <a:spLocks/>
            </p:cNvSpPr>
            <p:nvPr/>
          </p:nvSpPr>
          <p:spPr bwMode="auto">
            <a:xfrm>
              <a:off x="1029" y="1697"/>
              <a:ext cx="40" cy="88"/>
            </a:xfrm>
            <a:custGeom>
              <a:avLst/>
              <a:gdLst>
                <a:gd name="T0" fmla="*/ 10 w 17"/>
                <a:gd name="T1" fmla="*/ 29 h 37"/>
                <a:gd name="T2" fmla="*/ 3 w 17"/>
                <a:gd name="T3" fmla="*/ 21 h 37"/>
                <a:gd name="T4" fmla="*/ 7 w 17"/>
                <a:gd name="T5" fmla="*/ 27 h 37"/>
                <a:gd name="T6" fmla="*/ 10 w 17"/>
                <a:gd name="T7" fmla="*/ 33 h 37"/>
                <a:gd name="T8" fmla="*/ 9 w 17"/>
                <a:gd name="T9" fmla="*/ 34 h 37"/>
                <a:gd name="T10" fmla="*/ 5 w 17"/>
                <a:gd name="T11" fmla="*/ 31 h 37"/>
                <a:gd name="T12" fmla="*/ 8 w 17"/>
                <a:gd name="T13" fmla="*/ 34 h 37"/>
                <a:gd name="T14" fmla="*/ 9 w 17"/>
                <a:gd name="T15" fmla="*/ 37 h 37"/>
                <a:gd name="T16" fmla="*/ 2 w 17"/>
                <a:gd name="T17" fmla="*/ 35 h 37"/>
                <a:gd name="T18" fmla="*/ 0 w 17"/>
                <a:gd name="T19" fmla="*/ 32 h 37"/>
                <a:gd name="T20" fmla="*/ 1 w 17"/>
                <a:gd name="T21" fmla="*/ 7 h 37"/>
                <a:gd name="T22" fmla="*/ 2 w 17"/>
                <a:gd name="T23" fmla="*/ 4 h 37"/>
                <a:gd name="T24" fmla="*/ 2 w 17"/>
                <a:gd name="T25" fmla="*/ 4 h 37"/>
                <a:gd name="T26" fmla="*/ 5 w 17"/>
                <a:gd name="T27" fmla="*/ 0 h 37"/>
                <a:gd name="T28" fmla="*/ 9 w 17"/>
                <a:gd name="T29" fmla="*/ 7 h 37"/>
                <a:gd name="T30" fmla="*/ 9 w 17"/>
                <a:gd name="T31" fmla="*/ 10 h 37"/>
                <a:gd name="T32" fmla="*/ 6 w 17"/>
                <a:gd name="T33" fmla="*/ 11 h 37"/>
                <a:gd name="T34" fmla="*/ 3 w 17"/>
                <a:gd name="T35" fmla="*/ 11 h 37"/>
                <a:gd name="T36" fmla="*/ 11 w 17"/>
                <a:gd name="T37" fmla="*/ 15 h 37"/>
                <a:gd name="T38" fmla="*/ 2 w 17"/>
                <a:gd name="T39" fmla="*/ 15 h 37"/>
                <a:gd name="T40" fmla="*/ 17 w 17"/>
                <a:gd name="T41" fmla="*/ 20 h 37"/>
                <a:gd name="T42" fmla="*/ 12 w 17"/>
                <a:gd name="T43" fmla="*/ 19 h 37"/>
                <a:gd name="T44" fmla="*/ 10 w 17"/>
                <a:gd name="T45" fmla="*/ 21 h 37"/>
                <a:gd name="T46" fmla="*/ 10 w 17"/>
                <a:gd name="T4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7">
                  <a:moveTo>
                    <a:pt x="10" y="29"/>
                  </a:moveTo>
                  <a:cubicBezTo>
                    <a:pt x="8" y="27"/>
                    <a:pt x="7" y="23"/>
                    <a:pt x="3" y="21"/>
                  </a:cubicBezTo>
                  <a:cubicBezTo>
                    <a:pt x="4" y="24"/>
                    <a:pt x="6" y="25"/>
                    <a:pt x="7" y="27"/>
                  </a:cubicBezTo>
                  <a:cubicBezTo>
                    <a:pt x="8" y="29"/>
                    <a:pt x="9" y="31"/>
                    <a:pt x="10" y="33"/>
                  </a:cubicBezTo>
                  <a:cubicBezTo>
                    <a:pt x="10" y="35"/>
                    <a:pt x="9" y="34"/>
                    <a:pt x="9" y="34"/>
                  </a:cubicBezTo>
                  <a:cubicBezTo>
                    <a:pt x="8" y="32"/>
                    <a:pt x="6" y="32"/>
                    <a:pt x="5" y="31"/>
                  </a:cubicBezTo>
                  <a:cubicBezTo>
                    <a:pt x="6" y="32"/>
                    <a:pt x="8" y="32"/>
                    <a:pt x="8" y="34"/>
                  </a:cubicBezTo>
                  <a:cubicBezTo>
                    <a:pt x="8" y="35"/>
                    <a:pt x="11" y="35"/>
                    <a:pt x="9" y="37"/>
                  </a:cubicBezTo>
                  <a:cubicBezTo>
                    <a:pt x="7" y="36"/>
                    <a:pt x="4" y="35"/>
                    <a:pt x="2" y="35"/>
                  </a:cubicBezTo>
                  <a:cubicBezTo>
                    <a:pt x="0" y="34"/>
                    <a:pt x="0" y="33"/>
                    <a:pt x="0" y="32"/>
                  </a:cubicBezTo>
                  <a:cubicBezTo>
                    <a:pt x="1" y="24"/>
                    <a:pt x="0" y="15"/>
                    <a:pt x="1" y="7"/>
                  </a:cubicBezTo>
                  <a:cubicBezTo>
                    <a:pt x="1" y="6"/>
                    <a:pt x="0" y="5"/>
                    <a:pt x="2" y="4"/>
                  </a:cubicBezTo>
                  <a:cubicBezTo>
                    <a:pt x="2" y="4"/>
                    <a:pt x="2" y="4"/>
                    <a:pt x="2" y="4"/>
                  </a:cubicBezTo>
                  <a:cubicBezTo>
                    <a:pt x="5" y="4"/>
                    <a:pt x="4" y="1"/>
                    <a:pt x="5" y="0"/>
                  </a:cubicBezTo>
                  <a:cubicBezTo>
                    <a:pt x="7" y="2"/>
                    <a:pt x="8" y="5"/>
                    <a:pt x="9" y="7"/>
                  </a:cubicBezTo>
                  <a:cubicBezTo>
                    <a:pt x="9" y="8"/>
                    <a:pt x="11" y="9"/>
                    <a:pt x="9" y="10"/>
                  </a:cubicBezTo>
                  <a:cubicBezTo>
                    <a:pt x="8" y="11"/>
                    <a:pt x="8" y="11"/>
                    <a:pt x="6" y="11"/>
                  </a:cubicBezTo>
                  <a:cubicBezTo>
                    <a:pt x="5" y="11"/>
                    <a:pt x="4" y="10"/>
                    <a:pt x="3" y="11"/>
                  </a:cubicBezTo>
                  <a:cubicBezTo>
                    <a:pt x="5" y="12"/>
                    <a:pt x="8" y="12"/>
                    <a:pt x="11" y="15"/>
                  </a:cubicBezTo>
                  <a:cubicBezTo>
                    <a:pt x="8" y="15"/>
                    <a:pt x="6" y="13"/>
                    <a:pt x="2" y="15"/>
                  </a:cubicBezTo>
                  <a:cubicBezTo>
                    <a:pt x="8" y="16"/>
                    <a:pt x="13" y="16"/>
                    <a:pt x="17" y="20"/>
                  </a:cubicBezTo>
                  <a:cubicBezTo>
                    <a:pt x="16" y="20"/>
                    <a:pt x="14" y="20"/>
                    <a:pt x="12" y="19"/>
                  </a:cubicBezTo>
                  <a:cubicBezTo>
                    <a:pt x="11" y="19"/>
                    <a:pt x="11" y="20"/>
                    <a:pt x="10" y="21"/>
                  </a:cubicBezTo>
                  <a:cubicBezTo>
                    <a:pt x="9" y="24"/>
                    <a:pt x="11" y="27"/>
                    <a:pt x="10" y="29"/>
                  </a:cubicBezTo>
                  <a:close/>
                </a:path>
              </a:pathLst>
            </a:custGeom>
            <a:solidFill>
              <a:srgbClr val="844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5" name="Freeform 1579"/>
            <p:cNvSpPr>
              <a:spLocks/>
            </p:cNvSpPr>
            <p:nvPr/>
          </p:nvSpPr>
          <p:spPr bwMode="auto">
            <a:xfrm>
              <a:off x="1050" y="1740"/>
              <a:ext cx="36" cy="63"/>
            </a:xfrm>
            <a:custGeom>
              <a:avLst/>
              <a:gdLst>
                <a:gd name="T0" fmla="*/ 3 w 15"/>
                <a:gd name="T1" fmla="*/ 0 h 27"/>
                <a:gd name="T2" fmla="*/ 8 w 15"/>
                <a:gd name="T3" fmla="*/ 2 h 27"/>
                <a:gd name="T4" fmla="*/ 10 w 15"/>
                <a:gd name="T5" fmla="*/ 3 h 27"/>
                <a:gd name="T6" fmla="*/ 7 w 15"/>
                <a:gd name="T7" fmla="*/ 4 h 27"/>
                <a:gd name="T8" fmla="*/ 3 w 15"/>
                <a:gd name="T9" fmla="*/ 9 h 27"/>
                <a:gd name="T10" fmla="*/ 11 w 15"/>
                <a:gd name="T11" fmla="*/ 22 h 27"/>
                <a:gd name="T12" fmla="*/ 14 w 15"/>
                <a:gd name="T13" fmla="*/ 26 h 27"/>
                <a:gd name="T14" fmla="*/ 12 w 15"/>
                <a:gd name="T15" fmla="*/ 25 h 27"/>
                <a:gd name="T16" fmla="*/ 3 w 15"/>
                <a:gd name="T17" fmla="*/ 15 h 27"/>
                <a:gd name="T18" fmla="*/ 3 w 1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7">
                  <a:moveTo>
                    <a:pt x="3" y="0"/>
                  </a:moveTo>
                  <a:cubicBezTo>
                    <a:pt x="5" y="0"/>
                    <a:pt x="6" y="1"/>
                    <a:pt x="8" y="2"/>
                  </a:cubicBezTo>
                  <a:cubicBezTo>
                    <a:pt x="9" y="2"/>
                    <a:pt x="9" y="2"/>
                    <a:pt x="10" y="3"/>
                  </a:cubicBezTo>
                  <a:cubicBezTo>
                    <a:pt x="10" y="5"/>
                    <a:pt x="8" y="4"/>
                    <a:pt x="7" y="4"/>
                  </a:cubicBezTo>
                  <a:cubicBezTo>
                    <a:pt x="4" y="4"/>
                    <a:pt x="3" y="6"/>
                    <a:pt x="3" y="9"/>
                  </a:cubicBezTo>
                  <a:cubicBezTo>
                    <a:pt x="4" y="14"/>
                    <a:pt x="6" y="18"/>
                    <a:pt x="11" y="22"/>
                  </a:cubicBezTo>
                  <a:cubicBezTo>
                    <a:pt x="12" y="23"/>
                    <a:pt x="15" y="23"/>
                    <a:pt x="14" y="26"/>
                  </a:cubicBezTo>
                  <a:cubicBezTo>
                    <a:pt x="13" y="27"/>
                    <a:pt x="12" y="26"/>
                    <a:pt x="12" y="25"/>
                  </a:cubicBezTo>
                  <a:cubicBezTo>
                    <a:pt x="8" y="22"/>
                    <a:pt x="3" y="20"/>
                    <a:pt x="3" y="15"/>
                  </a:cubicBezTo>
                  <a:cubicBezTo>
                    <a:pt x="0" y="10"/>
                    <a:pt x="0" y="5"/>
                    <a:pt x="3" y="0"/>
                  </a:cubicBezTo>
                  <a:close/>
                </a:path>
              </a:pathLst>
            </a:custGeom>
            <a:solidFill>
              <a:srgbClr val="AD9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6" name="Freeform 1580"/>
            <p:cNvSpPr>
              <a:spLocks/>
            </p:cNvSpPr>
            <p:nvPr/>
          </p:nvSpPr>
          <p:spPr bwMode="auto">
            <a:xfrm>
              <a:off x="1076" y="1744"/>
              <a:ext cx="31" cy="12"/>
            </a:xfrm>
            <a:custGeom>
              <a:avLst/>
              <a:gdLst>
                <a:gd name="T0" fmla="*/ 13 w 13"/>
                <a:gd name="T1" fmla="*/ 5 h 5"/>
                <a:gd name="T2" fmla="*/ 0 w 13"/>
                <a:gd name="T3" fmla="*/ 0 h 5"/>
                <a:gd name="T4" fmla="*/ 13 w 13"/>
                <a:gd name="T5" fmla="*/ 5 h 5"/>
              </a:gdLst>
              <a:ahLst/>
              <a:cxnLst>
                <a:cxn ang="0">
                  <a:pos x="T0" y="T1"/>
                </a:cxn>
                <a:cxn ang="0">
                  <a:pos x="T2" y="T3"/>
                </a:cxn>
                <a:cxn ang="0">
                  <a:pos x="T4" y="T5"/>
                </a:cxn>
              </a:cxnLst>
              <a:rect l="0" t="0" r="r" b="b"/>
              <a:pathLst>
                <a:path w="13" h="5">
                  <a:moveTo>
                    <a:pt x="13" y="5"/>
                  </a:moveTo>
                  <a:cubicBezTo>
                    <a:pt x="8" y="4"/>
                    <a:pt x="4" y="4"/>
                    <a:pt x="0" y="0"/>
                  </a:cubicBezTo>
                  <a:cubicBezTo>
                    <a:pt x="6" y="0"/>
                    <a:pt x="10" y="1"/>
                    <a:pt x="13" y="5"/>
                  </a:cubicBezTo>
                  <a:close/>
                </a:path>
              </a:pathLst>
            </a:custGeom>
            <a:solidFill>
              <a:srgbClr val="F6F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7" name="Freeform 1581"/>
            <p:cNvSpPr>
              <a:spLocks/>
            </p:cNvSpPr>
            <p:nvPr/>
          </p:nvSpPr>
          <p:spPr bwMode="auto">
            <a:xfrm>
              <a:off x="1034" y="1697"/>
              <a:ext cx="11" cy="14"/>
            </a:xfrm>
            <a:custGeom>
              <a:avLst/>
              <a:gdLst>
                <a:gd name="T0" fmla="*/ 3 w 5"/>
                <a:gd name="T1" fmla="*/ 0 h 6"/>
                <a:gd name="T2" fmla="*/ 3 w 5"/>
                <a:gd name="T3" fmla="*/ 1 h 6"/>
                <a:gd name="T4" fmla="*/ 4 w 5"/>
                <a:gd name="T5" fmla="*/ 5 h 6"/>
                <a:gd name="T6" fmla="*/ 0 w 5"/>
                <a:gd name="T7" fmla="*/ 4 h 6"/>
                <a:gd name="T8" fmla="*/ 3 w 5"/>
                <a:gd name="T9" fmla="*/ 0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cubicBezTo>
                    <a:pt x="3" y="1"/>
                    <a:pt x="3" y="1"/>
                    <a:pt x="3" y="1"/>
                  </a:cubicBezTo>
                  <a:cubicBezTo>
                    <a:pt x="4" y="2"/>
                    <a:pt x="5" y="4"/>
                    <a:pt x="4" y="5"/>
                  </a:cubicBezTo>
                  <a:cubicBezTo>
                    <a:pt x="2" y="6"/>
                    <a:pt x="2" y="4"/>
                    <a:pt x="0" y="4"/>
                  </a:cubicBezTo>
                  <a:cubicBezTo>
                    <a:pt x="2" y="3"/>
                    <a:pt x="0" y="0"/>
                    <a:pt x="3" y="0"/>
                  </a:cubicBezTo>
                  <a:cubicBezTo>
                    <a:pt x="3" y="0"/>
                    <a:pt x="3" y="0"/>
                    <a:pt x="3" y="0"/>
                  </a:cubicBezTo>
                  <a:close/>
                </a:path>
              </a:pathLst>
            </a:custGeom>
            <a:solidFill>
              <a:srgbClr val="AB72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8" name="Freeform 1582"/>
            <p:cNvSpPr>
              <a:spLocks/>
            </p:cNvSpPr>
            <p:nvPr/>
          </p:nvSpPr>
          <p:spPr bwMode="auto">
            <a:xfrm>
              <a:off x="958" y="2024"/>
              <a:ext cx="28" cy="80"/>
            </a:xfrm>
            <a:custGeom>
              <a:avLst/>
              <a:gdLst>
                <a:gd name="T0" fmla="*/ 7 w 12"/>
                <a:gd name="T1" fmla="*/ 26 h 34"/>
                <a:gd name="T2" fmla="*/ 6 w 12"/>
                <a:gd name="T3" fmla="*/ 10 h 34"/>
                <a:gd name="T4" fmla="*/ 3 w 12"/>
                <a:gd name="T5" fmla="*/ 8 h 34"/>
                <a:gd name="T6" fmla="*/ 3 w 12"/>
                <a:gd name="T7" fmla="*/ 6 h 34"/>
                <a:gd name="T8" fmla="*/ 10 w 12"/>
                <a:gd name="T9" fmla="*/ 0 h 34"/>
                <a:gd name="T10" fmla="*/ 11 w 12"/>
                <a:gd name="T11" fmla="*/ 1 h 34"/>
                <a:gd name="T12" fmla="*/ 12 w 12"/>
                <a:gd name="T13" fmla="*/ 10 h 34"/>
                <a:gd name="T14" fmla="*/ 9 w 12"/>
                <a:gd name="T15" fmla="*/ 31 h 34"/>
                <a:gd name="T16" fmla="*/ 7 w 12"/>
                <a:gd name="T17" fmla="*/ 33 h 34"/>
                <a:gd name="T18" fmla="*/ 1 w 12"/>
                <a:gd name="T19" fmla="*/ 34 h 34"/>
                <a:gd name="T20" fmla="*/ 6 w 12"/>
                <a:gd name="T21" fmla="*/ 27 h 34"/>
                <a:gd name="T22" fmla="*/ 7 w 12"/>
                <a:gd name="T2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4">
                  <a:moveTo>
                    <a:pt x="7" y="26"/>
                  </a:moveTo>
                  <a:cubicBezTo>
                    <a:pt x="8" y="20"/>
                    <a:pt x="8" y="15"/>
                    <a:pt x="6" y="10"/>
                  </a:cubicBezTo>
                  <a:cubicBezTo>
                    <a:pt x="5" y="9"/>
                    <a:pt x="4" y="8"/>
                    <a:pt x="3" y="8"/>
                  </a:cubicBezTo>
                  <a:cubicBezTo>
                    <a:pt x="0" y="6"/>
                    <a:pt x="3" y="6"/>
                    <a:pt x="3" y="6"/>
                  </a:cubicBezTo>
                  <a:cubicBezTo>
                    <a:pt x="6" y="5"/>
                    <a:pt x="8" y="3"/>
                    <a:pt x="10" y="0"/>
                  </a:cubicBezTo>
                  <a:cubicBezTo>
                    <a:pt x="11" y="1"/>
                    <a:pt x="11" y="1"/>
                    <a:pt x="11" y="1"/>
                  </a:cubicBezTo>
                  <a:cubicBezTo>
                    <a:pt x="12" y="4"/>
                    <a:pt x="12" y="7"/>
                    <a:pt x="12" y="10"/>
                  </a:cubicBezTo>
                  <a:cubicBezTo>
                    <a:pt x="11" y="17"/>
                    <a:pt x="12" y="24"/>
                    <a:pt x="9" y="31"/>
                  </a:cubicBezTo>
                  <a:cubicBezTo>
                    <a:pt x="8" y="32"/>
                    <a:pt x="8" y="33"/>
                    <a:pt x="7" y="33"/>
                  </a:cubicBezTo>
                  <a:cubicBezTo>
                    <a:pt x="5" y="34"/>
                    <a:pt x="3" y="34"/>
                    <a:pt x="1" y="34"/>
                  </a:cubicBezTo>
                  <a:cubicBezTo>
                    <a:pt x="2" y="31"/>
                    <a:pt x="5" y="30"/>
                    <a:pt x="6" y="27"/>
                  </a:cubicBezTo>
                  <a:cubicBezTo>
                    <a:pt x="7" y="27"/>
                    <a:pt x="7" y="26"/>
                    <a:pt x="7" y="26"/>
                  </a:cubicBezTo>
                  <a:close/>
                </a:path>
              </a:pathLst>
            </a:custGeom>
            <a:solidFill>
              <a:srgbClr val="977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9" name="Freeform 1583"/>
            <p:cNvSpPr>
              <a:spLocks/>
            </p:cNvSpPr>
            <p:nvPr/>
          </p:nvSpPr>
          <p:spPr bwMode="auto">
            <a:xfrm>
              <a:off x="962" y="1938"/>
              <a:ext cx="24" cy="86"/>
            </a:xfrm>
            <a:custGeom>
              <a:avLst/>
              <a:gdLst>
                <a:gd name="T0" fmla="*/ 1 w 10"/>
                <a:gd name="T1" fmla="*/ 36 h 36"/>
                <a:gd name="T2" fmla="*/ 3 w 10"/>
                <a:gd name="T3" fmla="*/ 32 h 36"/>
                <a:gd name="T4" fmla="*/ 5 w 10"/>
                <a:gd name="T5" fmla="*/ 19 h 36"/>
                <a:gd name="T6" fmla="*/ 3 w 10"/>
                <a:gd name="T7" fmla="*/ 6 h 36"/>
                <a:gd name="T8" fmla="*/ 4 w 10"/>
                <a:gd name="T9" fmla="*/ 4 h 36"/>
                <a:gd name="T10" fmla="*/ 7 w 10"/>
                <a:gd name="T11" fmla="*/ 0 h 36"/>
                <a:gd name="T12" fmla="*/ 10 w 10"/>
                <a:gd name="T13" fmla="*/ 5 h 36"/>
                <a:gd name="T14" fmla="*/ 10 w 10"/>
                <a:gd name="T15" fmla="*/ 12 h 36"/>
                <a:gd name="T16" fmla="*/ 8 w 10"/>
                <a:gd name="T17" fmla="*/ 16 h 36"/>
                <a:gd name="T18" fmla="*/ 7 w 10"/>
                <a:gd name="T19" fmla="*/ 19 h 36"/>
                <a:gd name="T20" fmla="*/ 7 w 10"/>
                <a:gd name="T21" fmla="*/ 27 h 36"/>
                <a:gd name="T22" fmla="*/ 6 w 10"/>
                <a:gd name="T23" fmla="*/ 31 h 36"/>
                <a:gd name="T24" fmla="*/ 1 w 1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36">
                  <a:moveTo>
                    <a:pt x="1" y="36"/>
                  </a:moveTo>
                  <a:cubicBezTo>
                    <a:pt x="0" y="34"/>
                    <a:pt x="2" y="34"/>
                    <a:pt x="3" y="32"/>
                  </a:cubicBezTo>
                  <a:cubicBezTo>
                    <a:pt x="5" y="28"/>
                    <a:pt x="5" y="24"/>
                    <a:pt x="5" y="19"/>
                  </a:cubicBezTo>
                  <a:cubicBezTo>
                    <a:pt x="5" y="15"/>
                    <a:pt x="7" y="10"/>
                    <a:pt x="3" y="6"/>
                  </a:cubicBezTo>
                  <a:cubicBezTo>
                    <a:pt x="2" y="5"/>
                    <a:pt x="4" y="4"/>
                    <a:pt x="4" y="4"/>
                  </a:cubicBezTo>
                  <a:cubicBezTo>
                    <a:pt x="4" y="2"/>
                    <a:pt x="5" y="1"/>
                    <a:pt x="7" y="0"/>
                  </a:cubicBezTo>
                  <a:cubicBezTo>
                    <a:pt x="10" y="1"/>
                    <a:pt x="10" y="3"/>
                    <a:pt x="10" y="5"/>
                  </a:cubicBezTo>
                  <a:cubicBezTo>
                    <a:pt x="9" y="7"/>
                    <a:pt x="10" y="10"/>
                    <a:pt x="10" y="12"/>
                  </a:cubicBezTo>
                  <a:cubicBezTo>
                    <a:pt x="10" y="14"/>
                    <a:pt x="10" y="15"/>
                    <a:pt x="8" y="16"/>
                  </a:cubicBezTo>
                  <a:cubicBezTo>
                    <a:pt x="8" y="17"/>
                    <a:pt x="7" y="18"/>
                    <a:pt x="7" y="19"/>
                  </a:cubicBezTo>
                  <a:cubicBezTo>
                    <a:pt x="6" y="22"/>
                    <a:pt x="7" y="25"/>
                    <a:pt x="7" y="27"/>
                  </a:cubicBezTo>
                  <a:cubicBezTo>
                    <a:pt x="7" y="29"/>
                    <a:pt x="7" y="30"/>
                    <a:pt x="6" y="31"/>
                  </a:cubicBezTo>
                  <a:cubicBezTo>
                    <a:pt x="5" y="33"/>
                    <a:pt x="4" y="36"/>
                    <a:pt x="1" y="36"/>
                  </a:cubicBezTo>
                  <a:close/>
                </a:path>
              </a:pathLst>
            </a:custGeom>
            <a:solidFill>
              <a:srgbClr val="A28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60" name="Freeform 1584"/>
            <p:cNvSpPr>
              <a:spLocks/>
            </p:cNvSpPr>
            <p:nvPr/>
          </p:nvSpPr>
          <p:spPr bwMode="auto">
            <a:xfrm>
              <a:off x="981" y="1998"/>
              <a:ext cx="12" cy="47"/>
            </a:xfrm>
            <a:custGeom>
              <a:avLst/>
              <a:gdLst>
                <a:gd name="T0" fmla="*/ 2 w 5"/>
                <a:gd name="T1" fmla="*/ 20 h 20"/>
                <a:gd name="T2" fmla="*/ 0 w 5"/>
                <a:gd name="T3" fmla="*/ 11 h 20"/>
                <a:gd name="T4" fmla="*/ 2 w 5"/>
                <a:gd name="T5" fmla="*/ 3 h 20"/>
                <a:gd name="T6" fmla="*/ 5 w 5"/>
                <a:gd name="T7" fmla="*/ 0 h 20"/>
                <a:gd name="T8" fmla="*/ 4 w 5"/>
                <a:gd name="T9" fmla="*/ 15 h 20"/>
                <a:gd name="T10" fmla="*/ 2 w 5"/>
                <a:gd name="T11" fmla="*/ 20 h 20"/>
              </a:gdLst>
              <a:ahLst/>
              <a:cxnLst>
                <a:cxn ang="0">
                  <a:pos x="T0" y="T1"/>
                </a:cxn>
                <a:cxn ang="0">
                  <a:pos x="T2" y="T3"/>
                </a:cxn>
                <a:cxn ang="0">
                  <a:pos x="T4" y="T5"/>
                </a:cxn>
                <a:cxn ang="0">
                  <a:pos x="T6" y="T7"/>
                </a:cxn>
                <a:cxn ang="0">
                  <a:pos x="T8" y="T9"/>
                </a:cxn>
                <a:cxn ang="0">
                  <a:pos x="T10" y="T11"/>
                </a:cxn>
              </a:cxnLst>
              <a:rect l="0" t="0" r="r" b="b"/>
              <a:pathLst>
                <a:path w="5" h="20">
                  <a:moveTo>
                    <a:pt x="2" y="20"/>
                  </a:moveTo>
                  <a:cubicBezTo>
                    <a:pt x="1" y="17"/>
                    <a:pt x="0" y="14"/>
                    <a:pt x="0" y="11"/>
                  </a:cubicBezTo>
                  <a:cubicBezTo>
                    <a:pt x="1" y="8"/>
                    <a:pt x="1" y="6"/>
                    <a:pt x="2" y="3"/>
                  </a:cubicBezTo>
                  <a:cubicBezTo>
                    <a:pt x="3" y="2"/>
                    <a:pt x="3" y="1"/>
                    <a:pt x="5" y="0"/>
                  </a:cubicBezTo>
                  <a:cubicBezTo>
                    <a:pt x="5" y="5"/>
                    <a:pt x="5" y="10"/>
                    <a:pt x="4" y="15"/>
                  </a:cubicBezTo>
                  <a:cubicBezTo>
                    <a:pt x="4" y="17"/>
                    <a:pt x="4" y="19"/>
                    <a:pt x="2" y="20"/>
                  </a:cubicBezTo>
                  <a:close/>
                </a:path>
              </a:pathLst>
            </a:custGeom>
            <a:solidFill>
              <a:srgbClr val="694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61" name="Freeform 1585"/>
            <p:cNvSpPr>
              <a:spLocks/>
            </p:cNvSpPr>
            <p:nvPr/>
          </p:nvSpPr>
          <p:spPr bwMode="auto">
            <a:xfrm>
              <a:off x="934" y="2024"/>
              <a:ext cx="40" cy="14"/>
            </a:xfrm>
            <a:custGeom>
              <a:avLst/>
              <a:gdLst>
                <a:gd name="T0" fmla="*/ 0 w 17"/>
                <a:gd name="T1" fmla="*/ 2 h 6"/>
                <a:gd name="T2" fmla="*/ 17 w 17"/>
                <a:gd name="T3" fmla="*/ 0 h 6"/>
                <a:gd name="T4" fmla="*/ 0 w 17"/>
                <a:gd name="T5" fmla="*/ 2 h 6"/>
              </a:gdLst>
              <a:ahLst/>
              <a:cxnLst>
                <a:cxn ang="0">
                  <a:pos x="T0" y="T1"/>
                </a:cxn>
                <a:cxn ang="0">
                  <a:pos x="T2" y="T3"/>
                </a:cxn>
                <a:cxn ang="0">
                  <a:pos x="T4" y="T5"/>
                </a:cxn>
              </a:cxnLst>
              <a:rect l="0" t="0" r="r" b="b"/>
              <a:pathLst>
                <a:path w="17" h="6">
                  <a:moveTo>
                    <a:pt x="0" y="2"/>
                  </a:moveTo>
                  <a:cubicBezTo>
                    <a:pt x="6" y="0"/>
                    <a:pt x="12" y="3"/>
                    <a:pt x="17" y="0"/>
                  </a:cubicBezTo>
                  <a:cubicBezTo>
                    <a:pt x="13" y="6"/>
                    <a:pt x="6" y="6"/>
                    <a:pt x="0" y="2"/>
                  </a:cubicBezTo>
                  <a:close/>
                </a:path>
              </a:pathLst>
            </a:custGeom>
            <a:solidFill>
              <a:srgbClr val="F3E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62" name="Freeform 1586"/>
            <p:cNvSpPr>
              <a:spLocks/>
            </p:cNvSpPr>
            <p:nvPr/>
          </p:nvSpPr>
          <p:spPr bwMode="auto">
            <a:xfrm>
              <a:off x="981" y="1950"/>
              <a:ext cx="24" cy="33"/>
            </a:xfrm>
            <a:custGeom>
              <a:avLst/>
              <a:gdLst>
                <a:gd name="T0" fmla="*/ 0 w 10"/>
                <a:gd name="T1" fmla="*/ 11 h 14"/>
                <a:gd name="T2" fmla="*/ 1 w 10"/>
                <a:gd name="T3" fmla="*/ 7 h 14"/>
                <a:gd name="T4" fmla="*/ 4 w 10"/>
                <a:gd name="T5" fmla="*/ 3 h 14"/>
                <a:gd name="T6" fmla="*/ 10 w 10"/>
                <a:gd name="T7" fmla="*/ 0 h 14"/>
                <a:gd name="T8" fmla="*/ 2 w 10"/>
                <a:gd name="T9" fmla="*/ 11 h 14"/>
                <a:gd name="T10" fmla="*/ 9 w 10"/>
                <a:gd name="T11" fmla="*/ 8 h 14"/>
                <a:gd name="T12" fmla="*/ 2 w 10"/>
                <a:gd name="T13" fmla="*/ 14 h 14"/>
                <a:gd name="T14" fmla="*/ 0 w 1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0" y="11"/>
                  </a:moveTo>
                  <a:cubicBezTo>
                    <a:pt x="1" y="10"/>
                    <a:pt x="1" y="8"/>
                    <a:pt x="1" y="7"/>
                  </a:cubicBezTo>
                  <a:cubicBezTo>
                    <a:pt x="2" y="5"/>
                    <a:pt x="2" y="3"/>
                    <a:pt x="4" y="3"/>
                  </a:cubicBezTo>
                  <a:cubicBezTo>
                    <a:pt x="6" y="2"/>
                    <a:pt x="7" y="0"/>
                    <a:pt x="10" y="0"/>
                  </a:cubicBezTo>
                  <a:cubicBezTo>
                    <a:pt x="6" y="3"/>
                    <a:pt x="4" y="7"/>
                    <a:pt x="2" y="11"/>
                  </a:cubicBezTo>
                  <a:cubicBezTo>
                    <a:pt x="5" y="10"/>
                    <a:pt x="6" y="8"/>
                    <a:pt x="9" y="8"/>
                  </a:cubicBezTo>
                  <a:cubicBezTo>
                    <a:pt x="7" y="10"/>
                    <a:pt x="4" y="12"/>
                    <a:pt x="2" y="14"/>
                  </a:cubicBezTo>
                  <a:cubicBezTo>
                    <a:pt x="2" y="13"/>
                    <a:pt x="2" y="11"/>
                    <a:pt x="0" y="11"/>
                  </a:cubicBezTo>
                  <a:close/>
                </a:path>
              </a:pathLst>
            </a:custGeom>
            <a:solidFill>
              <a:srgbClr val="E4C7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63" name="Freeform 1587"/>
            <p:cNvSpPr>
              <a:spLocks/>
            </p:cNvSpPr>
            <p:nvPr/>
          </p:nvSpPr>
          <p:spPr bwMode="auto">
            <a:xfrm>
              <a:off x="984" y="1979"/>
              <a:ext cx="16" cy="12"/>
            </a:xfrm>
            <a:custGeom>
              <a:avLst/>
              <a:gdLst>
                <a:gd name="T0" fmla="*/ 1 w 7"/>
                <a:gd name="T1" fmla="*/ 2 h 5"/>
                <a:gd name="T2" fmla="*/ 7 w 7"/>
                <a:gd name="T3" fmla="*/ 2 h 5"/>
                <a:gd name="T4" fmla="*/ 0 w 7"/>
                <a:gd name="T5" fmla="*/ 5 h 5"/>
                <a:gd name="T6" fmla="*/ 1 w 7"/>
                <a:gd name="T7" fmla="*/ 2 h 5"/>
              </a:gdLst>
              <a:ahLst/>
              <a:cxnLst>
                <a:cxn ang="0">
                  <a:pos x="T0" y="T1"/>
                </a:cxn>
                <a:cxn ang="0">
                  <a:pos x="T2" y="T3"/>
                </a:cxn>
                <a:cxn ang="0">
                  <a:pos x="T4" y="T5"/>
                </a:cxn>
                <a:cxn ang="0">
                  <a:pos x="T6" y="T7"/>
                </a:cxn>
              </a:cxnLst>
              <a:rect l="0" t="0" r="r" b="b"/>
              <a:pathLst>
                <a:path w="7" h="5">
                  <a:moveTo>
                    <a:pt x="1" y="2"/>
                  </a:moveTo>
                  <a:cubicBezTo>
                    <a:pt x="3" y="4"/>
                    <a:pt x="5" y="0"/>
                    <a:pt x="7" y="2"/>
                  </a:cubicBezTo>
                  <a:cubicBezTo>
                    <a:pt x="5" y="3"/>
                    <a:pt x="3" y="4"/>
                    <a:pt x="0" y="5"/>
                  </a:cubicBezTo>
                  <a:cubicBezTo>
                    <a:pt x="1" y="4"/>
                    <a:pt x="0" y="3"/>
                    <a:pt x="1" y="2"/>
                  </a:cubicBezTo>
                  <a:close/>
                </a:path>
              </a:pathLst>
            </a:custGeom>
            <a:solidFill>
              <a:srgbClr val="E4C7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64" name="Freeform 1588"/>
            <p:cNvSpPr>
              <a:spLocks/>
            </p:cNvSpPr>
            <p:nvPr/>
          </p:nvSpPr>
          <p:spPr bwMode="auto">
            <a:xfrm>
              <a:off x="977" y="1983"/>
              <a:ext cx="4" cy="29"/>
            </a:xfrm>
            <a:custGeom>
              <a:avLst/>
              <a:gdLst>
                <a:gd name="T0" fmla="*/ 0 w 2"/>
                <a:gd name="T1" fmla="*/ 12 h 12"/>
                <a:gd name="T2" fmla="*/ 0 w 2"/>
                <a:gd name="T3" fmla="*/ 4 h 12"/>
                <a:gd name="T4" fmla="*/ 1 w 2"/>
                <a:gd name="T5" fmla="*/ 0 h 12"/>
                <a:gd name="T6" fmla="*/ 1 w 2"/>
                <a:gd name="T7" fmla="*/ 9 h 12"/>
                <a:gd name="T8" fmla="*/ 0 w 2"/>
                <a:gd name="T9" fmla="*/ 12 h 12"/>
              </a:gdLst>
              <a:ahLst/>
              <a:cxnLst>
                <a:cxn ang="0">
                  <a:pos x="T0" y="T1"/>
                </a:cxn>
                <a:cxn ang="0">
                  <a:pos x="T2" y="T3"/>
                </a:cxn>
                <a:cxn ang="0">
                  <a:pos x="T4" y="T5"/>
                </a:cxn>
                <a:cxn ang="0">
                  <a:pos x="T6" y="T7"/>
                </a:cxn>
                <a:cxn ang="0">
                  <a:pos x="T8" y="T9"/>
                </a:cxn>
              </a:cxnLst>
              <a:rect l="0" t="0" r="r" b="b"/>
              <a:pathLst>
                <a:path w="2" h="12">
                  <a:moveTo>
                    <a:pt x="0" y="12"/>
                  </a:moveTo>
                  <a:cubicBezTo>
                    <a:pt x="1" y="9"/>
                    <a:pt x="0" y="7"/>
                    <a:pt x="0" y="4"/>
                  </a:cubicBezTo>
                  <a:cubicBezTo>
                    <a:pt x="0" y="3"/>
                    <a:pt x="0" y="1"/>
                    <a:pt x="1" y="0"/>
                  </a:cubicBezTo>
                  <a:cubicBezTo>
                    <a:pt x="1" y="3"/>
                    <a:pt x="1" y="6"/>
                    <a:pt x="1" y="9"/>
                  </a:cubicBezTo>
                  <a:cubicBezTo>
                    <a:pt x="1" y="10"/>
                    <a:pt x="2" y="11"/>
                    <a:pt x="0" y="12"/>
                  </a:cubicBezTo>
                  <a:close/>
                </a:path>
              </a:pathLst>
            </a:custGeom>
            <a:solidFill>
              <a:srgbClr val="906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65" name="Freeform 1589"/>
            <p:cNvSpPr>
              <a:spLocks/>
            </p:cNvSpPr>
            <p:nvPr/>
          </p:nvSpPr>
          <p:spPr bwMode="auto">
            <a:xfrm>
              <a:off x="943" y="2834"/>
              <a:ext cx="10" cy="11"/>
            </a:xfrm>
            <a:custGeom>
              <a:avLst/>
              <a:gdLst>
                <a:gd name="T0" fmla="*/ 4 w 4"/>
                <a:gd name="T1" fmla="*/ 3 h 5"/>
                <a:gd name="T2" fmla="*/ 2 w 4"/>
                <a:gd name="T3" fmla="*/ 4 h 5"/>
                <a:gd name="T4" fmla="*/ 1 w 4"/>
                <a:gd name="T5" fmla="*/ 1 h 5"/>
                <a:gd name="T6" fmla="*/ 1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3" y="4"/>
                    <a:pt x="3" y="5"/>
                    <a:pt x="2" y="4"/>
                  </a:cubicBezTo>
                  <a:cubicBezTo>
                    <a:pt x="0" y="4"/>
                    <a:pt x="1" y="2"/>
                    <a:pt x="1" y="1"/>
                  </a:cubicBezTo>
                  <a:cubicBezTo>
                    <a:pt x="0" y="0"/>
                    <a:pt x="1" y="0"/>
                    <a:pt x="1" y="0"/>
                  </a:cubicBezTo>
                  <a:cubicBezTo>
                    <a:pt x="3" y="0"/>
                    <a:pt x="2" y="3"/>
                    <a:pt x="4" y="3"/>
                  </a:cubicBezTo>
                  <a:close/>
                </a:path>
              </a:pathLst>
            </a:custGeom>
            <a:solidFill>
              <a:srgbClr val="907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66" name="Freeform 1590"/>
            <p:cNvSpPr>
              <a:spLocks/>
            </p:cNvSpPr>
            <p:nvPr/>
          </p:nvSpPr>
          <p:spPr bwMode="auto">
            <a:xfrm>
              <a:off x="946" y="2848"/>
              <a:ext cx="7" cy="7"/>
            </a:xfrm>
            <a:custGeom>
              <a:avLst/>
              <a:gdLst>
                <a:gd name="T0" fmla="*/ 1 w 3"/>
                <a:gd name="T1" fmla="*/ 0 h 3"/>
                <a:gd name="T2" fmla="*/ 3 w 3"/>
                <a:gd name="T3" fmla="*/ 2 h 3"/>
                <a:gd name="T4" fmla="*/ 2 w 3"/>
                <a:gd name="T5" fmla="*/ 3 h 3"/>
                <a:gd name="T6" fmla="*/ 1 w 3"/>
                <a:gd name="T7" fmla="*/ 0 h 3"/>
              </a:gdLst>
              <a:ahLst/>
              <a:cxnLst>
                <a:cxn ang="0">
                  <a:pos x="T0" y="T1"/>
                </a:cxn>
                <a:cxn ang="0">
                  <a:pos x="T2" y="T3"/>
                </a:cxn>
                <a:cxn ang="0">
                  <a:pos x="T4" y="T5"/>
                </a:cxn>
                <a:cxn ang="0">
                  <a:pos x="T6" y="T7"/>
                </a:cxn>
              </a:cxnLst>
              <a:rect l="0" t="0" r="r" b="b"/>
              <a:pathLst>
                <a:path w="3" h="3">
                  <a:moveTo>
                    <a:pt x="1" y="0"/>
                  </a:moveTo>
                  <a:cubicBezTo>
                    <a:pt x="2" y="1"/>
                    <a:pt x="3" y="1"/>
                    <a:pt x="3" y="2"/>
                  </a:cubicBezTo>
                  <a:cubicBezTo>
                    <a:pt x="3" y="3"/>
                    <a:pt x="2" y="3"/>
                    <a:pt x="2" y="3"/>
                  </a:cubicBezTo>
                  <a:cubicBezTo>
                    <a:pt x="0" y="2"/>
                    <a:pt x="1" y="1"/>
                    <a:pt x="1" y="0"/>
                  </a:cubicBezTo>
                  <a:close/>
                </a:path>
              </a:pathLst>
            </a:custGeom>
            <a:solidFill>
              <a:srgbClr val="816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67" name="Freeform 1591"/>
            <p:cNvSpPr>
              <a:spLocks/>
            </p:cNvSpPr>
            <p:nvPr/>
          </p:nvSpPr>
          <p:spPr bwMode="auto">
            <a:xfrm>
              <a:off x="1461" y="1110"/>
              <a:ext cx="29" cy="64"/>
            </a:xfrm>
            <a:custGeom>
              <a:avLst/>
              <a:gdLst>
                <a:gd name="T0" fmla="*/ 9 w 12"/>
                <a:gd name="T1" fmla="*/ 11 h 27"/>
                <a:gd name="T2" fmla="*/ 11 w 12"/>
                <a:gd name="T3" fmla="*/ 16 h 27"/>
                <a:gd name="T4" fmla="*/ 12 w 12"/>
                <a:gd name="T5" fmla="*/ 22 h 27"/>
                <a:gd name="T6" fmla="*/ 12 w 12"/>
                <a:gd name="T7" fmla="*/ 22 h 27"/>
                <a:gd name="T8" fmla="*/ 11 w 12"/>
                <a:gd name="T9" fmla="*/ 22 h 27"/>
                <a:gd name="T10" fmla="*/ 3 w 12"/>
                <a:gd name="T11" fmla="*/ 22 h 27"/>
                <a:gd name="T12" fmla="*/ 3 w 12"/>
                <a:gd name="T13" fmla="*/ 22 h 27"/>
                <a:gd name="T14" fmla="*/ 4 w 12"/>
                <a:gd name="T15" fmla="*/ 12 h 27"/>
                <a:gd name="T16" fmla="*/ 2 w 12"/>
                <a:gd name="T17" fmla="*/ 5 h 27"/>
                <a:gd name="T18" fmla="*/ 2 w 12"/>
                <a:gd name="T19" fmla="*/ 0 h 27"/>
                <a:gd name="T20" fmla="*/ 6 w 12"/>
                <a:gd name="T21" fmla="*/ 13 h 27"/>
                <a:gd name="T22" fmla="*/ 6 w 12"/>
                <a:gd name="T23" fmla="*/ 14 h 27"/>
                <a:gd name="T24" fmla="*/ 8 w 12"/>
                <a:gd name="T25" fmla="*/ 17 h 27"/>
                <a:gd name="T26" fmla="*/ 9 w 12"/>
                <a:gd name="T27" fmla="*/ 14 h 27"/>
                <a:gd name="T28" fmla="*/ 9 w 12"/>
                <a:gd name="T2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7">
                  <a:moveTo>
                    <a:pt x="9" y="11"/>
                  </a:moveTo>
                  <a:cubicBezTo>
                    <a:pt x="11" y="12"/>
                    <a:pt x="12" y="14"/>
                    <a:pt x="11" y="16"/>
                  </a:cubicBezTo>
                  <a:cubicBezTo>
                    <a:pt x="11" y="18"/>
                    <a:pt x="12" y="20"/>
                    <a:pt x="12" y="22"/>
                  </a:cubicBezTo>
                  <a:cubicBezTo>
                    <a:pt x="12" y="22"/>
                    <a:pt x="12" y="22"/>
                    <a:pt x="12" y="22"/>
                  </a:cubicBezTo>
                  <a:cubicBezTo>
                    <a:pt x="12" y="22"/>
                    <a:pt x="11" y="22"/>
                    <a:pt x="11" y="22"/>
                  </a:cubicBezTo>
                  <a:cubicBezTo>
                    <a:pt x="7" y="27"/>
                    <a:pt x="7" y="27"/>
                    <a:pt x="3" y="22"/>
                  </a:cubicBezTo>
                  <a:cubicBezTo>
                    <a:pt x="3" y="22"/>
                    <a:pt x="3" y="22"/>
                    <a:pt x="3" y="22"/>
                  </a:cubicBezTo>
                  <a:cubicBezTo>
                    <a:pt x="2" y="19"/>
                    <a:pt x="5" y="16"/>
                    <a:pt x="4" y="12"/>
                  </a:cubicBezTo>
                  <a:cubicBezTo>
                    <a:pt x="4" y="10"/>
                    <a:pt x="3" y="7"/>
                    <a:pt x="2" y="5"/>
                  </a:cubicBezTo>
                  <a:cubicBezTo>
                    <a:pt x="0" y="4"/>
                    <a:pt x="1" y="2"/>
                    <a:pt x="2" y="0"/>
                  </a:cubicBezTo>
                  <a:cubicBezTo>
                    <a:pt x="5" y="4"/>
                    <a:pt x="8" y="8"/>
                    <a:pt x="6" y="13"/>
                  </a:cubicBezTo>
                  <a:cubicBezTo>
                    <a:pt x="6" y="13"/>
                    <a:pt x="6" y="13"/>
                    <a:pt x="6" y="14"/>
                  </a:cubicBezTo>
                  <a:cubicBezTo>
                    <a:pt x="6" y="15"/>
                    <a:pt x="6" y="17"/>
                    <a:pt x="8" y="17"/>
                  </a:cubicBezTo>
                  <a:cubicBezTo>
                    <a:pt x="9" y="17"/>
                    <a:pt x="9" y="15"/>
                    <a:pt x="9" y="14"/>
                  </a:cubicBezTo>
                  <a:cubicBezTo>
                    <a:pt x="9" y="13"/>
                    <a:pt x="9" y="12"/>
                    <a:pt x="9" y="11"/>
                  </a:cubicBezTo>
                  <a:close/>
                </a:path>
              </a:pathLst>
            </a:custGeom>
            <a:solidFill>
              <a:srgbClr val="F3C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68" name="Freeform 1592"/>
            <p:cNvSpPr>
              <a:spLocks/>
            </p:cNvSpPr>
            <p:nvPr/>
          </p:nvSpPr>
          <p:spPr bwMode="auto">
            <a:xfrm>
              <a:off x="1464" y="1032"/>
              <a:ext cx="16" cy="47"/>
            </a:xfrm>
            <a:custGeom>
              <a:avLst/>
              <a:gdLst>
                <a:gd name="T0" fmla="*/ 7 w 7"/>
                <a:gd name="T1" fmla="*/ 4 h 20"/>
                <a:gd name="T2" fmla="*/ 5 w 7"/>
                <a:gd name="T3" fmla="*/ 13 h 20"/>
                <a:gd name="T4" fmla="*/ 3 w 7"/>
                <a:gd name="T5" fmla="*/ 18 h 20"/>
                <a:gd name="T6" fmla="*/ 1 w 7"/>
                <a:gd name="T7" fmla="*/ 19 h 20"/>
                <a:gd name="T8" fmla="*/ 3 w 7"/>
                <a:gd name="T9" fmla="*/ 2 h 20"/>
                <a:gd name="T10" fmla="*/ 6 w 7"/>
                <a:gd name="T11" fmla="*/ 1 h 20"/>
                <a:gd name="T12" fmla="*/ 7 w 7"/>
                <a:gd name="T13" fmla="*/ 4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7" y="4"/>
                  </a:moveTo>
                  <a:cubicBezTo>
                    <a:pt x="6" y="7"/>
                    <a:pt x="6" y="10"/>
                    <a:pt x="5" y="13"/>
                  </a:cubicBezTo>
                  <a:cubicBezTo>
                    <a:pt x="5" y="15"/>
                    <a:pt x="4" y="17"/>
                    <a:pt x="3" y="18"/>
                  </a:cubicBezTo>
                  <a:cubicBezTo>
                    <a:pt x="3" y="19"/>
                    <a:pt x="2" y="20"/>
                    <a:pt x="1" y="19"/>
                  </a:cubicBezTo>
                  <a:cubicBezTo>
                    <a:pt x="0" y="13"/>
                    <a:pt x="0" y="8"/>
                    <a:pt x="3" y="2"/>
                  </a:cubicBezTo>
                  <a:cubicBezTo>
                    <a:pt x="4" y="0"/>
                    <a:pt x="5" y="0"/>
                    <a:pt x="6" y="1"/>
                  </a:cubicBezTo>
                  <a:cubicBezTo>
                    <a:pt x="6" y="2"/>
                    <a:pt x="7" y="3"/>
                    <a:pt x="7" y="4"/>
                  </a:cubicBezTo>
                  <a:close/>
                </a:path>
              </a:pathLst>
            </a:custGeom>
            <a:solidFill>
              <a:srgbClr val="F2BF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69" name="Freeform 1593"/>
            <p:cNvSpPr>
              <a:spLocks/>
            </p:cNvSpPr>
            <p:nvPr/>
          </p:nvSpPr>
          <p:spPr bwMode="auto">
            <a:xfrm>
              <a:off x="1466" y="1072"/>
              <a:ext cx="17" cy="73"/>
            </a:xfrm>
            <a:custGeom>
              <a:avLst/>
              <a:gdLst>
                <a:gd name="T0" fmla="*/ 7 w 7"/>
                <a:gd name="T1" fmla="*/ 27 h 31"/>
                <a:gd name="T2" fmla="*/ 7 w 7"/>
                <a:gd name="T3" fmla="*/ 30 h 31"/>
                <a:gd name="T4" fmla="*/ 7 w 7"/>
                <a:gd name="T5" fmla="*/ 31 h 31"/>
                <a:gd name="T6" fmla="*/ 6 w 7"/>
                <a:gd name="T7" fmla="*/ 30 h 31"/>
                <a:gd name="T8" fmla="*/ 0 w 7"/>
                <a:gd name="T9" fmla="*/ 11 h 31"/>
                <a:gd name="T10" fmla="*/ 2 w 7"/>
                <a:gd name="T11" fmla="*/ 1 h 31"/>
                <a:gd name="T12" fmla="*/ 3 w 7"/>
                <a:gd name="T13" fmla="*/ 0 h 31"/>
                <a:gd name="T14" fmla="*/ 4 w 7"/>
                <a:gd name="T15" fmla="*/ 2 h 31"/>
                <a:gd name="T16" fmla="*/ 5 w 7"/>
                <a:gd name="T17" fmla="*/ 16 h 31"/>
                <a:gd name="T18" fmla="*/ 7 w 7"/>
                <a:gd name="T19"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7" y="27"/>
                  </a:moveTo>
                  <a:cubicBezTo>
                    <a:pt x="7" y="28"/>
                    <a:pt x="7" y="29"/>
                    <a:pt x="7" y="30"/>
                  </a:cubicBezTo>
                  <a:cubicBezTo>
                    <a:pt x="7" y="30"/>
                    <a:pt x="7" y="31"/>
                    <a:pt x="7" y="31"/>
                  </a:cubicBezTo>
                  <a:cubicBezTo>
                    <a:pt x="6" y="31"/>
                    <a:pt x="6" y="30"/>
                    <a:pt x="6" y="30"/>
                  </a:cubicBezTo>
                  <a:cubicBezTo>
                    <a:pt x="6" y="23"/>
                    <a:pt x="4" y="16"/>
                    <a:pt x="0" y="11"/>
                  </a:cubicBezTo>
                  <a:cubicBezTo>
                    <a:pt x="1" y="8"/>
                    <a:pt x="0" y="4"/>
                    <a:pt x="2" y="1"/>
                  </a:cubicBezTo>
                  <a:cubicBezTo>
                    <a:pt x="3" y="1"/>
                    <a:pt x="2" y="0"/>
                    <a:pt x="3" y="0"/>
                  </a:cubicBezTo>
                  <a:cubicBezTo>
                    <a:pt x="4" y="1"/>
                    <a:pt x="4" y="2"/>
                    <a:pt x="4" y="2"/>
                  </a:cubicBezTo>
                  <a:cubicBezTo>
                    <a:pt x="2" y="7"/>
                    <a:pt x="3" y="12"/>
                    <a:pt x="5" y="16"/>
                  </a:cubicBezTo>
                  <a:cubicBezTo>
                    <a:pt x="6" y="20"/>
                    <a:pt x="7" y="23"/>
                    <a:pt x="7" y="27"/>
                  </a:cubicBezTo>
                  <a:close/>
                </a:path>
              </a:pathLst>
            </a:custGeom>
            <a:solidFill>
              <a:srgbClr val="7F2D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70" name="Freeform 1594"/>
            <p:cNvSpPr>
              <a:spLocks/>
            </p:cNvSpPr>
            <p:nvPr/>
          </p:nvSpPr>
          <p:spPr bwMode="auto">
            <a:xfrm>
              <a:off x="1466" y="1062"/>
              <a:ext cx="12" cy="36"/>
            </a:xfrm>
            <a:custGeom>
              <a:avLst/>
              <a:gdLst>
                <a:gd name="T0" fmla="*/ 4 w 5"/>
                <a:gd name="T1" fmla="*/ 6 h 15"/>
                <a:gd name="T2" fmla="*/ 3 w 5"/>
                <a:gd name="T3" fmla="*/ 4 h 15"/>
                <a:gd name="T4" fmla="*/ 1 w 5"/>
                <a:gd name="T5" fmla="*/ 13 h 15"/>
                <a:gd name="T6" fmla="*/ 0 w 5"/>
                <a:gd name="T7" fmla="*/ 15 h 15"/>
                <a:gd name="T8" fmla="*/ 0 w 5"/>
                <a:gd name="T9" fmla="*/ 6 h 15"/>
                <a:gd name="T10" fmla="*/ 4 w 5"/>
                <a:gd name="T11" fmla="*/ 0 h 15"/>
                <a:gd name="T12" fmla="*/ 5 w 5"/>
                <a:gd name="T13" fmla="*/ 2 h 15"/>
                <a:gd name="T14" fmla="*/ 4 w 5"/>
                <a:gd name="T15" fmla="*/ 6 h 15"/>
                <a:gd name="T16" fmla="*/ 4 w 5"/>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4" y="6"/>
                  </a:moveTo>
                  <a:cubicBezTo>
                    <a:pt x="3" y="6"/>
                    <a:pt x="3" y="5"/>
                    <a:pt x="3" y="4"/>
                  </a:cubicBezTo>
                  <a:cubicBezTo>
                    <a:pt x="2" y="7"/>
                    <a:pt x="1" y="10"/>
                    <a:pt x="1" y="13"/>
                  </a:cubicBezTo>
                  <a:cubicBezTo>
                    <a:pt x="1" y="14"/>
                    <a:pt x="1" y="14"/>
                    <a:pt x="0" y="15"/>
                  </a:cubicBezTo>
                  <a:cubicBezTo>
                    <a:pt x="0" y="12"/>
                    <a:pt x="0" y="9"/>
                    <a:pt x="0" y="6"/>
                  </a:cubicBezTo>
                  <a:cubicBezTo>
                    <a:pt x="3" y="6"/>
                    <a:pt x="2" y="2"/>
                    <a:pt x="4" y="0"/>
                  </a:cubicBezTo>
                  <a:cubicBezTo>
                    <a:pt x="5" y="1"/>
                    <a:pt x="5" y="2"/>
                    <a:pt x="5" y="2"/>
                  </a:cubicBezTo>
                  <a:cubicBezTo>
                    <a:pt x="5" y="4"/>
                    <a:pt x="5" y="5"/>
                    <a:pt x="4" y="6"/>
                  </a:cubicBezTo>
                  <a:cubicBezTo>
                    <a:pt x="4" y="6"/>
                    <a:pt x="4" y="6"/>
                    <a:pt x="4" y="6"/>
                  </a:cubicBezTo>
                  <a:close/>
                </a:path>
              </a:pathLst>
            </a:custGeom>
            <a:solidFill>
              <a:srgbClr val="E2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71" name="Freeform 1595"/>
            <p:cNvSpPr>
              <a:spLocks/>
            </p:cNvSpPr>
            <p:nvPr/>
          </p:nvSpPr>
          <p:spPr bwMode="auto">
            <a:xfrm>
              <a:off x="1086" y="1671"/>
              <a:ext cx="14" cy="7"/>
            </a:xfrm>
            <a:custGeom>
              <a:avLst/>
              <a:gdLst>
                <a:gd name="T0" fmla="*/ 4 w 6"/>
                <a:gd name="T1" fmla="*/ 3 h 3"/>
                <a:gd name="T2" fmla="*/ 1 w 6"/>
                <a:gd name="T3" fmla="*/ 1 h 3"/>
                <a:gd name="T4" fmla="*/ 3 w 6"/>
                <a:gd name="T5" fmla="*/ 0 h 3"/>
                <a:gd name="T6" fmla="*/ 5 w 6"/>
                <a:gd name="T7" fmla="*/ 2 h 3"/>
                <a:gd name="T8" fmla="*/ 4 w 6"/>
                <a:gd name="T9" fmla="*/ 3 h 3"/>
              </a:gdLst>
              <a:ahLst/>
              <a:cxnLst>
                <a:cxn ang="0">
                  <a:pos x="T0" y="T1"/>
                </a:cxn>
                <a:cxn ang="0">
                  <a:pos x="T2" y="T3"/>
                </a:cxn>
                <a:cxn ang="0">
                  <a:pos x="T4" y="T5"/>
                </a:cxn>
                <a:cxn ang="0">
                  <a:pos x="T6" y="T7"/>
                </a:cxn>
                <a:cxn ang="0">
                  <a:pos x="T8" y="T9"/>
                </a:cxn>
              </a:cxnLst>
              <a:rect l="0" t="0" r="r" b="b"/>
              <a:pathLst>
                <a:path w="6" h="3">
                  <a:moveTo>
                    <a:pt x="4" y="3"/>
                  </a:moveTo>
                  <a:cubicBezTo>
                    <a:pt x="3" y="2"/>
                    <a:pt x="1" y="3"/>
                    <a:pt x="1" y="1"/>
                  </a:cubicBezTo>
                  <a:cubicBezTo>
                    <a:pt x="0" y="0"/>
                    <a:pt x="2" y="0"/>
                    <a:pt x="3" y="0"/>
                  </a:cubicBezTo>
                  <a:cubicBezTo>
                    <a:pt x="4" y="0"/>
                    <a:pt x="5" y="1"/>
                    <a:pt x="5" y="2"/>
                  </a:cubicBezTo>
                  <a:cubicBezTo>
                    <a:pt x="6" y="3"/>
                    <a:pt x="5" y="3"/>
                    <a:pt x="4" y="3"/>
                  </a:cubicBezTo>
                  <a:close/>
                </a:path>
              </a:pathLst>
            </a:custGeom>
            <a:solidFill>
              <a:srgbClr val="7F6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72" name="Freeform 1596"/>
            <p:cNvSpPr>
              <a:spLocks/>
            </p:cNvSpPr>
            <p:nvPr/>
          </p:nvSpPr>
          <p:spPr bwMode="auto">
            <a:xfrm>
              <a:off x="1072" y="1647"/>
              <a:ext cx="21" cy="7"/>
            </a:xfrm>
            <a:custGeom>
              <a:avLst/>
              <a:gdLst>
                <a:gd name="T0" fmla="*/ 6 w 9"/>
                <a:gd name="T1" fmla="*/ 0 h 3"/>
                <a:gd name="T2" fmla="*/ 9 w 9"/>
                <a:gd name="T3" fmla="*/ 3 h 3"/>
                <a:gd name="T4" fmla="*/ 0 w 9"/>
                <a:gd name="T5" fmla="*/ 3 h 3"/>
                <a:gd name="T6" fmla="*/ 6 w 9"/>
                <a:gd name="T7" fmla="*/ 0 h 3"/>
              </a:gdLst>
              <a:ahLst/>
              <a:cxnLst>
                <a:cxn ang="0">
                  <a:pos x="T0" y="T1"/>
                </a:cxn>
                <a:cxn ang="0">
                  <a:pos x="T2" y="T3"/>
                </a:cxn>
                <a:cxn ang="0">
                  <a:pos x="T4" y="T5"/>
                </a:cxn>
                <a:cxn ang="0">
                  <a:pos x="T6" y="T7"/>
                </a:cxn>
              </a:cxnLst>
              <a:rect l="0" t="0" r="r" b="b"/>
              <a:pathLst>
                <a:path w="9" h="3">
                  <a:moveTo>
                    <a:pt x="6" y="0"/>
                  </a:moveTo>
                  <a:cubicBezTo>
                    <a:pt x="7" y="1"/>
                    <a:pt x="9" y="1"/>
                    <a:pt x="9" y="3"/>
                  </a:cubicBezTo>
                  <a:cubicBezTo>
                    <a:pt x="7" y="1"/>
                    <a:pt x="4" y="2"/>
                    <a:pt x="0" y="3"/>
                  </a:cubicBezTo>
                  <a:cubicBezTo>
                    <a:pt x="2" y="0"/>
                    <a:pt x="4" y="1"/>
                    <a:pt x="6"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73" name="Freeform 1597"/>
            <p:cNvSpPr>
              <a:spLocks/>
            </p:cNvSpPr>
            <p:nvPr/>
          </p:nvSpPr>
          <p:spPr bwMode="auto">
            <a:xfrm>
              <a:off x="1074" y="1659"/>
              <a:ext cx="7" cy="9"/>
            </a:xfrm>
            <a:custGeom>
              <a:avLst/>
              <a:gdLst>
                <a:gd name="T0" fmla="*/ 1 w 3"/>
                <a:gd name="T1" fmla="*/ 0 h 4"/>
                <a:gd name="T2" fmla="*/ 3 w 3"/>
                <a:gd name="T3" fmla="*/ 2 h 4"/>
                <a:gd name="T4" fmla="*/ 1 w 3"/>
                <a:gd name="T5" fmla="*/ 3 h 4"/>
                <a:gd name="T6" fmla="*/ 0 w 3"/>
                <a:gd name="T7" fmla="*/ 2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2" y="0"/>
                    <a:pt x="3" y="1"/>
                    <a:pt x="3" y="2"/>
                  </a:cubicBezTo>
                  <a:cubicBezTo>
                    <a:pt x="3" y="3"/>
                    <a:pt x="2" y="3"/>
                    <a:pt x="1" y="3"/>
                  </a:cubicBezTo>
                  <a:cubicBezTo>
                    <a:pt x="0" y="4"/>
                    <a:pt x="0" y="3"/>
                    <a:pt x="0" y="2"/>
                  </a:cubicBezTo>
                  <a:cubicBezTo>
                    <a:pt x="0" y="1"/>
                    <a:pt x="0" y="0"/>
                    <a:pt x="1" y="0"/>
                  </a:cubicBezTo>
                  <a:close/>
                </a:path>
              </a:pathLst>
            </a:custGeom>
            <a:solidFill>
              <a:srgbClr val="897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74" name="Freeform 1598"/>
            <p:cNvSpPr>
              <a:spLocks/>
            </p:cNvSpPr>
            <p:nvPr/>
          </p:nvSpPr>
          <p:spPr bwMode="auto">
            <a:xfrm>
              <a:off x="1088" y="1661"/>
              <a:ext cx="10" cy="7"/>
            </a:xfrm>
            <a:custGeom>
              <a:avLst/>
              <a:gdLst>
                <a:gd name="T0" fmla="*/ 0 w 4"/>
                <a:gd name="T1" fmla="*/ 3 h 3"/>
                <a:gd name="T2" fmla="*/ 3 w 4"/>
                <a:gd name="T3" fmla="*/ 1 h 3"/>
                <a:gd name="T4" fmla="*/ 4 w 4"/>
                <a:gd name="T5" fmla="*/ 2 h 3"/>
                <a:gd name="T6" fmla="*/ 0 w 4"/>
                <a:gd name="T7" fmla="*/ 3 h 3"/>
              </a:gdLst>
              <a:ahLst/>
              <a:cxnLst>
                <a:cxn ang="0">
                  <a:pos x="T0" y="T1"/>
                </a:cxn>
                <a:cxn ang="0">
                  <a:pos x="T2" y="T3"/>
                </a:cxn>
                <a:cxn ang="0">
                  <a:pos x="T4" y="T5"/>
                </a:cxn>
                <a:cxn ang="0">
                  <a:pos x="T6" y="T7"/>
                </a:cxn>
              </a:cxnLst>
              <a:rect l="0" t="0" r="r" b="b"/>
              <a:pathLst>
                <a:path w="4" h="3">
                  <a:moveTo>
                    <a:pt x="0" y="3"/>
                  </a:moveTo>
                  <a:cubicBezTo>
                    <a:pt x="1" y="1"/>
                    <a:pt x="2" y="0"/>
                    <a:pt x="3" y="1"/>
                  </a:cubicBezTo>
                  <a:cubicBezTo>
                    <a:pt x="4" y="1"/>
                    <a:pt x="4" y="2"/>
                    <a:pt x="4" y="2"/>
                  </a:cubicBezTo>
                  <a:cubicBezTo>
                    <a:pt x="3" y="3"/>
                    <a:pt x="2" y="3"/>
                    <a:pt x="0" y="3"/>
                  </a:cubicBezTo>
                  <a:close/>
                </a:path>
              </a:pathLst>
            </a:custGeom>
            <a:solidFill>
              <a:srgbClr val="856C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75" name="Freeform 1599"/>
            <p:cNvSpPr>
              <a:spLocks/>
            </p:cNvSpPr>
            <p:nvPr/>
          </p:nvSpPr>
          <p:spPr bwMode="auto">
            <a:xfrm>
              <a:off x="1081" y="1657"/>
              <a:ext cx="10" cy="7"/>
            </a:xfrm>
            <a:custGeom>
              <a:avLst/>
              <a:gdLst>
                <a:gd name="T0" fmla="*/ 0 w 4"/>
                <a:gd name="T1" fmla="*/ 0 h 3"/>
                <a:gd name="T2" fmla="*/ 4 w 4"/>
                <a:gd name="T3" fmla="*/ 1 h 3"/>
                <a:gd name="T4" fmla="*/ 3 w 4"/>
                <a:gd name="T5" fmla="*/ 2 h 3"/>
                <a:gd name="T6" fmla="*/ 0 w 4"/>
                <a:gd name="T7" fmla="*/ 0 h 3"/>
              </a:gdLst>
              <a:ahLst/>
              <a:cxnLst>
                <a:cxn ang="0">
                  <a:pos x="T0" y="T1"/>
                </a:cxn>
                <a:cxn ang="0">
                  <a:pos x="T2" y="T3"/>
                </a:cxn>
                <a:cxn ang="0">
                  <a:pos x="T4" y="T5"/>
                </a:cxn>
                <a:cxn ang="0">
                  <a:pos x="T6" y="T7"/>
                </a:cxn>
              </a:cxnLst>
              <a:rect l="0" t="0" r="r" b="b"/>
              <a:pathLst>
                <a:path w="4" h="3">
                  <a:moveTo>
                    <a:pt x="0" y="0"/>
                  </a:moveTo>
                  <a:cubicBezTo>
                    <a:pt x="2" y="0"/>
                    <a:pt x="3" y="0"/>
                    <a:pt x="4" y="1"/>
                  </a:cubicBezTo>
                  <a:cubicBezTo>
                    <a:pt x="4" y="1"/>
                    <a:pt x="3" y="2"/>
                    <a:pt x="3" y="2"/>
                  </a:cubicBezTo>
                  <a:cubicBezTo>
                    <a:pt x="1" y="3"/>
                    <a:pt x="1" y="1"/>
                    <a:pt x="0" y="0"/>
                  </a:cubicBezTo>
                  <a:close/>
                </a:path>
              </a:pathLst>
            </a:custGeom>
            <a:solidFill>
              <a:srgbClr val="796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76" name="Freeform 1600"/>
            <p:cNvSpPr>
              <a:spLocks/>
            </p:cNvSpPr>
            <p:nvPr/>
          </p:nvSpPr>
          <p:spPr bwMode="auto">
            <a:xfrm>
              <a:off x="1699" y="1683"/>
              <a:ext cx="31" cy="57"/>
            </a:xfrm>
            <a:custGeom>
              <a:avLst/>
              <a:gdLst>
                <a:gd name="T0" fmla="*/ 0 w 13"/>
                <a:gd name="T1" fmla="*/ 11 h 24"/>
                <a:gd name="T2" fmla="*/ 1 w 13"/>
                <a:gd name="T3" fmla="*/ 4 h 24"/>
                <a:gd name="T4" fmla="*/ 5 w 13"/>
                <a:gd name="T5" fmla="*/ 2 h 24"/>
                <a:gd name="T6" fmla="*/ 9 w 13"/>
                <a:gd name="T7" fmla="*/ 3 h 24"/>
                <a:gd name="T8" fmla="*/ 8 w 13"/>
                <a:gd name="T9" fmla="*/ 4 h 24"/>
                <a:gd name="T10" fmla="*/ 5 w 13"/>
                <a:gd name="T11" fmla="*/ 15 h 24"/>
                <a:gd name="T12" fmla="*/ 12 w 13"/>
                <a:gd name="T13" fmla="*/ 23 h 24"/>
                <a:gd name="T14" fmla="*/ 12 w 13"/>
                <a:gd name="T15" fmla="*/ 24 h 24"/>
                <a:gd name="T16" fmla="*/ 2 w 13"/>
                <a:gd name="T17" fmla="*/ 15 h 24"/>
                <a:gd name="T18" fmla="*/ 0 w 13"/>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4">
                  <a:moveTo>
                    <a:pt x="0" y="11"/>
                  </a:moveTo>
                  <a:cubicBezTo>
                    <a:pt x="1" y="8"/>
                    <a:pt x="1" y="6"/>
                    <a:pt x="1" y="4"/>
                  </a:cubicBezTo>
                  <a:cubicBezTo>
                    <a:pt x="1" y="1"/>
                    <a:pt x="2" y="0"/>
                    <a:pt x="5" y="2"/>
                  </a:cubicBezTo>
                  <a:cubicBezTo>
                    <a:pt x="7" y="2"/>
                    <a:pt x="8" y="2"/>
                    <a:pt x="9" y="3"/>
                  </a:cubicBezTo>
                  <a:cubicBezTo>
                    <a:pt x="9" y="4"/>
                    <a:pt x="8" y="4"/>
                    <a:pt x="8" y="4"/>
                  </a:cubicBezTo>
                  <a:cubicBezTo>
                    <a:pt x="3" y="7"/>
                    <a:pt x="3" y="10"/>
                    <a:pt x="5" y="15"/>
                  </a:cubicBezTo>
                  <a:cubicBezTo>
                    <a:pt x="7" y="18"/>
                    <a:pt x="9" y="21"/>
                    <a:pt x="12" y="23"/>
                  </a:cubicBezTo>
                  <a:cubicBezTo>
                    <a:pt x="13" y="24"/>
                    <a:pt x="13" y="24"/>
                    <a:pt x="12" y="24"/>
                  </a:cubicBezTo>
                  <a:cubicBezTo>
                    <a:pt x="6" y="23"/>
                    <a:pt x="4" y="20"/>
                    <a:pt x="2" y="15"/>
                  </a:cubicBezTo>
                  <a:cubicBezTo>
                    <a:pt x="1" y="14"/>
                    <a:pt x="0" y="12"/>
                    <a:pt x="0" y="11"/>
                  </a:cubicBezTo>
                  <a:close/>
                </a:path>
              </a:pathLst>
            </a:custGeom>
            <a:solidFill>
              <a:srgbClr val="9D7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77" name="Freeform 1601"/>
            <p:cNvSpPr>
              <a:spLocks/>
            </p:cNvSpPr>
            <p:nvPr/>
          </p:nvSpPr>
          <p:spPr bwMode="auto">
            <a:xfrm>
              <a:off x="1702" y="1628"/>
              <a:ext cx="23" cy="57"/>
            </a:xfrm>
            <a:custGeom>
              <a:avLst/>
              <a:gdLst>
                <a:gd name="T0" fmla="*/ 10 w 10"/>
                <a:gd name="T1" fmla="*/ 4 h 24"/>
                <a:gd name="T2" fmla="*/ 5 w 10"/>
                <a:gd name="T3" fmla="*/ 16 h 24"/>
                <a:gd name="T4" fmla="*/ 9 w 10"/>
                <a:gd name="T5" fmla="*/ 24 h 24"/>
                <a:gd name="T6" fmla="*/ 1 w 10"/>
                <a:gd name="T7" fmla="*/ 15 h 24"/>
                <a:gd name="T8" fmla="*/ 2 w 10"/>
                <a:gd name="T9" fmla="*/ 1 h 24"/>
                <a:gd name="T10" fmla="*/ 10 w 10"/>
                <a:gd name="T11" fmla="*/ 4 h 24"/>
              </a:gdLst>
              <a:ahLst/>
              <a:cxnLst>
                <a:cxn ang="0">
                  <a:pos x="T0" y="T1"/>
                </a:cxn>
                <a:cxn ang="0">
                  <a:pos x="T2" y="T3"/>
                </a:cxn>
                <a:cxn ang="0">
                  <a:pos x="T4" y="T5"/>
                </a:cxn>
                <a:cxn ang="0">
                  <a:pos x="T6" y="T7"/>
                </a:cxn>
                <a:cxn ang="0">
                  <a:pos x="T8" y="T9"/>
                </a:cxn>
                <a:cxn ang="0">
                  <a:pos x="T10" y="T11"/>
                </a:cxn>
              </a:cxnLst>
              <a:rect l="0" t="0" r="r" b="b"/>
              <a:pathLst>
                <a:path w="10" h="24">
                  <a:moveTo>
                    <a:pt x="10" y="4"/>
                  </a:moveTo>
                  <a:cubicBezTo>
                    <a:pt x="3" y="6"/>
                    <a:pt x="2" y="10"/>
                    <a:pt x="5" y="16"/>
                  </a:cubicBezTo>
                  <a:cubicBezTo>
                    <a:pt x="6" y="19"/>
                    <a:pt x="9" y="21"/>
                    <a:pt x="9" y="24"/>
                  </a:cubicBezTo>
                  <a:cubicBezTo>
                    <a:pt x="5" y="22"/>
                    <a:pt x="2" y="19"/>
                    <a:pt x="1" y="15"/>
                  </a:cubicBezTo>
                  <a:cubicBezTo>
                    <a:pt x="0" y="10"/>
                    <a:pt x="0" y="6"/>
                    <a:pt x="2" y="1"/>
                  </a:cubicBezTo>
                  <a:cubicBezTo>
                    <a:pt x="6" y="0"/>
                    <a:pt x="8" y="0"/>
                    <a:pt x="10" y="4"/>
                  </a:cubicBezTo>
                  <a:close/>
                </a:path>
              </a:pathLst>
            </a:custGeom>
            <a:solidFill>
              <a:srgbClr val="967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78" name="Freeform 1602"/>
            <p:cNvSpPr>
              <a:spLocks/>
            </p:cNvSpPr>
            <p:nvPr/>
          </p:nvSpPr>
          <p:spPr bwMode="auto">
            <a:xfrm>
              <a:off x="1692" y="1621"/>
              <a:ext cx="17" cy="43"/>
            </a:xfrm>
            <a:custGeom>
              <a:avLst/>
              <a:gdLst>
                <a:gd name="T0" fmla="*/ 7 w 7"/>
                <a:gd name="T1" fmla="*/ 4 h 18"/>
                <a:gd name="T2" fmla="*/ 6 w 7"/>
                <a:gd name="T3" fmla="*/ 10 h 18"/>
                <a:gd name="T4" fmla="*/ 5 w 7"/>
                <a:gd name="T5" fmla="*/ 18 h 18"/>
                <a:gd name="T6" fmla="*/ 0 w 7"/>
                <a:gd name="T7" fmla="*/ 8 h 18"/>
                <a:gd name="T8" fmla="*/ 0 w 7"/>
                <a:gd name="T9" fmla="*/ 2 h 18"/>
                <a:gd name="T10" fmla="*/ 0 w 7"/>
                <a:gd name="T11" fmla="*/ 2 h 18"/>
                <a:gd name="T12" fmla="*/ 7 w 7"/>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7" y="4"/>
                  </a:moveTo>
                  <a:cubicBezTo>
                    <a:pt x="5" y="5"/>
                    <a:pt x="6" y="8"/>
                    <a:pt x="6" y="10"/>
                  </a:cubicBezTo>
                  <a:cubicBezTo>
                    <a:pt x="5" y="12"/>
                    <a:pt x="5" y="15"/>
                    <a:pt x="5" y="18"/>
                  </a:cubicBezTo>
                  <a:cubicBezTo>
                    <a:pt x="3" y="15"/>
                    <a:pt x="2" y="11"/>
                    <a:pt x="0" y="8"/>
                  </a:cubicBezTo>
                  <a:cubicBezTo>
                    <a:pt x="2" y="6"/>
                    <a:pt x="0" y="4"/>
                    <a:pt x="0" y="2"/>
                  </a:cubicBezTo>
                  <a:cubicBezTo>
                    <a:pt x="0" y="2"/>
                    <a:pt x="0" y="2"/>
                    <a:pt x="0" y="2"/>
                  </a:cubicBezTo>
                  <a:cubicBezTo>
                    <a:pt x="3" y="0"/>
                    <a:pt x="5" y="2"/>
                    <a:pt x="7" y="4"/>
                  </a:cubicBezTo>
                  <a:close/>
                </a:path>
              </a:pathLst>
            </a:custGeom>
            <a:solidFill>
              <a:srgbClr val="7F4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79" name="Freeform 1603"/>
            <p:cNvSpPr>
              <a:spLocks/>
            </p:cNvSpPr>
            <p:nvPr/>
          </p:nvSpPr>
          <p:spPr bwMode="auto">
            <a:xfrm>
              <a:off x="1683" y="1626"/>
              <a:ext cx="16" cy="14"/>
            </a:xfrm>
            <a:custGeom>
              <a:avLst/>
              <a:gdLst>
                <a:gd name="T0" fmla="*/ 4 w 7"/>
                <a:gd name="T1" fmla="*/ 0 h 6"/>
                <a:gd name="T2" fmla="*/ 4 w 7"/>
                <a:gd name="T3" fmla="*/ 6 h 6"/>
                <a:gd name="T4" fmla="*/ 2 w 7"/>
                <a:gd name="T5" fmla="*/ 5 h 6"/>
                <a:gd name="T6" fmla="*/ 4 w 7"/>
                <a:gd name="T7" fmla="*/ 0 h 6"/>
              </a:gdLst>
              <a:ahLst/>
              <a:cxnLst>
                <a:cxn ang="0">
                  <a:pos x="T0" y="T1"/>
                </a:cxn>
                <a:cxn ang="0">
                  <a:pos x="T2" y="T3"/>
                </a:cxn>
                <a:cxn ang="0">
                  <a:pos x="T4" y="T5"/>
                </a:cxn>
                <a:cxn ang="0">
                  <a:pos x="T6" y="T7"/>
                </a:cxn>
              </a:cxnLst>
              <a:rect l="0" t="0" r="r" b="b"/>
              <a:pathLst>
                <a:path w="7" h="6">
                  <a:moveTo>
                    <a:pt x="4" y="0"/>
                  </a:moveTo>
                  <a:cubicBezTo>
                    <a:pt x="7" y="3"/>
                    <a:pt x="7" y="6"/>
                    <a:pt x="4" y="6"/>
                  </a:cubicBezTo>
                  <a:cubicBezTo>
                    <a:pt x="3" y="6"/>
                    <a:pt x="3" y="6"/>
                    <a:pt x="2" y="5"/>
                  </a:cubicBezTo>
                  <a:cubicBezTo>
                    <a:pt x="0" y="1"/>
                    <a:pt x="1" y="0"/>
                    <a:pt x="4" y="0"/>
                  </a:cubicBezTo>
                  <a:close/>
                </a:path>
              </a:pathLst>
            </a:custGeom>
            <a:solidFill>
              <a:srgbClr val="C58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80" name="Freeform 1604"/>
            <p:cNvSpPr>
              <a:spLocks/>
            </p:cNvSpPr>
            <p:nvPr/>
          </p:nvSpPr>
          <p:spPr bwMode="auto">
            <a:xfrm>
              <a:off x="1725" y="1690"/>
              <a:ext cx="22" cy="9"/>
            </a:xfrm>
            <a:custGeom>
              <a:avLst/>
              <a:gdLst>
                <a:gd name="T0" fmla="*/ 0 w 9"/>
                <a:gd name="T1" fmla="*/ 0 h 4"/>
                <a:gd name="T2" fmla="*/ 9 w 9"/>
                <a:gd name="T3" fmla="*/ 4 h 4"/>
                <a:gd name="T4" fmla="*/ 0 w 9"/>
                <a:gd name="T5" fmla="*/ 0 h 4"/>
              </a:gdLst>
              <a:ahLst/>
              <a:cxnLst>
                <a:cxn ang="0">
                  <a:pos x="T0" y="T1"/>
                </a:cxn>
                <a:cxn ang="0">
                  <a:pos x="T2" y="T3"/>
                </a:cxn>
                <a:cxn ang="0">
                  <a:pos x="T4" y="T5"/>
                </a:cxn>
              </a:cxnLst>
              <a:rect l="0" t="0" r="r" b="b"/>
              <a:pathLst>
                <a:path w="9" h="4">
                  <a:moveTo>
                    <a:pt x="0" y="0"/>
                  </a:moveTo>
                  <a:cubicBezTo>
                    <a:pt x="4" y="0"/>
                    <a:pt x="7" y="0"/>
                    <a:pt x="9" y="4"/>
                  </a:cubicBezTo>
                  <a:cubicBezTo>
                    <a:pt x="6" y="4"/>
                    <a:pt x="3" y="3"/>
                    <a:pt x="0" y="0"/>
                  </a:cubicBezTo>
                  <a:close/>
                </a:path>
              </a:pathLst>
            </a:custGeom>
            <a:solidFill>
              <a:srgbClr val="F0E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81" name="Freeform 1605"/>
            <p:cNvSpPr>
              <a:spLocks/>
            </p:cNvSpPr>
            <p:nvPr/>
          </p:nvSpPr>
          <p:spPr bwMode="auto">
            <a:xfrm>
              <a:off x="1697" y="1462"/>
              <a:ext cx="28" cy="60"/>
            </a:xfrm>
            <a:custGeom>
              <a:avLst/>
              <a:gdLst>
                <a:gd name="T0" fmla="*/ 1 w 12"/>
                <a:gd name="T1" fmla="*/ 9 h 25"/>
                <a:gd name="T2" fmla="*/ 0 w 12"/>
                <a:gd name="T3" fmla="*/ 2 h 25"/>
                <a:gd name="T4" fmla="*/ 2 w 12"/>
                <a:gd name="T5" fmla="*/ 0 h 25"/>
                <a:gd name="T6" fmla="*/ 8 w 12"/>
                <a:gd name="T7" fmla="*/ 2 h 25"/>
                <a:gd name="T8" fmla="*/ 9 w 12"/>
                <a:gd name="T9" fmla="*/ 4 h 25"/>
                <a:gd name="T10" fmla="*/ 7 w 12"/>
                <a:gd name="T11" fmla="*/ 16 h 25"/>
                <a:gd name="T12" fmla="*/ 12 w 12"/>
                <a:gd name="T13" fmla="*/ 22 h 25"/>
                <a:gd name="T14" fmla="*/ 11 w 12"/>
                <a:gd name="T15" fmla="*/ 24 h 25"/>
                <a:gd name="T16" fmla="*/ 6 w 12"/>
                <a:gd name="T17" fmla="*/ 20 h 25"/>
                <a:gd name="T18" fmla="*/ 1 w 12"/>
                <a:gd name="T1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5">
                  <a:moveTo>
                    <a:pt x="1" y="9"/>
                  </a:moveTo>
                  <a:cubicBezTo>
                    <a:pt x="0" y="7"/>
                    <a:pt x="0" y="5"/>
                    <a:pt x="0" y="2"/>
                  </a:cubicBezTo>
                  <a:cubicBezTo>
                    <a:pt x="0" y="1"/>
                    <a:pt x="0" y="0"/>
                    <a:pt x="2" y="0"/>
                  </a:cubicBezTo>
                  <a:cubicBezTo>
                    <a:pt x="4" y="1"/>
                    <a:pt x="6" y="1"/>
                    <a:pt x="8" y="2"/>
                  </a:cubicBezTo>
                  <a:cubicBezTo>
                    <a:pt x="9" y="3"/>
                    <a:pt x="10" y="4"/>
                    <a:pt x="9" y="4"/>
                  </a:cubicBezTo>
                  <a:cubicBezTo>
                    <a:pt x="4" y="8"/>
                    <a:pt x="6" y="12"/>
                    <a:pt x="7" y="16"/>
                  </a:cubicBezTo>
                  <a:cubicBezTo>
                    <a:pt x="8" y="19"/>
                    <a:pt x="10" y="21"/>
                    <a:pt x="12" y="22"/>
                  </a:cubicBezTo>
                  <a:cubicBezTo>
                    <a:pt x="12" y="23"/>
                    <a:pt x="12" y="23"/>
                    <a:pt x="11" y="24"/>
                  </a:cubicBezTo>
                  <a:cubicBezTo>
                    <a:pt x="8" y="25"/>
                    <a:pt x="7" y="22"/>
                    <a:pt x="6" y="20"/>
                  </a:cubicBezTo>
                  <a:cubicBezTo>
                    <a:pt x="3" y="17"/>
                    <a:pt x="2" y="13"/>
                    <a:pt x="1" y="9"/>
                  </a:cubicBezTo>
                  <a:close/>
                </a:path>
              </a:pathLst>
            </a:custGeom>
            <a:solidFill>
              <a:srgbClr val="916F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82" name="Freeform 1606"/>
            <p:cNvSpPr>
              <a:spLocks/>
            </p:cNvSpPr>
            <p:nvPr/>
          </p:nvSpPr>
          <p:spPr bwMode="auto">
            <a:xfrm>
              <a:off x="1702" y="1417"/>
              <a:ext cx="26" cy="48"/>
            </a:xfrm>
            <a:custGeom>
              <a:avLst/>
              <a:gdLst>
                <a:gd name="T0" fmla="*/ 5 w 11"/>
                <a:gd name="T1" fmla="*/ 1 h 20"/>
                <a:gd name="T2" fmla="*/ 6 w 11"/>
                <a:gd name="T3" fmla="*/ 5 h 20"/>
                <a:gd name="T4" fmla="*/ 8 w 11"/>
                <a:gd name="T5" fmla="*/ 16 h 20"/>
                <a:gd name="T6" fmla="*/ 11 w 11"/>
                <a:gd name="T7" fmla="*/ 20 h 20"/>
                <a:gd name="T8" fmla="*/ 2 w 11"/>
                <a:gd name="T9" fmla="*/ 13 h 20"/>
                <a:gd name="T10" fmla="*/ 0 w 11"/>
                <a:gd name="T11" fmla="*/ 8 h 20"/>
                <a:gd name="T12" fmla="*/ 0 w 11"/>
                <a:gd name="T13" fmla="*/ 3 h 20"/>
                <a:gd name="T14" fmla="*/ 4 w 11"/>
                <a:gd name="T15" fmla="*/ 1 h 20"/>
                <a:gd name="T16" fmla="*/ 5 w 11"/>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5" y="1"/>
                  </a:moveTo>
                  <a:cubicBezTo>
                    <a:pt x="7" y="2"/>
                    <a:pt x="8" y="2"/>
                    <a:pt x="6" y="5"/>
                  </a:cubicBezTo>
                  <a:cubicBezTo>
                    <a:pt x="3" y="8"/>
                    <a:pt x="4" y="12"/>
                    <a:pt x="8" y="16"/>
                  </a:cubicBezTo>
                  <a:cubicBezTo>
                    <a:pt x="9" y="17"/>
                    <a:pt x="11" y="18"/>
                    <a:pt x="11" y="20"/>
                  </a:cubicBezTo>
                  <a:cubicBezTo>
                    <a:pt x="7" y="20"/>
                    <a:pt x="4" y="17"/>
                    <a:pt x="2" y="13"/>
                  </a:cubicBezTo>
                  <a:cubicBezTo>
                    <a:pt x="1" y="11"/>
                    <a:pt x="1" y="10"/>
                    <a:pt x="0" y="8"/>
                  </a:cubicBezTo>
                  <a:cubicBezTo>
                    <a:pt x="0" y="6"/>
                    <a:pt x="0" y="4"/>
                    <a:pt x="0" y="3"/>
                  </a:cubicBezTo>
                  <a:cubicBezTo>
                    <a:pt x="1" y="1"/>
                    <a:pt x="1" y="0"/>
                    <a:pt x="4" y="1"/>
                  </a:cubicBezTo>
                  <a:cubicBezTo>
                    <a:pt x="4" y="1"/>
                    <a:pt x="4" y="1"/>
                    <a:pt x="5" y="1"/>
                  </a:cubicBezTo>
                  <a:close/>
                </a:path>
              </a:pathLst>
            </a:custGeom>
            <a:solidFill>
              <a:srgbClr val="9E7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83" name="Freeform 1607"/>
            <p:cNvSpPr>
              <a:spLocks/>
            </p:cNvSpPr>
            <p:nvPr/>
          </p:nvSpPr>
          <p:spPr bwMode="auto">
            <a:xfrm>
              <a:off x="1694" y="1413"/>
              <a:ext cx="17" cy="23"/>
            </a:xfrm>
            <a:custGeom>
              <a:avLst/>
              <a:gdLst>
                <a:gd name="T0" fmla="*/ 7 w 7"/>
                <a:gd name="T1" fmla="*/ 3 h 10"/>
                <a:gd name="T2" fmla="*/ 3 w 7"/>
                <a:gd name="T3" fmla="*/ 10 h 10"/>
                <a:gd name="T4" fmla="*/ 1 w 7"/>
                <a:gd name="T5" fmla="*/ 6 h 10"/>
                <a:gd name="T6" fmla="*/ 1 w 7"/>
                <a:gd name="T7" fmla="*/ 1 h 10"/>
                <a:gd name="T8" fmla="*/ 4 w 7"/>
                <a:gd name="T9" fmla="*/ 1 h 10"/>
                <a:gd name="T10" fmla="*/ 7 w 7"/>
                <a:gd name="T11" fmla="*/ 3 h 10"/>
              </a:gdLst>
              <a:ahLst/>
              <a:cxnLst>
                <a:cxn ang="0">
                  <a:pos x="T0" y="T1"/>
                </a:cxn>
                <a:cxn ang="0">
                  <a:pos x="T2" y="T3"/>
                </a:cxn>
                <a:cxn ang="0">
                  <a:pos x="T4" y="T5"/>
                </a:cxn>
                <a:cxn ang="0">
                  <a:pos x="T6" y="T7"/>
                </a:cxn>
                <a:cxn ang="0">
                  <a:pos x="T8" y="T9"/>
                </a:cxn>
                <a:cxn ang="0">
                  <a:pos x="T10" y="T11"/>
                </a:cxn>
              </a:cxnLst>
              <a:rect l="0" t="0" r="r" b="b"/>
              <a:pathLst>
                <a:path w="7" h="10">
                  <a:moveTo>
                    <a:pt x="7" y="3"/>
                  </a:moveTo>
                  <a:cubicBezTo>
                    <a:pt x="2" y="4"/>
                    <a:pt x="4" y="8"/>
                    <a:pt x="3" y="10"/>
                  </a:cubicBezTo>
                  <a:cubicBezTo>
                    <a:pt x="2" y="9"/>
                    <a:pt x="2" y="7"/>
                    <a:pt x="1" y="6"/>
                  </a:cubicBezTo>
                  <a:cubicBezTo>
                    <a:pt x="0" y="4"/>
                    <a:pt x="1" y="2"/>
                    <a:pt x="1" y="1"/>
                  </a:cubicBezTo>
                  <a:cubicBezTo>
                    <a:pt x="2" y="0"/>
                    <a:pt x="3" y="1"/>
                    <a:pt x="4" y="1"/>
                  </a:cubicBezTo>
                  <a:cubicBezTo>
                    <a:pt x="5" y="2"/>
                    <a:pt x="6" y="1"/>
                    <a:pt x="7" y="3"/>
                  </a:cubicBezTo>
                  <a:close/>
                </a:path>
              </a:pathLst>
            </a:custGeom>
            <a:solidFill>
              <a:srgbClr val="7047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84" name="Freeform 1608"/>
            <p:cNvSpPr>
              <a:spLocks/>
            </p:cNvSpPr>
            <p:nvPr/>
          </p:nvSpPr>
          <p:spPr bwMode="auto">
            <a:xfrm>
              <a:off x="1728" y="1470"/>
              <a:ext cx="21" cy="11"/>
            </a:xfrm>
            <a:custGeom>
              <a:avLst/>
              <a:gdLst>
                <a:gd name="T0" fmla="*/ 0 w 9"/>
                <a:gd name="T1" fmla="*/ 2 h 5"/>
                <a:gd name="T2" fmla="*/ 3 w 9"/>
                <a:gd name="T3" fmla="*/ 0 h 5"/>
                <a:gd name="T4" fmla="*/ 8 w 9"/>
                <a:gd name="T5" fmla="*/ 3 h 5"/>
                <a:gd name="T6" fmla="*/ 6 w 9"/>
                <a:gd name="T7" fmla="*/ 4 h 5"/>
                <a:gd name="T8" fmla="*/ 0 w 9"/>
                <a:gd name="T9" fmla="*/ 2 h 5"/>
              </a:gdLst>
              <a:ahLst/>
              <a:cxnLst>
                <a:cxn ang="0">
                  <a:pos x="T0" y="T1"/>
                </a:cxn>
                <a:cxn ang="0">
                  <a:pos x="T2" y="T3"/>
                </a:cxn>
                <a:cxn ang="0">
                  <a:pos x="T4" y="T5"/>
                </a:cxn>
                <a:cxn ang="0">
                  <a:pos x="T6" y="T7"/>
                </a:cxn>
                <a:cxn ang="0">
                  <a:pos x="T8" y="T9"/>
                </a:cxn>
              </a:cxnLst>
              <a:rect l="0" t="0" r="r" b="b"/>
              <a:pathLst>
                <a:path w="9" h="5">
                  <a:moveTo>
                    <a:pt x="0" y="2"/>
                  </a:moveTo>
                  <a:cubicBezTo>
                    <a:pt x="0" y="0"/>
                    <a:pt x="1" y="0"/>
                    <a:pt x="3" y="0"/>
                  </a:cubicBezTo>
                  <a:cubicBezTo>
                    <a:pt x="5" y="1"/>
                    <a:pt x="7" y="1"/>
                    <a:pt x="8" y="3"/>
                  </a:cubicBezTo>
                  <a:cubicBezTo>
                    <a:pt x="9" y="5"/>
                    <a:pt x="7" y="4"/>
                    <a:pt x="6" y="4"/>
                  </a:cubicBezTo>
                  <a:cubicBezTo>
                    <a:pt x="4" y="4"/>
                    <a:pt x="3" y="2"/>
                    <a:pt x="0" y="2"/>
                  </a:cubicBezTo>
                  <a:close/>
                </a:path>
              </a:pathLst>
            </a:custGeom>
            <a:solidFill>
              <a:srgbClr val="F3E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85" name="Freeform 1609"/>
            <p:cNvSpPr>
              <a:spLocks/>
            </p:cNvSpPr>
            <p:nvPr/>
          </p:nvSpPr>
          <p:spPr bwMode="auto">
            <a:xfrm>
              <a:off x="1079" y="2637"/>
              <a:ext cx="7" cy="7"/>
            </a:xfrm>
            <a:custGeom>
              <a:avLst/>
              <a:gdLst>
                <a:gd name="T0" fmla="*/ 3 w 3"/>
                <a:gd name="T1" fmla="*/ 2 h 3"/>
                <a:gd name="T2" fmla="*/ 2 w 3"/>
                <a:gd name="T3" fmla="*/ 3 h 3"/>
                <a:gd name="T4" fmla="*/ 1 w 3"/>
                <a:gd name="T5" fmla="*/ 2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3" y="3"/>
                    <a:pt x="2" y="3"/>
                  </a:cubicBezTo>
                  <a:cubicBezTo>
                    <a:pt x="1" y="3"/>
                    <a:pt x="0" y="2"/>
                    <a:pt x="1" y="2"/>
                  </a:cubicBezTo>
                  <a:cubicBezTo>
                    <a:pt x="1" y="1"/>
                    <a:pt x="1" y="0"/>
                    <a:pt x="2" y="0"/>
                  </a:cubicBezTo>
                  <a:cubicBezTo>
                    <a:pt x="3" y="0"/>
                    <a:pt x="3" y="1"/>
                    <a:pt x="3" y="2"/>
                  </a:cubicBezTo>
                  <a:close/>
                </a:path>
              </a:pathLst>
            </a:custGeom>
            <a:solidFill>
              <a:srgbClr val="9F81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86" name="Freeform 1610"/>
            <p:cNvSpPr>
              <a:spLocks/>
            </p:cNvSpPr>
            <p:nvPr/>
          </p:nvSpPr>
          <p:spPr bwMode="auto">
            <a:xfrm>
              <a:off x="1067" y="2654"/>
              <a:ext cx="5" cy="7"/>
            </a:xfrm>
            <a:custGeom>
              <a:avLst/>
              <a:gdLst>
                <a:gd name="T0" fmla="*/ 1 w 2"/>
                <a:gd name="T1" fmla="*/ 3 h 3"/>
                <a:gd name="T2" fmla="*/ 0 w 2"/>
                <a:gd name="T3" fmla="*/ 1 h 3"/>
                <a:gd name="T4" fmla="*/ 1 w 2"/>
                <a:gd name="T5" fmla="*/ 0 h 3"/>
                <a:gd name="T6" fmla="*/ 2 w 2"/>
                <a:gd name="T7" fmla="*/ 1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0" y="2"/>
                    <a:pt x="0" y="2"/>
                    <a:pt x="0" y="1"/>
                  </a:cubicBezTo>
                  <a:cubicBezTo>
                    <a:pt x="0" y="0"/>
                    <a:pt x="0" y="0"/>
                    <a:pt x="1" y="0"/>
                  </a:cubicBezTo>
                  <a:cubicBezTo>
                    <a:pt x="2" y="0"/>
                    <a:pt x="2" y="1"/>
                    <a:pt x="2" y="1"/>
                  </a:cubicBezTo>
                  <a:cubicBezTo>
                    <a:pt x="2" y="2"/>
                    <a:pt x="2" y="3"/>
                    <a:pt x="1" y="3"/>
                  </a:cubicBezTo>
                  <a:close/>
                </a:path>
              </a:pathLst>
            </a:custGeom>
            <a:solidFill>
              <a:srgbClr val="8D7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87" name="Freeform 1611"/>
            <p:cNvSpPr>
              <a:spLocks/>
            </p:cNvSpPr>
            <p:nvPr/>
          </p:nvSpPr>
          <p:spPr bwMode="auto">
            <a:xfrm>
              <a:off x="1069" y="2637"/>
              <a:ext cx="7" cy="5"/>
            </a:xfrm>
            <a:custGeom>
              <a:avLst/>
              <a:gdLst>
                <a:gd name="T0" fmla="*/ 2 w 3"/>
                <a:gd name="T1" fmla="*/ 2 h 2"/>
                <a:gd name="T2" fmla="*/ 0 w 3"/>
                <a:gd name="T3" fmla="*/ 1 h 2"/>
                <a:gd name="T4" fmla="*/ 1 w 3"/>
                <a:gd name="T5" fmla="*/ 0 h 2"/>
                <a:gd name="T6" fmla="*/ 3 w 3"/>
                <a:gd name="T7" fmla="*/ 1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cubicBezTo>
                    <a:pt x="1" y="2"/>
                    <a:pt x="0" y="2"/>
                    <a:pt x="0" y="1"/>
                  </a:cubicBezTo>
                  <a:cubicBezTo>
                    <a:pt x="0" y="0"/>
                    <a:pt x="0" y="0"/>
                    <a:pt x="1" y="0"/>
                  </a:cubicBezTo>
                  <a:cubicBezTo>
                    <a:pt x="2" y="0"/>
                    <a:pt x="3" y="0"/>
                    <a:pt x="3" y="1"/>
                  </a:cubicBezTo>
                  <a:cubicBezTo>
                    <a:pt x="3" y="2"/>
                    <a:pt x="2" y="2"/>
                    <a:pt x="2" y="2"/>
                  </a:cubicBezTo>
                  <a:close/>
                </a:path>
              </a:pathLst>
            </a:custGeom>
            <a:solidFill>
              <a:srgbClr val="765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59" name="Group 1813"/>
          <p:cNvGrpSpPr>
            <a:grpSpLocks/>
          </p:cNvGrpSpPr>
          <p:nvPr/>
        </p:nvGrpSpPr>
        <p:grpSpPr bwMode="auto">
          <a:xfrm>
            <a:off x="1463675" y="2122488"/>
            <a:ext cx="1331912" cy="3868738"/>
            <a:chOff x="922" y="1337"/>
            <a:chExt cx="839" cy="2437"/>
          </a:xfrm>
        </p:grpSpPr>
        <p:sp>
          <p:nvSpPr>
            <p:cNvPr id="688" name="Freeform 1613"/>
            <p:cNvSpPr>
              <a:spLocks/>
            </p:cNvSpPr>
            <p:nvPr/>
          </p:nvSpPr>
          <p:spPr bwMode="auto">
            <a:xfrm>
              <a:off x="1623" y="1460"/>
              <a:ext cx="38" cy="133"/>
            </a:xfrm>
            <a:custGeom>
              <a:avLst/>
              <a:gdLst>
                <a:gd name="T0" fmla="*/ 14 w 16"/>
                <a:gd name="T1" fmla="*/ 55 h 56"/>
                <a:gd name="T2" fmla="*/ 11 w 16"/>
                <a:gd name="T3" fmla="*/ 55 h 56"/>
                <a:gd name="T4" fmla="*/ 9 w 16"/>
                <a:gd name="T5" fmla="*/ 55 h 56"/>
                <a:gd name="T6" fmla="*/ 10 w 16"/>
                <a:gd name="T7" fmla="*/ 50 h 56"/>
                <a:gd name="T8" fmla="*/ 8 w 16"/>
                <a:gd name="T9" fmla="*/ 46 h 56"/>
                <a:gd name="T10" fmla="*/ 8 w 16"/>
                <a:gd name="T11" fmla="*/ 46 h 56"/>
                <a:gd name="T12" fmla="*/ 12 w 16"/>
                <a:gd name="T13" fmla="*/ 45 h 56"/>
                <a:gd name="T14" fmla="*/ 4 w 16"/>
                <a:gd name="T15" fmla="*/ 45 h 56"/>
                <a:gd name="T16" fmla="*/ 6 w 16"/>
                <a:gd name="T17" fmla="*/ 43 h 56"/>
                <a:gd name="T18" fmla="*/ 7 w 16"/>
                <a:gd name="T19" fmla="*/ 42 h 56"/>
                <a:gd name="T20" fmla="*/ 10 w 16"/>
                <a:gd name="T21" fmla="*/ 40 h 56"/>
                <a:gd name="T22" fmla="*/ 9 w 16"/>
                <a:gd name="T23" fmla="*/ 31 h 56"/>
                <a:gd name="T24" fmla="*/ 10 w 16"/>
                <a:gd name="T25" fmla="*/ 29 h 56"/>
                <a:gd name="T26" fmla="*/ 6 w 16"/>
                <a:gd name="T27" fmla="*/ 35 h 56"/>
                <a:gd name="T28" fmla="*/ 1 w 16"/>
                <a:gd name="T29" fmla="*/ 43 h 56"/>
                <a:gd name="T30" fmla="*/ 3 w 16"/>
                <a:gd name="T31" fmla="*/ 32 h 56"/>
                <a:gd name="T32" fmla="*/ 2 w 16"/>
                <a:gd name="T33" fmla="*/ 25 h 56"/>
                <a:gd name="T34" fmla="*/ 13 w 16"/>
                <a:gd name="T35" fmla="*/ 23 h 56"/>
                <a:gd name="T36" fmla="*/ 5 w 16"/>
                <a:gd name="T37" fmla="*/ 23 h 56"/>
                <a:gd name="T38" fmla="*/ 5 w 16"/>
                <a:gd name="T39" fmla="*/ 22 h 56"/>
                <a:gd name="T40" fmla="*/ 5 w 16"/>
                <a:gd name="T41" fmla="*/ 22 h 56"/>
                <a:gd name="T42" fmla="*/ 11 w 16"/>
                <a:gd name="T43" fmla="*/ 19 h 56"/>
                <a:gd name="T44" fmla="*/ 5 w 16"/>
                <a:gd name="T45" fmla="*/ 20 h 56"/>
                <a:gd name="T46" fmla="*/ 6 w 16"/>
                <a:gd name="T47" fmla="*/ 18 h 56"/>
                <a:gd name="T48" fmla="*/ 8 w 16"/>
                <a:gd name="T49" fmla="*/ 16 h 56"/>
                <a:gd name="T50" fmla="*/ 6 w 16"/>
                <a:gd name="T51" fmla="*/ 17 h 56"/>
                <a:gd name="T52" fmla="*/ 14 w 16"/>
                <a:gd name="T53" fmla="*/ 6 h 56"/>
                <a:gd name="T54" fmla="*/ 7 w 16"/>
                <a:gd name="T55" fmla="*/ 11 h 56"/>
                <a:gd name="T56" fmla="*/ 5 w 16"/>
                <a:gd name="T57" fmla="*/ 2 h 56"/>
                <a:gd name="T58" fmla="*/ 13 w 16"/>
                <a:gd name="T59" fmla="*/ 0 h 56"/>
                <a:gd name="T60" fmla="*/ 14 w 16"/>
                <a:gd name="T61" fmla="*/ 0 h 56"/>
                <a:gd name="T62" fmla="*/ 15 w 16"/>
                <a:gd name="T63" fmla="*/ 5 h 56"/>
                <a:gd name="T64" fmla="*/ 15 w 16"/>
                <a:gd name="T65" fmla="*/ 27 h 56"/>
                <a:gd name="T66" fmla="*/ 14 w 16"/>
                <a:gd name="T67" fmla="*/ 48 h 56"/>
                <a:gd name="T68" fmla="*/ 14 w 16"/>
                <a:gd name="T69"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56">
                  <a:moveTo>
                    <a:pt x="14" y="55"/>
                  </a:moveTo>
                  <a:cubicBezTo>
                    <a:pt x="13" y="55"/>
                    <a:pt x="12" y="55"/>
                    <a:pt x="11" y="55"/>
                  </a:cubicBezTo>
                  <a:cubicBezTo>
                    <a:pt x="10" y="56"/>
                    <a:pt x="10" y="55"/>
                    <a:pt x="9" y="55"/>
                  </a:cubicBezTo>
                  <a:cubicBezTo>
                    <a:pt x="9" y="53"/>
                    <a:pt x="11" y="52"/>
                    <a:pt x="10" y="50"/>
                  </a:cubicBezTo>
                  <a:cubicBezTo>
                    <a:pt x="10" y="49"/>
                    <a:pt x="10" y="47"/>
                    <a:pt x="8" y="46"/>
                  </a:cubicBezTo>
                  <a:cubicBezTo>
                    <a:pt x="8" y="46"/>
                    <a:pt x="8" y="46"/>
                    <a:pt x="8" y="46"/>
                  </a:cubicBezTo>
                  <a:cubicBezTo>
                    <a:pt x="9" y="45"/>
                    <a:pt x="10" y="46"/>
                    <a:pt x="12" y="45"/>
                  </a:cubicBezTo>
                  <a:cubicBezTo>
                    <a:pt x="9" y="44"/>
                    <a:pt x="7" y="45"/>
                    <a:pt x="4" y="45"/>
                  </a:cubicBezTo>
                  <a:cubicBezTo>
                    <a:pt x="4" y="44"/>
                    <a:pt x="6" y="44"/>
                    <a:pt x="6" y="43"/>
                  </a:cubicBezTo>
                  <a:cubicBezTo>
                    <a:pt x="6" y="43"/>
                    <a:pt x="7" y="42"/>
                    <a:pt x="7" y="42"/>
                  </a:cubicBezTo>
                  <a:cubicBezTo>
                    <a:pt x="7" y="41"/>
                    <a:pt x="10" y="42"/>
                    <a:pt x="10" y="40"/>
                  </a:cubicBezTo>
                  <a:cubicBezTo>
                    <a:pt x="11" y="37"/>
                    <a:pt x="10" y="34"/>
                    <a:pt x="9" y="31"/>
                  </a:cubicBezTo>
                  <a:cubicBezTo>
                    <a:pt x="9" y="30"/>
                    <a:pt x="10" y="29"/>
                    <a:pt x="10" y="29"/>
                  </a:cubicBezTo>
                  <a:cubicBezTo>
                    <a:pt x="8" y="31"/>
                    <a:pt x="8" y="34"/>
                    <a:pt x="6" y="35"/>
                  </a:cubicBezTo>
                  <a:cubicBezTo>
                    <a:pt x="4" y="38"/>
                    <a:pt x="4" y="41"/>
                    <a:pt x="1" y="43"/>
                  </a:cubicBezTo>
                  <a:cubicBezTo>
                    <a:pt x="0" y="40"/>
                    <a:pt x="3" y="36"/>
                    <a:pt x="3" y="32"/>
                  </a:cubicBezTo>
                  <a:cubicBezTo>
                    <a:pt x="3" y="30"/>
                    <a:pt x="3" y="27"/>
                    <a:pt x="2" y="25"/>
                  </a:cubicBezTo>
                  <a:cubicBezTo>
                    <a:pt x="5" y="24"/>
                    <a:pt x="9" y="23"/>
                    <a:pt x="13" y="23"/>
                  </a:cubicBezTo>
                  <a:cubicBezTo>
                    <a:pt x="10" y="21"/>
                    <a:pt x="7" y="23"/>
                    <a:pt x="5" y="23"/>
                  </a:cubicBezTo>
                  <a:cubicBezTo>
                    <a:pt x="5" y="23"/>
                    <a:pt x="5" y="23"/>
                    <a:pt x="5" y="22"/>
                  </a:cubicBezTo>
                  <a:cubicBezTo>
                    <a:pt x="5" y="22"/>
                    <a:pt x="5" y="22"/>
                    <a:pt x="5" y="22"/>
                  </a:cubicBezTo>
                  <a:cubicBezTo>
                    <a:pt x="7" y="20"/>
                    <a:pt x="9" y="20"/>
                    <a:pt x="11" y="19"/>
                  </a:cubicBezTo>
                  <a:cubicBezTo>
                    <a:pt x="9" y="19"/>
                    <a:pt x="7" y="21"/>
                    <a:pt x="5" y="20"/>
                  </a:cubicBezTo>
                  <a:cubicBezTo>
                    <a:pt x="5" y="20"/>
                    <a:pt x="6" y="19"/>
                    <a:pt x="6" y="18"/>
                  </a:cubicBezTo>
                  <a:cubicBezTo>
                    <a:pt x="7" y="17"/>
                    <a:pt x="7" y="17"/>
                    <a:pt x="8" y="16"/>
                  </a:cubicBezTo>
                  <a:cubicBezTo>
                    <a:pt x="8" y="16"/>
                    <a:pt x="7" y="17"/>
                    <a:pt x="6" y="17"/>
                  </a:cubicBezTo>
                  <a:cubicBezTo>
                    <a:pt x="7" y="12"/>
                    <a:pt x="10" y="9"/>
                    <a:pt x="14" y="6"/>
                  </a:cubicBezTo>
                  <a:cubicBezTo>
                    <a:pt x="10" y="6"/>
                    <a:pt x="9" y="10"/>
                    <a:pt x="7" y="11"/>
                  </a:cubicBezTo>
                  <a:cubicBezTo>
                    <a:pt x="4" y="8"/>
                    <a:pt x="6" y="5"/>
                    <a:pt x="5" y="2"/>
                  </a:cubicBezTo>
                  <a:cubicBezTo>
                    <a:pt x="7" y="0"/>
                    <a:pt x="11" y="1"/>
                    <a:pt x="13" y="0"/>
                  </a:cubicBezTo>
                  <a:cubicBezTo>
                    <a:pt x="14" y="0"/>
                    <a:pt x="14" y="0"/>
                    <a:pt x="14" y="0"/>
                  </a:cubicBezTo>
                  <a:cubicBezTo>
                    <a:pt x="16" y="1"/>
                    <a:pt x="15" y="3"/>
                    <a:pt x="15" y="5"/>
                  </a:cubicBezTo>
                  <a:cubicBezTo>
                    <a:pt x="15" y="12"/>
                    <a:pt x="15" y="19"/>
                    <a:pt x="15" y="27"/>
                  </a:cubicBezTo>
                  <a:cubicBezTo>
                    <a:pt x="14" y="34"/>
                    <a:pt x="14" y="41"/>
                    <a:pt x="14" y="48"/>
                  </a:cubicBezTo>
                  <a:cubicBezTo>
                    <a:pt x="14" y="51"/>
                    <a:pt x="13" y="53"/>
                    <a:pt x="14" y="55"/>
                  </a:cubicBezTo>
                  <a:close/>
                </a:path>
              </a:pathLst>
            </a:custGeom>
            <a:solidFill>
              <a:srgbClr val="804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9" name="Freeform 1614"/>
            <p:cNvSpPr>
              <a:spLocks/>
            </p:cNvSpPr>
            <p:nvPr/>
          </p:nvSpPr>
          <p:spPr bwMode="auto">
            <a:xfrm>
              <a:off x="1633" y="1337"/>
              <a:ext cx="30" cy="123"/>
            </a:xfrm>
            <a:custGeom>
              <a:avLst/>
              <a:gdLst>
                <a:gd name="T0" fmla="*/ 10 w 13"/>
                <a:gd name="T1" fmla="*/ 52 h 52"/>
                <a:gd name="T2" fmla="*/ 9 w 13"/>
                <a:gd name="T3" fmla="*/ 52 h 52"/>
                <a:gd name="T4" fmla="*/ 1 w 13"/>
                <a:gd name="T5" fmla="*/ 52 h 52"/>
                <a:gd name="T6" fmla="*/ 10 w 13"/>
                <a:gd name="T7" fmla="*/ 48 h 52"/>
                <a:gd name="T8" fmla="*/ 1 w 13"/>
                <a:gd name="T9" fmla="*/ 50 h 52"/>
                <a:gd name="T10" fmla="*/ 9 w 13"/>
                <a:gd name="T11" fmla="*/ 42 h 52"/>
                <a:gd name="T12" fmla="*/ 2 w 13"/>
                <a:gd name="T13" fmla="*/ 47 h 52"/>
                <a:gd name="T14" fmla="*/ 9 w 13"/>
                <a:gd name="T15" fmla="*/ 34 h 52"/>
                <a:gd name="T16" fmla="*/ 4 w 13"/>
                <a:gd name="T17" fmla="*/ 38 h 52"/>
                <a:gd name="T18" fmla="*/ 1 w 13"/>
                <a:gd name="T19" fmla="*/ 33 h 52"/>
                <a:gd name="T20" fmla="*/ 9 w 13"/>
                <a:gd name="T21" fmla="*/ 31 h 52"/>
                <a:gd name="T22" fmla="*/ 0 w 13"/>
                <a:gd name="T23" fmla="*/ 31 h 52"/>
                <a:gd name="T24" fmla="*/ 9 w 13"/>
                <a:gd name="T25" fmla="*/ 23 h 52"/>
                <a:gd name="T26" fmla="*/ 5 w 13"/>
                <a:gd name="T27" fmla="*/ 23 h 52"/>
                <a:gd name="T28" fmla="*/ 3 w 13"/>
                <a:gd name="T29" fmla="*/ 7 h 52"/>
                <a:gd name="T30" fmla="*/ 4 w 13"/>
                <a:gd name="T31" fmla="*/ 4 h 52"/>
                <a:gd name="T32" fmla="*/ 6 w 13"/>
                <a:gd name="T33" fmla="*/ 12 h 52"/>
                <a:gd name="T34" fmla="*/ 7 w 13"/>
                <a:gd name="T35" fmla="*/ 19 h 52"/>
                <a:gd name="T36" fmla="*/ 7 w 13"/>
                <a:gd name="T37" fmla="*/ 8 h 52"/>
                <a:gd name="T38" fmla="*/ 4 w 13"/>
                <a:gd name="T39" fmla="*/ 4 h 52"/>
                <a:gd name="T40" fmla="*/ 5 w 13"/>
                <a:gd name="T41" fmla="*/ 0 h 52"/>
                <a:gd name="T42" fmla="*/ 9 w 13"/>
                <a:gd name="T43" fmla="*/ 4 h 52"/>
                <a:gd name="T44" fmla="*/ 11 w 13"/>
                <a:gd name="T45" fmla="*/ 15 h 52"/>
                <a:gd name="T46" fmla="*/ 11 w 13"/>
                <a:gd name="T47" fmla="*/ 10 h 52"/>
                <a:gd name="T48" fmla="*/ 13 w 13"/>
                <a:gd name="T49" fmla="*/ 14 h 52"/>
                <a:gd name="T50" fmla="*/ 11 w 13"/>
                <a:gd name="T51" fmla="*/ 30 h 52"/>
                <a:gd name="T52" fmla="*/ 11 w 13"/>
                <a:gd name="T53" fmla="*/ 42 h 52"/>
                <a:gd name="T54" fmla="*/ 11 w 13"/>
                <a:gd name="T55" fmla="*/ 49 h 52"/>
                <a:gd name="T56" fmla="*/ 11 w 13"/>
                <a:gd name="T57" fmla="*/ 50 h 52"/>
                <a:gd name="T58" fmla="*/ 10 w 13"/>
                <a:gd name="T5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52">
                  <a:moveTo>
                    <a:pt x="10" y="52"/>
                  </a:moveTo>
                  <a:cubicBezTo>
                    <a:pt x="10" y="52"/>
                    <a:pt x="10" y="52"/>
                    <a:pt x="9" y="52"/>
                  </a:cubicBezTo>
                  <a:cubicBezTo>
                    <a:pt x="7" y="50"/>
                    <a:pt x="4" y="52"/>
                    <a:pt x="1" y="52"/>
                  </a:cubicBezTo>
                  <a:cubicBezTo>
                    <a:pt x="3" y="50"/>
                    <a:pt x="6" y="49"/>
                    <a:pt x="10" y="48"/>
                  </a:cubicBezTo>
                  <a:cubicBezTo>
                    <a:pt x="6" y="47"/>
                    <a:pt x="4" y="49"/>
                    <a:pt x="1" y="50"/>
                  </a:cubicBezTo>
                  <a:cubicBezTo>
                    <a:pt x="4" y="46"/>
                    <a:pt x="6" y="44"/>
                    <a:pt x="9" y="42"/>
                  </a:cubicBezTo>
                  <a:cubicBezTo>
                    <a:pt x="6" y="43"/>
                    <a:pt x="4" y="45"/>
                    <a:pt x="2" y="47"/>
                  </a:cubicBezTo>
                  <a:cubicBezTo>
                    <a:pt x="3" y="42"/>
                    <a:pt x="5" y="38"/>
                    <a:pt x="9" y="34"/>
                  </a:cubicBezTo>
                  <a:cubicBezTo>
                    <a:pt x="7" y="35"/>
                    <a:pt x="7" y="35"/>
                    <a:pt x="4" y="38"/>
                  </a:cubicBezTo>
                  <a:cubicBezTo>
                    <a:pt x="3" y="37"/>
                    <a:pt x="3" y="35"/>
                    <a:pt x="1" y="33"/>
                  </a:cubicBezTo>
                  <a:cubicBezTo>
                    <a:pt x="3" y="31"/>
                    <a:pt x="6" y="31"/>
                    <a:pt x="9" y="31"/>
                  </a:cubicBezTo>
                  <a:cubicBezTo>
                    <a:pt x="5" y="29"/>
                    <a:pt x="3" y="31"/>
                    <a:pt x="0" y="31"/>
                  </a:cubicBezTo>
                  <a:cubicBezTo>
                    <a:pt x="2" y="27"/>
                    <a:pt x="5" y="25"/>
                    <a:pt x="9" y="23"/>
                  </a:cubicBezTo>
                  <a:cubicBezTo>
                    <a:pt x="7" y="22"/>
                    <a:pt x="6" y="24"/>
                    <a:pt x="5" y="23"/>
                  </a:cubicBezTo>
                  <a:cubicBezTo>
                    <a:pt x="3" y="18"/>
                    <a:pt x="4" y="13"/>
                    <a:pt x="3" y="7"/>
                  </a:cubicBezTo>
                  <a:cubicBezTo>
                    <a:pt x="3" y="6"/>
                    <a:pt x="3" y="5"/>
                    <a:pt x="4" y="4"/>
                  </a:cubicBezTo>
                  <a:cubicBezTo>
                    <a:pt x="6" y="6"/>
                    <a:pt x="6" y="9"/>
                    <a:pt x="6" y="12"/>
                  </a:cubicBezTo>
                  <a:cubicBezTo>
                    <a:pt x="6" y="14"/>
                    <a:pt x="6" y="16"/>
                    <a:pt x="7" y="19"/>
                  </a:cubicBezTo>
                  <a:cubicBezTo>
                    <a:pt x="7" y="15"/>
                    <a:pt x="7" y="11"/>
                    <a:pt x="7" y="8"/>
                  </a:cubicBezTo>
                  <a:cubicBezTo>
                    <a:pt x="7" y="6"/>
                    <a:pt x="6" y="4"/>
                    <a:pt x="4" y="4"/>
                  </a:cubicBezTo>
                  <a:cubicBezTo>
                    <a:pt x="4" y="2"/>
                    <a:pt x="3" y="0"/>
                    <a:pt x="5" y="0"/>
                  </a:cubicBezTo>
                  <a:cubicBezTo>
                    <a:pt x="7" y="1"/>
                    <a:pt x="9" y="1"/>
                    <a:pt x="9" y="4"/>
                  </a:cubicBezTo>
                  <a:cubicBezTo>
                    <a:pt x="10" y="8"/>
                    <a:pt x="11" y="12"/>
                    <a:pt x="11" y="15"/>
                  </a:cubicBezTo>
                  <a:cubicBezTo>
                    <a:pt x="11" y="14"/>
                    <a:pt x="11" y="12"/>
                    <a:pt x="11" y="10"/>
                  </a:cubicBezTo>
                  <a:cubicBezTo>
                    <a:pt x="13" y="11"/>
                    <a:pt x="13" y="12"/>
                    <a:pt x="13" y="14"/>
                  </a:cubicBezTo>
                  <a:cubicBezTo>
                    <a:pt x="13" y="19"/>
                    <a:pt x="12" y="24"/>
                    <a:pt x="11" y="30"/>
                  </a:cubicBezTo>
                  <a:cubicBezTo>
                    <a:pt x="10" y="34"/>
                    <a:pt x="11" y="38"/>
                    <a:pt x="11" y="42"/>
                  </a:cubicBezTo>
                  <a:cubicBezTo>
                    <a:pt x="11" y="44"/>
                    <a:pt x="11" y="47"/>
                    <a:pt x="11" y="49"/>
                  </a:cubicBezTo>
                  <a:cubicBezTo>
                    <a:pt x="11" y="49"/>
                    <a:pt x="11" y="49"/>
                    <a:pt x="11" y="50"/>
                  </a:cubicBezTo>
                  <a:cubicBezTo>
                    <a:pt x="11" y="50"/>
                    <a:pt x="11" y="51"/>
                    <a:pt x="10" y="52"/>
                  </a:cubicBezTo>
                  <a:close/>
                </a:path>
              </a:pathLst>
            </a:custGeom>
            <a:solidFill>
              <a:srgbClr val="834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0" name="Freeform 1615"/>
            <p:cNvSpPr>
              <a:spLocks/>
            </p:cNvSpPr>
            <p:nvPr/>
          </p:nvSpPr>
          <p:spPr bwMode="auto">
            <a:xfrm>
              <a:off x="1604" y="1417"/>
              <a:ext cx="33" cy="50"/>
            </a:xfrm>
            <a:custGeom>
              <a:avLst/>
              <a:gdLst>
                <a:gd name="T0" fmla="*/ 1 w 14"/>
                <a:gd name="T1" fmla="*/ 21 h 21"/>
                <a:gd name="T2" fmla="*/ 1 w 14"/>
                <a:gd name="T3" fmla="*/ 19 h 21"/>
                <a:gd name="T4" fmla="*/ 7 w 14"/>
                <a:gd name="T5" fmla="*/ 9 h 21"/>
                <a:gd name="T6" fmla="*/ 6 w 14"/>
                <a:gd name="T7" fmla="*/ 5 h 21"/>
                <a:gd name="T8" fmla="*/ 7 w 14"/>
                <a:gd name="T9" fmla="*/ 1 h 21"/>
                <a:gd name="T10" fmla="*/ 10 w 14"/>
                <a:gd name="T11" fmla="*/ 1 h 21"/>
                <a:gd name="T12" fmla="*/ 14 w 14"/>
                <a:gd name="T13" fmla="*/ 5 h 21"/>
                <a:gd name="T14" fmla="*/ 13 w 14"/>
                <a:gd name="T15" fmla="*/ 10 h 21"/>
                <a:gd name="T16" fmla="*/ 1 w 14"/>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1">
                  <a:moveTo>
                    <a:pt x="1" y="21"/>
                  </a:moveTo>
                  <a:cubicBezTo>
                    <a:pt x="0" y="20"/>
                    <a:pt x="0" y="20"/>
                    <a:pt x="1" y="19"/>
                  </a:cubicBezTo>
                  <a:cubicBezTo>
                    <a:pt x="4" y="16"/>
                    <a:pt x="6" y="13"/>
                    <a:pt x="7" y="9"/>
                  </a:cubicBezTo>
                  <a:cubicBezTo>
                    <a:pt x="7" y="7"/>
                    <a:pt x="7" y="6"/>
                    <a:pt x="6" y="5"/>
                  </a:cubicBezTo>
                  <a:cubicBezTo>
                    <a:pt x="4" y="3"/>
                    <a:pt x="6" y="2"/>
                    <a:pt x="7" y="1"/>
                  </a:cubicBezTo>
                  <a:cubicBezTo>
                    <a:pt x="8" y="1"/>
                    <a:pt x="9" y="0"/>
                    <a:pt x="10" y="1"/>
                  </a:cubicBezTo>
                  <a:cubicBezTo>
                    <a:pt x="13" y="0"/>
                    <a:pt x="14" y="2"/>
                    <a:pt x="14" y="5"/>
                  </a:cubicBezTo>
                  <a:cubicBezTo>
                    <a:pt x="13" y="7"/>
                    <a:pt x="13" y="9"/>
                    <a:pt x="13" y="10"/>
                  </a:cubicBezTo>
                  <a:cubicBezTo>
                    <a:pt x="11" y="17"/>
                    <a:pt x="7" y="20"/>
                    <a:pt x="1" y="21"/>
                  </a:cubicBezTo>
                  <a:close/>
                </a:path>
              </a:pathLst>
            </a:custGeom>
            <a:solidFill>
              <a:srgbClr val="9272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1" name="Freeform 1616"/>
            <p:cNvSpPr>
              <a:spLocks/>
            </p:cNvSpPr>
            <p:nvPr/>
          </p:nvSpPr>
          <p:spPr bwMode="auto">
            <a:xfrm>
              <a:off x="1604" y="1467"/>
              <a:ext cx="33" cy="52"/>
            </a:xfrm>
            <a:custGeom>
              <a:avLst/>
              <a:gdLst>
                <a:gd name="T0" fmla="*/ 2 w 14"/>
                <a:gd name="T1" fmla="*/ 22 h 22"/>
                <a:gd name="T2" fmla="*/ 1 w 14"/>
                <a:gd name="T3" fmla="*/ 21 h 22"/>
                <a:gd name="T4" fmla="*/ 8 w 14"/>
                <a:gd name="T5" fmla="*/ 9 h 22"/>
                <a:gd name="T6" fmla="*/ 5 w 14"/>
                <a:gd name="T7" fmla="*/ 5 h 22"/>
                <a:gd name="T8" fmla="*/ 5 w 14"/>
                <a:gd name="T9" fmla="*/ 3 h 22"/>
                <a:gd name="T10" fmla="*/ 8 w 14"/>
                <a:gd name="T11" fmla="*/ 1 h 22"/>
                <a:gd name="T12" fmla="*/ 13 w 14"/>
                <a:gd name="T13" fmla="*/ 6 h 22"/>
                <a:gd name="T14" fmla="*/ 11 w 14"/>
                <a:gd name="T15" fmla="*/ 16 h 22"/>
                <a:gd name="T16" fmla="*/ 2 w 14"/>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2">
                  <a:moveTo>
                    <a:pt x="2" y="22"/>
                  </a:moveTo>
                  <a:cubicBezTo>
                    <a:pt x="2" y="22"/>
                    <a:pt x="0" y="22"/>
                    <a:pt x="1" y="21"/>
                  </a:cubicBezTo>
                  <a:cubicBezTo>
                    <a:pt x="6" y="18"/>
                    <a:pt x="7" y="14"/>
                    <a:pt x="8" y="9"/>
                  </a:cubicBezTo>
                  <a:cubicBezTo>
                    <a:pt x="8" y="8"/>
                    <a:pt x="7" y="6"/>
                    <a:pt x="5" y="5"/>
                  </a:cubicBezTo>
                  <a:cubicBezTo>
                    <a:pt x="4" y="4"/>
                    <a:pt x="4" y="4"/>
                    <a:pt x="5" y="3"/>
                  </a:cubicBezTo>
                  <a:cubicBezTo>
                    <a:pt x="5" y="2"/>
                    <a:pt x="6" y="1"/>
                    <a:pt x="8" y="1"/>
                  </a:cubicBezTo>
                  <a:cubicBezTo>
                    <a:pt x="12" y="0"/>
                    <a:pt x="14" y="2"/>
                    <a:pt x="13" y="6"/>
                  </a:cubicBezTo>
                  <a:cubicBezTo>
                    <a:pt x="13" y="10"/>
                    <a:pt x="12" y="13"/>
                    <a:pt x="11" y="16"/>
                  </a:cubicBezTo>
                  <a:cubicBezTo>
                    <a:pt x="10" y="20"/>
                    <a:pt x="6" y="21"/>
                    <a:pt x="2" y="22"/>
                  </a:cubicBezTo>
                  <a:close/>
                </a:path>
              </a:pathLst>
            </a:custGeom>
            <a:solidFill>
              <a:srgbClr val="957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2" name="Freeform 1617"/>
            <p:cNvSpPr>
              <a:spLocks/>
            </p:cNvSpPr>
            <p:nvPr/>
          </p:nvSpPr>
          <p:spPr bwMode="auto">
            <a:xfrm>
              <a:off x="1623" y="1465"/>
              <a:ext cx="19" cy="40"/>
            </a:xfrm>
            <a:custGeom>
              <a:avLst/>
              <a:gdLst>
                <a:gd name="T0" fmla="*/ 3 w 8"/>
                <a:gd name="T1" fmla="*/ 17 h 17"/>
                <a:gd name="T2" fmla="*/ 4 w 8"/>
                <a:gd name="T3" fmla="*/ 7 h 17"/>
                <a:gd name="T4" fmla="*/ 0 w 8"/>
                <a:gd name="T5" fmla="*/ 2 h 17"/>
                <a:gd name="T6" fmla="*/ 5 w 8"/>
                <a:gd name="T7" fmla="*/ 0 h 17"/>
                <a:gd name="T8" fmla="*/ 7 w 8"/>
                <a:gd name="T9" fmla="*/ 1 h 17"/>
                <a:gd name="T10" fmla="*/ 7 w 8"/>
                <a:gd name="T11" fmla="*/ 9 h 17"/>
                <a:gd name="T12" fmla="*/ 3 w 8"/>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8" h="17">
                  <a:moveTo>
                    <a:pt x="3" y="17"/>
                  </a:moveTo>
                  <a:cubicBezTo>
                    <a:pt x="3" y="13"/>
                    <a:pt x="4" y="10"/>
                    <a:pt x="4" y="7"/>
                  </a:cubicBezTo>
                  <a:cubicBezTo>
                    <a:pt x="4" y="4"/>
                    <a:pt x="3" y="2"/>
                    <a:pt x="0" y="2"/>
                  </a:cubicBezTo>
                  <a:cubicBezTo>
                    <a:pt x="1" y="1"/>
                    <a:pt x="3" y="1"/>
                    <a:pt x="5" y="0"/>
                  </a:cubicBezTo>
                  <a:cubicBezTo>
                    <a:pt x="6" y="0"/>
                    <a:pt x="8" y="0"/>
                    <a:pt x="7" y="1"/>
                  </a:cubicBezTo>
                  <a:cubicBezTo>
                    <a:pt x="6" y="4"/>
                    <a:pt x="7" y="6"/>
                    <a:pt x="7" y="9"/>
                  </a:cubicBezTo>
                  <a:cubicBezTo>
                    <a:pt x="5" y="11"/>
                    <a:pt x="5" y="14"/>
                    <a:pt x="3" y="17"/>
                  </a:cubicBezTo>
                  <a:close/>
                </a:path>
              </a:pathLst>
            </a:custGeom>
            <a:solidFill>
              <a:srgbClr val="633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3" name="Freeform 1618"/>
            <p:cNvSpPr>
              <a:spLocks/>
            </p:cNvSpPr>
            <p:nvPr/>
          </p:nvSpPr>
          <p:spPr bwMode="auto">
            <a:xfrm>
              <a:off x="1628" y="1415"/>
              <a:ext cx="19" cy="26"/>
            </a:xfrm>
            <a:custGeom>
              <a:avLst/>
              <a:gdLst>
                <a:gd name="T0" fmla="*/ 3 w 8"/>
                <a:gd name="T1" fmla="*/ 11 h 11"/>
                <a:gd name="T2" fmla="*/ 2 w 8"/>
                <a:gd name="T3" fmla="*/ 3 h 11"/>
                <a:gd name="T4" fmla="*/ 0 w 8"/>
                <a:gd name="T5" fmla="*/ 2 h 11"/>
                <a:gd name="T6" fmla="*/ 3 w 8"/>
                <a:gd name="T7" fmla="*/ 0 h 11"/>
                <a:gd name="T8" fmla="*/ 6 w 8"/>
                <a:gd name="T9" fmla="*/ 5 h 11"/>
                <a:gd name="T10" fmla="*/ 3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3" y="11"/>
                  </a:moveTo>
                  <a:cubicBezTo>
                    <a:pt x="2" y="9"/>
                    <a:pt x="3" y="6"/>
                    <a:pt x="2" y="3"/>
                  </a:cubicBezTo>
                  <a:cubicBezTo>
                    <a:pt x="2" y="1"/>
                    <a:pt x="1" y="2"/>
                    <a:pt x="0" y="2"/>
                  </a:cubicBezTo>
                  <a:cubicBezTo>
                    <a:pt x="1" y="1"/>
                    <a:pt x="2" y="0"/>
                    <a:pt x="3" y="0"/>
                  </a:cubicBezTo>
                  <a:cubicBezTo>
                    <a:pt x="8" y="0"/>
                    <a:pt x="5" y="4"/>
                    <a:pt x="6" y="5"/>
                  </a:cubicBezTo>
                  <a:cubicBezTo>
                    <a:pt x="5" y="7"/>
                    <a:pt x="4" y="9"/>
                    <a:pt x="3" y="11"/>
                  </a:cubicBezTo>
                  <a:close/>
                </a:path>
              </a:pathLst>
            </a:custGeom>
            <a:solidFill>
              <a:srgbClr val="5C3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4" name="Freeform 1619"/>
            <p:cNvSpPr>
              <a:spLocks/>
            </p:cNvSpPr>
            <p:nvPr/>
          </p:nvSpPr>
          <p:spPr bwMode="auto">
            <a:xfrm>
              <a:off x="1587" y="1470"/>
              <a:ext cx="27" cy="11"/>
            </a:xfrm>
            <a:custGeom>
              <a:avLst/>
              <a:gdLst>
                <a:gd name="T0" fmla="*/ 0 w 11"/>
                <a:gd name="T1" fmla="*/ 5 h 5"/>
                <a:gd name="T2" fmla="*/ 11 w 11"/>
                <a:gd name="T3" fmla="*/ 0 h 5"/>
                <a:gd name="T4" fmla="*/ 0 w 11"/>
                <a:gd name="T5" fmla="*/ 5 h 5"/>
              </a:gdLst>
              <a:ahLst/>
              <a:cxnLst>
                <a:cxn ang="0">
                  <a:pos x="T0" y="T1"/>
                </a:cxn>
                <a:cxn ang="0">
                  <a:pos x="T2" y="T3"/>
                </a:cxn>
                <a:cxn ang="0">
                  <a:pos x="T4" y="T5"/>
                </a:cxn>
              </a:cxnLst>
              <a:rect l="0" t="0" r="r" b="b"/>
              <a:pathLst>
                <a:path w="11" h="5">
                  <a:moveTo>
                    <a:pt x="0" y="5"/>
                  </a:moveTo>
                  <a:cubicBezTo>
                    <a:pt x="4" y="1"/>
                    <a:pt x="7" y="0"/>
                    <a:pt x="11" y="0"/>
                  </a:cubicBezTo>
                  <a:cubicBezTo>
                    <a:pt x="8" y="4"/>
                    <a:pt x="5" y="4"/>
                    <a:pt x="0" y="5"/>
                  </a:cubicBezTo>
                  <a:close/>
                </a:path>
              </a:pathLst>
            </a:custGeom>
            <a:solidFill>
              <a:srgbClr val="F4ED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5" name="Freeform 1620"/>
            <p:cNvSpPr>
              <a:spLocks/>
            </p:cNvSpPr>
            <p:nvPr/>
          </p:nvSpPr>
          <p:spPr bwMode="auto">
            <a:xfrm>
              <a:off x="1735" y="1668"/>
              <a:ext cx="12" cy="10"/>
            </a:xfrm>
            <a:custGeom>
              <a:avLst/>
              <a:gdLst>
                <a:gd name="T0" fmla="*/ 5 w 5"/>
                <a:gd name="T1" fmla="*/ 2 h 4"/>
                <a:gd name="T2" fmla="*/ 4 w 5"/>
                <a:gd name="T3" fmla="*/ 4 h 4"/>
                <a:gd name="T4" fmla="*/ 0 w 5"/>
                <a:gd name="T5" fmla="*/ 3 h 4"/>
                <a:gd name="T6" fmla="*/ 2 w 5"/>
                <a:gd name="T7" fmla="*/ 1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5" y="4"/>
                    <a:pt x="4" y="4"/>
                  </a:cubicBezTo>
                  <a:cubicBezTo>
                    <a:pt x="2" y="4"/>
                    <a:pt x="1" y="3"/>
                    <a:pt x="0" y="3"/>
                  </a:cubicBezTo>
                  <a:cubicBezTo>
                    <a:pt x="0" y="2"/>
                    <a:pt x="1" y="1"/>
                    <a:pt x="2" y="1"/>
                  </a:cubicBezTo>
                  <a:cubicBezTo>
                    <a:pt x="3" y="0"/>
                    <a:pt x="4" y="2"/>
                    <a:pt x="5" y="2"/>
                  </a:cubicBezTo>
                  <a:close/>
                </a:path>
              </a:pathLst>
            </a:custGeom>
            <a:solidFill>
              <a:srgbClr val="876A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6" name="Freeform 1621"/>
            <p:cNvSpPr>
              <a:spLocks/>
            </p:cNvSpPr>
            <p:nvPr/>
          </p:nvSpPr>
          <p:spPr bwMode="auto">
            <a:xfrm>
              <a:off x="1737" y="1661"/>
              <a:ext cx="10" cy="10"/>
            </a:xfrm>
            <a:custGeom>
              <a:avLst/>
              <a:gdLst>
                <a:gd name="T0" fmla="*/ 0 w 4"/>
                <a:gd name="T1" fmla="*/ 2 h 4"/>
                <a:gd name="T2" fmla="*/ 3 w 4"/>
                <a:gd name="T3" fmla="*/ 1 h 4"/>
                <a:gd name="T4" fmla="*/ 3 w 4"/>
                <a:gd name="T5" fmla="*/ 2 h 4"/>
                <a:gd name="T6" fmla="*/ 0 w 4"/>
                <a:gd name="T7" fmla="*/ 2 h 4"/>
              </a:gdLst>
              <a:ahLst/>
              <a:cxnLst>
                <a:cxn ang="0">
                  <a:pos x="T0" y="T1"/>
                </a:cxn>
                <a:cxn ang="0">
                  <a:pos x="T2" y="T3"/>
                </a:cxn>
                <a:cxn ang="0">
                  <a:pos x="T4" y="T5"/>
                </a:cxn>
                <a:cxn ang="0">
                  <a:pos x="T6" y="T7"/>
                </a:cxn>
              </a:cxnLst>
              <a:rect l="0" t="0" r="r" b="b"/>
              <a:pathLst>
                <a:path w="4" h="4">
                  <a:moveTo>
                    <a:pt x="0" y="2"/>
                  </a:moveTo>
                  <a:cubicBezTo>
                    <a:pt x="1" y="1"/>
                    <a:pt x="2" y="0"/>
                    <a:pt x="3" y="1"/>
                  </a:cubicBezTo>
                  <a:cubicBezTo>
                    <a:pt x="3" y="1"/>
                    <a:pt x="4" y="2"/>
                    <a:pt x="3" y="2"/>
                  </a:cubicBezTo>
                  <a:cubicBezTo>
                    <a:pt x="2" y="4"/>
                    <a:pt x="1" y="3"/>
                    <a:pt x="0" y="2"/>
                  </a:cubicBezTo>
                  <a:close/>
                </a:path>
              </a:pathLst>
            </a:custGeom>
            <a:solidFill>
              <a:srgbClr val="866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7" name="Freeform 1622"/>
            <p:cNvSpPr>
              <a:spLocks/>
            </p:cNvSpPr>
            <p:nvPr/>
          </p:nvSpPr>
          <p:spPr bwMode="auto">
            <a:xfrm>
              <a:off x="1730" y="1657"/>
              <a:ext cx="7" cy="7"/>
            </a:xfrm>
            <a:custGeom>
              <a:avLst/>
              <a:gdLst>
                <a:gd name="T0" fmla="*/ 0 w 3"/>
                <a:gd name="T1" fmla="*/ 0 h 3"/>
                <a:gd name="T2" fmla="*/ 3 w 3"/>
                <a:gd name="T3" fmla="*/ 1 h 3"/>
                <a:gd name="T4" fmla="*/ 2 w 3"/>
                <a:gd name="T5" fmla="*/ 2 h 3"/>
                <a:gd name="T6" fmla="*/ 0 w 3"/>
                <a:gd name="T7" fmla="*/ 0 h 3"/>
              </a:gdLst>
              <a:ahLst/>
              <a:cxnLst>
                <a:cxn ang="0">
                  <a:pos x="T0" y="T1"/>
                </a:cxn>
                <a:cxn ang="0">
                  <a:pos x="T2" y="T3"/>
                </a:cxn>
                <a:cxn ang="0">
                  <a:pos x="T4" y="T5"/>
                </a:cxn>
                <a:cxn ang="0">
                  <a:pos x="T6" y="T7"/>
                </a:cxn>
              </a:cxnLst>
              <a:rect l="0" t="0" r="r" b="b"/>
              <a:pathLst>
                <a:path w="3" h="3">
                  <a:moveTo>
                    <a:pt x="0" y="0"/>
                  </a:moveTo>
                  <a:cubicBezTo>
                    <a:pt x="1" y="0"/>
                    <a:pt x="2" y="0"/>
                    <a:pt x="3" y="1"/>
                  </a:cubicBezTo>
                  <a:cubicBezTo>
                    <a:pt x="3" y="2"/>
                    <a:pt x="3" y="2"/>
                    <a:pt x="2" y="2"/>
                  </a:cubicBezTo>
                  <a:cubicBezTo>
                    <a:pt x="1" y="3"/>
                    <a:pt x="1" y="1"/>
                    <a:pt x="0" y="0"/>
                  </a:cubicBezTo>
                  <a:close/>
                </a:path>
              </a:pathLst>
            </a:custGeom>
            <a:solidFill>
              <a:srgbClr val="765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8" name="Freeform 1623"/>
            <p:cNvSpPr>
              <a:spLocks/>
            </p:cNvSpPr>
            <p:nvPr/>
          </p:nvSpPr>
          <p:spPr bwMode="auto">
            <a:xfrm>
              <a:off x="1747" y="1666"/>
              <a:ext cx="7" cy="10"/>
            </a:xfrm>
            <a:custGeom>
              <a:avLst/>
              <a:gdLst>
                <a:gd name="T0" fmla="*/ 0 w 3"/>
                <a:gd name="T1" fmla="*/ 3 h 4"/>
                <a:gd name="T2" fmla="*/ 1 w 3"/>
                <a:gd name="T3" fmla="*/ 0 h 4"/>
                <a:gd name="T4" fmla="*/ 2 w 3"/>
                <a:gd name="T5" fmla="*/ 2 h 4"/>
                <a:gd name="T6" fmla="*/ 0 w 3"/>
                <a:gd name="T7" fmla="*/ 3 h 4"/>
              </a:gdLst>
              <a:ahLst/>
              <a:cxnLst>
                <a:cxn ang="0">
                  <a:pos x="T0" y="T1"/>
                </a:cxn>
                <a:cxn ang="0">
                  <a:pos x="T2" y="T3"/>
                </a:cxn>
                <a:cxn ang="0">
                  <a:pos x="T4" y="T5"/>
                </a:cxn>
                <a:cxn ang="0">
                  <a:pos x="T6" y="T7"/>
                </a:cxn>
              </a:cxnLst>
              <a:rect l="0" t="0" r="r" b="b"/>
              <a:pathLst>
                <a:path w="3" h="4">
                  <a:moveTo>
                    <a:pt x="0" y="3"/>
                  </a:moveTo>
                  <a:cubicBezTo>
                    <a:pt x="1" y="2"/>
                    <a:pt x="0" y="1"/>
                    <a:pt x="1" y="0"/>
                  </a:cubicBezTo>
                  <a:cubicBezTo>
                    <a:pt x="2" y="0"/>
                    <a:pt x="2" y="1"/>
                    <a:pt x="2" y="2"/>
                  </a:cubicBezTo>
                  <a:cubicBezTo>
                    <a:pt x="3" y="4"/>
                    <a:pt x="1" y="3"/>
                    <a:pt x="0" y="3"/>
                  </a:cubicBezTo>
                  <a:close/>
                </a:path>
              </a:pathLst>
            </a:custGeom>
            <a:solidFill>
              <a:srgbClr val="8471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9" name="Freeform 1624"/>
            <p:cNvSpPr>
              <a:spLocks/>
            </p:cNvSpPr>
            <p:nvPr/>
          </p:nvSpPr>
          <p:spPr bwMode="auto">
            <a:xfrm>
              <a:off x="1024" y="2886"/>
              <a:ext cx="33" cy="345"/>
            </a:xfrm>
            <a:custGeom>
              <a:avLst/>
              <a:gdLst>
                <a:gd name="T0" fmla="*/ 12 w 14"/>
                <a:gd name="T1" fmla="*/ 37 h 146"/>
                <a:gd name="T2" fmla="*/ 13 w 14"/>
                <a:gd name="T3" fmla="*/ 38 h 146"/>
                <a:gd name="T4" fmla="*/ 13 w 14"/>
                <a:gd name="T5" fmla="*/ 45 h 146"/>
                <a:gd name="T6" fmla="*/ 12 w 14"/>
                <a:gd name="T7" fmla="*/ 54 h 146"/>
                <a:gd name="T8" fmla="*/ 12 w 14"/>
                <a:gd name="T9" fmla="*/ 64 h 146"/>
                <a:gd name="T10" fmla="*/ 11 w 14"/>
                <a:gd name="T11" fmla="*/ 64 h 146"/>
                <a:gd name="T12" fmla="*/ 10 w 14"/>
                <a:gd name="T13" fmla="*/ 55 h 146"/>
                <a:gd name="T14" fmla="*/ 10 w 14"/>
                <a:gd name="T15" fmla="*/ 38 h 146"/>
                <a:gd name="T16" fmla="*/ 10 w 14"/>
                <a:gd name="T17" fmla="*/ 62 h 146"/>
                <a:gd name="T18" fmla="*/ 12 w 14"/>
                <a:gd name="T19" fmla="*/ 88 h 146"/>
                <a:gd name="T20" fmla="*/ 11 w 14"/>
                <a:gd name="T21" fmla="*/ 94 h 146"/>
                <a:gd name="T22" fmla="*/ 11 w 14"/>
                <a:gd name="T23" fmla="*/ 95 h 146"/>
                <a:gd name="T24" fmla="*/ 11 w 14"/>
                <a:gd name="T25" fmla="*/ 94 h 146"/>
                <a:gd name="T26" fmla="*/ 12 w 14"/>
                <a:gd name="T27" fmla="*/ 93 h 146"/>
                <a:gd name="T28" fmla="*/ 13 w 14"/>
                <a:gd name="T29" fmla="*/ 96 h 146"/>
                <a:gd name="T30" fmla="*/ 12 w 14"/>
                <a:gd name="T31" fmla="*/ 102 h 146"/>
                <a:gd name="T32" fmla="*/ 11 w 14"/>
                <a:gd name="T33" fmla="*/ 106 h 146"/>
                <a:gd name="T34" fmla="*/ 12 w 14"/>
                <a:gd name="T35" fmla="*/ 121 h 146"/>
                <a:gd name="T36" fmla="*/ 12 w 14"/>
                <a:gd name="T37" fmla="*/ 128 h 146"/>
                <a:gd name="T38" fmla="*/ 11 w 14"/>
                <a:gd name="T39" fmla="*/ 129 h 146"/>
                <a:gd name="T40" fmla="*/ 10 w 14"/>
                <a:gd name="T41" fmla="*/ 138 h 146"/>
                <a:gd name="T42" fmla="*/ 9 w 14"/>
                <a:gd name="T43" fmla="*/ 138 h 146"/>
                <a:gd name="T44" fmla="*/ 8 w 14"/>
                <a:gd name="T45" fmla="*/ 134 h 146"/>
                <a:gd name="T46" fmla="*/ 8 w 14"/>
                <a:gd name="T47" fmla="*/ 116 h 146"/>
                <a:gd name="T48" fmla="*/ 8 w 14"/>
                <a:gd name="T49" fmla="*/ 115 h 146"/>
                <a:gd name="T50" fmla="*/ 8 w 14"/>
                <a:gd name="T51" fmla="*/ 115 h 146"/>
                <a:gd name="T52" fmla="*/ 8 w 14"/>
                <a:gd name="T53" fmla="*/ 120 h 146"/>
                <a:gd name="T54" fmla="*/ 7 w 14"/>
                <a:gd name="T55" fmla="*/ 124 h 146"/>
                <a:gd name="T56" fmla="*/ 6 w 14"/>
                <a:gd name="T57" fmla="*/ 134 h 146"/>
                <a:gd name="T58" fmla="*/ 6 w 14"/>
                <a:gd name="T59" fmla="*/ 139 h 146"/>
                <a:gd name="T60" fmla="*/ 4 w 14"/>
                <a:gd name="T61" fmla="*/ 146 h 146"/>
                <a:gd name="T62" fmla="*/ 3 w 14"/>
                <a:gd name="T63" fmla="*/ 146 h 146"/>
                <a:gd name="T64" fmla="*/ 1 w 14"/>
                <a:gd name="T65" fmla="*/ 141 h 146"/>
                <a:gd name="T66" fmla="*/ 1 w 14"/>
                <a:gd name="T67" fmla="*/ 71 h 146"/>
                <a:gd name="T68" fmla="*/ 1 w 14"/>
                <a:gd name="T69" fmla="*/ 64 h 146"/>
                <a:gd name="T70" fmla="*/ 3 w 14"/>
                <a:gd name="T71" fmla="*/ 59 h 146"/>
                <a:gd name="T72" fmla="*/ 5 w 14"/>
                <a:gd name="T73" fmla="*/ 34 h 146"/>
                <a:gd name="T74" fmla="*/ 4 w 14"/>
                <a:gd name="T75" fmla="*/ 30 h 146"/>
                <a:gd name="T76" fmla="*/ 5 w 14"/>
                <a:gd name="T77" fmla="*/ 28 h 146"/>
                <a:gd name="T78" fmla="*/ 6 w 14"/>
                <a:gd name="T79" fmla="*/ 26 h 146"/>
                <a:gd name="T80" fmla="*/ 3 w 14"/>
                <a:gd name="T81" fmla="*/ 19 h 146"/>
                <a:gd name="T82" fmla="*/ 6 w 14"/>
                <a:gd name="T83" fmla="*/ 20 h 146"/>
                <a:gd name="T84" fmla="*/ 6 w 14"/>
                <a:gd name="T85" fmla="*/ 16 h 146"/>
                <a:gd name="T86" fmla="*/ 4 w 14"/>
                <a:gd name="T87" fmla="*/ 14 h 146"/>
                <a:gd name="T88" fmla="*/ 5 w 14"/>
                <a:gd name="T89" fmla="*/ 13 h 146"/>
                <a:gd name="T90" fmla="*/ 4 w 14"/>
                <a:gd name="T91" fmla="*/ 10 h 146"/>
                <a:gd name="T92" fmla="*/ 8 w 14"/>
                <a:gd name="T93" fmla="*/ 13 h 146"/>
                <a:gd name="T94" fmla="*/ 5 w 14"/>
                <a:gd name="T95" fmla="*/ 7 h 146"/>
                <a:gd name="T96" fmla="*/ 4 w 14"/>
                <a:gd name="T97" fmla="*/ 5 h 146"/>
                <a:gd name="T98" fmla="*/ 6 w 14"/>
                <a:gd name="T99" fmla="*/ 6 h 146"/>
                <a:gd name="T100" fmla="*/ 8 w 14"/>
                <a:gd name="T101" fmla="*/ 7 h 146"/>
                <a:gd name="T102" fmla="*/ 3 w 14"/>
                <a:gd name="T103" fmla="*/ 0 h 146"/>
                <a:gd name="T104" fmla="*/ 10 w 14"/>
                <a:gd name="T105" fmla="*/ 5 h 146"/>
                <a:gd name="T106" fmla="*/ 11 w 14"/>
                <a:gd name="T107" fmla="*/ 9 h 146"/>
                <a:gd name="T108" fmla="*/ 11 w 14"/>
                <a:gd name="T109" fmla="*/ 41 h 146"/>
                <a:gd name="T110" fmla="*/ 12 w 14"/>
                <a:gd name="T111" fmla="*/ 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 h="146">
                  <a:moveTo>
                    <a:pt x="12" y="37"/>
                  </a:moveTo>
                  <a:cubicBezTo>
                    <a:pt x="12" y="37"/>
                    <a:pt x="13" y="37"/>
                    <a:pt x="13" y="38"/>
                  </a:cubicBezTo>
                  <a:cubicBezTo>
                    <a:pt x="13" y="40"/>
                    <a:pt x="13" y="43"/>
                    <a:pt x="13" y="45"/>
                  </a:cubicBezTo>
                  <a:cubicBezTo>
                    <a:pt x="11" y="48"/>
                    <a:pt x="12" y="51"/>
                    <a:pt x="12" y="54"/>
                  </a:cubicBezTo>
                  <a:cubicBezTo>
                    <a:pt x="12" y="57"/>
                    <a:pt x="12" y="61"/>
                    <a:pt x="12" y="64"/>
                  </a:cubicBezTo>
                  <a:cubicBezTo>
                    <a:pt x="11" y="65"/>
                    <a:pt x="11" y="64"/>
                    <a:pt x="11" y="64"/>
                  </a:cubicBezTo>
                  <a:cubicBezTo>
                    <a:pt x="9" y="61"/>
                    <a:pt x="10" y="58"/>
                    <a:pt x="10" y="55"/>
                  </a:cubicBezTo>
                  <a:cubicBezTo>
                    <a:pt x="10" y="49"/>
                    <a:pt x="10" y="44"/>
                    <a:pt x="10" y="38"/>
                  </a:cubicBezTo>
                  <a:cubicBezTo>
                    <a:pt x="10" y="46"/>
                    <a:pt x="9" y="54"/>
                    <a:pt x="10" y="62"/>
                  </a:cubicBezTo>
                  <a:cubicBezTo>
                    <a:pt x="11" y="70"/>
                    <a:pt x="11" y="79"/>
                    <a:pt x="12" y="88"/>
                  </a:cubicBezTo>
                  <a:cubicBezTo>
                    <a:pt x="12" y="90"/>
                    <a:pt x="12" y="92"/>
                    <a:pt x="11" y="94"/>
                  </a:cubicBezTo>
                  <a:cubicBezTo>
                    <a:pt x="11" y="94"/>
                    <a:pt x="11" y="95"/>
                    <a:pt x="11" y="95"/>
                  </a:cubicBezTo>
                  <a:cubicBezTo>
                    <a:pt x="11" y="95"/>
                    <a:pt x="11" y="94"/>
                    <a:pt x="11" y="94"/>
                  </a:cubicBezTo>
                  <a:cubicBezTo>
                    <a:pt x="11" y="93"/>
                    <a:pt x="12" y="93"/>
                    <a:pt x="12" y="93"/>
                  </a:cubicBezTo>
                  <a:cubicBezTo>
                    <a:pt x="13" y="94"/>
                    <a:pt x="13" y="95"/>
                    <a:pt x="13" y="96"/>
                  </a:cubicBezTo>
                  <a:cubicBezTo>
                    <a:pt x="13" y="98"/>
                    <a:pt x="14" y="100"/>
                    <a:pt x="12" y="102"/>
                  </a:cubicBezTo>
                  <a:cubicBezTo>
                    <a:pt x="11" y="103"/>
                    <a:pt x="11" y="104"/>
                    <a:pt x="11" y="106"/>
                  </a:cubicBezTo>
                  <a:cubicBezTo>
                    <a:pt x="10" y="111"/>
                    <a:pt x="11" y="116"/>
                    <a:pt x="12" y="121"/>
                  </a:cubicBezTo>
                  <a:cubicBezTo>
                    <a:pt x="12" y="123"/>
                    <a:pt x="12" y="125"/>
                    <a:pt x="12" y="128"/>
                  </a:cubicBezTo>
                  <a:cubicBezTo>
                    <a:pt x="12" y="128"/>
                    <a:pt x="12" y="129"/>
                    <a:pt x="11" y="129"/>
                  </a:cubicBezTo>
                  <a:cubicBezTo>
                    <a:pt x="10" y="132"/>
                    <a:pt x="11" y="135"/>
                    <a:pt x="10" y="138"/>
                  </a:cubicBezTo>
                  <a:cubicBezTo>
                    <a:pt x="10" y="138"/>
                    <a:pt x="9" y="138"/>
                    <a:pt x="9" y="138"/>
                  </a:cubicBezTo>
                  <a:cubicBezTo>
                    <a:pt x="8" y="137"/>
                    <a:pt x="8" y="136"/>
                    <a:pt x="8" y="134"/>
                  </a:cubicBezTo>
                  <a:cubicBezTo>
                    <a:pt x="8" y="128"/>
                    <a:pt x="8" y="122"/>
                    <a:pt x="8" y="116"/>
                  </a:cubicBezTo>
                  <a:cubicBezTo>
                    <a:pt x="8" y="115"/>
                    <a:pt x="8" y="116"/>
                    <a:pt x="8" y="115"/>
                  </a:cubicBezTo>
                  <a:cubicBezTo>
                    <a:pt x="8" y="115"/>
                    <a:pt x="8" y="115"/>
                    <a:pt x="8" y="115"/>
                  </a:cubicBezTo>
                  <a:cubicBezTo>
                    <a:pt x="8" y="117"/>
                    <a:pt x="8" y="118"/>
                    <a:pt x="8" y="120"/>
                  </a:cubicBezTo>
                  <a:cubicBezTo>
                    <a:pt x="8" y="121"/>
                    <a:pt x="8" y="123"/>
                    <a:pt x="7" y="124"/>
                  </a:cubicBezTo>
                  <a:cubicBezTo>
                    <a:pt x="6" y="127"/>
                    <a:pt x="7" y="130"/>
                    <a:pt x="6" y="134"/>
                  </a:cubicBezTo>
                  <a:cubicBezTo>
                    <a:pt x="6" y="135"/>
                    <a:pt x="6" y="137"/>
                    <a:pt x="6" y="139"/>
                  </a:cubicBezTo>
                  <a:cubicBezTo>
                    <a:pt x="5" y="141"/>
                    <a:pt x="6" y="144"/>
                    <a:pt x="4" y="146"/>
                  </a:cubicBezTo>
                  <a:cubicBezTo>
                    <a:pt x="3" y="146"/>
                    <a:pt x="3" y="146"/>
                    <a:pt x="3" y="146"/>
                  </a:cubicBezTo>
                  <a:cubicBezTo>
                    <a:pt x="1" y="144"/>
                    <a:pt x="1" y="143"/>
                    <a:pt x="1" y="141"/>
                  </a:cubicBezTo>
                  <a:cubicBezTo>
                    <a:pt x="2" y="117"/>
                    <a:pt x="0" y="94"/>
                    <a:pt x="1" y="71"/>
                  </a:cubicBezTo>
                  <a:cubicBezTo>
                    <a:pt x="1" y="69"/>
                    <a:pt x="1" y="66"/>
                    <a:pt x="1" y="64"/>
                  </a:cubicBezTo>
                  <a:cubicBezTo>
                    <a:pt x="1" y="62"/>
                    <a:pt x="1" y="61"/>
                    <a:pt x="3" y="59"/>
                  </a:cubicBezTo>
                  <a:cubicBezTo>
                    <a:pt x="6" y="51"/>
                    <a:pt x="5" y="42"/>
                    <a:pt x="5" y="34"/>
                  </a:cubicBezTo>
                  <a:cubicBezTo>
                    <a:pt x="5" y="33"/>
                    <a:pt x="4" y="31"/>
                    <a:pt x="4" y="30"/>
                  </a:cubicBezTo>
                  <a:cubicBezTo>
                    <a:pt x="4" y="29"/>
                    <a:pt x="1" y="27"/>
                    <a:pt x="5" y="28"/>
                  </a:cubicBezTo>
                  <a:cubicBezTo>
                    <a:pt x="6" y="28"/>
                    <a:pt x="6" y="27"/>
                    <a:pt x="6" y="26"/>
                  </a:cubicBezTo>
                  <a:cubicBezTo>
                    <a:pt x="6" y="23"/>
                    <a:pt x="5" y="21"/>
                    <a:pt x="3" y="19"/>
                  </a:cubicBezTo>
                  <a:cubicBezTo>
                    <a:pt x="5" y="18"/>
                    <a:pt x="5" y="20"/>
                    <a:pt x="6" y="20"/>
                  </a:cubicBezTo>
                  <a:cubicBezTo>
                    <a:pt x="6" y="19"/>
                    <a:pt x="7" y="17"/>
                    <a:pt x="6" y="16"/>
                  </a:cubicBezTo>
                  <a:cubicBezTo>
                    <a:pt x="5" y="15"/>
                    <a:pt x="4" y="15"/>
                    <a:pt x="4" y="14"/>
                  </a:cubicBezTo>
                  <a:cubicBezTo>
                    <a:pt x="3" y="12"/>
                    <a:pt x="5" y="14"/>
                    <a:pt x="5" y="13"/>
                  </a:cubicBezTo>
                  <a:cubicBezTo>
                    <a:pt x="6" y="12"/>
                    <a:pt x="3" y="12"/>
                    <a:pt x="4" y="10"/>
                  </a:cubicBezTo>
                  <a:cubicBezTo>
                    <a:pt x="6" y="10"/>
                    <a:pt x="6" y="12"/>
                    <a:pt x="8" y="13"/>
                  </a:cubicBezTo>
                  <a:cubicBezTo>
                    <a:pt x="7" y="10"/>
                    <a:pt x="7" y="9"/>
                    <a:pt x="5" y="7"/>
                  </a:cubicBezTo>
                  <a:cubicBezTo>
                    <a:pt x="4" y="7"/>
                    <a:pt x="3" y="6"/>
                    <a:pt x="4" y="5"/>
                  </a:cubicBezTo>
                  <a:cubicBezTo>
                    <a:pt x="4" y="4"/>
                    <a:pt x="5" y="5"/>
                    <a:pt x="6" y="6"/>
                  </a:cubicBezTo>
                  <a:cubicBezTo>
                    <a:pt x="7" y="6"/>
                    <a:pt x="7" y="6"/>
                    <a:pt x="8" y="7"/>
                  </a:cubicBezTo>
                  <a:cubicBezTo>
                    <a:pt x="8" y="4"/>
                    <a:pt x="4" y="3"/>
                    <a:pt x="3" y="0"/>
                  </a:cubicBezTo>
                  <a:cubicBezTo>
                    <a:pt x="7" y="0"/>
                    <a:pt x="8" y="3"/>
                    <a:pt x="10" y="5"/>
                  </a:cubicBezTo>
                  <a:cubicBezTo>
                    <a:pt x="11" y="6"/>
                    <a:pt x="11" y="7"/>
                    <a:pt x="11" y="9"/>
                  </a:cubicBezTo>
                  <a:cubicBezTo>
                    <a:pt x="10" y="19"/>
                    <a:pt x="12" y="30"/>
                    <a:pt x="11" y="41"/>
                  </a:cubicBezTo>
                  <a:cubicBezTo>
                    <a:pt x="12" y="39"/>
                    <a:pt x="11" y="38"/>
                    <a:pt x="12" y="37"/>
                  </a:cubicBezTo>
                  <a:close/>
                </a:path>
              </a:pathLst>
            </a:custGeom>
            <a:solidFill>
              <a:srgbClr val="DAB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0" name="Freeform 1625"/>
            <p:cNvSpPr>
              <a:spLocks/>
            </p:cNvSpPr>
            <p:nvPr/>
          </p:nvSpPr>
          <p:spPr bwMode="auto">
            <a:xfrm>
              <a:off x="1050" y="3068"/>
              <a:ext cx="22" cy="90"/>
            </a:xfrm>
            <a:custGeom>
              <a:avLst/>
              <a:gdLst>
                <a:gd name="T0" fmla="*/ 1 w 9"/>
                <a:gd name="T1" fmla="*/ 19 h 38"/>
                <a:gd name="T2" fmla="*/ 1 w 9"/>
                <a:gd name="T3" fmla="*/ 17 h 38"/>
                <a:gd name="T4" fmla="*/ 0 w 9"/>
                <a:gd name="T5" fmla="*/ 1 h 38"/>
                <a:gd name="T6" fmla="*/ 2 w 9"/>
                <a:gd name="T7" fmla="*/ 0 h 38"/>
                <a:gd name="T8" fmla="*/ 8 w 9"/>
                <a:gd name="T9" fmla="*/ 7 h 38"/>
                <a:gd name="T10" fmla="*/ 6 w 9"/>
                <a:gd name="T11" fmla="*/ 11 h 38"/>
                <a:gd name="T12" fmla="*/ 3 w 9"/>
                <a:gd name="T13" fmla="*/ 18 h 38"/>
                <a:gd name="T14" fmla="*/ 4 w 9"/>
                <a:gd name="T15" fmla="*/ 34 h 38"/>
                <a:gd name="T16" fmla="*/ 5 w 9"/>
                <a:gd name="T17" fmla="*/ 38 h 38"/>
                <a:gd name="T18" fmla="*/ 2 w 9"/>
                <a:gd name="T19" fmla="*/ 32 h 38"/>
                <a:gd name="T20" fmla="*/ 1 w 9"/>
                <a:gd name="T2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38">
                  <a:moveTo>
                    <a:pt x="1" y="19"/>
                  </a:moveTo>
                  <a:cubicBezTo>
                    <a:pt x="1" y="18"/>
                    <a:pt x="1" y="17"/>
                    <a:pt x="1" y="17"/>
                  </a:cubicBezTo>
                  <a:cubicBezTo>
                    <a:pt x="0" y="12"/>
                    <a:pt x="0" y="6"/>
                    <a:pt x="0" y="1"/>
                  </a:cubicBezTo>
                  <a:cubicBezTo>
                    <a:pt x="0" y="1"/>
                    <a:pt x="1" y="0"/>
                    <a:pt x="2" y="0"/>
                  </a:cubicBezTo>
                  <a:cubicBezTo>
                    <a:pt x="4" y="3"/>
                    <a:pt x="5" y="5"/>
                    <a:pt x="8" y="7"/>
                  </a:cubicBezTo>
                  <a:cubicBezTo>
                    <a:pt x="9" y="9"/>
                    <a:pt x="7" y="10"/>
                    <a:pt x="6" y="11"/>
                  </a:cubicBezTo>
                  <a:cubicBezTo>
                    <a:pt x="5" y="13"/>
                    <a:pt x="3" y="15"/>
                    <a:pt x="3" y="18"/>
                  </a:cubicBezTo>
                  <a:cubicBezTo>
                    <a:pt x="3" y="23"/>
                    <a:pt x="3" y="29"/>
                    <a:pt x="4" y="34"/>
                  </a:cubicBezTo>
                  <a:cubicBezTo>
                    <a:pt x="4" y="36"/>
                    <a:pt x="6" y="37"/>
                    <a:pt x="5" y="38"/>
                  </a:cubicBezTo>
                  <a:cubicBezTo>
                    <a:pt x="3" y="36"/>
                    <a:pt x="2" y="34"/>
                    <a:pt x="2" y="32"/>
                  </a:cubicBezTo>
                  <a:cubicBezTo>
                    <a:pt x="1" y="27"/>
                    <a:pt x="2" y="23"/>
                    <a:pt x="1" y="19"/>
                  </a:cubicBezTo>
                  <a:close/>
                </a:path>
              </a:pathLst>
            </a:custGeom>
            <a:solidFill>
              <a:srgbClr val="9F7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1" name="Freeform 1626"/>
            <p:cNvSpPr>
              <a:spLocks/>
            </p:cNvSpPr>
            <p:nvPr/>
          </p:nvSpPr>
          <p:spPr bwMode="auto">
            <a:xfrm>
              <a:off x="1067" y="3073"/>
              <a:ext cx="26" cy="16"/>
            </a:xfrm>
            <a:custGeom>
              <a:avLst/>
              <a:gdLst>
                <a:gd name="T0" fmla="*/ 11 w 11"/>
                <a:gd name="T1" fmla="*/ 7 h 7"/>
                <a:gd name="T2" fmla="*/ 0 w 11"/>
                <a:gd name="T3" fmla="*/ 0 h 7"/>
                <a:gd name="T4" fmla="*/ 11 w 11"/>
                <a:gd name="T5" fmla="*/ 7 h 7"/>
              </a:gdLst>
              <a:ahLst/>
              <a:cxnLst>
                <a:cxn ang="0">
                  <a:pos x="T0" y="T1"/>
                </a:cxn>
                <a:cxn ang="0">
                  <a:pos x="T2" y="T3"/>
                </a:cxn>
                <a:cxn ang="0">
                  <a:pos x="T4" y="T5"/>
                </a:cxn>
              </a:cxnLst>
              <a:rect l="0" t="0" r="r" b="b"/>
              <a:pathLst>
                <a:path w="11" h="7">
                  <a:moveTo>
                    <a:pt x="11" y="7"/>
                  </a:moveTo>
                  <a:cubicBezTo>
                    <a:pt x="6" y="6"/>
                    <a:pt x="2" y="5"/>
                    <a:pt x="0" y="0"/>
                  </a:cubicBezTo>
                  <a:cubicBezTo>
                    <a:pt x="4" y="1"/>
                    <a:pt x="8" y="2"/>
                    <a:pt x="11" y="7"/>
                  </a:cubicBezTo>
                  <a:close/>
                </a:path>
              </a:pathLst>
            </a:custGeom>
            <a:solidFill>
              <a:srgbClr val="F1ED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2" name="Freeform 1627"/>
            <p:cNvSpPr>
              <a:spLocks/>
            </p:cNvSpPr>
            <p:nvPr/>
          </p:nvSpPr>
          <p:spPr bwMode="auto">
            <a:xfrm>
              <a:off x="1048" y="3037"/>
              <a:ext cx="7" cy="71"/>
            </a:xfrm>
            <a:custGeom>
              <a:avLst/>
              <a:gdLst>
                <a:gd name="T0" fmla="*/ 3 w 3"/>
                <a:gd name="T1" fmla="*/ 13 h 30"/>
                <a:gd name="T2" fmla="*/ 2 w 3"/>
                <a:gd name="T3" fmla="*/ 18 h 30"/>
                <a:gd name="T4" fmla="*/ 2 w 3"/>
                <a:gd name="T5" fmla="*/ 30 h 30"/>
                <a:gd name="T6" fmla="*/ 1 w 3"/>
                <a:gd name="T7" fmla="*/ 29 h 30"/>
                <a:gd name="T8" fmla="*/ 1 w 3"/>
                <a:gd name="T9" fmla="*/ 19 h 30"/>
                <a:gd name="T10" fmla="*/ 1 w 3"/>
                <a:gd name="T11" fmla="*/ 0 h 30"/>
                <a:gd name="T12" fmla="*/ 2 w 3"/>
                <a:gd name="T13" fmla="*/ 0 h 30"/>
                <a:gd name="T14" fmla="*/ 3 w 3"/>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0">
                  <a:moveTo>
                    <a:pt x="3" y="13"/>
                  </a:moveTo>
                  <a:cubicBezTo>
                    <a:pt x="1" y="14"/>
                    <a:pt x="2" y="16"/>
                    <a:pt x="2" y="18"/>
                  </a:cubicBezTo>
                  <a:cubicBezTo>
                    <a:pt x="2" y="22"/>
                    <a:pt x="2" y="26"/>
                    <a:pt x="2" y="30"/>
                  </a:cubicBezTo>
                  <a:cubicBezTo>
                    <a:pt x="2" y="30"/>
                    <a:pt x="2" y="30"/>
                    <a:pt x="1" y="29"/>
                  </a:cubicBezTo>
                  <a:cubicBezTo>
                    <a:pt x="0" y="26"/>
                    <a:pt x="1" y="23"/>
                    <a:pt x="1" y="19"/>
                  </a:cubicBezTo>
                  <a:cubicBezTo>
                    <a:pt x="1" y="13"/>
                    <a:pt x="0" y="7"/>
                    <a:pt x="1" y="0"/>
                  </a:cubicBezTo>
                  <a:cubicBezTo>
                    <a:pt x="1" y="0"/>
                    <a:pt x="2" y="0"/>
                    <a:pt x="2" y="0"/>
                  </a:cubicBezTo>
                  <a:cubicBezTo>
                    <a:pt x="2" y="5"/>
                    <a:pt x="2" y="9"/>
                    <a:pt x="3" y="13"/>
                  </a:cubicBezTo>
                  <a:close/>
                </a:path>
              </a:pathLst>
            </a:custGeom>
            <a:solidFill>
              <a:srgbClr val="9A7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3" name="Freeform 1628"/>
            <p:cNvSpPr>
              <a:spLocks/>
            </p:cNvSpPr>
            <p:nvPr/>
          </p:nvSpPr>
          <p:spPr bwMode="auto">
            <a:xfrm>
              <a:off x="1055" y="2992"/>
              <a:ext cx="2" cy="69"/>
            </a:xfrm>
            <a:custGeom>
              <a:avLst/>
              <a:gdLst>
                <a:gd name="T0" fmla="*/ 0 w 1"/>
                <a:gd name="T1" fmla="*/ 0 h 29"/>
                <a:gd name="T2" fmla="*/ 1 w 1"/>
                <a:gd name="T3" fmla="*/ 2 h 29"/>
                <a:gd name="T4" fmla="*/ 1 w 1"/>
                <a:gd name="T5" fmla="*/ 29 h 29"/>
                <a:gd name="T6" fmla="*/ 0 w 1"/>
                <a:gd name="T7" fmla="*/ 14 h 29"/>
                <a:gd name="T8" fmla="*/ 0 w 1"/>
                <a:gd name="T9" fmla="*/ 0 h 29"/>
              </a:gdLst>
              <a:ahLst/>
              <a:cxnLst>
                <a:cxn ang="0">
                  <a:pos x="T0" y="T1"/>
                </a:cxn>
                <a:cxn ang="0">
                  <a:pos x="T2" y="T3"/>
                </a:cxn>
                <a:cxn ang="0">
                  <a:pos x="T4" y="T5"/>
                </a:cxn>
                <a:cxn ang="0">
                  <a:pos x="T6" y="T7"/>
                </a:cxn>
                <a:cxn ang="0">
                  <a:pos x="T8" y="T9"/>
                </a:cxn>
              </a:cxnLst>
              <a:rect l="0" t="0" r="r" b="b"/>
              <a:pathLst>
                <a:path w="1" h="29">
                  <a:moveTo>
                    <a:pt x="0" y="0"/>
                  </a:moveTo>
                  <a:cubicBezTo>
                    <a:pt x="1" y="0"/>
                    <a:pt x="1" y="1"/>
                    <a:pt x="1" y="2"/>
                  </a:cubicBezTo>
                  <a:cubicBezTo>
                    <a:pt x="0" y="11"/>
                    <a:pt x="1" y="20"/>
                    <a:pt x="1" y="29"/>
                  </a:cubicBezTo>
                  <a:cubicBezTo>
                    <a:pt x="0" y="24"/>
                    <a:pt x="0" y="19"/>
                    <a:pt x="0" y="14"/>
                  </a:cubicBezTo>
                  <a:cubicBezTo>
                    <a:pt x="0" y="9"/>
                    <a:pt x="0" y="5"/>
                    <a:pt x="0" y="0"/>
                  </a:cubicBezTo>
                  <a:close/>
                </a:path>
              </a:pathLst>
            </a:custGeom>
            <a:solidFill>
              <a:srgbClr val="997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4" name="Freeform 1629"/>
            <p:cNvSpPr>
              <a:spLocks/>
            </p:cNvSpPr>
            <p:nvPr/>
          </p:nvSpPr>
          <p:spPr bwMode="auto">
            <a:xfrm>
              <a:off x="1697" y="3158"/>
              <a:ext cx="24" cy="92"/>
            </a:xfrm>
            <a:custGeom>
              <a:avLst/>
              <a:gdLst>
                <a:gd name="T0" fmla="*/ 1 w 10"/>
                <a:gd name="T1" fmla="*/ 6 h 39"/>
                <a:gd name="T2" fmla="*/ 1 w 10"/>
                <a:gd name="T3" fmla="*/ 0 h 39"/>
                <a:gd name="T4" fmla="*/ 9 w 10"/>
                <a:gd name="T5" fmla="*/ 10 h 39"/>
                <a:gd name="T6" fmla="*/ 10 w 10"/>
                <a:gd name="T7" fmla="*/ 11 h 39"/>
                <a:gd name="T8" fmla="*/ 5 w 10"/>
                <a:gd name="T9" fmla="*/ 35 h 39"/>
                <a:gd name="T10" fmla="*/ 5 w 10"/>
                <a:gd name="T11" fmla="*/ 39 h 39"/>
                <a:gd name="T12" fmla="*/ 1 w 10"/>
                <a:gd name="T13" fmla="*/ 26 h 39"/>
                <a:gd name="T14" fmla="*/ 1 w 10"/>
                <a:gd name="T15" fmla="*/ 10 h 39"/>
                <a:gd name="T16" fmla="*/ 1 w 10"/>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9">
                  <a:moveTo>
                    <a:pt x="1" y="6"/>
                  </a:moveTo>
                  <a:cubicBezTo>
                    <a:pt x="1" y="4"/>
                    <a:pt x="0" y="2"/>
                    <a:pt x="1" y="0"/>
                  </a:cubicBezTo>
                  <a:cubicBezTo>
                    <a:pt x="3" y="4"/>
                    <a:pt x="6" y="7"/>
                    <a:pt x="9" y="10"/>
                  </a:cubicBezTo>
                  <a:cubicBezTo>
                    <a:pt x="9" y="10"/>
                    <a:pt x="10" y="10"/>
                    <a:pt x="10" y="11"/>
                  </a:cubicBezTo>
                  <a:cubicBezTo>
                    <a:pt x="2" y="18"/>
                    <a:pt x="4" y="26"/>
                    <a:pt x="5" y="35"/>
                  </a:cubicBezTo>
                  <a:cubicBezTo>
                    <a:pt x="5" y="36"/>
                    <a:pt x="6" y="38"/>
                    <a:pt x="5" y="39"/>
                  </a:cubicBezTo>
                  <a:cubicBezTo>
                    <a:pt x="2" y="35"/>
                    <a:pt x="2" y="30"/>
                    <a:pt x="1" y="26"/>
                  </a:cubicBezTo>
                  <a:cubicBezTo>
                    <a:pt x="1" y="21"/>
                    <a:pt x="1" y="15"/>
                    <a:pt x="1" y="10"/>
                  </a:cubicBezTo>
                  <a:cubicBezTo>
                    <a:pt x="1" y="9"/>
                    <a:pt x="1" y="8"/>
                    <a:pt x="1" y="6"/>
                  </a:cubicBezTo>
                  <a:close/>
                </a:path>
              </a:pathLst>
            </a:custGeom>
            <a:solidFill>
              <a:srgbClr val="9573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5" name="Freeform 1630"/>
            <p:cNvSpPr>
              <a:spLocks/>
            </p:cNvSpPr>
            <p:nvPr/>
          </p:nvSpPr>
          <p:spPr bwMode="auto">
            <a:xfrm>
              <a:off x="1709" y="3253"/>
              <a:ext cx="38" cy="23"/>
            </a:xfrm>
            <a:custGeom>
              <a:avLst/>
              <a:gdLst>
                <a:gd name="T0" fmla="*/ 13 w 16"/>
                <a:gd name="T1" fmla="*/ 7 h 10"/>
                <a:gd name="T2" fmla="*/ 13 w 16"/>
                <a:gd name="T3" fmla="*/ 9 h 10"/>
                <a:gd name="T4" fmla="*/ 0 w 16"/>
                <a:gd name="T5" fmla="*/ 1 h 10"/>
                <a:gd name="T6" fmla="*/ 1 w 16"/>
                <a:gd name="T7" fmla="*/ 0 h 10"/>
                <a:gd name="T8" fmla="*/ 0 w 16"/>
                <a:gd name="T9" fmla="*/ 0 h 10"/>
                <a:gd name="T10" fmla="*/ 7 w 16"/>
                <a:gd name="T11" fmla="*/ 4 h 10"/>
                <a:gd name="T12" fmla="*/ 7 w 16"/>
                <a:gd name="T13" fmla="*/ 4 h 10"/>
                <a:gd name="T14" fmla="*/ 13 w 16"/>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0">
                  <a:moveTo>
                    <a:pt x="13" y="7"/>
                  </a:moveTo>
                  <a:cubicBezTo>
                    <a:pt x="13" y="7"/>
                    <a:pt x="16" y="9"/>
                    <a:pt x="13" y="9"/>
                  </a:cubicBezTo>
                  <a:cubicBezTo>
                    <a:pt x="10" y="10"/>
                    <a:pt x="1" y="4"/>
                    <a:pt x="0" y="1"/>
                  </a:cubicBezTo>
                  <a:cubicBezTo>
                    <a:pt x="0" y="1"/>
                    <a:pt x="0" y="1"/>
                    <a:pt x="1" y="0"/>
                  </a:cubicBezTo>
                  <a:cubicBezTo>
                    <a:pt x="0" y="0"/>
                    <a:pt x="0" y="0"/>
                    <a:pt x="0" y="0"/>
                  </a:cubicBezTo>
                  <a:cubicBezTo>
                    <a:pt x="2" y="2"/>
                    <a:pt x="4" y="4"/>
                    <a:pt x="7" y="4"/>
                  </a:cubicBezTo>
                  <a:cubicBezTo>
                    <a:pt x="7" y="4"/>
                    <a:pt x="7" y="4"/>
                    <a:pt x="7" y="4"/>
                  </a:cubicBezTo>
                  <a:cubicBezTo>
                    <a:pt x="9" y="4"/>
                    <a:pt x="11" y="5"/>
                    <a:pt x="13" y="7"/>
                  </a:cubicBezTo>
                  <a:close/>
                </a:path>
              </a:pathLst>
            </a:custGeom>
            <a:solidFill>
              <a:srgbClr val="F1EB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6" name="Freeform 1631"/>
            <p:cNvSpPr>
              <a:spLocks/>
            </p:cNvSpPr>
            <p:nvPr/>
          </p:nvSpPr>
          <p:spPr bwMode="auto">
            <a:xfrm>
              <a:off x="1697" y="3172"/>
              <a:ext cx="5" cy="47"/>
            </a:xfrm>
            <a:custGeom>
              <a:avLst/>
              <a:gdLst>
                <a:gd name="T0" fmla="*/ 1 w 2"/>
                <a:gd name="T1" fmla="*/ 0 h 20"/>
                <a:gd name="T2" fmla="*/ 1 w 2"/>
                <a:gd name="T3" fmla="*/ 20 h 20"/>
                <a:gd name="T4" fmla="*/ 1 w 2"/>
                <a:gd name="T5" fmla="*/ 4 h 20"/>
                <a:gd name="T6" fmla="*/ 1 w 2"/>
                <a:gd name="T7" fmla="*/ 0 h 20"/>
              </a:gdLst>
              <a:ahLst/>
              <a:cxnLst>
                <a:cxn ang="0">
                  <a:pos x="T0" y="T1"/>
                </a:cxn>
                <a:cxn ang="0">
                  <a:pos x="T2" y="T3"/>
                </a:cxn>
                <a:cxn ang="0">
                  <a:pos x="T4" y="T5"/>
                </a:cxn>
                <a:cxn ang="0">
                  <a:pos x="T6" y="T7"/>
                </a:cxn>
              </a:cxnLst>
              <a:rect l="0" t="0" r="r" b="b"/>
              <a:pathLst>
                <a:path w="2" h="20">
                  <a:moveTo>
                    <a:pt x="1" y="0"/>
                  </a:moveTo>
                  <a:cubicBezTo>
                    <a:pt x="2" y="7"/>
                    <a:pt x="1" y="13"/>
                    <a:pt x="1" y="20"/>
                  </a:cubicBezTo>
                  <a:cubicBezTo>
                    <a:pt x="0" y="15"/>
                    <a:pt x="1" y="9"/>
                    <a:pt x="1" y="4"/>
                  </a:cubicBezTo>
                  <a:cubicBezTo>
                    <a:pt x="1" y="3"/>
                    <a:pt x="1" y="2"/>
                    <a:pt x="1" y="0"/>
                  </a:cubicBezTo>
                  <a:close/>
                </a:path>
              </a:pathLst>
            </a:custGeom>
            <a:solidFill>
              <a:srgbClr val="875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7" name="Freeform 1632"/>
            <p:cNvSpPr>
              <a:spLocks/>
            </p:cNvSpPr>
            <p:nvPr/>
          </p:nvSpPr>
          <p:spPr bwMode="auto">
            <a:xfrm>
              <a:off x="1055" y="1569"/>
              <a:ext cx="38" cy="64"/>
            </a:xfrm>
            <a:custGeom>
              <a:avLst/>
              <a:gdLst>
                <a:gd name="T0" fmla="*/ 9 w 16"/>
                <a:gd name="T1" fmla="*/ 5 h 27"/>
                <a:gd name="T2" fmla="*/ 6 w 16"/>
                <a:gd name="T3" fmla="*/ 19 h 27"/>
                <a:gd name="T4" fmla="*/ 8 w 16"/>
                <a:gd name="T5" fmla="*/ 21 h 27"/>
                <a:gd name="T6" fmla="*/ 15 w 16"/>
                <a:gd name="T7" fmla="*/ 25 h 27"/>
                <a:gd name="T8" fmla="*/ 16 w 16"/>
                <a:gd name="T9" fmla="*/ 27 h 27"/>
                <a:gd name="T10" fmla="*/ 1 w 16"/>
                <a:gd name="T11" fmla="*/ 18 h 27"/>
                <a:gd name="T12" fmla="*/ 0 w 16"/>
                <a:gd name="T13" fmla="*/ 5 h 27"/>
                <a:gd name="T14" fmla="*/ 1 w 16"/>
                <a:gd name="T15" fmla="*/ 1 h 27"/>
                <a:gd name="T16" fmla="*/ 9 w 16"/>
                <a:gd name="T17" fmla="*/ 4 h 27"/>
                <a:gd name="T18" fmla="*/ 9 w 16"/>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9" y="5"/>
                  </a:moveTo>
                  <a:cubicBezTo>
                    <a:pt x="3" y="10"/>
                    <a:pt x="2" y="14"/>
                    <a:pt x="6" y="19"/>
                  </a:cubicBezTo>
                  <a:cubicBezTo>
                    <a:pt x="7" y="20"/>
                    <a:pt x="8" y="20"/>
                    <a:pt x="8" y="21"/>
                  </a:cubicBezTo>
                  <a:cubicBezTo>
                    <a:pt x="10" y="24"/>
                    <a:pt x="13" y="24"/>
                    <a:pt x="15" y="25"/>
                  </a:cubicBezTo>
                  <a:cubicBezTo>
                    <a:pt x="15" y="26"/>
                    <a:pt x="16" y="26"/>
                    <a:pt x="16" y="27"/>
                  </a:cubicBezTo>
                  <a:cubicBezTo>
                    <a:pt x="9" y="27"/>
                    <a:pt x="5" y="23"/>
                    <a:pt x="1" y="18"/>
                  </a:cubicBezTo>
                  <a:cubicBezTo>
                    <a:pt x="0" y="14"/>
                    <a:pt x="0" y="10"/>
                    <a:pt x="0" y="5"/>
                  </a:cubicBezTo>
                  <a:cubicBezTo>
                    <a:pt x="0" y="4"/>
                    <a:pt x="0" y="2"/>
                    <a:pt x="1" y="1"/>
                  </a:cubicBezTo>
                  <a:cubicBezTo>
                    <a:pt x="5" y="0"/>
                    <a:pt x="6" y="3"/>
                    <a:pt x="9" y="4"/>
                  </a:cubicBezTo>
                  <a:cubicBezTo>
                    <a:pt x="9" y="5"/>
                    <a:pt x="9" y="5"/>
                    <a:pt x="9" y="5"/>
                  </a:cubicBezTo>
                  <a:close/>
                </a:path>
              </a:pathLst>
            </a:custGeom>
            <a:solidFill>
              <a:srgbClr val="927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8" name="Freeform 1633"/>
            <p:cNvSpPr>
              <a:spLocks/>
            </p:cNvSpPr>
            <p:nvPr/>
          </p:nvSpPr>
          <p:spPr bwMode="auto">
            <a:xfrm>
              <a:off x="1074" y="1619"/>
              <a:ext cx="17" cy="9"/>
            </a:xfrm>
            <a:custGeom>
              <a:avLst/>
              <a:gdLst>
                <a:gd name="T0" fmla="*/ 7 w 7"/>
                <a:gd name="T1" fmla="*/ 4 h 4"/>
                <a:gd name="T2" fmla="*/ 0 w 7"/>
                <a:gd name="T3" fmla="*/ 0 h 4"/>
                <a:gd name="T4" fmla="*/ 7 w 7"/>
                <a:gd name="T5" fmla="*/ 4 h 4"/>
              </a:gdLst>
              <a:ahLst/>
              <a:cxnLst>
                <a:cxn ang="0">
                  <a:pos x="T0" y="T1"/>
                </a:cxn>
                <a:cxn ang="0">
                  <a:pos x="T2" y="T3"/>
                </a:cxn>
                <a:cxn ang="0">
                  <a:pos x="T4" y="T5"/>
                </a:cxn>
              </a:cxnLst>
              <a:rect l="0" t="0" r="r" b="b"/>
              <a:pathLst>
                <a:path w="7" h="4">
                  <a:moveTo>
                    <a:pt x="7" y="4"/>
                  </a:moveTo>
                  <a:cubicBezTo>
                    <a:pt x="4" y="4"/>
                    <a:pt x="1" y="4"/>
                    <a:pt x="0" y="0"/>
                  </a:cubicBezTo>
                  <a:cubicBezTo>
                    <a:pt x="3" y="1"/>
                    <a:pt x="5" y="2"/>
                    <a:pt x="7" y="4"/>
                  </a:cubicBezTo>
                  <a:close/>
                </a:path>
              </a:pathLst>
            </a:custGeom>
            <a:solidFill>
              <a:srgbClr val="7D5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9" name="Freeform 1634"/>
            <p:cNvSpPr>
              <a:spLocks/>
            </p:cNvSpPr>
            <p:nvPr/>
          </p:nvSpPr>
          <p:spPr bwMode="auto">
            <a:xfrm>
              <a:off x="1086" y="1614"/>
              <a:ext cx="9" cy="10"/>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cubicBezTo>
                    <a:pt x="0" y="1"/>
                    <a:pt x="2" y="3"/>
                    <a:pt x="4" y="4"/>
                  </a:cubicBezTo>
                  <a:cubicBezTo>
                    <a:pt x="0" y="4"/>
                    <a:pt x="0" y="4"/>
                    <a:pt x="0" y="0"/>
                  </a:cubicBezTo>
                  <a:close/>
                </a:path>
              </a:pathLst>
            </a:custGeom>
            <a:solidFill>
              <a:srgbClr val="896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0" name="Freeform 1635"/>
            <p:cNvSpPr>
              <a:spLocks/>
            </p:cNvSpPr>
            <p:nvPr/>
          </p:nvSpPr>
          <p:spPr bwMode="auto">
            <a:xfrm>
              <a:off x="1093" y="1616"/>
              <a:ext cx="7" cy="8"/>
            </a:xfrm>
            <a:custGeom>
              <a:avLst/>
              <a:gdLst>
                <a:gd name="T0" fmla="*/ 2 w 3"/>
                <a:gd name="T1" fmla="*/ 3 h 3"/>
                <a:gd name="T2" fmla="*/ 1 w 3"/>
                <a:gd name="T3" fmla="*/ 1 h 3"/>
                <a:gd name="T4" fmla="*/ 2 w 3"/>
                <a:gd name="T5" fmla="*/ 0 h 3"/>
                <a:gd name="T6" fmla="*/ 3 w 3"/>
                <a:gd name="T7" fmla="*/ 1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1" y="3"/>
                    <a:pt x="1" y="2"/>
                    <a:pt x="1" y="1"/>
                  </a:cubicBezTo>
                  <a:cubicBezTo>
                    <a:pt x="0" y="0"/>
                    <a:pt x="1" y="0"/>
                    <a:pt x="2" y="0"/>
                  </a:cubicBezTo>
                  <a:cubicBezTo>
                    <a:pt x="3" y="0"/>
                    <a:pt x="3" y="1"/>
                    <a:pt x="3" y="1"/>
                  </a:cubicBezTo>
                  <a:cubicBezTo>
                    <a:pt x="3" y="2"/>
                    <a:pt x="3" y="3"/>
                    <a:pt x="2" y="3"/>
                  </a:cubicBezTo>
                  <a:close/>
                </a:path>
              </a:pathLst>
            </a:custGeom>
            <a:solidFill>
              <a:srgbClr val="8D7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1" name="Freeform 1636"/>
            <p:cNvSpPr>
              <a:spLocks/>
            </p:cNvSpPr>
            <p:nvPr/>
          </p:nvSpPr>
          <p:spPr bwMode="auto">
            <a:xfrm>
              <a:off x="1076" y="1607"/>
              <a:ext cx="7" cy="7"/>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2" y="2"/>
                    <a:pt x="1" y="3"/>
                  </a:cubicBezTo>
                  <a:cubicBezTo>
                    <a:pt x="0" y="3"/>
                    <a:pt x="0" y="2"/>
                    <a:pt x="0" y="1"/>
                  </a:cubicBezTo>
                  <a:cubicBezTo>
                    <a:pt x="0" y="1"/>
                    <a:pt x="0" y="0"/>
                    <a:pt x="2" y="0"/>
                  </a:cubicBezTo>
                  <a:cubicBezTo>
                    <a:pt x="2" y="0"/>
                    <a:pt x="3" y="0"/>
                    <a:pt x="3" y="2"/>
                  </a:cubicBezTo>
                  <a:close/>
                </a:path>
              </a:pathLst>
            </a:custGeom>
            <a:solidFill>
              <a:srgbClr val="906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2" name="Freeform 1637"/>
            <p:cNvSpPr>
              <a:spLocks/>
            </p:cNvSpPr>
            <p:nvPr/>
          </p:nvSpPr>
          <p:spPr bwMode="auto">
            <a:xfrm>
              <a:off x="1064" y="1901"/>
              <a:ext cx="17" cy="9"/>
            </a:xfrm>
            <a:custGeom>
              <a:avLst/>
              <a:gdLst>
                <a:gd name="T0" fmla="*/ 2 w 7"/>
                <a:gd name="T1" fmla="*/ 4 h 4"/>
                <a:gd name="T2" fmla="*/ 1 w 7"/>
                <a:gd name="T3" fmla="*/ 1 h 4"/>
                <a:gd name="T4" fmla="*/ 6 w 7"/>
                <a:gd name="T5" fmla="*/ 0 h 4"/>
                <a:gd name="T6" fmla="*/ 6 w 7"/>
                <a:gd name="T7" fmla="*/ 1 h 4"/>
                <a:gd name="T8" fmla="*/ 5 w 7"/>
                <a:gd name="T9" fmla="*/ 2 h 4"/>
                <a:gd name="T10" fmla="*/ 2 w 7"/>
                <a:gd name="T11" fmla="*/ 4 h 4"/>
              </a:gdLst>
              <a:ahLst/>
              <a:cxnLst>
                <a:cxn ang="0">
                  <a:pos x="T0" y="T1"/>
                </a:cxn>
                <a:cxn ang="0">
                  <a:pos x="T2" y="T3"/>
                </a:cxn>
                <a:cxn ang="0">
                  <a:pos x="T4" y="T5"/>
                </a:cxn>
                <a:cxn ang="0">
                  <a:pos x="T6" y="T7"/>
                </a:cxn>
                <a:cxn ang="0">
                  <a:pos x="T8" y="T9"/>
                </a:cxn>
                <a:cxn ang="0">
                  <a:pos x="T10" y="T11"/>
                </a:cxn>
              </a:cxnLst>
              <a:rect l="0" t="0" r="r" b="b"/>
              <a:pathLst>
                <a:path w="7" h="4">
                  <a:moveTo>
                    <a:pt x="2" y="4"/>
                  </a:moveTo>
                  <a:cubicBezTo>
                    <a:pt x="1" y="3"/>
                    <a:pt x="0" y="2"/>
                    <a:pt x="1" y="1"/>
                  </a:cubicBezTo>
                  <a:cubicBezTo>
                    <a:pt x="3" y="0"/>
                    <a:pt x="4" y="0"/>
                    <a:pt x="6" y="0"/>
                  </a:cubicBezTo>
                  <a:cubicBezTo>
                    <a:pt x="6" y="0"/>
                    <a:pt x="7" y="1"/>
                    <a:pt x="6" y="1"/>
                  </a:cubicBezTo>
                  <a:cubicBezTo>
                    <a:pt x="6" y="1"/>
                    <a:pt x="5" y="2"/>
                    <a:pt x="5" y="2"/>
                  </a:cubicBezTo>
                  <a:cubicBezTo>
                    <a:pt x="2" y="1"/>
                    <a:pt x="3" y="3"/>
                    <a:pt x="2" y="4"/>
                  </a:cubicBezTo>
                  <a:close/>
                </a:path>
              </a:pathLst>
            </a:custGeom>
            <a:solidFill>
              <a:srgbClr val="957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3" name="Freeform 1638"/>
            <p:cNvSpPr>
              <a:spLocks/>
            </p:cNvSpPr>
            <p:nvPr/>
          </p:nvSpPr>
          <p:spPr bwMode="auto">
            <a:xfrm>
              <a:off x="1069" y="1905"/>
              <a:ext cx="14" cy="10"/>
            </a:xfrm>
            <a:custGeom>
              <a:avLst/>
              <a:gdLst>
                <a:gd name="T0" fmla="*/ 0 w 6"/>
                <a:gd name="T1" fmla="*/ 2 h 4"/>
                <a:gd name="T2" fmla="*/ 3 w 6"/>
                <a:gd name="T3" fmla="*/ 1 h 4"/>
                <a:gd name="T4" fmla="*/ 5 w 6"/>
                <a:gd name="T5" fmla="*/ 1 h 4"/>
                <a:gd name="T6" fmla="*/ 5 w 6"/>
                <a:gd name="T7" fmla="*/ 2 h 4"/>
                <a:gd name="T8" fmla="*/ 4 w 6"/>
                <a:gd name="T9" fmla="*/ 4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3"/>
                    <a:pt x="3" y="1"/>
                  </a:cubicBezTo>
                  <a:cubicBezTo>
                    <a:pt x="4" y="1"/>
                    <a:pt x="5" y="0"/>
                    <a:pt x="5" y="1"/>
                  </a:cubicBezTo>
                  <a:cubicBezTo>
                    <a:pt x="6" y="1"/>
                    <a:pt x="6" y="2"/>
                    <a:pt x="5" y="2"/>
                  </a:cubicBezTo>
                  <a:cubicBezTo>
                    <a:pt x="5" y="3"/>
                    <a:pt x="5" y="4"/>
                    <a:pt x="4" y="4"/>
                  </a:cubicBezTo>
                  <a:cubicBezTo>
                    <a:pt x="3" y="3"/>
                    <a:pt x="1" y="4"/>
                    <a:pt x="0" y="2"/>
                  </a:cubicBezTo>
                  <a:close/>
                </a:path>
              </a:pathLst>
            </a:custGeom>
            <a:solidFill>
              <a:srgbClr val="957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4" name="Freeform 1639"/>
            <p:cNvSpPr>
              <a:spLocks/>
            </p:cNvSpPr>
            <p:nvPr/>
          </p:nvSpPr>
          <p:spPr bwMode="auto">
            <a:xfrm>
              <a:off x="1067" y="1931"/>
              <a:ext cx="24" cy="10"/>
            </a:xfrm>
            <a:custGeom>
              <a:avLst/>
              <a:gdLst>
                <a:gd name="T0" fmla="*/ 10 w 10"/>
                <a:gd name="T1" fmla="*/ 1 h 4"/>
                <a:gd name="T2" fmla="*/ 9 w 10"/>
                <a:gd name="T3" fmla="*/ 2 h 4"/>
                <a:gd name="T4" fmla="*/ 0 w 10"/>
                <a:gd name="T5" fmla="*/ 2 h 4"/>
                <a:gd name="T6" fmla="*/ 10 w 10"/>
                <a:gd name="T7" fmla="*/ 1 h 4"/>
                <a:gd name="T8" fmla="*/ 10 w 10"/>
                <a:gd name="T9" fmla="*/ 1 h 4"/>
              </a:gdLst>
              <a:ahLst/>
              <a:cxnLst>
                <a:cxn ang="0">
                  <a:pos x="T0" y="T1"/>
                </a:cxn>
                <a:cxn ang="0">
                  <a:pos x="T2" y="T3"/>
                </a:cxn>
                <a:cxn ang="0">
                  <a:pos x="T4" y="T5"/>
                </a:cxn>
                <a:cxn ang="0">
                  <a:pos x="T6" y="T7"/>
                </a:cxn>
                <a:cxn ang="0">
                  <a:pos x="T8" y="T9"/>
                </a:cxn>
              </a:cxnLst>
              <a:rect l="0" t="0" r="r" b="b"/>
              <a:pathLst>
                <a:path w="10" h="4">
                  <a:moveTo>
                    <a:pt x="10" y="1"/>
                  </a:moveTo>
                  <a:cubicBezTo>
                    <a:pt x="10" y="1"/>
                    <a:pt x="9" y="2"/>
                    <a:pt x="9" y="2"/>
                  </a:cubicBezTo>
                  <a:cubicBezTo>
                    <a:pt x="6" y="1"/>
                    <a:pt x="3" y="4"/>
                    <a:pt x="0" y="2"/>
                  </a:cubicBezTo>
                  <a:cubicBezTo>
                    <a:pt x="3" y="2"/>
                    <a:pt x="7" y="0"/>
                    <a:pt x="10" y="1"/>
                  </a:cubicBezTo>
                  <a:cubicBezTo>
                    <a:pt x="10" y="1"/>
                    <a:pt x="10" y="1"/>
                    <a:pt x="10" y="1"/>
                  </a:cubicBezTo>
                  <a:close/>
                </a:path>
              </a:pathLst>
            </a:custGeom>
            <a:solidFill>
              <a:srgbClr val="9571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5" name="Freeform 1640"/>
            <p:cNvSpPr>
              <a:spLocks/>
            </p:cNvSpPr>
            <p:nvPr/>
          </p:nvSpPr>
          <p:spPr bwMode="auto">
            <a:xfrm>
              <a:off x="1083" y="1912"/>
              <a:ext cx="5" cy="7"/>
            </a:xfrm>
            <a:custGeom>
              <a:avLst/>
              <a:gdLst>
                <a:gd name="T0" fmla="*/ 2 w 2"/>
                <a:gd name="T1" fmla="*/ 2 h 3"/>
                <a:gd name="T2" fmla="*/ 1 w 2"/>
                <a:gd name="T3" fmla="*/ 3 h 3"/>
                <a:gd name="T4" fmla="*/ 0 w 2"/>
                <a:gd name="T5" fmla="*/ 2 h 3"/>
                <a:gd name="T6" fmla="*/ 1 w 2"/>
                <a:gd name="T7" fmla="*/ 0 h 3"/>
                <a:gd name="T8" fmla="*/ 2 w 2"/>
                <a:gd name="T9" fmla="*/ 2 h 3"/>
              </a:gdLst>
              <a:ahLst/>
              <a:cxnLst>
                <a:cxn ang="0">
                  <a:pos x="T0" y="T1"/>
                </a:cxn>
                <a:cxn ang="0">
                  <a:pos x="T2" y="T3"/>
                </a:cxn>
                <a:cxn ang="0">
                  <a:pos x="T4" y="T5"/>
                </a:cxn>
                <a:cxn ang="0">
                  <a:pos x="T6" y="T7"/>
                </a:cxn>
                <a:cxn ang="0">
                  <a:pos x="T8" y="T9"/>
                </a:cxn>
              </a:cxnLst>
              <a:rect l="0" t="0" r="r" b="b"/>
              <a:pathLst>
                <a:path w="2" h="3">
                  <a:moveTo>
                    <a:pt x="2" y="2"/>
                  </a:moveTo>
                  <a:cubicBezTo>
                    <a:pt x="2" y="2"/>
                    <a:pt x="2" y="3"/>
                    <a:pt x="1" y="3"/>
                  </a:cubicBezTo>
                  <a:cubicBezTo>
                    <a:pt x="0" y="3"/>
                    <a:pt x="0" y="2"/>
                    <a:pt x="0" y="2"/>
                  </a:cubicBezTo>
                  <a:cubicBezTo>
                    <a:pt x="0" y="1"/>
                    <a:pt x="1" y="0"/>
                    <a:pt x="1" y="0"/>
                  </a:cubicBezTo>
                  <a:cubicBezTo>
                    <a:pt x="2" y="0"/>
                    <a:pt x="2" y="1"/>
                    <a:pt x="2" y="2"/>
                  </a:cubicBezTo>
                  <a:close/>
                </a:path>
              </a:pathLst>
            </a:custGeom>
            <a:solidFill>
              <a:srgbClr val="846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6" name="Freeform 1641"/>
            <p:cNvSpPr>
              <a:spLocks/>
            </p:cNvSpPr>
            <p:nvPr/>
          </p:nvSpPr>
          <p:spPr bwMode="auto">
            <a:xfrm>
              <a:off x="1072" y="1915"/>
              <a:ext cx="7" cy="7"/>
            </a:xfrm>
            <a:custGeom>
              <a:avLst/>
              <a:gdLst>
                <a:gd name="T0" fmla="*/ 3 w 3"/>
                <a:gd name="T1" fmla="*/ 2 h 3"/>
                <a:gd name="T2" fmla="*/ 1 w 3"/>
                <a:gd name="T3" fmla="*/ 3 h 3"/>
                <a:gd name="T4" fmla="*/ 0 w 3"/>
                <a:gd name="T5" fmla="*/ 2 h 3"/>
                <a:gd name="T6" fmla="*/ 1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3"/>
                    <a:pt x="0" y="2"/>
                  </a:cubicBezTo>
                  <a:cubicBezTo>
                    <a:pt x="0" y="1"/>
                    <a:pt x="0" y="0"/>
                    <a:pt x="1" y="1"/>
                  </a:cubicBezTo>
                  <a:cubicBezTo>
                    <a:pt x="2" y="1"/>
                    <a:pt x="2" y="1"/>
                    <a:pt x="3" y="2"/>
                  </a:cubicBezTo>
                  <a:close/>
                </a:path>
              </a:pathLst>
            </a:custGeom>
            <a:solidFill>
              <a:srgbClr val="957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7" name="Freeform 1642"/>
            <p:cNvSpPr>
              <a:spLocks/>
            </p:cNvSpPr>
            <p:nvPr/>
          </p:nvSpPr>
          <p:spPr bwMode="auto">
            <a:xfrm>
              <a:off x="1678" y="2706"/>
              <a:ext cx="33" cy="151"/>
            </a:xfrm>
            <a:custGeom>
              <a:avLst/>
              <a:gdLst>
                <a:gd name="T0" fmla="*/ 5 w 14"/>
                <a:gd name="T1" fmla="*/ 24 h 64"/>
                <a:gd name="T2" fmla="*/ 1 w 14"/>
                <a:gd name="T3" fmla="*/ 21 h 64"/>
                <a:gd name="T4" fmla="*/ 5 w 14"/>
                <a:gd name="T5" fmla="*/ 21 h 64"/>
                <a:gd name="T6" fmla="*/ 1 w 14"/>
                <a:gd name="T7" fmla="*/ 17 h 64"/>
                <a:gd name="T8" fmla="*/ 1 w 14"/>
                <a:gd name="T9" fmla="*/ 16 h 64"/>
                <a:gd name="T10" fmla="*/ 4 w 14"/>
                <a:gd name="T11" fmla="*/ 16 h 64"/>
                <a:gd name="T12" fmla="*/ 1 w 14"/>
                <a:gd name="T13" fmla="*/ 13 h 64"/>
                <a:gd name="T14" fmla="*/ 1 w 14"/>
                <a:gd name="T15" fmla="*/ 10 h 64"/>
                <a:gd name="T16" fmla="*/ 4 w 14"/>
                <a:gd name="T17" fmla="*/ 11 h 64"/>
                <a:gd name="T18" fmla="*/ 5 w 14"/>
                <a:gd name="T19" fmla="*/ 12 h 64"/>
                <a:gd name="T20" fmla="*/ 1 w 14"/>
                <a:gd name="T21" fmla="*/ 2 h 64"/>
                <a:gd name="T22" fmla="*/ 2 w 14"/>
                <a:gd name="T23" fmla="*/ 0 h 64"/>
                <a:gd name="T24" fmla="*/ 5 w 14"/>
                <a:gd name="T25" fmla="*/ 5 h 64"/>
                <a:gd name="T26" fmla="*/ 8 w 14"/>
                <a:gd name="T27" fmla="*/ 9 h 64"/>
                <a:gd name="T28" fmla="*/ 11 w 14"/>
                <a:gd name="T29" fmla="*/ 31 h 64"/>
                <a:gd name="T30" fmla="*/ 12 w 14"/>
                <a:gd name="T31" fmla="*/ 42 h 64"/>
                <a:gd name="T32" fmla="*/ 13 w 14"/>
                <a:gd name="T33" fmla="*/ 55 h 64"/>
                <a:gd name="T34" fmla="*/ 13 w 14"/>
                <a:gd name="T35" fmla="*/ 58 h 64"/>
                <a:gd name="T36" fmla="*/ 12 w 14"/>
                <a:gd name="T37" fmla="*/ 64 h 64"/>
                <a:gd name="T38" fmla="*/ 10 w 14"/>
                <a:gd name="T39" fmla="*/ 62 h 64"/>
                <a:gd name="T40" fmla="*/ 7 w 14"/>
                <a:gd name="T41" fmla="*/ 33 h 64"/>
                <a:gd name="T42" fmla="*/ 5 w 14"/>
                <a:gd name="T4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64">
                  <a:moveTo>
                    <a:pt x="5" y="24"/>
                  </a:moveTo>
                  <a:cubicBezTo>
                    <a:pt x="5" y="22"/>
                    <a:pt x="2" y="23"/>
                    <a:pt x="1" y="21"/>
                  </a:cubicBezTo>
                  <a:cubicBezTo>
                    <a:pt x="2" y="20"/>
                    <a:pt x="4" y="22"/>
                    <a:pt x="5" y="21"/>
                  </a:cubicBezTo>
                  <a:cubicBezTo>
                    <a:pt x="5" y="19"/>
                    <a:pt x="3" y="18"/>
                    <a:pt x="1" y="17"/>
                  </a:cubicBezTo>
                  <a:cubicBezTo>
                    <a:pt x="1" y="17"/>
                    <a:pt x="1" y="16"/>
                    <a:pt x="1" y="16"/>
                  </a:cubicBezTo>
                  <a:cubicBezTo>
                    <a:pt x="2" y="15"/>
                    <a:pt x="3" y="15"/>
                    <a:pt x="4" y="16"/>
                  </a:cubicBezTo>
                  <a:cubicBezTo>
                    <a:pt x="3" y="14"/>
                    <a:pt x="2" y="14"/>
                    <a:pt x="1" y="13"/>
                  </a:cubicBezTo>
                  <a:cubicBezTo>
                    <a:pt x="1" y="12"/>
                    <a:pt x="0" y="11"/>
                    <a:pt x="1" y="10"/>
                  </a:cubicBezTo>
                  <a:cubicBezTo>
                    <a:pt x="2" y="9"/>
                    <a:pt x="3" y="10"/>
                    <a:pt x="4" y="11"/>
                  </a:cubicBezTo>
                  <a:cubicBezTo>
                    <a:pt x="4" y="11"/>
                    <a:pt x="4" y="12"/>
                    <a:pt x="5" y="12"/>
                  </a:cubicBezTo>
                  <a:cubicBezTo>
                    <a:pt x="4" y="9"/>
                    <a:pt x="1" y="6"/>
                    <a:pt x="1" y="2"/>
                  </a:cubicBezTo>
                  <a:cubicBezTo>
                    <a:pt x="1" y="2"/>
                    <a:pt x="0" y="0"/>
                    <a:pt x="2" y="0"/>
                  </a:cubicBezTo>
                  <a:cubicBezTo>
                    <a:pt x="3" y="2"/>
                    <a:pt x="4" y="3"/>
                    <a:pt x="5" y="5"/>
                  </a:cubicBezTo>
                  <a:cubicBezTo>
                    <a:pt x="7" y="6"/>
                    <a:pt x="7" y="8"/>
                    <a:pt x="8" y="9"/>
                  </a:cubicBezTo>
                  <a:cubicBezTo>
                    <a:pt x="10" y="16"/>
                    <a:pt x="11" y="24"/>
                    <a:pt x="11" y="31"/>
                  </a:cubicBezTo>
                  <a:cubicBezTo>
                    <a:pt x="12" y="35"/>
                    <a:pt x="12" y="38"/>
                    <a:pt x="12" y="42"/>
                  </a:cubicBezTo>
                  <a:cubicBezTo>
                    <a:pt x="12" y="46"/>
                    <a:pt x="13" y="51"/>
                    <a:pt x="13" y="55"/>
                  </a:cubicBezTo>
                  <a:cubicBezTo>
                    <a:pt x="13" y="56"/>
                    <a:pt x="14" y="57"/>
                    <a:pt x="13" y="58"/>
                  </a:cubicBezTo>
                  <a:cubicBezTo>
                    <a:pt x="11" y="60"/>
                    <a:pt x="12" y="62"/>
                    <a:pt x="12" y="64"/>
                  </a:cubicBezTo>
                  <a:cubicBezTo>
                    <a:pt x="10" y="64"/>
                    <a:pt x="10" y="63"/>
                    <a:pt x="10" y="62"/>
                  </a:cubicBezTo>
                  <a:cubicBezTo>
                    <a:pt x="9" y="52"/>
                    <a:pt x="8" y="43"/>
                    <a:pt x="7" y="33"/>
                  </a:cubicBezTo>
                  <a:cubicBezTo>
                    <a:pt x="7" y="30"/>
                    <a:pt x="6" y="27"/>
                    <a:pt x="5" y="24"/>
                  </a:cubicBezTo>
                  <a:close/>
                </a:path>
              </a:pathLst>
            </a:custGeom>
            <a:solidFill>
              <a:srgbClr val="EBD4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8" name="Freeform 1643"/>
            <p:cNvSpPr>
              <a:spLocks/>
            </p:cNvSpPr>
            <p:nvPr/>
          </p:nvSpPr>
          <p:spPr bwMode="auto">
            <a:xfrm>
              <a:off x="1704" y="2781"/>
              <a:ext cx="21" cy="86"/>
            </a:xfrm>
            <a:custGeom>
              <a:avLst/>
              <a:gdLst>
                <a:gd name="T0" fmla="*/ 2 w 9"/>
                <a:gd name="T1" fmla="*/ 26 h 36"/>
                <a:gd name="T2" fmla="*/ 0 w 9"/>
                <a:gd name="T3" fmla="*/ 10 h 36"/>
                <a:gd name="T4" fmla="*/ 2 w 9"/>
                <a:gd name="T5" fmla="*/ 0 h 36"/>
                <a:gd name="T6" fmla="*/ 9 w 9"/>
                <a:gd name="T7" fmla="*/ 6 h 36"/>
                <a:gd name="T8" fmla="*/ 9 w 9"/>
                <a:gd name="T9" fmla="*/ 6 h 36"/>
                <a:gd name="T10" fmla="*/ 4 w 9"/>
                <a:gd name="T11" fmla="*/ 21 h 36"/>
                <a:gd name="T12" fmla="*/ 5 w 9"/>
                <a:gd name="T13" fmla="*/ 34 h 36"/>
                <a:gd name="T14" fmla="*/ 3 w 9"/>
                <a:gd name="T15" fmla="*/ 35 h 36"/>
                <a:gd name="T16" fmla="*/ 2 w 9"/>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6">
                  <a:moveTo>
                    <a:pt x="2" y="26"/>
                  </a:moveTo>
                  <a:cubicBezTo>
                    <a:pt x="1" y="21"/>
                    <a:pt x="0" y="15"/>
                    <a:pt x="0" y="10"/>
                  </a:cubicBezTo>
                  <a:cubicBezTo>
                    <a:pt x="1" y="7"/>
                    <a:pt x="0" y="3"/>
                    <a:pt x="2" y="0"/>
                  </a:cubicBezTo>
                  <a:cubicBezTo>
                    <a:pt x="5" y="1"/>
                    <a:pt x="7" y="4"/>
                    <a:pt x="9" y="6"/>
                  </a:cubicBezTo>
                  <a:cubicBezTo>
                    <a:pt x="9" y="6"/>
                    <a:pt x="9" y="6"/>
                    <a:pt x="9" y="6"/>
                  </a:cubicBezTo>
                  <a:cubicBezTo>
                    <a:pt x="6" y="11"/>
                    <a:pt x="4" y="16"/>
                    <a:pt x="4" y="21"/>
                  </a:cubicBezTo>
                  <a:cubicBezTo>
                    <a:pt x="3" y="26"/>
                    <a:pt x="4" y="30"/>
                    <a:pt x="5" y="34"/>
                  </a:cubicBezTo>
                  <a:cubicBezTo>
                    <a:pt x="5" y="35"/>
                    <a:pt x="5" y="36"/>
                    <a:pt x="3" y="35"/>
                  </a:cubicBezTo>
                  <a:cubicBezTo>
                    <a:pt x="3" y="32"/>
                    <a:pt x="2" y="29"/>
                    <a:pt x="2" y="26"/>
                  </a:cubicBezTo>
                  <a:close/>
                </a:path>
              </a:pathLst>
            </a:custGeom>
            <a:solidFill>
              <a:srgbClr val="947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9" name="Freeform 1644"/>
            <p:cNvSpPr>
              <a:spLocks/>
            </p:cNvSpPr>
            <p:nvPr/>
          </p:nvSpPr>
          <p:spPr bwMode="auto">
            <a:xfrm>
              <a:off x="1687" y="2762"/>
              <a:ext cx="24" cy="140"/>
            </a:xfrm>
            <a:custGeom>
              <a:avLst/>
              <a:gdLst>
                <a:gd name="T0" fmla="*/ 1 w 10"/>
                <a:gd name="T1" fmla="*/ 0 h 59"/>
                <a:gd name="T2" fmla="*/ 4 w 10"/>
                <a:gd name="T3" fmla="*/ 7 h 59"/>
                <a:gd name="T4" fmla="*/ 7 w 10"/>
                <a:gd name="T5" fmla="*/ 39 h 59"/>
                <a:gd name="T6" fmla="*/ 8 w 10"/>
                <a:gd name="T7" fmla="*/ 40 h 59"/>
                <a:gd name="T8" fmla="*/ 9 w 10"/>
                <a:gd name="T9" fmla="*/ 50 h 59"/>
                <a:gd name="T10" fmla="*/ 8 w 10"/>
                <a:gd name="T11" fmla="*/ 59 h 59"/>
                <a:gd name="T12" fmla="*/ 7 w 10"/>
                <a:gd name="T13" fmla="*/ 59 h 59"/>
                <a:gd name="T14" fmla="*/ 6 w 10"/>
                <a:gd name="T15" fmla="*/ 46 h 59"/>
                <a:gd name="T16" fmla="*/ 1 w 10"/>
                <a:gd name="T17" fmla="*/ 17 h 59"/>
                <a:gd name="T18" fmla="*/ 1 w 10"/>
                <a:gd name="T19" fmla="*/ 15 h 59"/>
                <a:gd name="T20" fmla="*/ 0 w 10"/>
                <a:gd name="T21" fmla="*/ 2 h 59"/>
                <a:gd name="T22" fmla="*/ 1 w 10"/>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59">
                  <a:moveTo>
                    <a:pt x="1" y="0"/>
                  </a:moveTo>
                  <a:cubicBezTo>
                    <a:pt x="4" y="2"/>
                    <a:pt x="4" y="4"/>
                    <a:pt x="4" y="7"/>
                  </a:cubicBezTo>
                  <a:cubicBezTo>
                    <a:pt x="5" y="18"/>
                    <a:pt x="6" y="28"/>
                    <a:pt x="7" y="39"/>
                  </a:cubicBezTo>
                  <a:cubicBezTo>
                    <a:pt x="7" y="39"/>
                    <a:pt x="8" y="40"/>
                    <a:pt x="8" y="40"/>
                  </a:cubicBezTo>
                  <a:cubicBezTo>
                    <a:pt x="8" y="43"/>
                    <a:pt x="8" y="46"/>
                    <a:pt x="9" y="50"/>
                  </a:cubicBezTo>
                  <a:cubicBezTo>
                    <a:pt x="9" y="53"/>
                    <a:pt x="10" y="56"/>
                    <a:pt x="8" y="59"/>
                  </a:cubicBezTo>
                  <a:cubicBezTo>
                    <a:pt x="8" y="59"/>
                    <a:pt x="7" y="59"/>
                    <a:pt x="7" y="59"/>
                  </a:cubicBezTo>
                  <a:cubicBezTo>
                    <a:pt x="5" y="55"/>
                    <a:pt x="6" y="50"/>
                    <a:pt x="6" y="46"/>
                  </a:cubicBezTo>
                  <a:cubicBezTo>
                    <a:pt x="4" y="36"/>
                    <a:pt x="4" y="26"/>
                    <a:pt x="1" y="17"/>
                  </a:cubicBezTo>
                  <a:cubicBezTo>
                    <a:pt x="1" y="16"/>
                    <a:pt x="1" y="16"/>
                    <a:pt x="1" y="15"/>
                  </a:cubicBezTo>
                  <a:cubicBezTo>
                    <a:pt x="0" y="11"/>
                    <a:pt x="0" y="6"/>
                    <a:pt x="0" y="2"/>
                  </a:cubicBezTo>
                  <a:cubicBezTo>
                    <a:pt x="0" y="1"/>
                    <a:pt x="0" y="0"/>
                    <a:pt x="1" y="0"/>
                  </a:cubicBezTo>
                  <a:close/>
                </a:path>
              </a:pathLst>
            </a:custGeom>
            <a:solidFill>
              <a:srgbClr val="6037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0" name="Freeform 1645"/>
            <p:cNvSpPr>
              <a:spLocks/>
            </p:cNvSpPr>
            <p:nvPr/>
          </p:nvSpPr>
          <p:spPr bwMode="auto">
            <a:xfrm>
              <a:off x="1704" y="2881"/>
              <a:ext cx="19" cy="83"/>
            </a:xfrm>
            <a:custGeom>
              <a:avLst/>
              <a:gdLst>
                <a:gd name="T0" fmla="*/ 1 w 8"/>
                <a:gd name="T1" fmla="*/ 9 h 35"/>
                <a:gd name="T2" fmla="*/ 2 w 8"/>
                <a:gd name="T3" fmla="*/ 0 h 35"/>
                <a:gd name="T4" fmla="*/ 7 w 8"/>
                <a:gd name="T5" fmla="*/ 6 h 35"/>
                <a:gd name="T6" fmla="*/ 7 w 8"/>
                <a:gd name="T7" fmla="*/ 8 h 35"/>
                <a:gd name="T8" fmla="*/ 2 w 8"/>
                <a:gd name="T9" fmla="*/ 18 h 35"/>
                <a:gd name="T10" fmla="*/ 3 w 8"/>
                <a:gd name="T11" fmla="*/ 32 h 35"/>
                <a:gd name="T12" fmla="*/ 2 w 8"/>
                <a:gd name="T13" fmla="*/ 35 h 35"/>
                <a:gd name="T14" fmla="*/ 0 w 8"/>
                <a:gd name="T15" fmla="*/ 24 h 35"/>
                <a:gd name="T16" fmla="*/ 0 w 8"/>
                <a:gd name="T17" fmla="*/ 14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6"/>
                    <a:pt x="0" y="3"/>
                    <a:pt x="2" y="0"/>
                  </a:cubicBezTo>
                  <a:cubicBezTo>
                    <a:pt x="4" y="2"/>
                    <a:pt x="5" y="4"/>
                    <a:pt x="7" y="6"/>
                  </a:cubicBezTo>
                  <a:cubicBezTo>
                    <a:pt x="8" y="7"/>
                    <a:pt x="8" y="7"/>
                    <a:pt x="7" y="8"/>
                  </a:cubicBezTo>
                  <a:cubicBezTo>
                    <a:pt x="3" y="10"/>
                    <a:pt x="2" y="14"/>
                    <a:pt x="2" y="18"/>
                  </a:cubicBezTo>
                  <a:cubicBezTo>
                    <a:pt x="2" y="23"/>
                    <a:pt x="2" y="27"/>
                    <a:pt x="3" y="32"/>
                  </a:cubicBezTo>
                  <a:cubicBezTo>
                    <a:pt x="3" y="33"/>
                    <a:pt x="4" y="35"/>
                    <a:pt x="2" y="35"/>
                  </a:cubicBezTo>
                  <a:cubicBezTo>
                    <a:pt x="0" y="32"/>
                    <a:pt x="0" y="28"/>
                    <a:pt x="0" y="24"/>
                  </a:cubicBezTo>
                  <a:cubicBezTo>
                    <a:pt x="0" y="20"/>
                    <a:pt x="0" y="17"/>
                    <a:pt x="0" y="14"/>
                  </a:cubicBezTo>
                  <a:cubicBezTo>
                    <a:pt x="0" y="12"/>
                    <a:pt x="0" y="11"/>
                    <a:pt x="1" y="9"/>
                  </a:cubicBezTo>
                  <a:close/>
                </a:path>
              </a:pathLst>
            </a:custGeom>
            <a:solidFill>
              <a:srgbClr val="947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1" name="Freeform 1646"/>
            <p:cNvSpPr>
              <a:spLocks/>
            </p:cNvSpPr>
            <p:nvPr/>
          </p:nvSpPr>
          <p:spPr bwMode="auto">
            <a:xfrm>
              <a:off x="1713" y="2874"/>
              <a:ext cx="38" cy="26"/>
            </a:xfrm>
            <a:custGeom>
              <a:avLst/>
              <a:gdLst>
                <a:gd name="T0" fmla="*/ 14 w 16"/>
                <a:gd name="T1" fmla="*/ 7 h 11"/>
                <a:gd name="T2" fmla="*/ 16 w 16"/>
                <a:gd name="T3" fmla="*/ 9 h 11"/>
                <a:gd name="T4" fmla="*/ 0 w 16"/>
                <a:gd name="T5" fmla="*/ 0 h 11"/>
                <a:gd name="T6" fmla="*/ 14 w 16"/>
                <a:gd name="T7" fmla="*/ 7 h 11"/>
              </a:gdLst>
              <a:ahLst/>
              <a:cxnLst>
                <a:cxn ang="0">
                  <a:pos x="T0" y="T1"/>
                </a:cxn>
                <a:cxn ang="0">
                  <a:pos x="T2" y="T3"/>
                </a:cxn>
                <a:cxn ang="0">
                  <a:pos x="T4" y="T5"/>
                </a:cxn>
                <a:cxn ang="0">
                  <a:pos x="T6" y="T7"/>
                </a:cxn>
              </a:cxnLst>
              <a:rect l="0" t="0" r="r" b="b"/>
              <a:pathLst>
                <a:path w="16" h="11">
                  <a:moveTo>
                    <a:pt x="14" y="7"/>
                  </a:moveTo>
                  <a:cubicBezTo>
                    <a:pt x="13" y="8"/>
                    <a:pt x="15" y="8"/>
                    <a:pt x="16" y="9"/>
                  </a:cubicBezTo>
                  <a:cubicBezTo>
                    <a:pt x="8" y="11"/>
                    <a:pt x="0" y="6"/>
                    <a:pt x="0" y="0"/>
                  </a:cubicBezTo>
                  <a:cubicBezTo>
                    <a:pt x="4" y="3"/>
                    <a:pt x="9" y="5"/>
                    <a:pt x="14" y="7"/>
                  </a:cubicBezTo>
                  <a:close/>
                </a:path>
              </a:pathLst>
            </a:custGeom>
            <a:solidFill>
              <a:srgbClr val="F5F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2" name="Freeform 1647"/>
            <p:cNvSpPr>
              <a:spLocks/>
            </p:cNvSpPr>
            <p:nvPr/>
          </p:nvSpPr>
          <p:spPr bwMode="auto">
            <a:xfrm>
              <a:off x="1597" y="3037"/>
              <a:ext cx="9" cy="12"/>
            </a:xfrm>
            <a:custGeom>
              <a:avLst/>
              <a:gdLst>
                <a:gd name="T0" fmla="*/ 2 w 4"/>
                <a:gd name="T1" fmla="*/ 0 h 5"/>
                <a:gd name="T2" fmla="*/ 4 w 4"/>
                <a:gd name="T3" fmla="*/ 3 h 5"/>
                <a:gd name="T4" fmla="*/ 4 w 4"/>
                <a:gd name="T5" fmla="*/ 4 h 5"/>
                <a:gd name="T6" fmla="*/ 2 w 4"/>
                <a:gd name="T7" fmla="*/ 4 h 5"/>
                <a:gd name="T8" fmla="*/ 0 w 4"/>
                <a:gd name="T9" fmla="*/ 3 h 5"/>
                <a:gd name="T10" fmla="*/ 2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2" y="0"/>
                  </a:moveTo>
                  <a:cubicBezTo>
                    <a:pt x="3" y="1"/>
                    <a:pt x="0" y="4"/>
                    <a:pt x="4" y="3"/>
                  </a:cubicBezTo>
                  <a:cubicBezTo>
                    <a:pt x="4" y="3"/>
                    <a:pt x="4" y="4"/>
                    <a:pt x="4" y="4"/>
                  </a:cubicBezTo>
                  <a:cubicBezTo>
                    <a:pt x="3" y="5"/>
                    <a:pt x="3" y="5"/>
                    <a:pt x="2" y="4"/>
                  </a:cubicBezTo>
                  <a:cubicBezTo>
                    <a:pt x="1" y="4"/>
                    <a:pt x="0" y="4"/>
                    <a:pt x="0" y="3"/>
                  </a:cubicBezTo>
                  <a:cubicBezTo>
                    <a:pt x="1" y="2"/>
                    <a:pt x="0" y="1"/>
                    <a:pt x="2" y="0"/>
                  </a:cubicBezTo>
                  <a:close/>
                </a:path>
              </a:pathLst>
            </a:custGeom>
            <a:solidFill>
              <a:srgbClr val="785E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3" name="Freeform 1648"/>
            <p:cNvSpPr>
              <a:spLocks/>
            </p:cNvSpPr>
            <p:nvPr/>
          </p:nvSpPr>
          <p:spPr bwMode="auto">
            <a:xfrm>
              <a:off x="1055" y="1631"/>
              <a:ext cx="21" cy="54"/>
            </a:xfrm>
            <a:custGeom>
              <a:avLst/>
              <a:gdLst>
                <a:gd name="T0" fmla="*/ 9 w 9"/>
                <a:gd name="T1" fmla="*/ 3 h 23"/>
                <a:gd name="T2" fmla="*/ 5 w 9"/>
                <a:gd name="T3" fmla="*/ 17 h 23"/>
                <a:gd name="T4" fmla="*/ 8 w 9"/>
                <a:gd name="T5" fmla="*/ 21 h 23"/>
                <a:gd name="T6" fmla="*/ 7 w 9"/>
                <a:gd name="T7" fmla="*/ 22 h 23"/>
                <a:gd name="T8" fmla="*/ 1 w 9"/>
                <a:gd name="T9" fmla="*/ 14 h 23"/>
                <a:gd name="T10" fmla="*/ 0 w 9"/>
                <a:gd name="T11" fmla="*/ 2 h 23"/>
                <a:gd name="T12" fmla="*/ 3 w 9"/>
                <a:gd name="T13" fmla="*/ 0 h 23"/>
                <a:gd name="T14" fmla="*/ 9 w 9"/>
                <a:gd name="T15" fmla="*/ 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9" y="3"/>
                  </a:moveTo>
                  <a:cubicBezTo>
                    <a:pt x="1" y="6"/>
                    <a:pt x="3" y="10"/>
                    <a:pt x="5" y="17"/>
                  </a:cubicBezTo>
                  <a:cubicBezTo>
                    <a:pt x="6" y="18"/>
                    <a:pt x="7" y="19"/>
                    <a:pt x="8" y="21"/>
                  </a:cubicBezTo>
                  <a:cubicBezTo>
                    <a:pt x="9" y="23"/>
                    <a:pt x="7" y="22"/>
                    <a:pt x="7" y="22"/>
                  </a:cubicBezTo>
                  <a:cubicBezTo>
                    <a:pt x="3" y="20"/>
                    <a:pt x="2" y="17"/>
                    <a:pt x="1" y="14"/>
                  </a:cubicBezTo>
                  <a:cubicBezTo>
                    <a:pt x="0" y="10"/>
                    <a:pt x="0" y="6"/>
                    <a:pt x="0" y="2"/>
                  </a:cubicBezTo>
                  <a:cubicBezTo>
                    <a:pt x="0" y="1"/>
                    <a:pt x="1" y="0"/>
                    <a:pt x="3" y="0"/>
                  </a:cubicBezTo>
                  <a:cubicBezTo>
                    <a:pt x="5" y="0"/>
                    <a:pt x="7" y="2"/>
                    <a:pt x="9" y="3"/>
                  </a:cubicBezTo>
                  <a:close/>
                </a:path>
              </a:pathLst>
            </a:custGeom>
            <a:solidFill>
              <a:srgbClr val="906F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4" name="Freeform 1649"/>
            <p:cNvSpPr>
              <a:spLocks/>
            </p:cNvSpPr>
            <p:nvPr/>
          </p:nvSpPr>
          <p:spPr bwMode="auto">
            <a:xfrm>
              <a:off x="1043" y="1567"/>
              <a:ext cx="19" cy="45"/>
            </a:xfrm>
            <a:custGeom>
              <a:avLst/>
              <a:gdLst>
                <a:gd name="T0" fmla="*/ 8 w 8"/>
                <a:gd name="T1" fmla="*/ 2 h 19"/>
                <a:gd name="T2" fmla="*/ 6 w 8"/>
                <a:gd name="T3" fmla="*/ 8 h 19"/>
                <a:gd name="T4" fmla="*/ 6 w 8"/>
                <a:gd name="T5" fmla="*/ 19 h 19"/>
                <a:gd name="T6" fmla="*/ 0 w 8"/>
                <a:gd name="T7" fmla="*/ 7 h 19"/>
                <a:gd name="T8" fmla="*/ 2 w 8"/>
                <a:gd name="T9" fmla="*/ 6 h 19"/>
                <a:gd name="T10" fmla="*/ 1 w 8"/>
                <a:gd name="T11" fmla="*/ 0 h 19"/>
                <a:gd name="T12" fmla="*/ 8 w 8"/>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8" h="19">
                  <a:moveTo>
                    <a:pt x="8" y="2"/>
                  </a:moveTo>
                  <a:cubicBezTo>
                    <a:pt x="5" y="4"/>
                    <a:pt x="6" y="6"/>
                    <a:pt x="6" y="8"/>
                  </a:cubicBezTo>
                  <a:cubicBezTo>
                    <a:pt x="6" y="12"/>
                    <a:pt x="6" y="15"/>
                    <a:pt x="6" y="19"/>
                  </a:cubicBezTo>
                  <a:cubicBezTo>
                    <a:pt x="4" y="15"/>
                    <a:pt x="3" y="11"/>
                    <a:pt x="0" y="7"/>
                  </a:cubicBezTo>
                  <a:cubicBezTo>
                    <a:pt x="0" y="7"/>
                    <a:pt x="2" y="8"/>
                    <a:pt x="2" y="6"/>
                  </a:cubicBezTo>
                  <a:cubicBezTo>
                    <a:pt x="1" y="4"/>
                    <a:pt x="0" y="2"/>
                    <a:pt x="1" y="0"/>
                  </a:cubicBezTo>
                  <a:cubicBezTo>
                    <a:pt x="4" y="0"/>
                    <a:pt x="6" y="0"/>
                    <a:pt x="8" y="2"/>
                  </a:cubicBezTo>
                  <a:close/>
                </a:path>
              </a:pathLst>
            </a:custGeom>
            <a:solidFill>
              <a:srgbClr val="834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5" name="Freeform 1650"/>
            <p:cNvSpPr>
              <a:spLocks/>
            </p:cNvSpPr>
            <p:nvPr/>
          </p:nvSpPr>
          <p:spPr bwMode="auto">
            <a:xfrm>
              <a:off x="1045" y="1624"/>
              <a:ext cx="17" cy="40"/>
            </a:xfrm>
            <a:custGeom>
              <a:avLst/>
              <a:gdLst>
                <a:gd name="T0" fmla="*/ 7 w 7"/>
                <a:gd name="T1" fmla="*/ 3 h 17"/>
                <a:gd name="T2" fmla="*/ 5 w 7"/>
                <a:gd name="T3" fmla="*/ 6 h 17"/>
                <a:gd name="T4" fmla="*/ 5 w 7"/>
                <a:gd name="T5" fmla="*/ 17 h 17"/>
                <a:gd name="T6" fmla="*/ 0 w 7"/>
                <a:gd name="T7" fmla="*/ 9 h 17"/>
                <a:gd name="T8" fmla="*/ 0 w 7"/>
                <a:gd name="T9" fmla="*/ 1 h 17"/>
                <a:gd name="T10" fmla="*/ 0 w 7"/>
                <a:gd name="T11" fmla="*/ 1 h 17"/>
                <a:gd name="T12" fmla="*/ 2 w 7"/>
                <a:gd name="T13" fmla="*/ 0 h 17"/>
                <a:gd name="T14" fmla="*/ 5 w 7"/>
                <a:gd name="T15" fmla="*/ 2 h 17"/>
                <a:gd name="T16" fmla="*/ 7 w 7"/>
                <a:gd name="T1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7" y="3"/>
                  </a:moveTo>
                  <a:cubicBezTo>
                    <a:pt x="6" y="4"/>
                    <a:pt x="5" y="4"/>
                    <a:pt x="5" y="6"/>
                  </a:cubicBezTo>
                  <a:cubicBezTo>
                    <a:pt x="5" y="9"/>
                    <a:pt x="5" y="13"/>
                    <a:pt x="5" y="17"/>
                  </a:cubicBezTo>
                  <a:cubicBezTo>
                    <a:pt x="3" y="14"/>
                    <a:pt x="2" y="11"/>
                    <a:pt x="0" y="9"/>
                  </a:cubicBezTo>
                  <a:cubicBezTo>
                    <a:pt x="1" y="6"/>
                    <a:pt x="0" y="3"/>
                    <a:pt x="0" y="1"/>
                  </a:cubicBezTo>
                  <a:cubicBezTo>
                    <a:pt x="0" y="1"/>
                    <a:pt x="0" y="1"/>
                    <a:pt x="0" y="1"/>
                  </a:cubicBezTo>
                  <a:cubicBezTo>
                    <a:pt x="0" y="0"/>
                    <a:pt x="1" y="0"/>
                    <a:pt x="2" y="0"/>
                  </a:cubicBezTo>
                  <a:cubicBezTo>
                    <a:pt x="3" y="1"/>
                    <a:pt x="4" y="2"/>
                    <a:pt x="5" y="2"/>
                  </a:cubicBezTo>
                  <a:cubicBezTo>
                    <a:pt x="6" y="3"/>
                    <a:pt x="6" y="3"/>
                    <a:pt x="7" y="3"/>
                  </a:cubicBezTo>
                  <a:close/>
                </a:path>
              </a:pathLst>
            </a:custGeom>
            <a:solidFill>
              <a:srgbClr val="814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6" name="Freeform 1651"/>
            <p:cNvSpPr>
              <a:spLocks/>
            </p:cNvSpPr>
            <p:nvPr/>
          </p:nvSpPr>
          <p:spPr bwMode="auto">
            <a:xfrm>
              <a:off x="1076" y="1633"/>
              <a:ext cx="29" cy="17"/>
            </a:xfrm>
            <a:custGeom>
              <a:avLst/>
              <a:gdLst>
                <a:gd name="T0" fmla="*/ 0 w 12"/>
                <a:gd name="T1" fmla="*/ 0 h 7"/>
                <a:gd name="T2" fmla="*/ 10 w 12"/>
                <a:gd name="T3" fmla="*/ 4 h 7"/>
                <a:gd name="T4" fmla="*/ 11 w 12"/>
                <a:gd name="T5" fmla="*/ 6 h 7"/>
                <a:gd name="T6" fmla="*/ 9 w 12"/>
                <a:gd name="T7" fmla="*/ 7 h 7"/>
                <a:gd name="T8" fmla="*/ 0 w 12"/>
                <a:gd name="T9" fmla="*/ 0 h 7"/>
              </a:gdLst>
              <a:ahLst/>
              <a:cxnLst>
                <a:cxn ang="0">
                  <a:pos x="T0" y="T1"/>
                </a:cxn>
                <a:cxn ang="0">
                  <a:pos x="T2" y="T3"/>
                </a:cxn>
                <a:cxn ang="0">
                  <a:pos x="T4" y="T5"/>
                </a:cxn>
                <a:cxn ang="0">
                  <a:pos x="T6" y="T7"/>
                </a:cxn>
                <a:cxn ang="0">
                  <a:pos x="T8" y="T9"/>
                </a:cxn>
              </a:cxnLst>
              <a:rect l="0" t="0" r="r" b="b"/>
              <a:pathLst>
                <a:path w="12" h="7">
                  <a:moveTo>
                    <a:pt x="0" y="0"/>
                  </a:moveTo>
                  <a:cubicBezTo>
                    <a:pt x="4" y="1"/>
                    <a:pt x="8" y="1"/>
                    <a:pt x="10" y="4"/>
                  </a:cubicBezTo>
                  <a:cubicBezTo>
                    <a:pt x="11" y="5"/>
                    <a:pt x="12" y="5"/>
                    <a:pt x="11" y="6"/>
                  </a:cubicBezTo>
                  <a:cubicBezTo>
                    <a:pt x="11" y="7"/>
                    <a:pt x="10" y="7"/>
                    <a:pt x="9" y="7"/>
                  </a:cubicBezTo>
                  <a:cubicBezTo>
                    <a:pt x="6" y="5"/>
                    <a:pt x="3" y="4"/>
                    <a:pt x="0" y="0"/>
                  </a:cubicBezTo>
                  <a:close/>
                </a:path>
              </a:pathLst>
            </a:custGeom>
            <a:solidFill>
              <a:srgbClr val="F2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7" name="Freeform 1652"/>
            <p:cNvSpPr>
              <a:spLocks/>
            </p:cNvSpPr>
            <p:nvPr/>
          </p:nvSpPr>
          <p:spPr bwMode="auto">
            <a:xfrm>
              <a:off x="1036" y="1588"/>
              <a:ext cx="17" cy="21"/>
            </a:xfrm>
            <a:custGeom>
              <a:avLst/>
              <a:gdLst>
                <a:gd name="T0" fmla="*/ 3 w 7"/>
                <a:gd name="T1" fmla="*/ 7 h 9"/>
                <a:gd name="T2" fmla="*/ 0 w 7"/>
                <a:gd name="T3" fmla="*/ 4 h 9"/>
                <a:gd name="T4" fmla="*/ 3 w 7"/>
                <a:gd name="T5" fmla="*/ 1 h 9"/>
                <a:gd name="T6" fmla="*/ 7 w 7"/>
                <a:gd name="T7" fmla="*/ 9 h 9"/>
                <a:gd name="T8" fmla="*/ 3 w 7"/>
                <a:gd name="T9" fmla="*/ 7 h 9"/>
              </a:gdLst>
              <a:ahLst/>
              <a:cxnLst>
                <a:cxn ang="0">
                  <a:pos x="T0" y="T1"/>
                </a:cxn>
                <a:cxn ang="0">
                  <a:pos x="T2" y="T3"/>
                </a:cxn>
                <a:cxn ang="0">
                  <a:pos x="T4" y="T5"/>
                </a:cxn>
                <a:cxn ang="0">
                  <a:pos x="T6" y="T7"/>
                </a:cxn>
                <a:cxn ang="0">
                  <a:pos x="T8" y="T9"/>
                </a:cxn>
              </a:cxnLst>
              <a:rect l="0" t="0" r="r" b="b"/>
              <a:pathLst>
                <a:path w="7" h="9">
                  <a:moveTo>
                    <a:pt x="3" y="7"/>
                  </a:moveTo>
                  <a:cubicBezTo>
                    <a:pt x="2" y="6"/>
                    <a:pt x="0" y="7"/>
                    <a:pt x="0" y="4"/>
                  </a:cubicBezTo>
                  <a:cubicBezTo>
                    <a:pt x="2" y="5"/>
                    <a:pt x="0" y="0"/>
                    <a:pt x="3" y="1"/>
                  </a:cubicBezTo>
                  <a:cubicBezTo>
                    <a:pt x="5" y="4"/>
                    <a:pt x="6" y="6"/>
                    <a:pt x="7" y="9"/>
                  </a:cubicBezTo>
                  <a:cubicBezTo>
                    <a:pt x="5" y="9"/>
                    <a:pt x="5" y="7"/>
                    <a:pt x="3" y="7"/>
                  </a:cubicBezTo>
                  <a:close/>
                </a:path>
              </a:pathLst>
            </a:custGeom>
            <a:solidFill>
              <a:srgbClr val="B382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8" name="Freeform 1653"/>
            <p:cNvSpPr>
              <a:spLocks/>
            </p:cNvSpPr>
            <p:nvPr/>
          </p:nvSpPr>
          <p:spPr bwMode="auto">
            <a:xfrm>
              <a:off x="1036" y="1567"/>
              <a:ext cx="17" cy="19"/>
            </a:xfrm>
            <a:custGeom>
              <a:avLst/>
              <a:gdLst>
                <a:gd name="T0" fmla="*/ 4 w 7"/>
                <a:gd name="T1" fmla="*/ 0 h 8"/>
                <a:gd name="T2" fmla="*/ 5 w 7"/>
                <a:gd name="T3" fmla="*/ 7 h 8"/>
                <a:gd name="T4" fmla="*/ 3 w 7"/>
                <a:gd name="T5" fmla="*/ 7 h 8"/>
                <a:gd name="T6" fmla="*/ 2 w 7"/>
                <a:gd name="T7" fmla="*/ 7 h 8"/>
                <a:gd name="T8" fmla="*/ 2 w 7"/>
                <a:gd name="T9" fmla="*/ 0 h 8"/>
                <a:gd name="T10" fmla="*/ 4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4" y="0"/>
                  </a:moveTo>
                  <a:cubicBezTo>
                    <a:pt x="7" y="2"/>
                    <a:pt x="5" y="5"/>
                    <a:pt x="5" y="7"/>
                  </a:cubicBezTo>
                  <a:cubicBezTo>
                    <a:pt x="5" y="8"/>
                    <a:pt x="4" y="7"/>
                    <a:pt x="3" y="7"/>
                  </a:cubicBezTo>
                  <a:cubicBezTo>
                    <a:pt x="3" y="7"/>
                    <a:pt x="3" y="7"/>
                    <a:pt x="2" y="7"/>
                  </a:cubicBezTo>
                  <a:cubicBezTo>
                    <a:pt x="2" y="4"/>
                    <a:pt x="0" y="2"/>
                    <a:pt x="2" y="0"/>
                  </a:cubicBezTo>
                  <a:cubicBezTo>
                    <a:pt x="3" y="0"/>
                    <a:pt x="3" y="0"/>
                    <a:pt x="4" y="0"/>
                  </a:cubicBezTo>
                  <a:close/>
                </a:path>
              </a:pathLst>
            </a:custGeom>
            <a:solidFill>
              <a:srgbClr val="B47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9" name="Freeform 1654"/>
            <p:cNvSpPr>
              <a:spLocks/>
            </p:cNvSpPr>
            <p:nvPr/>
          </p:nvSpPr>
          <p:spPr bwMode="auto">
            <a:xfrm>
              <a:off x="1034" y="1609"/>
              <a:ext cx="23" cy="19"/>
            </a:xfrm>
            <a:custGeom>
              <a:avLst/>
              <a:gdLst>
                <a:gd name="T0" fmla="*/ 10 w 10"/>
                <a:gd name="T1" fmla="*/ 8 h 8"/>
                <a:gd name="T2" fmla="*/ 7 w 10"/>
                <a:gd name="T3" fmla="*/ 7 h 8"/>
                <a:gd name="T4" fmla="*/ 7 w 10"/>
                <a:gd name="T5" fmla="*/ 6 h 8"/>
                <a:gd name="T6" fmla="*/ 8 w 10"/>
                <a:gd name="T7" fmla="*/ 5 h 8"/>
                <a:gd name="T8" fmla="*/ 0 w 10"/>
                <a:gd name="T9" fmla="*/ 1 h 8"/>
                <a:gd name="T10" fmla="*/ 9 w 10"/>
                <a:gd name="T11" fmla="*/ 3 h 8"/>
                <a:gd name="T12" fmla="*/ 10 w 1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10" y="8"/>
                  </a:moveTo>
                  <a:cubicBezTo>
                    <a:pt x="9" y="8"/>
                    <a:pt x="8" y="8"/>
                    <a:pt x="7" y="7"/>
                  </a:cubicBezTo>
                  <a:cubicBezTo>
                    <a:pt x="7" y="6"/>
                    <a:pt x="7" y="6"/>
                    <a:pt x="7" y="6"/>
                  </a:cubicBezTo>
                  <a:cubicBezTo>
                    <a:pt x="8" y="6"/>
                    <a:pt x="10" y="6"/>
                    <a:pt x="8" y="5"/>
                  </a:cubicBezTo>
                  <a:cubicBezTo>
                    <a:pt x="6" y="3"/>
                    <a:pt x="3" y="2"/>
                    <a:pt x="0" y="1"/>
                  </a:cubicBezTo>
                  <a:cubicBezTo>
                    <a:pt x="4" y="0"/>
                    <a:pt x="6" y="3"/>
                    <a:pt x="9" y="3"/>
                  </a:cubicBezTo>
                  <a:cubicBezTo>
                    <a:pt x="10" y="5"/>
                    <a:pt x="10" y="7"/>
                    <a:pt x="10" y="8"/>
                  </a:cubicBezTo>
                  <a:close/>
                </a:path>
              </a:pathLst>
            </a:custGeom>
            <a:solidFill>
              <a:srgbClr val="EEC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0" name="Freeform 1655"/>
            <p:cNvSpPr>
              <a:spLocks/>
            </p:cNvSpPr>
            <p:nvPr/>
          </p:nvSpPr>
          <p:spPr bwMode="auto">
            <a:xfrm>
              <a:off x="1685" y="1922"/>
              <a:ext cx="19" cy="42"/>
            </a:xfrm>
            <a:custGeom>
              <a:avLst/>
              <a:gdLst>
                <a:gd name="T0" fmla="*/ 6 w 8"/>
                <a:gd name="T1" fmla="*/ 18 h 18"/>
                <a:gd name="T2" fmla="*/ 3 w 8"/>
                <a:gd name="T3" fmla="*/ 14 h 18"/>
                <a:gd name="T4" fmla="*/ 1 w 8"/>
                <a:gd name="T5" fmla="*/ 5 h 18"/>
                <a:gd name="T6" fmla="*/ 6 w 8"/>
                <a:gd name="T7" fmla="*/ 1 h 18"/>
                <a:gd name="T8" fmla="*/ 7 w 8"/>
                <a:gd name="T9" fmla="*/ 6 h 18"/>
                <a:gd name="T10" fmla="*/ 6 w 8"/>
                <a:gd name="T11" fmla="*/ 7 h 18"/>
                <a:gd name="T12" fmla="*/ 6 w 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6" y="18"/>
                  </a:moveTo>
                  <a:cubicBezTo>
                    <a:pt x="5" y="17"/>
                    <a:pt x="4" y="15"/>
                    <a:pt x="3" y="14"/>
                  </a:cubicBezTo>
                  <a:cubicBezTo>
                    <a:pt x="1" y="11"/>
                    <a:pt x="1" y="8"/>
                    <a:pt x="1" y="5"/>
                  </a:cubicBezTo>
                  <a:cubicBezTo>
                    <a:pt x="0" y="0"/>
                    <a:pt x="1" y="0"/>
                    <a:pt x="6" y="1"/>
                  </a:cubicBezTo>
                  <a:cubicBezTo>
                    <a:pt x="6" y="2"/>
                    <a:pt x="8" y="4"/>
                    <a:pt x="7" y="6"/>
                  </a:cubicBezTo>
                  <a:cubicBezTo>
                    <a:pt x="7" y="6"/>
                    <a:pt x="6" y="6"/>
                    <a:pt x="6" y="7"/>
                  </a:cubicBezTo>
                  <a:cubicBezTo>
                    <a:pt x="8" y="11"/>
                    <a:pt x="6" y="15"/>
                    <a:pt x="6" y="18"/>
                  </a:cubicBezTo>
                  <a:close/>
                </a:path>
              </a:pathLst>
            </a:custGeom>
            <a:solidFill>
              <a:srgbClr val="6E4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1" name="Freeform 1656"/>
            <p:cNvSpPr>
              <a:spLocks/>
            </p:cNvSpPr>
            <p:nvPr/>
          </p:nvSpPr>
          <p:spPr bwMode="auto">
            <a:xfrm>
              <a:off x="1678" y="1879"/>
              <a:ext cx="21" cy="36"/>
            </a:xfrm>
            <a:custGeom>
              <a:avLst/>
              <a:gdLst>
                <a:gd name="T0" fmla="*/ 2 w 9"/>
                <a:gd name="T1" fmla="*/ 12 h 15"/>
                <a:gd name="T2" fmla="*/ 2 w 9"/>
                <a:gd name="T3" fmla="*/ 0 h 15"/>
                <a:gd name="T4" fmla="*/ 9 w 9"/>
                <a:gd name="T5" fmla="*/ 9 h 15"/>
                <a:gd name="T6" fmla="*/ 9 w 9"/>
                <a:gd name="T7" fmla="*/ 11 h 15"/>
                <a:gd name="T8" fmla="*/ 8 w 9"/>
                <a:gd name="T9" fmla="*/ 11 h 15"/>
                <a:gd name="T10" fmla="*/ 4 w 9"/>
                <a:gd name="T11" fmla="*/ 9 h 15"/>
                <a:gd name="T12" fmla="*/ 6 w 9"/>
                <a:gd name="T13" fmla="*/ 10 h 15"/>
                <a:gd name="T14" fmla="*/ 8 w 9"/>
                <a:gd name="T15" fmla="*/ 14 h 15"/>
                <a:gd name="T16" fmla="*/ 4 w 9"/>
                <a:gd name="T17" fmla="*/ 14 h 15"/>
                <a:gd name="T18" fmla="*/ 2 w 9"/>
                <a:gd name="T19"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5">
                  <a:moveTo>
                    <a:pt x="2" y="12"/>
                  </a:moveTo>
                  <a:cubicBezTo>
                    <a:pt x="0" y="8"/>
                    <a:pt x="1" y="4"/>
                    <a:pt x="2" y="0"/>
                  </a:cubicBezTo>
                  <a:cubicBezTo>
                    <a:pt x="6" y="2"/>
                    <a:pt x="8" y="5"/>
                    <a:pt x="9" y="9"/>
                  </a:cubicBezTo>
                  <a:cubicBezTo>
                    <a:pt x="9" y="10"/>
                    <a:pt x="9" y="10"/>
                    <a:pt x="9" y="11"/>
                  </a:cubicBezTo>
                  <a:cubicBezTo>
                    <a:pt x="9" y="12"/>
                    <a:pt x="8" y="12"/>
                    <a:pt x="8" y="11"/>
                  </a:cubicBezTo>
                  <a:cubicBezTo>
                    <a:pt x="6" y="10"/>
                    <a:pt x="5" y="9"/>
                    <a:pt x="4" y="9"/>
                  </a:cubicBezTo>
                  <a:cubicBezTo>
                    <a:pt x="5" y="9"/>
                    <a:pt x="6" y="10"/>
                    <a:pt x="6" y="10"/>
                  </a:cubicBezTo>
                  <a:cubicBezTo>
                    <a:pt x="7" y="12"/>
                    <a:pt x="9" y="12"/>
                    <a:pt x="8" y="14"/>
                  </a:cubicBezTo>
                  <a:cubicBezTo>
                    <a:pt x="8" y="15"/>
                    <a:pt x="6" y="14"/>
                    <a:pt x="4" y="14"/>
                  </a:cubicBezTo>
                  <a:cubicBezTo>
                    <a:pt x="3" y="14"/>
                    <a:pt x="2" y="13"/>
                    <a:pt x="2" y="12"/>
                  </a:cubicBezTo>
                  <a:close/>
                </a:path>
              </a:pathLst>
            </a:custGeom>
            <a:solidFill>
              <a:srgbClr val="7A4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2" name="Freeform 1657"/>
            <p:cNvSpPr>
              <a:spLocks/>
            </p:cNvSpPr>
            <p:nvPr/>
          </p:nvSpPr>
          <p:spPr bwMode="auto">
            <a:xfrm>
              <a:off x="1709" y="1934"/>
              <a:ext cx="45" cy="16"/>
            </a:xfrm>
            <a:custGeom>
              <a:avLst/>
              <a:gdLst>
                <a:gd name="T0" fmla="*/ 13 w 19"/>
                <a:gd name="T1" fmla="*/ 0 h 7"/>
                <a:gd name="T2" fmla="*/ 19 w 19"/>
                <a:gd name="T3" fmla="*/ 1 h 7"/>
                <a:gd name="T4" fmla="*/ 0 w 19"/>
                <a:gd name="T5" fmla="*/ 1 h 7"/>
                <a:gd name="T6" fmla="*/ 13 w 19"/>
                <a:gd name="T7" fmla="*/ 0 h 7"/>
              </a:gdLst>
              <a:ahLst/>
              <a:cxnLst>
                <a:cxn ang="0">
                  <a:pos x="T0" y="T1"/>
                </a:cxn>
                <a:cxn ang="0">
                  <a:pos x="T2" y="T3"/>
                </a:cxn>
                <a:cxn ang="0">
                  <a:pos x="T4" y="T5"/>
                </a:cxn>
                <a:cxn ang="0">
                  <a:pos x="T6" y="T7"/>
                </a:cxn>
              </a:cxnLst>
              <a:rect l="0" t="0" r="r" b="b"/>
              <a:pathLst>
                <a:path w="19" h="7">
                  <a:moveTo>
                    <a:pt x="13" y="0"/>
                  </a:moveTo>
                  <a:cubicBezTo>
                    <a:pt x="15" y="1"/>
                    <a:pt x="17" y="1"/>
                    <a:pt x="19" y="1"/>
                  </a:cubicBezTo>
                  <a:cubicBezTo>
                    <a:pt x="12" y="7"/>
                    <a:pt x="4" y="7"/>
                    <a:pt x="0" y="1"/>
                  </a:cubicBezTo>
                  <a:cubicBezTo>
                    <a:pt x="4" y="3"/>
                    <a:pt x="9" y="3"/>
                    <a:pt x="13" y="0"/>
                  </a:cubicBezTo>
                  <a:close/>
                </a:path>
              </a:pathLst>
            </a:custGeom>
            <a:solidFill>
              <a:srgbClr val="F0E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3" name="Freeform 1658"/>
            <p:cNvSpPr>
              <a:spLocks/>
            </p:cNvSpPr>
            <p:nvPr/>
          </p:nvSpPr>
          <p:spPr bwMode="auto">
            <a:xfrm>
              <a:off x="1678" y="1919"/>
              <a:ext cx="21" cy="36"/>
            </a:xfrm>
            <a:custGeom>
              <a:avLst/>
              <a:gdLst>
                <a:gd name="T0" fmla="*/ 9 w 9"/>
                <a:gd name="T1" fmla="*/ 2 h 15"/>
                <a:gd name="T2" fmla="*/ 5 w 9"/>
                <a:gd name="T3" fmla="*/ 6 h 15"/>
                <a:gd name="T4" fmla="*/ 6 w 9"/>
                <a:gd name="T5" fmla="*/ 15 h 15"/>
                <a:gd name="T6" fmla="*/ 2 w 9"/>
                <a:gd name="T7" fmla="*/ 12 h 15"/>
                <a:gd name="T8" fmla="*/ 2 w 9"/>
                <a:gd name="T9" fmla="*/ 1 h 15"/>
                <a:gd name="T10" fmla="*/ 9 w 9"/>
                <a:gd name="T11" fmla="*/ 2 h 15"/>
              </a:gdLst>
              <a:ahLst/>
              <a:cxnLst>
                <a:cxn ang="0">
                  <a:pos x="T0" y="T1"/>
                </a:cxn>
                <a:cxn ang="0">
                  <a:pos x="T2" y="T3"/>
                </a:cxn>
                <a:cxn ang="0">
                  <a:pos x="T4" y="T5"/>
                </a:cxn>
                <a:cxn ang="0">
                  <a:pos x="T6" y="T7"/>
                </a:cxn>
                <a:cxn ang="0">
                  <a:pos x="T8" y="T9"/>
                </a:cxn>
                <a:cxn ang="0">
                  <a:pos x="T10" y="T11"/>
                </a:cxn>
              </a:cxnLst>
              <a:rect l="0" t="0" r="r" b="b"/>
              <a:pathLst>
                <a:path w="9" h="15">
                  <a:moveTo>
                    <a:pt x="9" y="2"/>
                  </a:moveTo>
                  <a:cubicBezTo>
                    <a:pt x="6" y="1"/>
                    <a:pt x="4" y="2"/>
                    <a:pt x="5" y="6"/>
                  </a:cubicBezTo>
                  <a:cubicBezTo>
                    <a:pt x="5" y="9"/>
                    <a:pt x="5" y="12"/>
                    <a:pt x="6" y="15"/>
                  </a:cubicBezTo>
                  <a:cubicBezTo>
                    <a:pt x="4" y="14"/>
                    <a:pt x="3" y="12"/>
                    <a:pt x="2" y="12"/>
                  </a:cubicBezTo>
                  <a:cubicBezTo>
                    <a:pt x="0" y="8"/>
                    <a:pt x="0" y="5"/>
                    <a:pt x="2" y="1"/>
                  </a:cubicBezTo>
                  <a:cubicBezTo>
                    <a:pt x="4" y="1"/>
                    <a:pt x="7" y="0"/>
                    <a:pt x="9" y="2"/>
                  </a:cubicBezTo>
                  <a:close/>
                </a:path>
              </a:pathLst>
            </a:custGeom>
            <a:solidFill>
              <a:srgbClr val="7A4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4" name="Freeform 1659"/>
            <p:cNvSpPr>
              <a:spLocks/>
            </p:cNvSpPr>
            <p:nvPr/>
          </p:nvSpPr>
          <p:spPr bwMode="auto">
            <a:xfrm>
              <a:off x="1680" y="1896"/>
              <a:ext cx="22" cy="21"/>
            </a:xfrm>
            <a:custGeom>
              <a:avLst/>
              <a:gdLst>
                <a:gd name="T0" fmla="*/ 1 w 9"/>
                <a:gd name="T1" fmla="*/ 5 h 9"/>
                <a:gd name="T2" fmla="*/ 7 w 9"/>
                <a:gd name="T3" fmla="*/ 7 h 9"/>
                <a:gd name="T4" fmla="*/ 0 w 9"/>
                <a:gd name="T5" fmla="*/ 0 h 9"/>
                <a:gd name="T6" fmla="*/ 8 w 9"/>
                <a:gd name="T7" fmla="*/ 4 h 9"/>
                <a:gd name="T8" fmla="*/ 9 w 9"/>
                <a:gd name="T9" fmla="*/ 9 h 9"/>
                <a:gd name="T10" fmla="*/ 1 w 9"/>
                <a:gd name="T11" fmla="*/ 7 h 9"/>
                <a:gd name="T12" fmla="*/ 1 w 9"/>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1" y="5"/>
                  </a:moveTo>
                  <a:cubicBezTo>
                    <a:pt x="3" y="6"/>
                    <a:pt x="5" y="6"/>
                    <a:pt x="7" y="7"/>
                  </a:cubicBezTo>
                  <a:cubicBezTo>
                    <a:pt x="6" y="4"/>
                    <a:pt x="3" y="3"/>
                    <a:pt x="0" y="0"/>
                  </a:cubicBezTo>
                  <a:cubicBezTo>
                    <a:pt x="4" y="0"/>
                    <a:pt x="5" y="3"/>
                    <a:pt x="8" y="4"/>
                  </a:cubicBezTo>
                  <a:cubicBezTo>
                    <a:pt x="9" y="5"/>
                    <a:pt x="9" y="7"/>
                    <a:pt x="9" y="9"/>
                  </a:cubicBezTo>
                  <a:cubicBezTo>
                    <a:pt x="6" y="9"/>
                    <a:pt x="3" y="9"/>
                    <a:pt x="1" y="7"/>
                  </a:cubicBezTo>
                  <a:cubicBezTo>
                    <a:pt x="1" y="6"/>
                    <a:pt x="1" y="6"/>
                    <a:pt x="1" y="5"/>
                  </a:cubicBezTo>
                  <a:close/>
                </a:path>
              </a:pathLst>
            </a:custGeom>
            <a:solidFill>
              <a:srgbClr val="E0B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5" name="Freeform 1660"/>
            <p:cNvSpPr>
              <a:spLocks/>
            </p:cNvSpPr>
            <p:nvPr/>
          </p:nvSpPr>
          <p:spPr bwMode="auto">
            <a:xfrm>
              <a:off x="1683" y="1877"/>
              <a:ext cx="19" cy="24"/>
            </a:xfrm>
            <a:custGeom>
              <a:avLst/>
              <a:gdLst>
                <a:gd name="T0" fmla="*/ 7 w 8"/>
                <a:gd name="T1" fmla="*/ 10 h 10"/>
                <a:gd name="T2" fmla="*/ 0 w 8"/>
                <a:gd name="T3" fmla="*/ 1 h 10"/>
                <a:gd name="T4" fmla="*/ 4 w 8"/>
                <a:gd name="T5" fmla="*/ 3 h 10"/>
                <a:gd name="T6" fmla="*/ 6 w 8"/>
                <a:gd name="T7" fmla="*/ 5 h 10"/>
                <a:gd name="T8" fmla="*/ 7 w 8"/>
                <a:gd name="T9" fmla="*/ 10 h 10"/>
                <a:gd name="T10" fmla="*/ 7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7" y="10"/>
                  </a:moveTo>
                  <a:cubicBezTo>
                    <a:pt x="5" y="7"/>
                    <a:pt x="3" y="3"/>
                    <a:pt x="0" y="1"/>
                  </a:cubicBezTo>
                  <a:cubicBezTo>
                    <a:pt x="2" y="0"/>
                    <a:pt x="3" y="3"/>
                    <a:pt x="4" y="3"/>
                  </a:cubicBezTo>
                  <a:cubicBezTo>
                    <a:pt x="5" y="4"/>
                    <a:pt x="5" y="4"/>
                    <a:pt x="6" y="5"/>
                  </a:cubicBezTo>
                  <a:cubicBezTo>
                    <a:pt x="6" y="7"/>
                    <a:pt x="8" y="8"/>
                    <a:pt x="7" y="10"/>
                  </a:cubicBezTo>
                  <a:cubicBezTo>
                    <a:pt x="7" y="10"/>
                    <a:pt x="7" y="10"/>
                    <a:pt x="7" y="10"/>
                  </a:cubicBezTo>
                  <a:close/>
                </a:path>
              </a:pathLst>
            </a:custGeom>
            <a:solidFill>
              <a:srgbClr val="E0B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6" name="Freeform 1661"/>
            <p:cNvSpPr>
              <a:spLocks/>
            </p:cNvSpPr>
            <p:nvPr/>
          </p:nvSpPr>
          <p:spPr bwMode="auto">
            <a:xfrm>
              <a:off x="1709" y="1917"/>
              <a:ext cx="14" cy="19"/>
            </a:xfrm>
            <a:custGeom>
              <a:avLst/>
              <a:gdLst>
                <a:gd name="T0" fmla="*/ 0 w 6"/>
                <a:gd name="T1" fmla="*/ 3 h 8"/>
                <a:gd name="T2" fmla="*/ 1 w 6"/>
                <a:gd name="T3" fmla="*/ 0 h 8"/>
                <a:gd name="T4" fmla="*/ 6 w 6"/>
                <a:gd name="T5" fmla="*/ 8 h 8"/>
                <a:gd name="T6" fmla="*/ 0 w 6"/>
                <a:gd name="T7" fmla="*/ 3 h 8"/>
              </a:gdLst>
              <a:ahLst/>
              <a:cxnLst>
                <a:cxn ang="0">
                  <a:pos x="T0" y="T1"/>
                </a:cxn>
                <a:cxn ang="0">
                  <a:pos x="T2" y="T3"/>
                </a:cxn>
                <a:cxn ang="0">
                  <a:pos x="T4" y="T5"/>
                </a:cxn>
                <a:cxn ang="0">
                  <a:pos x="T6" y="T7"/>
                </a:cxn>
              </a:cxnLst>
              <a:rect l="0" t="0" r="r" b="b"/>
              <a:pathLst>
                <a:path w="6" h="8">
                  <a:moveTo>
                    <a:pt x="0" y="3"/>
                  </a:moveTo>
                  <a:cubicBezTo>
                    <a:pt x="0" y="2"/>
                    <a:pt x="1" y="1"/>
                    <a:pt x="1" y="0"/>
                  </a:cubicBezTo>
                  <a:cubicBezTo>
                    <a:pt x="1" y="4"/>
                    <a:pt x="4" y="5"/>
                    <a:pt x="6" y="8"/>
                  </a:cubicBezTo>
                  <a:cubicBezTo>
                    <a:pt x="3" y="8"/>
                    <a:pt x="1" y="7"/>
                    <a:pt x="0" y="3"/>
                  </a:cubicBezTo>
                  <a:close/>
                </a:path>
              </a:pathLst>
            </a:custGeom>
            <a:solidFill>
              <a:srgbClr val="7E4D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7" name="Freeform 1662"/>
            <p:cNvSpPr>
              <a:spLocks/>
            </p:cNvSpPr>
            <p:nvPr/>
          </p:nvSpPr>
          <p:spPr bwMode="auto">
            <a:xfrm>
              <a:off x="1678" y="1912"/>
              <a:ext cx="24" cy="7"/>
            </a:xfrm>
            <a:custGeom>
              <a:avLst/>
              <a:gdLst>
                <a:gd name="T0" fmla="*/ 2 w 10"/>
                <a:gd name="T1" fmla="*/ 0 h 3"/>
                <a:gd name="T2" fmla="*/ 10 w 10"/>
                <a:gd name="T3" fmla="*/ 2 h 3"/>
                <a:gd name="T4" fmla="*/ 9 w 10"/>
                <a:gd name="T5" fmla="*/ 3 h 3"/>
                <a:gd name="T6" fmla="*/ 2 w 10"/>
                <a:gd name="T7" fmla="*/ 2 h 3"/>
                <a:gd name="T8" fmla="*/ 2 w 10"/>
                <a:gd name="T9" fmla="*/ 0 h 3"/>
              </a:gdLst>
              <a:ahLst/>
              <a:cxnLst>
                <a:cxn ang="0">
                  <a:pos x="T0" y="T1"/>
                </a:cxn>
                <a:cxn ang="0">
                  <a:pos x="T2" y="T3"/>
                </a:cxn>
                <a:cxn ang="0">
                  <a:pos x="T4" y="T5"/>
                </a:cxn>
                <a:cxn ang="0">
                  <a:pos x="T6" y="T7"/>
                </a:cxn>
                <a:cxn ang="0">
                  <a:pos x="T8" y="T9"/>
                </a:cxn>
              </a:cxnLst>
              <a:rect l="0" t="0" r="r" b="b"/>
              <a:pathLst>
                <a:path w="10" h="3">
                  <a:moveTo>
                    <a:pt x="2" y="0"/>
                  </a:moveTo>
                  <a:cubicBezTo>
                    <a:pt x="4" y="0"/>
                    <a:pt x="7" y="1"/>
                    <a:pt x="10" y="2"/>
                  </a:cubicBezTo>
                  <a:cubicBezTo>
                    <a:pt x="10" y="3"/>
                    <a:pt x="10" y="3"/>
                    <a:pt x="9" y="3"/>
                  </a:cubicBezTo>
                  <a:cubicBezTo>
                    <a:pt x="6" y="2"/>
                    <a:pt x="4" y="3"/>
                    <a:pt x="2" y="2"/>
                  </a:cubicBezTo>
                  <a:cubicBezTo>
                    <a:pt x="1" y="2"/>
                    <a:pt x="0" y="1"/>
                    <a:pt x="2" y="0"/>
                  </a:cubicBezTo>
                  <a:close/>
                </a:path>
              </a:pathLst>
            </a:custGeom>
            <a:solidFill>
              <a:srgbClr val="7A4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8" name="Freeform 1663"/>
            <p:cNvSpPr>
              <a:spLocks/>
            </p:cNvSpPr>
            <p:nvPr/>
          </p:nvSpPr>
          <p:spPr bwMode="auto">
            <a:xfrm>
              <a:off x="1050" y="1462"/>
              <a:ext cx="31" cy="60"/>
            </a:xfrm>
            <a:custGeom>
              <a:avLst/>
              <a:gdLst>
                <a:gd name="T0" fmla="*/ 8 w 13"/>
                <a:gd name="T1" fmla="*/ 3 h 25"/>
                <a:gd name="T2" fmla="*/ 7 w 13"/>
                <a:gd name="T3" fmla="*/ 18 h 25"/>
                <a:gd name="T4" fmla="*/ 8 w 13"/>
                <a:gd name="T5" fmla="*/ 19 h 25"/>
                <a:gd name="T6" fmla="*/ 9 w 13"/>
                <a:gd name="T7" fmla="*/ 20 h 25"/>
                <a:gd name="T8" fmla="*/ 11 w 13"/>
                <a:gd name="T9" fmla="*/ 24 h 25"/>
                <a:gd name="T10" fmla="*/ 7 w 13"/>
                <a:gd name="T11" fmla="*/ 22 h 25"/>
                <a:gd name="T12" fmla="*/ 1 w 13"/>
                <a:gd name="T13" fmla="*/ 11 h 25"/>
                <a:gd name="T14" fmla="*/ 0 w 13"/>
                <a:gd name="T15" fmla="*/ 4 h 25"/>
                <a:gd name="T16" fmla="*/ 4 w 13"/>
                <a:gd name="T17" fmla="*/ 1 h 25"/>
                <a:gd name="T18" fmla="*/ 8 w 13"/>
                <a:gd name="T1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5">
                  <a:moveTo>
                    <a:pt x="8" y="3"/>
                  </a:moveTo>
                  <a:cubicBezTo>
                    <a:pt x="4" y="8"/>
                    <a:pt x="4" y="13"/>
                    <a:pt x="7" y="18"/>
                  </a:cubicBezTo>
                  <a:cubicBezTo>
                    <a:pt x="7" y="18"/>
                    <a:pt x="8" y="19"/>
                    <a:pt x="8" y="19"/>
                  </a:cubicBezTo>
                  <a:cubicBezTo>
                    <a:pt x="8" y="19"/>
                    <a:pt x="9" y="19"/>
                    <a:pt x="9" y="20"/>
                  </a:cubicBezTo>
                  <a:cubicBezTo>
                    <a:pt x="9" y="21"/>
                    <a:pt x="13" y="21"/>
                    <a:pt x="11" y="24"/>
                  </a:cubicBezTo>
                  <a:cubicBezTo>
                    <a:pt x="9" y="25"/>
                    <a:pt x="8" y="24"/>
                    <a:pt x="7" y="22"/>
                  </a:cubicBezTo>
                  <a:cubicBezTo>
                    <a:pt x="3" y="19"/>
                    <a:pt x="2" y="15"/>
                    <a:pt x="1" y="11"/>
                  </a:cubicBezTo>
                  <a:cubicBezTo>
                    <a:pt x="0" y="8"/>
                    <a:pt x="0" y="6"/>
                    <a:pt x="0" y="4"/>
                  </a:cubicBezTo>
                  <a:cubicBezTo>
                    <a:pt x="0" y="1"/>
                    <a:pt x="1" y="0"/>
                    <a:pt x="4" y="1"/>
                  </a:cubicBezTo>
                  <a:cubicBezTo>
                    <a:pt x="6" y="1"/>
                    <a:pt x="7" y="2"/>
                    <a:pt x="8" y="3"/>
                  </a:cubicBezTo>
                  <a:close/>
                </a:path>
              </a:pathLst>
            </a:custGeom>
            <a:solidFill>
              <a:srgbClr val="9D7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9" name="Freeform 1664"/>
            <p:cNvSpPr>
              <a:spLocks/>
            </p:cNvSpPr>
            <p:nvPr/>
          </p:nvSpPr>
          <p:spPr bwMode="auto">
            <a:xfrm>
              <a:off x="1050" y="1417"/>
              <a:ext cx="31" cy="48"/>
            </a:xfrm>
            <a:custGeom>
              <a:avLst/>
              <a:gdLst>
                <a:gd name="T0" fmla="*/ 8 w 13"/>
                <a:gd name="T1" fmla="*/ 1 h 20"/>
                <a:gd name="T2" fmla="*/ 8 w 13"/>
                <a:gd name="T3" fmla="*/ 4 h 20"/>
                <a:gd name="T4" fmla="*/ 7 w 13"/>
                <a:gd name="T5" fmla="*/ 12 h 20"/>
                <a:gd name="T6" fmla="*/ 11 w 13"/>
                <a:gd name="T7" fmla="*/ 17 h 20"/>
                <a:gd name="T8" fmla="*/ 13 w 13"/>
                <a:gd name="T9" fmla="*/ 20 h 20"/>
                <a:gd name="T10" fmla="*/ 3 w 13"/>
                <a:gd name="T11" fmla="*/ 10 h 20"/>
                <a:gd name="T12" fmla="*/ 1 w 13"/>
                <a:gd name="T13" fmla="*/ 5 h 20"/>
                <a:gd name="T14" fmla="*/ 5 w 13"/>
                <a:gd name="T15" fmla="*/ 1 h 20"/>
                <a:gd name="T16" fmla="*/ 8 w 13"/>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0">
                  <a:moveTo>
                    <a:pt x="8" y="1"/>
                  </a:moveTo>
                  <a:cubicBezTo>
                    <a:pt x="8" y="2"/>
                    <a:pt x="11" y="2"/>
                    <a:pt x="8" y="4"/>
                  </a:cubicBezTo>
                  <a:cubicBezTo>
                    <a:pt x="5" y="6"/>
                    <a:pt x="5" y="9"/>
                    <a:pt x="7" y="12"/>
                  </a:cubicBezTo>
                  <a:cubicBezTo>
                    <a:pt x="8" y="14"/>
                    <a:pt x="9" y="15"/>
                    <a:pt x="11" y="17"/>
                  </a:cubicBezTo>
                  <a:cubicBezTo>
                    <a:pt x="12" y="18"/>
                    <a:pt x="13" y="18"/>
                    <a:pt x="13" y="20"/>
                  </a:cubicBezTo>
                  <a:cubicBezTo>
                    <a:pt x="8" y="20"/>
                    <a:pt x="4" y="16"/>
                    <a:pt x="3" y="10"/>
                  </a:cubicBezTo>
                  <a:cubicBezTo>
                    <a:pt x="2" y="8"/>
                    <a:pt x="1" y="6"/>
                    <a:pt x="1" y="5"/>
                  </a:cubicBezTo>
                  <a:cubicBezTo>
                    <a:pt x="0" y="1"/>
                    <a:pt x="2" y="0"/>
                    <a:pt x="5" y="1"/>
                  </a:cubicBezTo>
                  <a:cubicBezTo>
                    <a:pt x="6" y="0"/>
                    <a:pt x="7" y="1"/>
                    <a:pt x="8" y="1"/>
                  </a:cubicBezTo>
                  <a:close/>
                </a:path>
              </a:pathLst>
            </a:custGeom>
            <a:solidFill>
              <a:srgbClr val="9A7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0" name="Freeform 1665"/>
            <p:cNvSpPr>
              <a:spLocks/>
            </p:cNvSpPr>
            <p:nvPr/>
          </p:nvSpPr>
          <p:spPr bwMode="auto">
            <a:xfrm>
              <a:off x="1031" y="1396"/>
              <a:ext cx="26" cy="33"/>
            </a:xfrm>
            <a:custGeom>
              <a:avLst/>
              <a:gdLst>
                <a:gd name="T0" fmla="*/ 1 w 11"/>
                <a:gd name="T1" fmla="*/ 4 h 14"/>
                <a:gd name="T2" fmla="*/ 5 w 11"/>
                <a:gd name="T3" fmla="*/ 0 h 14"/>
                <a:gd name="T4" fmla="*/ 11 w 11"/>
                <a:gd name="T5" fmla="*/ 6 h 14"/>
                <a:gd name="T6" fmla="*/ 2 w 11"/>
                <a:gd name="T7" fmla="*/ 4 h 14"/>
                <a:gd name="T8" fmla="*/ 9 w 11"/>
                <a:gd name="T9" fmla="*/ 7 h 14"/>
                <a:gd name="T10" fmla="*/ 7 w 11"/>
                <a:gd name="T11" fmla="*/ 13 h 14"/>
                <a:gd name="T12" fmla="*/ 2 w 11"/>
                <a:gd name="T13" fmla="*/ 9 h 14"/>
                <a:gd name="T14" fmla="*/ 4 w 11"/>
                <a:gd name="T15" fmla="*/ 12 h 14"/>
                <a:gd name="T16" fmla="*/ 4 w 11"/>
                <a:gd name="T17" fmla="*/ 12 h 14"/>
                <a:gd name="T18" fmla="*/ 0 w 11"/>
                <a:gd name="T19" fmla="*/ 8 h 14"/>
                <a:gd name="T20" fmla="*/ 1 w 11"/>
                <a:gd name="T21"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4">
                  <a:moveTo>
                    <a:pt x="1" y="4"/>
                  </a:moveTo>
                  <a:cubicBezTo>
                    <a:pt x="3" y="3"/>
                    <a:pt x="6" y="3"/>
                    <a:pt x="5" y="0"/>
                  </a:cubicBezTo>
                  <a:cubicBezTo>
                    <a:pt x="7" y="1"/>
                    <a:pt x="9" y="3"/>
                    <a:pt x="11" y="6"/>
                  </a:cubicBezTo>
                  <a:cubicBezTo>
                    <a:pt x="8" y="5"/>
                    <a:pt x="5" y="4"/>
                    <a:pt x="2" y="4"/>
                  </a:cubicBezTo>
                  <a:cubicBezTo>
                    <a:pt x="4" y="6"/>
                    <a:pt x="7" y="5"/>
                    <a:pt x="9" y="7"/>
                  </a:cubicBezTo>
                  <a:cubicBezTo>
                    <a:pt x="7" y="9"/>
                    <a:pt x="9" y="11"/>
                    <a:pt x="7" y="13"/>
                  </a:cubicBezTo>
                  <a:cubicBezTo>
                    <a:pt x="6" y="12"/>
                    <a:pt x="5" y="9"/>
                    <a:pt x="2" y="9"/>
                  </a:cubicBezTo>
                  <a:cubicBezTo>
                    <a:pt x="2" y="10"/>
                    <a:pt x="4" y="11"/>
                    <a:pt x="4" y="12"/>
                  </a:cubicBezTo>
                  <a:cubicBezTo>
                    <a:pt x="4" y="12"/>
                    <a:pt x="4" y="12"/>
                    <a:pt x="4" y="12"/>
                  </a:cubicBezTo>
                  <a:cubicBezTo>
                    <a:pt x="1" y="14"/>
                    <a:pt x="0" y="13"/>
                    <a:pt x="0" y="8"/>
                  </a:cubicBezTo>
                  <a:cubicBezTo>
                    <a:pt x="0" y="7"/>
                    <a:pt x="0" y="5"/>
                    <a:pt x="1" y="4"/>
                  </a:cubicBezTo>
                  <a:close/>
                </a:path>
              </a:pathLst>
            </a:custGeom>
            <a:solidFill>
              <a:srgbClr val="834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1" name="Freeform 1666"/>
            <p:cNvSpPr>
              <a:spLocks/>
            </p:cNvSpPr>
            <p:nvPr/>
          </p:nvSpPr>
          <p:spPr bwMode="auto">
            <a:xfrm>
              <a:off x="1043" y="1413"/>
              <a:ext cx="19" cy="28"/>
            </a:xfrm>
            <a:custGeom>
              <a:avLst/>
              <a:gdLst>
                <a:gd name="T0" fmla="*/ 2 w 8"/>
                <a:gd name="T1" fmla="*/ 6 h 12"/>
                <a:gd name="T2" fmla="*/ 4 w 8"/>
                <a:gd name="T3" fmla="*/ 0 h 12"/>
                <a:gd name="T4" fmla="*/ 8 w 8"/>
                <a:gd name="T5" fmla="*/ 3 h 12"/>
                <a:gd name="T6" fmla="*/ 5 w 8"/>
                <a:gd name="T7" fmla="*/ 6 h 12"/>
                <a:gd name="T8" fmla="*/ 6 w 8"/>
                <a:gd name="T9" fmla="*/ 12 h 12"/>
                <a:gd name="T10" fmla="*/ 2 w 8"/>
                <a:gd name="T11" fmla="*/ 6 h 12"/>
              </a:gdLst>
              <a:ahLst/>
              <a:cxnLst>
                <a:cxn ang="0">
                  <a:pos x="T0" y="T1"/>
                </a:cxn>
                <a:cxn ang="0">
                  <a:pos x="T2" y="T3"/>
                </a:cxn>
                <a:cxn ang="0">
                  <a:pos x="T4" y="T5"/>
                </a:cxn>
                <a:cxn ang="0">
                  <a:pos x="T6" y="T7"/>
                </a:cxn>
                <a:cxn ang="0">
                  <a:pos x="T8" y="T9"/>
                </a:cxn>
                <a:cxn ang="0">
                  <a:pos x="T10" y="T11"/>
                </a:cxn>
              </a:cxnLst>
              <a:rect l="0" t="0" r="r" b="b"/>
              <a:pathLst>
                <a:path w="8" h="12">
                  <a:moveTo>
                    <a:pt x="2" y="6"/>
                  </a:moveTo>
                  <a:cubicBezTo>
                    <a:pt x="2" y="4"/>
                    <a:pt x="0" y="1"/>
                    <a:pt x="4" y="0"/>
                  </a:cubicBezTo>
                  <a:cubicBezTo>
                    <a:pt x="5" y="2"/>
                    <a:pt x="7" y="1"/>
                    <a:pt x="8" y="3"/>
                  </a:cubicBezTo>
                  <a:cubicBezTo>
                    <a:pt x="6" y="2"/>
                    <a:pt x="5" y="4"/>
                    <a:pt x="5" y="6"/>
                  </a:cubicBezTo>
                  <a:cubicBezTo>
                    <a:pt x="5" y="8"/>
                    <a:pt x="5" y="10"/>
                    <a:pt x="6" y="12"/>
                  </a:cubicBezTo>
                  <a:cubicBezTo>
                    <a:pt x="4" y="10"/>
                    <a:pt x="3" y="8"/>
                    <a:pt x="2" y="6"/>
                  </a:cubicBezTo>
                  <a:close/>
                </a:path>
              </a:pathLst>
            </a:custGeom>
            <a:solidFill>
              <a:srgbClr val="6842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2" name="Freeform 1667"/>
            <p:cNvSpPr>
              <a:spLocks/>
            </p:cNvSpPr>
            <p:nvPr/>
          </p:nvSpPr>
          <p:spPr bwMode="auto">
            <a:xfrm>
              <a:off x="1045" y="1462"/>
              <a:ext cx="15" cy="29"/>
            </a:xfrm>
            <a:custGeom>
              <a:avLst/>
              <a:gdLst>
                <a:gd name="T0" fmla="*/ 6 w 6"/>
                <a:gd name="T1" fmla="*/ 1 h 12"/>
                <a:gd name="T2" fmla="*/ 3 w 6"/>
                <a:gd name="T3" fmla="*/ 7 h 12"/>
                <a:gd name="T4" fmla="*/ 4 w 6"/>
                <a:gd name="T5" fmla="*/ 12 h 12"/>
                <a:gd name="T6" fmla="*/ 1 w 6"/>
                <a:gd name="T7" fmla="*/ 7 h 12"/>
                <a:gd name="T8" fmla="*/ 1 w 6"/>
                <a:gd name="T9" fmla="*/ 2 h 12"/>
                <a:gd name="T10" fmla="*/ 3 w 6"/>
                <a:gd name="T11" fmla="*/ 0 h 12"/>
                <a:gd name="T12" fmla="*/ 6 w 6"/>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1"/>
                  </a:moveTo>
                  <a:cubicBezTo>
                    <a:pt x="1" y="2"/>
                    <a:pt x="3" y="5"/>
                    <a:pt x="3" y="7"/>
                  </a:cubicBezTo>
                  <a:cubicBezTo>
                    <a:pt x="3" y="9"/>
                    <a:pt x="4" y="10"/>
                    <a:pt x="4" y="12"/>
                  </a:cubicBezTo>
                  <a:cubicBezTo>
                    <a:pt x="2" y="11"/>
                    <a:pt x="1" y="9"/>
                    <a:pt x="1" y="7"/>
                  </a:cubicBezTo>
                  <a:cubicBezTo>
                    <a:pt x="1" y="5"/>
                    <a:pt x="1" y="4"/>
                    <a:pt x="1" y="2"/>
                  </a:cubicBezTo>
                  <a:cubicBezTo>
                    <a:pt x="0" y="0"/>
                    <a:pt x="1" y="0"/>
                    <a:pt x="3" y="0"/>
                  </a:cubicBezTo>
                  <a:cubicBezTo>
                    <a:pt x="4" y="0"/>
                    <a:pt x="5" y="1"/>
                    <a:pt x="6" y="1"/>
                  </a:cubicBezTo>
                  <a:close/>
                </a:path>
              </a:pathLst>
            </a:custGeom>
            <a:solidFill>
              <a:srgbClr val="6338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3" name="Freeform 1668"/>
            <p:cNvSpPr>
              <a:spLocks/>
            </p:cNvSpPr>
            <p:nvPr/>
          </p:nvSpPr>
          <p:spPr bwMode="auto">
            <a:xfrm>
              <a:off x="1079" y="1465"/>
              <a:ext cx="21" cy="16"/>
            </a:xfrm>
            <a:custGeom>
              <a:avLst/>
              <a:gdLst>
                <a:gd name="T0" fmla="*/ 0 w 9"/>
                <a:gd name="T1" fmla="*/ 4 h 7"/>
                <a:gd name="T2" fmla="*/ 0 w 9"/>
                <a:gd name="T3" fmla="*/ 3 h 7"/>
                <a:gd name="T4" fmla="*/ 5 w 9"/>
                <a:gd name="T5" fmla="*/ 3 h 7"/>
                <a:gd name="T6" fmla="*/ 9 w 9"/>
                <a:gd name="T7" fmla="*/ 5 h 7"/>
                <a:gd name="T8" fmla="*/ 7 w 9"/>
                <a:gd name="T9" fmla="*/ 6 h 7"/>
                <a:gd name="T10" fmla="*/ 0 w 9"/>
                <a:gd name="T11" fmla="*/ 4 h 7"/>
              </a:gdLst>
              <a:ahLst/>
              <a:cxnLst>
                <a:cxn ang="0">
                  <a:pos x="T0" y="T1"/>
                </a:cxn>
                <a:cxn ang="0">
                  <a:pos x="T2" y="T3"/>
                </a:cxn>
                <a:cxn ang="0">
                  <a:pos x="T4" y="T5"/>
                </a:cxn>
                <a:cxn ang="0">
                  <a:pos x="T6" y="T7"/>
                </a:cxn>
                <a:cxn ang="0">
                  <a:pos x="T8" y="T9"/>
                </a:cxn>
                <a:cxn ang="0">
                  <a:pos x="T10" y="T11"/>
                </a:cxn>
              </a:cxnLst>
              <a:rect l="0" t="0" r="r" b="b"/>
              <a:pathLst>
                <a:path w="9" h="7">
                  <a:moveTo>
                    <a:pt x="0" y="4"/>
                  </a:moveTo>
                  <a:cubicBezTo>
                    <a:pt x="0" y="4"/>
                    <a:pt x="0" y="4"/>
                    <a:pt x="0" y="3"/>
                  </a:cubicBezTo>
                  <a:cubicBezTo>
                    <a:pt x="1" y="0"/>
                    <a:pt x="3" y="3"/>
                    <a:pt x="5" y="3"/>
                  </a:cubicBezTo>
                  <a:cubicBezTo>
                    <a:pt x="6" y="3"/>
                    <a:pt x="8" y="4"/>
                    <a:pt x="9" y="5"/>
                  </a:cubicBezTo>
                  <a:cubicBezTo>
                    <a:pt x="9" y="7"/>
                    <a:pt x="8" y="6"/>
                    <a:pt x="7" y="6"/>
                  </a:cubicBezTo>
                  <a:cubicBezTo>
                    <a:pt x="4" y="6"/>
                    <a:pt x="3" y="4"/>
                    <a:pt x="0" y="4"/>
                  </a:cubicBezTo>
                  <a:close/>
                </a:path>
              </a:pathLst>
            </a:custGeom>
            <a:solidFill>
              <a:srgbClr val="F4ED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4" name="Freeform 1669"/>
            <p:cNvSpPr>
              <a:spLocks/>
            </p:cNvSpPr>
            <p:nvPr/>
          </p:nvSpPr>
          <p:spPr bwMode="auto">
            <a:xfrm>
              <a:off x="1067" y="2154"/>
              <a:ext cx="14" cy="16"/>
            </a:xfrm>
            <a:custGeom>
              <a:avLst/>
              <a:gdLst>
                <a:gd name="T0" fmla="*/ 6 w 6"/>
                <a:gd name="T1" fmla="*/ 2 h 7"/>
                <a:gd name="T2" fmla="*/ 3 w 6"/>
                <a:gd name="T3" fmla="*/ 3 h 7"/>
                <a:gd name="T4" fmla="*/ 4 w 6"/>
                <a:gd name="T5" fmla="*/ 4 h 7"/>
                <a:gd name="T6" fmla="*/ 5 w 6"/>
                <a:gd name="T7" fmla="*/ 6 h 7"/>
                <a:gd name="T8" fmla="*/ 3 w 6"/>
                <a:gd name="T9" fmla="*/ 7 h 7"/>
                <a:gd name="T10" fmla="*/ 1 w 6"/>
                <a:gd name="T11" fmla="*/ 5 h 7"/>
                <a:gd name="T12" fmla="*/ 4 w 6"/>
                <a:gd name="T13" fmla="*/ 2 h 7"/>
                <a:gd name="T14" fmla="*/ 6 w 6"/>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6" y="2"/>
                  </a:moveTo>
                  <a:cubicBezTo>
                    <a:pt x="6" y="6"/>
                    <a:pt x="4" y="2"/>
                    <a:pt x="3" y="3"/>
                  </a:cubicBezTo>
                  <a:cubicBezTo>
                    <a:pt x="3" y="3"/>
                    <a:pt x="3" y="4"/>
                    <a:pt x="4" y="4"/>
                  </a:cubicBezTo>
                  <a:cubicBezTo>
                    <a:pt x="4" y="5"/>
                    <a:pt x="5" y="5"/>
                    <a:pt x="5" y="6"/>
                  </a:cubicBezTo>
                  <a:cubicBezTo>
                    <a:pt x="5" y="6"/>
                    <a:pt x="4" y="7"/>
                    <a:pt x="3" y="7"/>
                  </a:cubicBezTo>
                  <a:cubicBezTo>
                    <a:pt x="2" y="6"/>
                    <a:pt x="1" y="5"/>
                    <a:pt x="1" y="5"/>
                  </a:cubicBezTo>
                  <a:cubicBezTo>
                    <a:pt x="2" y="3"/>
                    <a:pt x="0" y="0"/>
                    <a:pt x="4" y="2"/>
                  </a:cubicBezTo>
                  <a:cubicBezTo>
                    <a:pt x="5" y="2"/>
                    <a:pt x="5" y="2"/>
                    <a:pt x="6" y="2"/>
                  </a:cubicBezTo>
                  <a:close/>
                </a:path>
              </a:pathLst>
            </a:custGeom>
            <a:solidFill>
              <a:srgbClr val="8D7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5" name="Freeform 1670"/>
            <p:cNvSpPr>
              <a:spLocks/>
            </p:cNvSpPr>
            <p:nvPr/>
          </p:nvSpPr>
          <p:spPr bwMode="auto">
            <a:xfrm>
              <a:off x="1076" y="2170"/>
              <a:ext cx="5" cy="8"/>
            </a:xfrm>
            <a:custGeom>
              <a:avLst/>
              <a:gdLst>
                <a:gd name="T0" fmla="*/ 2 w 2"/>
                <a:gd name="T1" fmla="*/ 2 h 3"/>
                <a:gd name="T2" fmla="*/ 1 w 2"/>
                <a:gd name="T3" fmla="*/ 3 h 3"/>
                <a:gd name="T4" fmla="*/ 0 w 2"/>
                <a:gd name="T5" fmla="*/ 2 h 3"/>
                <a:gd name="T6" fmla="*/ 1 w 2"/>
                <a:gd name="T7" fmla="*/ 0 h 3"/>
                <a:gd name="T8" fmla="*/ 2 w 2"/>
                <a:gd name="T9" fmla="*/ 2 h 3"/>
              </a:gdLst>
              <a:ahLst/>
              <a:cxnLst>
                <a:cxn ang="0">
                  <a:pos x="T0" y="T1"/>
                </a:cxn>
                <a:cxn ang="0">
                  <a:pos x="T2" y="T3"/>
                </a:cxn>
                <a:cxn ang="0">
                  <a:pos x="T4" y="T5"/>
                </a:cxn>
                <a:cxn ang="0">
                  <a:pos x="T6" y="T7"/>
                </a:cxn>
                <a:cxn ang="0">
                  <a:pos x="T8" y="T9"/>
                </a:cxn>
              </a:cxnLst>
              <a:rect l="0" t="0" r="r" b="b"/>
              <a:pathLst>
                <a:path w="2" h="3">
                  <a:moveTo>
                    <a:pt x="2" y="2"/>
                  </a:moveTo>
                  <a:cubicBezTo>
                    <a:pt x="2" y="3"/>
                    <a:pt x="2" y="3"/>
                    <a:pt x="1" y="3"/>
                  </a:cubicBezTo>
                  <a:cubicBezTo>
                    <a:pt x="0" y="3"/>
                    <a:pt x="0" y="3"/>
                    <a:pt x="0" y="2"/>
                  </a:cubicBezTo>
                  <a:cubicBezTo>
                    <a:pt x="0" y="1"/>
                    <a:pt x="0" y="1"/>
                    <a:pt x="1" y="0"/>
                  </a:cubicBezTo>
                  <a:cubicBezTo>
                    <a:pt x="2" y="0"/>
                    <a:pt x="2" y="1"/>
                    <a:pt x="2" y="2"/>
                  </a:cubicBezTo>
                  <a:close/>
                </a:path>
              </a:pathLst>
            </a:custGeom>
            <a:solidFill>
              <a:srgbClr val="8F7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6" name="Freeform 1671"/>
            <p:cNvSpPr>
              <a:spLocks/>
            </p:cNvSpPr>
            <p:nvPr/>
          </p:nvSpPr>
          <p:spPr bwMode="auto">
            <a:xfrm>
              <a:off x="1083" y="2163"/>
              <a:ext cx="5" cy="7"/>
            </a:xfrm>
            <a:custGeom>
              <a:avLst/>
              <a:gdLst>
                <a:gd name="T0" fmla="*/ 2 w 2"/>
                <a:gd name="T1" fmla="*/ 1 h 3"/>
                <a:gd name="T2" fmla="*/ 1 w 2"/>
                <a:gd name="T3" fmla="*/ 3 h 3"/>
                <a:gd name="T4" fmla="*/ 0 w 2"/>
                <a:gd name="T5" fmla="*/ 2 h 3"/>
                <a:gd name="T6" fmla="*/ 1 w 2"/>
                <a:gd name="T7" fmla="*/ 0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cubicBezTo>
                    <a:pt x="2" y="2"/>
                    <a:pt x="2" y="3"/>
                    <a:pt x="1" y="3"/>
                  </a:cubicBezTo>
                  <a:cubicBezTo>
                    <a:pt x="0" y="3"/>
                    <a:pt x="0" y="3"/>
                    <a:pt x="0" y="2"/>
                  </a:cubicBezTo>
                  <a:cubicBezTo>
                    <a:pt x="0" y="1"/>
                    <a:pt x="0" y="0"/>
                    <a:pt x="1" y="0"/>
                  </a:cubicBezTo>
                  <a:cubicBezTo>
                    <a:pt x="2" y="0"/>
                    <a:pt x="2" y="1"/>
                    <a:pt x="2" y="1"/>
                  </a:cubicBezTo>
                  <a:close/>
                </a:path>
              </a:pathLst>
            </a:custGeom>
            <a:solidFill>
              <a:srgbClr val="8A7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7" name="Freeform 1672"/>
            <p:cNvSpPr>
              <a:spLocks/>
            </p:cNvSpPr>
            <p:nvPr/>
          </p:nvSpPr>
          <p:spPr bwMode="auto">
            <a:xfrm>
              <a:off x="1079" y="2180"/>
              <a:ext cx="7" cy="7"/>
            </a:xfrm>
            <a:custGeom>
              <a:avLst/>
              <a:gdLst>
                <a:gd name="T0" fmla="*/ 1 w 3"/>
                <a:gd name="T1" fmla="*/ 0 h 3"/>
                <a:gd name="T2" fmla="*/ 3 w 3"/>
                <a:gd name="T3" fmla="*/ 1 h 3"/>
                <a:gd name="T4" fmla="*/ 2 w 3"/>
                <a:gd name="T5" fmla="*/ 3 h 3"/>
                <a:gd name="T6" fmla="*/ 0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2" y="0"/>
                    <a:pt x="3" y="0"/>
                    <a:pt x="3" y="1"/>
                  </a:cubicBezTo>
                  <a:cubicBezTo>
                    <a:pt x="3" y="2"/>
                    <a:pt x="3" y="3"/>
                    <a:pt x="2" y="3"/>
                  </a:cubicBezTo>
                  <a:cubicBezTo>
                    <a:pt x="1" y="3"/>
                    <a:pt x="0" y="2"/>
                    <a:pt x="0" y="1"/>
                  </a:cubicBezTo>
                  <a:cubicBezTo>
                    <a:pt x="0" y="0"/>
                    <a:pt x="0" y="0"/>
                    <a:pt x="1" y="0"/>
                  </a:cubicBezTo>
                  <a:close/>
                </a:path>
              </a:pathLst>
            </a:custGeom>
            <a:solidFill>
              <a:srgbClr val="7F6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8" name="Freeform 1673"/>
            <p:cNvSpPr>
              <a:spLocks/>
            </p:cNvSpPr>
            <p:nvPr/>
          </p:nvSpPr>
          <p:spPr bwMode="auto">
            <a:xfrm>
              <a:off x="1072" y="2147"/>
              <a:ext cx="7" cy="7"/>
            </a:xfrm>
            <a:custGeom>
              <a:avLst/>
              <a:gdLst>
                <a:gd name="T0" fmla="*/ 3 w 3"/>
                <a:gd name="T1" fmla="*/ 2 h 3"/>
                <a:gd name="T2" fmla="*/ 1 w 3"/>
                <a:gd name="T3" fmla="*/ 3 h 3"/>
                <a:gd name="T4" fmla="*/ 1 w 3"/>
                <a:gd name="T5" fmla="*/ 2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2"/>
                  </a:cubicBezTo>
                  <a:cubicBezTo>
                    <a:pt x="1" y="1"/>
                    <a:pt x="1" y="0"/>
                    <a:pt x="2" y="0"/>
                  </a:cubicBezTo>
                  <a:cubicBezTo>
                    <a:pt x="3" y="0"/>
                    <a:pt x="3" y="1"/>
                    <a:pt x="3" y="2"/>
                  </a:cubicBezTo>
                  <a:close/>
                </a:path>
              </a:pathLst>
            </a:custGeom>
            <a:solidFill>
              <a:srgbClr val="6C5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9" name="Freeform 1674"/>
            <p:cNvSpPr>
              <a:spLocks/>
            </p:cNvSpPr>
            <p:nvPr/>
          </p:nvSpPr>
          <p:spPr bwMode="auto">
            <a:xfrm>
              <a:off x="1081" y="2152"/>
              <a:ext cx="5" cy="9"/>
            </a:xfrm>
            <a:custGeom>
              <a:avLst/>
              <a:gdLst>
                <a:gd name="T0" fmla="*/ 0 w 2"/>
                <a:gd name="T1" fmla="*/ 3 h 4"/>
                <a:gd name="T2" fmla="*/ 1 w 2"/>
                <a:gd name="T3" fmla="*/ 1 h 4"/>
                <a:gd name="T4" fmla="*/ 2 w 2"/>
                <a:gd name="T5" fmla="*/ 2 h 4"/>
                <a:gd name="T6" fmla="*/ 0 w 2"/>
                <a:gd name="T7" fmla="*/ 3 h 4"/>
                <a:gd name="T8" fmla="*/ 0 w 2"/>
                <a:gd name="T9" fmla="*/ 3 h 4"/>
              </a:gdLst>
              <a:ahLst/>
              <a:cxnLst>
                <a:cxn ang="0">
                  <a:pos x="T0" y="T1"/>
                </a:cxn>
                <a:cxn ang="0">
                  <a:pos x="T2" y="T3"/>
                </a:cxn>
                <a:cxn ang="0">
                  <a:pos x="T4" y="T5"/>
                </a:cxn>
                <a:cxn ang="0">
                  <a:pos x="T6" y="T7"/>
                </a:cxn>
                <a:cxn ang="0">
                  <a:pos x="T8" y="T9"/>
                </a:cxn>
              </a:cxnLst>
              <a:rect l="0" t="0" r="r" b="b"/>
              <a:pathLst>
                <a:path w="2" h="4">
                  <a:moveTo>
                    <a:pt x="0" y="3"/>
                  </a:moveTo>
                  <a:cubicBezTo>
                    <a:pt x="0" y="2"/>
                    <a:pt x="0" y="0"/>
                    <a:pt x="1" y="1"/>
                  </a:cubicBezTo>
                  <a:cubicBezTo>
                    <a:pt x="2" y="1"/>
                    <a:pt x="2" y="2"/>
                    <a:pt x="2" y="2"/>
                  </a:cubicBezTo>
                  <a:cubicBezTo>
                    <a:pt x="2" y="4"/>
                    <a:pt x="1" y="3"/>
                    <a:pt x="0" y="3"/>
                  </a:cubicBezTo>
                  <a:cubicBezTo>
                    <a:pt x="0" y="3"/>
                    <a:pt x="0" y="3"/>
                    <a:pt x="0" y="3"/>
                  </a:cubicBezTo>
                  <a:close/>
                </a:path>
              </a:pathLst>
            </a:custGeom>
            <a:solidFill>
              <a:srgbClr val="765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0" name="Freeform 1675"/>
            <p:cNvSpPr>
              <a:spLocks/>
            </p:cNvSpPr>
            <p:nvPr/>
          </p:nvSpPr>
          <p:spPr bwMode="auto">
            <a:xfrm>
              <a:off x="1069" y="2180"/>
              <a:ext cx="7" cy="7"/>
            </a:xfrm>
            <a:custGeom>
              <a:avLst/>
              <a:gdLst>
                <a:gd name="T0" fmla="*/ 2 w 3"/>
                <a:gd name="T1" fmla="*/ 2 h 3"/>
                <a:gd name="T2" fmla="*/ 2 w 3"/>
                <a:gd name="T3" fmla="*/ 3 h 3"/>
                <a:gd name="T4" fmla="*/ 0 w 3"/>
                <a:gd name="T5" fmla="*/ 2 h 3"/>
                <a:gd name="T6" fmla="*/ 1 w 3"/>
                <a:gd name="T7" fmla="*/ 1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2"/>
                    <a:pt x="3" y="3"/>
                    <a:pt x="2" y="3"/>
                  </a:cubicBezTo>
                  <a:cubicBezTo>
                    <a:pt x="1" y="3"/>
                    <a:pt x="1" y="2"/>
                    <a:pt x="0" y="2"/>
                  </a:cubicBezTo>
                  <a:cubicBezTo>
                    <a:pt x="0" y="1"/>
                    <a:pt x="1" y="1"/>
                    <a:pt x="1" y="1"/>
                  </a:cubicBezTo>
                  <a:cubicBezTo>
                    <a:pt x="2" y="0"/>
                    <a:pt x="2" y="1"/>
                    <a:pt x="2" y="2"/>
                  </a:cubicBezTo>
                  <a:close/>
                </a:path>
              </a:pathLst>
            </a:custGeom>
            <a:solidFill>
              <a:srgbClr val="8E75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1" name="Freeform 1676"/>
            <p:cNvSpPr>
              <a:spLocks/>
            </p:cNvSpPr>
            <p:nvPr/>
          </p:nvSpPr>
          <p:spPr bwMode="auto">
            <a:xfrm>
              <a:off x="965" y="1851"/>
              <a:ext cx="28" cy="59"/>
            </a:xfrm>
            <a:custGeom>
              <a:avLst/>
              <a:gdLst>
                <a:gd name="T0" fmla="*/ 8 w 12"/>
                <a:gd name="T1" fmla="*/ 2 h 25"/>
                <a:gd name="T2" fmla="*/ 10 w 12"/>
                <a:gd name="T3" fmla="*/ 2 h 25"/>
                <a:gd name="T4" fmla="*/ 9 w 12"/>
                <a:gd name="T5" fmla="*/ 18 h 25"/>
                <a:gd name="T6" fmla="*/ 6 w 12"/>
                <a:gd name="T7" fmla="*/ 25 h 25"/>
                <a:gd name="T8" fmla="*/ 5 w 12"/>
                <a:gd name="T9" fmla="*/ 24 h 25"/>
                <a:gd name="T10" fmla="*/ 5 w 12"/>
                <a:gd name="T11" fmla="*/ 22 h 25"/>
                <a:gd name="T12" fmla="*/ 4 w 12"/>
                <a:gd name="T13" fmla="*/ 18 h 25"/>
                <a:gd name="T14" fmla="*/ 1 w 12"/>
                <a:gd name="T15" fmla="*/ 13 h 25"/>
                <a:gd name="T16" fmla="*/ 1 w 12"/>
                <a:gd name="T17" fmla="*/ 12 h 25"/>
                <a:gd name="T18" fmla="*/ 2 w 12"/>
                <a:gd name="T19" fmla="*/ 12 h 25"/>
                <a:gd name="T20" fmla="*/ 8 w 12"/>
                <a:gd name="T2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5">
                  <a:moveTo>
                    <a:pt x="8" y="2"/>
                  </a:moveTo>
                  <a:cubicBezTo>
                    <a:pt x="9" y="1"/>
                    <a:pt x="10" y="0"/>
                    <a:pt x="10" y="2"/>
                  </a:cubicBezTo>
                  <a:cubicBezTo>
                    <a:pt x="10" y="7"/>
                    <a:pt x="12" y="13"/>
                    <a:pt x="9" y="18"/>
                  </a:cubicBezTo>
                  <a:cubicBezTo>
                    <a:pt x="10" y="21"/>
                    <a:pt x="8" y="23"/>
                    <a:pt x="6" y="25"/>
                  </a:cubicBezTo>
                  <a:cubicBezTo>
                    <a:pt x="6" y="25"/>
                    <a:pt x="5" y="25"/>
                    <a:pt x="5" y="24"/>
                  </a:cubicBezTo>
                  <a:cubicBezTo>
                    <a:pt x="5" y="24"/>
                    <a:pt x="5" y="23"/>
                    <a:pt x="5" y="22"/>
                  </a:cubicBezTo>
                  <a:cubicBezTo>
                    <a:pt x="4" y="20"/>
                    <a:pt x="4" y="19"/>
                    <a:pt x="4" y="18"/>
                  </a:cubicBezTo>
                  <a:cubicBezTo>
                    <a:pt x="4" y="16"/>
                    <a:pt x="4" y="14"/>
                    <a:pt x="1" y="13"/>
                  </a:cubicBezTo>
                  <a:cubicBezTo>
                    <a:pt x="0" y="13"/>
                    <a:pt x="0" y="13"/>
                    <a:pt x="1" y="12"/>
                  </a:cubicBezTo>
                  <a:cubicBezTo>
                    <a:pt x="1" y="12"/>
                    <a:pt x="1" y="12"/>
                    <a:pt x="2" y="12"/>
                  </a:cubicBezTo>
                  <a:cubicBezTo>
                    <a:pt x="5" y="9"/>
                    <a:pt x="7" y="6"/>
                    <a:pt x="8" y="2"/>
                  </a:cubicBezTo>
                  <a:close/>
                </a:path>
              </a:pathLst>
            </a:custGeom>
            <a:solidFill>
              <a:srgbClr val="8A6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2" name="Freeform 1677"/>
            <p:cNvSpPr>
              <a:spLocks/>
            </p:cNvSpPr>
            <p:nvPr/>
          </p:nvSpPr>
          <p:spPr bwMode="auto">
            <a:xfrm>
              <a:off x="960" y="1796"/>
              <a:ext cx="26" cy="48"/>
            </a:xfrm>
            <a:custGeom>
              <a:avLst/>
              <a:gdLst>
                <a:gd name="T0" fmla="*/ 6 w 11"/>
                <a:gd name="T1" fmla="*/ 17 h 20"/>
                <a:gd name="T2" fmla="*/ 0 w 11"/>
                <a:gd name="T3" fmla="*/ 5 h 20"/>
                <a:gd name="T4" fmla="*/ 7 w 11"/>
                <a:gd name="T5" fmla="*/ 1 h 20"/>
                <a:gd name="T6" fmla="*/ 10 w 11"/>
                <a:gd name="T7" fmla="*/ 2 h 20"/>
                <a:gd name="T8" fmla="*/ 11 w 11"/>
                <a:gd name="T9" fmla="*/ 13 h 20"/>
                <a:gd name="T10" fmla="*/ 9 w 11"/>
                <a:gd name="T11" fmla="*/ 16 h 20"/>
                <a:gd name="T12" fmla="*/ 7 w 11"/>
                <a:gd name="T13" fmla="*/ 19 h 20"/>
                <a:gd name="T14" fmla="*/ 6 w 11"/>
                <a:gd name="T15" fmla="*/ 20 h 20"/>
                <a:gd name="T16" fmla="*/ 6 w 11"/>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17"/>
                  </a:moveTo>
                  <a:cubicBezTo>
                    <a:pt x="7" y="12"/>
                    <a:pt x="8" y="8"/>
                    <a:pt x="0" y="5"/>
                  </a:cubicBezTo>
                  <a:cubicBezTo>
                    <a:pt x="2" y="3"/>
                    <a:pt x="4" y="1"/>
                    <a:pt x="7" y="1"/>
                  </a:cubicBezTo>
                  <a:cubicBezTo>
                    <a:pt x="9" y="0"/>
                    <a:pt x="10" y="0"/>
                    <a:pt x="10" y="2"/>
                  </a:cubicBezTo>
                  <a:cubicBezTo>
                    <a:pt x="10" y="6"/>
                    <a:pt x="11" y="9"/>
                    <a:pt x="11" y="13"/>
                  </a:cubicBezTo>
                  <a:cubicBezTo>
                    <a:pt x="10" y="14"/>
                    <a:pt x="10" y="16"/>
                    <a:pt x="9" y="16"/>
                  </a:cubicBezTo>
                  <a:cubicBezTo>
                    <a:pt x="8" y="17"/>
                    <a:pt x="8" y="18"/>
                    <a:pt x="7" y="19"/>
                  </a:cubicBezTo>
                  <a:cubicBezTo>
                    <a:pt x="7" y="20"/>
                    <a:pt x="7" y="20"/>
                    <a:pt x="6" y="20"/>
                  </a:cubicBezTo>
                  <a:cubicBezTo>
                    <a:pt x="6" y="19"/>
                    <a:pt x="6" y="18"/>
                    <a:pt x="6" y="17"/>
                  </a:cubicBezTo>
                  <a:close/>
                </a:path>
              </a:pathLst>
            </a:custGeom>
            <a:solidFill>
              <a:srgbClr val="9E7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3" name="Freeform 1678"/>
            <p:cNvSpPr>
              <a:spLocks/>
            </p:cNvSpPr>
            <p:nvPr/>
          </p:nvSpPr>
          <p:spPr bwMode="auto">
            <a:xfrm>
              <a:off x="924" y="1867"/>
              <a:ext cx="45" cy="17"/>
            </a:xfrm>
            <a:custGeom>
              <a:avLst/>
              <a:gdLst>
                <a:gd name="T0" fmla="*/ 0 w 19"/>
                <a:gd name="T1" fmla="*/ 0 h 7"/>
                <a:gd name="T2" fmla="*/ 19 w 19"/>
                <a:gd name="T3" fmla="*/ 2 h 7"/>
                <a:gd name="T4" fmla="*/ 0 w 19"/>
                <a:gd name="T5" fmla="*/ 0 h 7"/>
              </a:gdLst>
              <a:ahLst/>
              <a:cxnLst>
                <a:cxn ang="0">
                  <a:pos x="T0" y="T1"/>
                </a:cxn>
                <a:cxn ang="0">
                  <a:pos x="T2" y="T3"/>
                </a:cxn>
                <a:cxn ang="0">
                  <a:pos x="T4" y="T5"/>
                </a:cxn>
              </a:cxnLst>
              <a:rect l="0" t="0" r="r" b="b"/>
              <a:pathLst>
                <a:path w="19" h="7">
                  <a:moveTo>
                    <a:pt x="0" y="0"/>
                  </a:moveTo>
                  <a:cubicBezTo>
                    <a:pt x="7" y="0"/>
                    <a:pt x="13" y="0"/>
                    <a:pt x="19" y="2"/>
                  </a:cubicBezTo>
                  <a:cubicBezTo>
                    <a:pt x="13" y="7"/>
                    <a:pt x="6" y="4"/>
                    <a:pt x="0" y="0"/>
                  </a:cubicBezTo>
                  <a:close/>
                </a:path>
              </a:pathLst>
            </a:custGeom>
            <a:solidFill>
              <a:srgbClr val="F5F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4" name="Freeform 1679"/>
            <p:cNvSpPr>
              <a:spLocks/>
            </p:cNvSpPr>
            <p:nvPr/>
          </p:nvSpPr>
          <p:spPr bwMode="auto">
            <a:xfrm>
              <a:off x="981" y="1806"/>
              <a:ext cx="24" cy="33"/>
            </a:xfrm>
            <a:custGeom>
              <a:avLst/>
              <a:gdLst>
                <a:gd name="T0" fmla="*/ 0 w 10"/>
                <a:gd name="T1" fmla="*/ 12 h 14"/>
                <a:gd name="T2" fmla="*/ 1 w 10"/>
                <a:gd name="T3" fmla="*/ 9 h 14"/>
                <a:gd name="T4" fmla="*/ 3 w 10"/>
                <a:gd name="T5" fmla="*/ 6 h 14"/>
                <a:gd name="T6" fmla="*/ 9 w 10"/>
                <a:gd name="T7" fmla="*/ 0 h 14"/>
                <a:gd name="T8" fmla="*/ 2 w 10"/>
                <a:gd name="T9" fmla="*/ 12 h 14"/>
                <a:gd name="T10" fmla="*/ 10 w 10"/>
                <a:gd name="T11" fmla="*/ 8 h 14"/>
                <a:gd name="T12" fmla="*/ 2 w 10"/>
                <a:gd name="T13" fmla="*/ 14 h 14"/>
                <a:gd name="T14" fmla="*/ 0 w 10"/>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0" y="12"/>
                  </a:moveTo>
                  <a:cubicBezTo>
                    <a:pt x="0" y="11"/>
                    <a:pt x="1" y="10"/>
                    <a:pt x="1" y="9"/>
                  </a:cubicBezTo>
                  <a:cubicBezTo>
                    <a:pt x="1" y="8"/>
                    <a:pt x="1" y="6"/>
                    <a:pt x="3" y="6"/>
                  </a:cubicBezTo>
                  <a:cubicBezTo>
                    <a:pt x="5" y="4"/>
                    <a:pt x="5" y="1"/>
                    <a:pt x="9" y="0"/>
                  </a:cubicBezTo>
                  <a:cubicBezTo>
                    <a:pt x="6" y="4"/>
                    <a:pt x="3" y="7"/>
                    <a:pt x="2" y="12"/>
                  </a:cubicBezTo>
                  <a:cubicBezTo>
                    <a:pt x="5" y="10"/>
                    <a:pt x="6" y="8"/>
                    <a:pt x="10" y="8"/>
                  </a:cubicBezTo>
                  <a:cubicBezTo>
                    <a:pt x="7" y="10"/>
                    <a:pt x="4" y="12"/>
                    <a:pt x="2" y="14"/>
                  </a:cubicBezTo>
                  <a:cubicBezTo>
                    <a:pt x="2" y="13"/>
                    <a:pt x="0" y="13"/>
                    <a:pt x="0" y="12"/>
                  </a:cubicBezTo>
                  <a:close/>
                </a:path>
              </a:pathLst>
            </a:custGeom>
            <a:solidFill>
              <a:srgbClr val="DC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5" name="Freeform 1680"/>
            <p:cNvSpPr>
              <a:spLocks/>
            </p:cNvSpPr>
            <p:nvPr/>
          </p:nvSpPr>
          <p:spPr bwMode="auto">
            <a:xfrm>
              <a:off x="981" y="1834"/>
              <a:ext cx="22" cy="14"/>
            </a:xfrm>
            <a:custGeom>
              <a:avLst/>
              <a:gdLst>
                <a:gd name="T0" fmla="*/ 1 w 9"/>
                <a:gd name="T1" fmla="*/ 3 h 6"/>
                <a:gd name="T2" fmla="*/ 9 w 9"/>
                <a:gd name="T3" fmla="*/ 1 h 6"/>
                <a:gd name="T4" fmla="*/ 2 w 9"/>
                <a:gd name="T5" fmla="*/ 6 h 6"/>
                <a:gd name="T6" fmla="*/ 0 w 9"/>
                <a:gd name="T7" fmla="*/ 6 h 6"/>
                <a:gd name="T8" fmla="*/ 1 w 9"/>
                <a:gd name="T9" fmla="*/ 3 h 6"/>
              </a:gdLst>
              <a:ahLst/>
              <a:cxnLst>
                <a:cxn ang="0">
                  <a:pos x="T0" y="T1"/>
                </a:cxn>
                <a:cxn ang="0">
                  <a:pos x="T2" y="T3"/>
                </a:cxn>
                <a:cxn ang="0">
                  <a:pos x="T4" y="T5"/>
                </a:cxn>
                <a:cxn ang="0">
                  <a:pos x="T6" y="T7"/>
                </a:cxn>
                <a:cxn ang="0">
                  <a:pos x="T8" y="T9"/>
                </a:cxn>
              </a:cxnLst>
              <a:rect l="0" t="0" r="r" b="b"/>
              <a:pathLst>
                <a:path w="9" h="6">
                  <a:moveTo>
                    <a:pt x="1" y="3"/>
                  </a:moveTo>
                  <a:cubicBezTo>
                    <a:pt x="4" y="3"/>
                    <a:pt x="6" y="0"/>
                    <a:pt x="9" y="1"/>
                  </a:cubicBezTo>
                  <a:cubicBezTo>
                    <a:pt x="7" y="4"/>
                    <a:pt x="3" y="2"/>
                    <a:pt x="2" y="6"/>
                  </a:cubicBezTo>
                  <a:cubicBezTo>
                    <a:pt x="1" y="6"/>
                    <a:pt x="1" y="6"/>
                    <a:pt x="0" y="6"/>
                  </a:cubicBezTo>
                  <a:cubicBezTo>
                    <a:pt x="0" y="5"/>
                    <a:pt x="1" y="4"/>
                    <a:pt x="1" y="3"/>
                  </a:cubicBezTo>
                  <a:close/>
                </a:path>
              </a:pathLst>
            </a:custGeom>
            <a:solidFill>
              <a:srgbClr val="DC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6" name="Freeform 1681"/>
            <p:cNvSpPr>
              <a:spLocks/>
            </p:cNvSpPr>
            <p:nvPr/>
          </p:nvSpPr>
          <p:spPr bwMode="auto">
            <a:xfrm>
              <a:off x="967" y="1841"/>
              <a:ext cx="12" cy="24"/>
            </a:xfrm>
            <a:custGeom>
              <a:avLst/>
              <a:gdLst>
                <a:gd name="T0" fmla="*/ 3 w 5"/>
                <a:gd name="T1" fmla="*/ 1 h 10"/>
                <a:gd name="T2" fmla="*/ 4 w 5"/>
                <a:gd name="T3" fmla="*/ 0 h 10"/>
                <a:gd name="T4" fmla="*/ 0 w 5"/>
                <a:gd name="T5" fmla="*/ 10 h 10"/>
                <a:gd name="T6" fmla="*/ 3 w 5"/>
                <a:gd name="T7" fmla="*/ 1 h 10"/>
              </a:gdLst>
              <a:ahLst/>
              <a:cxnLst>
                <a:cxn ang="0">
                  <a:pos x="T0" y="T1"/>
                </a:cxn>
                <a:cxn ang="0">
                  <a:pos x="T2" y="T3"/>
                </a:cxn>
                <a:cxn ang="0">
                  <a:pos x="T4" y="T5"/>
                </a:cxn>
                <a:cxn ang="0">
                  <a:pos x="T6" y="T7"/>
                </a:cxn>
              </a:cxnLst>
              <a:rect l="0" t="0" r="r" b="b"/>
              <a:pathLst>
                <a:path w="5" h="10">
                  <a:moveTo>
                    <a:pt x="3" y="1"/>
                  </a:moveTo>
                  <a:cubicBezTo>
                    <a:pt x="4" y="1"/>
                    <a:pt x="4" y="0"/>
                    <a:pt x="4" y="0"/>
                  </a:cubicBezTo>
                  <a:cubicBezTo>
                    <a:pt x="3" y="4"/>
                    <a:pt x="5" y="8"/>
                    <a:pt x="0" y="10"/>
                  </a:cubicBezTo>
                  <a:cubicBezTo>
                    <a:pt x="3" y="8"/>
                    <a:pt x="2" y="4"/>
                    <a:pt x="3" y="1"/>
                  </a:cubicBezTo>
                  <a:close/>
                </a:path>
              </a:pathLst>
            </a:custGeom>
            <a:solidFill>
              <a:srgbClr val="956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7" name="Freeform 1682"/>
            <p:cNvSpPr>
              <a:spLocks/>
            </p:cNvSpPr>
            <p:nvPr/>
          </p:nvSpPr>
          <p:spPr bwMode="auto">
            <a:xfrm>
              <a:off x="1067" y="2540"/>
              <a:ext cx="19" cy="21"/>
            </a:xfrm>
            <a:custGeom>
              <a:avLst/>
              <a:gdLst>
                <a:gd name="T0" fmla="*/ 0 w 8"/>
                <a:gd name="T1" fmla="*/ 1 h 9"/>
                <a:gd name="T2" fmla="*/ 4 w 8"/>
                <a:gd name="T3" fmla="*/ 4 h 9"/>
                <a:gd name="T4" fmla="*/ 6 w 8"/>
                <a:gd name="T5" fmla="*/ 5 h 9"/>
                <a:gd name="T6" fmla="*/ 7 w 8"/>
                <a:gd name="T7" fmla="*/ 8 h 9"/>
                <a:gd name="T8" fmla="*/ 5 w 8"/>
                <a:gd name="T9" fmla="*/ 8 h 9"/>
                <a:gd name="T10" fmla="*/ 0 w 8"/>
                <a:gd name="T11" fmla="*/ 1 h 9"/>
              </a:gdLst>
              <a:ahLst/>
              <a:cxnLst>
                <a:cxn ang="0">
                  <a:pos x="T0" y="T1"/>
                </a:cxn>
                <a:cxn ang="0">
                  <a:pos x="T2" y="T3"/>
                </a:cxn>
                <a:cxn ang="0">
                  <a:pos x="T4" y="T5"/>
                </a:cxn>
                <a:cxn ang="0">
                  <a:pos x="T6" y="T7"/>
                </a:cxn>
                <a:cxn ang="0">
                  <a:pos x="T8" y="T9"/>
                </a:cxn>
                <a:cxn ang="0">
                  <a:pos x="T10" y="T11"/>
                </a:cxn>
              </a:cxnLst>
              <a:rect l="0" t="0" r="r" b="b"/>
              <a:pathLst>
                <a:path w="8" h="9">
                  <a:moveTo>
                    <a:pt x="0" y="1"/>
                  </a:moveTo>
                  <a:cubicBezTo>
                    <a:pt x="1" y="2"/>
                    <a:pt x="4" y="0"/>
                    <a:pt x="4" y="4"/>
                  </a:cubicBezTo>
                  <a:cubicBezTo>
                    <a:pt x="4" y="6"/>
                    <a:pt x="5" y="5"/>
                    <a:pt x="6" y="5"/>
                  </a:cubicBezTo>
                  <a:cubicBezTo>
                    <a:pt x="7" y="6"/>
                    <a:pt x="8" y="7"/>
                    <a:pt x="7" y="8"/>
                  </a:cubicBezTo>
                  <a:cubicBezTo>
                    <a:pt x="6" y="9"/>
                    <a:pt x="5" y="8"/>
                    <a:pt x="5" y="8"/>
                  </a:cubicBezTo>
                  <a:cubicBezTo>
                    <a:pt x="2" y="6"/>
                    <a:pt x="2" y="3"/>
                    <a:pt x="0" y="1"/>
                  </a:cubicBezTo>
                  <a:close/>
                </a:path>
              </a:pathLst>
            </a:custGeom>
            <a:solidFill>
              <a:srgbClr val="9F8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8" name="Freeform 1683"/>
            <p:cNvSpPr>
              <a:spLocks/>
            </p:cNvSpPr>
            <p:nvPr/>
          </p:nvSpPr>
          <p:spPr bwMode="auto">
            <a:xfrm>
              <a:off x="1062" y="2533"/>
              <a:ext cx="10" cy="7"/>
            </a:xfrm>
            <a:custGeom>
              <a:avLst/>
              <a:gdLst>
                <a:gd name="T0" fmla="*/ 4 w 4"/>
                <a:gd name="T1" fmla="*/ 1 h 3"/>
                <a:gd name="T2" fmla="*/ 2 w 4"/>
                <a:gd name="T3" fmla="*/ 3 h 3"/>
                <a:gd name="T4" fmla="*/ 1 w 4"/>
                <a:gd name="T5" fmla="*/ 2 h 3"/>
                <a:gd name="T6" fmla="*/ 2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4" y="2"/>
                    <a:pt x="3" y="3"/>
                    <a:pt x="2" y="3"/>
                  </a:cubicBezTo>
                  <a:cubicBezTo>
                    <a:pt x="1" y="3"/>
                    <a:pt x="0" y="3"/>
                    <a:pt x="1" y="2"/>
                  </a:cubicBezTo>
                  <a:cubicBezTo>
                    <a:pt x="1" y="1"/>
                    <a:pt x="1" y="0"/>
                    <a:pt x="2" y="0"/>
                  </a:cubicBezTo>
                  <a:cubicBezTo>
                    <a:pt x="3" y="0"/>
                    <a:pt x="4" y="0"/>
                    <a:pt x="4" y="1"/>
                  </a:cubicBezTo>
                  <a:close/>
                </a:path>
              </a:pathLst>
            </a:custGeom>
            <a:solidFill>
              <a:srgbClr val="9379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9" name="Freeform 1684"/>
            <p:cNvSpPr>
              <a:spLocks/>
            </p:cNvSpPr>
            <p:nvPr/>
          </p:nvSpPr>
          <p:spPr bwMode="auto">
            <a:xfrm>
              <a:off x="1079" y="2538"/>
              <a:ext cx="7" cy="11"/>
            </a:xfrm>
            <a:custGeom>
              <a:avLst/>
              <a:gdLst>
                <a:gd name="T0" fmla="*/ 3 w 3"/>
                <a:gd name="T1" fmla="*/ 3 h 5"/>
                <a:gd name="T2" fmla="*/ 2 w 3"/>
                <a:gd name="T3" fmla="*/ 5 h 5"/>
                <a:gd name="T4" fmla="*/ 0 w 3"/>
                <a:gd name="T5" fmla="*/ 2 h 5"/>
                <a:gd name="T6" fmla="*/ 1 w 3"/>
                <a:gd name="T7" fmla="*/ 1 h 5"/>
                <a:gd name="T8" fmla="*/ 3 w 3"/>
                <a:gd name="T9" fmla="*/ 3 h 5"/>
              </a:gdLst>
              <a:ahLst/>
              <a:cxnLst>
                <a:cxn ang="0">
                  <a:pos x="T0" y="T1"/>
                </a:cxn>
                <a:cxn ang="0">
                  <a:pos x="T2" y="T3"/>
                </a:cxn>
                <a:cxn ang="0">
                  <a:pos x="T4" y="T5"/>
                </a:cxn>
                <a:cxn ang="0">
                  <a:pos x="T6" y="T7"/>
                </a:cxn>
                <a:cxn ang="0">
                  <a:pos x="T8" y="T9"/>
                </a:cxn>
              </a:cxnLst>
              <a:rect l="0" t="0" r="r" b="b"/>
              <a:pathLst>
                <a:path w="3" h="5">
                  <a:moveTo>
                    <a:pt x="3" y="3"/>
                  </a:moveTo>
                  <a:cubicBezTo>
                    <a:pt x="3" y="4"/>
                    <a:pt x="3" y="5"/>
                    <a:pt x="2" y="5"/>
                  </a:cubicBezTo>
                  <a:cubicBezTo>
                    <a:pt x="1" y="4"/>
                    <a:pt x="0" y="4"/>
                    <a:pt x="0" y="2"/>
                  </a:cubicBezTo>
                  <a:cubicBezTo>
                    <a:pt x="0" y="1"/>
                    <a:pt x="1" y="0"/>
                    <a:pt x="1" y="1"/>
                  </a:cubicBezTo>
                  <a:cubicBezTo>
                    <a:pt x="2" y="1"/>
                    <a:pt x="3" y="2"/>
                    <a:pt x="3" y="3"/>
                  </a:cubicBezTo>
                  <a:close/>
                </a:path>
              </a:pathLst>
            </a:custGeom>
            <a:solidFill>
              <a:srgbClr val="8D7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0" name="Freeform 1685"/>
            <p:cNvSpPr>
              <a:spLocks/>
            </p:cNvSpPr>
            <p:nvPr/>
          </p:nvSpPr>
          <p:spPr bwMode="auto">
            <a:xfrm>
              <a:off x="1062" y="2076"/>
              <a:ext cx="17" cy="9"/>
            </a:xfrm>
            <a:custGeom>
              <a:avLst/>
              <a:gdLst>
                <a:gd name="T0" fmla="*/ 0 w 7"/>
                <a:gd name="T1" fmla="*/ 2 h 4"/>
                <a:gd name="T2" fmla="*/ 3 w 7"/>
                <a:gd name="T3" fmla="*/ 1 h 4"/>
                <a:gd name="T4" fmla="*/ 7 w 7"/>
                <a:gd name="T5" fmla="*/ 1 h 4"/>
                <a:gd name="T6" fmla="*/ 7 w 7"/>
                <a:gd name="T7" fmla="*/ 2 h 4"/>
                <a:gd name="T8" fmla="*/ 3 w 7"/>
                <a:gd name="T9" fmla="*/ 2 h 4"/>
                <a:gd name="T10" fmla="*/ 0 w 7"/>
                <a:gd name="T11" fmla="*/ 2 h 4"/>
              </a:gdLst>
              <a:ahLst/>
              <a:cxnLst>
                <a:cxn ang="0">
                  <a:pos x="T0" y="T1"/>
                </a:cxn>
                <a:cxn ang="0">
                  <a:pos x="T2" y="T3"/>
                </a:cxn>
                <a:cxn ang="0">
                  <a:pos x="T4" y="T5"/>
                </a:cxn>
                <a:cxn ang="0">
                  <a:pos x="T6" y="T7"/>
                </a:cxn>
                <a:cxn ang="0">
                  <a:pos x="T8" y="T9"/>
                </a:cxn>
                <a:cxn ang="0">
                  <a:pos x="T10" y="T11"/>
                </a:cxn>
              </a:cxnLst>
              <a:rect l="0" t="0" r="r" b="b"/>
              <a:pathLst>
                <a:path w="7" h="4">
                  <a:moveTo>
                    <a:pt x="0" y="2"/>
                  </a:moveTo>
                  <a:cubicBezTo>
                    <a:pt x="2" y="1"/>
                    <a:pt x="2" y="1"/>
                    <a:pt x="3" y="1"/>
                  </a:cubicBezTo>
                  <a:cubicBezTo>
                    <a:pt x="4" y="0"/>
                    <a:pt x="5" y="1"/>
                    <a:pt x="7" y="1"/>
                  </a:cubicBezTo>
                  <a:cubicBezTo>
                    <a:pt x="7" y="1"/>
                    <a:pt x="7" y="2"/>
                    <a:pt x="7" y="2"/>
                  </a:cubicBezTo>
                  <a:cubicBezTo>
                    <a:pt x="5" y="4"/>
                    <a:pt x="4" y="3"/>
                    <a:pt x="3" y="2"/>
                  </a:cubicBezTo>
                  <a:cubicBezTo>
                    <a:pt x="3" y="2"/>
                    <a:pt x="2" y="2"/>
                    <a:pt x="0" y="2"/>
                  </a:cubicBezTo>
                  <a:close/>
                </a:path>
              </a:pathLst>
            </a:custGeom>
            <a:solidFill>
              <a:srgbClr val="997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1" name="Freeform 1686"/>
            <p:cNvSpPr>
              <a:spLocks/>
            </p:cNvSpPr>
            <p:nvPr/>
          </p:nvSpPr>
          <p:spPr bwMode="auto">
            <a:xfrm>
              <a:off x="1069" y="2066"/>
              <a:ext cx="14" cy="10"/>
            </a:xfrm>
            <a:custGeom>
              <a:avLst/>
              <a:gdLst>
                <a:gd name="T0" fmla="*/ 4 w 6"/>
                <a:gd name="T1" fmla="*/ 0 h 4"/>
                <a:gd name="T2" fmla="*/ 4 w 6"/>
                <a:gd name="T3" fmla="*/ 3 h 4"/>
                <a:gd name="T4" fmla="*/ 2 w 6"/>
                <a:gd name="T5" fmla="*/ 3 h 4"/>
                <a:gd name="T6" fmla="*/ 4 w 6"/>
                <a:gd name="T7" fmla="*/ 0 h 4"/>
              </a:gdLst>
              <a:ahLst/>
              <a:cxnLst>
                <a:cxn ang="0">
                  <a:pos x="T0" y="T1"/>
                </a:cxn>
                <a:cxn ang="0">
                  <a:pos x="T2" y="T3"/>
                </a:cxn>
                <a:cxn ang="0">
                  <a:pos x="T4" y="T5"/>
                </a:cxn>
                <a:cxn ang="0">
                  <a:pos x="T6" y="T7"/>
                </a:cxn>
              </a:cxnLst>
              <a:rect l="0" t="0" r="r" b="b"/>
              <a:pathLst>
                <a:path w="6" h="4">
                  <a:moveTo>
                    <a:pt x="4" y="0"/>
                  </a:moveTo>
                  <a:cubicBezTo>
                    <a:pt x="4" y="0"/>
                    <a:pt x="6" y="2"/>
                    <a:pt x="4" y="3"/>
                  </a:cubicBezTo>
                  <a:cubicBezTo>
                    <a:pt x="3" y="4"/>
                    <a:pt x="2" y="3"/>
                    <a:pt x="2" y="3"/>
                  </a:cubicBezTo>
                  <a:cubicBezTo>
                    <a:pt x="0" y="0"/>
                    <a:pt x="4" y="1"/>
                    <a:pt x="4" y="0"/>
                  </a:cubicBezTo>
                  <a:close/>
                </a:path>
              </a:pathLst>
            </a:custGeom>
            <a:solidFill>
              <a:srgbClr val="947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2" name="Freeform 1687"/>
            <p:cNvSpPr>
              <a:spLocks/>
            </p:cNvSpPr>
            <p:nvPr/>
          </p:nvSpPr>
          <p:spPr bwMode="auto">
            <a:xfrm>
              <a:off x="1081" y="2076"/>
              <a:ext cx="5" cy="9"/>
            </a:xfrm>
            <a:custGeom>
              <a:avLst/>
              <a:gdLst>
                <a:gd name="T0" fmla="*/ 1 w 2"/>
                <a:gd name="T1" fmla="*/ 4 h 4"/>
                <a:gd name="T2" fmla="*/ 0 w 2"/>
                <a:gd name="T3" fmla="*/ 0 h 4"/>
                <a:gd name="T4" fmla="*/ 1 w 2"/>
                <a:gd name="T5" fmla="*/ 4 h 4"/>
              </a:gdLst>
              <a:ahLst/>
              <a:cxnLst>
                <a:cxn ang="0">
                  <a:pos x="T0" y="T1"/>
                </a:cxn>
                <a:cxn ang="0">
                  <a:pos x="T2" y="T3"/>
                </a:cxn>
                <a:cxn ang="0">
                  <a:pos x="T4" y="T5"/>
                </a:cxn>
              </a:cxnLst>
              <a:rect l="0" t="0" r="r" b="b"/>
              <a:pathLst>
                <a:path w="2" h="4">
                  <a:moveTo>
                    <a:pt x="1" y="4"/>
                  </a:moveTo>
                  <a:cubicBezTo>
                    <a:pt x="0" y="2"/>
                    <a:pt x="0" y="1"/>
                    <a:pt x="0" y="0"/>
                  </a:cubicBezTo>
                  <a:cubicBezTo>
                    <a:pt x="2" y="1"/>
                    <a:pt x="2" y="2"/>
                    <a:pt x="1" y="4"/>
                  </a:cubicBezTo>
                  <a:close/>
                </a:path>
              </a:pathLst>
            </a:custGeom>
            <a:solidFill>
              <a:srgbClr val="877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3" name="Freeform 1688"/>
            <p:cNvSpPr>
              <a:spLocks/>
            </p:cNvSpPr>
            <p:nvPr/>
          </p:nvSpPr>
          <p:spPr bwMode="auto">
            <a:xfrm>
              <a:off x="948" y="2893"/>
              <a:ext cx="26" cy="83"/>
            </a:xfrm>
            <a:custGeom>
              <a:avLst/>
              <a:gdLst>
                <a:gd name="T0" fmla="*/ 7 w 11"/>
                <a:gd name="T1" fmla="*/ 11 h 35"/>
                <a:gd name="T2" fmla="*/ 0 w 11"/>
                <a:gd name="T3" fmla="*/ 4 h 35"/>
                <a:gd name="T4" fmla="*/ 1 w 11"/>
                <a:gd name="T5" fmla="*/ 3 h 35"/>
                <a:gd name="T6" fmla="*/ 7 w 11"/>
                <a:gd name="T7" fmla="*/ 0 h 35"/>
                <a:gd name="T8" fmla="*/ 11 w 11"/>
                <a:gd name="T9" fmla="*/ 8 h 35"/>
                <a:gd name="T10" fmla="*/ 11 w 11"/>
                <a:gd name="T11" fmla="*/ 19 h 35"/>
                <a:gd name="T12" fmla="*/ 11 w 11"/>
                <a:gd name="T13" fmla="*/ 20 h 35"/>
                <a:gd name="T14" fmla="*/ 10 w 11"/>
                <a:gd name="T15" fmla="*/ 28 h 35"/>
                <a:gd name="T16" fmla="*/ 5 w 11"/>
                <a:gd name="T17" fmla="*/ 35 h 35"/>
                <a:gd name="T18" fmla="*/ 5 w 11"/>
                <a:gd name="T19" fmla="*/ 31 h 35"/>
                <a:gd name="T20" fmla="*/ 8 w 11"/>
                <a:gd name="T21" fmla="*/ 13 h 35"/>
                <a:gd name="T22" fmla="*/ 7 w 11"/>
                <a:gd name="T23"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35">
                  <a:moveTo>
                    <a:pt x="7" y="11"/>
                  </a:moveTo>
                  <a:cubicBezTo>
                    <a:pt x="6" y="7"/>
                    <a:pt x="2" y="6"/>
                    <a:pt x="0" y="4"/>
                  </a:cubicBezTo>
                  <a:cubicBezTo>
                    <a:pt x="1" y="3"/>
                    <a:pt x="1" y="3"/>
                    <a:pt x="1" y="3"/>
                  </a:cubicBezTo>
                  <a:cubicBezTo>
                    <a:pt x="3" y="3"/>
                    <a:pt x="5" y="0"/>
                    <a:pt x="7" y="0"/>
                  </a:cubicBezTo>
                  <a:cubicBezTo>
                    <a:pt x="10" y="1"/>
                    <a:pt x="10" y="5"/>
                    <a:pt x="11" y="8"/>
                  </a:cubicBezTo>
                  <a:cubicBezTo>
                    <a:pt x="11" y="11"/>
                    <a:pt x="11" y="15"/>
                    <a:pt x="11" y="19"/>
                  </a:cubicBezTo>
                  <a:cubicBezTo>
                    <a:pt x="11" y="20"/>
                    <a:pt x="11" y="20"/>
                    <a:pt x="11" y="20"/>
                  </a:cubicBezTo>
                  <a:cubicBezTo>
                    <a:pt x="10" y="23"/>
                    <a:pt x="11" y="25"/>
                    <a:pt x="10" y="28"/>
                  </a:cubicBezTo>
                  <a:cubicBezTo>
                    <a:pt x="9" y="31"/>
                    <a:pt x="9" y="34"/>
                    <a:pt x="5" y="35"/>
                  </a:cubicBezTo>
                  <a:cubicBezTo>
                    <a:pt x="3" y="34"/>
                    <a:pt x="5" y="32"/>
                    <a:pt x="5" y="31"/>
                  </a:cubicBezTo>
                  <a:cubicBezTo>
                    <a:pt x="7" y="25"/>
                    <a:pt x="9" y="19"/>
                    <a:pt x="8" y="13"/>
                  </a:cubicBezTo>
                  <a:cubicBezTo>
                    <a:pt x="8" y="12"/>
                    <a:pt x="7" y="11"/>
                    <a:pt x="7" y="11"/>
                  </a:cubicBezTo>
                  <a:close/>
                </a:path>
              </a:pathLst>
            </a:custGeom>
            <a:solidFill>
              <a:srgbClr val="9977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4" name="Freeform 1689"/>
            <p:cNvSpPr>
              <a:spLocks/>
            </p:cNvSpPr>
            <p:nvPr/>
          </p:nvSpPr>
          <p:spPr bwMode="auto">
            <a:xfrm>
              <a:off x="941" y="2923"/>
              <a:ext cx="28" cy="60"/>
            </a:xfrm>
            <a:custGeom>
              <a:avLst/>
              <a:gdLst>
                <a:gd name="T0" fmla="*/ 11 w 12"/>
                <a:gd name="T1" fmla="*/ 0 h 25"/>
                <a:gd name="T2" fmla="*/ 8 w 12"/>
                <a:gd name="T3" fmla="*/ 19 h 25"/>
                <a:gd name="T4" fmla="*/ 9 w 12"/>
                <a:gd name="T5" fmla="*/ 21 h 25"/>
                <a:gd name="T6" fmla="*/ 8 w 12"/>
                <a:gd name="T7" fmla="*/ 23 h 25"/>
                <a:gd name="T8" fmla="*/ 6 w 12"/>
                <a:gd name="T9" fmla="*/ 23 h 25"/>
                <a:gd name="T10" fmla="*/ 0 w 12"/>
                <a:gd name="T11" fmla="*/ 25 h 25"/>
                <a:gd name="T12" fmla="*/ 11 w 1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2" h="25">
                  <a:moveTo>
                    <a:pt x="11" y="0"/>
                  </a:moveTo>
                  <a:cubicBezTo>
                    <a:pt x="12" y="7"/>
                    <a:pt x="11" y="13"/>
                    <a:pt x="8" y="19"/>
                  </a:cubicBezTo>
                  <a:cubicBezTo>
                    <a:pt x="8" y="20"/>
                    <a:pt x="7" y="21"/>
                    <a:pt x="9" y="21"/>
                  </a:cubicBezTo>
                  <a:cubicBezTo>
                    <a:pt x="9" y="22"/>
                    <a:pt x="9" y="22"/>
                    <a:pt x="8" y="23"/>
                  </a:cubicBezTo>
                  <a:cubicBezTo>
                    <a:pt x="7" y="23"/>
                    <a:pt x="7" y="24"/>
                    <a:pt x="6" y="23"/>
                  </a:cubicBezTo>
                  <a:cubicBezTo>
                    <a:pt x="4" y="24"/>
                    <a:pt x="2" y="24"/>
                    <a:pt x="0" y="25"/>
                  </a:cubicBezTo>
                  <a:cubicBezTo>
                    <a:pt x="8" y="18"/>
                    <a:pt x="10" y="10"/>
                    <a:pt x="11" y="0"/>
                  </a:cubicBezTo>
                  <a:close/>
                </a:path>
              </a:pathLst>
            </a:custGeom>
            <a:solidFill>
              <a:srgbClr val="7D5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5" name="Freeform 1690"/>
            <p:cNvSpPr>
              <a:spLocks/>
            </p:cNvSpPr>
            <p:nvPr/>
          </p:nvSpPr>
          <p:spPr bwMode="auto">
            <a:xfrm>
              <a:off x="946" y="2916"/>
              <a:ext cx="16" cy="12"/>
            </a:xfrm>
            <a:custGeom>
              <a:avLst/>
              <a:gdLst>
                <a:gd name="T0" fmla="*/ 0 w 7"/>
                <a:gd name="T1" fmla="*/ 2 h 5"/>
                <a:gd name="T2" fmla="*/ 4 w 7"/>
                <a:gd name="T3" fmla="*/ 1 h 5"/>
                <a:gd name="T4" fmla="*/ 7 w 7"/>
                <a:gd name="T5" fmla="*/ 2 h 5"/>
                <a:gd name="T6" fmla="*/ 6 w 7"/>
                <a:gd name="T7" fmla="*/ 3 h 5"/>
                <a:gd name="T8" fmla="*/ 3 w 7"/>
                <a:gd name="T9" fmla="*/ 3 h 5"/>
                <a:gd name="T10" fmla="*/ 0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0" y="2"/>
                  </a:moveTo>
                  <a:cubicBezTo>
                    <a:pt x="2" y="1"/>
                    <a:pt x="3" y="1"/>
                    <a:pt x="4" y="1"/>
                  </a:cubicBezTo>
                  <a:cubicBezTo>
                    <a:pt x="5" y="2"/>
                    <a:pt x="6" y="0"/>
                    <a:pt x="7" y="2"/>
                  </a:cubicBezTo>
                  <a:cubicBezTo>
                    <a:pt x="7" y="2"/>
                    <a:pt x="7" y="3"/>
                    <a:pt x="6" y="3"/>
                  </a:cubicBezTo>
                  <a:cubicBezTo>
                    <a:pt x="5" y="3"/>
                    <a:pt x="4" y="5"/>
                    <a:pt x="3" y="3"/>
                  </a:cubicBezTo>
                  <a:cubicBezTo>
                    <a:pt x="2" y="3"/>
                    <a:pt x="1" y="2"/>
                    <a:pt x="0" y="2"/>
                  </a:cubicBezTo>
                  <a:close/>
                </a:path>
              </a:pathLst>
            </a:custGeom>
            <a:solidFill>
              <a:srgbClr val="907A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6" name="Freeform 1691"/>
            <p:cNvSpPr>
              <a:spLocks/>
            </p:cNvSpPr>
            <p:nvPr/>
          </p:nvSpPr>
          <p:spPr bwMode="auto">
            <a:xfrm>
              <a:off x="941" y="2931"/>
              <a:ext cx="12" cy="9"/>
            </a:xfrm>
            <a:custGeom>
              <a:avLst/>
              <a:gdLst>
                <a:gd name="T0" fmla="*/ 3 w 5"/>
                <a:gd name="T1" fmla="*/ 0 h 4"/>
                <a:gd name="T2" fmla="*/ 4 w 5"/>
                <a:gd name="T3" fmla="*/ 3 h 4"/>
                <a:gd name="T4" fmla="*/ 1 w 5"/>
                <a:gd name="T5" fmla="*/ 3 h 4"/>
                <a:gd name="T6" fmla="*/ 2 w 5"/>
                <a:gd name="T7" fmla="*/ 0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3" y="1"/>
                    <a:pt x="5" y="2"/>
                    <a:pt x="4" y="3"/>
                  </a:cubicBezTo>
                  <a:cubicBezTo>
                    <a:pt x="3" y="4"/>
                    <a:pt x="1" y="3"/>
                    <a:pt x="1" y="3"/>
                  </a:cubicBezTo>
                  <a:cubicBezTo>
                    <a:pt x="0" y="1"/>
                    <a:pt x="1" y="1"/>
                    <a:pt x="2" y="0"/>
                  </a:cubicBezTo>
                  <a:cubicBezTo>
                    <a:pt x="2" y="0"/>
                    <a:pt x="2" y="0"/>
                    <a:pt x="3" y="0"/>
                  </a:cubicBezTo>
                  <a:close/>
                </a:path>
              </a:pathLst>
            </a:custGeom>
            <a:solidFill>
              <a:srgbClr val="886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7" name="Freeform 1692"/>
            <p:cNvSpPr>
              <a:spLocks/>
            </p:cNvSpPr>
            <p:nvPr/>
          </p:nvSpPr>
          <p:spPr bwMode="auto">
            <a:xfrm>
              <a:off x="950" y="2935"/>
              <a:ext cx="12" cy="10"/>
            </a:xfrm>
            <a:custGeom>
              <a:avLst/>
              <a:gdLst>
                <a:gd name="T0" fmla="*/ 3 w 5"/>
                <a:gd name="T1" fmla="*/ 1 h 4"/>
                <a:gd name="T2" fmla="*/ 4 w 5"/>
                <a:gd name="T3" fmla="*/ 3 h 4"/>
                <a:gd name="T4" fmla="*/ 2 w 5"/>
                <a:gd name="T5" fmla="*/ 3 h 4"/>
                <a:gd name="T6" fmla="*/ 3 w 5"/>
                <a:gd name="T7" fmla="*/ 0 h 4"/>
                <a:gd name="T8" fmla="*/ 3 w 5"/>
                <a:gd name="T9" fmla="*/ 1 h 4"/>
              </a:gdLst>
              <a:ahLst/>
              <a:cxnLst>
                <a:cxn ang="0">
                  <a:pos x="T0" y="T1"/>
                </a:cxn>
                <a:cxn ang="0">
                  <a:pos x="T2" y="T3"/>
                </a:cxn>
                <a:cxn ang="0">
                  <a:pos x="T4" y="T5"/>
                </a:cxn>
                <a:cxn ang="0">
                  <a:pos x="T6" y="T7"/>
                </a:cxn>
                <a:cxn ang="0">
                  <a:pos x="T8" y="T9"/>
                </a:cxn>
              </a:cxnLst>
              <a:rect l="0" t="0" r="r" b="b"/>
              <a:pathLst>
                <a:path w="5" h="4">
                  <a:moveTo>
                    <a:pt x="3" y="1"/>
                  </a:moveTo>
                  <a:cubicBezTo>
                    <a:pt x="3" y="1"/>
                    <a:pt x="5" y="1"/>
                    <a:pt x="4" y="3"/>
                  </a:cubicBezTo>
                  <a:cubicBezTo>
                    <a:pt x="4" y="4"/>
                    <a:pt x="3" y="4"/>
                    <a:pt x="2" y="3"/>
                  </a:cubicBezTo>
                  <a:cubicBezTo>
                    <a:pt x="0" y="2"/>
                    <a:pt x="3" y="2"/>
                    <a:pt x="3" y="0"/>
                  </a:cubicBezTo>
                  <a:lnTo>
                    <a:pt x="3" y="1"/>
                  </a:lnTo>
                  <a:close/>
                </a:path>
              </a:pathLst>
            </a:custGeom>
            <a:solidFill>
              <a:srgbClr val="9B7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8" name="Freeform 1693"/>
            <p:cNvSpPr>
              <a:spLocks/>
            </p:cNvSpPr>
            <p:nvPr/>
          </p:nvSpPr>
          <p:spPr bwMode="auto">
            <a:xfrm>
              <a:off x="950" y="2947"/>
              <a:ext cx="8" cy="7"/>
            </a:xfrm>
            <a:custGeom>
              <a:avLst/>
              <a:gdLst>
                <a:gd name="T0" fmla="*/ 1 w 3"/>
                <a:gd name="T1" fmla="*/ 2 h 3"/>
                <a:gd name="T2" fmla="*/ 0 w 3"/>
                <a:gd name="T3" fmla="*/ 1 h 3"/>
                <a:gd name="T4" fmla="*/ 2 w 3"/>
                <a:gd name="T5" fmla="*/ 0 h 3"/>
                <a:gd name="T6" fmla="*/ 3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0" y="2"/>
                    <a:pt x="0" y="1"/>
                  </a:cubicBezTo>
                  <a:cubicBezTo>
                    <a:pt x="0" y="0"/>
                    <a:pt x="1" y="0"/>
                    <a:pt x="2" y="0"/>
                  </a:cubicBezTo>
                  <a:cubicBezTo>
                    <a:pt x="3" y="0"/>
                    <a:pt x="3" y="0"/>
                    <a:pt x="3" y="1"/>
                  </a:cubicBezTo>
                  <a:cubicBezTo>
                    <a:pt x="3" y="2"/>
                    <a:pt x="2" y="2"/>
                    <a:pt x="1" y="2"/>
                  </a:cubicBezTo>
                  <a:close/>
                </a:path>
              </a:pathLst>
            </a:custGeom>
            <a:solidFill>
              <a:srgbClr val="886B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9" name="Freeform 1694"/>
            <p:cNvSpPr>
              <a:spLocks/>
            </p:cNvSpPr>
            <p:nvPr/>
          </p:nvSpPr>
          <p:spPr bwMode="auto">
            <a:xfrm>
              <a:off x="941" y="2923"/>
              <a:ext cx="9" cy="8"/>
            </a:xfrm>
            <a:custGeom>
              <a:avLst/>
              <a:gdLst>
                <a:gd name="T0" fmla="*/ 3 w 4"/>
                <a:gd name="T1" fmla="*/ 3 h 3"/>
                <a:gd name="T2" fmla="*/ 2 w 4"/>
                <a:gd name="T3" fmla="*/ 3 h 3"/>
                <a:gd name="T4" fmla="*/ 0 w 4"/>
                <a:gd name="T5" fmla="*/ 2 h 3"/>
                <a:gd name="T6" fmla="*/ 4 w 4"/>
                <a:gd name="T7" fmla="*/ 2 h 3"/>
                <a:gd name="T8" fmla="*/ 4 w 4"/>
                <a:gd name="T9" fmla="*/ 2 h 3"/>
                <a:gd name="T10" fmla="*/ 3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3" y="3"/>
                  </a:moveTo>
                  <a:cubicBezTo>
                    <a:pt x="2" y="3"/>
                    <a:pt x="2" y="3"/>
                    <a:pt x="2" y="3"/>
                  </a:cubicBezTo>
                  <a:cubicBezTo>
                    <a:pt x="2" y="1"/>
                    <a:pt x="0" y="3"/>
                    <a:pt x="0" y="2"/>
                  </a:cubicBezTo>
                  <a:cubicBezTo>
                    <a:pt x="3" y="0"/>
                    <a:pt x="3" y="0"/>
                    <a:pt x="4" y="2"/>
                  </a:cubicBezTo>
                  <a:cubicBezTo>
                    <a:pt x="4" y="2"/>
                    <a:pt x="4" y="2"/>
                    <a:pt x="4" y="2"/>
                  </a:cubicBezTo>
                  <a:cubicBezTo>
                    <a:pt x="4" y="3"/>
                    <a:pt x="3" y="3"/>
                    <a:pt x="3" y="3"/>
                  </a:cubicBezTo>
                  <a:close/>
                </a:path>
              </a:pathLst>
            </a:custGeom>
            <a:solidFill>
              <a:srgbClr val="907A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0" name="Freeform 1695"/>
            <p:cNvSpPr>
              <a:spLocks/>
            </p:cNvSpPr>
            <p:nvPr/>
          </p:nvSpPr>
          <p:spPr bwMode="auto">
            <a:xfrm>
              <a:off x="950" y="2928"/>
              <a:ext cx="10" cy="10"/>
            </a:xfrm>
            <a:custGeom>
              <a:avLst/>
              <a:gdLst>
                <a:gd name="T0" fmla="*/ 0 w 4"/>
                <a:gd name="T1" fmla="*/ 0 h 4"/>
                <a:gd name="T2" fmla="*/ 3 w 4"/>
                <a:gd name="T3" fmla="*/ 4 h 4"/>
                <a:gd name="T4" fmla="*/ 3 w 4"/>
                <a:gd name="T5" fmla="*/ 3 h 4"/>
                <a:gd name="T6" fmla="*/ 0 w 4"/>
                <a:gd name="T7" fmla="*/ 0 h 4"/>
              </a:gdLst>
              <a:ahLst/>
              <a:cxnLst>
                <a:cxn ang="0">
                  <a:pos x="T0" y="T1"/>
                </a:cxn>
                <a:cxn ang="0">
                  <a:pos x="T2" y="T3"/>
                </a:cxn>
                <a:cxn ang="0">
                  <a:pos x="T4" y="T5"/>
                </a:cxn>
                <a:cxn ang="0">
                  <a:pos x="T6" y="T7"/>
                </a:cxn>
              </a:cxnLst>
              <a:rect l="0" t="0" r="r" b="b"/>
              <a:pathLst>
                <a:path w="4" h="4">
                  <a:moveTo>
                    <a:pt x="0" y="0"/>
                  </a:moveTo>
                  <a:cubicBezTo>
                    <a:pt x="3" y="0"/>
                    <a:pt x="4" y="0"/>
                    <a:pt x="3" y="4"/>
                  </a:cubicBezTo>
                  <a:cubicBezTo>
                    <a:pt x="3" y="3"/>
                    <a:pt x="3" y="3"/>
                    <a:pt x="3" y="3"/>
                  </a:cubicBezTo>
                  <a:cubicBezTo>
                    <a:pt x="1" y="3"/>
                    <a:pt x="0" y="2"/>
                    <a:pt x="0" y="0"/>
                  </a:cubicBezTo>
                  <a:close/>
                </a:path>
              </a:pathLst>
            </a:custGeom>
            <a:solidFill>
              <a:srgbClr val="897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1" name="Freeform 1696"/>
            <p:cNvSpPr>
              <a:spLocks/>
            </p:cNvSpPr>
            <p:nvPr/>
          </p:nvSpPr>
          <p:spPr bwMode="auto">
            <a:xfrm>
              <a:off x="1604" y="3340"/>
              <a:ext cx="24" cy="102"/>
            </a:xfrm>
            <a:custGeom>
              <a:avLst/>
              <a:gdLst>
                <a:gd name="T0" fmla="*/ 4 w 10"/>
                <a:gd name="T1" fmla="*/ 41 h 43"/>
                <a:gd name="T2" fmla="*/ 3 w 10"/>
                <a:gd name="T3" fmla="*/ 43 h 43"/>
                <a:gd name="T4" fmla="*/ 4 w 10"/>
                <a:gd name="T5" fmla="*/ 30 h 43"/>
                <a:gd name="T6" fmla="*/ 3 w 10"/>
                <a:gd name="T7" fmla="*/ 28 h 43"/>
                <a:gd name="T8" fmla="*/ 4 w 10"/>
                <a:gd name="T9" fmla="*/ 23 h 43"/>
                <a:gd name="T10" fmla="*/ 0 w 10"/>
                <a:gd name="T11" fmla="*/ 9 h 43"/>
                <a:gd name="T12" fmla="*/ 0 w 10"/>
                <a:gd name="T13" fmla="*/ 7 h 43"/>
                <a:gd name="T14" fmla="*/ 3 w 10"/>
                <a:gd name="T15" fmla="*/ 3 h 43"/>
                <a:gd name="T16" fmla="*/ 8 w 10"/>
                <a:gd name="T17" fmla="*/ 1 h 43"/>
                <a:gd name="T18" fmla="*/ 9 w 10"/>
                <a:gd name="T19" fmla="*/ 6 h 43"/>
                <a:gd name="T20" fmla="*/ 9 w 10"/>
                <a:gd name="T21" fmla="*/ 10 h 43"/>
                <a:gd name="T22" fmla="*/ 8 w 10"/>
                <a:gd name="T23" fmla="*/ 24 h 43"/>
                <a:gd name="T24" fmla="*/ 6 w 10"/>
                <a:gd name="T25" fmla="*/ 34 h 43"/>
                <a:gd name="T26" fmla="*/ 4 w 10"/>
                <a:gd name="T27"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43">
                  <a:moveTo>
                    <a:pt x="4" y="41"/>
                  </a:moveTo>
                  <a:cubicBezTo>
                    <a:pt x="4" y="41"/>
                    <a:pt x="4" y="42"/>
                    <a:pt x="3" y="43"/>
                  </a:cubicBezTo>
                  <a:cubicBezTo>
                    <a:pt x="4" y="38"/>
                    <a:pt x="4" y="34"/>
                    <a:pt x="4" y="30"/>
                  </a:cubicBezTo>
                  <a:cubicBezTo>
                    <a:pt x="4" y="29"/>
                    <a:pt x="5" y="28"/>
                    <a:pt x="3" y="28"/>
                  </a:cubicBezTo>
                  <a:cubicBezTo>
                    <a:pt x="4" y="26"/>
                    <a:pt x="4" y="25"/>
                    <a:pt x="4" y="23"/>
                  </a:cubicBezTo>
                  <a:cubicBezTo>
                    <a:pt x="4" y="18"/>
                    <a:pt x="3" y="13"/>
                    <a:pt x="0" y="9"/>
                  </a:cubicBezTo>
                  <a:cubicBezTo>
                    <a:pt x="0" y="9"/>
                    <a:pt x="0" y="8"/>
                    <a:pt x="0" y="7"/>
                  </a:cubicBezTo>
                  <a:cubicBezTo>
                    <a:pt x="1" y="6"/>
                    <a:pt x="2" y="4"/>
                    <a:pt x="3" y="3"/>
                  </a:cubicBezTo>
                  <a:cubicBezTo>
                    <a:pt x="5" y="1"/>
                    <a:pt x="6" y="0"/>
                    <a:pt x="8" y="1"/>
                  </a:cubicBezTo>
                  <a:cubicBezTo>
                    <a:pt x="10" y="2"/>
                    <a:pt x="10" y="4"/>
                    <a:pt x="9" y="6"/>
                  </a:cubicBezTo>
                  <a:cubicBezTo>
                    <a:pt x="8" y="8"/>
                    <a:pt x="10" y="9"/>
                    <a:pt x="9" y="10"/>
                  </a:cubicBezTo>
                  <a:cubicBezTo>
                    <a:pt x="9" y="15"/>
                    <a:pt x="7" y="19"/>
                    <a:pt x="8" y="24"/>
                  </a:cubicBezTo>
                  <a:cubicBezTo>
                    <a:pt x="7" y="27"/>
                    <a:pt x="7" y="30"/>
                    <a:pt x="6" y="34"/>
                  </a:cubicBezTo>
                  <a:cubicBezTo>
                    <a:pt x="6" y="36"/>
                    <a:pt x="5" y="38"/>
                    <a:pt x="4" y="41"/>
                  </a:cubicBezTo>
                  <a:close/>
                </a:path>
              </a:pathLst>
            </a:custGeom>
            <a:solidFill>
              <a:srgbClr val="AD92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2" name="Freeform 1697"/>
            <p:cNvSpPr>
              <a:spLocks/>
            </p:cNvSpPr>
            <p:nvPr/>
          </p:nvSpPr>
          <p:spPr bwMode="auto">
            <a:xfrm>
              <a:off x="1578" y="3440"/>
              <a:ext cx="17" cy="21"/>
            </a:xfrm>
            <a:custGeom>
              <a:avLst/>
              <a:gdLst>
                <a:gd name="T0" fmla="*/ 5 w 7"/>
                <a:gd name="T1" fmla="*/ 8 h 9"/>
                <a:gd name="T2" fmla="*/ 0 w 7"/>
                <a:gd name="T3" fmla="*/ 7 h 9"/>
                <a:gd name="T4" fmla="*/ 0 w 7"/>
                <a:gd name="T5" fmla="*/ 6 h 9"/>
                <a:gd name="T6" fmla="*/ 1 w 7"/>
                <a:gd name="T7" fmla="*/ 7 h 9"/>
                <a:gd name="T8" fmla="*/ 3 w 7"/>
                <a:gd name="T9" fmla="*/ 7 h 9"/>
                <a:gd name="T10" fmla="*/ 3 w 7"/>
                <a:gd name="T11" fmla="*/ 5 h 9"/>
                <a:gd name="T12" fmla="*/ 2 w 7"/>
                <a:gd name="T13" fmla="*/ 0 h 9"/>
                <a:gd name="T14" fmla="*/ 7 w 7"/>
                <a:gd name="T15" fmla="*/ 3 h 9"/>
                <a:gd name="T16" fmla="*/ 5 w 7"/>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5" y="8"/>
                  </a:moveTo>
                  <a:cubicBezTo>
                    <a:pt x="3" y="6"/>
                    <a:pt x="1" y="9"/>
                    <a:pt x="0" y="7"/>
                  </a:cubicBezTo>
                  <a:cubicBezTo>
                    <a:pt x="0" y="6"/>
                    <a:pt x="0" y="6"/>
                    <a:pt x="0" y="6"/>
                  </a:cubicBezTo>
                  <a:cubicBezTo>
                    <a:pt x="0" y="6"/>
                    <a:pt x="1" y="6"/>
                    <a:pt x="1" y="7"/>
                  </a:cubicBezTo>
                  <a:cubicBezTo>
                    <a:pt x="1" y="7"/>
                    <a:pt x="2" y="7"/>
                    <a:pt x="3" y="7"/>
                  </a:cubicBezTo>
                  <a:cubicBezTo>
                    <a:pt x="4" y="6"/>
                    <a:pt x="3" y="5"/>
                    <a:pt x="3" y="5"/>
                  </a:cubicBezTo>
                  <a:cubicBezTo>
                    <a:pt x="0" y="3"/>
                    <a:pt x="1" y="2"/>
                    <a:pt x="2" y="0"/>
                  </a:cubicBezTo>
                  <a:cubicBezTo>
                    <a:pt x="4" y="0"/>
                    <a:pt x="3" y="4"/>
                    <a:pt x="7" y="3"/>
                  </a:cubicBezTo>
                  <a:cubicBezTo>
                    <a:pt x="4" y="4"/>
                    <a:pt x="3" y="6"/>
                    <a:pt x="5" y="8"/>
                  </a:cubicBezTo>
                  <a:close/>
                </a:path>
              </a:pathLst>
            </a:custGeom>
            <a:solidFill>
              <a:srgbClr val="F3E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3" name="Freeform 1698"/>
            <p:cNvSpPr>
              <a:spLocks/>
            </p:cNvSpPr>
            <p:nvPr/>
          </p:nvSpPr>
          <p:spPr bwMode="auto">
            <a:xfrm>
              <a:off x="965" y="1827"/>
              <a:ext cx="7" cy="17"/>
            </a:xfrm>
            <a:custGeom>
              <a:avLst/>
              <a:gdLst>
                <a:gd name="T0" fmla="*/ 0 w 3"/>
                <a:gd name="T1" fmla="*/ 0 h 7"/>
                <a:gd name="T2" fmla="*/ 2 w 3"/>
                <a:gd name="T3" fmla="*/ 5 h 7"/>
                <a:gd name="T4" fmla="*/ 1 w 3"/>
                <a:gd name="T5" fmla="*/ 4 h 7"/>
                <a:gd name="T6" fmla="*/ 0 w 3"/>
                <a:gd name="T7" fmla="*/ 0 h 7"/>
              </a:gdLst>
              <a:ahLst/>
              <a:cxnLst>
                <a:cxn ang="0">
                  <a:pos x="T0" y="T1"/>
                </a:cxn>
                <a:cxn ang="0">
                  <a:pos x="T2" y="T3"/>
                </a:cxn>
                <a:cxn ang="0">
                  <a:pos x="T4" y="T5"/>
                </a:cxn>
                <a:cxn ang="0">
                  <a:pos x="T6" y="T7"/>
                </a:cxn>
              </a:cxnLst>
              <a:rect l="0" t="0" r="r" b="b"/>
              <a:pathLst>
                <a:path w="3" h="7">
                  <a:moveTo>
                    <a:pt x="0" y="0"/>
                  </a:moveTo>
                  <a:cubicBezTo>
                    <a:pt x="2" y="2"/>
                    <a:pt x="3" y="4"/>
                    <a:pt x="2" y="5"/>
                  </a:cubicBezTo>
                  <a:cubicBezTo>
                    <a:pt x="1" y="7"/>
                    <a:pt x="1" y="5"/>
                    <a:pt x="1" y="4"/>
                  </a:cubicBezTo>
                  <a:cubicBezTo>
                    <a:pt x="0" y="3"/>
                    <a:pt x="0" y="2"/>
                    <a:pt x="0" y="0"/>
                  </a:cubicBezTo>
                  <a:close/>
                </a:path>
              </a:pathLst>
            </a:custGeom>
            <a:solidFill>
              <a:srgbClr val="9A8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4" name="Freeform 1699"/>
            <p:cNvSpPr>
              <a:spLocks/>
            </p:cNvSpPr>
            <p:nvPr/>
          </p:nvSpPr>
          <p:spPr bwMode="auto">
            <a:xfrm>
              <a:off x="955" y="1851"/>
              <a:ext cx="7" cy="7"/>
            </a:xfrm>
            <a:custGeom>
              <a:avLst/>
              <a:gdLst>
                <a:gd name="T0" fmla="*/ 3 w 3"/>
                <a:gd name="T1" fmla="*/ 2 h 3"/>
                <a:gd name="T2" fmla="*/ 2 w 3"/>
                <a:gd name="T3" fmla="*/ 3 h 3"/>
                <a:gd name="T4" fmla="*/ 0 w 3"/>
                <a:gd name="T5" fmla="*/ 1 h 3"/>
                <a:gd name="T6" fmla="*/ 1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3" y="3"/>
                    <a:pt x="2" y="3"/>
                  </a:cubicBezTo>
                  <a:cubicBezTo>
                    <a:pt x="1" y="3"/>
                    <a:pt x="0" y="2"/>
                    <a:pt x="0" y="1"/>
                  </a:cubicBezTo>
                  <a:cubicBezTo>
                    <a:pt x="0" y="1"/>
                    <a:pt x="1" y="0"/>
                    <a:pt x="1" y="0"/>
                  </a:cubicBezTo>
                  <a:cubicBezTo>
                    <a:pt x="2" y="0"/>
                    <a:pt x="3" y="1"/>
                    <a:pt x="3" y="2"/>
                  </a:cubicBezTo>
                  <a:close/>
                </a:path>
              </a:pathLst>
            </a:custGeom>
            <a:solidFill>
              <a:srgbClr val="7C6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5" name="Freeform 1700"/>
            <p:cNvSpPr>
              <a:spLocks/>
            </p:cNvSpPr>
            <p:nvPr/>
          </p:nvSpPr>
          <p:spPr bwMode="auto">
            <a:xfrm>
              <a:off x="953" y="1841"/>
              <a:ext cx="5" cy="7"/>
            </a:xfrm>
            <a:custGeom>
              <a:avLst/>
              <a:gdLst>
                <a:gd name="T0" fmla="*/ 1 w 2"/>
                <a:gd name="T1" fmla="*/ 0 h 3"/>
                <a:gd name="T2" fmla="*/ 2 w 2"/>
                <a:gd name="T3" fmla="*/ 2 h 3"/>
                <a:gd name="T4" fmla="*/ 1 w 2"/>
                <a:gd name="T5" fmla="*/ 3 h 3"/>
                <a:gd name="T6" fmla="*/ 0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2" y="0"/>
                    <a:pt x="2" y="1"/>
                    <a:pt x="2" y="2"/>
                  </a:cubicBezTo>
                  <a:cubicBezTo>
                    <a:pt x="2" y="2"/>
                    <a:pt x="2" y="3"/>
                    <a:pt x="1" y="3"/>
                  </a:cubicBezTo>
                  <a:cubicBezTo>
                    <a:pt x="0" y="3"/>
                    <a:pt x="0" y="2"/>
                    <a:pt x="0" y="1"/>
                  </a:cubicBezTo>
                  <a:cubicBezTo>
                    <a:pt x="0" y="0"/>
                    <a:pt x="0" y="0"/>
                    <a:pt x="1" y="0"/>
                  </a:cubicBezTo>
                  <a:close/>
                </a:path>
              </a:pathLst>
            </a:custGeom>
            <a:solidFill>
              <a:srgbClr val="7B6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6" name="Freeform 1701"/>
            <p:cNvSpPr>
              <a:spLocks/>
            </p:cNvSpPr>
            <p:nvPr/>
          </p:nvSpPr>
          <p:spPr bwMode="auto">
            <a:xfrm>
              <a:off x="1704" y="2336"/>
              <a:ext cx="17" cy="26"/>
            </a:xfrm>
            <a:custGeom>
              <a:avLst/>
              <a:gdLst>
                <a:gd name="T0" fmla="*/ 3 w 7"/>
                <a:gd name="T1" fmla="*/ 11 h 11"/>
                <a:gd name="T2" fmla="*/ 2 w 7"/>
                <a:gd name="T3" fmla="*/ 9 h 11"/>
                <a:gd name="T4" fmla="*/ 1 w 7"/>
                <a:gd name="T5" fmla="*/ 10 h 11"/>
                <a:gd name="T6" fmla="*/ 3 w 7"/>
                <a:gd name="T7" fmla="*/ 0 h 11"/>
                <a:gd name="T8" fmla="*/ 3 w 7"/>
                <a:gd name="T9" fmla="*/ 6 h 11"/>
                <a:gd name="T10" fmla="*/ 4 w 7"/>
                <a:gd name="T11" fmla="*/ 7 h 11"/>
                <a:gd name="T12" fmla="*/ 6 w 7"/>
                <a:gd name="T13" fmla="*/ 9 h 11"/>
                <a:gd name="T14" fmla="*/ 3 w 7"/>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3" y="11"/>
                  </a:moveTo>
                  <a:cubicBezTo>
                    <a:pt x="2" y="11"/>
                    <a:pt x="3" y="9"/>
                    <a:pt x="2" y="9"/>
                  </a:cubicBezTo>
                  <a:cubicBezTo>
                    <a:pt x="2" y="9"/>
                    <a:pt x="1" y="10"/>
                    <a:pt x="1" y="10"/>
                  </a:cubicBezTo>
                  <a:cubicBezTo>
                    <a:pt x="0" y="10"/>
                    <a:pt x="2" y="2"/>
                    <a:pt x="3" y="0"/>
                  </a:cubicBezTo>
                  <a:cubicBezTo>
                    <a:pt x="3" y="2"/>
                    <a:pt x="2" y="4"/>
                    <a:pt x="3" y="6"/>
                  </a:cubicBezTo>
                  <a:cubicBezTo>
                    <a:pt x="4" y="6"/>
                    <a:pt x="3" y="7"/>
                    <a:pt x="4" y="7"/>
                  </a:cubicBezTo>
                  <a:cubicBezTo>
                    <a:pt x="6" y="7"/>
                    <a:pt x="7" y="7"/>
                    <a:pt x="6" y="9"/>
                  </a:cubicBezTo>
                  <a:cubicBezTo>
                    <a:pt x="6" y="11"/>
                    <a:pt x="4" y="11"/>
                    <a:pt x="3" y="11"/>
                  </a:cubicBezTo>
                  <a:close/>
                </a:path>
              </a:pathLst>
            </a:custGeom>
            <a:solidFill>
              <a:srgbClr val="AF91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7" name="Freeform 1702"/>
            <p:cNvSpPr>
              <a:spLocks/>
            </p:cNvSpPr>
            <p:nvPr/>
          </p:nvSpPr>
          <p:spPr bwMode="auto">
            <a:xfrm>
              <a:off x="1723" y="2355"/>
              <a:ext cx="9" cy="10"/>
            </a:xfrm>
            <a:custGeom>
              <a:avLst/>
              <a:gdLst>
                <a:gd name="T0" fmla="*/ 4 w 4"/>
                <a:gd name="T1" fmla="*/ 2 h 4"/>
                <a:gd name="T2" fmla="*/ 2 w 4"/>
                <a:gd name="T3" fmla="*/ 4 h 4"/>
                <a:gd name="T4" fmla="*/ 0 w 4"/>
                <a:gd name="T5" fmla="*/ 2 h 4"/>
                <a:gd name="T6" fmla="*/ 2 w 4"/>
                <a:gd name="T7" fmla="*/ 1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1" y="4"/>
                    <a:pt x="0" y="3"/>
                    <a:pt x="0" y="2"/>
                  </a:cubicBezTo>
                  <a:cubicBezTo>
                    <a:pt x="0" y="0"/>
                    <a:pt x="1" y="1"/>
                    <a:pt x="2" y="1"/>
                  </a:cubicBezTo>
                  <a:cubicBezTo>
                    <a:pt x="3" y="1"/>
                    <a:pt x="4" y="1"/>
                    <a:pt x="4" y="2"/>
                  </a:cubicBezTo>
                  <a:close/>
                </a:path>
              </a:pathLst>
            </a:custGeom>
            <a:solidFill>
              <a:srgbClr val="745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8" name="Freeform 1703"/>
            <p:cNvSpPr>
              <a:spLocks/>
            </p:cNvSpPr>
            <p:nvPr/>
          </p:nvSpPr>
          <p:spPr bwMode="auto">
            <a:xfrm>
              <a:off x="1725" y="2346"/>
              <a:ext cx="10" cy="9"/>
            </a:xfrm>
            <a:custGeom>
              <a:avLst/>
              <a:gdLst>
                <a:gd name="T0" fmla="*/ 2 w 4"/>
                <a:gd name="T1" fmla="*/ 0 h 4"/>
                <a:gd name="T2" fmla="*/ 3 w 4"/>
                <a:gd name="T3" fmla="*/ 4 h 4"/>
                <a:gd name="T4" fmla="*/ 1 w 4"/>
                <a:gd name="T5" fmla="*/ 4 h 4"/>
                <a:gd name="T6" fmla="*/ 2 w 4"/>
                <a:gd name="T7" fmla="*/ 0 h 4"/>
              </a:gdLst>
              <a:ahLst/>
              <a:cxnLst>
                <a:cxn ang="0">
                  <a:pos x="T0" y="T1"/>
                </a:cxn>
                <a:cxn ang="0">
                  <a:pos x="T2" y="T3"/>
                </a:cxn>
                <a:cxn ang="0">
                  <a:pos x="T4" y="T5"/>
                </a:cxn>
                <a:cxn ang="0">
                  <a:pos x="T6" y="T7"/>
                </a:cxn>
              </a:cxnLst>
              <a:rect l="0" t="0" r="r" b="b"/>
              <a:pathLst>
                <a:path w="4" h="4">
                  <a:moveTo>
                    <a:pt x="2" y="0"/>
                  </a:moveTo>
                  <a:cubicBezTo>
                    <a:pt x="3" y="1"/>
                    <a:pt x="4" y="3"/>
                    <a:pt x="3" y="4"/>
                  </a:cubicBezTo>
                  <a:cubicBezTo>
                    <a:pt x="3" y="4"/>
                    <a:pt x="1" y="4"/>
                    <a:pt x="1" y="4"/>
                  </a:cubicBezTo>
                  <a:cubicBezTo>
                    <a:pt x="0" y="2"/>
                    <a:pt x="1" y="1"/>
                    <a:pt x="2" y="0"/>
                  </a:cubicBezTo>
                  <a:close/>
                </a:path>
              </a:pathLst>
            </a:custGeom>
            <a:solidFill>
              <a:srgbClr val="886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9" name="Freeform 1704"/>
            <p:cNvSpPr>
              <a:spLocks/>
            </p:cNvSpPr>
            <p:nvPr/>
          </p:nvSpPr>
          <p:spPr bwMode="auto">
            <a:xfrm>
              <a:off x="1045" y="1792"/>
              <a:ext cx="34" cy="52"/>
            </a:xfrm>
            <a:custGeom>
              <a:avLst/>
              <a:gdLst>
                <a:gd name="T0" fmla="*/ 1 w 14"/>
                <a:gd name="T1" fmla="*/ 10 h 22"/>
                <a:gd name="T2" fmla="*/ 2 w 14"/>
                <a:gd name="T3" fmla="*/ 0 h 22"/>
                <a:gd name="T4" fmla="*/ 13 w 14"/>
                <a:gd name="T5" fmla="*/ 7 h 22"/>
                <a:gd name="T6" fmla="*/ 13 w 14"/>
                <a:gd name="T7" fmla="*/ 9 h 22"/>
                <a:gd name="T8" fmla="*/ 7 w 14"/>
                <a:gd name="T9" fmla="*/ 21 h 22"/>
                <a:gd name="T10" fmla="*/ 7 w 14"/>
                <a:gd name="T11" fmla="*/ 22 h 22"/>
                <a:gd name="T12" fmla="*/ 6 w 14"/>
                <a:gd name="T13" fmla="*/ 21 h 22"/>
                <a:gd name="T14" fmla="*/ 1 w 14"/>
                <a:gd name="T15" fmla="*/ 1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1" y="10"/>
                  </a:moveTo>
                  <a:cubicBezTo>
                    <a:pt x="1" y="7"/>
                    <a:pt x="0" y="3"/>
                    <a:pt x="2" y="0"/>
                  </a:cubicBezTo>
                  <a:cubicBezTo>
                    <a:pt x="6" y="2"/>
                    <a:pt x="10" y="3"/>
                    <a:pt x="13" y="7"/>
                  </a:cubicBezTo>
                  <a:cubicBezTo>
                    <a:pt x="14" y="8"/>
                    <a:pt x="14" y="9"/>
                    <a:pt x="13" y="9"/>
                  </a:cubicBezTo>
                  <a:cubicBezTo>
                    <a:pt x="9" y="12"/>
                    <a:pt x="8" y="16"/>
                    <a:pt x="7" y="21"/>
                  </a:cubicBezTo>
                  <a:cubicBezTo>
                    <a:pt x="7" y="22"/>
                    <a:pt x="7" y="21"/>
                    <a:pt x="7" y="22"/>
                  </a:cubicBezTo>
                  <a:cubicBezTo>
                    <a:pt x="7" y="22"/>
                    <a:pt x="6" y="22"/>
                    <a:pt x="6" y="21"/>
                  </a:cubicBezTo>
                  <a:cubicBezTo>
                    <a:pt x="4" y="17"/>
                    <a:pt x="3" y="14"/>
                    <a:pt x="1" y="10"/>
                  </a:cubicBezTo>
                  <a:close/>
                </a:path>
              </a:pathLst>
            </a:custGeom>
            <a:solidFill>
              <a:srgbClr val="906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0" name="Freeform 1705"/>
            <p:cNvSpPr>
              <a:spLocks/>
            </p:cNvSpPr>
            <p:nvPr/>
          </p:nvSpPr>
          <p:spPr bwMode="auto">
            <a:xfrm>
              <a:off x="1048" y="1863"/>
              <a:ext cx="24" cy="47"/>
            </a:xfrm>
            <a:custGeom>
              <a:avLst/>
              <a:gdLst>
                <a:gd name="T0" fmla="*/ 10 w 10"/>
                <a:gd name="T1" fmla="*/ 7 h 20"/>
                <a:gd name="T2" fmla="*/ 10 w 10"/>
                <a:gd name="T3" fmla="*/ 7 h 20"/>
                <a:gd name="T4" fmla="*/ 5 w 10"/>
                <a:gd name="T5" fmla="*/ 19 h 20"/>
                <a:gd name="T6" fmla="*/ 5 w 10"/>
                <a:gd name="T7" fmla="*/ 20 h 20"/>
                <a:gd name="T8" fmla="*/ 4 w 10"/>
                <a:gd name="T9" fmla="*/ 19 h 20"/>
                <a:gd name="T10" fmla="*/ 0 w 10"/>
                <a:gd name="T11" fmla="*/ 11 h 20"/>
                <a:gd name="T12" fmla="*/ 0 w 10"/>
                <a:gd name="T13" fmla="*/ 3 h 20"/>
                <a:gd name="T14" fmla="*/ 3 w 10"/>
                <a:gd name="T15" fmla="*/ 0 h 20"/>
                <a:gd name="T16" fmla="*/ 10 w 10"/>
                <a:gd name="T1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10" y="7"/>
                  </a:moveTo>
                  <a:cubicBezTo>
                    <a:pt x="10" y="7"/>
                    <a:pt x="10" y="7"/>
                    <a:pt x="10" y="7"/>
                  </a:cubicBezTo>
                  <a:cubicBezTo>
                    <a:pt x="6" y="10"/>
                    <a:pt x="5" y="15"/>
                    <a:pt x="5" y="19"/>
                  </a:cubicBezTo>
                  <a:cubicBezTo>
                    <a:pt x="5" y="19"/>
                    <a:pt x="5" y="20"/>
                    <a:pt x="5" y="20"/>
                  </a:cubicBezTo>
                  <a:cubicBezTo>
                    <a:pt x="4" y="19"/>
                    <a:pt x="4" y="19"/>
                    <a:pt x="4" y="19"/>
                  </a:cubicBezTo>
                  <a:cubicBezTo>
                    <a:pt x="3" y="16"/>
                    <a:pt x="2" y="14"/>
                    <a:pt x="0" y="11"/>
                  </a:cubicBezTo>
                  <a:cubicBezTo>
                    <a:pt x="0" y="8"/>
                    <a:pt x="1" y="5"/>
                    <a:pt x="0" y="3"/>
                  </a:cubicBezTo>
                  <a:cubicBezTo>
                    <a:pt x="0" y="1"/>
                    <a:pt x="1" y="0"/>
                    <a:pt x="3" y="0"/>
                  </a:cubicBezTo>
                  <a:cubicBezTo>
                    <a:pt x="5" y="3"/>
                    <a:pt x="6" y="6"/>
                    <a:pt x="10" y="7"/>
                  </a:cubicBezTo>
                  <a:close/>
                </a:path>
              </a:pathLst>
            </a:custGeom>
            <a:solidFill>
              <a:srgbClr val="916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1" name="Freeform 1706"/>
            <p:cNvSpPr>
              <a:spLocks/>
            </p:cNvSpPr>
            <p:nvPr/>
          </p:nvSpPr>
          <p:spPr bwMode="auto">
            <a:xfrm>
              <a:off x="1060" y="1860"/>
              <a:ext cx="47" cy="22"/>
            </a:xfrm>
            <a:custGeom>
              <a:avLst/>
              <a:gdLst>
                <a:gd name="T0" fmla="*/ 3 w 20"/>
                <a:gd name="T1" fmla="*/ 2 h 9"/>
                <a:gd name="T2" fmla="*/ 9 w 20"/>
                <a:gd name="T3" fmla="*/ 3 h 9"/>
                <a:gd name="T4" fmla="*/ 18 w 20"/>
                <a:gd name="T5" fmla="*/ 3 h 9"/>
                <a:gd name="T6" fmla="*/ 20 w 20"/>
                <a:gd name="T7" fmla="*/ 3 h 9"/>
                <a:gd name="T8" fmla="*/ 8 w 20"/>
                <a:gd name="T9" fmla="*/ 7 h 9"/>
                <a:gd name="T10" fmla="*/ 1 w 20"/>
                <a:gd name="T11" fmla="*/ 4 h 9"/>
                <a:gd name="T12" fmla="*/ 1 w 20"/>
                <a:gd name="T13" fmla="*/ 0 h 9"/>
                <a:gd name="T14" fmla="*/ 3 w 2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9">
                  <a:moveTo>
                    <a:pt x="3" y="2"/>
                  </a:moveTo>
                  <a:cubicBezTo>
                    <a:pt x="5" y="4"/>
                    <a:pt x="6" y="5"/>
                    <a:pt x="9" y="3"/>
                  </a:cubicBezTo>
                  <a:cubicBezTo>
                    <a:pt x="12" y="2"/>
                    <a:pt x="15" y="2"/>
                    <a:pt x="18" y="3"/>
                  </a:cubicBezTo>
                  <a:cubicBezTo>
                    <a:pt x="19" y="3"/>
                    <a:pt x="19" y="3"/>
                    <a:pt x="20" y="3"/>
                  </a:cubicBezTo>
                  <a:cubicBezTo>
                    <a:pt x="18" y="6"/>
                    <a:pt x="12" y="9"/>
                    <a:pt x="8" y="7"/>
                  </a:cubicBezTo>
                  <a:cubicBezTo>
                    <a:pt x="5" y="7"/>
                    <a:pt x="3" y="6"/>
                    <a:pt x="1" y="4"/>
                  </a:cubicBezTo>
                  <a:cubicBezTo>
                    <a:pt x="1" y="3"/>
                    <a:pt x="0" y="2"/>
                    <a:pt x="1" y="0"/>
                  </a:cubicBezTo>
                  <a:cubicBezTo>
                    <a:pt x="2" y="0"/>
                    <a:pt x="3" y="1"/>
                    <a:pt x="3" y="2"/>
                  </a:cubicBezTo>
                  <a:close/>
                </a:path>
              </a:pathLst>
            </a:custGeom>
            <a:solidFill>
              <a:srgbClr val="F2E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2" name="Freeform 1707"/>
            <p:cNvSpPr>
              <a:spLocks/>
            </p:cNvSpPr>
            <p:nvPr/>
          </p:nvSpPr>
          <p:spPr bwMode="auto">
            <a:xfrm>
              <a:off x="1060" y="1808"/>
              <a:ext cx="28" cy="59"/>
            </a:xfrm>
            <a:custGeom>
              <a:avLst/>
              <a:gdLst>
                <a:gd name="T0" fmla="*/ 3 w 12"/>
                <a:gd name="T1" fmla="*/ 24 h 25"/>
                <a:gd name="T2" fmla="*/ 1 w 12"/>
                <a:gd name="T3" fmla="*/ 22 h 25"/>
                <a:gd name="T4" fmla="*/ 0 w 12"/>
                <a:gd name="T5" fmla="*/ 14 h 25"/>
                <a:gd name="T6" fmla="*/ 1 w 12"/>
                <a:gd name="T7" fmla="*/ 11 h 25"/>
                <a:gd name="T8" fmla="*/ 7 w 12"/>
                <a:gd name="T9" fmla="*/ 2 h 25"/>
                <a:gd name="T10" fmla="*/ 7 w 12"/>
                <a:gd name="T11" fmla="*/ 0 h 25"/>
                <a:gd name="T12" fmla="*/ 12 w 12"/>
                <a:gd name="T13" fmla="*/ 4 h 25"/>
                <a:gd name="T14" fmla="*/ 2 w 12"/>
                <a:gd name="T15" fmla="*/ 12 h 25"/>
                <a:gd name="T16" fmla="*/ 6 w 12"/>
                <a:gd name="T17" fmla="*/ 23 h 25"/>
                <a:gd name="T18" fmla="*/ 3 w 12"/>
                <a:gd name="T1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5">
                  <a:moveTo>
                    <a:pt x="3" y="24"/>
                  </a:moveTo>
                  <a:cubicBezTo>
                    <a:pt x="3" y="24"/>
                    <a:pt x="2" y="23"/>
                    <a:pt x="1" y="22"/>
                  </a:cubicBezTo>
                  <a:cubicBezTo>
                    <a:pt x="1" y="20"/>
                    <a:pt x="0" y="17"/>
                    <a:pt x="0" y="14"/>
                  </a:cubicBezTo>
                  <a:cubicBezTo>
                    <a:pt x="2" y="13"/>
                    <a:pt x="1" y="12"/>
                    <a:pt x="1" y="11"/>
                  </a:cubicBezTo>
                  <a:cubicBezTo>
                    <a:pt x="2" y="7"/>
                    <a:pt x="2" y="3"/>
                    <a:pt x="7" y="2"/>
                  </a:cubicBezTo>
                  <a:cubicBezTo>
                    <a:pt x="7" y="2"/>
                    <a:pt x="7" y="1"/>
                    <a:pt x="7" y="0"/>
                  </a:cubicBezTo>
                  <a:cubicBezTo>
                    <a:pt x="9" y="2"/>
                    <a:pt x="11" y="2"/>
                    <a:pt x="12" y="4"/>
                  </a:cubicBezTo>
                  <a:cubicBezTo>
                    <a:pt x="7" y="4"/>
                    <a:pt x="3" y="7"/>
                    <a:pt x="2" y="12"/>
                  </a:cubicBezTo>
                  <a:cubicBezTo>
                    <a:pt x="1" y="17"/>
                    <a:pt x="3" y="22"/>
                    <a:pt x="6" y="23"/>
                  </a:cubicBezTo>
                  <a:cubicBezTo>
                    <a:pt x="6" y="25"/>
                    <a:pt x="4" y="24"/>
                    <a:pt x="3" y="24"/>
                  </a:cubicBezTo>
                  <a:close/>
                </a:path>
              </a:pathLst>
            </a:custGeom>
            <a:solidFill>
              <a:srgbClr val="7E5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3" name="Freeform 1708"/>
            <p:cNvSpPr>
              <a:spLocks/>
            </p:cNvSpPr>
            <p:nvPr/>
          </p:nvSpPr>
          <p:spPr bwMode="auto">
            <a:xfrm>
              <a:off x="1041" y="1851"/>
              <a:ext cx="14" cy="38"/>
            </a:xfrm>
            <a:custGeom>
              <a:avLst/>
              <a:gdLst>
                <a:gd name="T0" fmla="*/ 6 w 6"/>
                <a:gd name="T1" fmla="*/ 5 h 16"/>
                <a:gd name="T2" fmla="*/ 4 w 6"/>
                <a:gd name="T3" fmla="*/ 8 h 16"/>
                <a:gd name="T4" fmla="*/ 3 w 6"/>
                <a:gd name="T5" fmla="*/ 16 h 16"/>
                <a:gd name="T6" fmla="*/ 2 w 6"/>
                <a:gd name="T7" fmla="*/ 15 h 16"/>
                <a:gd name="T8" fmla="*/ 2 w 6"/>
                <a:gd name="T9" fmla="*/ 1 h 16"/>
                <a:gd name="T10" fmla="*/ 4 w 6"/>
                <a:gd name="T11" fmla="*/ 0 h 16"/>
                <a:gd name="T12" fmla="*/ 6 w 6"/>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6" y="5"/>
                  </a:moveTo>
                  <a:cubicBezTo>
                    <a:pt x="4" y="5"/>
                    <a:pt x="3" y="7"/>
                    <a:pt x="4" y="8"/>
                  </a:cubicBezTo>
                  <a:cubicBezTo>
                    <a:pt x="5" y="11"/>
                    <a:pt x="4" y="13"/>
                    <a:pt x="3" y="16"/>
                  </a:cubicBezTo>
                  <a:cubicBezTo>
                    <a:pt x="3" y="16"/>
                    <a:pt x="3" y="15"/>
                    <a:pt x="2" y="15"/>
                  </a:cubicBezTo>
                  <a:cubicBezTo>
                    <a:pt x="0" y="11"/>
                    <a:pt x="1" y="6"/>
                    <a:pt x="2" y="1"/>
                  </a:cubicBezTo>
                  <a:cubicBezTo>
                    <a:pt x="2" y="0"/>
                    <a:pt x="3" y="0"/>
                    <a:pt x="4" y="0"/>
                  </a:cubicBezTo>
                  <a:cubicBezTo>
                    <a:pt x="6" y="1"/>
                    <a:pt x="6" y="3"/>
                    <a:pt x="6" y="5"/>
                  </a:cubicBezTo>
                  <a:close/>
                </a:path>
              </a:pathLst>
            </a:custGeom>
            <a:solidFill>
              <a:srgbClr val="693F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4" name="Freeform 1709"/>
            <p:cNvSpPr>
              <a:spLocks/>
            </p:cNvSpPr>
            <p:nvPr/>
          </p:nvSpPr>
          <p:spPr bwMode="auto">
            <a:xfrm>
              <a:off x="1034" y="1825"/>
              <a:ext cx="19" cy="12"/>
            </a:xfrm>
            <a:custGeom>
              <a:avLst/>
              <a:gdLst>
                <a:gd name="T0" fmla="*/ 7 w 8"/>
                <a:gd name="T1" fmla="*/ 5 h 5"/>
                <a:gd name="T2" fmla="*/ 0 w 8"/>
                <a:gd name="T3" fmla="*/ 0 h 5"/>
                <a:gd name="T4" fmla="*/ 5 w 8"/>
                <a:gd name="T5" fmla="*/ 2 h 5"/>
                <a:gd name="T6" fmla="*/ 7 w 8"/>
                <a:gd name="T7" fmla="*/ 3 h 5"/>
                <a:gd name="T8" fmla="*/ 7 w 8"/>
                <a:gd name="T9" fmla="*/ 5 h 5"/>
              </a:gdLst>
              <a:ahLst/>
              <a:cxnLst>
                <a:cxn ang="0">
                  <a:pos x="T0" y="T1"/>
                </a:cxn>
                <a:cxn ang="0">
                  <a:pos x="T2" y="T3"/>
                </a:cxn>
                <a:cxn ang="0">
                  <a:pos x="T4" y="T5"/>
                </a:cxn>
                <a:cxn ang="0">
                  <a:pos x="T6" y="T7"/>
                </a:cxn>
                <a:cxn ang="0">
                  <a:pos x="T8" y="T9"/>
                </a:cxn>
              </a:cxnLst>
              <a:rect l="0" t="0" r="r" b="b"/>
              <a:pathLst>
                <a:path w="8" h="5">
                  <a:moveTo>
                    <a:pt x="7" y="5"/>
                  </a:moveTo>
                  <a:cubicBezTo>
                    <a:pt x="5" y="3"/>
                    <a:pt x="2" y="2"/>
                    <a:pt x="0" y="0"/>
                  </a:cubicBezTo>
                  <a:cubicBezTo>
                    <a:pt x="2" y="0"/>
                    <a:pt x="4" y="1"/>
                    <a:pt x="5" y="2"/>
                  </a:cubicBezTo>
                  <a:cubicBezTo>
                    <a:pt x="6" y="3"/>
                    <a:pt x="6" y="4"/>
                    <a:pt x="7" y="3"/>
                  </a:cubicBezTo>
                  <a:cubicBezTo>
                    <a:pt x="8" y="4"/>
                    <a:pt x="8" y="5"/>
                    <a:pt x="7" y="5"/>
                  </a:cubicBezTo>
                  <a:close/>
                </a:path>
              </a:pathLst>
            </a:custGeom>
            <a:solidFill>
              <a:srgbClr val="E5C1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5" name="Freeform 1710"/>
            <p:cNvSpPr>
              <a:spLocks/>
            </p:cNvSpPr>
            <p:nvPr/>
          </p:nvSpPr>
          <p:spPr bwMode="auto">
            <a:xfrm>
              <a:off x="1587" y="2457"/>
              <a:ext cx="62" cy="142"/>
            </a:xfrm>
            <a:custGeom>
              <a:avLst/>
              <a:gdLst>
                <a:gd name="T0" fmla="*/ 21 w 26"/>
                <a:gd name="T1" fmla="*/ 25 h 60"/>
                <a:gd name="T2" fmla="*/ 19 w 26"/>
                <a:gd name="T3" fmla="*/ 33 h 60"/>
                <a:gd name="T4" fmla="*/ 13 w 26"/>
                <a:gd name="T5" fmla="*/ 54 h 60"/>
                <a:gd name="T6" fmla="*/ 10 w 26"/>
                <a:gd name="T7" fmla="*/ 58 h 60"/>
                <a:gd name="T8" fmla="*/ 5 w 26"/>
                <a:gd name="T9" fmla="*/ 60 h 60"/>
                <a:gd name="T10" fmla="*/ 1 w 26"/>
                <a:gd name="T11" fmla="*/ 60 h 60"/>
                <a:gd name="T12" fmla="*/ 4 w 26"/>
                <a:gd name="T13" fmla="*/ 58 h 60"/>
                <a:gd name="T14" fmla="*/ 10 w 26"/>
                <a:gd name="T15" fmla="*/ 55 h 60"/>
                <a:gd name="T16" fmla="*/ 0 w 26"/>
                <a:gd name="T17" fmla="*/ 55 h 60"/>
                <a:gd name="T18" fmla="*/ 3 w 26"/>
                <a:gd name="T19" fmla="*/ 54 h 60"/>
                <a:gd name="T20" fmla="*/ 12 w 26"/>
                <a:gd name="T21" fmla="*/ 48 h 60"/>
                <a:gd name="T22" fmla="*/ 16 w 26"/>
                <a:gd name="T23" fmla="*/ 32 h 60"/>
                <a:gd name="T24" fmla="*/ 17 w 26"/>
                <a:gd name="T25" fmla="*/ 27 h 60"/>
                <a:gd name="T26" fmla="*/ 17 w 26"/>
                <a:gd name="T27" fmla="*/ 22 h 60"/>
                <a:gd name="T28" fmla="*/ 22 w 26"/>
                <a:gd name="T29" fmla="*/ 3 h 60"/>
                <a:gd name="T30" fmla="*/ 23 w 26"/>
                <a:gd name="T31" fmla="*/ 1 h 60"/>
                <a:gd name="T32" fmla="*/ 25 w 26"/>
                <a:gd name="T33" fmla="*/ 0 h 60"/>
                <a:gd name="T34" fmla="*/ 24 w 26"/>
                <a:gd name="T35" fmla="*/ 5 h 60"/>
                <a:gd name="T36" fmla="*/ 20 w 26"/>
                <a:gd name="T37" fmla="*/ 14 h 60"/>
                <a:gd name="T38" fmla="*/ 25 w 26"/>
                <a:gd name="T39" fmla="*/ 10 h 60"/>
                <a:gd name="T40" fmla="*/ 21 w 26"/>
                <a:gd name="T41" fmla="*/ 17 h 60"/>
                <a:gd name="T42" fmla="*/ 25 w 26"/>
                <a:gd name="T43" fmla="*/ 16 h 60"/>
                <a:gd name="T44" fmla="*/ 21 w 26"/>
                <a:gd name="T45" fmla="*/ 21 h 60"/>
                <a:gd name="T46" fmla="*/ 25 w 26"/>
                <a:gd name="T47" fmla="*/ 21 h 60"/>
                <a:gd name="T48" fmla="*/ 21 w 26"/>
                <a:gd name="T49"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60">
                  <a:moveTo>
                    <a:pt x="21" y="25"/>
                  </a:moveTo>
                  <a:cubicBezTo>
                    <a:pt x="19" y="27"/>
                    <a:pt x="19" y="31"/>
                    <a:pt x="19" y="33"/>
                  </a:cubicBezTo>
                  <a:cubicBezTo>
                    <a:pt x="18" y="41"/>
                    <a:pt x="16" y="48"/>
                    <a:pt x="13" y="54"/>
                  </a:cubicBezTo>
                  <a:cubicBezTo>
                    <a:pt x="12" y="56"/>
                    <a:pt x="11" y="57"/>
                    <a:pt x="10" y="58"/>
                  </a:cubicBezTo>
                  <a:cubicBezTo>
                    <a:pt x="9" y="58"/>
                    <a:pt x="7" y="59"/>
                    <a:pt x="5" y="60"/>
                  </a:cubicBezTo>
                  <a:cubicBezTo>
                    <a:pt x="3" y="60"/>
                    <a:pt x="2" y="60"/>
                    <a:pt x="1" y="60"/>
                  </a:cubicBezTo>
                  <a:cubicBezTo>
                    <a:pt x="1" y="58"/>
                    <a:pt x="3" y="58"/>
                    <a:pt x="4" y="58"/>
                  </a:cubicBezTo>
                  <a:cubicBezTo>
                    <a:pt x="6" y="57"/>
                    <a:pt x="8" y="56"/>
                    <a:pt x="10" y="55"/>
                  </a:cubicBezTo>
                  <a:cubicBezTo>
                    <a:pt x="7" y="55"/>
                    <a:pt x="3" y="57"/>
                    <a:pt x="0" y="55"/>
                  </a:cubicBezTo>
                  <a:cubicBezTo>
                    <a:pt x="1" y="54"/>
                    <a:pt x="2" y="55"/>
                    <a:pt x="3" y="54"/>
                  </a:cubicBezTo>
                  <a:cubicBezTo>
                    <a:pt x="7" y="54"/>
                    <a:pt x="11" y="54"/>
                    <a:pt x="12" y="48"/>
                  </a:cubicBezTo>
                  <a:cubicBezTo>
                    <a:pt x="15" y="43"/>
                    <a:pt x="16" y="38"/>
                    <a:pt x="16" y="32"/>
                  </a:cubicBezTo>
                  <a:cubicBezTo>
                    <a:pt x="18" y="31"/>
                    <a:pt x="17" y="29"/>
                    <a:pt x="17" y="27"/>
                  </a:cubicBezTo>
                  <a:cubicBezTo>
                    <a:pt x="17" y="25"/>
                    <a:pt x="17" y="24"/>
                    <a:pt x="17" y="22"/>
                  </a:cubicBezTo>
                  <a:cubicBezTo>
                    <a:pt x="17" y="15"/>
                    <a:pt x="18" y="9"/>
                    <a:pt x="22" y="3"/>
                  </a:cubicBezTo>
                  <a:cubicBezTo>
                    <a:pt x="23" y="2"/>
                    <a:pt x="23" y="2"/>
                    <a:pt x="23" y="1"/>
                  </a:cubicBezTo>
                  <a:cubicBezTo>
                    <a:pt x="24" y="0"/>
                    <a:pt x="25" y="0"/>
                    <a:pt x="25" y="0"/>
                  </a:cubicBezTo>
                  <a:cubicBezTo>
                    <a:pt x="26" y="2"/>
                    <a:pt x="25" y="4"/>
                    <a:pt x="24" y="5"/>
                  </a:cubicBezTo>
                  <a:cubicBezTo>
                    <a:pt x="22" y="8"/>
                    <a:pt x="21" y="10"/>
                    <a:pt x="20" y="14"/>
                  </a:cubicBezTo>
                  <a:cubicBezTo>
                    <a:pt x="22" y="13"/>
                    <a:pt x="23" y="10"/>
                    <a:pt x="25" y="10"/>
                  </a:cubicBezTo>
                  <a:cubicBezTo>
                    <a:pt x="25" y="13"/>
                    <a:pt x="21" y="14"/>
                    <a:pt x="21" y="17"/>
                  </a:cubicBezTo>
                  <a:cubicBezTo>
                    <a:pt x="22" y="17"/>
                    <a:pt x="23" y="16"/>
                    <a:pt x="25" y="16"/>
                  </a:cubicBezTo>
                  <a:cubicBezTo>
                    <a:pt x="24" y="18"/>
                    <a:pt x="21" y="18"/>
                    <a:pt x="21" y="21"/>
                  </a:cubicBezTo>
                  <a:cubicBezTo>
                    <a:pt x="22" y="21"/>
                    <a:pt x="24" y="19"/>
                    <a:pt x="25" y="21"/>
                  </a:cubicBezTo>
                  <a:cubicBezTo>
                    <a:pt x="24" y="22"/>
                    <a:pt x="21" y="22"/>
                    <a:pt x="21" y="25"/>
                  </a:cubicBezTo>
                  <a:close/>
                </a:path>
              </a:pathLst>
            </a:custGeom>
            <a:solidFill>
              <a:srgbClr val="F2E1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6" name="Freeform 1711"/>
            <p:cNvSpPr>
              <a:spLocks/>
            </p:cNvSpPr>
            <p:nvPr/>
          </p:nvSpPr>
          <p:spPr bwMode="auto">
            <a:xfrm>
              <a:off x="1699" y="1735"/>
              <a:ext cx="29" cy="64"/>
            </a:xfrm>
            <a:custGeom>
              <a:avLst/>
              <a:gdLst>
                <a:gd name="T0" fmla="*/ 11 w 12"/>
                <a:gd name="T1" fmla="*/ 5 h 27"/>
                <a:gd name="T2" fmla="*/ 10 w 12"/>
                <a:gd name="T3" fmla="*/ 6 h 27"/>
                <a:gd name="T4" fmla="*/ 3 w 12"/>
                <a:gd name="T5" fmla="*/ 9 h 27"/>
                <a:gd name="T6" fmla="*/ 7 w 12"/>
                <a:gd name="T7" fmla="*/ 20 h 27"/>
                <a:gd name="T8" fmla="*/ 12 w 12"/>
                <a:gd name="T9" fmla="*/ 27 h 27"/>
                <a:gd name="T10" fmla="*/ 10 w 12"/>
                <a:gd name="T11" fmla="*/ 26 h 27"/>
                <a:gd name="T12" fmla="*/ 1 w 12"/>
                <a:gd name="T13" fmla="*/ 15 h 27"/>
                <a:gd name="T14" fmla="*/ 1 w 12"/>
                <a:gd name="T15" fmla="*/ 1 h 27"/>
                <a:gd name="T16" fmla="*/ 11 w 12"/>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
                  <a:moveTo>
                    <a:pt x="11" y="5"/>
                  </a:moveTo>
                  <a:cubicBezTo>
                    <a:pt x="11" y="6"/>
                    <a:pt x="10" y="6"/>
                    <a:pt x="10" y="6"/>
                  </a:cubicBezTo>
                  <a:cubicBezTo>
                    <a:pt x="8" y="6"/>
                    <a:pt x="4" y="5"/>
                    <a:pt x="3" y="9"/>
                  </a:cubicBezTo>
                  <a:cubicBezTo>
                    <a:pt x="2" y="13"/>
                    <a:pt x="4" y="17"/>
                    <a:pt x="7" y="20"/>
                  </a:cubicBezTo>
                  <a:cubicBezTo>
                    <a:pt x="8" y="22"/>
                    <a:pt x="10" y="25"/>
                    <a:pt x="12" y="27"/>
                  </a:cubicBezTo>
                  <a:cubicBezTo>
                    <a:pt x="12" y="27"/>
                    <a:pt x="11" y="26"/>
                    <a:pt x="10" y="26"/>
                  </a:cubicBezTo>
                  <a:cubicBezTo>
                    <a:pt x="6" y="24"/>
                    <a:pt x="2" y="20"/>
                    <a:pt x="1" y="15"/>
                  </a:cubicBezTo>
                  <a:cubicBezTo>
                    <a:pt x="0" y="10"/>
                    <a:pt x="0" y="6"/>
                    <a:pt x="1" y="1"/>
                  </a:cubicBezTo>
                  <a:cubicBezTo>
                    <a:pt x="6" y="0"/>
                    <a:pt x="8" y="2"/>
                    <a:pt x="11" y="5"/>
                  </a:cubicBezTo>
                  <a:close/>
                </a:path>
              </a:pathLst>
            </a:custGeom>
            <a:solidFill>
              <a:srgbClr val="A28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7" name="Freeform 1712"/>
            <p:cNvSpPr>
              <a:spLocks/>
            </p:cNvSpPr>
            <p:nvPr/>
          </p:nvSpPr>
          <p:spPr bwMode="auto">
            <a:xfrm>
              <a:off x="1723" y="1801"/>
              <a:ext cx="38" cy="19"/>
            </a:xfrm>
            <a:custGeom>
              <a:avLst/>
              <a:gdLst>
                <a:gd name="T0" fmla="*/ 12 w 16"/>
                <a:gd name="T1" fmla="*/ 3 h 8"/>
                <a:gd name="T2" fmla="*/ 15 w 16"/>
                <a:gd name="T3" fmla="*/ 7 h 8"/>
                <a:gd name="T4" fmla="*/ 16 w 16"/>
                <a:gd name="T5" fmla="*/ 8 h 8"/>
                <a:gd name="T6" fmla="*/ 0 w 16"/>
                <a:gd name="T7" fmla="*/ 1 h 8"/>
                <a:gd name="T8" fmla="*/ 12 w 16"/>
                <a:gd name="T9" fmla="*/ 3 h 8"/>
              </a:gdLst>
              <a:ahLst/>
              <a:cxnLst>
                <a:cxn ang="0">
                  <a:pos x="T0" y="T1"/>
                </a:cxn>
                <a:cxn ang="0">
                  <a:pos x="T2" y="T3"/>
                </a:cxn>
                <a:cxn ang="0">
                  <a:pos x="T4" y="T5"/>
                </a:cxn>
                <a:cxn ang="0">
                  <a:pos x="T6" y="T7"/>
                </a:cxn>
                <a:cxn ang="0">
                  <a:pos x="T8" y="T9"/>
                </a:cxn>
              </a:cxnLst>
              <a:rect l="0" t="0" r="r" b="b"/>
              <a:pathLst>
                <a:path w="16" h="8">
                  <a:moveTo>
                    <a:pt x="12" y="3"/>
                  </a:moveTo>
                  <a:cubicBezTo>
                    <a:pt x="13" y="4"/>
                    <a:pt x="14" y="5"/>
                    <a:pt x="15" y="7"/>
                  </a:cubicBezTo>
                  <a:cubicBezTo>
                    <a:pt x="16" y="7"/>
                    <a:pt x="16" y="7"/>
                    <a:pt x="16" y="8"/>
                  </a:cubicBezTo>
                  <a:cubicBezTo>
                    <a:pt x="11" y="6"/>
                    <a:pt x="4" y="6"/>
                    <a:pt x="0" y="1"/>
                  </a:cubicBezTo>
                  <a:cubicBezTo>
                    <a:pt x="5" y="0"/>
                    <a:pt x="8" y="2"/>
                    <a:pt x="12" y="3"/>
                  </a:cubicBezTo>
                  <a:close/>
                </a:path>
              </a:pathLst>
            </a:custGeom>
            <a:solidFill>
              <a:srgbClr val="F2E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8" name="Freeform 1713"/>
            <p:cNvSpPr>
              <a:spLocks/>
            </p:cNvSpPr>
            <p:nvPr/>
          </p:nvSpPr>
          <p:spPr bwMode="auto">
            <a:xfrm>
              <a:off x="1694" y="1735"/>
              <a:ext cx="12" cy="35"/>
            </a:xfrm>
            <a:custGeom>
              <a:avLst/>
              <a:gdLst>
                <a:gd name="T0" fmla="*/ 5 w 5"/>
                <a:gd name="T1" fmla="*/ 1 h 15"/>
                <a:gd name="T2" fmla="*/ 3 w 5"/>
                <a:gd name="T3" fmla="*/ 10 h 15"/>
                <a:gd name="T4" fmla="*/ 3 w 5"/>
                <a:gd name="T5" fmla="*/ 15 h 15"/>
                <a:gd name="T6" fmla="*/ 2 w 5"/>
                <a:gd name="T7" fmla="*/ 12 h 15"/>
                <a:gd name="T8" fmla="*/ 3 w 5"/>
                <a:gd name="T9" fmla="*/ 0 h 15"/>
                <a:gd name="T10" fmla="*/ 5 w 5"/>
                <a:gd name="T11" fmla="*/ 1 h 15"/>
              </a:gdLst>
              <a:ahLst/>
              <a:cxnLst>
                <a:cxn ang="0">
                  <a:pos x="T0" y="T1"/>
                </a:cxn>
                <a:cxn ang="0">
                  <a:pos x="T2" y="T3"/>
                </a:cxn>
                <a:cxn ang="0">
                  <a:pos x="T4" y="T5"/>
                </a:cxn>
                <a:cxn ang="0">
                  <a:pos x="T6" y="T7"/>
                </a:cxn>
                <a:cxn ang="0">
                  <a:pos x="T8" y="T9"/>
                </a:cxn>
                <a:cxn ang="0">
                  <a:pos x="T10" y="T11"/>
                </a:cxn>
              </a:cxnLst>
              <a:rect l="0" t="0" r="r" b="b"/>
              <a:pathLst>
                <a:path w="5" h="15">
                  <a:moveTo>
                    <a:pt x="5" y="1"/>
                  </a:moveTo>
                  <a:cubicBezTo>
                    <a:pt x="3" y="4"/>
                    <a:pt x="3" y="7"/>
                    <a:pt x="3" y="10"/>
                  </a:cubicBezTo>
                  <a:cubicBezTo>
                    <a:pt x="3" y="12"/>
                    <a:pt x="3" y="13"/>
                    <a:pt x="3" y="15"/>
                  </a:cubicBezTo>
                  <a:cubicBezTo>
                    <a:pt x="3" y="14"/>
                    <a:pt x="2" y="13"/>
                    <a:pt x="2" y="12"/>
                  </a:cubicBezTo>
                  <a:cubicBezTo>
                    <a:pt x="1" y="8"/>
                    <a:pt x="0" y="4"/>
                    <a:pt x="3" y="0"/>
                  </a:cubicBezTo>
                  <a:cubicBezTo>
                    <a:pt x="4" y="0"/>
                    <a:pt x="4" y="0"/>
                    <a:pt x="5" y="1"/>
                  </a:cubicBezTo>
                  <a:close/>
                </a:path>
              </a:pathLst>
            </a:custGeom>
            <a:solidFill>
              <a:srgbClr val="6B43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9" name="Freeform 1714"/>
            <p:cNvSpPr>
              <a:spLocks/>
            </p:cNvSpPr>
            <p:nvPr/>
          </p:nvSpPr>
          <p:spPr bwMode="auto">
            <a:xfrm>
              <a:off x="1038" y="3752"/>
              <a:ext cx="26" cy="22"/>
            </a:xfrm>
            <a:custGeom>
              <a:avLst/>
              <a:gdLst>
                <a:gd name="T0" fmla="*/ 1 w 11"/>
                <a:gd name="T1" fmla="*/ 0 h 9"/>
                <a:gd name="T2" fmla="*/ 2 w 11"/>
                <a:gd name="T3" fmla="*/ 0 h 9"/>
                <a:gd name="T4" fmla="*/ 10 w 11"/>
                <a:gd name="T5" fmla="*/ 4 h 9"/>
                <a:gd name="T6" fmla="*/ 11 w 11"/>
                <a:gd name="T7" fmla="*/ 4 h 9"/>
                <a:gd name="T8" fmla="*/ 10 w 11"/>
                <a:gd name="T9" fmla="*/ 6 h 9"/>
                <a:gd name="T10" fmla="*/ 7 w 11"/>
                <a:gd name="T11" fmla="*/ 7 h 9"/>
                <a:gd name="T12" fmla="*/ 1 w 11"/>
                <a:gd name="T13" fmla="*/ 9 h 9"/>
                <a:gd name="T14" fmla="*/ 1 w 1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1" y="0"/>
                  </a:moveTo>
                  <a:cubicBezTo>
                    <a:pt x="2" y="0"/>
                    <a:pt x="2" y="0"/>
                    <a:pt x="2" y="0"/>
                  </a:cubicBezTo>
                  <a:cubicBezTo>
                    <a:pt x="3" y="4"/>
                    <a:pt x="6" y="5"/>
                    <a:pt x="10" y="4"/>
                  </a:cubicBezTo>
                  <a:cubicBezTo>
                    <a:pt x="10" y="4"/>
                    <a:pt x="11" y="4"/>
                    <a:pt x="11" y="4"/>
                  </a:cubicBezTo>
                  <a:cubicBezTo>
                    <a:pt x="11" y="5"/>
                    <a:pt x="10" y="5"/>
                    <a:pt x="10" y="6"/>
                  </a:cubicBezTo>
                  <a:cubicBezTo>
                    <a:pt x="9" y="6"/>
                    <a:pt x="8" y="7"/>
                    <a:pt x="7" y="7"/>
                  </a:cubicBezTo>
                  <a:cubicBezTo>
                    <a:pt x="5" y="6"/>
                    <a:pt x="3" y="7"/>
                    <a:pt x="1" y="9"/>
                  </a:cubicBezTo>
                  <a:cubicBezTo>
                    <a:pt x="0" y="6"/>
                    <a:pt x="1" y="3"/>
                    <a:pt x="1" y="0"/>
                  </a:cubicBezTo>
                  <a:close/>
                </a:path>
              </a:pathLst>
            </a:custGeom>
            <a:solidFill>
              <a:srgbClr val="BC9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0" name="Freeform 1715"/>
            <p:cNvSpPr>
              <a:spLocks/>
            </p:cNvSpPr>
            <p:nvPr/>
          </p:nvSpPr>
          <p:spPr bwMode="auto">
            <a:xfrm>
              <a:off x="1010" y="3698"/>
              <a:ext cx="9" cy="64"/>
            </a:xfrm>
            <a:custGeom>
              <a:avLst/>
              <a:gdLst>
                <a:gd name="T0" fmla="*/ 1 w 4"/>
                <a:gd name="T1" fmla="*/ 4 h 27"/>
                <a:gd name="T2" fmla="*/ 1 w 4"/>
                <a:gd name="T3" fmla="*/ 3 h 27"/>
                <a:gd name="T4" fmla="*/ 2 w 4"/>
                <a:gd name="T5" fmla="*/ 0 h 27"/>
                <a:gd name="T6" fmla="*/ 4 w 4"/>
                <a:gd name="T7" fmla="*/ 3 h 27"/>
                <a:gd name="T8" fmla="*/ 4 w 4"/>
                <a:gd name="T9" fmla="*/ 16 h 27"/>
                <a:gd name="T10" fmla="*/ 4 w 4"/>
                <a:gd name="T11" fmla="*/ 27 h 27"/>
                <a:gd name="T12" fmla="*/ 3 w 4"/>
                <a:gd name="T13" fmla="*/ 11 h 27"/>
                <a:gd name="T14" fmla="*/ 3 w 4"/>
                <a:gd name="T15" fmla="*/ 2 h 27"/>
                <a:gd name="T16" fmla="*/ 1 w 4"/>
                <a:gd name="T17"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7">
                  <a:moveTo>
                    <a:pt x="1" y="4"/>
                  </a:moveTo>
                  <a:cubicBezTo>
                    <a:pt x="1" y="4"/>
                    <a:pt x="1" y="3"/>
                    <a:pt x="1" y="3"/>
                  </a:cubicBezTo>
                  <a:cubicBezTo>
                    <a:pt x="1" y="2"/>
                    <a:pt x="0" y="0"/>
                    <a:pt x="2" y="0"/>
                  </a:cubicBezTo>
                  <a:cubicBezTo>
                    <a:pt x="4" y="0"/>
                    <a:pt x="4" y="2"/>
                    <a:pt x="4" y="3"/>
                  </a:cubicBezTo>
                  <a:cubicBezTo>
                    <a:pt x="4" y="7"/>
                    <a:pt x="4" y="12"/>
                    <a:pt x="4" y="16"/>
                  </a:cubicBezTo>
                  <a:cubicBezTo>
                    <a:pt x="4" y="20"/>
                    <a:pt x="4" y="24"/>
                    <a:pt x="4" y="27"/>
                  </a:cubicBezTo>
                  <a:cubicBezTo>
                    <a:pt x="2" y="22"/>
                    <a:pt x="3" y="16"/>
                    <a:pt x="3" y="11"/>
                  </a:cubicBezTo>
                  <a:cubicBezTo>
                    <a:pt x="3" y="8"/>
                    <a:pt x="3" y="5"/>
                    <a:pt x="3" y="2"/>
                  </a:cubicBezTo>
                  <a:cubicBezTo>
                    <a:pt x="1" y="2"/>
                    <a:pt x="2" y="4"/>
                    <a:pt x="1" y="4"/>
                  </a:cubicBezTo>
                  <a:close/>
                </a:path>
              </a:pathLst>
            </a:custGeom>
            <a:solidFill>
              <a:srgbClr val="A67C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1" name="Freeform 1716"/>
            <p:cNvSpPr>
              <a:spLocks/>
            </p:cNvSpPr>
            <p:nvPr/>
          </p:nvSpPr>
          <p:spPr bwMode="auto">
            <a:xfrm>
              <a:off x="1019" y="3757"/>
              <a:ext cx="17" cy="7"/>
            </a:xfrm>
            <a:custGeom>
              <a:avLst/>
              <a:gdLst>
                <a:gd name="T0" fmla="*/ 7 w 7"/>
                <a:gd name="T1" fmla="*/ 1 h 3"/>
                <a:gd name="T2" fmla="*/ 7 w 7"/>
                <a:gd name="T3" fmla="*/ 2 h 3"/>
                <a:gd name="T4" fmla="*/ 1 w 7"/>
                <a:gd name="T5" fmla="*/ 3 h 3"/>
                <a:gd name="T6" fmla="*/ 1 w 7"/>
                <a:gd name="T7" fmla="*/ 1 h 3"/>
                <a:gd name="T8" fmla="*/ 7 w 7"/>
                <a:gd name="T9" fmla="*/ 1 h 3"/>
              </a:gdLst>
              <a:ahLst/>
              <a:cxnLst>
                <a:cxn ang="0">
                  <a:pos x="T0" y="T1"/>
                </a:cxn>
                <a:cxn ang="0">
                  <a:pos x="T2" y="T3"/>
                </a:cxn>
                <a:cxn ang="0">
                  <a:pos x="T4" y="T5"/>
                </a:cxn>
                <a:cxn ang="0">
                  <a:pos x="T6" y="T7"/>
                </a:cxn>
                <a:cxn ang="0">
                  <a:pos x="T8" y="T9"/>
                </a:cxn>
              </a:cxnLst>
              <a:rect l="0" t="0" r="r" b="b"/>
              <a:pathLst>
                <a:path w="7" h="3">
                  <a:moveTo>
                    <a:pt x="7" y="1"/>
                  </a:moveTo>
                  <a:cubicBezTo>
                    <a:pt x="7" y="1"/>
                    <a:pt x="7" y="1"/>
                    <a:pt x="7" y="2"/>
                  </a:cubicBezTo>
                  <a:cubicBezTo>
                    <a:pt x="5" y="3"/>
                    <a:pt x="3" y="3"/>
                    <a:pt x="1" y="3"/>
                  </a:cubicBezTo>
                  <a:cubicBezTo>
                    <a:pt x="0" y="3"/>
                    <a:pt x="0" y="2"/>
                    <a:pt x="1" y="1"/>
                  </a:cubicBezTo>
                  <a:cubicBezTo>
                    <a:pt x="3" y="0"/>
                    <a:pt x="5" y="1"/>
                    <a:pt x="7" y="1"/>
                  </a:cubicBezTo>
                  <a:close/>
                </a:path>
              </a:pathLst>
            </a:custGeom>
            <a:solidFill>
              <a:srgbClr val="A5A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2" name="Freeform 1717"/>
            <p:cNvSpPr>
              <a:spLocks/>
            </p:cNvSpPr>
            <p:nvPr/>
          </p:nvSpPr>
          <p:spPr bwMode="auto">
            <a:xfrm>
              <a:off x="1718" y="2457"/>
              <a:ext cx="7" cy="7"/>
            </a:xfrm>
            <a:custGeom>
              <a:avLst/>
              <a:gdLst>
                <a:gd name="T0" fmla="*/ 0 w 3"/>
                <a:gd name="T1" fmla="*/ 2 h 3"/>
                <a:gd name="T2" fmla="*/ 0 w 3"/>
                <a:gd name="T3" fmla="*/ 1 h 3"/>
                <a:gd name="T4" fmla="*/ 2 w 3"/>
                <a:gd name="T5" fmla="*/ 2 h 3"/>
                <a:gd name="T6" fmla="*/ 0 w 3"/>
                <a:gd name="T7" fmla="*/ 2 h 3"/>
              </a:gdLst>
              <a:ahLst/>
              <a:cxnLst>
                <a:cxn ang="0">
                  <a:pos x="T0" y="T1"/>
                </a:cxn>
                <a:cxn ang="0">
                  <a:pos x="T2" y="T3"/>
                </a:cxn>
                <a:cxn ang="0">
                  <a:pos x="T4" y="T5"/>
                </a:cxn>
                <a:cxn ang="0">
                  <a:pos x="T6" y="T7"/>
                </a:cxn>
              </a:cxnLst>
              <a:rect l="0" t="0" r="r" b="b"/>
              <a:pathLst>
                <a:path w="3" h="3">
                  <a:moveTo>
                    <a:pt x="0" y="2"/>
                  </a:moveTo>
                  <a:cubicBezTo>
                    <a:pt x="0" y="1"/>
                    <a:pt x="0" y="1"/>
                    <a:pt x="0" y="1"/>
                  </a:cubicBezTo>
                  <a:cubicBezTo>
                    <a:pt x="1" y="1"/>
                    <a:pt x="3" y="0"/>
                    <a:pt x="2" y="2"/>
                  </a:cubicBezTo>
                  <a:cubicBezTo>
                    <a:pt x="2" y="3"/>
                    <a:pt x="1" y="2"/>
                    <a:pt x="0" y="2"/>
                  </a:cubicBezTo>
                  <a:close/>
                </a:path>
              </a:pathLst>
            </a:custGeom>
            <a:solidFill>
              <a:srgbClr val="8468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3" name="Freeform 1718"/>
            <p:cNvSpPr>
              <a:spLocks/>
            </p:cNvSpPr>
            <p:nvPr/>
          </p:nvSpPr>
          <p:spPr bwMode="auto">
            <a:xfrm>
              <a:off x="1069" y="1555"/>
              <a:ext cx="24" cy="24"/>
            </a:xfrm>
            <a:custGeom>
              <a:avLst/>
              <a:gdLst>
                <a:gd name="T0" fmla="*/ 10 w 10"/>
                <a:gd name="T1" fmla="*/ 8 h 10"/>
                <a:gd name="T2" fmla="*/ 9 w 10"/>
                <a:gd name="T3" fmla="*/ 9 h 10"/>
                <a:gd name="T4" fmla="*/ 7 w 10"/>
                <a:gd name="T5" fmla="*/ 9 h 10"/>
                <a:gd name="T6" fmla="*/ 4 w 10"/>
                <a:gd name="T7" fmla="*/ 7 h 10"/>
                <a:gd name="T8" fmla="*/ 6 w 10"/>
                <a:gd name="T9" fmla="*/ 7 h 10"/>
                <a:gd name="T10" fmla="*/ 0 w 10"/>
                <a:gd name="T11" fmla="*/ 0 h 10"/>
                <a:gd name="T12" fmla="*/ 0 w 10"/>
                <a:gd name="T13" fmla="*/ 0 h 10"/>
                <a:gd name="T14" fmla="*/ 8 w 10"/>
                <a:gd name="T15" fmla="*/ 6 h 10"/>
                <a:gd name="T16" fmla="*/ 10 w 10"/>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10" y="8"/>
                  </a:moveTo>
                  <a:cubicBezTo>
                    <a:pt x="10" y="9"/>
                    <a:pt x="9" y="9"/>
                    <a:pt x="9" y="9"/>
                  </a:cubicBezTo>
                  <a:cubicBezTo>
                    <a:pt x="8" y="9"/>
                    <a:pt x="8" y="9"/>
                    <a:pt x="7" y="9"/>
                  </a:cubicBezTo>
                  <a:cubicBezTo>
                    <a:pt x="6" y="9"/>
                    <a:pt x="4" y="10"/>
                    <a:pt x="4" y="7"/>
                  </a:cubicBezTo>
                  <a:cubicBezTo>
                    <a:pt x="5" y="7"/>
                    <a:pt x="6" y="7"/>
                    <a:pt x="6" y="7"/>
                  </a:cubicBezTo>
                  <a:cubicBezTo>
                    <a:pt x="2" y="6"/>
                    <a:pt x="0" y="4"/>
                    <a:pt x="0" y="0"/>
                  </a:cubicBezTo>
                  <a:cubicBezTo>
                    <a:pt x="0" y="0"/>
                    <a:pt x="0" y="0"/>
                    <a:pt x="0" y="0"/>
                  </a:cubicBezTo>
                  <a:cubicBezTo>
                    <a:pt x="2" y="3"/>
                    <a:pt x="5" y="5"/>
                    <a:pt x="8" y="6"/>
                  </a:cubicBezTo>
                  <a:cubicBezTo>
                    <a:pt x="9" y="6"/>
                    <a:pt x="10" y="7"/>
                    <a:pt x="10" y="8"/>
                  </a:cubicBezTo>
                  <a:close/>
                </a:path>
              </a:pathLst>
            </a:custGeom>
            <a:solidFill>
              <a:srgbClr val="795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4" name="Freeform 1719"/>
            <p:cNvSpPr>
              <a:spLocks/>
            </p:cNvSpPr>
            <p:nvPr/>
          </p:nvSpPr>
          <p:spPr bwMode="auto">
            <a:xfrm>
              <a:off x="1079" y="1548"/>
              <a:ext cx="9" cy="7"/>
            </a:xfrm>
            <a:custGeom>
              <a:avLst/>
              <a:gdLst>
                <a:gd name="T0" fmla="*/ 4 w 4"/>
                <a:gd name="T1" fmla="*/ 1 h 3"/>
                <a:gd name="T2" fmla="*/ 2 w 4"/>
                <a:gd name="T3" fmla="*/ 3 h 3"/>
                <a:gd name="T4" fmla="*/ 1 w 4"/>
                <a:gd name="T5" fmla="*/ 2 h 3"/>
                <a:gd name="T6" fmla="*/ 2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4" y="2"/>
                    <a:pt x="3" y="3"/>
                    <a:pt x="2" y="3"/>
                  </a:cubicBezTo>
                  <a:cubicBezTo>
                    <a:pt x="1" y="3"/>
                    <a:pt x="0" y="3"/>
                    <a:pt x="1" y="2"/>
                  </a:cubicBezTo>
                  <a:cubicBezTo>
                    <a:pt x="1" y="1"/>
                    <a:pt x="1" y="0"/>
                    <a:pt x="2" y="0"/>
                  </a:cubicBezTo>
                  <a:cubicBezTo>
                    <a:pt x="3" y="0"/>
                    <a:pt x="3" y="0"/>
                    <a:pt x="4" y="1"/>
                  </a:cubicBezTo>
                  <a:close/>
                </a:path>
              </a:pathLst>
            </a:custGeom>
            <a:solidFill>
              <a:srgbClr val="927A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5" name="Freeform 1720"/>
            <p:cNvSpPr>
              <a:spLocks/>
            </p:cNvSpPr>
            <p:nvPr/>
          </p:nvSpPr>
          <p:spPr bwMode="auto">
            <a:xfrm>
              <a:off x="1076" y="1557"/>
              <a:ext cx="10" cy="5"/>
            </a:xfrm>
            <a:custGeom>
              <a:avLst/>
              <a:gdLst>
                <a:gd name="T0" fmla="*/ 0 w 4"/>
                <a:gd name="T1" fmla="*/ 0 h 2"/>
                <a:gd name="T2" fmla="*/ 4 w 4"/>
                <a:gd name="T3" fmla="*/ 1 h 2"/>
                <a:gd name="T4" fmla="*/ 3 w 4"/>
                <a:gd name="T5" fmla="*/ 2 h 2"/>
                <a:gd name="T6" fmla="*/ 0 w 4"/>
                <a:gd name="T7" fmla="*/ 0 h 2"/>
              </a:gdLst>
              <a:ahLst/>
              <a:cxnLst>
                <a:cxn ang="0">
                  <a:pos x="T0" y="T1"/>
                </a:cxn>
                <a:cxn ang="0">
                  <a:pos x="T2" y="T3"/>
                </a:cxn>
                <a:cxn ang="0">
                  <a:pos x="T4" y="T5"/>
                </a:cxn>
                <a:cxn ang="0">
                  <a:pos x="T6" y="T7"/>
                </a:cxn>
              </a:cxnLst>
              <a:rect l="0" t="0" r="r" b="b"/>
              <a:pathLst>
                <a:path w="4" h="2">
                  <a:moveTo>
                    <a:pt x="0" y="0"/>
                  </a:moveTo>
                  <a:cubicBezTo>
                    <a:pt x="2" y="0"/>
                    <a:pt x="3" y="0"/>
                    <a:pt x="4" y="1"/>
                  </a:cubicBezTo>
                  <a:cubicBezTo>
                    <a:pt x="4" y="2"/>
                    <a:pt x="4" y="2"/>
                    <a:pt x="3" y="2"/>
                  </a:cubicBezTo>
                  <a:cubicBezTo>
                    <a:pt x="2" y="2"/>
                    <a:pt x="1" y="1"/>
                    <a:pt x="0" y="0"/>
                  </a:cubicBezTo>
                  <a:close/>
                </a:path>
              </a:pathLst>
            </a:custGeom>
            <a:solidFill>
              <a:srgbClr val="877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6" name="Freeform 1721"/>
            <p:cNvSpPr>
              <a:spLocks/>
            </p:cNvSpPr>
            <p:nvPr/>
          </p:nvSpPr>
          <p:spPr bwMode="auto">
            <a:xfrm>
              <a:off x="1072" y="3319"/>
              <a:ext cx="21" cy="19"/>
            </a:xfrm>
            <a:custGeom>
              <a:avLst/>
              <a:gdLst>
                <a:gd name="T0" fmla="*/ 5 w 9"/>
                <a:gd name="T1" fmla="*/ 8 h 8"/>
                <a:gd name="T2" fmla="*/ 2 w 9"/>
                <a:gd name="T3" fmla="*/ 7 h 8"/>
                <a:gd name="T4" fmla="*/ 1 w 9"/>
                <a:gd name="T5" fmla="*/ 4 h 8"/>
                <a:gd name="T6" fmla="*/ 3 w 9"/>
                <a:gd name="T7" fmla="*/ 0 h 8"/>
                <a:gd name="T8" fmla="*/ 3 w 9"/>
                <a:gd name="T9" fmla="*/ 0 h 8"/>
                <a:gd name="T10" fmla="*/ 5 w 9"/>
                <a:gd name="T11" fmla="*/ 0 h 8"/>
                <a:gd name="T12" fmla="*/ 9 w 9"/>
                <a:gd name="T13" fmla="*/ 4 h 8"/>
                <a:gd name="T14" fmla="*/ 8 w 9"/>
                <a:gd name="T15" fmla="*/ 5 h 8"/>
                <a:gd name="T16" fmla="*/ 5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5" y="8"/>
                  </a:moveTo>
                  <a:cubicBezTo>
                    <a:pt x="4" y="8"/>
                    <a:pt x="3" y="8"/>
                    <a:pt x="2" y="7"/>
                  </a:cubicBezTo>
                  <a:cubicBezTo>
                    <a:pt x="0" y="7"/>
                    <a:pt x="1" y="5"/>
                    <a:pt x="1" y="4"/>
                  </a:cubicBezTo>
                  <a:cubicBezTo>
                    <a:pt x="2" y="3"/>
                    <a:pt x="2" y="1"/>
                    <a:pt x="3" y="0"/>
                  </a:cubicBezTo>
                  <a:cubicBezTo>
                    <a:pt x="3" y="0"/>
                    <a:pt x="3" y="0"/>
                    <a:pt x="3" y="0"/>
                  </a:cubicBezTo>
                  <a:cubicBezTo>
                    <a:pt x="4" y="0"/>
                    <a:pt x="5" y="0"/>
                    <a:pt x="5" y="0"/>
                  </a:cubicBezTo>
                  <a:cubicBezTo>
                    <a:pt x="6" y="2"/>
                    <a:pt x="8" y="4"/>
                    <a:pt x="9" y="4"/>
                  </a:cubicBezTo>
                  <a:cubicBezTo>
                    <a:pt x="9" y="5"/>
                    <a:pt x="9" y="5"/>
                    <a:pt x="8" y="5"/>
                  </a:cubicBezTo>
                  <a:cubicBezTo>
                    <a:pt x="6" y="5"/>
                    <a:pt x="6" y="7"/>
                    <a:pt x="5" y="8"/>
                  </a:cubicBezTo>
                  <a:close/>
                </a:path>
              </a:pathLst>
            </a:custGeom>
            <a:solidFill>
              <a:srgbClr val="B598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7" name="Freeform 1722"/>
            <p:cNvSpPr>
              <a:spLocks/>
            </p:cNvSpPr>
            <p:nvPr/>
          </p:nvSpPr>
          <p:spPr bwMode="auto">
            <a:xfrm>
              <a:off x="1093" y="3312"/>
              <a:ext cx="10" cy="9"/>
            </a:xfrm>
            <a:custGeom>
              <a:avLst/>
              <a:gdLst>
                <a:gd name="T0" fmla="*/ 2 w 4"/>
                <a:gd name="T1" fmla="*/ 0 h 4"/>
                <a:gd name="T2" fmla="*/ 4 w 4"/>
                <a:gd name="T3" fmla="*/ 2 h 4"/>
                <a:gd name="T4" fmla="*/ 3 w 4"/>
                <a:gd name="T5" fmla="*/ 4 h 4"/>
                <a:gd name="T6" fmla="*/ 1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4" y="1"/>
                    <a:pt x="4" y="2"/>
                  </a:cubicBezTo>
                  <a:cubicBezTo>
                    <a:pt x="4" y="3"/>
                    <a:pt x="4" y="4"/>
                    <a:pt x="3" y="4"/>
                  </a:cubicBezTo>
                  <a:cubicBezTo>
                    <a:pt x="2" y="4"/>
                    <a:pt x="1" y="3"/>
                    <a:pt x="1" y="2"/>
                  </a:cubicBezTo>
                  <a:cubicBezTo>
                    <a:pt x="0" y="1"/>
                    <a:pt x="1" y="1"/>
                    <a:pt x="2" y="0"/>
                  </a:cubicBezTo>
                  <a:close/>
                </a:path>
              </a:pathLst>
            </a:custGeom>
            <a:solidFill>
              <a:srgbClr val="9278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8" name="Freeform 1723"/>
            <p:cNvSpPr>
              <a:spLocks/>
            </p:cNvSpPr>
            <p:nvPr/>
          </p:nvSpPr>
          <p:spPr bwMode="auto">
            <a:xfrm>
              <a:off x="1086" y="3328"/>
              <a:ext cx="12" cy="7"/>
            </a:xfrm>
            <a:custGeom>
              <a:avLst/>
              <a:gdLst>
                <a:gd name="T0" fmla="*/ 2 w 5"/>
                <a:gd name="T1" fmla="*/ 1 h 3"/>
                <a:gd name="T2" fmla="*/ 3 w 5"/>
                <a:gd name="T3" fmla="*/ 0 h 3"/>
                <a:gd name="T4" fmla="*/ 5 w 5"/>
                <a:gd name="T5" fmla="*/ 2 h 3"/>
                <a:gd name="T6" fmla="*/ 3 w 5"/>
                <a:gd name="T7" fmla="*/ 3 h 3"/>
                <a:gd name="T8" fmla="*/ 2 w 5"/>
                <a:gd name="T9" fmla="*/ 1 h 3"/>
              </a:gdLst>
              <a:ahLst/>
              <a:cxnLst>
                <a:cxn ang="0">
                  <a:pos x="T0" y="T1"/>
                </a:cxn>
                <a:cxn ang="0">
                  <a:pos x="T2" y="T3"/>
                </a:cxn>
                <a:cxn ang="0">
                  <a:pos x="T4" y="T5"/>
                </a:cxn>
                <a:cxn ang="0">
                  <a:pos x="T6" y="T7"/>
                </a:cxn>
                <a:cxn ang="0">
                  <a:pos x="T8" y="T9"/>
                </a:cxn>
              </a:cxnLst>
              <a:rect l="0" t="0" r="r" b="b"/>
              <a:pathLst>
                <a:path w="5" h="3">
                  <a:moveTo>
                    <a:pt x="2" y="1"/>
                  </a:moveTo>
                  <a:cubicBezTo>
                    <a:pt x="2" y="1"/>
                    <a:pt x="2" y="0"/>
                    <a:pt x="3" y="0"/>
                  </a:cubicBezTo>
                  <a:cubicBezTo>
                    <a:pt x="4" y="0"/>
                    <a:pt x="5" y="0"/>
                    <a:pt x="5" y="2"/>
                  </a:cubicBezTo>
                  <a:cubicBezTo>
                    <a:pt x="5" y="3"/>
                    <a:pt x="3" y="3"/>
                    <a:pt x="3" y="3"/>
                  </a:cubicBezTo>
                  <a:cubicBezTo>
                    <a:pt x="0" y="3"/>
                    <a:pt x="2" y="2"/>
                    <a:pt x="2" y="1"/>
                  </a:cubicBezTo>
                  <a:close/>
                </a:path>
              </a:pathLst>
            </a:custGeom>
            <a:solidFill>
              <a:srgbClr val="796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9" name="Freeform 1724"/>
            <p:cNvSpPr>
              <a:spLocks/>
            </p:cNvSpPr>
            <p:nvPr/>
          </p:nvSpPr>
          <p:spPr bwMode="auto">
            <a:xfrm>
              <a:off x="1086" y="3319"/>
              <a:ext cx="9" cy="5"/>
            </a:xfrm>
            <a:custGeom>
              <a:avLst/>
              <a:gdLst>
                <a:gd name="T0" fmla="*/ 4 w 4"/>
                <a:gd name="T1" fmla="*/ 1 h 2"/>
                <a:gd name="T2" fmla="*/ 2 w 4"/>
                <a:gd name="T3" fmla="*/ 2 h 2"/>
                <a:gd name="T4" fmla="*/ 0 w 4"/>
                <a:gd name="T5" fmla="*/ 1 h 2"/>
                <a:gd name="T6" fmla="*/ 2 w 4"/>
                <a:gd name="T7" fmla="*/ 0 h 2"/>
                <a:gd name="T8" fmla="*/ 4 w 4"/>
                <a:gd name="T9" fmla="*/ 1 h 2"/>
              </a:gdLst>
              <a:ahLst/>
              <a:cxnLst>
                <a:cxn ang="0">
                  <a:pos x="T0" y="T1"/>
                </a:cxn>
                <a:cxn ang="0">
                  <a:pos x="T2" y="T3"/>
                </a:cxn>
                <a:cxn ang="0">
                  <a:pos x="T4" y="T5"/>
                </a:cxn>
                <a:cxn ang="0">
                  <a:pos x="T6" y="T7"/>
                </a:cxn>
                <a:cxn ang="0">
                  <a:pos x="T8" y="T9"/>
                </a:cxn>
              </a:cxnLst>
              <a:rect l="0" t="0" r="r" b="b"/>
              <a:pathLst>
                <a:path w="4" h="2">
                  <a:moveTo>
                    <a:pt x="4" y="1"/>
                  </a:moveTo>
                  <a:cubicBezTo>
                    <a:pt x="4" y="2"/>
                    <a:pt x="3" y="2"/>
                    <a:pt x="2" y="2"/>
                  </a:cubicBezTo>
                  <a:cubicBezTo>
                    <a:pt x="1" y="2"/>
                    <a:pt x="0" y="2"/>
                    <a:pt x="0" y="1"/>
                  </a:cubicBezTo>
                  <a:cubicBezTo>
                    <a:pt x="1" y="0"/>
                    <a:pt x="2" y="0"/>
                    <a:pt x="2" y="0"/>
                  </a:cubicBezTo>
                  <a:cubicBezTo>
                    <a:pt x="3" y="0"/>
                    <a:pt x="4" y="0"/>
                    <a:pt x="4" y="1"/>
                  </a:cubicBezTo>
                  <a:close/>
                </a:path>
              </a:pathLst>
            </a:custGeom>
            <a:solidFill>
              <a:srgbClr val="9278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0" name="Freeform 1725"/>
            <p:cNvSpPr>
              <a:spLocks/>
            </p:cNvSpPr>
            <p:nvPr/>
          </p:nvSpPr>
          <p:spPr bwMode="auto">
            <a:xfrm>
              <a:off x="1072" y="3312"/>
              <a:ext cx="9" cy="7"/>
            </a:xfrm>
            <a:custGeom>
              <a:avLst/>
              <a:gdLst>
                <a:gd name="T0" fmla="*/ 3 w 4"/>
                <a:gd name="T1" fmla="*/ 3 h 3"/>
                <a:gd name="T2" fmla="*/ 1 w 4"/>
                <a:gd name="T3" fmla="*/ 1 h 3"/>
                <a:gd name="T4" fmla="*/ 3 w 4"/>
                <a:gd name="T5" fmla="*/ 0 h 3"/>
                <a:gd name="T6" fmla="*/ 3 w 4"/>
                <a:gd name="T7" fmla="*/ 3 h 3"/>
              </a:gdLst>
              <a:ahLst/>
              <a:cxnLst>
                <a:cxn ang="0">
                  <a:pos x="T0" y="T1"/>
                </a:cxn>
                <a:cxn ang="0">
                  <a:pos x="T2" y="T3"/>
                </a:cxn>
                <a:cxn ang="0">
                  <a:pos x="T4" y="T5"/>
                </a:cxn>
                <a:cxn ang="0">
                  <a:pos x="T6" y="T7"/>
                </a:cxn>
              </a:cxnLst>
              <a:rect l="0" t="0" r="r" b="b"/>
              <a:pathLst>
                <a:path w="4" h="3">
                  <a:moveTo>
                    <a:pt x="3" y="3"/>
                  </a:moveTo>
                  <a:cubicBezTo>
                    <a:pt x="3" y="2"/>
                    <a:pt x="0" y="3"/>
                    <a:pt x="1" y="1"/>
                  </a:cubicBezTo>
                  <a:cubicBezTo>
                    <a:pt x="1" y="0"/>
                    <a:pt x="2" y="0"/>
                    <a:pt x="3" y="0"/>
                  </a:cubicBezTo>
                  <a:cubicBezTo>
                    <a:pt x="4" y="1"/>
                    <a:pt x="3" y="2"/>
                    <a:pt x="3" y="3"/>
                  </a:cubicBezTo>
                  <a:close/>
                </a:path>
              </a:pathLst>
            </a:custGeom>
            <a:solidFill>
              <a:srgbClr val="836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1" name="Freeform 1726"/>
            <p:cNvSpPr>
              <a:spLocks/>
            </p:cNvSpPr>
            <p:nvPr/>
          </p:nvSpPr>
          <p:spPr bwMode="auto">
            <a:xfrm>
              <a:off x="1083" y="3309"/>
              <a:ext cx="8" cy="8"/>
            </a:xfrm>
            <a:custGeom>
              <a:avLst/>
              <a:gdLst>
                <a:gd name="T0" fmla="*/ 2 w 3"/>
                <a:gd name="T1" fmla="*/ 3 h 3"/>
                <a:gd name="T2" fmla="*/ 0 w 3"/>
                <a:gd name="T3" fmla="*/ 1 h 3"/>
                <a:gd name="T4" fmla="*/ 2 w 3"/>
                <a:gd name="T5" fmla="*/ 0 h 3"/>
                <a:gd name="T6" fmla="*/ 3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1" y="3"/>
                    <a:pt x="0" y="2"/>
                    <a:pt x="0" y="1"/>
                  </a:cubicBezTo>
                  <a:cubicBezTo>
                    <a:pt x="1" y="0"/>
                    <a:pt x="1" y="0"/>
                    <a:pt x="2" y="0"/>
                  </a:cubicBezTo>
                  <a:cubicBezTo>
                    <a:pt x="3" y="0"/>
                    <a:pt x="3" y="1"/>
                    <a:pt x="3" y="2"/>
                  </a:cubicBezTo>
                  <a:cubicBezTo>
                    <a:pt x="3" y="2"/>
                    <a:pt x="2" y="3"/>
                    <a:pt x="2" y="3"/>
                  </a:cubicBezTo>
                  <a:close/>
                </a:path>
              </a:pathLst>
            </a:custGeom>
            <a:solidFill>
              <a:srgbClr val="9278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2" name="Freeform 1727"/>
            <p:cNvSpPr>
              <a:spLocks/>
            </p:cNvSpPr>
            <p:nvPr/>
          </p:nvSpPr>
          <p:spPr bwMode="auto">
            <a:xfrm>
              <a:off x="1050" y="3160"/>
              <a:ext cx="24" cy="95"/>
            </a:xfrm>
            <a:custGeom>
              <a:avLst/>
              <a:gdLst>
                <a:gd name="T0" fmla="*/ 0 w 10"/>
                <a:gd name="T1" fmla="*/ 12 h 40"/>
                <a:gd name="T2" fmla="*/ 0 w 10"/>
                <a:gd name="T3" fmla="*/ 6 h 40"/>
                <a:gd name="T4" fmla="*/ 0 w 10"/>
                <a:gd name="T5" fmla="*/ 1 h 40"/>
                <a:gd name="T6" fmla="*/ 1 w 10"/>
                <a:gd name="T7" fmla="*/ 0 h 40"/>
                <a:gd name="T8" fmla="*/ 9 w 10"/>
                <a:gd name="T9" fmla="*/ 9 h 40"/>
                <a:gd name="T10" fmla="*/ 9 w 10"/>
                <a:gd name="T11" fmla="*/ 10 h 40"/>
                <a:gd name="T12" fmla="*/ 6 w 10"/>
                <a:gd name="T13" fmla="*/ 37 h 40"/>
                <a:gd name="T14" fmla="*/ 8 w 10"/>
                <a:gd name="T15" fmla="*/ 40 h 40"/>
                <a:gd name="T16" fmla="*/ 7 w 10"/>
                <a:gd name="T17" fmla="*/ 40 h 40"/>
                <a:gd name="T18" fmla="*/ 7 w 10"/>
                <a:gd name="T19" fmla="*/ 40 h 40"/>
                <a:gd name="T20" fmla="*/ 2 w 10"/>
                <a:gd name="T21" fmla="*/ 30 h 40"/>
                <a:gd name="T22" fmla="*/ 1 w 10"/>
                <a:gd name="T23" fmla="*/ 26 h 40"/>
                <a:gd name="T24" fmla="*/ 1 w 10"/>
                <a:gd name="T25" fmla="*/ 16 h 40"/>
                <a:gd name="T26" fmla="*/ 0 w 10"/>
                <a:gd name="T2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40">
                  <a:moveTo>
                    <a:pt x="0" y="12"/>
                  </a:moveTo>
                  <a:cubicBezTo>
                    <a:pt x="0" y="10"/>
                    <a:pt x="0" y="8"/>
                    <a:pt x="0" y="6"/>
                  </a:cubicBezTo>
                  <a:cubicBezTo>
                    <a:pt x="0" y="4"/>
                    <a:pt x="0" y="2"/>
                    <a:pt x="0" y="1"/>
                  </a:cubicBezTo>
                  <a:cubicBezTo>
                    <a:pt x="0" y="0"/>
                    <a:pt x="0" y="0"/>
                    <a:pt x="1" y="0"/>
                  </a:cubicBezTo>
                  <a:cubicBezTo>
                    <a:pt x="3" y="4"/>
                    <a:pt x="5" y="6"/>
                    <a:pt x="9" y="9"/>
                  </a:cubicBezTo>
                  <a:cubicBezTo>
                    <a:pt x="9" y="9"/>
                    <a:pt x="10" y="10"/>
                    <a:pt x="9" y="10"/>
                  </a:cubicBezTo>
                  <a:cubicBezTo>
                    <a:pt x="1" y="16"/>
                    <a:pt x="3" y="31"/>
                    <a:pt x="6" y="37"/>
                  </a:cubicBezTo>
                  <a:cubicBezTo>
                    <a:pt x="6" y="38"/>
                    <a:pt x="7" y="39"/>
                    <a:pt x="8" y="40"/>
                  </a:cubicBezTo>
                  <a:cubicBezTo>
                    <a:pt x="8" y="40"/>
                    <a:pt x="7" y="40"/>
                    <a:pt x="7" y="40"/>
                  </a:cubicBezTo>
                  <a:cubicBezTo>
                    <a:pt x="7" y="40"/>
                    <a:pt x="7" y="40"/>
                    <a:pt x="7" y="40"/>
                  </a:cubicBezTo>
                  <a:cubicBezTo>
                    <a:pt x="3" y="37"/>
                    <a:pt x="3" y="34"/>
                    <a:pt x="2" y="30"/>
                  </a:cubicBezTo>
                  <a:cubicBezTo>
                    <a:pt x="1" y="29"/>
                    <a:pt x="1" y="28"/>
                    <a:pt x="1" y="26"/>
                  </a:cubicBezTo>
                  <a:cubicBezTo>
                    <a:pt x="0" y="23"/>
                    <a:pt x="1" y="19"/>
                    <a:pt x="1" y="16"/>
                  </a:cubicBezTo>
                  <a:cubicBezTo>
                    <a:pt x="1" y="14"/>
                    <a:pt x="1" y="13"/>
                    <a:pt x="0" y="12"/>
                  </a:cubicBezTo>
                  <a:close/>
                </a:path>
              </a:pathLst>
            </a:custGeom>
            <a:solidFill>
              <a:srgbClr val="937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3" name="Freeform 1728"/>
            <p:cNvSpPr>
              <a:spLocks/>
            </p:cNvSpPr>
            <p:nvPr/>
          </p:nvSpPr>
          <p:spPr bwMode="auto">
            <a:xfrm>
              <a:off x="1057" y="3163"/>
              <a:ext cx="38" cy="21"/>
            </a:xfrm>
            <a:custGeom>
              <a:avLst/>
              <a:gdLst>
                <a:gd name="T0" fmla="*/ 15 w 16"/>
                <a:gd name="T1" fmla="*/ 7 h 9"/>
                <a:gd name="T2" fmla="*/ 14 w 16"/>
                <a:gd name="T3" fmla="*/ 9 h 9"/>
                <a:gd name="T4" fmla="*/ 0 w 16"/>
                <a:gd name="T5" fmla="*/ 0 h 9"/>
                <a:gd name="T6" fmla="*/ 15 w 16"/>
                <a:gd name="T7" fmla="*/ 7 h 9"/>
              </a:gdLst>
              <a:ahLst/>
              <a:cxnLst>
                <a:cxn ang="0">
                  <a:pos x="T0" y="T1"/>
                </a:cxn>
                <a:cxn ang="0">
                  <a:pos x="T2" y="T3"/>
                </a:cxn>
                <a:cxn ang="0">
                  <a:pos x="T4" y="T5"/>
                </a:cxn>
                <a:cxn ang="0">
                  <a:pos x="T6" y="T7"/>
                </a:cxn>
              </a:cxnLst>
              <a:rect l="0" t="0" r="r" b="b"/>
              <a:pathLst>
                <a:path w="16" h="9">
                  <a:moveTo>
                    <a:pt x="15" y="7"/>
                  </a:moveTo>
                  <a:cubicBezTo>
                    <a:pt x="15" y="7"/>
                    <a:pt x="16" y="9"/>
                    <a:pt x="14" y="9"/>
                  </a:cubicBezTo>
                  <a:cubicBezTo>
                    <a:pt x="9" y="7"/>
                    <a:pt x="3" y="6"/>
                    <a:pt x="0" y="0"/>
                  </a:cubicBezTo>
                  <a:cubicBezTo>
                    <a:pt x="6" y="2"/>
                    <a:pt x="10" y="4"/>
                    <a:pt x="15" y="7"/>
                  </a:cubicBezTo>
                  <a:close/>
                </a:path>
              </a:pathLst>
            </a:custGeom>
            <a:solidFill>
              <a:srgbClr val="F1EE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4" name="Freeform 1729"/>
            <p:cNvSpPr>
              <a:spLocks/>
            </p:cNvSpPr>
            <p:nvPr/>
          </p:nvSpPr>
          <p:spPr bwMode="auto">
            <a:xfrm>
              <a:off x="1048" y="3137"/>
              <a:ext cx="5" cy="37"/>
            </a:xfrm>
            <a:custGeom>
              <a:avLst/>
              <a:gdLst>
                <a:gd name="T0" fmla="*/ 2 w 2"/>
                <a:gd name="T1" fmla="*/ 10 h 16"/>
                <a:gd name="T2" fmla="*/ 1 w 2"/>
                <a:gd name="T3" fmla="*/ 16 h 16"/>
                <a:gd name="T4" fmla="*/ 1 w 2"/>
                <a:gd name="T5" fmla="*/ 0 h 16"/>
                <a:gd name="T6" fmla="*/ 2 w 2"/>
                <a:gd name="T7" fmla="*/ 10 h 16"/>
              </a:gdLst>
              <a:ahLst/>
              <a:cxnLst>
                <a:cxn ang="0">
                  <a:pos x="T0" y="T1"/>
                </a:cxn>
                <a:cxn ang="0">
                  <a:pos x="T2" y="T3"/>
                </a:cxn>
                <a:cxn ang="0">
                  <a:pos x="T4" y="T5"/>
                </a:cxn>
                <a:cxn ang="0">
                  <a:pos x="T6" y="T7"/>
                </a:cxn>
              </a:cxnLst>
              <a:rect l="0" t="0" r="r" b="b"/>
              <a:pathLst>
                <a:path w="2" h="16">
                  <a:moveTo>
                    <a:pt x="2" y="10"/>
                  </a:moveTo>
                  <a:cubicBezTo>
                    <a:pt x="0" y="12"/>
                    <a:pt x="2" y="14"/>
                    <a:pt x="1" y="16"/>
                  </a:cubicBezTo>
                  <a:cubicBezTo>
                    <a:pt x="0" y="10"/>
                    <a:pt x="0" y="5"/>
                    <a:pt x="1" y="0"/>
                  </a:cubicBezTo>
                  <a:cubicBezTo>
                    <a:pt x="1" y="3"/>
                    <a:pt x="2" y="7"/>
                    <a:pt x="2" y="10"/>
                  </a:cubicBezTo>
                  <a:close/>
                </a:path>
              </a:pathLst>
            </a:custGeom>
            <a:solidFill>
              <a:srgbClr val="9D7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5" name="Freeform 1730"/>
            <p:cNvSpPr>
              <a:spLocks/>
            </p:cNvSpPr>
            <p:nvPr/>
          </p:nvSpPr>
          <p:spPr bwMode="auto">
            <a:xfrm>
              <a:off x="1050" y="3113"/>
              <a:ext cx="5" cy="31"/>
            </a:xfrm>
            <a:custGeom>
              <a:avLst/>
              <a:gdLst>
                <a:gd name="T0" fmla="*/ 1 w 2"/>
                <a:gd name="T1" fmla="*/ 0 h 13"/>
                <a:gd name="T2" fmla="*/ 2 w 2"/>
                <a:gd name="T3" fmla="*/ 13 h 13"/>
                <a:gd name="T4" fmla="*/ 1 w 2"/>
                <a:gd name="T5" fmla="*/ 6 h 13"/>
                <a:gd name="T6" fmla="*/ 1 w 2"/>
                <a:gd name="T7" fmla="*/ 0 h 13"/>
              </a:gdLst>
              <a:ahLst/>
              <a:cxnLst>
                <a:cxn ang="0">
                  <a:pos x="T0" y="T1"/>
                </a:cxn>
                <a:cxn ang="0">
                  <a:pos x="T2" y="T3"/>
                </a:cxn>
                <a:cxn ang="0">
                  <a:pos x="T4" y="T5"/>
                </a:cxn>
                <a:cxn ang="0">
                  <a:pos x="T6" y="T7"/>
                </a:cxn>
              </a:cxnLst>
              <a:rect l="0" t="0" r="r" b="b"/>
              <a:pathLst>
                <a:path w="2" h="13">
                  <a:moveTo>
                    <a:pt x="1" y="0"/>
                  </a:moveTo>
                  <a:cubicBezTo>
                    <a:pt x="2" y="4"/>
                    <a:pt x="2" y="8"/>
                    <a:pt x="2" y="13"/>
                  </a:cubicBezTo>
                  <a:cubicBezTo>
                    <a:pt x="0" y="11"/>
                    <a:pt x="1" y="8"/>
                    <a:pt x="1" y="6"/>
                  </a:cubicBezTo>
                  <a:cubicBezTo>
                    <a:pt x="1" y="4"/>
                    <a:pt x="1" y="2"/>
                    <a:pt x="1" y="0"/>
                  </a:cubicBezTo>
                  <a:close/>
                </a:path>
              </a:pathLst>
            </a:custGeom>
            <a:solidFill>
              <a:srgbClr val="926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6" name="Freeform 1731"/>
            <p:cNvSpPr>
              <a:spLocks/>
            </p:cNvSpPr>
            <p:nvPr/>
          </p:nvSpPr>
          <p:spPr bwMode="auto">
            <a:xfrm>
              <a:off x="1067" y="2440"/>
              <a:ext cx="19" cy="22"/>
            </a:xfrm>
            <a:custGeom>
              <a:avLst/>
              <a:gdLst>
                <a:gd name="T0" fmla="*/ 0 w 8"/>
                <a:gd name="T1" fmla="*/ 1 h 9"/>
                <a:gd name="T2" fmla="*/ 6 w 8"/>
                <a:gd name="T3" fmla="*/ 9 h 9"/>
                <a:gd name="T4" fmla="*/ 0 w 8"/>
                <a:gd name="T5" fmla="*/ 1 h 9"/>
              </a:gdLst>
              <a:ahLst/>
              <a:cxnLst>
                <a:cxn ang="0">
                  <a:pos x="T0" y="T1"/>
                </a:cxn>
                <a:cxn ang="0">
                  <a:pos x="T2" y="T3"/>
                </a:cxn>
                <a:cxn ang="0">
                  <a:pos x="T4" y="T5"/>
                </a:cxn>
              </a:cxnLst>
              <a:rect l="0" t="0" r="r" b="b"/>
              <a:pathLst>
                <a:path w="8" h="9">
                  <a:moveTo>
                    <a:pt x="0" y="1"/>
                  </a:moveTo>
                  <a:cubicBezTo>
                    <a:pt x="5" y="0"/>
                    <a:pt x="8" y="4"/>
                    <a:pt x="6" y="9"/>
                  </a:cubicBezTo>
                  <a:cubicBezTo>
                    <a:pt x="6" y="5"/>
                    <a:pt x="4" y="2"/>
                    <a:pt x="0" y="1"/>
                  </a:cubicBezTo>
                  <a:close/>
                </a:path>
              </a:pathLst>
            </a:custGeom>
            <a:solidFill>
              <a:srgbClr val="9B83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7" name="Freeform 1732"/>
            <p:cNvSpPr>
              <a:spLocks/>
            </p:cNvSpPr>
            <p:nvPr/>
          </p:nvSpPr>
          <p:spPr bwMode="auto">
            <a:xfrm>
              <a:off x="1069" y="2457"/>
              <a:ext cx="12" cy="17"/>
            </a:xfrm>
            <a:custGeom>
              <a:avLst/>
              <a:gdLst>
                <a:gd name="T0" fmla="*/ 1 w 5"/>
                <a:gd name="T1" fmla="*/ 1 h 7"/>
                <a:gd name="T2" fmla="*/ 4 w 5"/>
                <a:gd name="T3" fmla="*/ 2 h 7"/>
                <a:gd name="T4" fmla="*/ 4 w 5"/>
                <a:gd name="T5" fmla="*/ 4 h 7"/>
                <a:gd name="T6" fmla="*/ 2 w 5"/>
                <a:gd name="T7" fmla="*/ 6 h 7"/>
                <a:gd name="T8" fmla="*/ 2 w 5"/>
                <a:gd name="T9" fmla="*/ 4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2" y="0"/>
                    <a:pt x="3" y="1"/>
                    <a:pt x="4" y="2"/>
                  </a:cubicBezTo>
                  <a:cubicBezTo>
                    <a:pt x="5" y="3"/>
                    <a:pt x="4" y="3"/>
                    <a:pt x="4" y="4"/>
                  </a:cubicBezTo>
                  <a:cubicBezTo>
                    <a:pt x="3" y="5"/>
                    <a:pt x="3" y="7"/>
                    <a:pt x="2" y="6"/>
                  </a:cubicBezTo>
                  <a:cubicBezTo>
                    <a:pt x="0" y="5"/>
                    <a:pt x="2" y="5"/>
                    <a:pt x="2" y="4"/>
                  </a:cubicBezTo>
                  <a:cubicBezTo>
                    <a:pt x="3" y="2"/>
                    <a:pt x="0" y="3"/>
                    <a:pt x="1" y="1"/>
                  </a:cubicBezTo>
                  <a:close/>
                </a:path>
              </a:pathLst>
            </a:custGeom>
            <a:solidFill>
              <a:srgbClr val="96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8" name="Freeform 1733"/>
            <p:cNvSpPr>
              <a:spLocks/>
            </p:cNvSpPr>
            <p:nvPr/>
          </p:nvSpPr>
          <p:spPr bwMode="auto">
            <a:xfrm>
              <a:off x="1079" y="1768"/>
              <a:ext cx="14" cy="17"/>
            </a:xfrm>
            <a:custGeom>
              <a:avLst/>
              <a:gdLst>
                <a:gd name="T0" fmla="*/ 2 w 6"/>
                <a:gd name="T1" fmla="*/ 0 h 7"/>
                <a:gd name="T2" fmla="*/ 3 w 6"/>
                <a:gd name="T3" fmla="*/ 6 h 7"/>
                <a:gd name="T4" fmla="*/ 1 w 6"/>
                <a:gd name="T5" fmla="*/ 7 h 7"/>
                <a:gd name="T6" fmla="*/ 1 w 6"/>
                <a:gd name="T7" fmla="*/ 5 h 7"/>
                <a:gd name="T8" fmla="*/ 2 w 6"/>
                <a:gd name="T9" fmla="*/ 0 h 7"/>
              </a:gdLst>
              <a:ahLst/>
              <a:cxnLst>
                <a:cxn ang="0">
                  <a:pos x="T0" y="T1"/>
                </a:cxn>
                <a:cxn ang="0">
                  <a:pos x="T2" y="T3"/>
                </a:cxn>
                <a:cxn ang="0">
                  <a:pos x="T4" y="T5"/>
                </a:cxn>
                <a:cxn ang="0">
                  <a:pos x="T6" y="T7"/>
                </a:cxn>
                <a:cxn ang="0">
                  <a:pos x="T8" y="T9"/>
                </a:cxn>
              </a:cxnLst>
              <a:rect l="0" t="0" r="r" b="b"/>
              <a:pathLst>
                <a:path w="6" h="7">
                  <a:moveTo>
                    <a:pt x="2" y="0"/>
                  </a:moveTo>
                  <a:cubicBezTo>
                    <a:pt x="5" y="2"/>
                    <a:pt x="6" y="4"/>
                    <a:pt x="3" y="6"/>
                  </a:cubicBezTo>
                  <a:cubicBezTo>
                    <a:pt x="2" y="7"/>
                    <a:pt x="2" y="7"/>
                    <a:pt x="1" y="7"/>
                  </a:cubicBezTo>
                  <a:cubicBezTo>
                    <a:pt x="1" y="6"/>
                    <a:pt x="0" y="6"/>
                    <a:pt x="1" y="5"/>
                  </a:cubicBezTo>
                  <a:cubicBezTo>
                    <a:pt x="2" y="4"/>
                    <a:pt x="1" y="2"/>
                    <a:pt x="2" y="0"/>
                  </a:cubicBezTo>
                  <a:close/>
                </a:path>
              </a:pathLst>
            </a:custGeom>
            <a:solidFill>
              <a:srgbClr val="907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9" name="Freeform 1734"/>
            <p:cNvSpPr>
              <a:spLocks/>
            </p:cNvSpPr>
            <p:nvPr/>
          </p:nvSpPr>
          <p:spPr bwMode="auto">
            <a:xfrm>
              <a:off x="1100" y="1775"/>
              <a:ext cx="10" cy="7"/>
            </a:xfrm>
            <a:custGeom>
              <a:avLst/>
              <a:gdLst>
                <a:gd name="T0" fmla="*/ 1 w 4"/>
                <a:gd name="T1" fmla="*/ 0 h 3"/>
                <a:gd name="T2" fmla="*/ 4 w 4"/>
                <a:gd name="T3" fmla="*/ 2 h 3"/>
                <a:gd name="T4" fmla="*/ 2 w 4"/>
                <a:gd name="T5" fmla="*/ 3 h 3"/>
                <a:gd name="T6" fmla="*/ 0 w 4"/>
                <a:gd name="T7" fmla="*/ 1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2" y="1"/>
                    <a:pt x="3" y="1"/>
                    <a:pt x="4" y="2"/>
                  </a:cubicBezTo>
                  <a:cubicBezTo>
                    <a:pt x="4" y="3"/>
                    <a:pt x="3" y="3"/>
                    <a:pt x="2" y="3"/>
                  </a:cubicBezTo>
                  <a:cubicBezTo>
                    <a:pt x="1" y="3"/>
                    <a:pt x="0" y="3"/>
                    <a:pt x="0" y="1"/>
                  </a:cubicBezTo>
                  <a:cubicBezTo>
                    <a:pt x="0" y="1"/>
                    <a:pt x="0" y="0"/>
                    <a:pt x="1" y="0"/>
                  </a:cubicBezTo>
                  <a:close/>
                </a:path>
              </a:pathLst>
            </a:custGeom>
            <a:solidFill>
              <a:srgbClr val="8A6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0" name="Freeform 1735"/>
            <p:cNvSpPr>
              <a:spLocks/>
            </p:cNvSpPr>
            <p:nvPr/>
          </p:nvSpPr>
          <p:spPr bwMode="auto">
            <a:xfrm>
              <a:off x="1098" y="1785"/>
              <a:ext cx="7" cy="7"/>
            </a:xfrm>
            <a:custGeom>
              <a:avLst/>
              <a:gdLst>
                <a:gd name="T0" fmla="*/ 2 w 3"/>
                <a:gd name="T1" fmla="*/ 0 h 3"/>
                <a:gd name="T2" fmla="*/ 3 w 3"/>
                <a:gd name="T3" fmla="*/ 2 h 3"/>
                <a:gd name="T4" fmla="*/ 2 w 3"/>
                <a:gd name="T5" fmla="*/ 3 h 3"/>
                <a:gd name="T6" fmla="*/ 0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3" y="0"/>
                    <a:pt x="3" y="1"/>
                    <a:pt x="3" y="2"/>
                  </a:cubicBezTo>
                  <a:cubicBezTo>
                    <a:pt x="3" y="3"/>
                    <a:pt x="3" y="3"/>
                    <a:pt x="2" y="3"/>
                  </a:cubicBezTo>
                  <a:cubicBezTo>
                    <a:pt x="1" y="3"/>
                    <a:pt x="0" y="2"/>
                    <a:pt x="0" y="1"/>
                  </a:cubicBezTo>
                  <a:cubicBezTo>
                    <a:pt x="0" y="1"/>
                    <a:pt x="1" y="0"/>
                    <a:pt x="2" y="0"/>
                  </a:cubicBezTo>
                  <a:close/>
                </a:path>
              </a:pathLst>
            </a:custGeom>
            <a:solidFill>
              <a:srgbClr val="8E7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1" name="Freeform 1736"/>
            <p:cNvSpPr>
              <a:spLocks/>
            </p:cNvSpPr>
            <p:nvPr/>
          </p:nvSpPr>
          <p:spPr bwMode="auto">
            <a:xfrm>
              <a:off x="1110" y="1780"/>
              <a:ext cx="7" cy="7"/>
            </a:xfrm>
            <a:custGeom>
              <a:avLst/>
              <a:gdLst>
                <a:gd name="T0" fmla="*/ 2 w 3"/>
                <a:gd name="T1" fmla="*/ 3 h 3"/>
                <a:gd name="T2" fmla="*/ 0 w 3"/>
                <a:gd name="T3" fmla="*/ 2 h 3"/>
                <a:gd name="T4" fmla="*/ 2 w 3"/>
                <a:gd name="T5" fmla="*/ 0 h 3"/>
                <a:gd name="T6" fmla="*/ 3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1" y="3"/>
                    <a:pt x="0" y="3"/>
                    <a:pt x="0" y="2"/>
                  </a:cubicBezTo>
                  <a:cubicBezTo>
                    <a:pt x="0" y="1"/>
                    <a:pt x="1" y="1"/>
                    <a:pt x="2" y="0"/>
                  </a:cubicBezTo>
                  <a:cubicBezTo>
                    <a:pt x="3" y="0"/>
                    <a:pt x="3" y="1"/>
                    <a:pt x="3" y="2"/>
                  </a:cubicBezTo>
                  <a:cubicBezTo>
                    <a:pt x="3" y="2"/>
                    <a:pt x="3" y="3"/>
                    <a:pt x="2" y="3"/>
                  </a:cubicBezTo>
                  <a:close/>
                </a:path>
              </a:pathLst>
            </a:custGeom>
            <a:solidFill>
              <a:srgbClr val="8E7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2" name="Freeform 1737"/>
            <p:cNvSpPr>
              <a:spLocks/>
            </p:cNvSpPr>
            <p:nvPr/>
          </p:nvSpPr>
          <p:spPr bwMode="auto">
            <a:xfrm>
              <a:off x="1725" y="2938"/>
              <a:ext cx="7" cy="7"/>
            </a:xfrm>
            <a:custGeom>
              <a:avLst/>
              <a:gdLst>
                <a:gd name="T0" fmla="*/ 2 w 3"/>
                <a:gd name="T1" fmla="*/ 3 h 3"/>
                <a:gd name="T2" fmla="*/ 0 w 3"/>
                <a:gd name="T3" fmla="*/ 2 h 3"/>
                <a:gd name="T4" fmla="*/ 2 w 3"/>
                <a:gd name="T5" fmla="*/ 0 h 3"/>
                <a:gd name="T6" fmla="*/ 3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1" y="3"/>
                    <a:pt x="0" y="3"/>
                    <a:pt x="0" y="2"/>
                  </a:cubicBezTo>
                  <a:cubicBezTo>
                    <a:pt x="0" y="1"/>
                    <a:pt x="1" y="0"/>
                    <a:pt x="2" y="0"/>
                  </a:cubicBezTo>
                  <a:cubicBezTo>
                    <a:pt x="3" y="0"/>
                    <a:pt x="3" y="1"/>
                    <a:pt x="3" y="2"/>
                  </a:cubicBezTo>
                  <a:cubicBezTo>
                    <a:pt x="3" y="2"/>
                    <a:pt x="3" y="3"/>
                    <a:pt x="2" y="3"/>
                  </a:cubicBezTo>
                  <a:close/>
                </a:path>
              </a:pathLst>
            </a:custGeom>
            <a:solidFill>
              <a:srgbClr val="8B6C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3" name="Oval 1738"/>
            <p:cNvSpPr>
              <a:spLocks noChangeArrowheads="1"/>
            </p:cNvSpPr>
            <p:nvPr/>
          </p:nvSpPr>
          <p:spPr bwMode="auto">
            <a:xfrm>
              <a:off x="1728" y="2926"/>
              <a:ext cx="4" cy="7"/>
            </a:xfrm>
            <a:prstGeom prst="ellipse">
              <a:avLst/>
            </a:prstGeom>
            <a:solidFill>
              <a:srgbClr val="785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4" name="Freeform 1739"/>
            <p:cNvSpPr>
              <a:spLocks/>
            </p:cNvSpPr>
            <p:nvPr/>
          </p:nvSpPr>
          <p:spPr bwMode="auto">
            <a:xfrm>
              <a:off x="941" y="2635"/>
              <a:ext cx="17" cy="14"/>
            </a:xfrm>
            <a:custGeom>
              <a:avLst/>
              <a:gdLst>
                <a:gd name="T0" fmla="*/ 4 w 7"/>
                <a:gd name="T1" fmla="*/ 1 h 6"/>
                <a:gd name="T2" fmla="*/ 5 w 7"/>
                <a:gd name="T3" fmla="*/ 2 h 6"/>
                <a:gd name="T4" fmla="*/ 4 w 7"/>
                <a:gd name="T5" fmla="*/ 6 h 6"/>
                <a:gd name="T6" fmla="*/ 2 w 7"/>
                <a:gd name="T7" fmla="*/ 4 h 6"/>
                <a:gd name="T8" fmla="*/ 4 w 7"/>
                <a:gd name="T9" fmla="*/ 1 h 6"/>
              </a:gdLst>
              <a:ahLst/>
              <a:cxnLst>
                <a:cxn ang="0">
                  <a:pos x="T0" y="T1"/>
                </a:cxn>
                <a:cxn ang="0">
                  <a:pos x="T2" y="T3"/>
                </a:cxn>
                <a:cxn ang="0">
                  <a:pos x="T4" y="T5"/>
                </a:cxn>
                <a:cxn ang="0">
                  <a:pos x="T6" y="T7"/>
                </a:cxn>
                <a:cxn ang="0">
                  <a:pos x="T8" y="T9"/>
                </a:cxn>
              </a:cxnLst>
              <a:rect l="0" t="0" r="r" b="b"/>
              <a:pathLst>
                <a:path w="7" h="6">
                  <a:moveTo>
                    <a:pt x="4" y="1"/>
                  </a:moveTo>
                  <a:cubicBezTo>
                    <a:pt x="5" y="1"/>
                    <a:pt x="6" y="2"/>
                    <a:pt x="5" y="2"/>
                  </a:cubicBezTo>
                  <a:cubicBezTo>
                    <a:pt x="2" y="3"/>
                    <a:pt x="7" y="6"/>
                    <a:pt x="4" y="6"/>
                  </a:cubicBezTo>
                  <a:cubicBezTo>
                    <a:pt x="2" y="6"/>
                    <a:pt x="1" y="6"/>
                    <a:pt x="2" y="4"/>
                  </a:cubicBezTo>
                  <a:cubicBezTo>
                    <a:pt x="3" y="3"/>
                    <a:pt x="0" y="0"/>
                    <a:pt x="4" y="1"/>
                  </a:cubicBezTo>
                  <a:close/>
                </a:path>
              </a:pathLst>
            </a:custGeom>
            <a:solidFill>
              <a:srgbClr val="987D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5" name="Freeform 1740"/>
            <p:cNvSpPr>
              <a:spLocks/>
            </p:cNvSpPr>
            <p:nvPr/>
          </p:nvSpPr>
          <p:spPr bwMode="auto">
            <a:xfrm>
              <a:off x="948" y="2627"/>
              <a:ext cx="17" cy="12"/>
            </a:xfrm>
            <a:custGeom>
              <a:avLst/>
              <a:gdLst>
                <a:gd name="T0" fmla="*/ 0 w 7"/>
                <a:gd name="T1" fmla="*/ 2 h 5"/>
                <a:gd name="T2" fmla="*/ 4 w 7"/>
                <a:gd name="T3" fmla="*/ 1 h 5"/>
                <a:gd name="T4" fmla="*/ 7 w 7"/>
                <a:gd name="T5" fmla="*/ 2 h 5"/>
                <a:gd name="T6" fmla="*/ 7 w 7"/>
                <a:gd name="T7" fmla="*/ 3 h 5"/>
                <a:gd name="T8" fmla="*/ 3 w 7"/>
                <a:gd name="T9" fmla="*/ 4 h 5"/>
                <a:gd name="T10" fmla="*/ 0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0" y="2"/>
                  </a:moveTo>
                  <a:cubicBezTo>
                    <a:pt x="2" y="2"/>
                    <a:pt x="3" y="1"/>
                    <a:pt x="4" y="1"/>
                  </a:cubicBezTo>
                  <a:cubicBezTo>
                    <a:pt x="5" y="2"/>
                    <a:pt x="7" y="0"/>
                    <a:pt x="7" y="2"/>
                  </a:cubicBezTo>
                  <a:cubicBezTo>
                    <a:pt x="7" y="3"/>
                    <a:pt x="7" y="3"/>
                    <a:pt x="7" y="3"/>
                  </a:cubicBezTo>
                  <a:cubicBezTo>
                    <a:pt x="6" y="3"/>
                    <a:pt x="5" y="5"/>
                    <a:pt x="3" y="4"/>
                  </a:cubicBezTo>
                  <a:cubicBezTo>
                    <a:pt x="2" y="3"/>
                    <a:pt x="1" y="3"/>
                    <a:pt x="0" y="2"/>
                  </a:cubicBezTo>
                  <a:close/>
                </a:path>
              </a:pathLst>
            </a:custGeom>
            <a:solidFill>
              <a:srgbClr val="8D7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6" name="Freeform 1741"/>
            <p:cNvSpPr>
              <a:spLocks/>
            </p:cNvSpPr>
            <p:nvPr/>
          </p:nvSpPr>
          <p:spPr bwMode="auto">
            <a:xfrm>
              <a:off x="955" y="2649"/>
              <a:ext cx="10" cy="7"/>
            </a:xfrm>
            <a:custGeom>
              <a:avLst/>
              <a:gdLst>
                <a:gd name="T0" fmla="*/ 4 w 4"/>
                <a:gd name="T1" fmla="*/ 2 h 3"/>
                <a:gd name="T2" fmla="*/ 3 w 4"/>
                <a:gd name="T3" fmla="*/ 3 h 3"/>
                <a:gd name="T4" fmla="*/ 0 w 4"/>
                <a:gd name="T5" fmla="*/ 2 h 3"/>
                <a:gd name="T6" fmla="*/ 2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4" y="3"/>
                    <a:pt x="4" y="3"/>
                    <a:pt x="3" y="3"/>
                  </a:cubicBezTo>
                  <a:cubicBezTo>
                    <a:pt x="2" y="2"/>
                    <a:pt x="1" y="3"/>
                    <a:pt x="0" y="2"/>
                  </a:cubicBezTo>
                  <a:cubicBezTo>
                    <a:pt x="0" y="1"/>
                    <a:pt x="1" y="0"/>
                    <a:pt x="2" y="0"/>
                  </a:cubicBezTo>
                  <a:cubicBezTo>
                    <a:pt x="4" y="0"/>
                    <a:pt x="4" y="1"/>
                    <a:pt x="4" y="2"/>
                  </a:cubicBezTo>
                  <a:close/>
                </a:path>
              </a:pathLst>
            </a:custGeom>
            <a:solidFill>
              <a:srgbClr val="8A7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7" name="Oval 1742"/>
            <p:cNvSpPr>
              <a:spLocks noChangeArrowheads="1"/>
            </p:cNvSpPr>
            <p:nvPr/>
          </p:nvSpPr>
          <p:spPr bwMode="auto">
            <a:xfrm>
              <a:off x="955" y="2639"/>
              <a:ext cx="5" cy="7"/>
            </a:xfrm>
            <a:prstGeom prst="ellipse">
              <a:avLst/>
            </a:prstGeom>
            <a:solidFill>
              <a:srgbClr val="987D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8" name="Freeform 1743"/>
            <p:cNvSpPr>
              <a:spLocks/>
            </p:cNvSpPr>
            <p:nvPr/>
          </p:nvSpPr>
          <p:spPr bwMode="auto">
            <a:xfrm>
              <a:off x="1721" y="2059"/>
              <a:ext cx="9" cy="14"/>
            </a:xfrm>
            <a:custGeom>
              <a:avLst/>
              <a:gdLst>
                <a:gd name="T0" fmla="*/ 0 w 4"/>
                <a:gd name="T1" fmla="*/ 5 h 6"/>
                <a:gd name="T2" fmla="*/ 2 w 4"/>
                <a:gd name="T3" fmla="*/ 1 h 6"/>
                <a:gd name="T4" fmla="*/ 4 w 4"/>
                <a:gd name="T5" fmla="*/ 0 h 6"/>
                <a:gd name="T6" fmla="*/ 4 w 4"/>
                <a:gd name="T7" fmla="*/ 2 h 6"/>
                <a:gd name="T8" fmla="*/ 3 w 4"/>
                <a:gd name="T9" fmla="*/ 5 h 6"/>
                <a:gd name="T10" fmla="*/ 2 w 4"/>
                <a:gd name="T11" fmla="*/ 6 h 6"/>
                <a:gd name="T12" fmla="*/ 0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5"/>
                  </a:moveTo>
                  <a:cubicBezTo>
                    <a:pt x="1" y="4"/>
                    <a:pt x="1" y="2"/>
                    <a:pt x="2" y="1"/>
                  </a:cubicBezTo>
                  <a:cubicBezTo>
                    <a:pt x="2" y="0"/>
                    <a:pt x="3" y="0"/>
                    <a:pt x="4" y="0"/>
                  </a:cubicBezTo>
                  <a:cubicBezTo>
                    <a:pt x="4" y="1"/>
                    <a:pt x="4" y="2"/>
                    <a:pt x="4" y="2"/>
                  </a:cubicBezTo>
                  <a:cubicBezTo>
                    <a:pt x="2" y="3"/>
                    <a:pt x="3" y="4"/>
                    <a:pt x="3" y="5"/>
                  </a:cubicBezTo>
                  <a:cubicBezTo>
                    <a:pt x="3" y="6"/>
                    <a:pt x="2" y="6"/>
                    <a:pt x="2" y="6"/>
                  </a:cubicBezTo>
                  <a:cubicBezTo>
                    <a:pt x="1" y="6"/>
                    <a:pt x="0" y="6"/>
                    <a:pt x="0" y="5"/>
                  </a:cubicBezTo>
                  <a:close/>
                </a:path>
              </a:pathLst>
            </a:custGeom>
            <a:solidFill>
              <a:srgbClr val="8870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9" name="Freeform 1744"/>
            <p:cNvSpPr>
              <a:spLocks/>
            </p:cNvSpPr>
            <p:nvPr/>
          </p:nvSpPr>
          <p:spPr bwMode="auto">
            <a:xfrm>
              <a:off x="1718" y="2076"/>
              <a:ext cx="7" cy="7"/>
            </a:xfrm>
            <a:custGeom>
              <a:avLst/>
              <a:gdLst>
                <a:gd name="T0" fmla="*/ 3 w 3"/>
                <a:gd name="T1" fmla="*/ 2 h 3"/>
                <a:gd name="T2" fmla="*/ 0 w 3"/>
                <a:gd name="T3" fmla="*/ 2 h 3"/>
                <a:gd name="T4" fmla="*/ 0 w 3"/>
                <a:gd name="T5" fmla="*/ 1 h 3"/>
                <a:gd name="T6" fmla="*/ 3 w 3"/>
                <a:gd name="T7" fmla="*/ 2 h 3"/>
              </a:gdLst>
              <a:ahLst/>
              <a:cxnLst>
                <a:cxn ang="0">
                  <a:pos x="T0" y="T1"/>
                </a:cxn>
                <a:cxn ang="0">
                  <a:pos x="T2" y="T3"/>
                </a:cxn>
                <a:cxn ang="0">
                  <a:pos x="T4" y="T5"/>
                </a:cxn>
                <a:cxn ang="0">
                  <a:pos x="T6" y="T7"/>
                </a:cxn>
              </a:cxnLst>
              <a:rect l="0" t="0" r="r" b="b"/>
              <a:pathLst>
                <a:path w="3" h="3">
                  <a:moveTo>
                    <a:pt x="3" y="2"/>
                  </a:moveTo>
                  <a:cubicBezTo>
                    <a:pt x="2" y="3"/>
                    <a:pt x="1" y="2"/>
                    <a:pt x="0" y="2"/>
                  </a:cubicBezTo>
                  <a:cubicBezTo>
                    <a:pt x="0" y="1"/>
                    <a:pt x="0" y="1"/>
                    <a:pt x="0" y="1"/>
                  </a:cubicBezTo>
                  <a:cubicBezTo>
                    <a:pt x="1" y="0"/>
                    <a:pt x="2" y="1"/>
                    <a:pt x="3" y="2"/>
                  </a:cubicBezTo>
                  <a:close/>
                </a:path>
              </a:pathLst>
            </a:custGeom>
            <a:solidFill>
              <a:srgbClr val="755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0" name="Freeform 1745"/>
            <p:cNvSpPr>
              <a:spLocks/>
            </p:cNvSpPr>
            <p:nvPr/>
          </p:nvSpPr>
          <p:spPr bwMode="auto">
            <a:xfrm>
              <a:off x="1076" y="1799"/>
              <a:ext cx="31" cy="19"/>
            </a:xfrm>
            <a:custGeom>
              <a:avLst/>
              <a:gdLst>
                <a:gd name="T0" fmla="*/ 1 w 13"/>
                <a:gd name="T1" fmla="*/ 0 h 8"/>
                <a:gd name="T2" fmla="*/ 3 w 13"/>
                <a:gd name="T3" fmla="*/ 1 h 8"/>
                <a:gd name="T4" fmla="*/ 5 w 13"/>
                <a:gd name="T5" fmla="*/ 1 h 8"/>
                <a:gd name="T6" fmla="*/ 13 w 13"/>
                <a:gd name="T7" fmla="*/ 8 h 8"/>
                <a:gd name="T8" fmla="*/ 2 w 13"/>
                <a:gd name="T9" fmla="*/ 4 h 8"/>
                <a:gd name="T10" fmla="*/ 1 w 13"/>
                <a:gd name="T11" fmla="*/ 0 h 8"/>
              </a:gdLst>
              <a:ahLst/>
              <a:cxnLst>
                <a:cxn ang="0">
                  <a:pos x="T0" y="T1"/>
                </a:cxn>
                <a:cxn ang="0">
                  <a:pos x="T2" y="T3"/>
                </a:cxn>
                <a:cxn ang="0">
                  <a:pos x="T4" y="T5"/>
                </a:cxn>
                <a:cxn ang="0">
                  <a:pos x="T6" y="T7"/>
                </a:cxn>
                <a:cxn ang="0">
                  <a:pos x="T8" y="T9"/>
                </a:cxn>
                <a:cxn ang="0">
                  <a:pos x="T10" y="T11"/>
                </a:cxn>
              </a:cxnLst>
              <a:rect l="0" t="0" r="r" b="b"/>
              <a:pathLst>
                <a:path w="13" h="8">
                  <a:moveTo>
                    <a:pt x="1" y="0"/>
                  </a:moveTo>
                  <a:cubicBezTo>
                    <a:pt x="2" y="1"/>
                    <a:pt x="2" y="1"/>
                    <a:pt x="3" y="1"/>
                  </a:cubicBezTo>
                  <a:cubicBezTo>
                    <a:pt x="4" y="1"/>
                    <a:pt x="4" y="1"/>
                    <a:pt x="5" y="1"/>
                  </a:cubicBezTo>
                  <a:cubicBezTo>
                    <a:pt x="7" y="3"/>
                    <a:pt x="12" y="3"/>
                    <a:pt x="13" y="8"/>
                  </a:cubicBezTo>
                  <a:cubicBezTo>
                    <a:pt x="9" y="8"/>
                    <a:pt x="5" y="7"/>
                    <a:pt x="2" y="4"/>
                  </a:cubicBezTo>
                  <a:cubicBezTo>
                    <a:pt x="1" y="3"/>
                    <a:pt x="0" y="2"/>
                    <a:pt x="1" y="0"/>
                  </a:cubicBezTo>
                  <a:close/>
                </a:path>
              </a:pathLst>
            </a:custGeom>
            <a:solidFill>
              <a:srgbClr val="F2EF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1" name="Freeform 1746"/>
            <p:cNvSpPr>
              <a:spLocks/>
            </p:cNvSpPr>
            <p:nvPr/>
          </p:nvSpPr>
          <p:spPr bwMode="auto">
            <a:xfrm>
              <a:off x="1048" y="1737"/>
              <a:ext cx="9" cy="38"/>
            </a:xfrm>
            <a:custGeom>
              <a:avLst/>
              <a:gdLst>
                <a:gd name="T0" fmla="*/ 4 w 4"/>
                <a:gd name="T1" fmla="*/ 1 h 16"/>
                <a:gd name="T2" fmla="*/ 4 w 4"/>
                <a:gd name="T3" fmla="*/ 16 h 16"/>
                <a:gd name="T4" fmla="*/ 2 w 4"/>
                <a:gd name="T5" fmla="*/ 12 h 16"/>
                <a:gd name="T6" fmla="*/ 1 w 4"/>
                <a:gd name="T7" fmla="*/ 2 h 16"/>
                <a:gd name="T8" fmla="*/ 4 w 4"/>
                <a:gd name="T9" fmla="*/ 1 h 16"/>
              </a:gdLst>
              <a:ahLst/>
              <a:cxnLst>
                <a:cxn ang="0">
                  <a:pos x="T0" y="T1"/>
                </a:cxn>
                <a:cxn ang="0">
                  <a:pos x="T2" y="T3"/>
                </a:cxn>
                <a:cxn ang="0">
                  <a:pos x="T4" y="T5"/>
                </a:cxn>
                <a:cxn ang="0">
                  <a:pos x="T6" y="T7"/>
                </a:cxn>
                <a:cxn ang="0">
                  <a:pos x="T8" y="T9"/>
                </a:cxn>
              </a:cxnLst>
              <a:rect l="0" t="0" r="r" b="b"/>
              <a:pathLst>
                <a:path w="4" h="16">
                  <a:moveTo>
                    <a:pt x="4" y="1"/>
                  </a:moveTo>
                  <a:cubicBezTo>
                    <a:pt x="4" y="6"/>
                    <a:pt x="2" y="11"/>
                    <a:pt x="4" y="16"/>
                  </a:cubicBezTo>
                  <a:cubicBezTo>
                    <a:pt x="2" y="15"/>
                    <a:pt x="2" y="13"/>
                    <a:pt x="2" y="12"/>
                  </a:cubicBezTo>
                  <a:cubicBezTo>
                    <a:pt x="0" y="9"/>
                    <a:pt x="1" y="5"/>
                    <a:pt x="1" y="2"/>
                  </a:cubicBezTo>
                  <a:cubicBezTo>
                    <a:pt x="1" y="0"/>
                    <a:pt x="2" y="0"/>
                    <a:pt x="4" y="1"/>
                  </a:cubicBezTo>
                  <a:close/>
                </a:path>
              </a:pathLst>
            </a:custGeom>
            <a:solidFill>
              <a:srgbClr val="7B5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2" name="Freeform 1747"/>
            <p:cNvSpPr>
              <a:spLocks/>
            </p:cNvSpPr>
            <p:nvPr/>
          </p:nvSpPr>
          <p:spPr bwMode="auto">
            <a:xfrm>
              <a:off x="1034" y="1777"/>
              <a:ext cx="16" cy="10"/>
            </a:xfrm>
            <a:custGeom>
              <a:avLst/>
              <a:gdLst>
                <a:gd name="T0" fmla="*/ 0 w 7"/>
                <a:gd name="T1" fmla="*/ 1 h 4"/>
                <a:gd name="T2" fmla="*/ 7 w 7"/>
                <a:gd name="T3" fmla="*/ 3 h 4"/>
                <a:gd name="T4" fmla="*/ 7 w 7"/>
                <a:gd name="T5" fmla="*/ 4 h 4"/>
                <a:gd name="T6" fmla="*/ 0 w 7"/>
                <a:gd name="T7" fmla="*/ 1 h 4"/>
                <a:gd name="T8" fmla="*/ 0 w 7"/>
                <a:gd name="T9" fmla="*/ 1 h 4"/>
                <a:gd name="T10" fmla="*/ 0 w 7"/>
                <a:gd name="T11" fmla="*/ 1 h 4"/>
              </a:gdLst>
              <a:ahLst/>
              <a:cxnLst>
                <a:cxn ang="0">
                  <a:pos x="T0" y="T1"/>
                </a:cxn>
                <a:cxn ang="0">
                  <a:pos x="T2" y="T3"/>
                </a:cxn>
                <a:cxn ang="0">
                  <a:pos x="T4" y="T5"/>
                </a:cxn>
                <a:cxn ang="0">
                  <a:pos x="T6" y="T7"/>
                </a:cxn>
                <a:cxn ang="0">
                  <a:pos x="T8" y="T9"/>
                </a:cxn>
                <a:cxn ang="0">
                  <a:pos x="T10" y="T11"/>
                </a:cxn>
              </a:cxnLst>
              <a:rect l="0" t="0" r="r" b="b"/>
              <a:pathLst>
                <a:path w="7" h="4">
                  <a:moveTo>
                    <a:pt x="0" y="1"/>
                  </a:moveTo>
                  <a:cubicBezTo>
                    <a:pt x="3" y="0"/>
                    <a:pt x="5" y="1"/>
                    <a:pt x="7" y="3"/>
                  </a:cubicBezTo>
                  <a:cubicBezTo>
                    <a:pt x="7" y="3"/>
                    <a:pt x="7" y="3"/>
                    <a:pt x="7" y="4"/>
                  </a:cubicBezTo>
                  <a:cubicBezTo>
                    <a:pt x="5" y="3"/>
                    <a:pt x="3" y="2"/>
                    <a:pt x="0" y="1"/>
                  </a:cubicBezTo>
                  <a:cubicBezTo>
                    <a:pt x="0" y="1"/>
                    <a:pt x="0" y="1"/>
                    <a:pt x="0" y="1"/>
                  </a:cubicBezTo>
                  <a:cubicBezTo>
                    <a:pt x="0" y="1"/>
                    <a:pt x="0" y="1"/>
                    <a:pt x="0" y="1"/>
                  </a:cubicBezTo>
                  <a:close/>
                </a:path>
              </a:pathLst>
            </a:custGeom>
            <a:solidFill>
              <a:srgbClr val="DAB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3" name="Freeform 1748"/>
            <p:cNvSpPr>
              <a:spLocks/>
            </p:cNvSpPr>
            <p:nvPr/>
          </p:nvSpPr>
          <p:spPr bwMode="auto">
            <a:xfrm>
              <a:off x="1599" y="1948"/>
              <a:ext cx="29" cy="76"/>
            </a:xfrm>
            <a:custGeom>
              <a:avLst/>
              <a:gdLst>
                <a:gd name="T0" fmla="*/ 7 w 12"/>
                <a:gd name="T1" fmla="*/ 1 h 32"/>
                <a:gd name="T2" fmla="*/ 9 w 12"/>
                <a:gd name="T3" fmla="*/ 25 h 32"/>
                <a:gd name="T4" fmla="*/ 4 w 12"/>
                <a:gd name="T5" fmla="*/ 32 h 32"/>
                <a:gd name="T6" fmla="*/ 0 w 12"/>
                <a:gd name="T7" fmla="*/ 32 h 32"/>
                <a:gd name="T8" fmla="*/ 5 w 12"/>
                <a:gd name="T9" fmla="*/ 28 h 32"/>
                <a:gd name="T10" fmla="*/ 7 w 12"/>
                <a:gd name="T11" fmla="*/ 18 h 32"/>
                <a:gd name="T12" fmla="*/ 8 w 12"/>
                <a:gd name="T13" fmla="*/ 9 h 32"/>
                <a:gd name="T14" fmla="*/ 5 w 12"/>
                <a:gd name="T15" fmla="*/ 5 h 32"/>
                <a:gd name="T16" fmla="*/ 2 w 12"/>
                <a:gd name="T17" fmla="*/ 2 h 32"/>
                <a:gd name="T18" fmla="*/ 3 w 12"/>
                <a:gd name="T19" fmla="*/ 1 h 32"/>
                <a:gd name="T20" fmla="*/ 5 w 12"/>
                <a:gd name="T21" fmla="*/ 0 h 32"/>
                <a:gd name="T22" fmla="*/ 7 w 12"/>
                <a:gd name="T2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2">
                  <a:moveTo>
                    <a:pt x="7" y="1"/>
                  </a:moveTo>
                  <a:cubicBezTo>
                    <a:pt x="12" y="9"/>
                    <a:pt x="10" y="17"/>
                    <a:pt x="9" y="25"/>
                  </a:cubicBezTo>
                  <a:cubicBezTo>
                    <a:pt x="8" y="28"/>
                    <a:pt x="7" y="31"/>
                    <a:pt x="4" y="32"/>
                  </a:cubicBezTo>
                  <a:cubicBezTo>
                    <a:pt x="3" y="32"/>
                    <a:pt x="2" y="32"/>
                    <a:pt x="0" y="32"/>
                  </a:cubicBezTo>
                  <a:cubicBezTo>
                    <a:pt x="2" y="31"/>
                    <a:pt x="3" y="30"/>
                    <a:pt x="5" y="28"/>
                  </a:cubicBezTo>
                  <a:cubicBezTo>
                    <a:pt x="6" y="25"/>
                    <a:pt x="6" y="22"/>
                    <a:pt x="7" y="18"/>
                  </a:cubicBezTo>
                  <a:cubicBezTo>
                    <a:pt x="7" y="15"/>
                    <a:pt x="7" y="12"/>
                    <a:pt x="8" y="9"/>
                  </a:cubicBezTo>
                  <a:cubicBezTo>
                    <a:pt x="7" y="7"/>
                    <a:pt x="7" y="6"/>
                    <a:pt x="5" y="5"/>
                  </a:cubicBezTo>
                  <a:cubicBezTo>
                    <a:pt x="5" y="3"/>
                    <a:pt x="3" y="3"/>
                    <a:pt x="2" y="2"/>
                  </a:cubicBezTo>
                  <a:cubicBezTo>
                    <a:pt x="2" y="1"/>
                    <a:pt x="2" y="1"/>
                    <a:pt x="3" y="1"/>
                  </a:cubicBezTo>
                  <a:cubicBezTo>
                    <a:pt x="3" y="0"/>
                    <a:pt x="4" y="0"/>
                    <a:pt x="5" y="0"/>
                  </a:cubicBezTo>
                  <a:cubicBezTo>
                    <a:pt x="6" y="0"/>
                    <a:pt x="6" y="0"/>
                    <a:pt x="7" y="1"/>
                  </a:cubicBezTo>
                  <a:close/>
                </a:path>
              </a:pathLst>
            </a:custGeom>
            <a:solidFill>
              <a:srgbClr val="6E4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4" name="Freeform 1749"/>
            <p:cNvSpPr>
              <a:spLocks/>
            </p:cNvSpPr>
            <p:nvPr/>
          </p:nvSpPr>
          <p:spPr bwMode="auto">
            <a:xfrm>
              <a:off x="1602" y="1969"/>
              <a:ext cx="16" cy="45"/>
            </a:xfrm>
            <a:custGeom>
              <a:avLst/>
              <a:gdLst>
                <a:gd name="T0" fmla="*/ 7 w 7"/>
                <a:gd name="T1" fmla="*/ 0 h 19"/>
                <a:gd name="T2" fmla="*/ 6 w 7"/>
                <a:gd name="T3" fmla="*/ 13 h 19"/>
                <a:gd name="T4" fmla="*/ 4 w 7"/>
                <a:gd name="T5" fmla="*/ 19 h 19"/>
                <a:gd name="T6" fmla="*/ 1 w 7"/>
                <a:gd name="T7" fmla="*/ 19 h 19"/>
                <a:gd name="T8" fmla="*/ 1 w 7"/>
                <a:gd name="T9" fmla="*/ 10 h 19"/>
                <a:gd name="T10" fmla="*/ 1 w 7"/>
                <a:gd name="T11" fmla="*/ 10 h 19"/>
                <a:gd name="T12" fmla="*/ 3 w 7"/>
                <a:gd name="T13" fmla="*/ 8 h 19"/>
                <a:gd name="T14" fmla="*/ 4 w 7"/>
                <a:gd name="T15" fmla="*/ 6 h 19"/>
                <a:gd name="T16" fmla="*/ 2 w 7"/>
                <a:gd name="T17" fmla="*/ 5 h 19"/>
                <a:gd name="T18" fmla="*/ 0 w 7"/>
                <a:gd name="T19" fmla="*/ 5 h 19"/>
                <a:gd name="T20" fmla="*/ 1 w 7"/>
                <a:gd name="T21" fmla="*/ 4 h 19"/>
                <a:gd name="T22" fmla="*/ 5 w 7"/>
                <a:gd name="T23" fmla="*/ 0 h 19"/>
                <a:gd name="T24" fmla="*/ 7 w 7"/>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9">
                  <a:moveTo>
                    <a:pt x="7" y="0"/>
                  </a:moveTo>
                  <a:cubicBezTo>
                    <a:pt x="7" y="4"/>
                    <a:pt x="7" y="9"/>
                    <a:pt x="6" y="13"/>
                  </a:cubicBezTo>
                  <a:cubicBezTo>
                    <a:pt x="5" y="16"/>
                    <a:pt x="7" y="19"/>
                    <a:pt x="4" y="19"/>
                  </a:cubicBezTo>
                  <a:cubicBezTo>
                    <a:pt x="3" y="19"/>
                    <a:pt x="2" y="19"/>
                    <a:pt x="1" y="19"/>
                  </a:cubicBezTo>
                  <a:cubicBezTo>
                    <a:pt x="4" y="17"/>
                    <a:pt x="4" y="13"/>
                    <a:pt x="1" y="10"/>
                  </a:cubicBezTo>
                  <a:cubicBezTo>
                    <a:pt x="1" y="10"/>
                    <a:pt x="1" y="10"/>
                    <a:pt x="1" y="10"/>
                  </a:cubicBezTo>
                  <a:cubicBezTo>
                    <a:pt x="2" y="9"/>
                    <a:pt x="2" y="9"/>
                    <a:pt x="3" y="8"/>
                  </a:cubicBezTo>
                  <a:cubicBezTo>
                    <a:pt x="4" y="8"/>
                    <a:pt x="4" y="7"/>
                    <a:pt x="4" y="6"/>
                  </a:cubicBezTo>
                  <a:cubicBezTo>
                    <a:pt x="4" y="5"/>
                    <a:pt x="3" y="4"/>
                    <a:pt x="2" y="5"/>
                  </a:cubicBezTo>
                  <a:cubicBezTo>
                    <a:pt x="1" y="5"/>
                    <a:pt x="1" y="5"/>
                    <a:pt x="0" y="5"/>
                  </a:cubicBezTo>
                  <a:cubicBezTo>
                    <a:pt x="0" y="4"/>
                    <a:pt x="1" y="4"/>
                    <a:pt x="1" y="4"/>
                  </a:cubicBezTo>
                  <a:cubicBezTo>
                    <a:pt x="4" y="4"/>
                    <a:pt x="5" y="3"/>
                    <a:pt x="5" y="0"/>
                  </a:cubicBezTo>
                  <a:cubicBezTo>
                    <a:pt x="6" y="0"/>
                    <a:pt x="6" y="0"/>
                    <a:pt x="7" y="0"/>
                  </a:cubicBezTo>
                  <a:close/>
                </a:path>
              </a:pathLst>
            </a:custGeom>
            <a:solidFill>
              <a:srgbClr val="9774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5" name="Freeform 1750"/>
            <p:cNvSpPr>
              <a:spLocks/>
            </p:cNvSpPr>
            <p:nvPr/>
          </p:nvSpPr>
          <p:spPr bwMode="auto">
            <a:xfrm>
              <a:off x="1597" y="2002"/>
              <a:ext cx="9" cy="10"/>
            </a:xfrm>
            <a:custGeom>
              <a:avLst/>
              <a:gdLst>
                <a:gd name="T0" fmla="*/ 1 w 4"/>
                <a:gd name="T1" fmla="*/ 0 h 4"/>
                <a:gd name="T2" fmla="*/ 4 w 4"/>
                <a:gd name="T3" fmla="*/ 2 h 4"/>
                <a:gd name="T4" fmla="*/ 2 w 4"/>
                <a:gd name="T5" fmla="*/ 3 h 4"/>
                <a:gd name="T6" fmla="*/ 2 w 4"/>
                <a:gd name="T7" fmla="*/ 0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4" y="0"/>
                    <a:pt x="4" y="2"/>
                  </a:cubicBezTo>
                  <a:cubicBezTo>
                    <a:pt x="3" y="3"/>
                    <a:pt x="3" y="4"/>
                    <a:pt x="2" y="3"/>
                  </a:cubicBezTo>
                  <a:cubicBezTo>
                    <a:pt x="0" y="2"/>
                    <a:pt x="1" y="1"/>
                    <a:pt x="2" y="0"/>
                  </a:cubicBezTo>
                  <a:lnTo>
                    <a:pt x="1" y="0"/>
                  </a:lnTo>
                  <a:close/>
                </a:path>
              </a:pathLst>
            </a:custGeom>
            <a:solidFill>
              <a:srgbClr val="876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6" name="Freeform 1751"/>
            <p:cNvSpPr>
              <a:spLocks/>
            </p:cNvSpPr>
            <p:nvPr/>
          </p:nvSpPr>
          <p:spPr bwMode="auto">
            <a:xfrm>
              <a:off x="1595" y="1993"/>
              <a:ext cx="9" cy="9"/>
            </a:xfrm>
            <a:custGeom>
              <a:avLst/>
              <a:gdLst>
                <a:gd name="T0" fmla="*/ 3 w 4"/>
                <a:gd name="T1" fmla="*/ 4 h 4"/>
                <a:gd name="T2" fmla="*/ 4 w 4"/>
                <a:gd name="T3" fmla="*/ 0 h 4"/>
                <a:gd name="T4" fmla="*/ 4 w 4"/>
                <a:gd name="T5" fmla="*/ 0 h 4"/>
                <a:gd name="T6" fmla="*/ 2 w 4"/>
                <a:gd name="T7" fmla="*/ 4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0" y="2"/>
                    <a:pt x="0" y="2"/>
                    <a:pt x="4" y="0"/>
                  </a:cubicBezTo>
                  <a:cubicBezTo>
                    <a:pt x="4" y="0"/>
                    <a:pt x="4" y="0"/>
                    <a:pt x="4" y="0"/>
                  </a:cubicBezTo>
                  <a:cubicBezTo>
                    <a:pt x="4" y="1"/>
                    <a:pt x="3" y="3"/>
                    <a:pt x="2" y="4"/>
                  </a:cubicBezTo>
                  <a:lnTo>
                    <a:pt x="3" y="4"/>
                  </a:lnTo>
                  <a:close/>
                </a:path>
              </a:pathLst>
            </a:custGeom>
            <a:solidFill>
              <a:srgbClr val="826B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7" name="Freeform 1752"/>
            <p:cNvSpPr>
              <a:spLocks/>
            </p:cNvSpPr>
            <p:nvPr/>
          </p:nvSpPr>
          <p:spPr bwMode="auto">
            <a:xfrm>
              <a:off x="955" y="1574"/>
              <a:ext cx="29" cy="57"/>
            </a:xfrm>
            <a:custGeom>
              <a:avLst/>
              <a:gdLst>
                <a:gd name="T0" fmla="*/ 7 w 12"/>
                <a:gd name="T1" fmla="*/ 14 h 24"/>
                <a:gd name="T2" fmla="*/ 4 w 12"/>
                <a:gd name="T3" fmla="*/ 4 h 24"/>
                <a:gd name="T4" fmla="*/ 4 w 12"/>
                <a:gd name="T5" fmla="*/ 3 h 24"/>
                <a:gd name="T6" fmla="*/ 8 w 12"/>
                <a:gd name="T7" fmla="*/ 0 h 24"/>
                <a:gd name="T8" fmla="*/ 10 w 12"/>
                <a:gd name="T9" fmla="*/ 1 h 24"/>
                <a:gd name="T10" fmla="*/ 9 w 12"/>
                <a:gd name="T11" fmla="*/ 19 h 24"/>
                <a:gd name="T12" fmla="*/ 1 w 12"/>
                <a:gd name="T13" fmla="*/ 24 h 24"/>
                <a:gd name="T14" fmla="*/ 3 w 12"/>
                <a:gd name="T15" fmla="*/ 20 h 24"/>
                <a:gd name="T16" fmla="*/ 6 w 12"/>
                <a:gd name="T17" fmla="*/ 17 h 24"/>
                <a:gd name="T18" fmla="*/ 7 w 12"/>
                <a:gd name="T1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4">
                  <a:moveTo>
                    <a:pt x="7" y="14"/>
                  </a:moveTo>
                  <a:cubicBezTo>
                    <a:pt x="9" y="10"/>
                    <a:pt x="8" y="7"/>
                    <a:pt x="4" y="4"/>
                  </a:cubicBezTo>
                  <a:cubicBezTo>
                    <a:pt x="4" y="4"/>
                    <a:pt x="4" y="3"/>
                    <a:pt x="4" y="3"/>
                  </a:cubicBezTo>
                  <a:cubicBezTo>
                    <a:pt x="5" y="2"/>
                    <a:pt x="7" y="1"/>
                    <a:pt x="8" y="0"/>
                  </a:cubicBezTo>
                  <a:cubicBezTo>
                    <a:pt x="9" y="0"/>
                    <a:pt x="10" y="0"/>
                    <a:pt x="10" y="1"/>
                  </a:cubicBezTo>
                  <a:cubicBezTo>
                    <a:pt x="10" y="7"/>
                    <a:pt x="12" y="13"/>
                    <a:pt x="9" y="19"/>
                  </a:cubicBezTo>
                  <a:cubicBezTo>
                    <a:pt x="7" y="21"/>
                    <a:pt x="4" y="23"/>
                    <a:pt x="1" y="24"/>
                  </a:cubicBezTo>
                  <a:cubicBezTo>
                    <a:pt x="0" y="22"/>
                    <a:pt x="2" y="21"/>
                    <a:pt x="3" y="20"/>
                  </a:cubicBezTo>
                  <a:cubicBezTo>
                    <a:pt x="4" y="19"/>
                    <a:pt x="6" y="18"/>
                    <a:pt x="6" y="17"/>
                  </a:cubicBezTo>
                  <a:cubicBezTo>
                    <a:pt x="6" y="16"/>
                    <a:pt x="7" y="15"/>
                    <a:pt x="7" y="14"/>
                  </a:cubicBezTo>
                  <a:close/>
                </a:path>
              </a:pathLst>
            </a:custGeom>
            <a:solidFill>
              <a:srgbClr val="8967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8" name="Freeform 1753"/>
            <p:cNvSpPr>
              <a:spLocks/>
            </p:cNvSpPr>
            <p:nvPr/>
          </p:nvSpPr>
          <p:spPr bwMode="auto">
            <a:xfrm>
              <a:off x="934" y="1600"/>
              <a:ext cx="21" cy="24"/>
            </a:xfrm>
            <a:custGeom>
              <a:avLst/>
              <a:gdLst>
                <a:gd name="T0" fmla="*/ 3 w 9"/>
                <a:gd name="T1" fmla="*/ 9 h 10"/>
                <a:gd name="T2" fmla="*/ 1 w 9"/>
                <a:gd name="T3" fmla="*/ 6 h 10"/>
                <a:gd name="T4" fmla="*/ 7 w 9"/>
                <a:gd name="T5" fmla="*/ 1 h 10"/>
                <a:gd name="T6" fmla="*/ 8 w 9"/>
                <a:gd name="T7" fmla="*/ 1 h 10"/>
                <a:gd name="T8" fmla="*/ 8 w 9"/>
                <a:gd name="T9" fmla="*/ 3 h 10"/>
                <a:gd name="T10" fmla="*/ 4 w 9"/>
                <a:gd name="T11" fmla="*/ 5 h 10"/>
                <a:gd name="T12" fmla="*/ 6 w 9"/>
                <a:gd name="T13" fmla="*/ 6 h 10"/>
                <a:gd name="T14" fmla="*/ 2 w 9"/>
                <a:gd name="T15" fmla="*/ 9 h 10"/>
                <a:gd name="T16" fmla="*/ 3 w 9"/>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3" y="9"/>
                  </a:moveTo>
                  <a:cubicBezTo>
                    <a:pt x="3" y="8"/>
                    <a:pt x="0" y="7"/>
                    <a:pt x="1" y="6"/>
                  </a:cubicBezTo>
                  <a:cubicBezTo>
                    <a:pt x="3" y="4"/>
                    <a:pt x="5" y="2"/>
                    <a:pt x="7" y="1"/>
                  </a:cubicBezTo>
                  <a:cubicBezTo>
                    <a:pt x="7" y="0"/>
                    <a:pt x="8" y="0"/>
                    <a:pt x="8" y="1"/>
                  </a:cubicBezTo>
                  <a:cubicBezTo>
                    <a:pt x="9" y="2"/>
                    <a:pt x="9" y="2"/>
                    <a:pt x="8" y="3"/>
                  </a:cubicBezTo>
                  <a:cubicBezTo>
                    <a:pt x="7" y="5"/>
                    <a:pt x="5" y="4"/>
                    <a:pt x="4" y="5"/>
                  </a:cubicBezTo>
                  <a:cubicBezTo>
                    <a:pt x="4" y="7"/>
                    <a:pt x="6" y="4"/>
                    <a:pt x="6" y="6"/>
                  </a:cubicBezTo>
                  <a:cubicBezTo>
                    <a:pt x="6" y="8"/>
                    <a:pt x="5" y="10"/>
                    <a:pt x="2" y="9"/>
                  </a:cubicBezTo>
                  <a:lnTo>
                    <a:pt x="3" y="9"/>
                  </a:lnTo>
                  <a:close/>
                </a:path>
              </a:pathLst>
            </a:custGeom>
            <a:solidFill>
              <a:srgbClr val="917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9" name="Freeform 1754"/>
            <p:cNvSpPr>
              <a:spLocks/>
            </p:cNvSpPr>
            <p:nvPr/>
          </p:nvSpPr>
          <p:spPr bwMode="auto">
            <a:xfrm>
              <a:off x="943" y="1614"/>
              <a:ext cx="26" cy="19"/>
            </a:xfrm>
            <a:custGeom>
              <a:avLst/>
              <a:gdLst>
                <a:gd name="T0" fmla="*/ 11 w 11"/>
                <a:gd name="T1" fmla="*/ 0 h 8"/>
                <a:gd name="T2" fmla="*/ 6 w 11"/>
                <a:gd name="T3" fmla="*/ 7 h 8"/>
                <a:gd name="T4" fmla="*/ 0 w 11"/>
                <a:gd name="T5" fmla="*/ 8 h 8"/>
                <a:gd name="T6" fmla="*/ 7 w 11"/>
                <a:gd name="T7" fmla="*/ 3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11" y="3"/>
                    <a:pt x="7" y="4"/>
                    <a:pt x="6" y="7"/>
                  </a:cubicBezTo>
                  <a:cubicBezTo>
                    <a:pt x="4" y="8"/>
                    <a:pt x="2" y="8"/>
                    <a:pt x="0" y="8"/>
                  </a:cubicBezTo>
                  <a:cubicBezTo>
                    <a:pt x="1" y="4"/>
                    <a:pt x="5" y="4"/>
                    <a:pt x="7" y="3"/>
                  </a:cubicBezTo>
                  <a:cubicBezTo>
                    <a:pt x="9" y="2"/>
                    <a:pt x="10" y="1"/>
                    <a:pt x="11" y="0"/>
                  </a:cubicBezTo>
                  <a:close/>
                </a:path>
              </a:pathLst>
            </a:custGeom>
            <a:solidFill>
              <a:srgbClr val="7C5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0" name="Freeform 1755"/>
            <p:cNvSpPr>
              <a:spLocks/>
            </p:cNvSpPr>
            <p:nvPr/>
          </p:nvSpPr>
          <p:spPr bwMode="auto">
            <a:xfrm>
              <a:off x="955" y="1602"/>
              <a:ext cx="14" cy="12"/>
            </a:xfrm>
            <a:custGeom>
              <a:avLst/>
              <a:gdLst>
                <a:gd name="T0" fmla="*/ 6 w 6"/>
                <a:gd name="T1" fmla="*/ 3 h 5"/>
                <a:gd name="T2" fmla="*/ 4 w 6"/>
                <a:gd name="T3" fmla="*/ 5 h 5"/>
                <a:gd name="T4" fmla="*/ 1 w 6"/>
                <a:gd name="T5" fmla="*/ 2 h 5"/>
                <a:gd name="T6" fmla="*/ 1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5" y="5"/>
                    <a:pt x="4" y="5"/>
                  </a:cubicBezTo>
                  <a:cubicBezTo>
                    <a:pt x="3" y="4"/>
                    <a:pt x="2" y="3"/>
                    <a:pt x="1" y="2"/>
                  </a:cubicBezTo>
                  <a:cubicBezTo>
                    <a:pt x="0" y="1"/>
                    <a:pt x="1" y="0"/>
                    <a:pt x="1" y="0"/>
                  </a:cubicBezTo>
                  <a:cubicBezTo>
                    <a:pt x="3" y="1"/>
                    <a:pt x="4" y="3"/>
                    <a:pt x="6" y="3"/>
                  </a:cubicBezTo>
                  <a:close/>
                </a:path>
              </a:pathLst>
            </a:custGeom>
            <a:solidFill>
              <a:srgbClr val="A188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1" name="Freeform 1756"/>
            <p:cNvSpPr>
              <a:spLocks/>
            </p:cNvSpPr>
            <p:nvPr/>
          </p:nvSpPr>
          <p:spPr bwMode="auto">
            <a:xfrm>
              <a:off x="931" y="1616"/>
              <a:ext cx="10" cy="12"/>
            </a:xfrm>
            <a:custGeom>
              <a:avLst/>
              <a:gdLst>
                <a:gd name="T0" fmla="*/ 3 w 4"/>
                <a:gd name="T1" fmla="*/ 2 h 5"/>
                <a:gd name="T2" fmla="*/ 2 w 4"/>
                <a:gd name="T3" fmla="*/ 4 h 5"/>
                <a:gd name="T4" fmla="*/ 0 w 4"/>
                <a:gd name="T5" fmla="*/ 2 h 5"/>
                <a:gd name="T6" fmla="*/ 4 w 4"/>
                <a:gd name="T7" fmla="*/ 2 h 5"/>
                <a:gd name="T8" fmla="*/ 3 w 4"/>
                <a:gd name="T9" fmla="*/ 2 h 5"/>
              </a:gdLst>
              <a:ahLst/>
              <a:cxnLst>
                <a:cxn ang="0">
                  <a:pos x="T0" y="T1"/>
                </a:cxn>
                <a:cxn ang="0">
                  <a:pos x="T2" y="T3"/>
                </a:cxn>
                <a:cxn ang="0">
                  <a:pos x="T4" y="T5"/>
                </a:cxn>
                <a:cxn ang="0">
                  <a:pos x="T6" y="T7"/>
                </a:cxn>
                <a:cxn ang="0">
                  <a:pos x="T8" y="T9"/>
                </a:cxn>
              </a:cxnLst>
              <a:rect l="0" t="0" r="r" b="b"/>
              <a:pathLst>
                <a:path w="4" h="5">
                  <a:moveTo>
                    <a:pt x="3" y="2"/>
                  </a:moveTo>
                  <a:cubicBezTo>
                    <a:pt x="4" y="4"/>
                    <a:pt x="3" y="5"/>
                    <a:pt x="2" y="4"/>
                  </a:cubicBezTo>
                  <a:cubicBezTo>
                    <a:pt x="1" y="4"/>
                    <a:pt x="0" y="3"/>
                    <a:pt x="0" y="2"/>
                  </a:cubicBezTo>
                  <a:cubicBezTo>
                    <a:pt x="1" y="0"/>
                    <a:pt x="3" y="3"/>
                    <a:pt x="4" y="2"/>
                  </a:cubicBezTo>
                  <a:cubicBezTo>
                    <a:pt x="4" y="2"/>
                    <a:pt x="3" y="2"/>
                    <a:pt x="3" y="2"/>
                  </a:cubicBezTo>
                  <a:close/>
                </a:path>
              </a:pathLst>
            </a:custGeom>
            <a:solidFill>
              <a:srgbClr val="866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2" name="Freeform 1757"/>
            <p:cNvSpPr>
              <a:spLocks/>
            </p:cNvSpPr>
            <p:nvPr/>
          </p:nvSpPr>
          <p:spPr bwMode="auto">
            <a:xfrm>
              <a:off x="962" y="1595"/>
              <a:ext cx="7" cy="7"/>
            </a:xfrm>
            <a:custGeom>
              <a:avLst/>
              <a:gdLst>
                <a:gd name="T0" fmla="*/ 1 w 3"/>
                <a:gd name="T1" fmla="*/ 0 h 3"/>
                <a:gd name="T2" fmla="*/ 2 w 3"/>
                <a:gd name="T3" fmla="*/ 2 h 3"/>
                <a:gd name="T4" fmla="*/ 1 w 3"/>
                <a:gd name="T5" fmla="*/ 3 h 3"/>
                <a:gd name="T6" fmla="*/ 0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2" y="0"/>
                    <a:pt x="2" y="1"/>
                    <a:pt x="2" y="2"/>
                  </a:cubicBezTo>
                  <a:cubicBezTo>
                    <a:pt x="3" y="3"/>
                    <a:pt x="2" y="3"/>
                    <a:pt x="1" y="3"/>
                  </a:cubicBezTo>
                  <a:cubicBezTo>
                    <a:pt x="1" y="3"/>
                    <a:pt x="0" y="3"/>
                    <a:pt x="0" y="2"/>
                  </a:cubicBezTo>
                  <a:cubicBezTo>
                    <a:pt x="0" y="1"/>
                    <a:pt x="0" y="1"/>
                    <a:pt x="1" y="0"/>
                  </a:cubicBezTo>
                  <a:close/>
                </a:path>
              </a:pathLst>
            </a:custGeom>
            <a:solidFill>
              <a:srgbClr val="6F5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3" name="Freeform 1758"/>
            <p:cNvSpPr>
              <a:spLocks/>
            </p:cNvSpPr>
            <p:nvPr/>
          </p:nvSpPr>
          <p:spPr bwMode="auto">
            <a:xfrm>
              <a:off x="922" y="3710"/>
              <a:ext cx="16" cy="11"/>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2" y="2"/>
                    <a:pt x="6" y="1"/>
                    <a:pt x="7" y="5"/>
                  </a:cubicBezTo>
                  <a:cubicBezTo>
                    <a:pt x="4" y="4"/>
                    <a:pt x="1" y="3"/>
                    <a:pt x="0" y="0"/>
                  </a:cubicBezTo>
                  <a:close/>
                </a:path>
              </a:pathLst>
            </a:custGeom>
            <a:solidFill>
              <a:srgbClr val="B18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4" name="Freeform 1759"/>
            <p:cNvSpPr>
              <a:spLocks/>
            </p:cNvSpPr>
            <p:nvPr/>
          </p:nvSpPr>
          <p:spPr bwMode="auto">
            <a:xfrm>
              <a:off x="927" y="2876"/>
              <a:ext cx="40" cy="26"/>
            </a:xfrm>
            <a:custGeom>
              <a:avLst/>
              <a:gdLst>
                <a:gd name="T0" fmla="*/ 9 w 17"/>
                <a:gd name="T1" fmla="*/ 11 h 11"/>
                <a:gd name="T2" fmla="*/ 9 w 17"/>
                <a:gd name="T3" fmla="*/ 11 h 11"/>
                <a:gd name="T4" fmla="*/ 9 w 17"/>
                <a:gd name="T5" fmla="*/ 11 h 11"/>
                <a:gd name="T6" fmla="*/ 0 w 17"/>
                <a:gd name="T7" fmla="*/ 10 h 11"/>
                <a:gd name="T8" fmla="*/ 5 w 17"/>
                <a:gd name="T9" fmla="*/ 6 h 11"/>
                <a:gd name="T10" fmla="*/ 15 w 17"/>
                <a:gd name="T11" fmla="*/ 1 h 11"/>
                <a:gd name="T12" fmla="*/ 17 w 17"/>
                <a:gd name="T13" fmla="*/ 3 h 11"/>
                <a:gd name="T14" fmla="*/ 9 w 17"/>
                <a:gd name="T15" fmla="*/ 10 h 11"/>
                <a:gd name="T16" fmla="*/ 9 w 1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9" y="11"/>
                  </a:moveTo>
                  <a:cubicBezTo>
                    <a:pt x="9" y="11"/>
                    <a:pt x="9" y="11"/>
                    <a:pt x="9" y="11"/>
                  </a:cubicBezTo>
                  <a:cubicBezTo>
                    <a:pt x="9" y="11"/>
                    <a:pt x="9" y="11"/>
                    <a:pt x="9" y="11"/>
                  </a:cubicBezTo>
                  <a:cubicBezTo>
                    <a:pt x="6" y="10"/>
                    <a:pt x="3" y="10"/>
                    <a:pt x="0" y="10"/>
                  </a:cubicBezTo>
                  <a:cubicBezTo>
                    <a:pt x="1" y="7"/>
                    <a:pt x="5" y="8"/>
                    <a:pt x="5" y="6"/>
                  </a:cubicBezTo>
                  <a:cubicBezTo>
                    <a:pt x="8" y="3"/>
                    <a:pt x="12" y="4"/>
                    <a:pt x="15" y="1"/>
                  </a:cubicBezTo>
                  <a:cubicBezTo>
                    <a:pt x="16" y="0"/>
                    <a:pt x="17" y="1"/>
                    <a:pt x="17" y="3"/>
                  </a:cubicBezTo>
                  <a:cubicBezTo>
                    <a:pt x="16" y="7"/>
                    <a:pt x="13" y="9"/>
                    <a:pt x="9" y="10"/>
                  </a:cubicBezTo>
                  <a:lnTo>
                    <a:pt x="9" y="11"/>
                  </a:lnTo>
                  <a:close/>
                </a:path>
              </a:pathLst>
            </a:custGeom>
            <a:solidFill>
              <a:srgbClr val="F2E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5" name="Freeform 1760"/>
            <p:cNvSpPr>
              <a:spLocks/>
            </p:cNvSpPr>
            <p:nvPr/>
          </p:nvSpPr>
          <p:spPr bwMode="auto">
            <a:xfrm>
              <a:off x="1590" y="1716"/>
              <a:ext cx="24" cy="21"/>
            </a:xfrm>
            <a:custGeom>
              <a:avLst/>
              <a:gdLst>
                <a:gd name="T0" fmla="*/ 7 w 10"/>
                <a:gd name="T1" fmla="*/ 0 h 9"/>
                <a:gd name="T2" fmla="*/ 3 w 10"/>
                <a:gd name="T3" fmla="*/ 9 h 9"/>
                <a:gd name="T4" fmla="*/ 2 w 10"/>
                <a:gd name="T5" fmla="*/ 8 h 9"/>
                <a:gd name="T6" fmla="*/ 0 w 10"/>
                <a:gd name="T7" fmla="*/ 6 h 9"/>
                <a:gd name="T8" fmla="*/ 1 w 10"/>
                <a:gd name="T9" fmla="*/ 6 h 9"/>
                <a:gd name="T10" fmla="*/ 2 w 10"/>
                <a:gd name="T11" fmla="*/ 4 h 9"/>
                <a:gd name="T12" fmla="*/ 7 w 10"/>
                <a:gd name="T13" fmla="*/ 0 h 9"/>
                <a:gd name="T14" fmla="*/ 7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10" y="5"/>
                    <a:pt x="5" y="7"/>
                    <a:pt x="3" y="9"/>
                  </a:cubicBezTo>
                  <a:cubicBezTo>
                    <a:pt x="2" y="9"/>
                    <a:pt x="2" y="9"/>
                    <a:pt x="2" y="8"/>
                  </a:cubicBezTo>
                  <a:cubicBezTo>
                    <a:pt x="3" y="6"/>
                    <a:pt x="2" y="6"/>
                    <a:pt x="0" y="6"/>
                  </a:cubicBezTo>
                  <a:cubicBezTo>
                    <a:pt x="1" y="6"/>
                    <a:pt x="1" y="6"/>
                    <a:pt x="1" y="6"/>
                  </a:cubicBezTo>
                  <a:cubicBezTo>
                    <a:pt x="1" y="5"/>
                    <a:pt x="0" y="4"/>
                    <a:pt x="2" y="4"/>
                  </a:cubicBezTo>
                  <a:cubicBezTo>
                    <a:pt x="4" y="4"/>
                    <a:pt x="5" y="2"/>
                    <a:pt x="7" y="0"/>
                  </a:cubicBezTo>
                  <a:cubicBezTo>
                    <a:pt x="7" y="1"/>
                    <a:pt x="7" y="1"/>
                    <a:pt x="7" y="1"/>
                  </a:cubicBezTo>
                  <a:cubicBezTo>
                    <a:pt x="7" y="0"/>
                    <a:pt x="7" y="0"/>
                    <a:pt x="7" y="0"/>
                  </a:cubicBezTo>
                  <a:close/>
                </a:path>
              </a:pathLst>
            </a:custGeom>
            <a:solidFill>
              <a:srgbClr val="A58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6" name="Freeform 1761"/>
            <p:cNvSpPr>
              <a:spLocks/>
            </p:cNvSpPr>
            <p:nvPr/>
          </p:nvSpPr>
          <p:spPr bwMode="auto">
            <a:xfrm>
              <a:off x="1583" y="1725"/>
              <a:ext cx="9" cy="12"/>
            </a:xfrm>
            <a:custGeom>
              <a:avLst/>
              <a:gdLst>
                <a:gd name="T0" fmla="*/ 3 w 4"/>
                <a:gd name="T1" fmla="*/ 2 h 5"/>
                <a:gd name="T2" fmla="*/ 0 w 4"/>
                <a:gd name="T3" fmla="*/ 2 h 5"/>
                <a:gd name="T4" fmla="*/ 1 w 4"/>
                <a:gd name="T5" fmla="*/ 1 h 5"/>
                <a:gd name="T6" fmla="*/ 4 w 4"/>
                <a:gd name="T7" fmla="*/ 2 h 5"/>
                <a:gd name="T8" fmla="*/ 3 w 4"/>
                <a:gd name="T9" fmla="*/ 2 h 5"/>
              </a:gdLst>
              <a:ahLst/>
              <a:cxnLst>
                <a:cxn ang="0">
                  <a:pos x="T0" y="T1"/>
                </a:cxn>
                <a:cxn ang="0">
                  <a:pos x="T2" y="T3"/>
                </a:cxn>
                <a:cxn ang="0">
                  <a:pos x="T4" y="T5"/>
                </a:cxn>
                <a:cxn ang="0">
                  <a:pos x="T6" y="T7"/>
                </a:cxn>
                <a:cxn ang="0">
                  <a:pos x="T8" y="T9"/>
                </a:cxn>
              </a:cxnLst>
              <a:rect l="0" t="0" r="r" b="b"/>
              <a:pathLst>
                <a:path w="4" h="5">
                  <a:moveTo>
                    <a:pt x="3" y="2"/>
                  </a:moveTo>
                  <a:cubicBezTo>
                    <a:pt x="2" y="3"/>
                    <a:pt x="1" y="5"/>
                    <a:pt x="0" y="2"/>
                  </a:cubicBezTo>
                  <a:cubicBezTo>
                    <a:pt x="0" y="1"/>
                    <a:pt x="0" y="1"/>
                    <a:pt x="1" y="1"/>
                  </a:cubicBezTo>
                  <a:cubicBezTo>
                    <a:pt x="2" y="0"/>
                    <a:pt x="2" y="2"/>
                    <a:pt x="4" y="2"/>
                  </a:cubicBezTo>
                  <a:lnTo>
                    <a:pt x="3" y="2"/>
                  </a:lnTo>
                  <a:close/>
                </a:path>
              </a:pathLst>
            </a:custGeom>
            <a:solidFill>
              <a:srgbClr val="816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7" name="Freeform 1762"/>
            <p:cNvSpPr>
              <a:spLocks/>
            </p:cNvSpPr>
            <p:nvPr/>
          </p:nvSpPr>
          <p:spPr bwMode="auto">
            <a:xfrm>
              <a:off x="1599" y="1711"/>
              <a:ext cx="7" cy="10"/>
            </a:xfrm>
            <a:custGeom>
              <a:avLst/>
              <a:gdLst>
                <a:gd name="T0" fmla="*/ 3 w 3"/>
                <a:gd name="T1" fmla="*/ 2 h 4"/>
                <a:gd name="T2" fmla="*/ 0 w 3"/>
                <a:gd name="T3" fmla="*/ 0 h 4"/>
                <a:gd name="T4" fmla="*/ 3 w 3"/>
                <a:gd name="T5" fmla="*/ 3 h 4"/>
                <a:gd name="T6" fmla="*/ 3 w 3"/>
                <a:gd name="T7" fmla="*/ 2 h 4"/>
              </a:gdLst>
              <a:ahLst/>
              <a:cxnLst>
                <a:cxn ang="0">
                  <a:pos x="T0" y="T1"/>
                </a:cxn>
                <a:cxn ang="0">
                  <a:pos x="T2" y="T3"/>
                </a:cxn>
                <a:cxn ang="0">
                  <a:pos x="T4" y="T5"/>
                </a:cxn>
                <a:cxn ang="0">
                  <a:pos x="T6" y="T7"/>
                </a:cxn>
              </a:cxnLst>
              <a:rect l="0" t="0" r="r" b="b"/>
              <a:pathLst>
                <a:path w="3" h="4">
                  <a:moveTo>
                    <a:pt x="3" y="2"/>
                  </a:moveTo>
                  <a:cubicBezTo>
                    <a:pt x="0" y="4"/>
                    <a:pt x="1" y="2"/>
                    <a:pt x="0" y="0"/>
                  </a:cubicBezTo>
                  <a:cubicBezTo>
                    <a:pt x="1" y="1"/>
                    <a:pt x="3" y="1"/>
                    <a:pt x="3" y="3"/>
                  </a:cubicBezTo>
                  <a:lnTo>
                    <a:pt x="3" y="2"/>
                  </a:lnTo>
                  <a:close/>
                </a:path>
              </a:pathLst>
            </a:custGeom>
            <a:solidFill>
              <a:srgbClr val="866C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8" name="Freeform 1763"/>
            <p:cNvSpPr>
              <a:spLocks/>
            </p:cNvSpPr>
            <p:nvPr/>
          </p:nvSpPr>
          <p:spPr bwMode="auto">
            <a:xfrm>
              <a:off x="953" y="1467"/>
              <a:ext cx="35" cy="55"/>
            </a:xfrm>
            <a:custGeom>
              <a:avLst/>
              <a:gdLst>
                <a:gd name="T0" fmla="*/ 6 w 15"/>
                <a:gd name="T1" fmla="*/ 18 h 23"/>
                <a:gd name="T2" fmla="*/ 7 w 15"/>
                <a:gd name="T3" fmla="*/ 16 h 23"/>
                <a:gd name="T4" fmla="*/ 6 w 15"/>
                <a:gd name="T5" fmla="*/ 6 h 23"/>
                <a:gd name="T6" fmla="*/ 6 w 15"/>
                <a:gd name="T7" fmla="*/ 3 h 23"/>
                <a:gd name="T8" fmla="*/ 9 w 15"/>
                <a:gd name="T9" fmla="*/ 1 h 23"/>
                <a:gd name="T10" fmla="*/ 14 w 15"/>
                <a:gd name="T11" fmla="*/ 3 h 23"/>
                <a:gd name="T12" fmla="*/ 14 w 15"/>
                <a:gd name="T13" fmla="*/ 12 h 23"/>
                <a:gd name="T14" fmla="*/ 3 w 15"/>
                <a:gd name="T15" fmla="*/ 23 h 23"/>
                <a:gd name="T16" fmla="*/ 3 w 15"/>
                <a:gd name="T17" fmla="*/ 20 h 23"/>
                <a:gd name="T18" fmla="*/ 6 w 15"/>
                <a:gd name="T1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3">
                  <a:moveTo>
                    <a:pt x="6" y="18"/>
                  </a:moveTo>
                  <a:cubicBezTo>
                    <a:pt x="6" y="17"/>
                    <a:pt x="6" y="17"/>
                    <a:pt x="7" y="16"/>
                  </a:cubicBezTo>
                  <a:cubicBezTo>
                    <a:pt x="8" y="13"/>
                    <a:pt x="8" y="9"/>
                    <a:pt x="6" y="6"/>
                  </a:cubicBezTo>
                  <a:cubicBezTo>
                    <a:pt x="6" y="5"/>
                    <a:pt x="4" y="4"/>
                    <a:pt x="6" y="3"/>
                  </a:cubicBezTo>
                  <a:cubicBezTo>
                    <a:pt x="7" y="2"/>
                    <a:pt x="7" y="1"/>
                    <a:pt x="9" y="1"/>
                  </a:cubicBezTo>
                  <a:cubicBezTo>
                    <a:pt x="12" y="0"/>
                    <a:pt x="13" y="1"/>
                    <a:pt x="14" y="3"/>
                  </a:cubicBezTo>
                  <a:cubicBezTo>
                    <a:pt x="15" y="6"/>
                    <a:pt x="13" y="9"/>
                    <a:pt x="14" y="12"/>
                  </a:cubicBezTo>
                  <a:cubicBezTo>
                    <a:pt x="14" y="18"/>
                    <a:pt x="10" y="22"/>
                    <a:pt x="3" y="23"/>
                  </a:cubicBezTo>
                  <a:cubicBezTo>
                    <a:pt x="1" y="22"/>
                    <a:pt x="0" y="21"/>
                    <a:pt x="3" y="20"/>
                  </a:cubicBezTo>
                  <a:cubicBezTo>
                    <a:pt x="4" y="19"/>
                    <a:pt x="5" y="19"/>
                    <a:pt x="6" y="18"/>
                  </a:cubicBezTo>
                  <a:close/>
                </a:path>
              </a:pathLst>
            </a:custGeom>
            <a:solidFill>
              <a:srgbClr val="9877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9" name="Freeform 1764"/>
            <p:cNvSpPr>
              <a:spLocks/>
            </p:cNvSpPr>
            <p:nvPr/>
          </p:nvSpPr>
          <p:spPr bwMode="auto">
            <a:xfrm>
              <a:off x="958" y="1420"/>
              <a:ext cx="28" cy="47"/>
            </a:xfrm>
            <a:custGeom>
              <a:avLst/>
              <a:gdLst>
                <a:gd name="T0" fmla="*/ 7 w 12"/>
                <a:gd name="T1" fmla="*/ 18 h 20"/>
                <a:gd name="T2" fmla="*/ 0 w 12"/>
                <a:gd name="T3" fmla="*/ 19 h 20"/>
                <a:gd name="T4" fmla="*/ 4 w 12"/>
                <a:gd name="T5" fmla="*/ 14 h 20"/>
                <a:gd name="T6" fmla="*/ 5 w 12"/>
                <a:gd name="T7" fmla="*/ 3 h 20"/>
                <a:gd name="T8" fmla="*/ 7 w 12"/>
                <a:gd name="T9" fmla="*/ 0 h 20"/>
                <a:gd name="T10" fmla="*/ 7 w 12"/>
                <a:gd name="T11" fmla="*/ 0 h 20"/>
                <a:gd name="T12" fmla="*/ 12 w 12"/>
                <a:gd name="T13" fmla="*/ 7 h 20"/>
                <a:gd name="T14" fmla="*/ 11 w 12"/>
                <a:gd name="T15" fmla="*/ 13 h 20"/>
                <a:gd name="T16" fmla="*/ 7 w 12"/>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0">
                  <a:moveTo>
                    <a:pt x="7" y="18"/>
                  </a:moveTo>
                  <a:cubicBezTo>
                    <a:pt x="5" y="18"/>
                    <a:pt x="2" y="20"/>
                    <a:pt x="0" y="19"/>
                  </a:cubicBezTo>
                  <a:cubicBezTo>
                    <a:pt x="1" y="17"/>
                    <a:pt x="3" y="16"/>
                    <a:pt x="4" y="14"/>
                  </a:cubicBezTo>
                  <a:cubicBezTo>
                    <a:pt x="6" y="10"/>
                    <a:pt x="8" y="7"/>
                    <a:pt x="5" y="3"/>
                  </a:cubicBezTo>
                  <a:cubicBezTo>
                    <a:pt x="4" y="1"/>
                    <a:pt x="6" y="1"/>
                    <a:pt x="7" y="0"/>
                  </a:cubicBezTo>
                  <a:cubicBezTo>
                    <a:pt x="7" y="0"/>
                    <a:pt x="7" y="0"/>
                    <a:pt x="7" y="0"/>
                  </a:cubicBezTo>
                  <a:cubicBezTo>
                    <a:pt x="11" y="0"/>
                    <a:pt x="12" y="2"/>
                    <a:pt x="12" y="7"/>
                  </a:cubicBezTo>
                  <a:cubicBezTo>
                    <a:pt x="12" y="9"/>
                    <a:pt x="12" y="11"/>
                    <a:pt x="11" y="13"/>
                  </a:cubicBezTo>
                  <a:cubicBezTo>
                    <a:pt x="10" y="15"/>
                    <a:pt x="9" y="17"/>
                    <a:pt x="7" y="18"/>
                  </a:cubicBezTo>
                  <a:close/>
                </a:path>
              </a:pathLst>
            </a:custGeom>
            <a:solidFill>
              <a:srgbClr val="977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0" name="Freeform 1765"/>
            <p:cNvSpPr>
              <a:spLocks/>
            </p:cNvSpPr>
            <p:nvPr/>
          </p:nvSpPr>
          <p:spPr bwMode="auto">
            <a:xfrm>
              <a:off x="974" y="1413"/>
              <a:ext cx="19" cy="38"/>
            </a:xfrm>
            <a:custGeom>
              <a:avLst/>
              <a:gdLst>
                <a:gd name="T0" fmla="*/ 4 w 8"/>
                <a:gd name="T1" fmla="*/ 16 h 16"/>
                <a:gd name="T2" fmla="*/ 3 w 8"/>
                <a:gd name="T3" fmla="*/ 6 h 16"/>
                <a:gd name="T4" fmla="*/ 0 w 8"/>
                <a:gd name="T5" fmla="*/ 3 h 16"/>
                <a:gd name="T6" fmla="*/ 4 w 8"/>
                <a:gd name="T7" fmla="*/ 2 h 16"/>
                <a:gd name="T8" fmla="*/ 8 w 8"/>
                <a:gd name="T9" fmla="*/ 1 h 16"/>
                <a:gd name="T10" fmla="*/ 7 w 8"/>
                <a:gd name="T11" fmla="*/ 7 h 16"/>
                <a:gd name="T12" fmla="*/ 4 w 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4" y="16"/>
                  </a:moveTo>
                  <a:cubicBezTo>
                    <a:pt x="3" y="13"/>
                    <a:pt x="4" y="10"/>
                    <a:pt x="3" y="6"/>
                  </a:cubicBezTo>
                  <a:cubicBezTo>
                    <a:pt x="3" y="4"/>
                    <a:pt x="2" y="4"/>
                    <a:pt x="0" y="3"/>
                  </a:cubicBezTo>
                  <a:cubicBezTo>
                    <a:pt x="1" y="2"/>
                    <a:pt x="3" y="2"/>
                    <a:pt x="4" y="2"/>
                  </a:cubicBezTo>
                  <a:cubicBezTo>
                    <a:pt x="6" y="2"/>
                    <a:pt x="7" y="0"/>
                    <a:pt x="8" y="1"/>
                  </a:cubicBezTo>
                  <a:cubicBezTo>
                    <a:pt x="7" y="3"/>
                    <a:pt x="8" y="5"/>
                    <a:pt x="7" y="7"/>
                  </a:cubicBezTo>
                  <a:cubicBezTo>
                    <a:pt x="6" y="10"/>
                    <a:pt x="5" y="13"/>
                    <a:pt x="4" y="16"/>
                  </a:cubicBezTo>
                  <a:close/>
                </a:path>
              </a:pathLst>
            </a:custGeom>
            <a:solidFill>
              <a:srgbClr val="6D46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1" name="Freeform 1766"/>
            <p:cNvSpPr>
              <a:spLocks/>
            </p:cNvSpPr>
            <p:nvPr/>
          </p:nvSpPr>
          <p:spPr bwMode="auto">
            <a:xfrm>
              <a:off x="943" y="1474"/>
              <a:ext cx="31" cy="31"/>
            </a:xfrm>
            <a:custGeom>
              <a:avLst/>
              <a:gdLst>
                <a:gd name="T0" fmla="*/ 10 w 13"/>
                <a:gd name="T1" fmla="*/ 0 h 13"/>
                <a:gd name="T2" fmla="*/ 12 w 13"/>
                <a:gd name="T3" fmla="*/ 11 h 13"/>
                <a:gd name="T4" fmla="*/ 11 w 13"/>
                <a:gd name="T5" fmla="*/ 13 h 13"/>
                <a:gd name="T6" fmla="*/ 5 w 13"/>
                <a:gd name="T7" fmla="*/ 5 h 13"/>
                <a:gd name="T8" fmla="*/ 0 w 13"/>
                <a:gd name="T9" fmla="*/ 4 h 13"/>
                <a:gd name="T10" fmla="*/ 1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10" y="0"/>
                  </a:moveTo>
                  <a:cubicBezTo>
                    <a:pt x="13" y="3"/>
                    <a:pt x="13" y="7"/>
                    <a:pt x="12" y="11"/>
                  </a:cubicBezTo>
                  <a:cubicBezTo>
                    <a:pt x="12" y="12"/>
                    <a:pt x="12" y="13"/>
                    <a:pt x="11" y="13"/>
                  </a:cubicBezTo>
                  <a:cubicBezTo>
                    <a:pt x="12" y="6"/>
                    <a:pt x="11" y="6"/>
                    <a:pt x="5" y="5"/>
                  </a:cubicBezTo>
                  <a:cubicBezTo>
                    <a:pt x="3" y="5"/>
                    <a:pt x="1" y="4"/>
                    <a:pt x="0" y="4"/>
                  </a:cubicBezTo>
                  <a:cubicBezTo>
                    <a:pt x="3" y="4"/>
                    <a:pt x="7" y="2"/>
                    <a:pt x="10" y="0"/>
                  </a:cubicBezTo>
                  <a:close/>
                </a:path>
              </a:pathLst>
            </a:custGeom>
            <a:solidFill>
              <a:srgbClr val="835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2" name="Freeform 1767"/>
            <p:cNvSpPr>
              <a:spLocks/>
            </p:cNvSpPr>
            <p:nvPr/>
          </p:nvSpPr>
          <p:spPr bwMode="auto">
            <a:xfrm>
              <a:off x="974" y="1465"/>
              <a:ext cx="19" cy="31"/>
            </a:xfrm>
            <a:custGeom>
              <a:avLst/>
              <a:gdLst>
                <a:gd name="T0" fmla="*/ 4 w 8"/>
                <a:gd name="T1" fmla="*/ 13 h 13"/>
                <a:gd name="T2" fmla="*/ 4 w 8"/>
                <a:gd name="T3" fmla="*/ 5 h 13"/>
                <a:gd name="T4" fmla="*/ 0 w 8"/>
                <a:gd name="T5" fmla="*/ 2 h 13"/>
                <a:gd name="T6" fmla="*/ 5 w 8"/>
                <a:gd name="T7" fmla="*/ 0 h 13"/>
                <a:gd name="T8" fmla="*/ 7 w 8"/>
                <a:gd name="T9" fmla="*/ 2 h 13"/>
                <a:gd name="T10" fmla="*/ 6 w 8"/>
                <a:gd name="T11" fmla="*/ 12 h 13"/>
                <a:gd name="T12" fmla="*/ 4 w 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4" y="13"/>
                  </a:moveTo>
                  <a:cubicBezTo>
                    <a:pt x="3" y="11"/>
                    <a:pt x="5" y="8"/>
                    <a:pt x="4" y="5"/>
                  </a:cubicBezTo>
                  <a:cubicBezTo>
                    <a:pt x="3" y="2"/>
                    <a:pt x="2" y="2"/>
                    <a:pt x="0" y="2"/>
                  </a:cubicBezTo>
                  <a:cubicBezTo>
                    <a:pt x="2" y="1"/>
                    <a:pt x="4" y="1"/>
                    <a:pt x="5" y="0"/>
                  </a:cubicBezTo>
                  <a:cubicBezTo>
                    <a:pt x="7" y="0"/>
                    <a:pt x="8" y="0"/>
                    <a:pt x="7" y="2"/>
                  </a:cubicBezTo>
                  <a:cubicBezTo>
                    <a:pt x="7" y="5"/>
                    <a:pt x="6" y="8"/>
                    <a:pt x="6" y="12"/>
                  </a:cubicBezTo>
                  <a:cubicBezTo>
                    <a:pt x="6" y="13"/>
                    <a:pt x="6" y="13"/>
                    <a:pt x="4" y="13"/>
                  </a:cubicBezTo>
                  <a:close/>
                </a:path>
              </a:pathLst>
            </a:custGeom>
            <a:solidFill>
              <a:srgbClr val="6D41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3" name="Freeform 1768"/>
            <p:cNvSpPr>
              <a:spLocks/>
            </p:cNvSpPr>
            <p:nvPr/>
          </p:nvSpPr>
          <p:spPr bwMode="auto">
            <a:xfrm>
              <a:off x="943" y="1472"/>
              <a:ext cx="19" cy="7"/>
            </a:xfrm>
            <a:custGeom>
              <a:avLst/>
              <a:gdLst>
                <a:gd name="T0" fmla="*/ 0 w 8"/>
                <a:gd name="T1" fmla="*/ 3 h 3"/>
                <a:gd name="T2" fmla="*/ 8 w 8"/>
                <a:gd name="T3" fmla="*/ 0 h 3"/>
                <a:gd name="T4" fmla="*/ 0 w 8"/>
                <a:gd name="T5" fmla="*/ 3 h 3"/>
              </a:gdLst>
              <a:ahLst/>
              <a:cxnLst>
                <a:cxn ang="0">
                  <a:pos x="T0" y="T1"/>
                </a:cxn>
                <a:cxn ang="0">
                  <a:pos x="T2" y="T3"/>
                </a:cxn>
                <a:cxn ang="0">
                  <a:pos x="T4" y="T5"/>
                </a:cxn>
              </a:cxnLst>
              <a:rect l="0" t="0" r="r" b="b"/>
              <a:pathLst>
                <a:path w="8" h="3">
                  <a:moveTo>
                    <a:pt x="0" y="3"/>
                  </a:moveTo>
                  <a:cubicBezTo>
                    <a:pt x="2" y="0"/>
                    <a:pt x="4" y="0"/>
                    <a:pt x="8" y="0"/>
                  </a:cubicBezTo>
                  <a:cubicBezTo>
                    <a:pt x="5" y="3"/>
                    <a:pt x="5" y="3"/>
                    <a:pt x="0" y="3"/>
                  </a:cubicBezTo>
                  <a:close/>
                </a:path>
              </a:pathLst>
            </a:custGeom>
            <a:solidFill>
              <a:srgbClr val="F4F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4" name="Freeform 1769"/>
            <p:cNvSpPr>
              <a:spLocks/>
            </p:cNvSpPr>
            <p:nvPr/>
          </p:nvSpPr>
          <p:spPr bwMode="auto">
            <a:xfrm>
              <a:off x="1721" y="3305"/>
              <a:ext cx="38" cy="35"/>
            </a:xfrm>
            <a:custGeom>
              <a:avLst/>
              <a:gdLst>
                <a:gd name="T0" fmla="*/ 0 w 16"/>
                <a:gd name="T1" fmla="*/ 1 h 15"/>
                <a:gd name="T2" fmla="*/ 2 w 16"/>
                <a:gd name="T3" fmla="*/ 1 h 15"/>
                <a:gd name="T4" fmla="*/ 5 w 16"/>
                <a:gd name="T5" fmla="*/ 4 h 15"/>
                <a:gd name="T6" fmla="*/ 6 w 16"/>
                <a:gd name="T7" fmla="*/ 6 h 15"/>
                <a:gd name="T8" fmla="*/ 7 w 16"/>
                <a:gd name="T9" fmla="*/ 7 h 15"/>
                <a:gd name="T10" fmla="*/ 7 w 16"/>
                <a:gd name="T11" fmla="*/ 6 h 15"/>
                <a:gd name="T12" fmla="*/ 11 w 16"/>
                <a:gd name="T13" fmla="*/ 0 h 15"/>
                <a:gd name="T14" fmla="*/ 12 w 16"/>
                <a:gd name="T15" fmla="*/ 0 h 15"/>
                <a:gd name="T16" fmla="*/ 14 w 16"/>
                <a:gd name="T17" fmla="*/ 5 h 15"/>
                <a:gd name="T18" fmla="*/ 16 w 16"/>
                <a:gd name="T19" fmla="*/ 8 h 15"/>
                <a:gd name="T20" fmla="*/ 12 w 16"/>
                <a:gd name="T21" fmla="*/ 9 h 15"/>
                <a:gd name="T22" fmla="*/ 16 w 16"/>
                <a:gd name="T23" fmla="*/ 10 h 15"/>
                <a:gd name="T24" fmla="*/ 16 w 16"/>
                <a:gd name="T25" fmla="*/ 13 h 15"/>
                <a:gd name="T26" fmla="*/ 14 w 16"/>
                <a:gd name="T27" fmla="*/ 14 h 15"/>
                <a:gd name="T28" fmla="*/ 9 w 16"/>
                <a:gd name="T29" fmla="*/ 15 h 15"/>
                <a:gd name="T30" fmla="*/ 4 w 16"/>
                <a:gd name="T31" fmla="*/ 10 h 15"/>
                <a:gd name="T32" fmla="*/ 0 w 16"/>
                <a:gd name="T33" fmla="*/ 3 h 15"/>
                <a:gd name="T34" fmla="*/ 0 w 16"/>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5">
                  <a:moveTo>
                    <a:pt x="0" y="1"/>
                  </a:moveTo>
                  <a:cubicBezTo>
                    <a:pt x="1" y="1"/>
                    <a:pt x="1" y="2"/>
                    <a:pt x="2" y="1"/>
                  </a:cubicBezTo>
                  <a:cubicBezTo>
                    <a:pt x="4" y="1"/>
                    <a:pt x="6" y="0"/>
                    <a:pt x="5" y="4"/>
                  </a:cubicBezTo>
                  <a:cubicBezTo>
                    <a:pt x="4" y="4"/>
                    <a:pt x="5" y="5"/>
                    <a:pt x="6" y="6"/>
                  </a:cubicBezTo>
                  <a:cubicBezTo>
                    <a:pt x="6" y="7"/>
                    <a:pt x="7" y="7"/>
                    <a:pt x="7" y="7"/>
                  </a:cubicBezTo>
                  <a:cubicBezTo>
                    <a:pt x="8" y="7"/>
                    <a:pt x="8" y="6"/>
                    <a:pt x="7" y="6"/>
                  </a:cubicBezTo>
                  <a:cubicBezTo>
                    <a:pt x="7" y="3"/>
                    <a:pt x="10" y="2"/>
                    <a:pt x="11" y="0"/>
                  </a:cubicBezTo>
                  <a:cubicBezTo>
                    <a:pt x="11" y="0"/>
                    <a:pt x="12" y="0"/>
                    <a:pt x="12" y="0"/>
                  </a:cubicBezTo>
                  <a:cubicBezTo>
                    <a:pt x="13" y="2"/>
                    <a:pt x="14" y="3"/>
                    <a:pt x="14" y="5"/>
                  </a:cubicBezTo>
                  <a:cubicBezTo>
                    <a:pt x="15" y="7"/>
                    <a:pt x="14" y="7"/>
                    <a:pt x="16" y="8"/>
                  </a:cubicBezTo>
                  <a:cubicBezTo>
                    <a:pt x="15" y="9"/>
                    <a:pt x="13" y="8"/>
                    <a:pt x="12" y="9"/>
                  </a:cubicBezTo>
                  <a:cubicBezTo>
                    <a:pt x="13" y="9"/>
                    <a:pt x="15" y="9"/>
                    <a:pt x="16" y="10"/>
                  </a:cubicBezTo>
                  <a:cubicBezTo>
                    <a:pt x="16" y="11"/>
                    <a:pt x="16" y="12"/>
                    <a:pt x="16" y="13"/>
                  </a:cubicBezTo>
                  <a:cubicBezTo>
                    <a:pt x="16" y="15"/>
                    <a:pt x="15" y="14"/>
                    <a:pt x="14" y="14"/>
                  </a:cubicBezTo>
                  <a:cubicBezTo>
                    <a:pt x="13" y="14"/>
                    <a:pt x="11" y="15"/>
                    <a:pt x="9" y="15"/>
                  </a:cubicBezTo>
                  <a:cubicBezTo>
                    <a:pt x="6" y="15"/>
                    <a:pt x="4" y="13"/>
                    <a:pt x="4" y="10"/>
                  </a:cubicBezTo>
                  <a:cubicBezTo>
                    <a:pt x="5" y="6"/>
                    <a:pt x="4" y="5"/>
                    <a:pt x="0" y="3"/>
                  </a:cubicBezTo>
                  <a:cubicBezTo>
                    <a:pt x="0" y="3"/>
                    <a:pt x="0" y="2"/>
                    <a:pt x="0" y="1"/>
                  </a:cubicBezTo>
                  <a:close/>
                </a:path>
              </a:pathLst>
            </a:custGeom>
            <a:solidFill>
              <a:srgbClr val="ECD9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5" name="Freeform 1770"/>
            <p:cNvSpPr>
              <a:spLocks/>
            </p:cNvSpPr>
            <p:nvPr/>
          </p:nvSpPr>
          <p:spPr bwMode="auto">
            <a:xfrm>
              <a:off x="1735" y="3319"/>
              <a:ext cx="9" cy="7"/>
            </a:xfrm>
            <a:custGeom>
              <a:avLst/>
              <a:gdLst>
                <a:gd name="T0" fmla="*/ 1 w 4"/>
                <a:gd name="T1" fmla="*/ 0 h 3"/>
                <a:gd name="T2" fmla="*/ 4 w 4"/>
                <a:gd name="T3" fmla="*/ 1 h 3"/>
                <a:gd name="T4" fmla="*/ 2 w 4"/>
                <a:gd name="T5" fmla="*/ 2 h 3"/>
                <a:gd name="T6" fmla="*/ 0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2" y="0"/>
                    <a:pt x="4" y="0"/>
                    <a:pt x="4" y="1"/>
                  </a:cubicBezTo>
                  <a:cubicBezTo>
                    <a:pt x="3" y="2"/>
                    <a:pt x="3" y="2"/>
                    <a:pt x="2" y="2"/>
                  </a:cubicBezTo>
                  <a:cubicBezTo>
                    <a:pt x="1" y="3"/>
                    <a:pt x="0" y="2"/>
                    <a:pt x="0" y="0"/>
                  </a:cubicBezTo>
                  <a:cubicBezTo>
                    <a:pt x="0" y="0"/>
                    <a:pt x="1" y="0"/>
                    <a:pt x="1" y="0"/>
                  </a:cubicBezTo>
                  <a:close/>
                </a:path>
              </a:pathLst>
            </a:custGeom>
            <a:solidFill>
              <a:srgbClr val="846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6" name="Freeform 1771"/>
            <p:cNvSpPr>
              <a:spLocks/>
            </p:cNvSpPr>
            <p:nvPr/>
          </p:nvSpPr>
          <p:spPr bwMode="auto">
            <a:xfrm>
              <a:off x="1074" y="1827"/>
              <a:ext cx="7" cy="10"/>
            </a:xfrm>
            <a:custGeom>
              <a:avLst/>
              <a:gdLst>
                <a:gd name="T0" fmla="*/ 3 w 3"/>
                <a:gd name="T1" fmla="*/ 2 h 4"/>
                <a:gd name="T2" fmla="*/ 1 w 3"/>
                <a:gd name="T3" fmla="*/ 4 h 4"/>
                <a:gd name="T4" fmla="*/ 0 w 3"/>
                <a:gd name="T5" fmla="*/ 2 h 4"/>
                <a:gd name="T6" fmla="*/ 2 w 3"/>
                <a:gd name="T7" fmla="*/ 0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3"/>
                    <a:pt x="3" y="4"/>
                    <a:pt x="1" y="4"/>
                  </a:cubicBezTo>
                  <a:cubicBezTo>
                    <a:pt x="0" y="4"/>
                    <a:pt x="0" y="3"/>
                    <a:pt x="0" y="2"/>
                  </a:cubicBezTo>
                  <a:cubicBezTo>
                    <a:pt x="0" y="1"/>
                    <a:pt x="0" y="0"/>
                    <a:pt x="2" y="0"/>
                  </a:cubicBezTo>
                  <a:cubicBezTo>
                    <a:pt x="3" y="0"/>
                    <a:pt x="3" y="1"/>
                    <a:pt x="3" y="2"/>
                  </a:cubicBezTo>
                  <a:close/>
                </a:path>
              </a:pathLst>
            </a:custGeom>
            <a:solidFill>
              <a:srgbClr val="907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7" name="Freeform 1772"/>
            <p:cNvSpPr>
              <a:spLocks/>
            </p:cNvSpPr>
            <p:nvPr/>
          </p:nvSpPr>
          <p:spPr bwMode="auto">
            <a:xfrm>
              <a:off x="1081" y="1844"/>
              <a:ext cx="7" cy="9"/>
            </a:xfrm>
            <a:custGeom>
              <a:avLst/>
              <a:gdLst>
                <a:gd name="T0" fmla="*/ 3 w 3"/>
                <a:gd name="T1" fmla="*/ 0 h 4"/>
                <a:gd name="T2" fmla="*/ 1 w 3"/>
                <a:gd name="T3" fmla="*/ 4 h 4"/>
                <a:gd name="T4" fmla="*/ 0 w 3"/>
                <a:gd name="T5" fmla="*/ 3 h 4"/>
                <a:gd name="T6" fmla="*/ 3 w 3"/>
                <a:gd name="T7" fmla="*/ 0 h 4"/>
              </a:gdLst>
              <a:ahLst/>
              <a:cxnLst>
                <a:cxn ang="0">
                  <a:pos x="T0" y="T1"/>
                </a:cxn>
                <a:cxn ang="0">
                  <a:pos x="T2" y="T3"/>
                </a:cxn>
                <a:cxn ang="0">
                  <a:pos x="T4" y="T5"/>
                </a:cxn>
                <a:cxn ang="0">
                  <a:pos x="T6" y="T7"/>
                </a:cxn>
              </a:cxnLst>
              <a:rect l="0" t="0" r="r" b="b"/>
              <a:pathLst>
                <a:path w="3" h="4">
                  <a:moveTo>
                    <a:pt x="3" y="0"/>
                  </a:moveTo>
                  <a:cubicBezTo>
                    <a:pt x="3" y="2"/>
                    <a:pt x="2" y="3"/>
                    <a:pt x="1" y="4"/>
                  </a:cubicBezTo>
                  <a:cubicBezTo>
                    <a:pt x="1" y="4"/>
                    <a:pt x="0" y="3"/>
                    <a:pt x="0" y="3"/>
                  </a:cubicBezTo>
                  <a:cubicBezTo>
                    <a:pt x="0" y="1"/>
                    <a:pt x="2" y="2"/>
                    <a:pt x="3" y="0"/>
                  </a:cubicBezTo>
                  <a:close/>
                </a:path>
              </a:pathLst>
            </a:custGeom>
            <a:solidFill>
              <a:srgbClr val="AC8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8" name="Freeform 1773"/>
            <p:cNvSpPr>
              <a:spLocks/>
            </p:cNvSpPr>
            <p:nvPr/>
          </p:nvSpPr>
          <p:spPr bwMode="auto">
            <a:xfrm>
              <a:off x="1064" y="1832"/>
              <a:ext cx="10" cy="14"/>
            </a:xfrm>
            <a:custGeom>
              <a:avLst/>
              <a:gdLst>
                <a:gd name="T0" fmla="*/ 2 w 4"/>
                <a:gd name="T1" fmla="*/ 0 h 6"/>
                <a:gd name="T2" fmla="*/ 4 w 4"/>
                <a:gd name="T3" fmla="*/ 6 h 6"/>
                <a:gd name="T4" fmla="*/ 2 w 4"/>
                <a:gd name="T5" fmla="*/ 0 h 6"/>
              </a:gdLst>
              <a:ahLst/>
              <a:cxnLst>
                <a:cxn ang="0">
                  <a:pos x="T0" y="T1"/>
                </a:cxn>
                <a:cxn ang="0">
                  <a:pos x="T2" y="T3"/>
                </a:cxn>
                <a:cxn ang="0">
                  <a:pos x="T4" y="T5"/>
                </a:cxn>
              </a:cxnLst>
              <a:rect l="0" t="0" r="r" b="b"/>
              <a:pathLst>
                <a:path w="4" h="6">
                  <a:moveTo>
                    <a:pt x="2" y="0"/>
                  </a:moveTo>
                  <a:cubicBezTo>
                    <a:pt x="3" y="3"/>
                    <a:pt x="3" y="4"/>
                    <a:pt x="4" y="6"/>
                  </a:cubicBezTo>
                  <a:cubicBezTo>
                    <a:pt x="2" y="5"/>
                    <a:pt x="0" y="3"/>
                    <a:pt x="2" y="0"/>
                  </a:cubicBezTo>
                  <a:close/>
                </a:path>
              </a:pathLst>
            </a:custGeom>
            <a:solidFill>
              <a:srgbClr val="9583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9" name="Freeform 1774"/>
            <p:cNvSpPr>
              <a:spLocks/>
            </p:cNvSpPr>
            <p:nvPr/>
          </p:nvSpPr>
          <p:spPr bwMode="auto">
            <a:xfrm>
              <a:off x="1723" y="2170"/>
              <a:ext cx="7" cy="8"/>
            </a:xfrm>
            <a:custGeom>
              <a:avLst/>
              <a:gdLst>
                <a:gd name="T0" fmla="*/ 1 w 3"/>
                <a:gd name="T1" fmla="*/ 0 h 3"/>
                <a:gd name="T2" fmla="*/ 3 w 3"/>
                <a:gd name="T3" fmla="*/ 2 h 3"/>
                <a:gd name="T4" fmla="*/ 1 w 3"/>
                <a:gd name="T5" fmla="*/ 3 h 3"/>
                <a:gd name="T6" fmla="*/ 1 w 3"/>
                <a:gd name="T7" fmla="*/ 0 h 3"/>
              </a:gdLst>
              <a:ahLst/>
              <a:cxnLst>
                <a:cxn ang="0">
                  <a:pos x="T0" y="T1"/>
                </a:cxn>
                <a:cxn ang="0">
                  <a:pos x="T2" y="T3"/>
                </a:cxn>
                <a:cxn ang="0">
                  <a:pos x="T4" y="T5"/>
                </a:cxn>
                <a:cxn ang="0">
                  <a:pos x="T6" y="T7"/>
                </a:cxn>
              </a:cxnLst>
              <a:rect l="0" t="0" r="r" b="b"/>
              <a:pathLst>
                <a:path w="3" h="3">
                  <a:moveTo>
                    <a:pt x="1" y="0"/>
                  </a:moveTo>
                  <a:cubicBezTo>
                    <a:pt x="2" y="0"/>
                    <a:pt x="3" y="1"/>
                    <a:pt x="3" y="2"/>
                  </a:cubicBezTo>
                  <a:cubicBezTo>
                    <a:pt x="3" y="3"/>
                    <a:pt x="2" y="3"/>
                    <a:pt x="1" y="3"/>
                  </a:cubicBezTo>
                  <a:cubicBezTo>
                    <a:pt x="0" y="3"/>
                    <a:pt x="0" y="1"/>
                    <a:pt x="1" y="0"/>
                  </a:cubicBezTo>
                  <a:close/>
                </a:path>
              </a:pathLst>
            </a:custGeom>
            <a:solidFill>
              <a:srgbClr val="A48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0" name="Freeform 1775"/>
            <p:cNvSpPr>
              <a:spLocks/>
            </p:cNvSpPr>
            <p:nvPr/>
          </p:nvSpPr>
          <p:spPr bwMode="auto">
            <a:xfrm>
              <a:off x="1725" y="2180"/>
              <a:ext cx="10" cy="7"/>
            </a:xfrm>
            <a:custGeom>
              <a:avLst/>
              <a:gdLst>
                <a:gd name="T0" fmla="*/ 4 w 4"/>
                <a:gd name="T1" fmla="*/ 1 h 3"/>
                <a:gd name="T2" fmla="*/ 2 w 4"/>
                <a:gd name="T3" fmla="*/ 2 h 3"/>
                <a:gd name="T4" fmla="*/ 0 w 4"/>
                <a:gd name="T5" fmla="*/ 1 h 3"/>
                <a:gd name="T6" fmla="*/ 2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2"/>
                    <a:pt x="3" y="3"/>
                    <a:pt x="2" y="2"/>
                  </a:cubicBezTo>
                  <a:cubicBezTo>
                    <a:pt x="1" y="2"/>
                    <a:pt x="0" y="2"/>
                    <a:pt x="0" y="1"/>
                  </a:cubicBezTo>
                  <a:cubicBezTo>
                    <a:pt x="1" y="0"/>
                    <a:pt x="2" y="0"/>
                    <a:pt x="2" y="0"/>
                  </a:cubicBezTo>
                  <a:cubicBezTo>
                    <a:pt x="3" y="0"/>
                    <a:pt x="4" y="1"/>
                    <a:pt x="4" y="1"/>
                  </a:cubicBezTo>
                  <a:close/>
                </a:path>
              </a:pathLst>
            </a:custGeom>
            <a:solidFill>
              <a:srgbClr val="7F67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1" name="Freeform 1776"/>
            <p:cNvSpPr>
              <a:spLocks/>
            </p:cNvSpPr>
            <p:nvPr/>
          </p:nvSpPr>
          <p:spPr bwMode="auto">
            <a:xfrm>
              <a:off x="1728" y="2152"/>
              <a:ext cx="7" cy="9"/>
            </a:xfrm>
            <a:custGeom>
              <a:avLst/>
              <a:gdLst>
                <a:gd name="T0" fmla="*/ 0 w 3"/>
                <a:gd name="T1" fmla="*/ 3 h 4"/>
                <a:gd name="T2" fmla="*/ 2 w 3"/>
                <a:gd name="T3" fmla="*/ 1 h 4"/>
                <a:gd name="T4" fmla="*/ 3 w 3"/>
                <a:gd name="T5" fmla="*/ 2 h 4"/>
                <a:gd name="T6" fmla="*/ 0 w 3"/>
                <a:gd name="T7" fmla="*/ 3 h 4"/>
              </a:gdLst>
              <a:ahLst/>
              <a:cxnLst>
                <a:cxn ang="0">
                  <a:pos x="T0" y="T1"/>
                </a:cxn>
                <a:cxn ang="0">
                  <a:pos x="T2" y="T3"/>
                </a:cxn>
                <a:cxn ang="0">
                  <a:pos x="T4" y="T5"/>
                </a:cxn>
                <a:cxn ang="0">
                  <a:pos x="T6" y="T7"/>
                </a:cxn>
              </a:cxnLst>
              <a:rect l="0" t="0" r="r" b="b"/>
              <a:pathLst>
                <a:path w="3" h="4">
                  <a:moveTo>
                    <a:pt x="0" y="3"/>
                  </a:moveTo>
                  <a:cubicBezTo>
                    <a:pt x="1" y="2"/>
                    <a:pt x="1" y="0"/>
                    <a:pt x="2" y="1"/>
                  </a:cubicBezTo>
                  <a:cubicBezTo>
                    <a:pt x="3" y="1"/>
                    <a:pt x="3" y="2"/>
                    <a:pt x="3" y="2"/>
                  </a:cubicBezTo>
                  <a:cubicBezTo>
                    <a:pt x="2" y="4"/>
                    <a:pt x="1" y="3"/>
                    <a:pt x="0" y="3"/>
                  </a:cubicBezTo>
                  <a:close/>
                </a:path>
              </a:pathLst>
            </a:custGeom>
            <a:solidFill>
              <a:srgbClr val="795E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2" name="Freeform 1777"/>
            <p:cNvSpPr>
              <a:spLocks/>
            </p:cNvSpPr>
            <p:nvPr/>
          </p:nvSpPr>
          <p:spPr bwMode="auto">
            <a:xfrm>
              <a:off x="946" y="1510"/>
              <a:ext cx="21" cy="14"/>
            </a:xfrm>
            <a:custGeom>
              <a:avLst/>
              <a:gdLst>
                <a:gd name="T0" fmla="*/ 9 w 9"/>
                <a:gd name="T1" fmla="*/ 0 h 6"/>
                <a:gd name="T2" fmla="*/ 6 w 9"/>
                <a:gd name="T3" fmla="*/ 3 h 6"/>
                <a:gd name="T4" fmla="*/ 6 w 9"/>
                <a:gd name="T5" fmla="*/ 4 h 6"/>
                <a:gd name="T6" fmla="*/ 0 w 9"/>
                <a:gd name="T7" fmla="*/ 6 h 6"/>
                <a:gd name="T8" fmla="*/ 0 w 9"/>
                <a:gd name="T9" fmla="*/ 6 h 6"/>
                <a:gd name="T10" fmla="*/ 9 w 9"/>
                <a:gd name="T11" fmla="*/ 0 h 6"/>
              </a:gdLst>
              <a:ahLst/>
              <a:cxnLst>
                <a:cxn ang="0">
                  <a:pos x="T0" y="T1"/>
                </a:cxn>
                <a:cxn ang="0">
                  <a:pos x="T2" y="T3"/>
                </a:cxn>
                <a:cxn ang="0">
                  <a:pos x="T4" y="T5"/>
                </a:cxn>
                <a:cxn ang="0">
                  <a:pos x="T6" y="T7"/>
                </a:cxn>
                <a:cxn ang="0">
                  <a:pos x="T8" y="T9"/>
                </a:cxn>
                <a:cxn ang="0">
                  <a:pos x="T10" y="T11"/>
                </a:cxn>
              </a:cxnLst>
              <a:rect l="0" t="0" r="r" b="b"/>
              <a:pathLst>
                <a:path w="9" h="6">
                  <a:moveTo>
                    <a:pt x="9" y="0"/>
                  </a:moveTo>
                  <a:cubicBezTo>
                    <a:pt x="8" y="2"/>
                    <a:pt x="7" y="2"/>
                    <a:pt x="6" y="3"/>
                  </a:cubicBezTo>
                  <a:cubicBezTo>
                    <a:pt x="5" y="4"/>
                    <a:pt x="6" y="4"/>
                    <a:pt x="6" y="4"/>
                  </a:cubicBezTo>
                  <a:cubicBezTo>
                    <a:pt x="4" y="6"/>
                    <a:pt x="2" y="6"/>
                    <a:pt x="0" y="6"/>
                  </a:cubicBezTo>
                  <a:cubicBezTo>
                    <a:pt x="0" y="6"/>
                    <a:pt x="0" y="6"/>
                    <a:pt x="0" y="6"/>
                  </a:cubicBezTo>
                  <a:cubicBezTo>
                    <a:pt x="1" y="2"/>
                    <a:pt x="5" y="2"/>
                    <a:pt x="9" y="0"/>
                  </a:cubicBezTo>
                  <a:close/>
                </a:path>
              </a:pathLst>
            </a:custGeom>
            <a:solidFill>
              <a:srgbClr val="815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3" name="Oval 1778"/>
            <p:cNvSpPr>
              <a:spLocks noChangeArrowheads="1"/>
            </p:cNvSpPr>
            <p:nvPr/>
          </p:nvSpPr>
          <p:spPr bwMode="auto">
            <a:xfrm>
              <a:off x="948" y="1493"/>
              <a:ext cx="7" cy="7"/>
            </a:xfrm>
            <a:prstGeom prst="ellipse">
              <a:avLst/>
            </a:prstGeom>
            <a:solidFill>
              <a:srgbClr val="896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4" name="Freeform 1779"/>
            <p:cNvSpPr>
              <a:spLocks/>
            </p:cNvSpPr>
            <p:nvPr/>
          </p:nvSpPr>
          <p:spPr bwMode="auto">
            <a:xfrm>
              <a:off x="958" y="1503"/>
              <a:ext cx="7" cy="7"/>
            </a:xfrm>
            <a:custGeom>
              <a:avLst/>
              <a:gdLst>
                <a:gd name="T0" fmla="*/ 3 w 3"/>
                <a:gd name="T1" fmla="*/ 1 h 3"/>
                <a:gd name="T2" fmla="*/ 1 w 3"/>
                <a:gd name="T3" fmla="*/ 3 h 3"/>
                <a:gd name="T4" fmla="*/ 1 w 3"/>
                <a:gd name="T5" fmla="*/ 1 h 3"/>
                <a:gd name="T6" fmla="*/ 2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2" y="3"/>
                    <a:pt x="1" y="3"/>
                  </a:cubicBezTo>
                  <a:cubicBezTo>
                    <a:pt x="0" y="3"/>
                    <a:pt x="1" y="2"/>
                    <a:pt x="1" y="1"/>
                  </a:cubicBezTo>
                  <a:cubicBezTo>
                    <a:pt x="1" y="1"/>
                    <a:pt x="2" y="0"/>
                    <a:pt x="2" y="0"/>
                  </a:cubicBezTo>
                  <a:cubicBezTo>
                    <a:pt x="3" y="0"/>
                    <a:pt x="3" y="1"/>
                    <a:pt x="3" y="1"/>
                  </a:cubicBezTo>
                  <a:close/>
                </a:path>
              </a:pathLst>
            </a:custGeom>
            <a:solidFill>
              <a:srgbClr val="907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5" name="Freeform 1780"/>
            <p:cNvSpPr>
              <a:spLocks/>
            </p:cNvSpPr>
            <p:nvPr/>
          </p:nvSpPr>
          <p:spPr bwMode="auto">
            <a:xfrm>
              <a:off x="1031" y="2192"/>
              <a:ext cx="62" cy="123"/>
            </a:xfrm>
            <a:custGeom>
              <a:avLst/>
              <a:gdLst>
                <a:gd name="T0" fmla="*/ 5 w 26"/>
                <a:gd name="T1" fmla="*/ 5 h 52"/>
                <a:gd name="T2" fmla="*/ 7 w 26"/>
                <a:gd name="T3" fmla="*/ 13 h 52"/>
                <a:gd name="T4" fmla="*/ 7 w 26"/>
                <a:gd name="T5" fmla="*/ 15 h 52"/>
                <a:gd name="T6" fmla="*/ 7 w 26"/>
                <a:gd name="T7" fmla="*/ 26 h 52"/>
                <a:gd name="T8" fmla="*/ 7 w 26"/>
                <a:gd name="T9" fmla="*/ 27 h 52"/>
                <a:gd name="T10" fmla="*/ 8 w 26"/>
                <a:gd name="T11" fmla="*/ 38 h 52"/>
                <a:gd name="T12" fmla="*/ 13 w 26"/>
                <a:gd name="T13" fmla="*/ 47 h 52"/>
                <a:gd name="T14" fmla="*/ 18 w 26"/>
                <a:gd name="T15" fmla="*/ 47 h 52"/>
                <a:gd name="T16" fmla="*/ 26 w 26"/>
                <a:gd name="T17" fmla="*/ 47 h 52"/>
                <a:gd name="T18" fmla="*/ 25 w 26"/>
                <a:gd name="T19" fmla="*/ 48 h 52"/>
                <a:gd name="T20" fmla="*/ 14 w 26"/>
                <a:gd name="T21" fmla="*/ 49 h 52"/>
                <a:gd name="T22" fmla="*/ 13 w 26"/>
                <a:gd name="T23" fmla="*/ 51 h 52"/>
                <a:gd name="T24" fmla="*/ 11 w 26"/>
                <a:gd name="T25" fmla="*/ 51 h 52"/>
                <a:gd name="T26" fmla="*/ 7 w 26"/>
                <a:gd name="T27" fmla="*/ 49 h 52"/>
                <a:gd name="T28" fmla="*/ 5 w 26"/>
                <a:gd name="T29" fmla="*/ 41 h 52"/>
                <a:gd name="T30" fmla="*/ 5 w 26"/>
                <a:gd name="T31" fmla="*/ 37 h 52"/>
                <a:gd name="T32" fmla="*/ 5 w 26"/>
                <a:gd name="T33" fmla="*/ 29 h 52"/>
                <a:gd name="T34" fmla="*/ 0 w 26"/>
                <a:gd name="T35" fmla="*/ 21 h 52"/>
                <a:gd name="T36" fmla="*/ 5 w 26"/>
                <a:gd name="T37" fmla="*/ 21 h 52"/>
                <a:gd name="T38" fmla="*/ 0 w 26"/>
                <a:gd name="T39" fmla="*/ 16 h 52"/>
                <a:gd name="T40" fmla="*/ 5 w 26"/>
                <a:gd name="T41" fmla="*/ 17 h 52"/>
                <a:gd name="T42" fmla="*/ 0 w 26"/>
                <a:gd name="T43" fmla="*/ 10 h 52"/>
                <a:gd name="T44" fmla="*/ 5 w 26"/>
                <a:gd name="T45" fmla="*/ 13 h 52"/>
                <a:gd name="T46" fmla="*/ 4 w 26"/>
                <a:gd name="T47" fmla="*/ 7 h 52"/>
                <a:gd name="T48" fmla="*/ 0 w 26"/>
                <a:gd name="T49" fmla="*/ 0 h 52"/>
                <a:gd name="T50" fmla="*/ 5 w 26"/>
                <a:gd name="T5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52">
                  <a:moveTo>
                    <a:pt x="5" y="5"/>
                  </a:moveTo>
                  <a:cubicBezTo>
                    <a:pt x="6" y="8"/>
                    <a:pt x="7" y="10"/>
                    <a:pt x="7" y="13"/>
                  </a:cubicBezTo>
                  <a:cubicBezTo>
                    <a:pt x="7" y="14"/>
                    <a:pt x="7" y="14"/>
                    <a:pt x="7" y="15"/>
                  </a:cubicBezTo>
                  <a:cubicBezTo>
                    <a:pt x="8" y="18"/>
                    <a:pt x="8" y="22"/>
                    <a:pt x="7" y="26"/>
                  </a:cubicBezTo>
                  <a:cubicBezTo>
                    <a:pt x="7" y="26"/>
                    <a:pt x="7" y="27"/>
                    <a:pt x="7" y="27"/>
                  </a:cubicBezTo>
                  <a:cubicBezTo>
                    <a:pt x="9" y="31"/>
                    <a:pt x="7" y="34"/>
                    <a:pt x="8" y="38"/>
                  </a:cubicBezTo>
                  <a:cubicBezTo>
                    <a:pt x="9" y="41"/>
                    <a:pt x="9" y="45"/>
                    <a:pt x="13" y="47"/>
                  </a:cubicBezTo>
                  <a:cubicBezTo>
                    <a:pt x="15" y="47"/>
                    <a:pt x="17" y="47"/>
                    <a:pt x="18" y="47"/>
                  </a:cubicBezTo>
                  <a:cubicBezTo>
                    <a:pt x="21" y="47"/>
                    <a:pt x="23" y="46"/>
                    <a:pt x="26" y="47"/>
                  </a:cubicBezTo>
                  <a:cubicBezTo>
                    <a:pt x="26" y="48"/>
                    <a:pt x="26" y="48"/>
                    <a:pt x="25" y="48"/>
                  </a:cubicBezTo>
                  <a:cubicBezTo>
                    <a:pt x="22" y="49"/>
                    <a:pt x="18" y="49"/>
                    <a:pt x="14" y="49"/>
                  </a:cubicBezTo>
                  <a:cubicBezTo>
                    <a:pt x="10" y="48"/>
                    <a:pt x="14" y="51"/>
                    <a:pt x="13" y="51"/>
                  </a:cubicBezTo>
                  <a:cubicBezTo>
                    <a:pt x="12" y="51"/>
                    <a:pt x="12" y="51"/>
                    <a:pt x="11" y="51"/>
                  </a:cubicBezTo>
                  <a:cubicBezTo>
                    <a:pt x="9" y="52"/>
                    <a:pt x="8" y="50"/>
                    <a:pt x="7" y="49"/>
                  </a:cubicBezTo>
                  <a:cubicBezTo>
                    <a:pt x="6" y="46"/>
                    <a:pt x="5" y="44"/>
                    <a:pt x="5" y="41"/>
                  </a:cubicBezTo>
                  <a:cubicBezTo>
                    <a:pt x="4" y="40"/>
                    <a:pt x="4" y="38"/>
                    <a:pt x="5" y="37"/>
                  </a:cubicBezTo>
                  <a:cubicBezTo>
                    <a:pt x="5" y="34"/>
                    <a:pt x="5" y="31"/>
                    <a:pt x="5" y="29"/>
                  </a:cubicBezTo>
                  <a:cubicBezTo>
                    <a:pt x="5" y="25"/>
                    <a:pt x="5" y="22"/>
                    <a:pt x="0" y="21"/>
                  </a:cubicBezTo>
                  <a:cubicBezTo>
                    <a:pt x="2" y="20"/>
                    <a:pt x="3" y="21"/>
                    <a:pt x="5" y="21"/>
                  </a:cubicBezTo>
                  <a:cubicBezTo>
                    <a:pt x="5" y="18"/>
                    <a:pt x="2" y="17"/>
                    <a:pt x="0" y="16"/>
                  </a:cubicBezTo>
                  <a:cubicBezTo>
                    <a:pt x="2" y="15"/>
                    <a:pt x="3" y="17"/>
                    <a:pt x="5" y="17"/>
                  </a:cubicBezTo>
                  <a:cubicBezTo>
                    <a:pt x="4" y="14"/>
                    <a:pt x="1" y="13"/>
                    <a:pt x="0" y="10"/>
                  </a:cubicBezTo>
                  <a:cubicBezTo>
                    <a:pt x="3" y="10"/>
                    <a:pt x="3" y="12"/>
                    <a:pt x="5" y="13"/>
                  </a:cubicBezTo>
                  <a:cubicBezTo>
                    <a:pt x="5" y="11"/>
                    <a:pt x="4" y="9"/>
                    <a:pt x="4" y="7"/>
                  </a:cubicBezTo>
                  <a:cubicBezTo>
                    <a:pt x="3" y="4"/>
                    <a:pt x="0" y="3"/>
                    <a:pt x="0" y="0"/>
                  </a:cubicBezTo>
                  <a:cubicBezTo>
                    <a:pt x="3" y="2"/>
                    <a:pt x="3" y="4"/>
                    <a:pt x="5" y="5"/>
                  </a:cubicBezTo>
                  <a:close/>
                </a:path>
              </a:pathLst>
            </a:custGeom>
            <a:solidFill>
              <a:srgbClr val="EBD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6" name="Freeform 1781"/>
            <p:cNvSpPr>
              <a:spLocks/>
            </p:cNvSpPr>
            <p:nvPr/>
          </p:nvSpPr>
          <p:spPr bwMode="auto">
            <a:xfrm>
              <a:off x="1045" y="2308"/>
              <a:ext cx="24" cy="80"/>
            </a:xfrm>
            <a:custGeom>
              <a:avLst/>
              <a:gdLst>
                <a:gd name="T0" fmla="*/ 2 w 10"/>
                <a:gd name="T1" fmla="*/ 0 h 34"/>
                <a:gd name="T2" fmla="*/ 5 w 10"/>
                <a:gd name="T3" fmla="*/ 2 h 34"/>
                <a:gd name="T4" fmla="*/ 10 w 10"/>
                <a:gd name="T5" fmla="*/ 4 h 34"/>
                <a:gd name="T6" fmla="*/ 8 w 10"/>
                <a:gd name="T7" fmla="*/ 6 h 34"/>
                <a:gd name="T8" fmla="*/ 4 w 10"/>
                <a:gd name="T9" fmla="*/ 16 h 34"/>
                <a:gd name="T10" fmla="*/ 5 w 10"/>
                <a:gd name="T11" fmla="*/ 31 h 34"/>
                <a:gd name="T12" fmla="*/ 5 w 10"/>
                <a:gd name="T13" fmla="*/ 34 h 34"/>
                <a:gd name="T14" fmla="*/ 2 w 10"/>
                <a:gd name="T15" fmla="*/ 29 h 34"/>
                <a:gd name="T16" fmla="*/ 1 w 10"/>
                <a:gd name="T17" fmla="*/ 25 h 34"/>
                <a:gd name="T18" fmla="*/ 1 w 10"/>
                <a:gd name="T19" fmla="*/ 17 h 34"/>
                <a:gd name="T20" fmla="*/ 1 w 10"/>
                <a:gd name="T21" fmla="*/ 3 h 34"/>
                <a:gd name="T22" fmla="*/ 2 w 10"/>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34">
                  <a:moveTo>
                    <a:pt x="2" y="0"/>
                  </a:moveTo>
                  <a:cubicBezTo>
                    <a:pt x="4" y="1"/>
                    <a:pt x="4" y="2"/>
                    <a:pt x="5" y="2"/>
                  </a:cubicBezTo>
                  <a:cubicBezTo>
                    <a:pt x="6" y="4"/>
                    <a:pt x="8" y="4"/>
                    <a:pt x="10" y="4"/>
                  </a:cubicBezTo>
                  <a:cubicBezTo>
                    <a:pt x="10" y="5"/>
                    <a:pt x="9" y="6"/>
                    <a:pt x="8" y="6"/>
                  </a:cubicBezTo>
                  <a:cubicBezTo>
                    <a:pt x="5" y="9"/>
                    <a:pt x="4" y="12"/>
                    <a:pt x="4" y="16"/>
                  </a:cubicBezTo>
                  <a:cubicBezTo>
                    <a:pt x="4" y="21"/>
                    <a:pt x="3" y="26"/>
                    <a:pt x="5" y="31"/>
                  </a:cubicBezTo>
                  <a:cubicBezTo>
                    <a:pt x="5" y="32"/>
                    <a:pt x="6" y="33"/>
                    <a:pt x="5" y="34"/>
                  </a:cubicBezTo>
                  <a:cubicBezTo>
                    <a:pt x="2" y="34"/>
                    <a:pt x="2" y="31"/>
                    <a:pt x="2" y="29"/>
                  </a:cubicBezTo>
                  <a:cubicBezTo>
                    <a:pt x="1" y="28"/>
                    <a:pt x="1" y="26"/>
                    <a:pt x="1" y="25"/>
                  </a:cubicBezTo>
                  <a:cubicBezTo>
                    <a:pt x="1" y="22"/>
                    <a:pt x="1" y="19"/>
                    <a:pt x="1" y="17"/>
                  </a:cubicBezTo>
                  <a:cubicBezTo>
                    <a:pt x="1" y="12"/>
                    <a:pt x="1" y="7"/>
                    <a:pt x="1" y="3"/>
                  </a:cubicBezTo>
                  <a:cubicBezTo>
                    <a:pt x="1" y="2"/>
                    <a:pt x="0" y="0"/>
                    <a:pt x="2" y="0"/>
                  </a:cubicBezTo>
                  <a:close/>
                </a:path>
              </a:pathLst>
            </a:custGeom>
            <a:solidFill>
              <a:srgbClr val="9C7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7" name="Freeform 1782"/>
            <p:cNvSpPr>
              <a:spLocks/>
            </p:cNvSpPr>
            <p:nvPr/>
          </p:nvSpPr>
          <p:spPr bwMode="auto">
            <a:xfrm>
              <a:off x="1055" y="2303"/>
              <a:ext cx="43" cy="12"/>
            </a:xfrm>
            <a:custGeom>
              <a:avLst/>
              <a:gdLst>
                <a:gd name="T0" fmla="*/ 3 w 18"/>
                <a:gd name="T1" fmla="*/ 4 h 5"/>
                <a:gd name="T2" fmla="*/ 0 w 18"/>
                <a:gd name="T3" fmla="*/ 0 h 5"/>
                <a:gd name="T4" fmla="*/ 15 w 18"/>
                <a:gd name="T5" fmla="*/ 1 h 5"/>
                <a:gd name="T6" fmla="*/ 18 w 18"/>
                <a:gd name="T7" fmla="*/ 2 h 5"/>
                <a:gd name="T8" fmla="*/ 3 w 18"/>
                <a:gd name="T9" fmla="*/ 4 h 5"/>
              </a:gdLst>
              <a:ahLst/>
              <a:cxnLst>
                <a:cxn ang="0">
                  <a:pos x="T0" y="T1"/>
                </a:cxn>
                <a:cxn ang="0">
                  <a:pos x="T2" y="T3"/>
                </a:cxn>
                <a:cxn ang="0">
                  <a:pos x="T4" y="T5"/>
                </a:cxn>
                <a:cxn ang="0">
                  <a:pos x="T6" y="T7"/>
                </a:cxn>
                <a:cxn ang="0">
                  <a:pos x="T8" y="T9"/>
                </a:cxn>
              </a:cxnLst>
              <a:rect l="0" t="0" r="r" b="b"/>
              <a:pathLst>
                <a:path w="18" h="5">
                  <a:moveTo>
                    <a:pt x="3" y="4"/>
                  </a:moveTo>
                  <a:cubicBezTo>
                    <a:pt x="2" y="3"/>
                    <a:pt x="0" y="2"/>
                    <a:pt x="0" y="0"/>
                  </a:cubicBezTo>
                  <a:cubicBezTo>
                    <a:pt x="5" y="2"/>
                    <a:pt x="10" y="0"/>
                    <a:pt x="15" y="1"/>
                  </a:cubicBezTo>
                  <a:cubicBezTo>
                    <a:pt x="16" y="1"/>
                    <a:pt x="17" y="1"/>
                    <a:pt x="18" y="2"/>
                  </a:cubicBezTo>
                  <a:cubicBezTo>
                    <a:pt x="13" y="5"/>
                    <a:pt x="8" y="5"/>
                    <a:pt x="3" y="4"/>
                  </a:cubicBezTo>
                  <a:close/>
                </a:path>
              </a:pathLst>
            </a:custGeom>
            <a:solidFill>
              <a:srgbClr val="F5F1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8" name="Freeform 1783"/>
            <p:cNvSpPr>
              <a:spLocks/>
            </p:cNvSpPr>
            <p:nvPr/>
          </p:nvSpPr>
          <p:spPr bwMode="auto">
            <a:xfrm>
              <a:off x="1571" y="3260"/>
              <a:ext cx="40" cy="19"/>
            </a:xfrm>
            <a:custGeom>
              <a:avLst/>
              <a:gdLst>
                <a:gd name="T0" fmla="*/ 7 w 17"/>
                <a:gd name="T1" fmla="*/ 2 h 8"/>
                <a:gd name="T2" fmla="*/ 17 w 17"/>
                <a:gd name="T3" fmla="*/ 0 h 8"/>
                <a:gd name="T4" fmla="*/ 7 w 17"/>
                <a:gd name="T5" fmla="*/ 5 h 8"/>
                <a:gd name="T6" fmla="*/ 2 w 17"/>
                <a:gd name="T7" fmla="*/ 8 h 8"/>
                <a:gd name="T8" fmla="*/ 2 w 17"/>
                <a:gd name="T9" fmla="*/ 6 h 8"/>
                <a:gd name="T10" fmla="*/ 7 w 17"/>
                <a:gd name="T11" fmla="*/ 2 h 8"/>
              </a:gdLst>
              <a:ahLst/>
              <a:cxnLst>
                <a:cxn ang="0">
                  <a:pos x="T0" y="T1"/>
                </a:cxn>
                <a:cxn ang="0">
                  <a:pos x="T2" y="T3"/>
                </a:cxn>
                <a:cxn ang="0">
                  <a:pos x="T4" y="T5"/>
                </a:cxn>
                <a:cxn ang="0">
                  <a:pos x="T6" y="T7"/>
                </a:cxn>
                <a:cxn ang="0">
                  <a:pos x="T8" y="T9"/>
                </a:cxn>
                <a:cxn ang="0">
                  <a:pos x="T10" y="T11"/>
                </a:cxn>
              </a:cxnLst>
              <a:rect l="0" t="0" r="r" b="b"/>
              <a:pathLst>
                <a:path w="17" h="8">
                  <a:moveTo>
                    <a:pt x="7" y="2"/>
                  </a:moveTo>
                  <a:cubicBezTo>
                    <a:pt x="10" y="1"/>
                    <a:pt x="14" y="1"/>
                    <a:pt x="17" y="0"/>
                  </a:cubicBezTo>
                  <a:cubicBezTo>
                    <a:pt x="14" y="3"/>
                    <a:pt x="11" y="4"/>
                    <a:pt x="7" y="5"/>
                  </a:cubicBezTo>
                  <a:cubicBezTo>
                    <a:pt x="5" y="6"/>
                    <a:pt x="4" y="6"/>
                    <a:pt x="2" y="8"/>
                  </a:cubicBezTo>
                  <a:cubicBezTo>
                    <a:pt x="0" y="7"/>
                    <a:pt x="1" y="7"/>
                    <a:pt x="2" y="6"/>
                  </a:cubicBezTo>
                  <a:cubicBezTo>
                    <a:pt x="4" y="5"/>
                    <a:pt x="6" y="4"/>
                    <a:pt x="7" y="2"/>
                  </a:cubicBezTo>
                  <a:close/>
                </a:path>
              </a:pathLst>
            </a:custGeom>
            <a:solidFill>
              <a:srgbClr val="F3E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9" name="Freeform 1784"/>
            <p:cNvSpPr>
              <a:spLocks/>
            </p:cNvSpPr>
            <p:nvPr/>
          </p:nvSpPr>
          <p:spPr bwMode="auto">
            <a:xfrm>
              <a:off x="1568" y="3321"/>
              <a:ext cx="17" cy="24"/>
            </a:xfrm>
            <a:custGeom>
              <a:avLst/>
              <a:gdLst>
                <a:gd name="T0" fmla="*/ 5 w 7"/>
                <a:gd name="T1" fmla="*/ 9 h 10"/>
                <a:gd name="T2" fmla="*/ 3 w 7"/>
                <a:gd name="T3" fmla="*/ 5 h 10"/>
                <a:gd name="T4" fmla="*/ 0 w 7"/>
                <a:gd name="T5" fmla="*/ 5 h 10"/>
                <a:gd name="T6" fmla="*/ 2 w 7"/>
                <a:gd name="T7" fmla="*/ 1 h 10"/>
                <a:gd name="T8" fmla="*/ 7 w 7"/>
                <a:gd name="T9" fmla="*/ 3 h 10"/>
                <a:gd name="T10" fmla="*/ 5 w 7"/>
                <a:gd name="T11" fmla="*/ 9 h 10"/>
              </a:gdLst>
              <a:ahLst/>
              <a:cxnLst>
                <a:cxn ang="0">
                  <a:pos x="T0" y="T1"/>
                </a:cxn>
                <a:cxn ang="0">
                  <a:pos x="T2" y="T3"/>
                </a:cxn>
                <a:cxn ang="0">
                  <a:pos x="T4" y="T5"/>
                </a:cxn>
                <a:cxn ang="0">
                  <a:pos x="T6" y="T7"/>
                </a:cxn>
                <a:cxn ang="0">
                  <a:pos x="T8" y="T9"/>
                </a:cxn>
                <a:cxn ang="0">
                  <a:pos x="T10" y="T11"/>
                </a:cxn>
              </a:cxnLst>
              <a:rect l="0" t="0" r="r" b="b"/>
              <a:pathLst>
                <a:path w="7" h="10">
                  <a:moveTo>
                    <a:pt x="5" y="9"/>
                  </a:moveTo>
                  <a:cubicBezTo>
                    <a:pt x="0" y="10"/>
                    <a:pt x="3" y="6"/>
                    <a:pt x="3" y="5"/>
                  </a:cubicBezTo>
                  <a:cubicBezTo>
                    <a:pt x="2" y="4"/>
                    <a:pt x="1" y="6"/>
                    <a:pt x="0" y="5"/>
                  </a:cubicBezTo>
                  <a:cubicBezTo>
                    <a:pt x="0" y="3"/>
                    <a:pt x="1" y="2"/>
                    <a:pt x="2" y="1"/>
                  </a:cubicBezTo>
                  <a:cubicBezTo>
                    <a:pt x="4" y="0"/>
                    <a:pt x="4" y="3"/>
                    <a:pt x="7" y="3"/>
                  </a:cubicBezTo>
                  <a:cubicBezTo>
                    <a:pt x="3" y="5"/>
                    <a:pt x="4" y="7"/>
                    <a:pt x="5" y="9"/>
                  </a:cubicBezTo>
                  <a:close/>
                </a:path>
              </a:pathLst>
            </a:custGeom>
            <a:solidFill>
              <a:srgbClr val="BCA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0" name="Freeform 1785"/>
            <p:cNvSpPr>
              <a:spLocks/>
            </p:cNvSpPr>
            <p:nvPr/>
          </p:nvSpPr>
          <p:spPr bwMode="auto">
            <a:xfrm>
              <a:off x="1585" y="3324"/>
              <a:ext cx="12" cy="9"/>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5" y="2"/>
                    <a:pt x="3" y="3"/>
                    <a:pt x="2" y="4"/>
                  </a:cubicBezTo>
                  <a:cubicBezTo>
                    <a:pt x="1" y="2"/>
                    <a:pt x="0" y="0"/>
                    <a:pt x="3" y="0"/>
                  </a:cubicBezTo>
                  <a:close/>
                </a:path>
              </a:pathLst>
            </a:custGeom>
            <a:solidFill>
              <a:srgbClr val="846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1" name="Freeform 1786"/>
            <p:cNvSpPr>
              <a:spLocks/>
            </p:cNvSpPr>
            <p:nvPr/>
          </p:nvSpPr>
          <p:spPr bwMode="auto">
            <a:xfrm>
              <a:off x="1580" y="3317"/>
              <a:ext cx="7" cy="9"/>
            </a:xfrm>
            <a:custGeom>
              <a:avLst/>
              <a:gdLst>
                <a:gd name="T0" fmla="*/ 3 w 3"/>
                <a:gd name="T1" fmla="*/ 1 h 4"/>
                <a:gd name="T2" fmla="*/ 3 w 3"/>
                <a:gd name="T3" fmla="*/ 2 h 4"/>
                <a:gd name="T4" fmla="*/ 1 w 3"/>
                <a:gd name="T5" fmla="*/ 3 h 4"/>
                <a:gd name="T6" fmla="*/ 0 w 3"/>
                <a:gd name="T7" fmla="*/ 3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1"/>
                    <a:pt x="3" y="1"/>
                    <a:pt x="3" y="2"/>
                  </a:cubicBezTo>
                  <a:cubicBezTo>
                    <a:pt x="2" y="3"/>
                    <a:pt x="2" y="4"/>
                    <a:pt x="1" y="3"/>
                  </a:cubicBezTo>
                  <a:cubicBezTo>
                    <a:pt x="0" y="3"/>
                    <a:pt x="0" y="3"/>
                    <a:pt x="0" y="3"/>
                  </a:cubicBezTo>
                  <a:cubicBezTo>
                    <a:pt x="1" y="1"/>
                    <a:pt x="1" y="0"/>
                    <a:pt x="3" y="1"/>
                  </a:cubicBezTo>
                  <a:close/>
                </a:path>
              </a:pathLst>
            </a:custGeom>
            <a:solidFill>
              <a:srgbClr val="7B6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2" name="Freeform 1787"/>
            <p:cNvSpPr>
              <a:spLocks/>
            </p:cNvSpPr>
            <p:nvPr/>
          </p:nvSpPr>
          <p:spPr bwMode="auto">
            <a:xfrm>
              <a:off x="1568" y="3309"/>
              <a:ext cx="8" cy="12"/>
            </a:xfrm>
            <a:custGeom>
              <a:avLst/>
              <a:gdLst>
                <a:gd name="T0" fmla="*/ 2 w 3"/>
                <a:gd name="T1" fmla="*/ 5 h 5"/>
                <a:gd name="T2" fmla="*/ 1 w 3"/>
                <a:gd name="T3" fmla="*/ 1 h 5"/>
                <a:gd name="T4" fmla="*/ 2 w 3"/>
                <a:gd name="T5" fmla="*/ 1 h 5"/>
                <a:gd name="T6" fmla="*/ 2 w 3"/>
                <a:gd name="T7" fmla="*/ 5 h 5"/>
              </a:gdLst>
              <a:ahLst/>
              <a:cxnLst>
                <a:cxn ang="0">
                  <a:pos x="T0" y="T1"/>
                </a:cxn>
                <a:cxn ang="0">
                  <a:pos x="T2" y="T3"/>
                </a:cxn>
                <a:cxn ang="0">
                  <a:pos x="T4" y="T5"/>
                </a:cxn>
                <a:cxn ang="0">
                  <a:pos x="T6" y="T7"/>
                </a:cxn>
              </a:cxnLst>
              <a:rect l="0" t="0" r="r" b="b"/>
              <a:pathLst>
                <a:path w="3" h="5">
                  <a:moveTo>
                    <a:pt x="2" y="5"/>
                  </a:moveTo>
                  <a:cubicBezTo>
                    <a:pt x="2" y="3"/>
                    <a:pt x="0" y="2"/>
                    <a:pt x="1" y="1"/>
                  </a:cubicBezTo>
                  <a:cubicBezTo>
                    <a:pt x="1" y="0"/>
                    <a:pt x="1" y="0"/>
                    <a:pt x="2" y="1"/>
                  </a:cubicBezTo>
                  <a:cubicBezTo>
                    <a:pt x="3" y="2"/>
                    <a:pt x="2" y="3"/>
                    <a:pt x="2" y="5"/>
                  </a:cubicBezTo>
                  <a:close/>
                </a:path>
              </a:pathLst>
            </a:custGeom>
            <a:solidFill>
              <a:srgbClr val="8F77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3" name="Freeform 1788"/>
            <p:cNvSpPr>
              <a:spLocks/>
            </p:cNvSpPr>
            <p:nvPr/>
          </p:nvSpPr>
          <p:spPr bwMode="auto">
            <a:xfrm>
              <a:off x="1568" y="1860"/>
              <a:ext cx="60" cy="22"/>
            </a:xfrm>
            <a:custGeom>
              <a:avLst/>
              <a:gdLst>
                <a:gd name="T0" fmla="*/ 11 w 25"/>
                <a:gd name="T1" fmla="*/ 8 h 9"/>
                <a:gd name="T2" fmla="*/ 2 w 25"/>
                <a:gd name="T3" fmla="*/ 4 h 9"/>
                <a:gd name="T4" fmla="*/ 0 w 25"/>
                <a:gd name="T5" fmla="*/ 3 h 9"/>
                <a:gd name="T6" fmla="*/ 3 w 25"/>
                <a:gd name="T7" fmla="*/ 2 h 9"/>
                <a:gd name="T8" fmla="*/ 17 w 25"/>
                <a:gd name="T9" fmla="*/ 4 h 9"/>
                <a:gd name="T10" fmla="*/ 20 w 25"/>
                <a:gd name="T11" fmla="*/ 2 h 9"/>
                <a:gd name="T12" fmla="*/ 22 w 25"/>
                <a:gd name="T13" fmla="*/ 1 h 9"/>
                <a:gd name="T14" fmla="*/ 24 w 25"/>
                <a:gd name="T15" fmla="*/ 3 h 9"/>
                <a:gd name="T16" fmla="*/ 19 w 25"/>
                <a:gd name="T17" fmla="*/ 8 h 9"/>
                <a:gd name="T18" fmla="*/ 11 w 25"/>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9">
                  <a:moveTo>
                    <a:pt x="11" y="8"/>
                  </a:moveTo>
                  <a:cubicBezTo>
                    <a:pt x="8" y="8"/>
                    <a:pt x="5" y="5"/>
                    <a:pt x="2" y="4"/>
                  </a:cubicBezTo>
                  <a:cubicBezTo>
                    <a:pt x="1" y="4"/>
                    <a:pt x="0" y="4"/>
                    <a:pt x="0" y="3"/>
                  </a:cubicBezTo>
                  <a:cubicBezTo>
                    <a:pt x="0" y="2"/>
                    <a:pt x="2" y="2"/>
                    <a:pt x="3" y="2"/>
                  </a:cubicBezTo>
                  <a:cubicBezTo>
                    <a:pt x="7" y="3"/>
                    <a:pt x="12" y="1"/>
                    <a:pt x="17" y="4"/>
                  </a:cubicBezTo>
                  <a:cubicBezTo>
                    <a:pt x="18" y="4"/>
                    <a:pt x="19" y="4"/>
                    <a:pt x="20" y="2"/>
                  </a:cubicBezTo>
                  <a:cubicBezTo>
                    <a:pt x="20" y="1"/>
                    <a:pt x="21" y="1"/>
                    <a:pt x="22" y="1"/>
                  </a:cubicBezTo>
                  <a:cubicBezTo>
                    <a:pt x="24" y="0"/>
                    <a:pt x="25" y="1"/>
                    <a:pt x="24" y="3"/>
                  </a:cubicBezTo>
                  <a:cubicBezTo>
                    <a:pt x="23" y="5"/>
                    <a:pt x="21" y="7"/>
                    <a:pt x="19" y="8"/>
                  </a:cubicBezTo>
                  <a:cubicBezTo>
                    <a:pt x="16" y="9"/>
                    <a:pt x="14" y="8"/>
                    <a:pt x="11" y="8"/>
                  </a:cubicBezTo>
                  <a:close/>
                </a:path>
              </a:pathLst>
            </a:custGeom>
            <a:solidFill>
              <a:srgbClr val="F5EC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4" name="Freeform 1789"/>
            <p:cNvSpPr>
              <a:spLocks/>
            </p:cNvSpPr>
            <p:nvPr/>
          </p:nvSpPr>
          <p:spPr bwMode="auto">
            <a:xfrm>
              <a:off x="1606" y="1796"/>
              <a:ext cx="29" cy="57"/>
            </a:xfrm>
            <a:custGeom>
              <a:avLst/>
              <a:gdLst>
                <a:gd name="T0" fmla="*/ 0 w 12"/>
                <a:gd name="T1" fmla="*/ 6 h 24"/>
                <a:gd name="T2" fmla="*/ 7 w 12"/>
                <a:gd name="T3" fmla="*/ 1 h 24"/>
                <a:gd name="T4" fmla="*/ 11 w 12"/>
                <a:gd name="T5" fmla="*/ 2 h 24"/>
                <a:gd name="T6" fmla="*/ 12 w 12"/>
                <a:gd name="T7" fmla="*/ 12 h 24"/>
                <a:gd name="T8" fmla="*/ 7 w 12"/>
                <a:gd name="T9" fmla="*/ 24 h 24"/>
                <a:gd name="T10" fmla="*/ 5 w 12"/>
                <a:gd name="T11" fmla="*/ 24 h 24"/>
                <a:gd name="T12" fmla="*/ 7 w 12"/>
                <a:gd name="T13" fmla="*/ 13 h 24"/>
                <a:gd name="T14" fmla="*/ 1 w 12"/>
                <a:gd name="T15" fmla="*/ 7 h 24"/>
                <a:gd name="T16" fmla="*/ 0 w 12"/>
                <a:gd name="T1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0" y="6"/>
                  </a:moveTo>
                  <a:cubicBezTo>
                    <a:pt x="3" y="4"/>
                    <a:pt x="4" y="1"/>
                    <a:pt x="7" y="1"/>
                  </a:cubicBezTo>
                  <a:cubicBezTo>
                    <a:pt x="9" y="0"/>
                    <a:pt x="10" y="0"/>
                    <a:pt x="11" y="2"/>
                  </a:cubicBezTo>
                  <a:cubicBezTo>
                    <a:pt x="11" y="5"/>
                    <a:pt x="12" y="9"/>
                    <a:pt x="12" y="12"/>
                  </a:cubicBezTo>
                  <a:cubicBezTo>
                    <a:pt x="10" y="16"/>
                    <a:pt x="9" y="20"/>
                    <a:pt x="7" y="24"/>
                  </a:cubicBezTo>
                  <a:cubicBezTo>
                    <a:pt x="6" y="24"/>
                    <a:pt x="6" y="24"/>
                    <a:pt x="5" y="24"/>
                  </a:cubicBezTo>
                  <a:cubicBezTo>
                    <a:pt x="6" y="20"/>
                    <a:pt x="7" y="17"/>
                    <a:pt x="7" y="13"/>
                  </a:cubicBezTo>
                  <a:cubicBezTo>
                    <a:pt x="7" y="8"/>
                    <a:pt x="6" y="7"/>
                    <a:pt x="1" y="7"/>
                  </a:cubicBezTo>
                  <a:cubicBezTo>
                    <a:pt x="0" y="7"/>
                    <a:pt x="0" y="6"/>
                    <a:pt x="0" y="6"/>
                  </a:cubicBezTo>
                  <a:close/>
                </a:path>
              </a:pathLst>
            </a:custGeom>
            <a:solidFill>
              <a:srgbClr val="9776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5" name="Freeform 1790"/>
            <p:cNvSpPr>
              <a:spLocks/>
            </p:cNvSpPr>
            <p:nvPr/>
          </p:nvSpPr>
          <p:spPr bwMode="auto">
            <a:xfrm>
              <a:off x="1609" y="1853"/>
              <a:ext cx="16" cy="12"/>
            </a:xfrm>
            <a:custGeom>
              <a:avLst/>
              <a:gdLst>
                <a:gd name="T0" fmla="*/ 4 w 7"/>
                <a:gd name="T1" fmla="*/ 0 h 5"/>
                <a:gd name="T2" fmla="*/ 5 w 7"/>
                <a:gd name="T3" fmla="*/ 0 h 5"/>
                <a:gd name="T4" fmla="*/ 5 w 7"/>
                <a:gd name="T5" fmla="*/ 4 h 5"/>
                <a:gd name="T6" fmla="*/ 3 w 7"/>
                <a:gd name="T7" fmla="*/ 5 h 5"/>
                <a:gd name="T8" fmla="*/ 0 w 7"/>
                <a:gd name="T9" fmla="*/ 5 h 5"/>
                <a:gd name="T10" fmla="*/ 4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4" y="0"/>
                  </a:moveTo>
                  <a:cubicBezTo>
                    <a:pt x="5" y="0"/>
                    <a:pt x="5" y="0"/>
                    <a:pt x="5" y="0"/>
                  </a:cubicBezTo>
                  <a:cubicBezTo>
                    <a:pt x="7" y="1"/>
                    <a:pt x="6" y="3"/>
                    <a:pt x="5" y="4"/>
                  </a:cubicBezTo>
                  <a:cubicBezTo>
                    <a:pt x="4" y="5"/>
                    <a:pt x="4" y="5"/>
                    <a:pt x="3" y="5"/>
                  </a:cubicBezTo>
                  <a:cubicBezTo>
                    <a:pt x="2" y="5"/>
                    <a:pt x="1" y="5"/>
                    <a:pt x="0" y="5"/>
                  </a:cubicBezTo>
                  <a:cubicBezTo>
                    <a:pt x="1" y="3"/>
                    <a:pt x="3" y="1"/>
                    <a:pt x="4" y="0"/>
                  </a:cubicBezTo>
                  <a:close/>
                </a:path>
              </a:pathLst>
            </a:custGeom>
            <a:solidFill>
              <a:srgbClr val="AF8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6" name="Freeform 1791"/>
            <p:cNvSpPr>
              <a:spLocks/>
            </p:cNvSpPr>
            <p:nvPr/>
          </p:nvSpPr>
          <p:spPr bwMode="auto">
            <a:xfrm>
              <a:off x="950" y="3066"/>
              <a:ext cx="29" cy="97"/>
            </a:xfrm>
            <a:custGeom>
              <a:avLst/>
              <a:gdLst>
                <a:gd name="T0" fmla="*/ 7 w 12"/>
                <a:gd name="T1" fmla="*/ 32 h 41"/>
                <a:gd name="T2" fmla="*/ 7 w 12"/>
                <a:gd name="T3" fmla="*/ 21 h 41"/>
                <a:gd name="T4" fmla="*/ 1 w 12"/>
                <a:gd name="T5" fmla="*/ 11 h 41"/>
                <a:gd name="T6" fmla="*/ 2 w 12"/>
                <a:gd name="T7" fmla="*/ 10 h 41"/>
                <a:gd name="T8" fmla="*/ 4 w 12"/>
                <a:gd name="T9" fmla="*/ 7 h 41"/>
                <a:gd name="T10" fmla="*/ 7 w 12"/>
                <a:gd name="T11" fmla="*/ 3 h 41"/>
                <a:gd name="T12" fmla="*/ 10 w 12"/>
                <a:gd name="T13" fmla="*/ 0 h 41"/>
                <a:gd name="T14" fmla="*/ 12 w 12"/>
                <a:gd name="T15" fmla="*/ 3 h 41"/>
                <a:gd name="T16" fmla="*/ 11 w 12"/>
                <a:gd name="T17" fmla="*/ 34 h 41"/>
                <a:gd name="T18" fmla="*/ 3 w 12"/>
                <a:gd name="T19" fmla="*/ 41 h 41"/>
                <a:gd name="T20" fmla="*/ 7 w 12"/>
                <a:gd name="T21"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41">
                  <a:moveTo>
                    <a:pt x="7" y="32"/>
                  </a:moveTo>
                  <a:cubicBezTo>
                    <a:pt x="9" y="29"/>
                    <a:pt x="9" y="25"/>
                    <a:pt x="7" y="21"/>
                  </a:cubicBezTo>
                  <a:cubicBezTo>
                    <a:pt x="7" y="17"/>
                    <a:pt x="5" y="14"/>
                    <a:pt x="1" y="11"/>
                  </a:cubicBezTo>
                  <a:cubicBezTo>
                    <a:pt x="0" y="11"/>
                    <a:pt x="1" y="10"/>
                    <a:pt x="2" y="10"/>
                  </a:cubicBezTo>
                  <a:cubicBezTo>
                    <a:pt x="3" y="9"/>
                    <a:pt x="4" y="9"/>
                    <a:pt x="4" y="7"/>
                  </a:cubicBezTo>
                  <a:cubicBezTo>
                    <a:pt x="4" y="5"/>
                    <a:pt x="6" y="4"/>
                    <a:pt x="7" y="3"/>
                  </a:cubicBezTo>
                  <a:cubicBezTo>
                    <a:pt x="8" y="2"/>
                    <a:pt x="9" y="0"/>
                    <a:pt x="10" y="0"/>
                  </a:cubicBezTo>
                  <a:cubicBezTo>
                    <a:pt x="12" y="0"/>
                    <a:pt x="12" y="2"/>
                    <a:pt x="12" y="3"/>
                  </a:cubicBezTo>
                  <a:cubicBezTo>
                    <a:pt x="12" y="14"/>
                    <a:pt x="12" y="24"/>
                    <a:pt x="11" y="34"/>
                  </a:cubicBezTo>
                  <a:cubicBezTo>
                    <a:pt x="10" y="39"/>
                    <a:pt x="7" y="41"/>
                    <a:pt x="3" y="41"/>
                  </a:cubicBezTo>
                  <a:cubicBezTo>
                    <a:pt x="3" y="38"/>
                    <a:pt x="6" y="36"/>
                    <a:pt x="7" y="32"/>
                  </a:cubicBezTo>
                  <a:close/>
                </a:path>
              </a:pathLst>
            </a:custGeom>
            <a:solidFill>
              <a:srgbClr val="9A7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7" name="Freeform 1792"/>
            <p:cNvSpPr>
              <a:spLocks/>
            </p:cNvSpPr>
            <p:nvPr/>
          </p:nvSpPr>
          <p:spPr bwMode="auto">
            <a:xfrm>
              <a:off x="934" y="3068"/>
              <a:ext cx="38" cy="21"/>
            </a:xfrm>
            <a:custGeom>
              <a:avLst/>
              <a:gdLst>
                <a:gd name="T0" fmla="*/ 14 w 16"/>
                <a:gd name="T1" fmla="*/ 3 h 9"/>
                <a:gd name="T2" fmla="*/ 11 w 16"/>
                <a:gd name="T3" fmla="*/ 6 h 9"/>
                <a:gd name="T4" fmla="*/ 3 w 16"/>
                <a:gd name="T5" fmla="*/ 8 h 9"/>
                <a:gd name="T6" fmla="*/ 0 w 16"/>
                <a:gd name="T7" fmla="*/ 7 h 9"/>
                <a:gd name="T8" fmla="*/ 3 w 16"/>
                <a:gd name="T9" fmla="*/ 4 h 9"/>
                <a:gd name="T10" fmla="*/ 14 w 16"/>
                <a:gd name="T11" fmla="*/ 0 h 9"/>
                <a:gd name="T12" fmla="*/ 15 w 16"/>
                <a:gd name="T13" fmla="*/ 0 h 9"/>
                <a:gd name="T14" fmla="*/ 14 w 16"/>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4" y="3"/>
                  </a:moveTo>
                  <a:cubicBezTo>
                    <a:pt x="13" y="4"/>
                    <a:pt x="12" y="5"/>
                    <a:pt x="11" y="6"/>
                  </a:cubicBezTo>
                  <a:cubicBezTo>
                    <a:pt x="8" y="6"/>
                    <a:pt x="6" y="9"/>
                    <a:pt x="3" y="8"/>
                  </a:cubicBezTo>
                  <a:cubicBezTo>
                    <a:pt x="2" y="8"/>
                    <a:pt x="1" y="8"/>
                    <a:pt x="0" y="7"/>
                  </a:cubicBezTo>
                  <a:cubicBezTo>
                    <a:pt x="1" y="6"/>
                    <a:pt x="2" y="5"/>
                    <a:pt x="3" y="4"/>
                  </a:cubicBezTo>
                  <a:cubicBezTo>
                    <a:pt x="6" y="2"/>
                    <a:pt x="11" y="3"/>
                    <a:pt x="14" y="0"/>
                  </a:cubicBezTo>
                  <a:cubicBezTo>
                    <a:pt x="14" y="0"/>
                    <a:pt x="15" y="0"/>
                    <a:pt x="15" y="0"/>
                  </a:cubicBezTo>
                  <a:cubicBezTo>
                    <a:pt x="16" y="1"/>
                    <a:pt x="15" y="2"/>
                    <a:pt x="14" y="3"/>
                  </a:cubicBezTo>
                  <a:close/>
                </a:path>
              </a:pathLst>
            </a:custGeom>
            <a:solidFill>
              <a:srgbClr val="F2ED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8" name="Freeform 1793"/>
            <p:cNvSpPr>
              <a:spLocks/>
            </p:cNvSpPr>
            <p:nvPr/>
          </p:nvSpPr>
          <p:spPr bwMode="auto">
            <a:xfrm>
              <a:off x="1680" y="3589"/>
              <a:ext cx="12" cy="38"/>
            </a:xfrm>
            <a:custGeom>
              <a:avLst/>
              <a:gdLst>
                <a:gd name="T0" fmla="*/ 2 w 5"/>
                <a:gd name="T1" fmla="*/ 15 h 16"/>
                <a:gd name="T2" fmla="*/ 1 w 5"/>
                <a:gd name="T3" fmla="*/ 1 h 16"/>
                <a:gd name="T4" fmla="*/ 1 w 5"/>
                <a:gd name="T5" fmla="*/ 0 h 16"/>
                <a:gd name="T6" fmla="*/ 1 w 5"/>
                <a:gd name="T7" fmla="*/ 2 h 16"/>
                <a:gd name="T8" fmla="*/ 5 w 5"/>
                <a:gd name="T9" fmla="*/ 8 h 16"/>
                <a:gd name="T10" fmla="*/ 5 w 5"/>
                <a:gd name="T11" fmla="*/ 8 h 16"/>
                <a:gd name="T12" fmla="*/ 4 w 5"/>
                <a:gd name="T13" fmla="*/ 16 h 16"/>
                <a:gd name="T14" fmla="*/ 2 w 5"/>
                <a:gd name="T15" fmla="*/ 1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6">
                  <a:moveTo>
                    <a:pt x="2" y="15"/>
                  </a:moveTo>
                  <a:cubicBezTo>
                    <a:pt x="1" y="10"/>
                    <a:pt x="0" y="6"/>
                    <a:pt x="1" y="1"/>
                  </a:cubicBezTo>
                  <a:cubicBezTo>
                    <a:pt x="1" y="1"/>
                    <a:pt x="0" y="0"/>
                    <a:pt x="1" y="0"/>
                  </a:cubicBezTo>
                  <a:cubicBezTo>
                    <a:pt x="1" y="1"/>
                    <a:pt x="1" y="1"/>
                    <a:pt x="1" y="2"/>
                  </a:cubicBezTo>
                  <a:cubicBezTo>
                    <a:pt x="3" y="3"/>
                    <a:pt x="4" y="6"/>
                    <a:pt x="5" y="8"/>
                  </a:cubicBezTo>
                  <a:cubicBezTo>
                    <a:pt x="5" y="8"/>
                    <a:pt x="5" y="8"/>
                    <a:pt x="5" y="8"/>
                  </a:cubicBezTo>
                  <a:cubicBezTo>
                    <a:pt x="4" y="11"/>
                    <a:pt x="5" y="14"/>
                    <a:pt x="4" y="16"/>
                  </a:cubicBezTo>
                  <a:cubicBezTo>
                    <a:pt x="3" y="16"/>
                    <a:pt x="3" y="15"/>
                    <a:pt x="2" y="15"/>
                  </a:cubicBezTo>
                  <a:close/>
                </a:path>
              </a:pathLst>
            </a:custGeom>
            <a:solidFill>
              <a:srgbClr val="F2EF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9" name="Freeform 1794"/>
            <p:cNvSpPr>
              <a:spLocks/>
            </p:cNvSpPr>
            <p:nvPr/>
          </p:nvSpPr>
          <p:spPr bwMode="auto">
            <a:xfrm>
              <a:off x="1606" y="2793"/>
              <a:ext cx="38" cy="190"/>
            </a:xfrm>
            <a:custGeom>
              <a:avLst/>
              <a:gdLst>
                <a:gd name="T0" fmla="*/ 7 w 16"/>
                <a:gd name="T1" fmla="*/ 26 h 80"/>
                <a:gd name="T2" fmla="*/ 8 w 16"/>
                <a:gd name="T3" fmla="*/ 19 h 80"/>
                <a:gd name="T4" fmla="*/ 13 w 16"/>
                <a:gd name="T5" fmla="*/ 3 h 80"/>
                <a:gd name="T6" fmla="*/ 16 w 16"/>
                <a:gd name="T7" fmla="*/ 0 h 80"/>
                <a:gd name="T8" fmla="*/ 12 w 16"/>
                <a:gd name="T9" fmla="*/ 13 h 80"/>
                <a:gd name="T10" fmla="*/ 16 w 16"/>
                <a:gd name="T11" fmla="*/ 10 h 80"/>
                <a:gd name="T12" fmla="*/ 12 w 16"/>
                <a:gd name="T13" fmla="*/ 16 h 80"/>
                <a:gd name="T14" fmla="*/ 16 w 16"/>
                <a:gd name="T15" fmla="*/ 16 h 80"/>
                <a:gd name="T16" fmla="*/ 12 w 16"/>
                <a:gd name="T17" fmla="*/ 20 h 80"/>
                <a:gd name="T18" fmla="*/ 16 w 16"/>
                <a:gd name="T19" fmla="*/ 20 h 80"/>
                <a:gd name="T20" fmla="*/ 12 w 16"/>
                <a:gd name="T21" fmla="*/ 24 h 80"/>
                <a:gd name="T22" fmla="*/ 10 w 16"/>
                <a:gd name="T23" fmla="*/ 27 h 80"/>
                <a:gd name="T24" fmla="*/ 9 w 16"/>
                <a:gd name="T25" fmla="*/ 34 h 80"/>
                <a:gd name="T26" fmla="*/ 7 w 16"/>
                <a:gd name="T27" fmla="*/ 64 h 80"/>
                <a:gd name="T28" fmla="*/ 5 w 16"/>
                <a:gd name="T29" fmla="*/ 78 h 80"/>
                <a:gd name="T30" fmla="*/ 5 w 16"/>
                <a:gd name="T31" fmla="*/ 80 h 80"/>
                <a:gd name="T32" fmla="*/ 4 w 16"/>
                <a:gd name="T33" fmla="*/ 80 h 80"/>
                <a:gd name="T34" fmla="*/ 4 w 16"/>
                <a:gd name="T35" fmla="*/ 76 h 80"/>
                <a:gd name="T36" fmla="*/ 1 w 16"/>
                <a:gd name="T37" fmla="*/ 78 h 80"/>
                <a:gd name="T38" fmla="*/ 0 w 16"/>
                <a:gd name="T39" fmla="*/ 78 h 80"/>
                <a:gd name="T40" fmla="*/ 1 w 16"/>
                <a:gd name="T41" fmla="*/ 76 h 80"/>
                <a:gd name="T42" fmla="*/ 5 w 16"/>
                <a:gd name="T43" fmla="*/ 69 h 80"/>
                <a:gd name="T44" fmla="*/ 5 w 16"/>
                <a:gd name="T45" fmla="*/ 65 h 80"/>
                <a:gd name="T46" fmla="*/ 6 w 16"/>
                <a:gd name="T47" fmla="*/ 59 h 80"/>
                <a:gd name="T48" fmla="*/ 6 w 16"/>
                <a:gd name="T49" fmla="*/ 50 h 80"/>
                <a:gd name="T50" fmla="*/ 6 w 16"/>
                <a:gd name="T51" fmla="*/ 49 h 80"/>
                <a:gd name="T52" fmla="*/ 7 w 16"/>
                <a:gd name="T53" fmla="*/ 36 h 80"/>
                <a:gd name="T54" fmla="*/ 7 w 16"/>
                <a:gd name="T55"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80">
                  <a:moveTo>
                    <a:pt x="7" y="26"/>
                  </a:moveTo>
                  <a:cubicBezTo>
                    <a:pt x="9" y="24"/>
                    <a:pt x="8" y="21"/>
                    <a:pt x="8" y="19"/>
                  </a:cubicBezTo>
                  <a:cubicBezTo>
                    <a:pt x="9" y="14"/>
                    <a:pt x="10" y="8"/>
                    <a:pt x="13" y="3"/>
                  </a:cubicBezTo>
                  <a:cubicBezTo>
                    <a:pt x="14" y="2"/>
                    <a:pt x="14" y="0"/>
                    <a:pt x="16" y="0"/>
                  </a:cubicBezTo>
                  <a:cubicBezTo>
                    <a:pt x="16" y="4"/>
                    <a:pt x="12" y="8"/>
                    <a:pt x="12" y="13"/>
                  </a:cubicBezTo>
                  <a:cubicBezTo>
                    <a:pt x="13" y="12"/>
                    <a:pt x="14" y="10"/>
                    <a:pt x="16" y="10"/>
                  </a:cubicBezTo>
                  <a:cubicBezTo>
                    <a:pt x="15" y="12"/>
                    <a:pt x="13" y="14"/>
                    <a:pt x="12" y="16"/>
                  </a:cubicBezTo>
                  <a:cubicBezTo>
                    <a:pt x="13" y="17"/>
                    <a:pt x="14" y="15"/>
                    <a:pt x="16" y="16"/>
                  </a:cubicBezTo>
                  <a:cubicBezTo>
                    <a:pt x="15" y="18"/>
                    <a:pt x="12" y="17"/>
                    <a:pt x="12" y="20"/>
                  </a:cubicBezTo>
                  <a:cubicBezTo>
                    <a:pt x="13" y="21"/>
                    <a:pt x="14" y="19"/>
                    <a:pt x="16" y="20"/>
                  </a:cubicBezTo>
                  <a:cubicBezTo>
                    <a:pt x="14" y="22"/>
                    <a:pt x="12" y="22"/>
                    <a:pt x="12" y="24"/>
                  </a:cubicBezTo>
                  <a:cubicBezTo>
                    <a:pt x="11" y="25"/>
                    <a:pt x="11" y="26"/>
                    <a:pt x="10" y="27"/>
                  </a:cubicBezTo>
                  <a:cubicBezTo>
                    <a:pt x="9" y="29"/>
                    <a:pt x="9" y="32"/>
                    <a:pt x="9" y="34"/>
                  </a:cubicBezTo>
                  <a:cubicBezTo>
                    <a:pt x="8" y="44"/>
                    <a:pt x="7" y="54"/>
                    <a:pt x="7" y="64"/>
                  </a:cubicBezTo>
                  <a:cubicBezTo>
                    <a:pt x="7" y="69"/>
                    <a:pt x="6" y="74"/>
                    <a:pt x="5" y="78"/>
                  </a:cubicBezTo>
                  <a:cubicBezTo>
                    <a:pt x="5" y="79"/>
                    <a:pt x="5" y="79"/>
                    <a:pt x="5" y="80"/>
                  </a:cubicBezTo>
                  <a:cubicBezTo>
                    <a:pt x="5" y="80"/>
                    <a:pt x="4" y="80"/>
                    <a:pt x="4" y="80"/>
                  </a:cubicBezTo>
                  <a:cubicBezTo>
                    <a:pt x="3" y="79"/>
                    <a:pt x="3" y="77"/>
                    <a:pt x="4" y="76"/>
                  </a:cubicBezTo>
                  <a:cubicBezTo>
                    <a:pt x="3" y="77"/>
                    <a:pt x="3" y="79"/>
                    <a:pt x="1" y="78"/>
                  </a:cubicBezTo>
                  <a:cubicBezTo>
                    <a:pt x="0" y="78"/>
                    <a:pt x="0" y="78"/>
                    <a:pt x="0" y="78"/>
                  </a:cubicBezTo>
                  <a:cubicBezTo>
                    <a:pt x="0" y="77"/>
                    <a:pt x="1" y="77"/>
                    <a:pt x="1" y="76"/>
                  </a:cubicBezTo>
                  <a:cubicBezTo>
                    <a:pt x="4" y="74"/>
                    <a:pt x="5" y="72"/>
                    <a:pt x="5" y="69"/>
                  </a:cubicBezTo>
                  <a:cubicBezTo>
                    <a:pt x="5" y="68"/>
                    <a:pt x="4" y="66"/>
                    <a:pt x="5" y="65"/>
                  </a:cubicBezTo>
                  <a:cubicBezTo>
                    <a:pt x="7" y="63"/>
                    <a:pt x="6" y="61"/>
                    <a:pt x="6" y="59"/>
                  </a:cubicBezTo>
                  <a:cubicBezTo>
                    <a:pt x="6" y="56"/>
                    <a:pt x="5" y="53"/>
                    <a:pt x="6" y="50"/>
                  </a:cubicBezTo>
                  <a:cubicBezTo>
                    <a:pt x="6" y="50"/>
                    <a:pt x="6" y="49"/>
                    <a:pt x="6" y="49"/>
                  </a:cubicBezTo>
                  <a:cubicBezTo>
                    <a:pt x="7" y="45"/>
                    <a:pt x="6" y="40"/>
                    <a:pt x="7" y="36"/>
                  </a:cubicBezTo>
                  <a:cubicBezTo>
                    <a:pt x="7" y="33"/>
                    <a:pt x="7" y="29"/>
                    <a:pt x="7" y="26"/>
                  </a:cubicBezTo>
                  <a:close/>
                </a:path>
              </a:pathLst>
            </a:custGeom>
            <a:solidFill>
              <a:srgbClr val="EDD7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0" name="Freeform 1795"/>
            <p:cNvSpPr>
              <a:spLocks/>
            </p:cNvSpPr>
            <p:nvPr/>
          </p:nvSpPr>
          <p:spPr bwMode="auto">
            <a:xfrm>
              <a:off x="958" y="2530"/>
              <a:ext cx="11" cy="15"/>
            </a:xfrm>
            <a:custGeom>
              <a:avLst/>
              <a:gdLst>
                <a:gd name="T0" fmla="*/ 2 w 5"/>
                <a:gd name="T1" fmla="*/ 6 h 6"/>
                <a:gd name="T2" fmla="*/ 1 w 5"/>
                <a:gd name="T3" fmla="*/ 3 h 6"/>
                <a:gd name="T4" fmla="*/ 2 w 5"/>
                <a:gd name="T5" fmla="*/ 1 h 6"/>
                <a:gd name="T6" fmla="*/ 4 w 5"/>
                <a:gd name="T7" fmla="*/ 1 h 6"/>
                <a:gd name="T8" fmla="*/ 3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1" y="5"/>
                    <a:pt x="2" y="4"/>
                    <a:pt x="1" y="3"/>
                  </a:cubicBezTo>
                  <a:cubicBezTo>
                    <a:pt x="0" y="2"/>
                    <a:pt x="1" y="1"/>
                    <a:pt x="2" y="1"/>
                  </a:cubicBezTo>
                  <a:cubicBezTo>
                    <a:pt x="3" y="1"/>
                    <a:pt x="4" y="0"/>
                    <a:pt x="4" y="1"/>
                  </a:cubicBezTo>
                  <a:cubicBezTo>
                    <a:pt x="5" y="2"/>
                    <a:pt x="5" y="3"/>
                    <a:pt x="3" y="3"/>
                  </a:cubicBezTo>
                  <a:cubicBezTo>
                    <a:pt x="1" y="4"/>
                    <a:pt x="4" y="6"/>
                    <a:pt x="2" y="6"/>
                  </a:cubicBezTo>
                  <a:close/>
                </a:path>
              </a:pathLst>
            </a:custGeom>
            <a:solidFill>
              <a:srgbClr val="967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1" name="Freeform 1796"/>
            <p:cNvSpPr>
              <a:spLocks/>
            </p:cNvSpPr>
            <p:nvPr/>
          </p:nvSpPr>
          <p:spPr bwMode="auto">
            <a:xfrm>
              <a:off x="946" y="2552"/>
              <a:ext cx="14" cy="14"/>
            </a:xfrm>
            <a:custGeom>
              <a:avLst/>
              <a:gdLst>
                <a:gd name="T0" fmla="*/ 3 w 6"/>
                <a:gd name="T1" fmla="*/ 0 h 6"/>
                <a:gd name="T2" fmla="*/ 4 w 6"/>
                <a:gd name="T3" fmla="*/ 4 h 6"/>
                <a:gd name="T4" fmla="*/ 2 w 6"/>
                <a:gd name="T5" fmla="*/ 5 h 6"/>
                <a:gd name="T6" fmla="*/ 1 w 6"/>
                <a:gd name="T7" fmla="*/ 4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3" y="2"/>
                    <a:pt x="6" y="2"/>
                    <a:pt x="4" y="4"/>
                  </a:cubicBezTo>
                  <a:cubicBezTo>
                    <a:pt x="4" y="5"/>
                    <a:pt x="3" y="6"/>
                    <a:pt x="2" y="5"/>
                  </a:cubicBezTo>
                  <a:cubicBezTo>
                    <a:pt x="2" y="5"/>
                    <a:pt x="0" y="4"/>
                    <a:pt x="1" y="4"/>
                  </a:cubicBezTo>
                  <a:cubicBezTo>
                    <a:pt x="2" y="3"/>
                    <a:pt x="2" y="1"/>
                    <a:pt x="3" y="0"/>
                  </a:cubicBezTo>
                  <a:close/>
                </a:path>
              </a:pathLst>
            </a:custGeom>
            <a:solidFill>
              <a:srgbClr val="A68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2" name="Freeform 1797"/>
            <p:cNvSpPr>
              <a:spLocks/>
            </p:cNvSpPr>
            <p:nvPr/>
          </p:nvSpPr>
          <p:spPr bwMode="auto">
            <a:xfrm>
              <a:off x="958" y="2549"/>
              <a:ext cx="9" cy="7"/>
            </a:xfrm>
            <a:custGeom>
              <a:avLst/>
              <a:gdLst>
                <a:gd name="T0" fmla="*/ 4 w 4"/>
                <a:gd name="T1" fmla="*/ 1 h 3"/>
                <a:gd name="T2" fmla="*/ 2 w 4"/>
                <a:gd name="T3" fmla="*/ 3 h 3"/>
                <a:gd name="T4" fmla="*/ 1 w 4"/>
                <a:gd name="T5" fmla="*/ 1 h 3"/>
                <a:gd name="T6" fmla="*/ 2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4" y="2"/>
                    <a:pt x="3" y="3"/>
                    <a:pt x="2" y="3"/>
                  </a:cubicBezTo>
                  <a:cubicBezTo>
                    <a:pt x="1" y="3"/>
                    <a:pt x="0" y="2"/>
                    <a:pt x="1" y="1"/>
                  </a:cubicBezTo>
                  <a:cubicBezTo>
                    <a:pt x="1" y="0"/>
                    <a:pt x="2" y="0"/>
                    <a:pt x="2" y="0"/>
                  </a:cubicBezTo>
                  <a:cubicBezTo>
                    <a:pt x="3" y="0"/>
                    <a:pt x="4" y="0"/>
                    <a:pt x="4" y="1"/>
                  </a:cubicBezTo>
                  <a:close/>
                </a:path>
              </a:pathLst>
            </a:custGeom>
            <a:solidFill>
              <a:srgbClr val="8B6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3" name="Freeform 1798"/>
            <p:cNvSpPr>
              <a:spLocks/>
            </p:cNvSpPr>
            <p:nvPr/>
          </p:nvSpPr>
          <p:spPr bwMode="auto">
            <a:xfrm>
              <a:off x="969" y="2530"/>
              <a:ext cx="5" cy="22"/>
            </a:xfrm>
            <a:custGeom>
              <a:avLst/>
              <a:gdLst>
                <a:gd name="T0" fmla="*/ 0 w 2"/>
                <a:gd name="T1" fmla="*/ 0 h 9"/>
                <a:gd name="T2" fmla="*/ 0 w 2"/>
                <a:gd name="T3" fmla="*/ 9 h 9"/>
                <a:gd name="T4" fmla="*/ 0 w 2"/>
                <a:gd name="T5" fmla="*/ 0 h 9"/>
              </a:gdLst>
              <a:ahLst/>
              <a:cxnLst>
                <a:cxn ang="0">
                  <a:pos x="T0" y="T1"/>
                </a:cxn>
                <a:cxn ang="0">
                  <a:pos x="T2" y="T3"/>
                </a:cxn>
                <a:cxn ang="0">
                  <a:pos x="T4" y="T5"/>
                </a:cxn>
              </a:cxnLst>
              <a:rect l="0" t="0" r="r" b="b"/>
              <a:pathLst>
                <a:path w="2" h="9">
                  <a:moveTo>
                    <a:pt x="0" y="0"/>
                  </a:moveTo>
                  <a:cubicBezTo>
                    <a:pt x="2" y="3"/>
                    <a:pt x="1" y="6"/>
                    <a:pt x="0" y="9"/>
                  </a:cubicBezTo>
                  <a:cubicBezTo>
                    <a:pt x="0" y="6"/>
                    <a:pt x="0" y="3"/>
                    <a:pt x="0" y="0"/>
                  </a:cubicBezTo>
                  <a:close/>
                </a:path>
              </a:pathLst>
            </a:custGeom>
            <a:solidFill>
              <a:srgbClr val="957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4" name="Freeform 1799"/>
            <p:cNvSpPr>
              <a:spLocks/>
            </p:cNvSpPr>
            <p:nvPr/>
          </p:nvSpPr>
          <p:spPr bwMode="auto">
            <a:xfrm>
              <a:off x="1618" y="2528"/>
              <a:ext cx="3" cy="28"/>
            </a:xfrm>
            <a:custGeom>
              <a:avLst/>
              <a:gdLst>
                <a:gd name="T0" fmla="*/ 0 w 1"/>
                <a:gd name="T1" fmla="*/ 0 h 12"/>
                <a:gd name="T2" fmla="*/ 0 w 1"/>
                <a:gd name="T3" fmla="*/ 12 h 12"/>
                <a:gd name="T4" fmla="*/ 0 w 1"/>
                <a:gd name="T5" fmla="*/ 0 h 12"/>
              </a:gdLst>
              <a:ahLst/>
              <a:cxnLst>
                <a:cxn ang="0">
                  <a:pos x="T0" y="T1"/>
                </a:cxn>
                <a:cxn ang="0">
                  <a:pos x="T2" y="T3"/>
                </a:cxn>
                <a:cxn ang="0">
                  <a:pos x="T4" y="T5"/>
                </a:cxn>
              </a:cxnLst>
              <a:rect l="0" t="0" r="r" b="b"/>
              <a:pathLst>
                <a:path w="1" h="12">
                  <a:moveTo>
                    <a:pt x="0" y="0"/>
                  </a:moveTo>
                  <a:cubicBezTo>
                    <a:pt x="1" y="4"/>
                    <a:pt x="1" y="8"/>
                    <a:pt x="0" y="12"/>
                  </a:cubicBezTo>
                  <a:cubicBezTo>
                    <a:pt x="0" y="8"/>
                    <a:pt x="0" y="4"/>
                    <a:pt x="0" y="0"/>
                  </a:cubicBezTo>
                  <a:close/>
                </a:path>
              </a:pathLst>
            </a:custGeom>
            <a:solidFill>
              <a:srgbClr val="5A29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5" name="Freeform 1800"/>
            <p:cNvSpPr>
              <a:spLocks/>
            </p:cNvSpPr>
            <p:nvPr/>
          </p:nvSpPr>
          <p:spPr bwMode="auto">
            <a:xfrm>
              <a:off x="1609" y="2511"/>
              <a:ext cx="9" cy="17"/>
            </a:xfrm>
            <a:custGeom>
              <a:avLst/>
              <a:gdLst>
                <a:gd name="T0" fmla="*/ 0 w 4"/>
                <a:gd name="T1" fmla="*/ 0 h 7"/>
                <a:gd name="T2" fmla="*/ 4 w 4"/>
                <a:gd name="T3" fmla="*/ 7 h 7"/>
                <a:gd name="T4" fmla="*/ 0 w 4"/>
                <a:gd name="T5" fmla="*/ 0 h 7"/>
              </a:gdLst>
              <a:ahLst/>
              <a:cxnLst>
                <a:cxn ang="0">
                  <a:pos x="T0" y="T1"/>
                </a:cxn>
                <a:cxn ang="0">
                  <a:pos x="T2" y="T3"/>
                </a:cxn>
                <a:cxn ang="0">
                  <a:pos x="T4" y="T5"/>
                </a:cxn>
              </a:cxnLst>
              <a:rect l="0" t="0" r="r" b="b"/>
              <a:pathLst>
                <a:path w="4" h="7">
                  <a:moveTo>
                    <a:pt x="0" y="0"/>
                  </a:moveTo>
                  <a:cubicBezTo>
                    <a:pt x="4" y="1"/>
                    <a:pt x="4" y="4"/>
                    <a:pt x="4" y="7"/>
                  </a:cubicBezTo>
                  <a:cubicBezTo>
                    <a:pt x="2" y="5"/>
                    <a:pt x="2" y="2"/>
                    <a:pt x="0" y="0"/>
                  </a:cubicBezTo>
                  <a:close/>
                </a:path>
              </a:pathLst>
            </a:custGeom>
            <a:solidFill>
              <a:srgbClr val="5A29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6" name="Freeform 1801"/>
            <p:cNvSpPr>
              <a:spLocks/>
            </p:cNvSpPr>
            <p:nvPr/>
          </p:nvSpPr>
          <p:spPr bwMode="auto">
            <a:xfrm>
              <a:off x="1036" y="1624"/>
              <a:ext cx="14" cy="21"/>
            </a:xfrm>
            <a:custGeom>
              <a:avLst/>
              <a:gdLst>
                <a:gd name="T0" fmla="*/ 4 w 6"/>
                <a:gd name="T1" fmla="*/ 1 h 9"/>
                <a:gd name="T2" fmla="*/ 4 w 6"/>
                <a:gd name="T3" fmla="*/ 9 h 9"/>
                <a:gd name="T4" fmla="*/ 2 w 6"/>
                <a:gd name="T5" fmla="*/ 7 h 9"/>
                <a:gd name="T6" fmla="*/ 1 w 6"/>
                <a:gd name="T7" fmla="*/ 4 h 9"/>
                <a:gd name="T8" fmla="*/ 4 w 6"/>
                <a:gd name="T9" fmla="*/ 1 h 9"/>
              </a:gdLst>
              <a:ahLst/>
              <a:cxnLst>
                <a:cxn ang="0">
                  <a:pos x="T0" y="T1"/>
                </a:cxn>
                <a:cxn ang="0">
                  <a:pos x="T2" y="T3"/>
                </a:cxn>
                <a:cxn ang="0">
                  <a:pos x="T4" y="T5"/>
                </a:cxn>
                <a:cxn ang="0">
                  <a:pos x="T6" y="T7"/>
                </a:cxn>
                <a:cxn ang="0">
                  <a:pos x="T8" y="T9"/>
                </a:cxn>
              </a:cxnLst>
              <a:rect l="0" t="0" r="r" b="b"/>
              <a:pathLst>
                <a:path w="6" h="9">
                  <a:moveTo>
                    <a:pt x="4" y="1"/>
                  </a:moveTo>
                  <a:cubicBezTo>
                    <a:pt x="6" y="3"/>
                    <a:pt x="6" y="6"/>
                    <a:pt x="4" y="9"/>
                  </a:cubicBezTo>
                  <a:cubicBezTo>
                    <a:pt x="4" y="8"/>
                    <a:pt x="3" y="7"/>
                    <a:pt x="2" y="7"/>
                  </a:cubicBezTo>
                  <a:cubicBezTo>
                    <a:pt x="2" y="6"/>
                    <a:pt x="1" y="5"/>
                    <a:pt x="1" y="4"/>
                  </a:cubicBezTo>
                  <a:cubicBezTo>
                    <a:pt x="0" y="2"/>
                    <a:pt x="1" y="0"/>
                    <a:pt x="4" y="1"/>
                  </a:cubicBezTo>
                  <a:close/>
                </a:path>
              </a:pathLst>
            </a:custGeom>
            <a:solidFill>
              <a:srgbClr val="C89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7" name="Freeform 1802"/>
            <p:cNvSpPr>
              <a:spLocks/>
            </p:cNvSpPr>
            <p:nvPr/>
          </p:nvSpPr>
          <p:spPr bwMode="auto">
            <a:xfrm>
              <a:off x="1081" y="1690"/>
              <a:ext cx="19" cy="9"/>
            </a:xfrm>
            <a:custGeom>
              <a:avLst/>
              <a:gdLst>
                <a:gd name="T0" fmla="*/ 8 w 8"/>
                <a:gd name="T1" fmla="*/ 4 h 4"/>
                <a:gd name="T2" fmla="*/ 0 w 8"/>
                <a:gd name="T3" fmla="*/ 2 h 4"/>
                <a:gd name="T4" fmla="*/ 8 w 8"/>
                <a:gd name="T5" fmla="*/ 4 h 4"/>
              </a:gdLst>
              <a:ahLst/>
              <a:cxnLst>
                <a:cxn ang="0">
                  <a:pos x="T0" y="T1"/>
                </a:cxn>
                <a:cxn ang="0">
                  <a:pos x="T2" y="T3"/>
                </a:cxn>
                <a:cxn ang="0">
                  <a:pos x="T4" y="T5"/>
                </a:cxn>
              </a:cxnLst>
              <a:rect l="0" t="0" r="r" b="b"/>
              <a:pathLst>
                <a:path w="8" h="4">
                  <a:moveTo>
                    <a:pt x="8" y="4"/>
                  </a:moveTo>
                  <a:cubicBezTo>
                    <a:pt x="5" y="4"/>
                    <a:pt x="2" y="3"/>
                    <a:pt x="0" y="2"/>
                  </a:cubicBezTo>
                  <a:cubicBezTo>
                    <a:pt x="3" y="0"/>
                    <a:pt x="5" y="0"/>
                    <a:pt x="8" y="4"/>
                  </a:cubicBezTo>
                  <a:close/>
                </a:path>
              </a:pathLst>
            </a:custGeom>
            <a:solidFill>
              <a:srgbClr val="F0E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8" name="Freeform 1803"/>
            <p:cNvSpPr>
              <a:spLocks/>
            </p:cNvSpPr>
            <p:nvPr/>
          </p:nvSpPr>
          <p:spPr bwMode="auto">
            <a:xfrm>
              <a:off x="1036" y="1666"/>
              <a:ext cx="21" cy="12"/>
            </a:xfrm>
            <a:custGeom>
              <a:avLst/>
              <a:gdLst>
                <a:gd name="T0" fmla="*/ 8 w 9"/>
                <a:gd name="T1" fmla="*/ 5 h 5"/>
                <a:gd name="T2" fmla="*/ 0 w 9"/>
                <a:gd name="T3" fmla="*/ 1 h 5"/>
                <a:gd name="T4" fmla="*/ 8 w 9"/>
                <a:gd name="T5" fmla="*/ 3 h 5"/>
                <a:gd name="T6" fmla="*/ 8 w 9"/>
                <a:gd name="T7" fmla="*/ 5 h 5"/>
              </a:gdLst>
              <a:ahLst/>
              <a:cxnLst>
                <a:cxn ang="0">
                  <a:pos x="T0" y="T1"/>
                </a:cxn>
                <a:cxn ang="0">
                  <a:pos x="T2" y="T3"/>
                </a:cxn>
                <a:cxn ang="0">
                  <a:pos x="T4" y="T5"/>
                </a:cxn>
                <a:cxn ang="0">
                  <a:pos x="T6" y="T7"/>
                </a:cxn>
              </a:cxnLst>
              <a:rect l="0" t="0" r="r" b="b"/>
              <a:pathLst>
                <a:path w="9" h="5">
                  <a:moveTo>
                    <a:pt x="8" y="5"/>
                  </a:moveTo>
                  <a:cubicBezTo>
                    <a:pt x="5" y="4"/>
                    <a:pt x="3" y="3"/>
                    <a:pt x="0" y="1"/>
                  </a:cubicBezTo>
                  <a:cubicBezTo>
                    <a:pt x="3" y="0"/>
                    <a:pt x="5" y="3"/>
                    <a:pt x="8" y="3"/>
                  </a:cubicBezTo>
                  <a:cubicBezTo>
                    <a:pt x="9" y="4"/>
                    <a:pt x="8" y="4"/>
                    <a:pt x="8" y="5"/>
                  </a:cubicBezTo>
                  <a:close/>
                </a:path>
              </a:pathLst>
            </a:custGeom>
            <a:solidFill>
              <a:srgbClr val="E5C2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9" name="Freeform 1804"/>
            <p:cNvSpPr>
              <a:spLocks/>
            </p:cNvSpPr>
            <p:nvPr/>
          </p:nvSpPr>
          <p:spPr bwMode="auto">
            <a:xfrm>
              <a:off x="1742" y="1616"/>
              <a:ext cx="5" cy="8"/>
            </a:xfrm>
            <a:custGeom>
              <a:avLst/>
              <a:gdLst>
                <a:gd name="T0" fmla="*/ 2 w 2"/>
                <a:gd name="T1" fmla="*/ 0 h 3"/>
                <a:gd name="T2" fmla="*/ 2 w 2"/>
                <a:gd name="T3" fmla="*/ 2 h 3"/>
                <a:gd name="T4" fmla="*/ 1 w 2"/>
                <a:gd name="T5" fmla="*/ 3 h 3"/>
                <a:gd name="T6" fmla="*/ 0 w 2"/>
                <a:gd name="T7" fmla="*/ 1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2" y="0"/>
                    <a:pt x="2" y="1"/>
                    <a:pt x="2" y="2"/>
                  </a:cubicBezTo>
                  <a:cubicBezTo>
                    <a:pt x="2" y="2"/>
                    <a:pt x="2" y="3"/>
                    <a:pt x="1" y="3"/>
                  </a:cubicBezTo>
                  <a:cubicBezTo>
                    <a:pt x="0" y="3"/>
                    <a:pt x="0" y="2"/>
                    <a:pt x="0" y="1"/>
                  </a:cubicBezTo>
                  <a:cubicBezTo>
                    <a:pt x="0" y="0"/>
                    <a:pt x="1" y="0"/>
                    <a:pt x="2" y="0"/>
                  </a:cubicBezTo>
                  <a:close/>
                </a:path>
              </a:pathLst>
            </a:custGeom>
            <a:solidFill>
              <a:srgbClr val="907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0" name="Freeform 1805"/>
            <p:cNvSpPr>
              <a:spLocks/>
            </p:cNvSpPr>
            <p:nvPr/>
          </p:nvSpPr>
          <p:spPr bwMode="auto">
            <a:xfrm>
              <a:off x="1595" y="1526"/>
              <a:ext cx="30" cy="48"/>
            </a:xfrm>
            <a:custGeom>
              <a:avLst/>
              <a:gdLst>
                <a:gd name="T0" fmla="*/ 1 w 13"/>
                <a:gd name="T1" fmla="*/ 20 h 20"/>
                <a:gd name="T2" fmla="*/ 2 w 13"/>
                <a:gd name="T3" fmla="*/ 17 h 20"/>
                <a:gd name="T4" fmla="*/ 3 w 13"/>
                <a:gd name="T5" fmla="*/ 15 h 20"/>
                <a:gd name="T6" fmla="*/ 4 w 13"/>
                <a:gd name="T7" fmla="*/ 13 h 20"/>
                <a:gd name="T8" fmla="*/ 4 w 13"/>
                <a:gd name="T9" fmla="*/ 9 h 20"/>
                <a:gd name="T10" fmla="*/ 7 w 13"/>
                <a:gd name="T11" fmla="*/ 12 h 20"/>
                <a:gd name="T12" fmla="*/ 7 w 13"/>
                <a:gd name="T13" fmla="*/ 6 h 20"/>
                <a:gd name="T14" fmla="*/ 3 w 13"/>
                <a:gd name="T15" fmla="*/ 3 h 20"/>
                <a:gd name="T16" fmla="*/ 8 w 13"/>
                <a:gd name="T17" fmla="*/ 0 h 20"/>
                <a:gd name="T18" fmla="*/ 12 w 13"/>
                <a:gd name="T19" fmla="*/ 9 h 20"/>
                <a:gd name="T20" fmla="*/ 4 w 13"/>
                <a:gd name="T21" fmla="*/ 19 h 20"/>
                <a:gd name="T22" fmla="*/ 3 w 13"/>
                <a:gd name="T23" fmla="*/ 20 h 20"/>
                <a:gd name="T24" fmla="*/ 1 w 13"/>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1" y="20"/>
                  </a:moveTo>
                  <a:cubicBezTo>
                    <a:pt x="0" y="19"/>
                    <a:pt x="0" y="18"/>
                    <a:pt x="2" y="17"/>
                  </a:cubicBezTo>
                  <a:cubicBezTo>
                    <a:pt x="3" y="17"/>
                    <a:pt x="3" y="16"/>
                    <a:pt x="3" y="15"/>
                  </a:cubicBezTo>
                  <a:cubicBezTo>
                    <a:pt x="3" y="14"/>
                    <a:pt x="6" y="15"/>
                    <a:pt x="4" y="13"/>
                  </a:cubicBezTo>
                  <a:cubicBezTo>
                    <a:pt x="3" y="11"/>
                    <a:pt x="3" y="10"/>
                    <a:pt x="4" y="9"/>
                  </a:cubicBezTo>
                  <a:cubicBezTo>
                    <a:pt x="6" y="9"/>
                    <a:pt x="5" y="11"/>
                    <a:pt x="7" y="12"/>
                  </a:cubicBezTo>
                  <a:cubicBezTo>
                    <a:pt x="5" y="9"/>
                    <a:pt x="9" y="8"/>
                    <a:pt x="7" y="6"/>
                  </a:cubicBezTo>
                  <a:cubicBezTo>
                    <a:pt x="7" y="4"/>
                    <a:pt x="4" y="5"/>
                    <a:pt x="3" y="3"/>
                  </a:cubicBezTo>
                  <a:cubicBezTo>
                    <a:pt x="5" y="3"/>
                    <a:pt x="6" y="1"/>
                    <a:pt x="8" y="0"/>
                  </a:cubicBezTo>
                  <a:cubicBezTo>
                    <a:pt x="12" y="2"/>
                    <a:pt x="13" y="5"/>
                    <a:pt x="12" y="9"/>
                  </a:cubicBezTo>
                  <a:cubicBezTo>
                    <a:pt x="11" y="14"/>
                    <a:pt x="8" y="17"/>
                    <a:pt x="4" y="19"/>
                  </a:cubicBezTo>
                  <a:cubicBezTo>
                    <a:pt x="4" y="20"/>
                    <a:pt x="4" y="20"/>
                    <a:pt x="3" y="20"/>
                  </a:cubicBezTo>
                  <a:cubicBezTo>
                    <a:pt x="2" y="20"/>
                    <a:pt x="2" y="20"/>
                    <a:pt x="1" y="20"/>
                  </a:cubicBezTo>
                  <a:close/>
                </a:path>
              </a:pathLst>
            </a:custGeom>
            <a:solidFill>
              <a:srgbClr val="6E4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1" name="Freeform 1806"/>
            <p:cNvSpPr>
              <a:spLocks/>
            </p:cNvSpPr>
            <p:nvPr/>
          </p:nvSpPr>
          <p:spPr bwMode="auto">
            <a:xfrm>
              <a:off x="1602" y="1519"/>
              <a:ext cx="28" cy="55"/>
            </a:xfrm>
            <a:custGeom>
              <a:avLst/>
              <a:gdLst>
                <a:gd name="T0" fmla="*/ 1 w 12"/>
                <a:gd name="T1" fmla="*/ 23 h 23"/>
                <a:gd name="T2" fmla="*/ 1 w 12"/>
                <a:gd name="T3" fmla="*/ 22 h 23"/>
                <a:gd name="T4" fmla="*/ 7 w 12"/>
                <a:gd name="T5" fmla="*/ 15 h 23"/>
                <a:gd name="T6" fmla="*/ 5 w 12"/>
                <a:gd name="T7" fmla="*/ 3 h 23"/>
                <a:gd name="T8" fmla="*/ 9 w 12"/>
                <a:gd name="T9" fmla="*/ 1 h 23"/>
                <a:gd name="T10" fmla="*/ 12 w 12"/>
                <a:gd name="T11" fmla="*/ 3 h 23"/>
                <a:gd name="T12" fmla="*/ 9 w 12"/>
                <a:gd name="T13" fmla="*/ 20 h 23"/>
                <a:gd name="T14" fmla="*/ 7 w 12"/>
                <a:gd name="T15" fmla="*/ 21 h 23"/>
                <a:gd name="T16" fmla="*/ 1 w 12"/>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3">
                  <a:moveTo>
                    <a:pt x="1" y="23"/>
                  </a:moveTo>
                  <a:cubicBezTo>
                    <a:pt x="0" y="22"/>
                    <a:pt x="0" y="22"/>
                    <a:pt x="1" y="22"/>
                  </a:cubicBezTo>
                  <a:cubicBezTo>
                    <a:pt x="3" y="20"/>
                    <a:pt x="6" y="18"/>
                    <a:pt x="7" y="15"/>
                  </a:cubicBezTo>
                  <a:cubicBezTo>
                    <a:pt x="10" y="10"/>
                    <a:pt x="9" y="8"/>
                    <a:pt x="5" y="3"/>
                  </a:cubicBezTo>
                  <a:cubicBezTo>
                    <a:pt x="6" y="3"/>
                    <a:pt x="7" y="1"/>
                    <a:pt x="9" y="1"/>
                  </a:cubicBezTo>
                  <a:cubicBezTo>
                    <a:pt x="11" y="0"/>
                    <a:pt x="12" y="1"/>
                    <a:pt x="12" y="3"/>
                  </a:cubicBezTo>
                  <a:cubicBezTo>
                    <a:pt x="11" y="9"/>
                    <a:pt x="11" y="14"/>
                    <a:pt x="9" y="20"/>
                  </a:cubicBezTo>
                  <a:cubicBezTo>
                    <a:pt x="8" y="20"/>
                    <a:pt x="8" y="20"/>
                    <a:pt x="7" y="21"/>
                  </a:cubicBezTo>
                  <a:cubicBezTo>
                    <a:pt x="6" y="22"/>
                    <a:pt x="3" y="23"/>
                    <a:pt x="1" y="23"/>
                  </a:cubicBezTo>
                  <a:close/>
                </a:path>
              </a:pathLst>
            </a:custGeom>
            <a:solidFill>
              <a:srgbClr val="9D7F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2" name="Freeform 1807"/>
            <p:cNvSpPr>
              <a:spLocks/>
            </p:cNvSpPr>
            <p:nvPr/>
          </p:nvSpPr>
          <p:spPr bwMode="auto">
            <a:xfrm>
              <a:off x="1623" y="1519"/>
              <a:ext cx="12" cy="48"/>
            </a:xfrm>
            <a:custGeom>
              <a:avLst/>
              <a:gdLst>
                <a:gd name="T0" fmla="*/ 0 w 5"/>
                <a:gd name="T1" fmla="*/ 20 h 20"/>
                <a:gd name="T2" fmla="*/ 2 w 5"/>
                <a:gd name="T3" fmla="*/ 4 h 20"/>
                <a:gd name="T4" fmla="*/ 0 w 5"/>
                <a:gd name="T5" fmla="*/ 1 h 20"/>
                <a:gd name="T6" fmla="*/ 2 w 5"/>
                <a:gd name="T7" fmla="*/ 0 h 20"/>
                <a:gd name="T8" fmla="*/ 4 w 5"/>
                <a:gd name="T9" fmla="*/ 2 h 20"/>
                <a:gd name="T10" fmla="*/ 1 w 5"/>
                <a:gd name="T11" fmla="*/ 18 h 20"/>
                <a:gd name="T12" fmla="*/ 0 w 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20"/>
                  </a:moveTo>
                  <a:cubicBezTo>
                    <a:pt x="1" y="14"/>
                    <a:pt x="1" y="9"/>
                    <a:pt x="2" y="4"/>
                  </a:cubicBezTo>
                  <a:cubicBezTo>
                    <a:pt x="3" y="2"/>
                    <a:pt x="2" y="1"/>
                    <a:pt x="0" y="1"/>
                  </a:cubicBezTo>
                  <a:cubicBezTo>
                    <a:pt x="0" y="0"/>
                    <a:pt x="1" y="0"/>
                    <a:pt x="2" y="0"/>
                  </a:cubicBezTo>
                  <a:cubicBezTo>
                    <a:pt x="3" y="0"/>
                    <a:pt x="5" y="0"/>
                    <a:pt x="4" y="2"/>
                  </a:cubicBezTo>
                  <a:cubicBezTo>
                    <a:pt x="3" y="8"/>
                    <a:pt x="3" y="13"/>
                    <a:pt x="1" y="18"/>
                  </a:cubicBezTo>
                  <a:cubicBezTo>
                    <a:pt x="1" y="19"/>
                    <a:pt x="0" y="19"/>
                    <a:pt x="0" y="20"/>
                  </a:cubicBezTo>
                  <a:close/>
                </a:path>
              </a:pathLst>
            </a:custGeom>
            <a:solidFill>
              <a:srgbClr val="714B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3" name="Freeform 1808"/>
            <p:cNvSpPr>
              <a:spLocks/>
            </p:cNvSpPr>
            <p:nvPr/>
          </p:nvSpPr>
          <p:spPr bwMode="auto">
            <a:xfrm>
              <a:off x="1590" y="1534"/>
              <a:ext cx="28" cy="14"/>
            </a:xfrm>
            <a:custGeom>
              <a:avLst/>
              <a:gdLst>
                <a:gd name="T0" fmla="*/ 5 w 12"/>
                <a:gd name="T1" fmla="*/ 0 h 6"/>
                <a:gd name="T2" fmla="*/ 9 w 12"/>
                <a:gd name="T3" fmla="*/ 1 h 6"/>
                <a:gd name="T4" fmla="*/ 9 w 12"/>
                <a:gd name="T5" fmla="*/ 3 h 6"/>
                <a:gd name="T6" fmla="*/ 5 w 12"/>
                <a:gd name="T7" fmla="*/ 4 h 6"/>
                <a:gd name="T8" fmla="*/ 0 w 12"/>
                <a:gd name="T9" fmla="*/ 1 h 6"/>
                <a:gd name="T10" fmla="*/ 5 w 12"/>
                <a:gd name="T11" fmla="*/ 0 h 6"/>
              </a:gdLst>
              <a:ahLst/>
              <a:cxnLst>
                <a:cxn ang="0">
                  <a:pos x="T0" y="T1"/>
                </a:cxn>
                <a:cxn ang="0">
                  <a:pos x="T2" y="T3"/>
                </a:cxn>
                <a:cxn ang="0">
                  <a:pos x="T4" y="T5"/>
                </a:cxn>
                <a:cxn ang="0">
                  <a:pos x="T6" y="T7"/>
                </a:cxn>
                <a:cxn ang="0">
                  <a:pos x="T8" y="T9"/>
                </a:cxn>
                <a:cxn ang="0">
                  <a:pos x="T10" y="T11"/>
                </a:cxn>
              </a:cxnLst>
              <a:rect l="0" t="0" r="r" b="b"/>
              <a:pathLst>
                <a:path w="12" h="6">
                  <a:moveTo>
                    <a:pt x="5" y="0"/>
                  </a:moveTo>
                  <a:cubicBezTo>
                    <a:pt x="7" y="1"/>
                    <a:pt x="8" y="0"/>
                    <a:pt x="9" y="1"/>
                  </a:cubicBezTo>
                  <a:cubicBezTo>
                    <a:pt x="12" y="1"/>
                    <a:pt x="10" y="2"/>
                    <a:pt x="9" y="3"/>
                  </a:cubicBezTo>
                  <a:cubicBezTo>
                    <a:pt x="8" y="4"/>
                    <a:pt x="7" y="6"/>
                    <a:pt x="5" y="4"/>
                  </a:cubicBezTo>
                  <a:cubicBezTo>
                    <a:pt x="4" y="1"/>
                    <a:pt x="2" y="2"/>
                    <a:pt x="0" y="1"/>
                  </a:cubicBezTo>
                  <a:cubicBezTo>
                    <a:pt x="2" y="1"/>
                    <a:pt x="4" y="1"/>
                    <a:pt x="5" y="0"/>
                  </a:cubicBezTo>
                  <a:close/>
                </a:path>
              </a:pathLst>
            </a:custGeom>
            <a:solidFill>
              <a:srgbClr val="A380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4" name="Freeform 1809"/>
            <p:cNvSpPr>
              <a:spLocks/>
            </p:cNvSpPr>
            <p:nvPr/>
          </p:nvSpPr>
          <p:spPr bwMode="auto">
            <a:xfrm>
              <a:off x="1590" y="1522"/>
              <a:ext cx="19" cy="14"/>
            </a:xfrm>
            <a:custGeom>
              <a:avLst/>
              <a:gdLst>
                <a:gd name="T0" fmla="*/ 0 w 8"/>
                <a:gd name="T1" fmla="*/ 3 h 6"/>
                <a:gd name="T2" fmla="*/ 8 w 8"/>
                <a:gd name="T3" fmla="*/ 1 h 6"/>
                <a:gd name="T4" fmla="*/ 0 w 8"/>
                <a:gd name="T5" fmla="*/ 3 h 6"/>
              </a:gdLst>
              <a:ahLst/>
              <a:cxnLst>
                <a:cxn ang="0">
                  <a:pos x="T0" y="T1"/>
                </a:cxn>
                <a:cxn ang="0">
                  <a:pos x="T2" y="T3"/>
                </a:cxn>
                <a:cxn ang="0">
                  <a:pos x="T4" y="T5"/>
                </a:cxn>
              </a:cxnLst>
              <a:rect l="0" t="0" r="r" b="b"/>
              <a:pathLst>
                <a:path w="8" h="6">
                  <a:moveTo>
                    <a:pt x="0" y="3"/>
                  </a:moveTo>
                  <a:cubicBezTo>
                    <a:pt x="2" y="2"/>
                    <a:pt x="5" y="0"/>
                    <a:pt x="8" y="1"/>
                  </a:cubicBezTo>
                  <a:cubicBezTo>
                    <a:pt x="5" y="5"/>
                    <a:pt x="2" y="6"/>
                    <a:pt x="0" y="3"/>
                  </a:cubicBezTo>
                  <a:close/>
                </a:path>
              </a:pathLst>
            </a:custGeom>
            <a:solidFill>
              <a:srgbClr val="F1E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5" name="Freeform 1810"/>
            <p:cNvSpPr>
              <a:spLocks/>
            </p:cNvSpPr>
            <p:nvPr/>
          </p:nvSpPr>
          <p:spPr bwMode="auto">
            <a:xfrm>
              <a:off x="1635" y="1503"/>
              <a:ext cx="19" cy="9"/>
            </a:xfrm>
            <a:custGeom>
              <a:avLst/>
              <a:gdLst>
                <a:gd name="T0" fmla="*/ 0 w 8"/>
                <a:gd name="T1" fmla="*/ 2 h 4"/>
                <a:gd name="T2" fmla="*/ 4 w 8"/>
                <a:gd name="T3" fmla="*/ 1 h 4"/>
                <a:gd name="T4" fmla="*/ 8 w 8"/>
                <a:gd name="T5" fmla="*/ 1 h 4"/>
                <a:gd name="T6" fmla="*/ 0 w 8"/>
                <a:gd name="T7" fmla="*/ 4 h 4"/>
                <a:gd name="T8" fmla="*/ 0 w 8"/>
                <a:gd name="T9" fmla="*/ 2 h 4"/>
              </a:gdLst>
              <a:ahLst/>
              <a:cxnLst>
                <a:cxn ang="0">
                  <a:pos x="T0" y="T1"/>
                </a:cxn>
                <a:cxn ang="0">
                  <a:pos x="T2" y="T3"/>
                </a:cxn>
                <a:cxn ang="0">
                  <a:pos x="T4" y="T5"/>
                </a:cxn>
                <a:cxn ang="0">
                  <a:pos x="T6" y="T7"/>
                </a:cxn>
                <a:cxn ang="0">
                  <a:pos x="T8" y="T9"/>
                </a:cxn>
              </a:cxnLst>
              <a:rect l="0" t="0" r="r" b="b"/>
              <a:pathLst>
                <a:path w="8" h="4">
                  <a:moveTo>
                    <a:pt x="0" y="2"/>
                  </a:moveTo>
                  <a:cubicBezTo>
                    <a:pt x="2" y="3"/>
                    <a:pt x="3" y="1"/>
                    <a:pt x="4" y="1"/>
                  </a:cubicBezTo>
                  <a:cubicBezTo>
                    <a:pt x="5" y="1"/>
                    <a:pt x="6" y="0"/>
                    <a:pt x="8" y="1"/>
                  </a:cubicBezTo>
                  <a:cubicBezTo>
                    <a:pt x="5" y="2"/>
                    <a:pt x="2" y="3"/>
                    <a:pt x="0" y="4"/>
                  </a:cubicBezTo>
                  <a:cubicBezTo>
                    <a:pt x="0" y="3"/>
                    <a:pt x="0" y="3"/>
                    <a:pt x="0" y="2"/>
                  </a:cubicBezTo>
                  <a:close/>
                </a:path>
              </a:pathLst>
            </a:custGeom>
            <a:solidFill>
              <a:srgbClr val="E7C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6" name="Freeform 1811"/>
            <p:cNvSpPr>
              <a:spLocks/>
            </p:cNvSpPr>
            <p:nvPr/>
          </p:nvSpPr>
          <p:spPr bwMode="auto">
            <a:xfrm>
              <a:off x="1637" y="1493"/>
              <a:ext cx="15" cy="10"/>
            </a:xfrm>
            <a:custGeom>
              <a:avLst/>
              <a:gdLst>
                <a:gd name="T0" fmla="*/ 0 w 6"/>
                <a:gd name="T1" fmla="*/ 3 h 4"/>
                <a:gd name="T2" fmla="*/ 6 w 6"/>
                <a:gd name="T3" fmla="*/ 0 h 4"/>
                <a:gd name="T4" fmla="*/ 0 w 6"/>
                <a:gd name="T5" fmla="*/ 4 h 4"/>
                <a:gd name="T6" fmla="*/ 0 w 6"/>
                <a:gd name="T7" fmla="*/ 3 h 4"/>
              </a:gdLst>
              <a:ahLst/>
              <a:cxnLst>
                <a:cxn ang="0">
                  <a:pos x="T0" y="T1"/>
                </a:cxn>
                <a:cxn ang="0">
                  <a:pos x="T2" y="T3"/>
                </a:cxn>
                <a:cxn ang="0">
                  <a:pos x="T4" y="T5"/>
                </a:cxn>
                <a:cxn ang="0">
                  <a:pos x="T6" y="T7"/>
                </a:cxn>
              </a:cxnLst>
              <a:rect l="0" t="0" r="r" b="b"/>
              <a:pathLst>
                <a:path w="6" h="4">
                  <a:moveTo>
                    <a:pt x="0" y="3"/>
                  </a:moveTo>
                  <a:cubicBezTo>
                    <a:pt x="2" y="2"/>
                    <a:pt x="3" y="0"/>
                    <a:pt x="6" y="0"/>
                  </a:cubicBezTo>
                  <a:cubicBezTo>
                    <a:pt x="4" y="2"/>
                    <a:pt x="2" y="3"/>
                    <a:pt x="0" y="4"/>
                  </a:cubicBezTo>
                  <a:cubicBezTo>
                    <a:pt x="0" y="4"/>
                    <a:pt x="0" y="3"/>
                    <a:pt x="0" y="3"/>
                  </a:cubicBezTo>
                  <a:close/>
                </a:path>
              </a:pathLst>
            </a:custGeom>
            <a:solidFill>
              <a:srgbClr val="DDB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7" name="Freeform 1812"/>
            <p:cNvSpPr>
              <a:spLocks/>
            </p:cNvSpPr>
            <p:nvPr/>
          </p:nvSpPr>
          <p:spPr bwMode="auto">
            <a:xfrm>
              <a:off x="953" y="2088"/>
              <a:ext cx="21" cy="19"/>
            </a:xfrm>
            <a:custGeom>
              <a:avLst/>
              <a:gdLst>
                <a:gd name="T0" fmla="*/ 8 w 9"/>
                <a:gd name="T1" fmla="*/ 0 h 8"/>
                <a:gd name="T2" fmla="*/ 4 w 9"/>
                <a:gd name="T3" fmla="*/ 6 h 8"/>
                <a:gd name="T4" fmla="*/ 9 w 9"/>
                <a:gd name="T5" fmla="*/ 6 h 8"/>
                <a:gd name="T6" fmla="*/ 8 w 9"/>
                <a:gd name="T7" fmla="*/ 7 h 8"/>
                <a:gd name="T8" fmla="*/ 1 w 9"/>
                <a:gd name="T9" fmla="*/ 7 h 8"/>
                <a:gd name="T10" fmla="*/ 0 w 9"/>
                <a:gd name="T11" fmla="*/ 6 h 8"/>
                <a:gd name="T12" fmla="*/ 4 w 9"/>
                <a:gd name="T13" fmla="*/ 3 h 8"/>
                <a:gd name="T14" fmla="*/ 8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0"/>
                  </a:moveTo>
                  <a:cubicBezTo>
                    <a:pt x="7" y="3"/>
                    <a:pt x="6" y="5"/>
                    <a:pt x="4" y="6"/>
                  </a:cubicBezTo>
                  <a:cubicBezTo>
                    <a:pt x="6" y="8"/>
                    <a:pt x="7" y="5"/>
                    <a:pt x="9" y="6"/>
                  </a:cubicBezTo>
                  <a:cubicBezTo>
                    <a:pt x="9" y="7"/>
                    <a:pt x="8" y="7"/>
                    <a:pt x="8" y="7"/>
                  </a:cubicBezTo>
                  <a:cubicBezTo>
                    <a:pt x="6" y="7"/>
                    <a:pt x="4" y="7"/>
                    <a:pt x="1" y="7"/>
                  </a:cubicBezTo>
                  <a:cubicBezTo>
                    <a:pt x="1" y="7"/>
                    <a:pt x="0" y="7"/>
                    <a:pt x="0" y="6"/>
                  </a:cubicBezTo>
                  <a:cubicBezTo>
                    <a:pt x="2" y="6"/>
                    <a:pt x="4" y="5"/>
                    <a:pt x="4" y="3"/>
                  </a:cubicBezTo>
                  <a:cubicBezTo>
                    <a:pt x="5" y="2"/>
                    <a:pt x="7" y="1"/>
                    <a:pt x="8" y="0"/>
                  </a:cubicBezTo>
                  <a:close/>
                </a:path>
              </a:pathLst>
            </a:custGeom>
            <a:solidFill>
              <a:srgbClr val="744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0" name="Group 2014"/>
          <p:cNvGrpSpPr>
            <a:grpSpLocks/>
          </p:cNvGrpSpPr>
          <p:nvPr/>
        </p:nvGrpSpPr>
        <p:grpSpPr bwMode="auto">
          <a:xfrm>
            <a:off x="1387475" y="1878013"/>
            <a:ext cx="1435100" cy="4119563"/>
            <a:chOff x="874" y="1183"/>
            <a:chExt cx="904" cy="2595"/>
          </a:xfrm>
        </p:grpSpPr>
        <p:sp>
          <p:nvSpPr>
            <p:cNvPr id="488" name="Freeform 1814"/>
            <p:cNvSpPr>
              <a:spLocks/>
            </p:cNvSpPr>
            <p:nvPr/>
          </p:nvSpPr>
          <p:spPr bwMode="auto">
            <a:xfrm>
              <a:off x="950" y="2066"/>
              <a:ext cx="8" cy="10"/>
            </a:xfrm>
            <a:custGeom>
              <a:avLst/>
              <a:gdLst>
                <a:gd name="T0" fmla="*/ 2 w 3"/>
                <a:gd name="T1" fmla="*/ 0 h 4"/>
                <a:gd name="T2" fmla="*/ 1 w 3"/>
                <a:gd name="T3" fmla="*/ 4 h 4"/>
                <a:gd name="T4" fmla="*/ 0 w 3"/>
                <a:gd name="T5" fmla="*/ 3 h 4"/>
                <a:gd name="T6" fmla="*/ 2 w 3"/>
                <a:gd name="T7" fmla="*/ 0 h 4"/>
              </a:gdLst>
              <a:ahLst/>
              <a:cxnLst>
                <a:cxn ang="0">
                  <a:pos x="T0" y="T1"/>
                </a:cxn>
                <a:cxn ang="0">
                  <a:pos x="T2" y="T3"/>
                </a:cxn>
                <a:cxn ang="0">
                  <a:pos x="T4" y="T5"/>
                </a:cxn>
                <a:cxn ang="0">
                  <a:pos x="T6" y="T7"/>
                </a:cxn>
              </a:cxnLst>
              <a:rect l="0" t="0" r="r" b="b"/>
              <a:pathLst>
                <a:path w="3" h="4">
                  <a:moveTo>
                    <a:pt x="2" y="0"/>
                  </a:moveTo>
                  <a:cubicBezTo>
                    <a:pt x="2" y="2"/>
                    <a:pt x="3" y="3"/>
                    <a:pt x="1" y="4"/>
                  </a:cubicBezTo>
                  <a:cubicBezTo>
                    <a:pt x="1" y="4"/>
                    <a:pt x="0" y="4"/>
                    <a:pt x="0" y="3"/>
                  </a:cubicBezTo>
                  <a:cubicBezTo>
                    <a:pt x="0" y="2"/>
                    <a:pt x="1" y="1"/>
                    <a:pt x="2" y="0"/>
                  </a:cubicBezTo>
                  <a:close/>
                </a:path>
              </a:pathLst>
            </a:custGeom>
            <a:solidFill>
              <a:srgbClr val="876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9" name="Freeform 1815"/>
            <p:cNvSpPr>
              <a:spLocks/>
            </p:cNvSpPr>
            <p:nvPr/>
          </p:nvSpPr>
          <p:spPr bwMode="auto">
            <a:xfrm>
              <a:off x="958" y="2071"/>
              <a:ext cx="7" cy="7"/>
            </a:xfrm>
            <a:custGeom>
              <a:avLst/>
              <a:gdLst>
                <a:gd name="T0" fmla="*/ 2 w 3"/>
                <a:gd name="T1" fmla="*/ 0 h 3"/>
                <a:gd name="T2" fmla="*/ 3 w 3"/>
                <a:gd name="T3" fmla="*/ 3 h 3"/>
                <a:gd name="T4" fmla="*/ 1 w 3"/>
                <a:gd name="T5" fmla="*/ 3 h 3"/>
                <a:gd name="T6" fmla="*/ 2 w 3"/>
                <a:gd name="T7" fmla="*/ 0 h 3"/>
              </a:gdLst>
              <a:ahLst/>
              <a:cxnLst>
                <a:cxn ang="0">
                  <a:pos x="T0" y="T1"/>
                </a:cxn>
                <a:cxn ang="0">
                  <a:pos x="T2" y="T3"/>
                </a:cxn>
                <a:cxn ang="0">
                  <a:pos x="T4" y="T5"/>
                </a:cxn>
                <a:cxn ang="0">
                  <a:pos x="T6" y="T7"/>
                </a:cxn>
              </a:cxnLst>
              <a:rect l="0" t="0" r="r" b="b"/>
              <a:pathLst>
                <a:path w="3" h="3">
                  <a:moveTo>
                    <a:pt x="2" y="0"/>
                  </a:moveTo>
                  <a:cubicBezTo>
                    <a:pt x="3" y="1"/>
                    <a:pt x="3" y="2"/>
                    <a:pt x="3" y="3"/>
                  </a:cubicBezTo>
                  <a:cubicBezTo>
                    <a:pt x="2" y="3"/>
                    <a:pt x="2" y="3"/>
                    <a:pt x="1" y="3"/>
                  </a:cubicBezTo>
                  <a:cubicBezTo>
                    <a:pt x="0" y="2"/>
                    <a:pt x="1" y="1"/>
                    <a:pt x="2" y="0"/>
                  </a:cubicBezTo>
                  <a:close/>
                </a:path>
              </a:pathLst>
            </a:custGeom>
            <a:solidFill>
              <a:srgbClr val="8A71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0" name="Freeform 1816"/>
            <p:cNvSpPr>
              <a:spLocks/>
            </p:cNvSpPr>
            <p:nvPr/>
          </p:nvSpPr>
          <p:spPr bwMode="auto">
            <a:xfrm>
              <a:off x="1711" y="1964"/>
              <a:ext cx="21" cy="34"/>
            </a:xfrm>
            <a:custGeom>
              <a:avLst/>
              <a:gdLst>
                <a:gd name="T0" fmla="*/ 2 w 9"/>
                <a:gd name="T1" fmla="*/ 14 h 14"/>
                <a:gd name="T2" fmla="*/ 1 w 9"/>
                <a:gd name="T3" fmla="*/ 12 h 14"/>
                <a:gd name="T4" fmla="*/ 3 w 9"/>
                <a:gd name="T5" fmla="*/ 0 h 14"/>
                <a:gd name="T6" fmla="*/ 3 w 9"/>
                <a:gd name="T7" fmla="*/ 4 h 14"/>
                <a:gd name="T8" fmla="*/ 6 w 9"/>
                <a:gd name="T9" fmla="*/ 3 h 14"/>
                <a:gd name="T10" fmla="*/ 9 w 9"/>
                <a:gd name="T11" fmla="*/ 5 h 14"/>
                <a:gd name="T12" fmla="*/ 7 w 9"/>
                <a:gd name="T13" fmla="*/ 7 h 14"/>
                <a:gd name="T14" fmla="*/ 5 w 9"/>
                <a:gd name="T15" fmla="*/ 11 h 14"/>
                <a:gd name="T16" fmla="*/ 4 w 9"/>
                <a:gd name="T17" fmla="*/ 13 h 14"/>
                <a:gd name="T18" fmla="*/ 2 w 9"/>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4">
                  <a:moveTo>
                    <a:pt x="2" y="14"/>
                  </a:moveTo>
                  <a:cubicBezTo>
                    <a:pt x="2" y="13"/>
                    <a:pt x="1" y="13"/>
                    <a:pt x="1" y="12"/>
                  </a:cubicBezTo>
                  <a:cubicBezTo>
                    <a:pt x="2" y="8"/>
                    <a:pt x="0" y="4"/>
                    <a:pt x="3" y="0"/>
                  </a:cubicBezTo>
                  <a:cubicBezTo>
                    <a:pt x="5" y="1"/>
                    <a:pt x="4" y="2"/>
                    <a:pt x="3" y="4"/>
                  </a:cubicBezTo>
                  <a:cubicBezTo>
                    <a:pt x="4" y="4"/>
                    <a:pt x="5" y="2"/>
                    <a:pt x="6" y="3"/>
                  </a:cubicBezTo>
                  <a:cubicBezTo>
                    <a:pt x="7" y="3"/>
                    <a:pt x="9" y="3"/>
                    <a:pt x="9" y="5"/>
                  </a:cubicBezTo>
                  <a:cubicBezTo>
                    <a:pt x="9" y="6"/>
                    <a:pt x="8" y="6"/>
                    <a:pt x="7" y="7"/>
                  </a:cubicBezTo>
                  <a:cubicBezTo>
                    <a:pt x="5" y="7"/>
                    <a:pt x="4" y="9"/>
                    <a:pt x="5" y="11"/>
                  </a:cubicBezTo>
                  <a:cubicBezTo>
                    <a:pt x="6" y="13"/>
                    <a:pt x="6" y="13"/>
                    <a:pt x="4" y="13"/>
                  </a:cubicBezTo>
                  <a:cubicBezTo>
                    <a:pt x="4" y="14"/>
                    <a:pt x="3" y="13"/>
                    <a:pt x="2" y="14"/>
                  </a:cubicBezTo>
                  <a:close/>
                </a:path>
              </a:pathLst>
            </a:custGeom>
            <a:solidFill>
              <a:srgbClr val="AB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1" name="Freeform 1817"/>
            <p:cNvSpPr>
              <a:spLocks/>
            </p:cNvSpPr>
            <p:nvPr/>
          </p:nvSpPr>
          <p:spPr bwMode="auto">
            <a:xfrm>
              <a:off x="1732" y="1988"/>
              <a:ext cx="8" cy="7"/>
            </a:xfrm>
            <a:custGeom>
              <a:avLst/>
              <a:gdLst>
                <a:gd name="T0" fmla="*/ 3 w 3"/>
                <a:gd name="T1" fmla="*/ 1 h 3"/>
                <a:gd name="T2" fmla="*/ 2 w 3"/>
                <a:gd name="T3" fmla="*/ 2 h 3"/>
                <a:gd name="T4" fmla="*/ 0 w 3"/>
                <a:gd name="T5" fmla="*/ 1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2"/>
                  </a:cubicBezTo>
                  <a:cubicBezTo>
                    <a:pt x="1" y="2"/>
                    <a:pt x="0" y="2"/>
                    <a:pt x="0" y="1"/>
                  </a:cubicBezTo>
                  <a:cubicBezTo>
                    <a:pt x="0" y="1"/>
                    <a:pt x="1" y="0"/>
                    <a:pt x="1" y="0"/>
                  </a:cubicBezTo>
                  <a:cubicBezTo>
                    <a:pt x="2" y="0"/>
                    <a:pt x="3" y="1"/>
                    <a:pt x="3" y="1"/>
                  </a:cubicBezTo>
                  <a:close/>
                </a:path>
              </a:pathLst>
            </a:custGeom>
            <a:solidFill>
              <a:srgbClr val="7E6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2" name="Freeform 1818"/>
            <p:cNvSpPr>
              <a:spLocks/>
            </p:cNvSpPr>
            <p:nvPr/>
          </p:nvSpPr>
          <p:spPr bwMode="auto">
            <a:xfrm>
              <a:off x="1678" y="2786"/>
              <a:ext cx="54" cy="209"/>
            </a:xfrm>
            <a:custGeom>
              <a:avLst/>
              <a:gdLst>
                <a:gd name="T0" fmla="*/ 12 w 23"/>
                <a:gd name="T1" fmla="*/ 65 h 88"/>
                <a:gd name="T2" fmla="*/ 13 w 23"/>
                <a:gd name="T3" fmla="*/ 75 h 88"/>
                <a:gd name="T4" fmla="*/ 13 w 23"/>
                <a:gd name="T5" fmla="*/ 76 h 88"/>
                <a:gd name="T6" fmla="*/ 20 w 23"/>
                <a:gd name="T7" fmla="*/ 84 h 88"/>
                <a:gd name="T8" fmla="*/ 23 w 23"/>
                <a:gd name="T9" fmla="*/ 87 h 88"/>
                <a:gd name="T10" fmla="*/ 23 w 23"/>
                <a:gd name="T11" fmla="*/ 87 h 88"/>
                <a:gd name="T12" fmla="*/ 17 w 23"/>
                <a:gd name="T13" fmla="*/ 85 h 88"/>
                <a:gd name="T14" fmla="*/ 12 w 23"/>
                <a:gd name="T15" fmla="*/ 80 h 88"/>
                <a:gd name="T16" fmla="*/ 10 w 23"/>
                <a:gd name="T17" fmla="*/ 45 h 88"/>
                <a:gd name="T18" fmla="*/ 8 w 23"/>
                <a:gd name="T19" fmla="*/ 31 h 88"/>
                <a:gd name="T20" fmla="*/ 4 w 23"/>
                <a:gd name="T21" fmla="*/ 23 h 88"/>
                <a:gd name="T22" fmla="*/ 1 w 23"/>
                <a:gd name="T23" fmla="*/ 22 h 88"/>
                <a:gd name="T24" fmla="*/ 5 w 23"/>
                <a:gd name="T25" fmla="*/ 21 h 88"/>
                <a:gd name="T26" fmla="*/ 1 w 23"/>
                <a:gd name="T27" fmla="*/ 17 h 88"/>
                <a:gd name="T28" fmla="*/ 6 w 23"/>
                <a:gd name="T29" fmla="*/ 18 h 88"/>
                <a:gd name="T30" fmla="*/ 1 w 23"/>
                <a:gd name="T31" fmla="*/ 11 h 88"/>
                <a:gd name="T32" fmla="*/ 6 w 23"/>
                <a:gd name="T33" fmla="*/ 15 h 88"/>
                <a:gd name="T34" fmla="*/ 0 w 23"/>
                <a:gd name="T35" fmla="*/ 0 h 88"/>
                <a:gd name="T36" fmla="*/ 5 w 23"/>
                <a:gd name="T37" fmla="*/ 5 h 88"/>
                <a:gd name="T38" fmla="*/ 11 w 23"/>
                <a:gd name="T39" fmla="*/ 41 h 88"/>
                <a:gd name="T40" fmla="*/ 11 w 23"/>
                <a:gd name="T41" fmla="*/ 49 h 88"/>
                <a:gd name="T42" fmla="*/ 11 w 23"/>
                <a:gd name="T43" fmla="*/ 60 h 88"/>
                <a:gd name="T44" fmla="*/ 12 w 23"/>
                <a:gd name="T45" fmla="*/ 6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88">
                  <a:moveTo>
                    <a:pt x="12" y="65"/>
                  </a:moveTo>
                  <a:cubicBezTo>
                    <a:pt x="12" y="68"/>
                    <a:pt x="12" y="72"/>
                    <a:pt x="13" y="75"/>
                  </a:cubicBezTo>
                  <a:cubicBezTo>
                    <a:pt x="13" y="76"/>
                    <a:pt x="13" y="76"/>
                    <a:pt x="13" y="76"/>
                  </a:cubicBezTo>
                  <a:cubicBezTo>
                    <a:pt x="14" y="80"/>
                    <a:pt x="17" y="82"/>
                    <a:pt x="20" y="84"/>
                  </a:cubicBezTo>
                  <a:cubicBezTo>
                    <a:pt x="21" y="85"/>
                    <a:pt x="23" y="85"/>
                    <a:pt x="23" y="87"/>
                  </a:cubicBezTo>
                  <a:cubicBezTo>
                    <a:pt x="23" y="87"/>
                    <a:pt x="23" y="87"/>
                    <a:pt x="23" y="87"/>
                  </a:cubicBezTo>
                  <a:cubicBezTo>
                    <a:pt x="20" y="88"/>
                    <a:pt x="19" y="86"/>
                    <a:pt x="17" y="85"/>
                  </a:cubicBezTo>
                  <a:cubicBezTo>
                    <a:pt x="15" y="84"/>
                    <a:pt x="13" y="82"/>
                    <a:pt x="12" y="80"/>
                  </a:cubicBezTo>
                  <a:cubicBezTo>
                    <a:pt x="10" y="68"/>
                    <a:pt x="10" y="57"/>
                    <a:pt x="10" y="45"/>
                  </a:cubicBezTo>
                  <a:cubicBezTo>
                    <a:pt x="9" y="40"/>
                    <a:pt x="9" y="36"/>
                    <a:pt x="8" y="31"/>
                  </a:cubicBezTo>
                  <a:cubicBezTo>
                    <a:pt x="6" y="28"/>
                    <a:pt x="8" y="25"/>
                    <a:pt x="4" y="23"/>
                  </a:cubicBezTo>
                  <a:cubicBezTo>
                    <a:pt x="4" y="22"/>
                    <a:pt x="2" y="23"/>
                    <a:pt x="1" y="22"/>
                  </a:cubicBezTo>
                  <a:cubicBezTo>
                    <a:pt x="3" y="20"/>
                    <a:pt x="4" y="22"/>
                    <a:pt x="5" y="21"/>
                  </a:cubicBezTo>
                  <a:cubicBezTo>
                    <a:pt x="6" y="19"/>
                    <a:pt x="3" y="18"/>
                    <a:pt x="1" y="17"/>
                  </a:cubicBezTo>
                  <a:cubicBezTo>
                    <a:pt x="3" y="16"/>
                    <a:pt x="4" y="18"/>
                    <a:pt x="6" y="18"/>
                  </a:cubicBezTo>
                  <a:cubicBezTo>
                    <a:pt x="5" y="15"/>
                    <a:pt x="2" y="14"/>
                    <a:pt x="1" y="11"/>
                  </a:cubicBezTo>
                  <a:cubicBezTo>
                    <a:pt x="4" y="11"/>
                    <a:pt x="4" y="14"/>
                    <a:pt x="6" y="15"/>
                  </a:cubicBezTo>
                  <a:cubicBezTo>
                    <a:pt x="6" y="9"/>
                    <a:pt x="2" y="5"/>
                    <a:pt x="0" y="0"/>
                  </a:cubicBezTo>
                  <a:cubicBezTo>
                    <a:pt x="3" y="1"/>
                    <a:pt x="4" y="4"/>
                    <a:pt x="5" y="5"/>
                  </a:cubicBezTo>
                  <a:cubicBezTo>
                    <a:pt x="10" y="17"/>
                    <a:pt x="10" y="29"/>
                    <a:pt x="11" y="41"/>
                  </a:cubicBezTo>
                  <a:cubicBezTo>
                    <a:pt x="11" y="44"/>
                    <a:pt x="11" y="46"/>
                    <a:pt x="11" y="49"/>
                  </a:cubicBezTo>
                  <a:cubicBezTo>
                    <a:pt x="12" y="53"/>
                    <a:pt x="11" y="57"/>
                    <a:pt x="11" y="60"/>
                  </a:cubicBezTo>
                  <a:cubicBezTo>
                    <a:pt x="12" y="62"/>
                    <a:pt x="11" y="63"/>
                    <a:pt x="12" y="65"/>
                  </a:cubicBezTo>
                  <a:close/>
                </a:path>
              </a:pathLst>
            </a:custGeom>
            <a:solidFill>
              <a:srgbClr val="EFD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3" name="Freeform 1819"/>
            <p:cNvSpPr>
              <a:spLocks/>
            </p:cNvSpPr>
            <p:nvPr/>
          </p:nvSpPr>
          <p:spPr bwMode="auto">
            <a:xfrm>
              <a:off x="1713" y="3006"/>
              <a:ext cx="17" cy="12"/>
            </a:xfrm>
            <a:custGeom>
              <a:avLst/>
              <a:gdLst>
                <a:gd name="T0" fmla="*/ 3 w 7"/>
                <a:gd name="T1" fmla="*/ 0 h 5"/>
                <a:gd name="T2" fmla="*/ 2 w 7"/>
                <a:gd name="T3" fmla="*/ 4 h 5"/>
                <a:gd name="T4" fmla="*/ 1 w 7"/>
                <a:gd name="T5" fmla="*/ 5 h 5"/>
                <a:gd name="T6" fmla="*/ 3 w 7"/>
                <a:gd name="T7" fmla="*/ 0 h 5"/>
              </a:gdLst>
              <a:ahLst/>
              <a:cxnLst>
                <a:cxn ang="0">
                  <a:pos x="T0" y="T1"/>
                </a:cxn>
                <a:cxn ang="0">
                  <a:pos x="T2" y="T3"/>
                </a:cxn>
                <a:cxn ang="0">
                  <a:pos x="T4" y="T5"/>
                </a:cxn>
                <a:cxn ang="0">
                  <a:pos x="T6" y="T7"/>
                </a:cxn>
              </a:cxnLst>
              <a:rect l="0" t="0" r="r" b="b"/>
              <a:pathLst>
                <a:path w="7" h="5">
                  <a:moveTo>
                    <a:pt x="3" y="0"/>
                  </a:moveTo>
                  <a:cubicBezTo>
                    <a:pt x="7" y="2"/>
                    <a:pt x="3" y="3"/>
                    <a:pt x="2" y="4"/>
                  </a:cubicBezTo>
                  <a:cubicBezTo>
                    <a:pt x="2" y="5"/>
                    <a:pt x="1" y="5"/>
                    <a:pt x="1" y="5"/>
                  </a:cubicBezTo>
                  <a:cubicBezTo>
                    <a:pt x="2" y="3"/>
                    <a:pt x="0" y="0"/>
                    <a:pt x="3" y="0"/>
                  </a:cubicBezTo>
                  <a:close/>
                </a:path>
              </a:pathLst>
            </a:custGeom>
            <a:solidFill>
              <a:srgbClr val="BDA6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4" name="Freeform 1820"/>
            <p:cNvSpPr>
              <a:spLocks/>
            </p:cNvSpPr>
            <p:nvPr/>
          </p:nvSpPr>
          <p:spPr bwMode="auto">
            <a:xfrm>
              <a:off x="910" y="1763"/>
              <a:ext cx="59" cy="33"/>
            </a:xfrm>
            <a:custGeom>
              <a:avLst/>
              <a:gdLst>
                <a:gd name="T0" fmla="*/ 17 w 25"/>
                <a:gd name="T1" fmla="*/ 0 h 14"/>
                <a:gd name="T2" fmla="*/ 17 w 25"/>
                <a:gd name="T3" fmla="*/ 0 h 14"/>
                <a:gd name="T4" fmla="*/ 19 w 25"/>
                <a:gd name="T5" fmla="*/ 3 h 14"/>
                <a:gd name="T6" fmla="*/ 23 w 25"/>
                <a:gd name="T7" fmla="*/ 2 h 14"/>
                <a:gd name="T8" fmla="*/ 24 w 25"/>
                <a:gd name="T9" fmla="*/ 2 h 14"/>
                <a:gd name="T10" fmla="*/ 16 w 25"/>
                <a:gd name="T11" fmla="*/ 13 h 14"/>
                <a:gd name="T12" fmla="*/ 9 w 25"/>
                <a:gd name="T13" fmla="*/ 12 h 14"/>
                <a:gd name="T14" fmla="*/ 6 w 25"/>
                <a:gd name="T15" fmla="*/ 12 h 14"/>
                <a:gd name="T16" fmla="*/ 1 w 25"/>
                <a:gd name="T17" fmla="*/ 11 h 14"/>
                <a:gd name="T18" fmla="*/ 1 w 25"/>
                <a:gd name="T19" fmla="*/ 9 h 14"/>
                <a:gd name="T20" fmla="*/ 2 w 25"/>
                <a:gd name="T21" fmla="*/ 10 h 14"/>
                <a:gd name="T22" fmla="*/ 4 w 25"/>
                <a:gd name="T23" fmla="*/ 11 h 14"/>
                <a:gd name="T24" fmla="*/ 6 w 25"/>
                <a:gd name="T25" fmla="*/ 9 h 14"/>
                <a:gd name="T26" fmla="*/ 14 w 25"/>
                <a:gd name="T27" fmla="*/ 12 h 14"/>
                <a:gd name="T28" fmla="*/ 18 w 25"/>
                <a:gd name="T29" fmla="*/ 9 h 14"/>
                <a:gd name="T30" fmla="*/ 17 w 25"/>
                <a:gd name="T31" fmla="*/ 9 h 14"/>
                <a:gd name="T32" fmla="*/ 17 w 25"/>
                <a:gd name="T33" fmla="*/ 10 h 14"/>
                <a:gd name="T34" fmla="*/ 16 w 25"/>
                <a:gd name="T35" fmla="*/ 10 h 14"/>
                <a:gd name="T36" fmla="*/ 15 w 25"/>
                <a:gd name="T37" fmla="*/ 8 h 14"/>
                <a:gd name="T38" fmla="*/ 16 w 25"/>
                <a:gd name="T39" fmla="*/ 4 h 14"/>
                <a:gd name="T40" fmla="*/ 17 w 25"/>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4">
                  <a:moveTo>
                    <a:pt x="17" y="0"/>
                  </a:moveTo>
                  <a:cubicBezTo>
                    <a:pt x="17" y="0"/>
                    <a:pt x="17" y="0"/>
                    <a:pt x="17" y="0"/>
                  </a:cubicBezTo>
                  <a:cubicBezTo>
                    <a:pt x="19" y="1"/>
                    <a:pt x="16" y="3"/>
                    <a:pt x="19" y="3"/>
                  </a:cubicBezTo>
                  <a:cubicBezTo>
                    <a:pt x="20" y="4"/>
                    <a:pt x="21" y="1"/>
                    <a:pt x="23" y="2"/>
                  </a:cubicBezTo>
                  <a:cubicBezTo>
                    <a:pt x="23" y="2"/>
                    <a:pt x="24" y="2"/>
                    <a:pt x="24" y="2"/>
                  </a:cubicBezTo>
                  <a:cubicBezTo>
                    <a:pt x="25" y="7"/>
                    <a:pt x="22" y="11"/>
                    <a:pt x="16" y="13"/>
                  </a:cubicBezTo>
                  <a:cubicBezTo>
                    <a:pt x="13" y="13"/>
                    <a:pt x="11" y="14"/>
                    <a:pt x="9" y="12"/>
                  </a:cubicBezTo>
                  <a:cubicBezTo>
                    <a:pt x="8" y="12"/>
                    <a:pt x="7" y="12"/>
                    <a:pt x="6" y="12"/>
                  </a:cubicBezTo>
                  <a:cubicBezTo>
                    <a:pt x="4" y="14"/>
                    <a:pt x="2" y="12"/>
                    <a:pt x="1" y="11"/>
                  </a:cubicBezTo>
                  <a:cubicBezTo>
                    <a:pt x="0" y="10"/>
                    <a:pt x="1" y="9"/>
                    <a:pt x="1" y="9"/>
                  </a:cubicBezTo>
                  <a:cubicBezTo>
                    <a:pt x="3" y="8"/>
                    <a:pt x="2" y="9"/>
                    <a:pt x="2" y="10"/>
                  </a:cubicBezTo>
                  <a:cubicBezTo>
                    <a:pt x="2" y="11"/>
                    <a:pt x="3" y="11"/>
                    <a:pt x="4" y="11"/>
                  </a:cubicBezTo>
                  <a:cubicBezTo>
                    <a:pt x="6" y="12"/>
                    <a:pt x="5" y="9"/>
                    <a:pt x="6" y="9"/>
                  </a:cubicBezTo>
                  <a:cubicBezTo>
                    <a:pt x="9" y="11"/>
                    <a:pt x="11" y="12"/>
                    <a:pt x="14" y="12"/>
                  </a:cubicBezTo>
                  <a:cubicBezTo>
                    <a:pt x="16" y="12"/>
                    <a:pt x="17" y="10"/>
                    <a:pt x="18" y="9"/>
                  </a:cubicBezTo>
                  <a:cubicBezTo>
                    <a:pt x="17" y="9"/>
                    <a:pt x="17" y="9"/>
                    <a:pt x="17" y="9"/>
                  </a:cubicBezTo>
                  <a:cubicBezTo>
                    <a:pt x="17" y="10"/>
                    <a:pt x="17" y="9"/>
                    <a:pt x="17" y="10"/>
                  </a:cubicBezTo>
                  <a:cubicBezTo>
                    <a:pt x="16" y="10"/>
                    <a:pt x="16" y="10"/>
                    <a:pt x="16" y="10"/>
                  </a:cubicBezTo>
                  <a:cubicBezTo>
                    <a:pt x="15" y="9"/>
                    <a:pt x="15" y="8"/>
                    <a:pt x="15" y="8"/>
                  </a:cubicBezTo>
                  <a:cubicBezTo>
                    <a:pt x="15" y="6"/>
                    <a:pt x="16" y="5"/>
                    <a:pt x="16" y="4"/>
                  </a:cubicBezTo>
                  <a:cubicBezTo>
                    <a:pt x="15" y="3"/>
                    <a:pt x="16" y="1"/>
                    <a:pt x="17" y="0"/>
                  </a:cubicBezTo>
                  <a:close/>
                </a:path>
              </a:pathLst>
            </a:custGeom>
            <a:solidFill>
              <a:srgbClr val="EB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5" name="Freeform 1821"/>
            <p:cNvSpPr>
              <a:spLocks/>
            </p:cNvSpPr>
            <p:nvPr/>
          </p:nvSpPr>
          <p:spPr bwMode="auto">
            <a:xfrm>
              <a:off x="941" y="1773"/>
              <a:ext cx="9" cy="9"/>
            </a:xfrm>
            <a:custGeom>
              <a:avLst/>
              <a:gdLst>
                <a:gd name="T0" fmla="*/ 3 w 4"/>
                <a:gd name="T1" fmla="*/ 0 h 4"/>
                <a:gd name="T2" fmla="*/ 2 w 4"/>
                <a:gd name="T3" fmla="*/ 4 h 4"/>
                <a:gd name="T4" fmla="*/ 1 w 4"/>
                <a:gd name="T5" fmla="*/ 2 h 4"/>
                <a:gd name="T6" fmla="*/ 3 w 4"/>
                <a:gd name="T7" fmla="*/ 0 h 4"/>
              </a:gdLst>
              <a:ahLst/>
              <a:cxnLst>
                <a:cxn ang="0">
                  <a:pos x="T0" y="T1"/>
                </a:cxn>
                <a:cxn ang="0">
                  <a:pos x="T2" y="T3"/>
                </a:cxn>
                <a:cxn ang="0">
                  <a:pos x="T4" y="T5"/>
                </a:cxn>
                <a:cxn ang="0">
                  <a:pos x="T6" y="T7"/>
                </a:cxn>
              </a:cxnLst>
              <a:rect l="0" t="0" r="r" b="b"/>
              <a:pathLst>
                <a:path w="4" h="4">
                  <a:moveTo>
                    <a:pt x="3" y="0"/>
                  </a:moveTo>
                  <a:cubicBezTo>
                    <a:pt x="4" y="2"/>
                    <a:pt x="3" y="3"/>
                    <a:pt x="2" y="4"/>
                  </a:cubicBezTo>
                  <a:cubicBezTo>
                    <a:pt x="1" y="3"/>
                    <a:pt x="0" y="3"/>
                    <a:pt x="1" y="2"/>
                  </a:cubicBezTo>
                  <a:cubicBezTo>
                    <a:pt x="1" y="1"/>
                    <a:pt x="2" y="0"/>
                    <a:pt x="3" y="0"/>
                  </a:cubicBezTo>
                  <a:close/>
                </a:path>
              </a:pathLst>
            </a:custGeom>
            <a:solidFill>
              <a:srgbClr val="987E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6" name="Freeform 1822"/>
            <p:cNvSpPr>
              <a:spLocks/>
            </p:cNvSpPr>
            <p:nvPr/>
          </p:nvSpPr>
          <p:spPr bwMode="auto">
            <a:xfrm>
              <a:off x="943" y="1782"/>
              <a:ext cx="12" cy="14"/>
            </a:xfrm>
            <a:custGeom>
              <a:avLst/>
              <a:gdLst>
                <a:gd name="T0" fmla="*/ 2 w 5"/>
                <a:gd name="T1" fmla="*/ 2 h 6"/>
                <a:gd name="T2" fmla="*/ 2 w 5"/>
                <a:gd name="T3" fmla="*/ 1 h 6"/>
                <a:gd name="T4" fmla="*/ 5 w 5"/>
                <a:gd name="T5" fmla="*/ 1 h 6"/>
                <a:gd name="T6" fmla="*/ 0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2" y="2"/>
                    <a:pt x="2" y="1"/>
                    <a:pt x="2" y="1"/>
                  </a:cubicBezTo>
                  <a:cubicBezTo>
                    <a:pt x="3" y="0"/>
                    <a:pt x="4" y="0"/>
                    <a:pt x="5" y="1"/>
                  </a:cubicBezTo>
                  <a:cubicBezTo>
                    <a:pt x="3" y="2"/>
                    <a:pt x="3" y="6"/>
                    <a:pt x="0" y="4"/>
                  </a:cubicBezTo>
                  <a:cubicBezTo>
                    <a:pt x="1" y="3"/>
                    <a:pt x="1" y="2"/>
                    <a:pt x="2" y="2"/>
                  </a:cubicBezTo>
                  <a:close/>
                </a:path>
              </a:pathLst>
            </a:custGeom>
            <a:solidFill>
              <a:srgbClr val="987E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7" name="Freeform 1823"/>
            <p:cNvSpPr>
              <a:spLocks/>
            </p:cNvSpPr>
            <p:nvPr/>
          </p:nvSpPr>
          <p:spPr bwMode="auto">
            <a:xfrm>
              <a:off x="1721" y="3118"/>
              <a:ext cx="11" cy="9"/>
            </a:xfrm>
            <a:custGeom>
              <a:avLst/>
              <a:gdLst>
                <a:gd name="T0" fmla="*/ 5 w 5"/>
                <a:gd name="T1" fmla="*/ 2 h 4"/>
                <a:gd name="T2" fmla="*/ 0 w 5"/>
                <a:gd name="T3" fmla="*/ 2 h 4"/>
                <a:gd name="T4" fmla="*/ 5 w 5"/>
                <a:gd name="T5" fmla="*/ 2 h 4"/>
              </a:gdLst>
              <a:ahLst/>
              <a:cxnLst>
                <a:cxn ang="0">
                  <a:pos x="T0" y="T1"/>
                </a:cxn>
                <a:cxn ang="0">
                  <a:pos x="T2" y="T3"/>
                </a:cxn>
                <a:cxn ang="0">
                  <a:pos x="T4" y="T5"/>
                </a:cxn>
              </a:cxnLst>
              <a:rect l="0" t="0" r="r" b="b"/>
              <a:pathLst>
                <a:path w="5" h="4">
                  <a:moveTo>
                    <a:pt x="5" y="2"/>
                  </a:moveTo>
                  <a:cubicBezTo>
                    <a:pt x="3" y="4"/>
                    <a:pt x="2" y="3"/>
                    <a:pt x="0" y="2"/>
                  </a:cubicBezTo>
                  <a:cubicBezTo>
                    <a:pt x="2" y="0"/>
                    <a:pt x="3" y="2"/>
                    <a:pt x="5" y="2"/>
                  </a:cubicBezTo>
                  <a:close/>
                </a:path>
              </a:pathLst>
            </a:custGeom>
            <a:solidFill>
              <a:srgbClr val="836A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8" name="Freeform 1824"/>
            <p:cNvSpPr>
              <a:spLocks/>
            </p:cNvSpPr>
            <p:nvPr/>
          </p:nvSpPr>
          <p:spPr bwMode="auto">
            <a:xfrm>
              <a:off x="1718" y="3132"/>
              <a:ext cx="10" cy="9"/>
            </a:xfrm>
            <a:custGeom>
              <a:avLst/>
              <a:gdLst>
                <a:gd name="T0" fmla="*/ 4 w 4"/>
                <a:gd name="T1" fmla="*/ 1 h 4"/>
                <a:gd name="T2" fmla="*/ 0 w 4"/>
                <a:gd name="T3" fmla="*/ 1 h 4"/>
                <a:gd name="T4" fmla="*/ 4 w 4"/>
                <a:gd name="T5" fmla="*/ 1 h 4"/>
              </a:gdLst>
              <a:ahLst/>
              <a:cxnLst>
                <a:cxn ang="0">
                  <a:pos x="T0" y="T1"/>
                </a:cxn>
                <a:cxn ang="0">
                  <a:pos x="T2" y="T3"/>
                </a:cxn>
                <a:cxn ang="0">
                  <a:pos x="T4" y="T5"/>
                </a:cxn>
              </a:cxnLst>
              <a:rect l="0" t="0" r="r" b="b"/>
              <a:pathLst>
                <a:path w="4" h="4">
                  <a:moveTo>
                    <a:pt x="4" y="1"/>
                  </a:moveTo>
                  <a:cubicBezTo>
                    <a:pt x="3" y="4"/>
                    <a:pt x="1" y="2"/>
                    <a:pt x="0" y="1"/>
                  </a:cubicBezTo>
                  <a:cubicBezTo>
                    <a:pt x="1" y="0"/>
                    <a:pt x="3" y="2"/>
                    <a:pt x="4" y="1"/>
                  </a:cubicBezTo>
                  <a:close/>
                </a:path>
              </a:pathLst>
            </a:custGeom>
            <a:solidFill>
              <a:srgbClr val="8C7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9" name="Freeform 1825"/>
            <p:cNvSpPr>
              <a:spLocks/>
            </p:cNvSpPr>
            <p:nvPr/>
          </p:nvSpPr>
          <p:spPr bwMode="auto">
            <a:xfrm>
              <a:off x="1580" y="3160"/>
              <a:ext cx="38" cy="22"/>
            </a:xfrm>
            <a:custGeom>
              <a:avLst/>
              <a:gdLst>
                <a:gd name="T0" fmla="*/ 1 w 16"/>
                <a:gd name="T1" fmla="*/ 7 h 9"/>
                <a:gd name="T2" fmla="*/ 2 w 16"/>
                <a:gd name="T3" fmla="*/ 6 h 9"/>
                <a:gd name="T4" fmla="*/ 16 w 16"/>
                <a:gd name="T5" fmla="*/ 0 h 9"/>
                <a:gd name="T6" fmla="*/ 9 w 16"/>
                <a:gd name="T7" fmla="*/ 8 h 9"/>
                <a:gd name="T8" fmla="*/ 2 w 16"/>
                <a:gd name="T9" fmla="*/ 9 h 9"/>
                <a:gd name="T10" fmla="*/ 1 w 16"/>
                <a:gd name="T11" fmla="*/ 7 h 9"/>
              </a:gdLst>
              <a:ahLst/>
              <a:cxnLst>
                <a:cxn ang="0">
                  <a:pos x="T0" y="T1"/>
                </a:cxn>
                <a:cxn ang="0">
                  <a:pos x="T2" y="T3"/>
                </a:cxn>
                <a:cxn ang="0">
                  <a:pos x="T4" y="T5"/>
                </a:cxn>
                <a:cxn ang="0">
                  <a:pos x="T6" y="T7"/>
                </a:cxn>
                <a:cxn ang="0">
                  <a:pos x="T8" y="T9"/>
                </a:cxn>
                <a:cxn ang="0">
                  <a:pos x="T10" y="T11"/>
                </a:cxn>
              </a:cxnLst>
              <a:rect l="0" t="0" r="r" b="b"/>
              <a:pathLst>
                <a:path w="16" h="9">
                  <a:moveTo>
                    <a:pt x="1" y="7"/>
                  </a:moveTo>
                  <a:cubicBezTo>
                    <a:pt x="2" y="7"/>
                    <a:pt x="2" y="7"/>
                    <a:pt x="2" y="6"/>
                  </a:cubicBezTo>
                  <a:cubicBezTo>
                    <a:pt x="7" y="4"/>
                    <a:pt x="11" y="2"/>
                    <a:pt x="16" y="0"/>
                  </a:cubicBezTo>
                  <a:cubicBezTo>
                    <a:pt x="14" y="4"/>
                    <a:pt x="12" y="6"/>
                    <a:pt x="9" y="8"/>
                  </a:cubicBezTo>
                  <a:cubicBezTo>
                    <a:pt x="6" y="8"/>
                    <a:pt x="4" y="8"/>
                    <a:pt x="2" y="9"/>
                  </a:cubicBezTo>
                  <a:cubicBezTo>
                    <a:pt x="0" y="9"/>
                    <a:pt x="1" y="8"/>
                    <a:pt x="1" y="7"/>
                  </a:cubicBezTo>
                  <a:close/>
                </a:path>
              </a:pathLst>
            </a:custGeom>
            <a:solidFill>
              <a:srgbClr val="F2EF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0" name="Freeform 1826"/>
            <p:cNvSpPr>
              <a:spLocks/>
            </p:cNvSpPr>
            <p:nvPr/>
          </p:nvSpPr>
          <p:spPr bwMode="auto">
            <a:xfrm>
              <a:off x="1716" y="2729"/>
              <a:ext cx="26" cy="33"/>
            </a:xfrm>
            <a:custGeom>
              <a:avLst/>
              <a:gdLst>
                <a:gd name="T0" fmla="*/ 4 w 11"/>
                <a:gd name="T1" fmla="*/ 11 h 14"/>
                <a:gd name="T2" fmla="*/ 3 w 11"/>
                <a:gd name="T3" fmla="*/ 8 h 14"/>
                <a:gd name="T4" fmla="*/ 4 w 11"/>
                <a:gd name="T5" fmla="*/ 6 h 14"/>
                <a:gd name="T6" fmla="*/ 4 w 11"/>
                <a:gd name="T7" fmla="*/ 4 h 14"/>
                <a:gd name="T8" fmla="*/ 10 w 11"/>
                <a:gd name="T9" fmla="*/ 1 h 14"/>
                <a:gd name="T10" fmla="*/ 8 w 11"/>
                <a:gd name="T11" fmla="*/ 3 h 14"/>
                <a:gd name="T12" fmla="*/ 9 w 11"/>
                <a:gd name="T13" fmla="*/ 7 h 14"/>
                <a:gd name="T14" fmla="*/ 11 w 11"/>
                <a:gd name="T15" fmla="*/ 11 h 14"/>
                <a:gd name="T16" fmla="*/ 6 w 11"/>
                <a:gd name="T17" fmla="*/ 13 h 14"/>
                <a:gd name="T18" fmla="*/ 4 w 11"/>
                <a:gd name="T19" fmla="*/ 11 h 14"/>
                <a:gd name="T20" fmla="*/ 5 w 11"/>
                <a:gd name="T21" fmla="*/ 10 h 14"/>
                <a:gd name="T22" fmla="*/ 4 w 11"/>
                <a:gd name="T23"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4">
                  <a:moveTo>
                    <a:pt x="4" y="11"/>
                  </a:moveTo>
                  <a:cubicBezTo>
                    <a:pt x="0" y="11"/>
                    <a:pt x="5" y="8"/>
                    <a:pt x="3" y="8"/>
                  </a:cubicBezTo>
                  <a:cubicBezTo>
                    <a:pt x="3" y="7"/>
                    <a:pt x="4" y="7"/>
                    <a:pt x="4" y="6"/>
                  </a:cubicBezTo>
                  <a:cubicBezTo>
                    <a:pt x="5" y="6"/>
                    <a:pt x="5" y="5"/>
                    <a:pt x="4" y="4"/>
                  </a:cubicBezTo>
                  <a:cubicBezTo>
                    <a:pt x="5" y="2"/>
                    <a:pt x="7" y="0"/>
                    <a:pt x="10" y="1"/>
                  </a:cubicBezTo>
                  <a:cubicBezTo>
                    <a:pt x="10" y="2"/>
                    <a:pt x="8" y="2"/>
                    <a:pt x="8" y="3"/>
                  </a:cubicBezTo>
                  <a:cubicBezTo>
                    <a:pt x="8" y="4"/>
                    <a:pt x="9" y="5"/>
                    <a:pt x="9" y="7"/>
                  </a:cubicBezTo>
                  <a:cubicBezTo>
                    <a:pt x="7" y="9"/>
                    <a:pt x="9" y="10"/>
                    <a:pt x="11" y="11"/>
                  </a:cubicBezTo>
                  <a:cubicBezTo>
                    <a:pt x="8" y="10"/>
                    <a:pt x="9" y="14"/>
                    <a:pt x="6" y="13"/>
                  </a:cubicBezTo>
                  <a:cubicBezTo>
                    <a:pt x="6" y="12"/>
                    <a:pt x="3" y="13"/>
                    <a:pt x="4" y="11"/>
                  </a:cubicBezTo>
                  <a:cubicBezTo>
                    <a:pt x="4" y="10"/>
                    <a:pt x="4" y="10"/>
                    <a:pt x="5" y="10"/>
                  </a:cubicBezTo>
                  <a:cubicBezTo>
                    <a:pt x="4" y="10"/>
                    <a:pt x="4" y="11"/>
                    <a:pt x="4" y="11"/>
                  </a:cubicBezTo>
                  <a:close/>
                </a:path>
              </a:pathLst>
            </a:custGeom>
            <a:solidFill>
              <a:srgbClr val="F1D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1" name="Freeform 1827"/>
            <p:cNvSpPr>
              <a:spLocks/>
            </p:cNvSpPr>
            <p:nvPr/>
          </p:nvSpPr>
          <p:spPr bwMode="auto">
            <a:xfrm>
              <a:off x="1732" y="2736"/>
              <a:ext cx="8" cy="10"/>
            </a:xfrm>
            <a:custGeom>
              <a:avLst/>
              <a:gdLst>
                <a:gd name="T0" fmla="*/ 2 w 3"/>
                <a:gd name="T1" fmla="*/ 4 h 4"/>
                <a:gd name="T2" fmla="*/ 1 w 3"/>
                <a:gd name="T3" fmla="*/ 0 h 4"/>
                <a:gd name="T4" fmla="*/ 3 w 3"/>
                <a:gd name="T5" fmla="*/ 1 h 4"/>
                <a:gd name="T6" fmla="*/ 2 w 3"/>
                <a:gd name="T7" fmla="*/ 4 h 4"/>
              </a:gdLst>
              <a:ahLst/>
              <a:cxnLst>
                <a:cxn ang="0">
                  <a:pos x="T0" y="T1"/>
                </a:cxn>
                <a:cxn ang="0">
                  <a:pos x="T2" y="T3"/>
                </a:cxn>
                <a:cxn ang="0">
                  <a:pos x="T4" y="T5"/>
                </a:cxn>
                <a:cxn ang="0">
                  <a:pos x="T6" y="T7"/>
                </a:cxn>
              </a:cxnLst>
              <a:rect l="0" t="0" r="r" b="b"/>
              <a:pathLst>
                <a:path w="3" h="4">
                  <a:moveTo>
                    <a:pt x="2" y="4"/>
                  </a:moveTo>
                  <a:cubicBezTo>
                    <a:pt x="1" y="2"/>
                    <a:pt x="0" y="1"/>
                    <a:pt x="1" y="0"/>
                  </a:cubicBezTo>
                  <a:cubicBezTo>
                    <a:pt x="2" y="0"/>
                    <a:pt x="3" y="0"/>
                    <a:pt x="3" y="1"/>
                  </a:cubicBezTo>
                  <a:cubicBezTo>
                    <a:pt x="3" y="3"/>
                    <a:pt x="3" y="3"/>
                    <a:pt x="2" y="4"/>
                  </a:cubicBezTo>
                  <a:close/>
                </a:path>
              </a:pathLst>
            </a:custGeom>
            <a:solidFill>
              <a:srgbClr val="896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2" name="Freeform 1828"/>
            <p:cNvSpPr>
              <a:spLocks/>
            </p:cNvSpPr>
            <p:nvPr/>
          </p:nvSpPr>
          <p:spPr bwMode="auto">
            <a:xfrm>
              <a:off x="1723" y="2739"/>
              <a:ext cx="9" cy="7"/>
            </a:xfrm>
            <a:custGeom>
              <a:avLst/>
              <a:gdLst>
                <a:gd name="T0" fmla="*/ 1 w 4"/>
                <a:gd name="T1" fmla="*/ 0 h 3"/>
                <a:gd name="T2" fmla="*/ 4 w 4"/>
                <a:gd name="T3" fmla="*/ 1 h 3"/>
                <a:gd name="T4" fmla="*/ 1 w 4"/>
                <a:gd name="T5" fmla="*/ 2 h 3"/>
                <a:gd name="T6" fmla="*/ 1 w 4"/>
                <a:gd name="T7" fmla="*/ 0 h 3"/>
              </a:gdLst>
              <a:ahLst/>
              <a:cxnLst>
                <a:cxn ang="0">
                  <a:pos x="T0" y="T1"/>
                </a:cxn>
                <a:cxn ang="0">
                  <a:pos x="T2" y="T3"/>
                </a:cxn>
                <a:cxn ang="0">
                  <a:pos x="T4" y="T5"/>
                </a:cxn>
                <a:cxn ang="0">
                  <a:pos x="T6" y="T7"/>
                </a:cxn>
              </a:cxnLst>
              <a:rect l="0" t="0" r="r" b="b"/>
              <a:pathLst>
                <a:path w="4" h="3">
                  <a:moveTo>
                    <a:pt x="1" y="0"/>
                  </a:moveTo>
                  <a:cubicBezTo>
                    <a:pt x="2" y="0"/>
                    <a:pt x="4" y="0"/>
                    <a:pt x="4" y="1"/>
                  </a:cubicBezTo>
                  <a:cubicBezTo>
                    <a:pt x="4" y="3"/>
                    <a:pt x="2" y="3"/>
                    <a:pt x="1" y="2"/>
                  </a:cubicBezTo>
                  <a:cubicBezTo>
                    <a:pt x="0" y="2"/>
                    <a:pt x="0" y="1"/>
                    <a:pt x="1" y="0"/>
                  </a:cubicBezTo>
                  <a:close/>
                </a:path>
              </a:pathLst>
            </a:custGeom>
            <a:solidFill>
              <a:srgbClr val="846A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3" name="Freeform 1829"/>
            <p:cNvSpPr>
              <a:spLocks/>
            </p:cNvSpPr>
            <p:nvPr/>
          </p:nvSpPr>
          <p:spPr bwMode="auto">
            <a:xfrm>
              <a:off x="1590" y="2931"/>
              <a:ext cx="9" cy="7"/>
            </a:xfrm>
            <a:custGeom>
              <a:avLst/>
              <a:gdLst>
                <a:gd name="T0" fmla="*/ 2 w 4"/>
                <a:gd name="T1" fmla="*/ 0 h 3"/>
                <a:gd name="T2" fmla="*/ 3 w 4"/>
                <a:gd name="T3" fmla="*/ 2 h 3"/>
                <a:gd name="T4" fmla="*/ 2 w 4"/>
                <a:gd name="T5" fmla="*/ 3 h 3"/>
                <a:gd name="T6" fmla="*/ 0 w 4"/>
                <a:gd name="T7" fmla="*/ 2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3" y="0"/>
                    <a:pt x="3" y="1"/>
                    <a:pt x="3" y="2"/>
                  </a:cubicBezTo>
                  <a:cubicBezTo>
                    <a:pt x="4" y="3"/>
                    <a:pt x="3" y="3"/>
                    <a:pt x="2" y="3"/>
                  </a:cubicBezTo>
                  <a:cubicBezTo>
                    <a:pt x="1" y="3"/>
                    <a:pt x="0" y="3"/>
                    <a:pt x="0" y="2"/>
                  </a:cubicBezTo>
                  <a:cubicBezTo>
                    <a:pt x="0" y="1"/>
                    <a:pt x="1" y="0"/>
                    <a:pt x="2" y="0"/>
                  </a:cubicBezTo>
                  <a:close/>
                </a:path>
              </a:pathLst>
            </a:custGeom>
            <a:solidFill>
              <a:srgbClr val="8A6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4" name="Freeform 1830"/>
            <p:cNvSpPr>
              <a:spLocks/>
            </p:cNvSpPr>
            <p:nvPr/>
          </p:nvSpPr>
          <p:spPr bwMode="auto">
            <a:xfrm>
              <a:off x="943" y="1908"/>
              <a:ext cx="38" cy="33"/>
            </a:xfrm>
            <a:custGeom>
              <a:avLst/>
              <a:gdLst>
                <a:gd name="T0" fmla="*/ 14 w 16"/>
                <a:gd name="T1" fmla="*/ 0 h 14"/>
                <a:gd name="T2" fmla="*/ 15 w 16"/>
                <a:gd name="T3" fmla="*/ 0 h 14"/>
                <a:gd name="T4" fmla="*/ 12 w 16"/>
                <a:gd name="T5" fmla="*/ 12 h 14"/>
                <a:gd name="T6" fmla="*/ 7 w 16"/>
                <a:gd name="T7" fmla="*/ 12 h 14"/>
                <a:gd name="T8" fmla="*/ 0 w 16"/>
                <a:gd name="T9" fmla="*/ 11 h 14"/>
                <a:gd name="T10" fmla="*/ 7 w 16"/>
                <a:gd name="T11" fmla="*/ 11 h 14"/>
                <a:gd name="T12" fmla="*/ 12 w 16"/>
                <a:gd name="T13" fmla="*/ 8 h 14"/>
                <a:gd name="T14" fmla="*/ 14 w 16"/>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14" y="0"/>
                  </a:moveTo>
                  <a:cubicBezTo>
                    <a:pt x="14" y="0"/>
                    <a:pt x="15" y="0"/>
                    <a:pt x="15" y="0"/>
                  </a:cubicBezTo>
                  <a:cubicBezTo>
                    <a:pt x="16" y="5"/>
                    <a:pt x="15" y="8"/>
                    <a:pt x="12" y="12"/>
                  </a:cubicBezTo>
                  <a:cubicBezTo>
                    <a:pt x="11" y="13"/>
                    <a:pt x="9" y="14"/>
                    <a:pt x="7" y="12"/>
                  </a:cubicBezTo>
                  <a:cubicBezTo>
                    <a:pt x="5" y="12"/>
                    <a:pt x="3" y="11"/>
                    <a:pt x="0" y="11"/>
                  </a:cubicBezTo>
                  <a:cubicBezTo>
                    <a:pt x="2" y="11"/>
                    <a:pt x="4" y="10"/>
                    <a:pt x="7" y="11"/>
                  </a:cubicBezTo>
                  <a:cubicBezTo>
                    <a:pt x="10" y="12"/>
                    <a:pt x="11" y="11"/>
                    <a:pt x="12" y="8"/>
                  </a:cubicBezTo>
                  <a:cubicBezTo>
                    <a:pt x="13" y="5"/>
                    <a:pt x="13" y="3"/>
                    <a:pt x="14" y="0"/>
                  </a:cubicBezTo>
                  <a:close/>
                </a:path>
              </a:pathLst>
            </a:custGeom>
            <a:solidFill>
              <a:srgbClr val="916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5" name="Freeform 1831"/>
            <p:cNvSpPr>
              <a:spLocks/>
            </p:cNvSpPr>
            <p:nvPr/>
          </p:nvSpPr>
          <p:spPr bwMode="auto">
            <a:xfrm>
              <a:off x="955" y="1915"/>
              <a:ext cx="14" cy="14"/>
            </a:xfrm>
            <a:custGeom>
              <a:avLst/>
              <a:gdLst>
                <a:gd name="T0" fmla="*/ 3 w 6"/>
                <a:gd name="T1" fmla="*/ 0 h 6"/>
                <a:gd name="T2" fmla="*/ 6 w 6"/>
                <a:gd name="T3" fmla="*/ 3 h 6"/>
                <a:gd name="T4" fmla="*/ 4 w 6"/>
                <a:gd name="T5" fmla="*/ 5 h 6"/>
                <a:gd name="T6" fmla="*/ 1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3" y="2"/>
                    <a:pt x="6" y="0"/>
                    <a:pt x="6" y="3"/>
                  </a:cubicBezTo>
                  <a:cubicBezTo>
                    <a:pt x="6" y="4"/>
                    <a:pt x="5" y="6"/>
                    <a:pt x="4" y="5"/>
                  </a:cubicBezTo>
                  <a:cubicBezTo>
                    <a:pt x="3" y="5"/>
                    <a:pt x="2" y="3"/>
                    <a:pt x="1" y="2"/>
                  </a:cubicBezTo>
                  <a:cubicBezTo>
                    <a:pt x="0" y="1"/>
                    <a:pt x="2" y="1"/>
                    <a:pt x="3" y="0"/>
                  </a:cubicBezTo>
                  <a:close/>
                </a:path>
              </a:pathLst>
            </a:custGeom>
            <a:solidFill>
              <a:srgbClr val="9A7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6" name="Freeform 1832"/>
            <p:cNvSpPr>
              <a:spLocks/>
            </p:cNvSpPr>
            <p:nvPr/>
          </p:nvSpPr>
          <p:spPr bwMode="auto">
            <a:xfrm>
              <a:off x="962" y="1901"/>
              <a:ext cx="10" cy="14"/>
            </a:xfrm>
            <a:custGeom>
              <a:avLst/>
              <a:gdLst>
                <a:gd name="T0" fmla="*/ 4 w 4"/>
                <a:gd name="T1" fmla="*/ 6 h 6"/>
                <a:gd name="T2" fmla="*/ 2 w 4"/>
                <a:gd name="T3" fmla="*/ 4 h 6"/>
                <a:gd name="T4" fmla="*/ 1 w 4"/>
                <a:gd name="T5" fmla="*/ 1 h 6"/>
                <a:gd name="T6" fmla="*/ 3 w 4"/>
                <a:gd name="T7" fmla="*/ 1 h 6"/>
                <a:gd name="T8" fmla="*/ 4 w 4"/>
                <a:gd name="T9" fmla="*/ 4 h 6"/>
                <a:gd name="T10" fmla="*/ 4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4" y="6"/>
                  </a:moveTo>
                  <a:cubicBezTo>
                    <a:pt x="3" y="5"/>
                    <a:pt x="2" y="5"/>
                    <a:pt x="2" y="4"/>
                  </a:cubicBezTo>
                  <a:cubicBezTo>
                    <a:pt x="2" y="3"/>
                    <a:pt x="0" y="2"/>
                    <a:pt x="1" y="1"/>
                  </a:cubicBezTo>
                  <a:cubicBezTo>
                    <a:pt x="2" y="1"/>
                    <a:pt x="2" y="0"/>
                    <a:pt x="3" y="1"/>
                  </a:cubicBezTo>
                  <a:cubicBezTo>
                    <a:pt x="4" y="1"/>
                    <a:pt x="4" y="3"/>
                    <a:pt x="4" y="4"/>
                  </a:cubicBezTo>
                  <a:cubicBezTo>
                    <a:pt x="4" y="4"/>
                    <a:pt x="4" y="5"/>
                    <a:pt x="4" y="6"/>
                  </a:cubicBezTo>
                  <a:close/>
                </a:path>
              </a:pathLst>
            </a:custGeom>
            <a:solidFill>
              <a:srgbClr val="886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7" name="Freeform 1833"/>
            <p:cNvSpPr>
              <a:spLocks/>
            </p:cNvSpPr>
            <p:nvPr/>
          </p:nvSpPr>
          <p:spPr bwMode="auto">
            <a:xfrm>
              <a:off x="955" y="1908"/>
              <a:ext cx="10" cy="4"/>
            </a:xfrm>
            <a:custGeom>
              <a:avLst/>
              <a:gdLst>
                <a:gd name="T0" fmla="*/ 4 w 4"/>
                <a:gd name="T1" fmla="*/ 1 h 2"/>
                <a:gd name="T2" fmla="*/ 2 w 4"/>
                <a:gd name="T3" fmla="*/ 2 h 2"/>
                <a:gd name="T4" fmla="*/ 0 w 4"/>
                <a:gd name="T5" fmla="*/ 1 h 2"/>
                <a:gd name="T6" fmla="*/ 1 w 4"/>
                <a:gd name="T7" fmla="*/ 0 h 2"/>
                <a:gd name="T8" fmla="*/ 4 w 4"/>
                <a:gd name="T9" fmla="*/ 1 h 2"/>
              </a:gdLst>
              <a:ahLst/>
              <a:cxnLst>
                <a:cxn ang="0">
                  <a:pos x="T0" y="T1"/>
                </a:cxn>
                <a:cxn ang="0">
                  <a:pos x="T2" y="T3"/>
                </a:cxn>
                <a:cxn ang="0">
                  <a:pos x="T4" y="T5"/>
                </a:cxn>
                <a:cxn ang="0">
                  <a:pos x="T6" y="T7"/>
                </a:cxn>
                <a:cxn ang="0">
                  <a:pos x="T8" y="T9"/>
                </a:cxn>
              </a:cxnLst>
              <a:rect l="0" t="0" r="r" b="b"/>
              <a:pathLst>
                <a:path w="4" h="2">
                  <a:moveTo>
                    <a:pt x="4" y="1"/>
                  </a:moveTo>
                  <a:cubicBezTo>
                    <a:pt x="3" y="2"/>
                    <a:pt x="3" y="2"/>
                    <a:pt x="2" y="2"/>
                  </a:cubicBezTo>
                  <a:cubicBezTo>
                    <a:pt x="1" y="2"/>
                    <a:pt x="1" y="2"/>
                    <a:pt x="0" y="1"/>
                  </a:cubicBezTo>
                  <a:cubicBezTo>
                    <a:pt x="0" y="1"/>
                    <a:pt x="1" y="0"/>
                    <a:pt x="1" y="0"/>
                  </a:cubicBezTo>
                  <a:cubicBezTo>
                    <a:pt x="2" y="0"/>
                    <a:pt x="3" y="0"/>
                    <a:pt x="4" y="1"/>
                  </a:cubicBezTo>
                  <a:close/>
                </a:path>
              </a:pathLst>
            </a:custGeom>
            <a:solidFill>
              <a:srgbClr val="927B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8" name="Freeform 1834"/>
            <p:cNvSpPr>
              <a:spLocks/>
            </p:cNvSpPr>
            <p:nvPr/>
          </p:nvSpPr>
          <p:spPr bwMode="auto">
            <a:xfrm>
              <a:off x="1590" y="2829"/>
              <a:ext cx="12" cy="19"/>
            </a:xfrm>
            <a:custGeom>
              <a:avLst/>
              <a:gdLst>
                <a:gd name="T0" fmla="*/ 5 w 5"/>
                <a:gd name="T1" fmla="*/ 4 h 8"/>
                <a:gd name="T2" fmla="*/ 0 w 5"/>
                <a:gd name="T3" fmla="*/ 8 h 8"/>
                <a:gd name="T4" fmla="*/ 1 w 5"/>
                <a:gd name="T5" fmla="*/ 0 h 8"/>
                <a:gd name="T6" fmla="*/ 5 w 5"/>
                <a:gd name="T7" fmla="*/ 4 h 8"/>
              </a:gdLst>
              <a:ahLst/>
              <a:cxnLst>
                <a:cxn ang="0">
                  <a:pos x="T0" y="T1"/>
                </a:cxn>
                <a:cxn ang="0">
                  <a:pos x="T2" y="T3"/>
                </a:cxn>
                <a:cxn ang="0">
                  <a:pos x="T4" y="T5"/>
                </a:cxn>
                <a:cxn ang="0">
                  <a:pos x="T6" y="T7"/>
                </a:cxn>
              </a:cxnLst>
              <a:rect l="0" t="0" r="r" b="b"/>
              <a:pathLst>
                <a:path w="5" h="8">
                  <a:moveTo>
                    <a:pt x="5" y="4"/>
                  </a:moveTo>
                  <a:cubicBezTo>
                    <a:pt x="5" y="7"/>
                    <a:pt x="2" y="6"/>
                    <a:pt x="0" y="8"/>
                  </a:cubicBezTo>
                  <a:cubicBezTo>
                    <a:pt x="3" y="5"/>
                    <a:pt x="0" y="2"/>
                    <a:pt x="1" y="0"/>
                  </a:cubicBezTo>
                  <a:cubicBezTo>
                    <a:pt x="3" y="1"/>
                    <a:pt x="2" y="4"/>
                    <a:pt x="5" y="4"/>
                  </a:cubicBezTo>
                  <a:close/>
                </a:path>
              </a:pathLst>
            </a:custGeom>
            <a:solidFill>
              <a:srgbClr val="9D80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9" name="Freeform 1835"/>
            <p:cNvSpPr>
              <a:spLocks/>
            </p:cNvSpPr>
            <p:nvPr/>
          </p:nvSpPr>
          <p:spPr bwMode="auto">
            <a:xfrm>
              <a:off x="1595" y="2848"/>
              <a:ext cx="7" cy="7"/>
            </a:xfrm>
            <a:custGeom>
              <a:avLst/>
              <a:gdLst>
                <a:gd name="T0" fmla="*/ 1 w 3"/>
                <a:gd name="T1" fmla="*/ 0 h 3"/>
                <a:gd name="T2" fmla="*/ 3 w 3"/>
                <a:gd name="T3" fmla="*/ 2 h 3"/>
                <a:gd name="T4" fmla="*/ 1 w 3"/>
                <a:gd name="T5" fmla="*/ 3 h 3"/>
                <a:gd name="T6" fmla="*/ 1 w 3"/>
                <a:gd name="T7" fmla="*/ 0 h 3"/>
              </a:gdLst>
              <a:ahLst/>
              <a:cxnLst>
                <a:cxn ang="0">
                  <a:pos x="T0" y="T1"/>
                </a:cxn>
                <a:cxn ang="0">
                  <a:pos x="T2" y="T3"/>
                </a:cxn>
                <a:cxn ang="0">
                  <a:pos x="T4" y="T5"/>
                </a:cxn>
                <a:cxn ang="0">
                  <a:pos x="T6" y="T7"/>
                </a:cxn>
              </a:cxnLst>
              <a:rect l="0" t="0" r="r" b="b"/>
              <a:pathLst>
                <a:path w="3" h="3">
                  <a:moveTo>
                    <a:pt x="1" y="0"/>
                  </a:moveTo>
                  <a:cubicBezTo>
                    <a:pt x="2" y="1"/>
                    <a:pt x="3" y="1"/>
                    <a:pt x="3" y="2"/>
                  </a:cubicBezTo>
                  <a:cubicBezTo>
                    <a:pt x="3" y="3"/>
                    <a:pt x="2" y="3"/>
                    <a:pt x="1" y="3"/>
                  </a:cubicBezTo>
                  <a:cubicBezTo>
                    <a:pt x="0" y="3"/>
                    <a:pt x="0" y="1"/>
                    <a:pt x="1" y="0"/>
                  </a:cubicBezTo>
                  <a:close/>
                </a:path>
              </a:pathLst>
            </a:custGeom>
            <a:solidFill>
              <a:srgbClr val="7F6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0" name="Freeform 1836"/>
            <p:cNvSpPr>
              <a:spLocks/>
            </p:cNvSpPr>
            <p:nvPr/>
          </p:nvSpPr>
          <p:spPr bwMode="auto">
            <a:xfrm>
              <a:off x="1721" y="1628"/>
              <a:ext cx="38" cy="24"/>
            </a:xfrm>
            <a:custGeom>
              <a:avLst/>
              <a:gdLst>
                <a:gd name="T0" fmla="*/ 4 w 16"/>
                <a:gd name="T1" fmla="*/ 6 h 10"/>
                <a:gd name="T2" fmla="*/ 3 w 16"/>
                <a:gd name="T3" fmla="*/ 5 h 10"/>
                <a:gd name="T4" fmla="*/ 1 w 16"/>
                <a:gd name="T5" fmla="*/ 3 h 10"/>
                <a:gd name="T6" fmla="*/ 1 w 16"/>
                <a:gd name="T7" fmla="*/ 0 h 10"/>
                <a:gd name="T8" fmla="*/ 2 w 16"/>
                <a:gd name="T9" fmla="*/ 1 h 10"/>
                <a:gd name="T10" fmla="*/ 4 w 16"/>
                <a:gd name="T11" fmla="*/ 2 h 10"/>
                <a:gd name="T12" fmla="*/ 16 w 16"/>
                <a:gd name="T13" fmla="*/ 10 h 10"/>
                <a:gd name="T14" fmla="*/ 4 w 16"/>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0">
                  <a:moveTo>
                    <a:pt x="4" y="6"/>
                  </a:moveTo>
                  <a:cubicBezTo>
                    <a:pt x="4" y="6"/>
                    <a:pt x="3" y="6"/>
                    <a:pt x="3" y="5"/>
                  </a:cubicBezTo>
                  <a:cubicBezTo>
                    <a:pt x="3" y="4"/>
                    <a:pt x="1" y="4"/>
                    <a:pt x="1" y="3"/>
                  </a:cubicBezTo>
                  <a:cubicBezTo>
                    <a:pt x="0" y="2"/>
                    <a:pt x="0" y="1"/>
                    <a:pt x="1" y="0"/>
                  </a:cubicBezTo>
                  <a:cubicBezTo>
                    <a:pt x="2" y="1"/>
                    <a:pt x="2" y="1"/>
                    <a:pt x="2" y="1"/>
                  </a:cubicBezTo>
                  <a:cubicBezTo>
                    <a:pt x="3" y="2"/>
                    <a:pt x="4" y="2"/>
                    <a:pt x="4" y="2"/>
                  </a:cubicBezTo>
                  <a:cubicBezTo>
                    <a:pt x="10" y="2"/>
                    <a:pt x="13" y="6"/>
                    <a:pt x="16" y="10"/>
                  </a:cubicBezTo>
                  <a:cubicBezTo>
                    <a:pt x="11" y="10"/>
                    <a:pt x="8" y="6"/>
                    <a:pt x="4" y="6"/>
                  </a:cubicBezTo>
                  <a:close/>
                </a:path>
              </a:pathLst>
            </a:custGeom>
            <a:solidFill>
              <a:srgbClr val="EEE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1" name="Freeform 1837"/>
            <p:cNvSpPr>
              <a:spLocks/>
            </p:cNvSpPr>
            <p:nvPr/>
          </p:nvSpPr>
          <p:spPr bwMode="auto">
            <a:xfrm>
              <a:off x="1616" y="2912"/>
              <a:ext cx="7" cy="35"/>
            </a:xfrm>
            <a:custGeom>
              <a:avLst/>
              <a:gdLst>
                <a:gd name="T0" fmla="*/ 2 w 3"/>
                <a:gd name="T1" fmla="*/ 0 h 15"/>
                <a:gd name="T2" fmla="*/ 1 w 3"/>
                <a:gd name="T3" fmla="*/ 15 h 15"/>
                <a:gd name="T4" fmla="*/ 2 w 3"/>
                <a:gd name="T5" fmla="*/ 0 h 15"/>
              </a:gdLst>
              <a:ahLst/>
              <a:cxnLst>
                <a:cxn ang="0">
                  <a:pos x="T0" y="T1"/>
                </a:cxn>
                <a:cxn ang="0">
                  <a:pos x="T2" y="T3"/>
                </a:cxn>
                <a:cxn ang="0">
                  <a:pos x="T4" y="T5"/>
                </a:cxn>
              </a:cxnLst>
              <a:rect l="0" t="0" r="r" b="b"/>
              <a:pathLst>
                <a:path w="3" h="15">
                  <a:moveTo>
                    <a:pt x="2" y="0"/>
                  </a:moveTo>
                  <a:cubicBezTo>
                    <a:pt x="2" y="5"/>
                    <a:pt x="3" y="10"/>
                    <a:pt x="1" y="15"/>
                  </a:cubicBezTo>
                  <a:cubicBezTo>
                    <a:pt x="2" y="10"/>
                    <a:pt x="0" y="5"/>
                    <a:pt x="2" y="0"/>
                  </a:cubicBezTo>
                  <a:close/>
                </a:path>
              </a:pathLst>
            </a:custGeom>
            <a:solidFill>
              <a:srgbClr val="9966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2" name="Freeform 1838"/>
            <p:cNvSpPr>
              <a:spLocks/>
            </p:cNvSpPr>
            <p:nvPr/>
          </p:nvSpPr>
          <p:spPr bwMode="auto">
            <a:xfrm>
              <a:off x="1618" y="2878"/>
              <a:ext cx="5" cy="31"/>
            </a:xfrm>
            <a:custGeom>
              <a:avLst/>
              <a:gdLst>
                <a:gd name="T0" fmla="*/ 2 w 2"/>
                <a:gd name="T1" fmla="*/ 0 h 13"/>
                <a:gd name="T2" fmla="*/ 1 w 2"/>
                <a:gd name="T3" fmla="*/ 13 h 13"/>
                <a:gd name="T4" fmla="*/ 2 w 2"/>
                <a:gd name="T5" fmla="*/ 0 h 13"/>
              </a:gdLst>
              <a:ahLst/>
              <a:cxnLst>
                <a:cxn ang="0">
                  <a:pos x="T0" y="T1"/>
                </a:cxn>
                <a:cxn ang="0">
                  <a:pos x="T2" y="T3"/>
                </a:cxn>
                <a:cxn ang="0">
                  <a:pos x="T4" y="T5"/>
                </a:cxn>
              </a:cxnLst>
              <a:rect l="0" t="0" r="r" b="b"/>
              <a:pathLst>
                <a:path w="2" h="13">
                  <a:moveTo>
                    <a:pt x="2" y="0"/>
                  </a:moveTo>
                  <a:cubicBezTo>
                    <a:pt x="2" y="5"/>
                    <a:pt x="2" y="9"/>
                    <a:pt x="1" y="13"/>
                  </a:cubicBezTo>
                  <a:cubicBezTo>
                    <a:pt x="1" y="9"/>
                    <a:pt x="0" y="4"/>
                    <a:pt x="2" y="0"/>
                  </a:cubicBezTo>
                  <a:close/>
                </a:path>
              </a:pathLst>
            </a:custGeom>
            <a:solidFill>
              <a:srgbClr val="9E5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3" name="Freeform 1839"/>
            <p:cNvSpPr>
              <a:spLocks/>
            </p:cNvSpPr>
            <p:nvPr/>
          </p:nvSpPr>
          <p:spPr bwMode="auto">
            <a:xfrm>
              <a:off x="1026" y="1214"/>
              <a:ext cx="164" cy="71"/>
            </a:xfrm>
            <a:custGeom>
              <a:avLst/>
              <a:gdLst>
                <a:gd name="T0" fmla="*/ 28 w 69"/>
                <a:gd name="T1" fmla="*/ 25 h 30"/>
                <a:gd name="T2" fmla="*/ 19 w 69"/>
                <a:gd name="T3" fmla="*/ 30 h 30"/>
                <a:gd name="T4" fmla="*/ 6 w 69"/>
                <a:gd name="T5" fmla="*/ 28 h 30"/>
                <a:gd name="T6" fmla="*/ 3 w 69"/>
                <a:gd name="T7" fmla="*/ 23 h 30"/>
                <a:gd name="T8" fmla="*/ 17 w 69"/>
                <a:gd name="T9" fmla="*/ 26 h 30"/>
                <a:gd name="T10" fmla="*/ 17 w 69"/>
                <a:gd name="T11" fmla="*/ 24 h 30"/>
                <a:gd name="T12" fmla="*/ 7 w 69"/>
                <a:gd name="T13" fmla="*/ 21 h 30"/>
                <a:gd name="T14" fmla="*/ 5 w 69"/>
                <a:gd name="T15" fmla="*/ 19 h 30"/>
                <a:gd name="T16" fmla="*/ 5 w 69"/>
                <a:gd name="T17" fmla="*/ 19 h 30"/>
                <a:gd name="T18" fmla="*/ 2 w 69"/>
                <a:gd name="T19" fmla="*/ 10 h 30"/>
                <a:gd name="T20" fmla="*/ 7 w 69"/>
                <a:gd name="T21" fmla="*/ 6 h 30"/>
                <a:gd name="T22" fmla="*/ 10 w 69"/>
                <a:gd name="T23" fmla="*/ 11 h 30"/>
                <a:gd name="T24" fmla="*/ 12 w 69"/>
                <a:gd name="T25" fmla="*/ 14 h 30"/>
                <a:gd name="T26" fmla="*/ 28 w 69"/>
                <a:gd name="T27" fmla="*/ 11 h 30"/>
                <a:gd name="T28" fmla="*/ 39 w 69"/>
                <a:gd name="T29" fmla="*/ 10 h 30"/>
                <a:gd name="T30" fmla="*/ 42 w 69"/>
                <a:gd name="T31" fmla="*/ 9 h 30"/>
                <a:gd name="T32" fmla="*/ 49 w 69"/>
                <a:gd name="T33" fmla="*/ 4 h 30"/>
                <a:gd name="T34" fmla="*/ 56 w 69"/>
                <a:gd name="T35" fmla="*/ 1 h 30"/>
                <a:gd name="T36" fmla="*/ 58 w 69"/>
                <a:gd name="T37" fmla="*/ 0 h 30"/>
                <a:gd name="T38" fmla="*/ 68 w 69"/>
                <a:gd name="T39" fmla="*/ 2 h 30"/>
                <a:gd name="T40" fmla="*/ 68 w 69"/>
                <a:gd name="T41" fmla="*/ 4 h 30"/>
                <a:gd name="T42" fmla="*/ 68 w 69"/>
                <a:gd name="T43" fmla="*/ 5 h 30"/>
                <a:gd name="T44" fmla="*/ 57 w 69"/>
                <a:gd name="T45" fmla="*/ 10 h 30"/>
                <a:gd name="T46" fmla="*/ 52 w 69"/>
                <a:gd name="T47" fmla="*/ 12 h 30"/>
                <a:gd name="T48" fmla="*/ 51 w 69"/>
                <a:gd name="T49" fmla="*/ 13 h 30"/>
                <a:gd name="T50" fmla="*/ 49 w 69"/>
                <a:gd name="T51" fmla="*/ 14 h 30"/>
                <a:gd name="T52" fmla="*/ 33 w 69"/>
                <a:gd name="T53" fmla="*/ 21 h 30"/>
                <a:gd name="T54" fmla="*/ 28 w 69"/>
                <a:gd name="T5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30">
                  <a:moveTo>
                    <a:pt x="28" y="25"/>
                  </a:moveTo>
                  <a:cubicBezTo>
                    <a:pt x="24" y="26"/>
                    <a:pt x="23" y="30"/>
                    <a:pt x="19" y="30"/>
                  </a:cubicBezTo>
                  <a:cubicBezTo>
                    <a:pt x="14" y="30"/>
                    <a:pt x="10" y="30"/>
                    <a:pt x="6" y="28"/>
                  </a:cubicBezTo>
                  <a:cubicBezTo>
                    <a:pt x="4" y="27"/>
                    <a:pt x="5" y="24"/>
                    <a:pt x="3" y="23"/>
                  </a:cubicBezTo>
                  <a:cubicBezTo>
                    <a:pt x="7" y="25"/>
                    <a:pt x="12" y="26"/>
                    <a:pt x="17" y="26"/>
                  </a:cubicBezTo>
                  <a:cubicBezTo>
                    <a:pt x="18" y="26"/>
                    <a:pt x="20" y="26"/>
                    <a:pt x="17" y="24"/>
                  </a:cubicBezTo>
                  <a:cubicBezTo>
                    <a:pt x="14" y="24"/>
                    <a:pt x="10" y="21"/>
                    <a:pt x="7" y="21"/>
                  </a:cubicBezTo>
                  <a:cubicBezTo>
                    <a:pt x="6" y="21"/>
                    <a:pt x="5" y="20"/>
                    <a:pt x="5" y="19"/>
                  </a:cubicBezTo>
                  <a:cubicBezTo>
                    <a:pt x="5" y="19"/>
                    <a:pt x="5" y="19"/>
                    <a:pt x="5" y="19"/>
                  </a:cubicBezTo>
                  <a:cubicBezTo>
                    <a:pt x="1" y="16"/>
                    <a:pt x="0" y="14"/>
                    <a:pt x="2" y="10"/>
                  </a:cubicBezTo>
                  <a:cubicBezTo>
                    <a:pt x="3" y="7"/>
                    <a:pt x="4" y="6"/>
                    <a:pt x="7" y="6"/>
                  </a:cubicBezTo>
                  <a:cubicBezTo>
                    <a:pt x="9" y="7"/>
                    <a:pt x="10" y="8"/>
                    <a:pt x="10" y="11"/>
                  </a:cubicBezTo>
                  <a:cubicBezTo>
                    <a:pt x="10" y="12"/>
                    <a:pt x="9" y="14"/>
                    <a:pt x="12" y="14"/>
                  </a:cubicBezTo>
                  <a:cubicBezTo>
                    <a:pt x="17" y="15"/>
                    <a:pt x="23" y="12"/>
                    <a:pt x="28" y="11"/>
                  </a:cubicBezTo>
                  <a:cubicBezTo>
                    <a:pt x="32" y="11"/>
                    <a:pt x="36" y="11"/>
                    <a:pt x="39" y="10"/>
                  </a:cubicBezTo>
                  <a:cubicBezTo>
                    <a:pt x="40" y="10"/>
                    <a:pt x="41" y="11"/>
                    <a:pt x="42" y="9"/>
                  </a:cubicBezTo>
                  <a:cubicBezTo>
                    <a:pt x="42" y="5"/>
                    <a:pt x="45" y="4"/>
                    <a:pt x="49" y="4"/>
                  </a:cubicBezTo>
                  <a:cubicBezTo>
                    <a:pt x="52" y="4"/>
                    <a:pt x="54" y="4"/>
                    <a:pt x="56" y="1"/>
                  </a:cubicBezTo>
                  <a:cubicBezTo>
                    <a:pt x="56" y="0"/>
                    <a:pt x="57" y="0"/>
                    <a:pt x="58" y="0"/>
                  </a:cubicBezTo>
                  <a:cubicBezTo>
                    <a:pt x="61" y="0"/>
                    <a:pt x="64" y="1"/>
                    <a:pt x="68" y="2"/>
                  </a:cubicBezTo>
                  <a:cubicBezTo>
                    <a:pt x="69" y="2"/>
                    <a:pt x="69" y="3"/>
                    <a:pt x="68" y="4"/>
                  </a:cubicBezTo>
                  <a:cubicBezTo>
                    <a:pt x="68" y="4"/>
                    <a:pt x="68" y="5"/>
                    <a:pt x="68" y="5"/>
                  </a:cubicBezTo>
                  <a:cubicBezTo>
                    <a:pt x="65" y="8"/>
                    <a:pt x="62" y="10"/>
                    <a:pt x="57" y="10"/>
                  </a:cubicBezTo>
                  <a:cubicBezTo>
                    <a:pt x="55" y="10"/>
                    <a:pt x="53" y="11"/>
                    <a:pt x="52" y="12"/>
                  </a:cubicBezTo>
                  <a:cubicBezTo>
                    <a:pt x="51" y="12"/>
                    <a:pt x="51" y="13"/>
                    <a:pt x="51" y="13"/>
                  </a:cubicBezTo>
                  <a:cubicBezTo>
                    <a:pt x="50" y="14"/>
                    <a:pt x="50" y="14"/>
                    <a:pt x="49" y="14"/>
                  </a:cubicBezTo>
                  <a:cubicBezTo>
                    <a:pt x="44" y="17"/>
                    <a:pt x="39" y="21"/>
                    <a:pt x="33" y="21"/>
                  </a:cubicBezTo>
                  <a:cubicBezTo>
                    <a:pt x="31" y="21"/>
                    <a:pt x="30" y="24"/>
                    <a:pt x="28" y="25"/>
                  </a:cubicBezTo>
                  <a:close/>
                </a:path>
              </a:pathLst>
            </a:custGeom>
            <a:solidFill>
              <a:srgbClr val="F3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4" name="Freeform 1840"/>
            <p:cNvSpPr>
              <a:spLocks/>
            </p:cNvSpPr>
            <p:nvPr/>
          </p:nvSpPr>
          <p:spPr bwMode="auto">
            <a:xfrm>
              <a:off x="1053" y="1183"/>
              <a:ext cx="164" cy="69"/>
            </a:xfrm>
            <a:custGeom>
              <a:avLst/>
              <a:gdLst>
                <a:gd name="T0" fmla="*/ 57 w 69"/>
                <a:gd name="T1" fmla="*/ 17 h 29"/>
                <a:gd name="T2" fmla="*/ 55 w 69"/>
                <a:gd name="T3" fmla="*/ 15 h 29"/>
                <a:gd name="T4" fmla="*/ 50 w 69"/>
                <a:gd name="T5" fmla="*/ 14 h 29"/>
                <a:gd name="T6" fmla="*/ 44 w 69"/>
                <a:gd name="T7" fmla="*/ 17 h 29"/>
                <a:gd name="T8" fmla="*/ 42 w 69"/>
                <a:gd name="T9" fmla="*/ 18 h 29"/>
                <a:gd name="T10" fmla="*/ 36 w 69"/>
                <a:gd name="T11" fmla="*/ 18 h 29"/>
                <a:gd name="T12" fmla="*/ 32 w 69"/>
                <a:gd name="T13" fmla="*/ 25 h 29"/>
                <a:gd name="T14" fmla="*/ 12 w 69"/>
                <a:gd name="T15" fmla="*/ 26 h 29"/>
                <a:gd name="T16" fmla="*/ 0 w 69"/>
                <a:gd name="T17" fmla="*/ 28 h 29"/>
                <a:gd name="T18" fmla="*/ 0 w 69"/>
                <a:gd name="T19" fmla="*/ 27 h 29"/>
                <a:gd name="T20" fmla="*/ 7 w 69"/>
                <a:gd name="T21" fmla="*/ 22 h 29"/>
                <a:gd name="T22" fmla="*/ 30 w 69"/>
                <a:gd name="T23" fmla="*/ 19 h 29"/>
                <a:gd name="T24" fmla="*/ 31 w 69"/>
                <a:gd name="T25" fmla="*/ 18 h 29"/>
                <a:gd name="T26" fmla="*/ 32 w 69"/>
                <a:gd name="T27" fmla="*/ 16 h 29"/>
                <a:gd name="T28" fmla="*/ 40 w 69"/>
                <a:gd name="T29" fmla="*/ 16 h 29"/>
                <a:gd name="T30" fmla="*/ 42 w 69"/>
                <a:gd name="T31" fmla="*/ 15 h 29"/>
                <a:gd name="T32" fmla="*/ 51 w 69"/>
                <a:gd name="T33" fmla="*/ 13 h 29"/>
                <a:gd name="T34" fmla="*/ 55 w 69"/>
                <a:gd name="T35" fmla="*/ 12 h 29"/>
                <a:gd name="T36" fmla="*/ 63 w 69"/>
                <a:gd name="T37" fmla="*/ 2 h 29"/>
                <a:gd name="T38" fmla="*/ 67 w 69"/>
                <a:gd name="T39" fmla="*/ 3 h 29"/>
                <a:gd name="T40" fmla="*/ 66 w 69"/>
                <a:gd name="T41" fmla="*/ 12 h 29"/>
                <a:gd name="T42" fmla="*/ 62 w 69"/>
                <a:gd name="T43" fmla="*/ 17 h 29"/>
                <a:gd name="T44" fmla="*/ 66 w 69"/>
                <a:gd name="T45" fmla="*/ 13 h 29"/>
                <a:gd name="T46" fmla="*/ 68 w 69"/>
                <a:gd name="T47" fmla="*/ 15 h 29"/>
                <a:gd name="T48" fmla="*/ 65 w 69"/>
                <a:gd name="T49" fmla="*/ 20 h 29"/>
                <a:gd name="T50" fmla="*/ 62 w 69"/>
                <a:gd name="T51" fmla="*/ 24 h 29"/>
                <a:gd name="T52" fmla="*/ 59 w 69"/>
                <a:gd name="T53" fmla="*/ 19 h 29"/>
                <a:gd name="T54" fmla="*/ 57 w 69"/>
                <a:gd name="T5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29">
                  <a:moveTo>
                    <a:pt x="57" y="17"/>
                  </a:moveTo>
                  <a:cubicBezTo>
                    <a:pt x="56" y="16"/>
                    <a:pt x="57" y="14"/>
                    <a:pt x="55" y="15"/>
                  </a:cubicBezTo>
                  <a:cubicBezTo>
                    <a:pt x="53" y="15"/>
                    <a:pt x="52" y="15"/>
                    <a:pt x="50" y="14"/>
                  </a:cubicBezTo>
                  <a:cubicBezTo>
                    <a:pt x="48" y="13"/>
                    <a:pt x="45" y="13"/>
                    <a:pt x="44" y="17"/>
                  </a:cubicBezTo>
                  <a:cubicBezTo>
                    <a:pt x="44" y="18"/>
                    <a:pt x="43" y="18"/>
                    <a:pt x="42" y="18"/>
                  </a:cubicBezTo>
                  <a:cubicBezTo>
                    <a:pt x="40" y="18"/>
                    <a:pt x="38" y="18"/>
                    <a:pt x="36" y="18"/>
                  </a:cubicBezTo>
                  <a:cubicBezTo>
                    <a:pt x="32" y="18"/>
                    <a:pt x="31" y="21"/>
                    <a:pt x="32" y="25"/>
                  </a:cubicBezTo>
                  <a:cubicBezTo>
                    <a:pt x="25" y="23"/>
                    <a:pt x="19" y="25"/>
                    <a:pt x="12" y="26"/>
                  </a:cubicBezTo>
                  <a:cubicBezTo>
                    <a:pt x="8" y="27"/>
                    <a:pt x="4" y="29"/>
                    <a:pt x="0" y="28"/>
                  </a:cubicBezTo>
                  <a:cubicBezTo>
                    <a:pt x="0" y="27"/>
                    <a:pt x="0" y="27"/>
                    <a:pt x="0" y="27"/>
                  </a:cubicBezTo>
                  <a:cubicBezTo>
                    <a:pt x="1" y="22"/>
                    <a:pt x="3" y="21"/>
                    <a:pt x="7" y="22"/>
                  </a:cubicBezTo>
                  <a:cubicBezTo>
                    <a:pt x="15" y="24"/>
                    <a:pt x="22" y="22"/>
                    <a:pt x="30" y="19"/>
                  </a:cubicBezTo>
                  <a:cubicBezTo>
                    <a:pt x="30" y="18"/>
                    <a:pt x="31" y="18"/>
                    <a:pt x="31" y="18"/>
                  </a:cubicBezTo>
                  <a:cubicBezTo>
                    <a:pt x="31" y="17"/>
                    <a:pt x="31" y="17"/>
                    <a:pt x="32" y="16"/>
                  </a:cubicBezTo>
                  <a:cubicBezTo>
                    <a:pt x="35" y="16"/>
                    <a:pt x="37" y="15"/>
                    <a:pt x="40" y="16"/>
                  </a:cubicBezTo>
                  <a:cubicBezTo>
                    <a:pt x="41" y="17"/>
                    <a:pt x="41" y="16"/>
                    <a:pt x="42" y="15"/>
                  </a:cubicBezTo>
                  <a:cubicBezTo>
                    <a:pt x="44" y="11"/>
                    <a:pt x="47" y="11"/>
                    <a:pt x="51" y="13"/>
                  </a:cubicBezTo>
                  <a:cubicBezTo>
                    <a:pt x="54" y="14"/>
                    <a:pt x="54" y="13"/>
                    <a:pt x="55" y="12"/>
                  </a:cubicBezTo>
                  <a:cubicBezTo>
                    <a:pt x="58" y="9"/>
                    <a:pt x="60" y="5"/>
                    <a:pt x="63" y="2"/>
                  </a:cubicBezTo>
                  <a:cubicBezTo>
                    <a:pt x="63" y="0"/>
                    <a:pt x="65" y="2"/>
                    <a:pt x="67" y="3"/>
                  </a:cubicBezTo>
                  <a:cubicBezTo>
                    <a:pt x="69" y="6"/>
                    <a:pt x="69" y="9"/>
                    <a:pt x="66" y="12"/>
                  </a:cubicBezTo>
                  <a:cubicBezTo>
                    <a:pt x="64" y="14"/>
                    <a:pt x="62" y="15"/>
                    <a:pt x="62" y="17"/>
                  </a:cubicBezTo>
                  <a:cubicBezTo>
                    <a:pt x="63" y="15"/>
                    <a:pt x="64" y="13"/>
                    <a:pt x="66" y="13"/>
                  </a:cubicBezTo>
                  <a:cubicBezTo>
                    <a:pt x="67" y="13"/>
                    <a:pt x="68" y="14"/>
                    <a:pt x="68" y="15"/>
                  </a:cubicBezTo>
                  <a:cubicBezTo>
                    <a:pt x="68" y="17"/>
                    <a:pt x="68" y="19"/>
                    <a:pt x="65" y="20"/>
                  </a:cubicBezTo>
                  <a:cubicBezTo>
                    <a:pt x="63" y="21"/>
                    <a:pt x="64" y="23"/>
                    <a:pt x="62" y="24"/>
                  </a:cubicBezTo>
                  <a:cubicBezTo>
                    <a:pt x="61" y="23"/>
                    <a:pt x="59" y="22"/>
                    <a:pt x="59" y="19"/>
                  </a:cubicBezTo>
                  <a:cubicBezTo>
                    <a:pt x="59" y="18"/>
                    <a:pt x="58" y="18"/>
                    <a:pt x="57" y="17"/>
                  </a:cubicBezTo>
                  <a:close/>
                </a:path>
              </a:pathLst>
            </a:custGeom>
            <a:solidFill>
              <a:srgbClr val="E29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5" name="Freeform 1841"/>
            <p:cNvSpPr>
              <a:spLocks/>
            </p:cNvSpPr>
            <p:nvPr/>
          </p:nvSpPr>
          <p:spPr bwMode="auto">
            <a:xfrm>
              <a:off x="1148" y="1226"/>
              <a:ext cx="40" cy="19"/>
            </a:xfrm>
            <a:custGeom>
              <a:avLst/>
              <a:gdLst>
                <a:gd name="T0" fmla="*/ 0 w 17"/>
                <a:gd name="T1" fmla="*/ 7 h 8"/>
                <a:gd name="T2" fmla="*/ 6 w 17"/>
                <a:gd name="T3" fmla="*/ 4 h 8"/>
                <a:gd name="T4" fmla="*/ 15 w 17"/>
                <a:gd name="T5" fmla="*/ 0 h 8"/>
                <a:gd name="T6" fmla="*/ 17 w 17"/>
                <a:gd name="T7" fmla="*/ 0 h 8"/>
                <a:gd name="T8" fmla="*/ 16 w 17"/>
                <a:gd name="T9" fmla="*/ 2 h 8"/>
                <a:gd name="T10" fmla="*/ 15 w 17"/>
                <a:gd name="T11" fmla="*/ 7 h 8"/>
                <a:gd name="T12" fmla="*/ 13 w 17"/>
                <a:gd name="T13" fmla="*/ 7 h 8"/>
                <a:gd name="T14" fmla="*/ 11 w 17"/>
                <a:gd name="T15" fmla="*/ 7 h 8"/>
                <a:gd name="T16" fmla="*/ 7 w 17"/>
                <a:gd name="T17" fmla="*/ 7 h 8"/>
                <a:gd name="T18" fmla="*/ 0 w 17"/>
                <a:gd name="T1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8">
                  <a:moveTo>
                    <a:pt x="0" y="7"/>
                  </a:moveTo>
                  <a:cubicBezTo>
                    <a:pt x="1" y="4"/>
                    <a:pt x="4" y="4"/>
                    <a:pt x="6" y="4"/>
                  </a:cubicBezTo>
                  <a:cubicBezTo>
                    <a:pt x="10" y="4"/>
                    <a:pt x="13" y="4"/>
                    <a:pt x="15" y="0"/>
                  </a:cubicBezTo>
                  <a:cubicBezTo>
                    <a:pt x="16" y="0"/>
                    <a:pt x="16" y="0"/>
                    <a:pt x="17" y="0"/>
                  </a:cubicBezTo>
                  <a:cubicBezTo>
                    <a:pt x="17" y="0"/>
                    <a:pt x="16" y="1"/>
                    <a:pt x="16" y="2"/>
                  </a:cubicBezTo>
                  <a:cubicBezTo>
                    <a:pt x="16" y="4"/>
                    <a:pt x="17" y="6"/>
                    <a:pt x="15" y="7"/>
                  </a:cubicBezTo>
                  <a:cubicBezTo>
                    <a:pt x="14" y="7"/>
                    <a:pt x="13" y="7"/>
                    <a:pt x="13" y="7"/>
                  </a:cubicBezTo>
                  <a:cubicBezTo>
                    <a:pt x="12" y="6"/>
                    <a:pt x="12" y="6"/>
                    <a:pt x="11" y="7"/>
                  </a:cubicBezTo>
                  <a:cubicBezTo>
                    <a:pt x="9" y="8"/>
                    <a:pt x="8" y="7"/>
                    <a:pt x="7" y="7"/>
                  </a:cubicBezTo>
                  <a:cubicBezTo>
                    <a:pt x="5" y="7"/>
                    <a:pt x="2" y="7"/>
                    <a:pt x="0" y="7"/>
                  </a:cubicBezTo>
                  <a:close/>
                </a:path>
              </a:pathLst>
            </a:custGeom>
            <a:solidFill>
              <a:srgbClr val="E29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6" name="Freeform 1842"/>
            <p:cNvSpPr>
              <a:spLocks/>
            </p:cNvSpPr>
            <p:nvPr/>
          </p:nvSpPr>
          <p:spPr bwMode="auto">
            <a:xfrm>
              <a:off x="1198" y="1188"/>
              <a:ext cx="19" cy="40"/>
            </a:xfrm>
            <a:custGeom>
              <a:avLst/>
              <a:gdLst>
                <a:gd name="T0" fmla="*/ 6 w 8"/>
                <a:gd name="T1" fmla="*/ 11 h 17"/>
                <a:gd name="T2" fmla="*/ 0 w 8"/>
                <a:gd name="T3" fmla="*/ 17 h 17"/>
                <a:gd name="T4" fmla="*/ 4 w 8"/>
                <a:gd name="T5" fmla="*/ 10 h 17"/>
                <a:gd name="T6" fmla="*/ 6 w 8"/>
                <a:gd name="T7" fmla="*/ 1 h 17"/>
                <a:gd name="T8" fmla="*/ 8 w 8"/>
                <a:gd name="T9" fmla="*/ 2 h 17"/>
                <a:gd name="T10" fmla="*/ 8 w 8"/>
                <a:gd name="T11" fmla="*/ 6 h 17"/>
                <a:gd name="T12" fmla="*/ 6 w 8"/>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8" h="17">
                  <a:moveTo>
                    <a:pt x="6" y="11"/>
                  </a:moveTo>
                  <a:cubicBezTo>
                    <a:pt x="3" y="12"/>
                    <a:pt x="2" y="14"/>
                    <a:pt x="0" y="17"/>
                  </a:cubicBezTo>
                  <a:cubicBezTo>
                    <a:pt x="0" y="14"/>
                    <a:pt x="2" y="12"/>
                    <a:pt x="4" y="10"/>
                  </a:cubicBezTo>
                  <a:cubicBezTo>
                    <a:pt x="8" y="7"/>
                    <a:pt x="8" y="5"/>
                    <a:pt x="6" y="1"/>
                  </a:cubicBezTo>
                  <a:cubicBezTo>
                    <a:pt x="7" y="0"/>
                    <a:pt x="7" y="1"/>
                    <a:pt x="8" y="2"/>
                  </a:cubicBezTo>
                  <a:cubicBezTo>
                    <a:pt x="8" y="3"/>
                    <a:pt x="8" y="5"/>
                    <a:pt x="8" y="6"/>
                  </a:cubicBezTo>
                  <a:cubicBezTo>
                    <a:pt x="8" y="9"/>
                    <a:pt x="8" y="10"/>
                    <a:pt x="6" y="11"/>
                  </a:cubicBezTo>
                  <a:close/>
                </a:path>
              </a:pathLst>
            </a:custGeom>
            <a:solidFill>
              <a:srgbClr val="8735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7" name="Freeform 1843"/>
            <p:cNvSpPr>
              <a:spLocks/>
            </p:cNvSpPr>
            <p:nvPr/>
          </p:nvSpPr>
          <p:spPr bwMode="auto">
            <a:xfrm>
              <a:off x="1148" y="1240"/>
              <a:ext cx="31" cy="7"/>
            </a:xfrm>
            <a:custGeom>
              <a:avLst/>
              <a:gdLst>
                <a:gd name="T0" fmla="*/ 0 w 13"/>
                <a:gd name="T1" fmla="*/ 1 h 3"/>
                <a:gd name="T2" fmla="*/ 11 w 13"/>
                <a:gd name="T3" fmla="*/ 1 h 3"/>
                <a:gd name="T4" fmla="*/ 12 w 13"/>
                <a:gd name="T5" fmla="*/ 2 h 3"/>
                <a:gd name="T6" fmla="*/ 13 w 13"/>
                <a:gd name="T7" fmla="*/ 2 h 3"/>
                <a:gd name="T8" fmla="*/ 11 w 13"/>
                <a:gd name="T9" fmla="*/ 3 h 3"/>
                <a:gd name="T10" fmla="*/ 0 w 13"/>
                <a:gd name="T11" fmla="*/ 2 h 3"/>
                <a:gd name="T12" fmla="*/ 0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0" y="1"/>
                  </a:moveTo>
                  <a:cubicBezTo>
                    <a:pt x="4" y="0"/>
                    <a:pt x="7" y="0"/>
                    <a:pt x="11" y="1"/>
                  </a:cubicBezTo>
                  <a:cubicBezTo>
                    <a:pt x="11" y="1"/>
                    <a:pt x="11" y="2"/>
                    <a:pt x="12" y="2"/>
                  </a:cubicBezTo>
                  <a:cubicBezTo>
                    <a:pt x="12" y="2"/>
                    <a:pt x="13" y="2"/>
                    <a:pt x="13" y="2"/>
                  </a:cubicBezTo>
                  <a:cubicBezTo>
                    <a:pt x="13" y="3"/>
                    <a:pt x="12" y="3"/>
                    <a:pt x="11" y="3"/>
                  </a:cubicBezTo>
                  <a:cubicBezTo>
                    <a:pt x="7" y="3"/>
                    <a:pt x="4" y="0"/>
                    <a:pt x="0" y="2"/>
                  </a:cubicBezTo>
                  <a:cubicBezTo>
                    <a:pt x="0" y="2"/>
                    <a:pt x="0" y="1"/>
                    <a:pt x="0" y="1"/>
                  </a:cubicBezTo>
                  <a:close/>
                </a:path>
              </a:pathLst>
            </a:custGeom>
            <a:solidFill>
              <a:srgbClr val="904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8" name="Freeform 1844"/>
            <p:cNvSpPr>
              <a:spLocks/>
            </p:cNvSpPr>
            <p:nvPr/>
          </p:nvSpPr>
          <p:spPr bwMode="auto">
            <a:xfrm>
              <a:off x="1212" y="1202"/>
              <a:ext cx="7" cy="17"/>
            </a:xfrm>
            <a:custGeom>
              <a:avLst/>
              <a:gdLst>
                <a:gd name="T0" fmla="*/ 0 w 3"/>
                <a:gd name="T1" fmla="*/ 5 h 7"/>
                <a:gd name="T2" fmla="*/ 2 w 3"/>
                <a:gd name="T3" fmla="*/ 0 h 7"/>
                <a:gd name="T4" fmla="*/ 1 w 3"/>
                <a:gd name="T5" fmla="*/ 7 h 7"/>
                <a:gd name="T6" fmla="*/ 0 w 3"/>
                <a:gd name="T7" fmla="*/ 5 h 7"/>
              </a:gdLst>
              <a:ahLst/>
              <a:cxnLst>
                <a:cxn ang="0">
                  <a:pos x="T0" y="T1"/>
                </a:cxn>
                <a:cxn ang="0">
                  <a:pos x="T2" y="T3"/>
                </a:cxn>
                <a:cxn ang="0">
                  <a:pos x="T4" y="T5"/>
                </a:cxn>
                <a:cxn ang="0">
                  <a:pos x="T6" y="T7"/>
                </a:cxn>
              </a:cxnLst>
              <a:rect l="0" t="0" r="r" b="b"/>
              <a:pathLst>
                <a:path w="3" h="7">
                  <a:moveTo>
                    <a:pt x="0" y="5"/>
                  </a:moveTo>
                  <a:cubicBezTo>
                    <a:pt x="1" y="4"/>
                    <a:pt x="2" y="2"/>
                    <a:pt x="2" y="0"/>
                  </a:cubicBezTo>
                  <a:cubicBezTo>
                    <a:pt x="3" y="3"/>
                    <a:pt x="2" y="5"/>
                    <a:pt x="1" y="7"/>
                  </a:cubicBezTo>
                  <a:cubicBezTo>
                    <a:pt x="0" y="7"/>
                    <a:pt x="0" y="6"/>
                    <a:pt x="0" y="5"/>
                  </a:cubicBezTo>
                  <a:close/>
                </a:path>
              </a:pathLst>
            </a:custGeom>
            <a:solidFill>
              <a:srgbClr val="C4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9" name="Freeform 1845"/>
            <p:cNvSpPr>
              <a:spLocks/>
            </p:cNvSpPr>
            <p:nvPr/>
          </p:nvSpPr>
          <p:spPr bwMode="auto">
            <a:xfrm>
              <a:off x="1183" y="1230"/>
              <a:ext cx="7" cy="12"/>
            </a:xfrm>
            <a:custGeom>
              <a:avLst/>
              <a:gdLst>
                <a:gd name="T0" fmla="*/ 0 w 3"/>
                <a:gd name="T1" fmla="*/ 5 h 5"/>
                <a:gd name="T2" fmla="*/ 1 w 3"/>
                <a:gd name="T3" fmla="*/ 0 h 5"/>
                <a:gd name="T4" fmla="*/ 0 w 3"/>
                <a:gd name="T5" fmla="*/ 5 h 5"/>
              </a:gdLst>
              <a:ahLst/>
              <a:cxnLst>
                <a:cxn ang="0">
                  <a:pos x="T0" y="T1"/>
                </a:cxn>
                <a:cxn ang="0">
                  <a:pos x="T2" y="T3"/>
                </a:cxn>
                <a:cxn ang="0">
                  <a:pos x="T4" y="T5"/>
                </a:cxn>
              </a:cxnLst>
              <a:rect l="0" t="0" r="r" b="b"/>
              <a:pathLst>
                <a:path w="3" h="5">
                  <a:moveTo>
                    <a:pt x="0" y="5"/>
                  </a:moveTo>
                  <a:cubicBezTo>
                    <a:pt x="1" y="3"/>
                    <a:pt x="1" y="1"/>
                    <a:pt x="1" y="0"/>
                  </a:cubicBezTo>
                  <a:cubicBezTo>
                    <a:pt x="3" y="4"/>
                    <a:pt x="2" y="5"/>
                    <a:pt x="0" y="5"/>
                  </a:cubicBezTo>
                  <a:close/>
                </a:path>
              </a:pathLst>
            </a:custGeom>
            <a:solidFill>
              <a:srgbClr val="772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0" name="Freeform 1846"/>
            <p:cNvSpPr>
              <a:spLocks/>
            </p:cNvSpPr>
            <p:nvPr/>
          </p:nvSpPr>
          <p:spPr bwMode="auto">
            <a:xfrm>
              <a:off x="953" y="1519"/>
              <a:ext cx="33" cy="55"/>
            </a:xfrm>
            <a:custGeom>
              <a:avLst/>
              <a:gdLst>
                <a:gd name="T0" fmla="*/ 11 w 14"/>
                <a:gd name="T1" fmla="*/ 0 h 23"/>
                <a:gd name="T2" fmla="*/ 13 w 14"/>
                <a:gd name="T3" fmla="*/ 4 h 23"/>
                <a:gd name="T4" fmla="*/ 11 w 14"/>
                <a:gd name="T5" fmla="*/ 17 h 23"/>
                <a:gd name="T6" fmla="*/ 4 w 14"/>
                <a:gd name="T7" fmla="*/ 23 h 23"/>
                <a:gd name="T8" fmla="*/ 0 w 14"/>
                <a:gd name="T9" fmla="*/ 22 h 23"/>
                <a:gd name="T10" fmla="*/ 5 w 14"/>
                <a:gd name="T11" fmla="*/ 17 h 23"/>
                <a:gd name="T12" fmla="*/ 8 w 14"/>
                <a:gd name="T13" fmla="*/ 13 h 23"/>
                <a:gd name="T14" fmla="*/ 5 w 14"/>
                <a:gd name="T15" fmla="*/ 4 h 23"/>
                <a:gd name="T16" fmla="*/ 11 w 14"/>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3">
                  <a:moveTo>
                    <a:pt x="11" y="0"/>
                  </a:moveTo>
                  <a:cubicBezTo>
                    <a:pt x="14" y="1"/>
                    <a:pt x="14" y="2"/>
                    <a:pt x="13" y="4"/>
                  </a:cubicBezTo>
                  <a:cubicBezTo>
                    <a:pt x="12" y="8"/>
                    <a:pt x="11" y="13"/>
                    <a:pt x="11" y="17"/>
                  </a:cubicBezTo>
                  <a:cubicBezTo>
                    <a:pt x="10" y="20"/>
                    <a:pt x="7" y="21"/>
                    <a:pt x="4" y="23"/>
                  </a:cubicBezTo>
                  <a:cubicBezTo>
                    <a:pt x="3" y="23"/>
                    <a:pt x="1" y="23"/>
                    <a:pt x="0" y="22"/>
                  </a:cubicBezTo>
                  <a:cubicBezTo>
                    <a:pt x="1" y="20"/>
                    <a:pt x="4" y="20"/>
                    <a:pt x="5" y="17"/>
                  </a:cubicBezTo>
                  <a:cubicBezTo>
                    <a:pt x="7" y="16"/>
                    <a:pt x="7" y="14"/>
                    <a:pt x="8" y="13"/>
                  </a:cubicBezTo>
                  <a:cubicBezTo>
                    <a:pt x="9" y="9"/>
                    <a:pt x="7" y="6"/>
                    <a:pt x="5" y="4"/>
                  </a:cubicBezTo>
                  <a:cubicBezTo>
                    <a:pt x="6" y="1"/>
                    <a:pt x="8" y="0"/>
                    <a:pt x="11" y="0"/>
                  </a:cubicBezTo>
                  <a:close/>
                </a:path>
              </a:pathLst>
            </a:custGeom>
            <a:solidFill>
              <a:srgbClr val="A286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1" name="Freeform 1847"/>
            <p:cNvSpPr>
              <a:spLocks/>
            </p:cNvSpPr>
            <p:nvPr/>
          </p:nvSpPr>
          <p:spPr bwMode="auto">
            <a:xfrm>
              <a:off x="943" y="1526"/>
              <a:ext cx="36" cy="24"/>
            </a:xfrm>
            <a:custGeom>
              <a:avLst/>
              <a:gdLst>
                <a:gd name="T0" fmla="*/ 10 w 15"/>
                <a:gd name="T1" fmla="*/ 0 h 10"/>
                <a:gd name="T2" fmla="*/ 12 w 15"/>
                <a:gd name="T3" fmla="*/ 10 h 10"/>
                <a:gd name="T4" fmla="*/ 4 w 15"/>
                <a:gd name="T5" fmla="*/ 5 h 10"/>
                <a:gd name="T6" fmla="*/ 0 w 15"/>
                <a:gd name="T7" fmla="*/ 4 h 10"/>
                <a:gd name="T8" fmla="*/ 4 w 15"/>
                <a:gd name="T9" fmla="*/ 3 h 10"/>
                <a:gd name="T10" fmla="*/ 4 w 15"/>
                <a:gd name="T11" fmla="*/ 3 h 10"/>
                <a:gd name="T12" fmla="*/ 10 w 1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10" y="0"/>
                  </a:moveTo>
                  <a:cubicBezTo>
                    <a:pt x="12" y="3"/>
                    <a:pt x="15" y="5"/>
                    <a:pt x="12" y="10"/>
                  </a:cubicBezTo>
                  <a:cubicBezTo>
                    <a:pt x="11" y="5"/>
                    <a:pt x="7" y="5"/>
                    <a:pt x="4" y="5"/>
                  </a:cubicBezTo>
                  <a:cubicBezTo>
                    <a:pt x="2" y="4"/>
                    <a:pt x="1" y="5"/>
                    <a:pt x="0" y="4"/>
                  </a:cubicBezTo>
                  <a:cubicBezTo>
                    <a:pt x="1" y="3"/>
                    <a:pt x="3" y="5"/>
                    <a:pt x="4" y="3"/>
                  </a:cubicBezTo>
                  <a:cubicBezTo>
                    <a:pt x="4" y="3"/>
                    <a:pt x="4" y="3"/>
                    <a:pt x="4" y="3"/>
                  </a:cubicBezTo>
                  <a:cubicBezTo>
                    <a:pt x="6" y="2"/>
                    <a:pt x="7" y="0"/>
                    <a:pt x="10" y="0"/>
                  </a:cubicBezTo>
                  <a:close/>
                </a:path>
              </a:pathLst>
            </a:custGeom>
            <a:solidFill>
              <a:srgbClr val="8157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2" name="Freeform 1848"/>
            <p:cNvSpPr>
              <a:spLocks/>
            </p:cNvSpPr>
            <p:nvPr/>
          </p:nvSpPr>
          <p:spPr bwMode="auto">
            <a:xfrm>
              <a:off x="941" y="1560"/>
              <a:ext cx="24" cy="16"/>
            </a:xfrm>
            <a:custGeom>
              <a:avLst/>
              <a:gdLst>
                <a:gd name="T0" fmla="*/ 10 w 10"/>
                <a:gd name="T1" fmla="*/ 0 h 7"/>
                <a:gd name="T2" fmla="*/ 6 w 10"/>
                <a:gd name="T3" fmla="*/ 6 h 7"/>
                <a:gd name="T4" fmla="*/ 9 w 10"/>
                <a:gd name="T5" fmla="*/ 6 h 7"/>
                <a:gd name="T6" fmla="*/ 0 w 10"/>
                <a:gd name="T7" fmla="*/ 7 h 7"/>
                <a:gd name="T8" fmla="*/ 4 w 10"/>
                <a:gd name="T9" fmla="*/ 4 h 7"/>
                <a:gd name="T10" fmla="*/ 10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10" y="0"/>
                  </a:moveTo>
                  <a:cubicBezTo>
                    <a:pt x="10" y="3"/>
                    <a:pt x="7" y="3"/>
                    <a:pt x="6" y="6"/>
                  </a:cubicBezTo>
                  <a:cubicBezTo>
                    <a:pt x="7" y="6"/>
                    <a:pt x="8" y="6"/>
                    <a:pt x="9" y="6"/>
                  </a:cubicBezTo>
                  <a:cubicBezTo>
                    <a:pt x="7" y="7"/>
                    <a:pt x="3" y="6"/>
                    <a:pt x="0" y="7"/>
                  </a:cubicBezTo>
                  <a:cubicBezTo>
                    <a:pt x="0" y="5"/>
                    <a:pt x="2" y="5"/>
                    <a:pt x="4" y="4"/>
                  </a:cubicBezTo>
                  <a:cubicBezTo>
                    <a:pt x="6" y="3"/>
                    <a:pt x="8" y="1"/>
                    <a:pt x="10" y="0"/>
                  </a:cubicBezTo>
                  <a:close/>
                </a:path>
              </a:pathLst>
            </a:custGeom>
            <a:solidFill>
              <a:srgbClr val="805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3" name="Freeform 1849"/>
            <p:cNvSpPr>
              <a:spLocks/>
            </p:cNvSpPr>
            <p:nvPr/>
          </p:nvSpPr>
          <p:spPr bwMode="auto">
            <a:xfrm>
              <a:off x="936" y="1557"/>
              <a:ext cx="22" cy="12"/>
            </a:xfrm>
            <a:custGeom>
              <a:avLst/>
              <a:gdLst>
                <a:gd name="T0" fmla="*/ 9 w 9"/>
                <a:gd name="T1" fmla="*/ 2 h 5"/>
                <a:gd name="T2" fmla="*/ 3 w 9"/>
                <a:gd name="T3" fmla="*/ 5 h 5"/>
                <a:gd name="T4" fmla="*/ 2 w 9"/>
                <a:gd name="T5" fmla="*/ 4 h 5"/>
                <a:gd name="T6" fmla="*/ 1 w 9"/>
                <a:gd name="T7" fmla="*/ 2 h 5"/>
                <a:gd name="T8" fmla="*/ 3 w 9"/>
                <a:gd name="T9" fmla="*/ 0 h 5"/>
                <a:gd name="T10" fmla="*/ 9 w 9"/>
                <a:gd name="T11" fmla="*/ 2 h 5"/>
              </a:gdLst>
              <a:ahLst/>
              <a:cxnLst>
                <a:cxn ang="0">
                  <a:pos x="T0" y="T1"/>
                </a:cxn>
                <a:cxn ang="0">
                  <a:pos x="T2" y="T3"/>
                </a:cxn>
                <a:cxn ang="0">
                  <a:pos x="T4" y="T5"/>
                </a:cxn>
                <a:cxn ang="0">
                  <a:pos x="T6" y="T7"/>
                </a:cxn>
                <a:cxn ang="0">
                  <a:pos x="T8" y="T9"/>
                </a:cxn>
                <a:cxn ang="0">
                  <a:pos x="T10" y="T11"/>
                </a:cxn>
              </a:cxnLst>
              <a:rect l="0" t="0" r="r" b="b"/>
              <a:pathLst>
                <a:path w="9" h="5">
                  <a:moveTo>
                    <a:pt x="9" y="2"/>
                  </a:moveTo>
                  <a:cubicBezTo>
                    <a:pt x="7" y="4"/>
                    <a:pt x="4" y="3"/>
                    <a:pt x="3" y="5"/>
                  </a:cubicBezTo>
                  <a:cubicBezTo>
                    <a:pt x="3" y="5"/>
                    <a:pt x="2" y="5"/>
                    <a:pt x="2" y="4"/>
                  </a:cubicBezTo>
                  <a:cubicBezTo>
                    <a:pt x="1" y="3"/>
                    <a:pt x="0" y="3"/>
                    <a:pt x="1" y="2"/>
                  </a:cubicBezTo>
                  <a:cubicBezTo>
                    <a:pt x="2" y="1"/>
                    <a:pt x="2" y="0"/>
                    <a:pt x="3" y="0"/>
                  </a:cubicBezTo>
                  <a:cubicBezTo>
                    <a:pt x="5" y="1"/>
                    <a:pt x="7" y="2"/>
                    <a:pt x="9" y="2"/>
                  </a:cubicBezTo>
                  <a:close/>
                </a:path>
              </a:pathLst>
            </a:custGeom>
            <a:solidFill>
              <a:srgbClr val="9C8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4" name="Freeform 1850"/>
            <p:cNvSpPr>
              <a:spLocks/>
            </p:cNvSpPr>
            <p:nvPr/>
          </p:nvSpPr>
          <p:spPr bwMode="auto">
            <a:xfrm>
              <a:off x="946" y="1548"/>
              <a:ext cx="7" cy="9"/>
            </a:xfrm>
            <a:custGeom>
              <a:avLst/>
              <a:gdLst>
                <a:gd name="T0" fmla="*/ 1 w 3"/>
                <a:gd name="T1" fmla="*/ 4 h 4"/>
                <a:gd name="T2" fmla="*/ 1 w 3"/>
                <a:gd name="T3" fmla="*/ 2 h 4"/>
                <a:gd name="T4" fmla="*/ 1 w 3"/>
                <a:gd name="T5" fmla="*/ 0 h 4"/>
                <a:gd name="T6" fmla="*/ 3 w 3"/>
                <a:gd name="T7" fmla="*/ 2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0" y="4"/>
                    <a:pt x="1" y="2"/>
                    <a:pt x="1" y="2"/>
                  </a:cubicBezTo>
                  <a:cubicBezTo>
                    <a:pt x="0" y="1"/>
                    <a:pt x="0" y="0"/>
                    <a:pt x="1" y="0"/>
                  </a:cubicBezTo>
                  <a:cubicBezTo>
                    <a:pt x="3" y="0"/>
                    <a:pt x="3" y="1"/>
                    <a:pt x="3" y="2"/>
                  </a:cubicBezTo>
                  <a:cubicBezTo>
                    <a:pt x="3" y="3"/>
                    <a:pt x="3" y="4"/>
                    <a:pt x="1" y="4"/>
                  </a:cubicBezTo>
                  <a:close/>
                </a:path>
              </a:pathLst>
            </a:custGeom>
            <a:solidFill>
              <a:srgbClr val="917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5" name="Freeform 1851"/>
            <p:cNvSpPr>
              <a:spLocks/>
            </p:cNvSpPr>
            <p:nvPr/>
          </p:nvSpPr>
          <p:spPr bwMode="auto">
            <a:xfrm>
              <a:off x="929" y="1564"/>
              <a:ext cx="7" cy="7"/>
            </a:xfrm>
            <a:custGeom>
              <a:avLst/>
              <a:gdLst>
                <a:gd name="T0" fmla="*/ 1 w 3"/>
                <a:gd name="T1" fmla="*/ 0 h 3"/>
                <a:gd name="T2" fmla="*/ 3 w 3"/>
                <a:gd name="T3" fmla="*/ 1 h 3"/>
                <a:gd name="T4" fmla="*/ 2 w 3"/>
                <a:gd name="T5" fmla="*/ 3 h 3"/>
                <a:gd name="T6" fmla="*/ 0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2" y="0"/>
                    <a:pt x="3" y="0"/>
                    <a:pt x="3" y="1"/>
                  </a:cubicBezTo>
                  <a:cubicBezTo>
                    <a:pt x="3" y="2"/>
                    <a:pt x="3" y="3"/>
                    <a:pt x="2" y="3"/>
                  </a:cubicBezTo>
                  <a:cubicBezTo>
                    <a:pt x="1" y="3"/>
                    <a:pt x="0" y="2"/>
                    <a:pt x="0" y="1"/>
                  </a:cubicBezTo>
                  <a:cubicBezTo>
                    <a:pt x="0" y="0"/>
                    <a:pt x="0" y="0"/>
                    <a:pt x="1" y="0"/>
                  </a:cubicBezTo>
                  <a:close/>
                </a:path>
              </a:pathLst>
            </a:custGeom>
            <a:solidFill>
              <a:srgbClr val="B79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6" name="Freeform 1852"/>
            <p:cNvSpPr>
              <a:spLocks/>
            </p:cNvSpPr>
            <p:nvPr/>
          </p:nvSpPr>
          <p:spPr bwMode="auto">
            <a:xfrm>
              <a:off x="953" y="1545"/>
              <a:ext cx="7" cy="12"/>
            </a:xfrm>
            <a:custGeom>
              <a:avLst/>
              <a:gdLst>
                <a:gd name="T0" fmla="*/ 2 w 3"/>
                <a:gd name="T1" fmla="*/ 5 h 5"/>
                <a:gd name="T2" fmla="*/ 1 w 3"/>
                <a:gd name="T3" fmla="*/ 0 h 5"/>
                <a:gd name="T4" fmla="*/ 2 w 3"/>
                <a:gd name="T5" fmla="*/ 5 h 5"/>
              </a:gdLst>
              <a:ahLst/>
              <a:cxnLst>
                <a:cxn ang="0">
                  <a:pos x="T0" y="T1"/>
                </a:cxn>
                <a:cxn ang="0">
                  <a:pos x="T2" y="T3"/>
                </a:cxn>
                <a:cxn ang="0">
                  <a:pos x="T4" y="T5"/>
                </a:cxn>
              </a:cxnLst>
              <a:rect l="0" t="0" r="r" b="b"/>
              <a:pathLst>
                <a:path w="3" h="5">
                  <a:moveTo>
                    <a:pt x="2" y="5"/>
                  </a:moveTo>
                  <a:cubicBezTo>
                    <a:pt x="0" y="3"/>
                    <a:pt x="1" y="2"/>
                    <a:pt x="1" y="0"/>
                  </a:cubicBezTo>
                  <a:cubicBezTo>
                    <a:pt x="3" y="2"/>
                    <a:pt x="2" y="3"/>
                    <a:pt x="2" y="5"/>
                  </a:cubicBezTo>
                  <a:close/>
                </a:path>
              </a:pathLst>
            </a:custGeom>
            <a:solidFill>
              <a:srgbClr val="8B71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7" name="Freeform 1853"/>
            <p:cNvSpPr>
              <a:spLocks/>
            </p:cNvSpPr>
            <p:nvPr/>
          </p:nvSpPr>
          <p:spPr bwMode="auto">
            <a:xfrm>
              <a:off x="960" y="1545"/>
              <a:ext cx="7" cy="7"/>
            </a:xfrm>
            <a:custGeom>
              <a:avLst/>
              <a:gdLst>
                <a:gd name="T0" fmla="*/ 3 w 3"/>
                <a:gd name="T1" fmla="*/ 1 h 3"/>
                <a:gd name="T2" fmla="*/ 2 w 3"/>
                <a:gd name="T3" fmla="*/ 3 h 3"/>
                <a:gd name="T4" fmla="*/ 1 w 3"/>
                <a:gd name="T5" fmla="*/ 1 h 3"/>
                <a:gd name="T6" fmla="*/ 2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0" y="2"/>
                    <a:pt x="1" y="1"/>
                  </a:cubicBezTo>
                  <a:cubicBezTo>
                    <a:pt x="1" y="1"/>
                    <a:pt x="2" y="0"/>
                    <a:pt x="2" y="0"/>
                  </a:cubicBezTo>
                  <a:cubicBezTo>
                    <a:pt x="3" y="0"/>
                    <a:pt x="3" y="0"/>
                    <a:pt x="3" y="1"/>
                  </a:cubicBezTo>
                  <a:close/>
                </a:path>
              </a:pathLst>
            </a:custGeom>
            <a:solidFill>
              <a:srgbClr val="92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8" name="Freeform 1854"/>
            <p:cNvSpPr>
              <a:spLocks/>
            </p:cNvSpPr>
            <p:nvPr/>
          </p:nvSpPr>
          <p:spPr bwMode="auto">
            <a:xfrm>
              <a:off x="1718" y="2623"/>
              <a:ext cx="22" cy="33"/>
            </a:xfrm>
            <a:custGeom>
              <a:avLst/>
              <a:gdLst>
                <a:gd name="T0" fmla="*/ 1 w 9"/>
                <a:gd name="T1" fmla="*/ 13 h 14"/>
                <a:gd name="T2" fmla="*/ 3 w 9"/>
                <a:gd name="T3" fmla="*/ 8 h 14"/>
                <a:gd name="T4" fmla="*/ 0 w 9"/>
                <a:gd name="T5" fmla="*/ 6 h 14"/>
                <a:gd name="T6" fmla="*/ 5 w 9"/>
                <a:gd name="T7" fmla="*/ 0 h 14"/>
                <a:gd name="T8" fmla="*/ 7 w 9"/>
                <a:gd name="T9" fmla="*/ 1 h 14"/>
                <a:gd name="T10" fmla="*/ 5 w 9"/>
                <a:gd name="T11" fmla="*/ 11 h 14"/>
                <a:gd name="T12" fmla="*/ 1 w 9"/>
                <a:gd name="T13" fmla="*/ 14 h 14"/>
                <a:gd name="T14" fmla="*/ 1 w 9"/>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4">
                  <a:moveTo>
                    <a:pt x="1" y="13"/>
                  </a:moveTo>
                  <a:cubicBezTo>
                    <a:pt x="4" y="12"/>
                    <a:pt x="4" y="10"/>
                    <a:pt x="3" y="8"/>
                  </a:cubicBezTo>
                  <a:cubicBezTo>
                    <a:pt x="2" y="7"/>
                    <a:pt x="1" y="7"/>
                    <a:pt x="0" y="6"/>
                  </a:cubicBezTo>
                  <a:cubicBezTo>
                    <a:pt x="2" y="4"/>
                    <a:pt x="2" y="1"/>
                    <a:pt x="5" y="0"/>
                  </a:cubicBezTo>
                  <a:cubicBezTo>
                    <a:pt x="6" y="0"/>
                    <a:pt x="6" y="0"/>
                    <a:pt x="7" y="1"/>
                  </a:cubicBezTo>
                  <a:cubicBezTo>
                    <a:pt x="9" y="4"/>
                    <a:pt x="8" y="9"/>
                    <a:pt x="5" y="11"/>
                  </a:cubicBezTo>
                  <a:cubicBezTo>
                    <a:pt x="4" y="12"/>
                    <a:pt x="3" y="14"/>
                    <a:pt x="1" y="14"/>
                  </a:cubicBezTo>
                  <a:cubicBezTo>
                    <a:pt x="1" y="14"/>
                    <a:pt x="1" y="13"/>
                    <a:pt x="1" y="13"/>
                  </a:cubicBezTo>
                  <a:close/>
                </a:path>
              </a:pathLst>
            </a:custGeom>
            <a:solidFill>
              <a:srgbClr val="EAD8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9" name="Freeform 1855"/>
            <p:cNvSpPr>
              <a:spLocks/>
            </p:cNvSpPr>
            <p:nvPr/>
          </p:nvSpPr>
          <p:spPr bwMode="auto">
            <a:xfrm>
              <a:off x="1585" y="2734"/>
              <a:ext cx="10" cy="14"/>
            </a:xfrm>
            <a:custGeom>
              <a:avLst/>
              <a:gdLst>
                <a:gd name="T0" fmla="*/ 1 w 4"/>
                <a:gd name="T1" fmla="*/ 3 h 6"/>
                <a:gd name="T2" fmla="*/ 1 w 4"/>
                <a:gd name="T3" fmla="*/ 1 h 6"/>
                <a:gd name="T4" fmla="*/ 4 w 4"/>
                <a:gd name="T5" fmla="*/ 1 h 6"/>
                <a:gd name="T6" fmla="*/ 3 w 4"/>
                <a:gd name="T7" fmla="*/ 3 h 6"/>
                <a:gd name="T8" fmla="*/ 2 w 4"/>
                <a:gd name="T9" fmla="*/ 4 h 6"/>
                <a:gd name="T10" fmla="*/ 2 w 4"/>
                <a:gd name="T11" fmla="*/ 6 h 6"/>
                <a:gd name="T12" fmla="*/ 1 w 4"/>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3"/>
                  </a:moveTo>
                  <a:cubicBezTo>
                    <a:pt x="1" y="3"/>
                    <a:pt x="1" y="2"/>
                    <a:pt x="1" y="1"/>
                  </a:cubicBezTo>
                  <a:cubicBezTo>
                    <a:pt x="2" y="0"/>
                    <a:pt x="3" y="1"/>
                    <a:pt x="4" y="1"/>
                  </a:cubicBezTo>
                  <a:cubicBezTo>
                    <a:pt x="4" y="2"/>
                    <a:pt x="4" y="2"/>
                    <a:pt x="3" y="3"/>
                  </a:cubicBezTo>
                  <a:cubicBezTo>
                    <a:pt x="3" y="3"/>
                    <a:pt x="2" y="3"/>
                    <a:pt x="2" y="4"/>
                  </a:cubicBezTo>
                  <a:cubicBezTo>
                    <a:pt x="3" y="5"/>
                    <a:pt x="4" y="6"/>
                    <a:pt x="2" y="6"/>
                  </a:cubicBezTo>
                  <a:cubicBezTo>
                    <a:pt x="0" y="6"/>
                    <a:pt x="1" y="4"/>
                    <a:pt x="1" y="3"/>
                  </a:cubicBezTo>
                  <a:close/>
                </a:path>
              </a:pathLst>
            </a:custGeom>
            <a:solidFill>
              <a:srgbClr val="AF94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0" name="Freeform 1856"/>
            <p:cNvSpPr>
              <a:spLocks/>
            </p:cNvSpPr>
            <p:nvPr/>
          </p:nvSpPr>
          <p:spPr bwMode="auto">
            <a:xfrm>
              <a:off x="1587" y="2751"/>
              <a:ext cx="12" cy="11"/>
            </a:xfrm>
            <a:custGeom>
              <a:avLst/>
              <a:gdLst>
                <a:gd name="T0" fmla="*/ 2 w 5"/>
                <a:gd name="T1" fmla="*/ 5 h 5"/>
                <a:gd name="T2" fmla="*/ 1 w 5"/>
                <a:gd name="T3" fmla="*/ 0 h 5"/>
                <a:gd name="T4" fmla="*/ 3 w 5"/>
                <a:gd name="T5" fmla="*/ 0 h 5"/>
                <a:gd name="T6" fmla="*/ 2 w 5"/>
                <a:gd name="T7" fmla="*/ 5 h 5"/>
              </a:gdLst>
              <a:ahLst/>
              <a:cxnLst>
                <a:cxn ang="0">
                  <a:pos x="T0" y="T1"/>
                </a:cxn>
                <a:cxn ang="0">
                  <a:pos x="T2" y="T3"/>
                </a:cxn>
                <a:cxn ang="0">
                  <a:pos x="T4" y="T5"/>
                </a:cxn>
                <a:cxn ang="0">
                  <a:pos x="T6" y="T7"/>
                </a:cxn>
              </a:cxnLst>
              <a:rect l="0" t="0" r="r" b="b"/>
              <a:pathLst>
                <a:path w="5" h="5">
                  <a:moveTo>
                    <a:pt x="2" y="5"/>
                  </a:moveTo>
                  <a:cubicBezTo>
                    <a:pt x="3" y="3"/>
                    <a:pt x="0" y="2"/>
                    <a:pt x="1" y="0"/>
                  </a:cubicBezTo>
                  <a:cubicBezTo>
                    <a:pt x="2" y="0"/>
                    <a:pt x="3" y="0"/>
                    <a:pt x="3" y="0"/>
                  </a:cubicBezTo>
                  <a:cubicBezTo>
                    <a:pt x="5" y="2"/>
                    <a:pt x="3" y="3"/>
                    <a:pt x="2" y="5"/>
                  </a:cubicBezTo>
                  <a:close/>
                </a:path>
              </a:pathLst>
            </a:custGeom>
            <a:solidFill>
              <a:srgbClr val="886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1" name="Freeform 1857"/>
            <p:cNvSpPr>
              <a:spLocks/>
            </p:cNvSpPr>
            <p:nvPr/>
          </p:nvSpPr>
          <p:spPr bwMode="auto">
            <a:xfrm>
              <a:off x="958" y="1740"/>
              <a:ext cx="26" cy="59"/>
            </a:xfrm>
            <a:custGeom>
              <a:avLst/>
              <a:gdLst>
                <a:gd name="T0" fmla="*/ 0 w 11"/>
                <a:gd name="T1" fmla="*/ 25 h 25"/>
                <a:gd name="T2" fmla="*/ 4 w 11"/>
                <a:gd name="T3" fmla="*/ 19 h 25"/>
                <a:gd name="T4" fmla="*/ 3 w 11"/>
                <a:gd name="T5" fmla="*/ 3 h 25"/>
                <a:gd name="T6" fmla="*/ 7 w 11"/>
                <a:gd name="T7" fmla="*/ 0 h 25"/>
                <a:gd name="T8" fmla="*/ 10 w 11"/>
                <a:gd name="T9" fmla="*/ 5 h 25"/>
                <a:gd name="T10" fmla="*/ 10 w 11"/>
                <a:gd name="T11" fmla="*/ 15 h 25"/>
                <a:gd name="T12" fmla="*/ 0 w 11"/>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1" h="25">
                  <a:moveTo>
                    <a:pt x="0" y="25"/>
                  </a:moveTo>
                  <a:cubicBezTo>
                    <a:pt x="1" y="22"/>
                    <a:pt x="3" y="21"/>
                    <a:pt x="4" y="19"/>
                  </a:cubicBezTo>
                  <a:cubicBezTo>
                    <a:pt x="10" y="10"/>
                    <a:pt x="10" y="8"/>
                    <a:pt x="3" y="3"/>
                  </a:cubicBezTo>
                  <a:cubicBezTo>
                    <a:pt x="3" y="0"/>
                    <a:pt x="5" y="0"/>
                    <a:pt x="7" y="0"/>
                  </a:cubicBezTo>
                  <a:cubicBezTo>
                    <a:pt x="10" y="0"/>
                    <a:pt x="10" y="3"/>
                    <a:pt x="10" y="5"/>
                  </a:cubicBezTo>
                  <a:cubicBezTo>
                    <a:pt x="11" y="8"/>
                    <a:pt x="11" y="11"/>
                    <a:pt x="10" y="15"/>
                  </a:cubicBezTo>
                  <a:cubicBezTo>
                    <a:pt x="9" y="20"/>
                    <a:pt x="5" y="23"/>
                    <a:pt x="0" y="25"/>
                  </a:cubicBezTo>
                  <a:close/>
                </a:path>
              </a:pathLst>
            </a:custGeom>
            <a:solidFill>
              <a:srgbClr val="A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2" name="Freeform 1858"/>
            <p:cNvSpPr>
              <a:spLocks/>
            </p:cNvSpPr>
            <p:nvPr/>
          </p:nvSpPr>
          <p:spPr bwMode="auto">
            <a:xfrm>
              <a:off x="927" y="1801"/>
              <a:ext cx="35" cy="19"/>
            </a:xfrm>
            <a:custGeom>
              <a:avLst/>
              <a:gdLst>
                <a:gd name="T0" fmla="*/ 11 w 15"/>
                <a:gd name="T1" fmla="*/ 5 h 8"/>
                <a:gd name="T2" fmla="*/ 3 w 15"/>
                <a:gd name="T3" fmla="*/ 7 h 8"/>
                <a:gd name="T4" fmla="*/ 0 w 15"/>
                <a:gd name="T5" fmla="*/ 6 h 8"/>
                <a:gd name="T6" fmla="*/ 3 w 15"/>
                <a:gd name="T7" fmla="*/ 3 h 8"/>
                <a:gd name="T8" fmla="*/ 15 w 15"/>
                <a:gd name="T9" fmla="*/ 0 h 8"/>
                <a:gd name="T10" fmla="*/ 11 w 15"/>
                <a:gd name="T11" fmla="*/ 5 h 8"/>
              </a:gdLst>
              <a:ahLst/>
              <a:cxnLst>
                <a:cxn ang="0">
                  <a:pos x="T0" y="T1"/>
                </a:cxn>
                <a:cxn ang="0">
                  <a:pos x="T2" y="T3"/>
                </a:cxn>
                <a:cxn ang="0">
                  <a:pos x="T4" y="T5"/>
                </a:cxn>
                <a:cxn ang="0">
                  <a:pos x="T6" y="T7"/>
                </a:cxn>
                <a:cxn ang="0">
                  <a:pos x="T8" y="T9"/>
                </a:cxn>
                <a:cxn ang="0">
                  <a:pos x="T10" y="T11"/>
                </a:cxn>
              </a:cxnLst>
              <a:rect l="0" t="0" r="r" b="b"/>
              <a:pathLst>
                <a:path w="15" h="8">
                  <a:moveTo>
                    <a:pt x="11" y="5"/>
                  </a:moveTo>
                  <a:cubicBezTo>
                    <a:pt x="8" y="5"/>
                    <a:pt x="6" y="6"/>
                    <a:pt x="3" y="7"/>
                  </a:cubicBezTo>
                  <a:cubicBezTo>
                    <a:pt x="2" y="7"/>
                    <a:pt x="0" y="8"/>
                    <a:pt x="0" y="6"/>
                  </a:cubicBezTo>
                  <a:cubicBezTo>
                    <a:pt x="2" y="6"/>
                    <a:pt x="2" y="4"/>
                    <a:pt x="3" y="3"/>
                  </a:cubicBezTo>
                  <a:cubicBezTo>
                    <a:pt x="7" y="1"/>
                    <a:pt x="10" y="0"/>
                    <a:pt x="15" y="0"/>
                  </a:cubicBezTo>
                  <a:cubicBezTo>
                    <a:pt x="14" y="2"/>
                    <a:pt x="12" y="3"/>
                    <a:pt x="11" y="5"/>
                  </a:cubicBezTo>
                  <a:close/>
                </a:path>
              </a:pathLst>
            </a:custGeom>
            <a:solidFill>
              <a:srgbClr val="F4E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3" name="Freeform 1859"/>
            <p:cNvSpPr>
              <a:spLocks/>
            </p:cNvSpPr>
            <p:nvPr/>
          </p:nvSpPr>
          <p:spPr bwMode="auto">
            <a:xfrm>
              <a:off x="972" y="1735"/>
              <a:ext cx="14" cy="40"/>
            </a:xfrm>
            <a:custGeom>
              <a:avLst/>
              <a:gdLst>
                <a:gd name="T0" fmla="*/ 4 w 6"/>
                <a:gd name="T1" fmla="*/ 17 h 17"/>
                <a:gd name="T2" fmla="*/ 4 w 6"/>
                <a:gd name="T3" fmla="*/ 7 h 17"/>
                <a:gd name="T4" fmla="*/ 0 w 6"/>
                <a:gd name="T5" fmla="*/ 3 h 17"/>
                <a:gd name="T6" fmla="*/ 4 w 6"/>
                <a:gd name="T7" fmla="*/ 1 h 17"/>
                <a:gd name="T8" fmla="*/ 6 w 6"/>
                <a:gd name="T9" fmla="*/ 4 h 17"/>
                <a:gd name="T10" fmla="*/ 6 w 6"/>
                <a:gd name="T11" fmla="*/ 13 h 17"/>
                <a:gd name="T12" fmla="*/ 4 w 6"/>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6" h="17">
                  <a:moveTo>
                    <a:pt x="4" y="17"/>
                  </a:moveTo>
                  <a:cubicBezTo>
                    <a:pt x="4" y="14"/>
                    <a:pt x="4" y="10"/>
                    <a:pt x="4" y="7"/>
                  </a:cubicBezTo>
                  <a:cubicBezTo>
                    <a:pt x="3" y="5"/>
                    <a:pt x="4" y="3"/>
                    <a:pt x="0" y="3"/>
                  </a:cubicBezTo>
                  <a:cubicBezTo>
                    <a:pt x="1" y="1"/>
                    <a:pt x="2" y="0"/>
                    <a:pt x="4" y="1"/>
                  </a:cubicBezTo>
                  <a:cubicBezTo>
                    <a:pt x="6" y="2"/>
                    <a:pt x="5" y="3"/>
                    <a:pt x="6" y="4"/>
                  </a:cubicBezTo>
                  <a:cubicBezTo>
                    <a:pt x="6" y="7"/>
                    <a:pt x="6" y="10"/>
                    <a:pt x="6" y="13"/>
                  </a:cubicBezTo>
                  <a:cubicBezTo>
                    <a:pt x="5" y="14"/>
                    <a:pt x="5" y="16"/>
                    <a:pt x="4" y="17"/>
                  </a:cubicBezTo>
                  <a:close/>
                </a:path>
              </a:pathLst>
            </a:custGeom>
            <a:solidFill>
              <a:srgbClr val="7956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4" name="Freeform 1860"/>
            <p:cNvSpPr>
              <a:spLocks/>
            </p:cNvSpPr>
            <p:nvPr/>
          </p:nvSpPr>
          <p:spPr bwMode="auto">
            <a:xfrm>
              <a:off x="977" y="1794"/>
              <a:ext cx="11" cy="33"/>
            </a:xfrm>
            <a:custGeom>
              <a:avLst/>
              <a:gdLst>
                <a:gd name="T0" fmla="*/ 5 w 5"/>
                <a:gd name="T1" fmla="*/ 11 h 14"/>
                <a:gd name="T2" fmla="*/ 3 w 5"/>
                <a:gd name="T3" fmla="*/ 14 h 14"/>
                <a:gd name="T4" fmla="*/ 2 w 5"/>
                <a:gd name="T5" fmla="*/ 3 h 14"/>
                <a:gd name="T6" fmla="*/ 0 w 5"/>
                <a:gd name="T7" fmla="*/ 2 h 14"/>
                <a:gd name="T8" fmla="*/ 4 w 5"/>
                <a:gd name="T9" fmla="*/ 0 h 14"/>
                <a:gd name="T10" fmla="*/ 5 w 5"/>
                <a:gd name="T11" fmla="*/ 11 h 14"/>
              </a:gdLst>
              <a:ahLst/>
              <a:cxnLst>
                <a:cxn ang="0">
                  <a:pos x="T0" y="T1"/>
                </a:cxn>
                <a:cxn ang="0">
                  <a:pos x="T2" y="T3"/>
                </a:cxn>
                <a:cxn ang="0">
                  <a:pos x="T4" y="T5"/>
                </a:cxn>
                <a:cxn ang="0">
                  <a:pos x="T6" y="T7"/>
                </a:cxn>
                <a:cxn ang="0">
                  <a:pos x="T8" y="T9"/>
                </a:cxn>
                <a:cxn ang="0">
                  <a:pos x="T10" y="T11"/>
                </a:cxn>
              </a:cxnLst>
              <a:rect l="0" t="0" r="r" b="b"/>
              <a:pathLst>
                <a:path w="5" h="14">
                  <a:moveTo>
                    <a:pt x="5" y="11"/>
                  </a:moveTo>
                  <a:cubicBezTo>
                    <a:pt x="4" y="12"/>
                    <a:pt x="3" y="13"/>
                    <a:pt x="3" y="14"/>
                  </a:cubicBezTo>
                  <a:cubicBezTo>
                    <a:pt x="2" y="10"/>
                    <a:pt x="2" y="6"/>
                    <a:pt x="2" y="3"/>
                  </a:cubicBezTo>
                  <a:cubicBezTo>
                    <a:pt x="2" y="0"/>
                    <a:pt x="0" y="2"/>
                    <a:pt x="0" y="2"/>
                  </a:cubicBezTo>
                  <a:cubicBezTo>
                    <a:pt x="1" y="1"/>
                    <a:pt x="3" y="1"/>
                    <a:pt x="4" y="0"/>
                  </a:cubicBezTo>
                  <a:cubicBezTo>
                    <a:pt x="4" y="4"/>
                    <a:pt x="5" y="7"/>
                    <a:pt x="5" y="11"/>
                  </a:cubicBezTo>
                  <a:close/>
                </a:path>
              </a:pathLst>
            </a:custGeom>
            <a:solidFill>
              <a:srgbClr val="6B41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5" name="Freeform 1861"/>
            <p:cNvSpPr>
              <a:spLocks/>
            </p:cNvSpPr>
            <p:nvPr/>
          </p:nvSpPr>
          <p:spPr bwMode="auto">
            <a:xfrm>
              <a:off x="1583" y="2973"/>
              <a:ext cx="33" cy="26"/>
            </a:xfrm>
            <a:custGeom>
              <a:avLst/>
              <a:gdLst>
                <a:gd name="T0" fmla="*/ 11 w 14"/>
                <a:gd name="T1" fmla="*/ 2 h 11"/>
                <a:gd name="T2" fmla="*/ 14 w 14"/>
                <a:gd name="T3" fmla="*/ 0 h 11"/>
                <a:gd name="T4" fmla="*/ 14 w 14"/>
                <a:gd name="T5" fmla="*/ 4 h 11"/>
                <a:gd name="T6" fmla="*/ 11 w 14"/>
                <a:gd name="T7" fmla="*/ 6 h 11"/>
                <a:gd name="T8" fmla="*/ 0 w 14"/>
                <a:gd name="T9" fmla="*/ 10 h 11"/>
                <a:gd name="T10" fmla="*/ 11 w 14"/>
                <a:gd name="T11" fmla="*/ 2 h 11"/>
              </a:gdLst>
              <a:ahLst/>
              <a:cxnLst>
                <a:cxn ang="0">
                  <a:pos x="T0" y="T1"/>
                </a:cxn>
                <a:cxn ang="0">
                  <a:pos x="T2" y="T3"/>
                </a:cxn>
                <a:cxn ang="0">
                  <a:pos x="T4" y="T5"/>
                </a:cxn>
                <a:cxn ang="0">
                  <a:pos x="T6" y="T7"/>
                </a:cxn>
                <a:cxn ang="0">
                  <a:pos x="T8" y="T9"/>
                </a:cxn>
                <a:cxn ang="0">
                  <a:pos x="T10" y="T11"/>
                </a:cxn>
              </a:cxnLst>
              <a:rect l="0" t="0" r="r" b="b"/>
              <a:pathLst>
                <a:path w="14" h="11">
                  <a:moveTo>
                    <a:pt x="11" y="2"/>
                  </a:moveTo>
                  <a:cubicBezTo>
                    <a:pt x="12" y="2"/>
                    <a:pt x="13" y="1"/>
                    <a:pt x="14" y="0"/>
                  </a:cubicBezTo>
                  <a:cubicBezTo>
                    <a:pt x="14" y="1"/>
                    <a:pt x="14" y="3"/>
                    <a:pt x="14" y="4"/>
                  </a:cubicBezTo>
                  <a:cubicBezTo>
                    <a:pt x="14" y="6"/>
                    <a:pt x="13" y="6"/>
                    <a:pt x="11" y="6"/>
                  </a:cubicBezTo>
                  <a:cubicBezTo>
                    <a:pt x="7" y="7"/>
                    <a:pt x="5" y="11"/>
                    <a:pt x="0" y="10"/>
                  </a:cubicBezTo>
                  <a:cubicBezTo>
                    <a:pt x="2" y="5"/>
                    <a:pt x="7" y="4"/>
                    <a:pt x="11" y="2"/>
                  </a:cubicBezTo>
                  <a:close/>
                </a:path>
              </a:pathLst>
            </a:custGeom>
            <a:solidFill>
              <a:srgbClr val="F5E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6" name="Freeform 1862"/>
            <p:cNvSpPr>
              <a:spLocks/>
            </p:cNvSpPr>
            <p:nvPr/>
          </p:nvSpPr>
          <p:spPr bwMode="auto">
            <a:xfrm>
              <a:off x="1606" y="2983"/>
              <a:ext cx="12" cy="9"/>
            </a:xfrm>
            <a:custGeom>
              <a:avLst/>
              <a:gdLst>
                <a:gd name="T0" fmla="*/ 1 w 5"/>
                <a:gd name="T1" fmla="*/ 2 h 4"/>
                <a:gd name="T2" fmla="*/ 4 w 5"/>
                <a:gd name="T3" fmla="*/ 0 h 4"/>
                <a:gd name="T4" fmla="*/ 5 w 5"/>
                <a:gd name="T5" fmla="*/ 0 h 4"/>
                <a:gd name="T6" fmla="*/ 0 w 5"/>
                <a:gd name="T7" fmla="*/ 4 h 4"/>
                <a:gd name="T8" fmla="*/ 1 w 5"/>
                <a:gd name="T9" fmla="*/ 2 h 4"/>
              </a:gdLst>
              <a:ahLst/>
              <a:cxnLst>
                <a:cxn ang="0">
                  <a:pos x="T0" y="T1"/>
                </a:cxn>
                <a:cxn ang="0">
                  <a:pos x="T2" y="T3"/>
                </a:cxn>
                <a:cxn ang="0">
                  <a:pos x="T4" y="T5"/>
                </a:cxn>
                <a:cxn ang="0">
                  <a:pos x="T6" y="T7"/>
                </a:cxn>
                <a:cxn ang="0">
                  <a:pos x="T8" y="T9"/>
                </a:cxn>
              </a:cxnLst>
              <a:rect l="0" t="0" r="r" b="b"/>
              <a:pathLst>
                <a:path w="5" h="4">
                  <a:moveTo>
                    <a:pt x="1" y="2"/>
                  </a:moveTo>
                  <a:cubicBezTo>
                    <a:pt x="2" y="2"/>
                    <a:pt x="3" y="1"/>
                    <a:pt x="4" y="0"/>
                  </a:cubicBezTo>
                  <a:cubicBezTo>
                    <a:pt x="4" y="0"/>
                    <a:pt x="5" y="0"/>
                    <a:pt x="5" y="0"/>
                  </a:cubicBezTo>
                  <a:cubicBezTo>
                    <a:pt x="4" y="2"/>
                    <a:pt x="2" y="4"/>
                    <a:pt x="0" y="4"/>
                  </a:cubicBezTo>
                  <a:cubicBezTo>
                    <a:pt x="0" y="4"/>
                    <a:pt x="1" y="3"/>
                    <a:pt x="1" y="2"/>
                  </a:cubicBezTo>
                  <a:close/>
                </a:path>
              </a:pathLst>
            </a:custGeom>
            <a:solidFill>
              <a:srgbClr val="A88D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7" name="Freeform 1863"/>
            <p:cNvSpPr>
              <a:spLocks/>
            </p:cNvSpPr>
            <p:nvPr/>
          </p:nvSpPr>
          <p:spPr bwMode="auto">
            <a:xfrm>
              <a:off x="1592" y="3312"/>
              <a:ext cx="10" cy="7"/>
            </a:xfrm>
            <a:custGeom>
              <a:avLst/>
              <a:gdLst>
                <a:gd name="T0" fmla="*/ 0 w 4"/>
                <a:gd name="T1" fmla="*/ 3 h 3"/>
                <a:gd name="T2" fmla="*/ 0 w 4"/>
                <a:gd name="T3" fmla="*/ 0 h 3"/>
                <a:gd name="T4" fmla="*/ 4 w 4"/>
                <a:gd name="T5" fmla="*/ 1 h 3"/>
                <a:gd name="T6" fmla="*/ 0 w 4"/>
                <a:gd name="T7" fmla="*/ 3 h 3"/>
              </a:gdLst>
              <a:ahLst/>
              <a:cxnLst>
                <a:cxn ang="0">
                  <a:pos x="T0" y="T1"/>
                </a:cxn>
                <a:cxn ang="0">
                  <a:pos x="T2" y="T3"/>
                </a:cxn>
                <a:cxn ang="0">
                  <a:pos x="T4" y="T5"/>
                </a:cxn>
                <a:cxn ang="0">
                  <a:pos x="T6" y="T7"/>
                </a:cxn>
              </a:cxnLst>
              <a:rect l="0" t="0" r="r" b="b"/>
              <a:pathLst>
                <a:path w="4" h="3">
                  <a:moveTo>
                    <a:pt x="0" y="3"/>
                  </a:moveTo>
                  <a:cubicBezTo>
                    <a:pt x="0" y="2"/>
                    <a:pt x="0" y="1"/>
                    <a:pt x="0" y="0"/>
                  </a:cubicBezTo>
                  <a:cubicBezTo>
                    <a:pt x="1" y="0"/>
                    <a:pt x="2" y="1"/>
                    <a:pt x="4" y="1"/>
                  </a:cubicBezTo>
                  <a:cubicBezTo>
                    <a:pt x="2" y="2"/>
                    <a:pt x="1" y="3"/>
                    <a:pt x="0" y="3"/>
                  </a:cubicBezTo>
                  <a:close/>
                </a:path>
              </a:pathLst>
            </a:custGeom>
            <a:solidFill>
              <a:srgbClr val="DDC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8" name="Freeform 1864"/>
            <p:cNvSpPr>
              <a:spLocks/>
            </p:cNvSpPr>
            <p:nvPr/>
          </p:nvSpPr>
          <p:spPr bwMode="auto">
            <a:xfrm>
              <a:off x="948" y="2438"/>
              <a:ext cx="17" cy="17"/>
            </a:xfrm>
            <a:custGeom>
              <a:avLst/>
              <a:gdLst>
                <a:gd name="T0" fmla="*/ 7 w 7"/>
                <a:gd name="T1" fmla="*/ 5 h 7"/>
                <a:gd name="T2" fmla="*/ 5 w 7"/>
                <a:gd name="T3" fmla="*/ 7 h 7"/>
                <a:gd name="T4" fmla="*/ 1 w 7"/>
                <a:gd name="T5" fmla="*/ 6 h 7"/>
                <a:gd name="T6" fmla="*/ 2 w 7"/>
                <a:gd name="T7" fmla="*/ 3 h 7"/>
                <a:gd name="T8" fmla="*/ 4 w 7"/>
                <a:gd name="T9" fmla="*/ 1 h 7"/>
                <a:gd name="T10" fmla="*/ 4 w 7"/>
                <a:gd name="T11" fmla="*/ 0 h 7"/>
                <a:gd name="T12" fmla="*/ 5 w 7"/>
                <a:gd name="T13" fmla="*/ 0 h 7"/>
                <a:gd name="T14" fmla="*/ 7 w 7"/>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5"/>
                  </a:moveTo>
                  <a:cubicBezTo>
                    <a:pt x="6" y="6"/>
                    <a:pt x="6" y="7"/>
                    <a:pt x="5" y="7"/>
                  </a:cubicBezTo>
                  <a:cubicBezTo>
                    <a:pt x="4" y="6"/>
                    <a:pt x="2" y="7"/>
                    <a:pt x="1" y="6"/>
                  </a:cubicBezTo>
                  <a:cubicBezTo>
                    <a:pt x="0" y="5"/>
                    <a:pt x="2" y="4"/>
                    <a:pt x="2" y="3"/>
                  </a:cubicBezTo>
                  <a:cubicBezTo>
                    <a:pt x="3" y="3"/>
                    <a:pt x="5" y="3"/>
                    <a:pt x="4" y="1"/>
                  </a:cubicBezTo>
                  <a:cubicBezTo>
                    <a:pt x="4" y="1"/>
                    <a:pt x="4" y="0"/>
                    <a:pt x="4" y="0"/>
                  </a:cubicBezTo>
                  <a:cubicBezTo>
                    <a:pt x="4" y="0"/>
                    <a:pt x="5" y="0"/>
                    <a:pt x="5" y="0"/>
                  </a:cubicBezTo>
                  <a:cubicBezTo>
                    <a:pt x="7" y="2"/>
                    <a:pt x="6" y="4"/>
                    <a:pt x="7" y="5"/>
                  </a:cubicBezTo>
                  <a:close/>
                </a:path>
              </a:pathLst>
            </a:custGeom>
            <a:solidFill>
              <a:srgbClr val="977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9" name="Freeform 1865"/>
            <p:cNvSpPr>
              <a:spLocks/>
            </p:cNvSpPr>
            <p:nvPr/>
          </p:nvSpPr>
          <p:spPr bwMode="auto">
            <a:xfrm>
              <a:off x="948" y="2455"/>
              <a:ext cx="10" cy="11"/>
            </a:xfrm>
            <a:custGeom>
              <a:avLst/>
              <a:gdLst>
                <a:gd name="T0" fmla="*/ 4 w 4"/>
                <a:gd name="T1" fmla="*/ 2 h 5"/>
                <a:gd name="T2" fmla="*/ 2 w 4"/>
                <a:gd name="T3" fmla="*/ 5 h 5"/>
                <a:gd name="T4" fmla="*/ 1 w 4"/>
                <a:gd name="T5" fmla="*/ 3 h 5"/>
                <a:gd name="T6" fmla="*/ 2 w 4"/>
                <a:gd name="T7" fmla="*/ 1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3" y="3"/>
                    <a:pt x="3" y="4"/>
                    <a:pt x="2" y="5"/>
                  </a:cubicBezTo>
                  <a:cubicBezTo>
                    <a:pt x="1" y="5"/>
                    <a:pt x="0" y="4"/>
                    <a:pt x="1" y="3"/>
                  </a:cubicBezTo>
                  <a:cubicBezTo>
                    <a:pt x="1" y="2"/>
                    <a:pt x="0" y="0"/>
                    <a:pt x="2" y="1"/>
                  </a:cubicBezTo>
                  <a:cubicBezTo>
                    <a:pt x="3" y="1"/>
                    <a:pt x="4" y="1"/>
                    <a:pt x="4" y="2"/>
                  </a:cubicBezTo>
                  <a:close/>
                </a:path>
              </a:pathLst>
            </a:custGeom>
            <a:solidFill>
              <a:srgbClr val="937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0" name="Freeform 1866"/>
            <p:cNvSpPr>
              <a:spLocks/>
            </p:cNvSpPr>
            <p:nvPr/>
          </p:nvSpPr>
          <p:spPr bwMode="auto">
            <a:xfrm>
              <a:off x="960" y="2452"/>
              <a:ext cx="7" cy="19"/>
            </a:xfrm>
            <a:custGeom>
              <a:avLst/>
              <a:gdLst>
                <a:gd name="T0" fmla="*/ 3 w 3"/>
                <a:gd name="T1" fmla="*/ 0 h 8"/>
                <a:gd name="T2" fmla="*/ 0 w 3"/>
                <a:gd name="T3" fmla="*/ 8 h 8"/>
                <a:gd name="T4" fmla="*/ 3 w 3"/>
                <a:gd name="T5" fmla="*/ 0 h 8"/>
              </a:gdLst>
              <a:ahLst/>
              <a:cxnLst>
                <a:cxn ang="0">
                  <a:pos x="T0" y="T1"/>
                </a:cxn>
                <a:cxn ang="0">
                  <a:pos x="T2" y="T3"/>
                </a:cxn>
                <a:cxn ang="0">
                  <a:pos x="T4" y="T5"/>
                </a:cxn>
              </a:cxnLst>
              <a:rect l="0" t="0" r="r" b="b"/>
              <a:pathLst>
                <a:path w="3" h="8">
                  <a:moveTo>
                    <a:pt x="3" y="0"/>
                  </a:moveTo>
                  <a:cubicBezTo>
                    <a:pt x="2" y="3"/>
                    <a:pt x="3" y="6"/>
                    <a:pt x="0" y="8"/>
                  </a:cubicBezTo>
                  <a:cubicBezTo>
                    <a:pt x="1" y="6"/>
                    <a:pt x="1" y="3"/>
                    <a:pt x="3" y="0"/>
                  </a:cubicBezTo>
                  <a:close/>
                </a:path>
              </a:pathLst>
            </a:custGeom>
            <a:solidFill>
              <a:srgbClr val="7E5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1" name="Freeform 1867"/>
            <p:cNvSpPr>
              <a:spLocks/>
            </p:cNvSpPr>
            <p:nvPr/>
          </p:nvSpPr>
          <p:spPr bwMode="auto">
            <a:xfrm>
              <a:off x="1585" y="3511"/>
              <a:ext cx="10" cy="9"/>
            </a:xfrm>
            <a:custGeom>
              <a:avLst/>
              <a:gdLst>
                <a:gd name="T0" fmla="*/ 2 w 4"/>
                <a:gd name="T1" fmla="*/ 0 h 4"/>
                <a:gd name="T2" fmla="*/ 4 w 4"/>
                <a:gd name="T3" fmla="*/ 1 h 4"/>
                <a:gd name="T4" fmla="*/ 1 w 4"/>
                <a:gd name="T5" fmla="*/ 4 h 4"/>
                <a:gd name="T6" fmla="*/ 1 w 4"/>
                <a:gd name="T7" fmla="*/ 3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0"/>
                    <a:pt x="4" y="0"/>
                    <a:pt x="4" y="1"/>
                  </a:cubicBezTo>
                  <a:cubicBezTo>
                    <a:pt x="3" y="3"/>
                    <a:pt x="3" y="4"/>
                    <a:pt x="1" y="4"/>
                  </a:cubicBezTo>
                  <a:cubicBezTo>
                    <a:pt x="1" y="4"/>
                    <a:pt x="0" y="4"/>
                    <a:pt x="1" y="3"/>
                  </a:cubicBezTo>
                  <a:cubicBezTo>
                    <a:pt x="1" y="2"/>
                    <a:pt x="0" y="1"/>
                    <a:pt x="2" y="0"/>
                  </a:cubicBezTo>
                  <a:close/>
                </a:path>
              </a:pathLst>
            </a:custGeom>
            <a:solidFill>
              <a:srgbClr val="765A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2" name="Freeform 1868"/>
            <p:cNvSpPr>
              <a:spLocks/>
            </p:cNvSpPr>
            <p:nvPr/>
          </p:nvSpPr>
          <p:spPr bwMode="auto">
            <a:xfrm>
              <a:off x="1585" y="3497"/>
              <a:ext cx="10" cy="7"/>
            </a:xfrm>
            <a:custGeom>
              <a:avLst/>
              <a:gdLst>
                <a:gd name="T0" fmla="*/ 3 w 4"/>
                <a:gd name="T1" fmla="*/ 1 h 3"/>
                <a:gd name="T2" fmla="*/ 2 w 4"/>
                <a:gd name="T3" fmla="*/ 3 h 3"/>
                <a:gd name="T4" fmla="*/ 0 w 4"/>
                <a:gd name="T5" fmla="*/ 2 h 3"/>
                <a:gd name="T6" fmla="*/ 2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2" y="2"/>
                    <a:pt x="2" y="3"/>
                  </a:cubicBezTo>
                  <a:cubicBezTo>
                    <a:pt x="1" y="3"/>
                    <a:pt x="0" y="2"/>
                    <a:pt x="0" y="2"/>
                  </a:cubicBezTo>
                  <a:cubicBezTo>
                    <a:pt x="0" y="1"/>
                    <a:pt x="1" y="1"/>
                    <a:pt x="2" y="0"/>
                  </a:cubicBezTo>
                  <a:cubicBezTo>
                    <a:pt x="3" y="0"/>
                    <a:pt x="3" y="0"/>
                    <a:pt x="3" y="1"/>
                  </a:cubicBezTo>
                  <a:close/>
                </a:path>
              </a:pathLst>
            </a:custGeom>
            <a:solidFill>
              <a:srgbClr val="886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3" name="Freeform 1869"/>
            <p:cNvSpPr>
              <a:spLocks/>
            </p:cNvSpPr>
            <p:nvPr/>
          </p:nvSpPr>
          <p:spPr bwMode="auto">
            <a:xfrm>
              <a:off x="1678" y="2287"/>
              <a:ext cx="57" cy="120"/>
            </a:xfrm>
            <a:custGeom>
              <a:avLst/>
              <a:gdLst>
                <a:gd name="T0" fmla="*/ 5 w 24"/>
                <a:gd name="T1" fmla="*/ 5 h 51"/>
                <a:gd name="T2" fmla="*/ 8 w 24"/>
                <a:gd name="T3" fmla="*/ 13 h 51"/>
                <a:gd name="T4" fmla="*/ 8 w 24"/>
                <a:gd name="T5" fmla="*/ 13 h 51"/>
                <a:gd name="T6" fmla="*/ 8 w 24"/>
                <a:gd name="T7" fmla="*/ 27 h 51"/>
                <a:gd name="T8" fmla="*/ 9 w 24"/>
                <a:gd name="T9" fmla="*/ 38 h 51"/>
                <a:gd name="T10" fmla="*/ 11 w 24"/>
                <a:gd name="T11" fmla="*/ 42 h 51"/>
                <a:gd name="T12" fmla="*/ 22 w 24"/>
                <a:gd name="T13" fmla="*/ 47 h 51"/>
                <a:gd name="T14" fmla="*/ 24 w 24"/>
                <a:gd name="T15" fmla="*/ 48 h 51"/>
                <a:gd name="T16" fmla="*/ 15 w 24"/>
                <a:gd name="T17" fmla="*/ 49 h 51"/>
                <a:gd name="T18" fmla="*/ 17 w 24"/>
                <a:gd name="T19" fmla="*/ 49 h 51"/>
                <a:gd name="T20" fmla="*/ 18 w 24"/>
                <a:gd name="T21" fmla="*/ 51 h 51"/>
                <a:gd name="T22" fmla="*/ 15 w 24"/>
                <a:gd name="T23" fmla="*/ 51 h 51"/>
                <a:gd name="T24" fmla="*/ 13 w 24"/>
                <a:gd name="T25" fmla="*/ 51 h 51"/>
                <a:gd name="T26" fmla="*/ 10 w 24"/>
                <a:gd name="T27" fmla="*/ 49 h 51"/>
                <a:gd name="T28" fmla="*/ 5 w 24"/>
                <a:gd name="T29" fmla="*/ 32 h 51"/>
                <a:gd name="T30" fmla="*/ 5 w 24"/>
                <a:gd name="T31" fmla="*/ 26 h 51"/>
                <a:gd name="T32" fmla="*/ 1 w 24"/>
                <a:gd name="T33" fmla="*/ 21 h 51"/>
                <a:gd name="T34" fmla="*/ 5 w 24"/>
                <a:gd name="T35" fmla="*/ 21 h 51"/>
                <a:gd name="T36" fmla="*/ 1 w 24"/>
                <a:gd name="T37" fmla="*/ 17 h 51"/>
                <a:gd name="T38" fmla="*/ 5 w 24"/>
                <a:gd name="T39" fmla="*/ 18 h 51"/>
                <a:gd name="T40" fmla="*/ 0 w 24"/>
                <a:gd name="T41" fmla="*/ 10 h 51"/>
                <a:gd name="T42" fmla="*/ 5 w 24"/>
                <a:gd name="T43" fmla="*/ 14 h 51"/>
                <a:gd name="T44" fmla="*/ 0 w 24"/>
                <a:gd name="T45" fmla="*/ 0 h 51"/>
                <a:gd name="T46" fmla="*/ 5 w 24"/>
                <a:gd name="T4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51">
                  <a:moveTo>
                    <a:pt x="5" y="5"/>
                  </a:moveTo>
                  <a:cubicBezTo>
                    <a:pt x="6" y="8"/>
                    <a:pt x="7" y="11"/>
                    <a:pt x="8" y="13"/>
                  </a:cubicBezTo>
                  <a:cubicBezTo>
                    <a:pt x="8" y="13"/>
                    <a:pt x="8" y="13"/>
                    <a:pt x="8" y="13"/>
                  </a:cubicBezTo>
                  <a:cubicBezTo>
                    <a:pt x="9" y="18"/>
                    <a:pt x="8" y="22"/>
                    <a:pt x="8" y="27"/>
                  </a:cubicBezTo>
                  <a:cubicBezTo>
                    <a:pt x="8" y="31"/>
                    <a:pt x="9" y="34"/>
                    <a:pt x="9" y="38"/>
                  </a:cubicBezTo>
                  <a:cubicBezTo>
                    <a:pt x="9" y="39"/>
                    <a:pt x="10" y="41"/>
                    <a:pt x="11" y="42"/>
                  </a:cubicBezTo>
                  <a:cubicBezTo>
                    <a:pt x="13" y="47"/>
                    <a:pt x="17" y="47"/>
                    <a:pt x="22" y="47"/>
                  </a:cubicBezTo>
                  <a:cubicBezTo>
                    <a:pt x="23" y="47"/>
                    <a:pt x="23" y="48"/>
                    <a:pt x="24" y="48"/>
                  </a:cubicBezTo>
                  <a:cubicBezTo>
                    <a:pt x="21" y="50"/>
                    <a:pt x="17" y="48"/>
                    <a:pt x="15" y="49"/>
                  </a:cubicBezTo>
                  <a:cubicBezTo>
                    <a:pt x="15" y="49"/>
                    <a:pt x="16" y="49"/>
                    <a:pt x="17" y="49"/>
                  </a:cubicBezTo>
                  <a:cubicBezTo>
                    <a:pt x="17" y="50"/>
                    <a:pt x="18" y="50"/>
                    <a:pt x="18" y="51"/>
                  </a:cubicBezTo>
                  <a:cubicBezTo>
                    <a:pt x="17" y="51"/>
                    <a:pt x="16" y="51"/>
                    <a:pt x="15" y="51"/>
                  </a:cubicBezTo>
                  <a:cubicBezTo>
                    <a:pt x="15" y="51"/>
                    <a:pt x="14" y="51"/>
                    <a:pt x="13" y="51"/>
                  </a:cubicBezTo>
                  <a:cubicBezTo>
                    <a:pt x="12" y="51"/>
                    <a:pt x="11" y="50"/>
                    <a:pt x="10" y="49"/>
                  </a:cubicBezTo>
                  <a:cubicBezTo>
                    <a:pt x="6" y="44"/>
                    <a:pt x="5" y="38"/>
                    <a:pt x="5" y="32"/>
                  </a:cubicBezTo>
                  <a:cubicBezTo>
                    <a:pt x="5" y="30"/>
                    <a:pt x="3" y="28"/>
                    <a:pt x="5" y="26"/>
                  </a:cubicBezTo>
                  <a:cubicBezTo>
                    <a:pt x="5" y="22"/>
                    <a:pt x="2" y="23"/>
                    <a:pt x="1" y="21"/>
                  </a:cubicBezTo>
                  <a:cubicBezTo>
                    <a:pt x="2" y="20"/>
                    <a:pt x="4" y="21"/>
                    <a:pt x="5" y="21"/>
                  </a:cubicBezTo>
                  <a:cubicBezTo>
                    <a:pt x="5" y="19"/>
                    <a:pt x="2" y="18"/>
                    <a:pt x="1" y="17"/>
                  </a:cubicBezTo>
                  <a:cubicBezTo>
                    <a:pt x="3" y="15"/>
                    <a:pt x="4" y="17"/>
                    <a:pt x="5" y="18"/>
                  </a:cubicBezTo>
                  <a:cubicBezTo>
                    <a:pt x="5" y="14"/>
                    <a:pt x="2" y="13"/>
                    <a:pt x="0" y="10"/>
                  </a:cubicBezTo>
                  <a:cubicBezTo>
                    <a:pt x="3" y="10"/>
                    <a:pt x="4" y="13"/>
                    <a:pt x="5" y="14"/>
                  </a:cubicBezTo>
                  <a:cubicBezTo>
                    <a:pt x="6" y="9"/>
                    <a:pt x="2" y="5"/>
                    <a:pt x="0" y="0"/>
                  </a:cubicBezTo>
                  <a:cubicBezTo>
                    <a:pt x="3" y="2"/>
                    <a:pt x="4" y="4"/>
                    <a:pt x="5" y="5"/>
                  </a:cubicBezTo>
                  <a:close/>
                </a:path>
              </a:pathLst>
            </a:custGeom>
            <a:solidFill>
              <a:srgbClr val="F0D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4" name="Freeform 1870"/>
            <p:cNvSpPr>
              <a:spLocks/>
            </p:cNvSpPr>
            <p:nvPr/>
          </p:nvSpPr>
          <p:spPr bwMode="auto">
            <a:xfrm>
              <a:off x="1590" y="3111"/>
              <a:ext cx="24" cy="30"/>
            </a:xfrm>
            <a:custGeom>
              <a:avLst/>
              <a:gdLst>
                <a:gd name="T0" fmla="*/ 5 w 10"/>
                <a:gd name="T1" fmla="*/ 11 h 13"/>
                <a:gd name="T2" fmla="*/ 4 w 10"/>
                <a:gd name="T3" fmla="*/ 13 h 13"/>
                <a:gd name="T4" fmla="*/ 3 w 10"/>
                <a:gd name="T5" fmla="*/ 8 h 13"/>
                <a:gd name="T6" fmla="*/ 1 w 10"/>
                <a:gd name="T7" fmla="*/ 2 h 13"/>
                <a:gd name="T8" fmla="*/ 1 w 10"/>
                <a:gd name="T9" fmla="*/ 0 h 13"/>
                <a:gd name="T10" fmla="*/ 4 w 10"/>
                <a:gd name="T11" fmla="*/ 1 h 13"/>
                <a:gd name="T12" fmla="*/ 6 w 10"/>
                <a:gd name="T13" fmla="*/ 2 h 13"/>
                <a:gd name="T14" fmla="*/ 7 w 10"/>
                <a:gd name="T15" fmla="*/ 3 h 13"/>
                <a:gd name="T16" fmla="*/ 9 w 10"/>
                <a:gd name="T17" fmla="*/ 3 h 13"/>
                <a:gd name="T18" fmla="*/ 6 w 10"/>
                <a:gd name="T19" fmla="*/ 6 h 13"/>
                <a:gd name="T20" fmla="*/ 8 w 10"/>
                <a:gd name="T21" fmla="*/ 10 h 13"/>
                <a:gd name="T22" fmla="*/ 5 w 10"/>
                <a:gd name="T2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3">
                  <a:moveTo>
                    <a:pt x="5" y="11"/>
                  </a:moveTo>
                  <a:cubicBezTo>
                    <a:pt x="2" y="11"/>
                    <a:pt x="5" y="13"/>
                    <a:pt x="4" y="13"/>
                  </a:cubicBezTo>
                  <a:cubicBezTo>
                    <a:pt x="3" y="11"/>
                    <a:pt x="2" y="10"/>
                    <a:pt x="3" y="8"/>
                  </a:cubicBezTo>
                  <a:cubicBezTo>
                    <a:pt x="4" y="6"/>
                    <a:pt x="2" y="4"/>
                    <a:pt x="1" y="2"/>
                  </a:cubicBezTo>
                  <a:cubicBezTo>
                    <a:pt x="1" y="1"/>
                    <a:pt x="0" y="1"/>
                    <a:pt x="1" y="0"/>
                  </a:cubicBezTo>
                  <a:cubicBezTo>
                    <a:pt x="2" y="0"/>
                    <a:pt x="4" y="0"/>
                    <a:pt x="4" y="1"/>
                  </a:cubicBezTo>
                  <a:cubicBezTo>
                    <a:pt x="4" y="4"/>
                    <a:pt x="5" y="2"/>
                    <a:pt x="6" y="2"/>
                  </a:cubicBezTo>
                  <a:cubicBezTo>
                    <a:pt x="6" y="2"/>
                    <a:pt x="6" y="3"/>
                    <a:pt x="7" y="3"/>
                  </a:cubicBezTo>
                  <a:cubicBezTo>
                    <a:pt x="8" y="4"/>
                    <a:pt x="8" y="1"/>
                    <a:pt x="9" y="3"/>
                  </a:cubicBezTo>
                  <a:cubicBezTo>
                    <a:pt x="10" y="5"/>
                    <a:pt x="8" y="5"/>
                    <a:pt x="6" y="6"/>
                  </a:cubicBezTo>
                  <a:cubicBezTo>
                    <a:pt x="8" y="7"/>
                    <a:pt x="9" y="8"/>
                    <a:pt x="8" y="10"/>
                  </a:cubicBezTo>
                  <a:cubicBezTo>
                    <a:pt x="7" y="12"/>
                    <a:pt x="6" y="10"/>
                    <a:pt x="5" y="11"/>
                  </a:cubicBezTo>
                  <a:close/>
                </a:path>
              </a:pathLst>
            </a:custGeom>
            <a:solidFill>
              <a:srgbClr val="AE93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5" name="Freeform 1871"/>
            <p:cNvSpPr>
              <a:spLocks/>
            </p:cNvSpPr>
            <p:nvPr/>
          </p:nvSpPr>
          <p:spPr bwMode="auto">
            <a:xfrm>
              <a:off x="1623" y="1794"/>
              <a:ext cx="14" cy="31"/>
            </a:xfrm>
            <a:custGeom>
              <a:avLst/>
              <a:gdLst>
                <a:gd name="T0" fmla="*/ 4 w 6"/>
                <a:gd name="T1" fmla="*/ 13 h 13"/>
                <a:gd name="T2" fmla="*/ 3 w 6"/>
                <a:gd name="T3" fmla="*/ 3 h 13"/>
                <a:gd name="T4" fmla="*/ 0 w 6"/>
                <a:gd name="T5" fmla="*/ 2 h 13"/>
                <a:gd name="T6" fmla="*/ 4 w 6"/>
                <a:gd name="T7" fmla="*/ 0 h 13"/>
                <a:gd name="T8" fmla="*/ 5 w 6"/>
                <a:gd name="T9" fmla="*/ 12 h 13"/>
                <a:gd name="T10" fmla="*/ 4 w 6"/>
                <a:gd name="T11" fmla="*/ 13 h 13"/>
              </a:gdLst>
              <a:ahLst/>
              <a:cxnLst>
                <a:cxn ang="0">
                  <a:pos x="T0" y="T1"/>
                </a:cxn>
                <a:cxn ang="0">
                  <a:pos x="T2" y="T3"/>
                </a:cxn>
                <a:cxn ang="0">
                  <a:pos x="T4" y="T5"/>
                </a:cxn>
                <a:cxn ang="0">
                  <a:pos x="T6" y="T7"/>
                </a:cxn>
                <a:cxn ang="0">
                  <a:pos x="T8" y="T9"/>
                </a:cxn>
                <a:cxn ang="0">
                  <a:pos x="T10" y="T11"/>
                </a:cxn>
              </a:cxnLst>
              <a:rect l="0" t="0" r="r" b="b"/>
              <a:pathLst>
                <a:path w="6" h="13">
                  <a:moveTo>
                    <a:pt x="4" y="13"/>
                  </a:moveTo>
                  <a:cubicBezTo>
                    <a:pt x="4" y="10"/>
                    <a:pt x="3" y="6"/>
                    <a:pt x="3" y="3"/>
                  </a:cubicBezTo>
                  <a:cubicBezTo>
                    <a:pt x="2" y="1"/>
                    <a:pt x="1" y="2"/>
                    <a:pt x="0" y="2"/>
                  </a:cubicBezTo>
                  <a:cubicBezTo>
                    <a:pt x="2" y="1"/>
                    <a:pt x="3" y="1"/>
                    <a:pt x="4" y="0"/>
                  </a:cubicBezTo>
                  <a:cubicBezTo>
                    <a:pt x="5" y="4"/>
                    <a:pt x="6" y="8"/>
                    <a:pt x="5" y="12"/>
                  </a:cubicBezTo>
                  <a:cubicBezTo>
                    <a:pt x="5" y="12"/>
                    <a:pt x="5" y="13"/>
                    <a:pt x="4" y="13"/>
                  </a:cubicBezTo>
                  <a:close/>
                </a:path>
              </a:pathLst>
            </a:custGeom>
            <a:solidFill>
              <a:srgbClr val="643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6" name="Freeform 1872"/>
            <p:cNvSpPr>
              <a:spLocks/>
            </p:cNvSpPr>
            <p:nvPr/>
          </p:nvSpPr>
          <p:spPr bwMode="auto">
            <a:xfrm>
              <a:off x="1678" y="2632"/>
              <a:ext cx="50" cy="164"/>
            </a:xfrm>
            <a:custGeom>
              <a:avLst/>
              <a:gdLst>
                <a:gd name="T0" fmla="*/ 20 w 21"/>
                <a:gd name="T1" fmla="*/ 69 h 69"/>
                <a:gd name="T2" fmla="*/ 13 w 21"/>
                <a:gd name="T3" fmla="*/ 64 h 69"/>
                <a:gd name="T4" fmla="*/ 11 w 21"/>
                <a:gd name="T5" fmla="*/ 57 h 69"/>
                <a:gd name="T6" fmla="*/ 6 w 21"/>
                <a:gd name="T7" fmla="*/ 28 h 69"/>
                <a:gd name="T8" fmla="*/ 6 w 21"/>
                <a:gd name="T9" fmla="*/ 25 h 69"/>
                <a:gd name="T10" fmla="*/ 1 w 21"/>
                <a:gd name="T11" fmla="*/ 22 h 69"/>
                <a:gd name="T12" fmla="*/ 5 w 21"/>
                <a:gd name="T13" fmla="*/ 22 h 69"/>
                <a:gd name="T14" fmla="*/ 1 w 21"/>
                <a:gd name="T15" fmla="*/ 17 h 69"/>
                <a:gd name="T16" fmla="*/ 5 w 21"/>
                <a:gd name="T17" fmla="*/ 18 h 69"/>
                <a:gd name="T18" fmla="*/ 0 w 21"/>
                <a:gd name="T19" fmla="*/ 11 h 69"/>
                <a:gd name="T20" fmla="*/ 5 w 21"/>
                <a:gd name="T21" fmla="*/ 14 h 69"/>
                <a:gd name="T22" fmla="*/ 1 w 21"/>
                <a:gd name="T23" fmla="*/ 0 h 69"/>
                <a:gd name="T24" fmla="*/ 4 w 21"/>
                <a:gd name="T25" fmla="*/ 3 h 69"/>
                <a:gd name="T26" fmla="*/ 7 w 21"/>
                <a:gd name="T27" fmla="*/ 10 h 69"/>
                <a:gd name="T28" fmla="*/ 9 w 21"/>
                <a:gd name="T29" fmla="*/ 18 h 69"/>
                <a:gd name="T30" fmla="*/ 10 w 21"/>
                <a:gd name="T31" fmla="*/ 32 h 69"/>
                <a:gd name="T32" fmla="*/ 11 w 21"/>
                <a:gd name="T33" fmla="*/ 45 h 69"/>
                <a:gd name="T34" fmla="*/ 14 w 21"/>
                <a:gd name="T35" fmla="*/ 52 h 69"/>
                <a:gd name="T36" fmla="*/ 18 w 21"/>
                <a:gd name="T37" fmla="*/ 61 h 69"/>
                <a:gd name="T38" fmla="*/ 20 w 21"/>
                <a:gd name="T39" fmla="*/ 63 h 69"/>
                <a:gd name="T40" fmla="*/ 19 w 21"/>
                <a:gd name="T41" fmla="*/ 63 h 69"/>
                <a:gd name="T42" fmla="*/ 16 w 21"/>
                <a:gd name="T43" fmla="*/ 63 h 69"/>
                <a:gd name="T44" fmla="*/ 21 w 21"/>
                <a:gd name="T45" fmla="*/ 68 h 69"/>
                <a:gd name="T46" fmla="*/ 20 w 21"/>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69">
                  <a:moveTo>
                    <a:pt x="20" y="69"/>
                  </a:moveTo>
                  <a:cubicBezTo>
                    <a:pt x="17" y="68"/>
                    <a:pt x="15" y="66"/>
                    <a:pt x="13" y="64"/>
                  </a:cubicBezTo>
                  <a:cubicBezTo>
                    <a:pt x="11" y="62"/>
                    <a:pt x="11" y="59"/>
                    <a:pt x="11" y="57"/>
                  </a:cubicBezTo>
                  <a:cubicBezTo>
                    <a:pt x="10" y="47"/>
                    <a:pt x="7" y="38"/>
                    <a:pt x="6" y="28"/>
                  </a:cubicBezTo>
                  <a:cubicBezTo>
                    <a:pt x="6" y="27"/>
                    <a:pt x="6" y="26"/>
                    <a:pt x="6" y="25"/>
                  </a:cubicBezTo>
                  <a:cubicBezTo>
                    <a:pt x="5" y="23"/>
                    <a:pt x="3" y="23"/>
                    <a:pt x="1" y="22"/>
                  </a:cubicBezTo>
                  <a:cubicBezTo>
                    <a:pt x="2" y="20"/>
                    <a:pt x="4" y="22"/>
                    <a:pt x="5" y="22"/>
                  </a:cubicBezTo>
                  <a:cubicBezTo>
                    <a:pt x="6" y="18"/>
                    <a:pt x="2" y="19"/>
                    <a:pt x="1" y="17"/>
                  </a:cubicBezTo>
                  <a:cubicBezTo>
                    <a:pt x="3" y="16"/>
                    <a:pt x="4" y="17"/>
                    <a:pt x="5" y="18"/>
                  </a:cubicBezTo>
                  <a:cubicBezTo>
                    <a:pt x="5" y="15"/>
                    <a:pt x="2" y="13"/>
                    <a:pt x="0" y="11"/>
                  </a:cubicBezTo>
                  <a:cubicBezTo>
                    <a:pt x="3" y="11"/>
                    <a:pt x="4" y="12"/>
                    <a:pt x="5" y="14"/>
                  </a:cubicBezTo>
                  <a:cubicBezTo>
                    <a:pt x="6" y="8"/>
                    <a:pt x="1" y="5"/>
                    <a:pt x="1" y="0"/>
                  </a:cubicBezTo>
                  <a:cubicBezTo>
                    <a:pt x="3" y="1"/>
                    <a:pt x="3" y="3"/>
                    <a:pt x="4" y="3"/>
                  </a:cubicBezTo>
                  <a:cubicBezTo>
                    <a:pt x="6" y="5"/>
                    <a:pt x="6" y="8"/>
                    <a:pt x="7" y="10"/>
                  </a:cubicBezTo>
                  <a:cubicBezTo>
                    <a:pt x="8" y="13"/>
                    <a:pt x="8" y="16"/>
                    <a:pt x="9" y="18"/>
                  </a:cubicBezTo>
                  <a:cubicBezTo>
                    <a:pt x="8" y="23"/>
                    <a:pt x="10" y="27"/>
                    <a:pt x="10" y="32"/>
                  </a:cubicBezTo>
                  <a:cubicBezTo>
                    <a:pt x="10" y="36"/>
                    <a:pt x="11" y="40"/>
                    <a:pt x="11" y="45"/>
                  </a:cubicBezTo>
                  <a:cubicBezTo>
                    <a:pt x="14" y="46"/>
                    <a:pt x="13" y="49"/>
                    <a:pt x="14" y="52"/>
                  </a:cubicBezTo>
                  <a:cubicBezTo>
                    <a:pt x="15" y="55"/>
                    <a:pt x="16" y="58"/>
                    <a:pt x="18" y="61"/>
                  </a:cubicBezTo>
                  <a:cubicBezTo>
                    <a:pt x="19" y="62"/>
                    <a:pt x="19" y="62"/>
                    <a:pt x="20" y="63"/>
                  </a:cubicBezTo>
                  <a:cubicBezTo>
                    <a:pt x="20" y="63"/>
                    <a:pt x="19" y="63"/>
                    <a:pt x="19" y="63"/>
                  </a:cubicBezTo>
                  <a:cubicBezTo>
                    <a:pt x="18" y="63"/>
                    <a:pt x="17" y="63"/>
                    <a:pt x="16" y="63"/>
                  </a:cubicBezTo>
                  <a:cubicBezTo>
                    <a:pt x="18" y="65"/>
                    <a:pt x="20" y="65"/>
                    <a:pt x="21" y="68"/>
                  </a:cubicBezTo>
                  <a:cubicBezTo>
                    <a:pt x="20" y="68"/>
                    <a:pt x="20" y="68"/>
                    <a:pt x="20" y="69"/>
                  </a:cubicBezTo>
                  <a:close/>
                </a:path>
              </a:pathLst>
            </a:custGeom>
            <a:solidFill>
              <a:srgbClr val="ECD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7" name="Freeform 1873"/>
            <p:cNvSpPr>
              <a:spLocks/>
            </p:cNvSpPr>
            <p:nvPr/>
          </p:nvSpPr>
          <p:spPr bwMode="auto">
            <a:xfrm>
              <a:off x="1704" y="2736"/>
              <a:ext cx="21" cy="43"/>
            </a:xfrm>
            <a:custGeom>
              <a:avLst/>
              <a:gdLst>
                <a:gd name="T0" fmla="*/ 7 w 9"/>
                <a:gd name="T1" fmla="*/ 17 h 18"/>
                <a:gd name="T2" fmla="*/ 2 w 9"/>
                <a:gd name="T3" fmla="*/ 9 h 18"/>
                <a:gd name="T4" fmla="*/ 0 w 9"/>
                <a:gd name="T5" fmla="*/ 1 h 18"/>
                <a:gd name="T6" fmla="*/ 2 w 9"/>
                <a:gd name="T7" fmla="*/ 0 h 18"/>
                <a:gd name="T8" fmla="*/ 7 w 9"/>
                <a:gd name="T9" fmla="*/ 14 h 18"/>
                <a:gd name="T10" fmla="*/ 8 w 9"/>
                <a:gd name="T11" fmla="*/ 16 h 18"/>
                <a:gd name="T12" fmla="*/ 7 w 9"/>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9" h="18">
                  <a:moveTo>
                    <a:pt x="7" y="17"/>
                  </a:moveTo>
                  <a:cubicBezTo>
                    <a:pt x="3" y="16"/>
                    <a:pt x="3" y="12"/>
                    <a:pt x="2" y="9"/>
                  </a:cubicBezTo>
                  <a:cubicBezTo>
                    <a:pt x="2" y="6"/>
                    <a:pt x="2" y="3"/>
                    <a:pt x="0" y="1"/>
                  </a:cubicBezTo>
                  <a:cubicBezTo>
                    <a:pt x="1" y="1"/>
                    <a:pt x="1" y="0"/>
                    <a:pt x="2" y="0"/>
                  </a:cubicBezTo>
                  <a:cubicBezTo>
                    <a:pt x="4" y="5"/>
                    <a:pt x="4" y="10"/>
                    <a:pt x="7" y="14"/>
                  </a:cubicBezTo>
                  <a:cubicBezTo>
                    <a:pt x="7" y="15"/>
                    <a:pt x="8" y="16"/>
                    <a:pt x="8" y="16"/>
                  </a:cubicBezTo>
                  <a:cubicBezTo>
                    <a:pt x="9" y="18"/>
                    <a:pt x="7" y="17"/>
                    <a:pt x="7" y="17"/>
                  </a:cubicBezTo>
                  <a:close/>
                </a:path>
              </a:pathLst>
            </a:custGeom>
            <a:solidFill>
              <a:srgbClr val="7E4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8" name="Freeform 1874"/>
            <p:cNvSpPr>
              <a:spLocks/>
            </p:cNvSpPr>
            <p:nvPr/>
          </p:nvSpPr>
          <p:spPr bwMode="auto">
            <a:xfrm>
              <a:off x="962" y="2710"/>
              <a:ext cx="36" cy="176"/>
            </a:xfrm>
            <a:custGeom>
              <a:avLst/>
              <a:gdLst>
                <a:gd name="T0" fmla="*/ 1 w 15"/>
                <a:gd name="T1" fmla="*/ 73 h 74"/>
                <a:gd name="T2" fmla="*/ 0 w 15"/>
                <a:gd name="T3" fmla="*/ 71 h 74"/>
                <a:gd name="T4" fmla="*/ 1 w 15"/>
                <a:gd name="T5" fmla="*/ 68 h 74"/>
                <a:gd name="T6" fmla="*/ 3 w 15"/>
                <a:gd name="T7" fmla="*/ 58 h 74"/>
                <a:gd name="T8" fmla="*/ 4 w 15"/>
                <a:gd name="T9" fmla="*/ 49 h 74"/>
                <a:gd name="T10" fmla="*/ 4 w 15"/>
                <a:gd name="T11" fmla="*/ 45 h 74"/>
                <a:gd name="T12" fmla="*/ 5 w 15"/>
                <a:gd name="T13" fmla="*/ 30 h 74"/>
                <a:gd name="T14" fmla="*/ 11 w 15"/>
                <a:gd name="T15" fmla="*/ 5 h 74"/>
                <a:gd name="T16" fmla="*/ 14 w 15"/>
                <a:gd name="T17" fmla="*/ 0 h 74"/>
                <a:gd name="T18" fmla="*/ 11 w 15"/>
                <a:gd name="T19" fmla="*/ 13 h 74"/>
                <a:gd name="T20" fmla="*/ 15 w 15"/>
                <a:gd name="T21" fmla="*/ 10 h 74"/>
                <a:gd name="T22" fmla="*/ 11 w 15"/>
                <a:gd name="T23" fmla="*/ 17 h 74"/>
                <a:gd name="T24" fmla="*/ 15 w 15"/>
                <a:gd name="T25" fmla="*/ 16 h 74"/>
                <a:gd name="T26" fmla="*/ 12 w 15"/>
                <a:gd name="T27" fmla="*/ 20 h 74"/>
                <a:gd name="T28" fmla="*/ 15 w 15"/>
                <a:gd name="T29" fmla="*/ 21 h 74"/>
                <a:gd name="T30" fmla="*/ 13 w 15"/>
                <a:gd name="T31" fmla="*/ 23 h 74"/>
                <a:gd name="T32" fmla="*/ 11 w 15"/>
                <a:gd name="T33" fmla="*/ 25 h 74"/>
                <a:gd name="T34" fmla="*/ 9 w 15"/>
                <a:gd name="T35" fmla="*/ 32 h 74"/>
                <a:gd name="T36" fmla="*/ 7 w 15"/>
                <a:gd name="T37" fmla="*/ 54 h 74"/>
                <a:gd name="T38" fmla="*/ 5 w 15"/>
                <a:gd name="T39" fmla="*/ 70 h 74"/>
                <a:gd name="T40" fmla="*/ 3 w 15"/>
                <a:gd name="T41" fmla="*/ 73 h 74"/>
                <a:gd name="T42" fmla="*/ 1 w 15"/>
                <a:gd name="T43"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74">
                  <a:moveTo>
                    <a:pt x="1" y="73"/>
                  </a:moveTo>
                  <a:cubicBezTo>
                    <a:pt x="2" y="72"/>
                    <a:pt x="1" y="71"/>
                    <a:pt x="0" y="71"/>
                  </a:cubicBezTo>
                  <a:cubicBezTo>
                    <a:pt x="0" y="70"/>
                    <a:pt x="1" y="70"/>
                    <a:pt x="1" y="68"/>
                  </a:cubicBezTo>
                  <a:cubicBezTo>
                    <a:pt x="2" y="65"/>
                    <a:pt x="2" y="62"/>
                    <a:pt x="3" y="58"/>
                  </a:cubicBezTo>
                  <a:cubicBezTo>
                    <a:pt x="5" y="55"/>
                    <a:pt x="3" y="52"/>
                    <a:pt x="4" y="49"/>
                  </a:cubicBezTo>
                  <a:cubicBezTo>
                    <a:pt x="4" y="48"/>
                    <a:pt x="4" y="47"/>
                    <a:pt x="4" y="45"/>
                  </a:cubicBezTo>
                  <a:cubicBezTo>
                    <a:pt x="5" y="40"/>
                    <a:pt x="4" y="35"/>
                    <a:pt x="5" y="30"/>
                  </a:cubicBezTo>
                  <a:cubicBezTo>
                    <a:pt x="7" y="21"/>
                    <a:pt x="7" y="13"/>
                    <a:pt x="11" y="5"/>
                  </a:cubicBezTo>
                  <a:cubicBezTo>
                    <a:pt x="12" y="3"/>
                    <a:pt x="13" y="2"/>
                    <a:pt x="14" y="0"/>
                  </a:cubicBezTo>
                  <a:cubicBezTo>
                    <a:pt x="15" y="5"/>
                    <a:pt x="10" y="8"/>
                    <a:pt x="11" y="13"/>
                  </a:cubicBezTo>
                  <a:cubicBezTo>
                    <a:pt x="12" y="13"/>
                    <a:pt x="13" y="10"/>
                    <a:pt x="15" y="10"/>
                  </a:cubicBezTo>
                  <a:cubicBezTo>
                    <a:pt x="14" y="13"/>
                    <a:pt x="11" y="14"/>
                    <a:pt x="11" y="17"/>
                  </a:cubicBezTo>
                  <a:cubicBezTo>
                    <a:pt x="12" y="17"/>
                    <a:pt x="13" y="15"/>
                    <a:pt x="15" y="16"/>
                  </a:cubicBezTo>
                  <a:cubicBezTo>
                    <a:pt x="15" y="18"/>
                    <a:pt x="13" y="18"/>
                    <a:pt x="12" y="20"/>
                  </a:cubicBezTo>
                  <a:cubicBezTo>
                    <a:pt x="13" y="20"/>
                    <a:pt x="15" y="20"/>
                    <a:pt x="15" y="21"/>
                  </a:cubicBezTo>
                  <a:cubicBezTo>
                    <a:pt x="15" y="22"/>
                    <a:pt x="14" y="23"/>
                    <a:pt x="13" y="23"/>
                  </a:cubicBezTo>
                  <a:cubicBezTo>
                    <a:pt x="12" y="24"/>
                    <a:pt x="11" y="24"/>
                    <a:pt x="11" y="25"/>
                  </a:cubicBezTo>
                  <a:cubicBezTo>
                    <a:pt x="10" y="27"/>
                    <a:pt x="9" y="29"/>
                    <a:pt x="9" y="32"/>
                  </a:cubicBezTo>
                  <a:cubicBezTo>
                    <a:pt x="9" y="39"/>
                    <a:pt x="7" y="47"/>
                    <a:pt x="7" y="54"/>
                  </a:cubicBezTo>
                  <a:cubicBezTo>
                    <a:pt x="6" y="60"/>
                    <a:pt x="5" y="64"/>
                    <a:pt x="5" y="70"/>
                  </a:cubicBezTo>
                  <a:cubicBezTo>
                    <a:pt x="5" y="71"/>
                    <a:pt x="4" y="73"/>
                    <a:pt x="3" y="73"/>
                  </a:cubicBezTo>
                  <a:cubicBezTo>
                    <a:pt x="2" y="74"/>
                    <a:pt x="2" y="74"/>
                    <a:pt x="1" y="73"/>
                  </a:cubicBezTo>
                  <a:close/>
                </a:path>
              </a:pathLst>
            </a:custGeom>
            <a:solidFill>
              <a:srgbClr val="ECD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9" name="Freeform 1875"/>
            <p:cNvSpPr>
              <a:spLocks/>
            </p:cNvSpPr>
            <p:nvPr/>
          </p:nvSpPr>
          <p:spPr bwMode="auto">
            <a:xfrm>
              <a:off x="967" y="2826"/>
              <a:ext cx="7" cy="22"/>
            </a:xfrm>
            <a:custGeom>
              <a:avLst/>
              <a:gdLst>
                <a:gd name="T0" fmla="*/ 2 w 3"/>
                <a:gd name="T1" fmla="*/ 0 h 9"/>
                <a:gd name="T2" fmla="*/ 1 w 3"/>
                <a:gd name="T3" fmla="*/ 9 h 9"/>
                <a:gd name="T4" fmla="*/ 2 w 3"/>
                <a:gd name="T5" fmla="*/ 0 h 9"/>
              </a:gdLst>
              <a:ahLst/>
              <a:cxnLst>
                <a:cxn ang="0">
                  <a:pos x="T0" y="T1"/>
                </a:cxn>
                <a:cxn ang="0">
                  <a:pos x="T2" y="T3"/>
                </a:cxn>
                <a:cxn ang="0">
                  <a:pos x="T4" y="T5"/>
                </a:cxn>
              </a:cxnLst>
              <a:rect l="0" t="0" r="r" b="b"/>
              <a:pathLst>
                <a:path w="3" h="9">
                  <a:moveTo>
                    <a:pt x="2" y="0"/>
                  </a:moveTo>
                  <a:cubicBezTo>
                    <a:pt x="2" y="3"/>
                    <a:pt x="3" y="6"/>
                    <a:pt x="1" y="9"/>
                  </a:cubicBezTo>
                  <a:cubicBezTo>
                    <a:pt x="2" y="6"/>
                    <a:pt x="0" y="3"/>
                    <a:pt x="2" y="0"/>
                  </a:cubicBezTo>
                  <a:close/>
                </a:path>
              </a:pathLst>
            </a:custGeom>
            <a:solidFill>
              <a:srgbClr val="A583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0" name="Freeform 1876"/>
            <p:cNvSpPr>
              <a:spLocks/>
            </p:cNvSpPr>
            <p:nvPr/>
          </p:nvSpPr>
          <p:spPr bwMode="auto">
            <a:xfrm>
              <a:off x="1614" y="2421"/>
              <a:ext cx="2" cy="38"/>
            </a:xfrm>
            <a:custGeom>
              <a:avLst/>
              <a:gdLst>
                <a:gd name="T0" fmla="*/ 0 w 1"/>
                <a:gd name="T1" fmla="*/ 0 h 16"/>
                <a:gd name="T2" fmla="*/ 0 w 1"/>
                <a:gd name="T3" fmla="*/ 16 h 16"/>
                <a:gd name="T4" fmla="*/ 0 w 1"/>
                <a:gd name="T5" fmla="*/ 0 h 16"/>
              </a:gdLst>
              <a:ahLst/>
              <a:cxnLst>
                <a:cxn ang="0">
                  <a:pos x="T0" y="T1"/>
                </a:cxn>
                <a:cxn ang="0">
                  <a:pos x="T2" y="T3"/>
                </a:cxn>
                <a:cxn ang="0">
                  <a:pos x="T4" y="T5"/>
                </a:cxn>
              </a:cxnLst>
              <a:rect l="0" t="0" r="r" b="b"/>
              <a:pathLst>
                <a:path w="1" h="16">
                  <a:moveTo>
                    <a:pt x="0" y="0"/>
                  </a:moveTo>
                  <a:cubicBezTo>
                    <a:pt x="1" y="5"/>
                    <a:pt x="1" y="10"/>
                    <a:pt x="0" y="16"/>
                  </a:cubicBezTo>
                  <a:cubicBezTo>
                    <a:pt x="0" y="10"/>
                    <a:pt x="0" y="5"/>
                    <a:pt x="0" y="0"/>
                  </a:cubicBezTo>
                  <a:close/>
                </a:path>
              </a:pathLst>
            </a:custGeom>
            <a:solidFill>
              <a:srgbClr val="6232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1" name="Freeform 1877"/>
            <p:cNvSpPr>
              <a:spLocks/>
            </p:cNvSpPr>
            <p:nvPr/>
          </p:nvSpPr>
          <p:spPr bwMode="auto">
            <a:xfrm>
              <a:off x="931" y="3139"/>
              <a:ext cx="60" cy="218"/>
            </a:xfrm>
            <a:custGeom>
              <a:avLst/>
              <a:gdLst>
                <a:gd name="T0" fmla="*/ 0 w 25"/>
                <a:gd name="T1" fmla="*/ 91 h 92"/>
                <a:gd name="T2" fmla="*/ 1 w 25"/>
                <a:gd name="T3" fmla="*/ 90 h 92"/>
                <a:gd name="T4" fmla="*/ 11 w 25"/>
                <a:gd name="T5" fmla="*/ 84 h 92"/>
                <a:gd name="T6" fmla="*/ 13 w 25"/>
                <a:gd name="T7" fmla="*/ 82 h 92"/>
                <a:gd name="T8" fmla="*/ 16 w 25"/>
                <a:gd name="T9" fmla="*/ 76 h 92"/>
                <a:gd name="T10" fmla="*/ 18 w 25"/>
                <a:gd name="T11" fmla="*/ 61 h 92"/>
                <a:gd name="T12" fmla="*/ 19 w 25"/>
                <a:gd name="T13" fmla="*/ 53 h 92"/>
                <a:gd name="T14" fmla="*/ 20 w 25"/>
                <a:gd name="T15" fmla="*/ 51 h 92"/>
                <a:gd name="T16" fmla="*/ 21 w 25"/>
                <a:gd name="T17" fmla="*/ 24 h 92"/>
                <a:gd name="T18" fmla="*/ 21 w 25"/>
                <a:gd name="T19" fmla="*/ 5 h 92"/>
                <a:gd name="T20" fmla="*/ 23 w 25"/>
                <a:gd name="T21" fmla="*/ 0 h 92"/>
                <a:gd name="T22" fmla="*/ 25 w 25"/>
                <a:gd name="T23" fmla="*/ 5 h 92"/>
                <a:gd name="T24" fmla="*/ 24 w 25"/>
                <a:gd name="T25" fmla="*/ 43 h 92"/>
                <a:gd name="T26" fmla="*/ 23 w 25"/>
                <a:gd name="T27" fmla="*/ 52 h 92"/>
                <a:gd name="T28" fmla="*/ 21 w 25"/>
                <a:gd name="T29" fmla="*/ 72 h 92"/>
                <a:gd name="T30" fmla="*/ 11 w 25"/>
                <a:gd name="T31" fmla="*/ 92 h 92"/>
                <a:gd name="T32" fmla="*/ 10 w 25"/>
                <a:gd name="T33" fmla="*/ 91 h 92"/>
                <a:gd name="T34" fmla="*/ 10 w 25"/>
                <a:gd name="T35" fmla="*/ 89 h 92"/>
                <a:gd name="T36" fmla="*/ 2 w 25"/>
                <a:gd name="T37" fmla="*/ 92 h 92"/>
                <a:gd name="T38" fmla="*/ 0 w 25"/>
                <a:gd name="T39"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92">
                  <a:moveTo>
                    <a:pt x="0" y="91"/>
                  </a:moveTo>
                  <a:cubicBezTo>
                    <a:pt x="1" y="91"/>
                    <a:pt x="1" y="91"/>
                    <a:pt x="1" y="90"/>
                  </a:cubicBezTo>
                  <a:cubicBezTo>
                    <a:pt x="4" y="88"/>
                    <a:pt x="8" y="87"/>
                    <a:pt x="11" y="84"/>
                  </a:cubicBezTo>
                  <a:cubicBezTo>
                    <a:pt x="12" y="84"/>
                    <a:pt x="12" y="83"/>
                    <a:pt x="13" y="82"/>
                  </a:cubicBezTo>
                  <a:cubicBezTo>
                    <a:pt x="15" y="81"/>
                    <a:pt x="16" y="78"/>
                    <a:pt x="16" y="76"/>
                  </a:cubicBezTo>
                  <a:cubicBezTo>
                    <a:pt x="17" y="71"/>
                    <a:pt x="17" y="66"/>
                    <a:pt x="18" y="61"/>
                  </a:cubicBezTo>
                  <a:cubicBezTo>
                    <a:pt x="20" y="58"/>
                    <a:pt x="19" y="55"/>
                    <a:pt x="19" y="53"/>
                  </a:cubicBezTo>
                  <a:cubicBezTo>
                    <a:pt x="19" y="52"/>
                    <a:pt x="19" y="52"/>
                    <a:pt x="20" y="51"/>
                  </a:cubicBezTo>
                  <a:cubicBezTo>
                    <a:pt x="21" y="42"/>
                    <a:pt x="22" y="33"/>
                    <a:pt x="21" y="24"/>
                  </a:cubicBezTo>
                  <a:cubicBezTo>
                    <a:pt x="22" y="17"/>
                    <a:pt x="21" y="11"/>
                    <a:pt x="21" y="5"/>
                  </a:cubicBezTo>
                  <a:cubicBezTo>
                    <a:pt x="21" y="3"/>
                    <a:pt x="21" y="0"/>
                    <a:pt x="23" y="0"/>
                  </a:cubicBezTo>
                  <a:cubicBezTo>
                    <a:pt x="25" y="0"/>
                    <a:pt x="24" y="3"/>
                    <a:pt x="25" y="5"/>
                  </a:cubicBezTo>
                  <a:cubicBezTo>
                    <a:pt x="25" y="18"/>
                    <a:pt x="23" y="31"/>
                    <a:pt x="24" y="43"/>
                  </a:cubicBezTo>
                  <a:cubicBezTo>
                    <a:pt x="24" y="46"/>
                    <a:pt x="23" y="49"/>
                    <a:pt x="23" y="52"/>
                  </a:cubicBezTo>
                  <a:cubicBezTo>
                    <a:pt x="23" y="59"/>
                    <a:pt x="22" y="65"/>
                    <a:pt x="21" y="72"/>
                  </a:cubicBezTo>
                  <a:cubicBezTo>
                    <a:pt x="21" y="80"/>
                    <a:pt x="17" y="87"/>
                    <a:pt x="11" y="92"/>
                  </a:cubicBezTo>
                  <a:cubicBezTo>
                    <a:pt x="10" y="92"/>
                    <a:pt x="10" y="91"/>
                    <a:pt x="10" y="91"/>
                  </a:cubicBezTo>
                  <a:cubicBezTo>
                    <a:pt x="10" y="90"/>
                    <a:pt x="10" y="89"/>
                    <a:pt x="10" y="89"/>
                  </a:cubicBezTo>
                  <a:cubicBezTo>
                    <a:pt x="8" y="90"/>
                    <a:pt x="5" y="92"/>
                    <a:pt x="2" y="92"/>
                  </a:cubicBezTo>
                  <a:cubicBezTo>
                    <a:pt x="1" y="92"/>
                    <a:pt x="1" y="92"/>
                    <a:pt x="0" y="91"/>
                  </a:cubicBezTo>
                  <a:close/>
                </a:path>
              </a:pathLst>
            </a:custGeom>
            <a:solidFill>
              <a:srgbClr val="F1D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2" name="Freeform 1878"/>
            <p:cNvSpPr>
              <a:spLocks/>
            </p:cNvSpPr>
            <p:nvPr/>
          </p:nvSpPr>
          <p:spPr bwMode="auto">
            <a:xfrm>
              <a:off x="874" y="3352"/>
              <a:ext cx="84" cy="45"/>
            </a:xfrm>
            <a:custGeom>
              <a:avLst/>
              <a:gdLst>
                <a:gd name="T0" fmla="*/ 24 w 35"/>
                <a:gd name="T1" fmla="*/ 1 h 19"/>
                <a:gd name="T2" fmla="*/ 26 w 35"/>
                <a:gd name="T3" fmla="*/ 1 h 19"/>
                <a:gd name="T4" fmla="*/ 22 w 35"/>
                <a:gd name="T5" fmla="*/ 5 h 19"/>
                <a:gd name="T6" fmla="*/ 33 w 35"/>
                <a:gd name="T7" fmla="*/ 0 h 19"/>
                <a:gd name="T8" fmla="*/ 35 w 35"/>
                <a:gd name="T9" fmla="*/ 0 h 19"/>
                <a:gd name="T10" fmla="*/ 35 w 35"/>
                <a:gd name="T11" fmla="*/ 2 h 19"/>
                <a:gd name="T12" fmla="*/ 33 w 35"/>
                <a:gd name="T13" fmla="*/ 4 h 19"/>
                <a:gd name="T14" fmla="*/ 27 w 35"/>
                <a:gd name="T15" fmla="*/ 5 h 19"/>
                <a:gd name="T16" fmla="*/ 25 w 35"/>
                <a:gd name="T17" fmla="*/ 6 h 19"/>
                <a:gd name="T18" fmla="*/ 17 w 35"/>
                <a:gd name="T19" fmla="*/ 7 h 19"/>
                <a:gd name="T20" fmla="*/ 9 w 35"/>
                <a:gd name="T21" fmla="*/ 12 h 19"/>
                <a:gd name="T22" fmla="*/ 9 w 35"/>
                <a:gd name="T23" fmla="*/ 12 h 19"/>
                <a:gd name="T24" fmla="*/ 5 w 35"/>
                <a:gd name="T25" fmla="*/ 19 h 19"/>
                <a:gd name="T26" fmla="*/ 6 w 35"/>
                <a:gd name="T27" fmla="*/ 11 h 19"/>
                <a:gd name="T28" fmla="*/ 2 w 35"/>
                <a:gd name="T29" fmla="*/ 12 h 19"/>
                <a:gd name="T30" fmla="*/ 0 w 35"/>
                <a:gd name="T31" fmla="*/ 11 h 19"/>
                <a:gd name="T32" fmla="*/ 5 w 35"/>
                <a:gd name="T33" fmla="*/ 8 h 19"/>
                <a:gd name="T34" fmla="*/ 16 w 35"/>
                <a:gd name="T35" fmla="*/ 4 h 19"/>
                <a:gd name="T36" fmla="*/ 24 w 35"/>
                <a:gd name="T3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19">
                  <a:moveTo>
                    <a:pt x="24" y="1"/>
                  </a:moveTo>
                  <a:cubicBezTo>
                    <a:pt x="25" y="1"/>
                    <a:pt x="25" y="1"/>
                    <a:pt x="26" y="1"/>
                  </a:cubicBezTo>
                  <a:cubicBezTo>
                    <a:pt x="26" y="4"/>
                    <a:pt x="24" y="4"/>
                    <a:pt x="22" y="5"/>
                  </a:cubicBezTo>
                  <a:cubicBezTo>
                    <a:pt x="26" y="3"/>
                    <a:pt x="30" y="3"/>
                    <a:pt x="33" y="0"/>
                  </a:cubicBezTo>
                  <a:cubicBezTo>
                    <a:pt x="33" y="0"/>
                    <a:pt x="34" y="0"/>
                    <a:pt x="35" y="0"/>
                  </a:cubicBezTo>
                  <a:cubicBezTo>
                    <a:pt x="35" y="1"/>
                    <a:pt x="35" y="1"/>
                    <a:pt x="35" y="2"/>
                  </a:cubicBezTo>
                  <a:cubicBezTo>
                    <a:pt x="35" y="3"/>
                    <a:pt x="34" y="4"/>
                    <a:pt x="33" y="4"/>
                  </a:cubicBezTo>
                  <a:cubicBezTo>
                    <a:pt x="31" y="5"/>
                    <a:pt x="30" y="6"/>
                    <a:pt x="27" y="5"/>
                  </a:cubicBezTo>
                  <a:cubicBezTo>
                    <a:pt x="27" y="6"/>
                    <a:pt x="26" y="6"/>
                    <a:pt x="25" y="6"/>
                  </a:cubicBezTo>
                  <a:cubicBezTo>
                    <a:pt x="23" y="7"/>
                    <a:pt x="20" y="6"/>
                    <a:pt x="17" y="7"/>
                  </a:cubicBezTo>
                  <a:cubicBezTo>
                    <a:pt x="14" y="8"/>
                    <a:pt x="11" y="9"/>
                    <a:pt x="9" y="12"/>
                  </a:cubicBezTo>
                  <a:cubicBezTo>
                    <a:pt x="9" y="12"/>
                    <a:pt x="9" y="12"/>
                    <a:pt x="9" y="12"/>
                  </a:cubicBezTo>
                  <a:cubicBezTo>
                    <a:pt x="7" y="13"/>
                    <a:pt x="7" y="17"/>
                    <a:pt x="5" y="19"/>
                  </a:cubicBezTo>
                  <a:cubicBezTo>
                    <a:pt x="4" y="16"/>
                    <a:pt x="7" y="14"/>
                    <a:pt x="6" y="11"/>
                  </a:cubicBezTo>
                  <a:cubicBezTo>
                    <a:pt x="5" y="10"/>
                    <a:pt x="3" y="12"/>
                    <a:pt x="2" y="12"/>
                  </a:cubicBezTo>
                  <a:cubicBezTo>
                    <a:pt x="1" y="12"/>
                    <a:pt x="0" y="11"/>
                    <a:pt x="0" y="11"/>
                  </a:cubicBezTo>
                  <a:cubicBezTo>
                    <a:pt x="1" y="9"/>
                    <a:pt x="3" y="9"/>
                    <a:pt x="5" y="8"/>
                  </a:cubicBezTo>
                  <a:cubicBezTo>
                    <a:pt x="8" y="7"/>
                    <a:pt x="12" y="5"/>
                    <a:pt x="16" y="4"/>
                  </a:cubicBezTo>
                  <a:cubicBezTo>
                    <a:pt x="19" y="4"/>
                    <a:pt x="22" y="3"/>
                    <a:pt x="24" y="1"/>
                  </a:cubicBezTo>
                  <a:close/>
                </a:path>
              </a:pathLst>
            </a:custGeom>
            <a:solidFill>
              <a:srgbClr val="F0D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3" name="Freeform 1879"/>
            <p:cNvSpPr>
              <a:spLocks/>
            </p:cNvSpPr>
            <p:nvPr/>
          </p:nvSpPr>
          <p:spPr bwMode="auto">
            <a:xfrm>
              <a:off x="934" y="3272"/>
              <a:ext cx="40" cy="80"/>
            </a:xfrm>
            <a:custGeom>
              <a:avLst/>
              <a:gdLst>
                <a:gd name="T0" fmla="*/ 11 w 17"/>
                <a:gd name="T1" fmla="*/ 29 h 34"/>
                <a:gd name="T2" fmla="*/ 0 w 17"/>
                <a:gd name="T3" fmla="*/ 34 h 34"/>
                <a:gd name="T4" fmla="*/ 2 w 17"/>
                <a:gd name="T5" fmla="*/ 32 h 34"/>
                <a:gd name="T6" fmla="*/ 5 w 17"/>
                <a:gd name="T7" fmla="*/ 28 h 34"/>
                <a:gd name="T8" fmla="*/ 10 w 17"/>
                <a:gd name="T9" fmla="*/ 20 h 34"/>
                <a:gd name="T10" fmla="*/ 11 w 17"/>
                <a:gd name="T11" fmla="*/ 18 h 34"/>
                <a:gd name="T12" fmla="*/ 5 w 17"/>
                <a:gd name="T13" fmla="*/ 2 h 34"/>
                <a:gd name="T14" fmla="*/ 6 w 17"/>
                <a:gd name="T15" fmla="*/ 1 h 34"/>
                <a:gd name="T16" fmla="*/ 9 w 17"/>
                <a:gd name="T17" fmla="*/ 0 h 34"/>
                <a:gd name="T18" fmla="*/ 12 w 17"/>
                <a:gd name="T19" fmla="*/ 27 h 34"/>
                <a:gd name="T20" fmla="*/ 11 w 17"/>
                <a:gd name="T2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4">
                  <a:moveTo>
                    <a:pt x="11" y="29"/>
                  </a:moveTo>
                  <a:cubicBezTo>
                    <a:pt x="8" y="32"/>
                    <a:pt x="4" y="33"/>
                    <a:pt x="0" y="34"/>
                  </a:cubicBezTo>
                  <a:cubicBezTo>
                    <a:pt x="1" y="34"/>
                    <a:pt x="2" y="33"/>
                    <a:pt x="2" y="32"/>
                  </a:cubicBezTo>
                  <a:cubicBezTo>
                    <a:pt x="3" y="30"/>
                    <a:pt x="4" y="29"/>
                    <a:pt x="5" y="28"/>
                  </a:cubicBezTo>
                  <a:cubicBezTo>
                    <a:pt x="8" y="26"/>
                    <a:pt x="10" y="24"/>
                    <a:pt x="10" y="20"/>
                  </a:cubicBezTo>
                  <a:cubicBezTo>
                    <a:pt x="10" y="19"/>
                    <a:pt x="10" y="19"/>
                    <a:pt x="11" y="18"/>
                  </a:cubicBezTo>
                  <a:cubicBezTo>
                    <a:pt x="13" y="11"/>
                    <a:pt x="11" y="6"/>
                    <a:pt x="5" y="2"/>
                  </a:cubicBezTo>
                  <a:cubicBezTo>
                    <a:pt x="6" y="2"/>
                    <a:pt x="6" y="1"/>
                    <a:pt x="6" y="1"/>
                  </a:cubicBezTo>
                  <a:cubicBezTo>
                    <a:pt x="7" y="0"/>
                    <a:pt x="8" y="0"/>
                    <a:pt x="9" y="0"/>
                  </a:cubicBezTo>
                  <a:cubicBezTo>
                    <a:pt x="16" y="7"/>
                    <a:pt x="17" y="19"/>
                    <a:pt x="12" y="27"/>
                  </a:cubicBezTo>
                  <a:cubicBezTo>
                    <a:pt x="11" y="28"/>
                    <a:pt x="11" y="28"/>
                    <a:pt x="11" y="29"/>
                  </a:cubicBezTo>
                  <a:close/>
                </a:path>
              </a:pathLst>
            </a:custGeom>
            <a:solidFill>
              <a:srgbClr val="7D50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4" name="Freeform 1880"/>
            <p:cNvSpPr>
              <a:spLocks/>
            </p:cNvSpPr>
            <p:nvPr/>
          </p:nvSpPr>
          <p:spPr bwMode="auto">
            <a:xfrm>
              <a:off x="931" y="3319"/>
              <a:ext cx="29" cy="31"/>
            </a:xfrm>
            <a:custGeom>
              <a:avLst/>
              <a:gdLst>
                <a:gd name="T0" fmla="*/ 11 w 12"/>
                <a:gd name="T1" fmla="*/ 0 h 13"/>
                <a:gd name="T2" fmla="*/ 8 w 12"/>
                <a:gd name="T3" fmla="*/ 8 h 13"/>
                <a:gd name="T4" fmla="*/ 3 w 12"/>
                <a:gd name="T5" fmla="*/ 12 h 13"/>
                <a:gd name="T6" fmla="*/ 0 w 12"/>
                <a:gd name="T7" fmla="*/ 12 h 13"/>
                <a:gd name="T8" fmla="*/ 0 w 12"/>
                <a:gd name="T9" fmla="*/ 10 h 13"/>
                <a:gd name="T10" fmla="*/ 7 w 12"/>
                <a:gd name="T11" fmla="*/ 5 h 13"/>
                <a:gd name="T12" fmla="*/ 7 w 12"/>
                <a:gd name="T13" fmla="*/ 5 h 13"/>
                <a:gd name="T14" fmla="*/ 11 w 12"/>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11" y="0"/>
                  </a:moveTo>
                  <a:cubicBezTo>
                    <a:pt x="12" y="4"/>
                    <a:pt x="10" y="6"/>
                    <a:pt x="8" y="8"/>
                  </a:cubicBezTo>
                  <a:cubicBezTo>
                    <a:pt x="7" y="10"/>
                    <a:pt x="5" y="11"/>
                    <a:pt x="3" y="12"/>
                  </a:cubicBezTo>
                  <a:cubicBezTo>
                    <a:pt x="2" y="11"/>
                    <a:pt x="1" y="13"/>
                    <a:pt x="0" y="12"/>
                  </a:cubicBezTo>
                  <a:cubicBezTo>
                    <a:pt x="0" y="12"/>
                    <a:pt x="0" y="11"/>
                    <a:pt x="0" y="10"/>
                  </a:cubicBezTo>
                  <a:cubicBezTo>
                    <a:pt x="3" y="10"/>
                    <a:pt x="5" y="7"/>
                    <a:pt x="7" y="5"/>
                  </a:cubicBezTo>
                  <a:cubicBezTo>
                    <a:pt x="7" y="5"/>
                    <a:pt x="7" y="5"/>
                    <a:pt x="7" y="5"/>
                  </a:cubicBezTo>
                  <a:cubicBezTo>
                    <a:pt x="9" y="4"/>
                    <a:pt x="10" y="2"/>
                    <a:pt x="11" y="0"/>
                  </a:cubicBezTo>
                  <a:close/>
                </a:path>
              </a:pathLst>
            </a:custGeom>
            <a:solidFill>
              <a:srgbClr val="B19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5" name="Freeform 1881"/>
            <p:cNvSpPr>
              <a:spLocks/>
            </p:cNvSpPr>
            <p:nvPr/>
          </p:nvSpPr>
          <p:spPr bwMode="auto">
            <a:xfrm>
              <a:off x="1706" y="3160"/>
              <a:ext cx="45" cy="29"/>
            </a:xfrm>
            <a:custGeom>
              <a:avLst/>
              <a:gdLst>
                <a:gd name="T0" fmla="*/ 15 w 19"/>
                <a:gd name="T1" fmla="*/ 8 h 12"/>
                <a:gd name="T2" fmla="*/ 19 w 19"/>
                <a:gd name="T3" fmla="*/ 10 h 12"/>
                <a:gd name="T4" fmla="*/ 17 w 19"/>
                <a:gd name="T5" fmla="*/ 11 h 12"/>
                <a:gd name="T6" fmla="*/ 10 w 19"/>
                <a:gd name="T7" fmla="*/ 9 h 12"/>
                <a:gd name="T8" fmla="*/ 7 w 19"/>
                <a:gd name="T9" fmla="*/ 9 h 12"/>
                <a:gd name="T10" fmla="*/ 0 w 19"/>
                <a:gd name="T11" fmla="*/ 0 h 12"/>
                <a:gd name="T12" fmla="*/ 15 w 19"/>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15" y="8"/>
                  </a:moveTo>
                  <a:cubicBezTo>
                    <a:pt x="16" y="9"/>
                    <a:pt x="17" y="10"/>
                    <a:pt x="19" y="10"/>
                  </a:cubicBezTo>
                  <a:cubicBezTo>
                    <a:pt x="19" y="12"/>
                    <a:pt x="18" y="11"/>
                    <a:pt x="17" y="11"/>
                  </a:cubicBezTo>
                  <a:cubicBezTo>
                    <a:pt x="15" y="10"/>
                    <a:pt x="12" y="9"/>
                    <a:pt x="10" y="9"/>
                  </a:cubicBezTo>
                  <a:cubicBezTo>
                    <a:pt x="9" y="9"/>
                    <a:pt x="8" y="9"/>
                    <a:pt x="7" y="9"/>
                  </a:cubicBezTo>
                  <a:cubicBezTo>
                    <a:pt x="5" y="6"/>
                    <a:pt x="1" y="5"/>
                    <a:pt x="0" y="0"/>
                  </a:cubicBezTo>
                  <a:cubicBezTo>
                    <a:pt x="5" y="3"/>
                    <a:pt x="11" y="4"/>
                    <a:pt x="15" y="8"/>
                  </a:cubicBezTo>
                  <a:close/>
                </a:path>
              </a:pathLst>
            </a:custGeom>
            <a:solidFill>
              <a:srgbClr val="EFE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6" name="Freeform 1882"/>
            <p:cNvSpPr>
              <a:spLocks/>
            </p:cNvSpPr>
            <p:nvPr/>
          </p:nvSpPr>
          <p:spPr bwMode="auto">
            <a:xfrm>
              <a:off x="929" y="2968"/>
              <a:ext cx="43" cy="31"/>
            </a:xfrm>
            <a:custGeom>
              <a:avLst/>
              <a:gdLst>
                <a:gd name="T0" fmla="*/ 11 w 18"/>
                <a:gd name="T1" fmla="*/ 4 h 13"/>
                <a:gd name="T2" fmla="*/ 12 w 18"/>
                <a:gd name="T3" fmla="*/ 4 h 13"/>
                <a:gd name="T4" fmla="*/ 14 w 18"/>
                <a:gd name="T5" fmla="*/ 3 h 13"/>
                <a:gd name="T6" fmla="*/ 17 w 18"/>
                <a:gd name="T7" fmla="*/ 2 h 13"/>
                <a:gd name="T8" fmla="*/ 16 w 18"/>
                <a:gd name="T9" fmla="*/ 6 h 13"/>
                <a:gd name="T10" fmla="*/ 5 w 18"/>
                <a:gd name="T11" fmla="*/ 12 h 13"/>
                <a:gd name="T12" fmla="*/ 2 w 18"/>
                <a:gd name="T13" fmla="*/ 13 h 13"/>
                <a:gd name="T14" fmla="*/ 2 w 18"/>
                <a:gd name="T15" fmla="*/ 13 h 13"/>
                <a:gd name="T16" fmla="*/ 1 w 18"/>
                <a:gd name="T17" fmla="*/ 12 h 13"/>
                <a:gd name="T18" fmla="*/ 1 w 18"/>
                <a:gd name="T19" fmla="*/ 12 h 13"/>
                <a:gd name="T20" fmla="*/ 11 w 18"/>
                <a:gd name="T2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3">
                  <a:moveTo>
                    <a:pt x="11" y="4"/>
                  </a:moveTo>
                  <a:cubicBezTo>
                    <a:pt x="11" y="4"/>
                    <a:pt x="12" y="4"/>
                    <a:pt x="12" y="4"/>
                  </a:cubicBezTo>
                  <a:cubicBezTo>
                    <a:pt x="13" y="4"/>
                    <a:pt x="13" y="3"/>
                    <a:pt x="14" y="3"/>
                  </a:cubicBezTo>
                  <a:cubicBezTo>
                    <a:pt x="15" y="2"/>
                    <a:pt x="16" y="0"/>
                    <a:pt x="17" y="2"/>
                  </a:cubicBezTo>
                  <a:cubicBezTo>
                    <a:pt x="18" y="3"/>
                    <a:pt x="17" y="5"/>
                    <a:pt x="16" y="6"/>
                  </a:cubicBezTo>
                  <a:cubicBezTo>
                    <a:pt x="14" y="10"/>
                    <a:pt x="9" y="11"/>
                    <a:pt x="5" y="12"/>
                  </a:cubicBezTo>
                  <a:cubicBezTo>
                    <a:pt x="4" y="12"/>
                    <a:pt x="3" y="12"/>
                    <a:pt x="2" y="13"/>
                  </a:cubicBezTo>
                  <a:cubicBezTo>
                    <a:pt x="2" y="13"/>
                    <a:pt x="2" y="13"/>
                    <a:pt x="2" y="13"/>
                  </a:cubicBezTo>
                  <a:cubicBezTo>
                    <a:pt x="2" y="13"/>
                    <a:pt x="1" y="13"/>
                    <a:pt x="1" y="12"/>
                  </a:cubicBezTo>
                  <a:cubicBezTo>
                    <a:pt x="0" y="12"/>
                    <a:pt x="1" y="12"/>
                    <a:pt x="1" y="12"/>
                  </a:cubicBezTo>
                  <a:cubicBezTo>
                    <a:pt x="4" y="9"/>
                    <a:pt x="8" y="7"/>
                    <a:pt x="11" y="4"/>
                  </a:cubicBezTo>
                  <a:close/>
                </a:path>
              </a:pathLst>
            </a:custGeom>
            <a:solidFill>
              <a:srgbClr val="F1ED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7" name="Freeform 1883"/>
            <p:cNvSpPr>
              <a:spLocks/>
            </p:cNvSpPr>
            <p:nvPr/>
          </p:nvSpPr>
          <p:spPr bwMode="auto">
            <a:xfrm>
              <a:off x="955" y="2897"/>
              <a:ext cx="50" cy="479"/>
            </a:xfrm>
            <a:custGeom>
              <a:avLst/>
              <a:gdLst>
                <a:gd name="T0" fmla="*/ 12 w 21"/>
                <a:gd name="T1" fmla="*/ 155 h 202"/>
                <a:gd name="T2" fmla="*/ 13 w 21"/>
                <a:gd name="T3" fmla="*/ 116 h 202"/>
                <a:gd name="T4" fmla="*/ 13 w 21"/>
                <a:gd name="T5" fmla="*/ 102 h 202"/>
                <a:gd name="T6" fmla="*/ 13 w 21"/>
                <a:gd name="T7" fmla="*/ 121 h 202"/>
                <a:gd name="T8" fmla="*/ 12 w 21"/>
                <a:gd name="T9" fmla="*/ 126 h 202"/>
                <a:gd name="T10" fmla="*/ 11 w 21"/>
                <a:gd name="T11" fmla="*/ 123 h 202"/>
                <a:gd name="T12" fmla="*/ 10 w 21"/>
                <a:gd name="T13" fmla="*/ 116 h 202"/>
                <a:gd name="T14" fmla="*/ 9 w 21"/>
                <a:gd name="T15" fmla="*/ 114 h 202"/>
                <a:gd name="T16" fmla="*/ 10 w 21"/>
                <a:gd name="T17" fmla="*/ 111 h 202"/>
                <a:gd name="T18" fmla="*/ 1 w 21"/>
                <a:gd name="T19" fmla="*/ 120 h 202"/>
                <a:gd name="T20" fmla="*/ 1 w 21"/>
                <a:gd name="T21" fmla="*/ 119 h 202"/>
                <a:gd name="T22" fmla="*/ 6 w 21"/>
                <a:gd name="T23" fmla="*/ 111 h 202"/>
                <a:gd name="T24" fmla="*/ 2 w 21"/>
                <a:gd name="T25" fmla="*/ 113 h 202"/>
                <a:gd name="T26" fmla="*/ 0 w 21"/>
                <a:gd name="T27" fmla="*/ 113 h 202"/>
                <a:gd name="T28" fmla="*/ 1 w 21"/>
                <a:gd name="T29" fmla="*/ 112 h 202"/>
                <a:gd name="T30" fmla="*/ 9 w 21"/>
                <a:gd name="T31" fmla="*/ 98 h 202"/>
                <a:gd name="T32" fmla="*/ 9 w 21"/>
                <a:gd name="T33" fmla="*/ 75 h 202"/>
                <a:gd name="T34" fmla="*/ 8 w 21"/>
                <a:gd name="T35" fmla="*/ 72 h 202"/>
                <a:gd name="T36" fmla="*/ 8 w 21"/>
                <a:gd name="T37" fmla="*/ 56 h 202"/>
                <a:gd name="T38" fmla="*/ 9 w 21"/>
                <a:gd name="T39" fmla="*/ 35 h 202"/>
                <a:gd name="T40" fmla="*/ 10 w 21"/>
                <a:gd name="T41" fmla="*/ 6 h 202"/>
                <a:gd name="T42" fmla="*/ 11 w 21"/>
                <a:gd name="T43" fmla="*/ 1 h 202"/>
                <a:gd name="T44" fmla="*/ 12 w 21"/>
                <a:gd name="T45" fmla="*/ 0 h 202"/>
                <a:gd name="T46" fmla="*/ 13 w 21"/>
                <a:gd name="T47" fmla="*/ 7 h 202"/>
                <a:gd name="T48" fmla="*/ 12 w 21"/>
                <a:gd name="T49" fmla="*/ 16 h 202"/>
                <a:gd name="T50" fmla="*/ 13 w 21"/>
                <a:gd name="T51" fmla="*/ 7 h 202"/>
                <a:gd name="T52" fmla="*/ 18 w 21"/>
                <a:gd name="T53" fmla="*/ 8 h 202"/>
                <a:gd name="T54" fmla="*/ 17 w 21"/>
                <a:gd name="T55" fmla="*/ 11 h 202"/>
                <a:gd name="T56" fmla="*/ 15 w 21"/>
                <a:gd name="T57" fmla="*/ 14 h 202"/>
                <a:gd name="T58" fmla="*/ 18 w 21"/>
                <a:gd name="T59" fmla="*/ 14 h 202"/>
                <a:gd name="T60" fmla="*/ 18 w 21"/>
                <a:gd name="T61" fmla="*/ 17 h 202"/>
                <a:gd name="T62" fmla="*/ 17 w 21"/>
                <a:gd name="T63" fmla="*/ 19 h 202"/>
                <a:gd name="T64" fmla="*/ 19 w 21"/>
                <a:gd name="T65" fmla="*/ 24 h 202"/>
                <a:gd name="T66" fmla="*/ 18 w 21"/>
                <a:gd name="T67" fmla="*/ 26 h 202"/>
                <a:gd name="T68" fmla="*/ 19 w 21"/>
                <a:gd name="T69" fmla="*/ 52 h 202"/>
                <a:gd name="T70" fmla="*/ 20 w 21"/>
                <a:gd name="T71" fmla="*/ 59 h 202"/>
                <a:gd name="T72" fmla="*/ 20 w 21"/>
                <a:gd name="T73" fmla="*/ 65 h 202"/>
                <a:gd name="T74" fmla="*/ 20 w 21"/>
                <a:gd name="T75" fmla="*/ 115 h 202"/>
                <a:gd name="T76" fmla="*/ 19 w 21"/>
                <a:gd name="T77" fmla="*/ 172 h 202"/>
                <a:gd name="T78" fmla="*/ 18 w 21"/>
                <a:gd name="T79" fmla="*/ 197 h 202"/>
                <a:gd name="T80" fmla="*/ 17 w 21"/>
                <a:gd name="T81" fmla="*/ 202 h 202"/>
                <a:gd name="T82" fmla="*/ 15 w 21"/>
                <a:gd name="T83" fmla="*/ 197 h 202"/>
                <a:gd name="T84" fmla="*/ 16 w 21"/>
                <a:gd name="T85" fmla="*/ 165 h 202"/>
                <a:gd name="T86" fmla="*/ 16 w 21"/>
                <a:gd name="T87" fmla="*/ 152 h 202"/>
                <a:gd name="T88" fmla="*/ 17 w 21"/>
                <a:gd name="T89" fmla="*/ 83 h 202"/>
                <a:gd name="T90" fmla="*/ 17 w 21"/>
                <a:gd name="T91" fmla="*/ 82 h 202"/>
                <a:gd name="T92" fmla="*/ 17 w 21"/>
                <a:gd name="T93" fmla="*/ 84 h 202"/>
                <a:gd name="T94" fmla="*/ 16 w 21"/>
                <a:gd name="T95" fmla="*/ 152 h 202"/>
                <a:gd name="T96" fmla="*/ 15 w 21"/>
                <a:gd name="T97" fmla="*/ 166 h 202"/>
                <a:gd name="T98" fmla="*/ 14 w 21"/>
                <a:gd name="T99" fmla="*/ 161 h 202"/>
                <a:gd name="T100" fmla="*/ 14 w 21"/>
                <a:gd name="T101" fmla="*/ 156 h 202"/>
                <a:gd name="T102" fmla="*/ 14 w 21"/>
                <a:gd name="T103" fmla="*/ 113 h 202"/>
                <a:gd name="T104" fmla="*/ 13 w 21"/>
                <a:gd name="T105" fmla="*/ 157 h 202"/>
                <a:gd name="T106" fmla="*/ 12 w 21"/>
                <a:gd name="T107" fmla="*/ 15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02">
                  <a:moveTo>
                    <a:pt x="12" y="155"/>
                  </a:moveTo>
                  <a:cubicBezTo>
                    <a:pt x="12" y="142"/>
                    <a:pt x="13" y="129"/>
                    <a:pt x="13" y="116"/>
                  </a:cubicBezTo>
                  <a:cubicBezTo>
                    <a:pt x="13" y="111"/>
                    <a:pt x="13" y="107"/>
                    <a:pt x="13" y="102"/>
                  </a:cubicBezTo>
                  <a:cubicBezTo>
                    <a:pt x="13" y="109"/>
                    <a:pt x="13" y="115"/>
                    <a:pt x="13" y="121"/>
                  </a:cubicBezTo>
                  <a:cubicBezTo>
                    <a:pt x="12" y="123"/>
                    <a:pt x="13" y="125"/>
                    <a:pt x="12" y="126"/>
                  </a:cubicBezTo>
                  <a:cubicBezTo>
                    <a:pt x="11" y="125"/>
                    <a:pt x="12" y="124"/>
                    <a:pt x="11" y="123"/>
                  </a:cubicBezTo>
                  <a:cubicBezTo>
                    <a:pt x="10" y="121"/>
                    <a:pt x="12" y="118"/>
                    <a:pt x="10" y="116"/>
                  </a:cubicBezTo>
                  <a:cubicBezTo>
                    <a:pt x="9" y="116"/>
                    <a:pt x="9" y="115"/>
                    <a:pt x="9" y="114"/>
                  </a:cubicBezTo>
                  <a:cubicBezTo>
                    <a:pt x="9" y="113"/>
                    <a:pt x="9" y="112"/>
                    <a:pt x="10" y="111"/>
                  </a:cubicBezTo>
                  <a:cubicBezTo>
                    <a:pt x="8" y="115"/>
                    <a:pt x="6" y="119"/>
                    <a:pt x="1" y="120"/>
                  </a:cubicBezTo>
                  <a:cubicBezTo>
                    <a:pt x="1" y="119"/>
                    <a:pt x="1" y="119"/>
                    <a:pt x="1" y="119"/>
                  </a:cubicBezTo>
                  <a:cubicBezTo>
                    <a:pt x="2" y="116"/>
                    <a:pt x="5" y="114"/>
                    <a:pt x="6" y="111"/>
                  </a:cubicBezTo>
                  <a:cubicBezTo>
                    <a:pt x="5" y="112"/>
                    <a:pt x="4" y="114"/>
                    <a:pt x="2" y="113"/>
                  </a:cubicBezTo>
                  <a:cubicBezTo>
                    <a:pt x="1" y="113"/>
                    <a:pt x="0" y="113"/>
                    <a:pt x="0" y="113"/>
                  </a:cubicBezTo>
                  <a:cubicBezTo>
                    <a:pt x="0" y="113"/>
                    <a:pt x="0" y="113"/>
                    <a:pt x="1" y="112"/>
                  </a:cubicBezTo>
                  <a:cubicBezTo>
                    <a:pt x="8" y="110"/>
                    <a:pt x="8" y="104"/>
                    <a:pt x="9" y="98"/>
                  </a:cubicBezTo>
                  <a:cubicBezTo>
                    <a:pt x="9" y="90"/>
                    <a:pt x="9" y="83"/>
                    <a:pt x="9" y="75"/>
                  </a:cubicBezTo>
                  <a:cubicBezTo>
                    <a:pt x="9" y="73"/>
                    <a:pt x="10" y="72"/>
                    <a:pt x="8" y="72"/>
                  </a:cubicBezTo>
                  <a:cubicBezTo>
                    <a:pt x="7" y="67"/>
                    <a:pt x="8" y="61"/>
                    <a:pt x="8" y="56"/>
                  </a:cubicBezTo>
                  <a:cubicBezTo>
                    <a:pt x="9" y="49"/>
                    <a:pt x="9" y="42"/>
                    <a:pt x="9" y="35"/>
                  </a:cubicBezTo>
                  <a:cubicBezTo>
                    <a:pt x="9" y="25"/>
                    <a:pt x="10" y="16"/>
                    <a:pt x="10" y="6"/>
                  </a:cubicBezTo>
                  <a:cubicBezTo>
                    <a:pt x="10" y="5"/>
                    <a:pt x="10" y="2"/>
                    <a:pt x="11" y="1"/>
                  </a:cubicBezTo>
                  <a:cubicBezTo>
                    <a:pt x="12" y="1"/>
                    <a:pt x="12" y="0"/>
                    <a:pt x="12" y="0"/>
                  </a:cubicBezTo>
                  <a:cubicBezTo>
                    <a:pt x="14" y="2"/>
                    <a:pt x="14" y="5"/>
                    <a:pt x="13" y="7"/>
                  </a:cubicBezTo>
                  <a:cubicBezTo>
                    <a:pt x="12" y="10"/>
                    <a:pt x="12" y="12"/>
                    <a:pt x="12" y="16"/>
                  </a:cubicBezTo>
                  <a:cubicBezTo>
                    <a:pt x="12" y="12"/>
                    <a:pt x="12" y="10"/>
                    <a:pt x="13" y="7"/>
                  </a:cubicBezTo>
                  <a:cubicBezTo>
                    <a:pt x="15" y="6"/>
                    <a:pt x="17" y="6"/>
                    <a:pt x="18" y="8"/>
                  </a:cubicBezTo>
                  <a:cubicBezTo>
                    <a:pt x="19" y="9"/>
                    <a:pt x="17" y="10"/>
                    <a:pt x="17" y="11"/>
                  </a:cubicBezTo>
                  <a:cubicBezTo>
                    <a:pt x="16" y="12"/>
                    <a:pt x="15" y="13"/>
                    <a:pt x="15" y="14"/>
                  </a:cubicBezTo>
                  <a:cubicBezTo>
                    <a:pt x="16" y="14"/>
                    <a:pt x="17" y="13"/>
                    <a:pt x="18" y="14"/>
                  </a:cubicBezTo>
                  <a:cubicBezTo>
                    <a:pt x="19" y="15"/>
                    <a:pt x="18" y="16"/>
                    <a:pt x="18" y="17"/>
                  </a:cubicBezTo>
                  <a:cubicBezTo>
                    <a:pt x="17" y="18"/>
                    <a:pt x="17" y="18"/>
                    <a:pt x="17" y="19"/>
                  </a:cubicBezTo>
                  <a:cubicBezTo>
                    <a:pt x="17" y="21"/>
                    <a:pt x="16" y="23"/>
                    <a:pt x="19" y="24"/>
                  </a:cubicBezTo>
                  <a:cubicBezTo>
                    <a:pt x="19" y="25"/>
                    <a:pt x="18" y="25"/>
                    <a:pt x="18" y="26"/>
                  </a:cubicBezTo>
                  <a:cubicBezTo>
                    <a:pt x="19" y="35"/>
                    <a:pt x="18" y="44"/>
                    <a:pt x="19" y="52"/>
                  </a:cubicBezTo>
                  <a:cubicBezTo>
                    <a:pt x="19" y="55"/>
                    <a:pt x="21" y="57"/>
                    <a:pt x="20" y="59"/>
                  </a:cubicBezTo>
                  <a:cubicBezTo>
                    <a:pt x="20" y="61"/>
                    <a:pt x="20" y="63"/>
                    <a:pt x="20" y="65"/>
                  </a:cubicBezTo>
                  <a:cubicBezTo>
                    <a:pt x="20" y="81"/>
                    <a:pt x="20" y="98"/>
                    <a:pt x="20" y="115"/>
                  </a:cubicBezTo>
                  <a:cubicBezTo>
                    <a:pt x="19" y="134"/>
                    <a:pt x="20" y="153"/>
                    <a:pt x="19" y="172"/>
                  </a:cubicBezTo>
                  <a:cubicBezTo>
                    <a:pt x="18" y="180"/>
                    <a:pt x="19" y="188"/>
                    <a:pt x="18" y="197"/>
                  </a:cubicBezTo>
                  <a:cubicBezTo>
                    <a:pt x="18" y="199"/>
                    <a:pt x="19" y="201"/>
                    <a:pt x="17" y="202"/>
                  </a:cubicBezTo>
                  <a:cubicBezTo>
                    <a:pt x="15" y="201"/>
                    <a:pt x="16" y="199"/>
                    <a:pt x="15" y="197"/>
                  </a:cubicBezTo>
                  <a:cubicBezTo>
                    <a:pt x="14" y="187"/>
                    <a:pt x="15" y="176"/>
                    <a:pt x="16" y="165"/>
                  </a:cubicBezTo>
                  <a:cubicBezTo>
                    <a:pt x="16" y="161"/>
                    <a:pt x="16" y="156"/>
                    <a:pt x="16" y="152"/>
                  </a:cubicBezTo>
                  <a:cubicBezTo>
                    <a:pt x="16" y="129"/>
                    <a:pt x="17" y="106"/>
                    <a:pt x="17" y="83"/>
                  </a:cubicBezTo>
                  <a:cubicBezTo>
                    <a:pt x="17" y="82"/>
                    <a:pt x="17" y="82"/>
                    <a:pt x="17" y="82"/>
                  </a:cubicBezTo>
                  <a:cubicBezTo>
                    <a:pt x="17" y="82"/>
                    <a:pt x="17" y="83"/>
                    <a:pt x="17" y="84"/>
                  </a:cubicBezTo>
                  <a:cubicBezTo>
                    <a:pt x="17" y="107"/>
                    <a:pt x="16" y="130"/>
                    <a:pt x="16" y="152"/>
                  </a:cubicBezTo>
                  <a:cubicBezTo>
                    <a:pt x="16" y="157"/>
                    <a:pt x="17" y="161"/>
                    <a:pt x="15" y="166"/>
                  </a:cubicBezTo>
                  <a:cubicBezTo>
                    <a:pt x="13" y="164"/>
                    <a:pt x="14" y="162"/>
                    <a:pt x="14" y="161"/>
                  </a:cubicBezTo>
                  <a:cubicBezTo>
                    <a:pt x="14" y="159"/>
                    <a:pt x="14" y="158"/>
                    <a:pt x="14" y="156"/>
                  </a:cubicBezTo>
                  <a:cubicBezTo>
                    <a:pt x="14" y="141"/>
                    <a:pt x="15" y="127"/>
                    <a:pt x="14" y="113"/>
                  </a:cubicBezTo>
                  <a:cubicBezTo>
                    <a:pt x="15" y="127"/>
                    <a:pt x="14" y="142"/>
                    <a:pt x="13" y="157"/>
                  </a:cubicBezTo>
                  <a:cubicBezTo>
                    <a:pt x="11" y="157"/>
                    <a:pt x="13" y="155"/>
                    <a:pt x="12" y="155"/>
                  </a:cubicBezTo>
                  <a:close/>
                </a:path>
              </a:pathLst>
            </a:custGeom>
            <a:solidFill>
              <a:srgbClr val="D3A9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8" name="Freeform 1884"/>
            <p:cNvSpPr>
              <a:spLocks/>
            </p:cNvSpPr>
            <p:nvPr/>
          </p:nvSpPr>
          <p:spPr bwMode="auto">
            <a:xfrm>
              <a:off x="953" y="3160"/>
              <a:ext cx="28" cy="95"/>
            </a:xfrm>
            <a:custGeom>
              <a:avLst/>
              <a:gdLst>
                <a:gd name="T0" fmla="*/ 2 w 12"/>
                <a:gd name="T1" fmla="*/ 9 h 40"/>
                <a:gd name="T2" fmla="*/ 11 w 12"/>
                <a:gd name="T3" fmla="*/ 0 h 40"/>
                <a:gd name="T4" fmla="*/ 11 w 12"/>
                <a:gd name="T5" fmla="*/ 2 h 40"/>
                <a:gd name="T6" fmla="*/ 11 w 12"/>
                <a:gd name="T7" fmla="*/ 16 h 40"/>
                <a:gd name="T8" fmla="*/ 10 w 12"/>
                <a:gd name="T9" fmla="*/ 22 h 40"/>
                <a:gd name="T10" fmla="*/ 8 w 12"/>
                <a:gd name="T11" fmla="*/ 34 h 40"/>
                <a:gd name="T12" fmla="*/ 4 w 12"/>
                <a:gd name="T13" fmla="*/ 39 h 40"/>
                <a:gd name="T14" fmla="*/ 2 w 12"/>
                <a:gd name="T15" fmla="*/ 40 h 40"/>
                <a:gd name="T16" fmla="*/ 6 w 12"/>
                <a:gd name="T17" fmla="*/ 17 h 40"/>
                <a:gd name="T18" fmla="*/ 0 w 12"/>
                <a:gd name="T19" fmla="*/ 9 h 40"/>
                <a:gd name="T20" fmla="*/ 2 w 12"/>
                <a:gd name="T21"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40">
                  <a:moveTo>
                    <a:pt x="2" y="9"/>
                  </a:moveTo>
                  <a:cubicBezTo>
                    <a:pt x="6" y="6"/>
                    <a:pt x="8" y="3"/>
                    <a:pt x="11" y="0"/>
                  </a:cubicBezTo>
                  <a:cubicBezTo>
                    <a:pt x="12" y="0"/>
                    <a:pt x="11" y="1"/>
                    <a:pt x="11" y="2"/>
                  </a:cubicBezTo>
                  <a:cubicBezTo>
                    <a:pt x="10" y="7"/>
                    <a:pt x="11" y="11"/>
                    <a:pt x="11" y="16"/>
                  </a:cubicBezTo>
                  <a:cubicBezTo>
                    <a:pt x="11" y="18"/>
                    <a:pt x="11" y="20"/>
                    <a:pt x="10" y="22"/>
                  </a:cubicBezTo>
                  <a:cubicBezTo>
                    <a:pt x="10" y="26"/>
                    <a:pt x="9" y="30"/>
                    <a:pt x="8" y="34"/>
                  </a:cubicBezTo>
                  <a:cubicBezTo>
                    <a:pt x="8" y="37"/>
                    <a:pt x="6" y="38"/>
                    <a:pt x="4" y="39"/>
                  </a:cubicBezTo>
                  <a:cubicBezTo>
                    <a:pt x="3" y="39"/>
                    <a:pt x="3" y="39"/>
                    <a:pt x="2" y="40"/>
                  </a:cubicBezTo>
                  <a:cubicBezTo>
                    <a:pt x="8" y="33"/>
                    <a:pt x="8" y="25"/>
                    <a:pt x="6" y="17"/>
                  </a:cubicBezTo>
                  <a:cubicBezTo>
                    <a:pt x="5" y="13"/>
                    <a:pt x="2" y="12"/>
                    <a:pt x="0" y="9"/>
                  </a:cubicBezTo>
                  <a:cubicBezTo>
                    <a:pt x="1" y="9"/>
                    <a:pt x="2" y="9"/>
                    <a:pt x="2" y="9"/>
                  </a:cubicBezTo>
                  <a:close/>
                </a:path>
              </a:pathLst>
            </a:custGeom>
            <a:solidFill>
              <a:srgbClr val="9776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9" name="Freeform 1885"/>
            <p:cNvSpPr>
              <a:spLocks/>
            </p:cNvSpPr>
            <p:nvPr/>
          </p:nvSpPr>
          <p:spPr bwMode="auto">
            <a:xfrm>
              <a:off x="936" y="3156"/>
              <a:ext cx="38" cy="26"/>
            </a:xfrm>
            <a:custGeom>
              <a:avLst/>
              <a:gdLst>
                <a:gd name="T0" fmla="*/ 10 w 16"/>
                <a:gd name="T1" fmla="*/ 4 h 11"/>
                <a:gd name="T2" fmla="*/ 16 w 16"/>
                <a:gd name="T3" fmla="*/ 0 h 11"/>
                <a:gd name="T4" fmla="*/ 9 w 16"/>
                <a:gd name="T5" fmla="*/ 10 h 11"/>
                <a:gd name="T6" fmla="*/ 0 w 16"/>
                <a:gd name="T7" fmla="*/ 11 h 11"/>
                <a:gd name="T8" fmla="*/ 10 w 16"/>
                <a:gd name="T9" fmla="*/ 4 h 11"/>
              </a:gdLst>
              <a:ahLst/>
              <a:cxnLst>
                <a:cxn ang="0">
                  <a:pos x="T0" y="T1"/>
                </a:cxn>
                <a:cxn ang="0">
                  <a:pos x="T2" y="T3"/>
                </a:cxn>
                <a:cxn ang="0">
                  <a:pos x="T4" y="T5"/>
                </a:cxn>
                <a:cxn ang="0">
                  <a:pos x="T6" y="T7"/>
                </a:cxn>
                <a:cxn ang="0">
                  <a:pos x="T8" y="T9"/>
                </a:cxn>
              </a:cxnLst>
              <a:rect l="0" t="0" r="r" b="b"/>
              <a:pathLst>
                <a:path w="16" h="11">
                  <a:moveTo>
                    <a:pt x="10" y="4"/>
                  </a:moveTo>
                  <a:cubicBezTo>
                    <a:pt x="12" y="4"/>
                    <a:pt x="14" y="2"/>
                    <a:pt x="16" y="0"/>
                  </a:cubicBezTo>
                  <a:cubicBezTo>
                    <a:pt x="15" y="5"/>
                    <a:pt x="12" y="7"/>
                    <a:pt x="9" y="10"/>
                  </a:cubicBezTo>
                  <a:cubicBezTo>
                    <a:pt x="6" y="10"/>
                    <a:pt x="3" y="11"/>
                    <a:pt x="0" y="11"/>
                  </a:cubicBezTo>
                  <a:cubicBezTo>
                    <a:pt x="2" y="7"/>
                    <a:pt x="6" y="6"/>
                    <a:pt x="10" y="4"/>
                  </a:cubicBezTo>
                  <a:close/>
                </a:path>
              </a:pathLst>
            </a:custGeom>
            <a:solidFill>
              <a:srgbClr val="F2ED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0" name="Freeform 1886"/>
            <p:cNvSpPr>
              <a:spLocks/>
            </p:cNvSpPr>
            <p:nvPr/>
          </p:nvSpPr>
          <p:spPr bwMode="auto">
            <a:xfrm>
              <a:off x="1721" y="1825"/>
              <a:ext cx="7" cy="7"/>
            </a:xfrm>
            <a:custGeom>
              <a:avLst/>
              <a:gdLst>
                <a:gd name="T0" fmla="*/ 2 w 3"/>
                <a:gd name="T1" fmla="*/ 0 h 3"/>
                <a:gd name="T2" fmla="*/ 3 w 3"/>
                <a:gd name="T3" fmla="*/ 1 h 3"/>
                <a:gd name="T4" fmla="*/ 2 w 3"/>
                <a:gd name="T5" fmla="*/ 3 h 3"/>
                <a:gd name="T6" fmla="*/ 0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3" y="0"/>
                    <a:pt x="3" y="0"/>
                    <a:pt x="3" y="1"/>
                  </a:cubicBezTo>
                  <a:cubicBezTo>
                    <a:pt x="3" y="2"/>
                    <a:pt x="3" y="3"/>
                    <a:pt x="2" y="3"/>
                  </a:cubicBezTo>
                  <a:cubicBezTo>
                    <a:pt x="1" y="3"/>
                    <a:pt x="0" y="2"/>
                    <a:pt x="0" y="1"/>
                  </a:cubicBezTo>
                  <a:cubicBezTo>
                    <a:pt x="1" y="0"/>
                    <a:pt x="1" y="0"/>
                    <a:pt x="2" y="0"/>
                  </a:cubicBezTo>
                  <a:close/>
                </a:path>
              </a:pathLst>
            </a:custGeom>
            <a:solidFill>
              <a:srgbClr val="785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1" name="Freeform 1887"/>
            <p:cNvSpPr>
              <a:spLocks/>
            </p:cNvSpPr>
            <p:nvPr/>
          </p:nvSpPr>
          <p:spPr bwMode="auto">
            <a:xfrm>
              <a:off x="1683" y="1692"/>
              <a:ext cx="68" cy="66"/>
            </a:xfrm>
            <a:custGeom>
              <a:avLst/>
              <a:gdLst>
                <a:gd name="T0" fmla="*/ 10 w 29"/>
                <a:gd name="T1" fmla="*/ 19 h 28"/>
                <a:gd name="T2" fmla="*/ 8 w 29"/>
                <a:gd name="T3" fmla="*/ 18 h 28"/>
                <a:gd name="T4" fmla="*/ 0 w 29"/>
                <a:gd name="T5" fmla="*/ 17 h 28"/>
                <a:gd name="T6" fmla="*/ 8 w 29"/>
                <a:gd name="T7" fmla="*/ 17 h 28"/>
                <a:gd name="T8" fmla="*/ 8 w 29"/>
                <a:gd name="T9" fmla="*/ 16 h 28"/>
                <a:gd name="T10" fmla="*/ 8 w 29"/>
                <a:gd name="T11" fmla="*/ 16 h 28"/>
                <a:gd name="T12" fmla="*/ 8 w 29"/>
                <a:gd name="T13" fmla="*/ 15 h 28"/>
                <a:gd name="T14" fmla="*/ 1 w 29"/>
                <a:gd name="T15" fmla="*/ 7 h 28"/>
                <a:gd name="T16" fmla="*/ 8 w 29"/>
                <a:gd name="T17" fmla="*/ 12 h 28"/>
                <a:gd name="T18" fmla="*/ 1 w 29"/>
                <a:gd name="T19" fmla="*/ 0 h 28"/>
                <a:gd name="T20" fmla="*/ 7 w 29"/>
                <a:gd name="T21" fmla="*/ 7 h 28"/>
                <a:gd name="T22" fmla="*/ 19 w 29"/>
                <a:gd name="T23" fmla="*/ 20 h 28"/>
                <a:gd name="T24" fmla="*/ 24 w 29"/>
                <a:gd name="T25" fmla="*/ 21 h 28"/>
                <a:gd name="T26" fmla="*/ 24 w 29"/>
                <a:gd name="T27" fmla="*/ 22 h 28"/>
                <a:gd name="T28" fmla="*/ 20 w 29"/>
                <a:gd name="T29" fmla="*/ 23 h 28"/>
                <a:gd name="T30" fmla="*/ 26 w 29"/>
                <a:gd name="T31" fmla="*/ 25 h 28"/>
                <a:gd name="T32" fmla="*/ 29 w 29"/>
                <a:gd name="T33" fmla="*/ 28 h 28"/>
                <a:gd name="T34" fmla="*/ 21 w 29"/>
                <a:gd name="T35" fmla="*/ 26 h 28"/>
                <a:gd name="T36" fmla="*/ 18 w 29"/>
                <a:gd name="T37" fmla="*/ 23 h 28"/>
                <a:gd name="T38" fmla="*/ 10 w 29"/>
                <a:gd name="T39"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28">
                  <a:moveTo>
                    <a:pt x="10" y="19"/>
                  </a:moveTo>
                  <a:cubicBezTo>
                    <a:pt x="9" y="19"/>
                    <a:pt x="8" y="19"/>
                    <a:pt x="8" y="18"/>
                  </a:cubicBezTo>
                  <a:cubicBezTo>
                    <a:pt x="6" y="17"/>
                    <a:pt x="3" y="18"/>
                    <a:pt x="0" y="17"/>
                  </a:cubicBezTo>
                  <a:cubicBezTo>
                    <a:pt x="3" y="15"/>
                    <a:pt x="6" y="17"/>
                    <a:pt x="8" y="17"/>
                  </a:cubicBezTo>
                  <a:cubicBezTo>
                    <a:pt x="8" y="17"/>
                    <a:pt x="8" y="17"/>
                    <a:pt x="8" y="16"/>
                  </a:cubicBezTo>
                  <a:cubicBezTo>
                    <a:pt x="8" y="16"/>
                    <a:pt x="8" y="16"/>
                    <a:pt x="8" y="16"/>
                  </a:cubicBezTo>
                  <a:cubicBezTo>
                    <a:pt x="8" y="16"/>
                    <a:pt x="8" y="15"/>
                    <a:pt x="8" y="15"/>
                  </a:cubicBezTo>
                  <a:cubicBezTo>
                    <a:pt x="6" y="11"/>
                    <a:pt x="3" y="10"/>
                    <a:pt x="1" y="7"/>
                  </a:cubicBezTo>
                  <a:cubicBezTo>
                    <a:pt x="3" y="8"/>
                    <a:pt x="5" y="10"/>
                    <a:pt x="8" y="12"/>
                  </a:cubicBezTo>
                  <a:cubicBezTo>
                    <a:pt x="6" y="7"/>
                    <a:pt x="4" y="3"/>
                    <a:pt x="1" y="0"/>
                  </a:cubicBezTo>
                  <a:cubicBezTo>
                    <a:pt x="4" y="1"/>
                    <a:pt x="6" y="4"/>
                    <a:pt x="7" y="7"/>
                  </a:cubicBezTo>
                  <a:cubicBezTo>
                    <a:pt x="9" y="13"/>
                    <a:pt x="13" y="18"/>
                    <a:pt x="19" y="20"/>
                  </a:cubicBezTo>
                  <a:cubicBezTo>
                    <a:pt x="21" y="21"/>
                    <a:pt x="22" y="21"/>
                    <a:pt x="24" y="21"/>
                  </a:cubicBezTo>
                  <a:cubicBezTo>
                    <a:pt x="24" y="22"/>
                    <a:pt x="24" y="22"/>
                    <a:pt x="24" y="22"/>
                  </a:cubicBezTo>
                  <a:cubicBezTo>
                    <a:pt x="23" y="23"/>
                    <a:pt x="22" y="23"/>
                    <a:pt x="20" y="23"/>
                  </a:cubicBezTo>
                  <a:cubicBezTo>
                    <a:pt x="22" y="24"/>
                    <a:pt x="24" y="25"/>
                    <a:pt x="26" y="25"/>
                  </a:cubicBezTo>
                  <a:cubicBezTo>
                    <a:pt x="28" y="26"/>
                    <a:pt x="29" y="26"/>
                    <a:pt x="29" y="28"/>
                  </a:cubicBezTo>
                  <a:cubicBezTo>
                    <a:pt x="26" y="28"/>
                    <a:pt x="24" y="27"/>
                    <a:pt x="21" y="26"/>
                  </a:cubicBezTo>
                  <a:cubicBezTo>
                    <a:pt x="20" y="25"/>
                    <a:pt x="19" y="24"/>
                    <a:pt x="18" y="23"/>
                  </a:cubicBezTo>
                  <a:cubicBezTo>
                    <a:pt x="15" y="22"/>
                    <a:pt x="13" y="20"/>
                    <a:pt x="10" y="19"/>
                  </a:cubicBezTo>
                  <a:close/>
                </a:path>
              </a:pathLst>
            </a:custGeom>
            <a:solidFill>
              <a:srgbClr val="ECD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2" name="Freeform 1888"/>
            <p:cNvSpPr>
              <a:spLocks/>
            </p:cNvSpPr>
            <p:nvPr/>
          </p:nvSpPr>
          <p:spPr bwMode="auto">
            <a:xfrm>
              <a:off x="1602" y="3246"/>
              <a:ext cx="28" cy="94"/>
            </a:xfrm>
            <a:custGeom>
              <a:avLst/>
              <a:gdLst>
                <a:gd name="T0" fmla="*/ 3 w 12"/>
                <a:gd name="T1" fmla="*/ 40 h 40"/>
                <a:gd name="T2" fmla="*/ 2 w 12"/>
                <a:gd name="T3" fmla="*/ 39 h 40"/>
                <a:gd name="T4" fmla="*/ 0 w 12"/>
                <a:gd name="T5" fmla="*/ 12 h 40"/>
                <a:gd name="T6" fmla="*/ 0 w 12"/>
                <a:gd name="T7" fmla="*/ 11 h 40"/>
                <a:gd name="T8" fmla="*/ 10 w 12"/>
                <a:gd name="T9" fmla="*/ 1 h 40"/>
                <a:gd name="T10" fmla="*/ 11 w 12"/>
                <a:gd name="T11" fmla="*/ 1 h 40"/>
                <a:gd name="T12" fmla="*/ 12 w 12"/>
                <a:gd name="T13" fmla="*/ 2 h 40"/>
                <a:gd name="T14" fmla="*/ 11 w 12"/>
                <a:gd name="T15" fmla="*/ 10 h 40"/>
                <a:gd name="T16" fmla="*/ 9 w 12"/>
                <a:gd name="T17" fmla="*/ 27 h 40"/>
                <a:gd name="T18" fmla="*/ 6 w 12"/>
                <a:gd name="T19" fmla="*/ 37 h 40"/>
                <a:gd name="T20" fmla="*/ 3 w 12"/>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40">
                  <a:moveTo>
                    <a:pt x="3" y="40"/>
                  </a:moveTo>
                  <a:cubicBezTo>
                    <a:pt x="2" y="40"/>
                    <a:pt x="1" y="40"/>
                    <a:pt x="2" y="39"/>
                  </a:cubicBezTo>
                  <a:cubicBezTo>
                    <a:pt x="6" y="29"/>
                    <a:pt x="8" y="20"/>
                    <a:pt x="0" y="12"/>
                  </a:cubicBezTo>
                  <a:cubicBezTo>
                    <a:pt x="0" y="12"/>
                    <a:pt x="0" y="11"/>
                    <a:pt x="0" y="11"/>
                  </a:cubicBezTo>
                  <a:cubicBezTo>
                    <a:pt x="4" y="9"/>
                    <a:pt x="8" y="6"/>
                    <a:pt x="10" y="1"/>
                  </a:cubicBezTo>
                  <a:cubicBezTo>
                    <a:pt x="10" y="0"/>
                    <a:pt x="11" y="1"/>
                    <a:pt x="11" y="1"/>
                  </a:cubicBezTo>
                  <a:cubicBezTo>
                    <a:pt x="12" y="1"/>
                    <a:pt x="12" y="2"/>
                    <a:pt x="12" y="2"/>
                  </a:cubicBezTo>
                  <a:cubicBezTo>
                    <a:pt x="12" y="5"/>
                    <a:pt x="12" y="7"/>
                    <a:pt x="11" y="10"/>
                  </a:cubicBezTo>
                  <a:cubicBezTo>
                    <a:pt x="11" y="16"/>
                    <a:pt x="10" y="21"/>
                    <a:pt x="9" y="27"/>
                  </a:cubicBezTo>
                  <a:cubicBezTo>
                    <a:pt x="9" y="31"/>
                    <a:pt x="8" y="34"/>
                    <a:pt x="6" y="37"/>
                  </a:cubicBezTo>
                  <a:cubicBezTo>
                    <a:pt x="6" y="38"/>
                    <a:pt x="4" y="40"/>
                    <a:pt x="3" y="40"/>
                  </a:cubicBezTo>
                  <a:close/>
                </a:path>
              </a:pathLst>
            </a:custGeom>
            <a:solidFill>
              <a:srgbClr val="9473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3" name="Freeform 1889"/>
            <p:cNvSpPr>
              <a:spLocks/>
            </p:cNvSpPr>
            <p:nvPr/>
          </p:nvSpPr>
          <p:spPr bwMode="auto">
            <a:xfrm>
              <a:off x="1602" y="3160"/>
              <a:ext cx="28" cy="95"/>
            </a:xfrm>
            <a:custGeom>
              <a:avLst/>
              <a:gdLst>
                <a:gd name="T0" fmla="*/ 0 w 12"/>
                <a:gd name="T1" fmla="*/ 9 h 40"/>
                <a:gd name="T2" fmla="*/ 9 w 12"/>
                <a:gd name="T3" fmla="*/ 1 h 40"/>
                <a:gd name="T4" fmla="*/ 10 w 12"/>
                <a:gd name="T5" fmla="*/ 0 h 40"/>
                <a:gd name="T6" fmla="*/ 11 w 12"/>
                <a:gd name="T7" fmla="*/ 3 h 40"/>
                <a:gd name="T8" fmla="*/ 11 w 12"/>
                <a:gd name="T9" fmla="*/ 5 h 40"/>
                <a:gd name="T10" fmla="*/ 10 w 12"/>
                <a:gd name="T11" fmla="*/ 19 h 40"/>
                <a:gd name="T12" fmla="*/ 10 w 12"/>
                <a:gd name="T13" fmla="*/ 24 h 40"/>
                <a:gd name="T14" fmla="*/ 10 w 12"/>
                <a:gd name="T15" fmla="*/ 24 h 40"/>
                <a:gd name="T16" fmla="*/ 8 w 12"/>
                <a:gd name="T17" fmla="*/ 33 h 40"/>
                <a:gd name="T18" fmla="*/ 5 w 12"/>
                <a:gd name="T19" fmla="*/ 39 h 40"/>
                <a:gd name="T20" fmla="*/ 2 w 12"/>
                <a:gd name="T21" fmla="*/ 39 h 40"/>
                <a:gd name="T22" fmla="*/ 7 w 12"/>
                <a:gd name="T23" fmla="*/ 23 h 40"/>
                <a:gd name="T24" fmla="*/ 0 w 12"/>
                <a:gd name="T25" fmla="*/ 11 h 40"/>
                <a:gd name="T26" fmla="*/ 0 w 12"/>
                <a:gd name="T2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40">
                  <a:moveTo>
                    <a:pt x="0" y="9"/>
                  </a:moveTo>
                  <a:cubicBezTo>
                    <a:pt x="4" y="8"/>
                    <a:pt x="7" y="4"/>
                    <a:pt x="9" y="1"/>
                  </a:cubicBezTo>
                  <a:cubicBezTo>
                    <a:pt x="9" y="0"/>
                    <a:pt x="10" y="0"/>
                    <a:pt x="10" y="0"/>
                  </a:cubicBezTo>
                  <a:cubicBezTo>
                    <a:pt x="12" y="1"/>
                    <a:pt x="11" y="2"/>
                    <a:pt x="11" y="3"/>
                  </a:cubicBezTo>
                  <a:cubicBezTo>
                    <a:pt x="10" y="3"/>
                    <a:pt x="10" y="4"/>
                    <a:pt x="11" y="5"/>
                  </a:cubicBezTo>
                  <a:cubicBezTo>
                    <a:pt x="10" y="9"/>
                    <a:pt x="10" y="14"/>
                    <a:pt x="10" y="19"/>
                  </a:cubicBezTo>
                  <a:cubicBezTo>
                    <a:pt x="10" y="21"/>
                    <a:pt x="11" y="22"/>
                    <a:pt x="10" y="24"/>
                  </a:cubicBezTo>
                  <a:cubicBezTo>
                    <a:pt x="10" y="24"/>
                    <a:pt x="10" y="24"/>
                    <a:pt x="10" y="24"/>
                  </a:cubicBezTo>
                  <a:cubicBezTo>
                    <a:pt x="9" y="27"/>
                    <a:pt x="9" y="30"/>
                    <a:pt x="8" y="33"/>
                  </a:cubicBezTo>
                  <a:cubicBezTo>
                    <a:pt x="7" y="35"/>
                    <a:pt x="7" y="37"/>
                    <a:pt x="5" y="39"/>
                  </a:cubicBezTo>
                  <a:cubicBezTo>
                    <a:pt x="4" y="39"/>
                    <a:pt x="4" y="40"/>
                    <a:pt x="2" y="39"/>
                  </a:cubicBezTo>
                  <a:cubicBezTo>
                    <a:pt x="6" y="34"/>
                    <a:pt x="7" y="29"/>
                    <a:pt x="7" y="23"/>
                  </a:cubicBezTo>
                  <a:cubicBezTo>
                    <a:pt x="6" y="18"/>
                    <a:pt x="5" y="13"/>
                    <a:pt x="0" y="11"/>
                  </a:cubicBezTo>
                  <a:cubicBezTo>
                    <a:pt x="0" y="10"/>
                    <a:pt x="0" y="10"/>
                    <a:pt x="0" y="9"/>
                  </a:cubicBezTo>
                  <a:close/>
                </a:path>
              </a:pathLst>
            </a:custGeom>
            <a:solidFill>
              <a:srgbClr val="9776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4" name="Freeform 1890"/>
            <p:cNvSpPr>
              <a:spLocks/>
            </p:cNvSpPr>
            <p:nvPr/>
          </p:nvSpPr>
          <p:spPr bwMode="auto">
            <a:xfrm>
              <a:off x="1625" y="3144"/>
              <a:ext cx="10" cy="104"/>
            </a:xfrm>
            <a:custGeom>
              <a:avLst/>
              <a:gdLst>
                <a:gd name="T0" fmla="*/ 1 w 4"/>
                <a:gd name="T1" fmla="*/ 44 h 44"/>
                <a:gd name="T2" fmla="*/ 0 w 4"/>
                <a:gd name="T3" fmla="*/ 44 h 44"/>
                <a:gd name="T4" fmla="*/ 2 w 4"/>
                <a:gd name="T5" fmla="*/ 0 h 44"/>
                <a:gd name="T6" fmla="*/ 3 w 4"/>
                <a:gd name="T7" fmla="*/ 1 h 44"/>
                <a:gd name="T8" fmla="*/ 3 w 4"/>
                <a:gd name="T9" fmla="*/ 40 h 44"/>
                <a:gd name="T10" fmla="*/ 1 w 4"/>
                <a:gd name="T11" fmla="*/ 44 h 44"/>
              </a:gdLst>
              <a:ahLst/>
              <a:cxnLst>
                <a:cxn ang="0">
                  <a:pos x="T0" y="T1"/>
                </a:cxn>
                <a:cxn ang="0">
                  <a:pos x="T2" y="T3"/>
                </a:cxn>
                <a:cxn ang="0">
                  <a:pos x="T4" y="T5"/>
                </a:cxn>
                <a:cxn ang="0">
                  <a:pos x="T6" y="T7"/>
                </a:cxn>
                <a:cxn ang="0">
                  <a:pos x="T8" y="T9"/>
                </a:cxn>
                <a:cxn ang="0">
                  <a:pos x="T10" y="T11"/>
                </a:cxn>
              </a:cxnLst>
              <a:rect l="0" t="0" r="r" b="b"/>
              <a:pathLst>
                <a:path w="4" h="44">
                  <a:moveTo>
                    <a:pt x="1" y="44"/>
                  </a:moveTo>
                  <a:cubicBezTo>
                    <a:pt x="1" y="44"/>
                    <a:pt x="0" y="44"/>
                    <a:pt x="0" y="44"/>
                  </a:cubicBezTo>
                  <a:cubicBezTo>
                    <a:pt x="2" y="30"/>
                    <a:pt x="2" y="15"/>
                    <a:pt x="2" y="0"/>
                  </a:cubicBezTo>
                  <a:cubicBezTo>
                    <a:pt x="3" y="0"/>
                    <a:pt x="3" y="1"/>
                    <a:pt x="3" y="1"/>
                  </a:cubicBezTo>
                  <a:cubicBezTo>
                    <a:pt x="4" y="14"/>
                    <a:pt x="4" y="27"/>
                    <a:pt x="3" y="40"/>
                  </a:cubicBezTo>
                  <a:cubicBezTo>
                    <a:pt x="3" y="42"/>
                    <a:pt x="3" y="43"/>
                    <a:pt x="1" y="44"/>
                  </a:cubicBezTo>
                  <a:close/>
                </a:path>
              </a:pathLst>
            </a:custGeom>
            <a:solidFill>
              <a:srgbClr val="B283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5" name="Freeform 1891"/>
            <p:cNvSpPr>
              <a:spLocks/>
            </p:cNvSpPr>
            <p:nvPr/>
          </p:nvSpPr>
          <p:spPr bwMode="auto">
            <a:xfrm>
              <a:off x="1623" y="3129"/>
              <a:ext cx="7" cy="38"/>
            </a:xfrm>
            <a:custGeom>
              <a:avLst/>
              <a:gdLst>
                <a:gd name="T0" fmla="*/ 2 w 3"/>
                <a:gd name="T1" fmla="*/ 16 h 16"/>
                <a:gd name="T2" fmla="*/ 0 w 3"/>
                <a:gd name="T3" fmla="*/ 14 h 16"/>
                <a:gd name="T4" fmla="*/ 2 w 3"/>
                <a:gd name="T5" fmla="*/ 0 h 16"/>
                <a:gd name="T6" fmla="*/ 2 w 3"/>
                <a:gd name="T7" fmla="*/ 3 h 16"/>
                <a:gd name="T8" fmla="*/ 2 w 3"/>
                <a:gd name="T9" fmla="*/ 16 h 16"/>
              </a:gdLst>
              <a:ahLst/>
              <a:cxnLst>
                <a:cxn ang="0">
                  <a:pos x="T0" y="T1"/>
                </a:cxn>
                <a:cxn ang="0">
                  <a:pos x="T2" y="T3"/>
                </a:cxn>
                <a:cxn ang="0">
                  <a:pos x="T4" y="T5"/>
                </a:cxn>
                <a:cxn ang="0">
                  <a:pos x="T6" y="T7"/>
                </a:cxn>
                <a:cxn ang="0">
                  <a:pos x="T8" y="T9"/>
                </a:cxn>
              </a:cxnLst>
              <a:rect l="0" t="0" r="r" b="b"/>
              <a:pathLst>
                <a:path w="3" h="16">
                  <a:moveTo>
                    <a:pt x="2" y="16"/>
                  </a:moveTo>
                  <a:cubicBezTo>
                    <a:pt x="1" y="15"/>
                    <a:pt x="3" y="12"/>
                    <a:pt x="0" y="14"/>
                  </a:cubicBezTo>
                  <a:cubicBezTo>
                    <a:pt x="1" y="9"/>
                    <a:pt x="2" y="4"/>
                    <a:pt x="2" y="0"/>
                  </a:cubicBezTo>
                  <a:cubicBezTo>
                    <a:pt x="3" y="0"/>
                    <a:pt x="2" y="2"/>
                    <a:pt x="2" y="3"/>
                  </a:cubicBezTo>
                  <a:cubicBezTo>
                    <a:pt x="2" y="7"/>
                    <a:pt x="3" y="11"/>
                    <a:pt x="2" y="16"/>
                  </a:cubicBezTo>
                  <a:close/>
                </a:path>
              </a:pathLst>
            </a:custGeom>
            <a:solidFill>
              <a:srgbClr val="966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6" name="Freeform 1892"/>
            <p:cNvSpPr>
              <a:spLocks/>
            </p:cNvSpPr>
            <p:nvPr/>
          </p:nvSpPr>
          <p:spPr bwMode="auto">
            <a:xfrm>
              <a:off x="1625" y="3172"/>
              <a:ext cx="3" cy="45"/>
            </a:xfrm>
            <a:custGeom>
              <a:avLst/>
              <a:gdLst>
                <a:gd name="T0" fmla="*/ 0 w 1"/>
                <a:gd name="T1" fmla="*/ 19 h 19"/>
                <a:gd name="T2" fmla="*/ 0 w 1"/>
                <a:gd name="T3" fmla="*/ 3 h 19"/>
                <a:gd name="T4" fmla="*/ 1 w 1"/>
                <a:gd name="T5" fmla="*/ 0 h 19"/>
                <a:gd name="T6" fmla="*/ 0 w 1"/>
                <a:gd name="T7" fmla="*/ 19 h 19"/>
              </a:gdLst>
              <a:ahLst/>
              <a:cxnLst>
                <a:cxn ang="0">
                  <a:pos x="T0" y="T1"/>
                </a:cxn>
                <a:cxn ang="0">
                  <a:pos x="T2" y="T3"/>
                </a:cxn>
                <a:cxn ang="0">
                  <a:pos x="T4" y="T5"/>
                </a:cxn>
                <a:cxn ang="0">
                  <a:pos x="T6" y="T7"/>
                </a:cxn>
              </a:cxnLst>
              <a:rect l="0" t="0" r="r" b="b"/>
              <a:pathLst>
                <a:path w="1" h="19">
                  <a:moveTo>
                    <a:pt x="0" y="19"/>
                  </a:moveTo>
                  <a:cubicBezTo>
                    <a:pt x="0" y="14"/>
                    <a:pt x="0" y="9"/>
                    <a:pt x="0" y="3"/>
                  </a:cubicBezTo>
                  <a:cubicBezTo>
                    <a:pt x="0" y="2"/>
                    <a:pt x="0" y="1"/>
                    <a:pt x="1" y="0"/>
                  </a:cubicBezTo>
                  <a:cubicBezTo>
                    <a:pt x="0" y="6"/>
                    <a:pt x="1" y="13"/>
                    <a:pt x="0" y="19"/>
                  </a:cubicBezTo>
                  <a:close/>
                </a:path>
              </a:pathLst>
            </a:custGeom>
            <a:solidFill>
              <a:srgbClr val="8D5F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7" name="Freeform 1893"/>
            <p:cNvSpPr>
              <a:spLocks/>
            </p:cNvSpPr>
            <p:nvPr/>
          </p:nvSpPr>
          <p:spPr bwMode="auto">
            <a:xfrm>
              <a:off x="1621" y="3217"/>
              <a:ext cx="4" cy="21"/>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cubicBezTo>
                    <a:pt x="1" y="6"/>
                    <a:pt x="1" y="3"/>
                    <a:pt x="2" y="0"/>
                  </a:cubicBezTo>
                  <a:cubicBezTo>
                    <a:pt x="2" y="3"/>
                    <a:pt x="2" y="7"/>
                    <a:pt x="0" y="9"/>
                  </a:cubicBezTo>
                  <a:close/>
                </a:path>
              </a:pathLst>
            </a:custGeom>
            <a:solidFill>
              <a:srgbClr val="90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8" name="Freeform 1894"/>
            <p:cNvSpPr>
              <a:spLocks/>
            </p:cNvSpPr>
            <p:nvPr/>
          </p:nvSpPr>
          <p:spPr bwMode="auto">
            <a:xfrm>
              <a:off x="1725" y="3506"/>
              <a:ext cx="17" cy="14"/>
            </a:xfrm>
            <a:custGeom>
              <a:avLst/>
              <a:gdLst>
                <a:gd name="T0" fmla="*/ 6 w 7"/>
                <a:gd name="T1" fmla="*/ 4 h 6"/>
                <a:gd name="T2" fmla="*/ 5 w 7"/>
                <a:gd name="T3" fmla="*/ 6 h 6"/>
                <a:gd name="T4" fmla="*/ 4 w 7"/>
                <a:gd name="T5" fmla="*/ 5 h 6"/>
                <a:gd name="T6" fmla="*/ 3 w 7"/>
                <a:gd name="T7" fmla="*/ 4 h 6"/>
                <a:gd name="T8" fmla="*/ 1 w 7"/>
                <a:gd name="T9" fmla="*/ 4 h 6"/>
                <a:gd name="T10" fmla="*/ 1 w 7"/>
                <a:gd name="T11" fmla="*/ 3 h 6"/>
                <a:gd name="T12" fmla="*/ 2 w 7"/>
                <a:gd name="T13" fmla="*/ 2 h 6"/>
                <a:gd name="T14" fmla="*/ 6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6" y="4"/>
                  </a:moveTo>
                  <a:cubicBezTo>
                    <a:pt x="6" y="5"/>
                    <a:pt x="6" y="6"/>
                    <a:pt x="5" y="6"/>
                  </a:cubicBezTo>
                  <a:cubicBezTo>
                    <a:pt x="4" y="6"/>
                    <a:pt x="4" y="5"/>
                    <a:pt x="4" y="5"/>
                  </a:cubicBezTo>
                  <a:cubicBezTo>
                    <a:pt x="4" y="3"/>
                    <a:pt x="3" y="4"/>
                    <a:pt x="3" y="4"/>
                  </a:cubicBezTo>
                  <a:cubicBezTo>
                    <a:pt x="2" y="5"/>
                    <a:pt x="2" y="5"/>
                    <a:pt x="1" y="4"/>
                  </a:cubicBezTo>
                  <a:cubicBezTo>
                    <a:pt x="1" y="4"/>
                    <a:pt x="0" y="3"/>
                    <a:pt x="1" y="3"/>
                  </a:cubicBezTo>
                  <a:cubicBezTo>
                    <a:pt x="1" y="2"/>
                    <a:pt x="2" y="2"/>
                    <a:pt x="2" y="2"/>
                  </a:cubicBezTo>
                  <a:cubicBezTo>
                    <a:pt x="4" y="3"/>
                    <a:pt x="7" y="0"/>
                    <a:pt x="6" y="4"/>
                  </a:cubicBezTo>
                  <a:close/>
                </a:path>
              </a:pathLst>
            </a:custGeom>
            <a:solidFill>
              <a:srgbClr val="9D8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9" name="Freeform 1895"/>
            <p:cNvSpPr>
              <a:spLocks/>
            </p:cNvSpPr>
            <p:nvPr/>
          </p:nvSpPr>
          <p:spPr bwMode="auto">
            <a:xfrm>
              <a:off x="1730" y="3504"/>
              <a:ext cx="12" cy="7"/>
            </a:xfrm>
            <a:custGeom>
              <a:avLst/>
              <a:gdLst>
                <a:gd name="T0" fmla="*/ 5 w 5"/>
                <a:gd name="T1" fmla="*/ 0 h 3"/>
                <a:gd name="T2" fmla="*/ 1 w 5"/>
                <a:gd name="T3" fmla="*/ 2 h 3"/>
                <a:gd name="T4" fmla="*/ 3 w 5"/>
                <a:gd name="T5" fmla="*/ 0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2" y="3"/>
                    <a:pt x="1" y="2"/>
                  </a:cubicBezTo>
                  <a:cubicBezTo>
                    <a:pt x="0" y="0"/>
                    <a:pt x="1" y="0"/>
                    <a:pt x="3" y="0"/>
                  </a:cubicBezTo>
                  <a:cubicBezTo>
                    <a:pt x="3" y="0"/>
                    <a:pt x="4" y="0"/>
                    <a:pt x="5" y="0"/>
                  </a:cubicBezTo>
                  <a:close/>
                </a:path>
              </a:pathLst>
            </a:custGeom>
            <a:solidFill>
              <a:srgbClr val="9D8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0" name="Freeform 1896"/>
            <p:cNvSpPr>
              <a:spLocks/>
            </p:cNvSpPr>
            <p:nvPr/>
          </p:nvSpPr>
          <p:spPr bwMode="auto">
            <a:xfrm>
              <a:off x="946" y="3307"/>
              <a:ext cx="14" cy="12"/>
            </a:xfrm>
            <a:custGeom>
              <a:avLst/>
              <a:gdLst>
                <a:gd name="T0" fmla="*/ 2 w 6"/>
                <a:gd name="T1" fmla="*/ 0 h 5"/>
                <a:gd name="T2" fmla="*/ 3 w 6"/>
                <a:gd name="T3" fmla="*/ 4 h 5"/>
                <a:gd name="T4" fmla="*/ 1 w 6"/>
                <a:gd name="T5" fmla="*/ 3 h 5"/>
                <a:gd name="T6" fmla="*/ 0 w 6"/>
                <a:gd name="T7" fmla="*/ 1 h 5"/>
                <a:gd name="T8" fmla="*/ 2 w 6"/>
                <a:gd name="T9" fmla="*/ 0 h 5"/>
              </a:gdLst>
              <a:ahLst/>
              <a:cxnLst>
                <a:cxn ang="0">
                  <a:pos x="T0" y="T1"/>
                </a:cxn>
                <a:cxn ang="0">
                  <a:pos x="T2" y="T3"/>
                </a:cxn>
                <a:cxn ang="0">
                  <a:pos x="T4" y="T5"/>
                </a:cxn>
                <a:cxn ang="0">
                  <a:pos x="T6" y="T7"/>
                </a:cxn>
                <a:cxn ang="0">
                  <a:pos x="T8" y="T9"/>
                </a:cxn>
              </a:cxnLst>
              <a:rect l="0" t="0" r="r" b="b"/>
              <a:pathLst>
                <a:path w="6" h="5">
                  <a:moveTo>
                    <a:pt x="2" y="0"/>
                  </a:moveTo>
                  <a:cubicBezTo>
                    <a:pt x="2" y="2"/>
                    <a:pt x="6" y="2"/>
                    <a:pt x="3" y="4"/>
                  </a:cubicBezTo>
                  <a:cubicBezTo>
                    <a:pt x="2" y="5"/>
                    <a:pt x="1" y="4"/>
                    <a:pt x="1" y="3"/>
                  </a:cubicBezTo>
                  <a:cubicBezTo>
                    <a:pt x="0" y="2"/>
                    <a:pt x="0" y="1"/>
                    <a:pt x="0" y="1"/>
                  </a:cubicBezTo>
                  <a:cubicBezTo>
                    <a:pt x="0" y="0"/>
                    <a:pt x="1" y="0"/>
                    <a:pt x="2" y="0"/>
                  </a:cubicBezTo>
                  <a:close/>
                </a:path>
              </a:pathLst>
            </a:custGeom>
            <a:solidFill>
              <a:srgbClr val="B19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1" name="Freeform 1897"/>
            <p:cNvSpPr>
              <a:spLocks/>
            </p:cNvSpPr>
            <p:nvPr/>
          </p:nvSpPr>
          <p:spPr bwMode="auto">
            <a:xfrm>
              <a:off x="929" y="3312"/>
              <a:ext cx="12" cy="14"/>
            </a:xfrm>
            <a:custGeom>
              <a:avLst/>
              <a:gdLst>
                <a:gd name="T0" fmla="*/ 0 w 5"/>
                <a:gd name="T1" fmla="*/ 3 h 6"/>
                <a:gd name="T2" fmla="*/ 4 w 5"/>
                <a:gd name="T3" fmla="*/ 3 h 6"/>
                <a:gd name="T4" fmla="*/ 3 w 5"/>
                <a:gd name="T5" fmla="*/ 6 h 6"/>
                <a:gd name="T6" fmla="*/ 0 w 5"/>
                <a:gd name="T7" fmla="*/ 3 h 6"/>
              </a:gdLst>
              <a:ahLst/>
              <a:cxnLst>
                <a:cxn ang="0">
                  <a:pos x="T0" y="T1"/>
                </a:cxn>
                <a:cxn ang="0">
                  <a:pos x="T2" y="T3"/>
                </a:cxn>
                <a:cxn ang="0">
                  <a:pos x="T4" y="T5"/>
                </a:cxn>
                <a:cxn ang="0">
                  <a:pos x="T6" y="T7"/>
                </a:cxn>
              </a:cxnLst>
              <a:rect l="0" t="0" r="r" b="b"/>
              <a:pathLst>
                <a:path w="5" h="6">
                  <a:moveTo>
                    <a:pt x="0" y="3"/>
                  </a:moveTo>
                  <a:cubicBezTo>
                    <a:pt x="1" y="5"/>
                    <a:pt x="3" y="0"/>
                    <a:pt x="4" y="3"/>
                  </a:cubicBezTo>
                  <a:cubicBezTo>
                    <a:pt x="5" y="4"/>
                    <a:pt x="4" y="5"/>
                    <a:pt x="3" y="6"/>
                  </a:cubicBezTo>
                  <a:cubicBezTo>
                    <a:pt x="1" y="6"/>
                    <a:pt x="1" y="4"/>
                    <a:pt x="0" y="3"/>
                  </a:cubicBezTo>
                  <a:close/>
                </a:path>
              </a:pathLst>
            </a:custGeom>
            <a:solidFill>
              <a:srgbClr val="B79F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2" name="Freeform 1898"/>
            <p:cNvSpPr>
              <a:spLocks/>
            </p:cNvSpPr>
            <p:nvPr/>
          </p:nvSpPr>
          <p:spPr bwMode="auto">
            <a:xfrm>
              <a:off x="938" y="3324"/>
              <a:ext cx="10" cy="9"/>
            </a:xfrm>
            <a:custGeom>
              <a:avLst/>
              <a:gdLst>
                <a:gd name="T0" fmla="*/ 4 w 4"/>
                <a:gd name="T1" fmla="*/ 3 h 4"/>
                <a:gd name="T2" fmla="*/ 1 w 4"/>
                <a:gd name="T3" fmla="*/ 2 h 4"/>
                <a:gd name="T4" fmla="*/ 2 w 4"/>
                <a:gd name="T5" fmla="*/ 0 h 4"/>
                <a:gd name="T6" fmla="*/ 4 w 4"/>
                <a:gd name="T7" fmla="*/ 3 h 4"/>
              </a:gdLst>
              <a:ahLst/>
              <a:cxnLst>
                <a:cxn ang="0">
                  <a:pos x="T0" y="T1"/>
                </a:cxn>
                <a:cxn ang="0">
                  <a:pos x="T2" y="T3"/>
                </a:cxn>
                <a:cxn ang="0">
                  <a:pos x="T4" y="T5"/>
                </a:cxn>
                <a:cxn ang="0">
                  <a:pos x="T6" y="T7"/>
                </a:cxn>
              </a:cxnLst>
              <a:rect l="0" t="0" r="r" b="b"/>
              <a:pathLst>
                <a:path w="4" h="4">
                  <a:moveTo>
                    <a:pt x="4" y="3"/>
                  </a:moveTo>
                  <a:cubicBezTo>
                    <a:pt x="3" y="2"/>
                    <a:pt x="1" y="4"/>
                    <a:pt x="1" y="2"/>
                  </a:cubicBezTo>
                  <a:cubicBezTo>
                    <a:pt x="0" y="1"/>
                    <a:pt x="1" y="0"/>
                    <a:pt x="2" y="0"/>
                  </a:cubicBezTo>
                  <a:cubicBezTo>
                    <a:pt x="4" y="0"/>
                    <a:pt x="4" y="1"/>
                    <a:pt x="4" y="3"/>
                  </a:cubicBezTo>
                  <a:close/>
                </a:path>
              </a:pathLst>
            </a:custGeom>
            <a:solidFill>
              <a:srgbClr val="876B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3" name="Freeform 1899"/>
            <p:cNvSpPr>
              <a:spLocks/>
            </p:cNvSpPr>
            <p:nvPr/>
          </p:nvSpPr>
          <p:spPr bwMode="auto">
            <a:xfrm>
              <a:off x="922" y="3333"/>
              <a:ext cx="12" cy="10"/>
            </a:xfrm>
            <a:custGeom>
              <a:avLst/>
              <a:gdLst>
                <a:gd name="T0" fmla="*/ 4 w 5"/>
                <a:gd name="T1" fmla="*/ 4 h 4"/>
                <a:gd name="T2" fmla="*/ 3 w 5"/>
                <a:gd name="T3" fmla="*/ 0 h 4"/>
                <a:gd name="T4" fmla="*/ 3 w 5"/>
                <a:gd name="T5" fmla="*/ 1 h 4"/>
                <a:gd name="T6" fmla="*/ 4 w 5"/>
                <a:gd name="T7" fmla="*/ 4 h 4"/>
              </a:gdLst>
              <a:ahLst/>
              <a:cxnLst>
                <a:cxn ang="0">
                  <a:pos x="T0" y="T1"/>
                </a:cxn>
                <a:cxn ang="0">
                  <a:pos x="T2" y="T3"/>
                </a:cxn>
                <a:cxn ang="0">
                  <a:pos x="T4" y="T5"/>
                </a:cxn>
                <a:cxn ang="0">
                  <a:pos x="T6" y="T7"/>
                </a:cxn>
              </a:cxnLst>
              <a:rect l="0" t="0" r="r" b="b"/>
              <a:pathLst>
                <a:path w="5" h="4">
                  <a:moveTo>
                    <a:pt x="4" y="4"/>
                  </a:moveTo>
                  <a:cubicBezTo>
                    <a:pt x="0" y="4"/>
                    <a:pt x="2" y="2"/>
                    <a:pt x="3" y="0"/>
                  </a:cubicBezTo>
                  <a:cubicBezTo>
                    <a:pt x="3" y="1"/>
                    <a:pt x="3" y="1"/>
                    <a:pt x="3" y="1"/>
                  </a:cubicBezTo>
                  <a:cubicBezTo>
                    <a:pt x="3" y="2"/>
                    <a:pt x="5" y="3"/>
                    <a:pt x="4" y="4"/>
                  </a:cubicBezTo>
                  <a:close/>
                </a:path>
              </a:pathLst>
            </a:custGeom>
            <a:solidFill>
              <a:srgbClr val="8F7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4" name="Freeform 1900"/>
            <p:cNvSpPr>
              <a:spLocks/>
            </p:cNvSpPr>
            <p:nvPr/>
          </p:nvSpPr>
          <p:spPr bwMode="auto">
            <a:xfrm>
              <a:off x="1704" y="1526"/>
              <a:ext cx="38" cy="50"/>
            </a:xfrm>
            <a:custGeom>
              <a:avLst/>
              <a:gdLst>
                <a:gd name="T0" fmla="*/ 14 w 16"/>
                <a:gd name="T1" fmla="*/ 4 h 21"/>
                <a:gd name="T2" fmla="*/ 7 w 16"/>
                <a:gd name="T3" fmla="*/ 5 h 21"/>
                <a:gd name="T4" fmla="*/ 8 w 16"/>
                <a:gd name="T5" fmla="*/ 10 h 21"/>
                <a:gd name="T6" fmla="*/ 10 w 16"/>
                <a:gd name="T7" fmla="*/ 13 h 21"/>
                <a:gd name="T8" fmla="*/ 16 w 16"/>
                <a:gd name="T9" fmla="*/ 20 h 21"/>
                <a:gd name="T10" fmla="*/ 10 w 16"/>
                <a:gd name="T11" fmla="*/ 20 h 21"/>
                <a:gd name="T12" fmla="*/ 5 w 16"/>
                <a:gd name="T13" fmla="*/ 14 h 21"/>
                <a:gd name="T14" fmla="*/ 9 w 16"/>
                <a:gd name="T15" fmla="*/ 0 h 21"/>
                <a:gd name="T16" fmla="*/ 14 w 16"/>
                <a:gd name="T1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
                  <a:moveTo>
                    <a:pt x="14" y="4"/>
                  </a:moveTo>
                  <a:cubicBezTo>
                    <a:pt x="11" y="4"/>
                    <a:pt x="9" y="2"/>
                    <a:pt x="7" y="5"/>
                  </a:cubicBezTo>
                  <a:cubicBezTo>
                    <a:pt x="6" y="7"/>
                    <a:pt x="6" y="9"/>
                    <a:pt x="8" y="10"/>
                  </a:cubicBezTo>
                  <a:cubicBezTo>
                    <a:pt x="8" y="12"/>
                    <a:pt x="8" y="12"/>
                    <a:pt x="10" y="13"/>
                  </a:cubicBezTo>
                  <a:cubicBezTo>
                    <a:pt x="13" y="14"/>
                    <a:pt x="15" y="17"/>
                    <a:pt x="16" y="20"/>
                  </a:cubicBezTo>
                  <a:cubicBezTo>
                    <a:pt x="14" y="20"/>
                    <a:pt x="12" y="21"/>
                    <a:pt x="10" y="20"/>
                  </a:cubicBezTo>
                  <a:cubicBezTo>
                    <a:pt x="8" y="18"/>
                    <a:pt x="6" y="16"/>
                    <a:pt x="5" y="14"/>
                  </a:cubicBezTo>
                  <a:cubicBezTo>
                    <a:pt x="0" y="7"/>
                    <a:pt x="1" y="3"/>
                    <a:pt x="9" y="0"/>
                  </a:cubicBezTo>
                  <a:cubicBezTo>
                    <a:pt x="11" y="1"/>
                    <a:pt x="13" y="1"/>
                    <a:pt x="14" y="4"/>
                  </a:cubicBezTo>
                  <a:close/>
                </a:path>
              </a:pathLst>
            </a:custGeom>
            <a:solidFill>
              <a:srgbClr val="724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5" name="Oval 1901"/>
            <p:cNvSpPr>
              <a:spLocks noChangeArrowheads="1"/>
            </p:cNvSpPr>
            <p:nvPr/>
          </p:nvSpPr>
          <p:spPr bwMode="auto">
            <a:xfrm>
              <a:off x="1728" y="1548"/>
              <a:ext cx="7" cy="7"/>
            </a:xfrm>
            <a:prstGeom prst="ellipse">
              <a:avLst/>
            </a:prstGeom>
            <a:solidFill>
              <a:srgbClr val="9078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6" name="Freeform 1902"/>
            <p:cNvSpPr>
              <a:spLocks/>
            </p:cNvSpPr>
            <p:nvPr/>
          </p:nvSpPr>
          <p:spPr bwMode="auto">
            <a:xfrm>
              <a:off x="1678" y="3549"/>
              <a:ext cx="5" cy="47"/>
            </a:xfrm>
            <a:custGeom>
              <a:avLst/>
              <a:gdLst>
                <a:gd name="T0" fmla="*/ 0 w 2"/>
                <a:gd name="T1" fmla="*/ 20 h 20"/>
                <a:gd name="T2" fmla="*/ 0 w 2"/>
                <a:gd name="T3" fmla="*/ 0 h 20"/>
                <a:gd name="T4" fmla="*/ 0 w 2"/>
                <a:gd name="T5" fmla="*/ 20 h 20"/>
              </a:gdLst>
              <a:ahLst/>
              <a:cxnLst>
                <a:cxn ang="0">
                  <a:pos x="T0" y="T1"/>
                </a:cxn>
                <a:cxn ang="0">
                  <a:pos x="T2" y="T3"/>
                </a:cxn>
                <a:cxn ang="0">
                  <a:pos x="T4" y="T5"/>
                </a:cxn>
              </a:cxnLst>
              <a:rect l="0" t="0" r="r" b="b"/>
              <a:pathLst>
                <a:path w="2" h="20">
                  <a:moveTo>
                    <a:pt x="0" y="20"/>
                  </a:moveTo>
                  <a:cubicBezTo>
                    <a:pt x="0" y="14"/>
                    <a:pt x="0" y="7"/>
                    <a:pt x="0" y="0"/>
                  </a:cubicBezTo>
                  <a:cubicBezTo>
                    <a:pt x="1" y="7"/>
                    <a:pt x="2" y="14"/>
                    <a:pt x="0" y="20"/>
                  </a:cubicBezTo>
                  <a:close/>
                </a:path>
              </a:pathLst>
            </a:custGeom>
            <a:solidFill>
              <a:srgbClr val="AE7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7" name="Freeform 1903"/>
            <p:cNvSpPr>
              <a:spLocks/>
            </p:cNvSpPr>
            <p:nvPr/>
          </p:nvSpPr>
          <p:spPr bwMode="auto">
            <a:xfrm>
              <a:off x="1683" y="3594"/>
              <a:ext cx="9" cy="14"/>
            </a:xfrm>
            <a:custGeom>
              <a:avLst/>
              <a:gdLst>
                <a:gd name="T0" fmla="*/ 4 w 4"/>
                <a:gd name="T1" fmla="*/ 6 h 6"/>
                <a:gd name="T2" fmla="*/ 0 w 4"/>
                <a:gd name="T3" fmla="*/ 0 h 6"/>
                <a:gd name="T4" fmla="*/ 1 w 4"/>
                <a:gd name="T5" fmla="*/ 0 h 6"/>
                <a:gd name="T6" fmla="*/ 3 w 4"/>
                <a:gd name="T7" fmla="*/ 2 h 6"/>
                <a:gd name="T8" fmla="*/ 4 w 4"/>
                <a:gd name="T9" fmla="*/ 6 h 6"/>
              </a:gdLst>
              <a:ahLst/>
              <a:cxnLst>
                <a:cxn ang="0">
                  <a:pos x="T0" y="T1"/>
                </a:cxn>
                <a:cxn ang="0">
                  <a:pos x="T2" y="T3"/>
                </a:cxn>
                <a:cxn ang="0">
                  <a:pos x="T4" y="T5"/>
                </a:cxn>
                <a:cxn ang="0">
                  <a:pos x="T6" y="T7"/>
                </a:cxn>
                <a:cxn ang="0">
                  <a:pos x="T8" y="T9"/>
                </a:cxn>
              </a:cxnLst>
              <a:rect l="0" t="0" r="r" b="b"/>
              <a:pathLst>
                <a:path w="4" h="6">
                  <a:moveTo>
                    <a:pt x="4" y="6"/>
                  </a:moveTo>
                  <a:cubicBezTo>
                    <a:pt x="2" y="4"/>
                    <a:pt x="2" y="2"/>
                    <a:pt x="0" y="0"/>
                  </a:cubicBezTo>
                  <a:cubicBezTo>
                    <a:pt x="1" y="0"/>
                    <a:pt x="1" y="0"/>
                    <a:pt x="1" y="0"/>
                  </a:cubicBezTo>
                  <a:cubicBezTo>
                    <a:pt x="2" y="1"/>
                    <a:pt x="2" y="1"/>
                    <a:pt x="3" y="2"/>
                  </a:cubicBezTo>
                  <a:cubicBezTo>
                    <a:pt x="3" y="3"/>
                    <a:pt x="3" y="5"/>
                    <a:pt x="4" y="6"/>
                  </a:cubicBezTo>
                  <a:close/>
                </a:path>
              </a:pathLst>
            </a:custGeom>
            <a:solidFill>
              <a:srgbClr val="F2D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8" name="Freeform 1904"/>
            <p:cNvSpPr>
              <a:spLocks/>
            </p:cNvSpPr>
            <p:nvPr/>
          </p:nvSpPr>
          <p:spPr bwMode="auto">
            <a:xfrm>
              <a:off x="1706" y="2966"/>
              <a:ext cx="38" cy="26"/>
            </a:xfrm>
            <a:custGeom>
              <a:avLst/>
              <a:gdLst>
                <a:gd name="T0" fmla="*/ 11 w 16"/>
                <a:gd name="T1" fmla="*/ 11 h 11"/>
                <a:gd name="T2" fmla="*/ 3 w 16"/>
                <a:gd name="T3" fmla="*/ 5 h 11"/>
                <a:gd name="T4" fmla="*/ 1 w 16"/>
                <a:gd name="T5" fmla="*/ 0 h 11"/>
                <a:gd name="T6" fmla="*/ 3 w 16"/>
                <a:gd name="T7" fmla="*/ 2 h 11"/>
                <a:gd name="T8" fmla="*/ 6 w 16"/>
                <a:gd name="T9" fmla="*/ 4 h 11"/>
                <a:gd name="T10" fmla="*/ 16 w 16"/>
                <a:gd name="T11" fmla="*/ 11 h 11"/>
                <a:gd name="T12" fmla="*/ 11 w 1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6" h="11">
                  <a:moveTo>
                    <a:pt x="11" y="11"/>
                  </a:moveTo>
                  <a:cubicBezTo>
                    <a:pt x="8" y="9"/>
                    <a:pt x="5" y="8"/>
                    <a:pt x="3" y="5"/>
                  </a:cubicBezTo>
                  <a:cubicBezTo>
                    <a:pt x="2" y="4"/>
                    <a:pt x="0" y="3"/>
                    <a:pt x="1" y="0"/>
                  </a:cubicBezTo>
                  <a:cubicBezTo>
                    <a:pt x="2" y="1"/>
                    <a:pt x="2" y="1"/>
                    <a:pt x="3" y="2"/>
                  </a:cubicBezTo>
                  <a:cubicBezTo>
                    <a:pt x="4" y="3"/>
                    <a:pt x="5" y="4"/>
                    <a:pt x="6" y="4"/>
                  </a:cubicBezTo>
                  <a:cubicBezTo>
                    <a:pt x="10" y="5"/>
                    <a:pt x="14" y="7"/>
                    <a:pt x="16" y="11"/>
                  </a:cubicBezTo>
                  <a:cubicBezTo>
                    <a:pt x="15" y="11"/>
                    <a:pt x="13" y="10"/>
                    <a:pt x="11" y="11"/>
                  </a:cubicBezTo>
                  <a:close/>
                </a:path>
              </a:pathLst>
            </a:custGeom>
            <a:solidFill>
              <a:srgbClr val="F3E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9" name="Freeform 1905"/>
            <p:cNvSpPr>
              <a:spLocks/>
            </p:cNvSpPr>
            <p:nvPr/>
          </p:nvSpPr>
          <p:spPr bwMode="auto">
            <a:xfrm>
              <a:off x="1673" y="1337"/>
              <a:ext cx="21" cy="99"/>
            </a:xfrm>
            <a:custGeom>
              <a:avLst/>
              <a:gdLst>
                <a:gd name="T0" fmla="*/ 7 w 9"/>
                <a:gd name="T1" fmla="*/ 24 h 42"/>
                <a:gd name="T2" fmla="*/ 3 w 9"/>
                <a:gd name="T3" fmla="*/ 28 h 42"/>
                <a:gd name="T4" fmla="*/ 7 w 9"/>
                <a:gd name="T5" fmla="*/ 32 h 42"/>
                <a:gd name="T6" fmla="*/ 4 w 9"/>
                <a:gd name="T7" fmla="*/ 37 h 42"/>
                <a:gd name="T8" fmla="*/ 3 w 9"/>
                <a:gd name="T9" fmla="*/ 42 h 42"/>
                <a:gd name="T10" fmla="*/ 0 w 9"/>
                <a:gd name="T11" fmla="*/ 28 h 42"/>
                <a:gd name="T12" fmla="*/ 2 w 9"/>
                <a:gd name="T13" fmla="*/ 21 h 42"/>
                <a:gd name="T14" fmla="*/ 3 w 9"/>
                <a:gd name="T15" fmla="*/ 4 h 42"/>
                <a:gd name="T16" fmla="*/ 4 w 9"/>
                <a:gd name="T17" fmla="*/ 1 h 42"/>
                <a:gd name="T18" fmla="*/ 8 w 9"/>
                <a:gd name="T19" fmla="*/ 3 h 42"/>
                <a:gd name="T20" fmla="*/ 7 w 9"/>
                <a:gd name="T21" fmla="*/ 23 h 42"/>
                <a:gd name="T22" fmla="*/ 5 w 9"/>
                <a:gd name="T23" fmla="*/ 22 h 42"/>
                <a:gd name="T24" fmla="*/ 7 w 9"/>
                <a:gd name="T25"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2">
                  <a:moveTo>
                    <a:pt x="7" y="24"/>
                  </a:moveTo>
                  <a:cubicBezTo>
                    <a:pt x="8" y="28"/>
                    <a:pt x="8" y="29"/>
                    <a:pt x="3" y="28"/>
                  </a:cubicBezTo>
                  <a:cubicBezTo>
                    <a:pt x="4" y="31"/>
                    <a:pt x="4" y="31"/>
                    <a:pt x="7" y="32"/>
                  </a:cubicBezTo>
                  <a:cubicBezTo>
                    <a:pt x="3" y="32"/>
                    <a:pt x="3" y="34"/>
                    <a:pt x="4" y="37"/>
                  </a:cubicBezTo>
                  <a:cubicBezTo>
                    <a:pt x="5" y="38"/>
                    <a:pt x="4" y="40"/>
                    <a:pt x="3" y="42"/>
                  </a:cubicBezTo>
                  <a:cubicBezTo>
                    <a:pt x="2" y="37"/>
                    <a:pt x="1" y="33"/>
                    <a:pt x="0" y="28"/>
                  </a:cubicBezTo>
                  <a:cubicBezTo>
                    <a:pt x="2" y="26"/>
                    <a:pt x="0" y="23"/>
                    <a:pt x="2" y="21"/>
                  </a:cubicBezTo>
                  <a:cubicBezTo>
                    <a:pt x="2" y="15"/>
                    <a:pt x="2" y="9"/>
                    <a:pt x="3" y="4"/>
                  </a:cubicBezTo>
                  <a:cubicBezTo>
                    <a:pt x="3" y="2"/>
                    <a:pt x="2" y="1"/>
                    <a:pt x="4" y="1"/>
                  </a:cubicBezTo>
                  <a:cubicBezTo>
                    <a:pt x="6" y="0"/>
                    <a:pt x="8" y="1"/>
                    <a:pt x="8" y="3"/>
                  </a:cubicBezTo>
                  <a:cubicBezTo>
                    <a:pt x="8" y="9"/>
                    <a:pt x="9" y="16"/>
                    <a:pt x="7" y="23"/>
                  </a:cubicBezTo>
                  <a:cubicBezTo>
                    <a:pt x="7" y="23"/>
                    <a:pt x="6" y="21"/>
                    <a:pt x="5" y="22"/>
                  </a:cubicBezTo>
                  <a:cubicBezTo>
                    <a:pt x="4" y="23"/>
                    <a:pt x="6" y="23"/>
                    <a:pt x="7" y="24"/>
                  </a:cubicBezTo>
                  <a:close/>
                </a:path>
              </a:pathLst>
            </a:custGeom>
            <a:solidFill>
              <a:srgbClr val="9C6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0" name="Freeform 1906"/>
            <p:cNvSpPr>
              <a:spLocks/>
            </p:cNvSpPr>
            <p:nvPr/>
          </p:nvSpPr>
          <p:spPr bwMode="auto">
            <a:xfrm>
              <a:off x="1697" y="1344"/>
              <a:ext cx="16" cy="59"/>
            </a:xfrm>
            <a:custGeom>
              <a:avLst/>
              <a:gdLst>
                <a:gd name="T0" fmla="*/ 1 w 7"/>
                <a:gd name="T1" fmla="*/ 15 h 25"/>
                <a:gd name="T2" fmla="*/ 3 w 7"/>
                <a:gd name="T3" fmla="*/ 4 h 25"/>
                <a:gd name="T4" fmla="*/ 7 w 7"/>
                <a:gd name="T5" fmla="*/ 1 h 25"/>
                <a:gd name="T6" fmla="*/ 5 w 7"/>
                <a:gd name="T7" fmla="*/ 13 h 25"/>
                <a:gd name="T8" fmla="*/ 4 w 7"/>
                <a:gd name="T9" fmla="*/ 25 h 25"/>
                <a:gd name="T10" fmla="*/ 0 w 7"/>
                <a:gd name="T11" fmla="*/ 21 h 25"/>
                <a:gd name="T12" fmla="*/ 1 w 7"/>
                <a:gd name="T13" fmla="*/ 15 h 25"/>
              </a:gdLst>
              <a:ahLst/>
              <a:cxnLst>
                <a:cxn ang="0">
                  <a:pos x="T0" y="T1"/>
                </a:cxn>
                <a:cxn ang="0">
                  <a:pos x="T2" y="T3"/>
                </a:cxn>
                <a:cxn ang="0">
                  <a:pos x="T4" y="T5"/>
                </a:cxn>
                <a:cxn ang="0">
                  <a:pos x="T6" y="T7"/>
                </a:cxn>
                <a:cxn ang="0">
                  <a:pos x="T8" y="T9"/>
                </a:cxn>
                <a:cxn ang="0">
                  <a:pos x="T10" y="T11"/>
                </a:cxn>
                <a:cxn ang="0">
                  <a:pos x="T12" y="T13"/>
                </a:cxn>
              </a:cxnLst>
              <a:rect l="0" t="0" r="r" b="b"/>
              <a:pathLst>
                <a:path w="7" h="25">
                  <a:moveTo>
                    <a:pt x="1" y="15"/>
                  </a:moveTo>
                  <a:cubicBezTo>
                    <a:pt x="1" y="11"/>
                    <a:pt x="2" y="8"/>
                    <a:pt x="3" y="4"/>
                  </a:cubicBezTo>
                  <a:cubicBezTo>
                    <a:pt x="3" y="1"/>
                    <a:pt x="4" y="0"/>
                    <a:pt x="7" y="1"/>
                  </a:cubicBezTo>
                  <a:cubicBezTo>
                    <a:pt x="6" y="5"/>
                    <a:pt x="6" y="9"/>
                    <a:pt x="5" y="13"/>
                  </a:cubicBezTo>
                  <a:cubicBezTo>
                    <a:pt x="3" y="17"/>
                    <a:pt x="5" y="21"/>
                    <a:pt x="4" y="25"/>
                  </a:cubicBezTo>
                  <a:cubicBezTo>
                    <a:pt x="3" y="24"/>
                    <a:pt x="1" y="22"/>
                    <a:pt x="0" y="21"/>
                  </a:cubicBezTo>
                  <a:cubicBezTo>
                    <a:pt x="0" y="19"/>
                    <a:pt x="0" y="17"/>
                    <a:pt x="1" y="15"/>
                  </a:cubicBezTo>
                  <a:close/>
                </a:path>
              </a:pathLst>
            </a:custGeom>
            <a:solidFill>
              <a:srgbClr val="6D4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1" name="Freeform 1907"/>
            <p:cNvSpPr>
              <a:spLocks/>
            </p:cNvSpPr>
            <p:nvPr/>
          </p:nvSpPr>
          <p:spPr bwMode="auto">
            <a:xfrm>
              <a:off x="1716" y="2637"/>
              <a:ext cx="9" cy="5"/>
            </a:xfrm>
            <a:custGeom>
              <a:avLst/>
              <a:gdLst>
                <a:gd name="T0" fmla="*/ 1 w 4"/>
                <a:gd name="T1" fmla="*/ 0 h 2"/>
                <a:gd name="T2" fmla="*/ 4 w 4"/>
                <a:gd name="T3" fmla="*/ 2 h 2"/>
                <a:gd name="T4" fmla="*/ 1 w 4"/>
                <a:gd name="T5" fmla="*/ 0 h 2"/>
              </a:gdLst>
              <a:ahLst/>
              <a:cxnLst>
                <a:cxn ang="0">
                  <a:pos x="T0" y="T1"/>
                </a:cxn>
                <a:cxn ang="0">
                  <a:pos x="T2" y="T3"/>
                </a:cxn>
                <a:cxn ang="0">
                  <a:pos x="T4" y="T5"/>
                </a:cxn>
              </a:cxnLst>
              <a:rect l="0" t="0" r="r" b="b"/>
              <a:pathLst>
                <a:path w="4" h="2">
                  <a:moveTo>
                    <a:pt x="1" y="0"/>
                  </a:moveTo>
                  <a:cubicBezTo>
                    <a:pt x="2" y="0"/>
                    <a:pt x="4" y="0"/>
                    <a:pt x="4" y="2"/>
                  </a:cubicBezTo>
                  <a:cubicBezTo>
                    <a:pt x="0" y="2"/>
                    <a:pt x="0" y="2"/>
                    <a:pt x="1" y="0"/>
                  </a:cubicBezTo>
                  <a:close/>
                </a:path>
              </a:pathLst>
            </a:custGeom>
            <a:solidFill>
              <a:srgbClr val="6E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2" name="Freeform 1908"/>
            <p:cNvSpPr>
              <a:spLocks/>
            </p:cNvSpPr>
            <p:nvPr/>
          </p:nvSpPr>
          <p:spPr bwMode="auto">
            <a:xfrm>
              <a:off x="1064" y="2815"/>
              <a:ext cx="27" cy="49"/>
            </a:xfrm>
            <a:custGeom>
              <a:avLst/>
              <a:gdLst>
                <a:gd name="T0" fmla="*/ 0 w 11"/>
                <a:gd name="T1" fmla="*/ 6 h 21"/>
                <a:gd name="T2" fmla="*/ 1 w 11"/>
                <a:gd name="T3" fmla="*/ 2 h 21"/>
                <a:gd name="T4" fmla="*/ 3 w 11"/>
                <a:gd name="T5" fmla="*/ 0 h 21"/>
                <a:gd name="T6" fmla="*/ 4 w 11"/>
                <a:gd name="T7" fmla="*/ 4 h 21"/>
                <a:gd name="T8" fmla="*/ 2 w 11"/>
                <a:gd name="T9" fmla="*/ 8 h 21"/>
                <a:gd name="T10" fmla="*/ 4 w 11"/>
                <a:gd name="T11" fmla="*/ 11 h 21"/>
                <a:gd name="T12" fmla="*/ 7 w 11"/>
                <a:gd name="T13" fmla="*/ 13 h 21"/>
                <a:gd name="T14" fmla="*/ 9 w 11"/>
                <a:gd name="T15" fmla="*/ 12 h 21"/>
                <a:gd name="T16" fmla="*/ 10 w 11"/>
                <a:gd name="T17" fmla="*/ 14 h 21"/>
                <a:gd name="T18" fmla="*/ 8 w 11"/>
                <a:gd name="T19" fmla="*/ 17 h 21"/>
                <a:gd name="T20" fmla="*/ 7 w 11"/>
                <a:gd name="T21" fmla="*/ 17 h 21"/>
                <a:gd name="T22" fmla="*/ 8 w 11"/>
                <a:gd name="T23" fmla="*/ 18 h 21"/>
                <a:gd name="T24" fmla="*/ 4 w 11"/>
                <a:gd name="T25" fmla="*/ 19 h 21"/>
                <a:gd name="T26" fmla="*/ 0 w 11"/>
                <a:gd name="T27" fmla="*/ 10 h 21"/>
                <a:gd name="T28" fmla="*/ 0 w 11"/>
                <a:gd name="T2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1">
                  <a:moveTo>
                    <a:pt x="0" y="6"/>
                  </a:moveTo>
                  <a:cubicBezTo>
                    <a:pt x="0" y="4"/>
                    <a:pt x="0" y="3"/>
                    <a:pt x="1" y="2"/>
                  </a:cubicBezTo>
                  <a:cubicBezTo>
                    <a:pt x="2" y="1"/>
                    <a:pt x="2" y="1"/>
                    <a:pt x="3" y="0"/>
                  </a:cubicBezTo>
                  <a:cubicBezTo>
                    <a:pt x="5" y="1"/>
                    <a:pt x="4" y="2"/>
                    <a:pt x="4" y="4"/>
                  </a:cubicBezTo>
                  <a:cubicBezTo>
                    <a:pt x="3" y="5"/>
                    <a:pt x="3" y="7"/>
                    <a:pt x="2" y="8"/>
                  </a:cubicBezTo>
                  <a:cubicBezTo>
                    <a:pt x="1" y="10"/>
                    <a:pt x="2" y="11"/>
                    <a:pt x="4" y="11"/>
                  </a:cubicBezTo>
                  <a:cubicBezTo>
                    <a:pt x="5" y="12"/>
                    <a:pt x="5" y="14"/>
                    <a:pt x="7" y="13"/>
                  </a:cubicBezTo>
                  <a:cubicBezTo>
                    <a:pt x="7" y="11"/>
                    <a:pt x="8" y="11"/>
                    <a:pt x="9" y="12"/>
                  </a:cubicBezTo>
                  <a:cubicBezTo>
                    <a:pt x="11" y="12"/>
                    <a:pt x="10" y="13"/>
                    <a:pt x="10" y="14"/>
                  </a:cubicBezTo>
                  <a:cubicBezTo>
                    <a:pt x="9" y="15"/>
                    <a:pt x="10" y="17"/>
                    <a:pt x="8" y="17"/>
                  </a:cubicBezTo>
                  <a:cubicBezTo>
                    <a:pt x="8" y="17"/>
                    <a:pt x="8" y="17"/>
                    <a:pt x="7" y="17"/>
                  </a:cubicBezTo>
                  <a:cubicBezTo>
                    <a:pt x="7" y="17"/>
                    <a:pt x="8" y="18"/>
                    <a:pt x="8" y="18"/>
                  </a:cubicBezTo>
                  <a:cubicBezTo>
                    <a:pt x="7" y="21"/>
                    <a:pt x="5" y="19"/>
                    <a:pt x="4" y="19"/>
                  </a:cubicBezTo>
                  <a:cubicBezTo>
                    <a:pt x="1" y="17"/>
                    <a:pt x="1" y="14"/>
                    <a:pt x="0" y="10"/>
                  </a:cubicBezTo>
                  <a:cubicBezTo>
                    <a:pt x="0" y="9"/>
                    <a:pt x="1" y="7"/>
                    <a:pt x="0" y="6"/>
                  </a:cubicBezTo>
                  <a:close/>
                </a:path>
              </a:pathLst>
            </a:custGeom>
            <a:solidFill>
              <a:srgbClr val="E8D3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3" name="Freeform 1909"/>
            <p:cNvSpPr>
              <a:spLocks/>
            </p:cNvSpPr>
            <p:nvPr/>
          </p:nvSpPr>
          <p:spPr bwMode="auto">
            <a:xfrm>
              <a:off x="1072" y="2838"/>
              <a:ext cx="9" cy="10"/>
            </a:xfrm>
            <a:custGeom>
              <a:avLst/>
              <a:gdLst>
                <a:gd name="T0" fmla="*/ 4 w 4"/>
                <a:gd name="T1" fmla="*/ 3 h 4"/>
                <a:gd name="T2" fmla="*/ 2 w 4"/>
                <a:gd name="T3" fmla="*/ 4 h 4"/>
                <a:gd name="T4" fmla="*/ 1 w 4"/>
                <a:gd name="T5" fmla="*/ 1 h 4"/>
                <a:gd name="T6" fmla="*/ 4 w 4"/>
                <a:gd name="T7" fmla="*/ 3 h 4"/>
              </a:gdLst>
              <a:ahLst/>
              <a:cxnLst>
                <a:cxn ang="0">
                  <a:pos x="T0" y="T1"/>
                </a:cxn>
                <a:cxn ang="0">
                  <a:pos x="T2" y="T3"/>
                </a:cxn>
                <a:cxn ang="0">
                  <a:pos x="T4" y="T5"/>
                </a:cxn>
                <a:cxn ang="0">
                  <a:pos x="T6" y="T7"/>
                </a:cxn>
              </a:cxnLst>
              <a:rect l="0" t="0" r="r" b="b"/>
              <a:pathLst>
                <a:path w="4" h="4">
                  <a:moveTo>
                    <a:pt x="4" y="3"/>
                  </a:moveTo>
                  <a:cubicBezTo>
                    <a:pt x="4" y="4"/>
                    <a:pt x="3" y="4"/>
                    <a:pt x="2" y="4"/>
                  </a:cubicBezTo>
                  <a:cubicBezTo>
                    <a:pt x="0" y="3"/>
                    <a:pt x="1" y="2"/>
                    <a:pt x="1" y="1"/>
                  </a:cubicBezTo>
                  <a:cubicBezTo>
                    <a:pt x="3" y="0"/>
                    <a:pt x="3" y="2"/>
                    <a:pt x="4" y="3"/>
                  </a:cubicBezTo>
                  <a:close/>
                </a:path>
              </a:pathLst>
            </a:custGeom>
            <a:solidFill>
              <a:srgbClr val="8D7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4" name="Freeform 1910"/>
            <p:cNvSpPr>
              <a:spLocks/>
            </p:cNvSpPr>
            <p:nvPr/>
          </p:nvSpPr>
          <p:spPr bwMode="auto">
            <a:xfrm>
              <a:off x="1076" y="2850"/>
              <a:ext cx="10" cy="10"/>
            </a:xfrm>
            <a:custGeom>
              <a:avLst/>
              <a:gdLst>
                <a:gd name="T0" fmla="*/ 3 w 4"/>
                <a:gd name="T1" fmla="*/ 3 h 4"/>
                <a:gd name="T2" fmla="*/ 1 w 4"/>
                <a:gd name="T3" fmla="*/ 2 h 4"/>
                <a:gd name="T4" fmla="*/ 2 w 4"/>
                <a:gd name="T5" fmla="*/ 0 h 4"/>
                <a:gd name="T6" fmla="*/ 3 w 4"/>
                <a:gd name="T7" fmla="*/ 2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4"/>
                    <a:pt x="1" y="2"/>
                  </a:cubicBezTo>
                  <a:cubicBezTo>
                    <a:pt x="1" y="1"/>
                    <a:pt x="2" y="0"/>
                    <a:pt x="2" y="0"/>
                  </a:cubicBezTo>
                  <a:cubicBezTo>
                    <a:pt x="4" y="0"/>
                    <a:pt x="3" y="2"/>
                    <a:pt x="3" y="2"/>
                  </a:cubicBezTo>
                  <a:cubicBezTo>
                    <a:pt x="3" y="3"/>
                    <a:pt x="3" y="3"/>
                    <a:pt x="3" y="3"/>
                  </a:cubicBezTo>
                  <a:close/>
                </a:path>
              </a:pathLst>
            </a:custGeom>
            <a:solidFill>
              <a:srgbClr val="8B6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5" name="Freeform 1911"/>
            <p:cNvSpPr>
              <a:spLocks/>
            </p:cNvSpPr>
            <p:nvPr/>
          </p:nvSpPr>
          <p:spPr bwMode="auto">
            <a:xfrm>
              <a:off x="1697" y="2403"/>
              <a:ext cx="24" cy="85"/>
            </a:xfrm>
            <a:custGeom>
              <a:avLst/>
              <a:gdLst>
                <a:gd name="T0" fmla="*/ 3 w 10"/>
                <a:gd name="T1" fmla="*/ 0 h 36"/>
                <a:gd name="T2" fmla="*/ 5 w 10"/>
                <a:gd name="T3" fmla="*/ 2 h 36"/>
                <a:gd name="T4" fmla="*/ 9 w 10"/>
                <a:gd name="T5" fmla="*/ 4 h 36"/>
                <a:gd name="T6" fmla="*/ 9 w 10"/>
                <a:gd name="T7" fmla="*/ 34 h 36"/>
                <a:gd name="T8" fmla="*/ 8 w 10"/>
                <a:gd name="T9" fmla="*/ 36 h 36"/>
                <a:gd name="T10" fmla="*/ 7 w 10"/>
                <a:gd name="T11" fmla="*/ 35 h 36"/>
                <a:gd name="T12" fmla="*/ 5 w 10"/>
                <a:gd name="T13" fmla="*/ 33 h 36"/>
                <a:gd name="T14" fmla="*/ 0 w 10"/>
                <a:gd name="T15" fmla="*/ 17 h 36"/>
                <a:gd name="T16" fmla="*/ 0 w 10"/>
                <a:gd name="T17" fmla="*/ 5 h 36"/>
                <a:gd name="T18" fmla="*/ 3 w 10"/>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6">
                  <a:moveTo>
                    <a:pt x="3" y="0"/>
                  </a:moveTo>
                  <a:cubicBezTo>
                    <a:pt x="4" y="1"/>
                    <a:pt x="5" y="1"/>
                    <a:pt x="5" y="2"/>
                  </a:cubicBezTo>
                  <a:cubicBezTo>
                    <a:pt x="6" y="3"/>
                    <a:pt x="8" y="4"/>
                    <a:pt x="9" y="4"/>
                  </a:cubicBezTo>
                  <a:cubicBezTo>
                    <a:pt x="2" y="12"/>
                    <a:pt x="2" y="26"/>
                    <a:pt x="9" y="34"/>
                  </a:cubicBezTo>
                  <a:cubicBezTo>
                    <a:pt x="10" y="36"/>
                    <a:pt x="8" y="35"/>
                    <a:pt x="8" y="36"/>
                  </a:cubicBezTo>
                  <a:cubicBezTo>
                    <a:pt x="8" y="35"/>
                    <a:pt x="8" y="35"/>
                    <a:pt x="7" y="35"/>
                  </a:cubicBezTo>
                  <a:cubicBezTo>
                    <a:pt x="6" y="35"/>
                    <a:pt x="5" y="34"/>
                    <a:pt x="5" y="33"/>
                  </a:cubicBezTo>
                  <a:cubicBezTo>
                    <a:pt x="2" y="28"/>
                    <a:pt x="0" y="23"/>
                    <a:pt x="0" y="17"/>
                  </a:cubicBezTo>
                  <a:cubicBezTo>
                    <a:pt x="1" y="13"/>
                    <a:pt x="0" y="9"/>
                    <a:pt x="0" y="5"/>
                  </a:cubicBezTo>
                  <a:cubicBezTo>
                    <a:pt x="0" y="2"/>
                    <a:pt x="0" y="0"/>
                    <a:pt x="3" y="0"/>
                  </a:cubicBezTo>
                  <a:close/>
                </a:path>
              </a:pathLst>
            </a:custGeom>
            <a:solidFill>
              <a:srgbClr val="9B7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6" name="Freeform 1912"/>
            <p:cNvSpPr>
              <a:spLocks/>
            </p:cNvSpPr>
            <p:nvPr/>
          </p:nvSpPr>
          <p:spPr bwMode="auto">
            <a:xfrm>
              <a:off x="955" y="1631"/>
              <a:ext cx="29" cy="56"/>
            </a:xfrm>
            <a:custGeom>
              <a:avLst/>
              <a:gdLst>
                <a:gd name="T0" fmla="*/ 10 w 12"/>
                <a:gd name="T1" fmla="*/ 18 h 24"/>
                <a:gd name="T2" fmla="*/ 3 w 12"/>
                <a:gd name="T3" fmla="*/ 23 h 24"/>
                <a:gd name="T4" fmla="*/ 1 w 12"/>
                <a:gd name="T5" fmla="*/ 23 h 24"/>
                <a:gd name="T6" fmla="*/ 1 w 12"/>
                <a:gd name="T7" fmla="*/ 21 h 24"/>
                <a:gd name="T8" fmla="*/ 6 w 12"/>
                <a:gd name="T9" fmla="*/ 16 h 24"/>
                <a:gd name="T10" fmla="*/ 8 w 12"/>
                <a:gd name="T11" fmla="*/ 12 h 24"/>
                <a:gd name="T12" fmla="*/ 5 w 12"/>
                <a:gd name="T13" fmla="*/ 5 h 24"/>
                <a:gd name="T14" fmla="*/ 4 w 12"/>
                <a:gd name="T15" fmla="*/ 2 h 24"/>
                <a:gd name="T16" fmla="*/ 7 w 12"/>
                <a:gd name="T17" fmla="*/ 1 h 24"/>
                <a:gd name="T18" fmla="*/ 10 w 12"/>
                <a:gd name="T19" fmla="*/ 2 h 24"/>
                <a:gd name="T20" fmla="*/ 10 w 12"/>
                <a:gd name="T2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4">
                  <a:moveTo>
                    <a:pt x="10" y="18"/>
                  </a:moveTo>
                  <a:cubicBezTo>
                    <a:pt x="8" y="21"/>
                    <a:pt x="6" y="22"/>
                    <a:pt x="3" y="23"/>
                  </a:cubicBezTo>
                  <a:cubicBezTo>
                    <a:pt x="2" y="24"/>
                    <a:pt x="1" y="24"/>
                    <a:pt x="1" y="23"/>
                  </a:cubicBezTo>
                  <a:cubicBezTo>
                    <a:pt x="0" y="22"/>
                    <a:pt x="1" y="21"/>
                    <a:pt x="1" y="21"/>
                  </a:cubicBezTo>
                  <a:cubicBezTo>
                    <a:pt x="3" y="19"/>
                    <a:pt x="5" y="18"/>
                    <a:pt x="6" y="16"/>
                  </a:cubicBezTo>
                  <a:cubicBezTo>
                    <a:pt x="8" y="15"/>
                    <a:pt x="8" y="14"/>
                    <a:pt x="8" y="12"/>
                  </a:cubicBezTo>
                  <a:cubicBezTo>
                    <a:pt x="9" y="9"/>
                    <a:pt x="6" y="8"/>
                    <a:pt x="5" y="5"/>
                  </a:cubicBezTo>
                  <a:cubicBezTo>
                    <a:pt x="5" y="5"/>
                    <a:pt x="3" y="4"/>
                    <a:pt x="4" y="2"/>
                  </a:cubicBezTo>
                  <a:cubicBezTo>
                    <a:pt x="5" y="2"/>
                    <a:pt x="6" y="1"/>
                    <a:pt x="7" y="1"/>
                  </a:cubicBezTo>
                  <a:cubicBezTo>
                    <a:pt x="8" y="0"/>
                    <a:pt x="10" y="0"/>
                    <a:pt x="10" y="2"/>
                  </a:cubicBezTo>
                  <a:cubicBezTo>
                    <a:pt x="10" y="8"/>
                    <a:pt x="12" y="13"/>
                    <a:pt x="10" y="18"/>
                  </a:cubicBezTo>
                  <a:close/>
                </a:path>
              </a:pathLst>
            </a:custGeom>
            <a:solidFill>
              <a:srgbClr val="9272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7" name="Freeform 1913"/>
            <p:cNvSpPr>
              <a:spLocks/>
            </p:cNvSpPr>
            <p:nvPr/>
          </p:nvSpPr>
          <p:spPr bwMode="auto">
            <a:xfrm>
              <a:off x="943" y="1668"/>
              <a:ext cx="26" cy="22"/>
            </a:xfrm>
            <a:custGeom>
              <a:avLst/>
              <a:gdLst>
                <a:gd name="T0" fmla="*/ 11 w 11"/>
                <a:gd name="T1" fmla="*/ 0 h 9"/>
                <a:gd name="T2" fmla="*/ 6 w 11"/>
                <a:gd name="T3" fmla="*/ 6 h 9"/>
                <a:gd name="T4" fmla="*/ 8 w 11"/>
                <a:gd name="T5" fmla="*/ 7 h 9"/>
                <a:gd name="T6" fmla="*/ 0 w 11"/>
                <a:gd name="T7" fmla="*/ 9 h 9"/>
                <a:gd name="T8" fmla="*/ 3 w 11"/>
                <a:gd name="T9" fmla="*/ 5 h 9"/>
                <a:gd name="T10" fmla="*/ 11 w 11"/>
                <a:gd name="T11" fmla="*/ 0 h 9"/>
                <a:gd name="T12" fmla="*/ 11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1" y="0"/>
                  </a:moveTo>
                  <a:cubicBezTo>
                    <a:pt x="10" y="3"/>
                    <a:pt x="8" y="5"/>
                    <a:pt x="6" y="6"/>
                  </a:cubicBezTo>
                  <a:cubicBezTo>
                    <a:pt x="6" y="7"/>
                    <a:pt x="7" y="7"/>
                    <a:pt x="8" y="7"/>
                  </a:cubicBezTo>
                  <a:cubicBezTo>
                    <a:pt x="5" y="8"/>
                    <a:pt x="2" y="8"/>
                    <a:pt x="0" y="9"/>
                  </a:cubicBezTo>
                  <a:cubicBezTo>
                    <a:pt x="0" y="7"/>
                    <a:pt x="1" y="6"/>
                    <a:pt x="3" y="5"/>
                  </a:cubicBezTo>
                  <a:cubicBezTo>
                    <a:pt x="5" y="3"/>
                    <a:pt x="9" y="2"/>
                    <a:pt x="11" y="0"/>
                  </a:cubicBezTo>
                  <a:cubicBezTo>
                    <a:pt x="11" y="0"/>
                    <a:pt x="11" y="0"/>
                    <a:pt x="11" y="0"/>
                  </a:cubicBezTo>
                  <a:close/>
                </a:path>
              </a:pathLst>
            </a:custGeom>
            <a:solidFill>
              <a:srgbClr val="8B66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8" name="Freeform 1914"/>
            <p:cNvSpPr>
              <a:spLocks/>
            </p:cNvSpPr>
            <p:nvPr/>
          </p:nvSpPr>
          <p:spPr bwMode="auto">
            <a:xfrm>
              <a:off x="953" y="1635"/>
              <a:ext cx="26" cy="24"/>
            </a:xfrm>
            <a:custGeom>
              <a:avLst/>
              <a:gdLst>
                <a:gd name="T0" fmla="*/ 5 w 11"/>
                <a:gd name="T1" fmla="*/ 0 h 10"/>
                <a:gd name="T2" fmla="*/ 9 w 11"/>
                <a:gd name="T3" fmla="*/ 10 h 10"/>
                <a:gd name="T4" fmla="*/ 0 w 11"/>
                <a:gd name="T5" fmla="*/ 4 h 10"/>
                <a:gd name="T6" fmla="*/ 2 w 11"/>
                <a:gd name="T7" fmla="*/ 3 h 10"/>
                <a:gd name="T8" fmla="*/ 5 w 11"/>
                <a:gd name="T9" fmla="*/ 0 h 10"/>
              </a:gdLst>
              <a:ahLst/>
              <a:cxnLst>
                <a:cxn ang="0">
                  <a:pos x="T0" y="T1"/>
                </a:cxn>
                <a:cxn ang="0">
                  <a:pos x="T2" y="T3"/>
                </a:cxn>
                <a:cxn ang="0">
                  <a:pos x="T4" y="T5"/>
                </a:cxn>
                <a:cxn ang="0">
                  <a:pos x="T6" y="T7"/>
                </a:cxn>
                <a:cxn ang="0">
                  <a:pos x="T8" y="T9"/>
                </a:cxn>
              </a:cxnLst>
              <a:rect l="0" t="0" r="r" b="b"/>
              <a:pathLst>
                <a:path w="11" h="10">
                  <a:moveTo>
                    <a:pt x="5" y="0"/>
                  </a:moveTo>
                  <a:cubicBezTo>
                    <a:pt x="7" y="3"/>
                    <a:pt x="11" y="6"/>
                    <a:pt x="9" y="10"/>
                  </a:cubicBezTo>
                  <a:cubicBezTo>
                    <a:pt x="7" y="5"/>
                    <a:pt x="5" y="4"/>
                    <a:pt x="0" y="4"/>
                  </a:cubicBezTo>
                  <a:cubicBezTo>
                    <a:pt x="1" y="4"/>
                    <a:pt x="1" y="3"/>
                    <a:pt x="2" y="3"/>
                  </a:cubicBezTo>
                  <a:cubicBezTo>
                    <a:pt x="3" y="2"/>
                    <a:pt x="4" y="1"/>
                    <a:pt x="5" y="0"/>
                  </a:cubicBezTo>
                  <a:close/>
                </a:path>
              </a:pathLst>
            </a:custGeom>
            <a:solidFill>
              <a:srgbClr val="7C5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9" name="Freeform 1915"/>
            <p:cNvSpPr>
              <a:spLocks/>
            </p:cNvSpPr>
            <p:nvPr/>
          </p:nvSpPr>
          <p:spPr bwMode="auto">
            <a:xfrm>
              <a:off x="941" y="1657"/>
              <a:ext cx="7" cy="9"/>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3" y="2"/>
                    <a:pt x="2" y="2"/>
                    <a:pt x="0" y="4"/>
                  </a:cubicBezTo>
                  <a:cubicBezTo>
                    <a:pt x="1" y="1"/>
                    <a:pt x="2" y="1"/>
                    <a:pt x="3" y="0"/>
                  </a:cubicBezTo>
                  <a:close/>
                </a:path>
              </a:pathLst>
            </a:custGeom>
            <a:solidFill>
              <a:srgbClr val="E7D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0" name="Freeform 1916"/>
            <p:cNvSpPr>
              <a:spLocks/>
            </p:cNvSpPr>
            <p:nvPr/>
          </p:nvSpPr>
          <p:spPr bwMode="auto">
            <a:xfrm>
              <a:off x="1725" y="2850"/>
              <a:ext cx="7" cy="7"/>
            </a:xfrm>
            <a:custGeom>
              <a:avLst/>
              <a:gdLst>
                <a:gd name="T0" fmla="*/ 2 w 3"/>
                <a:gd name="T1" fmla="*/ 0 h 3"/>
                <a:gd name="T2" fmla="*/ 3 w 3"/>
                <a:gd name="T3" fmla="*/ 1 h 3"/>
                <a:gd name="T4" fmla="*/ 2 w 3"/>
                <a:gd name="T5" fmla="*/ 3 h 3"/>
                <a:gd name="T6" fmla="*/ 0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3" y="0"/>
                    <a:pt x="3" y="1"/>
                  </a:cubicBezTo>
                  <a:cubicBezTo>
                    <a:pt x="3" y="2"/>
                    <a:pt x="3" y="3"/>
                    <a:pt x="2" y="3"/>
                  </a:cubicBezTo>
                  <a:cubicBezTo>
                    <a:pt x="1" y="3"/>
                    <a:pt x="0" y="3"/>
                    <a:pt x="0" y="2"/>
                  </a:cubicBezTo>
                  <a:cubicBezTo>
                    <a:pt x="0" y="1"/>
                    <a:pt x="1" y="1"/>
                    <a:pt x="2" y="0"/>
                  </a:cubicBezTo>
                  <a:close/>
                </a:path>
              </a:pathLst>
            </a:custGeom>
            <a:solidFill>
              <a:srgbClr val="876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1" name="Freeform 1917"/>
            <p:cNvSpPr>
              <a:spLocks/>
            </p:cNvSpPr>
            <p:nvPr/>
          </p:nvSpPr>
          <p:spPr bwMode="auto">
            <a:xfrm>
              <a:off x="1728" y="2826"/>
              <a:ext cx="4" cy="8"/>
            </a:xfrm>
            <a:custGeom>
              <a:avLst/>
              <a:gdLst>
                <a:gd name="T0" fmla="*/ 1 w 2"/>
                <a:gd name="T1" fmla="*/ 3 h 3"/>
                <a:gd name="T2" fmla="*/ 0 w 2"/>
                <a:gd name="T3" fmla="*/ 2 h 3"/>
                <a:gd name="T4" fmla="*/ 1 w 2"/>
                <a:gd name="T5" fmla="*/ 0 h 3"/>
                <a:gd name="T6" fmla="*/ 2 w 2"/>
                <a:gd name="T7" fmla="*/ 1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0" y="3"/>
                    <a:pt x="0" y="2"/>
                    <a:pt x="0" y="2"/>
                  </a:cubicBezTo>
                  <a:cubicBezTo>
                    <a:pt x="0" y="1"/>
                    <a:pt x="0" y="0"/>
                    <a:pt x="1" y="0"/>
                  </a:cubicBezTo>
                  <a:cubicBezTo>
                    <a:pt x="2" y="0"/>
                    <a:pt x="2" y="1"/>
                    <a:pt x="2" y="1"/>
                  </a:cubicBezTo>
                  <a:cubicBezTo>
                    <a:pt x="2" y="2"/>
                    <a:pt x="2" y="3"/>
                    <a:pt x="1" y="3"/>
                  </a:cubicBezTo>
                  <a:close/>
                </a:path>
              </a:pathLst>
            </a:custGeom>
            <a:solidFill>
              <a:srgbClr val="997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2" name="Freeform 1918"/>
            <p:cNvSpPr>
              <a:spLocks/>
            </p:cNvSpPr>
            <p:nvPr/>
          </p:nvSpPr>
          <p:spPr bwMode="auto">
            <a:xfrm>
              <a:off x="1718" y="1889"/>
              <a:ext cx="22" cy="21"/>
            </a:xfrm>
            <a:custGeom>
              <a:avLst/>
              <a:gdLst>
                <a:gd name="T0" fmla="*/ 4 w 9"/>
                <a:gd name="T1" fmla="*/ 4 h 9"/>
                <a:gd name="T2" fmla="*/ 4 w 9"/>
                <a:gd name="T3" fmla="*/ 1 h 9"/>
                <a:gd name="T4" fmla="*/ 6 w 9"/>
                <a:gd name="T5" fmla="*/ 0 h 9"/>
                <a:gd name="T6" fmla="*/ 7 w 9"/>
                <a:gd name="T7" fmla="*/ 2 h 9"/>
                <a:gd name="T8" fmla="*/ 9 w 9"/>
                <a:gd name="T9" fmla="*/ 4 h 9"/>
                <a:gd name="T10" fmla="*/ 5 w 9"/>
                <a:gd name="T11" fmla="*/ 9 h 9"/>
                <a:gd name="T12" fmla="*/ 2 w 9"/>
                <a:gd name="T13" fmla="*/ 7 h 9"/>
                <a:gd name="T14" fmla="*/ 0 w 9"/>
                <a:gd name="T15" fmla="*/ 7 h 9"/>
                <a:gd name="T16" fmla="*/ 2 w 9"/>
                <a:gd name="T17" fmla="*/ 5 h 9"/>
                <a:gd name="T18" fmla="*/ 4 w 9"/>
                <a:gd name="T1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4"/>
                  </a:moveTo>
                  <a:cubicBezTo>
                    <a:pt x="4" y="3"/>
                    <a:pt x="5" y="2"/>
                    <a:pt x="4" y="1"/>
                  </a:cubicBezTo>
                  <a:cubicBezTo>
                    <a:pt x="4" y="0"/>
                    <a:pt x="5" y="0"/>
                    <a:pt x="6" y="0"/>
                  </a:cubicBezTo>
                  <a:cubicBezTo>
                    <a:pt x="6" y="1"/>
                    <a:pt x="7" y="1"/>
                    <a:pt x="7" y="2"/>
                  </a:cubicBezTo>
                  <a:cubicBezTo>
                    <a:pt x="6" y="5"/>
                    <a:pt x="7" y="5"/>
                    <a:pt x="9" y="4"/>
                  </a:cubicBezTo>
                  <a:cubicBezTo>
                    <a:pt x="9" y="8"/>
                    <a:pt x="9" y="8"/>
                    <a:pt x="5" y="9"/>
                  </a:cubicBezTo>
                  <a:cubicBezTo>
                    <a:pt x="5" y="8"/>
                    <a:pt x="7" y="4"/>
                    <a:pt x="2" y="7"/>
                  </a:cubicBezTo>
                  <a:cubicBezTo>
                    <a:pt x="2" y="8"/>
                    <a:pt x="1" y="7"/>
                    <a:pt x="0" y="7"/>
                  </a:cubicBezTo>
                  <a:cubicBezTo>
                    <a:pt x="0" y="6"/>
                    <a:pt x="0" y="5"/>
                    <a:pt x="2" y="5"/>
                  </a:cubicBezTo>
                  <a:cubicBezTo>
                    <a:pt x="3" y="6"/>
                    <a:pt x="4" y="5"/>
                    <a:pt x="4" y="4"/>
                  </a:cubicBezTo>
                  <a:close/>
                </a:path>
              </a:pathLst>
            </a:custGeom>
            <a:solidFill>
              <a:srgbClr val="F0D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3" name="Freeform 1919"/>
            <p:cNvSpPr>
              <a:spLocks/>
            </p:cNvSpPr>
            <p:nvPr/>
          </p:nvSpPr>
          <p:spPr bwMode="auto">
            <a:xfrm>
              <a:off x="943" y="2339"/>
              <a:ext cx="29" cy="47"/>
            </a:xfrm>
            <a:custGeom>
              <a:avLst/>
              <a:gdLst>
                <a:gd name="T0" fmla="*/ 11 w 12"/>
                <a:gd name="T1" fmla="*/ 15 h 20"/>
                <a:gd name="T2" fmla="*/ 6 w 12"/>
                <a:gd name="T3" fmla="*/ 20 h 20"/>
                <a:gd name="T4" fmla="*/ 6 w 12"/>
                <a:gd name="T5" fmla="*/ 18 h 20"/>
                <a:gd name="T6" fmla="*/ 6 w 12"/>
                <a:gd name="T7" fmla="*/ 16 h 20"/>
                <a:gd name="T8" fmla="*/ 7 w 12"/>
                <a:gd name="T9" fmla="*/ 15 h 20"/>
                <a:gd name="T10" fmla="*/ 6 w 12"/>
                <a:gd name="T11" fmla="*/ 16 h 20"/>
                <a:gd name="T12" fmla="*/ 5 w 12"/>
                <a:gd name="T13" fmla="*/ 16 h 20"/>
                <a:gd name="T14" fmla="*/ 2 w 12"/>
                <a:gd name="T15" fmla="*/ 16 h 20"/>
                <a:gd name="T16" fmla="*/ 0 w 12"/>
                <a:gd name="T17" fmla="*/ 9 h 20"/>
                <a:gd name="T18" fmla="*/ 4 w 12"/>
                <a:gd name="T19" fmla="*/ 8 h 20"/>
                <a:gd name="T20" fmla="*/ 5 w 12"/>
                <a:gd name="T21" fmla="*/ 8 h 20"/>
                <a:gd name="T22" fmla="*/ 5 w 12"/>
                <a:gd name="T23" fmla="*/ 9 h 20"/>
                <a:gd name="T24" fmla="*/ 9 w 12"/>
                <a:gd name="T25" fmla="*/ 10 h 20"/>
                <a:gd name="T26" fmla="*/ 6 w 12"/>
                <a:gd name="T27" fmla="*/ 2 h 20"/>
                <a:gd name="T28" fmla="*/ 8 w 12"/>
                <a:gd name="T29" fmla="*/ 1 h 20"/>
                <a:gd name="T30" fmla="*/ 11 w 12"/>
                <a:gd name="T31"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20">
                  <a:moveTo>
                    <a:pt x="11" y="15"/>
                  </a:moveTo>
                  <a:cubicBezTo>
                    <a:pt x="10" y="17"/>
                    <a:pt x="9" y="20"/>
                    <a:pt x="6" y="20"/>
                  </a:cubicBezTo>
                  <a:cubicBezTo>
                    <a:pt x="5" y="19"/>
                    <a:pt x="6" y="18"/>
                    <a:pt x="6" y="18"/>
                  </a:cubicBezTo>
                  <a:cubicBezTo>
                    <a:pt x="6" y="17"/>
                    <a:pt x="6" y="17"/>
                    <a:pt x="6" y="16"/>
                  </a:cubicBezTo>
                  <a:cubicBezTo>
                    <a:pt x="7" y="16"/>
                    <a:pt x="7" y="16"/>
                    <a:pt x="7" y="15"/>
                  </a:cubicBezTo>
                  <a:cubicBezTo>
                    <a:pt x="6" y="15"/>
                    <a:pt x="6" y="15"/>
                    <a:pt x="6" y="16"/>
                  </a:cubicBezTo>
                  <a:cubicBezTo>
                    <a:pt x="5" y="16"/>
                    <a:pt x="5" y="16"/>
                    <a:pt x="5" y="16"/>
                  </a:cubicBezTo>
                  <a:cubicBezTo>
                    <a:pt x="3" y="14"/>
                    <a:pt x="3" y="16"/>
                    <a:pt x="2" y="16"/>
                  </a:cubicBezTo>
                  <a:cubicBezTo>
                    <a:pt x="1" y="14"/>
                    <a:pt x="0" y="12"/>
                    <a:pt x="0" y="9"/>
                  </a:cubicBezTo>
                  <a:cubicBezTo>
                    <a:pt x="2" y="9"/>
                    <a:pt x="4" y="13"/>
                    <a:pt x="4" y="8"/>
                  </a:cubicBezTo>
                  <a:cubicBezTo>
                    <a:pt x="4" y="8"/>
                    <a:pt x="4" y="8"/>
                    <a:pt x="5" y="8"/>
                  </a:cubicBezTo>
                  <a:cubicBezTo>
                    <a:pt x="5" y="8"/>
                    <a:pt x="5" y="8"/>
                    <a:pt x="5" y="9"/>
                  </a:cubicBezTo>
                  <a:cubicBezTo>
                    <a:pt x="6" y="10"/>
                    <a:pt x="9" y="7"/>
                    <a:pt x="9" y="10"/>
                  </a:cubicBezTo>
                  <a:cubicBezTo>
                    <a:pt x="8" y="8"/>
                    <a:pt x="8" y="5"/>
                    <a:pt x="6" y="2"/>
                  </a:cubicBezTo>
                  <a:cubicBezTo>
                    <a:pt x="6" y="0"/>
                    <a:pt x="6" y="0"/>
                    <a:pt x="8" y="1"/>
                  </a:cubicBezTo>
                  <a:cubicBezTo>
                    <a:pt x="11" y="5"/>
                    <a:pt x="12" y="10"/>
                    <a:pt x="11" y="15"/>
                  </a:cubicBezTo>
                  <a:close/>
                </a:path>
              </a:pathLst>
            </a:custGeom>
            <a:solidFill>
              <a:srgbClr val="EBD3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4" name="Freeform 1920"/>
            <p:cNvSpPr>
              <a:spLocks/>
            </p:cNvSpPr>
            <p:nvPr/>
          </p:nvSpPr>
          <p:spPr bwMode="auto">
            <a:xfrm>
              <a:off x="955" y="2343"/>
              <a:ext cx="14" cy="24"/>
            </a:xfrm>
            <a:custGeom>
              <a:avLst/>
              <a:gdLst>
                <a:gd name="T0" fmla="*/ 1 w 6"/>
                <a:gd name="T1" fmla="*/ 0 h 10"/>
                <a:gd name="T2" fmla="*/ 5 w 6"/>
                <a:gd name="T3" fmla="*/ 10 h 10"/>
                <a:gd name="T4" fmla="*/ 4 w 6"/>
                <a:gd name="T5" fmla="*/ 10 h 10"/>
                <a:gd name="T6" fmla="*/ 2 w 6"/>
                <a:gd name="T7" fmla="*/ 10 h 10"/>
                <a:gd name="T8" fmla="*/ 4 w 6"/>
                <a:gd name="T9" fmla="*/ 8 h 10"/>
                <a:gd name="T10" fmla="*/ 0 w 6"/>
                <a:gd name="T11" fmla="*/ 7 h 10"/>
                <a:gd name="T12" fmla="*/ 1 w 6"/>
                <a:gd name="T13" fmla="*/ 2 h 10"/>
                <a:gd name="T14" fmla="*/ 1 w 6"/>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0">
                  <a:moveTo>
                    <a:pt x="1" y="0"/>
                  </a:moveTo>
                  <a:cubicBezTo>
                    <a:pt x="2" y="1"/>
                    <a:pt x="6" y="8"/>
                    <a:pt x="5" y="10"/>
                  </a:cubicBezTo>
                  <a:cubicBezTo>
                    <a:pt x="5" y="10"/>
                    <a:pt x="4" y="10"/>
                    <a:pt x="4" y="10"/>
                  </a:cubicBezTo>
                  <a:cubicBezTo>
                    <a:pt x="3" y="10"/>
                    <a:pt x="2" y="10"/>
                    <a:pt x="2" y="10"/>
                  </a:cubicBezTo>
                  <a:cubicBezTo>
                    <a:pt x="2" y="9"/>
                    <a:pt x="3" y="8"/>
                    <a:pt x="4" y="8"/>
                  </a:cubicBezTo>
                  <a:cubicBezTo>
                    <a:pt x="2" y="7"/>
                    <a:pt x="0" y="9"/>
                    <a:pt x="0" y="7"/>
                  </a:cubicBezTo>
                  <a:cubicBezTo>
                    <a:pt x="2" y="5"/>
                    <a:pt x="3" y="4"/>
                    <a:pt x="1" y="2"/>
                  </a:cubicBezTo>
                  <a:cubicBezTo>
                    <a:pt x="0" y="2"/>
                    <a:pt x="0" y="1"/>
                    <a:pt x="1" y="0"/>
                  </a:cubicBezTo>
                  <a:close/>
                </a:path>
              </a:pathLst>
            </a:custGeom>
            <a:solidFill>
              <a:srgbClr val="8E7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5" name="Freeform 1921"/>
            <p:cNvSpPr>
              <a:spLocks/>
            </p:cNvSpPr>
            <p:nvPr/>
          </p:nvSpPr>
          <p:spPr bwMode="auto">
            <a:xfrm>
              <a:off x="955" y="2369"/>
              <a:ext cx="10" cy="12"/>
            </a:xfrm>
            <a:custGeom>
              <a:avLst/>
              <a:gdLst>
                <a:gd name="T0" fmla="*/ 1 w 4"/>
                <a:gd name="T1" fmla="*/ 3 h 5"/>
                <a:gd name="T2" fmla="*/ 2 w 4"/>
                <a:gd name="T3" fmla="*/ 0 h 5"/>
                <a:gd name="T4" fmla="*/ 3 w 4"/>
                <a:gd name="T5" fmla="*/ 1 h 5"/>
                <a:gd name="T6" fmla="*/ 3 w 4"/>
                <a:gd name="T7" fmla="*/ 4 h 5"/>
                <a:gd name="T8" fmla="*/ 1 w 4"/>
                <a:gd name="T9" fmla="*/ 5 h 5"/>
                <a:gd name="T10" fmla="*/ 1 w 4"/>
                <a:gd name="T11" fmla="*/ 3 h 5"/>
              </a:gdLst>
              <a:ahLst/>
              <a:cxnLst>
                <a:cxn ang="0">
                  <a:pos x="T0" y="T1"/>
                </a:cxn>
                <a:cxn ang="0">
                  <a:pos x="T2" y="T3"/>
                </a:cxn>
                <a:cxn ang="0">
                  <a:pos x="T4" y="T5"/>
                </a:cxn>
                <a:cxn ang="0">
                  <a:pos x="T6" y="T7"/>
                </a:cxn>
                <a:cxn ang="0">
                  <a:pos x="T8" y="T9"/>
                </a:cxn>
                <a:cxn ang="0">
                  <a:pos x="T10" y="T11"/>
                </a:cxn>
              </a:cxnLst>
              <a:rect l="0" t="0" r="r" b="b"/>
              <a:pathLst>
                <a:path w="4" h="5">
                  <a:moveTo>
                    <a:pt x="1" y="3"/>
                  </a:moveTo>
                  <a:cubicBezTo>
                    <a:pt x="1" y="2"/>
                    <a:pt x="0" y="0"/>
                    <a:pt x="2" y="0"/>
                  </a:cubicBezTo>
                  <a:cubicBezTo>
                    <a:pt x="2" y="0"/>
                    <a:pt x="3" y="1"/>
                    <a:pt x="3" y="1"/>
                  </a:cubicBezTo>
                  <a:cubicBezTo>
                    <a:pt x="4" y="2"/>
                    <a:pt x="3" y="3"/>
                    <a:pt x="3" y="4"/>
                  </a:cubicBezTo>
                  <a:cubicBezTo>
                    <a:pt x="2" y="4"/>
                    <a:pt x="1" y="4"/>
                    <a:pt x="1" y="5"/>
                  </a:cubicBezTo>
                  <a:cubicBezTo>
                    <a:pt x="1" y="4"/>
                    <a:pt x="1" y="3"/>
                    <a:pt x="1" y="3"/>
                  </a:cubicBezTo>
                  <a:close/>
                </a:path>
              </a:pathLst>
            </a:custGeom>
            <a:solidFill>
              <a:srgbClr val="7D64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6" name="Freeform 1922"/>
            <p:cNvSpPr>
              <a:spLocks/>
            </p:cNvSpPr>
            <p:nvPr/>
          </p:nvSpPr>
          <p:spPr bwMode="auto">
            <a:xfrm>
              <a:off x="948" y="2369"/>
              <a:ext cx="7" cy="12"/>
            </a:xfrm>
            <a:custGeom>
              <a:avLst/>
              <a:gdLst>
                <a:gd name="T0" fmla="*/ 0 w 3"/>
                <a:gd name="T1" fmla="*/ 3 h 5"/>
                <a:gd name="T2" fmla="*/ 0 w 3"/>
                <a:gd name="T3" fmla="*/ 0 h 5"/>
                <a:gd name="T4" fmla="*/ 3 w 3"/>
                <a:gd name="T5" fmla="*/ 3 h 5"/>
                <a:gd name="T6" fmla="*/ 0 w 3"/>
                <a:gd name="T7" fmla="*/ 3 h 5"/>
              </a:gdLst>
              <a:ahLst/>
              <a:cxnLst>
                <a:cxn ang="0">
                  <a:pos x="T0" y="T1"/>
                </a:cxn>
                <a:cxn ang="0">
                  <a:pos x="T2" y="T3"/>
                </a:cxn>
                <a:cxn ang="0">
                  <a:pos x="T4" y="T5"/>
                </a:cxn>
                <a:cxn ang="0">
                  <a:pos x="T6" y="T7"/>
                </a:cxn>
              </a:cxnLst>
              <a:rect l="0" t="0" r="r" b="b"/>
              <a:pathLst>
                <a:path w="3" h="5">
                  <a:moveTo>
                    <a:pt x="0" y="3"/>
                  </a:moveTo>
                  <a:cubicBezTo>
                    <a:pt x="0" y="2"/>
                    <a:pt x="0" y="1"/>
                    <a:pt x="0" y="0"/>
                  </a:cubicBezTo>
                  <a:cubicBezTo>
                    <a:pt x="2" y="0"/>
                    <a:pt x="3" y="0"/>
                    <a:pt x="3" y="3"/>
                  </a:cubicBezTo>
                  <a:cubicBezTo>
                    <a:pt x="2" y="3"/>
                    <a:pt x="2" y="5"/>
                    <a:pt x="0" y="3"/>
                  </a:cubicBezTo>
                  <a:close/>
                </a:path>
              </a:pathLst>
            </a:custGeom>
            <a:solidFill>
              <a:srgbClr val="8B6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7" name="Freeform 1923"/>
            <p:cNvSpPr>
              <a:spLocks/>
            </p:cNvSpPr>
            <p:nvPr/>
          </p:nvSpPr>
          <p:spPr bwMode="auto">
            <a:xfrm>
              <a:off x="1680" y="2140"/>
              <a:ext cx="81" cy="78"/>
            </a:xfrm>
            <a:custGeom>
              <a:avLst/>
              <a:gdLst>
                <a:gd name="T0" fmla="*/ 9 w 34"/>
                <a:gd name="T1" fmla="*/ 18 h 33"/>
                <a:gd name="T2" fmla="*/ 12 w 34"/>
                <a:gd name="T3" fmla="*/ 24 h 33"/>
                <a:gd name="T4" fmla="*/ 12 w 34"/>
                <a:gd name="T5" fmla="*/ 26 h 33"/>
                <a:gd name="T6" fmla="*/ 18 w 34"/>
                <a:gd name="T7" fmla="*/ 27 h 33"/>
                <a:gd name="T8" fmla="*/ 28 w 34"/>
                <a:gd name="T9" fmla="*/ 28 h 33"/>
                <a:gd name="T10" fmla="*/ 28 w 34"/>
                <a:gd name="T11" fmla="*/ 27 h 33"/>
                <a:gd name="T12" fmla="*/ 34 w 34"/>
                <a:gd name="T13" fmla="*/ 28 h 33"/>
                <a:gd name="T14" fmla="*/ 34 w 34"/>
                <a:gd name="T15" fmla="*/ 29 h 33"/>
                <a:gd name="T16" fmla="*/ 15 w 34"/>
                <a:gd name="T17" fmla="*/ 31 h 33"/>
                <a:gd name="T18" fmla="*/ 13 w 34"/>
                <a:gd name="T19" fmla="*/ 32 h 33"/>
                <a:gd name="T20" fmla="*/ 12 w 34"/>
                <a:gd name="T21" fmla="*/ 32 h 33"/>
                <a:gd name="T22" fmla="*/ 8 w 34"/>
                <a:gd name="T23" fmla="*/ 24 h 33"/>
                <a:gd name="T24" fmla="*/ 6 w 34"/>
                <a:gd name="T25" fmla="*/ 13 h 33"/>
                <a:gd name="T26" fmla="*/ 0 w 34"/>
                <a:gd name="T27" fmla="*/ 5 h 33"/>
                <a:gd name="T28" fmla="*/ 5 w 34"/>
                <a:gd name="T29" fmla="*/ 6 h 33"/>
                <a:gd name="T30" fmla="*/ 7 w 34"/>
                <a:gd name="T31" fmla="*/ 0 h 33"/>
                <a:gd name="T32" fmla="*/ 9 w 34"/>
                <a:gd name="T33"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3">
                  <a:moveTo>
                    <a:pt x="9" y="18"/>
                  </a:moveTo>
                  <a:cubicBezTo>
                    <a:pt x="11" y="20"/>
                    <a:pt x="11" y="22"/>
                    <a:pt x="12" y="24"/>
                  </a:cubicBezTo>
                  <a:cubicBezTo>
                    <a:pt x="12" y="25"/>
                    <a:pt x="12" y="26"/>
                    <a:pt x="12" y="26"/>
                  </a:cubicBezTo>
                  <a:cubicBezTo>
                    <a:pt x="14" y="28"/>
                    <a:pt x="16" y="27"/>
                    <a:pt x="18" y="27"/>
                  </a:cubicBezTo>
                  <a:cubicBezTo>
                    <a:pt x="21" y="27"/>
                    <a:pt x="24" y="27"/>
                    <a:pt x="28" y="28"/>
                  </a:cubicBezTo>
                  <a:cubicBezTo>
                    <a:pt x="28" y="27"/>
                    <a:pt x="28" y="27"/>
                    <a:pt x="28" y="27"/>
                  </a:cubicBezTo>
                  <a:cubicBezTo>
                    <a:pt x="29" y="29"/>
                    <a:pt x="32" y="26"/>
                    <a:pt x="34" y="28"/>
                  </a:cubicBezTo>
                  <a:cubicBezTo>
                    <a:pt x="34" y="29"/>
                    <a:pt x="34" y="29"/>
                    <a:pt x="34" y="29"/>
                  </a:cubicBezTo>
                  <a:cubicBezTo>
                    <a:pt x="27" y="29"/>
                    <a:pt x="21" y="33"/>
                    <a:pt x="15" y="31"/>
                  </a:cubicBezTo>
                  <a:cubicBezTo>
                    <a:pt x="14" y="32"/>
                    <a:pt x="13" y="32"/>
                    <a:pt x="13" y="32"/>
                  </a:cubicBezTo>
                  <a:cubicBezTo>
                    <a:pt x="13" y="32"/>
                    <a:pt x="13" y="32"/>
                    <a:pt x="12" y="32"/>
                  </a:cubicBezTo>
                  <a:cubicBezTo>
                    <a:pt x="11" y="29"/>
                    <a:pt x="8" y="27"/>
                    <a:pt x="8" y="24"/>
                  </a:cubicBezTo>
                  <a:cubicBezTo>
                    <a:pt x="6" y="20"/>
                    <a:pt x="6" y="17"/>
                    <a:pt x="6" y="13"/>
                  </a:cubicBezTo>
                  <a:cubicBezTo>
                    <a:pt x="6" y="9"/>
                    <a:pt x="3" y="7"/>
                    <a:pt x="0" y="5"/>
                  </a:cubicBezTo>
                  <a:cubicBezTo>
                    <a:pt x="2" y="4"/>
                    <a:pt x="3" y="7"/>
                    <a:pt x="5" y="6"/>
                  </a:cubicBezTo>
                  <a:cubicBezTo>
                    <a:pt x="5" y="4"/>
                    <a:pt x="5" y="2"/>
                    <a:pt x="7" y="0"/>
                  </a:cubicBezTo>
                  <a:cubicBezTo>
                    <a:pt x="9" y="6"/>
                    <a:pt x="9" y="12"/>
                    <a:pt x="9" y="18"/>
                  </a:cubicBezTo>
                  <a:close/>
                </a:path>
              </a:pathLst>
            </a:custGeom>
            <a:solidFill>
              <a:srgbClr val="F4E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8" name="Freeform 1924"/>
            <p:cNvSpPr>
              <a:spLocks/>
            </p:cNvSpPr>
            <p:nvPr/>
          </p:nvSpPr>
          <p:spPr bwMode="auto">
            <a:xfrm>
              <a:off x="1704" y="2133"/>
              <a:ext cx="5" cy="45"/>
            </a:xfrm>
            <a:custGeom>
              <a:avLst/>
              <a:gdLst>
                <a:gd name="T0" fmla="*/ 2 w 2"/>
                <a:gd name="T1" fmla="*/ 19 h 19"/>
                <a:gd name="T2" fmla="*/ 2 w 2"/>
                <a:gd name="T3" fmla="*/ 0 h 19"/>
                <a:gd name="T4" fmla="*/ 2 w 2"/>
                <a:gd name="T5" fmla="*/ 19 h 19"/>
              </a:gdLst>
              <a:ahLst/>
              <a:cxnLst>
                <a:cxn ang="0">
                  <a:pos x="T0" y="T1"/>
                </a:cxn>
                <a:cxn ang="0">
                  <a:pos x="T2" y="T3"/>
                </a:cxn>
                <a:cxn ang="0">
                  <a:pos x="T4" y="T5"/>
                </a:cxn>
              </a:cxnLst>
              <a:rect l="0" t="0" r="r" b="b"/>
              <a:pathLst>
                <a:path w="2" h="19">
                  <a:moveTo>
                    <a:pt x="2" y="19"/>
                  </a:moveTo>
                  <a:cubicBezTo>
                    <a:pt x="0" y="13"/>
                    <a:pt x="0" y="6"/>
                    <a:pt x="2" y="0"/>
                  </a:cubicBezTo>
                  <a:cubicBezTo>
                    <a:pt x="2" y="6"/>
                    <a:pt x="2" y="13"/>
                    <a:pt x="2" y="19"/>
                  </a:cubicBezTo>
                  <a:close/>
                </a:path>
              </a:pathLst>
            </a:custGeom>
            <a:solidFill>
              <a:srgbClr val="642E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9" name="Freeform 1925"/>
            <p:cNvSpPr>
              <a:spLocks/>
            </p:cNvSpPr>
            <p:nvPr/>
          </p:nvSpPr>
          <p:spPr bwMode="auto">
            <a:xfrm>
              <a:off x="1709" y="2201"/>
              <a:ext cx="38" cy="5"/>
            </a:xfrm>
            <a:custGeom>
              <a:avLst/>
              <a:gdLst>
                <a:gd name="T0" fmla="*/ 16 w 16"/>
                <a:gd name="T1" fmla="*/ 2 h 2"/>
                <a:gd name="T2" fmla="*/ 4 w 16"/>
                <a:gd name="T3" fmla="*/ 2 h 2"/>
                <a:gd name="T4" fmla="*/ 0 w 16"/>
                <a:gd name="T5" fmla="*/ 0 h 2"/>
                <a:gd name="T6" fmla="*/ 11 w 16"/>
                <a:gd name="T7" fmla="*/ 1 h 2"/>
                <a:gd name="T8" fmla="*/ 16 w 16"/>
                <a:gd name="T9" fmla="*/ 2 h 2"/>
              </a:gdLst>
              <a:ahLst/>
              <a:cxnLst>
                <a:cxn ang="0">
                  <a:pos x="T0" y="T1"/>
                </a:cxn>
                <a:cxn ang="0">
                  <a:pos x="T2" y="T3"/>
                </a:cxn>
                <a:cxn ang="0">
                  <a:pos x="T4" y="T5"/>
                </a:cxn>
                <a:cxn ang="0">
                  <a:pos x="T6" y="T7"/>
                </a:cxn>
                <a:cxn ang="0">
                  <a:pos x="T8" y="T9"/>
                </a:cxn>
              </a:cxnLst>
              <a:rect l="0" t="0" r="r" b="b"/>
              <a:pathLst>
                <a:path w="16" h="2">
                  <a:moveTo>
                    <a:pt x="16" y="2"/>
                  </a:moveTo>
                  <a:cubicBezTo>
                    <a:pt x="12" y="2"/>
                    <a:pt x="8" y="2"/>
                    <a:pt x="4" y="2"/>
                  </a:cubicBezTo>
                  <a:cubicBezTo>
                    <a:pt x="3" y="2"/>
                    <a:pt x="1" y="2"/>
                    <a:pt x="0" y="0"/>
                  </a:cubicBezTo>
                  <a:cubicBezTo>
                    <a:pt x="4" y="1"/>
                    <a:pt x="8" y="0"/>
                    <a:pt x="11" y="1"/>
                  </a:cubicBezTo>
                  <a:cubicBezTo>
                    <a:pt x="13" y="1"/>
                    <a:pt x="14" y="0"/>
                    <a:pt x="16" y="2"/>
                  </a:cubicBezTo>
                  <a:close/>
                </a:path>
              </a:pathLst>
            </a:custGeom>
            <a:solidFill>
              <a:srgbClr val="EFD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0" name="Freeform 1926"/>
            <p:cNvSpPr>
              <a:spLocks/>
            </p:cNvSpPr>
            <p:nvPr/>
          </p:nvSpPr>
          <p:spPr bwMode="auto">
            <a:xfrm>
              <a:off x="1595" y="2533"/>
              <a:ext cx="11" cy="14"/>
            </a:xfrm>
            <a:custGeom>
              <a:avLst/>
              <a:gdLst>
                <a:gd name="T0" fmla="*/ 5 w 5"/>
                <a:gd name="T1" fmla="*/ 4 h 6"/>
                <a:gd name="T2" fmla="*/ 4 w 5"/>
                <a:gd name="T3" fmla="*/ 6 h 6"/>
                <a:gd name="T4" fmla="*/ 0 w 5"/>
                <a:gd name="T5" fmla="*/ 2 h 6"/>
                <a:gd name="T6" fmla="*/ 1 w 5"/>
                <a:gd name="T7" fmla="*/ 0 h 6"/>
                <a:gd name="T8" fmla="*/ 3 w 5"/>
                <a:gd name="T9" fmla="*/ 0 h 6"/>
                <a:gd name="T10" fmla="*/ 5 w 5"/>
                <a:gd name="T11" fmla="*/ 4 h 6"/>
              </a:gdLst>
              <a:ahLst/>
              <a:cxnLst>
                <a:cxn ang="0">
                  <a:pos x="T0" y="T1"/>
                </a:cxn>
                <a:cxn ang="0">
                  <a:pos x="T2" y="T3"/>
                </a:cxn>
                <a:cxn ang="0">
                  <a:pos x="T4" y="T5"/>
                </a:cxn>
                <a:cxn ang="0">
                  <a:pos x="T6" y="T7"/>
                </a:cxn>
                <a:cxn ang="0">
                  <a:pos x="T8" y="T9"/>
                </a:cxn>
                <a:cxn ang="0">
                  <a:pos x="T10" y="T11"/>
                </a:cxn>
              </a:cxnLst>
              <a:rect l="0" t="0" r="r" b="b"/>
              <a:pathLst>
                <a:path w="5" h="6">
                  <a:moveTo>
                    <a:pt x="5" y="4"/>
                  </a:moveTo>
                  <a:cubicBezTo>
                    <a:pt x="5" y="5"/>
                    <a:pt x="4" y="6"/>
                    <a:pt x="4" y="6"/>
                  </a:cubicBezTo>
                  <a:cubicBezTo>
                    <a:pt x="2" y="6"/>
                    <a:pt x="3" y="2"/>
                    <a:pt x="0" y="2"/>
                  </a:cubicBezTo>
                  <a:cubicBezTo>
                    <a:pt x="0" y="2"/>
                    <a:pt x="1" y="1"/>
                    <a:pt x="1" y="0"/>
                  </a:cubicBezTo>
                  <a:cubicBezTo>
                    <a:pt x="2" y="0"/>
                    <a:pt x="2" y="0"/>
                    <a:pt x="3" y="0"/>
                  </a:cubicBezTo>
                  <a:cubicBezTo>
                    <a:pt x="4" y="1"/>
                    <a:pt x="4" y="3"/>
                    <a:pt x="5" y="4"/>
                  </a:cubicBezTo>
                  <a:close/>
                </a:path>
              </a:pathLst>
            </a:custGeom>
            <a:solidFill>
              <a:srgbClr val="917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1" name="Freeform 1927"/>
            <p:cNvSpPr>
              <a:spLocks/>
            </p:cNvSpPr>
            <p:nvPr/>
          </p:nvSpPr>
          <p:spPr bwMode="auto">
            <a:xfrm>
              <a:off x="1595" y="2554"/>
              <a:ext cx="11" cy="12"/>
            </a:xfrm>
            <a:custGeom>
              <a:avLst/>
              <a:gdLst>
                <a:gd name="T0" fmla="*/ 5 w 5"/>
                <a:gd name="T1" fmla="*/ 2 h 5"/>
                <a:gd name="T2" fmla="*/ 4 w 5"/>
                <a:gd name="T3" fmla="*/ 3 h 5"/>
                <a:gd name="T4" fmla="*/ 2 w 5"/>
                <a:gd name="T5" fmla="*/ 4 h 5"/>
                <a:gd name="T6" fmla="*/ 2 w 5"/>
                <a:gd name="T7" fmla="*/ 2 h 5"/>
                <a:gd name="T8" fmla="*/ 5 w 5"/>
                <a:gd name="T9" fmla="*/ 2 h 5"/>
                <a:gd name="T10" fmla="*/ 5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5" y="2"/>
                  </a:moveTo>
                  <a:cubicBezTo>
                    <a:pt x="5" y="2"/>
                    <a:pt x="4" y="2"/>
                    <a:pt x="4" y="3"/>
                  </a:cubicBezTo>
                  <a:cubicBezTo>
                    <a:pt x="4" y="4"/>
                    <a:pt x="3" y="5"/>
                    <a:pt x="2" y="4"/>
                  </a:cubicBezTo>
                  <a:cubicBezTo>
                    <a:pt x="0" y="3"/>
                    <a:pt x="2" y="2"/>
                    <a:pt x="2" y="2"/>
                  </a:cubicBezTo>
                  <a:cubicBezTo>
                    <a:pt x="3" y="0"/>
                    <a:pt x="4" y="1"/>
                    <a:pt x="5" y="2"/>
                  </a:cubicBezTo>
                  <a:cubicBezTo>
                    <a:pt x="5" y="2"/>
                    <a:pt x="5" y="2"/>
                    <a:pt x="5" y="2"/>
                  </a:cubicBezTo>
                  <a:close/>
                </a:path>
              </a:pathLst>
            </a:custGeom>
            <a:solidFill>
              <a:srgbClr val="805B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2" name="Freeform 1928"/>
            <p:cNvSpPr>
              <a:spLocks/>
            </p:cNvSpPr>
            <p:nvPr/>
          </p:nvSpPr>
          <p:spPr bwMode="auto">
            <a:xfrm>
              <a:off x="993" y="3757"/>
              <a:ext cx="17" cy="9"/>
            </a:xfrm>
            <a:custGeom>
              <a:avLst/>
              <a:gdLst>
                <a:gd name="T0" fmla="*/ 0 w 7"/>
                <a:gd name="T1" fmla="*/ 0 h 4"/>
                <a:gd name="T2" fmla="*/ 7 w 7"/>
                <a:gd name="T3" fmla="*/ 2 h 4"/>
                <a:gd name="T4" fmla="*/ 6 w 7"/>
                <a:gd name="T5" fmla="*/ 3 h 4"/>
                <a:gd name="T6" fmla="*/ 0 w 7"/>
                <a:gd name="T7" fmla="*/ 0 h 4"/>
              </a:gdLst>
              <a:ahLst/>
              <a:cxnLst>
                <a:cxn ang="0">
                  <a:pos x="T0" y="T1"/>
                </a:cxn>
                <a:cxn ang="0">
                  <a:pos x="T2" y="T3"/>
                </a:cxn>
                <a:cxn ang="0">
                  <a:pos x="T4" y="T5"/>
                </a:cxn>
                <a:cxn ang="0">
                  <a:pos x="T6" y="T7"/>
                </a:cxn>
              </a:cxnLst>
              <a:rect l="0" t="0" r="r" b="b"/>
              <a:pathLst>
                <a:path w="7" h="4">
                  <a:moveTo>
                    <a:pt x="0" y="0"/>
                  </a:moveTo>
                  <a:cubicBezTo>
                    <a:pt x="2" y="1"/>
                    <a:pt x="5" y="0"/>
                    <a:pt x="7" y="2"/>
                  </a:cubicBezTo>
                  <a:cubicBezTo>
                    <a:pt x="7" y="2"/>
                    <a:pt x="6" y="3"/>
                    <a:pt x="6" y="3"/>
                  </a:cubicBezTo>
                  <a:cubicBezTo>
                    <a:pt x="4" y="3"/>
                    <a:pt x="1" y="4"/>
                    <a:pt x="0" y="0"/>
                  </a:cubicBezTo>
                  <a:close/>
                </a:path>
              </a:pathLst>
            </a:custGeom>
            <a:solidFill>
              <a:srgbClr val="9B9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3" name="Freeform 1929"/>
            <p:cNvSpPr>
              <a:spLocks/>
            </p:cNvSpPr>
            <p:nvPr/>
          </p:nvSpPr>
          <p:spPr bwMode="auto">
            <a:xfrm>
              <a:off x="1064" y="3260"/>
              <a:ext cx="31" cy="14"/>
            </a:xfrm>
            <a:custGeom>
              <a:avLst/>
              <a:gdLst>
                <a:gd name="T0" fmla="*/ 12 w 13"/>
                <a:gd name="T1" fmla="*/ 4 h 6"/>
                <a:gd name="T2" fmla="*/ 12 w 13"/>
                <a:gd name="T3" fmla="*/ 4 h 6"/>
                <a:gd name="T4" fmla="*/ 11 w 13"/>
                <a:gd name="T5" fmla="*/ 6 h 6"/>
                <a:gd name="T6" fmla="*/ 5 w 13"/>
                <a:gd name="T7" fmla="*/ 4 h 6"/>
                <a:gd name="T8" fmla="*/ 0 w 13"/>
                <a:gd name="T9" fmla="*/ 0 h 6"/>
                <a:gd name="T10" fmla="*/ 12 w 13"/>
                <a:gd name="T11" fmla="*/ 4 h 6"/>
              </a:gdLst>
              <a:ahLst/>
              <a:cxnLst>
                <a:cxn ang="0">
                  <a:pos x="T0" y="T1"/>
                </a:cxn>
                <a:cxn ang="0">
                  <a:pos x="T2" y="T3"/>
                </a:cxn>
                <a:cxn ang="0">
                  <a:pos x="T4" y="T5"/>
                </a:cxn>
                <a:cxn ang="0">
                  <a:pos x="T6" y="T7"/>
                </a:cxn>
                <a:cxn ang="0">
                  <a:pos x="T8" y="T9"/>
                </a:cxn>
                <a:cxn ang="0">
                  <a:pos x="T10" y="T11"/>
                </a:cxn>
              </a:cxnLst>
              <a:rect l="0" t="0" r="r" b="b"/>
              <a:pathLst>
                <a:path w="13" h="6">
                  <a:moveTo>
                    <a:pt x="12" y="4"/>
                  </a:moveTo>
                  <a:cubicBezTo>
                    <a:pt x="12" y="4"/>
                    <a:pt x="12" y="4"/>
                    <a:pt x="12" y="4"/>
                  </a:cubicBezTo>
                  <a:cubicBezTo>
                    <a:pt x="13" y="6"/>
                    <a:pt x="12" y="6"/>
                    <a:pt x="11" y="6"/>
                  </a:cubicBezTo>
                  <a:cubicBezTo>
                    <a:pt x="9" y="6"/>
                    <a:pt x="7" y="5"/>
                    <a:pt x="5" y="4"/>
                  </a:cubicBezTo>
                  <a:cubicBezTo>
                    <a:pt x="4" y="2"/>
                    <a:pt x="1" y="2"/>
                    <a:pt x="0" y="0"/>
                  </a:cubicBezTo>
                  <a:cubicBezTo>
                    <a:pt x="4" y="1"/>
                    <a:pt x="8" y="2"/>
                    <a:pt x="12" y="4"/>
                  </a:cubicBezTo>
                  <a:close/>
                </a:path>
              </a:pathLst>
            </a:custGeom>
            <a:solidFill>
              <a:srgbClr val="EEED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4" name="Freeform 1930"/>
            <p:cNvSpPr>
              <a:spLocks/>
            </p:cNvSpPr>
            <p:nvPr/>
          </p:nvSpPr>
          <p:spPr bwMode="auto">
            <a:xfrm>
              <a:off x="1683" y="1579"/>
              <a:ext cx="45" cy="61"/>
            </a:xfrm>
            <a:custGeom>
              <a:avLst/>
              <a:gdLst>
                <a:gd name="T0" fmla="*/ 17 w 19"/>
                <a:gd name="T1" fmla="*/ 21 h 26"/>
                <a:gd name="T2" fmla="*/ 18 w 19"/>
                <a:gd name="T3" fmla="*/ 24 h 26"/>
                <a:gd name="T4" fmla="*/ 19 w 19"/>
                <a:gd name="T5" fmla="*/ 26 h 26"/>
                <a:gd name="T6" fmla="*/ 18 w 19"/>
                <a:gd name="T7" fmla="*/ 25 h 26"/>
                <a:gd name="T8" fmla="*/ 11 w 19"/>
                <a:gd name="T9" fmla="*/ 22 h 26"/>
                <a:gd name="T10" fmla="*/ 4 w 19"/>
                <a:gd name="T11" fmla="*/ 20 h 26"/>
                <a:gd name="T12" fmla="*/ 0 w 19"/>
                <a:gd name="T13" fmla="*/ 18 h 26"/>
                <a:gd name="T14" fmla="*/ 2 w 19"/>
                <a:gd name="T15" fmla="*/ 17 h 26"/>
                <a:gd name="T16" fmla="*/ 4 w 19"/>
                <a:gd name="T17" fmla="*/ 13 h 26"/>
                <a:gd name="T18" fmla="*/ 4 w 19"/>
                <a:gd name="T19" fmla="*/ 11 h 26"/>
                <a:gd name="T20" fmla="*/ 5 w 19"/>
                <a:gd name="T21" fmla="*/ 8 h 26"/>
                <a:gd name="T22" fmla="*/ 5 w 19"/>
                <a:gd name="T23" fmla="*/ 6 h 26"/>
                <a:gd name="T24" fmla="*/ 0 w 19"/>
                <a:gd name="T25" fmla="*/ 0 h 26"/>
                <a:gd name="T26" fmla="*/ 7 w 19"/>
                <a:gd name="T27" fmla="*/ 8 h 26"/>
                <a:gd name="T28" fmla="*/ 10 w 19"/>
                <a:gd name="T29" fmla="*/ 14 h 26"/>
                <a:gd name="T30" fmla="*/ 16 w 19"/>
                <a:gd name="T31" fmla="*/ 20 h 26"/>
                <a:gd name="T32" fmla="*/ 17 w 19"/>
                <a:gd name="T3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6">
                  <a:moveTo>
                    <a:pt x="17" y="21"/>
                  </a:moveTo>
                  <a:cubicBezTo>
                    <a:pt x="16" y="22"/>
                    <a:pt x="17" y="23"/>
                    <a:pt x="18" y="24"/>
                  </a:cubicBezTo>
                  <a:cubicBezTo>
                    <a:pt x="18" y="24"/>
                    <a:pt x="19" y="25"/>
                    <a:pt x="19" y="26"/>
                  </a:cubicBezTo>
                  <a:cubicBezTo>
                    <a:pt x="19" y="26"/>
                    <a:pt x="18" y="26"/>
                    <a:pt x="18" y="25"/>
                  </a:cubicBezTo>
                  <a:cubicBezTo>
                    <a:pt x="16" y="24"/>
                    <a:pt x="14" y="22"/>
                    <a:pt x="11" y="22"/>
                  </a:cubicBezTo>
                  <a:cubicBezTo>
                    <a:pt x="9" y="21"/>
                    <a:pt x="7" y="20"/>
                    <a:pt x="4" y="20"/>
                  </a:cubicBezTo>
                  <a:cubicBezTo>
                    <a:pt x="3" y="18"/>
                    <a:pt x="1" y="20"/>
                    <a:pt x="0" y="18"/>
                  </a:cubicBezTo>
                  <a:cubicBezTo>
                    <a:pt x="1" y="18"/>
                    <a:pt x="1" y="17"/>
                    <a:pt x="2" y="17"/>
                  </a:cubicBezTo>
                  <a:cubicBezTo>
                    <a:pt x="5" y="17"/>
                    <a:pt x="8" y="17"/>
                    <a:pt x="4" y="13"/>
                  </a:cubicBezTo>
                  <a:cubicBezTo>
                    <a:pt x="4" y="13"/>
                    <a:pt x="4" y="12"/>
                    <a:pt x="4" y="11"/>
                  </a:cubicBezTo>
                  <a:cubicBezTo>
                    <a:pt x="5" y="10"/>
                    <a:pt x="5" y="10"/>
                    <a:pt x="5" y="8"/>
                  </a:cubicBezTo>
                  <a:cubicBezTo>
                    <a:pt x="4" y="7"/>
                    <a:pt x="4" y="7"/>
                    <a:pt x="5" y="6"/>
                  </a:cubicBezTo>
                  <a:cubicBezTo>
                    <a:pt x="4" y="4"/>
                    <a:pt x="2" y="3"/>
                    <a:pt x="0" y="0"/>
                  </a:cubicBezTo>
                  <a:cubicBezTo>
                    <a:pt x="4" y="2"/>
                    <a:pt x="6" y="5"/>
                    <a:pt x="7" y="8"/>
                  </a:cubicBezTo>
                  <a:cubicBezTo>
                    <a:pt x="8" y="10"/>
                    <a:pt x="9" y="12"/>
                    <a:pt x="10" y="14"/>
                  </a:cubicBezTo>
                  <a:cubicBezTo>
                    <a:pt x="12" y="16"/>
                    <a:pt x="16" y="17"/>
                    <a:pt x="16" y="20"/>
                  </a:cubicBezTo>
                  <a:cubicBezTo>
                    <a:pt x="17" y="20"/>
                    <a:pt x="17" y="21"/>
                    <a:pt x="17" y="21"/>
                  </a:cubicBezTo>
                  <a:close/>
                </a:path>
              </a:pathLst>
            </a:custGeom>
            <a:solidFill>
              <a:srgbClr val="E1C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5" name="Freeform 1931"/>
            <p:cNvSpPr>
              <a:spLocks/>
            </p:cNvSpPr>
            <p:nvPr/>
          </p:nvSpPr>
          <p:spPr bwMode="auto">
            <a:xfrm>
              <a:off x="1706" y="1571"/>
              <a:ext cx="19" cy="55"/>
            </a:xfrm>
            <a:custGeom>
              <a:avLst/>
              <a:gdLst>
                <a:gd name="T0" fmla="*/ 6 w 8"/>
                <a:gd name="T1" fmla="*/ 23 h 23"/>
                <a:gd name="T2" fmla="*/ 0 w 8"/>
                <a:gd name="T3" fmla="*/ 17 h 23"/>
                <a:gd name="T4" fmla="*/ 0 w 8"/>
                <a:gd name="T5" fmla="*/ 2 h 23"/>
                <a:gd name="T6" fmla="*/ 1 w 8"/>
                <a:gd name="T7" fmla="*/ 0 h 23"/>
                <a:gd name="T8" fmla="*/ 8 w 8"/>
                <a:gd name="T9" fmla="*/ 5 h 23"/>
                <a:gd name="T10" fmla="*/ 5 w 8"/>
                <a:gd name="T11" fmla="*/ 18 h 23"/>
                <a:gd name="T12" fmla="*/ 7 w 8"/>
                <a:gd name="T13" fmla="*/ 21 h 23"/>
                <a:gd name="T14" fmla="*/ 6 w 8"/>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3">
                  <a:moveTo>
                    <a:pt x="6" y="23"/>
                  </a:moveTo>
                  <a:cubicBezTo>
                    <a:pt x="4" y="21"/>
                    <a:pt x="1" y="20"/>
                    <a:pt x="0" y="17"/>
                  </a:cubicBezTo>
                  <a:cubicBezTo>
                    <a:pt x="0" y="12"/>
                    <a:pt x="0" y="7"/>
                    <a:pt x="0" y="2"/>
                  </a:cubicBezTo>
                  <a:cubicBezTo>
                    <a:pt x="0" y="1"/>
                    <a:pt x="0" y="1"/>
                    <a:pt x="1" y="0"/>
                  </a:cubicBezTo>
                  <a:cubicBezTo>
                    <a:pt x="4" y="1"/>
                    <a:pt x="5" y="3"/>
                    <a:pt x="8" y="5"/>
                  </a:cubicBezTo>
                  <a:cubicBezTo>
                    <a:pt x="1" y="8"/>
                    <a:pt x="0" y="12"/>
                    <a:pt x="5" y="18"/>
                  </a:cubicBezTo>
                  <a:cubicBezTo>
                    <a:pt x="6" y="19"/>
                    <a:pt x="7" y="20"/>
                    <a:pt x="7" y="21"/>
                  </a:cubicBezTo>
                  <a:cubicBezTo>
                    <a:pt x="8" y="23"/>
                    <a:pt x="7" y="23"/>
                    <a:pt x="6" y="23"/>
                  </a:cubicBezTo>
                  <a:close/>
                </a:path>
              </a:pathLst>
            </a:custGeom>
            <a:solidFill>
              <a:srgbClr val="8A67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6" name="Freeform 1932"/>
            <p:cNvSpPr>
              <a:spLocks/>
            </p:cNvSpPr>
            <p:nvPr/>
          </p:nvSpPr>
          <p:spPr bwMode="auto">
            <a:xfrm>
              <a:off x="1728" y="1713"/>
              <a:ext cx="9" cy="12"/>
            </a:xfrm>
            <a:custGeom>
              <a:avLst/>
              <a:gdLst>
                <a:gd name="T0" fmla="*/ 4 w 4"/>
                <a:gd name="T1" fmla="*/ 1 h 5"/>
                <a:gd name="T2" fmla="*/ 1 w 4"/>
                <a:gd name="T3" fmla="*/ 4 h 5"/>
                <a:gd name="T4" fmla="*/ 1 w 4"/>
                <a:gd name="T5" fmla="*/ 1 h 5"/>
                <a:gd name="T6" fmla="*/ 4 w 4"/>
                <a:gd name="T7" fmla="*/ 2 h 5"/>
                <a:gd name="T8" fmla="*/ 4 w 4"/>
                <a:gd name="T9" fmla="*/ 1 h 5"/>
              </a:gdLst>
              <a:ahLst/>
              <a:cxnLst>
                <a:cxn ang="0">
                  <a:pos x="T0" y="T1"/>
                </a:cxn>
                <a:cxn ang="0">
                  <a:pos x="T2" y="T3"/>
                </a:cxn>
                <a:cxn ang="0">
                  <a:pos x="T4" y="T5"/>
                </a:cxn>
                <a:cxn ang="0">
                  <a:pos x="T6" y="T7"/>
                </a:cxn>
                <a:cxn ang="0">
                  <a:pos x="T8" y="T9"/>
                </a:cxn>
              </a:cxnLst>
              <a:rect l="0" t="0" r="r" b="b"/>
              <a:pathLst>
                <a:path w="4" h="5">
                  <a:moveTo>
                    <a:pt x="4" y="1"/>
                  </a:moveTo>
                  <a:cubicBezTo>
                    <a:pt x="3" y="2"/>
                    <a:pt x="3" y="5"/>
                    <a:pt x="1" y="4"/>
                  </a:cubicBezTo>
                  <a:cubicBezTo>
                    <a:pt x="0" y="3"/>
                    <a:pt x="1" y="2"/>
                    <a:pt x="1" y="1"/>
                  </a:cubicBezTo>
                  <a:cubicBezTo>
                    <a:pt x="2" y="0"/>
                    <a:pt x="3" y="2"/>
                    <a:pt x="4" y="2"/>
                  </a:cubicBezTo>
                  <a:lnTo>
                    <a:pt x="4" y="1"/>
                  </a:lnTo>
                  <a:close/>
                </a:path>
              </a:pathLst>
            </a:custGeom>
            <a:solidFill>
              <a:srgbClr val="744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7" name="Freeform 1933"/>
            <p:cNvSpPr>
              <a:spLocks/>
            </p:cNvSpPr>
            <p:nvPr/>
          </p:nvSpPr>
          <p:spPr bwMode="auto">
            <a:xfrm>
              <a:off x="1732" y="1709"/>
              <a:ext cx="15" cy="9"/>
            </a:xfrm>
            <a:custGeom>
              <a:avLst/>
              <a:gdLst>
                <a:gd name="T0" fmla="*/ 3 w 6"/>
                <a:gd name="T1" fmla="*/ 1 h 4"/>
                <a:gd name="T2" fmla="*/ 4 w 6"/>
                <a:gd name="T3" fmla="*/ 4 h 4"/>
                <a:gd name="T4" fmla="*/ 2 w 6"/>
                <a:gd name="T5" fmla="*/ 3 h 4"/>
                <a:gd name="T6" fmla="*/ 2 w 6"/>
                <a:gd name="T7" fmla="*/ 4 h 4"/>
                <a:gd name="T8" fmla="*/ 3 w 6"/>
                <a:gd name="T9" fmla="*/ 1 h 4"/>
              </a:gdLst>
              <a:ahLst/>
              <a:cxnLst>
                <a:cxn ang="0">
                  <a:pos x="T0" y="T1"/>
                </a:cxn>
                <a:cxn ang="0">
                  <a:pos x="T2" y="T3"/>
                </a:cxn>
                <a:cxn ang="0">
                  <a:pos x="T4" y="T5"/>
                </a:cxn>
                <a:cxn ang="0">
                  <a:pos x="T6" y="T7"/>
                </a:cxn>
                <a:cxn ang="0">
                  <a:pos x="T8" y="T9"/>
                </a:cxn>
              </a:cxnLst>
              <a:rect l="0" t="0" r="r" b="b"/>
              <a:pathLst>
                <a:path w="6" h="4">
                  <a:moveTo>
                    <a:pt x="3" y="1"/>
                  </a:moveTo>
                  <a:cubicBezTo>
                    <a:pt x="3" y="2"/>
                    <a:pt x="6" y="3"/>
                    <a:pt x="4" y="4"/>
                  </a:cubicBezTo>
                  <a:cubicBezTo>
                    <a:pt x="3" y="4"/>
                    <a:pt x="2" y="4"/>
                    <a:pt x="2" y="3"/>
                  </a:cubicBezTo>
                  <a:cubicBezTo>
                    <a:pt x="2" y="4"/>
                    <a:pt x="2" y="4"/>
                    <a:pt x="2" y="4"/>
                  </a:cubicBezTo>
                  <a:cubicBezTo>
                    <a:pt x="2" y="3"/>
                    <a:pt x="0" y="0"/>
                    <a:pt x="3" y="1"/>
                  </a:cubicBezTo>
                  <a:close/>
                </a:path>
              </a:pathLst>
            </a:custGeom>
            <a:solidFill>
              <a:srgbClr val="775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8" name="Freeform 1934"/>
            <p:cNvSpPr>
              <a:spLocks/>
            </p:cNvSpPr>
            <p:nvPr/>
          </p:nvSpPr>
          <p:spPr bwMode="auto">
            <a:xfrm>
              <a:off x="1604" y="1879"/>
              <a:ext cx="48" cy="67"/>
            </a:xfrm>
            <a:custGeom>
              <a:avLst/>
              <a:gdLst>
                <a:gd name="T0" fmla="*/ 14 w 20"/>
                <a:gd name="T1" fmla="*/ 19 h 28"/>
                <a:gd name="T2" fmla="*/ 9 w 20"/>
                <a:gd name="T3" fmla="*/ 26 h 28"/>
                <a:gd name="T4" fmla="*/ 9 w 20"/>
                <a:gd name="T5" fmla="*/ 26 h 28"/>
                <a:gd name="T6" fmla="*/ 7 w 20"/>
                <a:gd name="T7" fmla="*/ 27 h 28"/>
                <a:gd name="T8" fmla="*/ 8 w 20"/>
                <a:gd name="T9" fmla="*/ 24 h 28"/>
                <a:gd name="T10" fmla="*/ 8 w 20"/>
                <a:gd name="T11" fmla="*/ 24 h 28"/>
                <a:gd name="T12" fmla="*/ 0 w 20"/>
                <a:gd name="T13" fmla="*/ 24 h 28"/>
                <a:gd name="T14" fmla="*/ 5 w 20"/>
                <a:gd name="T15" fmla="*/ 23 h 28"/>
                <a:gd name="T16" fmla="*/ 11 w 20"/>
                <a:gd name="T17" fmla="*/ 7 h 28"/>
                <a:gd name="T18" fmla="*/ 14 w 20"/>
                <a:gd name="T19" fmla="*/ 4 h 28"/>
                <a:gd name="T20" fmla="*/ 20 w 20"/>
                <a:gd name="T21" fmla="*/ 0 h 28"/>
                <a:gd name="T22" fmla="*/ 15 w 20"/>
                <a:gd name="T23" fmla="*/ 6 h 28"/>
                <a:gd name="T24" fmla="*/ 12 w 20"/>
                <a:gd name="T25" fmla="*/ 12 h 28"/>
                <a:gd name="T26" fmla="*/ 20 w 20"/>
                <a:gd name="T27" fmla="*/ 8 h 28"/>
                <a:gd name="T28" fmla="*/ 12 w 20"/>
                <a:gd name="T29" fmla="*/ 15 h 28"/>
                <a:gd name="T30" fmla="*/ 20 w 20"/>
                <a:gd name="T31" fmla="*/ 14 h 28"/>
                <a:gd name="T32" fmla="*/ 11 w 20"/>
                <a:gd name="T33" fmla="*/ 17 h 28"/>
                <a:gd name="T34" fmla="*/ 19 w 20"/>
                <a:gd name="T35" fmla="*/ 17 h 28"/>
                <a:gd name="T36" fmla="*/ 14 w 20"/>
                <a:gd name="T3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28">
                  <a:moveTo>
                    <a:pt x="14" y="19"/>
                  </a:moveTo>
                  <a:cubicBezTo>
                    <a:pt x="10" y="20"/>
                    <a:pt x="11" y="24"/>
                    <a:pt x="9" y="26"/>
                  </a:cubicBezTo>
                  <a:cubicBezTo>
                    <a:pt x="9" y="26"/>
                    <a:pt x="9" y="26"/>
                    <a:pt x="9" y="26"/>
                  </a:cubicBezTo>
                  <a:cubicBezTo>
                    <a:pt x="9" y="27"/>
                    <a:pt x="8" y="27"/>
                    <a:pt x="7" y="27"/>
                  </a:cubicBezTo>
                  <a:cubicBezTo>
                    <a:pt x="7" y="26"/>
                    <a:pt x="7" y="25"/>
                    <a:pt x="8" y="24"/>
                  </a:cubicBezTo>
                  <a:cubicBezTo>
                    <a:pt x="7" y="25"/>
                    <a:pt x="8" y="24"/>
                    <a:pt x="8" y="24"/>
                  </a:cubicBezTo>
                  <a:cubicBezTo>
                    <a:pt x="5" y="26"/>
                    <a:pt x="2" y="28"/>
                    <a:pt x="0" y="24"/>
                  </a:cubicBezTo>
                  <a:cubicBezTo>
                    <a:pt x="2" y="24"/>
                    <a:pt x="4" y="25"/>
                    <a:pt x="5" y="23"/>
                  </a:cubicBezTo>
                  <a:cubicBezTo>
                    <a:pt x="8" y="18"/>
                    <a:pt x="8" y="12"/>
                    <a:pt x="11" y="7"/>
                  </a:cubicBezTo>
                  <a:cubicBezTo>
                    <a:pt x="12" y="6"/>
                    <a:pt x="12" y="5"/>
                    <a:pt x="14" y="4"/>
                  </a:cubicBezTo>
                  <a:cubicBezTo>
                    <a:pt x="16" y="3"/>
                    <a:pt x="17" y="1"/>
                    <a:pt x="20" y="0"/>
                  </a:cubicBezTo>
                  <a:cubicBezTo>
                    <a:pt x="18" y="2"/>
                    <a:pt x="16" y="4"/>
                    <a:pt x="15" y="6"/>
                  </a:cubicBezTo>
                  <a:cubicBezTo>
                    <a:pt x="14" y="8"/>
                    <a:pt x="13" y="10"/>
                    <a:pt x="12" y="12"/>
                  </a:cubicBezTo>
                  <a:cubicBezTo>
                    <a:pt x="15" y="11"/>
                    <a:pt x="16" y="8"/>
                    <a:pt x="20" y="8"/>
                  </a:cubicBezTo>
                  <a:cubicBezTo>
                    <a:pt x="17" y="10"/>
                    <a:pt x="14" y="11"/>
                    <a:pt x="12" y="15"/>
                  </a:cubicBezTo>
                  <a:cubicBezTo>
                    <a:pt x="15" y="14"/>
                    <a:pt x="17" y="13"/>
                    <a:pt x="20" y="14"/>
                  </a:cubicBezTo>
                  <a:cubicBezTo>
                    <a:pt x="17" y="15"/>
                    <a:pt x="14" y="15"/>
                    <a:pt x="11" y="17"/>
                  </a:cubicBezTo>
                  <a:cubicBezTo>
                    <a:pt x="14" y="17"/>
                    <a:pt x="17" y="16"/>
                    <a:pt x="19" y="17"/>
                  </a:cubicBezTo>
                  <a:cubicBezTo>
                    <a:pt x="17" y="19"/>
                    <a:pt x="15" y="17"/>
                    <a:pt x="14" y="19"/>
                  </a:cubicBezTo>
                  <a:close/>
                </a:path>
              </a:pathLst>
            </a:custGeom>
            <a:solidFill>
              <a:srgbClr val="EDD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9" name="Freeform 1935"/>
            <p:cNvSpPr>
              <a:spLocks/>
            </p:cNvSpPr>
            <p:nvPr/>
          </p:nvSpPr>
          <p:spPr bwMode="auto">
            <a:xfrm>
              <a:off x="1568" y="1931"/>
              <a:ext cx="57" cy="19"/>
            </a:xfrm>
            <a:custGeom>
              <a:avLst/>
              <a:gdLst>
                <a:gd name="T0" fmla="*/ 15 w 24"/>
                <a:gd name="T1" fmla="*/ 2 h 8"/>
                <a:gd name="T2" fmla="*/ 23 w 24"/>
                <a:gd name="T3" fmla="*/ 0 h 8"/>
                <a:gd name="T4" fmla="*/ 22 w 24"/>
                <a:gd name="T5" fmla="*/ 5 h 8"/>
                <a:gd name="T6" fmla="*/ 17 w 24"/>
                <a:gd name="T7" fmla="*/ 8 h 8"/>
                <a:gd name="T8" fmla="*/ 16 w 24"/>
                <a:gd name="T9" fmla="*/ 8 h 8"/>
                <a:gd name="T10" fmla="*/ 5 w 24"/>
                <a:gd name="T11" fmla="*/ 4 h 8"/>
                <a:gd name="T12" fmla="*/ 4 w 24"/>
                <a:gd name="T13" fmla="*/ 3 h 8"/>
                <a:gd name="T14" fmla="*/ 2 w 24"/>
                <a:gd name="T15" fmla="*/ 2 h 8"/>
                <a:gd name="T16" fmla="*/ 2 w 24"/>
                <a:gd name="T17" fmla="*/ 1 h 8"/>
                <a:gd name="T18" fmla="*/ 2 w 24"/>
                <a:gd name="T19" fmla="*/ 1 h 8"/>
                <a:gd name="T20" fmla="*/ 11 w 24"/>
                <a:gd name="T21" fmla="*/ 1 h 8"/>
                <a:gd name="T22" fmla="*/ 13 w 24"/>
                <a:gd name="T23" fmla="*/ 2 h 8"/>
                <a:gd name="T24" fmla="*/ 15 w 24"/>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8">
                  <a:moveTo>
                    <a:pt x="15" y="2"/>
                  </a:moveTo>
                  <a:cubicBezTo>
                    <a:pt x="18" y="4"/>
                    <a:pt x="21" y="4"/>
                    <a:pt x="23" y="0"/>
                  </a:cubicBezTo>
                  <a:cubicBezTo>
                    <a:pt x="24" y="3"/>
                    <a:pt x="22" y="3"/>
                    <a:pt x="22" y="5"/>
                  </a:cubicBezTo>
                  <a:cubicBezTo>
                    <a:pt x="21" y="8"/>
                    <a:pt x="19" y="7"/>
                    <a:pt x="17" y="8"/>
                  </a:cubicBezTo>
                  <a:cubicBezTo>
                    <a:pt x="17" y="8"/>
                    <a:pt x="16" y="8"/>
                    <a:pt x="16" y="8"/>
                  </a:cubicBezTo>
                  <a:cubicBezTo>
                    <a:pt x="12" y="7"/>
                    <a:pt x="8" y="6"/>
                    <a:pt x="5" y="4"/>
                  </a:cubicBezTo>
                  <a:cubicBezTo>
                    <a:pt x="5" y="4"/>
                    <a:pt x="4" y="4"/>
                    <a:pt x="4" y="3"/>
                  </a:cubicBezTo>
                  <a:cubicBezTo>
                    <a:pt x="4" y="2"/>
                    <a:pt x="3" y="2"/>
                    <a:pt x="2" y="2"/>
                  </a:cubicBezTo>
                  <a:cubicBezTo>
                    <a:pt x="0" y="1"/>
                    <a:pt x="1" y="1"/>
                    <a:pt x="2" y="1"/>
                  </a:cubicBezTo>
                  <a:cubicBezTo>
                    <a:pt x="2" y="1"/>
                    <a:pt x="2" y="1"/>
                    <a:pt x="2" y="1"/>
                  </a:cubicBezTo>
                  <a:cubicBezTo>
                    <a:pt x="5" y="2"/>
                    <a:pt x="8" y="0"/>
                    <a:pt x="11" y="1"/>
                  </a:cubicBezTo>
                  <a:cubicBezTo>
                    <a:pt x="11" y="2"/>
                    <a:pt x="12" y="3"/>
                    <a:pt x="13" y="2"/>
                  </a:cubicBezTo>
                  <a:cubicBezTo>
                    <a:pt x="13" y="2"/>
                    <a:pt x="14" y="2"/>
                    <a:pt x="15" y="2"/>
                  </a:cubicBezTo>
                  <a:close/>
                </a:path>
              </a:pathLst>
            </a:custGeom>
            <a:solidFill>
              <a:srgbClr val="F2EB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0" name="Freeform 1936"/>
            <p:cNvSpPr>
              <a:spLocks/>
            </p:cNvSpPr>
            <p:nvPr/>
          </p:nvSpPr>
          <p:spPr bwMode="auto">
            <a:xfrm>
              <a:off x="1611" y="1867"/>
              <a:ext cx="24" cy="67"/>
            </a:xfrm>
            <a:custGeom>
              <a:avLst/>
              <a:gdLst>
                <a:gd name="T0" fmla="*/ 9 w 10"/>
                <a:gd name="T1" fmla="*/ 12 h 28"/>
                <a:gd name="T2" fmla="*/ 5 w 10"/>
                <a:gd name="T3" fmla="*/ 24 h 28"/>
                <a:gd name="T4" fmla="*/ 2 w 10"/>
                <a:gd name="T5" fmla="*/ 28 h 28"/>
                <a:gd name="T6" fmla="*/ 0 w 10"/>
                <a:gd name="T7" fmla="*/ 28 h 28"/>
                <a:gd name="T8" fmla="*/ 4 w 10"/>
                <a:gd name="T9" fmla="*/ 19 h 28"/>
                <a:gd name="T10" fmla="*/ 5 w 10"/>
                <a:gd name="T11" fmla="*/ 9 h 28"/>
                <a:gd name="T12" fmla="*/ 2 w 10"/>
                <a:gd name="T13" fmla="*/ 5 h 28"/>
                <a:gd name="T14" fmla="*/ 7 w 10"/>
                <a:gd name="T15" fmla="*/ 0 h 28"/>
                <a:gd name="T16" fmla="*/ 9 w 10"/>
                <a:gd name="T17" fmla="*/ 3 h 28"/>
                <a:gd name="T18" fmla="*/ 9 w 10"/>
                <a:gd name="T19"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8">
                  <a:moveTo>
                    <a:pt x="9" y="12"/>
                  </a:moveTo>
                  <a:cubicBezTo>
                    <a:pt x="7" y="16"/>
                    <a:pt x="5" y="20"/>
                    <a:pt x="5" y="24"/>
                  </a:cubicBezTo>
                  <a:cubicBezTo>
                    <a:pt x="5" y="26"/>
                    <a:pt x="4" y="27"/>
                    <a:pt x="2" y="28"/>
                  </a:cubicBezTo>
                  <a:cubicBezTo>
                    <a:pt x="2" y="28"/>
                    <a:pt x="1" y="28"/>
                    <a:pt x="0" y="28"/>
                  </a:cubicBezTo>
                  <a:cubicBezTo>
                    <a:pt x="4" y="26"/>
                    <a:pt x="3" y="22"/>
                    <a:pt x="4" y="19"/>
                  </a:cubicBezTo>
                  <a:cubicBezTo>
                    <a:pt x="5" y="16"/>
                    <a:pt x="5" y="13"/>
                    <a:pt x="5" y="9"/>
                  </a:cubicBezTo>
                  <a:cubicBezTo>
                    <a:pt x="5" y="7"/>
                    <a:pt x="2" y="7"/>
                    <a:pt x="2" y="5"/>
                  </a:cubicBezTo>
                  <a:cubicBezTo>
                    <a:pt x="4" y="4"/>
                    <a:pt x="5" y="1"/>
                    <a:pt x="7" y="0"/>
                  </a:cubicBezTo>
                  <a:cubicBezTo>
                    <a:pt x="9" y="0"/>
                    <a:pt x="9" y="2"/>
                    <a:pt x="9" y="3"/>
                  </a:cubicBezTo>
                  <a:cubicBezTo>
                    <a:pt x="9" y="6"/>
                    <a:pt x="10" y="9"/>
                    <a:pt x="9" y="12"/>
                  </a:cubicBezTo>
                  <a:close/>
                </a:path>
              </a:pathLst>
            </a:custGeom>
            <a:solidFill>
              <a:srgbClr val="957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1" name="Freeform 1937"/>
            <p:cNvSpPr>
              <a:spLocks/>
            </p:cNvSpPr>
            <p:nvPr/>
          </p:nvSpPr>
          <p:spPr bwMode="auto">
            <a:xfrm>
              <a:off x="1614" y="1867"/>
              <a:ext cx="14" cy="12"/>
            </a:xfrm>
            <a:custGeom>
              <a:avLst/>
              <a:gdLst>
                <a:gd name="T0" fmla="*/ 6 w 6"/>
                <a:gd name="T1" fmla="*/ 1 h 5"/>
                <a:gd name="T2" fmla="*/ 1 w 6"/>
                <a:gd name="T3" fmla="*/ 5 h 5"/>
                <a:gd name="T4" fmla="*/ 0 w 6"/>
                <a:gd name="T5" fmla="*/ 5 h 5"/>
                <a:gd name="T6" fmla="*/ 5 w 6"/>
                <a:gd name="T7" fmla="*/ 0 h 5"/>
                <a:gd name="T8" fmla="*/ 6 w 6"/>
                <a:gd name="T9" fmla="*/ 0 h 5"/>
                <a:gd name="T10" fmla="*/ 6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6" y="1"/>
                  </a:moveTo>
                  <a:cubicBezTo>
                    <a:pt x="4" y="2"/>
                    <a:pt x="3" y="4"/>
                    <a:pt x="1" y="5"/>
                  </a:cubicBezTo>
                  <a:cubicBezTo>
                    <a:pt x="0" y="5"/>
                    <a:pt x="0" y="5"/>
                    <a:pt x="0" y="5"/>
                  </a:cubicBezTo>
                  <a:cubicBezTo>
                    <a:pt x="1" y="3"/>
                    <a:pt x="3" y="1"/>
                    <a:pt x="5" y="0"/>
                  </a:cubicBezTo>
                  <a:cubicBezTo>
                    <a:pt x="5" y="0"/>
                    <a:pt x="5" y="0"/>
                    <a:pt x="6" y="0"/>
                  </a:cubicBezTo>
                  <a:cubicBezTo>
                    <a:pt x="6" y="0"/>
                    <a:pt x="6" y="0"/>
                    <a:pt x="6" y="1"/>
                  </a:cubicBezTo>
                  <a:close/>
                </a:path>
              </a:pathLst>
            </a:custGeom>
            <a:solidFill>
              <a:srgbClr val="B394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2" name="Freeform 1938"/>
            <p:cNvSpPr>
              <a:spLocks/>
            </p:cNvSpPr>
            <p:nvPr/>
          </p:nvSpPr>
          <p:spPr bwMode="auto">
            <a:xfrm>
              <a:off x="1062" y="3205"/>
              <a:ext cx="33" cy="50"/>
            </a:xfrm>
            <a:custGeom>
              <a:avLst/>
              <a:gdLst>
                <a:gd name="T0" fmla="*/ 2 w 14"/>
                <a:gd name="T1" fmla="*/ 5 h 21"/>
                <a:gd name="T2" fmla="*/ 5 w 14"/>
                <a:gd name="T3" fmla="*/ 0 h 21"/>
                <a:gd name="T4" fmla="*/ 8 w 14"/>
                <a:gd name="T5" fmla="*/ 2 h 21"/>
                <a:gd name="T6" fmla="*/ 11 w 14"/>
                <a:gd name="T7" fmla="*/ 4 h 21"/>
                <a:gd name="T8" fmla="*/ 13 w 14"/>
                <a:gd name="T9" fmla="*/ 3 h 21"/>
                <a:gd name="T10" fmla="*/ 13 w 14"/>
                <a:gd name="T11" fmla="*/ 5 h 21"/>
                <a:gd name="T12" fmla="*/ 12 w 14"/>
                <a:gd name="T13" fmla="*/ 9 h 21"/>
                <a:gd name="T14" fmla="*/ 13 w 14"/>
                <a:gd name="T15" fmla="*/ 16 h 21"/>
                <a:gd name="T16" fmla="*/ 11 w 14"/>
                <a:gd name="T17" fmla="*/ 19 h 21"/>
                <a:gd name="T18" fmla="*/ 10 w 14"/>
                <a:gd name="T19" fmla="*/ 20 h 21"/>
                <a:gd name="T20" fmla="*/ 5 w 14"/>
                <a:gd name="T21" fmla="*/ 18 h 21"/>
                <a:gd name="T22" fmla="*/ 1 w 14"/>
                <a:gd name="T23" fmla="*/ 10 h 21"/>
                <a:gd name="T24" fmla="*/ 2 w 14"/>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2" y="5"/>
                  </a:moveTo>
                  <a:cubicBezTo>
                    <a:pt x="3" y="3"/>
                    <a:pt x="4" y="2"/>
                    <a:pt x="5" y="0"/>
                  </a:cubicBezTo>
                  <a:cubicBezTo>
                    <a:pt x="6" y="1"/>
                    <a:pt x="7" y="1"/>
                    <a:pt x="8" y="2"/>
                  </a:cubicBezTo>
                  <a:cubicBezTo>
                    <a:pt x="9" y="3"/>
                    <a:pt x="10" y="4"/>
                    <a:pt x="11" y="4"/>
                  </a:cubicBezTo>
                  <a:cubicBezTo>
                    <a:pt x="12" y="3"/>
                    <a:pt x="12" y="2"/>
                    <a:pt x="13" y="3"/>
                  </a:cubicBezTo>
                  <a:cubicBezTo>
                    <a:pt x="14" y="3"/>
                    <a:pt x="13" y="4"/>
                    <a:pt x="13" y="5"/>
                  </a:cubicBezTo>
                  <a:cubicBezTo>
                    <a:pt x="12" y="6"/>
                    <a:pt x="13" y="7"/>
                    <a:pt x="12" y="9"/>
                  </a:cubicBezTo>
                  <a:cubicBezTo>
                    <a:pt x="11" y="11"/>
                    <a:pt x="14" y="14"/>
                    <a:pt x="13" y="16"/>
                  </a:cubicBezTo>
                  <a:cubicBezTo>
                    <a:pt x="13" y="18"/>
                    <a:pt x="12" y="18"/>
                    <a:pt x="11" y="19"/>
                  </a:cubicBezTo>
                  <a:cubicBezTo>
                    <a:pt x="11" y="20"/>
                    <a:pt x="10" y="21"/>
                    <a:pt x="10" y="20"/>
                  </a:cubicBezTo>
                  <a:cubicBezTo>
                    <a:pt x="9" y="16"/>
                    <a:pt x="6" y="19"/>
                    <a:pt x="5" y="18"/>
                  </a:cubicBezTo>
                  <a:cubicBezTo>
                    <a:pt x="1" y="16"/>
                    <a:pt x="0" y="13"/>
                    <a:pt x="1" y="10"/>
                  </a:cubicBezTo>
                  <a:cubicBezTo>
                    <a:pt x="1" y="8"/>
                    <a:pt x="1" y="6"/>
                    <a:pt x="2" y="5"/>
                  </a:cubicBezTo>
                  <a:close/>
                </a:path>
              </a:pathLst>
            </a:custGeom>
            <a:solidFill>
              <a:srgbClr val="EBD6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3" name="Freeform 1939"/>
            <p:cNvSpPr>
              <a:spLocks/>
            </p:cNvSpPr>
            <p:nvPr/>
          </p:nvSpPr>
          <p:spPr bwMode="auto">
            <a:xfrm>
              <a:off x="1081" y="3208"/>
              <a:ext cx="7" cy="9"/>
            </a:xfrm>
            <a:custGeom>
              <a:avLst/>
              <a:gdLst>
                <a:gd name="T0" fmla="*/ 3 w 3"/>
                <a:gd name="T1" fmla="*/ 3 h 4"/>
                <a:gd name="T2" fmla="*/ 0 w 3"/>
                <a:gd name="T3" fmla="*/ 1 h 4"/>
                <a:gd name="T4" fmla="*/ 3 w 3"/>
                <a:gd name="T5" fmla="*/ 3 h 4"/>
              </a:gdLst>
              <a:ahLst/>
              <a:cxnLst>
                <a:cxn ang="0">
                  <a:pos x="T0" y="T1"/>
                </a:cxn>
                <a:cxn ang="0">
                  <a:pos x="T2" y="T3"/>
                </a:cxn>
                <a:cxn ang="0">
                  <a:pos x="T4" y="T5"/>
                </a:cxn>
              </a:cxnLst>
              <a:rect l="0" t="0" r="r" b="b"/>
              <a:pathLst>
                <a:path w="3" h="4">
                  <a:moveTo>
                    <a:pt x="3" y="3"/>
                  </a:moveTo>
                  <a:cubicBezTo>
                    <a:pt x="1" y="4"/>
                    <a:pt x="0" y="4"/>
                    <a:pt x="0" y="1"/>
                  </a:cubicBezTo>
                  <a:cubicBezTo>
                    <a:pt x="2" y="0"/>
                    <a:pt x="3" y="0"/>
                    <a:pt x="3" y="3"/>
                  </a:cubicBezTo>
                  <a:close/>
                </a:path>
              </a:pathLst>
            </a:custGeom>
            <a:solidFill>
              <a:srgbClr val="886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4" name="Freeform 1940"/>
            <p:cNvSpPr>
              <a:spLocks/>
            </p:cNvSpPr>
            <p:nvPr/>
          </p:nvSpPr>
          <p:spPr bwMode="auto">
            <a:xfrm>
              <a:off x="1088" y="3217"/>
              <a:ext cx="12" cy="10"/>
            </a:xfrm>
            <a:custGeom>
              <a:avLst/>
              <a:gdLst>
                <a:gd name="T0" fmla="*/ 1 w 5"/>
                <a:gd name="T1" fmla="*/ 4 h 4"/>
                <a:gd name="T2" fmla="*/ 2 w 5"/>
                <a:gd name="T3" fmla="*/ 0 h 4"/>
                <a:gd name="T4" fmla="*/ 1 w 5"/>
                <a:gd name="T5" fmla="*/ 4 h 4"/>
              </a:gdLst>
              <a:ahLst/>
              <a:cxnLst>
                <a:cxn ang="0">
                  <a:pos x="T0" y="T1"/>
                </a:cxn>
                <a:cxn ang="0">
                  <a:pos x="T2" y="T3"/>
                </a:cxn>
                <a:cxn ang="0">
                  <a:pos x="T4" y="T5"/>
                </a:cxn>
              </a:cxnLst>
              <a:rect l="0" t="0" r="r" b="b"/>
              <a:pathLst>
                <a:path w="5" h="4">
                  <a:moveTo>
                    <a:pt x="1" y="4"/>
                  </a:moveTo>
                  <a:cubicBezTo>
                    <a:pt x="1" y="2"/>
                    <a:pt x="0" y="1"/>
                    <a:pt x="2" y="0"/>
                  </a:cubicBezTo>
                  <a:cubicBezTo>
                    <a:pt x="3" y="1"/>
                    <a:pt x="5" y="3"/>
                    <a:pt x="1" y="4"/>
                  </a:cubicBezTo>
                  <a:close/>
                </a:path>
              </a:pathLst>
            </a:custGeom>
            <a:solidFill>
              <a:srgbClr val="83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5" name="Freeform 1941"/>
            <p:cNvSpPr>
              <a:spLocks/>
            </p:cNvSpPr>
            <p:nvPr/>
          </p:nvSpPr>
          <p:spPr bwMode="auto">
            <a:xfrm>
              <a:off x="1088" y="3243"/>
              <a:ext cx="7" cy="10"/>
            </a:xfrm>
            <a:custGeom>
              <a:avLst/>
              <a:gdLst>
                <a:gd name="T0" fmla="*/ 0 w 3"/>
                <a:gd name="T1" fmla="*/ 3 h 4"/>
                <a:gd name="T2" fmla="*/ 2 w 3"/>
                <a:gd name="T3" fmla="*/ 0 h 4"/>
                <a:gd name="T4" fmla="*/ 3 w 3"/>
                <a:gd name="T5" fmla="*/ 3 h 4"/>
                <a:gd name="T6" fmla="*/ 0 w 3"/>
                <a:gd name="T7" fmla="*/ 3 h 4"/>
              </a:gdLst>
              <a:ahLst/>
              <a:cxnLst>
                <a:cxn ang="0">
                  <a:pos x="T0" y="T1"/>
                </a:cxn>
                <a:cxn ang="0">
                  <a:pos x="T2" y="T3"/>
                </a:cxn>
                <a:cxn ang="0">
                  <a:pos x="T4" y="T5"/>
                </a:cxn>
                <a:cxn ang="0">
                  <a:pos x="T6" y="T7"/>
                </a:cxn>
              </a:cxnLst>
              <a:rect l="0" t="0" r="r" b="b"/>
              <a:pathLst>
                <a:path w="3" h="4">
                  <a:moveTo>
                    <a:pt x="0" y="3"/>
                  </a:moveTo>
                  <a:cubicBezTo>
                    <a:pt x="0" y="1"/>
                    <a:pt x="1" y="1"/>
                    <a:pt x="2" y="0"/>
                  </a:cubicBezTo>
                  <a:cubicBezTo>
                    <a:pt x="2" y="1"/>
                    <a:pt x="3" y="1"/>
                    <a:pt x="3" y="3"/>
                  </a:cubicBezTo>
                  <a:cubicBezTo>
                    <a:pt x="2" y="4"/>
                    <a:pt x="1" y="3"/>
                    <a:pt x="0" y="3"/>
                  </a:cubicBezTo>
                  <a:close/>
                </a:path>
              </a:pathLst>
            </a:custGeom>
            <a:solidFill>
              <a:srgbClr val="977A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6" name="Freeform 1942"/>
            <p:cNvSpPr>
              <a:spLocks/>
            </p:cNvSpPr>
            <p:nvPr/>
          </p:nvSpPr>
          <p:spPr bwMode="auto">
            <a:xfrm>
              <a:off x="1678" y="2405"/>
              <a:ext cx="47" cy="99"/>
            </a:xfrm>
            <a:custGeom>
              <a:avLst/>
              <a:gdLst>
                <a:gd name="T0" fmla="*/ 9 w 20"/>
                <a:gd name="T1" fmla="*/ 17 h 42"/>
                <a:gd name="T2" fmla="*/ 15 w 20"/>
                <a:gd name="T3" fmla="*/ 34 h 42"/>
                <a:gd name="T4" fmla="*/ 15 w 20"/>
                <a:gd name="T5" fmla="*/ 35 h 42"/>
                <a:gd name="T6" fmla="*/ 12 w 20"/>
                <a:gd name="T7" fmla="*/ 34 h 42"/>
                <a:gd name="T8" fmla="*/ 11 w 20"/>
                <a:gd name="T9" fmla="*/ 30 h 42"/>
                <a:gd name="T10" fmla="*/ 19 w 20"/>
                <a:gd name="T11" fmla="*/ 40 h 42"/>
                <a:gd name="T12" fmla="*/ 20 w 20"/>
                <a:gd name="T13" fmla="*/ 41 h 42"/>
                <a:gd name="T14" fmla="*/ 19 w 20"/>
                <a:gd name="T15" fmla="*/ 42 h 42"/>
                <a:gd name="T16" fmla="*/ 17 w 20"/>
                <a:gd name="T17" fmla="*/ 42 h 42"/>
                <a:gd name="T18" fmla="*/ 11 w 20"/>
                <a:gd name="T19" fmla="*/ 37 h 42"/>
                <a:gd name="T20" fmla="*/ 5 w 20"/>
                <a:gd name="T21" fmla="*/ 12 h 42"/>
                <a:gd name="T22" fmla="*/ 1 w 20"/>
                <a:gd name="T23" fmla="*/ 8 h 42"/>
                <a:gd name="T24" fmla="*/ 5 w 20"/>
                <a:gd name="T25" fmla="*/ 8 h 42"/>
                <a:gd name="T26" fmla="*/ 0 w 20"/>
                <a:gd name="T27" fmla="*/ 2 h 42"/>
                <a:gd name="T28" fmla="*/ 4 w 20"/>
                <a:gd name="T29" fmla="*/ 4 h 42"/>
                <a:gd name="T30" fmla="*/ 5 w 20"/>
                <a:gd name="T31" fmla="*/ 3 h 42"/>
                <a:gd name="T32" fmla="*/ 7 w 20"/>
                <a:gd name="T33" fmla="*/ 0 h 42"/>
                <a:gd name="T34" fmla="*/ 8 w 20"/>
                <a:gd name="T35" fmla="*/ 4 h 42"/>
                <a:gd name="T36" fmla="*/ 9 w 20"/>
                <a:gd name="T3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42">
                  <a:moveTo>
                    <a:pt x="9" y="17"/>
                  </a:moveTo>
                  <a:cubicBezTo>
                    <a:pt x="10" y="23"/>
                    <a:pt x="12" y="29"/>
                    <a:pt x="15" y="34"/>
                  </a:cubicBezTo>
                  <a:cubicBezTo>
                    <a:pt x="15" y="35"/>
                    <a:pt x="15" y="35"/>
                    <a:pt x="15" y="35"/>
                  </a:cubicBezTo>
                  <a:cubicBezTo>
                    <a:pt x="13" y="36"/>
                    <a:pt x="13" y="35"/>
                    <a:pt x="12" y="34"/>
                  </a:cubicBezTo>
                  <a:cubicBezTo>
                    <a:pt x="12" y="33"/>
                    <a:pt x="11" y="31"/>
                    <a:pt x="11" y="30"/>
                  </a:cubicBezTo>
                  <a:cubicBezTo>
                    <a:pt x="12" y="34"/>
                    <a:pt x="14" y="38"/>
                    <a:pt x="19" y="40"/>
                  </a:cubicBezTo>
                  <a:cubicBezTo>
                    <a:pt x="19" y="40"/>
                    <a:pt x="20" y="40"/>
                    <a:pt x="20" y="41"/>
                  </a:cubicBezTo>
                  <a:cubicBezTo>
                    <a:pt x="20" y="41"/>
                    <a:pt x="19" y="42"/>
                    <a:pt x="19" y="42"/>
                  </a:cubicBezTo>
                  <a:cubicBezTo>
                    <a:pt x="18" y="42"/>
                    <a:pt x="18" y="42"/>
                    <a:pt x="17" y="42"/>
                  </a:cubicBezTo>
                  <a:cubicBezTo>
                    <a:pt x="15" y="41"/>
                    <a:pt x="13" y="39"/>
                    <a:pt x="11" y="37"/>
                  </a:cubicBezTo>
                  <a:cubicBezTo>
                    <a:pt x="9" y="29"/>
                    <a:pt x="6" y="21"/>
                    <a:pt x="5" y="12"/>
                  </a:cubicBezTo>
                  <a:cubicBezTo>
                    <a:pt x="5" y="10"/>
                    <a:pt x="3" y="9"/>
                    <a:pt x="1" y="8"/>
                  </a:cubicBezTo>
                  <a:cubicBezTo>
                    <a:pt x="2" y="6"/>
                    <a:pt x="4" y="8"/>
                    <a:pt x="5" y="8"/>
                  </a:cubicBezTo>
                  <a:cubicBezTo>
                    <a:pt x="5" y="5"/>
                    <a:pt x="2" y="4"/>
                    <a:pt x="0" y="2"/>
                  </a:cubicBezTo>
                  <a:cubicBezTo>
                    <a:pt x="2" y="2"/>
                    <a:pt x="3" y="3"/>
                    <a:pt x="4" y="4"/>
                  </a:cubicBezTo>
                  <a:cubicBezTo>
                    <a:pt x="5" y="4"/>
                    <a:pt x="5" y="4"/>
                    <a:pt x="5" y="3"/>
                  </a:cubicBezTo>
                  <a:cubicBezTo>
                    <a:pt x="5" y="1"/>
                    <a:pt x="5" y="0"/>
                    <a:pt x="7" y="0"/>
                  </a:cubicBezTo>
                  <a:cubicBezTo>
                    <a:pt x="9" y="1"/>
                    <a:pt x="8" y="2"/>
                    <a:pt x="8" y="4"/>
                  </a:cubicBezTo>
                  <a:cubicBezTo>
                    <a:pt x="9" y="8"/>
                    <a:pt x="9" y="12"/>
                    <a:pt x="9" y="17"/>
                  </a:cubicBezTo>
                  <a:close/>
                </a:path>
              </a:pathLst>
            </a:custGeom>
            <a:solidFill>
              <a:srgbClr val="F0DD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7" name="Freeform 1943"/>
            <p:cNvSpPr>
              <a:spLocks/>
            </p:cNvSpPr>
            <p:nvPr/>
          </p:nvSpPr>
          <p:spPr bwMode="auto">
            <a:xfrm>
              <a:off x="1702" y="2474"/>
              <a:ext cx="59" cy="30"/>
            </a:xfrm>
            <a:custGeom>
              <a:avLst/>
              <a:gdLst>
                <a:gd name="T0" fmla="*/ 10 w 25"/>
                <a:gd name="T1" fmla="*/ 12 h 13"/>
                <a:gd name="T2" fmla="*/ 0 w 25"/>
                <a:gd name="T3" fmla="*/ 0 h 13"/>
                <a:gd name="T4" fmla="*/ 2 w 25"/>
                <a:gd name="T5" fmla="*/ 3 h 13"/>
                <a:gd name="T6" fmla="*/ 5 w 25"/>
                <a:gd name="T7" fmla="*/ 6 h 13"/>
                <a:gd name="T8" fmla="*/ 8 w 25"/>
                <a:gd name="T9" fmla="*/ 8 h 13"/>
                <a:gd name="T10" fmla="*/ 25 w 25"/>
                <a:gd name="T11" fmla="*/ 10 h 13"/>
                <a:gd name="T12" fmla="*/ 25 w 25"/>
                <a:gd name="T13" fmla="*/ 10 h 13"/>
                <a:gd name="T14" fmla="*/ 10 w 25"/>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3">
                  <a:moveTo>
                    <a:pt x="10" y="12"/>
                  </a:moveTo>
                  <a:cubicBezTo>
                    <a:pt x="4" y="11"/>
                    <a:pt x="2" y="6"/>
                    <a:pt x="0" y="0"/>
                  </a:cubicBezTo>
                  <a:cubicBezTo>
                    <a:pt x="2" y="1"/>
                    <a:pt x="2" y="2"/>
                    <a:pt x="2" y="3"/>
                  </a:cubicBezTo>
                  <a:cubicBezTo>
                    <a:pt x="3" y="5"/>
                    <a:pt x="3" y="6"/>
                    <a:pt x="5" y="6"/>
                  </a:cubicBezTo>
                  <a:cubicBezTo>
                    <a:pt x="6" y="8"/>
                    <a:pt x="7" y="8"/>
                    <a:pt x="8" y="8"/>
                  </a:cubicBezTo>
                  <a:cubicBezTo>
                    <a:pt x="14" y="7"/>
                    <a:pt x="19" y="10"/>
                    <a:pt x="25" y="10"/>
                  </a:cubicBezTo>
                  <a:cubicBezTo>
                    <a:pt x="25" y="10"/>
                    <a:pt x="25" y="10"/>
                    <a:pt x="25" y="10"/>
                  </a:cubicBezTo>
                  <a:cubicBezTo>
                    <a:pt x="20" y="11"/>
                    <a:pt x="15" y="13"/>
                    <a:pt x="10" y="12"/>
                  </a:cubicBezTo>
                  <a:close/>
                </a:path>
              </a:pathLst>
            </a:custGeom>
            <a:solidFill>
              <a:srgbClr val="F6F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8" name="Freeform 1944"/>
            <p:cNvSpPr>
              <a:spLocks/>
            </p:cNvSpPr>
            <p:nvPr/>
          </p:nvSpPr>
          <p:spPr bwMode="auto">
            <a:xfrm>
              <a:off x="1595" y="1548"/>
              <a:ext cx="7" cy="9"/>
            </a:xfrm>
            <a:custGeom>
              <a:avLst/>
              <a:gdLst>
                <a:gd name="T0" fmla="*/ 1 w 3"/>
                <a:gd name="T1" fmla="*/ 4 h 4"/>
                <a:gd name="T2" fmla="*/ 0 w 3"/>
                <a:gd name="T3" fmla="*/ 2 h 4"/>
                <a:gd name="T4" fmla="*/ 1 w 3"/>
                <a:gd name="T5" fmla="*/ 0 h 4"/>
                <a:gd name="T6" fmla="*/ 3 w 3"/>
                <a:gd name="T7" fmla="*/ 2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0" y="4"/>
                    <a:pt x="0" y="3"/>
                    <a:pt x="0" y="2"/>
                  </a:cubicBezTo>
                  <a:cubicBezTo>
                    <a:pt x="0" y="2"/>
                    <a:pt x="0" y="1"/>
                    <a:pt x="1" y="0"/>
                  </a:cubicBezTo>
                  <a:cubicBezTo>
                    <a:pt x="2" y="0"/>
                    <a:pt x="2" y="1"/>
                    <a:pt x="3" y="2"/>
                  </a:cubicBezTo>
                  <a:cubicBezTo>
                    <a:pt x="3" y="3"/>
                    <a:pt x="2" y="4"/>
                    <a:pt x="1" y="4"/>
                  </a:cubicBezTo>
                  <a:close/>
                </a:path>
              </a:pathLst>
            </a:custGeom>
            <a:solidFill>
              <a:srgbClr val="8A6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9" name="Freeform 1945"/>
            <p:cNvSpPr>
              <a:spLocks/>
            </p:cNvSpPr>
            <p:nvPr/>
          </p:nvSpPr>
          <p:spPr bwMode="auto">
            <a:xfrm>
              <a:off x="1606" y="2066"/>
              <a:ext cx="8" cy="12"/>
            </a:xfrm>
            <a:custGeom>
              <a:avLst/>
              <a:gdLst>
                <a:gd name="T0" fmla="*/ 1 w 3"/>
                <a:gd name="T1" fmla="*/ 0 h 5"/>
                <a:gd name="T2" fmla="*/ 3 w 3"/>
                <a:gd name="T3" fmla="*/ 3 h 5"/>
                <a:gd name="T4" fmla="*/ 2 w 3"/>
                <a:gd name="T5" fmla="*/ 5 h 5"/>
                <a:gd name="T6" fmla="*/ 0 w 3"/>
                <a:gd name="T7" fmla="*/ 4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cubicBezTo>
                    <a:pt x="2" y="1"/>
                    <a:pt x="2" y="2"/>
                    <a:pt x="3" y="3"/>
                  </a:cubicBezTo>
                  <a:cubicBezTo>
                    <a:pt x="3" y="4"/>
                    <a:pt x="3" y="5"/>
                    <a:pt x="2" y="5"/>
                  </a:cubicBezTo>
                  <a:cubicBezTo>
                    <a:pt x="1" y="5"/>
                    <a:pt x="0" y="5"/>
                    <a:pt x="0" y="4"/>
                  </a:cubicBezTo>
                  <a:cubicBezTo>
                    <a:pt x="1" y="3"/>
                    <a:pt x="1" y="1"/>
                    <a:pt x="1" y="0"/>
                  </a:cubicBezTo>
                  <a:close/>
                </a:path>
              </a:pathLst>
            </a:custGeom>
            <a:solidFill>
              <a:srgbClr val="A4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0" name="Freeform 1946"/>
            <p:cNvSpPr>
              <a:spLocks/>
            </p:cNvSpPr>
            <p:nvPr/>
          </p:nvSpPr>
          <p:spPr bwMode="auto">
            <a:xfrm>
              <a:off x="1597" y="2069"/>
              <a:ext cx="9" cy="7"/>
            </a:xfrm>
            <a:custGeom>
              <a:avLst/>
              <a:gdLst>
                <a:gd name="T0" fmla="*/ 3 w 4"/>
                <a:gd name="T1" fmla="*/ 0 h 3"/>
                <a:gd name="T2" fmla="*/ 2 w 4"/>
                <a:gd name="T3" fmla="*/ 3 h 3"/>
                <a:gd name="T4" fmla="*/ 1 w 4"/>
                <a:gd name="T5" fmla="*/ 2 h 3"/>
                <a:gd name="T6" fmla="*/ 3 w 4"/>
                <a:gd name="T7" fmla="*/ 0 h 3"/>
              </a:gdLst>
              <a:ahLst/>
              <a:cxnLst>
                <a:cxn ang="0">
                  <a:pos x="T0" y="T1"/>
                </a:cxn>
                <a:cxn ang="0">
                  <a:pos x="T2" y="T3"/>
                </a:cxn>
                <a:cxn ang="0">
                  <a:pos x="T4" y="T5"/>
                </a:cxn>
                <a:cxn ang="0">
                  <a:pos x="T6" y="T7"/>
                </a:cxn>
              </a:cxnLst>
              <a:rect l="0" t="0" r="r" b="b"/>
              <a:pathLst>
                <a:path w="4" h="3">
                  <a:moveTo>
                    <a:pt x="3" y="0"/>
                  </a:moveTo>
                  <a:cubicBezTo>
                    <a:pt x="3" y="1"/>
                    <a:pt x="4" y="2"/>
                    <a:pt x="2" y="3"/>
                  </a:cubicBezTo>
                  <a:cubicBezTo>
                    <a:pt x="2" y="3"/>
                    <a:pt x="1" y="3"/>
                    <a:pt x="1" y="2"/>
                  </a:cubicBezTo>
                  <a:cubicBezTo>
                    <a:pt x="0" y="1"/>
                    <a:pt x="2" y="0"/>
                    <a:pt x="3" y="0"/>
                  </a:cubicBezTo>
                  <a:close/>
                </a:path>
              </a:pathLst>
            </a:custGeom>
            <a:solidFill>
              <a:srgbClr val="7659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1" name="Freeform 1947"/>
            <p:cNvSpPr>
              <a:spLocks/>
            </p:cNvSpPr>
            <p:nvPr/>
          </p:nvSpPr>
          <p:spPr bwMode="auto">
            <a:xfrm>
              <a:off x="1683" y="1470"/>
              <a:ext cx="59" cy="66"/>
            </a:xfrm>
            <a:custGeom>
              <a:avLst/>
              <a:gdLst>
                <a:gd name="T0" fmla="*/ 23 w 25"/>
                <a:gd name="T1" fmla="*/ 28 h 28"/>
                <a:gd name="T2" fmla="*/ 18 w 25"/>
                <a:gd name="T3" fmla="*/ 25 h 28"/>
                <a:gd name="T4" fmla="*/ 9 w 25"/>
                <a:gd name="T5" fmla="*/ 21 h 28"/>
                <a:gd name="T6" fmla="*/ 8 w 25"/>
                <a:gd name="T7" fmla="*/ 20 h 28"/>
                <a:gd name="T8" fmla="*/ 0 w 25"/>
                <a:gd name="T9" fmla="*/ 18 h 28"/>
                <a:gd name="T10" fmla="*/ 10 w 25"/>
                <a:gd name="T11" fmla="*/ 19 h 28"/>
                <a:gd name="T12" fmla="*/ 0 w 25"/>
                <a:gd name="T13" fmla="*/ 14 h 28"/>
                <a:gd name="T14" fmla="*/ 8 w 25"/>
                <a:gd name="T15" fmla="*/ 16 h 28"/>
                <a:gd name="T16" fmla="*/ 1 w 25"/>
                <a:gd name="T17" fmla="*/ 9 h 28"/>
                <a:gd name="T18" fmla="*/ 8 w 25"/>
                <a:gd name="T19" fmla="*/ 13 h 28"/>
                <a:gd name="T20" fmla="*/ 0 w 25"/>
                <a:gd name="T21" fmla="*/ 0 h 28"/>
                <a:gd name="T22" fmla="*/ 7 w 25"/>
                <a:gd name="T23" fmla="*/ 6 h 28"/>
                <a:gd name="T24" fmla="*/ 10 w 25"/>
                <a:gd name="T25" fmla="*/ 13 h 28"/>
                <a:gd name="T26" fmla="*/ 17 w 25"/>
                <a:gd name="T27" fmla="*/ 21 h 28"/>
                <a:gd name="T28" fmla="*/ 25 w 25"/>
                <a:gd name="T29" fmla="*/ 23 h 28"/>
                <a:gd name="T30" fmla="*/ 24 w 25"/>
                <a:gd name="T31" fmla="*/ 23 h 28"/>
                <a:gd name="T32" fmla="*/ 20 w 25"/>
                <a:gd name="T33" fmla="*/ 24 h 28"/>
                <a:gd name="T34" fmla="*/ 25 w 25"/>
                <a:gd name="T35" fmla="*/ 27 h 28"/>
                <a:gd name="T36" fmla="*/ 25 w 25"/>
                <a:gd name="T37" fmla="*/ 28 h 28"/>
                <a:gd name="T38" fmla="*/ 23 w 25"/>
                <a:gd name="T3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8">
                  <a:moveTo>
                    <a:pt x="23" y="28"/>
                  </a:moveTo>
                  <a:cubicBezTo>
                    <a:pt x="21" y="27"/>
                    <a:pt x="19" y="26"/>
                    <a:pt x="18" y="25"/>
                  </a:cubicBezTo>
                  <a:cubicBezTo>
                    <a:pt x="15" y="23"/>
                    <a:pt x="12" y="22"/>
                    <a:pt x="9" y="21"/>
                  </a:cubicBezTo>
                  <a:cubicBezTo>
                    <a:pt x="8" y="21"/>
                    <a:pt x="8" y="20"/>
                    <a:pt x="8" y="20"/>
                  </a:cubicBezTo>
                  <a:cubicBezTo>
                    <a:pt x="6" y="18"/>
                    <a:pt x="3" y="20"/>
                    <a:pt x="0" y="18"/>
                  </a:cubicBezTo>
                  <a:cubicBezTo>
                    <a:pt x="4" y="17"/>
                    <a:pt x="6" y="18"/>
                    <a:pt x="10" y="19"/>
                  </a:cubicBezTo>
                  <a:cubicBezTo>
                    <a:pt x="7" y="16"/>
                    <a:pt x="4" y="15"/>
                    <a:pt x="0" y="14"/>
                  </a:cubicBezTo>
                  <a:cubicBezTo>
                    <a:pt x="4" y="13"/>
                    <a:pt x="6" y="15"/>
                    <a:pt x="8" y="16"/>
                  </a:cubicBezTo>
                  <a:cubicBezTo>
                    <a:pt x="6" y="13"/>
                    <a:pt x="3" y="11"/>
                    <a:pt x="1" y="9"/>
                  </a:cubicBezTo>
                  <a:cubicBezTo>
                    <a:pt x="4" y="9"/>
                    <a:pt x="6" y="11"/>
                    <a:pt x="8" y="13"/>
                  </a:cubicBezTo>
                  <a:cubicBezTo>
                    <a:pt x="7" y="8"/>
                    <a:pt x="4" y="4"/>
                    <a:pt x="0" y="0"/>
                  </a:cubicBezTo>
                  <a:cubicBezTo>
                    <a:pt x="4" y="1"/>
                    <a:pt x="5" y="4"/>
                    <a:pt x="7" y="6"/>
                  </a:cubicBezTo>
                  <a:cubicBezTo>
                    <a:pt x="8" y="8"/>
                    <a:pt x="9" y="11"/>
                    <a:pt x="10" y="13"/>
                  </a:cubicBezTo>
                  <a:cubicBezTo>
                    <a:pt x="11" y="17"/>
                    <a:pt x="14" y="19"/>
                    <a:pt x="17" y="21"/>
                  </a:cubicBezTo>
                  <a:cubicBezTo>
                    <a:pt x="20" y="22"/>
                    <a:pt x="23" y="21"/>
                    <a:pt x="25" y="23"/>
                  </a:cubicBezTo>
                  <a:cubicBezTo>
                    <a:pt x="25" y="23"/>
                    <a:pt x="24" y="23"/>
                    <a:pt x="24" y="23"/>
                  </a:cubicBezTo>
                  <a:cubicBezTo>
                    <a:pt x="23" y="24"/>
                    <a:pt x="22" y="24"/>
                    <a:pt x="20" y="24"/>
                  </a:cubicBezTo>
                  <a:cubicBezTo>
                    <a:pt x="22" y="25"/>
                    <a:pt x="24" y="25"/>
                    <a:pt x="25" y="27"/>
                  </a:cubicBezTo>
                  <a:cubicBezTo>
                    <a:pt x="25" y="27"/>
                    <a:pt x="25" y="27"/>
                    <a:pt x="25" y="28"/>
                  </a:cubicBezTo>
                  <a:cubicBezTo>
                    <a:pt x="24" y="28"/>
                    <a:pt x="23" y="28"/>
                    <a:pt x="23" y="28"/>
                  </a:cubicBezTo>
                  <a:close/>
                </a:path>
              </a:pathLst>
            </a:custGeom>
            <a:solidFill>
              <a:srgbClr val="E8C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2" name="Freeform 1948"/>
            <p:cNvSpPr>
              <a:spLocks/>
            </p:cNvSpPr>
            <p:nvPr/>
          </p:nvSpPr>
          <p:spPr bwMode="auto">
            <a:xfrm>
              <a:off x="967" y="2017"/>
              <a:ext cx="38" cy="99"/>
            </a:xfrm>
            <a:custGeom>
              <a:avLst/>
              <a:gdLst>
                <a:gd name="T0" fmla="*/ 8 w 16"/>
                <a:gd name="T1" fmla="*/ 12 h 42"/>
                <a:gd name="T2" fmla="*/ 10 w 16"/>
                <a:gd name="T3" fmla="*/ 7 h 42"/>
                <a:gd name="T4" fmla="*/ 16 w 16"/>
                <a:gd name="T5" fmla="*/ 0 h 42"/>
                <a:gd name="T6" fmla="*/ 10 w 16"/>
                <a:gd name="T7" fmla="*/ 14 h 42"/>
                <a:gd name="T8" fmla="*/ 15 w 16"/>
                <a:gd name="T9" fmla="*/ 10 h 42"/>
                <a:gd name="T10" fmla="*/ 10 w 16"/>
                <a:gd name="T11" fmla="*/ 17 h 42"/>
                <a:gd name="T12" fmla="*/ 15 w 16"/>
                <a:gd name="T13" fmla="*/ 16 h 42"/>
                <a:gd name="T14" fmla="*/ 10 w 16"/>
                <a:gd name="T15" fmla="*/ 20 h 42"/>
                <a:gd name="T16" fmla="*/ 15 w 16"/>
                <a:gd name="T17" fmla="*/ 21 h 42"/>
                <a:gd name="T18" fmla="*/ 9 w 16"/>
                <a:gd name="T19" fmla="*/ 24 h 42"/>
                <a:gd name="T20" fmla="*/ 5 w 16"/>
                <a:gd name="T21" fmla="*/ 40 h 42"/>
                <a:gd name="T22" fmla="*/ 1 w 16"/>
                <a:gd name="T23" fmla="*/ 42 h 42"/>
                <a:gd name="T24" fmla="*/ 0 w 16"/>
                <a:gd name="T25" fmla="*/ 41 h 42"/>
                <a:gd name="T26" fmla="*/ 2 w 16"/>
                <a:gd name="T27" fmla="*/ 38 h 42"/>
                <a:gd name="T28" fmla="*/ 4 w 16"/>
                <a:gd name="T29" fmla="*/ 34 h 42"/>
                <a:gd name="T30" fmla="*/ 8 w 16"/>
                <a:gd name="T31"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42">
                  <a:moveTo>
                    <a:pt x="8" y="12"/>
                  </a:moveTo>
                  <a:cubicBezTo>
                    <a:pt x="8" y="11"/>
                    <a:pt x="9" y="9"/>
                    <a:pt x="10" y="7"/>
                  </a:cubicBezTo>
                  <a:cubicBezTo>
                    <a:pt x="11" y="5"/>
                    <a:pt x="12" y="1"/>
                    <a:pt x="16" y="0"/>
                  </a:cubicBezTo>
                  <a:cubicBezTo>
                    <a:pt x="14" y="5"/>
                    <a:pt x="10" y="8"/>
                    <a:pt x="10" y="14"/>
                  </a:cubicBezTo>
                  <a:cubicBezTo>
                    <a:pt x="12" y="13"/>
                    <a:pt x="12" y="10"/>
                    <a:pt x="15" y="10"/>
                  </a:cubicBezTo>
                  <a:cubicBezTo>
                    <a:pt x="14" y="13"/>
                    <a:pt x="11" y="14"/>
                    <a:pt x="10" y="17"/>
                  </a:cubicBezTo>
                  <a:cubicBezTo>
                    <a:pt x="12" y="17"/>
                    <a:pt x="13" y="15"/>
                    <a:pt x="15" y="16"/>
                  </a:cubicBezTo>
                  <a:cubicBezTo>
                    <a:pt x="13" y="18"/>
                    <a:pt x="10" y="18"/>
                    <a:pt x="10" y="20"/>
                  </a:cubicBezTo>
                  <a:cubicBezTo>
                    <a:pt x="12" y="21"/>
                    <a:pt x="13" y="19"/>
                    <a:pt x="15" y="21"/>
                  </a:cubicBezTo>
                  <a:cubicBezTo>
                    <a:pt x="13" y="22"/>
                    <a:pt x="10" y="22"/>
                    <a:pt x="9" y="24"/>
                  </a:cubicBezTo>
                  <a:cubicBezTo>
                    <a:pt x="8" y="30"/>
                    <a:pt x="8" y="35"/>
                    <a:pt x="5" y="40"/>
                  </a:cubicBezTo>
                  <a:cubicBezTo>
                    <a:pt x="3" y="41"/>
                    <a:pt x="3" y="42"/>
                    <a:pt x="1" y="42"/>
                  </a:cubicBezTo>
                  <a:cubicBezTo>
                    <a:pt x="1" y="42"/>
                    <a:pt x="1" y="42"/>
                    <a:pt x="0" y="41"/>
                  </a:cubicBezTo>
                  <a:cubicBezTo>
                    <a:pt x="0" y="40"/>
                    <a:pt x="2" y="39"/>
                    <a:pt x="2" y="38"/>
                  </a:cubicBezTo>
                  <a:cubicBezTo>
                    <a:pt x="3" y="37"/>
                    <a:pt x="4" y="36"/>
                    <a:pt x="4" y="34"/>
                  </a:cubicBezTo>
                  <a:cubicBezTo>
                    <a:pt x="6" y="27"/>
                    <a:pt x="6" y="20"/>
                    <a:pt x="8" y="12"/>
                  </a:cubicBezTo>
                  <a:close/>
                </a:path>
              </a:pathLst>
            </a:custGeom>
            <a:solidFill>
              <a:srgbClr val="EDD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3" name="Freeform 1949"/>
            <p:cNvSpPr>
              <a:spLocks/>
            </p:cNvSpPr>
            <p:nvPr/>
          </p:nvSpPr>
          <p:spPr bwMode="auto">
            <a:xfrm>
              <a:off x="931" y="2097"/>
              <a:ext cx="50" cy="21"/>
            </a:xfrm>
            <a:custGeom>
              <a:avLst/>
              <a:gdLst>
                <a:gd name="T0" fmla="*/ 19 w 21"/>
                <a:gd name="T1" fmla="*/ 0 h 9"/>
                <a:gd name="T2" fmla="*/ 20 w 21"/>
                <a:gd name="T3" fmla="*/ 3 h 9"/>
                <a:gd name="T4" fmla="*/ 15 w 21"/>
                <a:gd name="T5" fmla="*/ 7 h 9"/>
                <a:gd name="T6" fmla="*/ 0 w 21"/>
                <a:gd name="T7" fmla="*/ 5 h 9"/>
                <a:gd name="T8" fmla="*/ 10 w 21"/>
                <a:gd name="T9" fmla="*/ 5 h 9"/>
                <a:gd name="T10" fmla="*/ 17 w 21"/>
                <a:gd name="T11" fmla="*/ 3 h 9"/>
                <a:gd name="T12" fmla="*/ 18 w 21"/>
                <a:gd name="T13" fmla="*/ 2 h 9"/>
                <a:gd name="T14" fmla="*/ 19 w 2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9">
                  <a:moveTo>
                    <a:pt x="19" y="0"/>
                  </a:moveTo>
                  <a:cubicBezTo>
                    <a:pt x="21" y="1"/>
                    <a:pt x="20" y="2"/>
                    <a:pt x="20" y="3"/>
                  </a:cubicBezTo>
                  <a:cubicBezTo>
                    <a:pt x="19" y="5"/>
                    <a:pt x="17" y="6"/>
                    <a:pt x="15" y="7"/>
                  </a:cubicBezTo>
                  <a:cubicBezTo>
                    <a:pt x="10" y="9"/>
                    <a:pt x="5" y="8"/>
                    <a:pt x="0" y="5"/>
                  </a:cubicBezTo>
                  <a:cubicBezTo>
                    <a:pt x="4" y="4"/>
                    <a:pt x="7" y="4"/>
                    <a:pt x="10" y="5"/>
                  </a:cubicBezTo>
                  <a:cubicBezTo>
                    <a:pt x="13" y="5"/>
                    <a:pt x="15" y="5"/>
                    <a:pt x="17" y="3"/>
                  </a:cubicBezTo>
                  <a:cubicBezTo>
                    <a:pt x="17" y="3"/>
                    <a:pt x="18" y="3"/>
                    <a:pt x="18" y="2"/>
                  </a:cubicBezTo>
                  <a:cubicBezTo>
                    <a:pt x="18" y="1"/>
                    <a:pt x="18" y="1"/>
                    <a:pt x="19" y="0"/>
                  </a:cubicBezTo>
                  <a:close/>
                </a:path>
              </a:pathLst>
            </a:custGeom>
            <a:solidFill>
              <a:srgbClr val="F5F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4" name="Freeform 1950"/>
            <p:cNvSpPr>
              <a:spLocks/>
            </p:cNvSpPr>
            <p:nvPr/>
          </p:nvSpPr>
          <p:spPr bwMode="auto">
            <a:xfrm>
              <a:off x="1718" y="3025"/>
              <a:ext cx="7" cy="10"/>
            </a:xfrm>
            <a:custGeom>
              <a:avLst/>
              <a:gdLst>
                <a:gd name="T0" fmla="*/ 2 w 3"/>
                <a:gd name="T1" fmla="*/ 0 h 4"/>
                <a:gd name="T2" fmla="*/ 3 w 3"/>
                <a:gd name="T3" fmla="*/ 2 h 4"/>
                <a:gd name="T4" fmla="*/ 2 w 3"/>
                <a:gd name="T5" fmla="*/ 3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3" y="1"/>
                    <a:pt x="3" y="1"/>
                    <a:pt x="3" y="2"/>
                  </a:cubicBezTo>
                  <a:cubicBezTo>
                    <a:pt x="3" y="3"/>
                    <a:pt x="3" y="4"/>
                    <a:pt x="2" y="3"/>
                  </a:cubicBezTo>
                  <a:cubicBezTo>
                    <a:pt x="1" y="3"/>
                    <a:pt x="0" y="3"/>
                    <a:pt x="0" y="2"/>
                  </a:cubicBezTo>
                  <a:cubicBezTo>
                    <a:pt x="0" y="1"/>
                    <a:pt x="1" y="0"/>
                    <a:pt x="2" y="0"/>
                  </a:cubicBezTo>
                  <a:close/>
                </a:path>
              </a:pathLst>
            </a:custGeom>
            <a:solidFill>
              <a:srgbClr val="785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5" name="Freeform 1951"/>
            <p:cNvSpPr>
              <a:spLocks/>
            </p:cNvSpPr>
            <p:nvPr/>
          </p:nvSpPr>
          <p:spPr bwMode="auto">
            <a:xfrm>
              <a:off x="1723" y="3044"/>
              <a:ext cx="7" cy="7"/>
            </a:xfrm>
            <a:custGeom>
              <a:avLst/>
              <a:gdLst>
                <a:gd name="T0" fmla="*/ 2 w 3"/>
                <a:gd name="T1" fmla="*/ 3 h 3"/>
                <a:gd name="T2" fmla="*/ 0 w 3"/>
                <a:gd name="T3" fmla="*/ 1 h 3"/>
                <a:gd name="T4" fmla="*/ 1 w 3"/>
                <a:gd name="T5" fmla="*/ 1 h 3"/>
                <a:gd name="T6" fmla="*/ 3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1" y="2"/>
                    <a:pt x="0" y="3"/>
                    <a:pt x="0" y="1"/>
                  </a:cubicBezTo>
                  <a:cubicBezTo>
                    <a:pt x="0" y="1"/>
                    <a:pt x="0" y="0"/>
                    <a:pt x="1" y="1"/>
                  </a:cubicBezTo>
                  <a:cubicBezTo>
                    <a:pt x="1" y="1"/>
                    <a:pt x="3" y="1"/>
                    <a:pt x="3" y="2"/>
                  </a:cubicBezTo>
                  <a:cubicBezTo>
                    <a:pt x="3" y="2"/>
                    <a:pt x="2" y="3"/>
                    <a:pt x="2" y="3"/>
                  </a:cubicBezTo>
                  <a:close/>
                </a:path>
              </a:pathLst>
            </a:custGeom>
            <a:solidFill>
              <a:srgbClr val="755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6" name="Oval 1952"/>
            <p:cNvSpPr>
              <a:spLocks noChangeArrowheads="1"/>
            </p:cNvSpPr>
            <p:nvPr/>
          </p:nvSpPr>
          <p:spPr bwMode="auto">
            <a:xfrm>
              <a:off x="1747" y="1505"/>
              <a:ext cx="4" cy="10"/>
            </a:xfrm>
            <a:prstGeom prst="ellipse">
              <a:avLst/>
            </a:prstGeom>
            <a:solidFill>
              <a:srgbClr val="816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7" name="Freeform 1953"/>
            <p:cNvSpPr>
              <a:spLocks/>
            </p:cNvSpPr>
            <p:nvPr/>
          </p:nvSpPr>
          <p:spPr bwMode="auto">
            <a:xfrm>
              <a:off x="1737" y="1498"/>
              <a:ext cx="7" cy="14"/>
            </a:xfrm>
            <a:custGeom>
              <a:avLst/>
              <a:gdLst>
                <a:gd name="T0" fmla="*/ 0 w 3"/>
                <a:gd name="T1" fmla="*/ 5 h 6"/>
                <a:gd name="T2" fmla="*/ 1 w 3"/>
                <a:gd name="T3" fmla="*/ 0 h 6"/>
                <a:gd name="T4" fmla="*/ 2 w 3"/>
                <a:gd name="T5" fmla="*/ 5 h 6"/>
                <a:gd name="T6" fmla="*/ 0 w 3"/>
                <a:gd name="T7" fmla="*/ 5 h 6"/>
              </a:gdLst>
              <a:ahLst/>
              <a:cxnLst>
                <a:cxn ang="0">
                  <a:pos x="T0" y="T1"/>
                </a:cxn>
                <a:cxn ang="0">
                  <a:pos x="T2" y="T3"/>
                </a:cxn>
                <a:cxn ang="0">
                  <a:pos x="T4" y="T5"/>
                </a:cxn>
                <a:cxn ang="0">
                  <a:pos x="T6" y="T7"/>
                </a:cxn>
              </a:cxnLst>
              <a:rect l="0" t="0" r="r" b="b"/>
              <a:pathLst>
                <a:path w="3" h="6">
                  <a:moveTo>
                    <a:pt x="0" y="5"/>
                  </a:moveTo>
                  <a:cubicBezTo>
                    <a:pt x="0" y="3"/>
                    <a:pt x="1" y="2"/>
                    <a:pt x="1" y="0"/>
                  </a:cubicBezTo>
                  <a:cubicBezTo>
                    <a:pt x="2" y="2"/>
                    <a:pt x="3" y="3"/>
                    <a:pt x="2" y="5"/>
                  </a:cubicBezTo>
                  <a:cubicBezTo>
                    <a:pt x="1" y="6"/>
                    <a:pt x="0" y="5"/>
                    <a:pt x="0" y="5"/>
                  </a:cubicBezTo>
                  <a:close/>
                </a:path>
              </a:pathLst>
            </a:custGeom>
            <a:solidFill>
              <a:srgbClr val="857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8" name="Freeform 1954"/>
            <p:cNvSpPr>
              <a:spLocks/>
            </p:cNvSpPr>
            <p:nvPr/>
          </p:nvSpPr>
          <p:spPr bwMode="auto">
            <a:xfrm>
              <a:off x="1730" y="1491"/>
              <a:ext cx="7" cy="7"/>
            </a:xfrm>
            <a:custGeom>
              <a:avLst/>
              <a:gdLst>
                <a:gd name="T0" fmla="*/ 1 w 3"/>
                <a:gd name="T1" fmla="*/ 0 h 3"/>
                <a:gd name="T2" fmla="*/ 3 w 3"/>
                <a:gd name="T3" fmla="*/ 2 h 3"/>
                <a:gd name="T4" fmla="*/ 2 w 3"/>
                <a:gd name="T5" fmla="*/ 3 h 3"/>
                <a:gd name="T6" fmla="*/ 0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2" y="1"/>
                    <a:pt x="3" y="1"/>
                    <a:pt x="3" y="2"/>
                  </a:cubicBezTo>
                  <a:cubicBezTo>
                    <a:pt x="3" y="3"/>
                    <a:pt x="3" y="3"/>
                    <a:pt x="2" y="3"/>
                  </a:cubicBezTo>
                  <a:cubicBezTo>
                    <a:pt x="1" y="3"/>
                    <a:pt x="0" y="2"/>
                    <a:pt x="0" y="1"/>
                  </a:cubicBezTo>
                  <a:cubicBezTo>
                    <a:pt x="0" y="1"/>
                    <a:pt x="1" y="0"/>
                    <a:pt x="1" y="0"/>
                  </a:cubicBezTo>
                  <a:close/>
                </a:path>
              </a:pathLst>
            </a:custGeom>
            <a:solidFill>
              <a:srgbClr val="8366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9" name="Freeform 1955"/>
            <p:cNvSpPr>
              <a:spLocks/>
            </p:cNvSpPr>
            <p:nvPr/>
          </p:nvSpPr>
          <p:spPr bwMode="auto">
            <a:xfrm>
              <a:off x="1606" y="3620"/>
              <a:ext cx="8" cy="4"/>
            </a:xfrm>
            <a:custGeom>
              <a:avLst/>
              <a:gdLst>
                <a:gd name="T0" fmla="*/ 3 w 3"/>
                <a:gd name="T1" fmla="*/ 1 h 2"/>
                <a:gd name="T2" fmla="*/ 2 w 3"/>
                <a:gd name="T3" fmla="*/ 2 h 2"/>
                <a:gd name="T4" fmla="*/ 0 w 3"/>
                <a:gd name="T5" fmla="*/ 0 h 2"/>
                <a:gd name="T6" fmla="*/ 2 w 3"/>
                <a:gd name="T7" fmla="*/ 0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3" y="2"/>
                    <a:pt x="3" y="2"/>
                    <a:pt x="2" y="2"/>
                  </a:cubicBezTo>
                  <a:cubicBezTo>
                    <a:pt x="1" y="2"/>
                    <a:pt x="0" y="1"/>
                    <a:pt x="0" y="0"/>
                  </a:cubicBezTo>
                  <a:cubicBezTo>
                    <a:pt x="0" y="0"/>
                    <a:pt x="1" y="0"/>
                    <a:pt x="2" y="0"/>
                  </a:cubicBezTo>
                  <a:cubicBezTo>
                    <a:pt x="2" y="0"/>
                    <a:pt x="3" y="0"/>
                    <a:pt x="3" y="1"/>
                  </a:cubicBezTo>
                  <a:close/>
                </a:path>
              </a:pathLst>
            </a:custGeom>
            <a:solidFill>
              <a:srgbClr val="836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0" name="Freeform 1956"/>
            <p:cNvSpPr>
              <a:spLocks/>
            </p:cNvSpPr>
            <p:nvPr/>
          </p:nvSpPr>
          <p:spPr bwMode="auto">
            <a:xfrm>
              <a:off x="1053" y="2242"/>
              <a:ext cx="2" cy="37"/>
            </a:xfrm>
            <a:custGeom>
              <a:avLst/>
              <a:gdLst>
                <a:gd name="T0" fmla="*/ 1 w 1"/>
                <a:gd name="T1" fmla="*/ 16 h 16"/>
                <a:gd name="T2" fmla="*/ 1 w 1"/>
                <a:gd name="T3" fmla="*/ 0 h 16"/>
                <a:gd name="T4" fmla="*/ 1 w 1"/>
                <a:gd name="T5" fmla="*/ 16 h 16"/>
              </a:gdLst>
              <a:ahLst/>
              <a:cxnLst>
                <a:cxn ang="0">
                  <a:pos x="T0" y="T1"/>
                </a:cxn>
                <a:cxn ang="0">
                  <a:pos x="T2" y="T3"/>
                </a:cxn>
                <a:cxn ang="0">
                  <a:pos x="T4" y="T5"/>
                </a:cxn>
              </a:cxnLst>
              <a:rect l="0" t="0" r="r" b="b"/>
              <a:pathLst>
                <a:path w="1" h="16">
                  <a:moveTo>
                    <a:pt x="1" y="16"/>
                  </a:moveTo>
                  <a:cubicBezTo>
                    <a:pt x="0" y="10"/>
                    <a:pt x="0" y="5"/>
                    <a:pt x="1" y="0"/>
                  </a:cubicBezTo>
                  <a:cubicBezTo>
                    <a:pt x="1" y="5"/>
                    <a:pt x="1" y="10"/>
                    <a:pt x="1" y="16"/>
                  </a:cubicBezTo>
                  <a:close/>
                </a:path>
              </a:pathLst>
            </a:custGeom>
            <a:solidFill>
              <a:srgbClr val="5F35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1" name="Freeform 1957"/>
            <p:cNvSpPr>
              <a:spLocks/>
            </p:cNvSpPr>
            <p:nvPr/>
          </p:nvSpPr>
          <p:spPr bwMode="auto">
            <a:xfrm>
              <a:off x="1709" y="3253"/>
              <a:ext cx="16" cy="9"/>
            </a:xfrm>
            <a:custGeom>
              <a:avLst/>
              <a:gdLst>
                <a:gd name="T0" fmla="*/ 7 w 7"/>
                <a:gd name="T1" fmla="*/ 4 h 4"/>
                <a:gd name="T2" fmla="*/ 0 w 7"/>
                <a:gd name="T3" fmla="*/ 0 h 4"/>
                <a:gd name="T4" fmla="*/ 7 w 7"/>
                <a:gd name="T5" fmla="*/ 3 h 4"/>
                <a:gd name="T6" fmla="*/ 7 w 7"/>
                <a:gd name="T7" fmla="*/ 4 h 4"/>
              </a:gdLst>
              <a:ahLst/>
              <a:cxnLst>
                <a:cxn ang="0">
                  <a:pos x="T0" y="T1"/>
                </a:cxn>
                <a:cxn ang="0">
                  <a:pos x="T2" y="T3"/>
                </a:cxn>
                <a:cxn ang="0">
                  <a:pos x="T4" y="T5"/>
                </a:cxn>
                <a:cxn ang="0">
                  <a:pos x="T6" y="T7"/>
                </a:cxn>
              </a:cxnLst>
              <a:rect l="0" t="0" r="r" b="b"/>
              <a:pathLst>
                <a:path w="7" h="4">
                  <a:moveTo>
                    <a:pt x="7" y="4"/>
                  </a:moveTo>
                  <a:cubicBezTo>
                    <a:pt x="4" y="4"/>
                    <a:pt x="2" y="3"/>
                    <a:pt x="0" y="0"/>
                  </a:cubicBezTo>
                  <a:cubicBezTo>
                    <a:pt x="3" y="1"/>
                    <a:pt x="4" y="3"/>
                    <a:pt x="7" y="3"/>
                  </a:cubicBezTo>
                  <a:cubicBezTo>
                    <a:pt x="7" y="3"/>
                    <a:pt x="7" y="3"/>
                    <a:pt x="7" y="4"/>
                  </a:cubicBezTo>
                  <a:close/>
                </a:path>
              </a:pathLst>
            </a:custGeom>
            <a:solidFill>
              <a:srgbClr val="ECD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2" name="Freeform 1958"/>
            <p:cNvSpPr>
              <a:spLocks/>
            </p:cNvSpPr>
            <p:nvPr/>
          </p:nvSpPr>
          <p:spPr bwMode="auto">
            <a:xfrm>
              <a:off x="1031" y="2287"/>
              <a:ext cx="62" cy="125"/>
            </a:xfrm>
            <a:custGeom>
              <a:avLst/>
              <a:gdLst>
                <a:gd name="T0" fmla="*/ 8 w 26"/>
                <a:gd name="T1" fmla="*/ 35 h 53"/>
                <a:gd name="T2" fmla="*/ 11 w 26"/>
                <a:gd name="T3" fmla="*/ 43 h 53"/>
                <a:gd name="T4" fmla="*/ 14 w 26"/>
                <a:gd name="T5" fmla="*/ 46 h 53"/>
                <a:gd name="T6" fmla="*/ 19 w 26"/>
                <a:gd name="T7" fmla="*/ 47 h 53"/>
                <a:gd name="T8" fmla="*/ 23 w 26"/>
                <a:gd name="T9" fmla="*/ 48 h 53"/>
                <a:gd name="T10" fmla="*/ 13 w 26"/>
                <a:gd name="T11" fmla="*/ 48 h 53"/>
                <a:gd name="T12" fmla="*/ 26 w 26"/>
                <a:gd name="T13" fmla="*/ 51 h 53"/>
                <a:gd name="T14" fmla="*/ 18 w 26"/>
                <a:gd name="T15" fmla="*/ 52 h 53"/>
                <a:gd name="T16" fmla="*/ 13 w 26"/>
                <a:gd name="T17" fmla="*/ 51 h 53"/>
                <a:gd name="T18" fmla="*/ 6 w 26"/>
                <a:gd name="T19" fmla="*/ 43 h 53"/>
                <a:gd name="T20" fmla="*/ 4 w 26"/>
                <a:gd name="T21" fmla="*/ 29 h 53"/>
                <a:gd name="T22" fmla="*/ 4 w 26"/>
                <a:gd name="T23" fmla="*/ 25 h 53"/>
                <a:gd name="T24" fmla="*/ 0 w 26"/>
                <a:gd name="T25" fmla="*/ 21 h 53"/>
                <a:gd name="T26" fmla="*/ 5 w 26"/>
                <a:gd name="T27" fmla="*/ 21 h 53"/>
                <a:gd name="T28" fmla="*/ 0 w 26"/>
                <a:gd name="T29" fmla="*/ 17 h 53"/>
                <a:gd name="T30" fmla="*/ 5 w 26"/>
                <a:gd name="T31" fmla="*/ 18 h 53"/>
                <a:gd name="T32" fmla="*/ 0 w 26"/>
                <a:gd name="T33" fmla="*/ 10 h 53"/>
                <a:gd name="T34" fmla="*/ 5 w 26"/>
                <a:gd name="T35" fmla="*/ 14 h 53"/>
                <a:gd name="T36" fmla="*/ 0 w 26"/>
                <a:gd name="T37" fmla="*/ 0 h 53"/>
                <a:gd name="T38" fmla="*/ 4 w 26"/>
                <a:gd name="T39" fmla="*/ 5 h 53"/>
                <a:gd name="T40" fmla="*/ 7 w 26"/>
                <a:gd name="T41" fmla="*/ 10 h 53"/>
                <a:gd name="T42" fmla="*/ 7 w 26"/>
                <a:gd name="T43" fmla="*/ 14 h 53"/>
                <a:gd name="T44" fmla="*/ 8 w 26"/>
                <a:gd name="T45"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53">
                  <a:moveTo>
                    <a:pt x="8" y="35"/>
                  </a:moveTo>
                  <a:cubicBezTo>
                    <a:pt x="9" y="38"/>
                    <a:pt x="8" y="41"/>
                    <a:pt x="11" y="43"/>
                  </a:cubicBezTo>
                  <a:cubicBezTo>
                    <a:pt x="12" y="45"/>
                    <a:pt x="12" y="47"/>
                    <a:pt x="14" y="46"/>
                  </a:cubicBezTo>
                  <a:cubicBezTo>
                    <a:pt x="16" y="48"/>
                    <a:pt x="18" y="47"/>
                    <a:pt x="19" y="47"/>
                  </a:cubicBezTo>
                  <a:cubicBezTo>
                    <a:pt x="21" y="47"/>
                    <a:pt x="22" y="47"/>
                    <a:pt x="23" y="48"/>
                  </a:cubicBezTo>
                  <a:cubicBezTo>
                    <a:pt x="20" y="50"/>
                    <a:pt x="17" y="50"/>
                    <a:pt x="13" y="48"/>
                  </a:cubicBezTo>
                  <a:cubicBezTo>
                    <a:pt x="17" y="50"/>
                    <a:pt x="22" y="49"/>
                    <a:pt x="26" y="51"/>
                  </a:cubicBezTo>
                  <a:cubicBezTo>
                    <a:pt x="23" y="53"/>
                    <a:pt x="20" y="52"/>
                    <a:pt x="18" y="52"/>
                  </a:cubicBezTo>
                  <a:cubicBezTo>
                    <a:pt x="16" y="52"/>
                    <a:pt x="15" y="51"/>
                    <a:pt x="13" y="51"/>
                  </a:cubicBezTo>
                  <a:cubicBezTo>
                    <a:pt x="9" y="50"/>
                    <a:pt x="7" y="47"/>
                    <a:pt x="6" y="43"/>
                  </a:cubicBezTo>
                  <a:cubicBezTo>
                    <a:pt x="5" y="39"/>
                    <a:pt x="4" y="34"/>
                    <a:pt x="4" y="29"/>
                  </a:cubicBezTo>
                  <a:cubicBezTo>
                    <a:pt x="3" y="28"/>
                    <a:pt x="3" y="26"/>
                    <a:pt x="4" y="25"/>
                  </a:cubicBezTo>
                  <a:cubicBezTo>
                    <a:pt x="5" y="22"/>
                    <a:pt x="2" y="22"/>
                    <a:pt x="0" y="21"/>
                  </a:cubicBezTo>
                  <a:cubicBezTo>
                    <a:pt x="2" y="20"/>
                    <a:pt x="3" y="22"/>
                    <a:pt x="5" y="21"/>
                  </a:cubicBezTo>
                  <a:cubicBezTo>
                    <a:pt x="5" y="19"/>
                    <a:pt x="2" y="18"/>
                    <a:pt x="0" y="17"/>
                  </a:cubicBezTo>
                  <a:cubicBezTo>
                    <a:pt x="2" y="16"/>
                    <a:pt x="3" y="17"/>
                    <a:pt x="5" y="18"/>
                  </a:cubicBezTo>
                  <a:cubicBezTo>
                    <a:pt x="4" y="14"/>
                    <a:pt x="1" y="13"/>
                    <a:pt x="0" y="10"/>
                  </a:cubicBezTo>
                  <a:cubicBezTo>
                    <a:pt x="3" y="10"/>
                    <a:pt x="3" y="13"/>
                    <a:pt x="5" y="14"/>
                  </a:cubicBezTo>
                  <a:cubicBezTo>
                    <a:pt x="5" y="9"/>
                    <a:pt x="2" y="5"/>
                    <a:pt x="0" y="0"/>
                  </a:cubicBezTo>
                  <a:cubicBezTo>
                    <a:pt x="3" y="1"/>
                    <a:pt x="3" y="4"/>
                    <a:pt x="4" y="5"/>
                  </a:cubicBezTo>
                  <a:cubicBezTo>
                    <a:pt x="7" y="6"/>
                    <a:pt x="6" y="8"/>
                    <a:pt x="7" y="10"/>
                  </a:cubicBezTo>
                  <a:cubicBezTo>
                    <a:pt x="7" y="11"/>
                    <a:pt x="7" y="13"/>
                    <a:pt x="7" y="14"/>
                  </a:cubicBezTo>
                  <a:cubicBezTo>
                    <a:pt x="7" y="21"/>
                    <a:pt x="7" y="28"/>
                    <a:pt x="8" y="35"/>
                  </a:cubicBezTo>
                  <a:close/>
                </a:path>
              </a:pathLst>
            </a:custGeom>
            <a:solidFill>
              <a:srgbClr val="F2E1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3" name="Freeform 1959"/>
            <p:cNvSpPr>
              <a:spLocks/>
            </p:cNvSpPr>
            <p:nvPr/>
          </p:nvSpPr>
          <p:spPr bwMode="auto">
            <a:xfrm>
              <a:off x="1723" y="1427"/>
              <a:ext cx="55" cy="24"/>
            </a:xfrm>
            <a:custGeom>
              <a:avLst/>
              <a:gdLst>
                <a:gd name="T0" fmla="*/ 0 w 23"/>
                <a:gd name="T1" fmla="*/ 6 h 10"/>
                <a:gd name="T2" fmla="*/ 7 w 23"/>
                <a:gd name="T3" fmla="*/ 2 h 10"/>
                <a:gd name="T4" fmla="*/ 15 w 23"/>
                <a:gd name="T5" fmla="*/ 1 h 10"/>
                <a:gd name="T6" fmla="*/ 19 w 23"/>
                <a:gd name="T7" fmla="*/ 2 h 10"/>
                <a:gd name="T8" fmla="*/ 17 w 23"/>
                <a:gd name="T9" fmla="*/ 4 h 10"/>
                <a:gd name="T10" fmla="*/ 20 w 23"/>
                <a:gd name="T11" fmla="*/ 4 h 10"/>
                <a:gd name="T12" fmla="*/ 22 w 23"/>
                <a:gd name="T13" fmla="*/ 7 h 10"/>
                <a:gd name="T14" fmla="*/ 17 w 23"/>
                <a:gd name="T15" fmla="*/ 8 h 10"/>
                <a:gd name="T16" fmla="*/ 14 w 23"/>
                <a:gd name="T17" fmla="*/ 7 h 10"/>
                <a:gd name="T18" fmla="*/ 14 w 23"/>
                <a:gd name="T19" fmla="*/ 7 h 10"/>
                <a:gd name="T20" fmla="*/ 15 w 23"/>
                <a:gd name="T21" fmla="*/ 9 h 10"/>
                <a:gd name="T22" fmla="*/ 9 w 23"/>
                <a:gd name="T23" fmla="*/ 7 h 10"/>
                <a:gd name="T24" fmla="*/ 7 w 23"/>
                <a:gd name="T25" fmla="*/ 7 h 10"/>
                <a:gd name="T26" fmla="*/ 5 w 23"/>
                <a:gd name="T27" fmla="*/ 7 h 10"/>
                <a:gd name="T28" fmla="*/ 3 w 23"/>
                <a:gd name="T29" fmla="*/ 7 h 10"/>
                <a:gd name="T30" fmla="*/ 0 w 23"/>
                <a:gd name="T3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0">
                  <a:moveTo>
                    <a:pt x="0" y="6"/>
                  </a:moveTo>
                  <a:cubicBezTo>
                    <a:pt x="1" y="3"/>
                    <a:pt x="4" y="2"/>
                    <a:pt x="7" y="2"/>
                  </a:cubicBezTo>
                  <a:cubicBezTo>
                    <a:pt x="9" y="2"/>
                    <a:pt x="12" y="0"/>
                    <a:pt x="15" y="1"/>
                  </a:cubicBezTo>
                  <a:cubicBezTo>
                    <a:pt x="16" y="3"/>
                    <a:pt x="18" y="2"/>
                    <a:pt x="19" y="2"/>
                  </a:cubicBezTo>
                  <a:cubicBezTo>
                    <a:pt x="19" y="3"/>
                    <a:pt x="18" y="3"/>
                    <a:pt x="17" y="4"/>
                  </a:cubicBezTo>
                  <a:cubicBezTo>
                    <a:pt x="18" y="5"/>
                    <a:pt x="19" y="5"/>
                    <a:pt x="20" y="4"/>
                  </a:cubicBezTo>
                  <a:cubicBezTo>
                    <a:pt x="22" y="4"/>
                    <a:pt x="23" y="5"/>
                    <a:pt x="22" y="7"/>
                  </a:cubicBezTo>
                  <a:cubicBezTo>
                    <a:pt x="21" y="8"/>
                    <a:pt x="19" y="9"/>
                    <a:pt x="17" y="8"/>
                  </a:cubicBezTo>
                  <a:cubicBezTo>
                    <a:pt x="16" y="8"/>
                    <a:pt x="15" y="7"/>
                    <a:pt x="14" y="7"/>
                  </a:cubicBezTo>
                  <a:cubicBezTo>
                    <a:pt x="14" y="7"/>
                    <a:pt x="14" y="7"/>
                    <a:pt x="14" y="7"/>
                  </a:cubicBezTo>
                  <a:cubicBezTo>
                    <a:pt x="14" y="8"/>
                    <a:pt x="15" y="8"/>
                    <a:pt x="15" y="9"/>
                  </a:cubicBezTo>
                  <a:cubicBezTo>
                    <a:pt x="12" y="10"/>
                    <a:pt x="10" y="10"/>
                    <a:pt x="9" y="7"/>
                  </a:cubicBezTo>
                  <a:cubicBezTo>
                    <a:pt x="8" y="6"/>
                    <a:pt x="8" y="6"/>
                    <a:pt x="7" y="7"/>
                  </a:cubicBezTo>
                  <a:cubicBezTo>
                    <a:pt x="7" y="8"/>
                    <a:pt x="6" y="8"/>
                    <a:pt x="5" y="7"/>
                  </a:cubicBezTo>
                  <a:cubicBezTo>
                    <a:pt x="4" y="5"/>
                    <a:pt x="3" y="5"/>
                    <a:pt x="3" y="7"/>
                  </a:cubicBezTo>
                  <a:cubicBezTo>
                    <a:pt x="3" y="6"/>
                    <a:pt x="0" y="8"/>
                    <a:pt x="0" y="6"/>
                  </a:cubicBezTo>
                  <a:close/>
                </a:path>
              </a:pathLst>
            </a:custGeom>
            <a:solidFill>
              <a:srgbClr val="E6CF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4" name="Freeform 1960"/>
            <p:cNvSpPr>
              <a:spLocks/>
            </p:cNvSpPr>
            <p:nvPr/>
          </p:nvSpPr>
          <p:spPr bwMode="auto">
            <a:xfrm>
              <a:off x="1592" y="1500"/>
              <a:ext cx="12" cy="10"/>
            </a:xfrm>
            <a:custGeom>
              <a:avLst/>
              <a:gdLst>
                <a:gd name="T0" fmla="*/ 5 w 5"/>
                <a:gd name="T1" fmla="*/ 4 h 4"/>
                <a:gd name="T2" fmla="*/ 0 w 5"/>
                <a:gd name="T3" fmla="*/ 2 h 4"/>
                <a:gd name="T4" fmla="*/ 0 w 5"/>
                <a:gd name="T5" fmla="*/ 1 h 4"/>
                <a:gd name="T6" fmla="*/ 0 w 5"/>
                <a:gd name="T7" fmla="*/ 0 h 4"/>
                <a:gd name="T8" fmla="*/ 5 w 5"/>
                <a:gd name="T9" fmla="*/ 2 h 4"/>
                <a:gd name="T10" fmla="*/ 5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5" y="4"/>
                  </a:moveTo>
                  <a:cubicBezTo>
                    <a:pt x="3" y="4"/>
                    <a:pt x="2" y="2"/>
                    <a:pt x="0" y="2"/>
                  </a:cubicBezTo>
                  <a:cubicBezTo>
                    <a:pt x="0" y="2"/>
                    <a:pt x="0" y="2"/>
                    <a:pt x="0" y="1"/>
                  </a:cubicBezTo>
                  <a:cubicBezTo>
                    <a:pt x="0" y="1"/>
                    <a:pt x="0" y="0"/>
                    <a:pt x="0" y="0"/>
                  </a:cubicBezTo>
                  <a:cubicBezTo>
                    <a:pt x="2" y="1"/>
                    <a:pt x="3" y="1"/>
                    <a:pt x="5" y="2"/>
                  </a:cubicBezTo>
                  <a:cubicBezTo>
                    <a:pt x="5" y="2"/>
                    <a:pt x="5" y="3"/>
                    <a:pt x="5" y="4"/>
                  </a:cubicBezTo>
                  <a:close/>
                </a:path>
              </a:pathLst>
            </a:custGeom>
            <a:solidFill>
              <a:srgbClr val="7A54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5" name="Freeform 1961"/>
            <p:cNvSpPr>
              <a:spLocks/>
            </p:cNvSpPr>
            <p:nvPr/>
          </p:nvSpPr>
          <p:spPr bwMode="auto">
            <a:xfrm>
              <a:off x="1597" y="1493"/>
              <a:ext cx="7" cy="7"/>
            </a:xfrm>
            <a:custGeom>
              <a:avLst/>
              <a:gdLst>
                <a:gd name="T0" fmla="*/ 1 w 3"/>
                <a:gd name="T1" fmla="*/ 3 h 3"/>
                <a:gd name="T2" fmla="*/ 0 w 3"/>
                <a:gd name="T3" fmla="*/ 2 h 3"/>
                <a:gd name="T4" fmla="*/ 2 w 3"/>
                <a:gd name="T5" fmla="*/ 0 h 3"/>
                <a:gd name="T6" fmla="*/ 3 w 3"/>
                <a:gd name="T7" fmla="*/ 1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0" y="3"/>
                    <a:pt x="0" y="2"/>
                  </a:cubicBezTo>
                  <a:cubicBezTo>
                    <a:pt x="0" y="0"/>
                    <a:pt x="1" y="0"/>
                    <a:pt x="2" y="0"/>
                  </a:cubicBezTo>
                  <a:cubicBezTo>
                    <a:pt x="2" y="0"/>
                    <a:pt x="3" y="0"/>
                    <a:pt x="3" y="1"/>
                  </a:cubicBezTo>
                  <a:cubicBezTo>
                    <a:pt x="3" y="2"/>
                    <a:pt x="2" y="3"/>
                    <a:pt x="1" y="3"/>
                  </a:cubicBezTo>
                  <a:close/>
                </a:path>
              </a:pathLst>
            </a:custGeom>
            <a:solidFill>
              <a:srgbClr val="8267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6" name="Freeform 1962"/>
            <p:cNvSpPr>
              <a:spLocks/>
            </p:cNvSpPr>
            <p:nvPr/>
          </p:nvSpPr>
          <p:spPr bwMode="auto">
            <a:xfrm>
              <a:off x="974" y="1569"/>
              <a:ext cx="17" cy="50"/>
            </a:xfrm>
            <a:custGeom>
              <a:avLst/>
              <a:gdLst>
                <a:gd name="T0" fmla="*/ 1 w 7"/>
                <a:gd name="T1" fmla="*/ 21 h 21"/>
                <a:gd name="T2" fmla="*/ 2 w 7"/>
                <a:gd name="T3" fmla="*/ 4 h 21"/>
                <a:gd name="T4" fmla="*/ 0 w 7"/>
                <a:gd name="T5" fmla="*/ 2 h 21"/>
                <a:gd name="T6" fmla="*/ 6 w 7"/>
                <a:gd name="T7" fmla="*/ 0 h 21"/>
                <a:gd name="T8" fmla="*/ 6 w 7"/>
                <a:gd name="T9" fmla="*/ 9 h 21"/>
                <a:gd name="T10" fmla="*/ 6 w 7"/>
                <a:gd name="T11" fmla="*/ 11 h 21"/>
                <a:gd name="T12" fmla="*/ 1 w 7"/>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7" h="21">
                  <a:moveTo>
                    <a:pt x="1" y="21"/>
                  </a:moveTo>
                  <a:cubicBezTo>
                    <a:pt x="1" y="15"/>
                    <a:pt x="1" y="9"/>
                    <a:pt x="2" y="4"/>
                  </a:cubicBezTo>
                  <a:cubicBezTo>
                    <a:pt x="2" y="2"/>
                    <a:pt x="1" y="3"/>
                    <a:pt x="0" y="2"/>
                  </a:cubicBezTo>
                  <a:cubicBezTo>
                    <a:pt x="2" y="2"/>
                    <a:pt x="4" y="1"/>
                    <a:pt x="6" y="0"/>
                  </a:cubicBezTo>
                  <a:cubicBezTo>
                    <a:pt x="7" y="3"/>
                    <a:pt x="6" y="6"/>
                    <a:pt x="6" y="9"/>
                  </a:cubicBezTo>
                  <a:cubicBezTo>
                    <a:pt x="6" y="10"/>
                    <a:pt x="5" y="11"/>
                    <a:pt x="6" y="11"/>
                  </a:cubicBezTo>
                  <a:cubicBezTo>
                    <a:pt x="4" y="14"/>
                    <a:pt x="4" y="18"/>
                    <a:pt x="1" y="21"/>
                  </a:cubicBezTo>
                  <a:close/>
                </a:path>
              </a:pathLst>
            </a:custGeom>
            <a:solidFill>
              <a:srgbClr val="7B46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7" name="Freeform 1963"/>
            <p:cNvSpPr>
              <a:spLocks/>
            </p:cNvSpPr>
            <p:nvPr/>
          </p:nvSpPr>
          <p:spPr bwMode="auto">
            <a:xfrm>
              <a:off x="972" y="1628"/>
              <a:ext cx="19" cy="45"/>
            </a:xfrm>
            <a:custGeom>
              <a:avLst/>
              <a:gdLst>
                <a:gd name="T0" fmla="*/ 3 w 8"/>
                <a:gd name="T1" fmla="*/ 19 h 19"/>
                <a:gd name="T2" fmla="*/ 2 w 8"/>
                <a:gd name="T3" fmla="*/ 4 h 19"/>
                <a:gd name="T4" fmla="*/ 0 w 8"/>
                <a:gd name="T5" fmla="*/ 2 h 19"/>
                <a:gd name="T6" fmla="*/ 8 w 8"/>
                <a:gd name="T7" fmla="*/ 0 h 19"/>
                <a:gd name="T8" fmla="*/ 8 w 8"/>
                <a:gd name="T9" fmla="*/ 0 h 19"/>
                <a:gd name="T10" fmla="*/ 8 w 8"/>
                <a:gd name="T11" fmla="*/ 8 h 19"/>
                <a:gd name="T12" fmla="*/ 3 w 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8" h="19">
                  <a:moveTo>
                    <a:pt x="3" y="19"/>
                  </a:moveTo>
                  <a:cubicBezTo>
                    <a:pt x="3" y="14"/>
                    <a:pt x="2" y="9"/>
                    <a:pt x="2" y="4"/>
                  </a:cubicBezTo>
                  <a:cubicBezTo>
                    <a:pt x="2" y="3"/>
                    <a:pt x="2" y="1"/>
                    <a:pt x="0" y="2"/>
                  </a:cubicBezTo>
                  <a:cubicBezTo>
                    <a:pt x="2" y="1"/>
                    <a:pt x="5" y="0"/>
                    <a:pt x="8" y="0"/>
                  </a:cubicBezTo>
                  <a:cubicBezTo>
                    <a:pt x="8" y="0"/>
                    <a:pt x="8" y="0"/>
                    <a:pt x="8" y="0"/>
                  </a:cubicBezTo>
                  <a:cubicBezTo>
                    <a:pt x="7" y="2"/>
                    <a:pt x="6" y="5"/>
                    <a:pt x="8" y="8"/>
                  </a:cubicBezTo>
                  <a:cubicBezTo>
                    <a:pt x="6" y="11"/>
                    <a:pt x="5" y="15"/>
                    <a:pt x="3" y="19"/>
                  </a:cubicBezTo>
                  <a:close/>
                </a:path>
              </a:pathLst>
            </a:custGeom>
            <a:solidFill>
              <a:srgbClr val="7B4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8" name="Freeform 1964"/>
            <p:cNvSpPr>
              <a:spLocks/>
            </p:cNvSpPr>
            <p:nvPr/>
          </p:nvSpPr>
          <p:spPr bwMode="auto">
            <a:xfrm>
              <a:off x="984" y="1567"/>
              <a:ext cx="21" cy="30"/>
            </a:xfrm>
            <a:custGeom>
              <a:avLst/>
              <a:gdLst>
                <a:gd name="T0" fmla="*/ 2 w 9"/>
                <a:gd name="T1" fmla="*/ 12 h 13"/>
                <a:gd name="T2" fmla="*/ 1 w 9"/>
                <a:gd name="T3" fmla="*/ 10 h 13"/>
                <a:gd name="T4" fmla="*/ 2 w 9"/>
                <a:gd name="T5" fmla="*/ 1 h 13"/>
                <a:gd name="T6" fmla="*/ 4 w 9"/>
                <a:gd name="T7" fmla="*/ 1 h 13"/>
                <a:gd name="T8" fmla="*/ 8 w 9"/>
                <a:gd name="T9" fmla="*/ 6 h 13"/>
                <a:gd name="T10" fmla="*/ 2 w 9"/>
                <a:gd name="T11" fmla="*/ 12 h 13"/>
              </a:gdLst>
              <a:ahLst/>
              <a:cxnLst>
                <a:cxn ang="0">
                  <a:pos x="T0" y="T1"/>
                </a:cxn>
                <a:cxn ang="0">
                  <a:pos x="T2" y="T3"/>
                </a:cxn>
                <a:cxn ang="0">
                  <a:pos x="T4" y="T5"/>
                </a:cxn>
                <a:cxn ang="0">
                  <a:pos x="T6" y="T7"/>
                </a:cxn>
                <a:cxn ang="0">
                  <a:pos x="T8" y="T9"/>
                </a:cxn>
                <a:cxn ang="0">
                  <a:pos x="T10" y="T11"/>
                </a:cxn>
              </a:cxnLst>
              <a:rect l="0" t="0" r="r" b="b"/>
              <a:pathLst>
                <a:path w="9" h="13">
                  <a:moveTo>
                    <a:pt x="2" y="12"/>
                  </a:moveTo>
                  <a:cubicBezTo>
                    <a:pt x="0" y="13"/>
                    <a:pt x="0" y="12"/>
                    <a:pt x="1" y="10"/>
                  </a:cubicBezTo>
                  <a:cubicBezTo>
                    <a:pt x="1" y="7"/>
                    <a:pt x="1" y="4"/>
                    <a:pt x="2" y="1"/>
                  </a:cubicBezTo>
                  <a:cubicBezTo>
                    <a:pt x="3" y="1"/>
                    <a:pt x="3" y="1"/>
                    <a:pt x="4" y="1"/>
                  </a:cubicBezTo>
                  <a:cubicBezTo>
                    <a:pt x="9" y="0"/>
                    <a:pt x="7" y="5"/>
                    <a:pt x="8" y="6"/>
                  </a:cubicBezTo>
                  <a:cubicBezTo>
                    <a:pt x="6" y="7"/>
                    <a:pt x="4" y="10"/>
                    <a:pt x="2" y="12"/>
                  </a:cubicBezTo>
                  <a:close/>
                </a:path>
              </a:pathLst>
            </a:custGeom>
            <a:solidFill>
              <a:srgbClr val="B680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9" name="Freeform 1965"/>
            <p:cNvSpPr>
              <a:spLocks/>
            </p:cNvSpPr>
            <p:nvPr/>
          </p:nvSpPr>
          <p:spPr bwMode="auto">
            <a:xfrm>
              <a:off x="984" y="1590"/>
              <a:ext cx="21" cy="29"/>
            </a:xfrm>
            <a:custGeom>
              <a:avLst/>
              <a:gdLst>
                <a:gd name="T0" fmla="*/ 6 w 9"/>
                <a:gd name="T1" fmla="*/ 0 h 12"/>
                <a:gd name="T2" fmla="*/ 8 w 9"/>
                <a:gd name="T3" fmla="*/ 4 h 12"/>
                <a:gd name="T4" fmla="*/ 5 w 9"/>
                <a:gd name="T5" fmla="*/ 11 h 12"/>
                <a:gd name="T6" fmla="*/ 1 w 9"/>
                <a:gd name="T7" fmla="*/ 11 h 12"/>
                <a:gd name="T8" fmla="*/ 2 w 9"/>
                <a:gd name="T9" fmla="*/ 6 h 12"/>
                <a:gd name="T10" fmla="*/ 6 w 9"/>
                <a:gd name="T11" fmla="*/ 0 h 12"/>
              </a:gdLst>
              <a:ahLst/>
              <a:cxnLst>
                <a:cxn ang="0">
                  <a:pos x="T0" y="T1"/>
                </a:cxn>
                <a:cxn ang="0">
                  <a:pos x="T2" y="T3"/>
                </a:cxn>
                <a:cxn ang="0">
                  <a:pos x="T4" y="T5"/>
                </a:cxn>
                <a:cxn ang="0">
                  <a:pos x="T6" y="T7"/>
                </a:cxn>
                <a:cxn ang="0">
                  <a:pos x="T8" y="T9"/>
                </a:cxn>
                <a:cxn ang="0">
                  <a:pos x="T10" y="T11"/>
                </a:cxn>
              </a:cxnLst>
              <a:rect l="0" t="0" r="r" b="b"/>
              <a:pathLst>
                <a:path w="9" h="12">
                  <a:moveTo>
                    <a:pt x="6" y="0"/>
                  </a:moveTo>
                  <a:cubicBezTo>
                    <a:pt x="9" y="0"/>
                    <a:pt x="8" y="3"/>
                    <a:pt x="8" y="4"/>
                  </a:cubicBezTo>
                  <a:cubicBezTo>
                    <a:pt x="7" y="6"/>
                    <a:pt x="8" y="9"/>
                    <a:pt x="5" y="11"/>
                  </a:cubicBezTo>
                  <a:cubicBezTo>
                    <a:pt x="4" y="10"/>
                    <a:pt x="2" y="12"/>
                    <a:pt x="1" y="11"/>
                  </a:cubicBezTo>
                  <a:cubicBezTo>
                    <a:pt x="0" y="10"/>
                    <a:pt x="1" y="8"/>
                    <a:pt x="2" y="6"/>
                  </a:cubicBezTo>
                  <a:cubicBezTo>
                    <a:pt x="3" y="4"/>
                    <a:pt x="4" y="1"/>
                    <a:pt x="6" y="0"/>
                  </a:cubicBezTo>
                  <a:close/>
                </a:path>
              </a:pathLst>
            </a:custGeom>
            <a:solidFill>
              <a:srgbClr val="B07F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0" name="Freeform 1966"/>
            <p:cNvSpPr>
              <a:spLocks/>
            </p:cNvSpPr>
            <p:nvPr/>
          </p:nvSpPr>
          <p:spPr bwMode="auto">
            <a:xfrm>
              <a:off x="1709" y="2526"/>
              <a:ext cx="19" cy="30"/>
            </a:xfrm>
            <a:custGeom>
              <a:avLst/>
              <a:gdLst>
                <a:gd name="T0" fmla="*/ 2 w 8"/>
                <a:gd name="T1" fmla="*/ 13 h 13"/>
                <a:gd name="T2" fmla="*/ 2 w 8"/>
                <a:gd name="T3" fmla="*/ 13 h 13"/>
                <a:gd name="T4" fmla="*/ 1 w 8"/>
                <a:gd name="T5" fmla="*/ 13 h 13"/>
                <a:gd name="T6" fmla="*/ 0 w 8"/>
                <a:gd name="T7" fmla="*/ 4 h 13"/>
                <a:gd name="T8" fmla="*/ 2 w 8"/>
                <a:gd name="T9" fmla="*/ 0 h 13"/>
                <a:gd name="T10" fmla="*/ 8 w 8"/>
                <a:gd name="T11" fmla="*/ 1 h 13"/>
                <a:gd name="T12" fmla="*/ 7 w 8"/>
                <a:gd name="T13" fmla="*/ 9 h 13"/>
                <a:gd name="T14" fmla="*/ 7 w 8"/>
                <a:gd name="T15" fmla="*/ 11 h 13"/>
                <a:gd name="T16" fmla="*/ 6 w 8"/>
                <a:gd name="T17" fmla="*/ 11 h 13"/>
                <a:gd name="T18" fmla="*/ 3 w 8"/>
                <a:gd name="T19" fmla="*/ 13 h 13"/>
                <a:gd name="T20" fmla="*/ 2 w 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3">
                  <a:moveTo>
                    <a:pt x="2" y="13"/>
                  </a:moveTo>
                  <a:cubicBezTo>
                    <a:pt x="2" y="13"/>
                    <a:pt x="2" y="13"/>
                    <a:pt x="2" y="13"/>
                  </a:cubicBezTo>
                  <a:cubicBezTo>
                    <a:pt x="2" y="13"/>
                    <a:pt x="1" y="13"/>
                    <a:pt x="1" y="13"/>
                  </a:cubicBezTo>
                  <a:cubicBezTo>
                    <a:pt x="3" y="10"/>
                    <a:pt x="0" y="7"/>
                    <a:pt x="0" y="4"/>
                  </a:cubicBezTo>
                  <a:cubicBezTo>
                    <a:pt x="1" y="2"/>
                    <a:pt x="0" y="1"/>
                    <a:pt x="2" y="0"/>
                  </a:cubicBezTo>
                  <a:cubicBezTo>
                    <a:pt x="4" y="1"/>
                    <a:pt x="6" y="0"/>
                    <a:pt x="8" y="1"/>
                  </a:cubicBezTo>
                  <a:cubicBezTo>
                    <a:pt x="7" y="4"/>
                    <a:pt x="5" y="6"/>
                    <a:pt x="7" y="9"/>
                  </a:cubicBezTo>
                  <a:cubicBezTo>
                    <a:pt x="8" y="9"/>
                    <a:pt x="7" y="10"/>
                    <a:pt x="7" y="11"/>
                  </a:cubicBezTo>
                  <a:cubicBezTo>
                    <a:pt x="6" y="11"/>
                    <a:pt x="6" y="11"/>
                    <a:pt x="6" y="11"/>
                  </a:cubicBezTo>
                  <a:cubicBezTo>
                    <a:pt x="4" y="11"/>
                    <a:pt x="3" y="11"/>
                    <a:pt x="3" y="13"/>
                  </a:cubicBezTo>
                  <a:cubicBezTo>
                    <a:pt x="3" y="13"/>
                    <a:pt x="2" y="13"/>
                    <a:pt x="2" y="13"/>
                  </a:cubicBezTo>
                  <a:close/>
                </a:path>
              </a:pathLst>
            </a:custGeom>
            <a:solidFill>
              <a:srgbClr val="A282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1" name="Freeform 1967"/>
            <p:cNvSpPr>
              <a:spLocks/>
            </p:cNvSpPr>
            <p:nvPr/>
          </p:nvSpPr>
          <p:spPr bwMode="auto">
            <a:xfrm>
              <a:off x="1716" y="3577"/>
              <a:ext cx="7" cy="7"/>
            </a:xfrm>
            <a:custGeom>
              <a:avLst/>
              <a:gdLst>
                <a:gd name="T0" fmla="*/ 3 w 3"/>
                <a:gd name="T1" fmla="*/ 1 h 3"/>
                <a:gd name="T2" fmla="*/ 1 w 3"/>
                <a:gd name="T3" fmla="*/ 3 h 3"/>
                <a:gd name="T4" fmla="*/ 1 w 3"/>
                <a:gd name="T5" fmla="*/ 1 h 3"/>
                <a:gd name="T6" fmla="*/ 2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2" y="3"/>
                    <a:pt x="1" y="3"/>
                  </a:cubicBezTo>
                  <a:cubicBezTo>
                    <a:pt x="1" y="3"/>
                    <a:pt x="0" y="2"/>
                    <a:pt x="1" y="1"/>
                  </a:cubicBezTo>
                  <a:cubicBezTo>
                    <a:pt x="1" y="1"/>
                    <a:pt x="1" y="0"/>
                    <a:pt x="2" y="0"/>
                  </a:cubicBezTo>
                  <a:cubicBezTo>
                    <a:pt x="3" y="0"/>
                    <a:pt x="3" y="1"/>
                    <a:pt x="3" y="1"/>
                  </a:cubicBezTo>
                  <a:close/>
                </a:path>
              </a:pathLst>
            </a:custGeom>
            <a:solidFill>
              <a:srgbClr val="7F6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2" name="Freeform 1968"/>
            <p:cNvSpPr>
              <a:spLocks/>
            </p:cNvSpPr>
            <p:nvPr/>
          </p:nvSpPr>
          <p:spPr bwMode="auto">
            <a:xfrm>
              <a:off x="1690" y="3688"/>
              <a:ext cx="4" cy="7"/>
            </a:xfrm>
            <a:custGeom>
              <a:avLst/>
              <a:gdLst>
                <a:gd name="T0" fmla="*/ 2 w 2"/>
                <a:gd name="T1" fmla="*/ 2 h 3"/>
                <a:gd name="T2" fmla="*/ 1 w 2"/>
                <a:gd name="T3" fmla="*/ 3 h 3"/>
                <a:gd name="T4" fmla="*/ 0 w 2"/>
                <a:gd name="T5" fmla="*/ 2 h 3"/>
                <a:gd name="T6" fmla="*/ 1 w 2"/>
                <a:gd name="T7" fmla="*/ 1 h 3"/>
                <a:gd name="T8" fmla="*/ 2 w 2"/>
                <a:gd name="T9" fmla="*/ 2 h 3"/>
              </a:gdLst>
              <a:ahLst/>
              <a:cxnLst>
                <a:cxn ang="0">
                  <a:pos x="T0" y="T1"/>
                </a:cxn>
                <a:cxn ang="0">
                  <a:pos x="T2" y="T3"/>
                </a:cxn>
                <a:cxn ang="0">
                  <a:pos x="T4" y="T5"/>
                </a:cxn>
                <a:cxn ang="0">
                  <a:pos x="T6" y="T7"/>
                </a:cxn>
                <a:cxn ang="0">
                  <a:pos x="T8" y="T9"/>
                </a:cxn>
              </a:cxnLst>
              <a:rect l="0" t="0" r="r" b="b"/>
              <a:pathLst>
                <a:path w="2" h="3">
                  <a:moveTo>
                    <a:pt x="2" y="2"/>
                  </a:moveTo>
                  <a:cubicBezTo>
                    <a:pt x="2" y="2"/>
                    <a:pt x="2" y="3"/>
                    <a:pt x="1" y="3"/>
                  </a:cubicBezTo>
                  <a:cubicBezTo>
                    <a:pt x="0" y="3"/>
                    <a:pt x="0" y="2"/>
                    <a:pt x="0" y="2"/>
                  </a:cubicBezTo>
                  <a:cubicBezTo>
                    <a:pt x="0" y="1"/>
                    <a:pt x="0" y="1"/>
                    <a:pt x="1" y="1"/>
                  </a:cubicBezTo>
                  <a:cubicBezTo>
                    <a:pt x="2" y="0"/>
                    <a:pt x="2" y="1"/>
                    <a:pt x="2" y="2"/>
                  </a:cubicBezTo>
                  <a:close/>
                </a:path>
              </a:pathLst>
            </a:custGeom>
            <a:solidFill>
              <a:srgbClr val="897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3" name="Freeform 1969"/>
            <p:cNvSpPr>
              <a:spLocks/>
            </p:cNvSpPr>
            <p:nvPr/>
          </p:nvSpPr>
          <p:spPr bwMode="auto">
            <a:xfrm>
              <a:off x="1699" y="1517"/>
              <a:ext cx="33" cy="57"/>
            </a:xfrm>
            <a:custGeom>
              <a:avLst/>
              <a:gdLst>
                <a:gd name="T0" fmla="*/ 2 w 14"/>
                <a:gd name="T1" fmla="*/ 1 h 24"/>
                <a:gd name="T2" fmla="*/ 11 w 14"/>
                <a:gd name="T3" fmla="*/ 5 h 24"/>
                <a:gd name="T4" fmla="*/ 6 w 14"/>
                <a:gd name="T5" fmla="*/ 15 h 24"/>
                <a:gd name="T6" fmla="*/ 14 w 14"/>
                <a:gd name="T7" fmla="*/ 23 h 24"/>
                <a:gd name="T8" fmla="*/ 12 w 14"/>
                <a:gd name="T9" fmla="*/ 24 h 24"/>
                <a:gd name="T10" fmla="*/ 3 w 14"/>
                <a:gd name="T11" fmla="*/ 16 h 24"/>
                <a:gd name="T12" fmla="*/ 1 w 14"/>
                <a:gd name="T13" fmla="*/ 3 h 24"/>
                <a:gd name="T14" fmla="*/ 2 w 14"/>
                <a:gd name="T15" fmla="*/ 1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4">
                  <a:moveTo>
                    <a:pt x="2" y="1"/>
                  </a:moveTo>
                  <a:cubicBezTo>
                    <a:pt x="5" y="2"/>
                    <a:pt x="9" y="1"/>
                    <a:pt x="11" y="5"/>
                  </a:cubicBezTo>
                  <a:cubicBezTo>
                    <a:pt x="5" y="9"/>
                    <a:pt x="4" y="13"/>
                    <a:pt x="6" y="15"/>
                  </a:cubicBezTo>
                  <a:cubicBezTo>
                    <a:pt x="8" y="18"/>
                    <a:pt x="10" y="22"/>
                    <a:pt x="14" y="23"/>
                  </a:cubicBezTo>
                  <a:cubicBezTo>
                    <a:pt x="14" y="23"/>
                    <a:pt x="13" y="24"/>
                    <a:pt x="12" y="24"/>
                  </a:cubicBezTo>
                  <a:cubicBezTo>
                    <a:pt x="8" y="23"/>
                    <a:pt x="5" y="20"/>
                    <a:pt x="3" y="16"/>
                  </a:cubicBezTo>
                  <a:cubicBezTo>
                    <a:pt x="2" y="12"/>
                    <a:pt x="1" y="8"/>
                    <a:pt x="1" y="3"/>
                  </a:cubicBezTo>
                  <a:cubicBezTo>
                    <a:pt x="1" y="2"/>
                    <a:pt x="0" y="0"/>
                    <a:pt x="2" y="1"/>
                  </a:cubicBezTo>
                  <a:close/>
                </a:path>
              </a:pathLst>
            </a:custGeom>
            <a:solidFill>
              <a:srgbClr val="916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4" name="Freeform 1970"/>
            <p:cNvSpPr>
              <a:spLocks/>
            </p:cNvSpPr>
            <p:nvPr/>
          </p:nvSpPr>
          <p:spPr bwMode="auto">
            <a:xfrm>
              <a:off x="1721" y="1576"/>
              <a:ext cx="30" cy="14"/>
            </a:xfrm>
            <a:custGeom>
              <a:avLst/>
              <a:gdLst>
                <a:gd name="T0" fmla="*/ 13 w 13"/>
                <a:gd name="T1" fmla="*/ 4 h 6"/>
                <a:gd name="T2" fmla="*/ 7 w 13"/>
                <a:gd name="T3" fmla="*/ 4 h 6"/>
                <a:gd name="T4" fmla="*/ 2 w 13"/>
                <a:gd name="T5" fmla="*/ 1 h 6"/>
                <a:gd name="T6" fmla="*/ 2 w 13"/>
                <a:gd name="T7" fmla="*/ 0 h 6"/>
                <a:gd name="T8" fmla="*/ 13 w 13"/>
                <a:gd name="T9" fmla="*/ 4 h 6"/>
              </a:gdLst>
              <a:ahLst/>
              <a:cxnLst>
                <a:cxn ang="0">
                  <a:pos x="T0" y="T1"/>
                </a:cxn>
                <a:cxn ang="0">
                  <a:pos x="T2" y="T3"/>
                </a:cxn>
                <a:cxn ang="0">
                  <a:pos x="T4" y="T5"/>
                </a:cxn>
                <a:cxn ang="0">
                  <a:pos x="T6" y="T7"/>
                </a:cxn>
                <a:cxn ang="0">
                  <a:pos x="T8" y="T9"/>
                </a:cxn>
              </a:cxnLst>
              <a:rect l="0" t="0" r="r" b="b"/>
              <a:pathLst>
                <a:path w="13" h="6">
                  <a:moveTo>
                    <a:pt x="13" y="4"/>
                  </a:moveTo>
                  <a:cubicBezTo>
                    <a:pt x="11" y="6"/>
                    <a:pt x="9" y="5"/>
                    <a:pt x="7" y="4"/>
                  </a:cubicBezTo>
                  <a:cubicBezTo>
                    <a:pt x="5" y="3"/>
                    <a:pt x="4" y="2"/>
                    <a:pt x="2" y="1"/>
                  </a:cubicBezTo>
                  <a:cubicBezTo>
                    <a:pt x="2" y="1"/>
                    <a:pt x="0" y="0"/>
                    <a:pt x="2" y="0"/>
                  </a:cubicBezTo>
                  <a:cubicBezTo>
                    <a:pt x="6" y="0"/>
                    <a:pt x="10" y="1"/>
                    <a:pt x="13" y="4"/>
                  </a:cubicBezTo>
                  <a:close/>
                </a:path>
              </a:pathLst>
            </a:custGeom>
            <a:solidFill>
              <a:srgbClr val="F3EE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5" name="Freeform 1971"/>
            <p:cNvSpPr>
              <a:spLocks/>
            </p:cNvSpPr>
            <p:nvPr/>
          </p:nvSpPr>
          <p:spPr bwMode="auto">
            <a:xfrm>
              <a:off x="1699" y="1517"/>
              <a:ext cx="7" cy="38"/>
            </a:xfrm>
            <a:custGeom>
              <a:avLst/>
              <a:gdLst>
                <a:gd name="T0" fmla="*/ 2 w 3"/>
                <a:gd name="T1" fmla="*/ 1 h 16"/>
                <a:gd name="T2" fmla="*/ 2 w 3"/>
                <a:gd name="T3" fmla="*/ 9 h 16"/>
                <a:gd name="T4" fmla="*/ 3 w 3"/>
                <a:gd name="T5" fmla="*/ 16 h 16"/>
                <a:gd name="T6" fmla="*/ 1 w 3"/>
                <a:gd name="T7" fmla="*/ 10 h 16"/>
                <a:gd name="T8" fmla="*/ 0 w 3"/>
                <a:gd name="T9" fmla="*/ 1 h 16"/>
                <a:gd name="T10" fmla="*/ 1 w 3"/>
                <a:gd name="T11" fmla="*/ 0 h 16"/>
                <a:gd name="T12" fmla="*/ 2 w 3"/>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2" y="1"/>
                  </a:moveTo>
                  <a:cubicBezTo>
                    <a:pt x="1" y="3"/>
                    <a:pt x="2" y="7"/>
                    <a:pt x="2" y="9"/>
                  </a:cubicBezTo>
                  <a:cubicBezTo>
                    <a:pt x="3" y="11"/>
                    <a:pt x="3" y="14"/>
                    <a:pt x="3" y="16"/>
                  </a:cubicBezTo>
                  <a:cubicBezTo>
                    <a:pt x="2" y="14"/>
                    <a:pt x="1" y="12"/>
                    <a:pt x="1" y="10"/>
                  </a:cubicBezTo>
                  <a:cubicBezTo>
                    <a:pt x="0" y="7"/>
                    <a:pt x="0" y="4"/>
                    <a:pt x="0" y="1"/>
                  </a:cubicBezTo>
                  <a:cubicBezTo>
                    <a:pt x="0" y="0"/>
                    <a:pt x="0" y="0"/>
                    <a:pt x="1" y="0"/>
                  </a:cubicBezTo>
                  <a:cubicBezTo>
                    <a:pt x="2" y="0"/>
                    <a:pt x="2" y="0"/>
                    <a:pt x="2" y="1"/>
                  </a:cubicBezTo>
                  <a:close/>
                </a:path>
              </a:pathLst>
            </a:custGeom>
            <a:solidFill>
              <a:srgbClr val="693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6" name="Freeform 1972"/>
            <p:cNvSpPr>
              <a:spLocks/>
            </p:cNvSpPr>
            <p:nvPr/>
          </p:nvSpPr>
          <p:spPr bwMode="auto">
            <a:xfrm>
              <a:off x="1685" y="1567"/>
              <a:ext cx="14" cy="19"/>
            </a:xfrm>
            <a:custGeom>
              <a:avLst/>
              <a:gdLst>
                <a:gd name="T0" fmla="*/ 2 w 6"/>
                <a:gd name="T1" fmla="*/ 0 h 8"/>
                <a:gd name="T2" fmla="*/ 5 w 6"/>
                <a:gd name="T3" fmla="*/ 8 h 8"/>
                <a:gd name="T4" fmla="*/ 1 w 6"/>
                <a:gd name="T5" fmla="*/ 0 h 8"/>
                <a:gd name="T6" fmla="*/ 2 w 6"/>
                <a:gd name="T7" fmla="*/ 0 h 8"/>
              </a:gdLst>
              <a:ahLst/>
              <a:cxnLst>
                <a:cxn ang="0">
                  <a:pos x="T0" y="T1"/>
                </a:cxn>
                <a:cxn ang="0">
                  <a:pos x="T2" y="T3"/>
                </a:cxn>
                <a:cxn ang="0">
                  <a:pos x="T4" y="T5"/>
                </a:cxn>
                <a:cxn ang="0">
                  <a:pos x="T6" y="T7"/>
                </a:cxn>
              </a:cxnLst>
              <a:rect l="0" t="0" r="r" b="b"/>
              <a:pathLst>
                <a:path w="6" h="8">
                  <a:moveTo>
                    <a:pt x="2" y="0"/>
                  </a:moveTo>
                  <a:cubicBezTo>
                    <a:pt x="6" y="2"/>
                    <a:pt x="6" y="5"/>
                    <a:pt x="5" y="8"/>
                  </a:cubicBezTo>
                  <a:cubicBezTo>
                    <a:pt x="1" y="6"/>
                    <a:pt x="0" y="3"/>
                    <a:pt x="1" y="0"/>
                  </a:cubicBezTo>
                  <a:cubicBezTo>
                    <a:pt x="2" y="0"/>
                    <a:pt x="2" y="0"/>
                    <a:pt x="2" y="0"/>
                  </a:cubicBezTo>
                  <a:close/>
                </a:path>
              </a:pathLst>
            </a:custGeom>
            <a:solidFill>
              <a:srgbClr val="B67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7" name="Freeform 1973"/>
            <p:cNvSpPr>
              <a:spLocks/>
            </p:cNvSpPr>
            <p:nvPr/>
          </p:nvSpPr>
          <p:spPr bwMode="auto">
            <a:xfrm>
              <a:off x="1683" y="1522"/>
              <a:ext cx="9" cy="12"/>
            </a:xfrm>
            <a:custGeom>
              <a:avLst/>
              <a:gdLst>
                <a:gd name="T0" fmla="*/ 4 w 4"/>
                <a:gd name="T1" fmla="*/ 5 h 5"/>
                <a:gd name="T2" fmla="*/ 0 w 4"/>
                <a:gd name="T3" fmla="*/ 1 h 5"/>
                <a:gd name="T4" fmla="*/ 1 w 4"/>
                <a:gd name="T5" fmla="*/ 0 h 5"/>
                <a:gd name="T6" fmla="*/ 4 w 4"/>
                <a:gd name="T7" fmla="*/ 4 h 5"/>
                <a:gd name="T8" fmla="*/ 4 w 4"/>
                <a:gd name="T9" fmla="*/ 5 h 5"/>
              </a:gdLst>
              <a:ahLst/>
              <a:cxnLst>
                <a:cxn ang="0">
                  <a:pos x="T0" y="T1"/>
                </a:cxn>
                <a:cxn ang="0">
                  <a:pos x="T2" y="T3"/>
                </a:cxn>
                <a:cxn ang="0">
                  <a:pos x="T4" y="T5"/>
                </a:cxn>
                <a:cxn ang="0">
                  <a:pos x="T6" y="T7"/>
                </a:cxn>
                <a:cxn ang="0">
                  <a:pos x="T8" y="T9"/>
                </a:cxn>
              </a:cxnLst>
              <a:rect l="0" t="0" r="r" b="b"/>
              <a:pathLst>
                <a:path w="4" h="5">
                  <a:moveTo>
                    <a:pt x="4" y="5"/>
                  </a:moveTo>
                  <a:cubicBezTo>
                    <a:pt x="3" y="4"/>
                    <a:pt x="1" y="3"/>
                    <a:pt x="0" y="1"/>
                  </a:cubicBezTo>
                  <a:cubicBezTo>
                    <a:pt x="0" y="1"/>
                    <a:pt x="1" y="1"/>
                    <a:pt x="1" y="0"/>
                  </a:cubicBezTo>
                  <a:cubicBezTo>
                    <a:pt x="3" y="1"/>
                    <a:pt x="4" y="2"/>
                    <a:pt x="4" y="4"/>
                  </a:cubicBezTo>
                  <a:cubicBezTo>
                    <a:pt x="4" y="4"/>
                    <a:pt x="4" y="5"/>
                    <a:pt x="4" y="5"/>
                  </a:cubicBezTo>
                  <a:close/>
                </a:path>
              </a:pathLst>
            </a:custGeom>
            <a:solidFill>
              <a:srgbClr val="D6A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8" name="Freeform 1974"/>
            <p:cNvSpPr>
              <a:spLocks/>
            </p:cNvSpPr>
            <p:nvPr/>
          </p:nvSpPr>
          <p:spPr bwMode="auto">
            <a:xfrm>
              <a:off x="1683" y="1541"/>
              <a:ext cx="14" cy="9"/>
            </a:xfrm>
            <a:custGeom>
              <a:avLst/>
              <a:gdLst>
                <a:gd name="T0" fmla="*/ 5 w 6"/>
                <a:gd name="T1" fmla="*/ 4 h 4"/>
                <a:gd name="T2" fmla="*/ 0 w 6"/>
                <a:gd name="T3" fmla="*/ 0 h 4"/>
                <a:gd name="T4" fmla="*/ 6 w 6"/>
                <a:gd name="T5" fmla="*/ 4 h 4"/>
                <a:gd name="T6" fmla="*/ 5 w 6"/>
                <a:gd name="T7" fmla="*/ 4 h 4"/>
              </a:gdLst>
              <a:ahLst/>
              <a:cxnLst>
                <a:cxn ang="0">
                  <a:pos x="T0" y="T1"/>
                </a:cxn>
                <a:cxn ang="0">
                  <a:pos x="T2" y="T3"/>
                </a:cxn>
                <a:cxn ang="0">
                  <a:pos x="T4" y="T5"/>
                </a:cxn>
                <a:cxn ang="0">
                  <a:pos x="T6" y="T7"/>
                </a:cxn>
              </a:cxnLst>
              <a:rect l="0" t="0" r="r" b="b"/>
              <a:pathLst>
                <a:path w="6" h="4">
                  <a:moveTo>
                    <a:pt x="5" y="4"/>
                  </a:moveTo>
                  <a:cubicBezTo>
                    <a:pt x="3" y="3"/>
                    <a:pt x="2" y="2"/>
                    <a:pt x="0" y="0"/>
                  </a:cubicBezTo>
                  <a:cubicBezTo>
                    <a:pt x="3" y="1"/>
                    <a:pt x="5" y="2"/>
                    <a:pt x="6" y="4"/>
                  </a:cubicBezTo>
                  <a:cubicBezTo>
                    <a:pt x="6" y="4"/>
                    <a:pt x="5" y="4"/>
                    <a:pt x="5" y="4"/>
                  </a:cubicBezTo>
                  <a:close/>
                </a:path>
              </a:pathLst>
            </a:custGeom>
            <a:solidFill>
              <a:srgbClr val="D8B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9" name="Freeform 1975"/>
            <p:cNvSpPr>
              <a:spLocks/>
            </p:cNvSpPr>
            <p:nvPr/>
          </p:nvSpPr>
          <p:spPr bwMode="auto">
            <a:xfrm>
              <a:off x="955" y="1685"/>
              <a:ext cx="31" cy="55"/>
            </a:xfrm>
            <a:custGeom>
              <a:avLst/>
              <a:gdLst>
                <a:gd name="T0" fmla="*/ 6 w 13"/>
                <a:gd name="T1" fmla="*/ 15 h 23"/>
                <a:gd name="T2" fmla="*/ 8 w 13"/>
                <a:gd name="T3" fmla="*/ 8 h 23"/>
                <a:gd name="T4" fmla="*/ 5 w 13"/>
                <a:gd name="T5" fmla="*/ 2 h 23"/>
                <a:gd name="T6" fmla="*/ 8 w 13"/>
                <a:gd name="T7" fmla="*/ 1 h 23"/>
                <a:gd name="T8" fmla="*/ 12 w 13"/>
                <a:gd name="T9" fmla="*/ 3 h 23"/>
                <a:gd name="T10" fmla="*/ 12 w 13"/>
                <a:gd name="T11" fmla="*/ 13 h 23"/>
                <a:gd name="T12" fmla="*/ 2 w 13"/>
                <a:gd name="T13" fmla="*/ 23 h 23"/>
                <a:gd name="T14" fmla="*/ 4 w 13"/>
                <a:gd name="T15" fmla="*/ 19 h 23"/>
                <a:gd name="T16" fmla="*/ 4 w 13"/>
                <a:gd name="T17" fmla="*/ 19 h 23"/>
                <a:gd name="T18" fmla="*/ 5 w 13"/>
                <a:gd name="T19" fmla="*/ 17 h 23"/>
                <a:gd name="T20" fmla="*/ 6 w 13"/>
                <a:gd name="T21"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3">
                  <a:moveTo>
                    <a:pt x="6" y="15"/>
                  </a:moveTo>
                  <a:cubicBezTo>
                    <a:pt x="8" y="13"/>
                    <a:pt x="7" y="10"/>
                    <a:pt x="8" y="8"/>
                  </a:cubicBezTo>
                  <a:cubicBezTo>
                    <a:pt x="9" y="5"/>
                    <a:pt x="5" y="4"/>
                    <a:pt x="5" y="2"/>
                  </a:cubicBezTo>
                  <a:cubicBezTo>
                    <a:pt x="6" y="2"/>
                    <a:pt x="7" y="1"/>
                    <a:pt x="8" y="1"/>
                  </a:cubicBezTo>
                  <a:cubicBezTo>
                    <a:pt x="10" y="0"/>
                    <a:pt x="12" y="1"/>
                    <a:pt x="12" y="3"/>
                  </a:cubicBezTo>
                  <a:cubicBezTo>
                    <a:pt x="13" y="6"/>
                    <a:pt x="13" y="10"/>
                    <a:pt x="12" y="13"/>
                  </a:cubicBezTo>
                  <a:cubicBezTo>
                    <a:pt x="10" y="18"/>
                    <a:pt x="8" y="23"/>
                    <a:pt x="2" y="23"/>
                  </a:cubicBezTo>
                  <a:cubicBezTo>
                    <a:pt x="0" y="21"/>
                    <a:pt x="3" y="20"/>
                    <a:pt x="4" y="19"/>
                  </a:cubicBezTo>
                  <a:cubicBezTo>
                    <a:pt x="4" y="19"/>
                    <a:pt x="4" y="19"/>
                    <a:pt x="4" y="19"/>
                  </a:cubicBezTo>
                  <a:cubicBezTo>
                    <a:pt x="4" y="18"/>
                    <a:pt x="4" y="17"/>
                    <a:pt x="5" y="17"/>
                  </a:cubicBezTo>
                  <a:cubicBezTo>
                    <a:pt x="7" y="17"/>
                    <a:pt x="5" y="15"/>
                    <a:pt x="6" y="15"/>
                  </a:cubicBezTo>
                  <a:close/>
                </a:path>
              </a:pathLst>
            </a:custGeom>
            <a:solidFill>
              <a:srgbClr val="977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0" name="Freeform 1976"/>
            <p:cNvSpPr>
              <a:spLocks/>
            </p:cNvSpPr>
            <p:nvPr/>
          </p:nvSpPr>
          <p:spPr bwMode="auto">
            <a:xfrm>
              <a:off x="938" y="1730"/>
              <a:ext cx="27" cy="17"/>
            </a:xfrm>
            <a:custGeom>
              <a:avLst/>
              <a:gdLst>
                <a:gd name="T0" fmla="*/ 11 w 11"/>
                <a:gd name="T1" fmla="*/ 0 h 7"/>
                <a:gd name="T2" fmla="*/ 9 w 11"/>
                <a:gd name="T3" fmla="*/ 4 h 7"/>
                <a:gd name="T4" fmla="*/ 0 w 11"/>
                <a:gd name="T5" fmla="*/ 6 h 7"/>
                <a:gd name="T6" fmla="*/ 5 w 11"/>
                <a:gd name="T7" fmla="*/ 2 h 7"/>
                <a:gd name="T8" fmla="*/ 11 w 11"/>
                <a:gd name="T9" fmla="*/ 0 h 7"/>
              </a:gdLst>
              <a:ahLst/>
              <a:cxnLst>
                <a:cxn ang="0">
                  <a:pos x="T0" y="T1"/>
                </a:cxn>
                <a:cxn ang="0">
                  <a:pos x="T2" y="T3"/>
                </a:cxn>
                <a:cxn ang="0">
                  <a:pos x="T4" y="T5"/>
                </a:cxn>
                <a:cxn ang="0">
                  <a:pos x="T6" y="T7"/>
                </a:cxn>
                <a:cxn ang="0">
                  <a:pos x="T8" y="T9"/>
                </a:cxn>
              </a:cxnLst>
              <a:rect l="0" t="0" r="r" b="b"/>
              <a:pathLst>
                <a:path w="11" h="7">
                  <a:moveTo>
                    <a:pt x="11" y="0"/>
                  </a:moveTo>
                  <a:cubicBezTo>
                    <a:pt x="11" y="2"/>
                    <a:pt x="8" y="2"/>
                    <a:pt x="9" y="4"/>
                  </a:cubicBezTo>
                  <a:cubicBezTo>
                    <a:pt x="7" y="7"/>
                    <a:pt x="3" y="6"/>
                    <a:pt x="0" y="6"/>
                  </a:cubicBezTo>
                  <a:cubicBezTo>
                    <a:pt x="1" y="4"/>
                    <a:pt x="4" y="5"/>
                    <a:pt x="5" y="2"/>
                  </a:cubicBezTo>
                  <a:cubicBezTo>
                    <a:pt x="7" y="2"/>
                    <a:pt x="9" y="0"/>
                    <a:pt x="11" y="0"/>
                  </a:cubicBezTo>
                  <a:close/>
                </a:path>
              </a:pathLst>
            </a:custGeom>
            <a:solidFill>
              <a:srgbClr val="8C6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1" name="Freeform 1977"/>
            <p:cNvSpPr>
              <a:spLocks/>
            </p:cNvSpPr>
            <p:nvPr/>
          </p:nvSpPr>
          <p:spPr bwMode="auto">
            <a:xfrm>
              <a:off x="950" y="1713"/>
              <a:ext cx="10" cy="12"/>
            </a:xfrm>
            <a:custGeom>
              <a:avLst/>
              <a:gdLst>
                <a:gd name="T0" fmla="*/ 1 w 4"/>
                <a:gd name="T1" fmla="*/ 2 h 5"/>
                <a:gd name="T2" fmla="*/ 3 w 4"/>
                <a:gd name="T3" fmla="*/ 0 h 5"/>
                <a:gd name="T4" fmla="*/ 3 w 4"/>
                <a:gd name="T5" fmla="*/ 3 h 5"/>
                <a:gd name="T6" fmla="*/ 3 w 4"/>
                <a:gd name="T7" fmla="*/ 5 h 5"/>
                <a:gd name="T8" fmla="*/ 1 w 4"/>
                <a:gd name="T9" fmla="*/ 5 h 5"/>
                <a:gd name="T10" fmla="*/ 1 w 4"/>
                <a:gd name="T11" fmla="*/ 3 h 5"/>
                <a:gd name="T12" fmla="*/ 1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2"/>
                  </a:moveTo>
                  <a:cubicBezTo>
                    <a:pt x="1" y="0"/>
                    <a:pt x="1" y="0"/>
                    <a:pt x="3" y="0"/>
                  </a:cubicBezTo>
                  <a:cubicBezTo>
                    <a:pt x="4" y="1"/>
                    <a:pt x="2" y="2"/>
                    <a:pt x="3" y="3"/>
                  </a:cubicBezTo>
                  <a:cubicBezTo>
                    <a:pt x="4" y="4"/>
                    <a:pt x="3" y="5"/>
                    <a:pt x="3" y="5"/>
                  </a:cubicBezTo>
                  <a:cubicBezTo>
                    <a:pt x="2" y="5"/>
                    <a:pt x="1" y="5"/>
                    <a:pt x="1" y="5"/>
                  </a:cubicBezTo>
                  <a:cubicBezTo>
                    <a:pt x="0" y="4"/>
                    <a:pt x="1" y="4"/>
                    <a:pt x="1" y="3"/>
                  </a:cubicBezTo>
                  <a:cubicBezTo>
                    <a:pt x="2" y="2"/>
                    <a:pt x="1" y="2"/>
                    <a:pt x="1" y="2"/>
                  </a:cubicBezTo>
                  <a:close/>
                </a:path>
              </a:pathLst>
            </a:custGeom>
            <a:solidFill>
              <a:srgbClr val="8973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2" name="Freeform 1978"/>
            <p:cNvSpPr>
              <a:spLocks/>
            </p:cNvSpPr>
            <p:nvPr/>
          </p:nvSpPr>
          <p:spPr bwMode="auto">
            <a:xfrm>
              <a:off x="955" y="1713"/>
              <a:ext cx="12" cy="17"/>
            </a:xfrm>
            <a:custGeom>
              <a:avLst/>
              <a:gdLst>
                <a:gd name="T0" fmla="*/ 5 w 5"/>
                <a:gd name="T1" fmla="*/ 5 h 7"/>
                <a:gd name="T2" fmla="*/ 4 w 5"/>
                <a:gd name="T3" fmla="*/ 7 h 7"/>
                <a:gd name="T4" fmla="*/ 3 w 5"/>
                <a:gd name="T5" fmla="*/ 4 h 7"/>
                <a:gd name="T6" fmla="*/ 3 w 5"/>
                <a:gd name="T7" fmla="*/ 1 h 7"/>
                <a:gd name="T8" fmla="*/ 5 w 5"/>
                <a:gd name="T9" fmla="*/ 4 h 7"/>
                <a:gd name="T10" fmla="*/ 5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5" y="5"/>
                  </a:moveTo>
                  <a:cubicBezTo>
                    <a:pt x="5" y="6"/>
                    <a:pt x="4" y="6"/>
                    <a:pt x="4" y="7"/>
                  </a:cubicBezTo>
                  <a:cubicBezTo>
                    <a:pt x="4" y="6"/>
                    <a:pt x="2" y="5"/>
                    <a:pt x="3" y="4"/>
                  </a:cubicBezTo>
                  <a:cubicBezTo>
                    <a:pt x="4" y="3"/>
                    <a:pt x="0" y="2"/>
                    <a:pt x="3" y="1"/>
                  </a:cubicBezTo>
                  <a:cubicBezTo>
                    <a:pt x="4" y="0"/>
                    <a:pt x="4" y="3"/>
                    <a:pt x="5" y="4"/>
                  </a:cubicBezTo>
                  <a:cubicBezTo>
                    <a:pt x="5" y="4"/>
                    <a:pt x="5" y="5"/>
                    <a:pt x="5" y="5"/>
                  </a:cubicBezTo>
                  <a:close/>
                </a:path>
              </a:pathLst>
            </a:custGeom>
            <a:solidFill>
              <a:srgbClr val="977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3" name="Freeform 1979"/>
            <p:cNvSpPr>
              <a:spLocks/>
            </p:cNvSpPr>
            <p:nvPr/>
          </p:nvSpPr>
          <p:spPr bwMode="auto">
            <a:xfrm>
              <a:off x="934" y="1725"/>
              <a:ext cx="9" cy="10"/>
            </a:xfrm>
            <a:custGeom>
              <a:avLst/>
              <a:gdLst>
                <a:gd name="T0" fmla="*/ 3 w 4"/>
                <a:gd name="T1" fmla="*/ 3 h 4"/>
                <a:gd name="T2" fmla="*/ 0 w 4"/>
                <a:gd name="T3" fmla="*/ 2 h 4"/>
                <a:gd name="T4" fmla="*/ 3 w 4"/>
                <a:gd name="T5" fmla="*/ 0 h 4"/>
                <a:gd name="T6" fmla="*/ 3 w 4"/>
                <a:gd name="T7" fmla="*/ 3 h 4"/>
              </a:gdLst>
              <a:ahLst/>
              <a:cxnLst>
                <a:cxn ang="0">
                  <a:pos x="T0" y="T1"/>
                </a:cxn>
                <a:cxn ang="0">
                  <a:pos x="T2" y="T3"/>
                </a:cxn>
                <a:cxn ang="0">
                  <a:pos x="T4" y="T5"/>
                </a:cxn>
                <a:cxn ang="0">
                  <a:pos x="T6" y="T7"/>
                </a:cxn>
              </a:cxnLst>
              <a:rect l="0" t="0" r="r" b="b"/>
              <a:pathLst>
                <a:path w="4" h="4">
                  <a:moveTo>
                    <a:pt x="3" y="3"/>
                  </a:moveTo>
                  <a:cubicBezTo>
                    <a:pt x="2" y="3"/>
                    <a:pt x="1" y="4"/>
                    <a:pt x="0" y="2"/>
                  </a:cubicBezTo>
                  <a:cubicBezTo>
                    <a:pt x="0" y="1"/>
                    <a:pt x="1" y="0"/>
                    <a:pt x="3" y="0"/>
                  </a:cubicBezTo>
                  <a:cubicBezTo>
                    <a:pt x="3" y="1"/>
                    <a:pt x="4" y="2"/>
                    <a:pt x="3" y="3"/>
                  </a:cubicBezTo>
                  <a:close/>
                </a:path>
              </a:pathLst>
            </a:custGeom>
            <a:solidFill>
              <a:srgbClr val="876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4" name="Freeform 1980"/>
            <p:cNvSpPr>
              <a:spLocks/>
            </p:cNvSpPr>
            <p:nvPr/>
          </p:nvSpPr>
          <p:spPr bwMode="auto">
            <a:xfrm>
              <a:off x="943" y="1725"/>
              <a:ext cx="7" cy="5"/>
            </a:xfrm>
            <a:custGeom>
              <a:avLst/>
              <a:gdLst>
                <a:gd name="T0" fmla="*/ 3 w 3"/>
                <a:gd name="T1" fmla="*/ 1 h 2"/>
                <a:gd name="T2" fmla="*/ 2 w 3"/>
                <a:gd name="T3" fmla="*/ 2 h 2"/>
                <a:gd name="T4" fmla="*/ 0 w 3"/>
                <a:gd name="T5" fmla="*/ 1 h 2"/>
                <a:gd name="T6" fmla="*/ 1 w 3"/>
                <a:gd name="T7" fmla="*/ 0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3" y="2"/>
                    <a:pt x="3" y="2"/>
                    <a:pt x="2" y="2"/>
                  </a:cubicBezTo>
                  <a:cubicBezTo>
                    <a:pt x="1" y="2"/>
                    <a:pt x="0" y="2"/>
                    <a:pt x="0" y="1"/>
                  </a:cubicBezTo>
                  <a:cubicBezTo>
                    <a:pt x="0" y="0"/>
                    <a:pt x="0" y="0"/>
                    <a:pt x="1" y="0"/>
                  </a:cubicBezTo>
                  <a:cubicBezTo>
                    <a:pt x="2" y="0"/>
                    <a:pt x="3" y="0"/>
                    <a:pt x="3" y="1"/>
                  </a:cubicBezTo>
                  <a:close/>
                </a:path>
              </a:pathLst>
            </a:custGeom>
            <a:solidFill>
              <a:srgbClr val="8973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5" name="Freeform 1981"/>
            <p:cNvSpPr>
              <a:spLocks/>
            </p:cNvSpPr>
            <p:nvPr/>
          </p:nvSpPr>
          <p:spPr bwMode="auto">
            <a:xfrm>
              <a:off x="1064" y="2729"/>
              <a:ext cx="34" cy="41"/>
            </a:xfrm>
            <a:custGeom>
              <a:avLst/>
              <a:gdLst>
                <a:gd name="T0" fmla="*/ 12 w 14"/>
                <a:gd name="T1" fmla="*/ 16 h 17"/>
                <a:gd name="T2" fmla="*/ 9 w 14"/>
                <a:gd name="T3" fmla="*/ 13 h 17"/>
                <a:gd name="T4" fmla="*/ 6 w 14"/>
                <a:gd name="T5" fmla="*/ 13 h 17"/>
                <a:gd name="T6" fmla="*/ 8 w 14"/>
                <a:gd name="T7" fmla="*/ 16 h 17"/>
                <a:gd name="T8" fmla="*/ 5 w 14"/>
                <a:gd name="T9" fmla="*/ 17 h 17"/>
                <a:gd name="T10" fmla="*/ 2 w 14"/>
                <a:gd name="T11" fmla="*/ 7 h 17"/>
                <a:gd name="T12" fmla="*/ 4 w 14"/>
                <a:gd name="T13" fmla="*/ 6 h 17"/>
                <a:gd name="T14" fmla="*/ 5 w 14"/>
                <a:gd name="T15" fmla="*/ 4 h 17"/>
                <a:gd name="T16" fmla="*/ 11 w 14"/>
                <a:gd name="T17" fmla="*/ 1 h 17"/>
                <a:gd name="T18" fmla="*/ 9 w 14"/>
                <a:gd name="T19" fmla="*/ 3 h 17"/>
                <a:gd name="T20" fmla="*/ 12 w 14"/>
                <a:gd name="T21" fmla="*/ 5 h 17"/>
                <a:gd name="T22" fmla="*/ 11 w 14"/>
                <a:gd name="T23" fmla="*/ 7 h 17"/>
                <a:gd name="T24" fmla="*/ 9 w 14"/>
                <a:gd name="T25" fmla="*/ 8 h 17"/>
                <a:gd name="T26" fmla="*/ 10 w 14"/>
                <a:gd name="T27" fmla="*/ 9 h 17"/>
                <a:gd name="T28" fmla="*/ 12 w 14"/>
                <a:gd name="T2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7">
                  <a:moveTo>
                    <a:pt x="12" y="16"/>
                  </a:moveTo>
                  <a:cubicBezTo>
                    <a:pt x="11" y="15"/>
                    <a:pt x="10" y="13"/>
                    <a:pt x="9" y="13"/>
                  </a:cubicBezTo>
                  <a:cubicBezTo>
                    <a:pt x="8" y="13"/>
                    <a:pt x="6" y="11"/>
                    <a:pt x="6" y="13"/>
                  </a:cubicBezTo>
                  <a:cubicBezTo>
                    <a:pt x="5" y="15"/>
                    <a:pt x="7" y="14"/>
                    <a:pt x="8" y="16"/>
                  </a:cubicBezTo>
                  <a:cubicBezTo>
                    <a:pt x="7" y="16"/>
                    <a:pt x="6" y="17"/>
                    <a:pt x="5" y="17"/>
                  </a:cubicBezTo>
                  <a:cubicBezTo>
                    <a:pt x="2" y="14"/>
                    <a:pt x="0" y="11"/>
                    <a:pt x="2" y="7"/>
                  </a:cubicBezTo>
                  <a:cubicBezTo>
                    <a:pt x="3" y="7"/>
                    <a:pt x="2" y="2"/>
                    <a:pt x="4" y="6"/>
                  </a:cubicBezTo>
                  <a:cubicBezTo>
                    <a:pt x="5" y="6"/>
                    <a:pt x="7" y="6"/>
                    <a:pt x="5" y="4"/>
                  </a:cubicBezTo>
                  <a:cubicBezTo>
                    <a:pt x="7" y="2"/>
                    <a:pt x="8" y="0"/>
                    <a:pt x="11" y="1"/>
                  </a:cubicBezTo>
                  <a:cubicBezTo>
                    <a:pt x="11" y="3"/>
                    <a:pt x="10" y="2"/>
                    <a:pt x="9" y="3"/>
                  </a:cubicBezTo>
                  <a:cubicBezTo>
                    <a:pt x="10" y="4"/>
                    <a:pt x="10" y="5"/>
                    <a:pt x="12" y="5"/>
                  </a:cubicBezTo>
                  <a:cubicBezTo>
                    <a:pt x="13" y="6"/>
                    <a:pt x="14" y="8"/>
                    <a:pt x="11" y="7"/>
                  </a:cubicBezTo>
                  <a:cubicBezTo>
                    <a:pt x="10" y="7"/>
                    <a:pt x="10" y="8"/>
                    <a:pt x="9" y="8"/>
                  </a:cubicBezTo>
                  <a:cubicBezTo>
                    <a:pt x="9" y="8"/>
                    <a:pt x="10" y="9"/>
                    <a:pt x="10" y="9"/>
                  </a:cubicBezTo>
                  <a:cubicBezTo>
                    <a:pt x="14" y="10"/>
                    <a:pt x="12" y="14"/>
                    <a:pt x="12" y="16"/>
                  </a:cubicBezTo>
                  <a:close/>
                </a:path>
              </a:pathLst>
            </a:custGeom>
            <a:solidFill>
              <a:srgbClr val="EBD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6" name="Freeform 1982"/>
            <p:cNvSpPr>
              <a:spLocks/>
            </p:cNvSpPr>
            <p:nvPr/>
          </p:nvSpPr>
          <p:spPr bwMode="auto">
            <a:xfrm>
              <a:off x="1083" y="2734"/>
              <a:ext cx="10" cy="12"/>
            </a:xfrm>
            <a:custGeom>
              <a:avLst/>
              <a:gdLst>
                <a:gd name="T0" fmla="*/ 4 w 4"/>
                <a:gd name="T1" fmla="*/ 3 h 5"/>
                <a:gd name="T2" fmla="*/ 2 w 4"/>
                <a:gd name="T3" fmla="*/ 4 h 5"/>
                <a:gd name="T4" fmla="*/ 1 w 4"/>
                <a:gd name="T5" fmla="*/ 1 h 5"/>
                <a:gd name="T6" fmla="*/ 4 w 4"/>
                <a:gd name="T7" fmla="*/ 3 h 5"/>
              </a:gdLst>
              <a:ahLst/>
              <a:cxnLst>
                <a:cxn ang="0">
                  <a:pos x="T0" y="T1"/>
                </a:cxn>
                <a:cxn ang="0">
                  <a:pos x="T2" y="T3"/>
                </a:cxn>
                <a:cxn ang="0">
                  <a:pos x="T4" y="T5"/>
                </a:cxn>
                <a:cxn ang="0">
                  <a:pos x="T6" y="T7"/>
                </a:cxn>
              </a:cxnLst>
              <a:rect l="0" t="0" r="r" b="b"/>
              <a:pathLst>
                <a:path w="4" h="5">
                  <a:moveTo>
                    <a:pt x="4" y="3"/>
                  </a:moveTo>
                  <a:cubicBezTo>
                    <a:pt x="3" y="4"/>
                    <a:pt x="2" y="5"/>
                    <a:pt x="2" y="4"/>
                  </a:cubicBezTo>
                  <a:cubicBezTo>
                    <a:pt x="1" y="3"/>
                    <a:pt x="0" y="2"/>
                    <a:pt x="1" y="1"/>
                  </a:cubicBezTo>
                  <a:cubicBezTo>
                    <a:pt x="3" y="0"/>
                    <a:pt x="4" y="1"/>
                    <a:pt x="4" y="3"/>
                  </a:cubicBezTo>
                  <a:close/>
                </a:path>
              </a:pathLst>
            </a:custGeom>
            <a:solidFill>
              <a:srgbClr val="8A6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7" name="Freeform 1983"/>
            <p:cNvSpPr>
              <a:spLocks/>
            </p:cNvSpPr>
            <p:nvPr/>
          </p:nvSpPr>
          <p:spPr bwMode="auto">
            <a:xfrm>
              <a:off x="1074" y="2739"/>
              <a:ext cx="9" cy="7"/>
            </a:xfrm>
            <a:custGeom>
              <a:avLst/>
              <a:gdLst>
                <a:gd name="T0" fmla="*/ 1 w 4"/>
                <a:gd name="T1" fmla="*/ 0 h 3"/>
                <a:gd name="T2" fmla="*/ 4 w 4"/>
                <a:gd name="T3" fmla="*/ 1 h 3"/>
                <a:gd name="T4" fmla="*/ 4 w 4"/>
                <a:gd name="T5" fmla="*/ 2 h 3"/>
                <a:gd name="T6" fmla="*/ 0 w 4"/>
                <a:gd name="T7" fmla="*/ 2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2" y="0"/>
                    <a:pt x="4" y="0"/>
                    <a:pt x="4" y="1"/>
                  </a:cubicBezTo>
                  <a:cubicBezTo>
                    <a:pt x="4" y="2"/>
                    <a:pt x="4" y="2"/>
                    <a:pt x="4" y="2"/>
                  </a:cubicBezTo>
                  <a:cubicBezTo>
                    <a:pt x="3" y="3"/>
                    <a:pt x="1" y="3"/>
                    <a:pt x="0" y="2"/>
                  </a:cubicBezTo>
                  <a:cubicBezTo>
                    <a:pt x="0" y="1"/>
                    <a:pt x="1" y="1"/>
                    <a:pt x="1" y="0"/>
                  </a:cubicBezTo>
                  <a:close/>
                </a:path>
              </a:pathLst>
            </a:custGeom>
            <a:solidFill>
              <a:srgbClr val="93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8" name="Freeform 1984"/>
            <p:cNvSpPr>
              <a:spLocks/>
            </p:cNvSpPr>
            <p:nvPr/>
          </p:nvSpPr>
          <p:spPr bwMode="auto">
            <a:xfrm>
              <a:off x="1721" y="2260"/>
              <a:ext cx="11" cy="10"/>
            </a:xfrm>
            <a:custGeom>
              <a:avLst/>
              <a:gdLst>
                <a:gd name="T0" fmla="*/ 2 w 5"/>
                <a:gd name="T1" fmla="*/ 1 h 4"/>
                <a:gd name="T2" fmla="*/ 4 w 5"/>
                <a:gd name="T3" fmla="*/ 3 h 4"/>
                <a:gd name="T4" fmla="*/ 0 w 5"/>
                <a:gd name="T5" fmla="*/ 2 h 4"/>
                <a:gd name="T6" fmla="*/ 2 w 5"/>
                <a:gd name="T7" fmla="*/ 1 h 4"/>
              </a:gdLst>
              <a:ahLst/>
              <a:cxnLst>
                <a:cxn ang="0">
                  <a:pos x="T0" y="T1"/>
                </a:cxn>
                <a:cxn ang="0">
                  <a:pos x="T2" y="T3"/>
                </a:cxn>
                <a:cxn ang="0">
                  <a:pos x="T4" y="T5"/>
                </a:cxn>
                <a:cxn ang="0">
                  <a:pos x="T6" y="T7"/>
                </a:cxn>
              </a:cxnLst>
              <a:rect l="0" t="0" r="r" b="b"/>
              <a:pathLst>
                <a:path w="5" h="4">
                  <a:moveTo>
                    <a:pt x="2" y="1"/>
                  </a:moveTo>
                  <a:cubicBezTo>
                    <a:pt x="2" y="2"/>
                    <a:pt x="5" y="1"/>
                    <a:pt x="4" y="3"/>
                  </a:cubicBezTo>
                  <a:cubicBezTo>
                    <a:pt x="2" y="4"/>
                    <a:pt x="1" y="3"/>
                    <a:pt x="0" y="2"/>
                  </a:cubicBezTo>
                  <a:cubicBezTo>
                    <a:pt x="0" y="0"/>
                    <a:pt x="1" y="0"/>
                    <a:pt x="2" y="1"/>
                  </a:cubicBezTo>
                  <a:close/>
                </a:path>
              </a:pathLst>
            </a:custGeom>
            <a:solidFill>
              <a:srgbClr val="826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9" name="Freeform 1985"/>
            <p:cNvSpPr>
              <a:spLocks/>
            </p:cNvSpPr>
            <p:nvPr/>
          </p:nvSpPr>
          <p:spPr bwMode="auto">
            <a:xfrm>
              <a:off x="1718" y="2272"/>
              <a:ext cx="7" cy="7"/>
            </a:xfrm>
            <a:custGeom>
              <a:avLst/>
              <a:gdLst>
                <a:gd name="T0" fmla="*/ 2 w 3"/>
                <a:gd name="T1" fmla="*/ 3 h 3"/>
                <a:gd name="T2" fmla="*/ 0 w 3"/>
                <a:gd name="T3" fmla="*/ 2 h 3"/>
                <a:gd name="T4" fmla="*/ 2 w 3"/>
                <a:gd name="T5" fmla="*/ 0 h 3"/>
                <a:gd name="T6" fmla="*/ 3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1" y="3"/>
                    <a:pt x="0" y="2"/>
                    <a:pt x="0" y="2"/>
                  </a:cubicBezTo>
                  <a:cubicBezTo>
                    <a:pt x="0" y="1"/>
                    <a:pt x="1" y="0"/>
                    <a:pt x="2" y="0"/>
                  </a:cubicBezTo>
                  <a:cubicBezTo>
                    <a:pt x="3" y="0"/>
                    <a:pt x="3" y="1"/>
                    <a:pt x="3" y="2"/>
                  </a:cubicBezTo>
                  <a:cubicBezTo>
                    <a:pt x="3" y="3"/>
                    <a:pt x="3" y="3"/>
                    <a:pt x="2" y="3"/>
                  </a:cubicBezTo>
                  <a:close/>
                </a:path>
              </a:pathLst>
            </a:custGeom>
            <a:solidFill>
              <a:srgbClr val="7E6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0" name="Freeform 1986"/>
            <p:cNvSpPr>
              <a:spLocks/>
            </p:cNvSpPr>
            <p:nvPr/>
          </p:nvSpPr>
          <p:spPr bwMode="auto">
            <a:xfrm>
              <a:off x="1711" y="2263"/>
              <a:ext cx="10" cy="9"/>
            </a:xfrm>
            <a:custGeom>
              <a:avLst/>
              <a:gdLst>
                <a:gd name="T0" fmla="*/ 0 w 4"/>
                <a:gd name="T1" fmla="*/ 3 h 4"/>
                <a:gd name="T2" fmla="*/ 0 w 4"/>
                <a:gd name="T3" fmla="*/ 0 h 4"/>
                <a:gd name="T4" fmla="*/ 3 w 4"/>
                <a:gd name="T5" fmla="*/ 1 h 4"/>
                <a:gd name="T6" fmla="*/ 3 w 4"/>
                <a:gd name="T7" fmla="*/ 3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2"/>
                    <a:pt x="0" y="1"/>
                    <a:pt x="0" y="0"/>
                  </a:cubicBezTo>
                  <a:cubicBezTo>
                    <a:pt x="1" y="0"/>
                    <a:pt x="1" y="3"/>
                    <a:pt x="3" y="1"/>
                  </a:cubicBezTo>
                  <a:cubicBezTo>
                    <a:pt x="3" y="2"/>
                    <a:pt x="4" y="2"/>
                    <a:pt x="3" y="3"/>
                  </a:cubicBezTo>
                  <a:cubicBezTo>
                    <a:pt x="2" y="4"/>
                    <a:pt x="1" y="4"/>
                    <a:pt x="0" y="3"/>
                  </a:cubicBezTo>
                  <a:close/>
                </a:path>
              </a:pathLst>
            </a:custGeom>
            <a:solidFill>
              <a:srgbClr val="AE8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1" name="Freeform 1987"/>
            <p:cNvSpPr>
              <a:spLocks/>
            </p:cNvSpPr>
            <p:nvPr/>
          </p:nvSpPr>
          <p:spPr bwMode="auto">
            <a:xfrm>
              <a:off x="1041" y="3151"/>
              <a:ext cx="59" cy="218"/>
            </a:xfrm>
            <a:custGeom>
              <a:avLst/>
              <a:gdLst>
                <a:gd name="T0" fmla="*/ 1 w 25"/>
                <a:gd name="T1" fmla="*/ 3 h 92"/>
                <a:gd name="T2" fmla="*/ 1 w 25"/>
                <a:gd name="T3" fmla="*/ 0 h 92"/>
                <a:gd name="T4" fmla="*/ 2 w 25"/>
                <a:gd name="T5" fmla="*/ 0 h 92"/>
                <a:gd name="T6" fmla="*/ 2 w 25"/>
                <a:gd name="T7" fmla="*/ 21 h 92"/>
                <a:gd name="T8" fmla="*/ 3 w 25"/>
                <a:gd name="T9" fmla="*/ 26 h 92"/>
                <a:gd name="T10" fmla="*/ 5 w 25"/>
                <a:gd name="T11" fmla="*/ 50 h 92"/>
                <a:gd name="T12" fmla="*/ 5 w 25"/>
                <a:gd name="T13" fmla="*/ 51 h 92"/>
                <a:gd name="T14" fmla="*/ 6 w 25"/>
                <a:gd name="T15" fmla="*/ 64 h 92"/>
                <a:gd name="T16" fmla="*/ 11 w 25"/>
                <a:gd name="T17" fmla="*/ 80 h 92"/>
                <a:gd name="T18" fmla="*/ 19 w 25"/>
                <a:gd name="T19" fmla="*/ 84 h 92"/>
                <a:gd name="T20" fmla="*/ 21 w 25"/>
                <a:gd name="T21" fmla="*/ 85 h 92"/>
                <a:gd name="T22" fmla="*/ 24 w 25"/>
                <a:gd name="T23" fmla="*/ 89 h 92"/>
                <a:gd name="T24" fmla="*/ 21 w 25"/>
                <a:gd name="T25" fmla="*/ 88 h 92"/>
                <a:gd name="T26" fmla="*/ 13 w 25"/>
                <a:gd name="T27" fmla="*/ 84 h 92"/>
                <a:gd name="T28" fmla="*/ 25 w 25"/>
                <a:gd name="T29" fmla="*/ 90 h 92"/>
                <a:gd name="T30" fmla="*/ 25 w 25"/>
                <a:gd name="T31" fmla="*/ 91 h 92"/>
                <a:gd name="T32" fmla="*/ 20 w 25"/>
                <a:gd name="T33" fmla="*/ 91 h 92"/>
                <a:gd name="T34" fmla="*/ 14 w 25"/>
                <a:gd name="T35" fmla="*/ 89 h 92"/>
                <a:gd name="T36" fmla="*/ 12 w 25"/>
                <a:gd name="T37" fmla="*/ 88 h 92"/>
                <a:gd name="T38" fmla="*/ 3 w 25"/>
                <a:gd name="T39" fmla="*/ 68 h 92"/>
                <a:gd name="T40" fmla="*/ 2 w 25"/>
                <a:gd name="T41" fmla="*/ 50 h 92"/>
                <a:gd name="T42" fmla="*/ 0 w 25"/>
                <a:gd name="T43" fmla="*/ 17 h 92"/>
                <a:gd name="T44" fmla="*/ 1 w 25"/>
                <a:gd name="T4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92">
                  <a:moveTo>
                    <a:pt x="1" y="3"/>
                  </a:moveTo>
                  <a:cubicBezTo>
                    <a:pt x="1" y="2"/>
                    <a:pt x="1" y="1"/>
                    <a:pt x="1" y="0"/>
                  </a:cubicBezTo>
                  <a:cubicBezTo>
                    <a:pt x="1" y="0"/>
                    <a:pt x="2" y="0"/>
                    <a:pt x="2" y="0"/>
                  </a:cubicBezTo>
                  <a:cubicBezTo>
                    <a:pt x="2" y="7"/>
                    <a:pt x="2" y="14"/>
                    <a:pt x="2" y="21"/>
                  </a:cubicBezTo>
                  <a:cubicBezTo>
                    <a:pt x="2" y="23"/>
                    <a:pt x="2" y="24"/>
                    <a:pt x="3" y="26"/>
                  </a:cubicBezTo>
                  <a:cubicBezTo>
                    <a:pt x="3" y="34"/>
                    <a:pt x="4" y="42"/>
                    <a:pt x="5" y="50"/>
                  </a:cubicBezTo>
                  <a:cubicBezTo>
                    <a:pt x="5" y="50"/>
                    <a:pt x="5" y="50"/>
                    <a:pt x="5" y="51"/>
                  </a:cubicBezTo>
                  <a:cubicBezTo>
                    <a:pt x="5" y="55"/>
                    <a:pt x="6" y="60"/>
                    <a:pt x="6" y="64"/>
                  </a:cubicBezTo>
                  <a:cubicBezTo>
                    <a:pt x="7" y="70"/>
                    <a:pt x="9" y="75"/>
                    <a:pt x="11" y="80"/>
                  </a:cubicBezTo>
                  <a:cubicBezTo>
                    <a:pt x="14" y="82"/>
                    <a:pt x="16" y="83"/>
                    <a:pt x="19" y="84"/>
                  </a:cubicBezTo>
                  <a:cubicBezTo>
                    <a:pt x="20" y="84"/>
                    <a:pt x="20" y="84"/>
                    <a:pt x="21" y="85"/>
                  </a:cubicBezTo>
                  <a:cubicBezTo>
                    <a:pt x="22" y="86"/>
                    <a:pt x="23" y="87"/>
                    <a:pt x="24" y="89"/>
                  </a:cubicBezTo>
                  <a:cubicBezTo>
                    <a:pt x="23" y="90"/>
                    <a:pt x="22" y="89"/>
                    <a:pt x="21" y="88"/>
                  </a:cubicBezTo>
                  <a:cubicBezTo>
                    <a:pt x="19" y="86"/>
                    <a:pt x="16" y="85"/>
                    <a:pt x="13" y="84"/>
                  </a:cubicBezTo>
                  <a:cubicBezTo>
                    <a:pt x="17" y="88"/>
                    <a:pt x="21" y="88"/>
                    <a:pt x="25" y="90"/>
                  </a:cubicBezTo>
                  <a:cubicBezTo>
                    <a:pt x="25" y="90"/>
                    <a:pt x="25" y="91"/>
                    <a:pt x="25" y="91"/>
                  </a:cubicBezTo>
                  <a:cubicBezTo>
                    <a:pt x="23" y="92"/>
                    <a:pt x="21" y="91"/>
                    <a:pt x="20" y="91"/>
                  </a:cubicBezTo>
                  <a:cubicBezTo>
                    <a:pt x="17" y="91"/>
                    <a:pt x="16" y="90"/>
                    <a:pt x="14" y="89"/>
                  </a:cubicBezTo>
                  <a:cubicBezTo>
                    <a:pt x="13" y="88"/>
                    <a:pt x="12" y="88"/>
                    <a:pt x="12" y="88"/>
                  </a:cubicBezTo>
                  <a:cubicBezTo>
                    <a:pt x="8" y="81"/>
                    <a:pt x="3" y="76"/>
                    <a:pt x="3" y="68"/>
                  </a:cubicBezTo>
                  <a:cubicBezTo>
                    <a:pt x="3" y="62"/>
                    <a:pt x="1" y="56"/>
                    <a:pt x="2" y="50"/>
                  </a:cubicBezTo>
                  <a:cubicBezTo>
                    <a:pt x="1" y="39"/>
                    <a:pt x="0" y="28"/>
                    <a:pt x="0" y="17"/>
                  </a:cubicBezTo>
                  <a:cubicBezTo>
                    <a:pt x="0" y="12"/>
                    <a:pt x="0" y="8"/>
                    <a:pt x="1" y="3"/>
                  </a:cubicBezTo>
                  <a:close/>
                </a:path>
              </a:pathLst>
            </a:custGeom>
            <a:solidFill>
              <a:srgbClr val="F0DB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2" name="Freeform 1988"/>
            <p:cNvSpPr>
              <a:spLocks/>
            </p:cNvSpPr>
            <p:nvPr/>
          </p:nvSpPr>
          <p:spPr bwMode="auto">
            <a:xfrm>
              <a:off x="1048" y="3248"/>
              <a:ext cx="26" cy="92"/>
            </a:xfrm>
            <a:custGeom>
              <a:avLst/>
              <a:gdLst>
                <a:gd name="T0" fmla="*/ 8 w 11"/>
                <a:gd name="T1" fmla="*/ 39 h 39"/>
                <a:gd name="T2" fmla="*/ 3 w 11"/>
                <a:gd name="T3" fmla="*/ 24 h 39"/>
                <a:gd name="T4" fmla="*/ 1 w 11"/>
                <a:gd name="T5" fmla="*/ 9 h 39"/>
                <a:gd name="T6" fmla="*/ 1 w 11"/>
                <a:gd name="T7" fmla="*/ 10 h 39"/>
                <a:gd name="T8" fmla="*/ 1 w 11"/>
                <a:gd name="T9" fmla="*/ 2 h 39"/>
                <a:gd name="T10" fmla="*/ 2 w 11"/>
                <a:gd name="T11" fmla="*/ 1 h 39"/>
                <a:gd name="T12" fmla="*/ 7 w 11"/>
                <a:gd name="T13" fmla="*/ 7 h 39"/>
                <a:gd name="T14" fmla="*/ 8 w 11"/>
                <a:gd name="T15" fmla="*/ 9 h 39"/>
                <a:gd name="T16" fmla="*/ 9 w 11"/>
                <a:gd name="T17" fmla="*/ 37 h 39"/>
                <a:gd name="T18" fmla="*/ 8 w 11"/>
                <a:gd name="T1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9">
                  <a:moveTo>
                    <a:pt x="8" y="39"/>
                  </a:moveTo>
                  <a:cubicBezTo>
                    <a:pt x="5" y="35"/>
                    <a:pt x="3" y="30"/>
                    <a:pt x="3" y="24"/>
                  </a:cubicBezTo>
                  <a:cubicBezTo>
                    <a:pt x="2" y="19"/>
                    <a:pt x="2" y="14"/>
                    <a:pt x="1" y="9"/>
                  </a:cubicBezTo>
                  <a:cubicBezTo>
                    <a:pt x="1" y="10"/>
                    <a:pt x="1" y="10"/>
                    <a:pt x="1" y="10"/>
                  </a:cubicBezTo>
                  <a:cubicBezTo>
                    <a:pt x="0" y="7"/>
                    <a:pt x="1" y="4"/>
                    <a:pt x="1" y="2"/>
                  </a:cubicBezTo>
                  <a:cubicBezTo>
                    <a:pt x="1" y="1"/>
                    <a:pt x="1" y="0"/>
                    <a:pt x="2" y="1"/>
                  </a:cubicBezTo>
                  <a:cubicBezTo>
                    <a:pt x="3" y="4"/>
                    <a:pt x="5" y="5"/>
                    <a:pt x="7" y="7"/>
                  </a:cubicBezTo>
                  <a:cubicBezTo>
                    <a:pt x="7" y="8"/>
                    <a:pt x="8" y="8"/>
                    <a:pt x="8" y="9"/>
                  </a:cubicBezTo>
                  <a:cubicBezTo>
                    <a:pt x="2" y="19"/>
                    <a:pt x="5" y="28"/>
                    <a:pt x="9" y="37"/>
                  </a:cubicBezTo>
                  <a:cubicBezTo>
                    <a:pt x="9" y="37"/>
                    <a:pt x="11" y="38"/>
                    <a:pt x="8" y="39"/>
                  </a:cubicBezTo>
                  <a:close/>
                </a:path>
              </a:pathLst>
            </a:custGeom>
            <a:solidFill>
              <a:srgbClr val="A38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3" name="Freeform 1989"/>
            <p:cNvSpPr>
              <a:spLocks/>
            </p:cNvSpPr>
            <p:nvPr/>
          </p:nvSpPr>
          <p:spPr bwMode="auto">
            <a:xfrm>
              <a:off x="1704" y="2395"/>
              <a:ext cx="52" cy="17"/>
            </a:xfrm>
            <a:custGeom>
              <a:avLst/>
              <a:gdLst>
                <a:gd name="T0" fmla="*/ 7 w 22"/>
                <a:gd name="T1" fmla="*/ 5 h 7"/>
                <a:gd name="T2" fmla="*/ 0 w 22"/>
                <a:gd name="T3" fmla="*/ 0 h 7"/>
                <a:gd name="T4" fmla="*/ 13 w 22"/>
                <a:gd name="T5" fmla="*/ 2 h 7"/>
                <a:gd name="T6" fmla="*/ 17 w 22"/>
                <a:gd name="T7" fmla="*/ 2 h 7"/>
                <a:gd name="T8" fmla="*/ 22 w 22"/>
                <a:gd name="T9" fmla="*/ 2 h 7"/>
                <a:gd name="T10" fmla="*/ 7 w 22"/>
                <a:gd name="T11" fmla="*/ 5 h 7"/>
              </a:gdLst>
              <a:ahLst/>
              <a:cxnLst>
                <a:cxn ang="0">
                  <a:pos x="T0" y="T1"/>
                </a:cxn>
                <a:cxn ang="0">
                  <a:pos x="T2" y="T3"/>
                </a:cxn>
                <a:cxn ang="0">
                  <a:pos x="T4" y="T5"/>
                </a:cxn>
                <a:cxn ang="0">
                  <a:pos x="T6" y="T7"/>
                </a:cxn>
                <a:cxn ang="0">
                  <a:pos x="T8" y="T9"/>
                </a:cxn>
                <a:cxn ang="0">
                  <a:pos x="T10" y="T11"/>
                </a:cxn>
              </a:cxnLst>
              <a:rect l="0" t="0" r="r" b="b"/>
              <a:pathLst>
                <a:path w="22" h="7">
                  <a:moveTo>
                    <a:pt x="7" y="5"/>
                  </a:moveTo>
                  <a:cubicBezTo>
                    <a:pt x="5" y="4"/>
                    <a:pt x="2" y="4"/>
                    <a:pt x="0" y="0"/>
                  </a:cubicBezTo>
                  <a:cubicBezTo>
                    <a:pt x="4" y="3"/>
                    <a:pt x="9" y="2"/>
                    <a:pt x="13" y="2"/>
                  </a:cubicBezTo>
                  <a:cubicBezTo>
                    <a:pt x="14" y="2"/>
                    <a:pt x="16" y="2"/>
                    <a:pt x="17" y="2"/>
                  </a:cubicBezTo>
                  <a:cubicBezTo>
                    <a:pt x="19" y="2"/>
                    <a:pt x="21" y="2"/>
                    <a:pt x="22" y="2"/>
                  </a:cubicBezTo>
                  <a:cubicBezTo>
                    <a:pt x="17" y="2"/>
                    <a:pt x="13" y="7"/>
                    <a:pt x="7" y="5"/>
                  </a:cubicBezTo>
                  <a:close/>
                </a:path>
              </a:pathLst>
            </a:custGeom>
            <a:solidFill>
              <a:srgbClr val="F6F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4" name="Freeform 1990"/>
            <p:cNvSpPr>
              <a:spLocks/>
            </p:cNvSpPr>
            <p:nvPr/>
          </p:nvSpPr>
          <p:spPr bwMode="auto">
            <a:xfrm>
              <a:off x="1590" y="1581"/>
              <a:ext cx="62" cy="61"/>
            </a:xfrm>
            <a:custGeom>
              <a:avLst/>
              <a:gdLst>
                <a:gd name="T0" fmla="*/ 25 w 26"/>
                <a:gd name="T1" fmla="*/ 0 h 26"/>
                <a:gd name="T2" fmla="*/ 25 w 26"/>
                <a:gd name="T3" fmla="*/ 1 h 26"/>
                <a:gd name="T4" fmla="*/ 24 w 26"/>
                <a:gd name="T5" fmla="*/ 4 h 26"/>
                <a:gd name="T6" fmla="*/ 23 w 26"/>
                <a:gd name="T7" fmla="*/ 7 h 26"/>
                <a:gd name="T8" fmla="*/ 18 w 26"/>
                <a:gd name="T9" fmla="*/ 20 h 26"/>
                <a:gd name="T10" fmla="*/ 13 w 26"/>
                <a:gd name="T11" fmla="*/ 22 h 26"/>
                <a:gd name="T12" fmla="*/ 9 w 26"/>
                <a:gd name="T13" fmla="*/ 25 h 26"/>
                <a:gd name="T14" fmla="*/ 6 w 26"/>
                <a:gd name="T15" fmla="*/ 26 h 26"/>
                <a:gd name="T16" fmla="*/ 6 w 26"/>
                <a:gd name="T17" fmla="*/ 26 h 26"/>
                <a:gd name="T18" fmla="*/ 7 w 26"/>
                <a:gd name="T19" fmla="*/ 24 h 26"/>
                <a:gd name="T20" fmla="*/ 0 w 26"/>
                <a:gd name="T21" fmla="*/ 24 h 26"/>
                <a:gd name="T22" fmla="*/ 0 w 26"/>
                <a:gd name="T23" fmla="*/ 23 h 26"/>
                <a:gd name="T24" fmla="*/ 2 w 26"/>
                <a:gd name="T25" fmla="*/ 22 h 26"/>
                <a:gd name="T26" fmla="*/ 5 w 26"/>
                <a:gd name="T27" fmla="*/ 21 h 26"/>
                <a:gd name="T28" fmla="*/ 14 w 26"/>
                <a:gd name="T29" fmla="*/ 15 h 26"/>
                <a:gd name="T30" fmla="*/ 19 w 26"/>
                <a:gd name="T31" fmla="*/ 6 h 26"/>
                <a:gd name="T32" fmla="*/ 25 w 2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6">
                  <a:moveTo>
                    <a:pt x="25" y="0"/>
                  </a:moveTo>
                  <a:cubicBezTo>
                    <a:pt x="26" y="0"/>
                    <a:pt x="26" y="1"/>
                    <a:pt x="25" y="1"/>
                  </a:cubicBezTo>
                  <a:cubicBezTo>
                    <a:pt x="25" y="2"/>
                    <a:pt x="24" y="3"/>
                    <a:pt x="24" y="4"/>
                  </a:cubicBezTo>
                  <a:cubicBezTo>
                    <a:pt x="24" y="5"/>
                    <a:pt x="23" y="6"/>
                    <a:pt x="23" y="7"/>
                  </a:cubicBezTo>
                  <a:cubicBezTo>
                    <a:pt x="20" y="11"/>
                    <a:pt x="19" y="16"/>
                    <a:pt x="18" y="20"/>
                  </a:cubicBezTo>
                  <a:cubicBezTo>
                    <a:pt x="17" y="22"/>
                    <a:pt x="15" y="22"/>
                    <a:pt x="13" y="22"/>
                  </a:cubicBezTo>
                  <a:cubicBezTo>
                    <a:pt x="12" y="23"/>
                    <a:pt x="10" y="24"/>
                    <a:pt x="9" y="25"/>
                  </a:cubicBezTo>
                  <a:cubicBezTo>
                    <a:pt x="8" y="25"/>
                    <a:pt x="7" y="26"/>
                    <a:pt x="6" y="26"/>
                  </a:cubicBezTo>
                  <a:cubicBezTo>
                    <a:pt x="6" y="26"/>
                    <a:pt x="6" y="26"/>
                    <a:pt x="6" y="26"/>
                  </a:cubicBezTo>
                  <a:cubicBezTo>
                    <a:pt x="6" y="25"/>
                    <a:pt x="6" y="24"/>
                    <a:pt x="7" y="24"/>
                  </a:cubicBezTo>
                  <a:cubicBezTo>
                    <a:pt x="5" y="23"/>
                    <a:pt x="2" y="25"/>
                    <a:pt x="0" y="24"/>
                  </a:cubicBezTo>
                  <a:cubicBezTo>
                    <a:pt x="0" y="24"/>
                    <a:pt x="0" y="23"/>
                    <a:pt x="0" y="23"/>
                  </a:cubicBezTo>
                  <a:cubicBezTo>
                    <a:pt x="0" y="23"/>
                    <a:pt x="1" y="22"/>
                    <a:pt x="2" y="22"/>
                  </a:cubicBezTo>
                  <a:cubicBezTo>
                    <a:pt x="3" y="22"/>
                    <a:pt x="4" y="22"/>
                    <a:pt x="5" y="21"/>
                  </a:cubicBezTo>
                  <a:cubicBezTo>
                    <a:pt x="8" y="20"/>
                    <a:pt x="11" y="17"/>
                    <a:pt x="14" y="15"/>
                  </a:cubicBezTo>
                  <a:cubicBezTo>
                    <a:pt x="17" y="13"/>
                    <a:pt x="17" y="9"/>
                    <a:pt x="19" y="6"/>
                  </a:cubicBezTo>
                  <a:cubicBezTo>
                    <a:pt x="20" y="4"/>
                    <a:pt x="22" y="1"/>
                    <a:pt x="25" y="0"/>
                  </a:cubicBezTo>
                  <a:close/>
                </a:path>
              </a:pathLst>
            </a:custGeom>
            <a:solidFill>
              <a:srgbClr val="EDDA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5" name="Freeform 1991"/>
            <p:cNvSpPr>
              <a:spLocks/>
            </p:cNvSpPr>
            <p:nvPr/>
          </p:nvSpPr>
          <p:spPr bwMode="auto">
            <a:xfrm>
              <a:off x="1602" y="1574"/>
              <a:ext cx="28" cy="57"/>
            </a:xfrm>
            <a:custGeom>
              <a:avLst/>
              <a:gdLst>
                <a:gd name="T0" fmla="*/ 10 w 12"/>
                <a:gd name="T1" fmla="*/ 19 h 24"/>
                <a:gd name="T2" fmla="*/ 0 w 12"/>
                <a:gd name="T3" fmla="*/ 24 h 24"/>
                <a:gd name="T4" fmla="*/ 8 w 12"/>
                <a:gd name="T5" fmla="*/ 15 h 24"/>
                <a:gd name="T6" fmla="*/ 5 w 12"/>
                <a:gd name="T7" fmla="*/ 3 h 24"/>
                <a:gd name="T8" fmla="*/ 9 w 12"/>
                <a:gd name="T9" fmla="*/ 0 h 24"/>
                <a:gd name="T10" fmla="*/ 11 w 12"/>
                <a:gd name="T11" fmla="*/ 2 h 24"/>
                <a:gd name="T12" fmla="*/ 10 w 12"/>
                <a:gd name="T13" fmla="*/ 19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10" y="19"/>
                  </a:moveTo>
                  <a:cubicBezTo>
                    <a:pt x="6" y="21"/>
                    <a:pt x="4" y="24"/>
                    <a:pt x="0" y="24"/>
                  </a:cubicBezTo>
                  <a:cubicBezTo>
                    <a:pt x="3" y="22"/>
                    <a:pt x="6" y="19"/>
                    <a:pt x="8" y="15"/>
                  </a:cubicBezTo>
                  <a:cubicBezTo>
                    <a:pt x="10" y="10"/>
                    <a:pt x="9" y="7"/>
                    <a:pt x="5" y="3"/>
                  </a:cubicBezTo>
                  <a:cubicBezTo>
                    <a:pt x="6" y="2"/>
                    <a:pt x="7" y="1"/>
                    <a:pt x="9" y="0"/>
                  </a:cubicBezTo>
                  <a:cubicBezTo>
                    <a:pt x="10" y="0"/>
                    <a:pt x="11" y="0"/>
                    <a:pt x="11" y="2"/>
                  </a:cubicBezTo>
                  <a:cubicBezTo>
                    <a:pt x="11" y="7"/>
                    <a:pt x="12" y="13"/>
                    <a:pt x="10" y="19"/>
                  </a:cubicBezTo>
                  <a:close/>
                </a:path>
              </a:pathLst>
            </a:custGeom>
            <a:solidFill>
              <a:srgbClr val="825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6" name="Freeform 1992"/>
            <p:cNvSpPr>
              <a:spLocks/>
            </p:cNvSpPr>
            <p:nvPr/>
          </p:nvSpPr>
          <p:spPr bwMode="auto">
            <a:xfrm>
              <a:off x="1587" y="1600"/>
              <a:ext cx="31" cy="26"/>
            </a:xfrm>
            <a:custGeom>
              <a:avLst/>
              <a:gdLst>
                <a:gd name="T0" fmla="*/ 4 w 13"/>
                <a:gd name="T1" fmla="*/ 8 h 11"/>
                <a:gd name="T2" fmla="*/ 0 w 13"/>
                <a:gd name="T3" fmla="*/ 9 h 11"/>
                <a:gd name="T4" fmla="*/ 0 w 13"/>
                <a:gd name="T5" fmla="*/ 9 h 11"/>
                <a:gd name="T6" fmla="*/ 1 w 13"/>
                <a:gd name="T7" fmla="*/ 5 h 11"/>
                <a:gd name="T8" fmla="*/ 9 w 13"/>
                <a:gd name="T9" fmla="*/ 2 h 11"/>
                <a:gd name="T10" fmla="*/ 10 w 13"/>
                <a:gd name="T11" fmla="*/ 1 h 11"/>
                <a:gd name="T12" fmla="*/ 12 w 13"/>
                <a:gd name="T13" fmla="*/ 2 h 11"/>
                <a:gd name="T14" fmla="*/ 5 w 13"/>
                <a:gd name="T15" fmla="*/ 11 h 11"/>
                <a:gd name="T16" fmla="*/ 4 w 13"/>
                <a:gd name="T17" fmla="*/ 8 h 11"/>
                <a:gd name="T18" fmla="*/ 7 w 13"/>
                <a:gd name="T19" fmla="*/ 5 h 11"/>
                <a:gd name="T20" fmla="*/ 4 w 13"/>
                <a:gd name="T2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4" y="8"/>
                  </a:moveTo>
                  <a:cubicBezTo>
                    <a:pt x="3" y="8"/>
                    <a:pt x="2" y="10"/>
                    <a:pt x="0" y="9"/>
                  </a:cubicBezTo>
                  <a:cubicBezTo>
                    <a:pt x="0" y="9"/>
                    <a:pt x="0" y="9"/>
                    <a:pt x="0" y="9"/>
                  </a:cubicBezTo>
                  <a:cubicBezTo>
                    <a:pt x="0" y="8"/>
                    <a:pt x="0" y="6"/>
                    <a:pt x="1" y="5"/>
                  </a:cubicBezTo>
                  <a:cubicBezTo>
                    <a:pt x="3" y="1"/>
                    <a:pt x="5" y="0"/>
                    <a:pt x="9" y="2"/>
                  </a:cubicBezTo>
                  <a:cubicBezTo>
                    <a:pt x="11" y="3"/>
                    <a:pt x="11" y="3"/>
                    <a:pt x="10" y="1"/>
                  </a:cubicBezTo>
                  <a:cubicBezTo>
                    <a:pt x="11" y="2"/>
                    <a:pt x="13" y="1"/>
                    <a:pt x="12" y="2"/>
                  </a:cubicBezTo>
                  <a:cubicBezTo>
                    <a:pt x="10" y="5"/>
                    <a:pt x="9" y="10"/>
                    <a:pt x="5" y="11"/>
                  </a:cubicBezTo>
                  <a:cubicBezTo>
                    <a:pt x="4" y="10"/>
                    <a:pt x="4" y="9"/>
                    <a:pt x="4" y="8"/>
                  </a:cubicBezTo>
                  <a:cubicBezTo>
                    <a:pt x="4" y="7"/>
                    <a:pt x="6" y="6"/>
                    <a:pt x="7" y="5"/>
                  </a:cubicBezTo>
                  <a:cubicBezTo>
                    <a:pt x="4" y="5"/>
                    <a:pt x="5" y="7"/>
                    <a:pt x="4" y="8"/>
                  </a:cubicBezTo>
                  <a:close/>
                </a:path>
              </a:pathLst>
            </a:custGeom>
            <a:solidFill>
              <a:srgbClr val="9C7C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7" name="Freeform 1993"/>
            <p:cNvSpPr>
              <a:spLocks/>
            </p:cNvSpPr>
            <p:nvPr/>
          </p:nvSpPr>
          <p:spPr bwMode="auto">
            <a:xfrm>
              <a:off x="962" y="3750"/>
              <a:ext cx="34" cy="28"/>
            </a:xfrm>
            <a:custGeom>
              <a:avLst/>
              <a:gdLst>
                <a:gd name="T0" fmla="*/ 10 w 14"/>
                <a:gd name="T1" fmla="*/ 1 h 12"/>
                <a:gd name="T2" fmla="*/ 12 w 14"/>
                <a:gd name="T3" fmla="*/ 2 h 12"/>
                <a:gd name="T4" fmla="*/ 12 w 14"/>
                <a:gd name="T5" fmla="*/ 9 h 12"/>
                <a:gd name="T6" fmla="*/ 12 w 14"/>
                <a:gd name="T7" fmla="*/ 12 h 12"/>
                <a:gd name="T8" fmla="*/ 10 w 14"/>
                <a:gd name="T9" fmla="*/ 11 h 12"/>
                <a:gd name="T10" fmla="*/ 8 w 14"/>
                <a:gd name="T11" fmla="*/ 8 h 12"/>
                <a:gd name="T12" fmla="*/ 5 w 14"/>
                <a:gd name="T13" fmla="*/ 8 h 12"/>
                <a:gd name="T14" fmla="*/ 2 w 14"/>
                <a:gd name="T15" fmla="*/ 8 h 12"/>
                <a:gd name="T16" fmla="*/ 1 w 14"/>
                <a:gd name="T17" fmla="*/ 6 h 12"/>
                <a:gd name="T18" fmla="*/ 4 w 14"/>
                <a:gd name="T19" fmla="*/ 5 h 12"/>
                <a:gd name="T20" fmla="*/ 8 w 14"/>
                <a:gd name="T21" fmla="*/ 3 h 12"/>
                <a:gd name="T22" fmla="*/ 1 w 14"/>
                <a:gd name="T23" fmla="*/ 2 h 12"/>
                <a:gd name="T24" fmla="*/ 8 w 14"/>
                <a:gd name="T25" fmla="*/ 0 h 12"/>
                <a:gd name="T26" fmla="*/ 10 w 14"/>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2">
                  <a:moveTo>
                    <a:pt x="10" y="1"/>
                  </a:moveTo>
                  <a:cubicBezTo>
                    <a:pt x="11" y="0"/>
                    <a:pt x="13" y="0"/>
                    <a:pt x="12" y="2"/>
                  </a:cubicBezTo>
                  <a:cubicBezTo>
                    <a:pt x="10" y="4"/>
                    <a:pt x="11" y="7"/>
                    <a:pt x="12" y="9"/>
                  </a:cubicBezTo>
                  <a:cubicBezTo>
                    <a:pt x="12" y="10"/>
                    <a:pt x="14" y="11"/>
                    <a:pt x="12" y="12"/>
                  </a:cubicBezTo>
                  <a:cubicBezTo>
                    <a:pt x="11" y="12"/>
                    <a:pt x="10" y="12"/>
                    <a:pt x="10" y="11"/>
                  </a:cubicBezTo>
                  <a:cubicBezTo>
                    <a:pt x="9" y="10"/>
                    <a:pt x="8" y="9"/>
                    <a:pt x="8" y="8"/>
                  </a:cubicBezTo>
                  <a:cubicBezTo>
                    <a:pt x="7" y="7"/>
                    <a:pt x="6" y="6"/>
                    <a:pt x="5" y="8"/>
                  </a:cubicBezTo>
                  <a:cubicBezTo>
                    <a:pt x="5" y="10"/>
                    <a:pt x="3" y="9"/>
                    <a:pt x="2" y="8"/>
                  </a:cubicBezTo>
                  <a:cubicBezTo>
                    <a:pt x="1" y="8"/>
                    <a:pt x="0" y="7"/>
                    <a:pt x="1" y="6"/>
                  </a:cubicBezTo>
                  <a:cubicBezTo>
                    <a:pt x="1" y="4"/>
                    <a:pt x="3" y="5"/>
                    <a:pt x="4" y="5"/>
                  </a:cubicBezTo>
                  <a:cubicBezTo>
                    <a:pt x="5" y="5"/>
                    <a:pt x="7" y="6"/>
                    <a:pt x="8" y="3"/>
                  </a:cubicBezTo>
                  <a:cubicBezTo>
                    <a:pt x="6" y="2"/>
                    <a:pt x="3" y="5"/>
                    <a:pt x="1" y="2"/>
                  </a:cubicBezTo>
                  <a:cubicBezTo>
                    <a:pt x="3" y="1"/>
                    <a:pt x="5" y="1"/>
                    <a:pt x="8" y="0"/>
                  </a:cubicBezTo>
                  <a:cubicBezTo>
                    <a:pt x="8" y="1"/>
                    <a:pt x="9" y="2"/>
                    <a:pt x="10" y="1"/>
                  </a:cubicBezTo>
                  <a:close/>
                </a:path>
              </a:pathLst>
            </a:custGeom>
            <a:solidFill>
              <a:srgbClr val="C3A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8" name="Freeform 1994"/>
            <p:cNvSpPr>
              <a:spLocks/>
            </p:cNvSpPr>
            <p:nvPr/>
          </p:nvSpPr>
          <p:spPr bwMode="auto">
            <a:xfrm>
              <a:off x="1599" y="1837"/>
              <a:ext cx="7" cy="7"/>
            </a:xfrm>
            <a:custGeom>
              <a:avLst/>
              <a:gdLst>
                <a:gd name="T0" fmla="*/ 3 w 3"/>
                <a:gd name="T1" fmla="*/ 2 h 3"/>
                <a:gd name="T2" fmla="*/ 2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2" y="3"/>
                    <a:pt x="2" y="3"/>
                  </a:cubicBezTo>
                  <a:cubicBezTo>
                    <a:pt x="1" y="3"/>
                    <a:pt x="0" y="2"/>
                    <a:pt x="1" y="1"/>
                  </a:cubicBezTo>
                  <a:cubicBezTo>
                    <a:pt x="1" y="1"/>
                    <a:pt x="1" y="0"/>
                    <a:pt x="2" y="0"/>
                  </a:cubicBezTo>
                  <a:cubicBezTo>
                    <a:pt x="2" y="0"/>
                    <a:pt x="3" y="1"/>
                    <a:pt x="3" y="2"/>
                  </a:cubicBezTo>
                  <a:close/>
                </a:path>
              </a:pathLst>
            </a:custGeom>
            <a:solidFill>
              <a:srgbClr val="866A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9" name="Freeform 1995"/>
            <p:cNvSpPr>
              <a:spLocks/>
            </p:cNvSpPr>
            <p:nvPr/>
          </p:nvSpPr>
          <p:spPr bwMode="auto">
            <a:xfrm>
              <a:off x="1595" y="2133"/>
              <a:ext cx="21" cy="42"/>
            </a:xfrm>
            <a:custGeom>
              <a:avLst/>
              <a:gdLst>
                <a:gd name="T0" fmla="*/ 8 w 9"/>
                <a:gd name="T1" fmla="*/ 0 h 18"/>
                <a:gd name="T2" fmla="*/ 9 w 9"/>
                <a:gd name="T3" fmla="*/ 2 h 18"/>
                <a:gd name="T4" fmla="*/ 9 w 9"/>
                <a:gd name="T5" fmla="*/ 6 h 18"/>
                <a:gd name="T6" fmla="*/ 7 w 9"/>
                <a:gd name="T7" fmla="*/ 11 h 18"/>
                <a:gd name="T8" fmla="*/ 5 w 9"/>
                <a:gd name="T9" fmla="*/ 18 h 18"/>
                <a:gd name="T10" fmla="*/ 4 w 9"/>
                <a:gd name="T11" fmla="*/ 18 h 18"/>
                <a:gd name="T12" fmla="*/ 3 w 9"/>
                <a:gd name="T13" fmla="*/ 17 h 18"/>
                <a:gd name="T14" fmla="*/ 2 w 9"/>
                <a:gd name="T15" fmla="*/ 15 h 18"/>
                <a:gd name="T16" fmla="*/ 0 w 9"/>
                <a:gd name="T17" fmla="*/ 14 h 18"/>
                <a:gd name="T18" fmla="*/ 3 w 9"/>
                <a:gd name="T19" fmla="*/ 12 h 18"/>
                <a:gd name="T20" fmla="*/ 5 w 9"/>
                <a:gd name="T21" fmla="*/ 10 h 18"/>
                <a:gd name="T22" fmla="*/ 6 w 9"/>
                <a:gd name="T23" fmla="*/ 6 h 18"/>
                <a:gd name="T24" fmla="*/ 6 w 9"/>
                <a:gd name="T25" fmla="*/ 1 h 18"/>
                <a:gd name="T26" fmla="*/ 8 w 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8">
                  <a:moveTo>
                    <a:pt x="8" y="0"/>
                  </a:moveTo>
                  <a:cubicBezTo>
                    <a:pt x="8" y="1"/>
                    <a:pt x="9" y="1"/>
                    <a:pt x="9" y="2"/>
                  </a:cubicBezTo>
                  <a:cubicBezTo>
                    <a:pt x="9" y="3"/>
                    <a:pt x="9" y="4"/>
                    <a:pt x="9" y="6"/>
                  </a:cubicBezTo>
                  <a:cubicBezTo>
                    <a:pt x="7" y="7"/>
                    <a:pt x="4" y="7"/>
                    <a:pt x="7" y="11"/>
                  </a:cubicBezTo>
                  <a:cubicBezTo>
                    <a:pt x="7" y="12"/>
                    <a:pt x="8" y="16"/>
                    <a:pt x="5" y="18"/>
                  </a:cubicBezTo>
                  <a:cubicBezTo>
                    <a:pt x="4" y="17"/>
                    <a:pt x="4" y="18"/>
                    <a:pt x="4" y="18"/>
                  </a:cubicBezTo>
                  <a:cubicBezTo>
                    <a:pt x="3" y="17"/>
                    <a:pt x="3" y="17"/>
                    <a:pt x="3" y="17"/>
                  </a:cubicBezTo>
                  <a:cubicBezTo>
                    <a:pt x="3" y="16"/>
                    <a:pt x="3" y="15"/>
                    <a:pt x="2" y="15"/>
                  </a:cubicBezTo>
                  <a:cubicBezTo>
                    <a:pt x="1" y="15"/>
                    <a:pt x="0" y="17"/>
                    <a:pt x="0" y="14"/>
                  </a:cubicBezTo>
                  <a:cubicBezTo>
                    <a:pt x="0" y="12"/>
                    <a:pt x="1" y="12"/>
                    <a:pt x="3" y="12"/>
                  </a:cubicBezTo>
                  <a:cubicBezTo>
                    <a:pt x="4" y="12"/>
                    <a:pt x="5" y="11"/>
                    <a:pt x="5" y="10"/>
                  </a:cubicBezTo>
                  <a:cubicBezTo>
                    <a:pt x="6" y="9"/>
                    <a:pt x="1" y="6"/>
                    <a:pt x="6" y="6"/>
                  </a:cubicBezTo>
                  <a:cubicBezTo>
                    <a:pt x="7" y="6"/>
                    <a:pt x="6" y="3"/>
                    <a:pt x="6" y="1"/>
                  </a:cubicBezTo>
                  <a:cubicBezTo>
                    <a:pt x="7" y="2"/>
                    <a:pt x="8" y="1"/>
                    <a:pt x="8" y="0"/>
                  </a:cubicBezTo>
                  <a:close/>
                </a:path>
              </a:pathLst>
            </a:custGeom>
            <a:solidFill>
              <a:srgbClr val="B19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0" name="Freeform 1996"/>
            <p:cNvSpPr>
              <a:spLocks/>
            </p:cNvSpPr>
            <p:nvPr/>
          </p:nvSpPr>
          <p:spPr bwMode="auto">
            <a:xfrm>
              <a:off x="1595" y="2173"/>
              <a:ext cx="9" cy="14"/>
            </a:xfrm>
            <a:custGeom>
              <a:avLst/>
              <a:gdLst>
                <a:gd name="T0" fmla="*/ 2 w 4"/>
                <a:gd name="T1" fmla="*/ 4 h 6"/>
                <a:gd name="T2" fmla="*/ 2 w 4"/>
                <a:gd name="T3" fmla="*/ 6 h 6"/>
                <a:gd name="T4" fmla="*/ 3 w 4"/>
                <a:gd name="T5" fmla="*/ 0 h 6"/>
                <a:gd name="T6" fmla="*/ 3 w 4"/>
                <a:gd name="T7" fmla="*/ 0 h 6"/>
                <a:gd name="T8" fmla="*/ 2 w 4"/>
                <a:gd name="T9" fmla="*/ 4 h 6"/>
              </a:gdLst>
              <a:ahLst/>
              <a:cxnLst>
                <a:cxn ang="0">
                  <a:pos x="T0" y="T1"/>
                </a:cxn>
                <a:cxn ang="0">
                  <a:pos x="T2" y="T3"/>
                </a:cxn>
                <a:cxn ang="0">
                  <a:pos x="T4" y="T5"/>
                </a:cxn>
                <a:cxn ang="0">
                  <a:pos x="T6" y="T7"/>
                </a:cxn>
                <a:cxn ang="0">
                  <a:pos x="T8" y="T9"/>
                </a:cxn>
              </a:cxnLst>
              <a:rect l="0" t="0" r="r" b="b"/>
              <a:pathLst>
                <a:path w="4" h="6">
                  <a:moveTo>
                    <a:pt x="2" y="4"/>
                  </a:moveTo>
                  <a:cubicBezTo>
                    <a:pt x="2" y="4"/>
                    <a:pt x="2" y="5"/>
                    <a:pt x="2" y="6"/>
                  </a:cubicBezTo>
                  <a:cubicBezTo>
                    <a:pt x="0" y="3"/>
                    <a:pt x="0" y="1"/>
                    <a:pt x="3" y="0"/>
                  </a:cubicBezTo>
                  <a:cubicBezTo>
                    <a:pt x="3" y="0"/>
                    <a:pt x="3" y="0"/>
                    <a:pt x="3" y="0"/>
                  </a:cubicBezTo>
                  <a:cubicBezTo>
                    <a:pt x="4" y="2"/>
                    <a:pt x="4" y="3"/>
                    <a:pt x="2" y="4"/>
                  </a:cubicBezTo>
                  <a:close/>
                </a:path>
              </a:pathLst>
            </a:custGeom>
            <a:solidFill>
              <a:srgbClr val="ECD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1" name="Freeform 1997"/>
            <p:cNvSpPr>
              <a:spLocks/>
            </p:cNvSpPr>
            <p:nvPr/>
          </p:nvSpPr>
          <p:spPr bwMode="auto">
            <a:xfrm>
              <a:off x="1599" y="2156"/>
              <a:ext cx="12" cy="10"/>
            </a:xfrm>
            <a:custGeom>
              <a:avLst/>
              <a:gdLst>
                <a:gd name="T0" fmla="*/ 3 w 5"/>
                <a:gd name="T1" fmla="*/ 0 h 4"/>
                <a:gd name="T2" fmla="*/ 4 w 5"/>
                <a:gd name="T3" fmla="*/ 2 h 4"/>
                <a:gd name="T4" fmla="*/ 1 w 5"/>
                <a:gd name="T5" fmla="*/ 2 h 4"/>
                <a:gd name="T6" fmla="*/ 3 w 5"/>
                <a:gd name="T7" fmla="*/ 0 h 4"/>
              </a:gdLst>
              <a:ahLst/>
              <a:cxnLst>
                <a:cxn ang="0">
                  <a:pos x="T0" y="T1"/>
                </a:cxn>
                <a:cxn ang="0">
                  <a:pos x="T2" y="T3"/>
                </a:cxn>
                <a:cxn ang="0">
                  <a:pos x="T4" y="T5"/>
                </a:cxn>
                <a:cxn ang="0">
                  <a:pos x="T6" y="T7"/>
                </a:cxn>
              </a:cxnLst>
              <a:rect l="0" t="0" r="r" b="b"/>
              <a:pathLst>
                <a:path w="5" h="4">
                  <a:moveTo>
                    <a:pt x="3" y="0"/>
                  </a:moveTo>
                  <a:cubicBezTo>
                    <a:pt x="3" y="1"/>
                    <a:pt x="5" y="1"/>
                    <a:pt x="4" y="2"/>
                  </a:cubicBezTo>
                  <a:cubicBezTo>
                    <a:pt x="3" y="4"/>
                    <a:pt x="2" y="3"/>
                    <a:pt x="1" y="2"/>
                  </a:cubicBezTo>
                  <a:cubicBezTo>
                    <a:pt x="0" y="0"/>
                    <a:pt x="1" y="0"/>
                    <a:pt x="3" y="0"/>
                  </a:cubicBezTo>
                  <a:close/>
                </a:path>
              </a:pathLst>
            </a:custGeom>
            <a:solidFill>
              <a:srgbClr val="755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2" name="Freeform 1998"/>
            <p:cNvSpPr>
              <a:spLocks/>
            </p:cNvSpPr>
            <p:nvPr/>
          </p:nvSpPr>
          <p:spPr bwMode="auto">
            <a:xfrm>
              <a:off x="938" y="1673"/>
              <a:ext cx="10" cy="7"/>
            </a:xfrm>
            <a:custGeom>
              <a:avLst/>
              <a:gdLst>
                <a:gd name="T0" fmla="*/ 2 w 4"/>
                <a:gd name="T1" fmla="*/ 3 h 3"/>
                <a:gd name="T2" fmla="*/ 0 w 4"/>
                <a:gd name="T3" fmla="*/ 1 h 3"/>
                <a:gd name="T4" fmla="*/ 1 w 4"/>
                <a:gd name="T5" fmla="*/ 0 h 3"/>
                <a:gd name="T6" fmla="*/ 4 w 4"/>
                <a:gd name="T7" fmla="*/ 2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cubicBezTo>
                    <a:pt x="1" y="2"/>
                    <a:pt x="0" y="2"/>
                    <a:pt x="0" y="1"/>
                  </a:cubicBezTo>
                  <a:cubicBezTo>
                    <a:pt x="0" y="0"/>
                    <a:pt x="0" y="0"/>
                    <a:pt x="1" y="0"/>
                  </a:cubicBezTo>
                  <a:cubicBezTo>
                    <a:pt x="2" y="0"/>
                    <a:pt x="3" y="0"/>
                    <a:pt x="4" y="2"/>
                  </a:cubicBezTo>
                  <a:cubicBezTo>
                    <a:pt x="4" y="2"/>
                    <a:pt x="3" y="3"/>
                    <a:pt x="2" y="3"/>
                  </a:cubicBezTo>
                  <a:close/>
                </a:path>
              </a:pathLst>
            </a:custGeom>
            <a:solidFill>
              <a:srgbClr val="9178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3" name="Freeform 1999"/>
            <p:cNvSpPr>
              <a:spLocks/>
            </p:cNvSpPr>
            <p:nvPr/>
          </p:nvSpPr>
          <p:spPr bwMode="auto">
            <a:xfrm>
              <a:off x="1067" y="2919"/>
              <a:ext cx="9" cy="21"/>
            </a:xfrm>
            <a:custGeom>
              <a:avLst/>
              <a:gdLst>
                <a:gd name="T0" fmla="*/ 1 w 4"/>
                <a:gd name="T1" fmla="*/ 0 h 9"/>
                <a:gd name="T2" fmla="*/ 4 w 4"/>
                <a:gd name="T3" fmla="*/ 6 h 9"/>
                <a:gd name="T4" fmla="*/ 3 w 4"/>
                <a:gd name="T5" fmla="*/ 8 h 9"/>
                <a:gd name="T6" fmla="*/ 1 w 4"/>
                <a:gd name="T7" fmla="*/ 7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1" y="2"/>
                    <a:pt x="3" y="4"/>
                    <a:pt x="4" y="6"/>
                  </a:cubicBezTo>
                  <a:cubicBezTo>
                    <a:pt x="4" y="7"/>
                    <a:pt x="4" y="8"/>
                    <a:pt x="3" y="8"/>
                  </a:cubicBezTo>
                  <a:cubicBezTo>
                    <a:pt x="2" y="9"/>
                    <a:pt x="1" y="8"/>
                    <a:pt x="1" y="7"/>
                  </a:cubicBezTo>
                  <a:cubicBezTo>
                    <a:pt x="1" y="5"/>
                    <a:pt x="0" y="2"/>
                    <a:pt x="1" y="0"/>
                  </a:cubicBezTo>
                  <a:close/>
                </a:path>
              </a:pathLst>
            </a:custGeom>
            <a:solidFill>
              <a:srgbClr val="8D7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4" name="Freeform 2000"/>
            <p:cNvSpPr>
              <a:spLocks/>
            </p:cNvSpPr>
            <p:nvPr/>
          </p:nvSpPr>
          <p:spPr bwMode="auto">
            <a:xfrm>
              <a:off x="1076" y="2935"/>
              <a:ext cx="10" cy="10"/>
            </a:xfrm>
            <a:custGeom>
              <a:avLst/>
              <a:gdLst>
                <a:gd name="T0" fmla="*/ 4 w 4"/>
                <a:gd name="T1" fmla="*/ 2 h 4"/>
                <a:gd name="T2" fmla="*/ 0 w 4"/>
                <a:gd name="T3" fmla="*/ 4 h 4"/>
                <a:gd name="T4" fmla="*/ 4 w 4"/>
                <a:gd name="T5" fmla="*/ 2 h 4"/>
              </a:gdLst>
              <a:ahLst/>
              <a:cxnLst>
                <a:cxn ang="0">
                  <a:pos x="T0" y="T1"/>
                </a:cxn>
                <a:cxn ang="0">
                  <a:pos x="T2" y="T3"/>
                </a:cxn>
                <a:cxn ang="0">
                  <a:pos x="T4" y="T5"/>
                </a:cxn>
              </a:cxnLst>
              <a:rect l="0" t="0" r="r" b="b"/>
              <a:pathLst>
                <a:path w="4" h="4">
                  <a:moveTo>
                    <a:pt x="4" y="2"/>
                  </a:moveTo>
                  <a:cubicBezTo>
                    <a:pt x="3" y="4"/>
                    <a:pt x="2" y="4"/>
                    <a:pt x="0" y="4"/>
                  </a:cubicBezTo>
                  <a:cubicBezTo>
                    <a:pt x="1" y="1"/>
                    <a:pt x="1" y="0"/>
                    <a:pt x="4" y="2"/>
                  </a:cubicBezTo>
                  <a:close/>
                </a:path>
              </a:pathLst>
            </a:custGeom>
            <a:solidFill>
              <a:srgbClr val="795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5" name="Freeform 2001"/>
            <p:cNvSpPr>
              <a:spLocks/>
            </p:cNvSpPr>
            <p:nvPr/>
          </p:nvSpPr>
          <p:spPr bwMode="auto">
            <a:xfrm>
              <a:off x="1031" y="2374"/>
              <a:ext cx="41" cy="126"/>
            </a:xfrm>
            <a:custGeom>
              <a:avLst/>
              <a:gdLst>
                <a:gd name="T0" fmla="*/ 11 w 17"/>
                <a:gd name="T1" fmla="*/ 50 h 53"/>
                <a:gd name="T2" fmla="*/ 5 w 17"/>
                <a:gd name="T3" fmla="*/ 26 h 53"/>
                <a:gd name="T4" fmla="*/ 0 w 17"/>
                <a:gd name="T5" fmla="*/ 21 h 53"/>
                <a:gd name="T6" fmla="*/ 4 w 17"/>
                <a:gd name="T7" fmla="*/ 21 h 53"/>
                <a:gd name="T8" fmla="*/ 0 w 17"/>
                <a:gd name="T9" fmla="*/ 16 h 53"/>
                <a:gd name="T10" fmla="*/ 5 w 17"/>
                <a:gd name="T11" fmla="*/ 17 h 53"/>
                <a:gd name="T12" fmla="*/ 0 w 17"/>
                <a:gd name="T13" fmla="*/ 9 h 53"/>
                <a:gd name="T14" fmla="*/ 5 w 17"/>
                <a:gd name="T15" fmla="*/ 13 h 53"/>
                <a:gd name="T16" fmla="*/ 0 w 17"/>
                <a:gd name="T17" fmla="*/ 0 h 53"/>
                <a:gd name="T18" fmla="*/ 3 w 17"/>
                <a:gd name="T19" fmla="*/ 3 h 53"/>
                <a:gd name="T20" fmla="*/ 7 w 17"/>
                <a:gd name="T21" fmla="*/ 11 h 53"/>
                <a:gd name="T22" fmla="*/ 9 w 17"/>
                <a:gd name="T23" fmla="*/ 25 h 53"/>
                <a:gd name="T24" fmla="*/ 16 w 17"/>
                <a:gd name="T25" fmla="*/ 48 h 53"/>
                <a:gd name="T26" fmla="*/ 17 w 17"/>
                <a:gd name="T27" fmla="*/ 49 h 53"/>
                <a:gd name="T28" fmla="*/ 17 w 17"/>
                <a:gd name="T29" fmla="*/ 50 h 53"/>
                <a:gd name="T30" fmla="*/ 17 w 17"/>
                <a:gd name="T31" fmla="*/ 50 h 53"/>
                <a:gd name="T32" fmla="*/ 13 w 17"/>
                <a:gd name="T33" fmla="*/ 48 h 53"/>
                <a:gd name="T34" fmla="*/ 15 w 17"/>
                <a:gd name="T35" fmla="*/ 53 h 53"/>
                <a:gd name="T36" fmla="*/ 13 w 17"/>
                <a:gd name="T37" fmla="*/ 52 h 53"/>
                <a:gd name="T38" fmla="*/ 11 w 17"/>
                <a:gd name="T39"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53">
                  <a:moveTo>
                    <a:pt x="11" y="50"/>
                  </a:moveTo>
                  <a:cubicBezTo>
                    <a:pt x="8" y="42"/>
                    <a:pt x="7" y="34"/>
                    <a:pt x="5" y="26"/>
                  </a:cubicBezTo>
                  <a:cubicBezTo>
                    <a:pt x="5" y="23"/>
                    <a:pt x="3" y="22"/>
                    <a:pt x="0" y="21"/>
                  </a:cubicBezTo>
                  <a:cubicBezTo>
                    <a:pt x="2" y="20"/>
                    <a:pt x="3" y="21"/>
                    <a:pt x="4" y="21"/>
                  </a:cubicBezTo>
                  <a:cubicBezTo>
                    <a:pt x="5" y="18"/>
                    <a:pt x="1" y="18"/>
                    <a:pt x="0" y="16"/>
                  </a:cubicBezTo>
                  <a:cubicBezTo>
                    <a:pt x="2" y="15"/>
                    <a:pt x="3" y="17"/>
                    <a:pt x="5" y="17"/>
                  </a:cubicBezTo>
                  <a:cubicBezTo>
                    <a:pt x="4" y="14"/>
                    <a:pt x="2" y="12"/>
                    <a:pt x="0" y="9"/>
                  </a:cubicBezTo>
                  <a:cubicBezTo>
                    <a:pt x="3" y="9"/>
                    <a:pt x="3" y="12"/>
                    <a:pt x="5" y="13"/>
                  </a:cubicBezTo>
                  <a:cubicBezTo>
                    <a:pt x="5" y="8"/>
                    <a:pt x="1" y="5"/>
                    <a:pt x="0" y="0"/>
                  </a:cubicBezTo>
                  <a:cubicBezTo>
                    <a:pt x="2" y="0"/>
                    <a:pt x="2" y="2"/>
                    <a:pt x="3" y="3"/>
                  </a:cubicBezTo>
                  <a:cubicBezTo>
                    <a:pt x="6" y="4"/>
                    <a:pt x="6" y="8"/>
                    <a:pt x="7" y="11"/>
                  </a:cubicBezTo>
                  <a:cubicBezTo>
                    <a:pt x="9" y="16"/>
                    <a:pt x="8" y="21"/>
                    <a:pt x="9" y="25"/>
                  </a:cubicBezTo>
                  <a:cubicBezTo>
                    <a:pt x="11" y="33"/>
                    <a:pt x="11" y="41"/>
                    <a:pt x="16" y="48"/>
                  </a:cubicBezTo>
                  <a:cubicBezTo>
                    <a:pt x="16" y="48"/>
                    <a:pt x="17" y="48"/>
                    <a:pt x="17" y="49"/>
                  </a:cubicBezTo>
                  <a:cubicBezTo>
                    <a:pt x="17" y="49"/>
                    <a:pt x="17" y="49"/>
                    <a:pt x="17" y="50"/>
                  </a:cubicBezTo>
                  <a:cubicBezTo>
                    <a:pt x="17" y="50"/>
                    <a:pt x="17" y="50"/>
                    <a:pt x="17" y="50"/>
                  </a:cubicBezTo>
                  <a:cubicBezTo>
                    <a:pt x="15" y="51"/>
                    <a:pt x="14" y="49"/>
                    <a:pt x="13" y="48"/>
                  </a:cubicBezTo>
                  <a:cubicBezTo>
                    <a:pt x="13" y="49"/>
                    <a:pt x="16" y="50"/>
                    <a:pt x="15" y="53"/>
                  </a:cubicBezTo>
                  <a:cubicBezTo>
                    <a:pt x="14" y="53"/>
                    <a:pt x="13" y="52"/>
                    <a:pt x="13" y="52"/>
                  </a:cubicBezTo>
                  <a:cubicBezTo>
                    <a:pt x="11" y="52"/>
                    <a:pt x="12" y="50"/>
                    <a:pt x="11" y="50"/>
                  </a:cubicBezTo>
                  <a:close/>
                </a:path>
              </a:pathLst>
            </a:custGeom>
            <a:solidFill>
              <a:srgbClr val="EEDC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6" name="Freeform 2002"/>
            <p:cNvSpPr>
              <a:spLocks/>
            </p:cNvSpPr>
            <p:nvPr/>
          </p:nvSpPr>
          <p:spPr bwMode="auto">
            <a:xfrm>
              <a:off x="1043" y="2391"/>
              <a:ext cx="31" cy="97"/>
            </a:xfrm>
            <a:custGeom>
              <a:avLst/>
              <a:gdLst>
                <a:gd name="T0" fmla="*/ 11 w 13"/>
                <a:gd name="T1" fmla="*/ 41 h 41"/>
                <a:gd name="T2" fmla="*/ 5 w 13"/>
                <a:gd name="T3" fmla="*/ 27 h 41"/>
                <a:gd name="T4" fmla="*/ 3 w 13"/>
                <a:gd name="T5" fmla="*/ 16 h 41"/>
                <a:gd name="T6" fmla="*/ 2 w 13"/>
                <a:gd name="T7" fmla="*/ 3 h 41"/>
                <a:gd name="T8" fmla="*/ 2 w 13"/>
                <a:gd name="T9" fmla="*/ 0 h 41"/>
                <a:gd name="T10" fmla="*/ 8 w 13"/>
                <a:gd name="T11" fmla="*/ 7 h 41"/>
                <a:gd name="T12" fmla="*/ 12 w 13"/>
                <a:gd name="T13" fmla="*/ 9 h 41"/>
                <a:gd name="T14" fmla="*/ 12 w 13"/>
                <a:gd name="T15" fmla="*/ 40 h 41"/>
                <a:gd name="T16" fmla="*/ 11 w 13"/>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11" y="41"/>
                  </a:moveTo>
                  <a:cubicBezTo>
                    <a:pt x="6" y="38"/>
                    <a:pt x="5" y="32"/>
                    <a:pt x="5" y="27"/>
                  </a:cubicBezTo>
                  <a:cubicBezTo>
                    <a:pt x="4" y="23"/>
                    <a:pt x="3" y="20"/>
                    <a:pt x="3" y="16"/>
                  </a:cubicBezTo>
                  <a:cubicBezTo>
                    <a:pt x="3" y="12"/>
                    <a:pt x="3" y="8"/>
                    <a:pt x="2" y="3"/>
                  </a:cubicBezTo>
                  <a:cubicBezTo>
                    <a:pt x="2" y="2"/>
                    <a:pt x="0" y="1"/>
                    <a:pt x="2" y="0"/>
                  </a:cubicBezTo>
                  <a:cubicBezTo>
                    <a:pt x="4" y="3"/>
                    <a:pt x="6" y="5"/>
                    <a:pt x="8" y="7"/>
                  </a:cubicBezTo>
                  <a:cubicBezTo>
                    <a:pt x="9" y="8"/>
                    <a:pt x="10" y="8"/>
                    <a:pt x="12" y="9"/>
                  </a:cubicBezTo>
                  <a:cubicBezTo>
                    <a:pt x="4" y="18"/>
                    <a:pt x="5" y="30"/>
                    <a:pt x="12" y="40"/>
                  </a:cubicBezTo>
                  <a:cubicBezTo>
                    <a:pt x="13" y="41"/>
                    <a:pt x="11" y="40"/>
                    <a:pt x="11" y="41"/>
                  </a:cubicBezTo>
                  <a:close/>
                </a:path>
              </a:pathLst>
            </a:custGeom>
            <a:solidFill>
              <a:srgbClr val="9776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7" name="Freeform 2003"/>
            <p:cNvSpPr>
              <a:spLocks/>
            </p:cNvSpPr>
            <p:nvPr/>
          </p:nvSpPr>
          <p:spPr bwMode="auto">
            <a:xfrm>
              <a:off x="1072" y="2490"/>
              <a:ext cx="26" cy="7"/>
            </a:xfrm>
            <a:custGeom>
              <a:avLst/>
              <a:gdLst>
                <a:gd name="T0" fmla="*/ 0 w 11"/>
                <a:gd name="T1" fmla="*/ 1 h 3"/>
                <a:gd name="T2" fmla="*/ 0 w 11"/>
                <a:gd name="T3" fmla="*/ 0 h 3"/>
                <a:gd name="T4" fmla="*/ 7 w 11"/>
                <a:gd name="T5" fmla="*/ 0 h 3"/>
                <a:gd name="T6" fmla="*/ 11 w 11"/>
                <a:gd name="T7" fmla="*/ 2 h 3"/>
                <a:gd name="T8" fmla="*/ 0 w 11"/>
                <a:gd name="T9" fmla="*/ 1 h 3"/>
              </a:gdLst>
              <a:ahLst/>
              <a:cxnLst>
                <a:cxn ang="0">
                  <a:pos x="T0" y="T1"/>
                </a:cxn>
                <a:cxn ang="0">
                  <a:pos x="T2" y="T3"/>
                </a:cxn>
                <a:cxn ang="0">
                  <a:pos x="T4" y="T5"/>
                </a:cxn>
                <a:cxn ang="0">
                  <a:pos x="T6" y="T7"/>
                </a:cxn>
                <a:cxn ang="0">
                  <a:pos x="T8" y="T9"/>
                </a:cxn>
              </a:cxnLst>
              <a:rect l="0" t="0" r="r" b="b"/>
              <a:pathLst>
                <a:path w="11" h="3">
                  <a:moveTo>
                    <a:pt x="0" y="1"/>
                  </a:moveTo>
                  <a:cubicBezTo>
                    <a:pt x="0" y="0"/>
                    <a:pt x="0" y="0"/>
                    <a:pt x="0" y="0"/>
                  </a:cubicBezTo>
                  <a:cubicBezTo>
                    <a:pt x="2" y="0"/>
                    <a:pt x="5" y="0"/>
                    <a:pt x="7" y="0"/>
                  </a:cubicBezTo>
                  <a:cubicBezTo>
                    <a:pt x="8" y="1"/>
                    <a:pt x="10" y="0"/>
                    <a:pt x="11" y="2"/>
                  </a:cubicBezTo>
                  <a:cubicBezTo>
                    <a:pt x="7" y="3"/>
                    <a:pt x="4" y="3"/>
                    <a:pt x="0" y="1"/>
                  </a:cubicBezTo>
                  <a:close/>
                </a:path>
              </a:pathLst>
            </a:custGeom>
            <a:solidFill>
              <a:srgbClr val="EDD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8" name="Freeform 2004"/>
            <p:cNvSpPr>
              <a:spLocks/>
            </p:cNvSpPr>
            <p:nvPr/>
          </p:nvSpPr>
          <p:spPr bwMode="auto">
            <a:xfrm>
              <a:off x="984" y="1626"/>
              <a:ext cx="19" cy="24"/>
            </a:xfrm>
            <a:custGeom>
              <a:avLst/>
              <a:gdLst>
                <a:gd name="T0" fmla="*/ 3 w 8"/>
                <a:gd name="T1" fmla="*/ 9 h 10"/>
                <a:gd name="T2" fmla="*/ 1 w 8"/>
                <a:gd name="T3" fmla="*/ 9 h 10"/>
                <a:gd name="T4" fmla="*/ 3 w 8"/>
                <a:gd name="T5" fmla="*/ 1 h 10"/>
                <a:gd name="T6" fmla="*/ 7 w 8"/>
                <a:gd name="T7" fmla="*/ 6 h 10"/>
                <a:gd name="T8" fmla="*/ 3 w 8"/>
                <a:gd name="T9" fmla="*/ 9 h 10"/>
              </a:gdLst>
              <a:ahLst/>
              <a:cxnLst>
                <a:cxn ang="0">
                  <a:pos x="T0" y="T1"/>
                </a:cxn>
                <a:cxn ang="0">
                  <a:pos x="T2" y="T3"/>
                </a:cxn>
                <a:cxn ang="0">
                  <a:pos x="T4" y="T5"/>
                </a:cxn>
                <a:cxn ang="0">
                  <a:pos x="T6" y="T7"/>
                </a:cxn>
                <a:cxn ang="0">
                  <a:pos x="T8" y="T9"/>
                </a:cxn>
              </a:cxnLst>
              <a:rect l="0" t="0" r="r" b="b"/>
              <a:pathLst>
                <a:path w="8" h="10">
                  <a:moveTo>
                    <a:pt x="3" y="9"/>
                  </a:moveTo>
                  <a:cubicBezTo>
                    <a:pt x="3" y="9"/>
                    <a:pt x="2" y="10"/>
                    <a:pt x="1" y="9"/>
                  </a:cubicBezTo>
                  <a:cubicBezTo>
                    <a:pt x="1" y="6"/>
                    <a:pt x="0" y="3"/>
                    <a:pt x="3" y="1"/>
                  </a:cubicBezTo>
                  <a:cubicBezTo>
                    <a:pt x="8" y="0"/>
                    <a:pt x="8" y="1"/>
                    <a:pt x="7" y="6"/>
                  </a:cubicBezTo>
                  <a:cubicBezTo>
                    <a:pt x="6" y="7"/>
                    <a:pt x="5" y="8"/>
                    <a:pt x="3" y="9"/>
                  </a:cubicBezTo>
                  <a:close/>
                </a:path>
              </a:pathLst>
            </a:custGeom>
            <a:solidFill>
              <a:srgbClr val="C59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9" name="Freeform 2005"/>
            <p:cNvSpPr>
              <a:spLocks/>
            </p:cNvSpPr>
            <p:nvPr/>
          </p:nvSpPr>
          <p:spPr bwMode="auto">
            <a:xfrm>
              <a:off x="974" y="1683"/>
              <a:ext cx="19" cy="38"/>
            </a:xfrm>
            <a:custGeom>
              <a:avLst/>
              <a:gdLst>
                <a:gd name="T0" fmla="*/ 3 w 8"/>
                <a:gd name="T1" fmla="*/ 16 h 16"/>
                <a:gd name="T2" fmla="*/ 3 w 8"/>
                <a:gd name="T3" fmla="*/ 5 h 16"/>
                <a:gd name="T4" fmla="*/ 0 w 8"/>
                <a:gd name="T5" fmla="*/ 2 h 16"/>
                <a:gd name="T6" fmla="*/ 8 w 8"/>
                <a:gd name="T7" fmla="*/ 0 h 16"/>
                <a:gd name="T8" fmla="*/ 7 w 8"/>
                <a:gd name="T9" fmla="*/ 6 h 16"/>
                <a:gd name="T10" fmla="*/ 7 w 8"/>
                <a:gd name="T11" fmla="*/ 7 h 16"/>
                <a:gd name="T12" fmla="*/ 3 w 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3" y="16"/>
                  </a:moveTo>
                  <a:cubicBezTo>
                    <a:pt x="4" y="12"/>
                    <a:pt x="4" y="8"/>
                    <a:pt x="3" y="5"/>
                  </a:cubicBezTo>
                  <a:cubicBezTo>
                    <a:pt x="3" y="2"/>
                    <a:pt x="2" y="2"/>
                    <a:pt x="0" y="2"/>
                  </a:cubicBezTo>
                  <a:cubicBezTo>
                    <a:pt x="3" y="1"/>
                    <a:pt x="5" y="0"/>
                    <a:pt x="8" y="0"/>
                  </a:cubicBezTo>
                  <a:cubicBezTo>
                    <a:pt x="8" y="2"/>
                    <a:pt x="8" y="4"/>
                    <a:pt x="7" y="6"/>
                  </a:cubicBezTo>
                  <a:cubicBezTo>
                    <a:pt x="7" y="7"/>
                    <a:pt x="7" y="7"/>
                    <a:pt x="7" y="7"/>
                  </a:cubicBezTo>
                  <a:cubicBezTo>
                    <a:pt x="7" y="11"/>
                    <a:pt x="5" y="13"/>
                    <a:pt x="3" y="16"/>
                  </a:cubicBezTo>
                  <a:close/>
                </a:path>
              </a:pathLst>
            </a:custGeom>
            <a:solidFill>
              <a:srgbClr val="7B4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0" name="Freeform 2006"/>
            <p:cNvSpPr>
              <a:spLocks/>
            </p:cNvSpPr>
            <p:nvPr/>
          </p:nvSpPr>
          <p:spPr bwMode="auto">
            <a:xfrm>
              <a:off x="986" y="1647"/>
              <a:ext cx="19" cy="19"/>
            </a:xfrm>
            <a:custGeom>
              <a:avLst/>
              <a:gdLst>
                <a:gd name="T0" fmla="*/ 5 w 8"/>
                <a:gd name="T1" fmla="*/ 0 h 8"/>
                <a:gd name="T2" fmla="*/ 5 w 8"/>
                <a:gd name="T3" fmla="*/ 4 h 8"/>
                <a:gd name="T4" fmla="*/ 0 w 8"/>
                <a:gd name="T5" fmla="*/ 8 h 8"/>
                <a:gd name="T6" fmla="*/ 5 w 8"/>
                <a:gd name="T7" fmla="*/ 0 h 8"/>
              </a:gdLst>
              <a:ahLst/>
              <a:cxnLst>
                <a:cxn ang="0">
                  <a:pos x="T0" y="T1"/>
                </a:cxn>
                <a:cxn ang="0">
                  <a:pos x="T2" y="T3"/>
                </a:cxn>
                <a:cxn ang="0">
                  <a:pos x="T4" y="T5"/>
                </a:cxn>
                <a:cxn ang="0">
                  <a:pos x="T6" y="T7"/>
                </a:cxn>
              </a:cxnLst>
              <a:rect l="0" t="0" r="r" b="b"/>
              <a:pathLst>
                <a:path w="8" h="8">
                  <a:moveTo>
                    <a:pt x="5" y="0"/>
                  </a:moveTo>
                  <a:cubicBezTo>
                    <a:pt x="8" y="1"/>
                    <a:pt x="6" y="3"/>
                    <a:pt x="5" y="4"/>
                  </a:cubicBezTo>
                  <a:cubicBezTo>
                    <a:pt x="4" y="5"/>
                    <a:pt x="2" y="7"/>
                    <a:pt x="0" y="8"/>
                  </a:cubicBezTo>
                  <a:cubicBezTo>
                    <a:pt x="1" y="5"/>
                    <a:pt x="3" y="2"/>
                    <a:pt x="5" y="0"/>
                  </a:cubicBezTo>
                  <a:close/>
                </a:path>
              </a:pathLst>
            </a:custGeom>
            <a:solidFill>
              <a:srgbClr val="C3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1" name="Freeform 2007"/>
            <p:cNvSpPr>
              <a:spLocks/>
            </p:cNvSpPr>
            <p:nvPr/>
          </p:nvSpPr>
          <p:spPr bwMode="auto">
            <a:xfrm>
              <a:off x="988" y="1683"/>
              <a:ext cx="15" cy="14"/>
            </a:xfrm>
            <a:custGeom>
              <a:avLst/>
              <a:gdLst>
                <a:gd name="T0" fmla="*/ 1 w 6"/>
                <a:gd name="T1" fmla="*/ 6 h 6"/>
                <a:gd name="T2" fmla="*/ 2 w 6"/>
                <a:gd name="T3" fmla="*/ 0 h 6"/>
                <a:gd name="T4" fmla="*/ 4 w 6"/>
                <a:gd name="T5" fmla="*/ 0 h 6"/>
                <a:gd name="T6" fmla="*/ 4 w 6"/>
                <a:gd name="T7" fmla="*/ 4 h 6"/>
                <a:gd name="T8" fmla="*/ 1 w 6"/>
                <a:gd name="T9" fmla="*/ 6 h 6"/>
              </a:gdLst>
              <a:ahLst/>
              <a:cxnLst>
                <a:cxn ang="0">
                  <a:pos x="T0" y="T1"/>
                </a:cxn>
                <a:cxn ang="0">
                  <a:pos x="T2" y="T3"/>
                </a:cxn>
                <a:cxn ang="0">
                  <a:pos x="T4" y="T5"/>
                </a:cxn>
                <a:cxn ang="0">
                  <a:pos x="T6" y="T7"/>
                </a:cxn>
                <a:cxn ang="0">
                  <a:pos x="T8" y="T9"/>
                </a:cxn>
              </a:cxnLst>
              <a:rect l="0" t="0" r="r" b="b"/>
              <a:pathLst>
                <a:path w="6" h="6">
                  <a:moveTo>
                    <a:pt x="1" y="6"/>
                  </a:moveTo>
                  <a:cubicBezTo>
                    <a:pt x="1" y="4"/>
                    <a:pt x="0" y="1"/>
                    <a:pt x="2" y="0"/>
                  </a:cubicBezTo>
                  <a:cubicBezTo>
                    <a:pt x="3" y="0"/>
                    <a:pt x="3" y="0"/>
                    <a:pt x="4" y="0"/>
                  </a:cubicBezTo>
                  <a:cubicBezTo>
                    <a:pt x="5" y="1"/>
                    <a:pt x="6" y="2"/>
                    <a:pt x="4" y="4"/>
                  </a:cubicBezTo>
                  <a:cubicBezTo>
                    <a:pt x="3" y="4"/>
                    <a:pt x="2" y="5"/>
                    <a:pt x="1" y="6"/>
                  </a:cubicBezTo>
                  <a:close/>
                </a:path>
              </a:pathLst>
            </a:custGeom>
            <a:solidFill>
              <a:srgbClr val="B47D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2" name="Freeform 2008"/>
            <p:cNvSpPr>
              <a:spLocks/>
            </p:cNvSpPr>
            <p:nvPr/>
          </p:nvSpPr>
          <p:spPr bwMode="auto">
            <a:xfrm>
              <a:off x="1728" y="1768"/>
              <a:ext cx="16" cy="26"/>
            </a:xfrm>
            <a:custGeom>
              <a:avLst/>
              <a:gdLst>
                <a:gd name="T0" fmla="*/ 7 w 7"/>
                <a:gd name="T1" fmla="*/ 6 h 11"/>
                <a:gd name="T2" fmla="*/ 6 w 7"/>
                <a:gd name="T3" fmla="*/ 8 h 11"/>
                <a:gd name="T4" fmla="*/ 5 w 7"/>
                <a:gd name="T5" fmla="*/ 11 h 11"/>
                <a:gd name="T6" fmla="*/ 0 w 7"/>
                <a:gd name="T7" fmla="*/ 6 h 11"/>
                <a:gd name="T8" fmla="*/ 1 w 7"/>
                <a:gd name="T9" fmla="*/ 0 h 11"/>
                <a:gd name="T10" fmla="*/ 2 w 7"/>
                <a:gd name="T11" fmla="*/ 8 h 11"/>
                <a:gd name="T12" fmla="*/ 6 w 7"/>
                <a:gd name="T13" fmla="*/ 6 h 11"/>
                <a:gd name="T14" fmla="*/ 7 w 7"/>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7" y="6"/>
                  </a:moveTo>
                  <a:cubicBezTo>
                    <a:pt x="7" y="7"/>
                    <a:pt x="7" y="8"/>
                    <a:pt x="6" y="8"/>
                  </a:cubicBezTo>
                  <a:cubicBezTo>
                    <a:pt x="4" y="8"/>
                    <a:pt x="5" y="10"/>
                    <a:pt x="5" y="11"/>
                  </a:cubicBezTo>
                  <a:cubicBezTo>
                    <a:pt x="3" y="10"/>
                    <a:pt x="0" y="10"/>
                    <a:pt x="0" y="6"/>
                  </a:cubicBezTo>
                  <a:cubicBezTo>
                    <a:pt x="1" y="5"/>
                    <a:pt x="2" y="3"/>
                    <a:pt x="1" y="0"/>
                  </a:cubicBezTo>
                  <a:cubicBezTo>
                    <a:pt x="6" y="2"/>
                    <a:pt x="4" y="5"/>
                    <a:pt x="2" y="8"/>
                  </a:cubicBezTo>
                  <a:cubicBezTo>
                    <a:pt x="4" y="8"/>
                    <a:pt x="4" y="5"/>
                    <a:pt x="6" y="6"/>
                  </a:cubicBezTo>
                  <a:cubicBezTo>
                    <a:pt x="6" y="6"/>
                    <a:pt x="6" y="6"/>
                    <a:pt x="7" y="6"/>
                  </a:cubicBezTo>
                  <a:close/>
                </a:path>
              </a:pathLst>
            </a:custGeom>
            <a:solidFill>
              <a:srgbClr val="9B7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3" name="Freeform 2009"/>
            <p:cNvSpPr>
              <a:spLocks/>
            </p:cNvSpPr>
            <p:nvPr/>
          </p:nvSpPr>
          <p:spPr bwMode="auto">
            <a:xfrm>
              <a:off x="1711" y="1758"/>
              <a:ext cx="19" cy="19"/>
            </a:xfrm>
            <a:custGeom>
              <a:avLst/>
              <a:gdLst>
                <a:gd name="T0" fmla="*/ 4 w 8"/>
                <a:gd name="T1" fmla="*/ 8 h 8"/>
                <a:gd name="T2" fmla="*/ 1 w 8"/>
                <a:gd name="T3" fmla="*/ 0 h 8"/>
                <a:gd name="T4" fmla="*/ 4 w 8"/>
                <a:gd name="T5" fmla="*/ 4 h 8"/>
                <a:gd name="T6" fmla="*/ 4 w 8"/>
                <a:gd name="T7" fmla="*/ 8 h 8"/>
              </a:gdLst>
              <a:ahLst/>
              <a:cxnLst>
                <a:cxn ang="0">
                  <a:pos x="T0" y="T1"/>
                </a:cxn>
                <a:cxn ang="0">
                  <a:pos x="T2" y="T3"/>
                </a:cxn>
                <a:cxn ang="0">
                  <a:pos x="T4" y="T5"/>
                </a:cxn>
                <a:cxn ang="0">
                  <a:pos x="T6" y="T7"/>
                </a:cxn>
              </a:cxnLst>
              <a:rect l="0" t="0" r="r" b="b"/>
              <a:pathLst>
                <a:path w="8" h="8">
                  <a:moveTo>
                    <a:pt x="4" y="8"/>
                  </a:moveTo>
                  <a:cubicBezTo>
                    <a:pt x="1" y="5"/>
                    <a:pt x="0" y="4"/>
                    <a:pt x="1" y="0"/>
                  </a:cubicBezTo>
                  <a:cubicBezTo>
                    <a:pt x="1" y="2"/>
                    <a:pt x="2" y="4"/>
                    <a:pt x="4" y="4"/>
                  </a:cubicBezTo>
                  <a:cubicBezTo>
                    <a:pt x="8" y="5"/>
                    <a:pt x="5" y="6"/>
                    <a:pt x="4" y="8"/>
                  </a:cubicBezTo>
                  <a:close/>
                </a:path>
              </a:pathLst>
            </a:custGeom>
            <a:solidFill>
              <a:srgbClr val="9B7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4" name="Freeform 2010"/>
            <p:cNvSpPr>
              <a:spLocks/>
            </p:cNvSpPr>
            <p:nvPr/>
          </p:nvSpPr>
          <p:spPr bwMode="auto">
            <a:xfrm>
              <a:off x="1625" y="3676"/>
              <a:ext cx="10" cy="15"/>
            </a:xfrm>
            <a:custGeom>
              <a:avLst/>
              <a:gdLst>
                <a:gd name="T0" fmla="*/ 4 w 4"/>
                <a:gd name="T1" fmla="*/ 1 h 6"/>
                <a:gd name="T2" fmla="*/ 3 w 4"/>
                <a:gd name="T3" fmla="*/ 4 h 6"/>
                <a:gd name="T4" fmla="*/ 2 w 4"/>
                <a:gd name="T5" fmla="*/ 6 h 6"/>
                <a:gd name="T6" fmla="*/ 1 w 4"/>
                <a:gd name="T7" fmla="*/ 4 h 6"/>
                <a:gd name="T8" fmla="*/ 4 w 4"/>
                <a:gd name="T9" fmla="*/ 1 h 6"/>
              </a:gdLst>
              <a:ahLst/>
              <a:cxnLst>
                <a:cxn ang="0">
                  <a:pos x="T0" y="T1"/>
                </a:cxn>
                <a:cxn ang="0">
                  <a:pos x="T2" y="T3"/>
                </a:cxn>
                <a:cxn ang="0">
                  <a:pos x="T4" y="T5"/>
                </a:cxn>
                <a:cxn ang="0">
                  <a:pos x="T6" y="T7"/>
                </a:cxn>
                <a:cxn ang="0">
                  <a:pos x="T8" y="T9"/>
                </a:cxn>
              </a:cxnLst>
              <a:rect l="0" t="0" r="r" b="b"/>
              <a:pathLst>
                <a:path w="4" h="6">
                  <a:moveTo>
                    <a:pt x="4" y="1"/>
                  </a:moveTo>
                  <a:cubicBezTo>
                    <a:pt x="3" y="2"/>
                    <a:pt x="1" y="3"/>
                    <a:pt x="3" y="4"/>
                  </a:cubicBezTo>
                  <a:cubicBezTo>
                    <a:pt x="3" y="5"/>
                    <a:pt x="3" y="6"/>
                    <a:pt x="2" y="6"/>
                  </a:cubicBezTo>
                  <a:cubicBezTo>
                    <a:pt x="1" y="6"/>
                    <a:pt x="0" y="5"/>
                    <a:pt x="1" y="4"/>
                  </a:cubicBezTo>
                  <a:cubicBezTo>
                    <a:pt x="1" y="3"/>
                    <a:pt x="0" y="0"/>
                    <a:pt x="4" y="1"/>
                  </a:cubicBezTo>
                  <a:close/>
                </a:path>
              </a:pathLst>
            </a:custGeom>
            <a:solidFill>
              <a:srgbClr val="9C8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5" name="Freeform 2011"/>
            <p:cNvSpPr>
              <a:spLocks/>
            </p:cNvSpPr>
            <p:nvPr/>
          </p:nvSpPr>
          <p:spPr bwMode="auto">
            <a:xfrm>
              <a:off x="938" y="1690"/>
              <a:ext cx="65" cy="61"/>
            </a:xfrm>
            <a:custGeom>
              <a:avLst/>
              <a:gdLst>
                <a:gd name="T0" fmla="*/ 18 w 27"/>
                <a:gd name="T1" fmla="*/ 13 h 26"/>
                <a:gd name="T2" fmla="*/ 22 w 27"/>
                <a:gd name="T3" fmla="*/ 4 h 26"/>
                <a:gd name="T4" fmla="*/ 27 w 27"/>
                <a:gd name="T5" fmla="*/ 0 h 26"/>
                <a:gd name="T6" fmla="*/ 20 w 27"/>
                <a:gd name="T7" fmla="*/ 13 h 26"/>
                <a:gd name="T8" fmla="*/ 24 w 27"/>
                <a:gd name="T9" fmla="*/ 11 h 26"/>
                <a:gd name="T10" fmla="*/ 20 w 27"/>
                <a:gd name="T11" fmla="*/ 15 h 26"/>
                <a:gd name="T12" fmla="*/ 20 w 27"/>
                <a:gd name="T13" fmla="*/ 16 h 26"/>
                <a:gd name="T14" fmla="*/ 20 w 27"/>
                <a:gd name="T15" fmla="*/ 16 h 26"/>
                <a:gd name="T16" fmla="*/ 18 w 27"/>
                <a:gd name="T17" fmla="*/ 18 h 26"/>
                <a:gd name="T18" fmla="*/ 27 w 27"/>
                <a:gd name="T19" fmla="*/ 18 h 26"/>
                <a:gd name="T20" fmla="*/ 18 w 27"/>
                <a:gd name="T21" fmla="*/ 20 h 26"/>
                <a:gd name="T22" fmla="*/ 14 w 27"/>
                <a:gd name="T23" fmla="*/ 22 h 26"/>
                <a:gd name="T24" fmla="*/ 11 w 27"/>
                <a:gd name="T25" fmla="*/ 24 h 26"/>
                <a:gd name="T26" fmla="*/ 8 w 27"/>
                <a:gd name="T27" fmla="*/ 26 h 26"/>
                <a:gd name="T28" fmla="*/ 7 w 27"/>
                <a:gd name="T29" fmla="*/ 26 h 26"/>
                <a:gd name="T30" fmla="*/ 9 w 27"/>
                <a:gd name="T31" fmla="*/ 23 h 26"/>
                <a:gd name="T32" fmla="*/ 1 w 27"/>
                <a:gd name="T33" fmla="*/ 24 h 26"/>
                <a:gd name="T34" fmla="*/ 0 w 27"/>
                <a:gd name="T35" fmla="*/ 23 h 26"/>
                <a:gd name="T36" fmla="*/ 0 w 27"/>
                <a:gd name="T37" fmla="*/ 23 h 26"/>
                <a:gd name="T38" fmla="*/ 9 w 27"/>
                <a:gd name="T39" fmla="*/ 21 h 26"/>
                <a:gd name="T40" fmla="*/ 18 w 27"/>
                <a:gd name="T4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6">
                  <a:moveTo>
                    <a:pt x="18" y="13"/>
                  </a:moveTo>
                  <a:cubicBezTo>
                    <a:pt x="19" y="10"/>
                    <a:pt x="20" y="7"/>
                    <a:pt x="22" y="4"/>
                  </a:cubicBezTo>
                  <a:cubicBezTo>
                    <a:pt x="24" y="3"/>
                    <a:pt x="24" y="1"/>
                    <a:pt x="27" y="0"/>
                  </a:cubicBezTo>
                  <a:cubicBezTo>
                    <a:pt x="24" y="5"/>
                    <a:pt x="21" y="8"/>
                    <a:pt x="20" y="13"/>
                  </a:cubicBezTo>
                  <a:cubicBezTo>
                    <a:pt x="21" y="13"/>
                    <a:pt x="22" y="11"/>
                    <a:pt x="24" y="11"/>
                  </a:cubicBezTo>
                  <a:cubicBezTo>
                    <a:pt x="22" y="12"/>
                    <a:pt x="21" y="14"/>
                    <a:pt x="20" y="15"/>
                  </a:cubicBezTo>
                  <a:cubicBezTo>
                    <a:pt x="19" y="15"/>
                    <a:pt x="19" y="16"/>
                    <a:pt x="20" y="16"/>
                  </a:cubicBezTo>
                  <a:cubicBezTo>
                    <a:pt x="20" y="16"/>
                    <a:pt x="20" y="16"/>
                    <a:pt x="20" y="16"/>
                  </a:cubicBezTo>
                  <a:cubicBezTo>
                    <a:pt x="20" y="17"/>
                    <a:pt x="19" y="17"/>
                    <a:pt x="18" y="18"/>
                  </a:cubicBezTo>
                  <a:cubicBezTo>
                    <a:pt x="21" y="18"/>
                    <a:pt x="24" y="17"/>
                    <a:pt x="27" y="18"/>
                  </a:cubicBezTo>
                  <a:cubicBezTo>
                    <a:pt x="24" y="19"/>
                    <a:pt x="21" y="19"/>
                    <a:pt x="18" y="20"/>
                  </a:cubicBezTo>
                  <a:cubicBezTo>
                    <a:pt x="17" y="21"/>
                    <a:pt x="15" y="21"/>
                    <a:pt x="14" y="22"/>
                  </a:cubicBezTo>
                  <a:cubicBezTo>
                    <a:pt x="13" y="22"/>
                    <a:pt x="12" y="23"/>
                    <a:pt x="11" y="24"/>
                  </a:cubicBezTo>
                  <a:cubicBezTo>
                    <a:pt x="10" y="25"/>
                    <a:pt x="9" y="25"/>
                    <a:pt x="8" y="26"/>
                  </a:cubicBezTo>
                  <a:cubicBezTo>
                    <a:pt x="8" y="26"/>
                    <a:pt x="7" y="26"/>
                    <a:pt x="7" y="26"/>
                  </a:cubicBezTo>
                  <a:cubicBezTo>
                    <a:pt x="7" y="24"/>
                    <a:pt x="7" y="23"/>
                    <a:pt x="9" y="23"/>
                  </a:cubicBezTo>
                  <a:cubicBezTo>
                    <a:pt x="6" y="23"/>
                    <a:pt x="4" y="25"/>
                    <a:pt x="1" y="24"/>
                  </a:cubicBezTo>
                  <a:cubicBezTo>
                    <a:pt x="1" y="23"/>
                    <a:pt x="1" y="23"/>
                    <a:pt x="0" y="23"/>
                  </a:cubicBezTo>
                  <a:cubicBezTo>
                    <a:pt x="0" y="23"/>
                    <a:pt x="0" y="23"/>
                    <a:pt x="0" y="23"/>
                  </a:cubicBezTo>
                  <a:cubicBezTo>
                    <a:pt x="3" y="22"/>
                    <a:pt x="6" y="22"/>
                    <a:pt x="9" y="21"/>
                  </a:cubicBezTo>
                  <a:cubicBezTo>
                    <a:pt x="13" y="19"/>
                    <a:pt x="16" y="17"/>
                    <a:pt x="18" y="13"/>
                  </a:cubicBezTo>
                  <a:close/>
                </a:path>
              </a:pathLst>
            </a:custGeom>
            <a:solidFill>
              <a:srgbClr val="EBD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6" name="Freeform 2012"/>
            <p:cNvSpPr>
              <a:spLocks/>
            </p:cNvSpPr>
            <p:nvPr/>
          </p:nvSpPr>
          <p:spPr bwMode="auto">
            <a:xfrm>
              <a:off x="1074" y="1574"/>
              <a:ext cx="31" cy="16"/>
            </a:xfrm>
            <a:custGeom>
              <a:avLst/>
              <a:gdLst>
                <a:gd name="T0" fmla="*/ 6 w 13"/>
                <a:gd name="T1" fmla="*/ 1 h 7"/>
                <a:gd name="T2" fmla="*/ 7 w 13"/>
                <a:gd name="T3" fmla="*/ 1 h 7"/>
                <a:gd name="T4" fmla="*/ 13 w 13"/>
                <a:gd name="T5" fmla="*/ 6 h 7"/>
                <a:gd name="T6" fmla="*/ 6 w 13"/>
                <a:gd name="T7" fmla="*/ 6 h 7"/>
                <a:gd name="T8" fmla="*/ 1 w 13"/>
                <a:gd name="T9" fmla="*/ 3 h 7"/>
                <a:gd name="T10" fmla="*/ 0 w 13"/>
                <a:gd name="T11" fmla="*/ 3 h 7"/>
                <a:gd name="T12" fmla="*/ 2 w 13"/>
                <a:gd name="T13" fmla="*/ 1 h 7"/>
                <a:gd name="T14" fmla="*/ 6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6" y="1"/>
                  </a:moveTo>
                  <a:cubicBezTo>
                    <a:pt x="6" y="1"/>
                    <a:pt x="7" y="1"/>
                    <a:pt x="7" y="1"/>
                  </a:cubicBezTo>
                  <a:cubicBezTo>
                    <a:pt x="9" y="2"/>
                    <a:pt x="11" y="3"/>
                    <a:pt x="13" y="6"/>
                  </a:cubicBezTo>
                  <a:cubicBezTo>
                    <a:pt x="10" y="7"/>
                    <a:pt x="9" y="4"/>
                    <a:pt x="6" y="6"/>
                  </a:cubicBezTo>
                  <a:cubicBezTo>
                    <a:pt x="4" y="5"/>
                    <a:pt x="3" y="4"/>
                    <a:pt x="1" y="3"/>
                  </a:cubicBezTo>
                  <a:cubicBezTo>
                    <a:pt x="1" y="3"/>
                    <a:pt x="0" y="3"/>
                    <a:pt x="0" y="3"/>
                  </a:cubicBezTo>
                  <a:cubicBezTo>
                    <a:pt x="0" y="1"/>
                    <a:pt x="1" y="1"/>
                    <a:pt x="2" y="1"/>
                  </a:cubicBezTo>
                  <a:cubicBezTo>
                    <a:pt x="4" y="1"/>
                    <a:pt x="5" y="0"/>
                    <a:pt x="6" y="1"/>
                  </a:cubicBezTo>
                  <a:close/>
                </a:path>
              </a:pathLst>
            </a:custGeom>
            <a:solidFill>
              <a:srgbClr val="F3E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7" name="Freeform 2013"/>
            <p:cNvSpPr>
              <a:spLocks/>
            </p:cNvSpPr>
            <p:nvPr/>
          </p:nvSpPr>
          <p:spPr bwMode="auto">
            <a:xfrm>
              <a:off x="984" y="1536"/>
              <a:ext cx="23" cy="26"/>
            </a:xfrm>
            <a:custGeom>
              <a:avLst/>
              <a:gdLst>
                <a:gd name="T0" fmla="*/ 5 w 10"/>
                <a:gd name="T1" fmla="*/ 1 h 11"/>
                <a:gd name="T2" fmla="*/ 7 w 10"/>
                <a:gd name="T3" fmla="*/ 1 h 11"/>
                <a:gd name="T4" fmla="*/ 8 w 10"/>
                <a:gd name="T5" fmla="*/ 5 h 11"/>
                <a:gd name="T6" fmla="*/ 3 w 10"/>
                <a:gd name="T7" fmla="*/ 11 h 11"/>
                <a:gd name="T8" fmla="*/ 2 w 10"/>
                <a:gd name="T9" fmla="*/ 6 h 11"/>
                <a:gd name="T10" fmla="*/ 5 w 10"/>
                <a:gd name="T11" fmla="*/ 1 h 11"/>
              </a:gdLst>
              <a:ahLst/>
              <a:cxnLst>
                <a:cxn ang="0">
                  <a:pos x="T0" y="T1"/>
                </a:cxn>
                <a:cxn ang="0">
                  <a:pos x="T2" y="T3"/>
                </a:cxn>
                <a:cxn ang="0">
                  <a:pos x="T4" y="T5"/>
                </a:cxn>
                <a:cxn ang="0">
                  <a:pos x="T6" y="T7"/>
                </a:cxn>
                <a:cxn ang="0">
                  <a:pos x="T8" y="T9"/>
                </a:cxn>
                <a:cxn ang="0">
                  <a:pos x="T10" y="T11"/>
                </a:cxn>
              </a:cxnLst>
              <a:rect l="0" t="0" r="r" b="b"/>
              <a:pathLst>
                <a:path w="10" h="11">
                  <a:moveTo>
                    <a:pt x="5" y="1"/>
                  </a:moveTo>
                  <a:cubicBezTo>
                    <a:pt x="6" y="1"/>
                    <a:pt x="7" y="0"/>
                    <a:pt x="7" y="1"/>
                  </a:cubicBezTo>
                  <a:cubicBezTo>
                    <a:pt x="6" y="3"/>
                    <a:pt x="10" y="2"/>
                    <a:pt x="8" y="5"/>
                  </a:cubicBezTo>
                  <a:cubicBezTo>
                    <a:pt x="6" y="7"/>
                    <a:pt x="6" y="10"/>
                    <a:pt x="3" y="11"/>
                  </a:cubicBezTo>
                  <a:cubicBezTo>
                    <a:pt x="0" y="10"/>
                    <a:pt x="1" y="8"/>
                    <a:pt x="2" y="6"/>
                  </a:cubicBezTo>
                  <a:cubicBezTo>
                    <a:pt x="2" y="4"/>
                    <a:pt x="4" y="2"/>
                    <a:pt x="5" y="1"/>
                  </a:cubicBezTo>
                  <a:close/>
                </a:path>
              </a:pathLst>
            </a:custGeom>
            <a:solidFill>
              <a:srgbClr val="AE7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1" name="Group 2215"/>
          <p:cNvGrpSpPr>
            <a:grpSpLocks/>
          </p:cNvGrpSpPr>
          <p:nvPr/>
        </p:nvGrpSpPr>
        <p:grpSpPr bwMode="auto">
          <a:xfrm>
            <a:off x="1301750" y="1512888"/>
            <a:ext cx="1625600" cy="4278313"/>
            <a:chOff x="820" y="953"/>
            <a:chExt cx="1024" cy="2695"/>
          </a:xfrm>
        </p:grpSpPr>
        <p:sp>
          <p:nvSpPr>
            <p:cNvPr id="288" name="Freeform 2015"/>
            <p:cNvSpPr>
              <a:spLocks/>
            </p:cNvSpPr>
            <p:nvPr/>
          </p:nvSpPr>
          <p:spPr bwMode="auto">
            <a:xfrm>
              <a:off x="936" y="1576"/>
              <a:ext cx="26" cy="14"/>
            </a:xfrm>
            <a:custGeom>
              <a:avLst/>
              <a:gdLst>
                <a:gd name="T0" fmla="*/ 8 w 11"/>
                <a:gd name="T1" fmla="*/ 4 h 6"/>
                <a:gd name="T2" fmla="*/ 5 w 11"/>
                <a:gd name="T3" fmla="*/ 4 h 6"/>
                <a:gd name="T4" fmla="*/ 1 w 11"/>
                <a:gd name="T5" fmla="*/ 5 h 6"/>
                <a:gd name="T6" fmla="*/ 2 w 11"/>
                <a:gd name="T7" fmla="*/ 1 h 6"/>
                <a:gd name="T8" fmla="*/ 10 w 11"/>
                <a:gd name="T9" fmla="*/ 0 h 6"/>
                <a:gd name="T10" fmla="*/ 8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8" y="4"/>
                  </a:moveTo>
                  <a:cubicBezTo>
                    <a:pt x="7" y="4"/>
                    <a:pt x="6" y="4"/>
                    <a:pt x="5" y="4"/>
                  </a:cubicBezTo>
                  <a:cubicBezTo>
                    <a:pt x="4" y="5"/>
                    <a:pt x="2" y="6"/>
                    <a:pt x="1" y="5"/>
                  </a:cubicBezTo>
                  <a:cubicBezTo>
                    <a:pt x="0" y="3"/>
                    <a:pt x="3" y="2"/>
                    <a:pt x="2" y="1"/>
                  </a:cubicBezTo>
                  <a:cubicBezTo>
                    <a:pt x="5" y="1"/>
                    <a:pt x="8" y="0"/>
                    <a:pt x="10" y="0"/>
                  </a:cubicBezTo>
                  <a:cubicBezTo>
                    <a:pt x="11" y="2"/>
                    <a:pt x="9" y="2"/>
                    <a:pt x="8" y="4"/>
                  </a:cubicBezTo>
                  <a:close/>
                </a:path>
              </a:pathLst>
            </a:custGeom>
            <a:solidFill>
              <a:srgbClr val="F1ED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9" name="Freeform 2016"/>
            <p:cNvSpPr>
              <a:spLocks/>
            </p:cNvSpPr>
            <p:nvPr/>
          </p:nvSpPr>
          <p:spPr bwMode="auto">
            <a:xfrm>
              <a:off x="1055" y="3111"/>
              <a:ext cx="5" cy="37"/>
            </a:xfrm>
            <a:custGeom>
              <a:avLst/>
              <a:gdLst>
                <a:gd name="T0" fmla="*/ 2 w 2"/>
                <a:gd name="T1" fmla="*/ 16 h 16"/>
                <a:gd name="T2" fmla="*/ 1 w 2"/>
                <a:gd name="T3" fmla="*/ 0 h 16"/>
                <a:gd name="T4" fmla="*/ 2 w 2"/>
                <a:gd name="T5" fmla="*/ 16 h 16"/>
              </a:gdLst>
              <a:ahLst/>
              <a:cxnLst>
                <a:cxn ang="0">
                  <a:pos x="T0" y="T1"/>
                </a:cxn>
                <a:cxn ang="0">
                  <a:pos x="T2" y="T3"/>
                </a:cxn>
                <a:cxn ang="0">
                  <a:pos x="T4" y="T5"/>
                </a:cxn>
              </a:cxnLst>
              <a:rect l="0" t="0" r="r" b="b"/>
              <a:pathLst>
                <a:path w="2" h="16">
                  <a:moveTo>
                    <a:pt x="2" y="16"/>
                  </a:moveTo>
                  <a:cubicBezTo>
                    <a:pt x="0" y="11"/>
                    <a:pt x="0" y="5"/>
                    <a:pt x="1" y="0"/>
                  </a:cubicBezTo>
                  <a:cubicBezTo>
                    <a:pt x="1" y="5"/>
                    <a:pt x="1" y="11"/>
                    <a:pt x="2" y="16"/>
                  </a:cubicBezTo>
                  <a:close/>
                </a:path>
              </a:pathLst>
            </a:custGeom>
            <a:solidFill>
              <a:srgbClr val="6635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0" name="Freeform 2017"/>
            <p:cNvSpPr>
              <a:spLocks/>
            </p:cNvSpPr>
            <p:nvPr/>
          </p:nvSpPr>
          <p:spPr bwMode="auto">
            <a:xfrm>
              <a:off x="1716" y="2528"/>
              <a:ext cx="21" cy="28"/>
            </a:xfrm>
            <a:custGeom>
              <a:avLst/>
              <a:gdLst>
                <a:gd name="T0" fmla="*/ 3 w 9"/>
                <a:gd name="T1" fmla="*/ 10 h 12"/>
                <a:gd name="T2" fmla="*/ 0 w 9"/>
                <a:gd name="T3" fmla="*/ 5 h 12"/>
                <a:gd name="T4" fmla="*/ 5 w 9"/>
                <a:gd name="T5" fmla="*/ 0 h 12"/>
                <a:gd name="T6" fmla="*/ 7 w 9"/>
                <a:gd name="T7" fmla="*/ 3 h 12"/>
                <a:gd name="T8" fmla="*/ 8 w 9"/>
                <a:gd name="T9" fmla="*/ 9 h 12"/>
                <a:gd name="T10" fmla="*/ 6 w 9"/>
                <a:gd name="T11" fmla="*/ 7 h 12"/>
                <a:gd name="T12" fmla="*/ 8 w 9"/>
                <a:gd name="T13" fmla="*/ 9 h 12"/>
                <a:gd name="T14" fmla="*/ 7 w 9"/>
                <a:gd name="T15" fmla="*/ 12 h 12"/>
                <a:gd name="T16" fmla="*/ 3 w 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3" y="10"/>
                  </a:moveTo>
                  <a:cubicBezTo>
                    <a:pt x="4" y="7"/>
                    <a:pt x="4" y="7"/>
                    <a:pt x="0" y="5"/>
                  </a:cubicBezTo>
                  <a:cubicBezTo>
                    <a:pt x="3" y="4"/>
                    <a:pt x="3" y="2"/>
                    <a:pt x="5" y="0"/>
                  </a:cubicBezTo>
                  <a:cubicBezTo>
                    <a:pt x="5" y="2"/>
                    <a:pt x="4" y="4"/>
                    <a:pt x="7" y="3"/>
                  </a:cubicBezTo>
                  <a:cubicBezTo>
                    <a:pt x="8" y="5"/>
                    <a:pt x="9" y="7"/>
                    <a:pt x="8" y="9"/>
                  </a:cubicBezTo>
                  <a:cubicBezTo>
                    <a:pt x="7" y="9"/>
                    <a:pt x="7" y="8"/>
                    <a:pt x="6" y="7"/>
                  </a:cubicBezTo>
                  <a:cubicBezTo>
                    <a:pt x="7" y="8"/>
                    <a:pt x="7" y="9"/>
                    <a:pt x="8" y="9"/>
                  </a:cubicBezTo>
                  <a:cubicBezTo>
                    <a:pt x="8" y="10"/>
                    <a:pt x="8" y="12"/>
                    <a:pt x="7" y="12"/>
                  </a:cubicBezTo>
                  <a:cubicBezTo>
                    <a:pt x="6" y="11"/>
                    <a:pt x="4" y="11"/>
                    <a:pt x="3" y="1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1" name="Freeform 2018"/>
            <p:cNvSpPr>
              <a:spLocks/>
            </p:cNvSpPr>
            <p:nvPr/>
          </p:nvSpPr>
          <p:spPr bwMode="auto">
            <a:xfrm>
              <a:off x="1713" y="2552"/>
              <a:ext cx="19" cy="16"/>
            </a:xfrm>
            <a:custGeom>
              <a:avLst/>
              <a:gdLst>
                <a:gd name="T0" fmla="*/ 4 w 8"/>
                <a:gd name="T1" fmla="*/ 0 h 7"/>
                <a:gd name="T2" fmla="*/ 8 w 8"/>
                <a:gd name="T3" fmla="*/ 2 h 7"/>
                <a:gd name="T4" fmla="*/ 6 w 8"/>
                <a:gd name="T5" fmla="*/ 3 h 7"/>
                <a:gd name="T6" fmla="*/ 4 w 8"/>
                <a:gd name="T7" fmla="*/ 2 h 7"/>
                <a:gd name="T8" fmla="*/ 0 w 8"/>
                <a:gd name="T9" fmla="*/ 2 h 7"/>
                <a:gd name="T10" fmla="*/ 1 w 8"/>
                <a:gd name="T11" fmla="*/ 2 h 7"/>
                <a:gd name="T12" fmla="*/ 3 w 8"/>
                <a:gd name="T13" fmla="*/ 0 h 7"/>
                <a:gd name="T14" fmla="*/ 4 w 8"/>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4" y="0"/>
                  </a:moveTo>
                  <a:cubicBezTo>
                    <a:pt x="6" y="0"/>
                    <a:pt x="8" y="0"/>
                    <a:pt x="8" y="2"/>
                  </a:cubicBezTo>
                  <a:cubicBezTo>
                    <a:pt x="7" y="4"/>
                    <a:pt x="7" y="4"/>
                    <a:pt x="6" y="3"/>
                  </a:cubicBezTo>
                  <a:cubicBezTo>
                    <a:pt x="6" y="2"/>
                    <a:pt x="4" y="2"/>
                    <a:pt x="4" y="2"/>
                  </a:cubicBezTo>
                  <a:cubicBezTo>
                    <a:pt x="3" y="7"/>
                    <a:pt x="1" y="3"/>
                    <a:pt x="0" y="2"/>
                  </a:cubicBezTo>
                  <a:cubicBezTo>
                    <a:pt x="0" y="2"/>
                    <a:pt x="1" y="2"/>
                    <a:pt x="1" y="2"/>
                  </a:cubicBezTo>
                  <a:cubicBezTo>
                    <a:pt x="2" y="1"/>
                    <a:pt x="2" y="0"/>
                    <a:pt x="3" y="0"/>
                  </a:cubicBezTo>
                  <a:cubicBezTo>
                    <a:pt x="3" y="0"/>
                    <a:pt x="4" y="0"/>
                    <a:pt x="4" y="0"/>
                  </a:cubicBezTo>
                  <a:close/>
                </a:path>
              </a:pathLst>
            </a:custGeom>
            <a:solidFill>
              <a:srgbClr val="8B7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2" name="Freeform 2019"/>
            <p:cNvSpPr>
              <a:spLocks/>
            </p:cNvSpPr>
            <p:nvPr/>
          </p:nvSpPr>
          <p:spPr bwMode="auto">
            <a:xfrm>
              <a:off x="1057" y="2483"/>
              <a:ext cx="55" cy="21"/>
            </a:xfrm>
            <a:custGeom>
              <a:avLst/>
              <a:gdLst>
                <a:gd name="T0" fmla="*/ 6 w 23"/>
                <a:gd name="T1" fmla="*/ 4 h 9"/>
                <a:gd name="T2" fmla="*/ 17 w 23"/>
                <a:gd name="T3" fmla="*/ 5 h 9"/>
                <a:gd name="T4" fmla="*/ 18 w 23"/>
                <a:gd name="T5" fmla="*/ 5 h 9"/>
                <a:gd name="T6" fmla="*/ 23 w 23"/>
                <a:gd name="T7" fmla="*/ 6 h 9"/>
                <a:gd name="T8" fmla="*/ 18 w 23"/>
                <a:gd name="T9" fmla="*/ 8 h 9"/>
                <a:gd name="T10" fmla="*/ 4 w 23"/>
                <a:gd name="T11" fmla="*/ 7 h 9"/>
                <a:gd name="T12" fmla="*/ 0 w 23"/>
                <a:gd name="T13" fmla="*/ 0 h 9"/>
                <a:gd name="T14" fmla="*/ 6 w 23"/>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6" y="4"/>
                  </a:moveTo>
                  <a:cubicBezTo>
                    <a:pt x="10" y="4"/>
                    <a:pt x="14" y="4"/>
                    <a:pt x="17" y="5"/>
                  </a:cubicBezTo>
                  <a:cubicBezTo>
                    <a:pt x="17" y="5"/>
                    <a:pt x="18" y="5"/>
                    <a:pt x="18" y="5"/>
                  </a:cubicBezTo>
                  <a:cubicBezTo>
                    <a:pt x="19" y="6"/>
                    <a:pt x="22" y="5"/>
                    <a:pt x="23" y="6"/>
                  </a:cubicBezTo>
                  <a:cubicBezTo>
                    <a:pt x="22" y="7"/>
                    <a:pt x="19" y="5"/>
                    <a:pt x="18" y="8"/>
                  </a:cubicBezTo>
                  <a:cubicBezTo>
                    <a:pt x="13" y="9"/>
                    <a:pt x="8" y="9"/>
                    <a:pt x="4" y="7"/>
                  </a:cubicBezTo>
                  <a:cubicBezTo>
                    <a:pt x="3" y="4"/>
                    <a:pt x="0" y="3"/>
                    <a:pt x="0" y="0"/>
                  </a:cubicBezTo>
                  <a:cubicBezTo>
                    <a:pt x="2" y="2"/>
                    <a:pt x="3" y="3"/>
                    <a:pt x="6" y="4"/>
                  </a:cubicBezTo>
                  <a:close/>
                </a:path>
              </a:pathLst>
            </a:custGeom>
            <a:solidFill>
              <a:srgbClr val="F5E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3" name="Freeform 2020"/>
            <p:cNvSpPr>
              <a:spLocks/>
            </p:cNvSpPr>
            <p:nvPr/>
          </p:nvSpPr>
          <p:spPr bwMode="auto">
            <a:xfrm>
              <a:off x="941" y="1879"/>
              <a:ext cx="64" cy="71"/>
            </a:xfrm>
            <a:custGeom>
              <a:avLst/>
              <a:gdLst>
                <a:gd name="T0" fmla="*/ 8 w 27"/>
                <a:gd name="T1" fmla="*/ 24 h 30"/>
                <a:gd name="T2" fmla="*/ 15 w 27"/>
                <a:gd name="T3" fmla="*/ 19 h 30"/>
                <a:gd name="T4" fmla="*/ 16 w 27"/>
                <a:gd name="T5" fmla="*/ 12 h 30"/>
                <a:gd name="T6" fmla="*/ 19 w 27"/>
                <a:gd name="T7" fmla="*/ 6 h 30"/>
                <a:gd name="T8" fmla="*/ 27 w 27"/>
                <a:gd name="T9" fmla="*/ 0 h 30"/>
                <a:gd name="T10" fmla="*/ 19 w 27"/>
                <a:gd name="T11" fmla="*/ 12 h 30"/>
                <a:gd name="T12" fmla="*/ 26 w 27"/>
                <a:gd name="T13" fmla="*/ 8 h 30"/>
                <a:gd name="T14" fmla="*/ 19 w 27"/>
                <a:gd name="T15" fmla="*/ 15 h 30"/>
                <a:gd name="T16" fmla="*/ 26 w 27"/>
                <a:gd name="T17" fmla="*/ 14 h 30"/>
                <a:gd name="T18" fmla="*/ 18 w 27"/>
                <a:gd name="T19" fmla="*/ 17 h 30"/>
                <a:gd name="T20" fmla="*/ 26 w 27"/>
                <a:gd name="T21" fmla="*/ 17 h 30"/>
                <a:gd name="T22" fmla="*/ 20 w 27"/>
                <a:gd name="T23" fmla="*/ 19 h 30"/>
                <a:gd name="T24" fmla="*/ 16 w 27"/>
                <a:gd name="T25" fmla="*/ 26 h 30"/>
                <a:gd name="T26" fmla="*/ 13 w 27"/>
                <a:gd name="T27" fmla="*/ 29 h 30"/>
                <a:gd name="T28" fmla="*/ 7 w 27"/>
                <a:gd name="T29" fmla="*/ 30 h 30"/>
                <a:gd name="T30" fmla="*/ 0 w 27"/>
                <a:gd name="T31" fmla="*/ 28 h 30"/>
                <a:gd name="T32" fmla="*/ 8 w 27"/>
                <a:gd name="T33" fmla="*/ 27 h 30"/>
                <a:gd name="T34" fmla="*/ 13 w 27"/>
                <a:gd name="T35" fmla="*/ 25 h 30"/>
                <a:gd name="T36" fmla="*/ 8 w 27"/>
                <a:gd name="T37" fmla="*/ 25 h 30"/>
                <a:gd name="T38" fmla="*/ 8 w 27"/>
                <a:gd name="T3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0">
                  <a:moveTo>
                    <a:pt x="8" y="24"/>
                  </a:moveTo>
                  <a:cubicBezTo>
                    <a:pt x="12" y="25"/>
                    <a:pt x="14" y="23"/>
                    <a:pt x="15" y="19"/>
                  </a:cubicBezTo>
                  <a:cubicBezTo>
                    <a:pt x="15" y="16"/>
                    <a:pt x="16" y="15"/>
                    <a:pt x="16" y="12"/>
                  </a:cubicBezTo>
                  <a:cubicBezTo>
                    <a:pt x="17" y="10"/>
                    <a:pt x="18" y="8"/>
                    <a:pt x="19" y="6"/>
                  </a:cubicBezTo>
                  <a:cubicBezTo>
                    <a:pt x="21" y="4"/>
                    <a:pt x="22" y="1"/>
                    <a:pt x="27" y="0"/>
                  </a:cubicBezTo>
                  <a:cubicBezTo>
                    <a:pt x="22" y="4"/>
                    <a:pt x="20" y="7"/>
                    <a:pt x="19" y="12"/>
                  </a:cubicBezTo>
                  <a:cubicBezTo>
                    <a:pt x="21" y="10"/>
                    <a:pt x="23" y="8"/>
                    <a:pt x="26" y="8"/>
                  </a:cubicBezTo>
                  <a:cubicBezTo>
                    <a:pt x="24" y="10"/>
                    <a:pt x="20" y="11"/>
                    <a:pt x="19" y="15"/>
                  </a:cubicBezTo>
                  <a:cubicBezTo>
                    <a:pt x="21" y="14"/>
                    <a:pt x="23" y="13"/>
                    <a:pt x="26" y="14"/>
                  </a:cubicBezTo>
                  <a:cubicBezTo>
                    <a:pt x="23" y="15"/>
                    <a:pt x="20" y="15"/>
                    <a:pt x="18" y="17"/>
                  </a:cubicBezTo>
                  <a:cubicBezTo>
                    <a:pt x="21" y="17"/>
                    <a:pt x="23" y="16"/>
                    <a:pt x="26" y="17"/>
                  </a:cubicBezTo>
                  <a:cubicBezTo>
                    <a:pt x="24" y="19"/>
                    <a:pt x="22" y="17"/>
                    <a:pt x="20" y="19"/>
                  </a:cubicBezTo>
                  <a:cubicBezTo>
                    <a:pt x="19" y="21"/>
                    <a:pt x="18" y="24"/>
                    <a:pt x="16" y="26"/>
                  </a:cubicBezTo>
                  <a:cubicBezTo>
                    <a:pt x="15" y="27"/>
                    <a:pt x="14" y="28"/>
                    <a:pt x="13" y="29"/>
                  </a:cubicBezTo>
                  <a:cubicBezTo>
                    <a:pt x="11" y="29"/>
                    <a:pt x="9" y="30"/>
                    <a:pt x="7" y="30"/>
                  </a:cubicBezTo>
                  <a:cubicBezTo>
                    <a:pt x="5" y="29"/>
                    <a:pt x="2" y="29"/>
                    <a:pt x="0" y="28"/>
                  </a:cubicBezTo>
                  <a:cubicBezTo>
                    <a:pt x="2" y="26"/>
                    <a:pt x="5" y="27"/>
                    <a:pt x="8" y="27"/>
                  </a:cubicBezTo>
                  <a:cubicBezTo>
                    <a:pt x="10" y="27"/>
                    <a:pt x="12" y="27"/>
                    <a:pt x="13" y="25"/>
                  </a:cubicBezTo>
                  <a:cubicBezTo>
                    <a:pt x="11" y="27"/>
                    <a:pt x="10" y="27"/>
                    <a:pt x="8" y="25"/>
                  </a:cubicBezTo>
                  <a:cubicBezTo>
                    <a:pt x="8" y="25"/>
                    <a:pt x="8" y="25"/>
                    <a:pt x="8" y="24"/>
                  </a:cubicBezTo>
                  <a:close/>
                </a:path>
              </a:pathLst>
            </a:custGeom>
            <a:solidFill>
              <a:srgbClr val="E9D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4" name="Freeform 2021"/>
            <p:cNvSpPr>
              <a:spLocks/>
            </p:cNvSpPr>
            <p:nvPr/>
          </p:nvSpPr>
          <p:spPr bwMode="auto">
            <a:xfrm>
              <a:off x="931" y="1934"/>
              <a:ext cx="46" cy="12"/>
            </a:xfrm>
            <a:custGeom>
              <a:avLst/>
              <a:gdLst>
                <a:gd name="T0" fmla="*/ 12 w 19"/>
                <a:gd name="T1" fmla="*/ 2 h 5"/>
                <a:gd name="T2" fmla="*/ 19 w 19"/>
                <a:gd name="T3" fmla="*/ 1 h 5"/>
                <a:gd name="T4" fmla="*/ 13 w 19"/>
                <a:gd name="T5" fmla="*/ 5 h 5"/>
                <a:gd name="T6" fmla="*/ 4 w 19"/>
                <a:gd name="T7" fmla="*/ 5 h 5"/>
                <a:gd name="T8" fmla="*/ 0 w 19"/>
                <a:gd name="T9" fmla="*/ 3 h 5"/>
                <a:gd name="T10" fmla="*/ 2 w 19"/>
                <a:gd name="T11" fmla="*/ 1 h 5"/>
                <a:gd name="T12" fmla="*/ 12 w 1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2" y="2"/>
                  </a:moveTo>
                  <a:cubicBezTo>
                    <a:pt x="14" y="3"/>
                    <a:pt x="16" y="2"/>
                    <a:pt x="19" y="1"/>
                  </a:cubicBezTo>
                  <a:cubicBezTo>
                    <a:pt x="18" y="4"/>
                    <a:pt x="15" y="5"/>
                    <a:pt x="13" y="5"/>
                  </a:cubicBezTo>
                  <a:cubicBezTo>
                    <a:pt x="10" y="5"/>
                    <a:pt x="7" y="5"/>
                    <a:pt x="4" y="5"/>
                  </a:cubicBezTo>
                  <a:cubicBezTo>
                    <a:pt x="3" y="4"/>
                    <a:pt x="1" y="4"/>
                    <a:pt x="0" y="3"/>
                  </a:cubicBezTo>
                  <a:cubicBezTo>
                    <a:pt x="0" y="1"/>
                    <a:pt x="0" y="0"/>
                    <a:pt x="2" y="1"/>
                  </a:cubicBezTo>
                  <a:cubicBezTo>
                    <a:pt x="6" y="1"/>
                    <a:pt x="9" y="2"/>
                    <a:pt x="12" y="2"/>
                  </a:cubicBezTo>
                  <a:close/>
                </a:path>
              </a:pathLst>
            </a:custGeom>
            <a:solidFill>
              <a:srgbClr val="F1E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5" name="Freeform 2022"/>
            <p:cNvSpPr>
              <a:spLocks/>
            </p:cNvSpPr>
            <p:nvPr/>
          </p:nvSpPr>
          <p:spPr bwMode="auto">
            <a:xfrm>
              <a:off x="1072" y="1510"/>
              <a:ext cx="21" cy="14"/>
            </a:xfrm>
            <a:custGeom>
              <a:avLst/>
              <a:gdLst>
                <a:gd name="T0" fmla="*/ 2 w 9"/>
                <a:gd name="T1" fmla="*/ 4 h 6"/>
                <a:gd name="T2" fmla="*/ 0 w 9"/>
                <a:gd name="T3" fmla="*/ 0 h 6"/>
                <a:gd name="T4" fmla="*/ 9 w 9"/>
                <a:gd name="T5" fmla="*/ 5 h 6"/>
                <a:gd name="T6" fmla="*/ 7 w 9"/>
                <a:gd name="T7" fmla="*/ 5 h 6"/>
                <a:gd name="T8" fmla="*/ 6 w 9"/>
                <a:gd name="T9" fmla="*/ 5 h 6"/>
                <a:gd name="T10" fmla="*/ 2 w 9"/>
                <a:gd name="T11" fmla="*/ 4 h 6"/>
              </a:gdLst>
              <a:ahLst/>
              <a:cxnLst>
                <a:cxn ang="0">
                  <a:pos x="T0" y="T1"/>
                </a:cxn>
                <a:cxn ang="0">
                  <a:pos x="T2" y="T3"/>
                </a:cxn>
                <a:cxn ang="0">
                  <a:pos x="T4" y="T5"/>
                </a:cxn>
                <a:cxn ang="0">
                  <a:pos x="T6" y="T7"/>
                </a:cxn>
                <a:cxn ang="0">
                  <a:pos x="T8" y="T9"/>
                </a:cxn>
                <a:cxn ang="0">
                  <a:pos x="T10" y="T11"/>
                </a:cxn>
              </a:cxnLst>
              <a:rect l="0" t="0" r="r" b="b"/>
              <a:pathLst>
                <a:path w="9" h="6">
                  <a:moveTo>
                    <a:pt x="2" y="4"/>
                  </a:moveTo>
                  <a:cubicBezTo>
                    <a:pt x="3" y="1"/>
                    <a:pt x="0" y="1"/>
                    <a:pt x="0" y="0"/>
                  </a:cubicBezTo>
                  <a:cubicBezTo>
                    <a:pt x="3" y="2"/>
                    <a:pt x="8" y="1"/>
                    <a:pt x="9" y="5"/>
                  </a:cubicBezTo>
                  <a:cubicBezTo>
                    <a:pt x="9" y="5"/>
                    <a:pt x="8" y="5"/>
                    <a:pt x="7" y="5"/>
                  </a:cubicBezTo>
                  <a:cubicBezTo>
                    <a:pt x="7" y="5"/>
                    <a:pt x="7" y="5"/>
                    <a:pt x="6" y="5"/>
                  </a:cubicBezTo>
                  <a:cubicBezTo>
                    <a:pt x="5" y="5"/>
                    <a:pt x="3" y="6"/>
                    <a:pt x="2" y="4"/>
                  </a:cubicBezTo>
                  <a:close/>
                </a:path>
              </a:pathLst>
            </a:custGeom>
            <a:solidFill>
              <a:srgbClr val="7E56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6" name="Freeform 2023"/>
            <p:cNvSpPr>
              <a:spLocks/>
            </p:cNvSpPr>
            <p:nvPr/>
          </p:nvSpPr>
          <p:spPr bwMode="auto">
            <a:xfrm>
              <a:off x="1076" y="1500"/>
              <a:ext cx="12" cy="10"/>
            </a:xfrm>
            <a:custGeom>
              <a:avLst/>
              <a:gdLst>
                <a:gd name="T0" fmla="*/ 3 w 5"/>
                <a:gd name="T1" fmla="*/ 4 h 4"/>
                <a:gd name="T2" fmla="*/ 1 w 5"/>
                <a:gd name="T3" fmla="*/ 1 h 4"/>
                <a:gd name="T4" fmla="*/ 2 w 5"/>
                <a:gd name="T5" fmla="*/ 0 h 4"/>
                <a:gd name="T6" fmla="*/ 3 w 5"/>
                <a:gd name="T7" fmla="*/ 4 h 4"/>
              </a:gdLst>
              <a:ahLst/>
              <a:cxnLst>
                <a:cxn ang="0">
                  <a:pos x="T0" y="T1"/>
                </a:cxn>
                <a:cxn ang="0">
                  <a:pos x="T2" y="T3"/>
                </a:cxn>
                <a:cxn ang="0">
                  <a:pos x="T4" y="T5"/>
                </a:cxn>
                <a:cxn ang="0">
                  <a:pos x="T6" y="T7"/>
                </a:cxn>
              </a:cxnLst>
              <a:rect l="0" t="0" r="r" b="b"/>
              <a:pathLst>
                <a:path w="5" h="4">
                  <a:moveTo>
                    <a:pt x="3" y="4"/>
                  </a:moveTo>
                  <a:cubicBezTo>
                    <a:pt x="1" y="4"/>
                    <a:pt x="0" y="3"/>
                    <a:pt x="1" y="1"/>
                  </a:cubicBezTo>
                  <a:cubicBezTo>
                    <a:pt x="1" y="0"/>
                    <a:pt x="1" y="0"/>
                    <a:pt x="2" y="0"/>
                  </a:cubicBezTo>
                  <a:cubicBezTo>
                    <a:pt x="5" y="1"/>
                    <a:pt x="2" y="2"/>
                    <a:pt x="3" y="4"/>
                  </a:cubicBezTo>
                  <a:close/>
                </a:path>
              </a:pathLst>
            </a:custGeom>
            <a:solidFill>
              <a:srgbClr val="806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7" name="Freeform 2024"/>
            <p:cNvSpPr>
              <a:spLocks/>
            </p:cNvSpPr>
            <p:nvPr/>
          </p:nvSpPr>
          <p:spPr bwMode="auto">
            <a:xfrm>
              <a:off x="1098" y="1505"/>
              <a:ext cx="7" cy="10"/>
            </a:xfrm>
            <a:custGeom>
              <a:avLst/>
              <a:gdLst>
                <a:gd name="T0" fmla="*/ 1 w 3"/>
                <a:gd name="T1" fmla="*/ 4 h 4"/>
                <a:gd name="T2" fmla="*/ 0 w 3"/>
                <a:gd name="T3" fmla="*/ 2 h 4"/>
                <a:gd name="T4" fmla="*/ 2 w 3"/>
                <a:gd name="T5" fmla="*/ 0 h 4"/>
                <a:gd name="T6" fmla="*/ 3 w 3"/>
                <a:gd name="T7" fmla="*/ 2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0" y="4"/>
                    <a:pt x="0" y="3"/>
                    <a:pt x="0" y="2"/>
                  </a:cubicBezTo>
                  <a:cubicBezTo>
                    <a:pt x="0" y="1"/>
                    <a:pt x="0" y="0"/>
                    <a:pt x="2" y="0"/>
                  </a:cubicBezTo>
                  <a:cubicBezTo>
                    <a:pt x="2" y="0"/>
                    <a:pt x="3" y="1"/>
                    <a:pt x="3" y="2"/>
                  </a:cubicBezTo>
                  <a:cubicBezTo>
                    <a:pt x="3" y="3"/>
                    <a:pt x="2" y="4"/>
                    <a:pt x="1" y="4"/>
                  </a:cubicBezTo>
                  <a:close/>
                </a:path>
              </a:pathLst>
            </a:custGeom>
            <a:solidFill>
              <a:srgbClr val="7F6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8" name="Freeform 2025"/>
            <p:cNvSpPr>
              <a:spLocks/>
            </p:cNvSpPr>
            <p:nvPr/>
          </p:nvSpPr>
          <p:spPr bwMode="auto">
            <a:xfrm>
              <a:off x="820" y="1183"/>
              <a:ext cx="171" cy="73"/>
            </a:xfrm>
            <a:custGeom>
              <a:avLst/>
              <a:gdLst>
                <a:gd name="T0" fmla="*/ 14 w 72"/>
                <a:gd name="T1" fmla="*/ 18 h 31"/>
                <a:gd name="T2" fmla="*/ 13 w 72"/>
                <a:gd name="T3" fmla="*/ 23 h 31"/>
                <a:gd name="T4" fmla="*/ 12 w 72"/>
                <a:gd name="T5" fmla="*/ 27 h 31"/>
                <a:gd name="T6" fmla="*/ 7 w 72"/>
                <a:gd name="T7" fmla="*/ 20 h 31"/>
                <a:gd name="T8" fmla="*/ 3 w 72"/>
                <a:gd name="T9" fmla="*/ 14 h 31"/>
                <a:gd name="T10" fmla="*/ 1 w 72"/>
                <a:gd name="T11" fmla="*/ 10 h 31"/>
                <a:gd name="T12" fmla="*/ 1 w 72"/>
                <a:gd name="T13" fmla="*/ 8 h 31"/>
                <a:gd name="T14" fmla="*/ 9 w 72"/>
                <a:gd name="T15" fmla="*/ 18 h 31"/>
                <a:gd name="T16" fmla="*/ 5 w 72"/>
                <a:gd name="T17" fmla="*/ 11 h 31"/>
                <a:gd name="T18" fmla="*/ 5 w 72"/>
                <a:gd name="T19" fmla="*/ 2 h 31"/>
                <a:gd name="T20" fmla="*/ 9 w 72"/>
                <a:gd name="T21" fmla="*/ 3 h 31"/>
                <a:gd name="T22" fmla="*/ 15 w 72"/>
                <a:gd name="T23" fmla="*/ 10 h 31"/>
                <a:gd name="T24" fmla="*/ 17 w 72"/>
                <a:gd name="T25" fmla="*/ 12 h 31"/>
                <a:gd name="T26" fmla="*/ 21 w 72"/>
                <a:gd name="T27" fmla="*/ 11 h 31"/>
                <a:gd name="T28" fmla="*/ 26 w 72"/>
                <a:gd name="T29" fmla="*/ 11 h 31"/>
                <a:gd name="T30" fmla="*/ 39 w 72"/>
                <a:gd name="T31" fmla="*/ 16 h 31"/>
                <a:gd name="T32" fmla="*/ 42 w 72"/>
                <a:gd name="T33" fmla="*/ 18 h 31"/>
                <a:gd name="T34" fmla="*/ 66 w 72"/>
                <a:gd name="T35" fmla="*/ 21 h 31"/>
                <a:gd name="T36" fmla="*/ 67 w 72"/>
                <a:gd name="T37" fmla="*/ 22 h 31"/>
                <a:gd name="T38" fmla="*/ 72 w 72"/>
                <a:gd name="T39" fmla="*/ 27 h 31"/>
                <a:gd name="T40" fmla="*/ 72 w 72"/>
                <a:gd name="T41" fmla="*/ 28 h 31"/>
                <a:gd name="T42" fmla="*/ 65 w 72"/>
                <a:gd name="T43" fmla="*/ 28 h 31"/>
                <a:gd name="T44" fmla="*/ 49 w 72"/>
                <a:gd name="T45" fmla="*/ 26 h 31"/>
                <a:gd name="T46" fmla="*/ 42 w 72"/>
                <a:gd name="T47" fmla="*/ 25 h 31"/>
                <a:gd name="T48" fmla="*/ 37 w 72"/>
                <a:gd name="T49" fmla="*/ 22 h 31"/>
                <a:gd name="T50" fmla="*/ 30 w 72"/>
                <a:gd name="T51" fmla="*/ 19 h 31"/>
                <a:gd name="T52" fmla="*/ 26 w 72"/>
                <a:gd name="T53" fmla="*/ 17 h 31"/>
                <a:gd name="T54" fmla="*/ 14 w 72"/>
                <a:gd name="T55"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31">
                  <a:moveTo>
                    <a:pt x="14" y="18"/>
                  </a:moveTo>
                  <a:cubicBezTo>
                    <a:pt x="12" y="20"/>
                    <a:pt x="14" y="21"/>
                    <a:pt x="13" y="23"/>
                  </a:cubicBezTo>
                  <a:cubicBezTo>
                    <a:pt x="13" y="24"/>
                    <a:pt x="14" y="26"/>
                    <a:pt x="12" y="27"/>
                  </a:cubicBezTo>
                  <a:cubicBezTo>
                    <a:pt x="13" y="23"/>
                    <a:pt x="9" y="22"/>
                    <a:pt x="7" y="20"/>
                  </a:cubicBezTo>
                  <a:cubicBezTo>
                    <a:pt x="4" y="19"/>
                    <a:pt x="3" y="17"/>
                    <a:pt x="3" y="14"/>
                  </a:cubicBezTo>
                  <a:cubicBezTo>
                    <a:pt x="3" y="13"/>
                    <a:pt x="0" y="12"/>
                    <a:pt x="1" y="10"/>
                  </a:cubicBezTo>
                  <a:cubicBezTo>
                    <a:pt x="1" y="9"/>
                    <a:pt x="1" y="8"/>
                    <a:pt x="1" y="8"/>
                  </a:cubicBezTo>
                  <a:cubicBezTo>
                    <a:pt x="2" y="12"/>
                    <a:pt x="7" y="14"/>
                    <a:pt x="9" y="18"/>
                  </a:cubicBezTo>
                  <a:cubicBezTo>
                    <a:pt x="9" y="15"/>
                    <a:pt x="9" y="14"/>
                    <a:pt x="5" y="11"/>
                  </a:cubicBezTo>
                  <a:cubicBezTo>
                    <a:pt x="2" y="8"/>
                    <a:pt x="2" y="5"/>
                    <a:pt x="5" y="2"/>
                  </a:cubicBezTo>
                  <a:cubicBezTo>
                    <a:pt x="7" y="0"/>
                    <a:pt x="8" y="1"/>
                    <a:pt x="9" y="3"/>
                  </a:cubicBezTo>
                  <a:cubicBezTo>
                    <a:pt x="10" y="6"/>
                    <a:pt x="11" y="9"/>
                    <a:pt x="15" y="10"/>
                  </a:cubicBezTo>
                  <a:cubicBezTo>
                    <a:pt x="14" y="12"/>
                    <a:pt x="16" y="12"/>
                    <a:pt x="17" y="12"/>
                  </a:cubicBezTo>
                  <a:cubicBezTo>
                    <a:pt x="18" y="12"/>
                    <a:pt x="19" y="11"/>
                    <a:pt x="21" y="11"/>
                  </a:cubicBezTo>
                  <a:cubicBezTo>
                    <a:pt x="23" y="11"/>
                    <a:pt x="25" y="10"/>
                    <a:pt x="26" y="11"/>
                  </a:cubicBezTo>
                  <a:cubicBezTo>
                    <a:pt x="30" y="15"/>
                    <a:pt x="35" y="14"/>
                    <a:pt x="39" y="16"/>
                  </a:cubicBezTo>
                  <a:cubicBezTo>
                    <a:pt x="40" y="17"/>
                    <a:pt x="41" y="18"/>
                    <a:pt x="42" y="18"/>
                  </a:cubicBezTo>
                  <a:cubicBezTo>
                    <a:pt x="49" y="23"/>
                    <a:pt x="58" y="23"/>
                    <a:pt x="66" y="21"/>
                  </a:cubicBezTo>
                  <a:cubicBezTo>
                    <a:pt x="66" y="21"/>
                    <a:pt x="67" y="21"/>
                    <a:pt x="67" y="22"/>
                  </a:cubicBezTo>
                  <a:cubicBezTo>
                    <a:pt x="69" y="23"/>
                    <a:pt x="70" y="25"/>
                    <a:pt x="72" y="27"/>
                  </a:cubicBezTo>
                  <a:cubicBezTo>
                    <a:pt x="72" y="27"/>
                    <a:pt x="72" y="28"/>
                    <a:pt x="72" y="28"/>
                  </a:cubicBezTo>
                  <a:cubicBezTo>
                    <a:pt x="70" y="31"/>
                    <a:pt x="67" y="29"/>
                    <a:pt x="65" y="28"/>
                  </a:cubicBezTo>
                  <a:cubicBezTo>
                    <a:pt x="60" y="26"/>
                    <a:pt x="55" y="26"/>
                    <a:pt x="49" y="26"/>
                  </a:cubicBezTo>
                  <a:cubicBezTo>
                    <a:pt x="47" y="26"/>
                    <a:pt x="45" y="25"/>
                    <a:pt x="42" y="25"/>
                  </a:cubicBezTo>
                  <a:cubicBezTo>
                    <a:pt x="40" y="24"/>
                    <a:pt x="39" y="24"/>
                    <a:pt x="37" y="22"/>
                  </a:cubicBezTo>
                  <a:cubicBezTo>
                    <a:pt x="36" y="19"/>
                    <a:pt x="33" y="18"/>
                    <a:pt x="30" y="19"/>
                  </a:cubicBezTo>
                  <a:cubicBezTo>
                    <a:pt x="29" y="19"/>
                    <a:pt x="27" y="19"/>
                    <a:pt x="26" y="17"/>
                  </a:cubicBezTo>
                  <a:cubicBezTo>
                    <a:pt x="23" y="14"/>
                    <a:pt x="17" y="14"/>
                    <a:pt x="14" y="18"/>
                  </a:cubicBezTo>
                  <a:close/>
                </a:path>
              </a:pathLst>
            </a:custGeom>
            <a:solidFill>
              <a:srgbClr val="E39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9" name="Freeform 2026"/>
            <p:cNvSpPr>
              <a:spLocks/>
            </p:cNvSpPr>
            <p:nvPr/>
          </p:nvSpPr>
          <p:spPr bwMode="auto">
            <a:xfrm>
              <a:off x="824" y="1117"/>
              <a:ext cx="74" cy="102"/>
            </a:xfrm>
            <a:custGeom>
              <a:avLst/>
              <a:gdLst>
                <a:gd name="T0" fmla="*/ 14 w 31"/>
                <a:gd name="T1" fmla="*/ 40 h 43"/>
                <a:gd name="T2" fmla="*/ 11 w 31"/>
                <a:gd name="T3" fmla="*/ 40 h 43"/>
                <a:gd name="T4" fmla="*/ 13 w 31"/>
                <a:gd name="T5" fmla="*/ 38 h 43"/>
                <a:gd name="T6" fmla="*/ 9 w 31"/>
                <a:gd name="T7" fmla="*/ 19 h 43"/>
                <a:gd name="T8" fmla="*/ 6 w 31"/>
                <a:gd name="T9" fmla="*/ 24 h 43"/>
                <a:gd name="T10" fmla="*/ 0 w 31"/>
                <a:gd name="T11" fmla="*/ 17 h 43"/>
                <a:gd name="T12" fmla="*/ 8 w 31"/>
                <a:gd name="T13" fmla="*/ 17 h 43"/>
                <a:gd name="T14" fmla="*/ 8 w 31"/>
                <a:gd name="T15" fmla="*/ 10 h 43"/>
                <a:gd name="T16" fmla="*/ 8 w 31"/>
                <a:gd name="T17" fmla="*/ 0 h 43"/>
                <a:gd name="T18" fmla="*/ 9 w 31"/>
                <a:gd name="T19" fmla="*/ 0 h 43"/>
                <a:gd name="T20" fmla="*/ 12 w 31"/>
                <a:gd name="T21" fmla="*/ 15 h 43"/>
                <a:gd name="T22" fmla="*/ 11 w 31"/>
                <a:gd name="T23" fmla="*/ 22 h 43"/>
                <a:gd name="T24" fmla="*/ 11 w 31"/>
                <a:gd name="T25" fmla="*/ 23 h 43"/>
                <a:gd name="T26" fmla="*/ 10 w 31"/>
                <a:gd name="T27" fmla="*/ 24 h 43"/>
                <a:gd name="T28" fmla="*/ 12 w 31"/>
                <a:gd name="T29" fmla="*/ 34 h 43"/>
                <a:gd name="T30" fmla="*/ 20 w 31"/>
                <a:gd name="T31" fmla="*/ 37 h 43"/>
                <a:gd name="T32" fmla="*/ 23 w 31"/>
                <a:gd name="T33" fmla="*/ 37 h 43"/>
                <a:gd name="T34" fmla="*/ 31 w 31"/>
                <a:gd name="T35" fmla="*/ 41 h 43"/>
                <a:gd name="T36" fmla="*/ 28 w 31"/>
                <a:gd name="T37" fmla="*/ 42 h 43"/>
                <a:gd name="T38" fmla="*/ 17 w 31"/>
                <a:gd name="T39" fmla="*/ 40 h 43"/>
                <a:gd name="T40" fmla="*/ 14 w 31"/>
                <a:gd name="T41"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3">
                  <a:moveTo>
                    <a:pt x="14" y="40"/>
                  </a:moveTo>
                  <a:cubicBezTo>
                    <a:pt x="13" y="41"/>
                    <a:pt x="12" y="40"/>
                    <a:pt x="11" y="40"/>
                  </a:cubicBezTo>
                  <a:cubicBezTo>
                    <a:pt x="11" y="39"/>
                    <a:pt x="13" y="39"/>
                    <a:pt x="13" y="38"/>
                  </a:cubicBezTo>
                  <a:cubicBezTo>
                    <a:pt x="8" y="32"/>
                    <a:pt x="7" y="26"/>
                    <a:pt x="9" y="19"/>
                  </a:cubicBezTo>
                  <a:cubicBezTo>
                    <a:pt x="7" y="20"/>
                    <a:pt x="7" y="22"/>
                    <a:pt x="6" y="24"/>
                  </a:cubicBezTo>
                  <a:cubicBezTo>
                    <a:pt x="3" y="23"/>
                    <a:pt x="1" y="21"/>
                    <a:pt x="0" y="17"/>
                  </a:cubicBezTo>
                  <a:cubicBezTo>
                    <a:pt x="4" y="21"/>
                    <a:pt x="5" y="21"/>
                    <a:pt x="8" y="17"/>
                  </a:cubicBezTo>
                  <a:cubicBezTo>
                    <a:pt x="10" y="15"/>
                    <a:pt x="9" y="12"/>
                    <a:pt x="8" y="10"/>
                  </a:cubicBezTo>
                  <a:cubicBezTo>
                    <a:pt x="8" y="7"/>
                    <a:pt x="7" y="3"/>
                    <a:pt x="8" y="0"/>
                  </a:cubicBezTo>
                  <a:cubicBezTo>
                    <a:pt x="8" y="0"/>
                    <a:pt x="9" y="0"/>
                    <a:pt x="9" y="0"/>
                  </a:cubicBezTo>
                  <a:cubicBezTo>
                    <a:pt x="9" y="5"/>
                    <a:pt x="12" y="10"/>
                    <a:pt x="12" y="15"/>
                  </a:cubicBezTo>
                  <a:cubicBezTo>
                    <a:pt x="12" y="18"/>
                    <a:pt x="10" y="20"/>
                    <a:pt x="11" y="22"/>
                  </a:cubicBezTo>
                  <a:cubicBezTo>
                    <a:pt x="12" y="22"/>
                    <a:pt x="11" y="23"/>
                    <a:pt x="11" y="23"/>
                  </a:cubicBezTo>
                  <a:cubicBezTo>
                    <a:pt x="11" y="24"/>
                    <a:pt x="9" y="24"/>
                    <a:pt x="10" y="24"/>
                  </a:cubicBezTo>
                  <a:cubicBezTo>
                    <a:pt x="10" y="27"/>
                    <a:pt x="10" y="31"/>
                    <a:pt x="12" y="34"/>
                  </a:cubicBezTo>
                  <a:cubicBezTo>
                    <a:pt x="14" y="36"/>
                    <a:pt x="17" y="38"/>
                    <a:pt x="20" y="37"/>
                  </a:cubicBezTo>
                  <a:cubicBezTo>
                    <a:pt x="21" y="37"/>
                    <a:pt x="22" y="37"/>
                    <a:pt x="23" y="37"/>
                  </a:cubicBezTo>
                  <a:cubicBezTo>
                    <a:pt x="27" y="36"/>
                    <a:pt x="29" y="38"/>
                    <a:pt x="31" y="41"/>
                  </a:cubicBezTo>
                  <a:cubicBezTo>
                    <a:pt x="30" y="43"/>
                    <a:pt x="29" y="43"/>
                    <a:pt x="28" y="42"/>
                  </a:cubicBezTo>
                  <a:cubicBezTo>
                    <a:pt x="24" y="38"/>
                    <a:pt x="21" y="38"/>
                    <a:pt x="17" y="40"/>
                  </a:cubicBezTo>
                  <a:cubicBezTo>
                    <a:pt x="16" y="41"/>
                    <a:pt x="15" y="41"/>
                    <a:pt x="14" y="40"/>
                  </a:cubicBezTo>
                  <a:close/>
                </a:path>
              </a:pathLst>
            </a:custGeom>
            <a:solidFill>
              <a:srgbClr val="E18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0" name="Freeform 2027"/>
            <p:cNvSpPr>
              <a:spLocks/>
            </p:cNvSpPr>
            <p:nvPr/>
          </p:nvSpPr>
          <p:spPr bwMode="auto">
            <a:xfrm>
              <a:off x="917" y="2578"/>
              <a:ext cx="52" cy="21"/>
            </a:xfrm>
            <a:custGeom>
              <a:avLst/>
              <a:gdLst>
                <a:gd name="T0" fmla="*/ 22 w 22"/>
                <a:gd name="T1" fmla="*/ 2 h 9"/>
                <a:gd name="T2" fmla="*/ 7 w 22"/>
                <a:gd name="T3" fmla="*/ 8 h 9"/>
                <a:gd name="T4" fmla="*/ 0 w 22"/>
                <a:gd name="T5" fmla="*/ 7 h 9"/>
                <a:gd name="T6" fmla="*/ 6 w 22"/>
                <a:gd name="T7" fmla="*/ 5 h 9"/>
                <a:gd name="T8" fmla="*/ 6 w 22"/>
                <a:gd name="T9" fmla="*/ 5 h 9"/>
                <a:gd name="T10" fmla="*/ 17 w 22"/>
                <a:gd name="T11" fmla="*/ 3 h 9"/>
                <a:gd name="T12" fmla="*/ 21 w 22"/>
                <a:gd name="T13" fmla="*/ 1 h 9"/>
                <a:gd name="T14" fmla="*/ 22 w 22"/>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9">
                  <a:moveTo>
                    <a:pt x="22" y="2"/>
                  </a:moveTo>
                  <a:cubicBezTo>
                    <a:pt x="19" y="8"/>
                    <a:pt x="13" y="9"/>
                    <a:pt x="7" y="8"/>
                  </a:cubicBezTo>
                  <a:cubicBezTo>
                    <a:pt x="5" y="6"/>
                    <a:pt x="3" y="7"/>
                    <a:pt x="0" y="7"/>
                  </a:cubicBezTo>
                  <a:cubicBezTo>
                    <a:pt x="2" y="5"/>
                    <a:pt x="5" y="7"/>
                    <a:pt x="6" y="5"/>
                  </a:cubicBezTo>
                  <a:cubicBezTo>
                    <a:pt x="6" y="5"/>
                    <a:pt x="6" y="5"/>
                    <a:pt x="6" y="5"/>
                  </a:cubicBezTo>
                  <a:cubicBezTo>
                    <a:pt x="10" y="4"/>
                    <a:pt x="13" y="3"/>
                    <a:pt x="17" y="3"/>
                  </a:cubicBezTo>
                  <a:cubicBezTo>
                    <a:pt x="18" y="3"/>
                    <a:pt x="19" y="2"/>
                    <a:pt x="21" y="1"/>
                  </a:cubicBezTo>
                  <a:cubicBezTo>
                    <a:pt x="22" y="0"/>
                    <a:pt x="22" y="0"/>
                    <a:pt x="22" y="2"/>
                  </a:cubicBezTo>
                  <a:close/>
                </a:path>
              </a:pathLst>
            </a:custGeom>
            <a:solidFill>
              <a:srgbClr val="F6E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1" name="Freeform 2028"/>
            <p:cNvSpPr>
              <a:spLocks/>
            </p:cNvSpPr>
            <p:nvPr/>
          </p:nvSpPr>
          <p:spPr bwMode="auto">
            <a:xfrm>
              <a:off x="1595" y="1905"/>
              <a:ext cx="11" cy="14"/>
            </a:xfrm>
            <a:custGeom>
              <a:avLst/>
              <a:gdLst>
                <a:gd name="T0" fmla="*/ 2 w 5"/>
                <a:gd name="T1" fmla="*/ 6 h 6"/>
                <a:gd name="T2" fmla="*/ 1 w 5"/>
                <a:gd name="T3" fmla="*/ 1 h 6"/>
                <a:gd name="T4" fmla="*/ 3 w 5"/>
                <a:gd name="T5" fmla="*/ 2 h 6"/>
                <a:gd name="T6" fmla="*/ 2 w 5"/>
                <a:gd name="T7" fmla="*/ 6 h 6"/>
              </a:gdLst>
              <a:ahLst/>
              <a:cxnLst>
                <a:cxn ang="0">
                  <a:pos x="T0" y="T1"/>
                </a:cxn>
                <a:cxn ang="0">
                  <a:pos x="T2" y="T3"/>
                </a:cxn>
                <a:cxn ang="0">
                  <a:pos x="T4" y="T5"/>
                </a:cxn>
                <a:cxn ang="0">
                  <a:pos x="T6" y="T7"/>
                </a:cxn>
              </a:cxnLst>
              <a:rect l="0" t="0" r="r" b="b"/>
              <a:pathLst>
                <a:path w="5" h="6">
                  <a:moveTo>
                    <a:pt x="2" y="6"/>
                  </a:moveTo>
                  <a:cubicBezTo>
                    <a:pt x="2" y="4"/>
                    <a:pt x="0" y="3"/>
                    <a:pt x="1" y="1"/>
                  </a:cubicBezTo>
                  <a:cubicBezTo>
                    <a:pt x="1" y="0"/>
                    <a:pt x="3" y="1"/>
                    <a:pt x="3" y="2"/>
                  </a:cubicBezTo>
                  <a:cubicBezTo>
                    <a:pt x="5" y="4"/>
                    <a:pt x="2" y="4"/>
                    <a:pt x="2" y="6"/>
                  </a:cubicBezTo>
                  <a:close/>
                </a:path>
              </a:pathLst>
            </a:custGeom>
            <a:solidFill>
              <a:srgbClr val="B69B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2" name="Freeform 2029"/>
            <p:cNvSpPr>
              <a:spLocks/>
            </p:cNvSpPr>
            <p:nvPr/>
          </p:nvSpPr>
          <p:spPr bwMode="auto">
            <a:xfrm>
              <a:off x="1604" y="1903"/>
              <a:ext cx="7" cy="7"/>
            </a:xfrm>
            <a:custGeom>
              <a:avLst/>
              <a:gdLst>
                <a:gd name="T0" fmla="*/ 3 w 3"/>
                <a:gd name="T1" fmla="*/ 2 h 3"/>
                <a:gd name="T2" fmla="*/ 0 w 3"/>
                <a:gd name="T3" fmla="*/ 1 h 3"/>
                <a:gd name="T4" fmla="*/ 3 w 3"/>
                <a:gd name="T5" fmla="*/ 2 h 3"/>
                <a:gd name="T6" fmla="*/ 3 w 3"/>
                <a:gd name="T7" fmla="*/ 2 h 3"/>
              </a:gdLst>
              <a:ahLst/>
              <a:cxnLst>
                <a:cxn ang="0">
                  <a:pos x="T0" y="T1"/>
                </a:cxn>
                <a:cxn ang="0">
                  <a:pos x="T2" y="T3"/>
                </a:cxn>
                <a:cxn ang="0">
                  <a:pos x="T4" y="T5"/>
                </a:cxn>
                <a:cxn ang="0">
                  <a:pos x="T6" y="T7"/>
                </a:cxn>
              </a:cxnLst>
              <a:rect l="0" t="0" r="r" b="b"/>
              <a:pathLst>
                <a:path w="3" h="3">
                  <a:moveTo>
                    <a:pt x="3" y="2"/>
                  </a:moveTo>
                  <a:cubicBezTo>
                    <a:pt x="2" y="3"/>
                    <a:pt x="0" y="3"/>
                    <a:pt x="0" y="1"/>
                  </a:cubicBezTo>
                  <a:cubicBezTo>
                    <a:pt x="1" y="0"/>
                    <a:pt x="3" y="1"/>
                    <a:pt x="3" y="2"/>
                  </a:cubicBezTo>
                  <a:cubicBezTo>
                    <a:pt x="3" y="2"/>
                    <a:pt x="3" y="2"/>
                    <a:pt x="3" y="2"/>
                  </a:cubicBezTo>
                  <a:close/>
                </a:path>
              </a:pathLst>
            </a:custGeom>
            <a:solidFill>
              <a:srgbClr val="7E66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3" name="Freeform 2030"/>
            <p:cNvSpPr>
              <a:spLocks/>
            </p:cNvSpPr>
            <p:nvPr/>
          </p:nvSpPr>
          <p:spPr bwMode="auto">
            <a:xfrm>
              <a:off x="1048" y="3212"/>
              <a:ext cx="5" cy="60"/>
            </a:xfrm>
            <a:custGeom>
              <a:avLst/>
              <a:gdLst>
                <a:gd name="T0" fmla="*/ 2 w 2"/>
                <a:gd name="T1" fmla="*/ 16 h 25"/>
                <a:gd name="T2" fmla="*/ 1 w 2"/>
                <a:gd name="T3" fmla="*/ 25 h 25"/>
                <a:gd name="T4" fmla="*/ 0 w 2"/>
                <a:gd name="T5" fmla="*/ 0 h 25"/>
                <a:gd name="T6" fmla="*/ 0 w 2"/>
                <a:gd name="T7" fmla="*/ 0 h 25"/>
                <a:gd name="T8" fmla="*/ 2 w 2"/>
                <a:gd name="T9" fmla="*/ 16 h 25"/>
              </a:gdLst>
              <a:ahLst/>
              <a:cxnLst>
                <a:cxn ang="0">
                  <a:pos x="T0" y="T1"/>
                </a:cxn>
                <a:cxn ang="0">
                  <a:pos x="T2" y="T3"/>
                </a:cxn>
                <a:cxn ang="0">
                  <a:pos x="T4" y="T5"/>
                </a:cxn>
                <a:cxn ang="0">
                  <a:pos x="T6" y="T7"/>
                </a:cxn>
                <a:cxn ang="0">
                  <a:pos x="T8" y="T9"/>
                </a:cxn>
              </a:cxnLst>
              <a:rect l="0" t="0" r="r" b="b"/>
              <a:pathLst>
                <a:path w="2" h="25">
                  <a:moveTo>
                    <a:pt x="2" y="16"/>
                  </a:moveTo>
                  <a:cubicBezTo>
                    <a:pt x="0" y="19"/>
                    <a:pt x="2" y="22"/>
                    <a:pt x="1" y="25"/>
                  </a:cubicBezTo>
                  <a:cubicBezTo>
                    <a:pt x="0" y="16"/>
                    <a:pt x="0" y="8"/>
                    <a:pt x="0" y="0"/>
                  </a:cubicBezTo>
                  <a:cubicBezTo>
                    <a:pt x="0" y="0"/>
                    <a:pt x="0" y="0"/>
                    <a:pt x="0" y="0"/>
                  </a:cubicBezTo>
                  <a:cubicBezTo>
                    <a:pt x="0" y="6"/>
                    <a:pt x="1" y="11"/>
                    <a:pt x="2" y="16"/>
                  </a:cubicBezTo>
                  <a:close/>
                </a:path>
              </a:pathLst>
            </a:custGeom>
            <a:solidFill>
              <a:srgbClr val="987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4" name="Freeform 2031"/>
            <p:cNvSpPr>
              <a:spLocks/>
            </p:cNvSpPr>
            <p:nvPr/>
          </p:nvSpPr>
          <p:spPr bwMode="auto">
            <a:xfrm>
              <a:off x="1050" y="3189"/>
              <a:ext cx="5" cy="33"/>
            </a:xfrm>
            <a:custGeom>
              <a:avLst/>
              <a:gdLst>
                <a:gd name="T0" fmla="*/ 0 w 2"/>
                <a:gd name="T1" fmla="*/ 0 h 14"/>
                <a:gd name="T2" fmla="*/ 1 w 2"/>
                <a:gd name="T3" fmla="*/ 14 h 14"/>
                <a:gd name="T4" fmla="*/ 0 w 2"/>
                <a:gd name="T5" fmla="*/ 1 h 14"/>
                <a:gd name="T6" fmla="*/ 0 w 2"/>
                <a:gd name="T7" fmla="*/ 0 h 14"/>
              </a:gdLst>
              <a:ahLst/>
              <a:cxnLst>
                <a:cxn ang="0">
                  <a:pos x="T0" y="T1"/>
                </a:cxn>
                <a:cxn ang="0">
                  <a:pos x="T2" y="T3"/>
                </a:cxn>
                <a:cxn ang="0">
                  <a:pos x="T4" y="T5"/>
                </a:cxn>
                <a:cxn ang="0">
                  <a:pos x="T6" y="T7"/>
                </a:cxn>
              </a:cxnLst>
              <a:rect l="0" t="0" r="r" b="b"/>
              <a:pathLst>
                <a:path w="2" h="14">
                  <a:moveTo>
                    <a:pt x="0" y="0"/>
                  </a:moveTo>
                  <a:cubicBezTo>
                    <a:pt x="2" y="4"/>
                    <a:pt x="1" y="9"/>
                    <a:pt x="1" y="14"/>
                  </a:cubicBezTo>
                  <a:cubicBezTo>
                    <a:pt x="0" y="10"/>
                    <a:pt x="1" y="6"/>
                    <a:pt x="0" y="1"/>
                  </a:cubicBezTo>
                  <a:cubicBezTo>
                    <a:pt x="0" y="1"/>
                    <a:pt x="0" y="0"/>
                    <a:pt x="0" y="0"/>
                  </a:cubicBezTo>
                  <a:close/>
                </a:path>
              </a:pathLst>
            </a:custGeom>
            <a:solidFill>
              <a:srgbClr val="8B6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5" name="Freeform 2032"/>
            <p:cNvSpPr>
              <a:spLocks/>
            </p:cNvSpPr>
            <p:nvPr/>
          </p:nvSpPr>
          <p:spPr bwMode="auto">
            <a:xfrm>
              <a:off x="1580" y="1616"/>
              <a:ext cx="7" cy="10"/>
            </a:xfrm>
            <a:custGeom>
              <a:avLst/>
              <a:gdLst>
                <a:gd name="T0" fmla="*/ 3 w 3"/>
                <a:gd name="T1" fmla="*/ 2 h 4"/>
                <a:gd name="T2" fmla="*/ 1 w 3"/>
                <a:gd name="T3" fmla="*/ 4 h 4"/>
                <a:gd name="T4" fmla="*/ 0 w 3"/>
                <a:gd name="T5" fmla="*/ 2 h 4"/>
                <a:gd name="T6" fmla="*/ 3 w 3"/>
                <a:gd name="T7" fmla="*/ 2 h 4"/>
              </a:gdLst>
              <a:ahLst/>
              <a:cxnLst>
                <a:cxn ang="0">
                  <a:pos x="T0" y="T1"/>
                </a:cxn>
                <a:cxn ang="0">
                  <a:pos x="T2" y="T3"/>
                </a:cxn>
                <a:cxn ang="0">
                  <a:pos x="T4" y="T5"/>
                </a:cxn>
                <a:cxn ang="0">
                  <a:pos x="T6" y="T7"/>
                </a:cxn>
              </a:cxnLst>
              <a:rect l="0" t="0" r="r" b="b"/>
              <a:pathLst>
                <a:path w="3" h="4">
                  <a:moveTo>
                    <a:pt x="3" y="2"/>
                  </a:moveTo>
                  <a:cubicBezTo>
                    <a:pt x="3" y="4"/>
                    <a:pt x="3" y="4"/>
                    <a:pt x="1" y="4"/>
                  </a:cubicBezTo>
                  <a:cubicBezTo>
                    <a:pt x="0" y="4"/>
                    <a:pt x="0" y="3"/>
                    <a:pt x="0" y="2"/>
                  </a:cubicBezTo>
                  <a:cubicBezTo>
                    <a:pt x="1" y="0"/>
                    <a:pt x="2" y="3"/>
                    <a:pt x="3" y="2"/>
                  </a:cubicBezTo>
                  <a:close/>
                </a:path>
              </a:pathLst>
            </a:custGeom>
            <a:solidFill>
              <a:srgbClr val="705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6" name="Freeform 2033"/>
            <p:cNvSpPr>
              <a:spLocks/>
            </p:cNvSpPr>
            <p:nvPr/>
          </p:nvSpPr>
          <p:spPr bwMode="auto">
            <a:xfrm>
              <a:off x="1590" y="1638"/>
              <a:ext cx="38" cy="52"/>
            </a:xfrm>
            <a:custGeom>
              <a:avLst/>
              <a:gdLst>
                <a:gd name="T0" fmla="*/ 6 w 16"/>
                <a:gd name="T1" fmla="*/ 2 h 22"/>
                <a:gd name="T2" fmla="*/ 8 w 16"/>
                <a:gd name="T3" fmla="*/ 0 h 22"/>
                <a:gd name="T4" fmla="*/ 14 w 16"/>
                <a:gd name="T5" fmla="*/ 9 h 22"/>
                <a:gd name="T6" fmla="*/ 9 w 16"/>
                <a:gd name="T7" fmla="*/ 18 h 22"/>
                <a:gd name="T8" fmla="*/ 12 w 16"/>
                <a:gd name="T9" fmla="*/ 19 h 22"/>
                <a:gd name="T10" fmla="*/ 0 w 16"/>
                <a:gd name="T11" fmla="*/ 22 h 22"/>
                <a:gd name="T12" fmla="*/ 1 w 16"/>
                <a:gd name="T13" fmla="*/ 21 h 22"/>
                <a:gd name="T14" fmla="*/ 2 w 16"/>
                <a:gd name="T15" fmla="*/ 18 h 22"/>
                <a:gd name="T16" fmla="*/ 2 w 16"/>
                <a:gd name="T17" fmla="*/ 18 h 22"/>
                <a:gd name="T18" fmla="*/ 4 w 16"/>
                <a:gd name="T19" fmla="*/ 16 h 22"/>
                <a:gd name="T20" fmla="*/ 9 w 16"/>
                <a:gd name="T21" fmla="*/ 4 h 22"/>
                <a:gd name="T22" fmla="*/ 5 w 16"/>
                <a:gd name="T23" fmla="*/ 4 h 22"/>
                <a:gd name="T24" fmla="*/ 6 w 16"/>
                <a:gd name="T2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2">
                  <a:moveTo>
                    <a:pt x="6" y="2"/>
                  </a:moveTo>
                  <a:cubicBezTo>
                    <a:pt x="7" y="2"/>
                    <a:pt x="8" y="1"/>
                    <a:pt x="8" y="0"/>
                  </a:cubicBezTo>
                  <a:cubicBezTo>
                    <a:pt x="13" y="1"/>
                    <a:pt x="16" y="4"/>
                    <a:pt x="14" y="9"/>
                  </a:cubicBezTo>
                  <a:cubicBezTo>
                    <a:pt x="14" y="12"/>
                    <a:pt x="12" y="16"/>
                    <a:pt x="9" y="18"/>
                  </a:cubicBezTo>
                  <a:cubicBezTo>
                    <a:pt x="10" y="19"/>
                    <a:pt x="11" y="18"/>
                    <a:pt x="12" y="19"/>
                  </a:cubicBezTo>
                  <a:cubicBezTo>
                    <a:pt x="8" y="21"/>
                    <a:pt x="4" y="21"/>
                    <a:pt x="0" y="22"/>
                  </a:cubicBezTo>
                  <a:cubicBezTo>
                    <a:pt x="1" y="21"/>
                    <a:pt x="1" y="21"/>
                    <a:pt x="1" y="21"/>
                  </a:cubicBezTo>
                  <a:cubicBezTo>
                    <a:pt x="2" y="20"/>
                    <a:pt x="2" y="19"/>
                    <a:pt x="2" y="18"/>
                  </a:cubicBezTo>
                  <a:cubicBezTo>
                    <a:pt x="2" y="18"/>
                    <a:pt x="2" y="18"/>
                    <a:pt x="2" y="18"/>
                  </a:cubicBezTo>
                  <a:cubicBezTo>
                    <a:pt x="2" y="18"/>
                    <a:pt x="3" y="17"/>
                    <a:pt x="4" y="16"/>
                  </a:cubicBezTo>
                  <a:cubicBezTo>
                    <a:pt x="9" y="13"/>
                    <a:pt x="9" y="9"/>
                    <a:pt x="9" y="4"/>
                  </a:cubicBezTo>
                  <a:cubicBezTo>
                    <a:pt x="8" y="3"/>
                    <a:pt x="7" y="3"/>
                    <a:pt x="5" y="4"/>
                  </a:cubicBezTo>
                  <a:cubicBezTo>
                    <a:pt x="6" y="3"/>
                    <a:pt x="6" y="3"/>
                    <a:pt x="6" y="2"/>
                  </a:cubicBezTo>
                  <a:close/>
                </a:path>
              </a:pathLst>
            </a:custGeom>
            <a:solidFill>
              <a:srgbClr val="6D4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7" name="Freeform 2034"/>
            <p:cNvSpPr>
              <a:spLocks/>
            </p:cNvSpPr>
            <p:nvPr/>
          </p:nvSpPr>
          <p:spPr bwMode="auto">
            <a:xfrm>
              <a:off x="1630" y="1645"/>
              <a:ext cx="24" cy="35"/>
            </a:xfrm>
            <a:custGeom>
              <a:avLst/>
              <a:gdLst>
                <a:gd name="T0" fmla="*/ 7 w 10"/>
                <a:gd name="T1" fmla="*/ 0 h 15"/>
                <a:gd name="T2" fmla="*/ 7 w 10"/>
                <a:gd name="T3" fmla="*/ 7 h 15"/>
                <a:gd name="T4" fmla="*/ 8 w 10"/>
                <a:gd name="T5" fmla="*/ 15 h 15"/>
                <a:gd name="T6" fmla="*/ 0 w 10"/>
                <a:gd name="T7" fmla="*/ 15 h 15"/>
                <a:gd name="T8" fmla="*/ 5 w 10"/>
                <a:gd name="T9" fmla="*/ 8 h 15"/>
                <a:gd name="T10" fmla="*/ 2 w 10"/>
                <a:gd name="T11" fmla="*/ 9 h 15"/>
                <a:gd name="T12" fmla="*/ 7 w 1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7" y="0"/>
                  </a:moveTo>
                  <a:cubicBezTo>
                    <a:pt x="8" y="2"/>
                    <a:pt x="10" y="5"/>
                    <a:pt x="7" y="7"/>
                  </a:cubicBezTo>
                  <a:cubicBezTo>
                    <a:pt x="9" y="10"/>
                    <a:pt x="7" y="13"/>
                    <a:pt x="8" y="15"/>
                  </a:cubicBezTo>
                  <a:cubicBezTo>
                    <a:pt x="6" y="14"/>
                    <a:pt x="3" y="15"/>
                    <a:pt x="0" y="15"/>
                  </a:cubicBezTo>
                  <a:cubicBezTo>
                    <a:pt x="0" y="12"/>
                    <a:pt x="3" y="10"/>
                    <a:pt x="5" y="8"/>
                  </a:cubicBezTo>
                  <a:cubicBezTo>
                    <a:pt x="3" y="7"/>
                    <a:pt x="3" y="9"/>
                    <a:pt x="2" y="9"/>
                  </a:cubicBezTo>
                  <a:cubicBezTo>
                    <a:pt x="3" y="5"/>
                    <a:pt x="4" y="2"/>
                    <a:pt x="7" y="0"/>
                  </a:cubicBezTo>
                  <a:close/>
                </a:path>
              </a:pathLst>
            </a:custGeom>
            <a:solidFill>
              <a:srgbClr val="AE7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8" name="Freeform 2035"/>
            <p:cNvSpPr>
              <a:spLocks/>
            </p:cNvSpPr>
            <p:nvPr/>
          </p:nvSpPr>
          <p:spPr bwMode="auto">
            <a:xfrm>
              <a:off x="1604" y="1631"/>
              <a:ext cx="26" cy="54"/>
            </a:xfrm>
            <a:custGeom>
              <a:avLst/>
              <a:gdLst>
                <a:gd name="T0" fmla="*/ 6 w 11"/>
                <a:gd name="T1" fmla="*/ 22 h 23"/>
                <a:gd name="T2" fmla="*/ 0 w 11"/>
                <a:gd name="T3" fmla="*/ 23 h 23"/>
                <a:gd name="T4" fmla="*/ 7 w 11"/>
                <a:gd name="T5" fmla="*/ 13 h 23"/>
                <a:gd name="T6" fmla="*/ 2 w 11"/>
                <a:gd name="T7" fmla="*/ 3 h 23"/>
                <a:gd name="T8" fmla="*/ 6 w 11"/>
                <a:gd name="T9" fmla="*/ 1 h 23"/>
                <a:gd name="T10" fmla="*/ 10 w 11"/>
                <a:gd name="T11" fmla="*/ 3 h 23"/>
                <a:gd name="T12" fmla="*/ 10 w 11"/>
                <a:gd name="T13" fmla="*/ 18 h 23"/>
                <a:gd name="T14" fmla="*/ 6 w 11"/>
                <a:gd name="T15" fmla="*/ 2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3">
                  <a:moveTo>
                    <a:pt x="6" y="22"/>
                  </a:moveTo>
                  <a:cubicBezTo>
                    <a:pt x="4" y="22"/>
                    <a:pt x="2" y="23"/>
                    <a:pt x="0" y="23"/>
                  </a:cubicBezTo>
                  <a:cubicBezTo>
                    <a:pt x="3" y="20"/>
                    <a:pt x="6" y="17"/>
                    <a:pt x="7" y="13"/>
                  </a:cubicBezTo>
                  <a:cubicBezTo>
                    <a:pt x="9" y="8"/>
                    <a:pt x="8" y="6"/>
                    <a:pt x="2" y="3"/>
                  </a:cubicBezTo>
                  <a:cubicBezTo>
                    <a:pt x="4" y="2"/>
                    <a:pt x="5" y="1"/>
                    <a:pt x="6" y="1"/>
                  </a:cubicBezTo>
                  <a:cubicBezTo>
                    <a:pt x="8" y="0"/>
                    <a:pt x="10" y="1"/>
                    <a:pt x="10" y="3"/>
                  </a:cubicBezTo>
                  <a:cubicBezTo>
                    <a:pt x="10" y="8"/>
                    <a:pt x="11" y="13"/>
                    <a:pt x="10" y="18"/>
                  </a:cubicBezTo>
                  <a:cubicBezTo>
                    <a:pt x="8" y="19"/>
                    <a:pt x="7" y="21"/>
                    <a:pt x="6" y="22"/>
                  </a:cubicBezTo>
                  <a:close/>
                </a:path>
              </a:pathLst>
            </a:custGeom>
            <a:solidFill>
              <a:srgbClr val="9777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9" name="Freeform 2036"/>
            <p:cNvSpPr>
              <a:spLocks/>
            </p:cNvSpPr>
            <p:nvPr/>
          </p:nvSpPr>
          <p:spPr bwMode="auto">
            <a:xfrm>
              <a:off x="1618" y="1628"/>
              <a:ext cx="24" cy="45"/>
            </a:xfrm>
            <a:custGeom>
              <a:avLst/>
              <a:gdLst>
                <a:gd name="T0" fmla="*/ 4 w 10"/>
                <a:gd name="T1" fmla="*/ 19 h 19"/>
                <a:gd name="T2" fmla="*/ 3 w 10"/>
                <a:gd name="T3" fmla="*/ 4 h 19"/>
                <a:gd name="T4" fmla="*/ 0 w 10"/>
                <a:gd name="T5" fmla="*/ 2 h 19"/>
                <a:gd name="T6" fmla="*/ 6 w 10"/>
                <a:gd name="T7" fmla="*/ 0 h 19"/>
                <a:gd name="T8" fmla="*/ 7 w 10"/>
                <a:gd name="T9" fmla="*/ 0 h 19"/>
                <a:gd name="T10" fmla="*/ 8 w 10"/>
                <a:gd name="T11" fmla="*/ 7 h 19"/>
                <a:gd name="T12" fmla="*/ 10 w 10"/>
                <a:gd name="T13" fmla="*/ 7 h 19"/>
                <a:gd name="T14" fmla="*/ 4 w 10"/>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19"/>
                  </a:moveTo>
                  <a:cubicBezTo>
                    <a:pt x="3" y="14"/>
                    <a:pt x="3" y="9"/>
                    <a:pt x="3" y="4"/>
                  </a:cubicBezTo>
                  <a:cubicBezTo>
                    <a:pt x="3" y="3"/>
                    <a:pt x="3" y="1"/>
                    <a:pt x="0" y="2"/>
                  </a:cubicBezTo>
                  <a:cubicBezTo>
                    <a:pt x="2" y="1"/>
                    <a:pt x="4" y="1"/>
                    <a:pt x="6" y="0"/>
                  </a:cubicBezTo>
                  <a:cubicBezTo>
                    <a:pt x="6" y="0"/>
                    <a:pt x="6" y="0"/>
                    <a:pt x="7" y="0"/>
                  </a:cubicBezTo>
                  <a:cubicBezTo>
                    <a:pt x="8" y="2"/>
                    <a:pt x="8" y="5"/>
                    <a:pt x="8" y="7"/>
                  </a:cubicBezTo>
                  <a:cubicBezTo>
                    <a:pt x="8" y="7"/>
                    <a:pt x="9" y="7"/>
                    <a:pt x="10" y="7"/>
                  </a:cubicBezTo>
                  <a:cubicBezTo>
                    <a:pt x="7" y="11"/>
                    <a:pt x="6" y="15"/>
                    <a:pt x="4" y="19"/>
                  </a:cubicBezTo>
                  <a:close/>
                </a:path>
              </a:pathLst>
            </a:custGeom>
            <a:solidFill>
              <a:srgbClr val="7F47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0" name="Freeform 2037"/>
            <p:cNvSpPr>
              <a:spLocks/>
            </p:cNvSpPr>
            <p:nvPr/>
          </p:nvSpPr>
          <p:spPr bwMode="auto">
            <a:xfrm>
              <a:off x="1633" y="1626"/>
              <a:ext cx="19" cy="24"/>
            </a:xfrm>
            <a:custGeom>
              <a:avLst/>
              <a:gdLst>
                <a:gd name="T0" fmla="*/ 4 w 8"/>
                <a:gd name="T1" fmla="*/ 8 h 10"/>
                <a:gd name="T2" fmla="*/ 1 w 8"/>
                <a:gd name="T3" fmla="*/ 10 h 10"/>
                <a:gd name="T4" fmla="*/ 1 w 8"/>
                <a:gd name="T5" fmla="*/ 1 h 10"/>
                <a:gd name="T6" fmla="*/ 3 w 8"/>
                <a:gd name="T7" fmla="*/ 0 h 10"/>
                <a:gd name="T8" fmla="*/ 6 w 8"/>
                <a:gd name="T9" fmla="*/ 6 h 10"/>
                <a:gd name="T10" fmla="*/ 4 w 8"/>
                <a:gd name="T11" fmla="*/ 8 h 10"/>
              </a:gdLst>
              <a:ahLst/>
              <a:cxnLst>
                <a:cxn ang="0">
                  <a:pos x="T0" y="T1"/>
                </a:cxn>
                <a:cxn ang="0">
                  <a:pos x="T2" y="T3"/>
                </a:cxn>
                <a:cxn ang="0">
                  <a:pos x="T4" y="T5"/>
                </a:cxn>
                <a:cxn ang="0">
                  <a:pos x="T6" y="T7"/>
                </a:cxn>
                <a:cxn ang="0">
                  <a:pos x="T8" y="T9"/>
                </a:cxn>
                <a:cxn ang="0">
                  <a:pos x="T10" y="T11"/>
                </a:cxn>
              </a:cxnLst>
              <a:rect l="0" t="0" r="r" b="b"/>
              <a:pathLst>
                <a:path w="8" h="10">
                  <a:moveTo>
                    <a:pt x="4" y="8"/>
                  </a:moveTo>
                  <a:cubicBezTo>
                    <a:pt x="3" y="9"/>
                    <a:pt x="2" y="9"/>
                    <a:pt x="1" y="10"/>
                  </a:cubicBezTo>
                  <a:cubicBezTo>
                    <a:pt x="1" y="7"/>
                    <a:pt x="0" y="4"/>
                    <a:pt x="1" y="1"/>
                  </a:cubicBezTo>
                  <a:cubicBezTo>
                    <a:pt x="2" y="0"/>
                    <a:pt x="2" y="0"/>
                    <a:pt x="3" y="0"/>
                  </a:cubicBezTo>
                  <a:cubicBezTo>
                    <a:pt x="8" y="0"/>
                    <a:pt x="8" y="1"/>
                    <a:pt x="6" y="6"/>
                  </a:cubicBezTo>
                  <a:cubicBezTo>
                    <a:pt x="5" y="7"/>
                    <a:pt x="5" y="7"/>
                    <a:pt x="4" y="8"/>
                  </a:cubicBezTo>
                  <a:close/>
                </a:path>
              </a:pathLst>
            </a:custGeom>
            <a:solidFill>
              <a:srgbClr val="BD85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1" name="Freeform 2038"/>
            <p:cNvSpPr>
              <a:spLocks/>
            </p:cNvSpPr>
            <p:nvPr/>
          </p:nvSpPr>
          <p:spPr bwMode="auto">
            <a:xfrm>
              <a:off x="1585" y="1687"/>
              <a:ext cx="24" cy="19"/>
            </a:xfrm>
            <a:custGeom>
              <a:avLst/>
              <a:gdLst>
                <a:gd name="T0" fmla="*/ 8 w 10"/>
                <a:gd name="T1" fmla="*/ 4 h 8"/>
                <a:gd name="T2" fmla="*/ 8 w 10"/>
                <a:gd name="T3" fmla="*/ 4 h 8"/>
                <a:gd name="T4" fmla="*/ 7 w 10"/>
                <a:gd name="T5" fmla="*/ 4 h 8"/>
                <a:gd name="T6" fmla="*/ 0 w 10"/>
                <a:gd name="T7" fmla="*/ 4 h 8"/>
                <a:gd name="T8" fmla="*/ 2 w 10"/>
                <a:gd name="T9" fmla="*/ 2 h 8"/>
                <a:gd name="T10" fmla="*/ 10 w 10"/>
                <a:gd name="T11" fmla="*/ 1 h 8"/>
                <a:gd name="T12" fmla="*/ 8 w 10"/>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8" y="4"/>
                  </a:moveTo>
                  <a:cubicBezTo>
                    <a:pt x="8" y="4"/>
                    <a:pt x="8" y="4"/>
                    <a:pt x="8" y="4"/>
                  </a:cubicBezTo>
                  <a:cubicBezTo>
                    <a:pt x="8" y="4"/>
                    <a:pt x="7" y="4"/>
                    <a:pt x="7" y="4"/>
                  </a:cubicBezTo>
                  <a:cubicBezTo>
                    <a:pt x="5" y="4"/>
                    <a:pt x="2" y="8"/>
                    <a:pt x="0" y="4"/>
                  </a:cubicBezTo>
                  <a:cubicBezTo>
                    <a:pt x="1" y="3"/>
                    <a:pt x="1" y="3"/>
                    <a:pt x="2" y="2"/>
                  </a:cubicBezTo>
                  <a:cubicBezTo>
                    <a:pt x="4" y="2"/>
                    <a:pt x="7" y="0"/>
                    <a:pt x="10" y="1"/>
                  </a:cubicBezTo>
                  <a:cubicBezTo>
                    <a:pt x="9" y="2"/>
                    <a:pt x="9" y="3"/>
                    <a:pt x="8" y="4"/>
                  </a:cubicBezTo>
                  <a:close/>
                </a:path>
              </a:pathLst>
            </a:custGeom>
            <a:solidFill>
              <a:srgbClr val="F4E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2" name="Freeform 2039"/>
            <p:cNvSpPr>
              <a:spLocks/>
            </p:cNvSpPr>
            <p:nvPr/>
          </p:nvSpPr>
          <p:spPr bwMode="auto">
            <a:xfrm>
              <a:off x="1081" y="1865"/>
              <a:ext cx="22" cy="2"/>
            </a:xfrm>
            <a:custGeom>
              <a:avLst/>
              <a:gdLst>
                <a:gd name="T0" fmla="*/ 9 w 9"/>
                <a:gd name="T1" fmla="*/ 1 h 1"/>
                <a:gd name="T2" fmla="*/ 0 w 9"/>
                <a:gd name="T3" fmla="*/ 1 h 1"/>
                <a:gd name="T4" fmla="*/ 9 w 9"/>
                <a:gd name="T5" fmla="*/ 1 h 1"/>
              </a:gdLst>
              <a:ahLst/>
              <a:cxnLst>
                <a:cxn ang="0">
                  <a:pos x="T0" y="T1"/>
                </a:cxn>
                <a:cxn ang="0">
                  <a:pos x="T2" y="T3"/>
                </a:cxn>
                <a:cxn ang="0">
                  <a:pos x="T4" y="T5"/>
                </a:cxn>
              </a:cxnLst>
              <a:rect l="0" t="0" r="r" b="b"/>
              <a:pathLst>
                <a:path w="9" h="1">
                  <a:moveTo>
                    <a:pt x="9" y="1"/>
                  </a:moveTo>
                  <a:cubicBezTo>
                    <a:pt x="6" y="1"/>
                    <a:pt x="3" y="1"/>
                    <a:pt x="0" y="1"/>
                  </a:cubicBezTo>
                  <a:cubicBezTo>
                    <a:pt x="3" y="0"/>
                    <a:pt x="6" y="0"/>
                    <a:pt x="9" y="1"/>
                  </a:cubicBezTo>
                  <a:close/>
                </a:path>
              </a:pathLst>
            </a:custGeom>
            <a:solidFill>
              <a:srgbClr val="EDD8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3" name="Freeform 2040"/>
            <p:cNvSpPr>
              <a:spLocks/>
            </p:cNvSpPr>
            <p:nvPr/>
          </p:nvSpPr>
          <p:spPr bwMode="auto">
            <a:xfrm>
              <a:off x="1580" y="1633"/>
              <a:ext cx="26" cy="17"/>
            </a:xfrm>
            <a:custGeom>
              <a:avLst/>
              <a:gdLst>
                <a:gd name="T0" fmla="*/ 4 w 11"/>
                <a:gd name="T1" fmla="*/ 2 h 7"/>
                <a:gd name="T2" fmla="*/ 11 w 11"/>
                <a:gd name="T3" fmla="*/ 1 h 7"/>
                <a:gd name="T4" fmla="*/ 10 w 11"/>
                <a:gd name="T5" fmla="*/ 4 h 7"/>
                <a:gd name="T6" fmla="*/ 1 w 11"/>
                <a:gd name="T7" fmla="*/ 7 h 7"/>
                <a:gd name="T8" fmla="*/ 4 w 11"/>
                <a:gd name="T9" fmla="*/ 2 h 7"/>
              </a:gdLst>
              <a:ahLst/>
              <a:cxnLst>
                <a:cxn ang="0">
                  <a:pos x="T0" y="T1"/>
                </a:cxn>
                <a:cxn ang="0">
                  <a:pos x="T2" y="T3"/>
                </a:cxn>
                <a:cxn ang="0">
                  <a:pos x="T4" y="T5"/>
                </a:cxn>
                <a:cxn ang="0">
                  <a:pos x="T6" y="T7"/>
                </a:cxn>
                <a:cxn ang="0">
                  <a:pos x="T8" y="T9"/>
                </a:cxn>
              </a:cxnLst>
              <a:rect l="0" t="0" r="r" b="b"/>
              <a:pathLst>
                <a:path w="11" h="7">
                  <a:moveTo>
                    <a:pt x="4" y="2"/>
                  </a:moveTo>
                  <a:cubicBezTo>
                    <a:pt x="6" y="2"/>
                    <a:pt x="8" y="0"/>
                    <a:pt x="11" y="1"/>
                  </a:cubicBezTo>
                  <a:cubicBezTo>
                    <a:pt x="11" y="2"/>
                    <a:pt x="10" y="3"/>
                    <a:pt x="10" y="4"/>
                  </a:cubicBezTo>
                  <a:cubicBezTo>
                    <a:pt x="7" y="5"/>
                    <a:pt x="4" y="6"/>
                    <a:pt x="1" y="7"/>
                  </a:cubicBezTo>
                  <a:cubicBezTo>
                    <a:pt x="0" y="4"/>
                    <a:pt x="4" y="4"/>
                    <a:pt x="4" y="2"/>
                  </a:cubicBezTo>
                  <a:close/>
                </a:path>
              </a:pathLst>
            </a:custGeom>
            <a:solidFill>
              <a:srgbClr val="F3EE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4" name="Freeform 2041"/>
            <p:cNvSpPr>
              <a:spLocks/>
            </p:cNvSpPr>
            <p:nvPr/>
          </p:nvSpPr>
          <p:spPr bwMode="auto">
            <a:xfrm>
              <a:off x="1060" y="2398"/>
              <a:ext cx="47" cy="12"/>
            </a:xfrm>
            <a:custGeom>
              <a:avLst/>
              <a:gdLst>
                <a:gd name="T0" fmla="*/ 14 w 20"/>
                <a:gd name="T1" fmla="*/ 4 h 5"/>
                <a:gd name="T2" fmla="*/ 0 w 20"/>
                <a:gd name="T3" fmla="*/ 0 h 5"/>
                <a:gd name="T4" fmla="*/ 11 w 20"/>
                <a:gd name="T5" fmla="*/ 1 h 5"/>
                <a:gd name="T6" fmla="*/ 16 w 20"/>
                <a:gd name="T7" fmla="*/ 1 h 5"/>
                <a:gd name="T8" fmla="*/ 20 w 20"/>
                <a:gd name="T9" fmla="*/ 1 h 5"/>
                <a:gd name="T10" fmla="*/ 17 w 20"/>
                <a:gd name="T11" fmla="*/ 2 h 5"/>
                <a:gd name="T12" fmla="*/ 14 w 20"/>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14" y="4"/>
                  </a:moveTo>
                  <a:cubicBezTo>
                    <a:pt x="9" y="4"/>
                    <a:pt x="4" y="5"/>
                    <a:pt x="0" y="0"/>
                  </a:cubicBezTo>
                  <a:cubicBezTo>
                    <a:pt x="4" y="2"/>
                    <a:pt x="7" y="1"/>
                    <a:pt x="11" y="1"/>
                  </a:cubicBezTo>
                  <a:cubicBezTo>
                    <a:pt x="13" y="2"/>
                    <a:pt x="14" y="1"/>
                    <a:pt x="16" y="1"/>
                  </a:cubicBezTo>
                  <a:cubicBezTo>
                    <a:pt x="17" y="1"/>
                    <a:pt x="18" y="1"/>
                    <a:pt x="20" y="1"/>
                  </a:cubicBezTo>
                  <a:cubicBezTo>
                    <a:pt x="18" y="2"/>
                    <a:pt x="17" y="2"/>
                    <a:pt x="17" y="2"/>
                  </a:cubicBezTo>
                  <a:cubicBezTo>
                    <a:pt x="16" y="3"/>
                    <a:pt x="15" y="3"/>
                    <a:pt x="14" y="4"/>
                  </a:cubicBezTo>
                  <a:close/>
                </a:path>
              </a:pathLst>
            </a:custGeom>
            <a:solidFill>
              <a:srgbClr val="F6F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5" name="Freeform 2042"/>
            <p:cNvSpPr>
              <a:spLocks/>
            </p:cNvSpPr>
            <p:nvPr/>
          </p:nvSpPr>
          <p:spPr bwMode="auto">
            <a:xfrm>
              <a:off x="1623" y="1569"/>
              <a:ext cx="19" cy="50"/>
            </a:xfrm>
            <a:custGeom>
              <a:avLst/>
              <a:gdLst>
                <a:gd name="T0" fmla="*/ 1 w 8"/>
                <a:gd name="T1" fmla="*/ 21 h 21"/>
                <a:gd name="T2" fmla="*/ 1 w 8"/>
                <a:gd name="T3" fmla="*/ 4 h 21"/>
                <a:gd name="T4" fmla="*/ 0 w 8"/>
                <a:gd name="T5" fmla="*/ 2 h 21"/>
                <a:gd name="T6" fmla="*/ 8 w 8"/>
                <a:gd name="T7" fmla="*/ 0 h 21"/>
                <a:gd name="T8" fmla="*/ 8 w 8"/>
                <a:gd name="T9" fmla="*/ 0 h 21"/>
                <a:gd name="T10" fmla="*/ 6 w 8"/>
                <a:gd name="T11" fmla="*/ 10 h 21"/>
                <a:gd name="T12" fmla="*/ 1 w 8"/>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1" y="21"/>
                  </a:moveTo>
                  <a:cubicBezTo>
                    <a:pt x="1" y="15"/>
                    <a:pt x="0" y="10"/>
                    <a:pt x="1" y="4"/>
                  </a:cubicBezTo>
                  <a:cubicBezTo>
                    <a:pt x="2" y="3"/>
                    <a:pt x="1" y="2"/>
                    <a:pt x="0" y="2"/>
                  </a:cubicBezTo>
                  <a:cubicBezTo>
                    <a:pt x="2" y="1"/>
                    <a:pt x="5" y="0"/>
                    <a:pt x="8" y="0"/>
                  </a:cubicBezTo>
                  <a:cubicBezTo>
                    <a:pt x="8" y="0"/>
                    <a:pt x="8" y="0"/>
                    <a:pt x="8" y="0"/>
                  </a:cubicBezTo>
                  <a:cubicBezTo>
                    <a:pt x="6" y="3"/>
                    <a:pt x="6" y="7"/>
                    <a:pt x="6" y="10"/>
                  </a:cubicBezTo>
                  <a:cubicBezTo>
                    <a:pt x="4" y="14"/>
                    <a:pt x="4" y="18"/>
                    <a:pt x="1" y="21"/>
                  </a:cubicBezTo>
                  <a:close/>
                </a:path>
              </a:pathLst>
            </a:custGeom>
            <a:solidFill>
              <a:srgbClr val="804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6" name="Freeform 2043"/>
            <p:cNvSpPr>
              <a:spLocks/>
            </p:cNvSpPr>
            <p:nvPr/>
          </p:nvSpPr>
          <p:spPr bwMode="auto">
            <a:xfrm>
              <a:off x="1633" y="1534"/>
              <a:ext cx="19" cy="28"/>
            </a:xfrm>
            <a:custGeom>
              <a:avLst/>
              <a:gdLst>
                <a:gd name="T0" fmla="*/ 5 w 8"/>
                <a:gd name="T1" fmla="*/ 0 h 12"/>
                <a:gd name="T2" fmla="*/ 6 w 8"/>
                <a:gd name="T3" fmla="*/ 9 h 12"/>
                <a:gd name="T4" fmla="*/ 2 w 8"/>
                <a:gd name="T5" fmla="*/ 12 h 12"/>
                <a:gd name="T6" fmla="*/ 2 w 8"/>
                <a:gd name="T7" fmla="*/ 12 h 12"/>
                <a:gd name="T8" fmla="*/ 1 w 8"/>
                <a:gd name="T9" fmla="*/ 7 h 12"/>
                <a:gd name="T10" fmla="*/ 3 w 8"/>
                <a:gd name="T11" fmla="*/ 4 h 12"/>
                <a:gd name="T12" fmla="*/ 5 w 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5" y="0"/>
                  </a:moveTo>
                  <a:cubicBezTo>
                    <a:pt x="8" y="3"/>
                    <a:pt x="8" y="6"/>
                    <a:pt x="6" y="9"/>
                  </a:cubicBezTo>
                  <a:cubicBezTo>
                    <a:pt x="6" y="11"/>
                    <a:pt x="3" y="10"/>
                    <a:pt x="2" y="12"/>
                  </a:cubicBezTo>
                  <a:cubicBezTo>
                    <a:pt x="2" y="12"/>
                    <a:pt x="2" y="12"/>
                    <a:pt x="2" y="12"/>
                  </a:cubicBezTo>
                  <a:cubicBezTo>
                    <a:pt x="0" y="11"/>
                    <a:pt x="1" y="9"/>
                    <a:pt x="1" y="7"/>
                  </a:cubicBezTo>
                  <a:cubicBezTo>
                    <a:pt x="1" y="6"/>
                    <a:pt x="2" y="5"/>
                    <a:pt x="3" y="4"/>
                  </a:cubicBezTo>
                  <a:cubicBezTo>
                    <a:pt x="3" y="2"/>
                    <a:pt x="3" y="1"/>
                    <a:pt x="5" y="0"/>
                  </a:cubicBezTo>
                  <a:close/>
                </a:path>
              </a:pathLst>
            </a:custGeom>
            <a:solidFill>
              <a:srgbClr val="A771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7" name="Freeform 2044"/>
            <p:cNvSpPr>
              <a:spLocks/>
            </p:cNvSpPr>
            <p:nvPr/>
          </p:nvSpPr>
          <p:spPr bwMode="auto">
            <a:xfrm>
              <a:off x="1585" y="1576"/>
              <a:ext cx="26" cy="12"/>
            </a:xfrm>
            <a:custGeom>
              <a:avLst/>
              <a:gdLst>
                <a:gd name="T0" fmla="*/ 7 w 11"/>
                <a:gd name="T1" fmla="*/ 4 h 5"/>
                <a:gd name="T2" fmla="*/ 3 w 11"/>
                <a:gd name="T3" fmla="*/ 5 h 5"/>
                <a:gd name="T4" fmla="*/ 0 w 11"/>
                <a:gd name="T5" fmla="*/ 3 h 5"/>
                <a:gd name="T6" fmla="*/ 7 w 11"/>
                <a:gd name="T7" fmla="*/ 0 h 5"/>
                <a:gd name="T8" fmla="*/ 10 w 11"/>
                <a:gd name="T9" fmla="*/ 1 h 5"/>
                <a:gd name="T10" fmla="*/ 8 w 11"/>
                <a:gd name="T11" fmla="*/ 3 h 5"/>
                <a:gd name="T12" fmla="*/ 7 w 11"/>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7" y="4"/>
                  </a:moveTo>
                  <a:cubicBezTo>
                    <a:pt x="6" y="4"/>
                    <a:pt x="4" y="5"/>
                    <a:pt x="3" y="5"/>
                  </a:cubicBezTo>
                  <a:cubicBezTo>
                    <a:pt x="2" y="5"/>
                    <a:pt x="0" y="5"/>
                    <a:pt x="0" y="3"/>
                  </a:cubicBezTo>
                  <a:cubicBezTo>
                    <a:pt x="2" y="2"/>
                    <a:pt x="5" y="1"/>
                    <a:pt x="7" y="0"/>
                  </a:cubicBezTo>
                  <a:cubicBezTo>
                    <a:pt x="8" y="0"/>
                    <a:pt x="9" y="0"/>
                    <a:pt x="10" y="1"/>
                  </a:cubicBezTo>
                  <a:cubicBezTo>
                    <a:pt x="11" y="2"/>
                    <a:pt x="9" y="2"/>
                    <a:pt x="8" y="3"/>
                  </a:cubicBezTo>
                  <a:cubicBezTo>
                    <a:pt x="8" y="3"/>
                    <a:pt x="8" y="4"/>
                    <a:pt x="7" y="4"/>
                  </a:cubicBezTo>
                  <a:close/>
                </a:path>
              </a:pathLst>
            </a:custGeom>
            <a:solidFill>
              <a:srgbClr val="F5E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8" name="Freeform 2045"/>
            <p:cNvSpPr>
              <a:spLocks/>
            </p:cNvSpPr>
            <p:nvPr/>
          </p:nvSpPr>
          <p:spPr bwMode="auto">
            <a:xfrm>
              <a:off x="1637" y="1526"/>
              <a:ext cx="15" cy="17"/>
            </a:xfrm>
            <a:custGeom>
              <a:avLst/>
              <a:gdLst>
                <a:gd name="T0" fmla="*/ 3 w 6"/>
                <a:gd name="T1" fmla="*/ 3 h 7"/>
                <a:gd name="T2" fmla="*/ 1 w 6"/>
                <a:gd name="T3" fmla="*/ 7 h 7"/>
                <a:gd name="T4" fmla="*/ 0 w 6"/>
                <a:gd name="T5" fmla="*/ 7 h 7"/>
                <a:gd name="T6" fmla="*/ 6 w 6"/>
                <a:gd name="T7" fmla="*/ 0 h 7"/>
                <a:gd name="T8" fmla="*/ 3 w 6"/>
                <a:gd name="T9" fmla="*/ 3 h 7"/>
              </a:gdLst>
              <a:ahLst/>
              <a:cxnLst>
                <a:cxn ang="0">
                  <a:pos x="T0" y="T1"/>
                </a:cxn>
                <a:cxn ang="0">
                  <a:pos x="T2" y="T3"/>
                </a:cxn>
                <a:cxn ang="0">
                  <a:pos x="T4" y="T5"/>
                </a:cxn>
                <a:cxn ang="0">
                  <a:pos x="T6" y="T7"/>
                </a:cxn>
                <a:cxn ang="0">
                  <a:pos x="T8" y="T9"/>
                </a:cxn>
              </a:cxnLst>
              <a:rect l="0" t="0" r="r" b="b"/>
              <a:pathLst>
                <a:path w="6" h="7">
                  <a:moveTo>
                    <a:pt x="3" y="3"/>
                  </a:moveTo>
                  <a:cubicBezTo>
                    <a:pt x="2" y="4"/>
                    <a:pt x="1" y="6"/>
                    <a:pt x="1" y="7"/>
                  </a:cubicBezTo>
                  <a:cubicBezTo>
                    <a:pt x="0" y="7"/>
                    <a:pt x="0" y="7"/>
                    <a:pt x="0" y="7"/>
                  </a:cubicBezTo>
                  <a:cubicBezTo>
                    <a:pt x="1" y="4"/>
                    <a:pt x="3" y="1"/>
                    <a:pt x="6" y="0"/>
                  </a:cubicBezTo>
                  <a:cubicBezTo>
                    <a:pt x="5" y="1"/>
                    <a:pt x="4" y="2"/>
                    <a:pt x="3" y="3"/>
                  </a:cubicBezTo>
                  <a:close/>
                </a:path>
              </a:pathLst>
            </a:custGeom>
            <a:solidFill>
              <a:srgbClr val="E2BF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9" name="Freeform 2046"/>
            <p:cNvSpPr>
              <a:spLocks/>
            </p:cNvSpPr>
            <p:nvPr/>
          </p:nvSpPr>
          <p:spPr bwMode="auto">
            <a:xfrm>
              <a:off x="1602" y="1569"/>
              <a:ext cx="16" cy="5"/>
            </a:xfrm>
            <a:custGeom>
              <a:avLst/>
              <a:gdLst>
                <a:gd name="T0" fmla="*/ 1 w 7"/>
                <a:gd name="T1" fmla="*/ 2 h 2"/>
                <a:gd name="T2" fmla="*/ 7 w 7"/>
                <a:gd name="T3" fmla="*/ 0 h 2"/>
                <a:gd name="T4" fmla="*/ 0 w 7"/>
                <a:gd name="T5" fmla="*/ 2 h 2"/>
                <a:gd name="T6" fmla="*/ 1 w 7"/>
                <a:gd name="T7" fmla="*/ 2 h 2"/>
              </a:gdLst>
              <a:ahLst/>
              <a:cxnLst>
                <a:cxn ang="0">
                  <a:pos x="T0" y="T1"/>
                </a:cxn>
                <a:cxn ang="0">
                  <a:pos x="T2" y="T3"/>
                </a:cxn>
                <a:cxn ang="0">
                  <a:pos x="T4" y="T5"/>
                </a:cxn>
                <a:cxn ang="0">
                  <a:pos x="T6" y="T7"/>
                </a:cxn>
              </a:cxnLst>
              <a:rect l="0" t="0" r="r" b="b"/>
              <a:pathLst>
                <a:path w="7" h="2">
                  <a:moveTo>
                    <a:pt x="1" y="2"/>
                  </a:moveTo>
                  <a:cubicBezTo>
                    <a:pt x="3" y="1"/>
                    <a:pt x="5" y="1"/>
                    <a:pt x="7" y="0"/>
                  </a:cubicBezTo>
                  <a:cubicBezTo>
                    <a:pt x="6" y="2"/>
                    <a:pt x="3" y="2"/>
                    <a:pt x="0" y="2"/>
                  </a:cubicBezTo>
                  <a:cubicBezTo>
                    <a:pt x="0" y="2"/>
                    <a:pt x="0" y="2"/>
                    <a:pt x="1" y="2"/>
                  </a:cubicBezTo>
                  <a:close/>
                </a:path>
              </a:pathLst>
            </a:custGeom>
            <a:solidFill>
              <a:srgbClr val="997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0" name="Freeform 2047"/>
            <p:cNvSpPr>
              <a:spLocks/>
            </p:cNvSpPr>
            <p:nvPr/>
          </p:nvSpPr>
          <p:spPr bwMode="auto">
            <a:xfrm>
              <a:off x="1725" y="1522"/>
              <a:ext cx="24" cy="12"/>
            </a:xfrm>
            <a:custGeom>
              <a:avLst/>
              <a:gdLst>
                <a:gd name="T0" fmla="*/ 7 w 10"/>
                <a:gd name="T1" fmla="*/ 5 h 5"/>
                <a:gd name="T2" fmla="*/ 0 w 10"/>
                <a:gd name="T3" fmla="*/ 0 h 5"/>
                <a:gd name="T4" fmla="*/ 6 w 10"/>
                <a:gd name="T5" fmla="*/ 1 h 5"/>
                <a:gd name="T6" fmla="*/ 10 w 10"/>
                <a:gd name="T7" fmla="*/ 4 h 5"/>
                <a:gd name="T8" fmla="*/ 7 w 10"/>
                <a:gd name="T9" fmla="*/ 5 h 5"/>
              </a:gdLst>
              <a:ahLst/>
              <a:cxnLst>
                <a:cxn ang="0">
                  <a:pos x="T0" y="T1"/>
                </a:cxn>
                <a:cxn ang="0">
                  <a:pos x="T2" y="T3"/>
                </a:cxn>
                <a:cxn ang="0">
                  <a:pos x="T4" y="T5"/>
                </a:cxn>
                <a:cxn ang="0">
                  <a:pos x="T6" y="T7"/>
                </a:cxn>
                <a:cxn ang="0">
                  <a:pos x="T8" y="T9"/>
                </a:cxn>
              </a:cxnLst>
              <a:rect l="0" t="0" r="r" b="b"/>
              <a:pathLst>
                <a:path w="10" h="5">
                  <a:moveTo>
                    <a:pt x="7" y="5"/>
                  </a:moveTo>
                  <a:cubicBezTo>
                    <a:pt x="4" y="4"/>
                    <a:pt x="2" y="3"/>
                    <a:pt x="0" y="0"/>
                  </a:cubicBezTo>
                  <a:cubicBezTo>
                    <a:pt x="2" y="1"/>
                    <a:pt x="4" y="1"/>
                    <a:pt x="6" y="1"/>
                  </a:cubicBezTo>
                  <a:cubicBezTo>
                    <a:pt x="7" y="3"/>
                    <a:pt x="9" y="2"/>
                    <a:pt x="10" y="4"/>
                  </a:cubicBezTo>
                  <a:cubicBezTo>
                    <a:pt x="9" y="5"/>
                    <a:pt x="8" y="5"/>
                    <a:pt x="7" y="5"/>
                  </a:cubicBezTo>
                  <a:close/>
                </a:path>
              </a:pathLst>
            </a:custGeom>
            <a:solidFill>
              <a:srgbClr val="F7E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1" name="Freeform 2048"/>
            <p:cNvSpPr>
              <a:spLocks/>
            </p:cNvSpPr>
            <p:nvPr/>
          </p:nvSpPr>
          <p:spPr bwMode="auto">
            <a:xfrm>
              <a:off x="927" y="1742"/>
              <a:ext cx="33" cy="16"/>
            </a:xfrm>
            <a:custGeom>
              <a:avLst/>
              <a:gdLst>
                <a:gd name="T0" fmla="*/ 6 w 14"/>
                <a:gd name="T1" fmla="*/ 2 h 7"/>
                <a:gd name="T2" fmla="*/ 14 w 14"/>
                <a:gd name="T3" fmla="*/ 1 h 7"/>
                <a:gd name="T4" fmla="*/ 12 w 14"/>
                <a:gd name="T5" fmla="*/ 4 h 7"/>
                <a:gd name="T6" fmla="*/ 0 w 14"/>
                <a:gd name="T7" fmla="*/ 7 h 7"/>
                <a:gd name="T8" fmla="*/ 6 w 14"/>
                <a:gd name="T9" fmla="*/ 2 h 7"/>
              </a:gdLst>
              <a:ahLst/>
              <a:cxnLst>
                <a:cxn ang="0">
                  <a:pos x="T0" y="T1"/>
                </a:cxn>
                <a:cxn ang="0">
                  <a:pos x="T2" y="T3"/>
                </a:cxn>
                <a:cxn ang="0">
                  <a:pos x="T4" y="T5"/>
                </a:cxn>
                <a:cxn ang="0">
                  <a:pos x="T6" y="T7"/>
                </a:cxn>
                <a:cxn ang="0">
                  <a:pos x="T8" y="T9"/>
                </a:cxn>
              </a:cxnLst>
              <a:rect l="0" t="0" r="r" b="b"/>
              <a:pathLst>
                <a:path w="14" h="7">
                  <a:moveTo>
                    <a:pt x="6" y="2"/>
                  </a:moveTo>
                  <a:cubicBezTo>
                    <a:pt x="9" y="2"/>
                    <a:pt x="12" y="0"/>
                    <a:pt x="14" y="1"/>
                  </a:cubicBezTo>
                  <a:cubicBezTo>
                    <a:pt x="14" y="2"/>
                    <a:pt x="13" y="3"/>
                    <a:pt x="12" y="4"/>
                  </a:cubicBezTo>
                  <a:cubicBezTo>
                    <a:pt x="8" y="5"/>
                    <a:pt x="5" y="7"/>
                    <a:pt x="0" y="7"/>
                  </a:cubicBezTo>
                  <a:cubicBezTo>
                    <a:pt x="2" y="4"/>
                    <a:pt x="4" y="3"/>
                    <a:pt x="6" y="2"/>
                  </a:cubicBezTo>
                  <a:close/>
                </a:path>
              </a:pathLst>
            </a:custGeom>
            <a:solidFill>
              <a:srgbClr val="F5F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2" name="Freeform 2049"/>
            <p:cNvSpPr>
              <a:spLocks/>
            </p:cNvSpPr>
            <p:nvPr/>
          </p:nvSpPr>
          <p:spPr bwMode="auto">
            <a:xfrm>
              <a:off x="1699" y="3113"/>
              <a:ext cx="5" cy="26"/>
            </a:xfrm>
            <a:custGeom>
              <a:avLst/>
              <a:gdLst>
                <a:gd name="T0" fmla="*/ 1 w 2"/>
                <a:gd name="T1" fmla="*/ 0 h 11"/>
                <a:gd name="T2" fmla="*/ 1 w 2"/>
                <a:gd name="T3" fmla="*/ 11 h 11"/>
                <a:gd name="T4" fmla="*/ 1 w 2"/>
                <a:gd name="T5" fmla="*/ 0 h 11"/>
              </a:gdLst>
              <a:ahLst/>
              <a:cxnLst>
                <a:cxn ang="0">
                  <a:pos x="T0" y="T1"/>
                </a:cxn>
                <a:cxn ang="0">
                  <a:pos x="T2" y="T3"/>
                </a:cxn>
                <a:cxn ang="0">
                  <a:pos x="T4" y="T5"/>
                </a:cxn>
              </a:cxnLst>
              <a:rect l="0" t="0" r="r" b="b"/>
              <a:pathLst>
                <a:path w="2" h="11">
                  <a:moveTo>
                    <a:pt x="1" y="0"/>
                  </a:moveTo>
                  <a:cubicBezTo>
                    <a:pt x="2" y="4"/>
                    <a:pt x="1" y="7"/>
                    <a:pt x="1" y="11"/>
                  </a:cubicBezTo>
                  <a:cubicBezTo>
                    <a:pt x="0" y="8"/>
                    <a:pt x="1" y="4"/>
                    <a:pt x="1" y="0"/>
                  </a:cubicBezTo>
                  <a:close/>
                </a:path>
              </a:pathLst>
            </a:custGeom>
            <a:solidFill>
              <a:srgbClr val="917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3" name="Freeform 2050"/>
            <p:cNvSpPr>
              <a:spLocks/>
            </p:cNvSpPr>
            <p:nvPr/>
          </p:nvSpPr>
          <p:spPr bwMode="auto">
            <a:xfrm>
              <a:off x="946" y="2152"/>
              <a:ext cx="26" cy="40"/>
            </a:xfrm>
            <a:custGeom>
              <a:avLst/>
              <a:gdLst>
                <a:gd name="T0" fmla="*/ 9 w 11"/>
                <a:gd name="T1" fmla="*/ 1 h 17"/>
                <a:gd name="T2" fmla="*/ 10 w 11"/>
                <a:gd name="T3" fmla="*/ 3 h 17"/>
                <a:gd name="T4" fmla="*/ 8 w 11"/>
                <a:gd name="T5" fmla="*/ 6 h 17"/>
                <a:gd name="T6" fmla="*/ 8 w 11"/>
                <a:gd name="T7" fmla="*/ 8 h 17"/>
                <a:gd name="T8" fmla="*/ 11 w 11"/>
                <a:gd name="T9" fmla="*/ 11 h 17"/>
                <a:gd name="T10" fmla="*/ 8 w 11"/>
                <a:gd name="T11" fmla="*/ 17 h 17"/>
                <a:gd name="T12" fmla="*/ 6 w 11"/>
                <a:gd name="T13" fmla="*/ 16 h 17"/>
                <a:gd name="T14" fmla="*/ 4 w 11"/>
                <a:gd name="T15" fmla="*/ 15 h 17"/>
                <a:gd name="T16" fmla="*/ 6 w 11"/>
                <a:gd name="T17" fmla="*/ 16 h 17"/>
                <a:gd name="T18" fmla="*/ 6 w 11"/>
                <a:gd name="T19" fmla="*/ 17 h 17"/>
                <a:gd name="T20" fmla="*/ 0 w 11"/>
                <a:gd name="T21" fmla="*/ 11 h 17"/>
                <a:gd name="T22" fmla="*/ 1 w 11"/>
                <a:gd name="T23" fmla="*/ 1 h 17"/>
                <a:gd name="T24" fmla="*/ 4 w 11"/>
                <a:gd name="T25" fmla="*/ 0 h 17"/>
                <a:gd name="T26" fmla="*/ 5 w 11"/>
                <a:gd name="T27" fmla="*/ 2 h 17"/>
                <a:gd name="T28" fmla="*/ 5 w 11"/>
                <a:gd name="T29" fmla="*/ 3 h 17"/>
                <a:gd name="T30" fmla="*/ 6 w 11"/>
                <a:gd name="T31" fmla="*/ 3 h 17"/>
                <a:gd name="T32" fmla="*/ 9 w 11"/>
                <a:gd name="T33"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7">
                  <a:moveTo>
                    <a:pt x="9" y="1"/>
                  </a:moveTo>
                  <a:cubicBezTo>
                    <a:pt x="11" y="1"/>
                    <a:pt x="9" y="3"/>
                    <a:pt x="10" y="3"/>
                  </a:cubicBezTo>
                  <a:cubicBezTo>
                    <a:pt x="11" y="5"/>
                    <a:pt x="11" y="5"/>
                    <a:pt x="8" y="6"/>
                  </a:cubicBezTo>
                  <a:cubicBezTo>
                    <a:pt x="7" y="7"/>
                    <a:pt x="8" y="7"/>
                    <a:pt x="8" y="8"/>
                  </a:cubicBezTo>
                  <a:cubicBezTo>
                    <a:pt x="8" y="9"/>
                    <a:pt x="10" y="10"/>
                    <a:pt x="11" y="11"/>
                  </a:cubicBezTo>
                  <a:cubicBezTo>
                    <a:pt x="11" y="13"/>
                    <a:pt x="10" y="15"/>
                    <a:pt x="8" y="17"/>
                  </a:cubicBezTo>
                  <a:cubicBezTo>
                    <a:pt x="8" y="17"/>
                    <a:pt x="7" y="16"/>
                    <a:pt x="6" y="16"/>
                  </a:cubicBezTo>
                  <a:cubicBezTo>
                    <a:pt x="6" y="15"/>
                    <a:pt x="5" y="15"/>
                    <a:pt x="4" y="15"/>
                  </a:cubicBezTo>
                  <a:cubicBezTo>
                    <a:pt x="5" y="15"/>
                    <a:pt x="6" y="16"/>
                    <a:pt x="6" y="16"/>
                  </a:cubicBezTo>
                  <a:cubicBezTo>
                    <a:pt x="6" y="16"/>
                    <a:pt x="6" y="17"/>
                    <a:pt x="6" y="17"/>
                  </a:cubicBezTo>
                  <a:cubicBezTo>
                    <a:pt x="2" y="17"/>
                    <a:pt x="0" y="15"/>
                    <a:pt x="0" y="11"/>
                  </a:cubicBezTo>
                  <a:cubicBezTo>
                    <a:pt x="0" y="8"/>
                    <a:pt x="0" y="4"/>
                    <a:pt x="1" y="1"/>
                  </a:cubicBezTo>
                  <a:cubicBezTo>
                    <a:pt x="1" y="0"/>
                    <a:pt x="3" y="0"/>
                    <a:pt x="4" y="0"/>
                  </a:cubicBezTo>
                  <a:cubicBezTo>
                    <a:pt x="6" y="0"/>
                    <a:pt x="5" y="1"/>
                    <a:pt x="5" y="2"/>
                  </a:cubicBezTo>
                  <a:cubicBezTo>
                    <a:pt x="5" y="2"/>
                    <a:pt x="4" y="3"/>
                    <a:pt x="5" y="3"/>
                  </a:cubicBezTo>
                  <a:cubicBezTo>
                    <a:pt x="5" y="4"/>
                    <a:pt x="6" y="3"/>
                    <a:pt x="6" y="3"/>
                  </a:cubicBezTo>
                  <a:cubicBezTo>
                    <a:pt x="7" y="2"/>
                    <a:pt x="8" y="2"/>
                    <a:pt x="9" y="1"/>
                  </a:cubicBezTo>
                  <a:close/>
                </a:path>
              </a:pathLst>
            </a:custGeom>
            <a:solidFill>
              <a:srgbClr val="EED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4" name="Freeform 2051"/>
            <p:cNvSpPr>
              <a:spLocks/>
            </p:cNvSpPr>
            <p:nvPr/>
          </p:nvSpPr>
          <p:spPr bwMode="auto">
            <a:xfrm>
              <a:off x="953" y="2156"/>
              <a:ext cx="9" cy="7"/>
            </a:xfrm>
            <a:custGeom>
              <a:avLst/>
              <a:gdLst>
                <a:gd name="T0" fmla="*/ 3 w 4"/>
                <a:gd name="T1" fmla="*/ 1 h 3"/>
                <a:gd name="T2" fmla="*/ 2 w 4"/>
                <a:gd name="T3" fmla="*/ 3 h 3"/>
                <a:gd name="T4" fmla="*/ 0 w 4"/>
                <a:gd name="T5" fmla="*/ 1 h 3"/>
                <a:gd name="T6" fmla="*/ 2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3"/>
                    <a:pt x="2" y="3"/>
                  </a:cubicBezTo>
                  <a:cubicBezTo>
                    <a:pt x="1" y="3"/>
                    <a:pt x="0" y="2"/>
                    <a:pt x="0" y="1"/>
                  </a:cubicBezTo>
                  <a:cubicBezTo>
                    <a:pt x="0" y="0"/>
                    <a:pt x="1" y="0"/>
                    <a:pt x="2" y="0"/>
                  </a:cubicBezTo>
                  <a:cubicBezTo>
                    <a:pt x="3" y="0"/>
                    <a:pt x="3" y="1"/>
                    <a:pt x="3" y="1"/>
                  </a:cubicBezTo>
                  <a:close/>
                </a:path>
              </a:pathLst>
            </a:custGeom>
            <a:solidFill>
              <a:srgbClr val="7A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5" name="Freeform 2052"/>
            <p:cNvSpPr>
              <a:spLocks/>
            </p:cNvSpPr>
            <p:nvPr/>
          </p:nvSpPr>
          <p:spPr bwMode="auto">
            <a:xfrm>
              <a:off x="931" y="2459"/>
              <a:ext cx="69" cy="131"/>
            </a:xfrm>
            <a:custGeom>
              <a:avLst/>
              <a:gdLst>
                <a:gd name="T0" fmla="*/ 16 w 29"/>
                <a:gd name="T1" fmla="*/ 52 h 55"/>
                <a:gd name="T2" fmla="*/ 15 w 29"/>
                <a:gd name="T3" fmla="*/ 51 h 55"/>
                <a:gd name="T4" fmla="*/ 0 w 29"/>
                <a:gd name="T5" fmla="*/ 55 h 55"/>
                <a:gd name="T6" fmla="*/ 9 w 29"/>
                <a:gd name="T7" fmla="*/ 53 h 55"/>
                <a:gd name="T8" fmla="*/ 14 w 29"/>
                <a:gd name="T9" fmla="*/ 50 h 55"/>
                <a:gd name="T10" fmla="*/ 19 w 29"/>
                <a:gd name="T11" fmla="*/ 32 h 55"/>
                <a:gd name="T12" fmla="*/ 20 w 29"/>
                <a:gd name="T13" fmla="*/ 29 h 55"/>
                <a:gd name="T14" fmla="*/ 21 w 29"/>
                <a:gd name="T15" fmla="*/ 20 h 55"/>
                <a:gd name="T16" fmla="*/ 24 w 29"/>
                <a:gd name="T17" fmla="*/ 3 h 55"/>
                <a:gd name="T18" fmla="*/ 29 w 29"/>
                <a:gd name="T19" fmla="*/ 0 h 55"/>
                <a:gd name="T20" fmla="*/ 24 w 29"/>
                <a:gd name="T21" fmla="*/ 13 h 55"/>
                <a:gd name="T22" fmla="*/ 29 w 29"/>
                <a:gd name="T23" fmla="*/ 9 h 55"/>
                <a:gd name="T24" fmla="*/ 24 w 29"/>
                <a:gd name="T25" fmla="*/ 16 h 55"/>
                <a:gd name="T26" fmla="*/ 28 w 29"/>
                <a:gd name="T27" fmla="*/ 16 h 55"/>
                <a:gd name="T28" fmla="*/ 24 w 29"/>
                <a:gd name="T29" fmla="*/ 20 h 55"/>
                <a:gd name="T30" fmla="*/ 28 w 29"/>
                <a:gd name="T31" fmla="*/ 20 h 55"/>
                <a:gd name="T32" fmla="*/ 24 w 29"/>
                <a:gd name="T33" fmla="*/ 23 h 55"/>
                <a:gd name="T34" fmla="*/ 19 w 29"/>
                <a:gd name="T35" fmla="*/ 48 h 55"/>
                <a:gd name="T36" fmla="*/ 17 w 29"/>
                <a:gd name="T37" fmla="*/ 52 h 55"/>
                <a:gd name="T38" fmla="*/ 16 w 29"/>
                <a:gd name="T39"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55">
                  <a:moveTo>
                    <a:pt x="16" y="52"/>
                  </a:moveTo>
                  <a:cubicBezTo>
                    <a:pt x="16" y="51"/>
                    <a:pt x="16" y="50"/>
                    <a:pt x="15" y="51"/>
                  </a:cubicBezTo>
                  <a:cubicBezTo>
                    <a:pt x="11" y="55"/>
                    <a:pt x="5" y="54"/>
                    <a:pt x="0" y="55"/>
                  </a:cubicBezTo>
                  <a:cubicBezTo>
                    <a:pt x="3" y="53"/>
                    <a:pt x="6" y="53"/>
                    <a:pt x="9" y="53"/>
                  </a:cubicBezTo>
                  <a:cubicBezTo>
                    <a:pt x="11" y="52"/>
                    <a:pt x="13" y="52"/>
                    <a:pt x="14" y="50"/>
                  </a:cubicBezTo>
                  <a:cubicBezTo>
                    <a:pt x="18" y="45"/>
                    <a:pt x="18" y="38"/>
                    <a:pt x="19" y="32"/>
                  </a:cubicBezTo>
                  <a:cubicBezTo>
                    <a:pt x="20" y="31"/>
                    <a:pt x="20" y="30"/>
                    <a:pt x="20" y="29"/>
                  </a:cubicBezTo>
                  <a:cubicBezTo>
                    <a:pt x="21" y="26"/>
                    <a:pt x="20" y="23"/>
                    <a:pt x="21" y="20"/>
                  </a:cubicBezTo>
                  <a:cubicBezTo>
                    <a:pt x="20" y="14"/>
                    <a:pt x="22" y="8"/>
                    <a:pt x="24" y="3"/>
                  </a:cubicBezTo>
                  <a:cubicBezTo>
                    <a:pt x="26" y="3"/>
                    <a:pt x="26" y="0"/>
                    <a:pt x="29" y="0"/>
                  </a:cubicBezTo>
                  <a:cubicBezTo>
                    <a:pt x="28" y="4"/>
                    <a:pt x="24" y="8"/>
                    <a:pt x="24" y="13"/>
                  </a:cubicBezTo>
                  <a:cubicBezTo>
                    <a:pt x="26" y="12"/>
                    <a:pt x="26" y="9"/>
                    <a:pt x="29" y="9"/>
                  </a:cubicBezTo>
                  <a:cubicBezTo>
                    <a:pt x="28" y="12"/>
                    <a:pt x="24" y="13"/>
                    <a:pt x="24" y="16"/>
                  </a:cubicBezTo>
                  <a:cubicBezTo>
                    <a:pt x="26" y="16"/>
                    <a:pt x="27" y="14"/>
                    <a:pt x="28" y="16"/>
                  </a:cubicBezTo>
                  <a:cubicBezTo>
                    <a:pt x="27" y="17"/>
                    <a:pt x="24" y="17"/>
                    <a:pt x="24" y="20"/>
                  </a:cubicBezTo>
                  <a:cubicBezTo>
                    <a:pt x="25" y="21"/>
                    <a:pt x="27" y="18"/>
                    <a:pt x="28" y="20"/>
                  </a:cubicBezTo>
                  <a:cubicBezTo>
                    <a:pt x="27" y="21"/>
                    <a:pt x="24" y="21"/>
                    <a:pt x="24" y="23"/>
                  </a:cubicBezTo>
                  <a:cubicBezTo>
                    <a:pt x="23" y="32"/>
                    <a:pt x="22" y="40"/>
                    <a:pt x="19" y="48"/>
                  </a:cubicBezTo>
                  <a:cubicBezTo>
                    <a:pt x="19" y="49"/>
                    <a:pt x="18" y="50"/>
                    <a:pt x="17" y="52"/>
                  </a:cubicBezTo>
                  <a:cubicBezTo>
                    <a:pt x="17" y="52"/>
                    <a:pt x="16" y="52"/>
                    <a:pt x="16" y="52"/>
                  </a:cubicBezTo>
                  <a:close/>
                </a:path>
              </a:pathLst>
            </a:custGeom>
            <a:solidFill>
              <a:srgbClr val="EFD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6" name="Freeform 2053"/>
            <p:cNvSpPr>
              <a:spLocks/>
            </p:cNvSpPr>
            <p:nvPr/>
          </p:nvSpPr>
          <p:spPr bwMode="auto">
            <a:xfrm>
              <a:off x="1609" y="3146"/>
              <a:ext cx="26" cy="199"/>
            </a:xfrm>
            <a:custGeom>
              <a:avLst/>
              <a:gdLst>
                <a:gd name="T0" fmla="*/ 8 w 11"/>
                <a:gd name="T1" fmla="*/ 43 h 84"/>
                <a:gd name="T2" fmla="*/ 10 w 11"/>
                <a:gd name="T3" fmla="*/ 0 h 84"/>
                <a:gd name="T4" fmla="*/ 11 w 11"/>
                <a:gd name="T5" fmla="*/ 7 h 84"/>
                <a:gd name="T6" fmla="*/ 11 w 11"/>
                <a:gd name="T7" fmla="*/ 36 h 84"/>
                <a:gd name="T8" fmla="*/ 9 w 11"/>
                <a:gd name="T9" fmla="*/ 61 h 84"/>
                <a:gd name="T10" fmla="*/ 8 w 11"/>
                <a:gd name="T11" fmla="*/ 70 h 84"/>
                <a:gd name="T12" fmla="*/ 7 w 11"/>
                <a:gd name="T13" fmla="*/ 78 h 84"/>
                <a:gd name="T14" fmla="*/ 1 w 11"/>
                <a:gd name="T15" fmla="*/ 84 h 84"/>
                <a:gd name="T16" fmla="*/ 0 w 11"/>
                <a:gd name="T17" fmla="*/ 82 h 84"/>
                <a:gd name="T18" fmla="*/ 5 w 11"/>
                <a:gd name="T19" fmla="*/ 68 h 84"/>
                <a:gd name="T20" fmla="*/ 7 w 11"/>
                <a:gd name="T21" fmla="*/ 52 h 84"/>
                <a:gd name="T22" fmla="*/ 8 w 11"/>
                <a:gd name="T23" fmla="*/ 4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4">
                  <a:moveTo>
                    <a:pt x="8" y="43"/>
                  </a:moveTo>
                  <a:cubicBezTo>
                    <a:pt x="10" y="29"/>
                    <a:pt x="10" y="15"/>
                    <a:pt x="10" y="0"/>
                  </a:cubicBezTo>
                  <a:cubicBezTo>
                    <a:pt x="11" y="2"/>
                    <a:pt x="10" y="5"/>
                    <a:pt x="11" y="7"/>
                  </a:cubicBezTo>
                  <a:cubicBezTo>
                    <a:pt x="11" y="16"/>
                    <a:pt x="11" y="26"/>
                    <a:pt x="11" y="36"/>
                  </a:cubicBezTo>
                  <a:cubicBezTo>
                    <a:pt x="10" y="44"/>
                    <a:pt x="10" y="52"/>
                    <a:pt x="9" y="61"/>
                  </a:cubicBezTo>
                  <a:cubicBezTo>
                    <a:pt x="9" y="64"/>
                    <a:pt x="9" y="67"/>
                    <a:pt x="8" y="70"/>
                  </a:cubicBezTo>
                  <a:cubicBezTo>
                    <a:pt x="8" y="73"/>
                    <a:pt x="8" y="75"/>
                    <a:pt x="7" y="78"/>
                  </a:cubicBezTo>
                  <a:cubicBezTo>
                    <a:pt x="6" y="80"/>
                    <a:pt x="5" y="84"/>
                    <a:pt x="1" y="84"/>
                  </a:cubicBezTo>
                  <a:cubicBezTo>
                    <a:pt x="1" y="83"/>
                    <a:pt x="0" y="82"/>
                    <a:pt x="0" y="82"/>
                  </a:cubicBezTo>
                  <a:cubicBezTo>
                    <a:pt x="4" y="78"/>
                    <a:pt x="5" y="73"/>
                    <a:pt x="5" y="68"/>
                  </a:cubicBezTo>
                  <a:cubicBezTo>
                    <a:pt x="6" y="63"/>
                    <a:pt x="7" y="57"/>
                    <a:pt x="7" y="52"/>
                  </a:cubicBezTo>
                  <a:cubicBezTo>
                    <a:pt x="9" y="49"/>
                    <a:pt x="7" y="46"/>
                    <a:pt x="8" y="43"/>
                  </a:cubicBezTo>
                  <a:close/>
                </a:path>
              </a:pathLst>
            </a:custGeom>
            <a:solidFill>
              <a:srgbClr val="F1D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7" name="Freeform 2054"/>
            <p:cNvSpPr>
              <a:spLocks/>
            </p:cNvSpPr>
            <p:nvPr/>
          </p:nvSpPr>
          <p:spPr bwMode="auto">
            <a:xfrm>
              <a:off x="1611" y="3312"/>
              <a:ext cx="19" cy="52"/>
            </a:xfrm>
            <a:custGeom>
              <a:avLst/>
              <a:gdLst>
                <a:gd name="T0" fmla="*/ 0 w 8"/>
                <a:gd name="T1" fmla="*/ 14 h 22"/>
                <a:gd name="T2" fmla="*/ 6 w 8"/>
                <a:gd name="T3" fmla="*/ 4 h 22"/>
                <a:gd name="T4" fmla="*/ 7 w 8"/>
                <a:gd name="T5" fmla="*/ 1 h 22"/>
                <a:gd name="T6" fmla="*/ 8 w 8"/>
                <a:gd name="T7" fmla="*/ 2 h 22"/>
                <a:gd name="T8" fmla="*/ 7 w 8"/>
                <a:gd name="T9" fmla="*/ 10 h 22"/>
                <a:gd name="T10" fmla="*/ 7 w 8"/>
                <a:gd name="T11" fmla="*/ 18 h 22"/>
                <a:gd name="T12" fmla="*/ 6 w 8"/>
                <a:gd name="T13" fmla="*/ 22 h 22"/>
                <a:gd name="T14" fmla="*/ 5 w 8"/>
                <a:gd name="T15" fmla="*/ 16 h 22"/>
                <a:gd name="T16" fmla="*/ 3 w 8"/>
                <a:gd name="T17" fmla="*/ 14 h 22"/>
                <a:gd name="T18" fmla="*/ 0 w 8"/>
                <a:gd name="T19" fmla="*/ 15 h 22"/>
                <a:gd name="T20" fmla="*/ 0 w 8"/>
                <a:gd name="T21"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2">
                  <a:moveTo>
                    <a:pt x="0" y="14"/>
                  </a:moveTo>
                  <a:cubicBezTo>
                    <a:pt x="4" y="11"/>
                    <a:pt x="5" y="8"/>
                    <a:pt x="6" y="4"/>
                  </a:cubicBezTo>
                  <a:cubicBezTo>
                    <a:pt x="6" y="3"/>
                    <a:pt x="6" y="2"/>
                    <a:pt x="7" y="1"/>
                  </a:cubicBezTo>
                  <a:cubicBezTo>
                    <a:pt x="7" y="0"/>
                    <a:pt x="8" y="1"/>
                    <a:pt x="8" y="2"/>
                  </a:cubicBezTo>
                  <a:cubicBezTo>
                    <a:pt x="8" y="4"/>
                    <a:pt x="8" y="7"/>
                    <a:pt x="7" y="10"/>
                  </a:cubicBezTo>
                  <a:cubicBezTo>
                    <a:pt x="6" y="12"/>
                    <a:pt x="7" y="15"/>
                    <a:pt x="7" y="18"/>
                  </a:cubicBezTo>
                  <a:cubicBezTo>
                    <a:pt x="7" y="19"/>
                    <a:pt x="7" y="21"/>
                    <a:pt x="6" y="22"/>
                  </a:cubicBezTo>
                  <a:cubicBezTo>
                    <a:pt x="6" y="20"/>
                    <a:pt x="4" y="19"/>
                    <a:pt x="5" y="16"/>
                  </a:cubicBezTo>
                  <a:cubicBezTo>
                    <a:pt x="6" y="16"/>
                    <a:pt x="6" y="13"/>
                    <a:pt x="3" y="14"/>
                  </a:cubicBezTo>
                  <a:cubicBezTo>
                    <a:pt x="2" y="15"/>
                    <a:pt x="1" y="15"/>
                    <a:pt x="0" y="15"/>
                  </a:cubicBezTo>
                  <a:cubicBezTo>
                    <a:pt x="0" y="14"/>
                    <a:pt x="0" y="14"/>
                    <a:pt x="0" y="14"/>
                  </a:cubicBezTo>
                  <a:close/>
                </a:path>
              </a:pathLst>
            </a:custGeom>
            <a:solidFill>
              <a:srgbClr val="7750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8" name="Freeform 2055"/>
            <p:cNvSpPr>
              <a:spLocks/>
            </p:cNvSpPr>
            <p:nvPr/>
          </p:nvSpPr>
          <p:spPr bwMode="auto">
            <a:xfrm>
              <a:off x="1763" y="1436"/>
              <a:ext cx="10" cy="5"/>
            </a:xfrm>
            <a:custGeom>
              <a:avLst/>
              <a:gdLst>
                <a:gd name="T0" fmla="*/ 3 w 4"/>
                <a:gd name="T1" fmla="*/ 0 h 2"/>
                <a:gd name="T2" fmla="*/ 2 w 4"/>
                <a:gd name="T3" fmla="*/ 2 h 2"/>
                <a:gd name="T4" fmla="*/ 0 w 4"/>
                <a:gd name="T5" fmla="*/ 0 h 2"/>
                <a:gd name="T6" fmla="*/ 3 w 4"/>
                <a:gd name="T7" fmla="*/ 0 h 2"/>
              </a:gdLst>
              <a:ahLst/>
              <a:cxnLst>
                <a:cxn ang="0">
                  <a:pos x="T0" y="T1"/>
                </a:cxn>
                <a:cxn ang="0">
                  <a:pos x="T2" y="T3"/>
                </a:cxn>
                <a:cxn ang="0">
                  <a:pos x="T4" y="T5"/>
                </a:cxn>
                <a:cxn ang="0">
                  <a:pos x="T6" y="T7"/>
                </a:cxn>
              </a:cxnLst>
              <a:rect l="0" t="0" r="r" b="b"/>
              <a:pathLst>
                <a:path w="4" h="2">
                  <a:moveTo>
                    <a:pt x="3" y="0"/>
                  </a:moveTo>
                  <a:cubicBezTo>
                    <a:pt x="4" y="2"/>
                    <a:pt x="3" y="2"/>
                    <a:pt x="2" y="2"/>
                  </a:cubicBezTo>
                  <a:cubicBezTo>
                    <a:pt x="0" y="2"/>
                    <a:pt x="0" y="1"/>
                    <a:pt x="0" y="0"/>
                  </a:cubicBezTo>
                  <a:cubicBezTo>
                    <a:pt x="1" y="0"/>
                    <a:pt x="2" y="0"/>
                    <a:pt x="3" y="0"/>
                  </a:cubicBezTo>
                  <a:close/>
                </a:path>
              </a:pathLst>
            </a:custGeom>
            <a:solidFill>
              <a:srgbClr val="745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9" name="Freeform 2056"/>
            <p:cNvSpPr>
              <a:spLocks/>
            </p:cNvSpPr>
            <p:nvPr/>
          </p:nvSpPr>
          <p:spPr bwMode="auto">
            <a:xfrm>
              <a:off x="1737" y="1436"/>
              <a:ext cx="10" cy="8"/>
            </a:xfrm>
            <a:custGeom>
              <a:avLst/>
              <a:gdLst>
                <a:gd name="T0" fmla="*/ 1 w 4"/>
                <a:gd name="T1" fmla="*/ 3 h 3"/>
                <a:gd name="T2" fmla="*/ 1 w 4"/>
                <a:gd name="T3" fmla="*/ 1 h 3"/>
                <a:gd name="T4" fmla="*/ 3 w 4"/>
                <a:gd name="T5" fmla="*/ 1 h 3"/>
                <a:gd name="T6" fmla="*/ 3 w 4"/>
                <a:gd name="T7" fmla="*/ 3 h 3"/>
                <a:gd name="T8" fmla="*/ 1 w 4"/>
                <a:gd name="T9" fmla="*/ 3 h 3"/>
              </a:gdLst>
              <a:ahLst/>
              <a:cxnLst>
                <a:cxn ang="0">
                  <a:pos x="T0" y="T1"/>
                </a:cxn>
                <a:cxn ang="0">
                  <a:pos x="T2" y="T3"/>
                </a:cxn>
                <a:cxn ang="0">
                  <a:pos x="T4" y="T5"/>
                </a:cxn>
                <a:cxn ang="0">
                  <a:pos x="T6" y="T7"/>
                </a:cxn>
                <a:cxn ang="0">
                  <a:pos x="T8" y="T9"/>
                </a:cxn>
              </a:cxnLst>
              <a:rect l="0" t="0" r="r" b="b"/>
              <a:pathLst>
                <a:path w="4" h="3">
                  <a:moveTo>
                    <a:pt x="1" y="3"/>
                  </a:moveTo>
                  <a:cubicBezTo>
                    <a:pt x="0" y="2"/>
                    <a:pt x="0" y="1"/>
                    <a:pt x="1" y="1"/>
                  </a:cubicBezTo>
                  <a:cubicBezTo>
                    <a:pt x="1" y="0"/>
                    <a:pt x="2" y="0"/>
                    <a:pt x="3" y="1"/>
                  </a:cubicBezTo>
                  <a:cubicBezTo>
                    <a:pt x="4" y="1"/>
                    <a:pt x="4" y="2"/>
                    <a:pt x="3" y="3"/>
                  </a:cubicBezTo>
                  <a:cubicBezTo>
                    <a:pt x="2" y="3"/>
                    <a:pt x="2" y="3"/>
                    <a:pt x="1" y="3"/>
                  </a:cubicBezTo>
                  <a:close/>
                </a:path>
              </a:pathLst>
            </a:custGeom>
            <a:solidFill>
              <a:srgbClr val="8165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0" name="Freeform 2057"/>
            <p:cNvSpPr>
              <a:spLocks/>
            </p:cNvSpPr>
            <p:nvPr/>
          </p:nvSpPr>
          <p:spPr bwMode="auto">
            <a:xfrm>
              <a:off x="1711" y="2777"/>
              <a:ext cx="52" cy="19"/>
            </a:xfrm>
            <a:custGeom>
              <a:avLst/>
              <a:gdLst>
                <a:gd name="T0" fmla="*/ 7 w 22"/>
                <a:gd name="T1" fmla="*/ 7 h 8"/>
                <a:gd name="T2" fmla="*/ 0 w 22"/>
                <a:gd name="T3" fmla="*/ 0 h 8"/>
                <a:gd name="T4" fmla="*/ 5 w 22"/>
                <a:gd name="T5" fmla="*/ 2 h 8"/>
                <a:gd name="T6" fmla="*/ 22 w 22"/>
                <a:gd name="T7" fmla="*/ 6 h 8"/>
                <a:gd name="T8" fmla="*/ 22 w 22"/>
                <a:gd name="T9" fmla="*/ 6 h 8"/>
                <a:gd name="T10" fmla="*/ 7 w 22"/>
                <a:gd name="T11" fmla="*/ 7 h 8"/>
              </a:gdLst>
              <a:ahLst/>
              <a:cxnLst>
                <a:cxn ang="0">
                  <a:pos x="T0" y="T1"/>
                </a:cxn>
                <a:cxn ang="0">
                  <a:pos x="T2" y="T3"/>
                </a:cxn>
                <a:cxn ang="0">
                  <a:pos x="T4" y="T5"/>
                </a:cxn>
                <a:cxn ang="0">
                  <a:pos x="T6" y="T7"/>
                </a:cxn>
                <a:cxn ang="0">
                  <a:pos x="T8" y="T9"/>
                </a:cxn>
                <a:cxn ang="0">
                  <a:pos x="T10" y="T11"/>
                </a:cxn>
              </a:cxnLst>
              <a:rect l="0" t="0" r="r" b="b"/>
              <a:pathLst>
                <a:path w="22" h="8">
                  <a:moveTo>
                    <a:pt x="7" y="7"/>
                  </a:moveTo>
                  <a:cubicBezTo>
                    <a:pt x="5" y="5"/>
                    <a:pt x="1" y="4"/>
                    <a:pt x="0" y="0"/>
                  </a:cubicBezTo>
                  <a:cubicBezTo>
                    <a:pt x="2" y="0"/>
                    <a:pt x="3" y="2"/>
                    <a:pt x="5" y="2"/>
                  </a:cubicBezTo>
                  <a:cubicBezTo>
                    <a:pt x="11" y="3"/>
                    <a:pt x="16" y="6"/>
                    <a:pt x="22" y="6"/>
                  </a:cubicBezTo>
                  <a:cubicBezTo>
                    <a:pt x="22" y="6"/>
                    <a:pt x="22" y="6"/>
                    <a:pt x="22" y="6"/>
                  </a:cubicBezTo>
                  <a:cubicBezTo>
                    <a:pt x="17" y="6"/>
                    <a:pt x="12" y="8"/>
                    <a:pt x="7" y="7"/>
                  </a:cubicBezTo>
                  <a:close/>
                </a:path>
              </a:pathLst>
            </a:custGeom>
            <a:solidFill>
              <a:srgbClr val="F5F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1" name="Freeform 2058"/>
            <p:cNvSpPr>
              <a:spLocks/>
            </p:cNvSpPr>
            <p:nvPr/>
          </p:nvSpPr>
          <p:spPr bwMode="auto">
            <a:xfrm>
              <a:off x="1585" y="1668"/>
              <a:ext cx="14" cy="12"/>
            </a:xfrm>
            <a:custGeom>
              <a:avLst/>
              <a:gdLst>
                <a:gd name="T0" fmla="*/ 6 w 6"/>
                <a:gd name="T1" fmla="*/ 4 h 5"/>
                <a:gd name="T2" fmla="*/ 4 w 6"/>
                <a:gd name="T3" fmla="*/ 5 h 5"/>
                <a:gd name="T4" fmla="*/ 2 w 6"/>
                <a:gd name="T5" fmla="*/ 5 h 5"/>
                <a:gd name="T6" fmla="*/ 0 w 6"/>
                <a:gd name="T7" fmla="*/ 3 h 5"/>
                <a:gd name="T8" fmla="*/ 2 w 6"/>
                <a:gd name="T9" fmla="*/ 2 h 5"/>
                <a:gd name="T10" fmla="*/ 3 w 6"/>
                <a:gd name="T11" fmla="*/ 1 h 5"/>
                <a:gd name="T12" fmla="*/ 3 w 6"/>
                <a:gd name="T13" fmla="*/ 1 h 5"/>
                <a:gd name="T14" fmla="*/ 6 w 6"/>
                <a:gd name="T15" fmla="*/ 3 h 5"/>
                <a:gd name="T16" fmla="*/ 6 w 6"/>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4"/>
                  </a:moveTo>
                  <a:cubicBezTo>
                    <a:pt x="5" y="5"/>
                    <a:pt x="5" y="5"/>
                    <a:pt x="4" y="5"/>
                  </a:cubicBezTo>
                  <a:cubicBezTo>
                    <a:pt x="3" y="5"/>
                    <a:pt x="3" y="5"/>
                    <a:pt x="2" y="5"/>
                  </a:cubicBezTo>
                  <a:cubicBezTo>
                    <a:pt x="2" y="4"/>
                    <a:pt x="0" y="4"/>
                    <a:pt x="0" y="3"/>
                  </a:cubicBezTo>
                  <a:cubicBezTo>
                    <a:pt x="0" y="2"/>
                    <a:pt x="2" y="2"/>
                    <a:pt x="2" y="2"/>
                  </a:cubicBezTo>
                  <a:cubicBezTo>
                    <a:pt x="3" y="2"/>
                    <a:pt x="2" y="1"/>
                    <a:pt x="3" y="1"/>
                  </a:cubicBezTo>
                  <a:cubicBezTo>
                    <a:pt x="3" y="1"/>
                    <a:pt x="3" y="1"/>
                    <a:pt x="3" y="1"/>
                  </a:cubicBezTo>
                  <a:cubicBezTo>
                    <a:pt x="5" y="0"/>
                    <a:pt x="5" y="2"/>
                    <a:pt x="6" y="3"/>
                  </a:cubicBezTo>
                  <a:cubicBezTo>
                    <a:pt x="6" y="3"/>
                    <a:pt x="6" y="4"/>
                    <a:pt x="6" y="4"/>
                  </a:cubicBezTo>
                  <a:close/>
                </a:path>
              </a:pathLst>
            </a:custGeom>
            <a:solidFill>
              <a:srgbClr val="A98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2" name="Freeform 2059"/>
            <p:cNvSpPr>
              <a:spLocks/>
            </p:cNvSpPr>
            <p:nvPr/>
          </p:nvSpPr>
          <p:spPr bwMode="auto">
            <a:xfrm>
              <a:off x="1587" y="1680"/>
              <a:ext cx="12" cy="7"/>
            </a:xfrm>
            <a:custGeom>
              <a:avLst/>
              <a:gdLst>
                <a:gd name="T0" fmla="*/ 3 w 5"/>
                <a:gd name="T1" fmla="*/ 0 h 3"/>
                <a:gd name="T2" fmla="*/ 2 w 5"/>
                <a:gd name="T3" fmla="*/ 3 h 3"/>
                <a:gd name="T4" fmla="*/ 0 w 5"/>
                <a:gd name="T5" fmla="*/ 2 h 3"/>
                <a:gd name="T6" fmla="*/ 3 w 5"/>
                <a:gd name="T7" fmla="*/ 0 h 3"/>
              </a:gdLst>
              <a:ahLst/>
              <a:cxnLst>
                <a:cxn ang="0">
                  <a:pos x="T0" y="T1"/>
                </a:cxn>
                <a:cxn ang="0">
                  <a:pos x="T2" y="T3"/>
                </a:cxn>
                <a:cxn ang="0">
                  <a:pos x="T4" y="T5"/>
                </a:cxn>
                <a:cxn ang="0">
                  <a:pos x="T6" y="T7"/>
                </a:cxn>
              </a:cxnLst>
              <a:rect l="0" t="0" r="r" b="b"/>
              <a:pathLst>
                <a:path w="5" h="3">
                  <a:moveTo>
                    <a:pt x="3" y="0"/>
                  </a:moveTo>
                  <a:cubicBezTo>
                    <a:pt x="5" y="2"/>
                    <a:pt x="4" y="2"/>
                    <a:pt x="2" y="3"/>
                  </a:cubicBezTo>
                  <a:cubicBezTo>
                    <a:pt x="1" y="2"/>
                    <a:pt x="1" y="2"/>
                    <a:pt x="0" y="2"/>
                  </a:cubicBezTo>
                  <a:cubicBezTo>
                    <a:pt x="1" y="1"/>
                    <a:pt x="2" y="1"/>
                    <a:pt x="3" y="0"/>
                  </a:cubicBezTo>
                  <a:close/>
                </a:path>
              </a:pathLst>
            </a:custGeom>
            <a:solidFill>
              <a:srgbClr val="A98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3" name="Freeform 2060"/>
            <p:cNvSpPr>
              <a:spLocks/>
            </p:cNvSpPr>
            <p:nvPr/>
          </p:nvSpPr>
          <p:spPr bwMode="auto">
            <a:xfrm>
              <a:off x="1202" y="1017"/>
              <a:ext cx="17" cy="50"/>
            </a:xfrm>
            <a:custGeom>
              <a:avLst/>
              <a:gdLst>
                <a:gd name="T0" fmla="*/ 1 w 7"/>
                <a:gd name="T1" fmla="*/ 8 h 21"/>
                <a:gd name="T2" fmla="*/ 0 w 7"/>
                <a:gd name="T3" fmla="*/ 0 h 21"/>
                <a:gd name="T4" fmla="*/ 5 w 7"/>
                <a:gd name="T5" fmla="*/ 6 h 21"/>
                <a:gd name="T6" fmla="*/ 6 w 7"/>
                <a:gd name="T7" fmla="*/ 20 h 21"/>
                <a:gd name="T8" fmla="*/ 6 w 7"/>
                <a:gd name="T9" fmla="*/ 21 h 21"/>
                <a:gd name="T10" fmla="*/ 2 w 7"/>
                <a:gd name="T11" fmla="*/ 10 h 21"/>
                <a:gd name="T12" fmla="*/ 1 w 7"/>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7" h="21">
                  <a:moveTo>
                    <a:pt x="1" y="8"/>
                  </a:moveTo>
                  <a:cubicBezTo>
                    <a:pt x="2" y="5"/>
                    <a:pt x="0" y="3"/>
                    <a:pt x="0" y="0"/>
                  </a:cubicBezTo>
                  <a:cubicBezTo>
                    <a:pt x="2" y="1"/>
                    <a:pt x="5" y="5"/>
                    <a:pt x="5" y="6"/>
                  </a:cubicBezTo>
                  <a:cubicBezTo>
                    <a:pt x="6" y="11"/>
                    <a:pt x="7" y="15"/>
                    <a:pt x="6" y="20"/>
                  </a:cubicBezTo>
                  <a:cubicBezTo>
                    <a:pt x="6" y="20"/>
                    <a:pt x="6" y="20"/>
                    <a:pt x="6" y="21"/>
                  </a:cubicBezTo>
                  <a:cubicBezTo>
                    <a:pt x="2" y="18"/>
                    <a:pt x="2" y="14"/>
                    <a:pt x="2" y="10"/>
                  </a:cubicBezTo>
                  <a:cubicBezTo>
                    <a:pt x="2" y="10"/>
                    <a:pt x="2" y="9"/>
                    <a:pt x="1" y="8"/>
                  </a:cubicBezTo>
                  <a:close/>
                </a:path>
              </a:pathLst>
            </a:custGeom>
            <a:solidFill>
              <a:srgbClr val="F1C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4" name="Freeform 2061"/>
            <p:cNvSpPr>
              <a:spLocks/>
            </p:cNvSpPr>
            <p:nvPr/>
          </p:nvSpPr>
          <p:spPr bwMode="auto">
            <a:xfrm>
              <a:off x="1214" y="1032"/>
              <a:ext cx="5" cy="33"/>
            </a:xfrm>
            <a:custGeom>
              <a:avLst/>
              <a:gdLst>
                <a:gd name="T0" fmla="*/ 1 w 2"/>
                <a:gd name="T1" fmla="*/ 14 h 14"/>
                <a:gd name="T2" fmla="*/ 0 w 2"/>
                <a:gd name="T3" fmla="*/ 0 h 14"/>
                <a:gd name="T4" fmla="*/ 2 w 2"/>
                <a:gd name="T5" fmla="*/ 4 h 14"/>
                <a:gd name="T6" fmla="*/ 1 w 2"/>
                <a:gd name="T7" fmla="*/ 14 h 14"/>
              </a:gdLst>
              <a:ahLst/>
              <a:cxnLst>
                <a:cxn ang="0">
                  <a:pos x="T0" y="T1"/>
                </a:cxn>
                <a:cxn ang="0">
                  <a:pos x="T2" y="T3"/>
                </a:cxn>
                <a:cxn ang="0">
                  <a:pos x="T4" y="T5"/>
                </a:cxn>
                <a:cxn ang="0">
                  <a:pos x="T6" y="T7"/>
                </a:cxn>
              </a:cxnLst>
              <a:rect l="0" t="0" r="r" b="b"/>
              <a:pathLst>
                <a:path w="2" h="14">
                  <a:moveTo>
                    <a:pt x="1" y="14"/>
                  </a:moveTo>
                  <a:cubicBezTo>
                    <a:pt x="1" y="9"/>
                    <a:pt x="1" y="5"/>
                    <a:pt x="0" y="0"/>
                  </a:cubicBezTo>
                  <a:cubicBezTo>
                    <a:pt x="1" y="1"/>
                    <a:pt x="1" y="3"/>
                    <a:pt x="2" y="4"/>
                  </a:cubicBezTo>
                  <a:cubicBezTo>
                    <a:pt x="1" y="7"/>
                    <a:pt x="2" y="11"/>
                    <a:pt x="1" y="14"/>
                  </a:cubicBezTo>
                  <a:close/>
                </a:path>
              </a:pathLst>
            </a:custGeom>
            <a:solidFill>
              <a:srgbClr val="E69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5" name="Freeform 2062"/>
            <p:cNvSpPr>
              <a:spLocks/>
            </p:cNvSpPr>
            <p:nvPr/>
          </p:nvSpPr>
          <p:spPr bwMode="auto">
            <a:xfrm>
              <a:off x="860" y="958"/>
              <a:ext cx="14" cy="19"/>
            </a:xfrm>
            <a:custGeom>
              <a:avLst/>
              <a:gdLst>
                <a:gd name="T0" fmla="*/ 6 w 6"/>
                <a:gd name="T1" fmla="*/ 0 h 8"/>
                <a:gd name="T2" fmla="*/ 5 w 6"/>
                <a:gd name="T3" fmla="*/ 3 h 8"/>
                <a:gd name="T4" fmla="*/ 2 w 6"/>
                <a:gd name="T5" fmla="*/ 8 h 8"/>
                <a:gd name="T6" fmla="*/ 1 w 6"/>
                <a:gd name="T7" fmla="*/ 3 h 8"/>
                <a:gd name="T8" fmla="*/ 3 w 6"/>
                <a:gd name="T9" fmla="*/ 3 h 8"/>
                <a:gd name="T10" fmla="*/ 6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6" y="0"/>
                  </a:moveTo>
                  <a:cubicBezTo>
                    <a:pt x="6" y="1"/>
                    <a:pt x="5" y="2"/>
                    <a:pt x="5" y="3"/>
                  </a:cubicBezTo>
                  <a:cubicBezTo>
                    <a:pt x="6" y="6"/>
                    <a:pt x="5" y="8"/>
                    <a:pt x="2" y="8"/>
                  </a:cubicBezTo>
                  <a:cubicBezTo>
                    <a:pt x="0" y="7"/>
                    <a:pt x="0" y="5"/>
                    <a:pt x="1" y="3"/>
                  </a:cubicBezTo>
                  <a:cubicBezTo>
                    <a:pt x="1" y="4"/>
                    <a:pt x="2" y="4"/>
                    <a:pt x="3" y="3"/>
                  </a:cubicBezTo>
                  <a:cubicBezTo>
                    <a:pt x="4" y="2"/>
                    <a:pt x="4" y="0"/>
                    <a:pt x="6" y="0"/>
                  </a:cubicBezTo>
                  <a:close/>
                </a:path>
              </a:pathLst>
            </a:custGeom>
            <a:solidFill>
              <a:srgbClr val="E18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6" name="Freeform 2063"/>
            <p:cNvSpPr>
              <a:spLocks/>
            </p:cNvSpPr>
            <p:nvPr/>
          </p:nvSpPr>
          <p:spPr bwMode="auto">
            <a:xfrm>
              <a:off x="1747" y="1785"/>
              <a:ext cx="7" cy="7"/>
            </a:xfrm>
            <a:custGeom>
              <a:avLst/>
              <a:gdLst>
                <a:gd name="T0" fmla="*/ 3 w 3"/>
                <a:gd name="T1" fmla="*/ 2 h 3"/>
                <a:gd name="T2" fmla="*/ 2 w 3"/>
                <a:gd name="T3" fmla="*/ 3 h 3"/>
                <a:gd name="T4" fmla="*/ 0 w 3"/>
                <a:gd name="T5" fmla="*/ 1 h 3"/>
                <a:gd name="T6" fmla="*/ 1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3" y="3"/>
                    <a:pt x="2" y="3"/>
                  </a:cubicBezTo>
                  <a:cubicBezTo>
                    <a:pt x="1" y="3"/>
                    <a:pt x="0" y="2"/>
                    <a:pt x="0" y="1"/>
                  </a:cubicBezTo>
                  <a:cubicBezTo>
                    <a:pt x="0" y="1"/>
                    <a:pt x="0" y="0"/>
                    <a:pt x="1" y="0"/>
                  </a:cubicBezTo>
                  <a:cubicBezTo>
                    <a:pt x="2" y="0"/>
                    <a:pt x="3" y="1"/>
                    <a:pt x="3" y="2"/>
                  </a:cubicBezTo>
                  <a:close/>
                </a:path>
              </a:pathLst>
            </a:custGeom>
            <a:solidFill>
              <a:srgbClr val="836B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7" name="Freeform 2064"/>
            <p:cNvSpPr>
              <a:spLocks/>
            </p:cNvSpPr>
            <p:nvPr/>
          </p:nvSpPr>
          <p:spPr bwMode="auto">
            <a:xfrm>
              <a:off x="1053" y="1517"/>
              <a:ext cx="38" cy="57"/>
            </a:xfrm>
            <a:custGeom>
              <a:avLst/>
              <a:gdLst>
                <a:gd name="T0" fmla="*/ 7 w 16"/>
                <a:gd name="T1" fmla="*/ 16 h 24"/>
                <a:gd name="T2" fmla="*/ 16 w 16"/>
                <a:gd name="T3" fmla="*/ 23 h 24"/>
                <a:gd name="T4" fmla="*/ 12 w 16"/>
                <a:gd name="T5" fmla="*/ 24 h 24"/>
                <a:gd name="T6" fmla="*/ 1 w 16"/>
                <a:gd name="T7" fmla="*/ 16 h 24"/>
                <a:gd name="T8" fmla="*/ 1 w 16"/>
                <a:gd name="T9" fmla="*/ 13 h 24"/>
                <a:gd name="T10" fmla="*/ 0 w 16"/>
                <a:gd name="T11" fmla="*/ 4 h 24"/>
                <a:gd name="T12" fmla="*/ 3 w 16"/>
                <a:gd name="T13" fmla="*/ 1 h 24"/>
                <a:gd name="T14" fmla="*/ 10 w 16"/>
                <a:gd name="T15" fmla="*/ 3 h 24"/>
                <a:gd name="T16" fmla="*/ 10 w 16"/>
                <a:gd name="T17" fmla="*/ 5 h 24"/>
                <a:gd name="T18" fmla="*/ 5 w 16"/>
                <a:gd name="T19" fmla="*/ 14 h 24"/>
                <a:gd name="T20" fmla="*/ 7 w 16"/>
                <a:gd name="T21"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4">
                  <a:moveTo>
                    <a:pt x="7" y="16"/>
                  </a:moveTo>
                  <a:cubicBezTo>
                    <a:pt x="8" y="20"/>
                    <a:pt x="11" y="22"/>
                    <a:pt x="16" y="23"/>
                  </a:cubicBezTo>
                  <a:cubicBezTo>
                    <a:pt x="14" y="23"/>
                    <a:pt x="13" y="23"/>
                    <a:pt x="12" y="24"/>
                  </a:cubicBezTo>
                  <a:cubicBezTo>
                    <a:pt x="8" y="24"/>
                    <a:pt x="3" y="21"/>
                    <a:pt x="1" y="16"/>
                  </a:cubicBezTo>
                  <a:cubicBezTo>
                    <a:pt x="1" y="15"/>
                    <a:pt x="1" y="14"/>
                    <a:pt x="1" y="13"/>
                  </a:cubicBezTo>
                  <a:cubicBezTo>
                    <a:pt x="1" y="10"/>
                    <a:pt x="0" y="7"/>
                    <a:pt x="0" y="4"/>
                  </a:cubicBezTo>
                  <a:cubicBezTo>
                    <a:pt x="0" y="2"/>
                    <a:pt x="1" y="1"/>
                    <a:pt x="3" y="1"/>
                  </a:cubicBezTo>
                  <a:cubicBezTo>
                    <a:pt x="6" y="0"/>
                    <a:pt x="8" y="1"/>
                    <a:pt x="10" y="3"/>
                  </a:cubicBezTo>
                  <a:cubicBezTo>
                    <a:pt x="11" y="4"/>
                    <a:pt x="11" y="4"/>
                    <a:pt x="10" y="5"/>
                  </a:cubicBezTo>
                  <a:cubicBezTo>
                    <a:pt x="7" y="7"/>
                    <a:pt x="4" y="10"/>
                    <a:pt x="5" y="14"/>
                  </a:cubicBezTo>
                  <a:cubicBezTo>
                    <a:pt x="6" y="15"/>
                    <a:pt x="6" y="16"/>
                    <a:pt x="7" y="16"/>
                  </a:cubicBezTo>
                  <a:close/>
                </a:path>
              </a:pathLst>
            </a:custGeom>
            <a:solidFill>
              <a:srgbClr val="906D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8" name="Freeform 2065"/>
            <p:cNvSpPr>
              <a:spLocks/>
            </p:cNvSpPr>
            <p:nvPr/>
          </p:nvSpPr>
          <p:spPr bwMode="auto">
            <a:xfrm>
              <a:off x="1076" y="1519"/>
              <a:ext cx="29" cy="17"/>
            </a:xfrm>
            <a:custGeom>
              <a:avLst/>
              <a:gdLst>
                <a:gd name="T0" fmla="*/ 0 w 12"/>
                <a:gd name="T1" fmla="*/ 4 h 7"/>
                <a:gd name="T2" fmla="*/ 0 w 12"/>
                <a:gd name="T3" fmla="*/ 3 h 7"/>
                <a:gd name="T4" fmla="*/ 2 w 12"/>
                <a:gd name="T5" fmla="*/ 1 h 7"/>
                <a:gd name="T6" fmla="*/ 5 w 12"/>
                <a:gd name="T7" fmla="*/ 1 h 7"/>
                <a:gd name="T8" fmla="*/ 5 w 12"/>
                <a:gd name="T9" fmla="*/ 1 h 7"/>
                <a:gd name="T10" fmla="*/ 12 w 12"/>
                <a:gd name="T11" fmla="*/ 6 h 7"/>
                <a:gd name="T12" fmla="*/ 10 w 12"/>
                <a:gd name="T13" fmla="*/ 7 h 7"/>
                <a:gd name="T14" fmla="*/ 0 w 12"/>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0" y="4"/>
                  </a:moveTo>
                  <a:cubicBezTo>
                    <a:pt x="0" y="4"/>
                    <a:pt x="0" y="3"/>
                    <a:pt x="0" y="3"/>
                  </a:cubicBezTo>
                  <a:cubicBezTo>
                    <a:pt x="0" y="2"/>
                    <a:pt x="0" y="1"/>
                    <a:pt x="2" y="1"/>
                  </a:cubicBezTo>
                  <a:cubicBezTo>
                    <a:pt x="3" y="1"/>
                    <a:pt x="4" y="0"/>
                    <a:pt x="5" y="1"/>
                  </a:cubicBezTo>
                  <a:cubicBezTo>
                    <a:pt x="5" y="1"/>
                    <a:pt x="5" y="1"/>
                    <a:pt x="5" y="1"/>
                  </a:cubicBezTo>
                  <a:cubicBezTo>
                    <a:pt x="7" y="3"/>
                    <a:pt x="10" y="4"/>
                    <a:pt x="12" y="6"/>
                  </a:cubicBezTo>
                  <a:cubicBezTo>
                    <a:pt x="11" y="7"/>
                    <a:pt x="10" y="6"/>
                    <a:pt x="10" y="7"/>
                  </a:cubicBezTo>
                  <a:cubicBezTo>
                    <a:pt x="6" y="7"/>
                    <a:pt x="4" y="4"/>
                    <a:pt x="0" y="4"/>
                  </a:cubicBezTo>
                  <a:close/>
                </a:path>
              </a:pathLst>
            </a:custGeom>
            <a:solidFill>
              <a:srgbClr val="F3EA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9" name="Freeform 2066"/>
            <p:cNvSpPr>
              <a:spLocks/>
            </p:cNvSpPr>
            <p:nvPr/>
          </p:nvSpPr>
          <p:spPr bwMode="auto">
            <a:xfrm>
              <a:off x="1573" y="1931"/>
              <a:ext cx="22" cy="7"/>
            </a:xfrm>
            <a:custGeom>
              <a:avLst/>
              <a:gdLst>
                <a:gd name="T0" fmla="*/ 9 w 9"/>
                <a:gd name="T1" fmla="*/ 1 h 3"/>
                <a:gd name="T2" fmla="*/ 0 w 9"/>
                <a:gd name="T3" fmla="*/ 1 h 3"/>
                <a:gd name="T4" fmla="*/ 9 w 9"/>
                <a:gd name="T5" fmla="*/ 1 h 3"/>
              </a:gdLst>
              <a:ahLst/>
              <a:cxnLst>
                <a:cxn ang="0">
                  <a:pos x="T0" y="T1"/>
                </a:cxn>
                <a:cxn ang="0">
                  <a:pos x="T2" y="T3"/>
                </a:cxn>
                <a:cxn ang="0">
                  <a:pos x="T4" y="T5"/>
                </a:cxn>
              </a:cxnLst>
              <a:rect l="0" t="0" r="r" b="b"/>
              <a:pathLst>
                <a:path w="9" h="3">
                  <a:moveTo>
                    <a:pt x="9" y="1"/>
                  </a:moveTo>
                  <a:cubicBezTo>
                    <a:pt x="6" y="1"/>
                    <a:pt x="3" y="3"/>
                    <a:pt x="0" y="1"/>
                  </a:cubicBezTo>
                  <a:cubicBezTo>
                    <a:pt x="3" y="1"/>
                    <a:pt x="6" y="0"/>
                    <a:pt x="9" y="1"/>
                  </a:cubicBezTo>
                  <a:close/>
                </a:path>
              </a:pathLst>
            </a:custGeom>
            <a:solidFill>
              <a:srgbClr val="ECD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0" name="Freeform 2067"/>
            <p:cNvSpPr>
              <a:spLocks/>
            </p:cNvSpPr>
            <p:nvPr/>
          </p:nvSpPr>
          <p:spPr bwMode="auto">
            <a:xfrm>
              <a:off x="1799" y="1242"/>
              <a:ext cx="36" cy="10"/>
            </a:xfrm>
            <a:custGeom>
              <a:avLst/>
              <a:gdLst>
                <a:gd name="T0" fmla="*/ 11 w 15"/>
                <a:gd name="T1" fmla="*/ 4 h 4"/>
                <a:gd name="T2" fmla="*/ 1 w 15"/>
                <a:gd name="T3" fmla="*/ 3 h 4"/>
                <a:gd name="T4" fmla="*/ 1 w 15"/>
                <a:gd name="T5" fmla="*/ 2 h 4"/>
                <a:gd name="T6" fmla="*/ 2 w 15"/>
                <a:gd name="T7" fmla="*/ 1 h 4"/>
                <a:gd name="T8" fmla="*/ 15 w 15"/>
                <a:gd name="T9" fmla="*/ 2 h 4"/>
                <a:gd name="T10" fmla="*/ 15 w 15"/>
                <a:gd name="T11" fmla="*/ 2 h 4"/>
                <a:gd name="T12" fmla="*/ 11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1" y="4"/>
                  </a:moveTo>
                  <a:cubicBezTo>
                    <a:pt x="8" y="4"/>
                    <a:pt x="5" y="2"/>
                    <a:pt x="1" y="3"/>
                  </a:cubicBezTo>
                  <a:cubicBezTo>
                    <a:pt x="0" y="3"/>
                    <a:pt x="1" y="2"/>
                    <a:pt x="1" y="2"/>
                  </a:cubicBezTo>
                  <a:cubicBezTo>
                    <a:pt x="1" y="2"/>
                    <a:pt x="2" y="1"/>
                    <a:pt x="2" y="1"/>
                  </a:cubicBezTo>
                  <a:cubicBezTo>
                    <a:pt x="7" y="0"/>
                    <a:pt x="11" y="2"/>
                    <a:pt x="15" y="2"/>
                  </a:cubicBezTo>
                  <a:cubicBezTo>
                    <a:pt x="15" y="2"/>
                    <a:pt x="15" y="2"/>
                    <a:pt x="15" y="2"/>
                  </a:cubicBezTo>
                  <a:cubicBezTo>
                    <a:pt x="15" y="4"/>
                    <a:pt x="13" y="4"/>
                    <a:pt x="11" y="4"/>
                  </a:cubicBezTo>
                  <a:close/>
                </a:path>
              </a:pathLst>
            </a:custGeom>
            <a:solidFill>
              <a:srgbClr val="822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1" name="Freeform 2068"/>
            <p:cNvSpPr>
              <a:spLocks/>
            </p:cNvSpPr>
            <p:nvPr/>
          </p:nvSpPr>
          <p:spPr bwMode="auto">
            <a:xfrm>
              <a:off x="941" y="2850"/>
              <a:ext cx="57" cy="227"/>
            </a:xfrm>
            <a:custGeom>
              <a:avLst/>
              <a:gdLst>
                <a:gd name="T0" fmla="*/ 18 w 24"/>
                <a:gd name="T1" fmla="*/ 21 h 96"/>
                <a:gd name="T2" fmla="*/ 17 w 24"/>
                <a:gd name="T3" fmla="*/ 25 h 96"/>
                <a:gd name="T4" fmla="*/ 16 w 24"/>
                <a:gd name="T5" fmla="*/ 52 h 96"/>
                <a:gd name="T6" fmla="*/ 15 w 24"/>
                <a:gd name="T7" fmla="*/ 87 h 96"/>
                <a:gd name="T8" fmla="*/ 14 w 24"/>
                <a:gd name="T9" fmla="*/ 92 h 96"/>
                <a:gd name="T10" fmla="*/ 11 w 24"/>
                <a:gd name="T11" fmla="*/ 95 h 96"/>
                <a:gd name="T12" fmla="*/ 10 w 24"/>
                <a:gd name="T13" fmla="*/ 93 h 96"/>
                <a:gd name="T14" fmla="*/ 0 w 24"/>
                <a:gd name="T15" fmla="*/ 96 h 96"/>
                <a:gd name="T16" fmla="*/ 2 w 24"/>
                <a:gd name="T17" fmla="*/ 94 h 96"/>
                <a:gd name="T18" fmla="*/ 9 w 24"/>
                <a:gd name="T19" fmla="*/ 92 h 96"/>
                <a:gd name="T20" fmla="*/ 13 w 24"/>
                <a:gd name="T21" fmla="*/ 86 h 96"/>
                <a:gd name="T22" fmla="*/ 13 w 24"/>
                <a:gd name="T23" fmla="*/ 75 h 96"/>
                <a:gd name="T24" fmla="*/ 14 w 24"/>
                <a:gd name="T25" fmla="*/ 55 h 96"/>
                <a:gd name="T26" fmla="*/ 15 w 24"/>
                <a:gd name="T27" fmla="*/ 34 h 96"/>
                <a:gd name="T28" fmla="*/ 16 w 24"/>
                <a:gd name="T29" fmla="*/ 15 h 96"/>
                <a:gd name="T30" fmla="*/ 17 w 24"/>
                <a:gd name="T31" fmla="*/ 7 h 96"/>
                <a:gd name="T32" fmla="*/ 21 w 24"/>
                <a:gd name="T33" fmla="*/ 1 h 96"/>
                <a:gd name="T34" fmla="*/ 23 w 24"/>
                <a:gd name="T35" fmla="*/ 1 h 96"/>
                <a:gd name="T36" fmla="*/ 23 w 24"/>
                <a:gd name="T37" fmla="*/ 3 h 96"/>
                <a:gd name="T38" fmla="*/ 23 w 24"/>
                <a:gd name="T39" fmla="*/ 6 h 96"/>
                <a:gd name="T40" fmla="*/ 23 w 24"/>
                <a:gd name="T41" fmla="*/ 8 h 96"/>
                <a:gd name="T42" fmla="*/ 23 w 24"/>
                <a:gd name="T43" fmla="*/ 10 h 96"/>
                <a:gd name="T44" fmla="*/ 23 w 24"/>
                <a:gd name="T45" fmla="*/ 11 h 96"/>
                <a:gd name="T46" fmla="*/ 18 w 24"/>
                <a:gd name="T47" fmla="*/ 2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96">
                  <a:moveTo>
                    <a:pt x="18" y="21"/>
                  </a:moveTo>
                  <a:cubicBezTo>
                    <a:pt x="18" y="22"/>
                    <a:pt x="17" y="23"/>
                    <a:pt x="17" y="25"/>
                  </a:cubicBezTo>
                  <a:cubicBezTo>
                    <a:pt x="17" y="34"/>
                    <a:pt x="17" y="43"/>
                    <a:pt x="16" y="52"/>
                  </a:cubicBezTo>
                  <a:cubicBezTo>
                    <a:pt x="15" y="64"/>
                    <a:pt x="16" y="75"/>
                    <a:pt x="15" y="87"/>
                  </a:cubicBezTo>
                  <a:cubicBezTo>
                    <a:pt x="15" y="88"/>
                    <a:pt x="14" y="90"/>
                    <a:pt x="14" y="92"/>
                  </a:cubicBezTo>
                  <a:cubicBezTo>
                    <a:pt x="13" y="93"/>
                    <a:pt x="13" y="95"/>
                    <a:pt x="11" y="95"/>
                  </a:cubicBezTo>
                  <a:cubicBezTo>
                    <a:pt x="11" y="94"/>
                    <a:pt x="12" y="92"/>
                    <a:pt x="10" y="93"/>
                  </a:cubicBezTo>
                  <a:cubicBezTo>
                    <a:pt x="7" y="95"/>
                    <a:pt x="3" y="95"/>
                    <a:pt x="0" y="96"/>
                  </a:cubicBezTo>
                  <a:cubicBezTo>
                    <a:pt x="1" y="96"/>
                    <a:pt x="1" y="95"/>
                    <a:pt x="2" y="94"/>
                  </a:cubicBezTo>
                  <a:cubicBezTo>
                    <a:pt x="4" y="93"/>
                    <a:pt x="7" y="94"/>
                    <a:pt x="9" y="92"/>
                  </a:cubicBezTo>
                  <a:cubicBezTo>
                    <a:pt x="11" y="91"/>
                    <a:pt x="12" y="88"/>
                    <a:pt x="13" y="86"/>
                  </a:cubicBezTo>
                  <a:cubicBezTo>
                    <a:pt x="14" y="82"/>
                    <a:pt x="13" y="79"/>
                    <a:pt x="13" y="75"/>
                  </a:cubicBezTo>
                  <a:cubicBezTo>
                    <a:pt x="15" y="69"/>
                    <a:pt x="14" y="62"/>
                    <a:pt x="14" y="55"/>
                  </a:cubicBezTo>
                  <a:cubicBezTo>
                    <a:pt x="14" y="48"/>
                    <a:pt x="14" y="41"/>
                    <a:pt x="15" y="34"/>
                  </a:cubicBezTo>
                  <a:cubicBezTo>
                    <a:pt x="15" y="28"/>
                    <a:pt x="15" y="21"/>
                    <a:pt x="16" y="15"/>
                  </a:cubicBezTo>
                  <a:cubicBezTo>
                    <a:pt x="16" y="12"/>
                    <a:pt x="16" y="9"/>
                    <a:pt x="17" y="7"/>
                  </a:cubicBezTo>
                  <a:cubicBezTo>
                    <a:pt x="18" y="4"/>
                    <a:pt x="19" y="2"/>
                    <a:pt x="21" y="1"/>
                  </a:cubicBezTo>
                  <a:cubicBezTo>
                    <a:pt x="22" y="0"/>
                    <a:pt x="23" y="0"/>
                    <a:pt x="23" y="1"/>
                  </a:cubicBezTo>
                  <a:cubicBezTo>
                    <a:pt x="24" y="1"/>
                    <a:pt x="24" y="2"/>
                    <a:pt x="23" y="3"/>
                  </a:cubicBezTo>
                  <a:cubicBezTo>
                    <a:pt x="23" y="4"/>
                    <a:pt x="20" y="5"/>
                    <a:pt x="23" y="6"/>
                  </a:cubicBezTo>
                  <a:cubicBezTo>
                    <a:pt x="24" y="6"/>
                    <a:pt x="23" y="7"/>
                    <a:pt x="23" y="8"/>
                  </a:cubicBezTo>
                  <a:cubicBezTo>
                    <a:pt x="22" y="8"/>
                    <a:pt x="21" y="9"/>
                    <a:pt x="23" y="10"/>
                  </a:cubicBezTo>
                  <a:cubicBezTo>
                    <a:pt x="24" y="10"/>
                    <a:pt x="23" y="11"/>
                    <a:pt x="23" y="11"/>
                  </a:cubicBezTo>
                  <a:cubicBezTo>
                    <a:pt x="20" y="14"/>
                    <a:pt x="19" y="17"/>
                    <a:pt x="18" y="21"/>
                  </a:cubicBezTo>
                  <a:close/>
                </a:path>
              </a:pathLst>
            </a:custGeom>
            <a:solidFill>
              <a:srgbClr val="F1D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2" name="Freeform 2069"/>
            <p:cNvSpPr>
              <a:spLocks/>
            </p:cNvSpPr>
            <p:nvPr/>
          </p:nvSpPr>
          <p:spPr bwMode="auto">
            <a:xfrm>
              <a:off x="1483" y="2587"/>
              <a:ext cx="95" cy="22"/>
            </a:xfrm>
            <a:custGeom>
              <a:avLst/>
              <a:gdLst>
                <a:gd name="T0" fmla="*/ 32 w 40"/>
                <a:gd name="T1" fmla="*/ 0 h 9"/>
                <a:gd name="T2" fmla="*/ 40 w 40"/>
                <a:gd name="T3" fmla="*/ 1 h 9"/>
                <a:gd name="T4" fmla="*/ 35 w 40"/>
                <a:gd name="T5" fmla="*/ 3 h 9"/>
                <a:gd name="T6" fmla="*/ 33 w 40"/>
                <a:gd name="T7" fmla="*/ 3 h 9"/>
                <a:gd name="T8" fmla="*/ 3 w 40"/>
                <a:gd name="T9" fmla="*/ 8 h 9"/>
                <a:gd name="T10" fmla="*/ 0 w 40"/>
                <a:gd name="T11" fmla="*/ 8 h 9"/>
                <a:gd name="T12" fmla="*/ 32 w 4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0" h="9">
                  <a:moveTo>
                    <a:pt x="32" y="0"/>
                  </a:moveTo>
                  <a:cubicBezTo>
                    <a:pt x="35" y="1"/>
                    <a:pt x="37" y="1"/>
                    <a:pt x="40" y="1"/>
                  </a:cubicBezTo>
                  <a:cubicBezTo>
                    <a:pt x="39" y="4"/>
                    <a:pt x="36" y="2"/>
                    <a:pt x="35" y="3"/>
                  </a:cubicBezTo>
                  <a:cubicBezTo>
                    <a:pt x="34" y="3"/>
                    <a:pt x="34" y="3"/>
                    <a:pt x="33" y="3"/>
                  </a:cubicBezTo>
                  <a:cubicBezTo>
                    <a:pt x="23" y="1"/>
                    <a:pt x="13" y="2"/>
                    <a:pt x="3" y="8"/>
                  </a:cubicBezTo>
                  <a:cubicBezTo>
                    <a:pt x="2" y="8"/>
                    <a:pt x="2" y="9"/>
                    <a:pt x="0" y="8"/>
                  </a:cubicBezTo>
                  <a:cubicBezTo>
                    <a:pt x="10" y="1"/>
                    <a:pt x="21" y="0"/>
                    <a:pt x="32" y="0"/>
                  </a:cubicBezTo>
                  <a:close/>
                </a:path>
              </a:pathLst>
            </a:custGeom>
            <a:solidFill>
              <a:srgbClr val="F1D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3" name="Freeform 2070"/>
            <p:cNvSpPr>
              <a:spLocks/>
            </p:cNvSpPr>
            <p:nvPr/>
          </p:nvSpPr>
          <p:spPr bwMode="auto">
            <a:xfrm>
              <a:off x="1552" y="2592"/>
              <a:ext cx="16" cy="12"/>
            </a:xfrm>
            <a:custGeom>
              <a:avLst/>
              <a:gdLst>
                <a:gd name="T0" fmla="*/ 7 w 7"/>
                <a:gd name="T1" fmla="*/ 1 h 5"/>
                <a:gd name="T2" fmla="*/ 4 w 7"/>
                <a:gd name="T3" fmla="*/ 3 h 5"/>
                <a:gd name="T4" fmla="*/ 0 w 7"/>
                <a:gd name="T5" fmla="*/ 5 h 5"/>
                <a:gd name="T6" fmla="*/ 0 w 7"/>
                <a:gd name="T7" fmla="*/ 5 h 5"/>
                <a:gd name="T8" fmla="*/ 4 w 7"/>
                <a:gd name="T9" fmla="*/ 1 h 5"/>
                <a:gd name="T10" fmla="*/ 5 w 7"/>
                <a:gd name="T11" fmla="*/ 0 h 5"/>
                <a:gd name="T12" fmla="*/ 7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7" y="1"/>
                  </a:moveTo>
                  <a:cubicBezTo>
                    <a:pt x="6" y="2"/>
                    <a:pt x="5" y="3"/>
                    <a:pt x="4" y="3"/>
                  </a:cubicBezTo>
                  <a:cubicBezTo>
                    <a:pt x="3" y="4"/>
                    <a:pt x="2" y="5"/>
                    <a:pt x="0" y="5"/>
                  </a:cubicBezTo>
                  <a:cubicBezTo>
                    <a:pt x="0" y="5"/>
                    <a:pt x="0" y="5"/>
                    <a:pt x="0" y="5"/>
                  </a:cubicBezTo>
                  <a:cubicBezTo>
                    <a:pt x="2" y="3"/>
                    <a:pt x="3" y="2"/>
                    <a:pt x="4" y="1"/>
                  </a:cubicBezTo>
                  <a:cubicBezTo>
                    <a:pt x="4" y="1"/>
                    <a:pt x="5" y="0"/>
                    <a:pt x="5" y="0"/>
                  </a:cubicBezTo>
                  <a:cubicBezTo>
                    <a:pt x="6" y="0"/>
                    <a:pt x="7" y="0"/>
                    <a:pt x="7" y="1"/>
                  </a:cubicBezTo>
                  <a:close/>
                </a:path>
              </a:pathLst>
            </a:custGeom>
            <a:solidFill>
              <a:srgbClr val="F1D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4" name="Freeform 2071"/>
            <p:cNvSpPr>
              <a:spLocks/>
            </p:cNvSpPr>
            <p:nvPr/>
          </p:nvSpPr>
          <p:spPr bwMode="auto">
            <a:xfrm>
              <a:off x="1488" y="2699"/>
              <a:ext cx="90" cy="14"/>
            </a:xfrm>
            <a:custGeom>
              <a:avLst/>
              <a:gdLst>
                <a:gd name="T0" fmla="*/ 38 w 38"/>
                <a:gd name="T1" fmla="*/ 1 h 6"/>
                <a:gd name="T2" fmla="*/ 31 w 38"/>
                <a:gd name="T3" fmla="*/ 2 h 6"/>
                <a:gd name="T4" fmla="*/ 2 w 38"/>
                <a:gd name="T5" fmla="*/ 5 h 6"/>
                <a:gd name="T6" fmla="*/ 1 w 38"/>
                <a:gd name="T7" fmla="*/ 4 h 6"/>
                <a:gd name="T8" fmla="*/ 31 w 38"/>
                <a:gd name="T9" fmla="*/ 1 h 6"/>
                <a:gd name="T10" fmla="*/ 38 w 38"/>
                <a:gd name="T11" fmla="*/ 1 h 6"/>
              </a:gdLst>
              <a:ahLst/>
              <a:cxnLst>
                <a:cxn ang="0">
                  <a:pos x="T0" y="T1"/>
                </a:cxn>
                <a:cxn ang="0">
                  <a:pos x="T2" y="T3"/>
                </a:cxn>
                <a:cxn ang="0">
                  <a:pos x="T4" y="T5"/>
                </a:cxn>
                <a:cxn ang="0">
                  <a:pos x="T6" y="T7"/>
                </a:cxn>
                <a:cxn ang="0">
                  <a:pos x="T8" y="T9"/>
                </a:cxn>
                <a:cxn ang="0">
                  <a:pos x="T10" y="T11"/>
                </a:cxn>
              </a:cxnLst>
              <a:rect l="0" t="0" r="r" b="b"/>
              <a:pathLst>
                <a:path w="38" h="6">
                  <a:moveTo>
                    <a:pt x="38" y="1"/>
                  </a:moveTo>
                  <a:cubicBezTo>
                    <a:pt x="36" y="3"/>
                    <a:pt x="33" y="0"/>
                    <a:pt x="31" y="2"/>
                  </a:cubicBezTo>
                  <a:cubicBezTo>
                    <a:pt x="21" y="2"/>
                    <a:pt x="11" y="2"/>
                    <a:pt x="2" y="5"/>
                  </a:cubicBezTo>
                  <a:cubicBezTo>
                    <a:pt x="0" y="6"/>
                    <a:pt x="0" y="5"/>
                    <a:pt x="1" y="4"/>
                  </a:cubicBezTo>
                  <a:cubicBezTo>
                    <a:pt x="11" y="0"/>
                    <a:pt x="21" y="0"/>
                    <a:pt x="31" y="1"/>
                  </a:cubicBezTo>
                  <a:cubicBezTo>
                    <a:pt x="34" y="1"/>
                    <a:pt x="36" y="1"/>
                    <a:pt x="38" y="1"/>
                  </a:cubicBezTo>
                  <a:close/>
                </a:path>
              </a:pathLst>
            </a:custGeom>
            <a:solidFill>
              <a:srgbClr val="EDD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5" name="Freeform 2072"/>
            <p:cNvSpPr>
              <a:spLocks/>
            </p:cNvSpPr>
            <p:nvPr/>
          </p:nvSpPr>
          <p:spPr bwMode="auto">
            <a:xfrm>
              <a:off x="917" y="3279"/>
              <a:ext cx="12" cy="16"/>
            </a:xfrm>
            <a:custGeom>
              <a:avLst/>
              <a:gdLst>
                <a:gd name="T0" fmla="*/ 5 w 5"/>
                <a:gd name="T1" fmla="*/ 0 h 7"/>
                <a:gd name="T2" fmla="*/ 1 w 5"/>
                <a:gd name="T3" fmla="*/ 7 h 7"/>
                <a:gd name="T4" fmla="*/ 2 w 5"/>
                <a:gd name="T5" fmla="*/ 1 h 7"/>
                <a:gd name="T6" fmla="*/ 5 w 5"/>
                <a:gd name="T7" fmla="*/ 0 h 7"/>
              </a:gdLst>
              <a:ahLst/>
              <a:cxnLst>
                <a:cxn ang="0">
                  <a:pos x="T0" y="T1"/>
                </a:cxn>
                <a:cxn ang="0">
                  <a:pos x="T2" y="T3"/>
                </a:cxn>
                <a:cxn ang="0">
                  <a:pos x="T4" y="T5"/>
                </a:cxn>
                <a:cxn ang="0">
                  <a:pos x="T6" y="T7"/>
                </a:cxn>
              </a:cxnLst>
              <a:rect l="0" t="0" r="r" b="b"/>
              <a:pathLst>
                <a:path w="5" h="7">
                  <a:moveTo>
                    <a:pt x="5" y="0"/>
                  </a:moveTo>
                  <a:cubicBezTo>
                    <a:pt x="3" y="2"/>
                    <a:pt x="3" y="5"/>
                    <a:pt x="1" y="7"/>
                  </a:cubicBezTo>
                  <a:cubicBezTo>
                    <a:pt x="0" y="4"/>
                    <a:pt x="1" y="2"/>
                    <a:pt x="2" y="1"/>
                  </a:cubicBezTo>
                  <a:cubicBezTo>
                    <a:pt x="3" y="0"/>
                    <a:pt x="4" y="0"/>
                    <a:pt x="5" y="0"/>
                  </a:cubicBezTo>
                  <a:close/>
                </a:path>
              </a:pathLst>
            </a:custGeom>
            <a:solidFill>
              <a:srgbClr val="E6D2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6" name="Freeform 2073"/>
            <p:cNvSpPr>
              <a:spLocks/>
            </p:cNvSpPr>
            <p:nvPr/>
          </p:nvSpPr>
          <p:spPr bwMode="auto">
            <a:xfrm>
              <a:off x="851" y="1214"/>
              <a:ext cx="161" cy="73"/>
            </a:xfrm>
            <a:custGeom>
              <a:avLst/>
              <a:gdLst>
                <a:gd name="T0" fmla="*/ 1 w 68"/>
                <a:gd name="T1" fmla="*/ 5 h 31"/>
                <a:gd name="T2" fmla="*/ 2 w 68"/>
                <a:gd name="T3" fmla="*/ 2 h 31"/>
                <a:gd name="T4" fmla="*/ 9 w 68"/>
                <a:gd name="T5" fmla="*/ 0 h 31"/>
                <a:gd name="T6" fmla="*/ 13 w 68"/>
                <a:gd name="T7" fmla="*/ 2 h 31"/>
                <a:gd name="T8" fmla="*/ 17 w 68"/>
                <a:gd name="T9" fmla="*/ 4 h 31"/>
                <a:gd name="T10" fmla="*/ 24 w 68"/>
                <a:gd name="T11" fmla="*/ 7 h 31"/>
                <a:gd name="T12" fmla="*/ 36 w 68"/>
                <a:gd name="T13" fmla="*/ 12 h 31"/>
                <a:gd name="T14" fmla="*/ 50 w 68"/>
                <a:gd name="T15" fmla="*/ 13 h 31"/>
                <a:gd name="T16" fmla="*/ 56 w 68"/>
                <a:gd name="T17" fmla="*/ 15 h 31"/>
                <a:gd name="T18" fmla="*/ 59 w 68"/>
                <a:gd name="T19" fmla="*/ 14 h 31"/>
                <a:gd name="T20" fmla="*/ 58 w 68"/>
                <a:gd name="T21" fmla="*/ 10 h 31"/>
                <a:gd name="T22" fmla="*/ 61 w 68"/>
                <a:gd name="T23" fmla="*/ 6 h 31"/>
                <a:gd name="T24" fmla="*/ 66 w 68"/>
                <a:gd name="T25" fmla="*/ 9 h 31"/>
                <a:gd name="T26" fmla="*/ 61 w 68"/>
                <a:gd name="T27" fmla="*/ 20 h 31"/>
                <a:gd name="T28" fmla="*/ 53 w 68"/>
                <a:gd name="T29" fmla="*/ 24 h 31"/>
                <a:gd name="T30" fmla="*/ 51 w 68"/>
                <a:gd name="T31" fmla="*/ 25 h 31"/>
                <a:gd name="T32" fmla="*/ 55 w 68"/>
                <a:gd name="T33" fmla="*/ 25 h 31"/>
                <a:gd name="T34" fmla="*/ 61 w 68"/>
                <a:gd name="T35" fmla="*/ 24 h 31"/>
                <a:gd name="T36" fmla="*/ 65 w 68"/>
                <a:gd name="T37" fmla="*/ 25 h 31"/>
                <a:gd name="T38" fmla="*/ 63 w 68"/>
                <a:gd name="T39" fmla="*/ 28 h 31"/>
                <a:gd name="T40" fmla="*/ 50 w 68"/>
                <a:gd name="T41" fmla="*/ 30 h 31"/>
                <a:gd name="T42" fmla="*/ 44 w 68"/>
                <a:gd name="T43" fmla="*/ 27 h 31"/>
                <a:gd name="T44" fmla="*/ 37 w 68"/>
                <a:gd name="T45" fmla="*/ 22 h 31"/>
                <a:gd name="T46" fmla="*/ 31 w 68"/>
                <a:gd name="T47" fmla="*/ 20 h 31"/>
                <a:gd name="T48" fmla="*/ 22 w 68"/>
                <a:gd name="T49" fmla="*/ 14 h 31"/>
                <a:gd name="T50" fmla="*/ 19 w 68"/>
                <a:gd name="T51" fmla="*/ 13 h 31"/>
                <a:gd name="T52" fmla="*/ 17 w 68"/>
                <a:gd name="T53" fmla="*/ 11 h 31"/>
                <a:gd name="T54" fmla="*/ 11 w 68"/>
                <a:gd name="T55" fmla="*/ 10 h 31"/>
                <a:gd name="T56" fmla="*/ 1 w 68"/>
                <a:gd name="T57"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31">
                  <a:moveTo>
                    <a:pt x="1" y="5"/>
                  </a:moveTo>
                  <a:cubicBezTo>
                    <a:pt x="1" y="4"/>
                    <a:pt x="0" y="2"/>
                    <a:pt x="2" y="2"/>
                  </a:cubicBezTo>
                  <a:cubicBezTo>
                    <a:pt x="5" y="1"/>
                    <a:pt x="7" y="1"/>
                    <a:pt x="9" y="0"/>
                  </a:cubicBezTo>
                  <a:cubicBezTo>
                    <a:pt x="11" y="0"/>
                    <a:pt x="12" y="1"/>
                    <a:pt x="13" y="2"/>
                  </a:cubicBezTo>
                  <a:cubicBezTo>
                    <a:pt x="14" y="5"/>
                    <a:pt x="15" y="5"/>
                    <a:pt x="17" y="4"/>
                  </a:cubicBezTo>
                  <a:cubicBezTo>
                    <a:pt x="20" y="4"/>
                    <a:pt x="23" y="4"/>
                    <a:pt x="24" y="7"/>
                  </a:cubicBezTo>
                  <a:cubicBezTo>
                    <a:pt x="27" y="12"/>
                    <a:pt x="32" y="11"/>
                    <a:pt x="36" y="12"/>
                  </a:cubicBezTo>
                  <a:cubicBezTo>
                    <a:pt x="41" y="12"/>
                    <a:pt x="46" y="12"/>
                    <a:pt x="50" y="13"/>
                  </a:cubicBezTo>
                  <a:cubicBezTo>
                    <a:pt x="52" y="14"/>
                    <a:pt x="54" y="14"/>
                    <a:pt x="56" y="15"/>
                  </a:cubicBezTo>
                  <a:cubicBezTo>
                    <a:pt x="57" y="16"/>
                    <a:pt x="58" y="15"/>
                    <a:pt x="59" y="14"/>
                  </a:cubicBezTo>
                  <a:cubicBezTo>
                    <a:pt x="58" y="13"/>
                    <a:pt x="58" y="12"/>
                    <a:pt x="58" y="10"/>
                  </a:cubicBezTo>
                  <a:cubicBezTo>
                    <a:pt x="58" y="8"/>
                    <a:pt x="59" y="6"/>
                    <a:pt x="61" y="6"/>
                  </a:cubicBezTo>
                  <a:cubicBezTo>
                    <a:pt x="63" y="5"/>
                    <a:pt x="65" y="6"/>
                    <a:pt x="66" y="9"/>
                  </a:cubicBezTo>
                  <a:cubicBezTo>
                    <a:pt x="68" y="13"/>
                    <a:pt x="66" y="20"/>
                    <a:pt x="61" y="20"/>
                  </a:cubicBezTo>
                  <a:cubicBezTo>
                    <a:pt x="58" y="21"/>
                    <a:pt x="56" y="23"/>
                    <a:pt x="53" y="24"/>
                  </a:cubicBezTo>
                  <a:cubicBezTo>
                    <a:pt x="52" y="25"/>
                    <a:pt x="51" y="24"/>
                    <a:pt x="51" y="25"/>
                  </a:cubicBezTo>
                  <a:cubicBezTo>
                    <a:pt x="52" y="25"/>
                    <a:pt x="54" y="25"/>
                    <a:pt x="55" y="25"/>
                  </a:cubicBezTo>
                  <a:cubicBezTo>
                    <a:pt x="57" y="25"/>
                    <a:pt x="59" y="25"/>
                    <a:pt x="61" y="24"/>
                  </a:cubicBezTo>
                  <a:cubicBezTo>
                    <a:pt x="63" y="24"/>
                    <a:pt x="64" y="24"/>
                    <a:pt x="65" y="25"/>
                  </a:cubicBezTo>
                  <a:cubicBezTo>
                    <a:pt x="65" y="27"/>
                    <a:pt x="64" y="28"/>
                    <a:pt x="63" y="28"/>
                  </a:cubicBezTo>
                  <a:cubicBezTo>
                    <a:pt x="59" y="31"/>
                    <a:pt x="54" y="31"/>
                    <a:pt x="50" y="30"/>
                  </a:cubicBezTo>
                  <a:cubicBezTo>
                    <a:pt x="48" y="30"/>
                    <a:pt x="46" y="29"/>
                    <a:pt x="44" y="27"/>
                  </a:cubicBezTo>
                  <a:cubicBezTo>
                    <a:pt x="43" y="24"/>
                    <a:pt x="41" y="22"/>
                    <a:pt x="37" y="22"/>
                  </a:cubicBezTo>
                  <a:cubicBezTo>
                    <a:pt x="35" y="21"/>
                    <a:pt x="33" y="20"/>
                    <a:pt x="31" y="20"/>
                  </a:cubicBezTo>
                  <a:cubicBezTo>
                    <a:pt x="27" y="19"/>
                    <a:pt x="24" y="17"/>
                    <a:pt x="22" y="14"/>
                  </a:cubicBezTo>
                  <a:cubicBezTo>
                    <a:pt x="21" y="13"/>
                    <a:pt x="20" y="13"/>
                    <a:pt x="19" y="13"/>
                  </a:cubicBezTo>
                  <a:cubicBezTo>
                    <a:pt x="18" y="13"/>
                    <a:pt x="18" y="12"/>
                    <a:pt x="17" y="11"/>
                  </a:cubicBezTo>
                  <a:cubicBezTo>
                    <a:pt x="15" y="10"/>
                    <a:pt x="13" y="9"/>
                    <a:pt x="11" y="10"/>
                  </a:cubicBezTo>
                  <a:cubicBezTo>
                    <a:pt x="6" y="11"/>
                    <a:pt x="3" y="9"/>
                    <a:pt x="1" y="5"/>
                  </a:cubicBezTo>
                  <a:close/>
                </a:path>
              </a:pathLst>
            </a:custGeom>
            <a:solidFill>
              <a:srgbClr val="F4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7" name="Freeform 2074"/>
            <p:cNvSpPr>
              <a:spLocks/>
            </p:cNvSpPr>
            <p:nvPr/>
          </p:nvSpPr>
          <p:spPr bwMode="auto">
            <a:xfrm>
              <a:off x="853" y="1226"/>
              <a:ext cx="38" cy="19"/>
            </a:xfrm>
            <a:custGeom>
              <a:avLst/>
              <a:gdLst>
                <a:gd name="T0" fmla="*/ 0 w 16"/>
                <a:gd name="T1" fmla="*/ 0 h 8"/>
                <a:gd name="T2" fmla="*/ 12 w 16"/>
                <a:gd name="T3" fmla="*/ 4 h 8"/>
                <a:gd name="T4" fmla="*/ 16 w 16"/>
                <a:gd name="T5" fmla="*/ 6 h 8"/>
                <a:gd name="T6" fmla="*/ 6 w 16"/>
                <a:gd name="T7" fmla="*/ 7 h 8"/>
                <a:gd name="T8" fmla="*/ 1 w 16"/>
                <a:gd name="T9" fmla="*/ 3 h 8"/>
                <a:gd name="T10" fmla="*/ 0 w 16"/>
                <a:gd name="T11" fmla="*/ 0 h 8"/>
              </a:gdLst>
              <a:ahLst/>
              <a:cxnLst>
                <a:cxn ang="0">
                  <a:pos x="T0" y="T1"/>
                </a:cxn>
                <a:cxn ang="0">
                  <a:pos x="T2" y="T3"/>
                </a:cxn>
                <a:cxn ang="0">
                  <a:pos x="T4" y="T5"/>
                </a:cxn>
                <a:cxn ang="0">
                  <a:pos x="T6" y="T7"/>
                </a:cxn>
                <a:cxn ang="0">
                  <a:pos x="T8" y="T9"/>
                </a:cxn>
                <a:cxn ang="0">
                  <a:pos x="T10" y="T11"/>
                </a:cxn>
              </a:cxnLst>
              <a:rect l="0" t="0" r="r" b="b"/>
              <a:pathLst>
                <a:path w="16" h="8">
                  <a:moveTo>
                    <a:pt x="0" y="0"/>
                  </a:moveTo>
                  <a:cubicBezTo>
                    <a:pt x="3" y="4"/>
                    <a:pt x="7" y="4"/>
                    <a:pt x="12" y="4"/>
                  </a:cubicBezTo>
                  <a:cubicBezTo>
                    <a:pt x="13" y="4"/>
                    <a:pt x="15" y="5"/>
                    <a:pt x="16" y="6"/>
                  </a:cubicBezTo>
                  <a:cubicBezTo>
                    <a:pt x="13" y="6"/>
                    <a:pt x="10" y="6"/>
                    <a:pt x="6" y="7"/>
                  </a:cubicBezTo>
                  <a:cubicBezTo>
                    <a:pt x="4" y="8"/>
                    <a:pt x="1" y="8"/>
                    <a:pt x="1" y="3"/>
                  </a:cubicBezTo>
                  <a:cubicBezTo>
                    <a:pt x="1" y="2"/>
                    <a:pt x="0" y="1"/>
                    <a:pt x="0" y="0"/>
                  </a:cubicBezTo>
                  <a:close/>
                </a:path>
              </a:pathLst>
            </a:custGeom>
            <a:solidFill>
              <a:srgbClr val="E09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8" name="Freeform 2075"/>
            <p:cNvSpPr>
              <a:spLocks/>
            </p:cNvSpPr>
            <p:nvPr/>
          </p:nvSpPr>
          <p:spPr bwMode="auto">
            <a:xfrm>
              <a:off x="1592" y="1647"/>
              <a:ext cx="26" cy="31"/>
            </a:xfrm>
            <a:custGeom>
              <a:avLst/>
              <a:gdLst>
                <a:gd name="T0" fmla="*/ 8 w 11"/>
                <a:gd name="T1" fmla="*/ 0 h 13"/>
                <a:gd name="T2" fmla="*/ 9 w 11"/>
                <a:gd name="T3" fmla="*/ 6 h 13"/>
                <a:gd name="T4" fmla="*/ 3 w 11"/>
                <a:gd name="T5" fmla="*/ 13 h 13"/>
                <a:gd name="T6" fmla="*/ 3 w 11"/>
                <a:gd name="T7" fmla="*/ 13 h 13"/>
                <a:gd name="T8" fmla="*/ 3 w 11"/>
                <a:gd name="T9" fmla="*/ 8 h 13"/>
                <a:gd name="T10" fmla="*/ 3 w 11"/>
                <a:gd name="T11" fmla="*/ 8 h 13"/>
                <a:gd name="T12" fmla="*/ 6 w 11"/>
                <a:gd name="T13" fmla="*/ 2 h 13"/>
                <a:gd name="T14" fmla="*/ 4 w 11"/>
                <a:gd name="T15" fmla="*/ 1 h 13"/>
                <a:gd name="T16" fmla="*/ 8 w 11"/>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8" y="0"/>
                  </a:moveTo>
                  <a:cubicBezTo>
                    <a:pt x="11" y="1"/>
                    <a:pt x="9" y="4"/>
                    <a:pt x="9" y="6"/>
                  </a:cubicBezTo>
                  <a:cubicBezTo>
                    <a:pt x="8" y="9"/>
                    <a:pt x="7" y="12"/>
                    <a:pt x="3" y="13"/>
                  </a:cubicBezTo>
                  <a:cubicBezTo>
                    <a:pt x="3" y="13"/>
                    <a:pt x="3" y="13"/>
                    <a:pt x="3" y="13"/>
                  </a:cubicBezTo>
                  <a:cubicBezTo>
                    <a:pt x="2" y="11"/>
                    <a:pt x="0" y="10"/>
                    <a:pt x="3" y="8"/>
                  </a:cubicBezTo>
                  <a:cubicBezTo>
                    <a:pt x="3" y="8"/>
                    <a:pt x="3" y="8"/>
                    <a:pt x="3" y="8"/>
                  </a:cubicBezTo>
                  <a:cubicBezTo>
                    <a:pt x="5" y="7"/>
                    <a:pt x="6" y="4"/>
                    <a:pt x="6" y="2"/>
                  </a:cubicBezTo>
                  <a:cubicBezTo>
                    <a:pt x="7" y="1"/>
                    <a:pt x="5" y="2"/>
                    <a:pt x="4" y="1"/>
                  </a:cubicBezTo>
                  <a:cubicBezTo>
                    <a:pt x="6" y="0"/>
                    <a:pt x="8" y="2"/>
                    <a:pt x="8" y="0"/>
                  </a:cubicBezTo>
                  <a:close/>
                </a:path>
              </a:pathLst>
            </a:custGeom>
            <a:solidFill>
              <a:srgbClr val="A98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9" name="Freeform 2076"/>
            <p:cNvSpPr>
              <a:spLocks/>
            </p:cNvSpPr>
            <p:nvPr/>
          </p:nvSpPr>
          <p:spPr bwMode="auto">
            <a:xfrm>
              <a:off x="1592" y="1661"/>
              <a:ext cx="10" cy="7"/>
            </a:xfrm>
            <a:custGeom>
              <a:avLst/>
              <a:gdLst>
                <a:gd name="T0" fmla="*/ 0 w 4"/>
                <a:gd name="T1" fmla="*/ 1 h 3"/>
                <a:gd name="T2" fmla="*/ 2 w 4"/>
                <a:gd name="T3" fmla="*/ 0 h 3"/>
                <a:gd name="T4" fmla="*/ 3 w 4"/>
                <a:gd name="T5" fmla="*/ 2 h 3"/>
                <a:gd name="T6" fmla="*/ 4 w 4"/>
                <a:gd name="T7" fmla="*/ 2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cubicBezTo>
                    <a:pt x="0" y="0"/>
                    <a:pt x="1" y="0"/>
                    <a:pt x="2" y="0"/>
                  </a:cubicBezTo>
                  <a:cubicBezTo>
                    <a:pt x="3" y="0"/>
                    <a:pt x="4" y="1"/>
                    <a:pt x="3" y="2"/>
                  </a:cubicBezTo>
                  <a:cubicBezTo>
                    <a:pt x="4" y="2"/>
                    <a:pt x="4" y="2"/>
                    <a:pt x="4" y="2"/>
                  </a:cubicBezTo>
                  <a:cubicBezTo>
                    <a:pt x="2" y="3"/>
                    <a:pt x="1" y="3"/>
                    <a:pt x="0" y="1"/>
                  </a:cubicBezTo>
                  <a:close/>
                </a:path>
              </a:pathLst>
            </a:custGeom>
            <a:solidFill>
              <a:srgbClr val="A98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0" name="Freeform 2077"/>
            <p:cNvSpPr>
              <a:spLocks/>
            </p:cNvSpPr>
            <p:nvPr/>
          </p:nvSpPr>
          <p:spPr bwMode="auto">
            <a:xfrm>
              <a:off x="1725" y="1742"/>
              <a:ext cx="38" cy="19"/>
            </a:xfrm>
            <a:custGeom>
              <a:avLst/>
              <a:gdLst>
                <a:gd name="T0" fmla="*/ 11 w 16"/>
                <a:gd name="T1" fmla="*/ 7 h 8"/>
                <a:gd name="T2" fmla="*/ 6 w 16"/>
                <a:gd name="T3" fmla="*/ 5 h 8"/>
                <a:gd name="T4" fmla="*/ 0 w 16"/>
                <a:gd name="T5" fmla="*/ 1 h 8"/>
                <a:gd name="T6" fmla="*/ 6 w 16"/>
                <a:gd name="T7" fmla="*/ 1 h 8"/>
                <a:gd name="T8" fmla="*/ 12 w 16"/>
                <a:gd name="T9" fmla="*/ 4 h 8"/>
                <a:gd name="T10" fmla="*/ 15 w 16"/>
                <a:gd name="T11" fmla="*/ 6 h 8"/>
                <a:gd name="T12" fmla="*/ 16 w 16"/>
                <a:gd name="T13" fmla="*/ 7 h 8"/>
                <a:gd name="T14" fmla="*/ 14 w 16"/>
                <a:gd name="T15" fmla="*/ 8 h 8"/>
                <a:gd name="T16" fmla="*/ 11 w 16"/>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
                  <a:moveTo>
                    <a:pt x="11" y="7"/>
                  </a:moveTo>
                  <a:cubicBezTo>
                    <a:pt x="10" y="5"/>
                    <a:pt x="8" y="6"/>
                    <a:pt x="6" y="5"/>
                  </a:cubicBezTo>
                  <a:cubicBezTo>
                    <a:pt x="4" y="4"/>
                    <a:pt x="2" y="3"/>
                    <a:pt x="0" y="1"/>
                  </a:cubicBezTo>
                  <a:cubicBezTo>
                    <a:pt x="2" y="0"/>
                    <a:pt x="4" y="2"/>
                    <a:pt x="6" y="1"/>
                  </a:cubicBezTo>
                  <a:cubicBezTo>
                    <a:pt x="8" y="3"/>
                    <a:pt x="10" y="3"/>
                    <a:pt x="12" y="4"/>
                  </a:cubicBezTo>
                  <a:cubicBezTo>
                    <a:pt x="13" y="5"/>
                    <a:pt x="14" y="6"/>
                    <a:pt x="15" y="6"/>
                  </a:cubicBezTo>
                  <a:cubicBezTo>
                    <a:pt x="15" y="6"/>
                    <a:pt x="16" y="7"/>
                    <a:pt x="16" y="7"/>
                  </a:cubicBezTo>
                  <a:cubicBezTo>
                    <a:pt x="15" y="8"/>
                    <a:pt x="14" y="8"/>
                    <a:pt x="14" y="8"/>
                  </a:cubicBezTo>
                  <a:cubicBezTo>
                    <a:pt x="13" y="8"/>
                    <a:pt x="12" y="8"/>
                    <a:pt x="11" y="7"/>
                  </a:cubicBezTo>
                  <a:close/>
                </a:path>
              </a:pathLst>
            </a:custGeom>
            <a:solidFill>
              <a:srgbClr val="F2EF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1" name="Freeform 2078"/>
            <p:cNvSpPr>
              <a:spLocks/>
            </p:cNvSpPr>
            <p:nvPr/>
          </p:nvSpPr>
          <p:spPr bwMode="auto">
            <a:xfrm>
              <a:off x="1759" y="1756"/>
              <a:ext cx="47" cy="17"/>
            </a:xfrm>
            <a:custGeom>
              <a:avLst/>
              <a:gdLst>
                <a:gd name="T0" fmla="*/ 0 w 20"/>
                <a:gd name="T1" fmla="*/ 2 h 7"/>
                <a:gd name="T2" fmla="*/ 1 w 20"/>
                <a:gd name="T3" fmla="*/ 0 h 7"/>
                <a:gd name="T4" fmla="*/ 8 w 20"/>
                <a:gd name="T5" fmla="*/ 0 h 7"/>
                <a:gd name="T6" fmla="*/ 8 w 20"/>
                <a:gd name="T7" fmla="*/ 2 h 7"/>
                <a:gd name="T8" fmla="*/ 14 w 20"/>
                <a:gd name="T9" fmla="*/ 3 h 7"/>
                <a:gd name="T10" fmla="*/ 20 w 20"/>
                <a:gd name="T11" fmla="*/ 7 h 7"/>
                <a:gd name="T12" fmla="*/ 14 w 20"/>
                <a:gd name="T13" fmla="*/ 5 h 7"/>
                <a:gd name="T14" fmla="*/ 2 w 20"/>
                <a:gd name="T15" fmla="*/ 3 h 7"/>
                <a:gd name="T16" fmla="*/ 0 w 20"/>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
                  <a:moveTo>
                    <a:pt x="0" y="2"/>
                  </a:moveTo>
                  <a:cubicBezTo>
                    <a:pt x="1" y="2"/>
                    <a:pt x="2" y="1"/>
                    <a:pt x="1" y="0"/>
                  </a:cubicBezTo>
                  <a:cubicBezTo>
                    <a:pt x="3" y="0"/>
                    <a:pt x="5" y="0"/>
                    <a:pt x="8" y="0"/>
                  </a:cubicBezTo>
                  <a:cubicBezTo>
                    <a:pt x="8" y="1"/>
                    <a:pt x="7" y="2"/>
                    <a:pt x="8" y="2"/>
                  </a:cubicBezTo>
                  <a:cubicBezTo>
                    <a:pt x="10" y="3"/>
                    <a:pt x="12" y="4"/>
                    <a:pt x="14" y="3"/>
                  </a:cubicBezTo>
                  <a:cubicBezTo>
                    <a:pt x="16" y="5"/>
                    <a:pt x="18" y="5"/>
                    <a:pt x="20" y="7"/>
                  </a:cubicBezTo>
                  <a:cubicBezTo>
                    <a:pt x="18" y="7"/>
                    <a:pt x="16" y="6"/>
                    <a:pt x="14" y="5"/>
                  </a:cubicBezTo>
                  <a:cubicBezTo>
                    <a:pt x="10" y="3"/>
                    <a:pt x="6" y="4"/>
                    <a:pt x="2" y="3"/>
                  </a:cubicBezTo>
                  <a:cubicBezTo>
                    <a:pt x="1" y="2"/>
                    <a:pt x="0" y="3"/>
                    <a:pt x="0" y="2"/>
                  </a:cubicBezTo>
                  <a:close/>
                </a:path>
              </a:pathLst>
            </a:custGeom>
            <a:solidFill>
              <a:srgbClr val="ECD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2" name="Freeform 2079"/>
            <p:cNvSpPr>
              <a:spLocks/>
            </p:cNvSpPr>
            <p:nvPr/>
          </p:nvSpPr>
          <p:spPr bwMode="auto">
            <a:xfrm>
              <a:off x="946" y="1474"/>
              <a:ext cx="61" cy="60"/>
            </a:xfrm>
            <a:custGeom>
              <a:avLst/>
              <a:gdLst>
                <a:gd name="T0" fmla="*/ 9 w 26"/>
                <a:gd name="T1" fmla="*/ 22 h 25"/>
                <a:gd name="T2" fmla="*/ 3 w 26"/>
                <a:gd name="T3" fmla="*/ 25 h 25"/>
                <a:gd name="T4" fmla="*/ 7 w 26"/>
                <a:gd name="T5" fmla="*/ 21 h 25"/>
                <a:gd name="T6" fmla="*/ 0 w 26"/>
                <a:gd name="T7" fmla="*/ 21 h 25"/>
                <a:gd name="T8" fmla="*/ 6 w 26"/>
                <a:gd name="T9" fmla="*/ 19 h 25"/>
                <a:gd name="T10" fmla="*/ 16 w 26"/>
                <a:gd name="T11" fmla="*/ 9 h 25"/>
                <a:gd name="T12" fmla="*/ 18 w 26"/>
                <a:gd name="T13" fmla="*/ 8 h 25"/>
                <a:gd name="T14" fmla="*/ 25 w 26"/>
                <a:gd name="T15" fmla="*/ 0 h 25"/>
                <a:gd name="T16" fmla="*/ 19 w 26"/>
                <a:gd name="T17" fmla="*/ 9 h 25"/>
                <a:gd name="T18" fmla="*/ 21 w 26"/>
                <a:gd name="T19" fmla="*/ 10 h 25"/>
                <a:gd name="T20" fmla="*/ 18 w 26"/>
                <a:gd name="T21" fmla="*/ 14 h 25"/>
                <a:gd name="T22" fmla="*/ 26 w 26"/>
                <a:gd name="T23" fmla="*/ 13 h 25"/>
                <a:gd name="T24" fmla="*/ 17 w 26"/>
                <a:gd name="T25" fmla="*/ 17 h 25"/>
                <a:gd name="T26" fmla="*/ 25 w 26"/>
                <a:gd name="T27" fmla="*/ 17 h 25"/>
                <a:gd name="T28" fmla="*/ 14 w 26"/>
                <a:gd name="T29" fmla="*/ 19 h 25"/>
                <a:gd name="T30" fmla="*/ 9 w 26"/>
                <a:gd name="T3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5">
                  <a:moveTo>
                    <a:pt x="9" y="22"/>
                  </a:moveTo>
                  <a:cubicBezTo>
                    <a:pt x="7" y="23"/>
                    <a:pt x="6" y="25"/>
                    <a:pt x="3" y="25"/>
                  </a:cubicBezTo>
                  <a:cubicBezTo>
                    <a:pt x="4" y="23"/>
                    <a:pt x="6" y="23"/>
                    <a:pt x="7" y="21"/>
                  </a:cubicBezTo>
                  <a:cubicBezTo>
                    <a:pt x="4" y="20"/>
                    <a:pt x="2" y="23"/>
                    <a:pt x="0" y="21"/>
                  </a:cubicBezTo>
                  <a:cubicBezTo>
                    <a:pt x="2" y="20"/>
                    <a:pt x="4" y="20"/>
                    <a:pt x="6" y="19"/>
                  </a:cubicBezTo>
                  <a:cubicBezTo>
                    <a:pt x="13" y="18"/>
                    <a:pt x="15" y="15"/>
                    <a:pt x="16" y="9"/>
                  </a:cubicBezTo>
                  <a:cubicBezTo>
                    <a:pt x="17" y="9"/>
                    <a:pt x="18" y="8"/>
                    <a:pt x="18" y="8"/>
                  </a:cubicBezTo>
                  <a:cubicBezTo>
                    <a:pt x="20" y="5"/>
                    <a:pt x="21" y="1"/>
                    <a:pt x="25" y="0"/>
                  </a:cubicBezTo>
                  <a:cubicBezTo>
                    <a:pt x="23" y="2"/>
                    <a:pt x="21" y="5"/>
                    <a:pt x="19" y="9"/>
                  </a:cubicBezTo>
                  <a:cubicBezTo>
                    <a:pt x="18" y="11"/>
                    <a:pt x="20" y="10"/>
                    <a:pt x="21" y="10"/>
                  </a:cubicBezTo>
                  <a:cubicBezTo>
                    <a:pt x="21" y="12"/>
                    <a:pt x="18" y="12"/>
                    <a:pt x="18" y="14"/>
                  </a:cubicBezTo>
                  <a:cubicBezTo>
                    <a:pt x="20" y="14"/>
                    <a:pt x="22" y="12"/>
                    <a:pt x="26" y="13"/>
                  </a:cubicBezTo>
                  <a:cubicBezTo>
                    <a:pt x="23" y="14"/>
                    <a:pt x="19" y="15"/>
                    <a:pt x="17" y="17"/>
                  </a:cubicBezTo>
                  <a:cubicBezTo>
                    <a:pt x="20" y="17"/>
                    <a:pt x="22" y="16"/>
                    <a:pt x="25" y="17"/>
                  </a:cubicBezTo>
                  <a:cubicBezTo>
                    <a:pt x="21" y="17"/>
                    <a:pt x="18" y="18"/>
                    <a:pt x="14" y="19"/>
                  </a:cubicBezTo>
                  <a:cubicBezTo>
                    <a:pt x="12" y="20"/>
                    <a:pt x="10" y="21"/>
                    <a:pt x="9" y="22"/>
                  </a:cubicBezTo>
                  <a:close/>
                </a:path>
              </a:pathLst>
            </a:custGeom>
            <a:solidFill>
              <a:srgbClr val="E8C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3" name="Freeform 2080"/>
            <p:cNvSpPr>
              <a:spLocks/>
            </p:cNvSpPr>
            <p:nvPr/>
          </p:nvSpPr>
          <p:spPr bwMode="auto">
            <a:xfrm>
              <a:off x="1592" y="1664"/>
              <a:ext cx="10" cy="14"/>
            </a:xfrm>
            <a:custGeom>
              <a:avLst/>
              <a:gdLst>
                <a:gd name="T0" fmla="*/ 0 w 4"/>
                <a:gd name="T1" fmla="*/ 0 h 6"/>
                <a:gd name="T2" fmla="*/ 4 w 4"/>
                <a:gd name="T3" fmla="*/ 1 h 6"/>
                <a:gd name="T4" fmla="*/ 3 w 4"/>
                <a:gd name="T5" fmla="*/ 6 h 6"/>
                <a:gd name="T6" fmla="*/ 0 w 4"/>
                <a:gd name="T7" fmla="*/ 3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1" y="1"/>
                    <a:pt x="2" y="2"/>
                    <a:pt x="4" y="1"/>
                  </a:cubicBezTo>
                  <a:cubicBezTo>
                    <a:pt x="1" y="2"/>
                    <a:pt x="2" y="4"/>
                    <a:pt x="3" y="6"/>
                  </a:cubicBezTo>
                  <a:cubicBezTo>
                    <a:pt x="1" y="6"/>
                    <a:pt x="2" y="3"/>
                    <a:pt x="0" y="3"/>
                  </a:cubicBezTo>
                  <a:cubicBezTo>
                    <a:pt x="0" y="2"/>
                    <a:pt x="0" y="1"/>
                    <a:pt x="0" y="0"/>
                  </a:cubicBezTo>
                  <a:close/>
                </a:path>
              </a:pathLst>
            </a:custGeom>
            <a:solidFill>
              <a:srgbClr val="E4CE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4" name="Freeform 2081"/>
            <p:cNvSpPr>
              <a:spLocks/>
            </p:cNvSpPr>
            <p:nvPr/>
          </p:nvSpPr>
          <p:spPr bwMode="auto">
            <a:xfrm>
              <a:off x="1564" y="2580"/>
              <a:ext cx="54" cy="19"/>
            </a:xfrm>
            <a:custGeom>
              <a:avLst/>
              <a:gdLst>
                <a:gd name="T0" fmla="*/ 2 w 23"/>
                <a:gd name="T1" fmla="*/ 6 h 8"/>
                <a:gd name="T2" fmla="*/ 0 w 23"/>
                <a:gd name="T3" fmla="*/ 5 h 8"/>
                <a:gd name="T4" fmla="*/ 6 w 23"/>
                <a:gd name="T5" fmla="*/ 4 h 8"/>
                <a:gd name="T6" fmla="*/ 10 w 23"/>
                <a:gd name="T7" fmla="*/ 3 h 8"/>
                <a:gd name="T8" fmla="*/ 23 w 23"/>
                <a:gd name="T9" fmla="*/ 0 h 8"/>
                <a:gd name="T10" fmla="*/ 11 w 23"/>
                <a:gd name="T11" fmla="*/ 8 h 8"/>
                <a:gd name="T12" fmla="*/ 2 w 23"/>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2" y="6"/>
                  </a:moveTo>
                  <a:cubicBezTo>
                    <a:pt x="1" y="6"/>
                    <a:pt x="1" y="6"/>
                    <a:pt x="0" y="5"/>
                  </a:cubicBezTo>
                  <a:cubicBezTo>
                    <a:pt x="2" y="4"/>
                    <a:pt x="4" y="6"/>
                    <a:pt x="6" y="4"/>
                  </a:cubicBezTo>
                  <a:cubicBezTo>
                    <a:pt x="7" y="4"/>
                    <a:pt x="9" y="3"/>
                    <a:pt x="10" y="3"/>
                  </a:cubicBezTo>
                  <a:cubicBezTo>
                    <a:pt x="14" y="3"/>
                    <a:pt x="18" y="3"/>
                    <a:pt x="23" y="0"/>
                  </a:cubicBezTo>
                  <a:cubicBezTo>
                    <a:pt x="20" y="5"/>
                    <a:pt x="15" y="7"/>
                    <a:pt x="11" y="8"/>
                  </a:cubicBezTo>
                  <a:cubicBezTo>
                    <a:pt x="8" y="8"/>
                    <a:pt x="5" y="6"/>
                    <a:pt x="2" y="6"/>
                  </a:cubicBezTo>
                  <a:close/>
                </a:path>
              </a:pathLst>
            </a:custGeom>
            <a:solidFill>
              <a:srgbClr val="F3E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5" name="Freeform 2082"/>
            <p:cNvSpPr>
              <a:spLocks/>
            </p:cNvSpPr>
            <p:nvPr/>
          </p:nvSpPr>
          <p:spPr bwMode="auto">
            <a:xfrm>
              <a:off x="1469" y="1162"/>
              <a:ext cx="21" cy="16"/>
            </a:xfrm>
            <a:custGeom>
              <a:avLst/>
              <a:gdLst>
                <a:gd name="T0" fmla="*/ 0 w 9"/>
                <a:gd name="T1" fmla="*/ 0 h 7"/>
                <a:gd name="T2" fmla="*/ 9 w 9"/>
                <a:gd name="T3" fmla="*/ 0 h 7"/>
                <a:gd name="T4" fmla="*/ 6 w 9"/>
                <a:gd name="T5" fmla="*/ 7 h 7"/>
                <a:gd name="T6" fmla="*/ 1 w 9"/>
                <a:gd name="T7" fmla="*/ 2 h 7"/>
                <a:gd name="T8" fmla="*/ 0 w 9"/>
                <a:gd name="T9" fmla="*/ 0 h 7"/>
              </a:gdLst>
              <a:ahLst/>
              <a:cxnLst>
                <a:cxn ang="0">
                  <a:pos x="T0" y="T1"/>
                </a:cxn>
                <a:cxn ang="0">
                  <a:pos x="T2" y="T3"/>
                </a:cxn>
                <a:cxn ang="0">
                  <a:pos x="T4" y="T5"/>
                </a:cxn>
                <a:cxn ang="0">
                  <a:pos x="T6" y="T7"/>
                </a:cxn>
                <a:cxn ang="0">
                  <a:pos x="T8" y="T9"/>
                </a:cxn>
              </a:cxnLst>
              <a:rect l="0" t="0" r="r" b="b"/>
              <a:pathLst>
                <a:path w="9" h="7">
                  <a:moveTo>
                    <a:pt x="0" y="0"/>
                  </a:moveTo>
                  <a:cubicBezTo>
                    <a:pt x="3" y="4"/>
                    <a:pt x="6" y="2"/>
                    <a:pt x="9" y="0"/>
                  </a:cubicBezTo>
                  <a:cubicBezTo>
                    <a:pt x="8" y="2"/>
                    <a:pt x="6" y="4"/>
                    <a:pt x="6" y="7"/>
                  </a:cubicBezTo>
                  <a:cubicBezTo>
                    <a:pt x="4" y="6"/>
                    <a:pt x="2" y="4"/>
                    <a:pt x="1" y="2"/>
                  </a:cubicBezTo>
                  <a:cubicBezTo>
                    <a:pt x="1" y="2"/>
                    <a:pt x="0" y="1"/>
                    <a:pt x="0" y="0"/>
                  </a:cubicBezTo>
                  <a:close/>
                </a:path>
              </a:pathLst>
            </a:custGeom>
            <a:solidFill>
              <a:srgbClr val="DE8A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6" name="Freeform 2083"/>
            <p:cNvSpPr>
              <a:spLocks/>
            </p:cNvSpPr>
            <p:nvPr/>
          </p:nvSpPr>
          <p:spPr bwMode="auto">
            <a:xfrm>
              <a:off x="934" y="2791"/>
              <a:ext cx="69" cy="208"/>
            </a:xfrm>
            <a:custGeom>
              <a:avLst/>
              <a:gdLst>
                <a:gd name="T0" fmla="*/ 0 w 29"/>
                <a:gd name="T1" fmla="*/ 88 h 88"/>
                <a:gd name="T2" fmla="*/ 9 w 29"/>
                <a:gd name="T3" fmla="*/ 85 h 88"/>
                <a:gd name="T4" fmla="*/ 15 w 29"/>
                <a:gd name="T5" fmla="*/ 77 h 88"/>
                <a:gd name="T6" fmla="*/ 10 w 29"/>
                <a:gd name="T7" fmla="*/ 79 h 88"/>
                <a:gd name="T8" fmla="*/ 12 w 29"/>
                <a:gd name="T9" fmla="*/ 77 h 88"/>
                <a:gd name="T10" fmla="*/ 15 w 29"/>
                <a:gd name="T11" fmla="*/ 71 h 88"/>
                <a:gd name="T12" fmla="*/ 16 w 29"/>
                <a:gd name="T13" fmla="*/ 63 h 88"/>
                <a:gd name="T14" fmla="*/ 16 w 29"/>
                <a:gd name="T15" fmla="*/ 63 h 88"/>
                <a:gd name="T16" fmla="*/ 16 w 29"/>
                <a:gd name="T17" fmla="*/ 49 h 88"/>
                <a:gd name="T18" fmla="*/ 16 w 29"/>
                <a:gd name="T19" fmla="*/ 46 h 88"/>
                <a:gd name="T20" fmla="*/ 17 w 29"/>
                <a:gd name="T21" fmla="*/ 36 h 88"/>
                <a:gd name="T22" fmla="*/ 17 w 29"/>
                <a:gd name="T23" fmla="*/ 34 h 88"/>
                <a:gd name="T24" fmla="*/ 18 w 29"/>
                <a:gd name="T25" fmla="*/ 27 h 88"/>
                <a:gd name="T26" fmla="*/ 18 w 29"/>
                <a:gd name="T27" fmla="*/ 22 h 88"/>
                <a:gd name="T28" fmla="*/ 21 w 29"/>
                <a:gd name="T29" fmla="*/ 6 h 88"/>
                <a:gd name="T30" fmla="*/ 24 w 29"/>
                <a:gd name="T31" fmla="*/ 2 h 88"/>
                <a:gd name="T32" fmla="*/ 27 w 29"/>
                <a:gd name="T33" fmla="*/ 0 h 88"/>
                <a:gd name="T34" fmla="*/ 27 w 29"/>
                <a:gd name="T35" fmla="*/ 4 h 88"/>
                <a:gd name="T36" fmla="*/ 24 w 29"/>
                <a:gd name="T37" fmla="*/ 11 h 88"/>
                <a:gd name="T38" fmla="*/ 26 w 29"/>
                <a:gd name="T39" fmla="*/ 10 h 88"/>
                <a:gd name="T40" fmla="*/ 26 w 29"/>
                <a:gd name="T41" fmla="*/ 13 h 88"/>
                <a:gd name="T42" fmla="*/ 26 w 29"/>
                <a:gd name="T43" fmla="*/ 17 h 88"/>
                <a:gd name="T44" fmla="*/ 25 w 29"/>
                <a:gd name="T45" fmla="*/ 19 h 88"/>
                <a:gd name="T46" fmla="*/ 24 w 29"/>
                <a:gd name="T47" fmla="*/ 20 h 88"/>
                <a:gd name="T48" fmla="*/ 23 w 29"/>
                <a:gd name="T49" fmla="*/ 24 h 88"/>
                <a:gd name="T50" fmla="*/ 21 w 29"/>
                <a:gd name="T51" fmla="*/ 29 h 88"/>
                <a:gd name="T52" fmla="*/ 18 w 29"/>
                <a:gd name="T53" fmla="*/ 56 h 88"/>
                <a:gd name="T54" fmla="*/ 17 w 29"/>
                <a:gd name="T55" fmla="*/ 76 h 88"/>
                <a:gd name="T56" fmla="*/ 16 w 29"/>
                <a:gd name="T57" fmla="*/ 79 h 88"/>
                <a:gd name="T58" fmla="*/ 9 w 29"/>
                <a:gd name="T59" fmla="*/ 86 h 88"/>
                <a:gd name="T60" fmla="*/ 0 w 29"/>
                <a:gd name="T6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88">
                  <a:moveTo>
                    <a:pt x="0" y="88"/>
                  </a:moveTo>
                  <a:cubicBezTo>
                    <a:pt x="3" y="86"/>
                    <a:pt x="6" y="86"/>
                    <a:pt x="9" y="85"/>
                  </a:cubicBezTo>
                  <a:cubicBezTo>
                    <a:pt x="12" y="83"/>
                    <a:pt x="14" y="81"/>
                    <a:pt x="15" y="77"/>
                  </a:cubicBezTo>
                  <a:cubicBezTo>
                    <a:pt x="13" y="77"/>
                    <a:pt x="12" y="79"/>
                    <a:pt x="10" y="79"/>
                  </a:cubicBezTo>
                  <a:cubicBezTo>
                    <a:pt x="11" y="78"/>
                    <a:pt x="11" y="78"/>
                    <a:pt x="12" y="77"/>
                  </a:cubicBezTo>
                  <a:cubicBezTo>
                    <a:pt x="15" y="76"/>
                    <a:pt x="14" y="73"/>
                    <a:pt x="15" y="71"/>
                  </a:cubicBezTo>
                  <a:cubicBezTo>
                    <a:pt x="17" y="69"/>
                    <a:pt x="15" y="66"/>
                    <a:pt x="16" y="63"/>
                  </a:cubicBezTo>
                  <a:cubicBezTo>
                    <a:pt x="16" y="63"/>
                    <a:pt x="16" y="63"/>
                    <a:pt x="16" y="63"/>
                  </a:cubicBezTo>
                  <a:cubicBezTo>
                    <a:pt x="17" y="58"/>
                    <a:pt x="16" y="54"/>
                    <a:pt x="16" y="49"/>
                  </a:cubicBezTo>
                  <a:cubicBezTo>
                    <a:pt x="16" y="48"/>
                    <a:pt x="16" y="47"/>
                    <a:pt x="16" y="46"/>
                  </a:cubicBezTo>
                  <a:cubicBezTo>
                    <a:pt x="17" y="43"/>
                    <a:pt x="16" y="40"/>
                    <a:pt x="17" y="36"/>
                  </a:cubicBezTo>
                  <a:cubicBezTo>
                    <a:pt x="17" y="36"/>
                    <a:pt x="17" y="35"/>
                    <a:pt x="17" y="34"/>
                  </a:cubicBezTo>
                  <a:cubicBezTo>
                    <a:pt x="17" y="32"/>
                    <a:pt x="18" y="29"/>
                    <a:pt x="18" y="27"/>
                  </a:cubicBezTo>
                  <a:cubicBezTo>
                    <a:pt x="18" y="25"/>
                    <a:pt x="18" y="24"/>
                    <a:pt x="18" y="22"/>
                  </a:cubicBezTo>
                  <a:cubicBezTo>
                    <a:pt x="19" y="17"/>
                    <a:pt x="19" y="11"/>
                    <a:pt x="21" y="6"/>
                  </a:cubicBezTo>
                  <a:cubicBezTo>
                    <a:pt x="22" y="5"/>
                    <a:pt x="23" y="3"/>
                    <a:pt x="24" y="2"/>
                  </a:cubicBezTo>
                  <a:cubicBezTo>
                    <a:pt x="25" y="1"/>
                    <a:pt x="25" y="0"/>
                    <a:pt x="27" y="0"/>
                  </a:cubicBezTo>
                  <a:cubicBezTo>
                    <a:pt x="28" y="1"/>
                    <a:pt x="27" y="3"/>
                    <a:pt x="27" y="4"/>
                  </a:cubicBezTo>
                  <a:cubicBezTo>
                    <a:pt x="26" y="6"/>
                    <a:pt x="24" y="8"/>
                    <a:pt x="24" y="11"/>
                  </a:cubicBezTo>
                  <a:cubicBezTo>
                    <a:pt x="25" y="11"/>
                    <a:pt x="25" y="9"/>
                    <a:pt x="26" y="10"/>
                  </a:cubicBezTo>
                  <a:cubicBezTo>
                    <a:pt x="27" y="11"/>
                    <a:pt x="27" y="12"/>
                    <a:pt x="26" y="13"/>
                  </a:cubicBezTo>
                  <a:cubicBezTo>
                    <a:pt x="26" y="14"/>
                    <a:pt x="23" y="15"/>
                    <a:pt x="26" y="17"/>
                  </a:cubicBezTo>
                  <a:cubicBezTo>
                    <a:pt x="27" y="17"/>
                    <a:pt x="26" y="18"/>
                    <a:pt x="25" y="19"/>
                  </a:cubicBezTo>
                  <a:cubicBezTo>
                    <a:pt x="25" y="19"/>
                    <a:pt x="24" y="20"/>
                    <a:pt x="24" y="20"/>
                  </a:cubicBezTo>
                  <a:cubicBezTo>
                    <a:pt x="29" y="23"/>
                    <a:pt x="24" y="23"/>
                    <a:pt x="23" y="24"/>
                  </a:cubicBezTo>
                  <a:cubicBezTo>
                    <a:pt x="22" y="26"/>
                    <a:pt x="22" y="28"/>
                    <a:pt x="21" y="29"/>
                  </a:cubicBezTo>
                  <a:cubicBezTo>
                    <a:pt x="18" y="38"/>
                    <a:pt x="19" y="47"/>
                    <a:pt x="18" y="56"/>
                  </a:cubicBezTo>
                  <a:cubicBezTo>
                    <a:pt x="18" y="62"/>
                    <a:pt x="19" y="69"/>
                    <a:pt x="17" y="76"/>
                  </a:cubicBezTo>
                  <a:cubicBezTo>
                    <a:pt x="17" y="77"/>
                    <a:pt x="17" y="78"/>
                    <a:pt x="16" y="79"/>
                  </a:cubicBezTo>
                  <a:cubicBezTo>
                    <a:pt x="15" y="83"/>
                    <a:pt x="12" y="85"/>
                    <a:pt x="9" y="86"/>
                  </a:cubicBezTo>
                  <a:cubicBezTo>
                    <a:pt x="6" y="87"/>
                    <a:pt x="3" y="88"/>
                    <a:pt x="0" y="88"/>
                  </a:cubicBezTo>
                  <a:close/>
                </a:path>
              </a:pathLst>
            </a:custGeom>
            <a:solidFill>
              <a:srgbClr val="EDDA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7" name="Freeform 2084"/>
            <p:cNvSpPr>
              <a:spLocks/>
            </p:cNvSpPr>
            <p:nvPr/>
          </p:nvSpPr>
          <p:spPr bwMode="auto">
            <a:xfrm>
              <a:off x="1069" y="3345"/>
              <a:ext cx="31" cy="19"/>
            </a:xfrm>
            <a:custGeom>
              <a:avLst/>
              <a:gdLst>
                <a:gd name="T0" fmla="*/ 13 w 13"/>
                <a:gd name="T1" fmla="*/ 8 h 8"/>
                <a:gd name="T2" fmla="*/ 0 w 13"/>
                <a:gd name="T3" fmla="*/ 0 h 8"/>
                <a:gd name="T4" fmla="*/ 12 w 13"/>
                <a:gd name="T5" fmla="*/ 7 h 8"/>
                <a:gd name="T6" fmla="*/ 12 w 13"/>
                <a:gd name="T7" fmla="*/ 7 h 8"/>
                <a:gd name="T8" fmla="*/ 13 w 13"/>
                <a:gd name="T9" fmla="*/ 8 h 8"/>
              </a:gdLst>
              <a:ahLst/>
              <a:cxnLst>
                <a:cxn ang="0">
                  <a:pos x="T0" y="T1"/>
                </a:cxn>
                <a:cxn ang="0">
                  <a:pos x="T2" y="T3"/>
                </a:cxn>
                <a:cxn ang="0">
                  <a:pos x="T4" y="T5"/>
                </a:cxn>
                <a:cxn ang="0">
                  <a:pos x="T6" y="T7"/>
                </a:cxn>
                <a:cxn ang="0">
                  <a:pos x="T8" y="T9"/>
                </a:cxn>
              </a:cxnLst>
              <a:rect l="0" t="0" r="r" b="b"/>
              <a:pathLst>
                <a:path w="13" h="8">
                  <a:moveTo>
                    <a:pt x="13" y="8"/>
                  </a:moveTo>
                  <a:cubicBezTo>
                    <a:pt x="6" y="8"/>
                    <a:pt x="2" y="6"/>
                    <a:pt x="0" y="0"/>
                  </a:cubicBezTo>
                  <a:cubicBezTo>
                    <a:pt x="5" y="2"/>
                    <a:pt x="8" y="5"/>
                    <a:pt x="12" y="7"/>
                  </a:cubicBezTo>
                  <a:cubicBezTo>
                    <a:pt x="12" y="7"/>
                    <a:pt x="12" y="7"/>
                    <a:pt x="12" y="7"/>
                  </a:cubicBezTo>
                  <a:cubicBezTo>
                    <a:pt x="13" y="7"/>
                    <a:pt x="13" y="8"/>
                    <a:pt x="13" y="8"/>
                  </a:cubicBezTo>
                  <a:close/>
                </a:path>
              </a:pathLst>
            </a:custGeom>
            <a:solidFill>
              <a:srgbClr val="F5EF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8" name="Freeform 2085"/>
            <p:cNvSpPr>
              <a:spLocks/>
            </p:cNvSpPr>
            <p:nvPr/>
          </p:nvSpPr>
          <p:spPr bwMode="auto">
            <a:xfrm>
              <a:off x="1725" y="3260"/>
              <a:ext cx="15" cy="9"/>
            </a:xfrm>
            <a:custGeom>
              <a:avLst/>
              <a:gdLst>
                <a:gd name="T0" fmla="*/ 6 w 6"/>
                <a:gd name="T1" fmla="*/ 4 h 4"/>
                <a:gd name="T2" fmla="*/ 0 w 6"/>
                <a:gd name="T3" fmla="*/ 1 h 4"/>
                <a:gd name="T4" fmla="*/ 6 w 6"/>
                <a:gd name="T5" fmla="*/ 4 h 4"/>
              </a:gdLst>
              <a:ahLst/>
              <a:cxnLst>
                <a:cxn ang="0">
                  <a:pos x="T0" y="T1"/>
                </a:cxn>
                <a:cxn ang="0">
                  <a:pos x="T2" y="T3"/>
                </a:cxn>
                <a:cxn ang="0">
                  <a:pos x="T4" y="T5"/>
                </a:cxn>
              </a:cxnLst>
              <a:rect l="0" t="0" r="r" b="b"/>
              <a:pathLst>
                <a:path w="6" h="4">
                  <a:moveTo>
                    <a:pt x="6" y="4"/>
                  </a:moveTo>
                  <a:cubicBezTo>
                    <a:pt x="4" y="3"/>
                    <a:pt x="2" y="2"/>
                    <a:pt x="0" y="1"/>
                  </a:cubicBezTo>
                  <a:cubicBezTo>
                    <a:pt x="3" y="0"/>
                    <a:pt x="5" y="1"/>
                    <a:pt x="6" y="4"/>
                  </a:cubicBezTo>
                  <a:close/>
                </a:path>
              </a:pathLst>
            </a:custGeom>
            <a:solidFill>
              <a:srgbClr val="ECD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9" name="Freeform 2086"/>
            <p:cNvSpPr>
              <a:spLocks/>
            </p:cNvSpPr>
            <p:nvPr/>
          </p:nvSpPr>
          <p:spPr bwMode="auto">
            <a:xfrm>
              <a:off x="1580" y="1005"/>
              <a:ext cx="88" cy="117"/>
            </a:xfrm>
            <a:custGeom>
              <a:avLst/>
              <a:gdLst>
                <a:gd name="T0" fmla="*/ 33 w 37"/>
                <a:gd name="T1" fmla="*/ 2 h 49"/>
                <a:gd name="T2" fmla="*/ 33 w 37"/>
                <a:gd name="T3" fmla="*/ 14 h 49"/>
                <a:gd name="T4" fmla="*/ 32 w 37"/>
                <a:gd name="T5" fmla="*/ 19 h 49"/>
                <a:gd name="T6" fmla="*/ 31 w 37"/>
                <a:gd name="T7" fmla="*/ 34 h 49"/>
                <a:gd name="T8" fmla="*/ 31 w 37"/>
                <a:gd name="T9" fmla="*/ 36 h 49"/>
                <a:gd name="T10" fmla="*/ 15 w 37"/>
                <a:gd name="T11" fmla="*/ 39 h 49"/>
                <a:gd name="T12" fmla="*/ 5 w 37"/>
                <a:gd name="T13" fmla="*/ 42 h 49"/>
                <a:gd name="T14" fmla="*/ 3 w 37"/>
                <a:gd name="T15" fmla="*/ 47 h 49"/>
                <a:gd name="T16" fmla="*/ 3 w 37"/>
                <a:gd name="T17" fmla="*/ 49 h 49"/>
                <a:gd name="T18" fmla="*/ 1 w 37"/>
                <a:gd name="T19" fmla="*/ 48 h 49"/>
                <a:gd name="T20" fmla="*/ 4 w 37"/>
                <a:gd name="T21" fmla="*/ 38 h 49"/>
                <a:gd name="T22" fmla="*/ 15 w 37"/>
                <a:gd name="T23" fmla="*/ 36 h 49"/>
                <a:gd name="T24" fmla="*/ 27 w 37"/>
                <a:gd name="T25" fmla="*/ 33 h 49"/>
                <a:gd name="T26" fmla="*/ 31 w 37"/>
                <a:gd name="T27" fmla="*/ 24 h 49"/>
                <a:gd name="T28" fmla="*/ 26 w 37"/>
                <a:gd name="T29" fmla="*/ 18 h 49"/>
                <a:gd name="T30" fmla="*/ 25 w 37"/>
                <a:gd name="T31" fmla="*/ 18 h 49"/>
                <a:gd name="T32" fmla="*/ 22 w 37"/>
                <a:gd name="T33" fmla="*/ 14 h 49"/>
                <a:gd name="T34" fmla="*/ 26 w 37"/>
                <a:gd name="T35" fmla="*/ 12 h 49"/>
                <a:gd name="T36" fmla="*/ 33 w 37"/>
                <a:gd name="T37" fmla="*/ 8 h 49"/>
                <a:gd name="T38" fmla="*/ 30 w 37"/>
                <a:gd name="T39" fmla="*/ 3 h 49"/>
                <a:gd name="T40" fmla="*/ 24 w 37"/>
                <a:gd name="T41" fmla="*/ 4 h 49"/>
                <a:gd name="T42" fmla="*/ 33 w 37"/>
                <a:gd name="T43"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9">
                  <a:moveTo>
                    <a:pt x="33" y="2"/>
                  </a:moveTo>
                  <a:cubicBezTo>
                    <a:pt x="37" y="6"/>
                    <a:pt x="34" y="10"/>
                    <a:pt x="33" y="14"/>
                  </a:cubicBezTo>
                  <a:cubicBezTo>
                    <a:pt x="32" y="16"/>
                    <a:pt x="32" y="17"/>
                    <a:pt x="32" y="19"/>
                  </a:cubicBezTo>
                  <a:cubicBezTo>
                    <a:pt x="34" y="24"/>
                    <a:pt x="36" y="29"/>
                    <a:pt x="31" y="34"/>
                  </a:cubicBezTo>
                  <a:cubicBezTo>
                    <a:pt x="30" y="35"/>
                    <a:pt x="31" y="35"/>
                    <a:pt x="31" y="36"/>
                  </a:cubicBezTo>
                  <a:cubicBezTo>
                    <a:pt x="26" y="37"/>
                    <a:pt x="21" y="40"/>
                    <a:pt x="15" y="39"/>
                  </a:cubicBezTo>
                  <a:cubicBezTo>
                    <a:pt x="11" y="38"/>
                    <a:pt x="7" y="39"/>
                    <a:pt x="5" y="42"/>
                  </a:cubicBezTo>
                  <a:cubicBezTo>
                    <a:pt x="4" y="44"/>
                    <a:pt x="3" y="45"/>
                    <a:pt x="3" y="47"/>
                  </a:cubicBezTo>
                  <a:cubicBezTo>
                    <a:pt x="4" y="48"/>
                    <a:pt x="4" y="49"/>
                    <a:pt x="3" y="49"/>
                  </a:cubicBezTo>
                  <a:cubicBezTo>
                    <a:pt x="1" y="49"/>
                    <a:pt x="2" y="48"/>
                    <a:pt x="1" y="48"/>
                  </a:cubicBezTo>
                  <a:cubicBezTo>
                    <a:pt x="0" y="44"/>
                    <a:pt x="1" y="40"/>
                    <a:pt x="4" y="38"/>
                  </a:cubicBezTo>
                  <a:cubicBezTo>
                    <a:pt x="8" y="36"/>
                    <a:pt x="11" y="35"/>
                    <a:pt x="15" y="36"/>
                  </a:cubicBezTo>
                  <a:cubicBezTo>
                    <a:pt x="19" y="36"/>
                    <a:pt x="23" y="35"/>
                    <a:pt x="27" y="33"/>
                  </a:cubicBezTo>
                  <a:cubicBezTo>
                    <a:pt x="30" y="32"/>
                    <a:pt x="31" y="28"/>
                    <a:pt x="31" y="24"/>
                  </a:cubicBezTo>
                  <a:cubicBezTo>
                    <a:pt x="31" y="22"/>
                    <a:pt x="30" y="19"/>
                    <a:pt x="26" y="18"/>
                  </a:cubicBezTo>
                  <a:cubicBezTo>
                    <a:pt x="26" y="18"/>
                    <a:pt x="26" y="18"/>
                    <a:pt x="25" y="18"/>
                  </a:cubicBezTo>
                  <a:cubicBezTo>
                    <a:pt x="24" y="17"/>
                    <a:pt x="22" y="16"/>
                    <a:pt x="22" y="14"/>
                  </a:cubicBezTo>
                  <a:cubicBezTo>
                    <a:pt x="22" y="12"/>
                    <a:pt x="25" y="13"/>
                    <a:pt x="26" y="12"/>
                  </a:cubicBezTo>
                  <a:cubicBezTo>
                    <a:pt x="29" y="11"/>
                    <a:pt x="32" y="12"/>
                    <a:pt x="33" y="8"/>
                  </a:cubicBezTo>
                  <a:cubicBezTo>
                    <a:pt x="34" y="5"/>
                    <a:pt x="34" y="3"/>
                    <a:pt x="30" y="3"/>
                  </a:cubicBezTo>
                  <a:cubicBezTo>
                    <a:pt x="28" y="4"/>
                    <a:pt x="26" y="4"/>
                    <a:pt x="24" y="4"/>
                  </a:cubicBezTo>
                  <a:cubicBezTo>
                    <a:pt x="26" y="1"/>
                    <a:pt x="29" y="0"/>
                    <a:pt x="33" y="2"/>
                  </a:cubicBezTo>
                  <a:close/>
                </a:path>
              </a:pathLst>
            </a:custGeom>
            <a:solidFill>
              <a:srgbClr val="DE96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0" name="Freeform 2087"/>
            <p:cNvSpPr>
              <a:spLocks/>
            </p:cNvSpPr>
            <p:nvPr/>
          </p:nvSpPr>
          <p:spPr bwMode="auto">
            <a:xfrm>
              <a:off x="1618" y="1091"/>
              <a:ext cx="48" cy="87"/>
            </a:xfrm>
            <a:custGeom>
              <a:avLst/>
              <a:gdLst>
                <a:gd name="T0" fmla="*/ 13 w 20"/>
                <a:gd name="T1" fmla="*/ 32 h 37"/>
                <a:gd name="T2" fmla="*/ 12 w 20"/>
                <a:gd name="T3" fmla="*/ 37 h 37"/>
                <a:gd name="T4" fmla="*/ 11 w 20"/>
                <a:gd name="T5" fmla="*/ 32 h 37"/>
                <a:gd name="T6" fmla="*/ 11 w 20"/>
                <a:gd name="T7" fmla="*/ 24 h 37"/>
                <a:gd name="T8" fmla="*/ 8 w 20"/>
                <a:gd name="T9" fmla="*/ 20 h 37"/>
                <a:gd name="T10" fmla="*/ 7 w 20"/>
                <a:gd name="T11" fmla="*/ 14 h 37"/>
                <a:gd name="T12" fmla="*/ 11 w 20"/>
                <a:gd name="T13" fmla="*/ 11 h 37"/>
                <a:gd name="T14" fmla="*/ 17 w 20"/>
                <a:gd name="T15" fmla="*/ 11 h 37"/>
                <a:gd name="T16" fmla="*/ 8 w 20"/>
                <a:gd name="T17" fmla="*/ 4 h 37"/>
                <a:gd name="T18" fmla="*/ 0 w 20"/>
                <a:gd name="T19" fmla="*/ 3 h 37"/>
                <a:gd name="T20" fmla="*/ 11 w 20"/>
                <a:gd name="T21" fmla="*/ 1 h 37"/>
                <a:gd name="T22" fmla="*/ 15 w 20"/>
                <a:gd name="T23" fmla="*/ 2 h 37"/>
                <a:gd name="T24" fmla="*/ 19 w 20"/>
                <a:gd name="T25" fmla="*/ 10 h 37"/>
                <a:gd name="T26" fmla="*/ 12 w 20"/>
                <a:gd name="T27" fmla="*/ 14 h 37"/>
                <a:gd name="T28" fmla="*/ 9 w 20"/>
                <a:gd name="T29" fmla="*/ 13 h 37"/>
                <a:gd name="T30" fmla="*/ 11 w 20"/>
                <a:gd name="T31" fmla="*/ 17 h 37"/>
                <a:gd name="T32" fmla="*/ 13 w 20"/>
                <a:gd name="T33" fmla="*/ 22 h 37"/>
                <a:gd name="T34" fmla="*/ 13 w 20"/>
                <a:gd name="T35"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7">
                  <a:moveTo>
                    <a:pt x="13" y="32"/>
                  </a:moveTo>
                  <a:cubicBezTo>
                    <a:pt x="13" y="34"/>
                    <a:pt x="13" y="35"/>
                    <a:pt x="12" y="37"/>
                  </a:cubicBezTo>
                  <a:cubicBezTo>
                    <a:pt x="12" y="35"/>
                    <a:pt x="12" y="33"/>
                    <a:pt x="11" y="32"/>
                  </a:cubicBezTo>
                  <a:cubicBezTo>
                    <a:pt x="11" y="29"/>
                    <a:pt x="11" y="26"/>
                    <a:pt x="11" y="24"/>
                  </a:cubicBezTo>
                  <a:cubicBezTo>
                    <a:pt x="10" y="23"/>
                    <a:pt x="11" y="20"/>
                    <a:pt x="8" y="20"/>
                  </a:cubicBezTo>
                  <a:cubicBezTo>
                    <a:pt x="7" y="18"/>
                    <a:pt x="7" y="16"/>
                    <a:pt x="7" y="14"/>
                  </a:cubicBezTo>
                  <a:cubicBezTo>
                    <a:pt x="7" y="11"/>
                    <a:pt x="7" y="9"/>
                    <a:pt x="11" y="11"/>
                  </a:cubicBezTo>
                  <a:cubicBezTo>
                    <a:pt x="13" y="12"/>
                    <a:pt x="15" y="10"/>
                    <a:pt x="17" y="11"/>
                  </a:cubicBezTo>
                  <a:cubicBezTo>
                    <a:pt x="17" y="5"/>
                    <a:pt x="14" y="3"/>
                    <a:pt x="8" y="4"/>
                  </a:cubicBezTo>
                  <a:cubicBezTo>
                    <a:pt x="5" y="5"/>
                    <a:pt x="2" y="6"/>
                    <a:pt x="0" y="3"/>
                  </a:cubicBezTo>
                  <a:cubicBezTo>
                    <a:pt x="3" y="2"/>
                    <a:pt x="7" y="2"/>
                    <a:pt x="11" y="1"/>
                  </a:cubicBezTo>
                  <a:cubicBezTo>
                    <a:pt x="12" y="0"/>
                    <a:pt x="14" y="0"/>
                    <a:pt x="15" y="2"/>
                  </a:cubicBezTo>
                  <a:cubicBezTo>
                    <a:pt x="16" y="5"/>
                    <a:pt x="20" y="6"/>
                    <a:pt x="19" y="10"/>
                  </a:cubicBezTo>
                  <a:cubicBezTo>
                    <a:pt x="18" y="14"/>
                    <a:pt x="16" y="15"/>
                    <a:pt x="12" y="14"/>
                  </a:cubicBezTo>
                  <a:cubicBezTo>
                    <a:pt x="11" y="13"/>
                    <a:pt x="10" y="12"/>
                    <a:pt x="9" y="13"/>
                  </a:cubicBezTo>
                  <a:cubicBezTo>
                    <a:pt x="8" y="15"/>
                    <a:pt x="10" y="16"/>
                    <a:pt x="11" y="17"/>
                  </a:cubicBezTo>
                  <a:cubicBezTo>
                    <a:pt x="14" y="18"/>
                    <a:pt x="14" y="20"/>
                    <a:pt x="13" y="22"/>
                  </a:cubicBezTo>
                  <a:cubicBezTo>
                    <a:pt x="13" y="26"/>
                    <a:pt x="13" y="29"/>
                    <a:pt x="13" y="32"/>
                  </a:cubicBezTo>
                  <a:close/>
                </a:path>
              </a:pathLst>
            </a:custGeom>
            <a:solidFill>
              <a:srgbClr val="DE96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1" name="Freeform 2088"/>
            <p:cNvSpPr>
              <a:spLocks/>
            </p:cNvSpPr>
            <p:nvPr/>
          </p:nvSpPr>
          <p:spPr bwMode="auto">
            <a:xfrm>
              <a:off x="1585" y="977"/>
              <a:ext cx="57" cy="24"/>
            </a:xfrm>
            <a:custGeom>
              <a:avLst/>
              <a:gdLst>
                <a:gd name="T0" fmla="*/ 21 w 24"/>
                <a:gd name="T1" fmla="*/ 8 h 10"/>
                <a:gd name="T2" fmla="*/ 8 w 24"/>
                <a:gd name="T3" fmla="*/ 10 h 10"/>
                <a:gd name="T4" fmla="*/ 3 w 24"/>
                <a:gd name="T5" fmla="*/ 8 h 10"/>
                <a:gd name="T6" fmla="*/ 2 w 24"/>
                <a:gd name="T7" fmla="*/ 7 h 10"/>
                <a:gd name="T8" fmla="*/ 7 w 24"/>
                <a:gd name="T9" fmla="*/ 0 h 10"/>
                <a:gd name="T10" fmla="*/ 6 w 24"/>
                <a:gd name="T11" fmla="*/ 1 h 10"/>
                <a:gd name="T12" fmla="*/ 6 w 24"/>
                <a:gd name="T13" fmla="*/ 4 h 10"/>
                <a:gd name="T14" fmla="*/ 21 w 24"/>
                <a:gd name="T15" fmla="*/ 7 h 10"/>
                <a:gd name="T16" fmla="*/ 24 w 24"/>
                <a:gd name="T17" fmla="*/ 7 h 10"/>
                <a:gd name="T18" fmla="*/ 21 w 24"/>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
                  <a:moveTo>
                    <a:pt x="21" y="8"/>
                  </a:moveTo>
                  <a:cubicBezTo>
                    <a:pt x="17" y="8"/>
                    <a:pt x="13" y="10"/>
                    <a:pt x="8" y="10"/>
                  </a:cubicBezTo>
                  <a:cubicBezTo>
                    <a:pt x="7" y="8"/>
                    <a:pt x="4" y="10"/>
                    <a:pt x="3" y="8"/>
                  </a:cubicBezTo>
                  <a:cubicBezTo>
                    <a:pt x="3" y="8"/>
                    <a:pt x="3" y="7"/>
                    <a:pt x="2" y="7"/>
                  </a:cubicBezTo>
                  <a:cubicBezTo>
                    <a:pt x="0" y="1"/>
                    <a:pt x="1" y="0"/>
                    <a:pt x="7" y="0"/>
                  </a:cubicBezTo>
                  <a:cubicBezTo>
                    <a:pt x="7" y="0"/>
                    <a:pt x="6" y="1"/>
                    <a:pt x="6" y="1"/>
                  </a:cubicBezTo>
                  <a:cubicBezTo>
                    <a:pt x="4" y="3"/>
                    <a:pt x="4" y="3"/>
                    <a:pt x="6" y="4"/>
                  </a:cubicBezTo>
                  <a:cubicBezTo>
                    <a:pt x="11" y="7"/>
                    <a:pt x="16" y="7"/>
                    <a:pt x="21" y="7"/>
                  </a:cubicBezTo>
                  <a:cubicBezTo>
                    <a:pt x="22" y="7"/>
                    <a:pt x="23" y="6"/>
                    <a:pt x="24" y="7"/>
                  </a:cubicBezTo>
                  <a:cubicBezTo>
                    <a:pt x="23" y="9"/>
                    <a:pt x="22" y="8"/>
                    <a:pt x="21" y="8"/>
                  </a:cubicBezTo>
                  <a:close/>
                </a:path>
              </a:pathLst>
            </a:custGeom>
            <a:solidFill>
              <a:srgbClr val="DB82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2" name="Freeform 2089"/>
            <p:cNvSpPr>
              <a:spLocks/>
            </p:cNvSpPr>
            <p:nvPr/>
          </p:nvSpPr>
          <p:spPr bwMode="auto">
            <a:xfrm>
              <a:off x="1590" y="1119"/>
              <a:ext cx="28" cy="57"/>
            </a:xfrm>
            <a:custGeom>
              <a:avLst/>
              <a:gdLst>
                <a:gd name="T0" fmla="*/ 5 w 12"/>
                <a:gd name="T1" fmla="*/ 22 h 24"/>
                <a:gd name="T2" fmla="*/ 4 w 12"/>
                <a:gd name="T3" fmla="*/ 24 h 24"/>
                <a:gd name="T4" fmla="*/ 3 w 12"/>
                <a:gd name="T5" fmla="*/ 14 h 24"/>
                <a:gd name="T6" fmla="*/ 9 w 12"/>
                <a:gd name="T7" fmla="*/ 0 h 24"/>
                <a:gd name="T8" fmla="*/ 10 w 12"/>
                <a:gd name="T9" fmla="*/ 0 h 24"/>
                <a:gd name="T10" fmla="*/ 11 w 12"/>
                <a:gd name="T11" fmla="*/ 4 h 24"/>
                <a:gd name="T12" fmla="*/ 6 w 12"/>
                <a:gd name="T13" fmla="*/ 18 h 24"/>
                <a:gd name="T14" fmla="*/ 5 w 12"/>
                <a:gd name="T15" fmla="*/ 2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4">
                  <a:moveTo>
                    <a:pt x="5" y="22"/>
                  </a:moveTo>
                  <a:cubicBezTo>
                    <a:pt x="5" y="23"/>
                    <a:pt x="5" y="24"/>
                    <a:pt x="4" y="24"/>
                  </a:cubicBezTo>
                  <a:cubicBezTo>
                    <a:pt x="0" y="22"/>
                    <a:pt x="2" y="18"/>
                    <a:pt x="3" y="14"/>
                  </a:cubicBezTo>
                  <a:cubicBezTo>
                    <a:pt x="5" y="9"/>
                    <a:pt x="9" y="5"/>
                    <a:pt x="9" y="0"/>
                  </a:cubicBezTo>
                  <a:cubicBezTo>
                    <a:pt x="9" y="0"/>
                    <a:pt x="10" y="0"/>
                    <a:pt x="10" y="0"/>
                  </a:cubicBezTo>
                  <a:cubicBezTo>
                    <a:pt x="12" y="1"/>
                    <a:pt x="11" y="3"/>
                    <a:pt x="11" y="4"/>
                  </a:cubicBezTo>
                  <a:cubicBezTo>
                    <a:pt x="10" y="9"/>
                    <a:pt x="7" y="13"/>
                    <a:pt x="6" y="18"/>
                  </a:cubicBezTo>
                  <a:cubicBezTo>
                    <a:pt x="5" y="19"/>
                    <a:pt x="5" y="20"/>
                    <a:pt x="5" y="22"/>
                  </a:cubicBezTo>
                  <a:close/>
                </a:path>
              </a:pathLst>
            </a:custGeom>
            <a:solidFill>
              <a:srgbClr val="EC9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3" name="Freeform 2090"/>
            <p:cNvSpPr>
              <a:spLocks/>
            </p:cNvSpPr>
            <p:nvPr/>
          </p:nvSpPr>
          <p:spPr bwMode="auto">
            <a:xfrm>
              <a:off x="1597" y="1119"/>
              <a:ext cx="26" cy="57"/>
            </a:xfrm>
            <a:custGeom>
              <a:avLst/>
              <a:gdLst>
                <a:gd name="T0" fmla="*/ 2 w 11"/>
                <a:gd name="T1" fmla="*/ 22 h 24"/>
                <a:gd name="T2" fmla="*/ 3 w 11"/>
                <a:gd name="T3" fmla="*/ 16 h 24"/>
                <a:gd name="T4" fmla="*/ 7 w 11"/>
                <a:gd name="T5" fmla="*/ 4 h 24"/>
                <a:gd name="T6" fmla="*/ 7 w 11"/>
                <a:gd name="T7" fmla="*/ 0 h 24"/>
                <a:gd name="T8" fmla="*/ 8 w 11"/>
                <a:gd name="T9" fmla="*/ 5 h 24"/>
                <a:gd name="T10" fmla="*/ 9 w 11"/>
                <a:gd name="T11" fmla="*/ 14 h 24"/>
                <a:gd name="T12" fmla="*/ 9 w 11"/>
                <a:gd name="T13" fmla="*/ 24 h 24"/>
                <a:gd name="T14" fmla="*/ 8 w 11"/>
                <a:gd name="T15" fmla="*/ 16 h 24"/>
                <a:gd name="T16" fmla="*/ 7 w 11"/>
                <a:gd name="T17" fmla="*/ 11 h 24"/>
                <a:gd name="T18" fmla="*/ 2 w 11"/>
                <a:gd name="T1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4">
                  <a:moveTo>
                    <a:pt x="2" y="22"/>
                  </a:moveTo>
                  <a:cubicBezTo>
                    <a:pt x="0" y="20"/>
                    <a:pt x="2" y="18"/>
                    <a:pt x="3" y="16"/>
                  </a:cubicBezTo>
                  <a:cubicBezTo>
                    <a:pt x="4" y="12"/>
                    <a:pt x="7" y="8"/>
                    <a:pt x="7" y="4"/>
                  </a:cubicBezTo>
                  <a:cubicBezTo>
                    <a:pt x="7" y="2"/>
                    <a:pt x="8" y="1"/>
                    <a:pt x="7" y="0"/>
                  </a:cubicBezTo>
                  <a:cubicBezTo>
                    <a:pt x="10" y="1"/>
                    <a:pt x="9" y="3"/>
                    <a:pt x="8" y="5"/>
                  </a:cubicBezTo>
                  <a:cubicBezTo>
                    <a:pt x="8" y="8"/>
                    <a:pt x="8" y="11"/>
                    <a:pt x="9" y="14"/>
                  </a:cubicBezTo>
                  <a:cubicBezTo>
                    <a:pt x="11" y="17"/>
                    <a:pt x="10" y="21"/>
                    <a:pt x="9" y="24"/>
                  </a:cubicBezTo>
                  <a:cubicBezTo>
                    <a:pt x="7" y="22"/>
                    <a:pt x="9" y="19"/>
                    <a:pt x="8" y="16"/>
                  </a:cubicBezTo>
                  <a:cubicBezTo>
                    <a:pt x="7" y="14"/>
                    <a:pt x="8" y="13"/>
                    <a:pt x="7" y="11"/>
                  </a:cubicBezTo>
                  <a:cubicBezTo>
                    <a:pt x="5" y="15"/>
                    <a:pt x="2" y="18"/>
                    <a:pt x="2" y="22"/>
                  </a:cubicBezTo>
                  <a:close/>
                </a:path>
              </a:pathLst>
            </a:custGeom>
            <a:solidFill>
              <a:srgbClr val="813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4" name="Freeform 2091"/>
            <p:cNvSpPr>
              <a:spLocks/>
            </p:cNvSpPr>
            <p:nvPr/>
          </p:nvSpPr>
          <p:spPr bwMode="auto">
            <a:xfrm>
              <a:off x="1644" y="987"/>
              <a:ext cx="17" cy="23"/>
            </a:xfrm>
            <a:custGeom>
              <a:avLst/>
              <a:gdLst>
                <a:gd name="T0" fmla="*/ 0 w 7"/>
                <a:gd name="T1" fmla="*/ 0 h 10"/>
                <a:gd name="T2" fmla="*/ 6 w 7"/>
                <a:gd name="T3" fmla="*/ 3 h 10"/>
                <a:gd name="T4" fmla="*/ 7 w 7"/>
                <a:gd name="T5" fmla="*/ 9 h 10"/>
                <a:gd name="T6" fmla="*/ 1 w 7"/>
                <a:gd name="T7" fmla="*/ 9 h 10"/>
                <a:gd name="T8" fmla="*/ 0 w 7"/>
                <a:gd name="T9" fmla="*/ 0 h 10"/>
              </a:gdLst>
              <a:ahLst/>
              <a:cxnLst>
                <a:cxn ang="0">
                  <a:pos x="T0" y="T1"/>
                </a:cxn>
                <a:cxn ang="0">
                  <a:pos x="T2" y="T3"/>
                </a:cxn>
                <a:cxn ang="0">
                  <a:pos x="T4" y="T5"/>
                </a:cxn>
                <a:cxn ang="0">
                  <a:pos x="T6" y="T7"/>
                </a:cxn>
                <a:cxn ang="0">
                  <a:pos x="T8" y="T9"/>
                </a:cxn>
              </a:cxnLst>
              <a:rect l="0" t="0" r="r" b="b"/>
              <a:pathLst>
                <a:path w="7" h="10">
                  <a:moveTo>
                    <a:pt x="0" y="0"/>
                  </a:moveTo>
                  <a:cubicBezTo>
                    <a:pt x="2" y="1"/>
                    <a:pt x="3" y="4"/>
                    <a:pt x="6" y="3"/>
                  </a:cubicBezTo>
                  <a:cubicBezTo>
                    <a:pt x="4" y="5"/>
                    <a:pt x="6" y="7"/>
                    <a:pt x="7" y="9"/>
                  </a:cubicBezTo>
                  <a:cubicBezTo>
                    <a:pt x="5" y="9"/>
                    <a:pt x="3" y="10"/>
                    <a:pt x="1" y="9"/>
                  </a:cubicBezTo>
                  <a:cubicBezTo>
                    <a:pt x="1" y="6"/>
                    <a:pt x="0" y="3"/>
                    <a:pt x="0" y="0"/>
                  </a:cubicBezTo>
                  <a:close/>
                </a:path>
              </a:pathLst>
            </a:custGeom>
            <a:solidFill>
              <a:srgbClr val="D47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5" name="Freeform 2092"/>
            <p:cNvSpPr>
              <a:spLocks/>
            </p:cNvSpPr>
            <p:nvPr/>
          </p:nvSpPr>
          <p:spPr bwMode="auto">
            <a:xfrm>
              <a:off x="1616" y="1091"/>
              <a:ext cx="40" cy="9"/>
            </a:xfrm>
            <a:custGeom>
              <a:avLst/>
              <a:gdLst>
                <a:gd name="T0" fmla="*/ 16 w 17"/>
                <a:gd name="T1" fmla="*/ 2 h 4"/>
                <a:gd name="T2" fmla="*/ 1 w 17"/>
                <a:gd name="T3" fmla="*/ 3 h 4"/>
                <a:gd name="T4" fmla="*/ 0 w 17"/>
                <a:gd name="T5" fmla="*/ 3 h 4"/>
                <a:gd name="T6" fmla="*/ 0 w 17"/>
                <a:gd name="T7" fmla="*/ 3 h 4"/>
                <a:gd name="T8" fmla="*/ 16 w 17"/>
                <a:gd name="T9" fmla="*/ 0 h 4"/>
                <a:gd name="T10" fmla="*/ 16 w 17"/>
                <a:gd name="T11" fmla="*/ 2 h 4"/>
              </a:gdLst>
              <a:ahLst/>
              <a:cxnLst>
                <a:cxn ang="0">
                  <a:pos x="T0" y="T1"/>
                </a:cxn>
                <a:cxn ang="0">
                  <a:pos x="T2" y="T3"/>
                </a:cxn>
                <a:cxn ang="0">
                  <a:pos x="T4" y="T5"/>
                </a:cxn>
                <a:cxn ang="0">
                  <a:pos x="T6" y="T7"/>
                </a:cxn>
                <a:cxn ang="0">
                  <a:pos x="T8" y="T9"/>
                </a:cxn>
                <a:cxn ang="0">
                  <a:pos x="T10" y="T11"/>
                </a:cxn>
              </a:cxnLst>
              <a:rect l="0" t="0" r="r" b="b"/>
              <a:pathLst>
                <a:path w="17" h="4">
                  <a:moveTo>
                    <a:pt x="16" y="2"/>
                  </a:moveTo>
                  <a:cubicBezTo>
                    <a:pt x="11" y="1"/>
                    <a:pt x="6" y="4"/>
                    <a:pt x="1" y="3"/>
                  </a:cubicBezTo>
                  <a:cubicBezTo>
                    <a:pt x="1" y="3"/>
                    <a:pt x="0" y="3"/>
                    <a:pt x="0" y="3"/>
                  </a:cubicBezTo>
                  <a:cubicBezTo>
                    <a:pt x="0" y="3"/>
                    <a:pt x="0" y="3"/>
                    <a:pt x="0" y="3"/>
                  </a:cubicBezTo>
                  <a:cubicBezTo>
                    <a:pt x="5" y="2"/>
                    <a:pt x="11" y="0"/>
                    <a:pt x="16" y="0"/>
                  </a:cubicBezTo>
                  <a:cubicBezTo>
                    <a:pt x="16" y="1"/>
                    <a:pt x="17" y="1"/>
                    <a:pt x="16" y="2"/>
                  </a:cubicBezTo>
                  <a:close/>
                </a:path>
              </a:pathLst>
            </a:custGeom>
            <a:solidFill>
              <a:srgbClr val="7420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6" name="Freeform 2093"/>
            <p:cNvSpPr>
              <a:spLocks/>
            </p:cNvSpPr>
            <p:nvPr/>
          </p:nvSpPr>
          <p:spPr bwMode="auto">
            <a:xfrm>
              <a:off x="1630" y="1008"/>
              <a:ext cx="31" cy="12"/>
            </a:xfrm>
            <a:custGeom>
              <a:avLst/>
              <a:gdLst>
                <a:gd name="T0" fmla="*/ 7 w 13"/>
                <a:gd name="T1" fmla="*/ 0 h 5"/>
                <a:gd name="T2" fmla="*/ 13 w 13"/>
                <a:gd name="T3" fmla="*/ 0 h 5"/>
                <a:gd name="T4" fmla="*/ 12 w 13"/>
                <a:gd name="T5" fmla="*/ 1 h 5"/>
                <a:gd name="T6" fmla="*/ 3 w 13"/>
                <a:gd name="T7" fmla="*/ 3 h 5"/>
                <a:gd name="T8" fmla="*/ 0 w 13"/>
                <a:gd name="T9" fmla="*/ 5 h 5"/>
                <a:gd name="T10" fmla="*/ 7 w 13"/>
                <a:gd name="T11" fmla="*/ 0 h 5"/>
              </a:gdLst>
              <a:ahLst/>
              <a:cxnLst>
                <a:cxn ang="0">
                  <a:pos x="T0" y="T1"/>
                </a:cxn>
                <a:cxn ang="0">
                  <a:pos x="T2" y="T3"/>
                </a:cxn>
                <a:cxn ang="0">
                  <a:pos x="T4" y="T5"/>
                </a:cxn>
                <a:cxn ang="0">
                  <a:pos x="T6" y="T7"/>
                </a:cxn>
                <a:cxn ang="0">
                  <a:pos x="T8" y="T9"/>
                </a:cxn>
                <a:cxn ang="0">
                  <a:pos x="T10" y="T11"/>
                </a:cxn>
              </a:cxnLst>
              <a:rect l="0" t="0" r="r" b="b"/>
              <a:pathLst>
                <a:path w="13" h="5">
                  <a:moveTo>
                    <a:pt x="7" y="0"/>
                  </a:moveTo>
                  <a:cubicBezTo>
                    <a:pt x="9" y="0"/>
                    <a:pt x="11" y="0"/>
                    <a:pt x="13" y="0"/>
                  </a:cubicBezTo>
                  <a:cubicBezTo>
                    <a:pt x="13" y="0"/>
                    <a:pt x="12" y="1"/>
                    <a:pt x="12" y="1"/>
                  </a:cubicBezTo>
                  <a:cubicBezTo>
                    <a:pt x="9" y="1"/>
                    <a:pt x="5" y="1"/>
                    <a:pt x="3" y="3"/>
                  </a:cubicBezTo>
                  <a:cubicBezTo>
                    <a:pt x="2" y="4"/>
                    <a:pt x="1" y="4"/>
                    <a:pt x="0" y="5"/>
                  </a:cubicBezTo>
                  <a:cubicBezTo>
                    <a:pt x="2" y="2"/>
                    <a:pt x="4" y="0"/>
                    <a:pt x="7" y="0"/>
                  </a:cubicBezTo>
                  <a:close/>
                </a:path>
              </a:pathLst>
            </a:custGeom>
            <a:solidFill>
              <a:srgbClr val="7E2C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7" name="Freeform 2094"/>
            <p:cNvSpPr>
              <a:spLocks/>
            </p:cNvSpPr>
            <p:nvPr/>
          </p:nvSpPr>
          <p:spPr bwMode="auto">
            <a:xfrm>
              <a:off x="1637" y="1133"/>
              <a:ext cx="10" cy="15"/>
            </a:xfrm>
            <a:custGeom>
              <a:avLst/>
              <a:gdLst>
                <a:gd name="T0" fmla="*/ 0 w 4"/>
                <a:gd name="T1" fmla="*/ 2 h 6"/>
                <a:gd name="T2" fmla="*/ 3 w 4"/>
                <a:gd name="T3" fmla="*/ 2 h 6"/>
                <a:gd name="T4" fmla="*/ 3 w 4"/>
                <a:gd name="T5" fmla="*/ 6 h 6"/>
                <a:gd name="T6" fmla="*/ 0 w 4"/>
                <a:gd name="T7" fmla="*/ 2 h 6"/>
              </a:gdLst>
              <a:ahLst/>
              <a:cxnLst>
                <a:cxn ang="0">
                  <a:pos x="T0" y="T1"/>
                </a:cxn>
                <a:cxn ang="0">
                  <a:pos x="T2" y="T3"/>
                </a:cxn>
                <a:cxn ang="0">
                  <a:pos x="T4" y="T5"/>
                </a:cxn>
                <a:cxn ang="0">
                  <a:pos x="T6" y="T7"/>
                </a:cxn>
              </a:cxnLst>
              <a:rect l="0" t="0" r="r" b="b"/>
              <a:pathLst>
                <a:path w="4" h="6">
                  <a:moveTo>
                    <a:pt x="0" y="2"/>
                  </a:moveTo>
                  <a:cubicBezTo>
                    <a:pt x="2" y="0"/>
                    <a:pt x="3" y="0"/>
                    <a:pt x="3" y="2"/>
                  </a:cubicBezTo>
                  <a:cubicBezTo>
                    <a:pt x="4" y="3"/>
                    <a:pt x="3" y="5"/>
                    <a:pt x="3" y="6"/>
                  </a:cubicBezTo>
                  <a:cubicBezTo>
                    <a:pt x="1" y="5"/>
                    <a:pt x="1" y="3"/>
                    <a:pt x="0" y="2"/>
                  </a:cubicBezTo>
                  <a:close/>
                </a:path>
              </a:pathLst>
            </a:custGeom>
            <a:solidFill>
              <a:srgbClr val="E894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8" name="Freeform 2095"/>
            <p:cNvSpPr>
              <a:spLocks/>
            </p:cNvSpPr>
            <p:nvPr/>
          </p:nvSpPr>
          <p:spPr bwMode="auto">
            <a:xfrm>
              <a:off x="1649" y="982"/>
              <a:ext cx="12" cy="7"/>
            </a:xfrm>
            <a:custGeom>
              <a:avLst/>
              <a:gdLst>
                <a:gd name="T0" fmla="*/ 5 w 5"/>
                <a:gd name="T1" fmla="*/ 0 h 3"/>
                <a:gd name="T2" fmla="*/ 4 w 5"/>
                <a:gd name="T3" fmla="*/ 3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5" y="1"/>
                    <a:pt x="5" y="3"/>
                    <a:pt x="4" y="3"/>
                  </a:cubicBezTo>
                  <a:cubicBezTo>
                    <a:pt x="2" y="3"/>
                    <a:pt x="1" y="3"/>
                    <a:pt x="0" y="2"/>
                  </a:cubicBezTo>
                  <a:cubicBezTo>
                    <a:pt x="2" y="2"/>
                    <a:pt x="4" y="2"/>
                    <a:pt x="5" y="0"/>
                  </a:cubicBezTo>
                  <a:close/>
                </a:path>
              </a:pathLst>
            </a:custGeom>
            <a:solidFill>
              <a:srgbClr val="D47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9" name="Freeform 2096"/>
            <p:cNvSpPr>
              <a:spLocks/>
            </p:cNvSpPr>
            <p:nvPr/>
          </p:nvSpPr>
          <p:spPr bwMode="auto">
            <a:xfrm>
              <a:off x="1492" y="1131"/>
              <a:ext cx="12" cy="33"/>
            </a:xfrm>
            <a:custGeom>
              <a:avLst/>
              <a:gdLst>
                <a:gd name="T0" fmla="*/ 2 w 5"/>
                <a:gd name="T1" fmla="*/ 14 h 14"/>
                <a:gd name="T2" fmla="*/ 0 w 5"/>
                <a:gd name="T3" fmla="*/ 0 h 14"/>
                <a:gd name="T4" fmla="*/ 2 w 5"/>
                <a:gd name="T5" fmla="*/ 14 h 14"/>
              </a:gdLst>
              <a:ahLst/>
              <a:cxnLst>
                <a:cxn ang="0">
                  <a:pos x="T0" y="T1"/>
                </a:cxn>
                <a:cxn ang="0">
                  <a:pos x="T2" y="T3"/>
                </a:cxn>
                <a:cxn ang="0">
                  <a:pos x="T4" y="T5"/>
                </a:cxn>
              </a:cxnLst>
              <a:rect l="0" t="0" r="r" b="b"/>
              <a:pathLst>
                <a:path w="5" h="14">
                  <a:moveTo>
                    <a:pt x="2" y="14"/>
                  </a:moveTo>
                  <a:cubicBezTo>
                    <a:pt x="3" y="9"/>
                    <a:pt x="3" y="5"/>
                    <a:pt x="0" y="0"/>
                  </a:cubicBezTo>
                  <a:cubicBezTo>
                    <a:pt x="4" y="3"/>
                    <a:pt x="5" y="10"/>
                    <a:pt x="2" y="14"/>
                  </a:cubicBezTo>
                  <a:close/>
                </a:path>
              </a:pathLst>
            </a:custGeom>
            <a:solidFill>
              <a:srgbClr val="E2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0" name="Freeform 2097"/>
            <p:cNvSpPr>
              <a:spLocks/>
            </p:cNvSpPr>
            <p:nvPr/>
          </p:nvSpPr>
          <p:spPr bwMode="auto">
            <a:xfrm>
              <a:off x="1476" y="1065"/>
              <a:ext cx="7" cy="14"/>
            </a:xfrm>
            <a:custGeom>
              <a:avLst/>
              <a:gdLst>
                <a:gd name="T0" fmla="*/ 0 w 3"/>
                <a:gd name="T1" fmla="*/ 5 h 6"/>
                <a:gd name="T2" fmla="*/ 1 w 3"/>
                <a:gd name="T3" fmla="*/ 1 h 6"/>
                <a:gd name="T4" fmla="*/ 3 w 3"/>
                <a:gd name="T5" fmla="*/ 1 h 6"/>
                <a:gd name="T6" fmla="*/ 3 w 3"/>
                <a:gd name="T7" fmla="*/ 6 h 6"/>
                <a:gd name="T8" fmla="*/ 3 w 3"/>
                <a:gd name="T9" fmla="*/ 6 h 6"/>
                <a:gd name="T10" fmla="*/ 0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0" y="5"/>
                  </a:moveTo>
                  <a:cubicBezTo>
                    <a:pt x="0" y="4"/>
                    <a:pt x="0" y="3"/>
                    <a:pt x="1" y="1"/>
                  </a:cubicBezTo>
                  <a:cubicBezTo>
                    <a:pt x="2" y="1"/>
                    <a:pt x="2" y="0"/>
                    <a:pt x="3" y="1"/>
                  </a:cubicBezTo>
                  <a:cubicBezTo>
                    <a:pt x="3" y="2"/>
                    <a:pt x="3" y="4"/>
                    <a:pt x="3" y="6"/>
                  </a:cubicBezTo>
                  <a:cubicBezTo>
                    <a:pt x="3" y="6"/>
                    <a:pt x="3" y="6"/>
                    <a:pt x="3" y="6"/>
                  </a:cubicBezTo>
                  <a:cubicBezTo>
                    <a:pt x="2" y="6"/>
                    <a:pt x="1" y="6"/>
                    <a:pt x="0" y="5"/>
                  </a:cubicBezTo>
                  <a:close/>
                </a:path>
              </a:pathLst>
            </a:custGeom>
            <a:solidFill>
              <a:srgbClr val="F2BF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1" name="Freeform 2098"/>
            <p:cNvSpPr>
              <a:spLocks/>
            </p:cNvSpPr>
            <p:nvPr/>
          </p:nvSpPr>
          <p:spPr bwMode="auto">
            <a:xfrm>
              <a:off x="1523" y="1148"/>
              <a:ext cx="17" cy="18"/>
            </a:xfrm>
            <a:custGeom>
              <a:avLst/>
              <a:gdLst>
                <a:gd name="T0" fmla="*/ 3 w 7"/>
                <a:gd name="T1" fmla="*/ 1 h 8"/>
                <a:gd name="T2" fmla="*/ 3 w 7"/>
                <a:gd name="T3" fmla="*/ 0 h 8"/>
                <a:gd name="T4" fmla="*/ 7 w 7"/>
                <a:gd name="T5" fmla="*/ 8 h 8"/>
                <a:gd name="T6" fmla="*/ 0 w 7"/>
                <a:gd name="T7" fmla="*/ 4 h 8"/>
                <a:gd name="T8" fmla="*/ 3 w 7"/>
                <a:gd name="T9" fmla="*/ 4 h 8"/>
                <a:gd name="T10" fmla="*/ 3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3" y="1"/>
                  </a:moveTo>
                  <a:cubicBezTo>
                    <a:pt x="3" y="1"/>
                    <a:pt x="3" y="1"/>
                    <a:pt x="3" y="0"/>
                  </a:cubicBezTo>
                  <a:cubicBezTo>
                    <a:pt x="4" y="3"/>
                    <a:pt x="5" y="5"/>
                    <a:pt x="7" y="8"/>
                  </a:cubicBezTo>
                  <a:cubicBezTo>
                    <a:pt x="4" y="6"/>
                    <a:pt x="2" y="5"/>
                    <a:pt x="0" y="4"/>
                  </a:cubicBezTo>
                  <a:cubicBezTo>
                    <a:pt x="1" y="3"/>
                    <a:pt x="2" y="4"/>
                    <a:pt x="3" y="4"/>
                  </a:cubicBezTo>
                  <a:cubicBezTo>
                    <a:pt x="3" y="3"/>
                    <a:pt x="3" y="2"/>
                    <a:pt x="3" y="1"/>
                  </a:cubicBezTo>
                  <a:close/>
                </a:path>
              </a:pathLst>
            </a:custGeom>
            <a:solidFill>
              <a:srgbClr val="A54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2" name="Freeform 2099"/>
            <p:cNvSpPr>
              <a:spLocks/>
            </p:cNvSpPr>
            <p:nvPr/>
          </p:nvSpPr>
          <p:spPr bwMode="auto">
            <a:xfrm>
              <a:off x="1530" y="1020"/>
              <a:ext cx="17" cy="16"/>
            </a:xfrm>
            <a:custGeom>
              <a:avLst/>
              <a:gdLst>
                <a:gd name="T0" fmla="*/ 0 w 7"/>
                <a:gd name="T1" fmla="*/ 5 h 7"/>
                <a:gd name="T2" fmla="*/ 5 w 7"/>
                <a:gd name="T3" fmla="*/ 0 h 7"/>
                <a:gd name="T4" fmla="*/ 5 w 7"/>
                <a:gd name="T5" fmla="*/ 4 h 7"/>
                <a:gd name="T6" fmla="*/ 5 w 7"/>
                <a:gd name="T7" fmla="*/ 6 h 7"/>
                <a:gd name="T8" fmla="*/ 1 w 7"/>
                <a:gd name="T9" fmla="*/ 5 h 7"/>
                <a:gd name="T10" fmla="*/ 0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0" y="5"/>
                  </a:moveTo>
                  <a:cubicBezTo>
                    <a:pt x="1" y="2"/>
                    <a:pt x="4" y="3"/>
                    <a:pt x="5" y="0"/>
                  </a:cubicBezTo>
                  <a:cubicBezTo>
                    <a:pt x="5" y="2"/>
                    <a:pt x="6" y="3"/>
                    <a:pt x="5" y="4"/>
                  </a:cubicBezTo>
                  <a:cubicBezTo>
                    <a:pt x="5" y="5"/>
                    <a:pt x="7" y="6"/>
                    <a:pt x="5" y="6"/>
                  </a:cubicBezTo>
                  <a:cubicBezTo>
                    <a:pt x="3" y="7"/>
                    <a:pt x="2" y="7"/>
                    <a:pt x="1" y="5"/>
                  </a:cubicBezTo>
                  <a:cubicBezTo>
                    <a:pt x="1" y="5"/>
                    <a:pt x="1" y="5"/>
                    <a:pt x="0" y="5"/>
                  </a:cubicBezTo>
                  <a:close/>
                </a:path>
              </a:pathLst>
            </a:custGeom>
            <a:solidFill>
              <a:srgbClr val="E2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3" name="Freeform 2100"/>
            <p:cNvSpPr>
              <a:spLocks/>
            </p:cNvSpPr>
            <p:nvPr/>
          </p:nvSpPr>
          <p:spPr bwMode="auto">
            <a:xfrm>
              <a:off x="922" y="3089"/>
              <a:ext cx="76" cy="464"/>
            </a:xfrm>
            <a:custGeom>
              <a:avLst/>
              <a:gdLst>
                <a:gd name="T0" fmla="*/ 29 w 32"/>
                <a:gd name="T1" fmla="*/ 85 h 196"/>
                <a:gd name="T2" fmla="*/ 30 w 32"/>
                <a:gd name="T3" fmla="*/ 70 h 196"/>
                <a:gd name="T4" fmla="*/ 31 w 32"/>
                <a:gd name="T5" fmla="*/ 2 h 196"/>
                <a:gd name="T6" fmla="*/ 31 w 32"/>
                <a:gd name="T7" fmla="*/ 0 h 196"/>
                <a:gd name="T8" fmla="*/ 31 w 32"/>
                <a:gd name="T9" fmla="*/ 21 h 196"/>
                <a:gd name="T10" fmla="*/ 31 w 32"/>
                <a:gd name="T11" fmla="*/ 69 h 196"/>
                <a:gd name="T12" fmla="*/ 30 w 32"/>
                <a:gd name="T13" fmla="*/ 112 h 196"/>
                <a:gd name="T14" fmla="*/ 30 w 32"/>
                <a:gd name="T15" fmla="*/ 117 h 196"/>
                <a:gd name="T16" fmla="*/ 29 w 32"/>
                <a:gd name="T17" fmla="*/ 142 h 196"/>
                <a:gd name="T18" fmla="*/ 28 w 32"/>
                <a:gd name="T19" fmla="*/ 160 h 196"/>
                <a:gd name="T20" fmla="*/ 28 w 32"/>
                <a:gd name="T21" fmla="*/ 161 h 196"/>
                <a:gd name="T22" fmla="*/ 27 w 32"/>
                <a:gd name="T23" fmla="*/ 172 h 196"/>
                <a:gd name="T24" fmla="*/ 25 w 32"/>
                <a:gd name="T25" fmla="*/ 178 h 196"/>
                <a:gd name="T26" fmla="*/ 23 w 32"/>
                <a:gd name="T27" fmla="*/ 179 h 196"/>
                <a:gd name="T28" fmla="*/ 25 w 32"/>
                <a:gd name="T29" fmla="*/ 168 h 196"/>
                <a:gd name="T30" fmla="*/ 23 w 32"/>
                <a:gd name="T31" fmla="*/ 179 h 196"/>
                <a:gd name="T32" fmla="*/ 17 w 32"/>
                <a:gd name="T33" fmla="*/ 190 h 196"/>
                <a:gd name="T34" fmla="*/ 13 w 32"/>
                <a:gd name="T35" fmla="*/ 193 h 196"/>
                <a:gd name="T36" fmla="*/ 5 w 32"/>
                <a:gd name="T37" fmla="*/ 195 h 196"/>
                <a:gd name="T38" fmla="*/ 0 w 32"/>
                <a:gd name="T39" fmla="*/ 196 h 196"/>
                <a:gd name="T40" fmla="*/ 1 w 32"/>
                <a:gd name="T41" fmla="*/ 195 h 196"/>
                <a:gd name="T42" fmla="*/ 6 w 32"/>
                <a:gd name="T43" fmla="*/ 192 h 196"/>
                <a:gd name="T44" fmla="*/ 4 w 32"/>
                <a:gd name="T45" fmla="*/ 192 h 196"/>
                <a:gd name="T46" fmla="*/ 3 w 32"/>
                <a:gd name="T47" fmla="*/ 190 h 196"/>
                <a:gd name="T48" fmla="*/ 4 w 32"/>
                <a:gd name="T49" fmla="*/ 189 h 196"/>
                <a:gd name="T50" fmla="*/ 11 w 32"/>
                <a:gd name="T51" fmla="*/ 188 h 196"/>
                <a:gd name="T52" fmla="*/ 19 w 32"/>
                <a:gd name="T53" fmla="*/ 177 h 196"/>
                <a:gd name="T54" fmla="*/ 22 w 32"/>
                <a:gd name="T55" fmla="*/ 166 h 196"/>
                <a:gd name="T56" fmla="*/ 23 w 32"/>
                <a:gd name="T57" fmla="*/ 161 h 196"/>
                <a:gd name="T58" fmla="*/ 25 w 32"/>
                <a:gd name="T59" fmla="*/ 145 h 196"/>
                <a:gd name="T60" fmla="*/ 26 w 32"/>
                <a:gd name="T61" fmla="*/ 143 h 196"/>
                <a:gd name="T62" fmla="*/ 27 w 32"/>
                <a:gd name="T63" fmla="*/ 118 h 196"/>
                <a:gd name="T64" fmla="*/ 27 w 32"/>
                <a:gd name="T65" fmla="*/ 115 h 196"/>
                <a:gd name="T66" fmla="*/ 28 w 32"/>
                <a:gd name="T67" fmla="*/ 90 h 196"/>
                <a:gd name="T68" fmla="*/ 29 w 32"/>
                <a:gd name="T69" fmla="*/ 8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196">
                  <a:moveTo>
                    <a:pt x="29" y="85"/>
                  </a:moveTo>
                  <a:cubicBezTo>
                    <a:pt x="30" y="80"/>
                    <a:pt x="30" y="75"/>
                    <a:pt x="30" y="70"/>
                  </a:cubicBezTo>
                  <a:cubicBezTo>
                    <a:pt x="30" y="47"/>
                    <a:pt x="30" y="25"/>
                    <a:pt x="31" y="2"/>
                  </a:cubicBezTo>
                  <a:cubicBezTo>
                    <a:pt x="31" y="1"/>
                    <a:pt x="31" y="0"/>
                    <a:pt x="31" y="0"/>
                  </a:cubicBezTo>
                  <a:cubicBezTo>
                    <a:pt x="31" y="7"/>
                    <a:pt x="31" y="14"/>
                    <a:pt x="31" y="21"/>
                  </a:cubicBezTo>
                  <a:cubicBezTo>
                    <a:pt x="31" y="37"/>
                    <a:pt x="32" y="53"/>
                    <a:pt x="31" y="69"/>
                  </a:cubicBezTo>
                  <a:cubicBezTo>
                    <a:pt x="30" y="83"/>
                    <a:pt x="31" y="98"/>
                    <a:pt x="30" y="112"/>
                  </a:cubicBezTo>
                  <a:cubicBezTo>
                    <a:pt x="30" y="113"/>
                    <a:pt x="30" y="115"/>
                    <a:pt x="30" y="117"/>
                  </a:cubicBezTo>
                  <a:cubicBezTo>
                    <a:pt x="31" y="125"/>
                    <a:pt x="30" y="134"/>
                    <a:pt x="29" y="142"/>
                  </a:cubicBezTo>
                  <a:cubicBezTo>
                    <a:pt x="29" y="148"/>
                    <a:pt x="28" y="154"/>
                    <a:pt x="28" y="160"/>
                  </a:cubicBezTo>
                  <a:cubicBezTo>
                    <a:pt x="28" y="160"/>
                    <a:pt x="28" y="161"/>
                    <a:pt x="28" y="161"/>
                  </a:cubicBezTo>
                  <a:cubicBezTo>
                    <a:pt x="27" y="165"/>
                    <a:pt x="28" y="169"/>
                    <a:pt x="27" y="172"/>
                  </a:cubicBezTo>
                  <a:cubicBezTo>
                    <a:pt x="26" y="174"/>
                    <a:pt x="26" y="176"/>
                    <a:pt x="25" y="178"/>
                  </a:cubicBezTo>
                  <a:cubicBezTo>
                    <a:pt x="24" y="179"/>
                    <a:pt x="24" y="179"/>
                    <a:pt x="23" y="179"/>
                  </a:cubicBezTo>
                  <a:cubicBezTo>
                    <a:pt x="22" y="175"/>
                    <a:pt x="23" y="171"/>
                    <a:pt x="25" y="168"/>
                  </a:cubicBezTo>
                  <a:cubicBezTo>
                    <a:pt x="23" y="172"/>
                    <a:pt x="22" y="175"/>
                    <a:pt x="23" y="179"/>
                  </a:cubicBezTo>
                  <a:cubicBezTo>
                    <a:pt x="23" y="184"/>
                    <a:pt x="20" y="188"/>
                    <a:pt x="17" y="190"/>
                  </a:cubicBezTo>
                  <a:cubicBezTo>
                    <a:pt x="15" y="191"/>
                    <a:pt x="14" y="192"/>
                    <a:pt x="13" y="193"/>
                  </a:cubicBezTo>
                  <a:cubicBezTo>
                    <a:pt x="10" y="194"/>
                    <a:pt x="8" y="196"/>
                    <a:pt x="5" y="195"/>
                  </a:cubicBezTo>
                  <a:cubicBezTo>
                    <a:pt x="3" y="196"/>
                    <a:pt x="2" y="196"/>
                    <a:pt x="0" y="196"/>
                  </a:cubicBezTo>
                  <a:cubicBezTo>
                    <a:pt x="0" y="195"/>
                    <a:pt x="1" y="195"/>
                    <a:pt x="1" y="195"/>
                  </a:cubicBezTo>
                  <a:cubicBezTo>
                    <a:pt x="2" y="192"/>
                    <a:pt x="5" y="193"/>
                    <a:pt x="6" y="192"/>
                  </a:cubicBezTo>
                  <a:cubicBezTo>
                    <a:pt x="6" y="192"/>
                    <a:pt x="5" y="192"/>
                    <a:pt x="4" y="192"/>
                  </a:cubicBezTo>
                  <a:cubicBezTo>
                    <a:pt x="3" y="192"/>
                    <a:pt x="2" y="192"/>
                    <a:pt x="3" y="190"/>
                  </a:cubicBezTo>
                  <a:cubicBezTo>
                    <a:pt x="3" y="190"/>
                    <a:pt x="3" y="189"/>
                    <a:pt x="4" y="189"/>
                  </a:cubicBezTo>
                  <a:cubicBezTo>
                    <a:pt x="7" y="189"/>
                    <a:pt x="9" y="189"/>
                    <a:pt x="11" y="188"/>
                  </a:cubicBezTo>
                  <a:cubicBezTo>
                    <a:pt x="16" y="186"/>
                    <a:pt x="19" y="183"/>
                    <a:pt x="19" y="177"/>
                  </a:cubicBezTo>
                  <a:cubicBezTo>
                    <a:pt x="19" y="173"/>
                    <a:pt x="20" y="170"/>
                    <a:pt x="22" y="166"/>
                  </a:cubicBezTo>
                  <a:cubicBezTo>
                    <a:pt x="22" y="164"/>
                    <a:pt x="22" y="163"/>
                    <a:pt x="23" y="161"/>
                  </a:cubicBezTo>
                  <a:cubicBezTo>
                    <a:pt x="25" y="156"/>
                    <a:pt x="25" y="150"/>
                    <a:pt x="25" y="145"/>
                  </a:cubicBezTo>
                  <a:cubicBezTo>
                    <a:pt x="25" y="144"/>
                    <a:pt x="26" y="143"/>
                    <a:pt x="26" y="143"/>
                  </a:cubicBezTo>
                  <a:cubicBezTo>
                    <a:pt x="26" y="134"/>
                    <a:pt x="27" y="126"/>
                    <a:pt x="27" y="118"/>
                  </a:cubicBezTo>
                  <a:cubicBezTo>
                    <a:pt x="27" y="117"/>
                    <a:pt x="27" y="116"/>
                    <a:pt x="27" y="115"/>
                  </a:cubicBezTo>
                  <a:cubicBezTo>
                    <a:pt x="28" y="107"/>
                    <a:pt x="27" y="98"/>
                    <a:pt x="28" y="90"/>
                  </a:cubicBezTo>
                  <a:cubicBezTo>
                    <a:pt x="28" y="88"/>
                    <a:pt x="27" y="86"/>
                    <a:pt x="29" y="85"/>
                  </a:cubicBezTo>
                  <a:close/>
                </a:path>
              </a:pathLst>
            </a:custGeom>
            <a:solidFill>
              <a:srgbClr val="F4E1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4" name="Freeform 2101"/>
            <p:cNvSpPr>
              <a:spLocks/>
            </p:cNvSpPr>
            <p:nvPr/>
          </p:nvSpPr>
          <p:spPr bwMode="auto">
            <a:xfrm>
              <a:off x="898" y="3560"/>
              <a:ext cx="55" cy="43"/>
            </a:xfrm>
            <a:custGeom>
              <a:avLst/>
              <a:gdLst>
                <a:gd name="T0" fmla="*/ 23 w 23"/>
                <a:gd name="T1" fmla="*/ 0 h 18"/>
                <a:gd name="T2" fmla="*/ 22 w 23"/>
                <a:gd name="T3" fmla="*/ 8 h 18"/>
                <a:gd name="T4" fmla="*/ 19 w 23"/>
                <a:gd name="T5" fmla="*/ 7 h 18"/>
                <a:gd name="T6" fmla="*/ 16 w 23"/>
                <a:gd name="T7" fmla="*/ 11 h 18"/>
                <a:gd name="T8" fmla="*/ 5 w 23"/>
                <a:gd name="T9" fmla="*/ 17 h 18"/>
                <a:gd name="T10" fmla="*/ 3 w 23"/>
                <a:gd name="T11" fmla="*/ 17 h 18"/>
                <a:gd name="T12" fmla="*/ 1 w 23"/>
                <a:gd name="T13" fmla="*/ 14 h 18"/>
                <a:gd name="T14" fmla="*/ 3 w 23"/>
                <a:gd name="T15" fmla="*/ 12 h 18"/>
                <a:gd name="T16" fmla="*/ 4 w 23"/>
                <a:gd name="T17" fmla="*/ 3 h 18"/>
                <a:gd name="T18" fmla="*/ 6 w 23"/>
                <a:gd name="T19" fmla="*/ 1 h 18"/>
                <a:gd name="T20" fmla="*/ 8 w 23"/>
                <a:gd name="T21" fmla="*/ 4 h 18"/>
                <a:gd name="T22" fmla="*/ 15 w 23"/>
                <a:gd name="T23" fmla="*/ 4 h 18"/>
                <a:gd name="T24" fmla="*/ 19 w 23"/>
                <a:gd name="T25" fmla="*/ 4 h 18"/>
                <a:gd name="T26" fmla="*/ 19 w 23"/>
                <a:gd name="T27" fmla="*/ 4 h 18"/>
                <a:gd name="T28" fmla="*/ 19 w 23"/>
                <a:gd name="T29" fmla="*/ 1 h 18"/>
                <a:gd name="T30" fmla="*/ 21 w 23"/>
                <a:gd name="T31" fmla="*/ 0 h 18"/>
                <a:gd name="T32" fmla="*/ 23 w 23"/>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8">
                  <a:moveTo>
                    <a:pt x="23" y="0"/>
                  </a:moveTo>
                  <a:cubicBezTo>
                    <a:pt x="19" y="3"/>
                    <a:pt x="19" y="4"/>
                    <a:pt x="22" y="8"/>
                  </a:cubicBezTo>
                  <a:cubicBezTo>
                    <a:pt x="21" y="9"/>
                    <a:pt x="20" y="7"/>
                    <a:pt x="19" y="7"/>
                  </a:cubicBezTo>
                  <a:cubicBezTo>
                    <a:pt x="19" y="9"/>
                    <a:pt x="18" y="10"/>
                    <a:pt x="16" y="11"/>
                  </a:cubicBezTo>
                  <a:cubicBezTo>
                    <a:pt x="12" y="13"/>
                    <a:pt x="8" y="13"/>
                    <a:pt x="5" y="17"/>
                  </a:cubicBezTo>
                  <a:cubicBezTo>
                    <a:pt x="5" y="18"/>
                    <a:pt x="4" y="18"/>
                    <a:pt x="3" y="17"/>
                  </a:cubicBezTo>
                  <a:cubicBezTo>
                    <a:pt x="2" y="16"/>
                    <a:pt x="0" y="15"/>
                    <a:pt x="1" y="14"/>
                  </a:cubicBezTo>
                  <a:cubicBezTo>
                    <a:pt x="2" y="13"/>
                    <a:pt x="3" y="12"/>
                    <a:pt x="3" y="12"/>
                  </a:cubicBezTo>
                  <a:cubicBezTo>
                    <a:pt x="5" y="9"/>
                    <a:pt x="8" y="7"/>
                    <a:pt x="4" y="3"/>
                  </a:cubicBezTo>
                  <a:cubicBezTo>
                    <a:pt x="4" y="2"/>
                    <a:pt x="4" y="1"/>
                    <a:pt x="6" y="1"/>
                  </a:cubicBezTo>
                  <a:cubicBezTo>
                    <a:pt x="6" y="2"/>
                    <a:pt x="7" y="3"/>
                    <a:pt x="8" y="4"/>
                  </a:cubicBezTo>
                  <a:cubicBezTo>
                    <a:pt x="10" y="5"/>
                    <a:pt x="13" y="4"/>
                    <a:pt x="15" y="4"/>
                  </a:cubicBezTo>
                  <a:cubicBezTo>
                    <a:pt x="16" y="4"/>
                    <a:pt x="17" y="2"/>
                    <a:pt x="19" y="4"/>
                  </a:cubicBezTo>
                  <a:cubicBezTo>
                    <a:pt x="19" y="4"/>
                    <a:pt x="19" y="4"/>
                    <a:pt x="19" y="4"/>
                  </a:cubicBezTo>
                  <a:cubicBezTo>
                    <a:pt x="18" y="3"/>
                    <a:pt x="19" y="2"/>
                    <a:pt x="19" y="1"/>
                  </a:cubicBezTo>
                  <a:cubicBezTo>
                    <a:pt x="20" y="0"/>
                    <a:pt x="20" y="0"/>
                    <a:pt x="21" y="0"/>
                  </a:cubicBezTo>
                  <a:cubicBezTo>
                    <a:pt x="22" y="0"/>
                    <a:pt x="23" y="0"/>
                    <a:pt x="23" y="0"/>
                  </a:cubicBezTo>
                  <a:close/>
                </a:path>
              </a:pathLst>
            </a:custGeom>
            <a:solidFill>
              <a:srgbClr val="E1C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5" name="Freeform 2102"/>
            <p:cNvSpPr>
              <a:spLocks/>
            </p:cNvSpPr>
            <p:nvPr/>
          </p:nvSpPr>
          <p:spPr bwMode="auto">
            <a:xfrm>
              <a:off x="917" y="3530"/>
              <a:ext cx="33" cy="21"/>
            </a:xfrm>
            <a:custGeom>
              <a:avLst/>
              <a:gdLst>
                <a:gd name="T0" fmla="*/ 14 w 14"/>
                <a:gd name="T1" fmla="*/ 3 h 9"/>
                <a:gd name="T2" fmla="*/ 4 w 14"/>
                <a:gd name="T3" fmla="*/ 4 h 9"/>
                <a:gd name="T4" fmla="*/ 10 w 14"/>
                <a:gd name="T5" fmla="*/ 6 h 9"/>
                <a:gd name="T6" fmla="*/ 3 w 14"/>
                <a:gd name="T7" fmla="*/ 9 h 9"/>
                <a:gd name="T8" fmla="*/ 2 w 14"/>
                <a:gd name="T9" fmla="*/ 4 h 9"/>
                <a:gd name="T10" fmla="*/ 8 w 14"/>
                <a:gd name="T11" fmla="*/ 0 h 9"/>
                <a:gd name="T12" fmla="*/ 12 w 14"/>
                <a:gd name="T13" fmla="*/ 1 h 9"/>
                <a:gd name="T14" fmla="*/ 14 w 1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14" y="3"/>
                  </a:moveTo>
                  <a:cubicBezTo>
                    <a:pt x="11" y="4"/>
                    <a:pt x="8" y="4"/>
                    <a:pt x="4" y="4"/>
                  </a:cubicBezTo>
                  <a:cubicBezTo>
                    <a:pt x="6" y="6"/>
                    <a:pt x="8" y="5"/>
                    <a:pt x="10" y="6"/>
                  </a:cubicBezTo>
                  <a:cubicBezTo>
                    <a:pt x="8" y="7"/>
                    <a:pt x="5" y="8"/>
                    <a:pt x="3" y="9"/>
                  </a:cubicBezTo>
                  <a:cubicBezTo>
                    <a:pt x="0" y="8"/>
                    <a:pt x="1" y="6"/>
                    <a:pt x="2" y="4"/>
                  </a:cubicBezTo>
                  <a:cubicBezTo>
                    <a:pt x="3" y="1"/>
                    <a:pt x="5" y="0"/>
                    <a:pt x="8" y="0"/>
                  </a:cubicBezTo>
                  <a:cubicBezTo>
                    <a:pt x="9" y="1"/>
                    <a:pt x="10" y="2"/>
                    <a:pt x="12" y="1"/>
                  </a:cubicBezTo>
                  <a:cubicBezTo>
                    <a:pt x="13" y="1"/>
                    <a:pt x="14" y="2"/>
                    <a:pt x="14" y="3"/>
                  </a:cubicBezTo>
                  <a:close/>
                </a:path>
              </a:pathLst>
            </a:custGeom>
            <a:solidFill>
              <a:srgbClr val="5E3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6" name="Freeform 2103"/>
            <p:cNvSpPr>
              <a:spLocks/>
            </p:cNvSpPr>
            <p:nvPr/>
          </p:nvSpPr>
          <p:spPr bwMode="auto">
            <a:xfrm>
              <a:off x="934" y="3544"/>
              <a:ext cx="24" cy="19"/>
            </a:xfrm>
            <a:custGeom>
              <a:avLst/>
              <a:gdLst>
                <a:gd name="T0" fmla="*/ 6 w 10"/>
                <a:gd name="T1" fmla="*/ 7 h 8"/>
                <a:gd name="T2" fmla="*/ 5 w 10"/>
                <a:gd name="T3" fmla="*/ 8 h 8"/>
                <a:gd name="T4" fmla="*/ 3 w 10"/>
                <a:gd name="T5" fmla="*/ 8 h 8"/>
                <a:gd name="T6" fmla="*/ 0 w 10"/>
                <a:gd name="T7" fmla="*/ 4 h 8"/>
                <a:gd name="T8" fmla="*/ 0 w 10"/>
                <a:gd name="T9" fmla="*/ 3 h 8"/>
                <a:gd name="T10" fmla="*/ 7 w 10"/>
                <a:gd name="T11" fmla="*/ 0 h 8"/>
                <a:gd name="T12" fmla="*/ 6 w 10"/>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6" y="7"/>
                  </a:moveTo>
                  <a:cubicBezTo>
                    <a:pt x="6" y="7"/>
                    <a:pt x="5" y="7"/>
                    <a:pt x="5" y="8"/>
                  </a:cubicBezTo>
                  <a:cubicBezTo>
                    <a:pt x="4" y="8"/>
                    <a:pt x="3" y="8"/>
                    <a:pt x="3" y="8"/>
                  </a:cubicBezTo>
                  <a:cubicBezTo>
                    <a:pt x="2" y="6"/>
                    <a:pt x="1" y="5"/>
                    <a:pt x="0" y="4"/>
                  </a:cubicBezTo>
                  <a:cubicBezTo>
                    <a:pt x="0" y="4"/>
                    <a:pt x="0" y="4"/>
                    <a:pt x="0" y="3"/>
                  </a:cubicBezTo>
                  <a:cubicBezTo>
                    <a:pt x="2" y="2"/>
                    <a:pt x="5" y="1"/>
                    <a:pt x="7" y="0"/>
                  </a:cubicBezTo>
                  <a:cubicBezTo>
                    <a:pt x="10" y="3"/>
                    <a:pt x="8" y="5"/>
                    <a:pt x="6" y="7"/>
                  </a:cubicBezTo>
                  <a:close/>
                </a:path>
              </a:pathLst>
            </a:custGeom>
            <a:solidFill>
              <a:srgbClr val="5E2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7" name="Freeform 2104"/>
            <p:cNvSpPr>
              <a:spLocks/>
            </p:cNvSpPr>
            <p:nvPr/>
          </p:nvSpPr>
          <p:spPr bwMode="auto">
            <a:xfrm>
              <a:off x="917" y="3560"/>
              <a:ext cx="29" cy="19"/>
            </a:xfrm>
            <a:custGeom>
              <a:avLst/>
              <a:gdLst>
                <a:gd name="T0" fmla="*/ 10 w 12"/>
                <a:gd name="T1" fmla="*/ 0 h 8"/>
                <a:gd name="T2" fmla="*/ 12 w 12"/>
                <a:gd name="T3" fmla="*/ 1 h 8"/>
                <a:gd name="T4" fmla="*/ 11 w 12"/>
                <a:gd name="T5" fmla="*/ 5 h 8"/>
                <a:gd name="T6" fmla="*/ 0 w 12"/>
                <a:gd name="T7" fmla="*/ 4 h 8"/>
                <a:gd name="T8" fmla="*/ 6 w 12"/>
                <a:gd name="T9" fmla="*/ 3 h 8"/>
                <a:gd name="T10" fmla="*/ 7 w 12"/>
                <a:gd name="T11" fmla="*/ 1 h 8"/>
                <a:gd name="T12" fmla="*/ 10 w 1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0" y="0"/>
                  </a:moveTo>
                  <a:cubicBezTo>
                    <a:pt x="11" y="0"/>
                    <a:pt x="11" y="1"/>
                    <a:pt x="12" y="1"/>
                  </a:cubicBezTo>
                  <a:cubicBezTo>
                    <a:pt x="11" y="2"/>
                    <a:pt x="11" y="4"/>
                    <a:pt x="11" y="5"/>
                  </a:cubicBezTo>
                  <a:cubicBezTo>
                    <a:pt x="7" y="2"/>
                    <a:pt x="3" y="8"/>
                    <a:pt x="0" y="4"/>
                  </a:cubicBezTo>
                  <a:cubicBezTo>
                    <a:pt x="2" y="4"/>
                    <a:pt x="4" y="4"/>
                    <a:pt x="6" y="3"/>
                  </a:cubicBezTo>
                  <a:cubicBezTo>
                    <a:pt x="8" y="3"/>
                    <a:pt x="8" y="2"/>
                    <a:pt x="7" y="1"/>
                  </a:cubicBezTo>
                  <a:cubicBezTo>
                    <a:pt x="8" y="0"/>
                    <a:pt x="9" y="0"/>
                    <a:pt x="10" y="0"/>
                  </a:cubicBezTo>
                  <a:close/>
                </a:path>
              </a:pathLst>
            </a:custGeom>
            <a:solidFill>
              <a:srgbClr val="CAA9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8" name="Freeform 2105"/>
            <p:cNvSpPr>
              <a:spLocks/>
            </p:cNvSpPr>
            <p:nvPr/>
          </p:nvSpPr>
          <p:spPr bwMode="auto">
            <a:xfrm>
              <a:off x="924" y="3553"/>
              <a:ext cx="17" cy="12"/>
            </a:xfrm>
            <a:custGeom>
              <a:avLst/>
              <a:gdLst>
                <a:gd name="T0" fmla="*/ 7 w 7"/>
                <a:gd name="T1" fmla="*/ 3 h 5"/>
                <a:gd name="T2" fmla="*/ 4 w 7"/>
                <a:gd name="T3" fmla="*/ 4 h 5"/>
                <a:gd name="T4" fmla="*/ 0 w 7"/>
                <a:gd name="T5" fmla="*/ 2 h 5"/>
                <a:gd name="T6" fmla="*/ 4 w 7"/>
                <a:gd name="T7" fmla="*/ 0 h 5"/>
                <a:gd name="T8" fmla="*/ 7 w 7"/>
                <a:gd name="T9" fmla="*/ 3 h 5"/>
              </a:gdLst>
              <a:ahLst/>
              <a:cxnLst>
                <a:cxn ang="0">
                  <a:pos x="T0" y="T1"/>
                </a:cxn>
                <a:cxn ang="0">
                  <a:pos x="T2" y="T3"/>
                </a:cxn>
                <a:cxn ang="0">
                  <a:pos x="T4" y="T5"/>
                </a:cxn>
                <a:cxn ang="0">
                  <a:pos x="T6" y="T7"/>
                </a:cxn>
                <a:cxn ang="0">
                  <a:pos x="T8" y="T9"/>
                </a:cxn>
              </a:cxnLst>
              <a:rect l="0" t="0" r="r" b="b"/>
              <a:pathLst>
                <a:path w="7" h="5">
                  <a:moveTo>
                    <a:pt x="7" y="3"/>
                  </a:moveTo>
                  <a:cubicBezTo>
                    <a:pt x="7" y="5"/>
                    <a:pt x="5" y="4"/>
                    <a:pt x="4" y="4"/>
                  </a:cubicBezTo>
                  <a:cubicBezTo>
                    <a:pt x="3" y="4"/>
                    <a:pt x="1" y="3"/>
                    <a:pt x="0" y="2"/>
                  </a:cubicBezTo>
                  <a:cubicBezTo>
                    <a:pt x="1" y="1"/>
                    <a:pt x="3" y="1"/>
                    <a:pt x="4" y="0"/>
                  </a:cubicBezTo>
                  <a:cubicBezTo>
                    <a:pt x="6" y="0"/>
                    <a:pt x="7" y="1"/>
                    <a:pt x="7" y="3"/>
                  </a:cubicBezTo>
                  <a:close/>
                </a:path>
              </a:pathLst>
            </a:custGeom>
            <a:solidFill>
              <a:srgbClr val="EAE8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9" name="Freeform 2106"/>
            <p:cNvSpPr>
              <a:spLocks/>
            </p:cNvSpPr>
            <p:nvPr/>
          </p:nvSpPr>
          <p:spPr bwMode="auto">
            <a:xfrm>
              <a:off x="938" y="3359"/>
              <a:ext cx="41" cy="66"/>
            </a:xfrm>
            <a:custGeom>
              <a:avLst/>
              <a:gdLst>
                <a:gd name="T0" fmla="*/ 0 w 17"/>
                <a:gd name="T1" fmla="*/ 2 h 28"/>
                <a:gd name="T2" fmla="*/ 6 w 17"/>
                <a:gd name="T3" fmla="*/ 0 h 28"/>
                <a:gd name="T4" fmla="*/ 12 w 17"/>
                <a:gd name="T5" fmla="*/ 8 h 28"/>
                <a:gd name="T6" fmla="*/ 16 w 17"/>
                <a:gd name="T7" fmla="*/ 14 h 28"/>
                <a:gd name="T8" fmla="*/ 15 w 17"/>
                <a:gd name="T9" fmla="*/ 26 h 28"/>
                <a:gd name="T10" fmla="*/ 12 w 17"/>
                <a:gd name="T11" fmla="*/ 25 h 28"/>
                <a:gd name="T12" fmla="*/ 11 w 17"/>
                <a:gd name="T13" fmla="*/ 25 h 28"/>
                <a:gd name="T14" fmla="*/ 2 w 17"/>
                <a:gd name="T15" fmla="*/ 14 h 28"/>
                <a:gd name="T16" fmla="*/ 2 w 17"/>
                <a:gd name="T17" fmla="*/ 13 h 28"/>
                <a:gd name="T18" fmla="*/ 7 w 17"/>
                <a:gd name="T19" fmla="*/ 12 h 28"/>
                <a:gd name="T20" fmla="*/ 8 w 17"/>
                <a:gd name="T21" fmla="*/ 12 h 28"/>
                <a:gd name="T22" fmla="*/ 2 w 17"/>
                <a:gd name="T23" fmla="*/ 4 h 28"/>
                <a:gd name="T24" fmla="*/ 1 w 17"/>
                <a:gd name="T25" fmla="*/ 3 h 28"/>
                <a:gd name="T26" fmla="*/ 0 w 17"/>
                <a:gd name="T2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8">
                  <a:moveTo>
                    <a:pt x="0" y="2"/>
                  </a:moveTo>
                  <a:cubicBezTo>
                    <a:pt x="2" y="2"/>
                    <a:pt x="4" y="1"/>
                    <a:pt x="6" y="0"/>
                  </a:cubicBezTo>
                  <a:cubicBezTo>
                    <a:pt x="10" y="1"/>
                    <a:pt x="12" y="4"/>
                    <a:pt x="12" y="8"/>
                  </a:cubicBezTo>
                  <a:cubicBezTo>
                    <a:pt x="12" y="11"/>
                    <a:pt x="13" y="13"/>
                    <a:pt x="16" y="14"/>
                  </a:cubicBezTo>
                  <a:cubicBezTo>
                    <a:pt x="17" y="18"/>
                    <a:pt x="16" y="22"/>
                    <a:pt x="15" y="26"/>
                  </a:cubicBezTo>
                  <a:cubicBezTo>
                    <a:pt x="13" y="28"/>
                    <a:pt x="13" y="26"/>
                    <a:pt x="12" y="25"/>
                  </a:cubicBezTo>
                  <a:cubicBezTo>
                    <a:pt x="12" y="25"/>
                    <a:pt x="12" y="25"/>
                    <a:pt x="11" y="25"/>
                  </a:cubicBezTo>
                  <a:cubicBezTo>
                    <a:pt x="11" y="19"/>
                    <a:pt x="7" y="16"/>
                    <a:pt x="2" y="14"/>
                  </a:cubicBezTo>
                  <a:cubicBezTo>
                    <a:pt x="2" y="14"/>
                    <a:pt x="2" y="13"/>
                    <a:pt x="2" y="13"/>
                  </a:cubicBezTo>
                  <a:cubicBezTo>
                    <a:pt x="3" y="12"/>
                    <a:pt x="5" y="12"/>
                    <a:pt x="7" y="12"/>
                  </a:cubicBezTo>
                  <a:cubicBezTo>
                    <a:pt x="7" y="12"/>
                    <a:pt x="8" y="12"/>
                    <a:pt x="8" y="12"/>
                  </a:cubicBezTo>
                  <a:cubicBezTo>
                    <a:pt x="9" y="9"/>
                    <a:pt x="6" y="4"/>
                    <a:pt x="2" y="4"/>
                  </a:cubicBezTo>
                  <a:cubicBezTo>
                    <a:pt x="2" y="3"/>
                    <a:pt x="2" y="3"/>
                    <a:pt x="1" y="3"/>
                  </a:cubicBezTo>
                  <a:cubicBezTo>
                    <a:pt x="1" y="3"/>
                    <a:pt x="1" y="3"/>
                    <a:pt x="0" y="2"/>
                  </a:cubicBezTo>
                  <a:close/>
                </a:path>
              </a:pathLst>
            </a:custGeom>
            <a:solidFill>
              <a:srgbClr val="916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0" name="Freeform 2107"/>
            <p:cNvSpPr>
              <a:spLocks/>
            </p:cNvSpPr>
            <p:nvPr/>
          </p:nvSpPr>
          <p:spPr bwMode="auto">
            <a:xfrm>
              <a:off x="943" y="3392"/>
              <a:ext cx="26" cy="26"/>
            </a:xfrm>
            <a:custGeom>
              <a:avLst/>
              <a:gdLst>
                <a:gd name="T0" fmla="*/ 0 w 11"/>
                <a:gd name="T1" fmla="*/ 0 h 11"/>
                <a:gd name="T2" fmla="*/ 9 w 11"/>
                <a:gd name="T3" fmla="*/ 11 h 11"/>
                <a:gd name="T4" fmla="*/ 0 w 11"/>
                <a:gd name="T5" fmla="*/ 4 h 11"/>
                <a:gd name="T6" fmla="*/ 0 w 11"/>
                <a:gd name="T7" fmla="*/ 0 h 11"/>
              </a:gdLst>
              <a:ahLst/>
              <a:cxnLst>
                <a:cxn ang="0">
                  <a:pos x="T0" y="T1"/>
                </a:cxn>
                <a:cxn ang="0">
                  <a:pos x="T2" y="T3"/>
                </a:cxn>
                <a:cxn ang="0">
                  <a:pos x="T4" y="T5"/>
                </a:cxn>
                <a:cxn ang="0">
                  <a:pos x="T6" y="T7"/>
                </a:cxn>
              </a:cxnLst>
              <a:rect l="0" t="0" r="r" b="b"/>
              <a:pathLst>
                <a:path w="11" h="11">
                  <a:moveTo>
                    <a:pt x="0" y="0"/>
                  </a:moveTo>
                  <a:cubicBezTo>
                    <a:pt x="6" y="0"/>
                    <a:pt x="11" y="5"/>
                    <a:pt x="9" y="11"/>
                  </a:cubicBezTo>
                  <a:cubicBezTo>
                    <a:pt x="2" y="11"/>
                    <a:pt x="0" y="10"/>
                    <a:pt x="0" y="4"/>
                  </a:cubicBezTo>
                  <a:cubicBezTo>
                    <a:pt x="0" y="3"/>
                    <a:pt x="0" y="1"/>
                    <a:pt x="0" y="0"/>
                  </a:cubicBezTo>
                  <a:close/>
                </a:path>
              </a:pathLst>
            </a:custGeom>
            <a:solidFill>
              <a:srgbClr val="653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1" name="Freeform 2108"/>
            <p:cNvSpPr>
              <a:spLocks/>
            </p:cNvSpPr>
            <p:nvPr/>
          </p:nvSpPr>
          <p:spPr bwMode="auto">
            <a:xfrm>
              <a:off x="941" y="3366"/>
              <a:ext cx="19" cy="24"/>
            </a:xfrm>
            <a:custGeom>
              <a:avLst/>
              <a:gdLst>
                <a:gd name="T0" fmla="*/ 7 w 8"/>
                <a:gd name="T1" fmla="*/ 10 h 10"/>
                <a:gd name="T2" fmla="*/ 1 w 8"/>
                <a:gd name="T3" fmla="*/ 10 h 10"/>
                <a:gd name="T4" fmla="*/ 0 w 8"/>
                <a:gd name="T5" fmla="*/ 0 h 10"/>
                <a:gd name="T6" fmla="*/ 1 w 8"/>
                <a:gd name="T7" fmla="*/ 0 h 10"/>
                <a:gd name="T8" fmla="*/ 7 w 8"/>
                <a:gd name="T9" fmla="*/ 10 h 10"/>
              </a:gdLst>
              <a:ahLst/>
              <a:cxnLst>
                <a:cxn ang="0">
                  <a:pos x="T0" y="T1"/>
                </a:cxn>
                <a:cxn ang="0">
                  <a:pos x="T2" y="T3"/>
                </a:cxn>
                <a:cxn ang="0">
                  <a:pos x="T4" y="T5"/>
                </a:cxn>
                <a:cxn ang="0">
                  <a:pos x="T6" y="T7"/>
                </a:cxn>
                <a:cxn ang="0">
                  <a:pos x="T8" y="T9"/>
                </a:cxn>
              </a:cxnLst>
              <a:rect l="0" t="0" r="r" b="b"/>
              <a:pathLst>
                <a:path w="8" h="10">
                  <a:moveTo>
                    <a:pt x="7" y="10"/>
                  </a:moveTo>
                  <a:cubicBezTo>
                    <a:pt x="5" y="10"/>
                    <a:pt x="3" y="10"/>
                    <a:pt x="1" y="10"/>
                  </a:cubicBezTo>
                  <a:cubicBezTo>
                    <a:pt x="0" y="7"/>
                    <a:pt x="1" y="3"/>
                    <a:pt x="0" y="0"/>
                  </a:cubicBezTo>
                  <a:cubicBezTo>
                    <a:pt x="1" y="0"/>
                    <a:pt x="1" y="0"/>
                    <a:pt x="1" y="0"/>
                  </a:cubicBezTo>
                  <a:cubicBezTo>
                    <a:pt x="5" y="1"/>
                    <a:pt x="8" y="6"/>
                    <a:pt x="7" y="10"/>
                  </a:cubicBezTo>
                  <a:close/>
                </a:path>
              </a:pathLst>
            </a:custGeom>
            <a:solidFill>
              <a:srgbClr val="F9F7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2" name="Freeform 2109"/>
            <p:cNvSpPr>
              <a:spLocks/>
            </p:cNvSpPr>
            <p:nvPr/>
          </p:nvSpPr>
          <p:spPr bwMode="auto">
            <a:xfrm>
              <a:off x="896" y="3366"/>
              <a:ext cx="38" cy="14"/>
            </a:xfrm>
            <a:custGeom>
              <a:avLst/>
              <a:gdLst>
                <a:gd name="T0" fmla="*/ 0 w 16"/>
                <a:gd name="T1" fmla="*/ 6 h 6"/>
                <a:gd name="T2" fmla="*/ 12 w 16"/>
                <a:gd name="T3" fmla="*/ 0 h 6"/>
                <a:gd name="T4" fmla="*/ 16 w 16"/>
                <a:gd name="T5" fmla="*/ 0 h 6"/>
                <a:gd name="T6" fmla="*/ 11 w 16"/>
                <a:gd name="T7" fmla="*/ 1 h 6"/>
                <a:gd name="T8" fmla="*/ 0 w 16"/>
                <a:gd name="T9" fmla="*/ 6 h 6"/>
              </a:gdLst>
              <a:ahLst/>
              <a:cxnLst>
                <a:cxn ang="0">
                  <a:pos x="T0" y="T1"/>
                </a:cxn>
                <a:cxn ang="0">
                  <a:pos x="T2" y="T3"/>
                </a:cxn>
                <a:cxn ang="0">
                  <a:pos x="T4" y="T5"/>
                </a:cxn>
                <a:cxn ang="0">
                  <a:pos x="T6" y="T7"/>
                </a:cxn>
                <a:cxn ang="0">
                  <a:pos x="T8" y="T9"/>
                </a:cxn>
              </a:cxnLst>
              <a:rect l="0" t="0" r="r" b="b"/>
              <a:pathLst>
                <a:path w="16" h="6">
                  <a:moveTo>
                    <a:pt x="0" y="6"/>
                  </a:moveTo>
                  <a:cubicBezTo>
                    <a:pt x="3" y="1"/>
                    <a:pt x="8" y="1"/>
                    <a:pt x="12" y="0"/>
                  </a:cubicBezTo>
                  <a:cubicBezTo>
                    <a:pt x="14" y="0"/>
                    <a:pt x="15" y="0"/>
                    <a:pt x="16" y="0"/>
                  </a:cubicBezTo>
                  <a:cubicBezTo>
                    <a:pt x="15" y="1"/>
                    <a:pt x="13" y="1"/>
                    <a:pt x="11" y="1"/>
                  </a:cubicBezTo>
                  <a:cubicBezTo>
                    <a:pt x="7" y="2"/>
                    <a:pt x="3" y="3"/>
                    <a:pt x="0" y="6"/>
                  </a:cubicBezTo>
                  <a:close/>
                </a:path>
              </a:pathLst>
            </a:custGeom>
            <a:solidFill>
              <a:srgbClr val="916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3" name="Freeform 2110"/>
            <p:cNvSpPr>
              <a:spLocks/>
            </p:cNvSpPr>
            <p:nvPr/>
          </p:nvSpPr>
          <p:spPr bwMode="auto">
            <a:xfrm>
              <a:off x="900" y="3160"/>
              <a:ext cx="91" cy="329"/>
            </a:xfrm>
            <a:custGeom>
              <a:avLst/>
              <a:gdLst>
                <a:gd name="T0" fmla="*/ 30 w 38"/>
                <a:gd name="T1" fmla="*/ 111 h 139"/>
                <a:gd name="T2" fmla="*/ 32 w 38"/>
                <a:gd name="T3" fmla="*/ 97 h 139"/>
                <a:gd name="T4" fmla="*/ 30 w 38"/>
                <a:gd name="T5" fmla="*/ 93 h 139"/>
                <a:gd name="T6" fmla="*/ 33 w 38"/>
                <a:gd name="T7" fmla="*/ 70 h 139"/>
                <a:gd name="T8" fmla="*/ 35 w 38"/>
                <a:gd name="T9" fmla="*/ 48 h 139"/>
                <a:gd name="T10" fmla="*/ 36 w 38"/>
                <a:gd name="T11" fmla="*/ 47 h 139"/>
                <a:gd name="T12" fmla="*/ 36 w 38"/>
                <a:gd name="T13" fmla="*/ 43 h 139"/>
                <a:gd name="T14" fmla="*/ 37 w 38"/>
                <a:gd name="T15" fmla="*/ 2 h 139"/>
                <a:gd name="T16" fmla="*/ 38 w 38"/>
                <a:gd name="T17" fmla="*/ 0 h 139"/>
                <a:gd name="T18" fmla="*/ 37 w 38"/>
                <a:gd name="T19" fmla="*/ 35 h 139"/>
                <a:gd name="T20" fmla="*/ 37 w 38"/>
                <a:gd name="T21" fmla="*/ 46 h 139"/>
                <a:gd name="T22" fmla="*/ 37 w 38"/>
                <a:gd name="T23" fmla="*/ 73 h 139"/>
                <a:gd name="T24" fmla="*/ 37 w 38"/>
                <a:gd name="T25" fmla="*/ 83 h 139"/>
                <a:gd name="T26" fmla="*/ 36 w 38"/>
                <a:gd name="T27" fmla="*/ 92 h 139"/>
                <a:gd name="T28" fmla="*/ 32 w 38"/>
                <a:gd name="T29" fmla="*/ 113 h 139"/>
                <a:gd name="T30" fmla="*/ 32 w 38"/>
                <a:gd name="T31" fmla="*/ 118 h 139"/>
                <a:gd name="T32" fmla="*/ 28 w 38"/>
                <a:gd name="T33" fmla="*/ 128 h 139"/>
                <a:gd name="T34" fmla="*/ 26 w 38"/>
                <a:gd name="T35" fmla="*/ 131 h 139"/>
                <a:gd name="T36" fmla="*/ 24 w 38"/>
                <a:gd name="T37" fmla="*/ 131 h 139"/>
                <a:gd name="T38" fmla="*/ 5 w 38"/>
                <a:gd name="T39" fmla="*/ 138 h 139"/>
                <a:gd name="T40" fmla="*/ 1 w 38"/>
                <a:gd name="T41" fmla="*/ 139 h 139"/>
                <a:gd name="T42" fmla="*/ 0 w 38"/>
                <a:gd name="T43" fmla="*/ 138 h 139"/>
                <a:gd name="T44" fmla="*/ 5 w 38"/>
                <a:gd name="T45" fmla="*/ 134 h 139"/>
                <a:gd name="T46" fmla="*/ 0 w 38"/>
                <a:gd name="T47" fmla="*/ 134 h 139"/>
                <a:gd name="T48" fmla="*/ 0 w 38"/>
                <a:gd name="T49" fmla="*/ 133 h 139"/>
                <a:gd name="T50" fmla="*/ 5 w 38"/>
                <a:gd name="T51" fmla="*/ 131 h 139"/>
                <a:gd name="T52" fmla="*/ 7 w 38"/>
                <a:gd name="T53" fmla="*/ 132 h 139"/>
                <a:gd name="T54" fmla="*/ 17 w 38"/>
                <a:gd name="T55" fmla="*/ 131 h 139"/>
                <a:gd name="T56" fmla="*/ 26 w 38"/>
                <a:gd name="T57" fmla="*/ 120 h 139"/>
                <a:gd name="T58" fmla="*/ 30 w 38"/>
                <a:gd name="T59" fmla="*/ 11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139">
                  <a:moveTo>
                    <a:pt x="30" y="111"/>
                  </a:moveTo>
                  <a:cubicBezTo>
                    <a:pt x="31" y="106"/>
                    <a:pt x="32" y="102"/>
                    <a:pt x="32" y="97"/>
                  </a:cubicBezTo>
                  <a:cubicBezTo>
                    <a:pt x="30" y="96"/>
                    <a:pt x="30" y="94"/>
                    <a:pt x="30" y="93"/>
                  </a:cubicBezTo>
                  <a:cubicBezTo>
                    <a:pt x="32" y="85"/>
                    <a:pt x="32" y="78"/>
                    <a:pt x="33" y="70"/>
                  </a:cubicBezTo>
                  <a:cubicBezTo>
                    <a:pt x="34" y="63"/>
                    <a:pt x="34" y="56"/>
                    <a:pt x="35" y="48"/>
                  </a:cubicBezTo>
                  <a:cubicBezTo>
                    <a:pt x="35" y="48"/>
                    <a:pt x="35" y="47"/>
                    <a:pt x="36" y="47"/>
                  </a:cubicBezTo>
                  <a:cubicBezTo>
                    <a:pt x="37" y="45"/>
                    <a:pt x="36" y="44"/>
                    <a:pt x="36" y="43"/>
                  </a:cubicBezTo>
                  <a:cubicBezTo>
                    <a:pt x="37" y="29"/>
                    <a:pt x="37" y="15"/>
                    <a:pt x="37" y="2"/>
                  </a:cubicBezTo>
                  <a:cubicBezTo>
                    <a:pt x="37" y="1"/>
                    <a:pt x="37" y="0"/>
                    <a:pt x="38" y="0"/>
                  </a:cubicBezTo>
                  <a:cubicBezTo>
                    <a:pt x="38" y="12"/>
                    <a:pt x="38" y="23"/>
                    <a:pt x="37" y="35"/>
                  </a:cubicBezTo>
                  <a:cubicBezTo>
                    <a:pt x="37" y="39"/>
                    <a:pt x="37" y="42"/>
                    <a:pt x="37" y="46"/>
                  </a:cubicBezTo>
                  <a:cubicBezTo>
                    <a:pt x="38" y="55"/>
                    <a:pt x="37" y="64"/>
                    <a:pt x="37" y="73"/>
                  </a:cubicBezTo>
                  <a:cubicBezTo>
                    <a:pt x="37" y="77"/>
                    <a:pt x="37" y="80"/>
                    <a:pt x="37" y="83"/>
                  </a:cubicBezTo>
                  <a:cubicBezTo>
                    <a:pt x="36" y="86"/>
                    <a:pt x="36" y="89"/>
                    <a:pt x="36" y="92"/>
                  </a:cubicBezTo>
                  <a:cubicBezTo>
                    <a:pt x="34" y="99"/>
                    <a:pt x="34" y="106"/>
                    <a:pt x="32" y="113"/>
                  </a:cubicBezTo>
                  <a:cubicBezTo>
                    <a:pt x="32" y="115"/>
                    <a:pt x="32" y="117"/>
                    <a:pt x="32" y="118"/>
                  </a:cubicBezTo>
                  <a:cubicBezTo>
                    <a:pt x="31" y="121"/>
                    <a:pt x="30" y="125"/>
                    <a:pt x="28" y="128"/>
                  </a:cubicBezTo>
                  <a:cubicBezTo>
                    <a:pt x="28" y="129"/>
                    <a:pt x="27" y="130"/>
                    <a:pt x="26" y="131"/>
                  </a:cubicBezTo>
                  <a:cubicBezTo>
                    <a:pt x="25" y="131"/>
                    <a:pt x="24" y="131"/>
                    <a:pt x="24" y="131"/>
                  </a:cubicBezTo>
                  <a:cubicBezTo>
                    <a:pt x="17" y="134"/>
                    <a:pt x="11" y="135"/>
                    <a:pt x="5" y="138"/>
                  </a:cubicBezTo>
                  <a:cubicBezTo>
                    <a:pt x="4" y="139"/>
                    <a:pt x="3" y="139"/>
                    <a:pt x="1" y="139"/>
                  </a:cubicBezTo>
                  <a:cubicBezTo>
                    <a:pt x="1" y="138"/>
                    <a:pt x="0" y="138"/>
                    <a:pt x="0" y="138"/>
                  </a:cubicBezTo>
                  <a:cubicBezTo>
                    <a:pt x="0" y="135"/>
                    <a:pt x="3" y="135"/>
                    <a:pt x="5" y="134"/>
                  </a:cubicBezTo>
                  <a:cubicBezTo>
                    <a:pt x="3" y="134"/>
                    <a:pt x="2" y="136"/>
                    <a:pt x="0" y="134"/>
                  </a:cubicBezTo>
                  <a:cubicBezTo>
                    <a:pt x="0" y="134"/>
                    <a:pt x="0" y="133"/>
                    <a:pt x="0" y="133"/>
                  </a:cubicBezTo>
                  <a:cubicBezTo>
                    <a:pt x="2" y="131"/>
                    <a:pt x="3" y="131"/>
                    <a:pt x="5" y="131"/>
                  </a:cubicBezTo>
                  <a:cubicBezTo>
                    <a:pt x="6" y="131"/>
                    <a:pt x="6" y="132"/>
                    <a:pt x="7" y="132"/>
                  </a:cubicBezTo>
                  <a:cubicBezTo>
                    <a:pt x="10" y="132"/>
                    <a:pt x="13" y="133"/>
                    <a:pt x="17" y="131"/>
                  </a:cubicBezTo>
                  <a:cubicBezTo>
                    <a:pt x="23" y="130"/>
                    <a:pt x="23" y="124"/>
                    <a:pt x="26" y="120"/>
                  </a:cubicBezTo>
                  <a:cubicBezTo>
                    <a:pt x="27" y="117"/>
                    <a:pt x="27" y="113"/>
                    <a:pt x="30" y="111"/>
                  </a:cubicBezTo>
                  <a:close/>
                </a:path>
              </a:pathLst>
            </a:custGeom>
            <a:solidFill>
              <a:srgbClr val="F2E0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4" name="Freeform 2111"/>
            <p:cNvSpPr>
              <a:spLocks/>
            </p:cNvSpPr>
            <p:nvPr/>
          </p:nvSpPr>
          <p:spPr bwMode="auto">
            <a:xfrm>
              <a:off x="946" y="3463"/>
              <a:ext cx="31" cy="74"/>
            </a:xfrm>
            <a:custGeom>
              <a:avLst/>
              <a:gdLst>
                <a:gd name="T0" fmla="*/ 5 w 13"/>
                <a:gd name="T1" fmla="*/ 3 h 31"/>
                <a:gd name="T2" fmla="*/ 6 w 13"/>
                <a:gd name="T3" fmla="*/ 2 h 31"/>
                <a:gd name="T4" fmla="*/ 8 w 13"/>
                <a:gd name="T5" fmla="*/ 2 h 31"/>
                <a:gd name="T6" fmla="*/ 12 w 13"/>
                <a:gd name="T7" fmla="*/ 2 h 31"/>
                <a:gd name="T8" fmla="*/ 13 w 13"/>
                <a:gd name="T9" fmla="*/ 6 h 31"/>
                <a:gd name="T10" fmla="*/ 13 w 13"/>
                <a:gd name="T11" fmla="*/ 8 h 31"/>
                <a:gd name="T12" fmla="*/ 10 w 13"/>
                <a:gd name="T13" fmla="*/ 21 h 31"/>
                <a:gd name="T14" fmla="*/ 2 w 13"/>
                <a:gd name="T15" fmla="*/ 31 h 31"/>
                <a:gd name="T16" fmla="*/ 0 w 13"/>
                <a:gd name="T17" fmla="*/ 29 h 31"/>
                <a:gd name="T18" fmla="*/ 0 w 13"/>
                <a:gd name="T19" fmla="*/ 29 h 31"/>
                <a:gd name="T20" fmla="*/ 1 w 13"/>
                <a:gd name="T21" fmla="*/ 18 h 31"/>
                <a:gd name="T22" fmla="*/ 4 w 13"/>
                <a:gd name="T23" fmla="*/ 9 h 31"/>
                <a:gd name="T24" fmla="*/ 2 w 13"/>
                <a:gd name="T25" fmla="*/ 6 h 31"/>
                <a:gd name="T26" fmla="*/ 5 w 13"/>
                <a:gd name="T2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31">
                  <a:moveTo>
                    <a:pt x="5" y="3"/>
                  </a:moveTo>
                  <a:cubicBezTo>
                    <a:pt x="5" y="3"/>
                    <a:pt x="6" y="2"/>
                    <a:pt x="6" y="2"/>
                  </a:cubicBezTo>
                  <a:cubicBezTo>
                    <a:pt x="7" y="3"/>
                    <a:pt x="7" y="3"/>
                    <a:pt x="8" y="2"/>
                  </a:cubicBezTo>
                  <a:cubicBezTo>
                    <a:pt x="9" y="1"/>
                    <a:pt x="10" y="0"/>
                    <a:pt x="12" y="2"/>
                  </a:cubicBezTo>
                  <a:cubicBezTo>
                    <a:pt x="13" y="3"/>
                    <a:pt x="13" y="4"/>
                    <a:pt x="13" y="6"/>
                  </a:cubicBezTo>
                  <a:cubicBezTo>
                    <a:pt x="13" y="6"/>
                    <a:pt x="12" y="7"/>
                    <a:pt x="13" y="8"/>
                  </a:cubicBezTo>
                  <a:cubicBezTo>
                    <a:pt x="11" y="12"/>
                    <a:pt x="11" y="17"/>
                    <a:pt x="10" y="21"/>
                  </a:cubicBezTo>
                  <a:cubicBezTo>
                    <a:pt x="10" y="26"/>
                    <a:pt x="7" y="30"/>
                    <a:pt x="2" y="31"/>
                  </a:cubicBezTo>
                  <a:cubicBezTo>
                    <a:pt x="1" y="30"/>
                    <a:pt x="0" y="30"/>
                    <a:pt x="0" y="29"/>
                  </a:cubicBezTo>
                  <a:cubicBezTo>
                    <a:pt x="0" y="29"/>
                    <a:pt x="0" y="29"/>
                    <a:pt x="0" y="29"/>
                  </a:cubicBezTo>
                  <a:cubicBezTo>
                    <a:pt x="4" y="25"/>
                    <a:pt x="0" y="20"/>
                    <a:pt x="1" y="18"/>
                  </a:cubicBezTo>
                  <a:cubicBezTo>
                    <a:pt x="4" y="15"/>
                    <a:pt x="5" y="13"/>
                    <a:pt x="4" y="9"/>
                  </a:cubicBezTo>
                  <a:cubicBezTo>
                    <a:pt x="4" y="8"/>
                    <a:pt x="1" y="8"/>
                    <a:pt x="2" y="6"/>
                  </a:cubicBezTo>
                  <a:cubicBezTo>
                    <a:pt x="3" y="5"/>
                    <a:pt x="4" y="4"/>
                    <a:pt x="5" y="3"/>
                  </a:cubicBezTo>
                  <a:close/>
                </a:path>
              </a:pathLst>
            </a:custGeom>
            <a:solidFill>
              <a:srgbClr val="BB98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5" name="Freeform 2112"/>
            <p:cNvSpPr>
              <a:spLocks/>
            </p:cNvSpPr>
            <p:nvPr/>
          </p:nvSpPr>
          <p:spPr bwMode="auto">
            <a:xfrm>
              <a:off x="893" y="3461"/>
              <a:ext cx="24" cy="26"/>
            </a:xfrm>
            <a:custGeom>
              <a:avLst/>
              <a:gdLst>
                <a:gd name="T0" fmla="*/ 10 w 10"/>
                <a:gd name="T1" fmla="*/ 5 h 11"/>
                <a:gd name="T2" fmla="*/ 3 w 10"/>
                <a:gd name="T3" fmla="*/ 7 h 11"/>
                <a:gd name="T4" fmla="*/ 10 w 10"/>
                <a:gd name="T5" fmla="*/ 7 h 11"/>
                <a:gd name="T6" fmla="*/ 3 w 10"/>
                <a:gd name="T7" fmla="*/ 11 h 11"/>
                <a:gd name="T8" fmla="*/ 3 w 10"/>
                <a:gd name="T9" fmla="*/ 3 h 11"/>
                <a:gd name="T10" fmla="*/ 8 w 10"/>
                <a:gd name="T11" fmla="*/ 1 h 11"/>
                <a:gd name="T12" fmla="*/ 10 w 10"/>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10" y="5"/>
                  </a:moveTo>
                  <a:cubicBezTo>
                    <a:pt x="8" y="5"/>
                    <a:pt x="5" y="5"/>
                    <a:pt x="3" y="7"/>
                  </a:cubicBezTo>
                  <a:cubicBezTo>
                    <a:pt x="5" y="7"/>
                    <a:pt x="8" y="6"/>
                    <a:pt x="10" y="7"/>
                  </a:cubicBezTo>
                  <a:cubicBezTo>
                    <a:pt x="8" y="9"/>
                    <a:pt x="5" y="8"/>
                    <a:pt x="3" y="11"/>
                  </a:cubicBezTo>
                  <a:cubicBezTo>
                    <a:pt x="0" y="8"/>
                    <a:pt x="2" y="6"/>
                    <a:pt x="3" y="3"/>
                  </a:cubicBezTo>
                  <a:cubicBezTo>
                    <a:pt x="4" y="2"/>
                    <a:pt x="5" y="0"/>
                    <a:pt x="8" y="1"/>
                  </a:cubicBezTo>
                  <a:cubicBezTo>
                    <a:pt x="10" y="1"/>
                    <a:pt x="10" y="3"/>
                    <a:pt x="10" y="5"/>
                  </a:cubicBezTo>
                  <a:close/>
                </a:path>
              </a:pathLst>
            </a:custGeom>
            <a:solidFill>
              <a:srgbClr val="6336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6" name="Freeform 2113"/>
            <p:cNvSpPr>
              <a:spLocks/>
            </p:cNvSpPr>
            <p:nvPr/>
          </p:nvSpPr>
          <p:spPr bwMode="auto">
            <a:xfrm>
              <a:off x="898" y="3487"/>
              <a:ext cx="19" cy="14"/>
            </a:xfrm>
            <a:custGeom>
              <a:avLst/>
              <a:gdLst>
                <a:gd name="T0" fmla="*/ 2 w 8"/>
                <a:gd name="T1" fmla="*/ 1 h 6"/>
                <a:gd name="T2" fmla="*/ 6 w 8"/>
                <a:gd name="T3" fmla="*/ 0 h 6"/>
                <a:gd name="T4" fmla="*/ 7 w 8"/>
                <a:gd name="T5" fmla="*/ 4 h 6"/>
                <a:gd name="T6" fmla="*/ 5 w 8"/>
                <a:gd name="T7" fmla="*/ 5 h 6"/>
                <a:gd name="T8" fmla="*/ 0 w 8"/>
                <a:gd name="T9" fmla="*/ 2 h 6"/>
                <a:gd name="T10" fmla="*/ 2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2" y="1"/>
                  </a:moveTo>
                  <a:cubicBezTo>
                    <a:pt x="3" y="0"/>
                    <a:pt x="5" y="0"/>
                    <a:pt x="6" y="0"/>
                  </a:cubicBezTo>
                  <a:cubicBezTo>
                    <a:pt x="8" y="0"/>
                    <a:pt x="7" y="2"/>
                    <a:pt x="7" y="4"/>
                  </a:cubicBezTo>
                  <a:cubicBezTo>
                    <a:pt x="7" y="5"/>
                    <a:pt x="6" y="6"/>
                    <a:pt x="5" y="5"/>
                  </a:cubicBezTo>
                  <a:cubicBezTo>
                    <a:pt x="3" y="4"/>
                    <a:pt x="1" y="4"/>
                    <a:pt x="0" y="2"/>
                  </a:cubicBezTo>
                  <a:cubicBezTo>
                    <a:pt x="0" y="1"/>
                    <a:pt x="2" y="1"/>
                    <a:pt x="2" y="1"/>
                  </a:cubicBezTo>
                  <a:close/>
                </a:path>
              </a:pathLst>
            </a:custGeom>
            <a:solidFill>
              <a:srgbClr val="673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7" name="Freeform 2114"/>
            <p:cNvSpPr>
              <a:spLocks/>
            </p:cNvSpPr>
            <p:nvPr/>
          </p:nvSpPr>
          <p:spPr bwMode="auto">
            <a:xfrm>
              <a:off x="874" y="3373"/>
              <a:ext cx="19" cy="17"/>
            </a:xfrm>
            <a:custGeom>
              <a:avLst/>
              <a:gdLst>
                <a:gd name="T0" fmla="*/ 2 w 8"/>
                <a:gd name="T1" fmla="*/ 3 h 7"/>
                <a:gd name="T2" fmla="*/ 7 w 8"/>
                <a:gd name="T3" fmla="*/ 0 h 7"/>
                <a:gd name="T4" fmla="*/ 6 w 8"/>
                <a:gd name="T5" fmla="*/ 2 h 7"/>
                <a:gd name="T6" fmla="*/ 5 w 8"/>
                <a:gd name="T7" fmla="*/ 5 h 7"/>
                <a:gd name="T8" fmla="*/ 3 w 8"/>
                <a:gd name="T9" fmla="*/ 6 h 7"/>
                <a:gd name="T10" fmla="*/ 2 w 8"/>
                <a:gd name="T11" fmla="*/ 3 h 7"/>
              </a:gdLst>
              <a:ahLst/>
              <a:cxnLst>
                <a:cxn ang="0">
                  <a:pos x="T0" y="T1"/>
                </a:cxn>
                <a:cxn ang="0">
                  <a:pos x="T2" y="T3"/>
                </a:cxn>
                <a:cxn ang="0">
                  <a:pos x="T4" y="T5"/>
                </a:cxn>
                <a:cxn ang="0">
                  <a:pos x="T6" y="T7"/>
                </a:cxn>
                <a:cxn ang="0">
                  <a:pos x="T8" y="T9"/>
                </a:cxn>
                <a:cxn ang="0">
                  <a:pos x="T10" y="T11"/>
                </a:cxn>
              </a:cxnLst>
              <a:rect l="0" t="0" r="r" b="b"/>
              <a:pathLst>
                <a:path w="8" h="7">
                  <a:moveTo>
                    <a:pt x="2" y="3"/>
                  </a:moveTo>
                  <a:cubicBezTo>
                    <a:pt x="3" y="1"/>
                    <a:pt x="5" y="1"/>
                    <a:pt x="7" y="0"/>
                  </a:cubicBezTo>
                  <a:cubicBezTo>
                    <a:pt x="8" y="1"/>
                    <a:pt x="6" y="1"/>
                    <a:pt x="6" y="2"/>
                  </a:cubicBezTo>
                  <a:cubicBezTo>
                    <a:pt x="6" y="3"/>
                    <a:pt x="5" y="4"/>
                    <a:pt x="5" y="5"/>
                  </a:cubicBezTo>
                  <a:cubicBezTo>
                    <a:pt x="4" y="6"/>
                    <a:pt x="4" y="7"/>
                    <a:pt x="3" y="6"/>
                  </a:cubicBezTo>
                  <a:cubicBezTo>
                    <a:pt x="1" y="5"/>
                    <a:pt x="0" y="4"/>
                    <a:pt x="2" y="3"/>
                  </a:cubicBezTo>
                  <a:close/>
                </a:path>
              </a:pathLst>
            </a:custGeom>
            <a:solidFill>
              <a:srgbClr val="ED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8" name="Freeform 2115"/>
            <p:cNvSpPr>
              <a:spLocks/>
            </p:cNvSpPr>
            <p:nvPr/>
          </p:nvSpPr>
          <p:spPr bwMode="auto">
            <a:xfrm>
              <a:off x="950" y="3418"/>
              <a:ext cx="22" cy="36"/>
            </a:xfrm>
            <a:custGeom>
              <a:avLst/>
              <a:gdLst>
                <a:gd name="T0" fmla="*/ 9 w 9"/>
                <a:gd name="T1" fmla="*/ 2 h 15"/>
                <a:gd name="T2" fmla="*/ 5 w 9"/>
                <a:gd name="T3" fmla="*/ 11 h 15"/>
                <a:gd name="T4" fmla="*/ 1 w 9"/>
                <a:gd name="T5" fmla="*/ 15 h 15"/>
                <a:gd name="T6" fmla="*/ 7 w 9"/>
                <a:gd name="T7" fmla="*/ 0 h 15"/>
                <a:gd name="T8" fmla="*/ 9 w 9"/>
                <a:gd name="T9" fmla="*/ 2 h 15"/>
              </a:gdLst>
              <a:ahLst/>
              <a:cxnLst>
                <a:cxn ang="0">
                  <a:pos x="T0" y="T1"/>
                </a:cxn>
                <a:cxn ang="0">
                  <a:pos x="T2" y="T3"/>
                </a:cxn>
                <a:cxn ang="0">
                  <a:pos x="T4" y="T5"/>
                </a:cxn>
                <a:cxn ang="0">
                  <a:pos x="T6" y="T7"/>
                </a:cxn>
                <a:cxn ang="0">
                  <a:pos x="T8" y="T9"/>
                </a:cxn>
              </a:cxnLst>
              <a:rect l="0" t="0" r="r" b="b"/>
              <a:pathLst>
                <a:path w="9" h="15">
                  <a:moveTo>
                    <a:pt x="9" y="2"/>
                  </a:moveTo>
                  <a:cubicBezTo>
                    <a:pt x="8" y="5"/>
                    <a:pt x="8" y="8"/>
                    <a:pt x="5" y="11"/>
                  </a:cubicBezTo>
                  <a:cubicBezTo>
                    <a:pt x="3" y="11"/>
                    <a:pt x="3" y="14"/>
                    <a:pt x="1" y="15"/>
                  </a:cubicBezTo>
                  <a:cubicBezTo>
                    <a:pt x="0" y="7"/>
                    <a:pt x="1" y="5"/>
                    <a:pt x="7" y="0"/>
                  </a:cubicBezTo>
                  <a:cubicBezTo>
                    <a:pt x="8" y="0"/>
                    <a:pt x="8" y="1"/>
                    <a:pt x="9" y="2"/>
                  </a:cubicBezTo>
                  <a:close/>
                </a:path>
              </a:pathLst>
            </a:custGeom>
            <a:solidFill>
              <a:srgbClr val="C8A8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9" name="Freeform 2116"/>
            <p:cNvSpPr>
              <a:spLocks/>
            </p:cNvSpPr>
            <p:nvPr/>
          </p:nvSpPr>
          <p:spPr bwMode="auto">
            <a:xfrm>
              <a:off x="958" y="3527"/>
              <a:ext cx="23" cy="67"/>
            </a:xfrm>
            <a:custGeom>
              <a:avLst/>
              <a:gdLst>
                <a:gd name="T0" fmla="*/ 3 w 10"/>
                <a:gd name="T1" fmla="*/ 25 h 28"/>
                <a:gd name="T2" fmla="*/ 2 w 10"/>
                <a:gd name="T3" fmla="*/ 22 h 28"/>
                <a:gd name="T4" fmla="*/ 1 w 10"/>
                <a:gd name="T5" fmla="*/ 7 h 28"/>
                <a:gd name="T6" fmla="*/ 6 w 10"/>
                <a:gd name="T7" fmla="*/ 0 h 28"/>
                <a:gd name="T8" fmla="*/ 7 w 10"/>
                <a:gd name="T9" fmla="*/ 0 h 28"/>
                <a:gd name="T10" fmla="*/ 9 w 10"/>
                <a:gd name="T11" fmla="*/ 4 h 28"/>
                <a:gd name="T12" fmla="*/ 8 w 10"/>
                <a:gd name="T13" fmla="*/ 14 h 28"/>
                <a:gd name="T14" fmla="*/ 8 w 10"/>
                <a:gd name="T15" fmla="*/ 22 h 28"/>
                <a:gd name="T16" fmla="*/ 5 w 10"/>
                <a:gd name="T17" fmla="*/ 27 h 28"/>
                <a:gd name="T18" fmla="*/ 3 w 10"/>
                <a:gd name="T19" fmla="*/ 27 h 28"/>
                <a:gd name="T20" fmla="*/ 3 w 10"/>
                <a:gd name="T21"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8">
                  <a:moveTo>
                    <a:pt x="3" y="25"/>
                  </a:moveTo>
                  <a:cubicBezTo>
                    <a:pt x="3" y="24"/>
                    <a:pt x="3" y="23"/>
                    <a:pt x="2" y="22"/>
                  </a:cubicBezTo>
                  <a:cubicBezTo>
                    <a:pt x="0" y="17"/>
                    <a:pt x="0" y="12"/>
                    <a:pt x="1" y="7"/>
                  </a:cubicBezTo>
                  <a:cubicBezTo>
                    <a:pt x="1" y="4"/>
                    <a:pt x="5" y="3"/>
                    <a:pt x="6" y="0"/>
                  </a:cubicBezTo>
                  <a:cubicBezTo>
                    <a:pt x="6" y="0"/>
                    <a:pt x="7" y="0"/>
                    <a:pt x="7" y="0"/>
                  </a:cubicBezTo>
                  <a:cubicBezTo>
                    <a:pt x="7" y="2"/>
                    <a:pt x="10" y="2"/>
                    <a:pt x="9" y="4"/>
                  </a:cubicBezTo>
                  <a:cubicBezTo>
                    <a:pt x="8" y="7"/>
                    <a:pt x="9" y="11"/>
                    <a:pt x="8" y="14"/>
                  </a:cubicBezTo>
                  <a:cubicBezTo>
                    <a:pt x="8" y="17"/>
                    <a:pt x="8" y="20"/>
                    <a:pt x="8" y="22"/>
                  </a:cubicBezTo>
                  <a:cubicBezTo>
                    <a:pt x="7" y="24"/>
                    <a:pt x="6" y="26"/>
                    <a:pt x="5" y="27"/>
                  </a:cubicBezTo>
                  <a:cubicBezTo>
                    <a:pt x="4" y="28"/>
                    <a:pt x="3" y="28"/>
                    <a:pt x="3" y="27"/>
                  </a:cubicBezTo>
                  <a:cubicBezTo>
                    <a:pt x="2" y="27"/>
                    <a:pt x="2" y="26"/>
                    <a:pt x="3" y="25"/>
                  </a:cubicBezTo>
                  <a:close/>
                </a:path>
              </a:pathLst>
            </a:custGeom>
            <a:solidFill>
              <a:srgbClr val="D1B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0" name="Freeform 2117"/>
            <p:cNvSpPr>
              <a:spLocks/>
            </p:cNvSpPr>
            <p:nvPr/>
          </p:nvSpPr>
          <p:spPr bwMode="auto">
            <a:xfrm>
              <a:off x="948" y="3508"/>
              <a:ext cx="40" cy="71"/>
            </a:xfrm>
            <a:custGeom>
              <a:avLst/>
              <a:gdLst>
                <a:gd name="T0" fmla="*/ 12 w 17"/>
                <a:gd name="T1" fmla="*/ 22 h 30"/>
                <a:gd name="T2" fmla="*/ 13 w 17"/>
                <a:gd name="T3" fmla="*/ 12 h 30"/>
                <a:gd name="T4" fmla="*/ 11 w 17"/>
                <a:gd name="T5" fmla="*/ 8 h 30"/>
                <a:gd name="T6" fmla="*/ 6 w 17"/>
                <a:gd name="T7" fmla="*/ 26 h 30"/>
                <a:gd name="T8" fmla="*/ 6 w 17"/>
                <a:gd name="T9" fmla="*/ 30 h 30"/>
                <a:gd name="T10" fmla="*/ 4 w 17"/>
                <a:gd name="T11" fmla="*/ 27 h 30"/>
                <a:gd name="T12" fmla="*/ 2 w 17"/>
                <a:gd name="T13" fmla="*/ 22 h 30"/>
                <a:gd name="T14" fmla="*/ 0 w 17"/>
                <a:gd name="T15" fmla="*/ 22 h 30"/>
                <a:gd name="T16" fmla="*/ 1 w 17"/>
                <a:gd name="T17" fmla="*/ 15 h 30"/>
                <a:gd name="T18" fmla="*/ 11 w 17"/>
                <a:gd name="T19" fmla="*/ 2 h 30"/>
                <a:gd name="T20" fmla="*/ 12 w 17"/>
                <a:gd name="T21" fmla="*/ 2 h 30"/>
                <a:gd name="T22" fmla="*/ 13 w 17"/>
                <a:gd name="T23" fmla="*/ 1 h 30"/>
                <a:gd name="T24" fmla="*/ 15 w 17"/>
                <a:gd name="T25" fmla="*/ 0 h 30"/>
                <a:gd name="T26" fmla="*/ 17 w 17"/>
                <a:gd name="T27" fmla="*/ 7 h 30"/>
                <a:gd name="T28" fmla="*/ 12 w 17"/>
                <a:gd name="T2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30">
                  <a:moveTo>
                    <a:pt x="12" y="22"/>
                  </a:moveTo>
                  <a:cubicBezTo>
                    <a:pt x="12" y="18"/>
                    <a:pt x="10" y="15"/>
                    <a:pt x="13" y="12"/>
                  </a:cubicBezTo>
                  <a:cubicBezTo>
                    <a:pt x="11" y="11"/>
                    <a:pt x="11" y="10"/>
                    <a:pt x="11" y="8"/>
                  </a:cubicBezTo>
                  <a:cubicBezTo>
                    <a:pt x="5" y="13"/>
                    <a:pt x="5" y="20"/>
                    <a:pt x="6" y="26"/>
                  </a:cubicBezTo>
                  <a:cubicBezTo>
                    <a:pt x="6" y="28"/>
                    <a:pt x="6" y="29"/>
                    <a:pt x="6" y="30"/>
                  </a:cubicBezTo>
                  <a:cubicBezTo>
                    <a:pt x="4" y="30"/>
                    <a:pt x="5" y="28"/>
                    <a:pt x="4" y="27"/>
                  </a:cubicBezTo>
                  <a:cubicBezTo>
                    <a:pt x="4" y="25"/>
                    <a:pt x="4" y="23"/>
                    <a:pt x="2" y="22"/>
                  </a:cubicBezTo>
                  <a:cubicBezTo>
                    <a:pt x="1" y="22"/>
                    <a:pt x="1" y="22"/>
                    <a:pt x="0" y="22"/>
                  </a:cubicBezTo>
                  <a:cubicBezTo>
                    <a:pt x="1" y="20"/>
                    <a:pt x="2" y="18"/>
                    <a:pt x="1" y="15"/>
                  </a:cubicBezTo>
                  <a:cubicBezTo>
                    <a:pt x="6" y="12"/>
                    <a:pt x="11" y="8"/>
                    <a:pt x="11" y="2"/>
                  </a:cubicBezTo>
                  <a:cubicBezTo>
                    <a:pt x="12" y="2"/>
                    <a:pt x="12" y="2"/>
                    <a:pt x="12" y="2"/>
                  </a:cubicBezTo>
                  <a:cubicBezTo>
                    <a:pt x="12" y="2"/>
                    <a:pt x="12" y="1"/>
                    <a:pt x="13" y="1"/>
                  </a:cubicBezTo>
                  <a:cubicBezTo>
                    <a:pt x="13" y="1"/>
                    <a:pt x="14" y="0"/>
                    <a:pt x="15" y="0"/>
                  </a:cubicBezTo>
                  <a:cubicBezTo>
                    <a:pt x="17" y="2"/>
                    <a:pt x="16" y="5"/>
                    <a:pt x="17" y="7"/>
                  </a:cubicBezTo>
                  <a:cubicBezTo>
                    <a:pt x="16" y="12"/>
                    <a:pt x="14" y="17"/>
                    <a:pt x="12" y="22"/>
                  </a:cubicBezTo>
                  <a:close/>
                </a:path>
              </a:pathLst>
            </a:custGeom>
            <a:solidFill>
              <a:srgbClr val="B69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1" name="Freeform 2118"/>
            <p:cNvSpPr>
              <a:spLocks/>
            </p:cNvSpPr>
            <p:nvPr/>
          </p:nvSpPr>
          <p:spPr bwMode="auto">
            <a:xfrm>
              <a:off x="922" y="3582"/>
              <a:ext cx="55" cy="26"/>
            </a:xfrm>
            <a:custGeom>
              <a:avLst/>
              <a:gdLst>
                <a:gd name="T0" fmla="*/ 18 w 23"/>
                <a:gd name="T1" fmla="*/ 2 h 11"/>
                <a:gd name="T2" fmla="*/ 19 w 23"/>
                <a:gd name="T3" fmla="*/ 4 h 11"/>
                <a:gd name="T4" fmla="*/ 22 w 23"/>
                <a:gd name="T5" fmla="*/ 0 h 11"/>
                <a:gd name="T6" fmla="*/ 23 w 23"/>
                <a:gd name="T7" fmla="*/ 0 h 11"/>
                <a:gd name="T8" fmla="*/ 17 w 23"/>
                <a:gd name="T9" fmla="*/ 7 h 11"/>
                <a:gd name="T10" fmla="*/ 10 w 23"/>
                <a:gd name="T11" fmla="*/ 11 h 11"/>
                <a:gd name="T12" fmla="*/ 0 w 23"/>
                <a:gd name="T13" fmla="*/ 6 h 11"/>
                <a:gd name="T14" fmla="*/ 12 w 23"/>
                <a:gd name="T15" fmla="*/ 4 h 11"/>
                <a:gd name="T16" fmla="*/ 18 w 23"/>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
                  <a:moveTo>
                    <a:pt x="18" y="2"/>
                  </a:moveTo>
                  <a:cubicBezTo>
                    <a:pt x="18" y="3"/>
                    <a:pt x="17" y="5"/>
                    <a:pt x="19" y="4"/>
                  </a:cubicBezTo>
                  <a:cubicBezTo>
                    <a:pt x="20" y="3"/>
                    <a:pt x="21" y="1"/>
                    <a:pt x="22" y="0"/>
                  </a:cubicBezTo>
                  <a:cubicBezTo>
                    <a:pt x="23" y="0"/>
                    <a:pt x="23" y="0"/>
                    <a:pt x="23" y="0"/>
                  </a:cubicBezTo>
                  <a:cubicBezTo>
                    <a:pt x="22" y="4"/>
                    <a:pt x="20" y="6"/>
                    <a:pt x="17" y="7"/>
                  </a:cubicBezTo>
                  <a:cubicBezTo>
                    <a:pt x="14" y="7"/>
                    <a:pt x="12" y="10"/>
                    <a:pt x="10" y="11"/>
                  </a:cubicBezTo>
                  <a:cubicBezTo>
                    <a:pt x="8" y="7"/>
                    <a:pt x="5" y="5"/>
                    <a:pt x="0" y="6"/>
                  </a:cubicBezTo>
                  <a:cubicBezTo>
                    <a:pt x="4" y="5"/>
                    <a:pt x="7" y="1"/>
                    <a:pt x="12" y="4"/>
                  </a:cubicBezTo>
                  <a:cubicBezTo>
                    <a:pt x="14" y="6"/>
                    <a:pt x="16" y="4"/>
                    <a:pt x="18" y="2"/>
                  </a:cubicBezTo>
                  <a:close/>
                </a:path>
              </a:pathLst>
            </a:custGeom>
            <a:solidFill>
              <a:srgbClr val="B69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2" name="Freeform 2119"/>
            <p:cNvSpPr>
              <a:spLocks/>
            </p:cNvSpPr>
            <p:nvPr/>
          </p:nvSpPr>
          <p:spPr bwMode="auto">
            <a:xfrm>
              <a:off x="998" y="3040"/>
              <a:ext cx="12" cy="371"/>
            </a:xfrm>
            <a:custGeom>
              <a:avLst/>
              <a:gdLst>
                <a:gd name="T0" fmla="*/ 4 w 5"/>
                <a:gd name="T1" fmla="*/ 139 h 157"/>
                <a:gd name="T2" fmla="*/ 3 w 5"/>
                <a:gd name="T3" fmla="*/ 149 h 157"/>
                <a:gd name="T4" fmla="*/ 3 w 5"/>
                <a:gd name="T5" fmla="*/ 157 h 157"/>
                <a:gd name="T6" fmla="*/ 3 w 5"/>
                <a:gd name="T7" fmla="*/ 102 h 157"/>
                <a:gd name="T8" fmla="*/ 2 w 5"/>
                <a:gd name="T9" fmla="*/ 102 h 157"/>
                <a:gd name="T10" fmla="*/ 2 w 5"/>
                <a:gd name="T11" fmla="*/ 109 h 157"/>
                <a:gd name="T12" fmla="*/ 0 w 5"/>
                <a:gd name="T13" fmla="*/ 108 h 157"/>
                <a:gd name="T14" fmla="*/ 1 w 5"/>
                <a:gd name="T15" fmla="*/ 2 h 157"/>
                <a:gd name="T16" fmla="*/ 5 w 5"/>
                <a:gd name="T17" fmla="*/ 4 h 157"/>
                <a:gd name="T18" fmla="*/ 5 w 5"/>
                <a:gd name="T19" fmla="*/ 20 h 157"/>
                <a:gd name="T20" fmla="*/ 5 w 5"/>
                <a:gd name="T21" fmla="*/ 133 h 157"/>
                <a:gd name="T22" fmla="*/ 4 w 5"/>
                <a:gd name="T23" fmla="*/ 13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57">
                  <a:moveTo>
                    <a:pt x="4" y="139"/>
                  </a:moveTo>
                  <a:cubicBezTo>
                    <a:pt x="2" y="142"/>
                    <a:pt x="4" y="145"/>
                    <a:pt x="3" y="149"/>
                  </a:cubicBezTo>
                  <a:cubicBezTo>
                    <a:pt x="3" y="152"/>
                    <a:pt x="4" y="154"/>
                    <a:pt x="3" y="157"/>
                  </a:cubicBezTo>
                  <a:cubicBezTo>
                    <a:pt x="3" y="139"/>
                    <a:pt x="3" y="120"/>
                    <a:pt x="3" y="102"/>
                  </a:cubicBezTo>
                  <a:cubicBezTo>
                    <a:pt x="2" y="102"/>
                    <a:pt x="2" y="102"/>
                    <a:pt x="2" y="102"/>
                  </a:cubicBezTo>
                  <a:cubicBezTo>
                    <a:pt x="2" y="104"/>
                    <a:pt x="2" y="106"/>
                    <a:pt x="2" y="109"/>
                  </a:cubicBezTo>
                  <a:cubicBezTo>
                    <a:pt x="1" y="109"/>
                    <a:pt x="1" y="109"/>
                    <a:pt x="0" y="108"/>
                  </a:cubicBezTo>
                  <a:cubicBezTo>
                    <a:pt x="0" y="73"/>
                    <a:pt x="2" y="37"/>
                    <a:pt x="1" y="2"/>
                  </a:cubicBezTo>
                  <a:cubicBezTo>
                    <a:pt x="4" y="0"/>
                    <a:pt x="4" y="2"/>
                    <a:pt x="5" y="4"/>
                  </a:cubicBezTo>
                  <a:cubicBezTo>
                    <a:pt x="5" y="9"/>
                    <a:pt x="5" y="15"/>
                    <a:pt x="5" y="20"/>
                  </a:cubicBezTo>
                  <a:cubicBezTo>
                    <a:pt x="5" y="58"/>
                    <a:pt x="5" y="96"/>
                    <a:pt x="5" y="133"/>
                  </a:cubicBezTo>
                  <a:cubicBezTo>
                    <a:pt x="5" y="135"/>
                    <a:pt x="5" y="137"/>
                    <a:pt x="4" y="139"/>
                  </a:cubicBezTo>
                  <a:close/>
                </a:path>
              </a:pathLst>
            </a:custGeom>
            <a:solidFill>
              <a:srgbClr val="C694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3" name="Freeform 2120"/>
            <p:cNvSpPr>
              <a:spLocks/>
            </p:cNvSpPr>
            <p:nvPr/>
          </p:nvSpPr>
          <p:spPr bwMode="auto">
            <a:xfrm>
              <a:off x="993" y="3298"/>
              <a:ext cx="10" cy="180"/>
            </a:xfrm>
            <a:custGeom>
              <a:avLst/>
              <a:gdLst>
                <a:gd name="T0" fmla="*/ 3 w 4"/>
                <a:gd name="T1" fmla="*/ 0 h 76"/>
                <a:gd name="T2" fmla="*/ 4 w 4"/>
                <a:gd name="T3" fmla="*/ 0 h 76"/>
                <a:gd name="T4" fmla="*/ 3 w 4"/>
                <a:gd name="T5" fmla="*/ 76 h 76"/>
                <a:gd name="T6" fmla="*/ 1 w 4"/>
                <a:gd name="T7" fmla="*/ 75 h 76"/>
                <a:gd name="T8" fmla="*/ 0 w 4"/>
                <a:gd name="T9" fmla="*/ 69 h 76"/>
                <a:gd name="T10" fmla="*/ 1 w 4"/>
                <a:gd name="T11" fmla="*/ 37 h 76"/>
                <a:gd name="T12" fmla="*/ 2 w 4"/>
                <a:gd name="T13" fmla="*/ 1 h 76"/>
                <a:gd name="T14" fmla="*/ 3 w 4"/>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6">
                  <a:moveTo>
                    <a:pt x="3" y="0"/>
                  </a:moveTo>
                  <a:cubicBezTo>
                    <a:pt x="3" y="0"/>
                    <a:pt x="3" y="0"/>
                    <a:pt x="4" y="0"/>
                  </a:cubicBezTo>
                  <a:cubicBezTo>
                    <a:pt x="4" y="25"/>
                    <a:pt x="4" y="51"/>
                    <a:pt x="3" y="76"/>
                  </a:cubicBezTo>
                  <a:cubicBezTo>
                    <a:pt x="2" y="76"/>
                    <a:pt x="2" y="74"/>
                    <a:pt x="1" y="75"/>
                  </a:cubicBezTo>
                  <a:cubicBezTo>
                    <a:pt x="0" y="73"/>
                    <a:pt x="0" y="71"/>
                    <a:pt x="0" y="69"/>
                  </a:cubicBezTo>
                  <a:cubicBezTo>
                    <a:pt x="0" y="58"/>
                    <a:pt x="1" y="47"/>
                    <a:pt x="1" y="37"/>
                  </a:cubicBezTo>
                  <a:cubicBezTo>
                    <a:pt x="2" y="25"/>
                    <a:pt x="2" y="13"/>
                    <a:pt x="2" y="1"/>
                  </a:cubicBezTo>
                  <a:cubicBezTo>
                    <a:pt x="2" y="1"/>
                    <a:pt x="3" y="0"/>
                    <a:pt x="3" y="0"/>
                  </a:cubicBezTo>
                  <a:close/>
                </a:path>
              </a:pathLst>
            </a:custGeom>
            <a:solidFill>
              <a:srgbClr val="A16C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4" name="Freeform 2121"/>
            <p:cNvSpPr>
              <a:spLocks/>
            </p:cNvSpPr>
            <p:nvPr/>
          </p:nvSpPr>
          <p:spPr bwMode="auto">
            <a:xfrm>
              <a:off x="986" y="3594"/>
              <a:ext cx="17" cy="28"/>
            </a:xfrm>
            <a:custGeom>
              <a:avLst/>
              <a:gdLst>
                <a:gd name="T0" fmla="*/ 3 w 7"/>
                <a:gd name="T1" fmla="*/ 12 h 12"/>
                <a:gd name="T2" fmla="*/ 1 w 7"/>
                <a:gd name="T3" fmla="*/ 7 h 12"/>
                <a:gd name="T4" fmla="*/ 4 w 7"/>
                <a:gd name="T5" fmla="*/ 0 h 12"/>
                <a:gd name="T6" fmla="*/ 6 w 7"/>
                <a:gd name="T7" fmla="*/ 3 h 12"/>
                <a:gd name="T8" fmla="*/ 3 w 7"/>
                <a:gd name="T9" fmla="*/ 12 h 12"/>
              </a:gdLst>
              <a:ahLst/>
              <a:cxnLst>
                <a:cxn ang="0">
                  <a:pos x="T0" y="T1"/>
                </a:cxn>
                <a:cxn ang="0">
                  <a:pos x="T2" y="T3"/>
                </a:cxn>
                <a:cxn ang="0">
                  <a:pos x="T4" y="T5"/>
                </a:cxn>
                <a:cxn ang="0">
                  <a:pos x="T6" y="T7"/>
                </a:cxn>
                <a:cxn ang="0">
                  <a:pos x="T8" y="T9"/>
                </a:cxn>
              </a:cxnLst>
              <a:rect l="0" t="0" r="r" b="b"/>
              <a:pathLst>
                <a:path w="7" h="12">
                  <a:moveTo>
                    <a:pt x="3" y="12"/>
                  </a:moveTo>
                  <a:cubicBezTo>
                    <a:pt x="1" y="11"/>
                    <a:pt x="0" y="10"/>
                    <a:pt x="1" y="7"/>
                  </a:cubicBezTo>
                  <a:cubicBezTo>
                    <a:pt x="2" y="4"/>
                    <a:pt x="3" y="2"/>
                    <a:pt x="4" y="0"/>
                  </a:cubicBezTo>
                  <a:cubicBezTo>
                    <a:pt x="7" y="0"/>
                    <a:pt x="6" y="2"/>
                    <a:pt x="6" y="3"/>
                  </a:cubicBezTo>
                  <a:cubicBezTo>
                    <a:pt x="5" y="6"/>
                    <a:pt x="5" y="9"/>
                    <a:pt x="3" y="12"/>
                  </a:cubicBezTo>
                  <a:close/>
                </a:path>
              </a:pathLst>
            </a:custGeom>
            <a:solidFill>
              <a:srgbClr val="F5F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5" name="Freeform 2122"/>
            <p:cNvSpPr>
              <a:spLocks/>
            </p:cNvSpPr>
            <p:nvPr/>
          </p:nvSpPr>
          <p:spPr bwMode="auto">
            <a:xfrm>
              <a:off x="996" y="3487"/>
              <a:ext cx="4" cy="71"/>
            </a:xfrm>
            <a:custGeom>
              <a:avLst/>
              <a:gdLst>
                <a:gd name="T0" fmla="*/ 1 w 2"/>
                <a:gd name="T1" fmla="*/ 30 h 30"/>
                <a:gd name="T2" fmla="*/ 0 w 2"/>
                <a:gd name="T3" fmla="*/ 23 h 30"/>
                <a:gd name="T4" fmla="*/ 1 w 2"/>
                <a:gd name="T5" fmla="*/ 2 h 30"/>
                <a:gd name="T6" fmla="*/ 2 w 2"/>
                <a:gd name="T7" fmla="*/ 0 h 30"/>
                <a:gd name="T8" fmla="*/ 1 w 2"/>
                <a:gd name="T9" fmla="*/ 30 h 30"/>
              </a:gdLst>
              <a:ahLst/>
              <a:cxnLst>
                <a:cxn ang="0">
                  <a:pos x="T0" y="T1"/>
                </a:cxn>
                <a:cxn ang="0">
                  <a:pos x="T2" y="T3"/>
                </a:cxn>
                <a:cxn ang="0">
                  <a:pos x="T4" y="T5"/>
                </a:cxn>
                <a:cxn ang="0">
                  <a:pos x="T6" y="T7"/>
                </a:cxn>
                <a:cxn ang="0">
                  <a:pos x="T8" y="T9"/>
                </a:cxn>
              </a:cxnLst>
              <a:rect l="0" t="0" r="r" b="b"/>
              <a:pathLst>
                <a:path w="2" h="30">
                  <a:moveTo>
                    <a:pt x="1" y="30"/>
                  </a:moveTo>
                  <a:cubicBezTo>
                    <a:pt x="0" y="28"/>
                    <a:pt x="0" y="25"/>
                    <a:pt x="0" y="23"/>
                  </a:cubicBezTo>
                  <a:cubicBezTo>
                    <a:pt x="1" y="16"/>
                    <a:pt x="1" y="9"/>
                    <a:pt x="1" y="2"/>
                  </a:cubicBezTo>
                  <a:cubicBezTo>
                    <a:pt x="1" y="1"/>
                    <a:pt x="2" y="1"/>
                    <a:pt x="2" y="0"/>
                  </a:cubicBezTo>
                  <a:cubicBezTo>
                    <a:pt x="2" y="10"/>
                    <a:pt x="2" y="20"/>
                    <a:pt x="1" y="30"/>
                  </a:cubicBezTo>
                  <a:close/>
                </a:path>
              </a:pathLst>
            </a:custGeom>
            <a:solidFill>
              <a:srgbClr val="A16C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6" name="Freeform 2123"/>
            <p:cNvSpPr>
              <a:spLocks/>
            </p:cNvSpPr>
            <p:nvPr/>
          </p:nvSpPr>
          <p:spPr bwMode="auto">
            <a:xfrm>
              <a:off x="986" y="3037"/>
              <a:ext cx="19" cy="483"/>
            </a:xfrm>
            <a:custGeom>
              <a:avLst/>
              <a:gdLst>
                <a:gd name="T0" fmla="*/ 6 w 8"/>
                <a:gd name="T1" fmla="*/ 110 h 204"/>
                <a:gd name="T2" fmla="*/ 4 w 8"/>
                <a:gd name="T3" fmla="*/ 185 h 204"/>
                <a:gd name="T4" fmla="*/ 4 w 8"/>
                <a:gd name="T5" fmla="*/ 186 h 204"/>
                <a:gd name="T6" fmla="*/ 4 w 8"/>
                <a:gd name="T7" fmla="*/ 199 h 204"/>
                <a:gd name="T8" fmla="*/ 3 w 8"/>
                <a:gd name="T9" fmla="*/ 203 h 204"/>
                <a:gd name="T10" fmla="*/ 3 w 8"/>
                <a:gd name="T11" fmla="*/ 204 h 204"/>
                <a:gd name="T12" fmla="*/ 3 w 8"/>
                <a:gd name="T13" fmla="*/ 204 h 204"/>
                <a:gd name="T14" fmla="*/ 2 w 8"/>
                <a:gd name="T15" fmla="*/ 197 h 204"/>
                <a:gd name="T16" fmla="*/ 1 w 8"/>
                <a:gd name="T17" fmla="*/ 186 h 204"/>
                <a:gd name="T18" fmla="*/ 2 w 8"/>
                <a:gd name="T19" fmla="*/ 161 h 204"/>
                <a:gd name="T20" fmla="*/ 4 w 8"/>
                <a:gd name="T21" fmla="*/ 143 h 204"/>
                <a:gd name="T22" fmla="*/ 4 w 8"/>
                <a:gd name="T23" fmla="*/ 140 h 204"/>
                <a:gd name="T24" fmla="*/ 5 w 8"/>
                <a:gd name="T25" fmla="*/ 68 h 204"/>
                <a:gd name="T26" fmla="*/ 6 w 8"/>
                <a:gd name="T27" fmla="*/ 3 h 204"/>
                <a:gd name="T28" fmla="*/ 6 w 8"/>
                <a:gd name="T29" fmla="*/ 0 h 204"/>
                <a:gd name="T30" fmla="*/ 7 w 8"/>
                <a:gd name="T31" fmla="*/ 2 h 204"/>
                <a:gd name="T32" fmla="*/ 7 w 8"/>
                <a:gd name="T33" fmla="*/ 33 h 204"/>
                <a:gd name="T34" fmla="*/ 6 w 8"/>
                <a:gd name="T35" fmla="*/ 105 h 204"/>
                <a:gd name="T36" fmla="*/ 6 w 8"/>
                <a:gd name="T37" fmla="*/ 11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04">
                  <a:moveTo>
                    <a:pt x="6" y="110"/>
                  </a:moveTo>
                  <a:cubicBezTo>
                    <a:pt x="5" y="135"/>
                    <a:pt x="5" y="160"/>
                    <a:pt x="4" y="185"/>
                  </a:cubicBezTo>
                  <a:cubicBezTo>
                    <a:pt x="4" y="185"/>
                    <a:pt x="4" y="186"/>
                    <a:pt x="4" y="186"/>
                  </a:cubicBezTo>
                  <a:cubicBezTo>
                    <a:pt x="3" y="190"/>
                    <a:pt x="4" y="195"/>
                    <a:pt x="4" y="199"/>
                  </a:cubicBezTo>
                  <a:cubicBezTo>
                    <a:pt x="4" y="200"/>
                    <a:pt x="4" y="202"/>
                    <a:pt x="3" y="203"/>
                  </a:cubicBezTo>
                  <a:cubicBezTo>
                    <a:pt x="3" y="203"/>
                    <a:pt x="3" y="204"/>
                    <a:pt x="3" y="204"/>
                  </a:cubicBezTo>
                  <a:cubicBezTo>
                    <a:pt x="3" y="204"/>
                    <a:pt x="3" y="204"/>
                    <a:pt x="3" y="204"/>
                  </a:cubicBezTo>
                  <a:cubicBezTo>
                    <a:pt x="2" y="202"/>
                    <a:pt x="3" y="199"/>
                    <a:pt x="2" y="197"/>
                  </a:cubicBezTo>
                  <a:cubicBezTo>
                    <a:pt x="0" y="194"/>
                    <a:pt x="1" y="190"/>
                    <a:pt x="1" y="186"/>
                  </a:cubicBezTo>
                  <a:cubicBezTo>
                    <a:pt x="2" y="178"/>
                    <a:pt x="1" y="169"/>
                    <a:pt x="2" y="161"/>
                  </a:cubicBezTo>
                  <a:cubicBezTo>
                    <a:pt x="3" y="155"/>
                    <a:pt x="2" y="149"/>
                    <a:pt x="4" y="143"/>
                  </a:cubicBezTo>
                  <a:cubicBezTo>
                    <a:pt x="4" y="142"/>
                    <a:pt x="4" y="141"/>
                    <a:pt x="4" y="140"/>
                  </a:cubicBezTo>
                  <a:cubicBezTo>
                    <a:pt x="4" y="116"/>
                    <a:pt x="5" y="92"/>
                    <a:pt x="5" y="68"/>
                  </a:cubicBezTo>
                  <a:cubicBezTo>
                    <a:pt x="6" y="46"/>
                    <a:pt x="5" y="24"/>
                    <a:pt x="6" y="3"/>
                  </a:cubicBezTo>
                  <a:cubicBezTo>
                    <a:pt x="6" y="2"/>
                    <a:pt x="6" y="1"/>
                    <a:pt x="6" y="0"/>
                  </a:cubicBezTo>
                  <a:cubicBezTo>
                    <a:pt x="8" y="0"/>
                    <a:pt x="7" y="1"/>
                    <a:pt x="7" y="2"/>
                  </a:cubicBezTo>
                  <a:cubicBezTo>
                    <a:pt x="7" y="13"/>
                    <a:pt x="7" y="23"/>
                    <a:pt x="7" y="33"/>
                  </a:cubicBezTo>
                  <a:cubicBezTo>
                    <a:pt x="6" y="57"/>
                    <a:pt x="6" y="81"/>
                    <a:pt x="6" y="105"/>
                  </a:cubicBezTo>
                  <a:cubicBezTo>
                    <a:pt x="6" y="106"/>
                    <a:pt x="6" y="108"/>
                    <a:pt x="6" y="110"/>
                  </a:cubicBezTo>
                  <a:close/>
                </a:path>
              </a:pathLst>
            </a:custGeom>
            <a:solidFill>
              <a:srgbClr val="F5D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7" name="Freeform 2124"/>
            <p:cNvSpPr>
              <a:spLocks/>
            </p:cNvSpPr>
            <p:nvPr/>
          </p:nvSpPr>
          <p:spPr bwMode="auto">
            <a:xfrm>
              <a:off x="974" y="3366"/>
              <a:ext cx="22" cy="216"/>
            </a:xfrm>
            <a:custGeom>
              <a:avLst/>
              <a:gdLst>
                <a:gd name="T0" fmla="*/ 9 w 9"/>
                <a:gd name="T1" fmla="*/ 4 h 91"/>
                <a:gd name="T2" fmla="*/ 7 w 9"/>
                <a:gd name="T3" fmla="*/ 52 h 91"/>
                <a:gd name="T4" fmla="*/ 7 w 9"/>
                <a:gd name="T5" fmla="*/ 58 h 91"/>
                <a:gd name="T6" fmla="*/ 3 w 9"/>
                <a:gd name="T7" fmla="*/ 78 h 91"/>
                <a:gd name="T8" fmla="*/ 1 w 9"/>
                <a:gd name="T9" fmla="*/ 91 h 91"/>
                <a:gd name="T10" fmla="*/ 0 w 9"/>
                <a:gd name="T11" fmla="*/ 91 h 91"/>
                <a:gd name="T12" fmla="*/ 1 w 9"/>
                <a:gd name="T13" fmla="*/ 82 h 91"/>
                <a:gd name="T14" fmla="*/ 5 w 9"/>
                <a:gd name="T15" fmla="*/ 66 h 91"/>
                <a:gd name="T16" fmla="*/ 5 w 9"/>
                <a:gd name="T17" fmla="*/ 44 h 91"/>
                <a:gd name="T18" fmla="*/ 8 w 9"/>
                <a:gd name="T19" fmla="*/ 0 h 91"/>
                <a:gd name="T20" fmla="*/ 9 w 9"/>
                <a:gd name="T21"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1">
                  <a:moveTo>
                    <a:pt x="9" y="4"/>
                  </a:moveTo>
                  <a:cubicBezTo>
                    <a:pt x="8" y="20"/>
                    <a:pt x="7" y="36"/>
                    <a:pt x="7" y="52"/>
                  </a:cubicBezTo>
                  <a:cubicBezTo>
                    <a:pt x="7" y="54"/>
                    <a:pt x="7" y="56"/>
                    <a:pt x="7" y="58"/>
                  </a:cubicBezTo>
                  <a:cubicBezTo>
                    <a:pt x="7" y="65"/>
                    <a:pt x="6" y="72"/>
                    <a:pt x="3" y="78"/>
                  </a:cubicBezTo>
                  <a:cubicBezTo>
                    <a:pt x="1" y="82"/>
                    <a:pt x="2" y="87"/>
                    <a:pt x="1" y="91"/>
                  </a:cubicBezTo>
                  <a:cubicBezTo>
                    <a:pt x="1" y="91"/>
                    <a:pt x="1" y="91"/>
                    <a:pt x="0" y="91"/>
                  </a:cubicBezTo>
                  <a:cubicBezTo>
                    <a:pt x="0" y="88"/>
                    <a:pt x="1" y="85"/>
                    <a:pt x="1" y="82"/>
                  </a:cubicBezTo>
                  <a:cubicBezTo>
                    <a:pt x="2" y="76"/>
                    <a:pt x="5" y="72"/>
                    <a:pt x="5" y="66"/>
                  </a:cubicBezTo>
                  <a:cubicBezTo>
                    <a:pt x="4" y="59"/>
                    <a:pt x="6" y="51"/>
                    <a:pt x="5" y="44"/>
                  </a:cubicBezTo>
                  <a:cubicBezTo>
                    <a:pt x="6" y="29"/>
                    <a:pt x="7" y="15"/>
                    <a:pt x="8" y="0"/>
                  </a:cubicBezTo>
                  <a:cubicBezTo>
                    <a:pt x="9" y="1"/>
                    <a:pt x="8" y="3"/>
                    <a:pt x="9" y="4"/>
                  </a:cubicBezTo>
                  <a:close/>
                </a:path>
              </a:pathLst>
            </a:custGeom>
            <a:solidFill>
              <a:srgbClr val="9F6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8" name="Freeform 2125"/>
            <p:cNvSpPr>
              <a:spLocks/>
            </p:cNvSpPr>
            <p:nvPr/>
          </p:nvSpPr>
          <p:spPr bwMode="auto">
            <a:xfrm>
              <a:off x="993" y="3478"/>
              <a:ext cx="5" cy="40"/>
            </a:xfrm>
            <a:custGeom>
              <a:avLst/>
              <a:gdLst>
                <a:gd name="T0" fmla="*/ 0 w 2"/>
                <a:gd name="T1" fmla="*/ 17 h 17"/>
                <a:gd name="T2" fmla="*/ 1 w 2"/>
                <a:gd name="T3" fmla="*/ 0 h 17"/>
                <a:gd name="T4" fmla="*/ 0 w 2"/>
                <a:gd name="T5" fmla="*/ 17 h 17"/>
              </a:gdLst>
              <a:ahLst/>
              <a:cxnLst>
                <a:cxn ang="0">
                  <a:pos x="T0" y="T1"/>
                </a:cxn>
                <a:cxn ang="0">
                  <a:pos x="T2" y="T3"/>
                </a:cxn>
                <a:cxn ang="0">
                  <a:pos x="T4" y="T5"/>
                </a:cxn>
              </a:cxnLst>
              <a:rect l="0" t="0" r="r" b="b"/>
              <a:pathLst>
                <a:path w="2" h="17">
                  <a:moveTo>
                    <a:pt x="0" y="17"/>
                  </a:moveTo>
                  <a:cubicBezTo>
                    <a:pt x="1" y="12"/>
                    <a:pt x="0" y="6"/>
                    <a:pt x="1" y="0"/>
                  </a:cubicBezTo>
                  <a:cubicBezTo>
                    <a:pt x="1" y="6"/>
                    <a:pt x="2" y="12"/>
                    <a:pt x="0" y="17"/>
                  </a:cubicBezTo>
                  <a:close/>
                </a:path>
              </a:pathLst>
            </a:custGeom>
            <a:solidFill>
              <a:srgbClr val="A16C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9" name="Freeform 2126"/>
            <p:cNvSpPr>
              <a:spLocks/>
            </p:cNvSpPr>
            <p:nvPr/>
          </p:nvSpPr>
          <p:spPr bwMode="auto">
            <a:xfrm>
              <a:off x="908" y="1098"/>
              <a:ext cx="109" cy="142"/>
            </a:xfrm>
            <a:custGeom>
              <a:avLst/>
              <a:gdLst>
                <a:gd name="T0" fmla="*/ 4 w 46"/>
                <a:gd name="T1" fmla="*/ 55 h 60"/>
                <a:gd name="T2" fmla="*/ 2 w 46"/>
                <a:gd name="T3" fmla="*/ 53 h 60"/>
                <a:gd name="T4" fmla="*/ 1 w 46"/>
                <a:gd name="T5" fmla="*/ 51 h 60"/>
                <a:gd name="T6" fmla="*/ 8 w 46"/>
                <a:gd name="T7" fmla="*/ 54 h 60"/>
                <a:gd name="T8" fmla="*/ 30 w 46"/>
                <a:gd name="T9" fmla="*/ 53 h 60"/>
                <a:gd name="T10" fmla="*/ 33 w 46"/>
                <a:gd name="T11" fmla="*/ 45 h 60"/>
                <a:gd name="T12" fmla="*/ 37 w 46"/>
                <a:gd name="T13" fmla="*/ 28 h 60"/>
                <a:gd name="T14" fmla="*/ 34 w 46"/>
                <a:gd name="T15" fmla="*/ 15 h 60"/>
                <a:gd name="T16" fmla="*/ 34 w 46"/>
                <a:gd name="T17" fmla="*/ 8 h 60"/>
                <a:gd name="T18" fmla="*/ 39 w 46"/>
                <a:gd name="T19" fmla="*/ 6 h 60"/>
                <a:gd name="T20" fmla="*/ 43 w 46"/>
                <a:gd name="T21" fmla="*/ 6 h 60"/>
                <a:gd name="T22" fmla="*/ 42 w 46"/>
                <a:gd name="T23" fmla="*/ 2 h 60"/>
                <a:gd name="T24" fmla="*/ 42 w 46"/>
                <a:gd name="T25" fmla="*/ 0 h 60"/>
                <a:gd name="T26" fmla="*/ 44 w 46"/>
                <a:gd name="T27" fmla="*/ 1 h 60"/>
                <a:gd name="T28" fmla="*/ 44 w 46"/>
                <a:gd name="T29" fmla="*/ 1 h 60"/>
                <a:gd name="T30" fmla="*/ 44 w 46"/>
                <a:gd name="T31" fmla="*/ 9 h 60"/>
                <a:gd name="T32" fmla="*/ 37 w 46"/>
                <a:gd name="T33" fmla="*/ 10 h 60"/>
                <a:gd name="T34" fmla="*/ 39 w 46"/>
                <a:gd name="T35" fmla="*/ 12 h 60"/>
                <a:gd name="T36" fmla="*/ 40 w 46"/>
                <a:gd name="T37" fmla="*/ 16 h 60"/>
                <a:gd name="T38" fmla="*/ 41 w 46"/>
                <a:gd name="T39" fmla="*/ 26 h 60"/>
                <a:gd name="T40" fmla="*/ 40 w 46"/>
                <a:gd name="T41" fmla="*/ 31 h 60"/>
                <a:gd name="T42" fmla="*/ 36 w 46"/>
                <a:gd name="T43" fmla="*/ 48 h 60"/>
                <a:gd name="T44" fmla="*/ 25 w 46"/>
                <a:gd name="T45" fmla="*/ 59 h 60"/>
                <a:gd name="T46" fmla="*/ 4 w 46"/>
                <a:gd name="T47"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60">
                  <a:moveTo>
                    <a:pt x="4" y="55"/>
                  </a:moveTo>
                  <a:cubicBezTo>
                    <a:pt x="3" y="54"/>
                    <a:pt x="2" y="53"/>
                    <a:pt x="2" y="53"/>
                  </a:cubicBezTo>
                  <a:cubicBezTo>
                    <a:pt x="1" y="52"/>
                    <a:pt x="0" y="52"/>
                    <a:pt x="1" y="51"/>
                  </a:cubicBezTo>
                  <a:cubicBezTo>
                    <a:pt x="3" y="52"/>
                    <a:pt x="5" y="53"/>
                    <a:pt x="8" y="54"/>
                  </a:cubicBezTo>
                  <a:cubicBezTo>
                    <a:pt x="16" y="58"/>
                    <a:pt x="23" y="57"/>
                    <a:pt x="30" y="53"/>
                  </a:cubicBezTo>
                  <a:cubicBezTo>
                    <a:pt x="33" y="51"/>
                    <a:pt x="33" y="48"/>
                    <a:pt x="33" y="45"/>
                  </a:cubicBezTo>
                  <a:cubicBezTo>
                    <a:pt x="33" y="39"/>
                    <a:pt x="34" y="34"/>
                    <a:pt x="37" y="28"/>
                  </a:cubicBezTo>
                  <a:cubicBezTo>
                    <a:pt x="39" y="23"/>
                    <a:pt x="37" y="19"/>
                    <a:pt x="34" y="15"/>
                  </a:cubicBezTo>
                  <a:cubicBezTo>
                    <a:pt x="33" y="12"/>
                    <a:pt x="32" y="10"/>
                    <a:pt x="34" y="8"/>
                  </a:cubicBezTo>
                  <a:cubicBezTo>
                    <a:pt x="35" y="5"/>
                    <a:pt x="38" y="7"/>
                    <a:pt x="39" y="6"/>
                  </a:cubicBezTo>
                  <a:cubicBezTo>
                    <a:pt x="41" y="6"/>
                    <a:pt x="42" y="8"/>
                    <a:pt x="43" y="6"/>
                  </a:cubicBezTo>
                  <a:cubicBezTo>
                    <a:pt x="44" y="5"/>
                    <a:pt x="43" y="3"/>
                    <a:pt x="42" y="2"/>
                  </a:cubicBezTo>
                  <a:cubicBezTo>
                    <a:pt x="41" y="2"/>
                    <a:pt x="42" y="1"/>
                    <a:pt x="42" y="0"/>
                  </a:cubicBezTo>
                  <a:cubicBezTo>
                    <a:pt x="43" y="0"/>
                    <a:pt x="43" y="0"/>
                    <a:pt x="44" y="1"/>
                  </a:cubicBezTo>
                  <a:cubicBezTo>
                    <a:pt x="44" y="1"/>
                    <a:pt x="44" y="1"/>
                    <a:pt x="44" y="1"/>
                  </a:cubicBezTo>
                  <a:cubicBezTo>
                    <a:pt x="46" y="4"/>
                    <a:pt x="46" y="6"/>
                    <a:pt x="44" y="9"/>
                  </a:cubicBezTo>
                  <a:cubicBezTo>
                    <a:pt x="43" y="11"/>
                    <a:pt x="40" y="11"/>
                    <a:pt x="37" y="10"/>
                  </a:cubicBezTo>
                  <a:cubicBezTo>
                    <a:pt x="37" y="11"/>
                    <a:pt x="38" y="12"/>
                    <a:pt x="39" y="12"/>
                  </a:cubicBezTo>
                  <a:cubicBezTo>
                    <a:pt x="41" y="13"/>
                    <a:pt x="41" y="14"/>
                    <a:pt x="40" y="16"/>
                  </a:cubicBezTo>
                  <a:cubicBezTo>
                    <a:pt x="39" y="19"/>
                    <a:pt x="41" y="22"/>
                    <a:pt x="41" y="26"/>
                  </a:cubicBezTo>
                  <a:cubicBezTo>
                    <a:pt x="41" y="27"/>
                    <a:pt x="40" y="29"/>
                    <a:pt x="40" y="31"/>
                  </a:cubicBezTo>
                  <a:cubicBezTo>
                    <a:pt x="37" y="36"/>
                    <a:pt x="37" y="42"/>
                    <a:pt x="36" y="48"/>
                  </a:cubicBezTo>
                  <a:cubicBezTo>
                    <a:pt x="35" y="55"/>
                    <a:pt x="32" y="58"/>
                    <a:pt x="25" y="59"/>
                  </a:cubicBezTo>
                  <a:cubicBezTo>
                    <a:pt x="17" y="60"/>
                    <a:pt x="10" y="59"/>
                    <a:pt x="4" y="55"/>
                  </a:cubicBezTo>
                  <a:close/>
                </a:path>
              </a:pathLst>
            </a:custGeom>
            <a:solidFill>
              <a:srgbClr val="E898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0" name="Freeform 2127"/>
            <p:cNvSpPr>
              <a:spLocks/>
            </p:cNvSpPr>
            <p:nvPr/>
          </p:nvSpPr>
          <p:spPr bwMode="auto">
            <a:xfrm>
              <a:off x="851" y="1166"/>
              <a:ext cx="97" cy="48"/>
            </a:xfrm>
            <a:custGeom>
              <a:avLst/>
              <a:gdLst>
                <a:gd name="T0" fmla="*/ 1 w 41"/>
                <a:gd name="T1" fmla="*/ 0 h 20"/>
                <a:gd name="T2" fmla="*/ 16 w 41"/>
                <a:gd name="T3" fmla="*/ 5 h 20"/>
                <a:gd name="T4" fmla="*/ 18 w 41"/>
                <a:gd name="T5" fmla="*/ 6 h 20"/>
                <a:gd name="T6" fmla="*/ 16 w 41"/>
                <a:gd name="T7" fmla="*/ 7 h 20"/>
                <a:gd name="T8" fmla="*/ 6 w 41"/>
                <a:gd name="T9" fmla="*/ 3 h 20"/>
                <a:gd name="T10" fmla="*/ 23 w 41"/>
                <a:gd name="T11" fmla="*/ 10 h 20"/>
                <a:gd name="T12" fmla="*/ 33 w 41"/>
                <a:gd name="T13" fmla="*/ 14 h 20"/>
                <a:gd name="T14" fmla="*/ 31 w 41"/>
                <a:gd name="T15" fmla="*/ 8 h 20"/>
                <a:gd name="T16" fmla="*/ 32 w 41"/>
                <a:gd name="T17" fmla="*/ 5 h 20"/>
                <a:gd name="T18" fmla="*/ 32 w 41"/>
                <a:gd name="T19" fmla="*/ 4 h 20"/>
                <a:gd name="T20" fmla="*/ 35 w 41"/>
                <a:gd name="T21" fmla="*/ 12 h 20"/>
                <a:gd name="T22" fmla="*/ 38 w 41"/>
                <a:gd name="T23" fmla="*/ 15 h 20"/>
                <a:gd name="T24" fmla="*/ 40 w 41"/>
                <a:gd name="T25" fmla="*/ 18 h 20"/>
                <a:gd name="T26" fmla="*/ 36 w 41"/>
                <a:gd name="T27" fmla="*/ 19 h 20"/>
                <a:gd name="T28" fmla="*/ 20 w 41"/>
                <a:gd name="T29" fmla="*/ 14 h 20"/>
                <a:gd name="T30" fmla="*/ 7 w 41"/>
                <a:gd name="T31" fmla="*/ 8 h 20"/>
                <a:gd name="T32" fmla="*/ 0 w 41"/>
                <a:gd name="T33" fmla="*/ 2 h 20"/>
                <a:gd name="T34" fmla="*/ 0 w 41"/>
                <a:gd name="T35" fmla="*/ 2 h 20"/>
                <a:gd name="T36" fmla="*/ 1 w 41"/>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20">
                  <a:moveTo>
                    <a:pt x="1" y="0"/>
                  </a:moveTo>
                  <a:cubicBezTo>
                    <a:pt x="6" y="3"/>
                    <a:pt x="12" y="1"/>
                    <a:pt x="16" y="5"/>
                  </a:cubicBezTo>
                  <a:cubicBezTo>
                    <a:pt x="17" y="5"/>
                    <a:pt x="17" y="5"/>
                    <a:pt x="18" y="6"/>
                  </a:cubicBezTo>
                  <a:cubicBezTo>
                    <a:pt x="17" y="6"/>
                    <a:pt x="17" y="7"/>
                    <a:pt x="16" y="7"/>
                  </a:cubicBezTo>
                  <a:cubicBezTo>
                    <a:pt x="13" y="6"/>
                    <a:pt x="10" y="3"/>
                    <a:pt x="6" y="3"/>
                  </a:cubicBezTo>
                  <a:cubicBezTo>
                    <a:pt x="12" y="4"/>
                    <a:pt x="17" y="9"/>
                    <a:pt x="23" y="10"/>
                  </a:cubicBezTo>
                  <a:cubicBezTo>
                    <a:pt x="26" y="12"/>
                    <a:pt x="29" y="15"/>
                    <a:pt x="33" y="14"/>
                  </a:cubicBezTo>
                  <a:cubicBezTo>
                    <a:pt x="31" y="13"/>
                    <a:pt x="31" y="10"/>
                    <a:pt x="31" y="8"/>
                  </a:cubicBezTo>
                  <a:cubicBezTo>
                    <a:pt x="31" y="7"/>
                    <a:pt x="31" y="6"/>
                    <a:pt x="32" y="5"/>
                  </a:cubicBezTo>
                  <a:cubicBezTo>
                    <a:pt x="32" y="4"/>
                    <a:pt x="32" y="4"/>
                    <a:pt x="32" y="4"/>
                  </a:cubicBezTo>
                  <a:cubicBezTo>
                    <a:pt x="33" y="7"/>
                    <a:pt x="33" y="10"/>
                    <a:pt x="35" y="12"/>
                  </a:cubicBezTo>
                  <a:cubicBezTo>
                    <a:pt x="36" y="13"/>
                    <a:pt x="37" y="14"/>
                    <a:pt x="38" y="15"/>
                  </a:cubicBezTo>
                  <a:cubicBezTo>
                    <a:pt x="39" y="16"/>
                    <a:pt x="41" y="16"/>
                    <a:pt x="40" y="18"/>
                  </a:cubicBezTo>
                  <a:cubicBezTo>
                    <a:pt x="40" y="20"/>
                    <a:pt x="38" y="20"/>
                    <a:pt x="36" y="19"/>
                  </a:cubicBezTo>
                  <a:cubicBezTo>
                    <a:pt x="30" y="18"/>
                    <a:pt x="25" y="17"/>
                    <a:pt x="20" y="14"/>
                  </a:cubicBezTo>
                  <a:cubicBezTo>
                    <a:pt x="16" y="11"/>
                    <a:pt x="11" y="9"/>
                    <a:pt x="7" y="8"/>
                  </a:cubicBezTo>
                  <a:cubicBezTo>
                    <a:pt x="3" y="8"/>
                    <a:pt x="0" y="7"/>
                    <a:pt x="0" y="2"/>
                  </a:cubicBezTo>
                  <a:cubicBezTo>
                    <a:pt x="0" y="2"/>
                    <a:pt x="0" y="2"/>
                    <a:pt x="0" y="2"/>
                  </a:cubicBezTo>
                  <a:cubicBezTo>
                    <a:pt x="1" y="1"/>
                    <a:pt x="1" y="1"/>
                    <a:pt x="1" y="0"/>
                  </a:cubicBezTo>
                  <a:close/>
                </a:path>
              </a:pathLst>
            </a:custGeom>
            <a:solidFill>
              <a:srgbClr val="E18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1" name="Freeform 2128"/>
            <p:cNvSpPr>
              <a:spLocks/>
            </p:cNvSpPr>
            <p:nvPr/>
          </p:nvSpPr>
          <p:spPr bwMode="auto">
            <a:xfrm>
              <a:off x="908" y="1024"/>
              <a:ext cx="69" cy="55"/>
            </a:xfrm>
            <a:custGeom>
              <a:avLst/>
              <a:gdLst>
                <a:gd name="T0" fmla="*/ 17 w 29"/>
                <a:gd name="T1" fmla="*/ 5 h 23"/>
                <a:gd name="T2" fmla="*/ 24 w 29"/>
                <a:gd name="T3" fmla="*/ 13 h 23"/>
                <a:gd name="T4" fmla="*/ 29 w 29"/>
                <a:gd name="T5" fmla="*/ 16 h 23"/>
                <a:gd name="T6" fmla="*/ 16 w 29"/>
                <a:gd name="T7" fmla="*/ 8 h 23"/>
                <a:gd name="T8" fmla="*/ 10 w 29"/>
                <a:gd name="T9" fmla="*/ 4 h 23"/>
                <a:gd name="T10" fmla="*/ 6 w 29"/>
                <a:gd name="T11" fmla="*/ 4 h 23"/>
                <a:gd name="T12" fmla="*/ 7 w 29"/>
                <a:gd name="T13" fmla="*/ 7 h 23"/>
                <a:gd name="T14" fmla="*/ 9 w 29"/>
                <a:gd name="T15" fmla="*/ 14 h 23"/>
                <a:gd name="T16" fmla="*/ 15 w 29"/>
                <a:gd name="T17" fmla="*/ 20 h 23"/>
                <a:gd name="T18" fmla="*/ 18 w 29"/>
                <a:gd name="T19" fmla="*/ 21 h 23"/>
                <a:gd name="T20" fmla="*/ 6 w 29"/>
                <a:gd name="T21" fmla="*/ 20 h 23"/>
                <a:gd name="T22" fmla="*/ 5 w 29"/>
                <a:gd name="T23" fmla="*/ 15 h 23"/>
                <a:gd name="T24" fmla="*/ 2 w 29"/>
                <a:gd name="T25" fmla="*/ 5 h 23"/>
                <a:gd name="T26" fmla="*/ 0 w 29"/>
                <a:gd name="T27" fmla="*/ 3 h 23"/>
                <a:gd name="T28" fmla="*/ 3 w 29"/>
                <a:gd name="T29" fmla="*/ 1 h 23"/>
                <a:gd name="T30" fmla="*/ 17 w 29"/>
                <a:gd name="T31"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3">
                  <a:moveTo>
                    <a:pt x="17" y="5"/>
                  </a:moveTo>
                  <a:cubicBezTo>
                    <a:pt x="17" y="10"/>
                    <a:pt x="21" y="11"/>
                    <a:pt x="24" y="13"/>
                  </a:cubicBezTo>
                  <a:cubicBezTo>
                    <a:pt x="26" y="14"/>
                    <a:pt x="28" y="14"/>
                    <a:pt x="29" y="16"/>
                  </a:cubicBezTo>
                  <a:cubicBezTo>
                    <a:pt x="23" y="15"/>
                    <a:pt x="19" y="12"/>
                    <a:pt x="16" y="8"/>
                  </a:cubicBezTo>
                  <a:cubicBezTo>
                    <a:pt x="14" y="7"/>
                    <a:pt x="12" y="5"/>
                    <a:pt x="10" y="4"/>
                  </a:cubicBezTo>
                  <a:cubicBezTo>
                    <a:pt x="9" y="3"/>
                    <a:pt x="7" y="3"/>
                    <a:pt x="6" y="4"/>
                  </a:cubicBezTo>
                  <a:cubicBezTo>
                    <a:pt x="5" y="5"/>
                    <a:pt x="7" y="6"/>
                    <a:pt x="7" y="7"/>
                  </a:cubicBezTo>
                  <a:cubicBezTo>
                    <a:pt x="8" y="9"/>
                    <a:pt x="9" y="11"/>
                    <a:pt x="9" y="14"/>
                  </a:cubicBezTo>
                  <a:cubicBezTo>
                    <a:pt x="9" y="19"/>
                    <a:pt x="10" y="20"/>
                    <a:pt x="15" y="20"/>
                  </a:cubicBezTo>
                  <a:cubicBezTo>
                    <a:pt x="16" y="20"/>
                    <a:pt x="17" y="20"/>
                    <a:pt x="18" y="21"/>
                  </a:cubicBezTo>
                  <a:cubicBezTo>
                    <a:pt x="14" y="22"/>
                    <a:pt x="10" y="23"/>
                    <a:pt x="6" y="20"/>
                  </a:cubicBezTo>
                  <a:cubicBezTo>
                    <a:pt x="5" y="19"/>
                    <a:pt x="5" y="17"/>
                    <a:pt x="5" y="15"/>
                  </a:cubicBezTo>
                  <a:cubicBezTo>
                    <a:pt x="6" y="11"/>
                    <a:pt x="5" y="8"/>
                    <a:pt x="2" y="5"/>
                  </a:cubicBezTo>
                  <a:cubicBezTo>
                    <a:pt x="1" y="4"/>
                    <a:pt x="0" y="4"/>
                    <a:pt x="0" y="3"/>
                  </a:cubicBezTo>
                  <a:cubicBezTo>
                    <a:pt x="0" y="2"/>
                    <a:pt x="2" y="2"/>
                    <a:pt x="3" y="1"/>
                  </a:cubicBezTo>
                  <a:cubicBezTo>
                    <a:pt x="8" y="0"/>
                    <a:pt x="13" y="1"/>
                    <a:pt x="17" y="5"/>
                  </a:cubicBezTo>
                  <a:close/>
                </a:path>
              </a:pathLst>
            </a:custGeom>
            <a:solidFill>
              <a:srgbClr val="E28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2" name="Freeform 2129"/>
            <p:cNvSpPr>
              <a:spLocks/>
            </p:cNvSpPr>
            <p:nvPr/>
          </p:nvSpPr>
          <p:spPr bwMode="auto">
            <a:xfrm>
              <a:off x="953" y="1143"/>
              <a:ext cx="21" cy="45"/>
            </a:xfrm>
            <a:custGeom>
              <a:avLst/>
              <a:gdLst>
                <a:gd name="T0" fmla="*/ 8 w 9"/>
                <a:gd name="T1" fmla="*/ 14 h 19"/>
                <a:gd name="T2" fmla="*/ 4 w 9"/>
                <a:gd name="T3" fmla="*/ 17 h 19"/>
                <a:gd name="T4" fmla="*/ 3 w 9"/>
                <a:gd name="T5" fmla="*/ 17 h 19"/>
                <a:gd name="T6" fmla="*/ 0 w 9"/>
                <a:gd name="T7" fmla="*/ 11 h 19"/>
                <a:gd name="T8" fmla="*/ 0 w 9"/>
                <a:gd name="T9" fmla="*/ 11 h 19"/>
                <a:gd name="T10" fmla="*/ 4 w 9"/>
                <a:gd name="T11" fmla="*/ 1 h 19"/>
                <a:gd name="T12" fmla="*/ 6 w 9"/>
                <a:gd name="T13" fmla="*/ 0 h 19"/>
                <a:gd name="T14" fmla="*/ 7 w 9"/>
                <a:gd name="T15" fmla="*/ 2 h 19"/>
                <a:gd name="T16" fmla="*/ 8 w 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9">
                  <a:moveTo>
                    <a:pt x="8" y="14"/>
                  </a:moveTo>
                  <a:cubicBezTo>
                    <a:pt x="7" y="16"/>
                    <a:pt x="5" y="15"/>
                    <a:pt x="4" y="17"/>
                  </a:cubicBezTo>
                  <a:cubicBezTo>
                    <a:pt x="4" y="19"/>
                    <a:pt x="3" y="18"/>
                    <a:pt x="3" y="17"/>
                  </a:cubicBezTo>
                  <a:cubicBezTo>
                    <a:pt x="2" y="15"/>
                    <a:pt x="1" y="13"/>
                    <a:pt x="0" y="11"/>
                  </a:cubicBezTo>
                  <a:cubicBezTo>
                    <a:pt x="0" y="11"/>
                    <a:pt x="0" y="11"/>
                    <a:pt x="0" y="11"/>
                  </a:cubicBezTo>
                  <a:cubicBezTo>
                    <a:pt x="0" y="7"/>
                    <a:pt x="2" y="4"/>
                    <a:pt x="4" y="1"/>
                  </a:cubicBezTo>
                  <a:cubicBezTo>
                    <a:pt x="4" y="0"/>
                    <a:pt x="5" y="0"/>
                    <a:pt x="6" y="0"/>
                  </a:cubicBezTo>
                  <a:cubicBezTo>
                    <a:pt x="7" y="0"/>
                    <a:pt x="7" y="1"/>
                    <a:pt x="7" y="2"/>
                  </a:cubicBezTo>
                  <a:cubicBezTo>
                    <a:pt x="9" y="6"/>
                    <a:pt x="8" y="10"/>
                    <a:pt x="8" y="14"/>
                  </a:cubicBezTo>
                  <a:close/>
                </a:path>
              </a:pathLst>
            </a:custGeom>
            <a:solidFill>
              <a:srgbClr val="EB9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3" name="Freeform 2130"/>
            <p:cNvSpPr>
              <a:spLocks/>
            </p:cNvSpPr>
            <p:nvPr/>
          </p:nvSpPr>
          <p:spPr bwMode="auto">
            <a:xfrm>
              <a:off x="946" y="1110"/>
              <a:ext cx="23" cy="59"/>
            </a:xfrm>
            <a:custGeom>
              <a:avLst/>
              <a:gdLst>
                <a:gd name="T0" fmla="*/ 3 w 10"/>
                <a:gd name="T1" fmla="*/ 25 h 25"/>
                <a:gd name="T2" fmla="*/ 2 w 10"/>
                <a:gd name="T3" fmla="*/ 18 h 25"/>
                <a:gd name="T4" fmla="*/ 9 w 10"/>
                <a:gd name="T5" fmla="*/ 2 h 25"/>
                <a:gd name="T6" fmla="*/ 10 w 10"/>
                <a:gd name="T7" fmla="*/ 2 h 25"/>
                <a:gd name="T8" fmla="*/ 5 w 10"/>
                <a:gd name="T9" fmla="*/ 18 h 25"/>
                <a:gd name="T10" fmla="*/ 3 w 10"/>
                <a:gd name="T11" fmla="*/ 25 h 25"/>
              </a:gdLst>
              <a:ahLst/>
              <a:cxnLst>
                <a:cxn ang="0">
                  <a:pos x="T0" y="T1"/>
                </a:cxn>
                <a:cxn ang="0">
                  <a:pos x="T2" y="T3"/>
                </a:cxn>
                <a:cxn ang="0">
                  <a:pos x="T4" y="T5"/>
                </a:cxn>
                <a:cxn ang="0">
                  <a:pos x="T6" y="T7"/>
                </a:cxn>
                <a:cxn ang="0">
                  <a:pos x="T8" y="T9"/>
                </a:cxn>
                <a:cxn ang="0">
                  <a:pos x="T10" y="T11"/>
                </a:cxn>
              </a:cxnLst>
              <a:rect l="0" t="0" r="r" b="b"/>
              <a:pathLst>
                <a:path w="10" h="25">
                  <a:moveTo>
                    <a:pt x="3" y="25"/>
                  </a:moveTo>
                  <a:cubicBezTo>
                    <a:pt x="0" y="23"/>
                    <a:pt x="1" y="21"/>
                    <a:pt x="2" y="18"/>
                  </a:cubicBezTo>
                  <a:cubicBezTo>
                    <a:pt x="4" y="13"/>
                    <a:pt x="6" y="7"/>
                    <a:pt x="9" y="2"/>
                  </a:cubicBezTo>
                  <a:cubicBezTo>
                    <a:pt x="10" y="0"/>
                    <a:pt x="10" y="1"/>
                    <a:pt x="10" y="2"/>
                  </a:cubicBezTo>
                  <a:cubicBezTo>
                    <a:pt x="10" y="8"/>
                    <a:pt x="8" y="13"/>
                    <a:pt x="5" y="18"/>
                  </a:cubicBezTo>
                  <a:cubicBezTo>
                    <a:pt x="4" y="20"/>
                    <a:pt x="4" y="23"/>
                    <a:pt x="3" y="25"/>
                  </a:cubicBezTo>
                  <a:close/>
                </a:path>
              </a:pathLst>
            </a:custGeom>
            <a:solidFill>
              <a:srgbClr val="ED9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4" name="Freeform 2131"/>
            <p:cNvSpPr>
              <a:spLocks/>
            </p:cNvSpPr>
            <p:nvPr/>
          </p:nvSpPr>
          <p:spPr bwMode="auto">
            <a:xfrm>
              <a:off x="953" y="1114"/>
              <a:ext cx="21" cy="62"/>
            </a:xfrm>
            <a:custGeom>
              <a:avLst/>
              <a:gdLst>
                <a:gd name="T0" fmla="*/ 0 w 9"/>
                <a:gd name="T1" fmla="*/ 23 h 26"/>
                <a:gd name="T2" fmla="*/ 2 w 9"/>
                <a:gd name="T3" fmla="*/ 15 h 26"/>
                <a:gd name="T4" fmla="*/ 7 w 9"/>
                <a:gd name="T5" fmla="*/ 0 h 26"/>
                <a:gd name="T6" fmla="*/ 7 w 9"/>
                <a:gd name="T7" fmla="*/ 9 h 26"/>
                <a:gd name="T8" fmla="*/ 7 w 9"/>
                <a:gd name="T9" fmla="*/ 12 h 26"/>
                <a:gd name="T10" fmla="*/ 8 w 9"/>
                <a:gd name="T11" fmla="*/ 26 h 26"/>
                <a:gd name="T12" fmla="*/ 6 w 9"/>
                <a:gd name="T13" fmla="*/ 14 h 26"/>
                <a:gd name="T14" fmla="*/ 6 w 9"/>
                <a:gd name="T15" fmla="*/ 12 h 26"/>
                <a:gd name="T16" fmla="*/ 0 w 9"/>
                <a:gd name="T1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6">
                  <a:moveTo>
                    <a:pt x="0" y="23"/>
                  </a:moveTo>
                  <a:cubicBezTo>
                    <a:pt x="0" y="20"/>
                    <a:pt x="1" y="17"/>
                    <a:pt x="2" y="15"/>
                  </a:cubicBezTo>
                  <a:cubicBezTo>
                    <a:pt x="5" y="10"/>
                    <a:pt x="6" y="5"/>
                    <a:pt x="7" y="0"/>
                  </a:cubicBezTo>
                  <a:cubicBezTo>
                    <a:pt x="7" y="3"/>
                    <a:pt x="8" y="6"/>
                    <a:pt x="7" y="9"/>
                  </a:cubicBezTo>
                  <a:cubicBezTo>
                    <a:pt x="6" y="10"/>
                    <a:pt x="6" y="11"/>
                    <a:pt x="7" y="12"/>
                  </a:cubicBezTo>
                  <a:cubicBezTo>
                    <a:pt x="9" y="17"/>
                    <a:pt x="9" y="21"/>
                    <a:pt x="8" y="26"/>
                  </a:cubicBezTo>
                  <a:cubicBezTo>
                    <a:pt x="6" y="22"/>
                    <a:pt x="8" y="18"/>
                    <a:pt x="6" y="14"/>
                  </a:cubicBezTo>
                  <a:cubicBezTo>
                    <a:pt x="6" y="14"/>
                    <a:pt x="6" y="13"/>
                    <a:pt x="6" y="12"/>
                  </a:cubicBezTo>
                  <a:cubicBezTo>
                    <a:pt x="3" y="15"/>
                    <a:pt x="2" y="20"/>
                    <a:pt x="0" y="23"/>
                  </a:cubicBezTo>
                  <a:close/>
                </a:path>
              </a:pathLst>
            </a:custGeom>
            <a:solidFill>
              <a:srgbClr val="8A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5" name="Freeform 2132"/>
            <p:cNvSpPr>
              <a:spLocks/>
            </p:cNvSpPr>
            <p:nvPr/>
          </p:nvSpPr>
          <p:spPr bwMode="auto">
            <a:xfrm>
              <a:off x="858" y="1204"/>
              <a:ext cx="54" cy="19"/>
            </a:xfrm>
            <a:custGeom>
              <a:avLst/>
              <a:gdLst>
                <a:gd name="T0" fmla="*/ 22 w 23"/>
                <a:gd name="T1" fmla="*/ 6 h 8"/>
                <a:gd name="T2" fmla="*/ 23 w 23"/>
                <a:gd name="T3" fmla="*/ 8 h 8"/>
                <a:gd name="T4" fmla="*/ 16 w 23"/>
                <a:gd name="T5" fmla="*/ 7 h 8"/>
                <a:gd name="T6" fmla="*/ 13 w 23"/>
                <a:gd name="T7" fmla="*/ 6 h 8"/>
                <a:gd name="T8" fmla="*/ 4 w 23"/>
                <a:gd name="T9" fmla="*/ 3 h 8"/>
                <a:gd name="T10" fmla="*/ 0 w 23"/>
                <a:gd name="T11" fmla="*/ 3 h 8"/>
                <a:gd name="T12" fmla="*/ 4 w 23"/>
                <a:gd name="T13" fmla="*/ 2 h 8"/>
                <a:gd name="T14" fmla="*/ 14 w 23"/>
                <a:gd name="T15" fmla="*/ 4 h 8"/>
                <a:gd name="T16" fmla="*/ 17 w 23"/>
                <a:gd name="T17" fmla="*/ 4 h 8"/>
                <a:gd name="T18" fmla="*/ 22 w 23"/>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22" y="6"/>
                  </a:moveTo>
                  <a:cubicBezTo>
                    <a:pt x="22" y="7"/>
                    <a:pt x="22" y="7"/>
                    <a:pt x="23" y="8"/>
                  </a:cubicBezTo>
                  <a:cubicBezTo>
                    <a:pt x="20" y="7"/>
                    <a:pt x="18" y="6"/>
                    <a:pt x="16" y="7"/>
                  </a:cubicBezTo>
                  <a:cubicBezTo>
                    <a:pt x="15" y="7"/>
                    <a:pt x="14" y="7"/>
                    <a:pt x="13" y="6"/>
                  </a:cubicBezTo>
                  <a:cubicBezTo>
                    <a:pt x="11" y="2"/>
                    <a:pt x="7" y="2"/>
                    <a:pt x="4" y="3"/>
                  </a:cubicBezTo>
                  <a:cubicBezTo>
                    <a:pt x="3" y="4"/>
                    <a:pt x="1" y="5"/>
                    <a:pt x="0" y="3"/>
                  </a:cubicBezTo>
                  <a:cubicBezTo>
                    <a:pt x="2" y="4"/>
                    <a:pt x="3" y="2"/>
                    <a:pt x="4" y="2"/>
                  </a:cubicBezTo>
                  <a:cubicBezTo>
                    <a:pt x="8" y="0"/>
                    <a:pt x="12" y="1"/>
                    <a:pt x="14" y="4"/>
                  </a:cubicBezTo>
                  <a:cubicBezTo>
                    <a:pt x="15" y="5"/>
                    <a:pt x="16" y="5"/>
                    <a:pt x="17" y="4"/>
                  </a:cubicBezTo>
                  <a:cubicBezTo>
                    <a:pt x="19" y="5"/>
                    <a:pt x="20" y="5"/>
                    <a:pt x="22" y="6"/>
                  </a:cubicBezTo>
                  <a:close/>
                </a:path>
              </a:pathLst>
            </a:custGeom>
            <a:solidFill>
              <a:srgbClr val="8D3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6" name="Freeform 2133"/>
            <p:cNvSpPr>
              <a:spLocks/>
            </p:cNvSpPr>
            <p:nvPr/>
          </p:nvSpPr>
          <p:spPr bwMode="auto">
            <a:xfrm>
              <a:off x="919" y="1072"/>
              <a:ext cx="48" cy="7"/>
            </a:xfrm>
            <a:custGeom>
              <a:avLst/>
              <a:gdLst>
                <a:gd name="T0" fmla="*/ 1 w 20"/>
                <a:gd name="T1" fmla="*/ 0 h 3"/>
                <a:gd name="T2" fmla="*/ 13 w 20"/>
                <a:gd name="T3" fmla="*/ 1 h 3"/>
                <a:gd name="T4" fmla="*/ 20 w 20"/>
                <a:gd name="T5" fmla="*/ 3 h 3"/>
                <a:gd name="T6" fmla="*/ 3 w 20"/>
                <a:gd name="T7" fmla="*/ 2 h 3"/>
                <a:gd name="T8" fmla="*/ 0 w 20"/>
                <a:gd name="T9" fmla="*/ 0 h 3"/>
                <a:gd name="T10" fmla="*/ 1 w 20"/>
                <a:gd name="T11" fmla="*/ 0 h 3"/>
              </a:gdLst>
              <a:ahLst/>
              <a:cxnLst>
                <a:cxn ang="0">
                  <a:pos x="T0" y="T1"/>
                </a:cxn>
                <a:cxn ang="0">
                  <a:pos x="T2" y="T3"/>
                </a:cxn>
                <a:cxn ang="0">
                  <a:pos x="T4" y="T5"/>
                </a:cxn>
                <a:cxn ang="0">
                  <a:pos x="T6" y="T7"/>
                </a:cxn>
                <a:cxn ang="0">
                  <a:pos x="T8" y="T9"/>
                </a:cxn>
                <a:cxn ang="0">
                  <a:pos x="T10" y="T11"/>
                </a:cxn>
              </a:cxnLst>
              <a:rect l="0" t="0" r="r" b="b"/>
              <a:pathLst>
                <a:path w="20" h="3">
                  <a:moveTo>
                    <a:pt x="1" y="0"/>
                  </a:moveTo>
                  <a:cubicBezTo>
                    <a:pt x="5" y="1"/>
                    <a:pt x="9" y="1"/>
                    <a:pt x="13" y="1"/>
                  </a:cubicBezTo>
                  <a:cubicBezTo>
                    <a:pt x="15" y="1"/>
                    <a:pt x="17" y="1"/>
                    <a:pt x="20" y="3"/>
                  </a:cubicBezTo>
                  <a:cubicBezTo>
                    <a:pt x="14" y="2"/>
                    <a:pt x="9" y="3"/>
                    <a:pt x="3" y="2"/>
                  </a:cubicBezTo>
                  <a:cubicBezTo>
                    <a:pt x="2" y="1"/>
                    <a:pt x="0" y="2"/>
                    <a:pt x="0" y="0"/>
                  </a:cubicBezTo>
                  <a:cubicBezTo>
                    <a:pt x="0" y="0"/>
                    <a:pt x="1" y="0"/>
                    <a:pt x="1" y="0"/>
                  </a:cubicBezTo>
                  <a:close/>
                </a:path>
              </a:pathLst>
            </a:custGeom>
            <a:solidFill>
              <a:srgbClr val="AE5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7" name="Freeform 2134"/>
            <p:cNvSpPr>
              <a:spLocks/>
            </p:cNvSpPr>
            <p:nvPr/>
          </p:nvSpPr>
          <p:spPr bwMode="auto">
            <a:xfrm>
              <a:off x="998" y="1091"/>
              <a:ext cx="14" cy="9"/>
            </a:xfrm>
            <a:custGeom>
              <a:avLst/>
              <a:gdLst>
                <a:gd name="T0" fmla="*/ 6 w 6"/>
                <a:gd name="T1" fmla="*/ 4 h 4"/>
                <a:gd name="T2" fmla="*/ 4 w 6"/>
                <a:gd name="T3" fmla="*/ 3 h 4"/>
                <a:gd name="T4" fmla="*/ 1 w 6"/>
                <a:gd name="T5" fmla="*/ 1 h 4"/>
                <a:gd name="T6" fmla="*/ 6 w 6"/>
                <a:gd name="T7" fmla="*/ 4 h 4"/>
              </a:gdLst>
              <a:ahLst/>
              <a:cxnLst>
                <a:cxn ang="0">
                  <a:pos x="T0" y="T1"/>
                </a:cxn>
                <a:cxn ang="0">
                  <a:pos x="T2" y="T3"/>
                </a:cxn>
                <a:cxn ang="0">
                  <a:pos x="T4" y="T5"/>
                </a:cxn>
                <a:cxn ang="0">
                  <a:pos x="T6" y="T7"/>
                </a:cxn>
              </a:cxnLst>
              <a:rect l="0" t="0" r="r" b="b"/>
              <a:pathLst>
                <a:path w="6" h="4">
                  <a:moveTo>
                    <a:pt x="6" y="4"/>
                  </a:moveTo>
                  <a:cubicBezTo>
                    <a:pt x="5" y="4"/>
                    <a:pt x="5" y="3"/>
                    <a:pt x="4" y="3"/>
                  </a:cubicBezTo>
                  <a:cubicBezTo>
                    <a:pt x="3" y="2"/>
                    <a:pt x="0" y="4"/>
                    <a:pt x="1" y="1"/>
                  </a:cubicBezTo>
                  <a:cubicBezTo>
                    <a:pt x="3" y="1"/>
                    <a:pt x="6" y="0"/>
                    <a:pt x="6" y="4"/>
                  </a:cubicBezTo>
                  <a:close/>
                </a:path>
              </a:pathLst>
            </a:custGeom>
            <a:solidFill>
              <a:srgbClr val="CD77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8" name="Freeform 2135"/>
            <p:cNvSpPr>
              <a:spLocks/>
            </p:cNvSpPr>
            <p:nvPr/>
          </p:nvSpPr>
          <p:spPr bwMode="auto">
            <a:xfrm>
              <a:off x="977" y="1060"/>
              <a:ext cx="9" cy="12"/>
            </a:xfrm>
            <a:custGeom>
              <a:avLst/>
              <a:gdLst>
                <a:gd name="T0" fmla="*/ 0 w 4"/>
                <a:gd name="T1" fmla="*/ 1 h 5"/>
                <a:gd name="T2" fmla="*/ 1 w 4"/>
                <a:gd name="T3" fmla="*/ 0 h 5"/>
                <a:gd name="T4" fmla="*/ 4 w 4"/>
                <a:gd name="T5" fmla="*/ 3 h 5"/>
                <a:gd name="T6" fmla="*/ 0 w 4"/>
                <a:gd name="T7" fmla="*/ 1 h 5"/>
              </a:gdLst>
              <a:ahLst/>
              <a:cxnLst>
                <a:cxn ang="0">
                  <a:pos x="T0" y="T1"/>
                </a:cxn>
                <a:cxn ang="0">
                  <a:pos x="T2" y="T3"/>
                </a:cxn>
                <a:cxn ang="0">
                  <a:pos x="T4" y="T5"/>
                </a:cxn>
                <a:cxn ang="0">
                  <a:pos x="T6" y="T7"/>
                </a:cxn>
              </a:cxnLst>
              <a:rect l="0" t="0" r="r" b="b"/>
              <a:pathLst>
                <a:path w="4" h="5">
                  <a:moveTo>
                    <a:pt x="0" y="1"/>
                  </a:moveTo>
                  <a:cubicBezTo>
                    <a:pt x="1" y="1"/>
                    <a:pt x="1" y="1"/>
                    <a:pt x="1" y="0"/>
                  </a:cubicBezTo>
                  <a:cubicBezTo>
                    <a:pt x="3" y="1"/>
                    <a:pt x="3" y="2"/>
                    <a:pt x="4" y="3"/>
                  </a:cubicBezTo>
                  <a:cubicBezTo>
                    <a:pt x="2" y="5"/>
                    <a:pt x="1" y="3"/>
                    <a:pt x="0" y="1"/>
                  </a:cubicBezTo>
                  <a:close/>
                </a:path>
              </a:pathLst>
            </a:custGeom>
            <a:solidFill>
              <a:srgbClr val="E28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9" name="Freeform 2136"/>
            <p:cNvSpPr>
              <a:spLocks/>
            </p:cNvSpPr>
            <p:nvPr/>
          </p:nvSpPr>
          <p:spPr bwMode="auto">
            <a:xfrm>
              <a:off x="889" y="1103"/>
              <a:ext cx="38" cy="92"/>
            </a:xfrm>
            <a:custGeom>
              <a:avLst/>
              <a:gdLst>
                <a:gd name="T0" fmla="*/ 0 w 16"/>
                <a:gd name="T1" fmla="*/ 33 h 39"/>
                <a:gd name="T2" fmla="*/ 2 w 16"/>
                <a:gd name="T3" fmla="*/ 33 h 39"/>
                <a:gd name="T4" fmla="*/ 12 w 16"/>
                <a:gd name="T5" fmla="*/ 33 h 39"/>
                <a:gd name="T6" fmla="*/ 10 w 16"/>
                <a:gd name="T7" fmla="*/ 22 h 39"/>
                <a:gd name="T8" fmla="*/ 7 w 16"/>
                <a:gd name="T9" fmla="*/ 13 h 39"/>
                <a:gd name="T10" fmla="*/ 5 w 16"/>
                <a:gd name="T11" fmla="*/ 7 h 39"/>
                <a:gd name="T12" fmla="*/ 3 w 16"/>
                <a:gd name="T13" fmla="*/ 2 h 39"/>
                <a:gd name="T14" fmla="*/ 3 w 16"/>
                <a:gd name="T15" fmla="*/ 1 h 39"/>
                <a:gd name="T16" fmla="*/ 8 w 16"/>
                <a:gd name="T17" fmla="*/ 4 h 39"/>
                <a:gd name="T18" fmla="*/ 12 w 16"/>
                <a:gd name="T19" fmla="*/ 10 h 39"/>
                <a:gd name="T20" fmla="*/ 14 w 16"/>
                <a:gd name="T21" fmla="*/ 23 h 39"/>
                <a:gd name="T22" fmla="*/ 15 w 16"/>
                <a:gd name="T23" fmla="*/ 32 h 39"/>
                <a:gd name="T24" fmla="*/ 16 w 16"/>
                <a:gd name="T25" fmla="*/ 34 h 39"/>
                <a:gd name="T26" fmla="*/ 9 w 16"/>
                <a:gd name="T27" fmla="*/ 38 h 39"/>
                <a:gd name="T28" fmla="*/ 0 w 16"/>
                <a:gd name="T29"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39">
                  <a:moveTo>
                    <a:pt x="0" y="33"/>
                  </a:moveTo>
                  <a:cubicBezTo>
                    <a:pt x="1" y="33"/>
                    <a:pt x="1" y="33"/>
                    <a:pt x="2" y="33"/>
                  </a:cubicBezTo>
                  <a:cubicBezTo>
                    <a:pt x="5" y="33"/>
                    <a:pt x="8" y="36"/>
                    <a:pt x="12" y="33"/>
                  </a:cubicBezTo>
                  <a:cubicBezTo>
                    <a:pt x="9" y="30"/>
                    <a:pt x="10" y="26"/>
                    <a:pt x="10" y="22"/>
                  </a:cubicBezTo>
                  <a:cubicBezTo>
                    <a:pt x="11" y="19"/>
                    <a:pt x="11" y="16"/>
                    <a:pt x="7" y="13"/>
                  </a:cubicBezTo>
                  <a:cubicBezTo>
                    <a:pt x="5" y="12"/>
                    <a:pt x="3" y="10"/>
                    <a:pt x="5" y="7"/>
                  </a:cubicBezTo>
                  <a:cubicBezTo>
                    <a:pt x="7" y="5"/>
                    <a:pt x="4" y="4"/>
                    <a:pt x="3" y="2"/>
                  </a:cubicBezTo>
                  <a:cubicBezTo>
                    <a:pt x="3" y="2"/>
                    <a:pt x="3" y="1"/>
                    <a:pt x="3" y="1"/>
                  </a:cubicBezTo>
                  <a:cubicBezTo>
                    <a:pt x="6" y="0"/>
                    <a:pt x="8" y="1"/>
                    <a:pt x="8" y="4"/>
                  </a:cubicBezTo>
                  <a:cubicBezTo>
                    <a:pt x="9" y="6"/>
                    <a:pt x="10" y="8"/>
                    <a:pt x="12" y="10"/>
                  </a:cubicBezTo>
                  <a:cubicBezTo>
                    <a:pt x="15" y="14"/>
                    <a:pt x="16" y="18"/>
                    <a:pt x="14" y="23"/>
                  </a:cubicBezTo>
                  <a:cubicBezTo>
                    <a:pt x="13" y="26"/>
                    <a:pt x="13" y="29"/>
                    <a:pt x="15" y="32"/>
                  </a:cubicBezTo>
                  <a:cubicBezTo>
                    <a:pt x="15" y="32"/>
                    <a:pt x="16" y="33"/>
                    <a:pt x="16" y="34"/>
                  </a:cubicBezTo>
                  <a:cubicBezTo>
                    <a:pt x="15" y="39"/>
                    <a:pt x="12" y="37"/>
                    <a:pt x="9" y="38"/>
                  </a:cubicBezTo>
                  <a:cubicBezTo>
                    <a:pt x="6" y="36"/>
                    <a:pt x="2" y="37"/>
                    <a:pt x="0" y="33"/>
                  </a:cubicBezTo>
                  <a:close/>
                </a:path>
              </a:pathLst>
            </a:custGeom>
            <a:solidFill>
              <a:srgbClr val="E58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0" name="Freeform 2137"/>
            <p:cNvSpPr>
              <a:spLocks/>
            </p:cNvSpPr>
            <p:nvPr/>
          </p:nvSpPr>
          <p:spPr bwMode="auto">
            <a:xfrm>
              <a:off x="853" y="1103"/>
              <a:ext cx="33" cy="54"/>
            </a:xfrm>
            <a:custGeom>
              <a:avLst/>
              <a:gdLst>
                <a:gd name="T0" fmla="*/ 2 w 14"/>
                <a:gd name="T1" fmla="*/ 0 h 23"/>
                <a:gd name="T2" fmla="*/ 3 w 14"/>
                <a:gd name="T3" fmla="*/ 1 h 23"/>
                <a:gd name="T4" fmla="*/ 13 w 14"/>
                <a:gd name="T5" fmla="*/ 16 h 23"/>
                <a:gd name="T6" fmla="*/ 14 w 14"/>
                <a:gd name="T7" fmla="*/ 21 h 23"/>
                <a:gd name="T8" fmla="*/ 12 w 14"/>
                <a:gd name="T9" fmla="*/ 22 h 23"/>
                <a:gd name="T10" fmla="*/ 9 w 14"/>
                <a:gd name="T11" fmla="*/ 20 h 23"/>
                <a:gd name="T12" fmla="*/ 3 w 14"/>
                <a:gd name="T13" fmla="*/ 3 h 23"/>
                <a:gd name="T14" fmla="*/ 0 w 14"/>
                <a:gd name="T15" fmla="*/ 1 h 23"/>
                <a:gd name="T16" fmla="*/ 2 w 14"/>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3">
                  <a:moveTo>
                    <a:pt x="2" y="0"/>
                  </a:moveTo>
                  <a:cubicBezTo>
                    <a:pt x="2" y="0"/>
                    <a:pt x="2" y="1"/>
                    <a:pt x="3" y="1"/>
                  </a:cubicBezTo>
                  <a:cubicBezTo>
                    <a:pt x="11" y="3"/>
                    <a:pt x="12" y="9"/>
                    <a:pt x="13" y="16"/>
                  </a:cubicBezTo>
                  <a:cubicBezTo>
                    <a:pt x="13" y="17"/>
                    <a:pt x="13" y="19"/>
                    <a:pt x="14" y="21"/>
                  </a:cubicBezTo>
                  <a:cubicBezTo>
                    <a:pt x="14" y="23"/>
                    <a:pt x="13" y="22"/>
                    <a:pt x="12" y="22"/>
                  </a:cubicBezTo>
                  <a:cubicBezTo>
                    <a:pt x="11" y="21"/>
                    <a:pt x="10" y="21"/>
                    <a:pt x="9" y="20"/>
                  </a:cubicBezTo>
                  <a:cubicBezTo>
                    <a:pt x="13" y="15"/>
                    <a:pt x="10" y="5"/>
                    <a:pt x="3" y="3"/>
                  </a:cubicBezTo>
                  <a:cubicBezTo>
                    <a:pt x="2" y="3"/>
                    <a:pt x="1" y="1"/>
                    <a:pt x="0" y="1"/>
                  </a:cubicBezTo>
                  <a:cubicBezTo>
                    <a:pt x="0" y="0"/>
                    <a:pt x="1" y="0"/>
                    <a:pt x="2" y="0"/>
                  </a:cubicBezTo>
                  <a:close/>
                </a:path>
              </a:pathLst>
            </a:custGeom>
            <a:solidFill>
              <a:srgbClr val="EE9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1" name="Freeform 2138"/>
            <p:cNvSpPr>
              <a:spLocks/>
            </p:cNvSpPr>
            <p:nvPr/>
          </p:nvSpPr>
          <p:spPr bwMode="auto">
            <a:xfrm>
              <a:off x="858" y="1079"/>
              <a:ext cx="21" cy="26"/>
            </a:xfrm>
            <a:custGeom>
              <a:avLst/>
              <a:gdLst>
                <a:gd name="T0" fmla="*/ 0 w 9"/>
                <a:gd name="T1" fmla="*/ 4 h 11"/>
                <a:gd name="T2" fmla="*/ 6 w 9"/>
                <a:gd name="T3" fmla="*/ 1 h 11"/>
                <a:gd name="T4" fmla="*/ 8 w 9"/>
                <a:gd name="T5" fmla="*/ 7 h 11"/>
                <a:gd name="T6" fmla="*/ 2 w 9"/>
                <a:gd name="T7" fmla="*/ 10 h 11"/>
                <a:gd name="T8" fmla="*/ 4 w 9"/>
                <a:gd name="T9" fmla="*/ 8 h 11"/>
                <a:gd name="T10" fmla="*/ 5 w 9"/>
                <a:gd name="T11" fmla="*/ 5 h 11"/>
                <a:gd name="T12" fmla="*/ 3 w 9"/>
                <a:gd name="T13" fmla="*/ 4 h 11"/>
                <a:gd name="T14" fmla="*/ 0 w 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0" y="4"/>
                  </a:moveTo>
                  <a:cubicBezTo>
                    <a:pt x="1" y="1"/>
                    <a:pt x="3" y="0"/>
                    <a:pt x="6" y="1"/>
                  </a:cubicBezTo>
                  <a:cubicBezTo>
                    <a:pt x="9" y="2"/>
                    <a:pt x="8" y="4"/>
                    <a:pt x="8" y="7"/>
                  </a:cubicBezTo>
                  <a:cubicBezTo>
                    <a:pt x="7" y="11"/>
                    <a:pt x="5" y="11"/>
                    <a:pt x="2" y="10"/>
                  </a:cubicBezTo>
                  <a:cubicBezTo>
                    <a:pt x="2" y="9"/>
                    <a:pt x="3" y="9"/>
                    <a:pt x="4" y="8"/>
                  </a:cubicBezTo>
                  <a:cubicBezTo>
                    <a:pt x="6" y="8"/>
                    <a:pt x="5" y="6"/>
                    <a:pt x="5" y="5"/>
                  </a:cubicBezTo>
                  <a:cubicBezTo>
                    <a:pt x="5" y="4"/>
                    <a:pt x="4" y="3"/>
                    <a:pt x="3" y="4"/>
                  </a:cubicBezTo>
                  <a:cubicBezTo>
                    <a:pt x="2" y="4"/>
                    <a:pt x="1" y="4"/>
                    <a:pt x="0" y="4"/>
                  </a:cubicBezTo>
                  <a:close/>
                </a:path>
              </a:pathLst>
            </a:custGeom>
            <a:solidFill>
              <a:srgbClr val="E8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2" name="Freeform 2139"/>
            <p:cNvSpPr>
              <a:spLocks/>
            </p:cNvSpPr>
            <p:nvPr/>
          </p:nvSpPr>
          <p:spPr bwMode="auto">
            <a:xfrm>
              <a:off x="843" y="1114"/>
              <a:ext cx="12" cy="57"/>
            </a:xfrm>
            <a:custGeom>
              <a:avLst/>
              <a:gdLst>
                <a:gd name="T0" fmla="*/ 4 w 5"/>
                <a:gd name="T1" fmla="*/ 22 h 24"/>
                <a:gd name="T2" fmla="*/ 3 w 5"/>
                <a:gd name="T3" fmla="*/ 24 h 24"/>
                <a:gd name="T4" fmla="*/ 3 w 5"/>
                <a:gd name="T5" fmla="*/ 16 h 24"/>
                <a:gd name="T6" fmla="*/ 1 w 5"/>
                <a:gd name="T7" fmla="*/ 1 h 24"/>
                <a:gd name="T8" fmla="*/ 1 w 5"/>
                <a:gd name="T9" fmla="*/ 1 h 24"/>
                <a:gd name="T10" fmla="*/ 1 w 5"/>
                <a:gd name="T11" fmla="*/ 0 h 24"/>
                <a:gd name="T12" fmla="*/ 5 w 5"/>
                <a:gd name="T13" fmla="*/ 17 h 24"/>
                <a:gd name="T14" fmla="*/ 4 w 5"/>
                <a:gd name="T15" fmla="*/ 2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4">
                  <a:moveTo>
                    <a:pt x="4" y="22"/>
                  </a:moveTo>
                  <a:cubicBezTo>
                    <a:pt x="4" y="23"/>
                    <a:pt x="4" y="24"/>
                    <a:pt x="3" y="24"/>
                  </a:cubicBezTo>
                  <a:cubicBezTo>
                    <a:pt x="1" y="21"/>
                    <a:pt x="3" y="18"/>
                    <a:pt x="3" y="16"/>
                  </a:cubicBezTo>
                  <a:cubicBezTo>
                    <a:pt x="3" y="11"/>
                    <a:pt x="0" y="6"/>
                    <a:pt x="1" y="1"/>
                  </a:cubicBezTo>
                  <a:cubicBezTo>
                    <a:pt x="1" y="1"/>
                    <a:pt x="1" y="1"/>
                    <a:pt x="1" y="1"/>
                  </a:cubicBezTo>
                  <a:cubicBezTo>
                    <a:pt x="1" y="0"/>
                    <a:pt x="1" y="0"/>
                    <a:pt x="1" y="0"/>
                  </a:cubicBezTo>
                  <a:cubicBezTo>
                    <a:pt x="1" y="6"/>
                    <a:pt x="5" y="11"/>
                    <a:pt x="5" y="17"/>
                  </a:cubicBezTo>
                  <a:cubicBezTo>
                    <a:pt x="5" y="19"/>
                    <a:pt x="2" y="20"/>
                    <a:pt x="4" y="22"/>
                  </a:cubicBezTo>
                  <a:close/>
                </a:path>
              </a:pathLst>
            </a:custGeom>
            <a:solidFill>
              <a:srgbClr val="8B39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3" name="Freeform 2140"/>
            <p:cNvSpPr>
              <a:spLocks/>
            </p:cNvSpPr>
            <p:nvPr/>
          </p:nvSpPr>
          <p:spPr bwMode="auto">
            <a:xfrm>
              <a:off x="893" y="1091"/>
              <a:ext cx="36" cy="97"/>
            </a:xfrm>
            <a:custGeom>
              <a:avLst/>
              <a:gdLst>
                <a:gd name="T0" fmla="*/ 13 w 15"/>
                <a:gd name="T1" fmla="*/ 39 h 41"/>
                <a:gd name="T2" fmla="*/ 12 w 15"/>
                <a:gd name="T3" fmla="*/ 36 h 41"/>
                <a:gd name="T4" fmla="*/ 12 w 15"/>
                <a:gd name="T5" fmla="*/ 28 h 41"/>
                <a:gd name="T6" fmla="*/ 11 w 15"/>
                <a:gd name="T7" fmla="*/ 17 h 41"/>
                <a:gd name="T8" fmla="*/ 5 w 15"/>
                <a:gd name="T9" fmla="*/ 8 h 41"/>
                <a:gd name="T10" fmla="*/ 1 w 15"/>
                <a:gd name="T11" fmla="*/ 6 h 41"/>
                <a:gd name="T12" fmla="*/ 0 w 15"/>
                <a:gd name="T13" fmla="*/ 5 h 41"/>
                <a:gd name="T14" fmla="*/ 1 w 15"/>
                <a:gd name="T15" fmla="*/ 5 h 41"/>
                <a:gd name="T16" fmla="*/ 7 w 15"/>
                <a:gd name="T17" fmla="*/ 0 h 41"/>
                <a:gd name="T18" fmla="*/ 11 w 15"/>
                <a:gd name="T19" fmla="*/ 15 h 41"/>
                <a:gd name="T20" fmla="*/ 13 w 15"/>
                <a:gd name="T21" fmla="*/ 28 h 41"/>
                <a:gd name="T22" fmla="*/ 14 w 15"/>
                <a:gd name="T23" fmla="*/ 37 h 41"/>
                <a:gd name="T24" fmla="*/ 14 w 15"/>
                <a:gd name="T25" fmla="*/ 40 h 41"/>
                <a:gd name="T26" fmla="*/ 13 w 15"/>
                <a:gd name="T2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1">
                  <a:moveTo>
                    <a:pt x="13" y="39"/>
                  </a:moveTo>
                  <a:cubicBezTo>
                    <a:pt x="13" y="38"/>
                    <a:pt x="13" y="37"/>
                    <a:pt x="12" y="36"/>
                  </a:cubicBezTo>
                  <a:cubicBezTo>
                    <a:pt x="10" y="33"/>
                    <a:pt x="10" y="30"/>
                    <a:pt x="12" y="28"/>
                  </a:cubicBezTo>
                  <a:cubicBezTo>
                    <a:pt x="13" y="24"/>
                    <a:pt x="12" y="21"/>
                    <a:pt x="11" y="17"/>
                  </a:cubicBezTo>
                  <a:cubicBezTo>
                    <a:pt x="9" y="14"/>
                    <a:pt x="6" y="12"/>
                    <a:pt x="5" y="8"/>
                  </a:cubicBezTo>
                  <a:cubicBezTo>
                    <a:pt x="5" y="6"/>
                    <a:pt x="3" y="6"/>
                    <a:pt x="1" y="6"/>
                  </a:cubicBezTo>
                  <a:cubicBezTo>
                    <a:pt x="1" y="6"/>
                    <a:pt x="0" y="5"/>
                    <a:pt x="0" y="5"/>
                  </a:cubicBezTo>
                  <a:cubicBezTo>
                    <a:pt x="0" y="5"/>
                    <a:pt x="0" y="5"/>
                    <a:pt x="1" y="5"/>
                  </a:cubicBezTo>
                  <a:cubicBezTo>
                    <a:pt x="5" y="6"/>
                    <a:pt x="7" y="4"/>
                    <a:pt x="7" y="0"/>
                  </a:cubicBezTo>
                  <a:cubicBezTo>
                    <a:pt x="6" y="6"/>
                    <a:pt x="7" y="11"/>
                    <a:pt x="11" y="15"/>
                  </a:cubicBezTo>
                  <a:cubicBezTo>
                    <a:pt x="14" y="19"/>
                    <a:pt x="15" y="23"/>
                    <a:pt x="13" y="28"/>
                  </a:cubicBezTo>
                  <a:cubicBezTo>
                    <a:pt x="12" y="31"/>
                    <a:pt x="11" y="34"/>
                    <a:pt x="14" y="37"/>
                  </a:cubicBezTo>
                  <a:cubicBezTo>
                    <a:pt x="14" y="38"/>
                    <a:pt x="14" y="39"/>
                    <a:pt x="14" y="40"/>
                  </a:cubicBezTo>
                  <a:cubicBezTo>
                    <a:pt x="13" y="41"/>
                    <a:pt x="13" y="40"/>
                    <a:pt x="13" y="39"/>
                  </a:cubicBezTo>
                  <a:close/>
                </a:path>
              </a:pathLst>
            </a:custGeom>
            <a:solidFill>
              <a:srgbClr val="7D2B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4" name="Freeform 2141"/>
            <p:cNvSpPr>
              <a:spLocks/>
            </p:cNvSpPr>
            <p:nvPr/>
          </p:nvSpPr>
          <p:spPr bwMode="auto">
            <a:xfrm>
              <a:off x="900" y="953"/>
              <a:ext cx="29" cy="29"/>
            </a:xfrm>
            <a:custGeom>
              <a:avLst/>
              <a:gdLst>
                <a:gd name="T0" fmla="*/ 2 w 12"/>
                <a:gd name="T1" fmla="*/ 12 h 12"/>
                <a:gd name="T2" fmla="*/ 0 w 12"/>
                <a:gd name="T3" fmla="*/ 9 h 12"/>
                <a:gd name="T4" fmla="*/ 12 w 12"/>
                <a:gd name="T5" fmla="*/ 0 h 12"/>
                <a:gd name="T6" fmla="*/ 6 w 12"/>
                <a:gd name="T7" fmla="*/ 6 h 12"/>
                <a:gd name="T8" fmla="*/ 2 w 12"/>
                <a:gd name="T9" fmla="*/ 12 h 12"/>
                <a:gd name="T10" fmla="*/ 2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2" y="12"/>
                  </a:moveTo>
                  <a:cubicBezTo>
                    <a:pt x="1" y="12"/>
                    <a:pt x="0" y="11"/>
                    <a:pt x="0" y="9"/>
                  </a:cubicBezTo>
                  <a:cubicBezTo>
                    <a:pt x="1" y="5"/>
                    <a:pt x="7" y="0"/>
                    <a:pt x="12" y="0"/>
                  </a:cubicBezTo>
                  <a:cubicBezTo>
                    <a:pt x="10" y="3"/>
                    <a:pt x="8" y="4"/>
                    <a:pt x="6" y="6"/>
                  </a:cubicBezTo>
                  <a:cubicBezTo>
                    <a:pt x="4" y="8"/>
                    <a:pt x="2" y="9"/>
                    <a:pt x="2" y="12"/>
                  </a:cubicBezTo>
                  <a:cubicBezTo>
                    <a:pt x="2" y="12"/>
                    <a:pt x="2" y="12"/>
                    <a:pt x="2" y="12"/>
                  </a:cubicBezTo>
                  <a:close/>
                </a:path>
              </a:pathLst>
            </a:custGeom>
            <a:solidFill>
              <a:srgbClr val="F9DC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5" name="Freeform 2142"/>
            <p:cNvSpPr>
              <a:spLocks/>
            </p:cNvSpPr>
            <p:nvPr/>
          </p:nvSpPr>
          <p:spPr bwMode="auto">
            <a:xfrm>
              <a:off x="886" y="1022"/>
              <a:ext cx="17" cy="14"/>
            </a:xfrm>
            <a:custGeom>
              <a:avLst/>
              <a:gdLst>
                <a:gd name="T0" fmla="*/ 5 w 7"/>
                <a:gd name="T1" fmla="*/ 0 h 6"/>
                <a:gd name="T2" fmla="*/ 4 w 7"/>
                <a:gd name="T3" fmla="*/ 5 h 6"/>
                <a:gd name="T4" fmla="*/ 1 w 7"/>
                <a:gd name="T5" fmla="*/ 4 h 6"/>
                <a:gd name="T6" fmla="*/ 5 w 7"/>
                <a:gd name="T7" fmla="*/ 0 h 6"/>
              </a:gdLst>
              <a:ahLst/>
              <a:cxnLst>
                <a:cxn ang="0">
                  <a:pos x="T0" y="T1"/>
                </a:cxn>
                <a:cxn ang="0">
                  <a:pos x="T2" y="T3"/>
                </a:cxn>
                <a:cxn ang="0">
                  <a:pos x="T4" y="T5"/>
                </a:cxn>
                <a:cxn ang="0">
                  <a:pos x="T6" y="T7"/>
                </a:cxn>
              </a:cxnLst>
              <a:rect l="0" t="0" r="r" b="b"/>
              <a:pathLst>
                <a:path w="7" h="6">
                  <a:moveTo>
                    <a:pt x="5" y="0"/>
                  </a:moveTo>
                  <a:cubicBezTo>
                    <a:pt x="4" y="2"/>
                    <a:pt x="7" y="4"/>
                    <a:pt x="4" y="5"/>
                  </a:cubicBezTo>
                  <a:cubicBezTo>
                    <a:pt x="2" y="6"/>
                    <a:pt x="1" y="5"/>
                    <a:pt x="1" y="4"/>
                  </a:cubicBezTo>
                  <a:cubicBezTo>
                    <a:pt x="0" y="1"/>
                    <a:pt x="4" y="2"/>
                    <a:pt x="5" y="0"/>
                  </a:cubicBezTo>
                  <a:close/>
                </a:path>
              </a:pathLst>
            </a:custGeom>
            <a:solidFill>
              <a:srgbClr val="E28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6" name="Freeform 2143"/>
            <p:cNvSpPr>
              <a:spLocks/>
            </p:cNvSpPr>
            <p:nvPr/>
          </p:nvSpPr>
          <p:spPr bwMode="auto">
            <a:xfrm>
              <a:off x="996" y="1434"/>
              <a:ext cx="38" cy="1615"/>
            </a:xfrm>
            <a:custGeom>
              <a:avLst/>
              <a:gdLst>
                <a:gd name="T0" fmla="*/ 3 w 16"/>
                <a:gd name="T1" fmla="*/ 679 h 682"/>
                <a:gd name="T2" fmla="*/ 2 w 16"/>
                <a:gd name="T3" fmla="*/ 677 h 682"/>
                <a:gd name="T4" fmla="*/ 1 w 16"/>
                <a:gd name="T5" fmla="*/ 671 h 682"/>
                <a:gd name="T6" fmla="*/ 1 w 16"/>
                <a:gd name="T7" fmla="*/ 649 h 682"/>
                <a:gd name="T8" fmla="*/ 0 w 16"/>
                <a:gd name="T9" fmla="*/ 643 h 682"/>
                <a:gd name="T10" fmla="*/ 1 w 16"/>
                <a:gd name="T11" fmla="*/ 642 h 682"/>
                <a:gd name="T12" fmla="*/ 0 w 16"/>
                <a:gd name="T13" fmla="*/ 638 h 682"/>
                <a:gd name="T14" fmla="*/ 3 w 16"/>
                <a:gd name="T15" fmla="*/ 635 h 682"/>
                <a:gd name="T16" fmla="*/ 4 w 16"/>
                <a:gd name="T17" fmla="*/ 638 h 682"/>
                <a:gd name="T18" fmla="*/ 5 w 16"/>
                <a:gd name="T19" fmla="*/ 663 h 682"/>
                <a:gd name="T20" fmla="*/ 5 w 16"/>
                <a:gd name="T21" fmla="*/ 654 h 682"/>
                <a:gd name="T22" fmla="*/ 5 w 16"/>
                <a:gd name="T23" fmla="*/ 440 h 682"/>
                <a:gd name="T24" fmla="*/ 6 w 16"/>
                <a:gd name="T25" fmla="*/ 335 h 682"/>
                <a:gd name="T26" fmla="*/ 6 w 16"/>
                <a:gd name="T27" fmla="*/ 207 h 682"/>
                <a:gd name="T28" fmla="*/ 7 w 16"/>
                <a:gd name="T29" fmla="*/ 178 h 682"/>
                <a:gd name="T30" fmla="*/ 7 w 16"/>
                <a:gd name="T31" fmla="*/ 147 h 682"/>
                <a:gd name="T32" fmla="*/ 7 w 16"/>
                <a:gd name="T33" fmla="*/ 83 h 682"/>
                <a:gd name="T34" fmla="*/ 7 w 16"/>
                <a:gd name="T35" fmla="*/ 39 h 682"/>
                <a:gd name="T36" fmla="*/ 7 w 16"/>
                <a:gd name="T37" fmla="*/ 30 h 682"/>
                <a:gd name="T38" fmla="*/ 8 w 16"/>
                <a:gd name="T39" fmla="*/ 25 h 682"/>
                <a:gd name="T40" fmla="*/ 9 w 16"/>
                <a:gd name="T41" fmla="*/ 9 h 682"/>
                <a:gd name="T42" fmla="*/ 10 w 16"/>
                <a:gd name="T43" fmla="*/ 4 h 682"/>
                <a:gd name="T44" fmla="*/ 11 w 16"/>
                <a:gd name="T45" fmla="*/ 0 h 682"/>
                <a:gd name="T46" fmla="*/ 12 w 16"/>
                <a:gd name="T47" fmla="*/ 0 h 682"/>
                <a:gd name="T48" fmla="*/ 12 w 16"/>
                <a:gd name="T49" fmla="*/ 5 h 682"/>
                <a:gd name="T50" fmla="*/ 12 w 16"/>
                <a:gd name="T51" fmla="*/ 58 h 682"/>
                <a:gd name="T52" fmla="*/ 12 w 16"/>
                <a:gd name="T53" fmla="*/ 71 h 682"/>
                <a:gd name="T54" fmla="*/ 12 w 16"/>
                <a:gd name="T55" fmla="*/ 95 h 682"/>
                <a:gd name="T56" fmla="*/ 12 w 16"/>
                <a:gd name="T57" fmla="*/ 99 h 682"/>
                <a:gd name="T58" fmla="*/ 12 w 16"/>
                <a:gd name="T59" fmla="*/ 105 h 682"/>
                <a:gd name="T60" fmla="*/ 12 w 16"/>
                <a:gd name="T61" fmla="*/ 209 h 682"/>
                <a:gd name="T62" fmla="*/ 11 w 16"/>
                <a:gd name="T63" fmla="*/ 362 h 682"/>
                <a:gd name="T64" fmla="*/ 10 w 16"/>
                <a:gd name="T65" fmla="*/ 380 h 682"/>
                <a:gd name="T66" fmla="*/ 11 w 16"/>
                <a:gd name="T67" fmla="*/ 392 h 682"/>
                <a:gd name="T68" fmla="*/ 10 w 16"/>
                <a:gd name="T69" fmla="*/ 403 h 682"/>
                <a:gd name="T70" fmla="*/ 11 w 16"/>
                <a:gd name="T71" fmla="*/ 417 h 682"/>
                <a:gd name="T72" fmla="*/ 11 w 16"/>
                <a:gd name="T73" fmla="*/ 421 h 682"/>
                <a:gd name="T74" fmla="*/ 10 w 16"/>
                <a:gd name="T75" fmla="*/ 448 h 682"/>
                <a:gd name="T76" fmla="*/ 10 w 16"/>
                <a:gd name="T77" fmla="*/ 454 h 682"/>
                <a:gd name="T78" fmla="*/ 10 w 16"/>
                <a:gd name="T79" fmla="*/ 487 h 682"/>
                <a:gd name="T80" fmla="*/ 10 w 16"/>
                <a:gd name="T81" fmla="*/ 488 h 682"/>
                <a:gd name="T82" fmla="*/ 10 w 16"/>
                <a:gd name="T83" fmla="*/ 494 h 682"/>
                <a:gd name="T84" fmla="*/ 10 w 16"/>
                <a:gd name="T85" fmla="*/ 665 h 682"/>
                <a:gd name="T86" fmla="*/ 10 w 16"/>
                <a:gd name="T87" fmla="*/ 673 h 682"/>
                <a:gd name="T88" fmla="*/ 11 w 16"/>
                <a:gd name="T89" fmla="*/ 668 h 682"/>
                <a:gd name="T90" fmla="*/ 11 w 16"/>
                <a:gd name="T91" fmla="*/ 667 h 682"/>
                <a:gd name="T92" fmla="*/ 14 w 16"/>
                <a:gd name="T93" fmla="*/ 663 h 682"/>
                <a:gd name="T94" fmla="*/ 15 w 16"/>
                <a:gd name="T95" fmla="*/ 668 h 682"/>
                <a:gd name="T96" fmla="*/ 15 w 16"/>
                <a:gd name="T97" fmla="*/ 672 h 682"/>
                <a:gd name="T98" fmla="*/ 14 w 16"/>
                <a:gd name="T99" fmla="*/ 676 h 682"/>
                <a:gd name="T100" fmla="*/ 10 w 16"/>
                <a:gd name="T101" fmla="*/ 682 h 682"/>
                <a:gd name="T102" fmla="*/ 8 w 16"/>
                <a:gd name="T103" fmla="*/ 681 h 682"/>
                <a:gd name="T104" fmla="*/ 6 w 16"/>
                <a:gd name="T105" fmla="*/ 681 h 682"/>
                <a:gd name="T106" fmla="*/ 5 w 16"/>
                <a:gd name="T107" fmla="*/ 681 h 682"/>
                <a:gd name="T108" fmla="*/ 3 w 16"/>
                <a:gd name="T109" fmla="*/ 67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 h="682">
                  <a:moveTo>
                    <a:pt x="3" y="679"/>
                  </a:moveTo>
                  <a:cubicBezTo>
                    <a:pt x="3" y="679"/>
                    <a:pt x="3" y="678"/>
                    <a:pt x="2" y="677"/>
                  </a:cubicBezTo>
                  <a:cubicBezTo>
                    <a:pt x="3" y="675"/>
                    <a:pt x="1" y="673"/>
                    <a:pt x="1" y="671"/>
                  </a:cubicBezTo>
                  <a:cubicBezTo>
                    <a:pt x="2" y="664"/>
                    <a:pt x="0" y="657"/>
                    <a:pt x="1" y="649"/>
                  </a:cubicBezTo>
                  <a:cubicBezTo>
                    <a:pt x="1" y="647"/>
                    <a:pt x="1" y="645"/>
                    <a:pt x="0" y="643"/>
                  </a:cubicBezTo>
                  <a:cubicBezTo>
                    <a:pt x="1" y="643"/>
                    <a:pt x="1" y="642"/>
                    <a:pt x="1" y="642"/>
                  </a:cubicBezTo>
                  <a:cubicBezTo>
                    <a:pt x="1" y="640"/>
                    <a:pt x="0" y="639"/>
                    <a:pt x="0" y="638"/>
                  </a:cubicBezTo>
                  <a:cubicBezTo>
                    <a:pt x="0" y="636"/>
                    <a:pt x="0" y="634"/>
                    <a:pt x="3" y="635"/>
                  </a:cubicBezTo>
                  <a:cubicBezTo>
                    <a:pt x="4" y="636"/>
                    <a:pt x="4" y="637"/>
                    <a:pt x="4" y="638"/>
                  </a:cubicBezTo>
                  <a:cubicBezTo>
                    <a:pt x="4" y="647"/>
                    <a:pt x="5" y="656"/>
                    <a:pt x="5" y="663"/>
                  </a:cubicBezTo>
                  <a:cubicBezTo>
                    <a:pt x="5" y="661"/>
                    <a:pt x="5" y="658"/>
                    <a:pt x="5" y="654"/>
                  </a:cubicBezTo>
                  <a:cubicBezTo>
                    <a:pt x="5" y="583"/>
                    <a:pt x="5" y="511"/>
                    <a:pt x="5" y="440"/>
                  </a:cubicBezTo>
                  <a:cubicBezTo>
                    <a:pt x="5" y="405"/>
                    <a:pt x="5" y="370"/>
                    <a:pt x="6" y="335"/>
                  </a:cubicBezTo>
                  <a:cubicBezTo>
                    <a:pt x="7" y="292"/>
                    <a:pt x="6" y="250"/>
                    <a:pt x="6" y="207"/>
                  </a:cubicBezTo>
                  <a:cubicBezTo>
                    <a:pt x="6" y="197"/>
                    <a:pt x="7" y="188"/>
                    <a:pt x="7" y="178"/>
                  </a:cubicBezTo>
                  <a:cubicBezTo>
                    <a:pt x="7" y="168"/>
                    <a:pt x="7" y="157"/>
                    <a:pt x="7" y="147"/>
                  </a:cubicBezTo>
                  <a:cubicBezTo>
                    <a:pt x="7" y="126"/>
                    <a:pt x="7" y="104"/>
                    <a:pt x="7" y="83"/>
                  </a:cubicBezTo>
                  <a:cubicBezTo>
                    <a:pt x="7" y="69"/>
                    <a:pt x="7" y="54"/>
                    <a:pt x="7" y="39"/>
                  </a:cubicBezTo>
                  <a:cubicBezTo>
                    <a:pt x="7" y="36"/>
                    <a:pt x="8" y="33"/>
                    <a:pt x="7" y="30"/>
                  </a:cubicBezTo>
                  <a:cubicBezTo>
                    <a:pt x="8" y="28"/>
                    <a:pt x="8" y="27"/>
                    <a:pt x="8" y="25"/>
                  </a:cubicBezTo>
                  <a:cubicBezTo>
                    <a:pt x="9" y="20"/>
                    <a:pt x="8" y="14"/>
                    <a:pt x="9" y="9"/>
                  </a:cubicBezTo>
                  <a:cubicBezTo>
                    <a:pt x="9" y="7"/>
                    <a:pt x="8" y="5"/>
                    <a:pt x="10" y="4"/>
                  </a:cubicBezTo>
                  <a:cubicBezTo>
                    <a:pt x="11" y="3"/>
                    <a:pt x="10" y="1"/>
                    <a:pt x="11" y="0"/>
                  </a:cubicBezTo>
                  <a:cubicBezTo>
                    <a:pt x="11" y="0"/>
                    <a:pt x="12" y="0"/>
                    <a:pt x="12" y="0"/>
                  </a:cubicBezTo>
                  <a:cubicBezTo>
                    <a:pt x="13" y="2"/>
                    <a:pt x="12" y="4"/>
                    <a:pt x="12" y="5"/>
                  </a:cubicBezTo>
                  <a:cubicBezTo>
                    <a:pt x="12" y="23"/>
                    <a:pt x="12" y="40"/>
                    <a:pt x="12" y="58"/>
                  </a:cubicBezTo>
                  <a:cubicBezTo>
                    <a:pt x="12" y="62"/>
                    <a:pt x="12" y="66"/>
                    <a:pt x="12" y="71"/>
                  </a:cubicBezTo>
                  <a:cubicBezTo>
                    <a:pt x="12" y="79"/>
                    <a:pt x="12" y="87"/>
                    <a:pt x="12" y="95"/>
                  </a:cubicBezTo>
                  <a:cubicBezTo>
                    <a:pt x="13" y="97"/>
                    <a:pt x="12" y="98"/>
                    <a:pt x="12" y="99"/>
                  </a:cubicBezTo>
                  <a:cubicBezTo>
                    <a:pt x="11" y="101"/>
                    <a:pt x="12" y="103"/>
                    <a:pt x="12" y="105"/>
                  </a:cubicBezTo>
                  <a:cubicBezTo>
                    <a:pt x="12" y="140"/>
                    <a:pt x="12" y="174"/>
                    <a:pt x="12" y="209"/>
                  </a:cubicBezTo>
                  <a:cubicBezTo>
                    <a:pt x="10" y="260"/>
                    <a:pt x="11" y="311"/>
                    <a:pt x="11" y="362"/>
                  </a:cubicBezTo>
                  <a:cubicBezTo>
                    <a:pt x="11" y="368"/>
                    <a:pt x="11" y="374"/>
                    <a:pt x="10" y="380"/>
                  </a:cubicBezTo>
                  <a:cubicBezTo>
                    <a:pt x="10" y="384"/>
                    <a:pt x="12" y="388"/>
                    <a:pt x="11" y="392"/>
                  </a:cubicBezTo>
                  <a:cubicBezTo>
                    <a:pt x="10" y="396"/>
                    <a:pt x="10" y="399"/>
                    <a:pt x="10" y="403"/>
                  </a:cubicBezTo>
                  <a:cubicBezTo>
                    <a:pt x="11" y="408"/>
                    <a:pt x="10" y="412"/>
                    <a:pt x="11" y="417"/>
                  </a:cubicBezTo>
                  <a:cubicBezTo>
                    <a:pt x="11" y="418"/>
                    <a:pt x="11" y="419"/>
                    <a:pt x="11" y="421"/>
                  </a:cubicBezTo>
                  <a:cubicBezTo>
                    <a:pt x="10" y="430"/>
                    <a:pt x="10" y="439"/>
                    <a:pt x="10" y="448"/>
                  </a:cubicBezTo>
                  <a:cubicBezTo>
                    <a:pt x="11" y="450"/>
                    <a:pt x="11" y="452"/>
                    <a:pt x="10" y="454"/>
                  </a:cubicBezTo>
                  <a:cubicBezTo>
                    <a:pt x="10" y="465"/>
                    <a:pt x="10" y="476"/>
                    <a:pt x="10" y="487"/>
                  </a:cubicBezTo>
                  <a:cubicBezTo>
                    <a:pt x="10" y="487"/>
                    <a:pt x="10" y="488"/>
                    <a:pt x="10" y="488"/>
                  </a:cubicBezTo>
                  <a:cubicBezTo>
                    <a:pt x="10" y="490"/>
                    <a:pt x="10" y="492"/>
                    <a:pt x="10" y="494"/>
                  </a:cubicBezTo>
                  <a:cubicBezTo>
                    <a:pt x="10" y="551"/>
                    <a:pt x="10" y="608"/>
                    <a:pt x="10" y="665"/>
                  </a:cubicBezTo>
                  <a:cubicBezTo>
                    <a:pt x="10" y="668"/>
                    <a:pt x="11" y="670"/>
                    <a:pt x="10" y="673"/>
                  </a:cubicBezTo>
                  <a:cubicBezTo>
                    <a:pt x="11" y="671"/>
                    <a:pt x="11" y="670"/>
                    <a:pt x="11" y="668"/>
                  </a:cubicBezTo>
                  <a:cubicBezTo>
                    <a:pt x="11" y="668"/>
                    <a:pt x="11" y="667"/>
                    <a:pt x="11" y="667"/>
                  </a:cubicBezTo>
                  <a:cubicBezTo>
                    <a:pt x="12" y="665"/>
                    <a:pt x="12" y="663"/>
                    <a:pt x="14" y="663"/>
                  </a:cubicBezTo>
                  <a:cubicBezTo>
                    <a:pt x="16" y="665"/>
                    <a:pt x="14" y="666"/>
                    <a:pt x="15" y="668"/>
                  </a:cubicBezTo>
                  <a:cubicBezTo>
                    <a:pt x="15" y="670"/>
                    <a:pt x="14" y="671"/>
                    <a:pt x="15" y="672"/>
                  </a:cubicBezTo>
                  <a:cubicBezTo>
                    <a:pt x="15" y="674"/>
                    <a:pt x="13" y="675"/>
                    <a:pt x="14" y="676"/>
                  </a:cubicBezTo>
                  <a:cubicBezTo>
                    <a:pt x="13" y="678"/>
                    <a:pt x="13" y="681"/>
                    <a:pt x="10" y="682"/>
                  </a:cubicBezTo>
                  <a:cubicBezTo>
                    <a:pt x="9" y="682"/>
                    <a:pt x="8" y="682"/>
                    <a:pt x="8" y="681"/>
                  </a:cubicBezTo>
                  <a:cubicBezTo>
                    <a:pt x="7" y="681"/>
                    <a:pt x="7" y="681"/>
                    <a:pt x="6" y="681"/>
                  </a:cubicBezTo>
                  <a:cubicBezTo>
                    <a:pt x="6" y="682"/>
                    <a:pt x="6" y="682"/>
                    <a:pt x="5" y="681"/>
                  </a:cubicBezTo>
                  <a:cubicBezTo>
                    <a:pt x="4" y="681"/>
                    <a:pt x="4" y="679"/>
                    <a:pt x="3" y="679"/>
                  </a:cubicBezTo>
                  <a:close/>
                </a:path>
              </a:pathLst>
            </a:custGeom>
            <a:solidFill>
              <a:srgbClr val="885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7" name="Freeform 2144"/>
            <p:cNvSpPr>
              <a:spLocks/>
            </p:cNvSpPr>
            <p:nvPr/>
          </p:nvSpPr>
          <p:spPr bwMode="auto">
            <a:xfrm>
              <a:off x="1019" y="1339"/>
              <a:ext cx="15" cy="1253"/>
            </a:xfrm>
            <a:custGeom>
              <a:avLst/>
              <a:gdLst>
                <a:gd name="T0" fmla="*/ 1 w 6"/>
                <a:gd name="T1" fmla="*/ 136 h 529"/>
                <a:gd name="T2" fmla="*/ 1 w 6"/>
                <a:gd name="T3" fmla="*/ 105 h 529"/>
                <a:gd name="T4" fmla="*/ 1 w 6"/>
                <a:gd name="T5" fmla="*/ 40 h 529"/>
                <a:gd name="T6" fmla="*/ 1 w 6"/>
                <a:gd name="T7" fmla="*/ 6 h 529"/>
                <a:gd name="T8" fmla="*/ 1 w 6"/>
                <a:gd name="T9" fmla="*/ 3 h 529"/>
                <a:gd name="T10" fmla="*/ 4 w 6"/>
                <a:gd name="T11" fmla="*/ 1 h 529"/>
                <a:gd name="T12" fmla="*/ 4 w 6"/>
                <a:gd name="T13" fmla="*/ 4 h 529"/>
                <a:gd name="T14" fmla="*/ 3 w 6"/>
                <a:gd name="T15" fmla="*/ 14 h 529"/>
                <a:gd name="T16" fmla="*/ 3 w 6"/>
                <a:gd name="T17" fmla="*/ 17 h 529"/>
                <a:gd name="T18" fmla="*/ 3 w 6"/>
                <a:gd name="T19" fmla="*/ 27 h 529"/>
                <a:gd name="T20" fmla="*/ 4 w 6"/>
                <a:gd name="T21" fmla="*/ 17 h 529"/>
                <a:gd name="T22" fmla="*/ 5 w 6"/>
                <a:gd name="T23" fmla="*/ 15 h 529"/>
                <a:gd name="T24" fmla="*/ 6 w 6"/>
                <a:gd name="T25" fmla="*/ 27 h 529"/>
                <a:gd name="T26" fmla="*/ 6 w 6"/>
                <a:gd name="T27" fmla="*/ 28 h 529"/>
                <a:gd name="T28" fmla="*/ 6 w 6"/>
                <a:gd name="T29" fmla="*/ 31 h 529"/>
                <a:gd name="T30" fmla="*/ 6 w 6"/>
                <a:gd name="T31" fmla="*/ 38 h 529"/>
                <a:gd name="T32" fmla="*/ 6 w 6"/>
                <a:gd name="T33" fmla="*/ 56 h 529"/>
                <a:gd name="T34" fmla="*/ 6 w 6"/>
                <a:gd name="T35" fmla="*/ 83 h 529"/>
                <a:gd name="T36" fmla="*/ 6 w 6"/>
                <a:gd name="T37" fmla="*/ 113 h 529"/>
                <a:gd name="T38" fmla="*/ 5 w 6"/>
                <a:gd name="T39" fmla="*/ 152 h 529"/>
                <a:gd name="T40" fmla="*/ 6 w 6"/>
                <a:gd name="T41" fmla="*/ 155 h 529"/>
                <a:gd name="T42" fmla="*/ 5 w 6"/>
                <a:gd name="T43" fmla="*/ 177 h 529"/>
                <a:gd name="T44" fmla="*/ 6 w 6"/>
                <a:gd name="T45" fmla="*/ 186 h 529"/>
                <a:gd name="T46" fmla="*/ 6 w 6"/>
                <a:gd name="T47" fmla="*/ 186 h 529"/>
                <a:gd name="T48" fmla="*/ 5 w 6"/>
                <a:gd name="T49" fmla="*/ 208 h 529"/>
                <a:gd name="T50" fmla="*/ 4 w 6"/>
                <a:gd name="T51" fmla="*/ 346 h 529"/>
                <a:gd name="T52" fmla="*/ 4 w 6"/>
                <a:gd name="T53" fmla="*/ 428 h 529"/>
                <a:gd name="T54" fmla="*/ 4 w 6"/>
                <a:gd name="T55" fmla="*/ 484 h 529"/>
                <a:gd name="T56" fmla="*/ 4 w 6"/>
                <a:gd name="T57" fmla="*/ 524 h 529"/>
                <a:gd name="T58" fmla="*/ 3 w 6"/>
                <a:gd name="T59" fmla="*/ 529 h 529"/>
                <a:gd name="T60" fmla="*/ 1 w 6"/>
                <a:gd name="T61" fmla="*/ 518 h 529"/>
                <a:gd name="T62" fmla="*/ 1 w 6"/>
                <a:gd name="T63" fmla="*/ 483 h 529"/>
                <a:gd name="T64" fmla="*/ 1 w 6"/>
                <a:gd name="T65" fmla="*/ 446 h 529"/>
                <a:gd name="T66" fmla="*/ 1 w 6"/>
                <a:gd name="T67" fmla="*/ 407 h 529"/>
                <a:gd name="T68" fmla="*/ 2 w 6"/>
                <a:gd name="T69" fmla="*/ 286 h 529"/>
                <a:gd name="T70" fmla="*/ 3 w 6"/>
                <a:gd name="T71" fmla="*/ 189 h 529"/>
                <a:gd name="T72" fmla="*/ 3 w 6"/>
                <a:gd name="T73" fmla="*/ 52 h 529"/>
                <a:gd name="T74" fmla="*/ 4 w 6"/>
                <a:gd name="T75" fmla="*/ 35 h 529"/>
                <a:gd name="T76" fmla="*/ 3 w 6"/>
                <a:gd name="T77" fmla="*/ 52 h 529"/>
                <a:gd name="T78" fmla="*/ 3 w 6"/>
                <a:gd name="T79" fmla="*/ 130 h 529"/>
                <a:gd name="T80" fmla="*/ 1 w 6"/>
                <a:gd name="T81" fmla="*/ 13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 h="529">
                  <a:moveTo>
                    <a:pt x="1" y="136"/>
                  </a:moveTo>
                  <a:cubicBezTo>
                    <a:pt x="0" y="126"/>
                    <a:pt x="0" y="115"/>
                    <a:pt x="1" y="105"/>
                  </a:cubicBezTo>
                  <a:cubicBezTo>
                    <a:pt x="2" y="83"/>
                    <a:pt x="1" y="62"/>
                    <a:pt x="1" y="40"/>
                  </a:cubicBezTo>
                  <a:cubicBezTo>
                    <a:pt x="1" y="29"/>
                    <a:pt x="1" y="18"/>
                    <a:pt x="1" y="6"/>
                  </a:cubicBezTo>
                  <a:cubicBezTo>
                    <a:pt x="1" y="5"/>
                    <a:pt x="1" y="4"/>
                    <a:pt x="1" y="3"/>
                  </a:cubicBezTo>
                  <a:cubicBezTo>
                    <a:pt x="1" y="2"/>
                    <a:pt x="2" y="0"/>
                    <a:pt x="4" y="1"/>
                  </a:cubicBezTo>
                  <a:cubicBezTo>
                    <a:pt x="4" y="2"/>
                    <a:pt x="4" y="3"/>
                    <a:pt x="4" y="4"/>
                  </a:cubicBezTo>
                  <a:cubicBezTo>
                    <a:pt x="3" y="7"/>
                    <a:pt x="4" y="11"/>
                    <a:pt x="3" y="14"/>
                  </a:cubicBezTo>
                  <a:cubicBezTo>
                    <a:pt x="3" y="15"/>
                    <a:pt x="3" y="16"/>
                    <a:pt x="3" y="17"/>
                  </a:cubicBezTo>
                  <a:cubicBezTo>
                    <a:pt x="5" y="20"/>
                    <a:pt x="3" y="24"/>
                    <a:pt x="3" y="27"/>
                  </a:cubicBezTo>
                  <a:cubicBezTo>
                    <a:pt x="3" y="24"/>
                    <a:pt x="3" y="20"/>
                    <a:pt x="4" y="17"/>
                  </a:cubicBezTo>
                  <a:cubicBezTo>
                    <a:pt x="4" y="16"/>
                    <a:pt x="5" y="15"/>
                    <a:pt x="5" y="15"/>
                  </a:cubicBezTo>
                  <a:cubicBezTo>
                    <a:pt x="6" y="19"/>
                    <a:pt x="5" y="23"/>
                    <a:pt x="6" y="27"/>
                  </a:cubicBezTo>
                  <a:cubicBezTo>
                    <a:pt x="6" y="27"/>
                    <a:pt x="5" y="28"/>
                    <a:pt x="6" y="28"/>
                  </a:cubicBezTo>
                  <a:cubicBezTo>
                    <a:pt x="6" y="29"/>
                    <a:pt x="5" y="30"/>
                    <a:pt x="6" y="31"/>
                  </a:cubicBezTo>
                  <a:cubicBezTo>
                    <a:pt x="5" y="34"/>
                    <a:pt x="6" y="36"/>
                    <a:pt x="6" y="38"/>
                  </a:cubicBezTo>
                  <a:cubicBezTo>
                    <a:pt x="5" y="44"/>
                    <a:pt x="6" y="50"/>
                    <a:pt x="6" y="56"/>
                  </a:cubicBezTo>
                  <a:cubicBezTo>
                    <a:pt x="5" y="65"/>
                    <a:pt x="6" y="74"/>
                    <a:pt x="6" y="83"/>
                  </a:cubicBezTo>
                  <a:cubicBezTo>
                    <a:pt x="5" y="93"/>
                    <a:pt x="6" y="103"/>
                    <a:pt x="6" y="113"/>
                  </a:cubicBezTo>
                  <a:cubicBezTo>
                    <a:pt x="5" y="126"/>
                    <a:pt x="6" y="139"/>
                    <a:pt x="5" y="152"/>
                  </a:cubicBezTo>
                  <a:cubicBezTo>
                    <a:pt x="5" y="153"/>
                    <a:pt x="5" y="154"/>
                    <a:pt x="6" y="155"/>
                  </a:cubicBezTo>
                  <a:cubicBezTo>
                    <a:pt x="5" y="162"/>
                    <a:pt x="5" y="170"/>
                    <a:pt x="5" y="177"/>
                  </a:cubicBezTo>
                  <a:cubicBezTo>
                    <a:pt x="6" y="180"/>
                    <a:pt x="4" y="183"/>
                    <a:pt x="6" y="186"/>
                  </a:cubicBezTo>
                  <a:cubicBezTo>
                    <a:pt x="6" y="186"/>
                    <a:pt x="6" y="186"/>
                    <a:pt x="6" y="186"/>
                  </a:cubicBezTo>
                  <a:cubicBezTo>
                    <a:pt x="4" y="193"/>
                    <a:pt x="5" y="200"/>
                    <a:pt x="5" y="208"/>
                  </a:cubicBezTo>
                  <a:cubicBezTo>
                    <a:pt x="4" y="254"/>
                    <a:pt x="5" y="300"/>
                    <a:pt x="4" y="346"/>
                  </a:cubicBezTo>
                  <a:cubicBezTo>
                    <a:pt x="4" y="374"/>
                    <a:pt x="4" y="401"/>
                    <a:pt x="4" y="428"/>
                  </a:cubicBezTo>
                  <a:cubicBezTo>
                    <a:pt x="4" y="446"/>
                    <a:pt x="4" y="465"/>
                    <a:pt x="4" y="484"/>
                  </a:cubicBezTo>
                  <a:cubicBezTo>
                    <a:pt x="4" y="497"/>
                    <a:pt x="4" y="510"/>
                    <a:pt x="4" y="524"/>
                  </a:cubicBezTo>
                  <a:cubicBezTo>
                    <a:pt x="4" y="525"/>
                    <a:pt x="4" y="527"/>
                    <a:pt x="3" y="529"/>
                  </a:cubicBezTo>
                  <a:cubicBezTo>
                    <a:pt x="0" y="526"/>
                    <a:pt x="1" y="522"/>
                    <a:pt x="1" y="518"/>
                  </a:cubicBezTo>
                  <a:cubicBezTo>
                    <a:pt x="1" y="507"/>
                    <a:pt x="1" y="495"/>
                    <a:pt x="1" y="483"/>
                  </a:cubicBezTo>
                  <a:cubicBezTo>
                    <a:pt x="1" y="471"/>
                    <a:pt x="1" y="459"/>
                    <a:pt x="1" y="446"/>
                  </a:cubicBezTo>
                  <a:cubicBezTo>
                    <a:pt x="1" y="433"/>
                    <a:pt x="1" y="420"/>
                    <a:pt x="1" y="407"/>
                  </a:cubicBezTo>
                  <a:cubicBezTo>
                    <a:pt x="2" y="366"/>
                    <a:pt x="1" y="326"/>
                    <a:pt x="2" y="286"/>
                  </a:cubicBezTo>
                  <a:cubicBezTo>
                    <a:pt x="2" y="254"/>
                    <a:pt x="2" y="221"/>
                    <a:pt x="3" y="189"/>
                  </a:cubicBezTo>
                  <a:cubicBezTo>
                    <a:pt x="4" y="143"/>
                    <a:pt x="3" y="97"/>
                    <a:pt x="3" y="52"/>
                  </a:cubicBezTo>
                  <a:cubicBezTo>
                    <a:pt x="3" y="46"/>
                    <a:pt x="3" y="40"/>
                    <a:pt x="4" y="35"/>
                  </a:cubicBezTo>
                  <a:cubicBezTo>
                    <a:pt x="3" y="40"/>
                    <a:pt x="3" y="46"/>
                    <a:pt x="3" y="52"/>
                  </a:cubicBezTo>
                  <a:cubicBezTo>
                    <a:pt x="3" y="78"/>
                    <a:pt x="3" y="104"/>
                    <a:pt x="3" y="130"/>
                  </a:cubicBezTo>
                  <a:cubicBezTo>
                    <a:pt x="3" y="132"/>
                    <a:pt x="4" y="135"/>
                    <a:pt x="1" y="136"/>
                  </a:cubicBezTo>
                  <a:close/>
                </a:path>
              </a:pathLst>
            </a:custGeom>
            <a:solidFill>
              <a:srgbClr val="AB72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8" name="Freeform 2145"/>
            <p:cNvSpPr>
              <a:spLocks/>
            </p:cNvSpPr>
            <p:nvPr/>
          </p:nvSpPr>
          <p:spPr bwMode="auto">
            <a:xfrm>
              <a:off x="1003" y="1171"/>
              <a:ext cx="35" cy="145"/>
            </a:xfrm>
            <a:custGeom>
              <a:avLst/>
              <a:gdLst>
                <a:gd name="T0" fmla="*/ 0 w 15"/>
                <a:gd name="T1" fmla="*/ 50 h 61"/>
                <a:gd name="T2" fmla="*/ 2 w 15"/>
                <a:gd name="T3" fmla="*/ 47 h 61"/>
                <a:gd name="T4" fmla="*/ 2 w 15"/>
                <a:gd name="T5" fmla="*/ 44 h 61"/>
                <a:gd name="T6" fmla="*/ 5 w 15"/>
                <a:gd name="T7" fmla="*/ 33 h 61"/>
                <a:gd name="T8" fmla="*/ 4 w 15"/>
                <a:gd name="T9" fmla="*/ 27 h 61"/>
                <a:gd name="T10" fmla="*/ 4 w 15"/>
                <a:gd name="T11" fmla="*/ 25 h 61"/>
                <a:gd name="T12" fmla="*/ 6 w 15"/>
                <a:gd name="T13" fmla="*/ 4 h 61"/>
                <a:gd name="T14" fmla="*/ 6 w 15"/>
                <a:gd name="T15" fmla="*/ 3 h 61"/>
                <a:gd name="T16" fmla="*/ 7 w 15"/>
                <a:gd name="T17" fmla="*/ 0 h 61"/>
                <a:gd name="T18" fmla="*/ 9 w 15"/>
                <a:gd name="T19" fmla="*/ 2 h 61"/>
                <a:gd name="T20" fmla="*/ 9 w 15"/>
                <a:gd name="T21" fmla="*/ 8 h 61"/>
                <a:gd name="T22" fmla="*/ 10 w 15"/>
                <a:gd name="T23" fmla="*/ 23 h 61"/>
                <a:gd name="T24" fmla="*/ 14 w 15"/>
                <a:gd name="T25" fmla="*/ 22 h 61"/>
                <a:gd name="T26" fmla="*/ 10 w 15"/>
                <a:gd name="T27" fmla="*/ 26 h 61"/>
                <a:gd name="T28" fmla="*/ 9 w 15"/>
                <a:gd name="T29" fmla="*/ 34 h 61"/>
                <a:gd name="T30" fmla="*/ 11 w 15"/>
                <a:gd name="T31" fmla="*/ 43 h 61"/>
                <a:gd name="T32" fmla="*/ 14 w 15"/>
                <a:gd name="T33" fmla="*/ 49 h 61"/>
                <a:gd name="T34" fmla="*/ 13 w 15"/>
                <a:gd name="T35" fmla="*/ 51 h 61"/>
                <a:gd name="T36" fmla="*/ 12 w 15"/>
                <a:gd name="T37" fmla="*/ 60 h 61"/>
                <a:gd name="T38" fmla="*/ 2 w 15"/>
                <a:gd name="T39" fmla="*/ 60 h 61"/>
                <a:gd name="T40" fmla="*/ 1 w 15"/>
                <a:gd name="T41" fmla="*/ 55 h 61"/>
                <a:gd name="T42" fmla="*/ 7 w 15"/>
                <a:gd name="T43" fmla="*/ 58 h 61"/>
                <a:gd name="T44" fmla="*/ 10 w 15"/>
                <a:gd name="T45" fmla="*/ 54 h 61"/>
                <a:gd name="T46" fmla="*/ 8 w 15"/>
                <a:gd name="T47" fmla="*/ 48 h 61"/>
                <a:gd name="T48" fmla="*/ 3 w 15"/>
                <a:gd name="T49" fmla="*/ 51 h 61"/>
                <a:gd name="T50" fmla="*/ 1 w 15"/>
                <a:gd name="T51" fmla="*/ 55 h 61"/>
                <a:gd name="T52" fmla="*/ 1 w 15"/>
                <a:gd name="T53" fmla="*/ 51 h 61"/>
                <a:gd name="T54" fmla="*/ 0 w 15"/>
                <a:gd name="T55"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61">
                  <a:moveTo>
                    <a:pt x="0" y="50"/>
                  </a:moveTo>
                  <a:cubicBezTo>
                    <a:pt x="1" y="49"/>
                    <a:pt x="1" y="48"/>
                    <a:pt x="2" y="47"/>
                  </a:cubicBezTo>
                  <a:cubicBezTo>
                    <a:pt x="1" y="46"/>
                    <a:pt x="2" y="45"/>
                    <a:pt x="2" y="44"/>
                  </a:cubicBezTo>
                  <a:cubicBezTo>
                    <a:pt x="3" y="40"/>
                    <a:pt x="3" y="37"/>
                    <a:pt x="5" y="33"/>
                  </a:cubicBezTo>
                  <a:cubicBezTo>
                    <a:pt x="5" y="31"/>
                    <a:pt x="5" y="29"/>
                    <a:pt x="4" y="27"/>
                  </a:cubicBezTo>
                  <a:cubicBezTo>
                    <a:pt x="4" y="26"/>
                    <a:pt x="4" y="26"/>
                    <a:pt x="4" y="25"/>
                  </a:cubicBezTo>
                  <a:cubicBezTo>
                    <a:pt x="5" y="18"/>
                    <a:pt x="6" y="11"/>
                    <a:pt x="6" y="4"/>
                  </a:cubicBezTo>
                  <a:cubicBezTo>
                    <a:pt x="6" y="4"/>
                    <a:pt x="6" y="3"/>
                    <a:pt x="6" y="3"/>
                  </a:cubicBezTo>
                  <a:cubicBezTo>
                    <a:pt x="6" y="2"/>
                    <a:pt x="6" y="0"/>
                    <a:pt x="7" y="0"/>
                  </a:cubicBezTo>
                  <a:cubicBezTo>
                    <a:pt x="9" y="0"/>
                    <a:pt x="9" y="1"/>
                    <a:pt x="9" y="2"/>
                  </a:cubicBezTo>
                  <a:cubicBezTo>
                    <a:pt x="10" y="4"/>
                    <a:pt x="9" y="6"/>
                    <a:pt x="9" y="8"/>
                  </a:cubicBezTo>
                  <a:cubicBezTo>
                    <a:pt x="9" y="13"/>
                    <a:pt x="11" y="18"/>
                    <a:pt x="10" y="23"/>
                  </a:cubicBezTo>
                  <a:cubicBezTo>
                    <a:pt x="11" y="22"/>
                    <a:pt x="12" y="21"/>
                    <a:pt x="14" y="22"/>
                  </a:cubicBezTo>
                  <a:cubicBezTo>
                    <a:pt x="14" y="25"/>
                    <a:pt x="12" y="26"/>
                    <a:pt x="10" y="26"/>
                  </a:cubicBezTo>
                  <a:cubicBezTo>
                    <a:pt x="8" y="29"/>
                    <a:pt x="8" y="32"/>
                    <a:pt x="9" y="34"/>
                  </a:cubicBezTo>
                  <a:cubicBezTo>
                    <a:pt x="10" y="37"/>
                    <a:pt x="11" y="40"/>
                    <a:pt x="11" y="43"/>
                  </a:cubicBezTo>
                  <a:cubicBezTo>
                    <a:pt x="11" y="46"/>
                    <a:pt x="12" y="47"/>
                    <a:pt x="14" y="49"/>
                  </a:cubicBezTo>
                  <a:cubicBezTo>
                    <a:pt x="12" y="49"/>
                    <a:pt x="12" y="50"/>
                    <a:pt x="13" y="51"/>
                  </a:cubicBezTo>
                  <a:cubicBezTo>
                    <a:pt x="15" y="54"/>
                    <a:pt x="14" y="57"/>
                    <a:pt x="12" y="60"/>
                  </a:cubicBezTo>
                  <a:cubicBezTo>
                    <a:pt x="12" y="60"/>
                    <a:pt x="3" y="61"/>
                    <a:pt x="2" y="60"/>
                  </a:cubicBezTo>
                  <a:cubicBezTo>
                    <a:pt x="1" y="58"/>
                    <a:pt x="0" y="57"/>
                    <a:pt x="1" y="55"/>
                  </a:cubicBezTo>
                  <a:cubicBezTo>
                    <a:pt x="3" y="56"/>
                    <a:pt x="4" y="58"/>
                    <a:pt x="7" y="58"/>
                  </a:cubicBezTo>
                  <a:cubicBezTo>
                    <a:pt x="10" y="57"/>
                    <a:pt x="10" y="56"/>
                    <a:pt x="10" y="54"/>
                  </a:cubicBezTo>
                  <a:cubicBezTo>
                    <a:pt x="10" y="52"/>
                    <a:pt x="11" y="49"/>
                    <a:pt x="8" y="48"/>
                  </a:cubicBezTo>
                  <a:cubicBezTo>
                    <a:pt x="6" y="48"/>
                    <a:pt x="4" y="48"/>
                    <a:pt x="3" y="51"/>
                  </a:cubicBezTo>
                  <a:cubicBezTo>
                    <a:pt x="3" y="52"/>
                    <a:pt x="3" y="54"/>
                    <a:pt x="1" y="55"/>
                  </a:cubicBezTo>
                  <a:cubicBezTo>
                    <a:pt x="1" y="54"/>
                    <a:pt x="0" y="52"/>
                    <a:pt x="1" y="51"/>
                  </a:cubicBezTo>
                  <a:cubicBezTo>
                    <a:pt x="2" y="50"/>
                    <a:pt x="1" y="50"/>
                    <a:pt x="0" y="50"/>
                  </a:cubicBezTo>
                  <a:close/>
                </a:path>
              </a:pathLst>
            </a:custGeom>
            <a:solidFill>
              <a:srgbClr val="772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9" name="Freeform 2146"/>
            <p:cNvSpPr>
              <a:spLocks/>
            </p:cNvSpPr>
            <p:nvPr/>
          </p:nvSpPr>
          <p:spPr bwMode="auto">
            <a:xfrm>
              <a:off x="1010" y="1349"/>
              <a:ext cx="9" cy="154"/>
            </a:xfrm>
            <a:custGeom>
              <a:avLst/>
              <a:gdLst>
                <a:gd name="T0" fmla="*/ 3 w 4"/>
                <a:gd name="T1" fmla="*/ 61 h 65"/>
                <a:gd name="T2" fmla="*/ 2 w 4"/>
                <a:gd name="T3" fmla="*/ 65 h 65"/>
                <a:gd name="T4" fmla="*/ 2 w 4"/>
                <a:gd name="T5" fmla="*/ 64 h 65"/>
                <a:gd name="T6" fmla="*/ 1 w 4"/>
                <a:gd name="T7" fmla="*/ 65 h 65"/>
                <a:gd name="T8" fmla="*/ 0 w 4"/>
                <a:gd name="T9" fmla="*/ 25 h 65"/>
                <a:gd name="T10" fmla="*/ 1 w 4"/>
                <a:gd name="T11" fmla="*/ 24 h 65"/>
                <a:gd name="T12" fmla="*/ 1 w 4"/>
                <a:gd name="T13" fmla="*/ 4 h 65"/>
                <a:gd name="T14" fmla="*/ 1 w 4"/>
                <a:gd name="T15" fmla="*/ 3 h 65"/>
                <a:gd name="T16" fmla="*/ 1 w 4"/>
                <a:gd name="T17" fmla="*/ 2 h 65"/>
                <a:gd name="T18" fmla="*/ 2 w 4"/>
                <a:gd name="T19" fmla="*/ 0 h 65"/>
                <a:gd name="T20" fmla="*/ 3 w 4"/>
                <a:gd name="T21" fmla="*/ 3 h 65"/>
                <a:gd name="T22" fmla="*/ 3 w 4"/>
                <a:gd name="T23" fmla="*/ 35 h 65"/>
                <a:gd name="T24" fmla="*/ 3 w 4"/>
                <a:gd name="T25"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5">
                  <a:moveTo>
                    <a:pt x="3" y="61"/>
                  </a:moveTo>
                  <a:cubicBezTo>
                    <a:pt x="3" y="63"/>
                    <a:pt x="3" y="64"/>
                    <a:pt x="2" y="65"/>
                  </a:cubicBezTo>
                  <a:cubicBezTo>
                    <a:pt x="1" y="65"/>
                    <a:pt x="2" y="64"/>
                    <a:pt x="2" y="64"/>
                  </a:cubicBezTo>
                  <a:cubicBezTo>
                    <a:pt x="2" y="64"/>
                    <a:pt x="2" y="65"/>
                    <a:pt x="1" y="65"/>
                  </a:cubicBezTo>
                  <a:cubicBezTo>
                    <a:pt x="0" y="52"/>
                    <a:pt x="0" y="38"/>
                    <a:pt x="0" y="25"/>
                  </a:cubicBezTo>
                  <a:cubicBezTo>
                    <a:pt x="0" y="24"/>
                    <a:pt x="1" y="25"/>
                    <a:pt x="1" y="24"/>
                  </a:cubicBezTo>
                  <a:cubicBezTo>
                    <a:pt x="1" y="17"/>
                    <a:pt x="2" y="11"/>
                    <a:pt x="1" y="4"/>
                  </a:cubicBezTo>
                  <a:cubicBezTo>
                    <a:pt x="1" y="4"/>
                    <a:pt x="1" y="4"/>
                    <a:pt x="1" y="3"/>
                  </a:cubicBezTo>
                  <a:cubicBezTo>
                    <a:pt x="1" y="3"/>
                    <a:pt x="1" y="3"/>
                    <a:pt x="1" y="2"/>
                  </a:cubicBezTo>
                  <a:cubicBezTo>
                    <a:pt x="1" y="1"/>
                    <a:pt x="1" y="0"/>
                    <a:pt x="2" y="0"/>
                  </a:cubicBezTo>
                  <a:cubicBezTo>
                    <a:pt x="4" y="0"/>
                    <a:pt x="3" y="2"/>
                    <a:pt x="3" y="3"/>
                  </a:cubicBezTo>
                  <a:cubicBezTo>
                    <a:pt x="3" y="13"/>
                    <a:pt x="3" y="24"/>
                    <a:pt x="3" y="35"/>
                  </a:cubicBezTo>
                  <a:cubicBezTo>
                    <a:pt x="3" y="44"/>
                    <a:pt x="4" y="52"/>
                    <a:pt x="3" y="61"/>
                  </a:cubicBezTo>
                  <a:close/>
                </a:path>
              </a:pathLst>
            </a:custGeom>
            <a:solidFill>
              <a:srgbClr val="B87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0" name="Freeform 2147"/>
            <p:cNvSpPr>
              <a:spLocks/>
            </p:cNvSpPr>
            <p:nvPr/>
          </p:nvSpPr>
          <p:spPr bwMode="auto">
            <a:xfrm>
              <a:off x="1012" y="1332"/>
              <a:ext cx="7" cy="161"/>
            </a:xfrm>
            <a:custGeom>
              <a:avLst/>
              <a:gdLst>
                <a:gd name="T0" fmla="*/ 2 w 3"/>
                <a:gd name="T1" fmla="*/ 68 h 68"/>
                <a:gd name="T2" fmla="*/ 2 w 3"/>
                <a:gd name="T3" fmla="*/ 49 h 68"/>
                <a:gd name="T4" fmla="*/ 2 w 3"/>
                <a:gd name="T5" fmla="*/ 9 h 68"/>
                <a:gd name="T6" fmla="*/ 2 w 3"/>
                <a:gd name="T7" fmla="*/ 8 h 68"/>
                <a:gd name="T8" fmla="*/ 0 w 3"/>
                <a:gd name="T9" fmla="*/ 10 h 68"/>
                <a:gd name="T10" fmla="*/ 0 w 3"/>
                <a:gd name="T11" fmla="*/ 2 h 68"/>
                <a:gd name="T12" fmla="*/ 1 w 3"/>
                <a:gd name="T13" fmla="*/ 0 h 68"/>
                <a:gd name="T14" fmla="*/ 2 w 3"/>
                <a:gd name="T15" fmla="*/ 2 h 68"/>
                <a:gd name="T16" fmla="*/ 3 w 3"/>
                <a:gd name="T17" fmla="*/ 9 h 68"/>
                <a:gd name="T18" fmla="*/ 3 w 3"/>
                <a:gd name="T19" fmla="*/ 47 h 68"/>
                <a:gd name="T20" fmla="*/ 3 w 3"/>
                <a:gd name="T21" fmla="*/ 65 h 68"/>
                <a:gd name="T22" fmla="*/ 2 w 3"/>
                <a:gd name="T2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8">
                  <a:moveTo>
                    <a:pt x="2" y="68"/>
                  </a:moveTo>
                  <a:cubicBezTo>
                    <a:pt x="2" y="62"/>
                    <a:pt x="2" y="56"/>
                    <a:pt x="2" y="49"/>
                  </a:cubicBezTo>
                  <a:cubicBezTo>
                    <a:pt x="2" y="36"/>
                    <a:pt x="2" y="23"/>
                    <a:pt x="2" y="9"/>
                  </a:cubicBezTo>
                  <a:cubicBezTo>
                    <a:pt x="2" y="9"/>
                    <a:pt x="2" y="8"/>
                    <a:pt x="2" y="8"/>
                  </a:cubicBezTo>
                  <a:cubicBezTo>
                    <a:pt x="0" y="8"/>
                    <a:pt x="1" y="10"/>
                    <a:pt x="0" y="10"/>
                  </a:cubicBezTo>
                  <a:cubicBezTo>
                    <a:pt x="0" y="8"/>
                    <a:pt x="0" y="5"/>
                    <a:pt x="0" y="2"/>
                  </a:cubicBezTo>
                  <a:cubicBezTo>
                    <a:pt x="0" y="1"/>
                    <a:pt x="0" y="0"/>
                    <a:pt x="1" y="0"/>
                  </a:cubicBezTo>
                  <a:cubicBezTo>
                    <a:pt x="2" y="0"/>
                    <a:pt x="2" y="1"/>
                    <a:pt x="2" y="2"/>
                  </a:cubicBezTo>
                  <a:cubicBezTo>
                    <a:pt x="2" y="4"/>
                    <a:pt x="3" y="6"/>
                    <a:pt x="3" y="9"/>
                  </a:cubicBezTo>
                  <a:cubicBezTo>
                    <a:pt x="3" y="21"/>
                    <a:pt x="3" y="34"/>
                    <a:pt x="3" y="47"/>
                  </a:cubicBezTo>
                  <a:cubicBezTo>
                    <a:pt x="3" y="53"/>
                    <a:pt x="3" y="59"/>
                    <a:pt x="3" y="65"/>
                  </a:cubicBezTo>
                  <a:cubicBezTo>
                    <a:pt x="3" y="66"/>
                    <a:pt x="3" y="67"/>
                    <a:pt x="2" y="68"/>
                  </a:cubicBezTo>
                  <a:close/>
                </a:path>
              </a:pathLst>
            </a:custGeom>
            <a:solidFill>
              <a:srgbClr val="9A6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1" name="Freeform 2148"/>
            <p:cNvSpPr>
              <a:spLocks/>
            </p:cNvSpPr>
            <p:nvPr/>
          </p:nvSpPr>
          <p:spPr bwMode="auto">
            <a:xfrm>
              <a:off x="1022" y="1335"/>
              <a:ext cx="9" cy="99"/>
            </a:xfrm>
            <a:custGeom>
              <a:avLst/>
              <a:gdLst>
                <a:gd name="T0" fmla="*/ 3 w 4"/>
                <a:gd name="T1" fmla="*/ 3 h 42"/>
                <a:gd name="T2" fmla="*/ 0 w 4"/>
                <a:gd name="T3" fmla="*/ 7 h 42"/>
                <a:gd name="T4" fmla="*/ 0 w 4"/>
                <a:gd name="T5" fmla="*/ 42 h 42"/>
                <a:gd name="T6" fmla="*/ 0 w 4"/>
                <a:gd name="T7" fmla="*/ 42 h 42"/>
                <a:gd name="T8" fmla="*/ 0 w 4"/>
                <a:gd name="T9" fmla="*/ 7 h 42"/>
                <a:gd name="T10" fmla="*/ 0 w 4"/>
                <a:gd name="T11" fmla="*/ 3 h 42"/>
                <a:gd name="T12" fmla="*/ 2 w 4"/>
                <a:gd name="T13" fmla="*/ 0 h 42"/>
                <a:gd name="T14" fmla="*/ 3 w 4"/>
                <a:gd name="T15" fmla="*/ 3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2">
                  <a:moveTo>
                    <a:pt x="3" y="3"/>
                  </a:moveTo>
                  <a:cubicBezTo>
                    <a:pt x="0" y="3"/>
                    <a:pt x="0" y="6"/>
                    <a:pt x="0" y="7"/>
                  </a:cubicBezTo>
                  <a:cubicBezTo>
                    <a:pt x="0" y="19"/>
                    <a:pt x="0" y="30"/>
                    <a:pt x="0" y="42"/>
                  </a:cubicBezTo>
                  <a:cubicBezTo>
                    <a:pt x="0" y="42"/>
                    <a:pt x="0" y="42"/>
                    <a:pt x="0" y="42"/>
                  </a:cubicBezTo>
                  <a:cubicBezTo>
                    <a:pt x="0" y="30"/>
                    <a:pt x="0" y="18"/>
                    <a:pt x="0" y="7"/>
                  </a:cubicBezTo>
                  <a:cubicBezTo>
                    <a:pt x="0" y="5"/>
                    <a:pt x="0" y="4"/>
                    <a:pt x="0" y="3"/>
                  </a:cubicBezTo>
                  <a:cubicBezTo>
                    <a:pt x="0" y="2"/>
                    <a:pt x="0" y="0"/>
                    <a:pt x="2" y="0"/>
                  </a:cubicBezTo>
                  <a:cubicBezTo>
                    <a:pt x="4" y="0"/>
                    <a:pt x="3" y="2"/>
                    <a:pt x="3" y="3"/>
                  </a:cubicBezTo>
                  <a:close/>
                </a:path>
              </a:pathLst>
            </a:custGeom>
            <a:solidFill>
              <a:srgbClr val="996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2" name="Freeform 2149"/>
            <p:cNvSpPr>
              <a:spLocks/>
            </p:cNvSpPr>
            <p:nvPr/>
          </p:nvSpPr>
          <p:spPr bwMode="auto">
            <a:xfrm>
              <a:off x="1026" y="1380"/>
              <a:ext cx="5" cy="26"/>
            </a:xfrm>
            <a:custGeom>
              <a:avLst/>
              <a:gdLst>
                <a:gd name="T0" fmla="*/ 1 w 2"/>
                <a:gd name="T1" fmla="*/ 0 h 11"/>
                <a:gd name="T2" fmla="*/ 0 w 2"/>
                <a:gd name="T3" fmla="*/ 11 h 11"/>
                <a:gd name="T4" fmla="*/ 0 w 2"/>
                <a:gd name="T5" fmla="*/ 0 h 11"/>
                <a:gd name="T6" fmla="*/ 1 w 2"/>
                <a:gd name="T7" fmla="*/ 0 h 11"/>
              </a:gdLst>
              <a:ahLst/>
              <a:cxnLst>
                <a:cxn ang="0">
                  <a:pos x="T0" y="T1"/>
                </a:cxn>
                <a:cxn ang="0">
                  <a:pos x="T2" y="T3"/>
                </a:cxn>
                <a:cxn ang="0">
                  <a:pos x="T4" y="T5"/>
                </a:cxn>
                <a:cxn ang="0">
                  <a:pos x="T6" y="T7"/>
                </a:cxn>
              </a:cxnLst>
              <a:rect l="0" t="0" r="r" b="b"/>
              <a:pathLst>
                <a:path w="2" h="11">
                  <a:moveTo>
                    <a:pt x="1" y="0"/>
                  </a:moveTo>
                  <a:cubicBezTo>
                    <a:pt x="2" y="4"/>
                    <a:pt x="0" y="7"/>
                    <a:pt x="0" y="11"/>
                  </a:cubicBezTo>
                  <a:cubicBezTo>
                    <a:pt x="0" y="7"/>
                    <a:pt x="0" y="3"/>
                    <a:pt x="0" y="0"/>
                  </a:cubicBezTo>
                  <a:cubicBezTo>
                    <a:pt x="1" y="0"/>
                    <a:pt x="1" y="0"/>
                    <a:pt x="1" y="0"/>
                  </a:cubicBezTo>
                  <a:close/>
                </a:path>
              </a:pathLst>
            </a:custGeom>
            <a:solidFill>
              <a:srgbClr val="996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3" name="Freeform 2150"/>
            <p:cNvSpPr>
              <a:spLocks/>
            </p:cNvSpPr>
            <p:nvPr/>
          </p:nvSpPr>
          <p:spPr bwMode="auto">
            <a:xfrm>
              <a:off x="1024" y="1349"/>
              <a:ext cx="5" cy="24"/>
            </a:xfrm>
            <a:custGeom>
              <a:avLst/>
              <a:gdLst>
                <a:gd name="T0" fmla="*/ 1 w 2"/>
                <a:gd name="T1" fmla="*/ 10 h 10"/>
                <a:gd name="T2" fmla="*/ 2 w 2"/>
                <a:gd name="T3" fmla="*/ 0 h 10"/>
                <a:gd name="T4" fmla="*/ 1 w 2"/>
                <a:gd name="T5" fmla="*/ 10 h 10"/>
              </a:gdLst>
              <a:ahLst/>
              <a:cxnLst>
                <a:cxn ang="0">
                  <a:pos x="T0" y="T1"/>
                </a:cxn>
                <a:cxn ang="0">
                  <a:pos x="T2" y="T3"/>
                </a:cxn>
                <a:cxn ang="0">
                  <a:pos x="T4" y="T5"/>
                </a:cxn>
              </a:cxnLst>
              <a:rect l="0" t="0" r="r" b="b"/>
              <a:pathLst>
                <a:path w="2" h="10">
                  <a:moveTo>
                    <a:pt x="1" y="10"/>
                  </a:moveTo>
                  <a:cubicBezTo>
                    <a:pt x="1" y="7"/>
                    <a:pt x="0" y="3"/>
                    <a:pt x="2" y="0"/>
                  </a:cubicBezTo>
                  <a:cubicBezTo>
                    <a:pt x="2" y="3"/>
                    <a:pt x="2" y="7"/>
                    <a:pt x="1" y="10"/>
                  </a:cubicBezTo>
                  <a:close/>
                </a:path>
              </a:pathLst>
            </a:custGeom>
            <a:solidFill>
              <a:srgbClr val="996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4" name="Freeform 2151"/>
            <p:cNvSpPr>
              <a:spLocks/>
            </p:cNvSpPr>
            <p:nvPr/>
          </p:nvSpPr>
          <p:spPr bwMode="auto">
            <a:xfrm>
              <a:off x="1093" y="1247"/>
              <a:ext cx="50" cy="28"/>
            </a:xfrm>
            <a:custGeom>
              <a:avLst/>
              <a:gdLst>
                <a:gd name="T0" fmla="*/ 0 w 21"/>
                <a:gd name="T1" fmla="*/ 11 h 12"/>
                <a:gd name="T2" fmla="*/ 7 w 21"/>
                <a:gd name="T3" fmla="*/ 6 h 12"/>
                <a:gd name="T4" fmla="*/ 18 w 21"/>
                <a:gd name="T5" fmla="*/ 1 h 12"/>
                <a:gd name="T6" fmla="*/ 21 w 21"/>
                <a:gd name="T7" fmla="*/ 0 h 12"/>
                <a:gd name="T8" fmla="*/ 7 w 21"/>
                <a:gd name="T9" fmla="*/ 8 h 12"/>
                <a:gd name="T10" fmla="*/ 0 w 21"/>
                <a:gd name="T11" fmla="*/ 12 h 12"/>
                <a:gd name="T12" fmla="*/ 0 w 21"/>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0" y="11"/>
                  </a:moveTo>
                  <a:cubicBezTo>
                    <a:pt x="1" y="8"/>
                    <a:pt x="4" y="6"/>
                    <a:pt x="7" y="6"/>
                  </a:cubicBezTo>
                  <a:cubicBezTo>
                    <a:pt x="11" y="5"/>
                    <a:pt x="15" y="4"/>
                    <a:pt x="18" y="1"/>
                  </a:cubicBezTo>
                  <a:cubicBezTo>
                    <a:pt x="18" y="1"/>
                    <a:pt x="20" y="0"/>
                    <a:pt x="21" y="0"/>
                  </a:cubicBezTo>
                  <a:cubicBezTo>
                    <a:pt x="17" y="4"/>
                    <a:pt x="13" y="7"/>
                    <a:pt x="7" y="8"/>
                  </a:cubicBezTo>
                  <a:cubicBezTo>
                    <a:pt x="4" y="8"/>
                    <a:pt x="2" y="9"/>
                    <a:pt x="0" y="12"/>
                  </a:cubicBezTo>
                  <a:cubicBezTo>
                    <a:pt x="0" y="12"/>
                    <a:pt x="0" y="11"/>
                    <a:pt x="0" y="11"/>
                  </a:cubicBezTo>
                  <a:close/>
                </a:path>
              </a:pathLst>
            </a:custGeom>
            <a:solidFill>
              <a:srgbClr val="904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5" name="Freeform 2152"/>
            <p:cNvSpPr>
              <a:spLocks/>
            </p:cNvSpPr>
            <p:nvPr/>
          </p:nvSpPr>
          <p:spPr bwMode="auto">
            <a:xfrm>
              <a:off x="1022" y="1171"/>
              <a:ext cx="40" cy="88"/>
            </a:xfrm>
            <a:custGeom>
              <a:avLst/>
              <a:gdLst>
                <a:gd name="T0" fmla="*/ 2 w 17"/>
                <a:gd name="T1" fmla="*/ 26 h 37"/>
                <a:gd name="T2" fmla="*/ 6 w 17"/>
                <a:gd name="T3" fmla="*/ 23 h 37"/>
                <a:gd name="T4" fmla="*/ 3 w 17"/>
                <a:gd name="T5" fmla="*/ 20 h 37"/>
                <a:gd name="T6" fmla="*/ 2 w 17"/>
                <a:gd name="T7" fmla="*/ 3 h 37"/>
                <a:gd name="T8" fmla="*/ 7 w 17"/>
                <a:gd name="T9" fmla="*/ 1 h 37"/>
                <a:gd name="T10" fmla="*/ 11 w 17"/>
                <a:gd name="T11" fmla="*/ 11 h 37"/>
                <a:gd name="T12" fmla="*/ 12 w 17"/>
                <a:gd name="T13" fmla="*/ 18 h 37"/>
                <a:gd name="T14" fmla="*/ 14 w 17"/>
                <a:gd name="T15" fmla="*/ 24 h 37"/>
                <a:gd name="T16" fmla="*/ 14 w 17"/>
                <a:gd name="T17" fmla="*/ 29 h 37"/>
                <a:gd name="T18" fmla="*/ 13 w 17"/>
                <a:gd name="T19" fmla="*/ 32 h 37"/>
                <a:gd name="T20" fmla="*/ 13 w 17"/>
                <a:gd name="T21" fmla="*/ 33 h 37"/>
                <a:gd name="T22" fmla="*/ 11 w 17"/>
                <a:gd name="T23" fmla="*/ 30 h 37"/>
                <a:gd name="T24" fmla="*/ 9 w 17"/>
                <a:gd name="T25" fmla="*/ 25 h 37"/>
                <a:gd name="T26" fmla="*/ 6 w 17"/>
                <a:gd name="T27" fmla="*/ 26 h 37"/>
                <a:gd name="T28" fmla="*/ 4 w 17"/>
                <a:gd name="T29" fmla="*/ 32 h 37"/>
                <a:gd name="T30" fmla="*/ 7 w 17"/>
                <a:gd name="T31" fmla="*/ 37 h 37"/>
                <a:gd name="T32" fmla="*/ 2 w 17"/>
                <a:gd name="T33" fmla="*/ 31 h 37"/>
                <a:gd name="T34" fmla="*/ 2 w 17"/>
                <a:gd name="T35"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7">
                  <a:moveTo>
                    <a:pt x="2" y="26"/>
                  </a:moveTo>
                  <a:cubicBezTo>
                    <a:pt x="3" y="25"/>
                    <a:pt x="4" y="23"/>
                    <a:pt x="6" y="23"/>
                  </a:cubicBezTo>
                  <a:cubicBezTo>
                    <a:pt x="6" y="21"/>
                    <a:pt x="4" y="21"/>
                    <a:pt x="3" y="20"/>
                  </a:cubicBezTo>
                  <a:cubicBezTo>
                    <a:pt x="1" y="16"/>
                    <a:pt x="0" y="7"/>
                    <a:pt x="2" y="3"/>
                  </a:cubicBezTo>
                  <a:cubicBezTo>
                    <a:pt x="3" y="2"/>
                    <a:pt x="5" y="0"/>
                    <a:pt x="7" y="1"/>
                  </a:cubicBezTo>
                  <a:cubicBezTo>
                    <a:pt x="10" y="4"/>
                    <a:pt x="10" y="7"/>
                    <a:pt x="11" y="11"/>
                  </a:cubicBezTo>
                  <a:cubicBezTo>
                    <a:pt x="11" y="13"/>
                    <a:pt x="11" y="16"/>
                    <a:pt x="12" y="18"/>
                  </a:cubicBezTo>
                  <a:cubicBezTo>
                    <a:pt x="12" y="20"/>
                    <a:pt x="12" y="22"/>
                    <a:pt x="14" y="24"/>
                  </a:cubicBezTo>
                  <a:cubicBezTo>
                    <a:pt x="16" y="25"/>
                    <a:pt x="17" y="27"/>
                    <a:pt x="14" y="29"/>
                  </a:cubicBezTo>
                  <a:cubicBezTo>
                    <a:pt x="13" y="30"/>
                    <a:pt x="13" y="31"/>
                    <a:pt x="13" y="32"/>
                  </a:cubicBezTo>
                  <a:cubicBezTo>
                    <a:pt x="13" y="32"/>
                    <a:pt x="13" y="33"/>
                    <a:pt x="13" y="33"/>
                  </a:cubicBezTo>
                  <a:cubicBezTo>
                    <a:pt x="11" y="34"/>
                    <a:pt x="11" y="32"/>
                    <a:pt x="11" y="30"/>
                  </a:cubicBezTo>
                  <a:cubicBezTo>
                    <a:pt x="11" y="28"/>
                    <a:pt x="11" y="26"/>
                    <a:pt x="9" y="25"/>
                  </a:cubicBezTo>
                  <a:cubicBezTo>
                    <a:pt x="8" y="25"/>
                    <a:pt x="6" y="25"/>
                    <a:pt x="6" y="26"/>
                  </a:cubicBezTo>
                  <a:cubicBezTo>
                    <a:pt x="4" y="28"/>
                    <a:pt x="3" y="30"/>
                    <a:pt x="4" y="32"/>
                  </a:cubicBezTo>
                  <a:cubicBezTo>
                    <a:pt x="4" y="34"/>
                    <a:pt x="6" y="36"/>
                    <a:pt x="7" y="37"/>
                  </a:cubicBezTo>
                  <a:cubicBezTo>
                    <a:pt x="3" y="37"/>
                    <a:pt x="1" y="35"/>
                    <a:pt x="2" y="31"/>
                  </a:cubicBezTo>
                  <a:cubicBezTo>
                    <a:pt x="3" y="29"/>
                    <a:pt x="2" y="28"/>
                    <a:pt x="2" y="26"/>
                  </a:cubicBezTo>
                  <a:close/>
                </a:path>
              </a:pathLst>
            </a:custGeom>
            <a:solidFill>
              <a:srgbClr val="E29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6" name="Freeform 2153"/>
            <p:cNvSpPr>
              <a:spLocks/>
            </p:cNvSpPr>
            <p:nvPr/>
          </p:nvSpPr>
          <p:spPr bwMode="auto">
            <a:xfrm>
              <a:off x="1036" y="1256"/>
              <a:ext cx="31" cy="15"/>
            </a:xfrm>
            <a:custGeom>
              <a:avLst/>
              <a:gdLst>
                <a:gd name="T0" fmla="*/ 1 w 13"/>
                <a:gd name="T1" fmla="*/ 1 h 6"/>
                <a:gd name="T2" fmla="*/ 12 w 13"/>
                <a:gd name="T3" fmla="*/ 5 h 6"/>
                <a:gd name="T4" fmla="*/ 13 w 13"/>
                <a:gd name="T5" fmla="*/ 6 h 6"/>
                <a:gd name="T6" fmla="*/ 2 w 13"/>
                <a:gd name="T7" fmla="*/ 4 h 6"/>
                <a:gd name="T8" fmla="*/ 1 w 13"/>
                <a:gd name="T9" fmla="*/ 1 h 6"/>
              </a:gdLst>
              <a:ahLst/>
              <a:cxnLst>
                <a:cxn ang="0">
                  <a:pos x="T0" y="T1"/>
                </a:cxn>
                <a:cxn ang="0">
                  <a:pos x="T2" y="T3"/>
                </a:cxn>
                <a:cxn ang="0">
                  <a:pos x="T4" y="T5"/>
                </a:cxn>
                <a:cxn ang="0">
                  <a:pos x="T6" y="T7"/>
                </a:cxn>
                <a:cxn ang="0">
                  <a:pos x="T8" y="T9"/>
                </a:cxn>
              </a:cxnLst>
              <a:rect l="0" t="0" r="r" b="b"/>
              <a:pathLst>
                <a:path w="13" h="6">
                  <a:moveTo>
                    <a:pt x="1" y="1"/>
                  </a:moveTo>
                  <a:cubicBezTo>
                    <a:pt x="5" y="0"/>
                    <a:pt x="8" y="5"/>
                    <a:pt x="12" y="5"/>
                  </a:cubicBezTo>
                  <a:cubicBezTo>
                    <a:pt x="13" y="4"/>
                    <a:pt x="13" y="5"/>
                    <a:pt x="13" y="6"/>
                  </a:cubicBezTo>
                  <a:cubicBezTo>
                    <a:pt x="10" y="6"/>
                    <a:pt x="6" y="5"/>
                    <a:pt x="2" y="4"/>
                  </a:cubicBezTo>
                  <a:cubicBezTo>
                    <a:pt x="1" y="4"/>
                    <a:pt x="0" y="3"/>
                    <a:pt x="1" y="1"/>
                  </a:cubicBezTo>
                  <a:close/>
                </a:path>
              </a:pathLst>
            </a:custGeom>
            <a:solidFill>
              <a:srgbClr val="E29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7" name="Freeform 2154"/>
            <p:cNvSpPr>
              <a:spLocks/>
            </p:cNvSpPr>
            <p:nvPr/>
          </p:nvSpPr>
          <p:spPr bwMode="auto">
            <a:xfrm>
              <a:off x="1661" y="1354"/>
              <a:ext cx="12" cy="715"/>
            </a:xfrm>
            <a:custGeom>
              <a:avLst/>
              <a:gdLst>
                <a:gd name="T0" fmla="*/ 4 w 5"/>
                <a:gd name="T1" fmla="*/ 3 h 302"/>
                <a:gd name="T2" fmla="*/ 4 w 5"/>
                <a:gd name="T3" fmla="*/ 80 h 302"/>
                <a:gd name="T4" fmla="*/ 4 w 5"/>
                <a:gd name="T5" fmla="*/ 238 h 302"/>
                <a:gd name="T6" fmla="*/ 3 w 5"/>
                <a:gd name="T7" fmla="*/ 289 h 302"/>
                <a:gd name="T8" fmla="*/ 4 w 5"/>
                <a:gd name="T9" fmla="*/ 301 h 302"/>
                <a:gd name="T10" fmla="*/ 0 w 5"/>
                <a:gd name="T11" fmla="*/ 299 h 302"/>
                <a:gd name="T12" fmla="*/ 0 w 5"/>
                <a:gd name="T13" fmla="*/ 256 h 302"/>
                <a:gd name="T14" fmla="*/ 0 w 5"/>
                <a:gd name="T15" fmla="*/ 229 h 302"/>
                <a:gd name="T16" fmla="*/ 0 w 5"/>
                <a:gd name="T17" fmla="*/ 205 h 302"/>
                <a:gd name="T18" fmla="*/ 1 w 5"/>
                <a:gd name="T19" fmla="*/ 158 h 302"/>
                <a:gd name="T20" fmla="*/ 1 w 5"/>
                <a:gd name="T21" fmla="*/ 98 h 302"/>
                <a:gd name="T22" fmla="*/ 1 w 5"/>
                <a:gd name="T23" fmla="*/ 54 h 302"/>
                <a:gd name="T24" fmla="*/ 1 w 5"/>
                <a:gd name="T25" fmla="*/ 44 h 302"/>
                <a:gd name="T26" fmla="*/ 2 w 5"/>
                <a:gd name="T27" fmla="*/ 34 h 302"/>
                <a:gd name="T28" fmla="*/ 3 w 5"/>
                <a:gd name="T29" fmla="*/ 30 h 302"/>
                <a:gd name="T30" fmla="*/ 3 w 5"/>
                <a:gd name="T31" fmla="*/ 4 h 302"/>
                <a:gd name="T32" fmla="*/ 4 w 5"/>
                <a:gd name="T33" fmla="*/ 0 h 302"/>
                <a:gd name="T34" fmla="*/ 4 w 5"/>
                <a:gd name="T35"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302">
                  <a:moveTo>
                    <a:pt x="4" y="3"/>
                  </a:moveTo>
                  <a:cubicBezTo>
                    <a:pt x="4" y="29"/>
                    <a:pt x="5" y="54"/>
                    <a:pt x="4" y="80"/>
                  </a:cubicBezTo>
                  <a:cubicBezTo>
                    <a:pt x="4" y="132"/>
                    <a:pt x="4" y="185"/>
                    <a:pt x="4" y="238"/>
                  </a:cubicBezTo>
                  <a:cubicBezTo>
                    <a:pt x="3" y="255"/>
                    <a:pt x="3" y="272"/>
                    <a:pt x="3" y="289"/>
                  </a:cubicBezTo>
                  <a:cubicBezTo>
                    <a:pt x="3" y="293"/>
                    <a:pt x="1" y="297"/>
                    <a:pt x="4" y="301"/>
                  </a:cubicBezTo>
                  <a:cubicBezTo>
                    <a:pt x="1" y="302"/>
                    <a:pt x="0" y="301"/>
                    <a:pt x="0" y="299"/>
                  </a:cubicBezTo>
                  <a:cubicBezTo>
                    <a:pt x="0" y="284"/>
                    <a:pt x="0" y="270"/>
                    <a:pt x="0" y="256"/>
                  </a:cubicBezTo>
                  <a:cubicBezTo>
                    <a:pt x="0" y="247"/>
                    <a:pt x="1" y="238"/>
                    <a:pt x="0" y="229"/>
                  </a:cubicBezTo>
                  <a:cubicBezTo>
                    <a:pt x="0" y="221"/>
                    <a:pt x="0" y="213"/>
                    <a:pt x="0" y="205"/>
                  </a:cubicBezTo>
                  <a:cubicBezTo>
                    <a:pt x="1" y="189"/>
                    <a:pt x="0" y="173"/>
                    <a:pt x="1" y="158"/>
                  </a:cubicBezTo>
                  <a:cubicBezTo>
                    <a:pt x="1" y="138"/>
                    <a:pt x="1" y="118"/>
                    <a:pt x="1" y="98"/>
                  </a:cubicBezTo>
                  <a:cubicBezTo>
                    <a:pt x="1" y="84"/>
                    <a:pt x="1" y="69"/>
                    <a:pt x="1" y="54"/>
                  </a:cubicBezTo>
                  <a:cubicBezTo>
                    <a:pt x="1" y="51"/>
                    <a:pt x="1" y="47"/>
                    <a:pt x="1" y="44"/>
                  </a:cubicBezTo>
                  <a:cubicBezTo>
                    <a:pt x="3" y="41"/>
                    <a:pt x="1" y="37"/>
                    <a:pt x="2" y="34"/>
                  </a:cubicBezTo>
                  <a:cubicBezTo>
                    <a:pt x="3" y="33"/>
                    <a:pt x="3" y="31"/>
                    <a:pt x="3" y="30"/>
                  </a:cubicBezTo>
                  <a:cubicBezTo>
                    <a:pt x="3" y="21"/>
                    <a:pt x="3" y="13"/>
                    <a:pt x="3" y="4"/>
                  </a:cubicBezTo>
                  <a:cubicBezTo>
                    <a:pt x="3" y="2"/>
                    <a:pt x="3" y="1"/>
                    <a:pt x="4" y="0"/>
                  </a:cubicBezTo>
                  <a:cubicBezTo>
                    <a:pt x="5" y="1"/>
                    <a:pt x="5" y="2"/>
                    <a:pt x="4" y="3"/>
                  </a:cubicBezTo>
                  <a:close/>
                </a:path>
              </a:pathLst>
            </a:custGeom>
            <a:solidFill>
              <a:srgbClr val="874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8" name="Freeform 2155"/>
            <p:cNvSpPr>
              <a:spLocks/>
            </p:cNvSpPr>
            <p:nvPr/>
          </p:nvSpPr>
          <p:spPr bwMode="auto">
            <a:xfrm>
              <a:off x="1671" y="1176"/>
              <a:ext cx="40" cy="90"/>
            </a:xfrm>
            <a:custGeom>
              <a:avLst/>
              <a:gdLst>
                <a:gd name="T0" fmla="*/ 7 w 17"/>
                <a:gd name="T1" fmla="*/ 38 h 38"/>
                <a:gd name="T2" fmla="*/ 2 w 17"/>
                <a:gd name="T3" fmla="*/ 32 h 38"/>
                <a:gd name="T4" fmla="*/ 2 w 17"/>
                <a:gd name="T5" fmla="*/ 26 h 38"/>
                <a:gd name="T6" fmla="*/ 8 w 17"/>
                <a:gd name="T7" fmla="*/ 22 h 38"/>
                <a:gd name="T8" fmla="*/ 2 w 17"/>
                <a:gd name="T9" fmla="*/ 24 h 38"/>
                <a:gd name="T10" fmla="*/ 1 w 17"/>
                <a:gd name="T11" fmla="*/ 23 h 38"/>
                <a:gd name="T12" fmla="*/ 5 w 17"/>
                <a:gd name="T13" fmla="*/ 18 h 38"/>
                <a:gd name="T14" fmla="*/ 5 w 17"/>
                <a:gd name="T15" fmla="*/ 7 h 38"/>
                <a:gd name="T16" fmla="*/ 3 w 17"/>
                <a:gd name="T17" fmla="*/ 4 h 38"/>
                <a:gd name="T18" fmla="*/ 7 w 17"/>
                <a:gd name="T19" fmla="*/ 1 h 38"/>
                <a:gd name="T20" fmla="*/ 11 w 17"/>
                <a:gd name="T21" fmla="*/ 16 h 38"/>
                <a:gd name="T22" fmla="*/ 13 w 17"/>
                <a:gd name="T23" fmla="*/ 23 h 38"/>
                <a:gd name="T24" fmla="*/ 12 w 17"/>
                <a:gd name="T25" fmla="*/ 32 h 38"/>
                <a:gd name="T26" fmla="*/ 10 w 17"/>
                <a:gd name="T27" fmla="*/ 29 h 38"/>
                <a:gd name="T28" fmla="*/ 8 w 17"/>
                <a:gd name="T29" fmla="*/ 26 h 38"/>
                <a:gd name="T30" fmla="*/ 5 w 17"/>
                <a:gd name="T31" fmla="*/ 28 h 38"/>
                <a:gd name="T32" fmla="*/ 6 w 17"/>
                <a:gd name="T33" fmla="*/ 35 h 38"/>
                <a:gd name="T34" fmla="*/ 7 w 17"/>
                <a:gd name="T3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8">
                  <a:moveTo>
                    <a:pt x="7" y="38"/>
                  </a:moveTo>
                  <a:cubicBezTo>
                    <a:pt x="3" y="38"/>
                    <a:pt x="2" y="36"/>
                    <a:pt x="2" y="32"/>
                  </a:cubicBezTo>
                  <a:cubicBezTo>
                    <a:pt x="2" y="30"/>
                    <a:pt x="2" y="28"/>
                    <a:pt x="2" y="26"/>
                  </a:cubicBezTo>
                  <a:cubicBezTo>
                    <a:pt x="4" y="24"/>
                    <a:pt x="5" y="23"/>
                    <a:pt x="8" y="22"/>
                  </a:cubicBezTo>
                  <a:cubicBezTo>
                    <a:pt x="5" y="22"/>
                    <a:pt x="3" y="23"/>
                    <a:pt x="2" y="24"/>
                  </a:cubicBezTo>
                  <a:cubicBezTo>
                    <a:pt x="0" y="25"/>
                    <a:pt x="1" y="24"/>
                    <a:pt x="1" y="23"/>
                  </a:cubicBezTo>
                  <a:cubicBezTo>
                    <a:pt x="1" y="21"/>
                    <a:pt x="4" y="20"/>
                    <a:pt x="5" y="18"/>
                  </a:cubicBezTo>
                  <a:cubicBezTo>
                    <a:pt x="7" y="15"/>
                    <a:pt x="5" y="11"/>
                    <a:pt x="5" y="7"/>
                  </a:cubicBezTo>
                  <a:cubicBezTo>
                    <a:pt x="4" y="6"/>
                    <a:pt x="4" y="5"/>
                    <a:pt x="3" y="4"/>
                  </a:cubicBezTo>
                  <a:cubicBezTo>
                    <a:pt x="4" y="1"/>
                    <a:pt x="5" y="0"/>
                    <a:pt x="7" y="1"/>
                  </a:cubicBezTo>
                  <a:cubicBezTo>
                    <a:pt x="10" y="6"/>
                    <a:pt x="11" y="11"/>
                    <a:pt x="11" y="16"/>
                  </a:cubicBezTo>
                  <a:cubicBezTo>
                    <a:pt x="11" y="19"/>
                    <a:pt x="12" y="21"/>
                    <a:pt x="13" y="23"/>
                  </a:cubicBezTo>
                  <a:cubicBezTo>
                    <a:pt x="17" y="28"/>
                    <a:pt x="17" y="28"/>
                    <a:pt x="12" y="32"/>
                  </a:cubicBezTo>
                  <a:cubicBezTo>
                    <a:pt x="10" y="32"/>
                    <a:pt x="10" y="30"/>
                    <a:pt x="10" y="29"/>
                  </a:cubicBezTo>
                  <a:cubicBezTo>
                    <a:pt x="10" y="28"/>
                    <a:pt x="10" y="26"/>
                    <a:pt x="8" y="26"/>
                  </a:cubicBezTo>
                  <a:cubicBezTo>
                    <a:pt x="7" y="26"/>
                    <a:pt x="6" y="27"/>
                    <a:pt x="5" y="28"/>
                  </a:cubicBezTo>
                  <a:cubicBezTo>
                    <a:pt x="4" y="31"/>
                    <a:pt x="5" y="33"/>
                    <a:pt x="6" y="35"/>
                  </a:cubicBezTo>
                  <a:cubicBezTo>
                    <a:pt x="6" y="36"/>
                    <a:pt x="7" y="37"/>
                    <a:pt x="7" y="38"/>
                  </a:cubicBezTo>
                  <a:close/>
                </a:path>
              </a:pathLst>
            </a:custGeom>
            <a:solidFill>
              <a:srgbClr val="E29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9" name="Freeform 2156"/>
            <p:cNvSpPr>
              <a:spLocks/>
            </p:cNvSpPr>
            <p:nvPr/>
          </p:nvSpPr>
          <p:spPr bwMode="auto">
            <a:xfrm>
              <a:off x="1654" y="1337"/>
              <a:ext cx="14" cy="121"/>
            </a:xfrm>
            <a:custGeom>
              <a:avLst/>
              <a:gdLst>
                <a:gd name="T0" fmla="*/ 5 w 6"/>
                <a:gd name="T1" fmla="*/ 41 h 51"/>
                <a:gd name="T2" fmla="*/ 4 w 6"/>
                <a:gd name="T3" fmla="*/ 51 h 51"/>
                <a:gd name="T4" fmla="*/ 4 w 6"/>
                <a:gd name="T5" fmla="*/ 30 h 51"/>
                <a:gd name="T6" fmla="*/ 3 w 6"/>
                <a:gd name="T7" fmla="*/ 32 h 51"/>
                <a:gd name="T8" fmla="*/ 3 w 6"/>
                <a:gd name="T9" fmla="*/ 45 h 51"/>
                <a:gd name="T10" fmla="*/ 2 w 6"/>
                <a:gd name="T11" fmla="*/ 49 h 51"/>
                <a:gd name="T12" fmla="*/ 1 w 6"/>
                <a:gd name="T13" fmla="*/ 36 h 51"/>
                <a:gd name="T14" fmla="*/ 1 w 6"/>
                <a:gd name="T15" fmla="*/ 30 h 51"/>
                <a:gd name="T16" fmla="*/ 2 w 6"/>
                <a:gd name="T17" fmla="*/ 27 h 51"/>
                <a:gd name="T18" fmla="*/ 2 w 6"/>
                <a:gd name="T19" fmla="*/ 24 h 51"/>
                <a:gd name="T20" fmla="*/ 1 w 6"/>
                <a:gd name="T21" fmla="*/ 23 h 51"/>
                <a:gd name="T22" fmla="*/ 2 w 6"/>
                <a:gd name="T23" fmla="*/ 10 h 51"/>
                <a:gd name="T24" fmla="*/ 2 w 6"/>
                <a:gd name="T25" fmla="*/ 2 h 51"/>
                <a:gd name="T26" fmla="*/ 3 w 6"/>
                <a:gd name="T27" fmla="*/ 0 h 51"/>
                <a:gd name="T28" fmla="*/ 5 w 6"/>
                <a:gd name="T29" fmla="*/ 1 h 51"/>
                <a:gd name="T30" fmla="*/ 5 w 6"/>
                <a:gd name="T31" fmla="*/ 6 h 51"/>
                <a:gd name="T32" fmla="*/ 5 w 6"/>
                <a:gd name="T33"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1">
                  <a:moveTo>
                    <a:pt x="5" y="41"/>
                  </a:moveTo>
                  <a:cubicBezTo>
                    <a:pt x="5" y="44"/>
                    <a:pt x="6" y="48"/>
                    <a:pt x="4" y="51"/>
                  </a:cubicBezTo>
                  <a:cubicBezTo>
                    <a:pt x="4" y="44"/>
                    <a:pt x="4" y="37"/>
                    <a:pt x="4" y="30"/>
                  </a:cubicBezTo>
                  <a:cubicBezTo>
                    <a:pt x="2" y="30"/>
                    <a:pt x="3" y="31"/>
                    <a:pt x="3" y="32"/>
                  </a:cubicBezTo>
                  <a:cubicBezTo>
                    <a:pt x="3" y="36"/>
                    <a:pt x="3" y="41"/>
                    <a:pt x="3" y="45"/>
                  </a:cubicBezTo>
                  <a:cubicBezTo>
                    <a:pt x="3" y="46"/>
                    <a:pt x="3" y="48"/>
                    <a:pt x="2" y="49"/>
                  </a:cubicBezTo>
                  <a:cubicBezTo>
                    <a:pt x="1" y="45"/>
                    <a:pt x="2" y="40"/>
                    <a:pt x="1" y="36"/>
                  </a:cubicBezTo>
                  <a:cubicBezTo>
                    <a:pt x="1" y="34"/>
                    <a:pt x="2" y="32"/>
                    <a:pt x="1" y="30"/>
                  </a:cubicBezTo>
                  <a:cubicBezTo>
                    <a:pt x="0" y="28"/>
                    <a:pt x="1" y="28"/>
                    <a:pt x="2" y="27"/>
                  </a:cubicBezTo>
                  <a:cubicBezTo>
                    <a:pt x="3" y="26"/>
                    <a:pt x="4" y="25"/>
                    <a:pt x="2" y="24"/>
                  </a:cubicBezTo>
                  <a:cubicBezTo>
                    <a:pt x="1" y="24"/>
                    <a:pt x="1" y="24"/>
                    <a:pt x="1" y="23"/>
                  </a:cubicBezTo>
                  <a:cubicBezTo>
                    <a:pt x="5" y="19"/>
                    <a:pt x="3" y="14"/>
                    <a:pt x="2" y="10"/>
                  </a:cubicBezTo>
                  <a:cubicBezTo>
                    <a:pt x="2" y="7"/>
                    <a:pt x="2" y="4"/>
                    <a:pt x="2" y="2"/>
                  </a:cubicBezTo>
                  <a:cubicBezTo>
                    <a:pt x="2" y="1"/>
                    <a:pt x="2" y="0"/>
                    <a:pt x="3" y="0"/>
                  </a:cubicBezTo>
                  <a:cubicBezTo>
                    <a:pt x="4" y="0"/>
                    <a:pt x="4" y="0"/>
                    <a:pt x="5" y="1"/>
                  </a:cubicBezTo>
                  <a:cubicBezTo>
                    <a:pt x="5" y="3"/>
                    <a:pt x="5" y="4"/>
                    <a:pt x="5" y="6"/>
                  </a:cubicBezTo>
                  <a:cubicBezTo>
                    <a:pt x="5" y="17"/>
                    <a:pt x="5" y="29"/>
                    <a:pt x="5" y="41"/>
                  </a:cubicBezTo>
                  <a:close/>
                </a:path>
              </a:pathLst>
            </a:custGeom>
            <a:solidFill>
              <a:srgbClr val="A66D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0" name="Freeform 2157"/>
            <p:cNvSpPr>
              <a:spLocks/>
            </p:cNvSpPr>
            <p:nvPr/>
          </p:nvSpPr>
          <p:spPr bwMode="auto">
            <a:xfrm>
              <a:off x="1654" y="1285"/>
              <a:ext cx="26" cy="35"/>
            </a:xfrm>
            <a:custGeom>
              <a:avLst/>
              <a:gdLst>
                <a:gd name="T0" fmla="*/ 5 w 11"/>
                <a:gd name="T1" fmla="*/ 14 h 15"/>
                <a:gd name="T2" fmla="*/ 0 w 11"/>
                <a:gd name="T3" fmla="*/ 9 h 15"/>
                <a:gd name="T4" fmla="*/ 6 w 11"/>
                <a:gd name="T5" fmla="*/ 0 h 15"/>
                <a:gd name="T6" fmla="*/ 11 w 11"/>
                <a:gd name="T7" fmla="*/ 9 h 15"/>
                <a:gd name="T8" fmla="*/ 5 w 11"/>
                <a:gd name="T9" fmla="*/ 14 h 15"/>
              </a:gdLst>
              <a:ahLst/>
              <a:cxnLst>
                <a:cxn ang="0">
                  <a:pos x="T0" y="T1"/>
                </a:cxn>
                <a:cxn ang="0">
                  <a:pos x="T2" y="T3"/>
                </a:cxn>
                <a:cxn ang="0">
                  <a:pos x="T4" y="T5"/>
                </a:cxn>
                <a:cxn ang="0">
                  <a:pos x="T6" y="T7"/>
                </a:cxn>
                <a:cxn ang="0">
                  <a:pos x="T8" y="T9"/>
                </a:cxn>
              </a:cxnLst>
              <a:rect l="0" t="0" r="r" b="b"/>
              <a:pathLst>
                <a:path w="11" h="15">
                  <a:moveTo>
                    <a:pt x="5" y="14"/>
                  </a:moveTo>
                  <a:cubicBezTo>
                    <a:pt x="1" y="15"/>
                    <a:pt x="0" y="13"/>
                    <a:pt x="0" y="9"/>
                  </a:cubicBezTo>
                  <a:cubicBezTo>
                    <a:pt x="1" y="4"/>
                    <a:pt x="3" y="0"/>
                    <a:pt x="6" y="0"/>
                  </a:cubicBezTo>
                  <a:cubicBezTo>
                    <a:pt x="8" y="0"/>
                    <a:pt x="11" y="4"/>
                    <a:pt x="11" y="9"/>
                  </a:cubicBezTo>
                  <a:cubicBezTo>
                    <a:pt x="11" y="13"/>
                    <a:pt x="10" y="14"/>
                    <a:pt x="5" y="14"/>
                  </a:cubicBezTo>
                  <a:close/>
                </a:path>
              </a:pathLst>
            </a:custGeom>
            <a:solidFill>
              <a:srgbClr val="A25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1" name="Freeform 2158"/>
            <p:cNvSpPr>
              <a:spLocks/>
            </p:cNvSpPr>
            <p:nvPr/>
          </p:nvSpPr>
          <p:spPr bwMode="auto">
            <a:xfrm>
              <a:off x="1599" y="1271"/>
              <a:ext cx="60" cy="26"/>
            </a:xfrm>
            <a:custGeom>
              <a:avLst/>
              <a:gdLst>
                <a:gd name="T0" fmla="*/ 4 w 25"/>
                <a:gd name="T1" fmla="*/ 7 h 11"/>
                <a:gd name="T2" fmla="*/ 20 w 25"/>
                <a:gd name="T3" fmla="*/ 7 h 11"/>
                <a:gd name="T4" fmla="*/ 22 w 25"/>
                <a:gd name="T5" fmla="*/ 4 h 11"/>
                <a:gd name="T6" fmla="*/ 19 w 25"/>
                <a:gd name="T7" fmla="*/ 3 h 11"/>
                <a:gd name="T8" fmla="*/ 25 w 25"/>
                <a:gd name="T9" fmla="*/ 1 h 11"/>
                <a:gd name="T10" fmla="*/ 24 w 25"/>
                <a:gd name="T11" fmla="*/ 7 h 11"/>
                <a:gd name="T12" fmla="*/ 24 w 25"/>
                <a:gd name="T13" fmla="*/ 7 h 11"/>
                <a:gd name="T14" fmla="*/ 2 w 25"/>
                <a:gd name="T15" fmla="*/ 8 h 11"/>
                <a:gd name="T16" fmla="*/ 0 w 25"/>
                <a:gd name="T17" fmla="*/ 5 h 11"/>
                <a:gd name="T18" fmla="*/ 1 w 25"/>
                <a:gd name="T19" fmla="*/ 5 h 11"/>
                <a:gd name="T20" fmla="*/ 4 w 25"/>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1">
                  <a:moveTo>
                    <a:pt x="4" y="7"/>
                  </a:moveTo>
                  <a:cubicBezTo>
                    <a:pt x="9" y="10"/>
                    <a:pt x="14" y="9"/>
                    <a:pt x="20" y="7"/>
                  </a:cubicBezTo>
                  <a:cubicBezTo>
                    <a:pt x="21" y="6"/>
                    <a:pt x="22" y="6"/>
                    <a:pt x="22" y="4"/>
                  </a:cubicBezTo>
                  <a:cubicBezTo>
                    <a:pt x="22" y="3"/>
                    <a:pt x="20" y="3"/>
                    <a:pt x="19" y="3"/>
                  </a:cubicBezTo>
                  <a:cubicBezTo>
                    <a:pt x="21" y="2"/>
                    <a:pt x="22" y="0"/>
                    <a:pt x="25" y="1"/>
                  </a:cubicBezTo>
                  <a:cubicBezTo>
                    <a:pt x="24" y="3"/>
                    <a:pt x="25" y="5"/>
                    <a:pt x="24" y="7"/>
                  </a:cubicBezTo>
                  <a:cubicBezTo>
                    <a:pt x="24" y="7"/>
                    <a:pt x="24" y="7"/>
                    <a:pt x="24" y="7"/>
                  </a:cubicBezTo>
                  <a:cubicBezTo>
                    <a:pt x="20" y="11"/>
                    <a:pt x="7" y="11"/>
                    <a:pt x="2" y="8"/>
                  </a:cubicBezTo>
                  <a:cubicBezTo>
                    <a:pt x="1" y="7"/>
                    <a:pt x="0" y="6"/>
                    <a:pt x="0" y="5"/>
                  </a:cubicBezTo>
                  <a:cubicBezTo>
                    <a:pt x="0" y="5"/>
                    <a:pt x="1" y="5"/>
                    <a:pt x="1" y="5"/>
                  </a:cubicBezTo>
                  <a:cubicBezTo>
                    <a:pt x="3" y="4"/>
                    <a:pt x="3" y="6"/>
                    <a:pt x="4" y="7"/>
                  </a:cubicBezTo>
                  <a:close/>
                </a:path>
              </a:pathLst>
            </a:custGeom>
            <a:solidFill>
              <a:srgbClr val="D98B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2" name="Freeform 2159"/>
            <p:cNvSpPr>
              <a:spLocks/>
            </p:cNvSpPr>
            <p:nvPr/>
          </p:nvSpPr>
          <p:spPr bwMode="auto">
            <a:xfrm>
              <a:off x="1671" y="1174"/>
              <a:ext cx="19" cy="56"/>
            </a:xfrm>
            <a:custGeom>
              <a:avLst/>
              <a:gdLst>
                <a:gd name="T0" fmla="*/ 7 w 8"/>
                <a:gd name="T1" fmla="*/ 2 h 24"/>
                <a:gd name="T2" fmla="*/ 4 w 8"/>
                <a:gd name="T3" fmla="*/ 4 h 24"/>
                <a:gd name="T4" fmla="*/ 3 w 8"/>
                <a:gd name="T5" fmla="*/ 9 h 24"/>
                <a:gd name="T6" fmla="*/ 5 w 8"/>
                <a:gd name="T7" fmla="*/ 20 h 24"/>
                <a:gd name="T8" fmla="*/ 1 w 8"/>
                <a:gd name="T9" fmla="*/ 24 h 24"/>
                <a:gd name="T10" fmla="*/ 0 w 8"/>
                <a:gd name="T11" fmla="*/ 6 h 24"/>
                <a:gd name="T12" fmla="*/ 3 w 8"/>
                <a:gd name="T13" fmla="*/ 0 h 24"/>
                <a:gd name="T14" fmla="*/ 6 w 8"/>
                <a:gd name="T15" fmla="*/ 1 h 24"/>
                <a:gd name="T16" fmla="*/ 7 w 8"/>
                <a:gd name="T1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
                  <a:moveTo>
                    <a:pt x="7" y="2"/>
                  </a:moveTo>
                  <a:cubicBezTo>
                    <a:pt x="6" y="3"/>
                    <a:pt x="4" y="3"/>
                    <a:pt x="4" y="4"/>
                  </a:cubicBezTo>
                  <a:cubicBezTo>
                    <a:pt x="4" y="6"/>
                    <a:pt x="4" y="7"/>
                    <a:pt x="3" y="9"/>
                  </a:cubicBezTo>
                  <a:cubicBezTo>
                    <a:pt x="2" y="13"/>
                    <a:pt x="4" y="16"/>
                    <a:pt x="5" y="20"/>
                  </a:cubicBezTo>
                  <a:cubicBezTo>
                    <a:pt x="4" y="22"/>
                    <a:pt x="2" y="23"/>
                    <a:pt x="1" y="24"/>
                  </a:cubicBezTo>
                  <a:cubicBezTo>
                    <a:pt x="0" y="18"/>
                    <a:pt x="0" y="12"/>
                    <a:pt x="0" y="6"/>
                  </a:cubicBezTo>
                  <a:cubicBezTo>
                    <a:pt x="1" y="4"/>
                    <a:pt x="0" y="1"/>
                    <a:pt x="3" y="0"/>
                  </a:cubicBezTo>
                  <a:cubicBezTo>
                    <a:pt x="4" y="2"/>
                    <a:pt x="5" y="0"/>
                    <a:pt x="6" y="1"/>
                  </a:cubicBezTo>
                  <a:cubicBezTo>
                    <a:pt x="8" y="1"/>
                    <a:pt x="7" y="1"/>
                    <a:pt x="7" y="2"/>
                  </a:cubicBezTo>
                  <a:close/>
                </a:path>
              </a:pathLst>
            </a:custGeom>
            <a:solidFill>
              <a:srgbClr val="C67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3" name="Freeform 2160"/>
            <p:cNvSpPr>
              <a:spLocks/>
            </p:cNvSpPr>
            <p:nvPr/>
          </p:nvSpPr>
          <p:spPr bwMode="auto">
            <a:xfrm>
              <a:off x="1671" y="1332"/>
              <a:ext cx="9" cy="71"/>
            </a:xfrm>
            <a:custGeom>
              <a:avLst/>
              <a:gdLst>
                <a:gd name="T0" fmla="*/ 0 w 4"/>
                <a:gd name="T1" fmla="*/ 12 h 30"/>
                <a:gd name="T2" fmla="*/ 0 w 4"/>
                <a:gd name="T3" fmla="*/ 9 h 30"/>
                <a:gd name="T4" fmla="*/ 0 w 4"/>
                <a:gd name="T5" fmla="*/ 2 h 30"/>
                <a:gd name="T6" fmla="*/ 1 w 4"/>
                <a:gd name="T7" fmla="*/ 1 h 30"/>
                <a:gd name="T8" fmla="*/ 2 w 4"/>
                <a:gd name="T9" fmla="*/ 3 h 30"/>
                <a:gd name="T10" fmla="*/ 2 w 4"/>
                <a:gd name="T11" fmla="*/ 20 h 30"/>
                <a:gd name="T12" fmla="*/ 3 w 4"/>
                <a:gd name="T13" fmla="*/ 23 h 30"/>
                <a:gd name="T14" fmla="*/ 1 w 4"/>
                <a:gd name="T15" fmla="*/ 30 h 30"/>
                <a:gd name="T16" fmla="*/ 1 w 4"/>
                <a:gd name="T17" fmla="*/ 15 h 30"/>
                <a:gd name="T18" fmla="*/ 0 w 4"/>
                <a:gd name="T1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0">
                  <a:moveTo>
                    <a:pt x="0" y="12"/>
                  </a:moveTo>
                  <a:cubicBezTo>
                    <a:pt x="0" y="11"/>
                    <a:pt x="0" y="10"/>
                    <a:pt x="0" y="9"/>
                  </a:cubicBezTo>
                  <a:cubicBezTo>
                    <a:pt x="0" y="7"/>
                    <a:pt x="0" y="4"/>
                    <a:pt x="0" y="2"/>
                  </a:cubicBezTo>
                  <a:cubicBezTo>
                    <a:pt x="0" y="2"/>
                    <a:pt x="0" y="1"/>
                    <a:pt x="1" y="1"/>
                  </a:cubicBezTo>
                  <a:cubicBezTo>
                    <a:pt x="2" y="0"/>
                    <a:pt x="2" y="2"/>
                    <a:pt x="2" y="3"/>
                  </a:cubicBezTo>
                  <a:cubicBezTo>
                    <a:pt x="2" y="8"/>
                    <a:pt x="2" y="14"/>
                    <a:pt x="2" y="20"/>
                  </a:cubicBezTo>
                  <a:cubicBezTo>
                    <a:pt x="2" y="21"/>
                    <a:pt x="2" y="22"/>
                    <a:pt x="3" y="23"/>
                  </a:cubicBezTo>
                  <a:cubicBezTo>
                    <a:pt x="3" y="25"/>
                    <a:pt x="4" y="28"/>
                    <a:pt x="1" y="30"/>
                  </a:cubicBezTo>
                  <a:cubicBezTo>
                    <a:pt x="1" y="25"/>
                    <a:pt x="1" y="20"/>
                    <a:pt x="1" y="15"/>
                  </a:cubicBezTo>
                  <a:cubicBezTo>
                    <a:pt x="1" y="14"/>
                    <a:pt x="2" y="12"/>
                    <a:pt x="0" y="12"/>
                  </a:cubicBezTo>
                  <a:close/>
                </a:path>
              </a:pathLst>
            </a:custGeom>
            <a:solidFill>
              <a:srgbClr val="935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4" name="Freeform 2161"/>
            <p:cNvSpPr>
              <a:spLocks/>
            </p:cNvSpPr>
            <p:nvPr/>
          </p:nvSpPr>
          <p:spPr bwMode="auto">
            <a:xfrm>
              <a:off x="1618" y="1278"/>
              <a:ext cx="26" cy="9"/>
            </a:xfrm>
            <a:custGeom>
              <a:avLst/>
              <a:gdLst>
                <a:gd name="T0" fmla="*/ 11 w 11"/>
                <a:gd name="T1" fmla="*/ 0 h 4"/>
                <a:gd name="T2" fmla="*/ 0 w 11"/>
                <a:gd name="T3" fmla="*/ 1 h 4"/>
                <a:gd name="T4" fmla="*/ 11 w 11"/>
                <a:gd name="T5" fmla="*/ 0 h 4"/>
              </a:gdLst>
              <a:ahLst/>
              <a:cxnLst>
                <a:cxn ang="0">
                  <a:pos x="T0" y="T1"/>
                </a:cxn>
                <a:cxn ang="0">
                  <a:pos x="T2" y="T3"/>
                </a:cxn>
                <a:cxn ang="0">
                  <a:pos x="T4" y="T5"/>
                </a:cxn>
              </a:cxnLst>
              <a:rect l="0" t="0" r="r" b="b"/>
              <a:pathLst>
                <a:path w="11" h="4">
                  <a:moveTo>
                    <a:pt x="11" y="0"/>
                  </a:moveTo>
                  <a:cubicBezTo>
                    <a:pt x="8" y="4"/>
                    <a:pt x="4" y="2"/>
                    <a:pt x="0" y="1"/>
                  </a:cubicBezTo>
                  <a:cubicBezTo>
                    <a:pt x="4" y="1"/>
                    <a:pt x="7" y="0"/>
                    <a:pt x="11" y="0"/>
                  </a:cubicBezTo>
                  <a:close/>
                </a:path>
              </a:pathLst>
            </a:custGeom>
            <a:solidFill>
              <a:srgbClr val="DC8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5" name="Freeform 2162"/>
            <p:cNvSpPr>
              <a:spLocks/>
            </p:cNvSpPr>
            <p:nvPr/>
          </p:nvSpPr>
          <p:spPr bwMode="auto">
            <a:xfrm>
              <a:off x="1671" y="1166"/>
              <a:ext cx="9" cy="22"/>
            </a:xfrm>
            <a:custGeom>
              <a:avLst/>
              <a:gdLst>
                <a:gd name="T0" fmla="*/ 3 w 4"/>
                <a:gd name="T1" fmla="*/ 3 h 9"/>
                <a:gd name="T2" fmla="*/ 0 w 4"/>
                <a:gd name="T3" fmla="*/ 9 h 9"/>
                <a:gd name="T4" fmla="*/ 0 w 4"/>
                <a:gd name="T5" fmla="*/ 4 h 9"/>
                <a:gd name="T6" fmla="*/ 4 w 4"/>
                <a:gd name="T7" fmla="*/ 0 h 9"/>
                <a:gd name="T8" fmla="*/ 3 w 4"/>
                <a:gd name="T9" fmla="*/ 3 h 9"/>
              </a:gdLst>
              <a:ahLst/>
              <a:cxnLst>
                <a:cxn ang="0">
                  <a:pos x="T0" y="T1"/>
                </a:cxn>
                <a:cxn ang="0">
                  <a:pos x="T2" y="T3"/>
                </a:cxn>
                <a:cxn ang="0">
                  <a:pos x="T4" y="T5"/>
                </a:cxn>
                <a:cxn ang="0">
                  <a:pos x="T6" y="T7"/>
                </a:cxn>
                <a:cxn ang="0">
                  <a:pos x="T8" y="T9"/>
                </a:cxn>
              </a:cxnLst>
              <a:rect l="0" t="0" r="r" b="b"/>
              <a:pathLst>
                <a:path w="4" h="9">
                  <a:moveTo>
                    <a:pt x="3" y="3"/>
                  </a:moveTo>
                  <a:cubicBezTo>
                    <a:pt x="1" y="5"/>
                    <a:pt x="1" y="7"/>
                    <a:pt x="0" y="9"/>
                  </a:cubicBezTo>
                  <a:cubicBezTo>
                    <a:pt x="0" y="8"/>
                    <a:pt x="0" y="6"/>
                    <a:pt x="0" y="4"/>
                  </a:cubicBezTo>
                  <a:cubicBezTo>
                    <a:pt x="1" y="3"/>
                    <a:pt x="2" y="1"/>
                    <a:pt x="4" y="0"/>
                  </a:cubicBezTo>
                  <a:cubicBezTo>
                    <a:pt x="4" y="1"/>
                    <a:pt x="3" y="2"/>
                    <a:pt x="3" y="3"/>
                  </a:cubicBezTo>
                  <a:close/>
                </a:path>
              </a:pathLst>
            </a:custGeom>
            <a:solidFill>
              <a:srgbClr val="7F2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6" name="Freeform 2163"/>
            <p:cNvSpPr>
              <a:spLocks/>
            </p:cNvSpPr>
            <p:nvPr/>
          </p:nvSpPr>
          <p:spPr bwMode="auto">
            <a:xfrm>
              <a:off x="1652" y="1273"/>
              <a:ext cx="9" cy="14"/>
            </a:xfrm>
            <a:custGeom>
              <a:avLst/>
              <a:gdLst>
                <a:gd name="T0" fmla="*/ 2 w 4"/>
                <a:gd name="T1" fmla="*/ 6 h 6"/>
                <a:gd name="T2" fmla="*/ 3 w 4"/>
                <a:gd name="T3" fmla="*/ 0 h 6"/>
                <a:gd name="T4" fmla="*/ 2 w 4"/>
                <a:gd name="T5" fmla="*/ 6 h 6"/>
              </a:gdLst>
              <a:ahLst/>
              <a:cxnLst>
                <a:cxn ang="0">
                  <a:pos x="T0" y="T1"/>
                </a:cxn>
                <a:cxn ang="0">
                  <a:pos x="T2" y="T3"/>
                </a:cxn>
                <a:cxn ang="0">
                  <a:pos x="T4" y="T5"/>
                </a:cxn>
              </a:cxnLst>
              <a:rect l="0" t="0" r="r" b="b"/>
              <a:pathLst>
                <a:path w="4" h="6">
                  <a:moveTo>
                    <a:pt x="2" y="6"/>
                  </a:moveTo>
                  <a:cubicBezTo>
                    <a:pt x="3" y="4"/>
                    <a:pt x="0" y="1"/>
                    <a:pt x="3" y="0"/>
                  </a:cubicBezTo>
                  <a:cubicBezTo>
                    <a:pt x="3" y="2"/>
                    <a:pt x="4" y="4"/>
                    <a:pt x="2" y="6"/>
                  </a:cubicBezTo>
                  <a:close/>
                </a:path>
              </a:pathLst>
            </a:custGeom>
            <a:solidFill>
              <a:srgbClr val="A25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7" name="Freeform 2164"/>
            <p:cNvSpPr>
              <a:spLocks/>
            </p:cNvSpPr>
            <p:nvPr/>
          </p:nvSpPr>
          <p:spPr bwMode="auto">
            <a:xfrm>
              <a:off x="1678" y="1214"/>
              <a:ext cx="166" cy="69"/>
            </a:xfrm>
            <a:custGeom>
              <a:avLst/>
              <a:gdLst>
                <a:gd name="T0" fmla="*/ 4 w 70"/>
                <a:gd name="T1" fmla="*/ 22 h 29"/>
                <a:gd name="T2" fmla="*/ 1 w 70"/>
                <a:gd name="T3" fmla="*/ 14 h 29"/>
                <a:gd name="T4" fmla="*/ 3 w 70"/>
                <a:gd name="T5" fmla="*/ 10 h 29"/>
                <a:gd name="T6" fmla="*/ 7 w 70"/>
                <a:gd name="T7" fmla="*/ 9 h 29"/>
                <a:gd name="T8" fmla="*/ 8 w 70"/>
                <a:gd name="T9" fmla="*/ 13 h 29"/>
                <a:gd name="T10" fmla="*/ 9 w 70"/>
                <a:gd name="T11" fmla="*/ 16 h 29"/>
                <a:gd name="T12" fmla="*/ 10 w 70"/>
                <a:gd name="T13" fmla="*/ 17 h 29"/>
                <a:gd name="T14" fmla="*/ 23 w 70"/>
                <a:gd name="T15" fmla="*/ 14 h 29"/>
                <a:gd name="T16" fmla="*/ 33 w 70"/>
                <a:gd name="T17" fmla="*/ 13 h 29"/>
                <a:gd name="T18" fmla="*/ 42 w 70"/>
                <a:gd name="T19" fmla="*/ 9 h 29"/>
                <a:gd name="T20" fmla="*/ 50 w 70"/>
                <a:gd name="T21" fmla="*/ 6 h 29"/>
                <a:gd name="T22" fmla="*/ 55 w 70"/>
                <a:gd name="T23" fmla="*/ 3 h 29"/>
                <a:gd name="T24" fmla="*/ 59 w 70"/>
                <a:gd name="T25" fmla="*/ 1 h 29"/>
                <a:gd name="T26" fmla="*/ 60 w 70"/>
                <a:gd name="T27" fmla="*/ 1 h 29"/>
                <a:gd name="T28" fmla="*/ 66 w 70"/>
                <a:gd name="T29" fmla="*/ 4 h 29"/>
                <a:gd name="T30" fmla="*/ 69 w 70"/>
                <a:gd name="T31" fmla="*/ 4 h 29"/>
                <a:gd name="T32" fmla="*/ 68 w 70"/>
                <a:gd name="T33" fmla="*/ 7 h 29"/>
                <a:gd name="T34" fmla="*/ 68 w 70"/>
                <a:gd name="T35" fmla="*/ 7 h 29"/>
                <a:gd name="T36" fmla="*/ 52 w 70"/>
                <a:gd name="T37" fmla="*/ 14 h 29"/>
                <a:gd name="T38" fmla="*/ 52 w 70"/>
                <a:gd name="T39" fmla="*/ 14 h 29"/>
                <a:gd name="T40" fmla="*/ 47 w 70"/>
                <a:gd name="T41" fmla="*/ 17 h 29"/>
                <a:gd name="T42" fmla="*/ 45 w 70"/>
                <a:gd name="T43" fmla="*/ 18 h 29"/>
                <a:gd name="T44" fmla="*/ 31 w 70"/>
                <a:gd name="T45" fmla="*/ 23 h 29"/>
                <a:gd name="T46" fmla="*/ 27 w 70"/>
                <a:gd name="T47" fmla="*/ 25 h 29"/>
                <a:gd name="T48" fmla="*/ 16 w 70"/>
                <a:gd name="T49" fmla="*/ 27 h 29"/>
                <a:gd name="T50" fmla="*/ 8 w 70"/>
                <a:gd name="T51" fmla="*/ 23 h 29"/>
                <a:gd name="T52" fmla="*/ 4 w 70"/>
                <a:gd name="T53"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9">
                  <a:moveTo>
                    <a:pt x="4" y="22"/>
                  </a:moveTo>
                  <a:cubicBezTo>
                    <a:pt x="2" y="20"/>
                    <a:pt x="0" y="18"/>
                    <a:pt x="1" y="14"/>
                  </a:cubicBezTo>
                  <a:cubicBezTo>
                    <a:pt x="1" y="12"/>
                    <a:pt x="2" y="11"/>
                    <a:pt x="3" y="10"/>
                  </a:cubicBezTo>
                  <a:cubicBezTo>
                    <a:pt x="5" y="9"/>
                    <a:pt x="6" y="9"/>
                    <a:pt x="7" y="9"/>
                  </a:cubicBezTo>
                  <a:cubicBezTo>
                    <a:pt x="8" y="10"/>
                    <a:pt x="9" y="11"/>
                    <a:pt x="8" y="13"/>
                  </a:cubicBezTo>
                  <a:cubicBezTo>
                    <a:pt x="8" y="14"/>
                    <a:pt x="8" y="15"/>
                    <a:pt x="9" y="16"/>
                  </a:cubicBezTo>
                  <a:cubicBezTo>
                    <a:pt x="9" y="16"/>
                    <a:pt x="9" y="17"/>
                    <a:pt x="10" y="17"/>
                  </a:cubicBezTo>
                  <a:cubicBezTo>
                    <a:pt x="14" y="15"/>
                    <a:pt x="19" y="16"/>
                    <a:pt x="23" y="14"/>
                  </a:cubicBezTo>
                  <a:cubicBezTo>
                    <a:pt x="26" y="13"/>
                    <a:pt x="29" y="14"/>
                    <a:pt x="33" y="13"/>
                  </a:cubicBezTo>
                  <a:cubicBezTo>
                    <a:pt x="36" y="13"/>
                    <a:pt x="40" y="12"/>
                    <a:pt x="42" y="9"/>
                  </a:cubicBezTo>
                  <a:cubicBezTo>
                    <a:pt x="44" y="6"/>
                    <a:pt x="47" y="6"/>
                    <a:pt x="50" y="6"/>
                  </a:cubicBezTo>
                  <a:cubicBezTo>
                    <a:pt x="52" y="7"/>
                    <a:pt x="54" y="6"/>
                    <a:pt x="55" y="3"/>
                  </a:cubicBezTo>
                  <a:cubicBezTo>
                    <a:pt x="56" y="2"/>
                    <a:pt x="57" y="1"/>
                    <a:pt x="59" y="1"/>
                  </a:cubicBezTo>
                  <a:cubicBezTo>
                    <a:pt x="59" y="0"/>
                    <a:pt x="60" y="1"/>
                    <a:pt x="60" y="1"/>
                  </a:cubicBezTo>
                  <a:cubicBezTo>
                    <a:pt x="61" y="5"/>
                    <a:pt x="64" y="4"/>
                    <a:pt x="66" y="4"/>
                  </a:cubicBezTo>
                  <a:cubicBezTo>
                    <a:pt x="67" y="4"/>
                    <a:pt x="68" y="4"/>
                    <a:pt x="69" y="4"/>
                  </a:cubicBezTo>
                  <a:cubicBezTo>
                    <a:pt x="70" y="6"/>
                    <a:pt x="68" y="6"/>
                    <a:pt x="68" y="7"/>
                  </a:cubicBezTo>
                  <a:cubicBezTo>
                    <a:pt x="68" y="7"/>
                    <a:pt x="68" y="7"/>
                    <a:pt x="68" y="7"/>
                  </a:cubicBezTo>
                  <a:cubicBezTo>
                    <a:pt x="64" y="13"/>
                    <a:pt x="58" y="12"/>
                    <a:pt x="52" y="14"/>
                  </a:cubicBezTo>
                  <a:cubicBezTo>
                    <a:pt x="52" y="14"/>
                    <a:pt x="52" y="14"/>
                    <a:pt x="52" y="14"/>
                  </a:cubicBezTo>
                  <a:cubicBezTo>
                    <a:pt x="50" y="13"/>
                    <a:pt x="49" y="16"/>
                    <a:pt x="47" y="17"/>
                  </a:cubicBezTo>
                  <a:cubicBezTo>
                    <a:pt x="47" y="18"/>
                    <a:pt x="46" y="18"/>
                    <a:pt x="45" y="18"/>
                  </a:cubicBezTo>
                  <a:cubicBezTo>
                    <a:pt x="41" y="20"/>
                    <a:pt x="35" y="21"/>
                    <a:pt x="31" y="23"/>
                  </a:cubicBezTo>
                  <a:cubicBezTo>
                    <a:pt x="29" y="24"/>
                    <a:pt x="28" y="24"/>
                    <a:pt x="27" y="25"/>
                  </a:cubicBezTo>
                  <a:cubicBezTo>
                    <a:pt x="23" y="28"/>
                    <a:pt x="20" y="29"/>
                    <a:pt x="16" y="27"/>
                  </a:cubicBezTo>
                  <a:cubicBezTo>
                    <a:pt x="13" y="25"/>
                    <a:pt x="10" y="25"/>
                    <a:pt x="8" y="23"/>
                  </a:cubicBezTo>
                  <a:cubicBezTo>
                    <a:pt x="7" y="22"/>
                    <a:pt x="5" y="24"/>
                    <a:pt x="4" y="22"/>
                  </a:cubicBezTo>
                  <a:close/>
                </a:path>
              </a:pathLst>
            </a:custGeom>
            <a:solidFill>
              <a:srgbClr val="F4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8" name="Freeform 2165"/>
            <p:cNvSpPr>
              <a:spLocks/>
            </p:cNvSpPr>
            <p:nvPr/>
          </p:nvSpPr>
          <p:spPr bwMode="auto">
            <a:xfrm>
              <a:off x="1799" y="1254"/>
              <a:ext cx="24" cy="10"/>
            </a:xfrm>
            <a:custGeom>
              <a:avLst/>
              <a:gdLst>
                <a:gd name="T0" fmla="*/ 5 w 10"/>
                <a:gd name="T1" fmla="*/ 4 h 4"/>
                <a:gd name="T2" fmla="*/ 1 w 10"/>
                <a:gd name="T3" fmla="*/ 3 h 4"/>
                <a:gd name="T4" fmla="*/ 1 w 10"/>
                <a:gd name="T5" fmla="*/ 1 h 4"/>
                <a:gd name="T6" fmla="*/ 6 w 10"/>
                <a:gd name="T7" fmla="*/ 0 h 4"/>
                <a:gd name="T8" fmla="*/ 8 w 10"/>
                <a:gd name="T9" fmla="*/ 1 h 4"/>
                <a:gd name="T10" fmla="*/ 10 w 10"/>
                <a:gd name="T11" fmla="*/ 2 h 4"/>
                <a:gd name="T12" fmla="*/ 7 w 10"/>
                <a:gd name="T13" fmla="*/ 4 h 4"/>
                <a:gd name="T14" fmla="*/ 5 w 10"/>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
                  <a:moveTo>
                    <a:pt x="5" y="4"/>
                  </a:moveTo>
                  <a:cubicBezTo>
                    <a:pt x="4" y="4"/>
                    <a:pt x="2" y="4"/>
                    <a:pt x="1" y="3"/>
                  </a:cubicBezTo>
                  <a:cubicBezTo>
                    <a:pt x="0" y="2"/>
                    <a:pt x="0" y="1"/>
                    <a:pt x="1" y="1"/>
                  </a:cubicBezTo>
                  <a:cubicBezTo>
                    <a:pt x="3" y="0"/>
                    <a:pt x="4" y="0"/>
                    <a:pt x="6" y="0"/>
                  </a:cubicBezTo>
                  <a:cubicBezTo>
                    <a:pt x="7" y="0"/>
                    <a:pt x="7" y="0"/>
                    <a:pt x="8" y="1"/>
                  </a:cubicBezTo>
                  <a:cubicBezTo>
                    <a:pt x="9" y="1"/>
                    <a:pt x="10" y="1"/>
                    <a:pt x="10" y="2"/>
                  </a:cubicBezTo>
                  <a:cubicBezTo>
                    <a:pt x="10" y="4"/>
                    <a:pt x="8" y="4"/>
                    <a:pt x="7" y="4"/>
                  </a:cubicBezTo>
                  <a:cubicBezTo>
                    <a:pt x="7" y="4"/>
                    <a:pt x="6" y="4"/>
                    <a:pt x="5" y="4"/>
                  </a:cubicBezTo>
                  <a:close/>
                </a:path>
              </a:pathLst>
            </a:custGeom>
            <a:solidFill>
              <a:srgbClr val="F8DF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9" name="Freeform 2166"/>
            <p:cNvSpPr>
              <a:spLocks/>
            </p:cNvSpPr>
            <p:nvPr/>
          </p:nvSpPr>
          <p:spPr bwMode="auto">
            <a:xfrm>
              <a:off x="1740" y="1254"/>
              <a:ext cx="54" cy="26"/>
            </a:xfrm>
            <a:custGeom>
              <a:avLst/>
              <a:gdLst>
                <a:gd name="T0" fmla="*/ 19 w 23"/>
                <a:gd name="T1" fmla="*/ 1 h 11"/>
                <a:gd name="T2" fmla="*/ 21 w 23"/>
                <a:gd name="T3" fmla="*/ 0 h 11"/>
                <a:gd name="T4" fmla="*/ 23 w 23"/>
                <a:gd name="T5" fmla="*/ 0 h 11"/>
                <a:gd name="T6" fmla="*/ 6 w 23"/>
                <a:gd name="T7" fmla="*/ 8 h 11"/>
                <a:gd name="T8" fmla="*/ 2 w 23"/>
                <a:gd name="T9" fmla="*/ 11 h 11"/>
                <a:gd name="T10" fmla="*/ 1 w 23"/>
                <a:gd name="T11" fmla="*/ 11 h 11"/>
                <a:gd name="T12" fmla="*/ 3 w 23"/>
                <a:gd name="T13" fmla="*/ 7 h 11"/>
                <a:gd name="T14" fmla="*/ 9 w 23"/>
                <a:gd name="T15" fmla="*/ 5 h 11"/>
                <a:gd name="T16" fmla="*/ 19 w 23"/>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
                  <a:moveTo>
                    <a:pt x="19" y="1"/>
                  </a:moveTo>
                  <a:cubicBezTo>
                    <a:pt x="20" y="1"/>
                    <a:pt x="20" y="0"/>
                    <a:pt x="21" y="0"/>
                  </a:cubicBezTo>
                  <a:cubicBezTo>
                    <a:pt x="21" y="0"/>
                    <a:pt x="22" y="0"/>
                    <a:pt x="23" y="0"/>
                  </a:cubicBezTo>
                  <a:cubicBezTo>
                    <a:pt x="18" y="5"/>
                    <a:pt x="12" y="7"/>
                    <a:pt x="6" y="8"/>
                  </a:cubicBezTo>
                  <a:cubicBezTo>
                    <a:pt x="4" y="8"/>
                    <a:pt x="3" y="10"/>
                    <a:pt x="2" y="11"/>
                  </a:cubicBezTo>
                  <a:cubicBezTo>
                    <a:pt x="2" y="11"/>
                    <a:pt x="1" y="11"/>
                    <a:pt x="1" y="11"/>
                  </a:cubicBezTo>
                  <a:cubicBezTo>
                    <a:pt x="0" y="9"/>
                    <a:pt x="2" y="8"/>
                    <a:pt x="3" y="7"/>
                  </a:cubicBezTo>
                  <a:cubicBezTo>
                    <a:pt x="5" y="6"/>
                    <a:pt x="7" y="5"/>
                    <a:pt x="9" y="5"/>
                  </a:cubicBezTo>
                  <a:cubicBezTo>
                    <a:pt x="13" y="4"/>
                    <a:pt x="16" y="3"/>
                    <a:pt x="19" y="1"/>
                  </a:cubicBezTo>
                  <a:close/>
                </a:path>
              </a:pathLst>
            </a:custGeom>
            <a:solidFill>
              <a:srgbClr val="7D2C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0" name="Freeform 2167"/>
            <p:cNvSpPr>
              <a:spLocks/>
            </p:cNvSpPr>
            <p:nvPr/>
          </p:nvSpPr>
          <p:spPr bwMode="auto">
            <a:xfrm>
              <a:off x="1680" y="1261"/>
              <a:ext cx="62" cy="33"/>
            </a:xfrm>
            <a:custGeom>
              <a:avLst/>
              <a:gdLst>
                <a:gd name="T0" fmla="*/ 3 w 26"/>
                <a:gd name="T1" fmla="*/ 2 h 14"/>
                <a:gd name="T2" fmla="*/ 15 w 26"/>
                <a:gd name="T3" fmla="*/ 6 h 14"/>
                <a:gd name="T4" fmla="*/ 25 w 26"/>
                <a:gd name="T5" fmla="*/ 5 h 14"/>
                <a:gd name="T6" fmla="*/ 24 w 26"/>
                <a:gd name="T7" fmla="*/ 9 h 14"/>
                <a:gd name="T8" fmla="*/ 11 w 26"/>
                <a:gd name="T9" fmla="*/ 14 h 14"/>
                <a:gd name="T10" fmla="*/ 9 w 26"/>
                <a:gd name="T11" fmla="*/ 13 h 14"/>
                <a:gd name="T12" fmla="*/ 14 w 26"/>
                <a:gd name="T13" fmla="*/ 12 h 14"/>
                <a:gd name="T14" fmla="*/ 19 w 26"/>
                <a:gd name="T15" fmla="*/ 10 h 14"/>
                <a:gd name="T16" fmla="*/ 4 w 26"/>
                <a:gd name="T17" fmla="*/ 10 h 14"/>
                <a:gd name="T18" fmla="*/ 2 w 26"/>
                <a:gd name="T19" fmla="*/ 5 h 14"/>
                <a:gd name="T20" fmla="*/ 10 w 26"/>
                <a:gd name="T21" fmla="*/ 7 h 14"/>
                <a:gd name="T22" fmla="*/ 15 w 26"/>
                <a:gd name="T23" fmla="*/ 7 h 14"/>
                <a:gd name="T24" fmla="*/ 15 w 26"/>
                <a:gd name="T25" fmla="*/ 7 h 14"/>
                <a:gd name="T26" fmla="*/ 14 w 26"/>
                <a:gd name="T27" fmla="*/ 7 h 14"/>
                <a:gd name="T28" fmla="*/ 3 w 26"/>
                <a:gd name="T29" fmla="*/ 5 h 14"/>
                <a:gd name="T30" fmla="*/ 3 w 26"/>
                <a:gd name="T3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4">
                  <a:moveTo>
                    <a:pt x="3" y="2"/>
                  </a:moveTo>
                  <a:cubicBezTo>
                    <a:pt x="8" y="0"/>
                    <a:pt x="11" y="4"/>
                    <a:pt x="15" y="6"/>
                  </a:cubicBezTo>
                  <a:cubicBezTo>
                    <a:pt x="19" y="7"/>
                    <a:pt x="22" y="7"/>
                    <a:pt x="25" y="5"/>
                  </a:cubicBezTo>
                  <a:cubicBezTo>
                    <a:pt x="26" y="7"/>
                    <a:pt x="24" y="8"/>
                    <a:pt x="24" y="9"/>
                  </a:cubicBezTo>
                  <a:cubicBezTo>
                    <a:pt x="20" y="13"/>
                    <a:pt x="16" y="14"/>
                    <a:pt x="11" y="14"/>
                  </a:cubicBezTo>
                  <a:cubicBezTo>
                    <a:pt x="10" y="13"/>
                    <a:pt x="9" y="13"/>
                    <a:pt x="9" y="13"/>
                  </a:cubicBezTo>
                  <a:cubicBezTo>
                    <a:pt x="10" y="11"/>
                    <a:pt x="12" y="12"/>
                    <a:pt x="14" y="12"/>
                  </a:cubicBezTo>
                  <a:cubicBezTo>
                    <a:pt x="16" y="11"/>
                    <a:pt x="17" y="11"/>
                    <a:pt x="19" y="10"/>
                  </a:cubicBezTo>
                  <a:cubicBezTo>
                    <a:pt x="14" y="9"/>
                    <a:pt x="9" y="11"/>
                    <a:pt x="4" y="10"/>
                  </a:cubicBezTo>
                  <a:cubicBezTo>
                    <a:pt x="0" y="10"/>
                    <a:pt x="1" y="7"/>
                    <a:pt x="2" y="5"/>
                  </a:cubicBezTo>
                  <a:cubicBezTo>
                    <a:pt x="5" y="5"/>
                    <a:pt x="8" y="7"/>
                    <a:pt x="10" y="7"/>
                  </a:cubicBezTo>
                  <a:cubicBezTo>
                    <a:pt x="12" y="7"/>
                    <a:pt x="13" y="7"/>
                    <a:pt x="15" y="7"/>
                  </a:cubicBezTo>
                  <a:cubicBezTo>
                    <a:pt x="15" y="7"/>
                    <a:pt x="15" y="7"/>
                    <a:pt x="15" y="7"/>
                  </a:cubicBezTo>
                  <a:cubicBezTo>
                    <a:pt x="15" y="7"/>
                    <a:pt x="15" y="7"/>
                    <a:pt x="14" y="7"/>
                  </a:cubicBezTo>
                  <a:cubicBezTo>
                    <a:pt x="10" y="8"/>
                    <a:pt x="6" y="7"/>
                    <a:pt x="3" y="5"/>
                  </a:cubicBezTo>
                  <a:cubicBezTo>
                    <a:pt x="3" y="4"/>
                    <a:pt x="3" y="3"/>
                    <a:pt x="3" y="2"/>
                  </a:cubicBezTo>
                  <a:close/>
                </a:path>
              </a:pathLst>
            </a:custGeom>
            <a:solidFill>
              <a:srgbClr val="E29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1" name="Freeform 2168"/>
            <p:cNvSpPr>
              <a:spLocks/>
            </p:cNvSpPr>
            <p:nvPr/>
          </p:nvSpPr>
          <p:spPr bwMode="auto">
            <a:xfrm>
              <a:off x="1687" y="1280"/>
              <a:ext cx="43" cy="12"/>
            </a:xfrm>
            <a:custGeom>
              <a:avLst/>
              <a:gdLst>
                <a:gd name="T0" fmla="*/ 1 w 18"/>
                <a:gd name="T1" fmla="*/ 2 h 5"/>
                <a:gd name="T2" fmla="*/ 1 w 18"/>
                <a:gd name="T3" fmla="*/ 1 h 5"/>
                <a:gd name="T4" fmla="*/ 14 w 18"/>
                <a:gd name="T5" fmla="*/ 0 h 5"/>
                <a:gd name="T6" fmla="*/ 18 w 18"/>
                <a:gd name="T7" fmla="*/ 1 h 5"/>
                <a:gd name="T8" fmla="*/ 14 w 18"/>
                <a:gd name="T9" fmla="*/ 4 h 5"/>
                <a:gd name="T10" fmla="*/ 6 w 18"/>
                <a:gd name="T11" fmla="*/ 5 h 5"/>
                <a:gd name="T12" fmla="*/ 1 w 1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 y="2"/>
                  </a:moveTo>
                  <a:cubicBezTo>
                    <a:pt x="1" y="2"/>
                    <a:pt x="0" y="1"/>
                    <a:pt x="1" y="1"/>
                  </a:cubicBezTo>
                  <a:cubicBezTo>
                    <a:pt x="5" y="2"/>
                    <a:pt x="10" y="1"/>
                    <a:pt x="14" y="0"/>
                  </a:cubicBezTo>
                  <a:cubicBezTo>
                    <a:pt x="15" y="0"/>
                    <a:pt x="17" y="0"/>
                    <a:pt x="18" y="1"/>
                  </a:cubicBezTo>
                  <a:cubicBezTo>
                    <a:pt x="18" y="3"/>
                    <a:pt x="16" y="4"/>
                    <a:pt x="14" y="4"/>
                  </a:cubicBezTo>
                  <a:cubicBezTo>
                    <a:pt x="12" y="5"/>
                    <a:pt x="8" y="4"/>
                    <a:pt x="6" y="5"/>
                  </a:cubicBezTo>
                  <a:cubicBezTo>
                    <a:pt x="4" y="4"/>
                    <a:pt x="2" y="4"/>
                    <a:pt x="1" y="2"/>
                  </a:cubicBezTo>
                  <a:close/>
                </a:path>
              </a:pathLst>
            </a:custGeom>
            <a:solidFill>
              <a:srgbClr val="F4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2" name="Freeform 2169"/>
            <p:cNvSpPr>
              <a:spLocks/>
            </p:cNvSpPr>
            <p:nvPr/>
          </p:nvSpPr>
          <p:spPr bwMode="auto">
            <a:xfrm>
              <a:off x="1735" y="1256"/>
              <a:ext cx="50" cy="27"/>
            </a:xfrm>
            <a:custGeom>
              <a:avLst/>
              <a:gdLst>
                <a:gd name="T0" fmla="*/ 1 w 21"/>
                <a:gd name="T1" fmla="*/ 11 h 11"/>
                <a:gd name="T2" fmla="*/ 2 w 21"/>
                <a:gd name="T3" fmla="*/ 7 h 11"/>
                <a:gd name="T4" fmla="*/ 7 w 21"/>
                <a:gd name="T5" fmla="*/ 4 h 11"/>
                <a:gd name="T6" fmla="*/ 21 w 21"/>
                <a:gd name="T7" fmla="*/ 0 h 11"/>
                <a:gd name="T8" fmla="*/ 12 w 21"/>
                <a:gd name="T9" fmla="*/ 4 h 11"/>
                <a:gd name="T10" fmla="*/ 3 w 21"/>
                <a:gd name="T11" fmla="*/ 10 h 11"/>
                <a:gd name="T12" fmla="*/ 1 w 2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1" y="11"/>
                  </a:moveTo>
                  <a:cubicBezTo>
                    <a:pt x="0" y="10"/>
                    <a:pt x="2" y="8"/>
                    <a:pt x="2" y="7"/>
                  </a:cubicBezTo>
                  <a:cubicBezTo>
                    <a:pt x="3" y="5"/>
                    <a:pt x="6" y="4"/>
                    <a:pt x="7" y="4"/>
                  </a:cubicBezTo>
                  <a:cubicBezTo>
                    <a:pt x="12" y="3"/>
                    <a:pt x="16" y="0"/>
                    <a:pt x="21" y="0"/>
                  </a:cubicBezTo>
                  <a:cubicBezTo>
                    <a:pt x="19" y="3"/>
                    <a:pt x="15" y="3"/>
                    <a:pt x="12" y="4"/>
                  </a:cubicBezTo>
                  <a:cubicBezTo>
                    <a:pt x="8" y="5"/>
                    <a:pt x="5" y="6"/>
                    <a:pt x="3" y="10"/>
                  </a:cubicBezTo>
                  <a:cubicBezTo>
                    <a:pt x="2" y="10"/>
                    <a:pt x="2" y="11"/>
                    <a:pt x="1" y="11"/>
                  </a:cubicBezTo>
                  <a:close/>
                </a:path>
              </a:pathLst>
            </a:custGeom>
            <a:solidFill>
              <a:srgbClr val="E78E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3" name="Freeform 2170"/>
            <p:cNvSpPr>
              <a:spLocks/>
            </p:cNvSpPr>
            <p:nvPr/>
          </p:nvSpPr>
          <p:spPr bwMode="auto">
            <a:xfrm>
              <a:off x="1685" y="1273"/>
              <a:ext cx="31" cy="10"/>
            </a:xfrm>
            <a:custGeom>
              <a:avLst/>
              <a:gdLst>
                <a:gd name="T0" fmla="*/ 1 w 13"/>
                <a:gd name="T1" fmla="*/ 0 h 4"/>
                <a:gd name="T2" fmla="*/ 13 w 13"/>
                <a:gd name="T3" fmla="*/ 3 h 4"/>
                <a:gd name="T4" fmla="*/ 0 w 13"/>
                <a:gd name="T5" fmla="*/ 0 h 4"/>
                <a:gd name="T6" fmla="*/ 1 w 13"/>
                <a:gd name="T7" fmla="*/ 0 h 4"/>
              </a:gdLst>
              <a:ahLst/>
              <a:cxnLst>
                <a:cxn ang="0">
                  <a:pos x="T0" y="T1"/>
                </a:cxn>
                <a:cxn ang="0">
                  <a:pos x="T2" y="T3"/>
                </a:cxn>
                <a:cxn ang="0">
                  <a:pos x="T4" y="T5"/>
                </a:cxn>
                <a:cxn ang="0">
                  <a:pos x="T6" y="T7"/>
                </a:cxn>
              </a:cxnLst>
              <a:rect l="0" t="0" r="r" b="b"/>
              <a:pathLst>
                <a:path w="13" h="4">
                  <a:moveTo>
                    <a:pt x="1" y="0"/>
                  </a:moveTo>
                  <a:cubicBezTo>
                    <a:pt x="5" y="1"/>
                    <a:pt x="9" y="2"/>
                    <a:pt x="13" y="3"/>
                  </a:cubicBezTo>
                  <a:cubicBezTo>
                    <a:pt x="8" y="4"/>
                    <a:pt x="4" y="3"/>
                    <a:pt x="0" y="0"/>
                  </a:cubicBezTo>
                  <a:cubicBezTo>
                    <a:pt x="0" y="0"/>
                    <a:pt x="1" y="0"/>
                    <a:pt x="1" y="0"/>
                  </a:cubicBezTo>
                  <a:close/>
                </a:path>
              </a:pathLst>
            </a:custGeom>
            <a:solidFill>
              <a:srgbClr val="732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4" name="Freeform 2171"/>
            <p:cNvSpPr>
              <a:spLocks/>
            </p:cNvSpPr>
            <p:nvPr/>
          </p:nvSpPr>
          <p:spPr bwMode="auto">
            <a:xfrm>
              <a:off x="1628" y="3163"/>
              <a:ext cx="9" cy="172"/>
            </a:xfrm>
            <a:custGeom>
              <a:avLst/>
              <a:gdLst>
                <a:gd name="T0" fmla="*/ 0 w 4"/>
                <a:gd name="T1" fmla="*/ 73 h 73"/>
                <a:gd name="T2" fmla="*/ 0 w 4"/>
                <a:gd name="T3" fmla="*/ 64 h 73"/>
                <a:gd name="T4" fmla="*/ 2 w 4"/>
                <a:gd name="T5" fmla="*/ 34 h 73"/>
                <a:gd name="T6" fmla="*/ 3 w 4"/>
                <a:gd name="T7" fmla="*/ 0 h 73"/>
                <a:gd name="T8" fmla="*/ 4 w 4"/>
                <a:gd name="T9" fmla="*/ 2 h 73"/>
                <a:gd name="T10" fmla="*/ 1 w 4"/>
                <a:gd name="T11" fmla="*/ 70 h 73"/>
                <a:gd name="T12" fmla="*/ 0 w 4"/>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4" h="73">
                  <a:moveTo>
                    <a:pt x="0" y="73"/>
                  </a:moveTo>
                  <a:cubicBezTo>
                    <a:pt x="0" y="70"/>
                    <a:pt x="2" y="67"/>
                    <a:pt x="0" y="64"/>
                  </a:cubicBezTo>
                  <a:cubicBezTo>
                    <a:pt x="0" y="54"/>
                    <a:pt x="1" y="44"/>
                    <a:pt x="2" y="34"/>
                  </a:cubicBezTo>
                  <a:cubicBezTo>
                    <a:pt x="3" y="22"/>
                    <a:pt x="3" y="11"/>
                    <a:pt x="3" y="0"/>
                  </a:cubicBezTo>
                  <a:cubicBezTo>
                    <a:pt x="4" y="0"/>
                    <a:pt x="3" y="1"/>
                    <a:pt x="4" y="2"/>
                  </a:cubicBezTo>
                  <a:cubicBezTo>
                    <a:pt x="4" y="25"/>
                    <a:pt x="2" y="47"/>
                    <a:pt x="1" y="70"/>
                  </a:cubicBezTo>
                  <a:cubicBezTo>
                    <a:pt x="1" y="71"/>
                    <a:pt x="1" y="72"/>
                    <a:pt x="0" y="73"/>
                  </a:cubicBezTo>
                  <a:close/>
                </a:path>
              </a:pathLst>
            </a:custGeom>
            <a:solidFill>
              <a:srgbClr val="AE7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5" name="Freeform 2172"/>
            <p:cNvSpPr>
              <a:spLocks/>
            </p:cNvSpPr>
            <p:nvPr/>
          </p:nvSpPr>
          <p:spPr bwMode="auto">
            <a:xfrm>
              <a:off x="1647" y="3037"/>
              <a:ext cx="2" cy="164"/>
            </a:xfrm>
            <a:custGeom>
              <a:avLst/>
              <a:gdLst>
                <a:gd name="T0" fmla="*/ 1 w 1"/>
                <a:gd name="T1" fmla="*/ 0 h 69"/>
                <a:gd name="T2" fmla="*/ 1 w 1"/>
                <a:gd name="T3" fmla="*/ 0 h 69"/>
                <a:gd name="T4" fmla="*/ 1 w 1"/>
                <a:gd name="T5" fmla="*/ 69 h 69"/>
                <a:gd name="T6" fmla="*/ 0 w 1"/>
                <a:gd name="T7" fmla="*/ 67 h 69"/>
                <a:gd name="T8" fmla="*/ 0 w 1"/>
                <a:gd name="T9" fmla="*/ 3 h 69"/>
                <a:gd name="T10" fmla="*/ 1 w 1"/>
                <a:gd name="T11" fmla="*/ 0 h 69"/>
              </a:gdLst>
              <a:ahLst/>
              <a:cxnLst>
                <a:cxn ang="0">
                  <a:pos x="T0" y="T1"/>
                </a:cxn>
                <a:cxn ang="0">
                  <a:pos x="T2" y="T3"/>
                </a:cxn>
                <a:cxn ang="0">
                  <a:pos x="T4" y="T5"/>
                </a:cxn>
                <a:cxn ang="0">
                  <a:pos x="T6" y="T7"/>
                </a:cxn>
                <a:cxn ang="0">
                  <a:pos x="T8" y="T9"/>
                </a:cxn>
                <a:cxn ang="0">
                  <a:pos x="T10" y="T11"/>
                </a:cxn>
              </a:cxnLst>
              <a:rect l="0" t="0" r="r" b="b"/>
              <a:pathLst>
                <a:path w="1" h="69">
                  <a:moveTo>
                    <a:pt x="1" y="0"/>
                  </a:moveTo>
                  <a:cubicBezTo>
                    <a:pt x="1" y="0"/>
                    <a:pt x="1" y="0"/>
                    <a:pt x="1" y="0"/>
                  </a:cubicBezTo>
                  <a:cubicBezTo>
                    <a:pt x="1" y="23"/>
                    <a:pt x="1" y="46"/>
                    <a:pt x="1" y="69"/>
                  </a:cubicBezTo>
                  <a:cubicBezTo>
                    <a:pt x="0" y="69"/>
                    <a:pt x="0" y="68"/>
                    <a:pt x="0" y="67"/>
                  </a:cubicBezTo>
                  <a:cubicBezTo>
                    <a:pt x="0" y="46"/>
                    <a:pt x="0" y="24"/>
                    <a:pt x="0" y="3"/>
                  </a:cubicBezTo>
                  <a:cubicBezTo>
                    <a:pt x="0" y="2"/>
                    <a:pt x="0" y="1"/>
                    <a:pt x="1" y="0"/>
                  </a:cubicBezTo>
                  <a:close/>
                </a:path>
              </a:pathLst>
            </a:custGeom>
            <a:solidFill>
              <a:srgbClr val="FDE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6" name="Freeform 2173"/>
            <p:cNvSpPr>
              <a:spLocks/>
            </p:cNvSpPr>
            <p:nvPr/>
          </p:nvSpPr>
          <p:spPr bwMode="auto">
            <a:xfrm>
              <a:off x="1640" y="2942"/>
              <a:ext cx="12" cy="81"/>
            </a:xfrm>
            <a:custGeom>
              <a:avLst/>
              <a:gdLst>
                <a:gd name="T0" fmla="*/ 0 w 5"/>
                <a:gd name="T1" fmla="*/ 0 h 34"/>
                <a:gd name="T2" fmla="*/ 3 w 5"/>
                <a:gd name="T3" fmla="*/ 12 h 34"/>
                <a:gd name="T4" fmla="*/ 3 w 5"/>
                <a:gd name="T5" fmla="*/ 30 h 34"/>
                <a:gd name="T6" fmla="*/ 3 w 5"/>
                <a:gd name="T7" fmla="*/ 34 h 34"/>
                <a:gd name="T8" fmla="*/ 2 w 5"/>
                <a:gd name="T9" fmla="*/ 5 h 34"/>
                <a:gd name="T10" fmla="*/ 2 w 5"/>
                <a:gd name="T11" fmla="*/ 4 h 34"/>
                <a:gd name="T12" fmla="*/ 0 w 5"/>
                <a:gd name="T13" fmla="*/ 6 h 34"/>
                <a:gd name="T14" fmla="*/ 0 w 5"/>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4">
                  <a:moveTo>
                    <a:pt x="0" y="0"/>
                  </a:moveTo>
                  <a:cubicBezTo>
                    <a:pt x="5" y="3"/>
                    <a:pt x="3" y="8"/>
                    <a:pt x="3" y="12"/>
                  </a:cubicBezTo>
                  <a:cubicBezTo>
                    <a:pt x="2" y="18"/>
                    <a:pt x="4" y="24"/>
                    <a:pt x="3" y="30"/>
                  </a:cubicBezTo>
                  <a:cubicBezTo>
                    <a:pt x="3" y="31"/>
                    <a:pt x="4" y="33"/>
                    <a:pt x="3" y="34"/>
                  </a:cubicBezTo>
                  <a:cubicBezTo>
                    <a:pt x="1" y="24"/>
                    <a:pt x="1" y="15"/>
                    <a:pt x="2" y="5"/>
                  </a:cubicBezTo>
                  <a:cubicBezTo>
                    <a:pt x="3" y="5"/>
                    <a:pt x="3" y="4"/>
                    <a:pt x="2" y="4"/>
                  </a:cubicBezTo>
                  <a:cubicBezTo>
                    <a:pt x="1" y="4"/>
                    <a:pt x="1" y="5"/>
                    <a:pt x="0" y="6"/>
                  </a:cubicBezTo>
                  <a:cubicBezTo>
                    <a:pt x="0" y="3"/>
                    <a:pt x="0" y="2"/>
                    <a:pt x="0" y="0"/>
                  </a:cubicBezTo>
                  <a:close/>
                </a:path>
              </a:pathLst>
            </a:custGeom>
            <a:solidFill>
              <a:srgbClr val="723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7" name="Freeform 2174"/>
            <p:cNvSpPr>
              <a:spLocks/>
            </p:cNvSpPr>
            <p:nvPr/>
          </p:nvSpPr>
          <p:spPr bwMode="auto">
            <a:xfrm>
              <a:off x="1628" y="2886"/>
              <a:ext cx="16" cy="59"/>
            </a:xfrm>
            <a:custGeom>
              <a:avLst/>
              <a:gdLst>
                <a:gd name="T0" fmla="*/ 2 w 7"/>
                <a:gd name="T1" fmla="*/ 7 h 25"/>
                <a:gd name="T2" fmla="*/ 7 w 7"/>
                <a:gd name="T3" fmla="*/ 0 h 25"/>
                <a:gd name="T4" fmla="*/ 4 w 7"/>
                <a:gd name="T5" fmla="*/ 7 h 25"/>
                <a:gd name="T6" fmla="*/ 6 w 7"/>
                <a:gd name="T7" fmla="*/ 6 h 25"/>
                <a:gd name="T8" fmla="*/ 7 w 7"/>
                <a:gd name="T9" fmla="*/ 6 h 25"/>
                <a:gd name="T10" fmla="*/ 4 w 7"/>
                <a:gd name="T11" fmla="*/ 12 h 25"/>
                <a:gd name="T12" fmla="*/ 2 w 7"/>
                <a:gd name="T13" fmla="*/ 25 h 25"/>
                <a:gd name="T14" fmla="*/ 2 w 7"/>
                <a:gd name="T15" fmla="*/ 7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2" y="7"/>
                  </a:moveTo>
                  <a:cubicBezTo>
                    <a:pt x="2" y="4"/>
                    <a:pt x="4" y="2"/>
                    <a:pt x="7" y="0"/>
                  </a:cubicBezTo>
                  <a:cubicBezTo>
                    <a:pt x="6" y="3"/>
                    <a:pt x="3" y="4"/>
                    <a:pt x="4" y="7"/>
                  </a:cubicBezTo>
                  <a:cubicBezTo>
                    <a:pt x="5" y="7"/>
                    <a:pt x="6" y="6"/>
                    <a:pt x="6" y="6"/>
                  </a:cubicBezTo>
                  <a:cubicBezTo>
                    <a:pt x="7" y="6"/>
                    <a:pt x="7" y="6"/>
                    <a:pt x="7" y="6"/>
                  </a:cubicBezTo>
                  <a:cubicBezTo>
                    <a:pt x="6" y="8"/>
                    <a:pt x="5" y="10"/>
                    <a:pt x="4" y="12"/>
                  </a:cubicBezTo>
                  <a:cubicBezTo>
                    <a:pt x="2" y="16"/>
                    <a:pt x="2" y="21"/>
                    <a:pt x="2" y="25"/>
                  </a:cubicBezTo>
                  <a:cubicBezTo>
                    <a:pt x="0" y="19"/>
                    <a:pt x="2" y="13"/>
                    <a:pt x="2" y="7"/>
                  </a:cubicBezTo>
                  <a:close/>
                </a:path>
              </a:pathLst>
            </a:custGeom>
            <a:solidFill>
              <a:srgbClr val="EED5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8" name="Freeform 2175"/>
            <p:cNvSpPr>
              <a:spLocks/>
            </p:cNvSpPr>
            <p:nvPr/>
          </p:nvSpPr>
          <p:spPr bwMode="auto">
            <a:xfrm>
              <a:off x="1640" y="3094"/>
              <a:ext cx="0" cy="62"/>
            </a:xfrm>
            <a:custGeom>
              <a:avLst/>
              <a:gdLst>
                <a:gd name="T0" fmla="*/ 26 h 26"/>
                <a:gd name="T1" fmla="*/ 0 h 26"/>
                <a:gd name="T2" fmla="*/ 0 h 26"/>
                <a:gd name="T3" fmla="*/ 26 h 26"/>
                <a:gd name="T4" fmla="*/ 26 h 26"/>
              </a:gdLst>
              <a:ahLst/>
              <a:cxnLst>
                <a:cxn ang="0">
                  <a:pos x="0" y="T0"/>
                </a:cxn>
                <a:cxn ang="0">
                  <a:pos x="0" y="T1"/>
                </a:cxn>
                <a:cxn ang="0">
                  <a:pos x="0" y="T2"/>
                </a:cxn>
                <a:cxn ang="0">
                  <a:pos x="0" y="T3"/>
                </a:cxn>
                <a:cxn ang="0">
                  <a:pos x="0" y="T4"/>
                </a:cxn>
              </a:cxnLst>
              <a:rect l="0" t="0" r="r" b="b"/>
              <a:pathLst>
                <a:path h="26">
                  <a:moveTo>
                    <a:pt x="0" y="26"/>
                  </a:moveTo>
                  <a:cubicBezTo>
                    <a:pt x="0" y="17"/>
                    <a:pt x="0" y="9"/>
                    <a:pt x="0" y="0"/>
                  </a:cubicBezTo>
                  <a:cubicBezTo>
                    <a:pt x="0" y="0"/>
                    <a:pt x="0" y="0"/>
                    <a:pt x="0" y="0"/>
                  </a:cubicBezTo>
                  <a:cubicBezTo>
                    <a:pt x="0" y="9"/>
                    <a:pt x="0" y="17"/>
                    <a:pt x="0" y="26"/>
                  </a:cubicBezTo>
                  <a:cubicBezTo>
                    <a:pt x="0" y="26"/>
                    <a:pt x="0" y="26"/>
                    <a:pt x="0" y="26"/>
                  </a:cubicBezTo>
                  <a:close/>
                </a:path>
              </a:pathLst>
            </a:custGeom>
            <a:solidFill>
              <a:srgbClr val="F0DB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9" name="Freeform 2176"/>
            <p:cNvSpPr>
              <a:spLocks/>
            </p:cNvSpPr>
            <p:nvPr/>
          </p:nvSpPr>
          <p:spPr bwMode="auto">
            <a:xfrm>
              <a:off x="1637" y="2919"/>
              <a:ext cx="10" cy="16"/>
            </a:xfrm>
            <a:custGeom>
              <a:avLst/>
              <a:gdLst>
                <a:gd name="T0" fmla="*/ 3 w 4"/>
                <a:gd name="T1" fmla="*/ 0 h 7"/>
                <a:gd name="T2" fmla="*/ 3 w 4"/>
                <a:gd name="T3" fmla="*/ 5 h 7"/>
                <a:gd name="T4" fmla="*/ 0 w 4"/>
                <a:gd name="T5" fmla="*/ 7 h 7"/>
                <a:gd name="T6" fmla="*/ 3 w 4"/>
                <a:gd name="T7" fmla="*/ 0 h 7"/>
              </a:gdLst>
              <a:ahLst/>
              <a:cxnLst>
                <a:cxn ang="0">
                  <a:pos x="T0" y="T1"/>
                </a:cxn>
                <a:cxn ang="0">
                  <a:pos x="T2" y="T3"/>
                </a:cxn>
                <a:cxn ang="0">
                  <a:pos x="T4" y="T5"/>
                </a:cxn>
                <a:cxn ang="0">
                  <a:pos x="T6" y="T7"/>
                </a:cxn>
              </a:cxnLst>
              <a:rect l="0" t="0" r="r" b="b"/>
              <a:pathLst>
                <a:path w="4" h="7">
                  <a:moveTo>
                    <a:pt x="3" y="0"/>
                  </a:moveTo>
                  <a:cubicBezTo>
                    <a:pt x="4" y="2"/>
                    <a:pt x="4" y="4"/>
                    <a:pt x="3" y="5"/>
                  </a:cubicBezTo>
                  <a:cubicBezTo>
                    <a:pt x="2" y="5"/>
                    <a:pt x="1" y="6"/>
                    <a:pt x="0" y="7"/>
                  </a:cubicBezTo>
                  <a:cubicBezTo>
                    <a:pt x="0" y="4"/>
                    <a:pt x="0" y="2"/>
                    <a:pt x="3" y="0"/>
                  </a:cubicBezTo>
                  <a:close/>
                </a:path>
              </a:pathLst>
            </a:custGeom>
            <a:solidFill>
              <a:srgbClr val="723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0" name="Freeform 2177"/>
            <p:cNvSpPr>
              <a:spLocks/>
            </p:cNvSpPr>
            <p:nvPr/>
          </p:nvSpPr>
          <p:spPr bwMode="auto">
            <a:xfrm>
              <a:off x="1017" y="1112"/>
              <a:ext cx="109" cy="128"/>
            </a:xfrm>
            <a:custGeom>
              <a:avLst/>
              <a:gdLst>
                <a:gd name="T0" fmla="*/ 46 w 46"/>
                <a:gd name="T1" fmla="*/ 48 h 54"/>
                <a:gd name="T2" fmla="*/ 46 w 46"/>
                <a:gd name="T3" fmla="*/ 49 h 54"/>
                <a:gd name="T4" fmla="*/ 27 w 46"/>
                <a:gd name="T5" fmla="*/ 53 h 54"/>
                <a:gd name="T6" fmla="*/ 13 w 46"/>
                <a:gd name="T7" fmla="*/ 40 h 54"/>
                <a:gd name="T8" fmla="*/ 12 w 46"/>
                <a:gd name="T9" fmla="*/ 34 h 54"/>
                <a:gd name="T10" fmla="*/ 10 w 46"/>
                <a:gd name="T11" fmla="*/ 28 h 54"/>
                <a:gd name="T12" fmla="*/ 8 w 46"/>
                <a:gd name="T13" fmla="*/ 18 h 54"/>
                <a:gd name="T14" fmla="*/ 5 w 46"/>
                <a:gd name="T15" fmla="*/ 22 h 54"/>
                <a:gd name="T16" fmla="*/ 3 w 46"/>
                <a:gd name="T17" fmla="*/ 25 h 54"/>
                <a:gd name="T18" fmla="*/ 1 w 46"/>
                <a:gd name="T19" fmla="*/ 22 h 54"/>
                <a:gd name="T20" fmla="*/ 2 w 46"/>
                <a:gd name="T21" fmla="*/ 8 h 54"/>
                <a:gd name="T22" fmla="*/ 2 w 46"/>
                <a:gd name="T23" fmla="*/ 7 h 54"/>
                <a:gd name="T24" fmla="*/ 5 w 46"/>
                <a:gd name="T25" fmla="*/ 8 h 54"/>
                <a:gd name="T26" fmla="*/ 4 w 46"/>
                <a:gd name="T27" fmla="*/ 0 h 54"/>
                <a:gd name="T28" fmla="*/ 10 w 46"/>
                <a:gd name="T29" fmla="*/ 1 h 54"/>
                <a:gd name="T30" fmla="*/ 15 w 46"/>
                <a:gd name="T31" fmla="*/ 2 h 54"/>
                <a:gd name="T32" fmla="*/ 14 w 46"/>
                <a:gd name="T33" fmla="*/ 8 h 54"/>
                <a:gd name="T34" fmla="*/ 10 w 46"/>
                <a:gd name="T35" fmla="*/ 10 h 54"/>
                <a:gd name="T36" fmla="*/ 11 w 46"/>
                <a:gd name="T37" fmla="*/ 17 h 54"/>
                <a:gd name="T38" fmla="*/ 15 w 46"/>
                <a:gd name="T39" fmla="*/ 39 h 54"/>
                <a:gd name="T40" fmla="*/ 28 w 46"/>
                <a:gd name="T41" fmla="*/ 51 h 54"/>
                <a:gd name="T42" fmla="*/ 42 w 46"/>
                <a:gd name="T43" fmla="*/ 48 h 54"/>
                <a:gd name="T44" fmla="*/ 46 w 46"/>
                <a:gd name="T4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54">
                  <a:moveTo>
                    <a:pt x="46" y="48"/>
                  </a:moveTo>
                  <a:cubicBezTo>
                    <a:pt x="46" y="48"/>
                    <a:pt x="46" y="48"/>
                    <a:pt x="46" y="49"/>
                  </a:cubicBezTo>
                  <a:cubicBezTo>
                    <a:pt x="40" y="52"/>
                    <a:pt x="34" y="54"/>
                    <a:pt x="27" y="53"/>
                  </a:cubicBezTo>
                  <a:cubicBezTo>
                    <a:pt x="19" y="53"/>
                    <a:pt x="13" y="50"/>
                    <a:pt x="13" y="40"/>
                  </a:cubicBezTo>
                  <a:cubicBezTo>
                    <a:pt x="13" y="38"/>
                    <a:pt x="12" y="36"/>
                    <a:pt x="12" y="34"/>
                  </a:cubicBezTo>
                  <a:cubicBezTo>
                    <a:pt x="12" y="32"/>
                    <a:pt x="11" y="30"/>
                    <a:pt x="10" y="28"/>
                  </a:cubicBezTo>
                  <a:cubicBezTo>
                    <a:pt x="9" y="25"/>
                    <a:pt x="7" y="22"/>
                    <a:pt x="8" y="18"/>
                  </a:cubicBezTo>
                  <a:cubicBezTo>
                    <a:pt x="6" y="19"/>
                    <a:pt x="6" y="21"/>
                    <a:pt x="5" y="22"/>
                  </a:cubicBezTo>
                  <a:cubicBezTo>
                    <a:pt x="5" y="24"/>
                    <a:pt x="4" y="25"/>
                    <a:pt x="3" y="25"/>
                  </a:cubicBezTo>
                  <a:cubicBezTo>
                    <a:pt x="1" y="25"/>
                    <a:pt x="2" y="23"/>
                    <a:pt x="1" y="22"/>
                  </a:cubicBezTo>
                  <a:cubicBezTo>
                    <a:pt x="0" y="17"/>
                    <a:pt x="2" y="12"/>
                    <a:pt x="2" y="8"/>
                  </a:cubicBezTo>
                  <a:cubicBezTo>
                    <a:pt x="2" y="7"/>
                    <a:pt x="2" y="7"/>
                    <a:pt x="2" y="7"/>
                  </a:cubicBezTo>
                  <a:cubicBezTo>
                    <a:pt x="3" y="6"/>
                    <a:pt x="4" y="8"/>
                    <a:pt x="5" y="8"/>
                  </a:cubicBezTo>
                  <a:cubicBezTo>
                    <a:pt x="2" y="6"/>
                    <a:pt x="2" y="2"/>
                    <a:pt x="4" y="0"/>
                  </a:cubicBezTo>
                  <a:cubicBezTo>
                    <a:pt x="6" y="2"/>
                    <a:pt x="8" y="3"/>
                    <a:pt x="10" y="1"/>
                  </a:cubicBezTo>
                  <a:cubicBezTo>
                    <a:pt x="12" y="0"/>
                    <a:pt x="14" y="0"/>
                    <a:pt x="15" y="2"/>
                  </a:cubicBezTo>
                  <a:cubicBezTo>
                    <a:pt x="15" y="4"/>
                    <a:pt x="15" y="6"/>
                    <a:pt x="14" y="8"/>
                  </a:cubicBezTo>
                  <a:cubicBezTo>
                    <a:pt x="13" y="9"/>
                    <a:pt x="10" y="8"/>
                    <a:pt x="10" y="10"/>
                  </a:cubicBezTo>
                  <a:cubicBezTo>
                    <a:pt x="10" y="12"/>
                    <a:pt x="10" y="15"/>
                    <a:pt x="11" y="17"/>
                  </a:cubicBezTo>
                  <a:cubicBezTo>
                    <a:pt x="12" y="25"/>
                    <a:pt x="16" y="32"/>
                    <a:pt x="15" y="39"/>
                  </a:cubicBezTo>
                  <a:cubicBezTo>
                    <a:pt x="15" y="46"/>
                    <a:pt x="22" y="50"/>
                    <a:pt x="28" y="51"/>
                  </a:cubicBezTo>
                  <a:cubicBezTo>
                    <a:pt x="33" y="52"/>
                    <a:pt x="37" y="51"/>
                    <a:pt x="42" y="48"/>
                  </a:cubicBezTo>
                  <a:cubicBezTo>
                    <a:pt x="43" y="48"/>
                    <a:pt x="44" y="48"/>
                    <a:pt x="46" y="48"/>
                  </a:cubicBezTo>
                  <a:close/>
                </a:path>
              </a:pathLst>
            </a:custGeom>
            <a:solidFill>
              <a:srgbClr val="D382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1" name="Freeform 2178"/>
            <p:cNvSpPr>
              <a:spLocks/>
            </p:cNvSpPr>
            <p:nvPr/>
          </p:nvSpPr>
          <p:spPr bwMode="auto">
            <a:xfrm>
              <a:off x="1022" y="1015"/>
              <a:ext cx="88" cy="104"/>
            </a:xfrm>
            <a:custGeom>
              <a:avLst/>
              <a:gdLst>
                <a:gd name="T0" fmla="*/ 2 w 37"/>
                <a:gd name="T1" fmla="*/ 32 h 44"/>
                <a:gd name="T2" fmla="*/ 3 w 37"/>
                <a:gd name="T3" fmla="*/ 28 h 44"/>
                <a:gd name="T4" fmla="*/ 3 w 37"/>
                <a:gd name="T5" fmla="*/ 17 h 44"/>
                <a:gd name="T6" fmla="*/ 2 w 37"/>
                <a:gd name="T7" fmla="*/ 7 h 44"/>
                <a:gd name="T8" fmla="*/ 3 w 37"/>
                <a:gd name="T9" fmla="*/ 0 h 44"/>
                <a:gd name="T10" fmla="*/ 13 w 37"/>
                <a:gd name="T11" fmla="*/ 10 h 44"/>
                <a:gd name="T12" fmla="*/ 8 w 37"/>
                <a:gd name="T13" fmla="*/ 12 h 44"/>
                <a:gd name="T14" fmla="*/ 13 w 37"/>
                <a:gd name="T15" fmla="*/ 11 h 44"/>
                <a:gd name="T16" fmla="*/ 7 w 37"/>
                <a:gd name="T17" fmla="*/ 16 h 44"/>
                <a:gd name="T18" fmla="*/ 5 w 37"/>
                <a:gd name="T19" fmla="*/ 26 h 44"/>
                <a:gd name="T20" fmla="*/ 15 w 37"/>
                <a:gd name="T21" fmla="*/ 30 h 44"/>
                <a:gd name="T22" fmla="*/ 32 w 37"/>
                <a:gd name="T23" fmla="*/ 34 h 44"/>
                <a:gd name="T24" fmla="*/ 34 w 37"/>
                <a:gd name="T25" fmla="*/ 44 h 44"/>
                <a:gd name="T26" fmla="*/ 22 w 37"/>
                <a:gd name="T27" fmla="*/ 34 h 44"/>
                <a:gd name="T28" fmla="*/ 5 w 37"/>
                <a:gd name="T29" fmla="*/ 33 h 44"/>
                <a:gd name="T30" fmla="*/ 2 w 37"/>
                <a:gd name="T3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4">
                  <a:moveTo>
                    <a:pt x="2" y="32"/>
                  </a:moveTo>
                  <a:cubicBezTo>
                    <a:pt x="4" y="31"/>
                    <a:pt x="5" y="31"/>
                    <a:pt x="3" y="28"/>
                  </a:cubicBezTo>
                  <a:cubicBezTo>
                    <a:pt x="0" y="25"/>
                    <a:pt x="1" y="20"/>
                    <a:pt x="3" y="17"/>
                  </a:cubicBezTo>
                  <a:cubicBezTo>
                    <a:pt x="5" y="13"/>
                    <a:pt x="4" y="10"/>
                    <a:pt x="2" y="7"/>
                  </a:cubicBezTo>
                  <a:cubicBezTo>
                    <a:pt x="1" y="5"/>
                    <a:pt x="0" y="2"/>
                    <a:pt x="3" y="0"/>
                  </a:cubicBezTo>
                  <a:cubicBezTo>
                    <a:pt x="3" y="7"/>
                    <a:pt x="9" y="7"/>
                    <a:pt x="13" y="10"/>
                  </a:cubicBezTo>
                  <a:cubicBezTo>
                    <a:pt x="11" y="11"/>
                    <a:pt x="9" y="12"/>
                    <a:pt x="8" y="12"/>
                  </a:cubicBezTo>
                  <a:cubicBezTo>
                    <a:pt x="9" y="12"/>
                    <a:pt x="11" y="10"/>
                    <a:pt x="13" y="11"/>
                  </a:cubicBezTo>
                  <a:cubicBezTo>
                    <a:pt x="12" y="14"/>
                    <a:pt x="9" y="14"/>
                    <a:pt x="7" y="16"/>
                  </a:cubicBezTo>
                  <a:cubicBezTo>
                    <a:pt x="5" y="19"/>
                    <a:pt x="3" y="22"/>
                    <a:pt x="5" y="26"/>
                  </a:cubicBezTo>
                  <a:cubicBezTo>
                    <a:pt x="7" y="29"/>
                    <a:pt x="11" y="30"/>
                    <a:pt x="15" y="30"/>
                  </a:cubicBezTo>
                  <a:cubicBezTo>
                    <a:pt x="21" y="31"/>
                    <a:pt x="27" y="30"/>
                    <a:pt x="32" y="34"/>
                  </a:cubicBezTo>
                  <a:cubicBezTo>
                    <a:pt x="36" y="37"/>
                    <a:pt x="37" y="40"/>
                    <a:pt x="34" y="44"/>
                  </a:cubicBezTo>
                  <a:cubicBezTo>
                    <a:pt x="31" y="35"/>
                    <a:pt x="28" y="33"/>
                    <a:pt x="22" y="34"/>
                  </a:cubicBezTo>
                  <a:cubicBezTo>
                    <a:pt x="16" y="35"/>
                    <a:pt x="11" y="33"/>
                    <a:pt x="5" y="33"/>
                  </a:cubicBezTo>
                  <a:cubicBezTo>
                    <a:pt x="4" y="33"/>
                    <a:pt x="2" y="34"/>
                    <a:pt x="2" y="32"/>
                  </a:cubicBezTo>
                  <a:close/>
                </a:path>
              </a:pathLst>
            </a:custGeom>
            <a:solidFill>
              <a:srgbClr val="DE93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2" name="Freeform 2179"/>
            <p:cNvSpPr>
              <a:spLocks/>
            </p:cNvSpPr>
            <p:nvPr/>
          </p:nvSpPr>
          <p:spPr bwMode="auto">
            <a:xfrm>
              <a:off x="1069" y="1074"/>
              <a:ext cx="64" cy="116"/>
            </a:xfrm>
            <a:custGeom>
              <a:avLst/>
              <a:gdLst>
                <a:gd name="T0" fmla="*/ 18 w 27"/>
                <a:gd name="T1" fmla="*/ 47 h 49"/>
                <a:gd name="T2" fmla="*/ 18 w 27"/>
                <a:gd name="T3" fmla="*/ 49 h 49"/>
                <a:gd name="T4" fmla="*/ 17 w 27"/>
                <a:gd name="T5" fmla="*/ 43 h 49"/>
                <a:gd name="T6" fmla="*/ 18 w 27"/>
                <a:gd name="T7" fmla="*/ 37 h 49"/>
                <a:gd name="T8" fmla="*/ 21 w 27"/>
                <a:gd name="T9" fmla="*/ 20 h 49"/>
                <a:gd name="T10" fmla="*/ 21 w 27"/>
                <a:gd name="T11" fmla="*/ 5 h 49"/>
                <a:gd name="T12" fmla="*/ 15 w 27"/>
                <a:gd name="T13" fmla="*/ 2 h 49"/>
                <a:gd name="T14" fmla="*/ 0 w 27"/>
                <a:gd name="T15" fmla="*/ 4 h 49"/>
                <a:gd name="T16" fmla="*/ 4 w 27"/>
                <a:gd name="T17" fmla="*/ 1 h 49"/>
                <a:gd name="T18" fmla="*/ 21 w 27"/>
                <a:gd name="T19" fmla="*/ 1 h 49"/>
                <a:gd name="T20" fmla="*/ 26 w 27"/>
                <a:gd name="T21" fmla="*/ 10 h 49"/>
                <a:gd name="T22" fmla="*/ 23 w 27"/>
                <a:gd name="T23" fmla="*/ 22 h 49"/>
                <a:gd name="T24" fmla="*/ 20 w 27"/>
                <a:gd name="T25" fmla="*/ 35 h 49"/>
                <a:gd name="T26" fmla="*/ 20 w 27"/>
                <a:gd name="T27" fmla="*/ 43 h 49"/>
                <a:gd name="T28" fmla="*/ 20 w 27"/>
                <a:gd name="T29" fmla="*/ 43 h 49"/>
                <a:gd name="T30" fmla="*/ 18 w 27"/>
                <a:gd name="T31"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9">
                  <a:moveTo>
                    <a:pt x="18" y="47"/>
                  </a:moveTo>
                  <a:cubicBezTo>
                    <a:pt x="18" y="48"/>
                    <a:pt x="18" y="49"/>
                    <a:pt x="18" y="49"/>
                  </a:cubicBezTo>
                  <a:cubicBezTo>
                    <a:pt x="16" y="47"/>
                    <a:pt x="16" y="45"/>
                    <a:pt x="17" y="43"/>
                  </a:cubicBezTo>
                  <a:cubicBezTo>
                    <a:pt x="19" y="41"/>
                    <a:pt x="19" y="39"/>
                    <a:pt x="18" y="37"/>
                  </a:cubicBezTo>
                  <a:cubicBezTo>
                    <a:pt x="15" y="30"/>
                    <a:pt x="16" y="25"/>
                    <a:pt x="21" y="20"/>
                  </a:cubicBezTo>
                  <a:cubicBezTo>
                    <a:pt x="24" y="16"/>
                    <a:pt x="24" y="9"/>
                    <a:pt x="21" y="5"/>
                  </a:cubicBezTo>
                  <a:cubicBezTo>
                    <a:pt x="19" y="3"/>
                    <a:pt x="17" y="2"/>
                    <a:pt x="15" y="2"/>
                  </a:cubicBezTo>
                  <a:cubicBezTo>
                    <a:pt x="10" y="2"/>
                    <a:pt x="5" y="1"/>
                    <a:pt x="0" y="4"/>
                  </a:cubicBezTo>
                  <a:cubicBezTo>
                    <a:pt x="1" y="1"/>
                    <a:pt x="2" y="0"/>
                    <a:pt x="4" y="1"/>
                  </a:cubicBezTo>
                  <a:cubicBezTo>
                    <a:pt x="10" y="1"/>
                    <a:pt x="15" y="2"/>
                    <a:pt x="21" y="1"/>
                  </a:cubicBezTo>
                  <a:cubicBezTo>
                    <a:pt x="24" y="3"/>
                    <a:pt x="25" y="6"/>
                    <a:pt x="26" y="10"/>
                  </a:cubicBezTo>
                  <a:cubicBezTo>
                    <a:pt x="27" y="15"/>
                    <a:pt x="26" y="18"/>
                    <a:pt x="23" y="22"/>
                  </a:cubicBezTo>
                  <a:cubicBezTo>
                    <a:pt x="20" y="26"/>
                    <a:pt x="18" y="30"/>
                    <a:pt x="20" y="35"/>
                  </a:cubicBezTo>
                  <a:cubicBezTo>
                    <a:pt x="21" y="38"/>
                    <a:pt x="22" y="41"/>
                    <a:pt x="20" y="43"/>
                  </a:cubicBezTo>
                  <a:cubicBezTo>
                    <a:pt x="20" y="43"/>
                    <a:pt x="20" y="43"/>
                    <a:pt x="20" y="43"/>
                  </a:cubicBezTo>
                  <a:cubicBezTo>
                    <a:pt x="19" y="44"/>
                    <a:pt x="20" y="46"/>
                    <a:pt x="18" y="47"/>
                  </a:cubicBezTo>
                  <a:close/>
                </a:path>
              </a:pathLst>
            </a:custGeom>
            <a:solidFill>
              <a:srgbClr val="ECA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3" name="Freeform 2180"/>
            <p:cNvSpPr>
              <a:spLocks/>
            </p:cNvSpPr>
            <p:nvPr/>
          </p:nvSpPr>
          <p:spPr bwMode="auto">
            <a:xfrm>
              <a:off x="1026" y="1091"/>
              <a:ext cx="46" cy="16"/>
            </a:xfrm>
            <a:custGeom>
              <a:avLst/>
              <a:gdLst>
                <a:gd name="T0" fmla="*/ 19 w 19"/>
                <a:gd name="T1" fmla="*/ 2 h 7"/>
                <a:gd name="T2" fmla="*/ 11 w 19"/>
                <a:gd name="T3" fmla="*/ 4 h 7"/>
                <a:gd name="T4" fmla="*/ 1 w 19"/>
                <a:gd name="T5" fmla="*/ 7 h 7"/>
                <a:gd name="T6" fmla="*/ 3 w 19"/>
                <a:gd name="T7" fmla="*/ 0 h 7"/>
                <a:gd name="T8" fmla="*/ 19 w 19"/>
                <a:gd name="T9" fmla="*/ 2 h 7"/>
              </a:gdLst>
              <a:ahLst/>
              <a:cxnLst>
                <a:cxn ang="0">
                  <a:pos x="T0" y="T1"/>
                </a:cxn>
                <a:cxn ang="0">
                  <a:pos x="T2" y="T3"/>
                </a:cxn>
                <a:cxn ang="0">
                  <a:pos x="T4" y="T5"/>
                </a:cxn>
                <a:cxn ang="0">
                  <a:pos x="T6" y="T7"/>
                </a:cxn>
                <a:cxn ang="0">
                  <a:pos x="T8" y="T9"/>
                </a:cxn>
              </a:cxnLst>
              <a:rect l="0" t="0" r="r" b="b"/>
              <a:pathLst>
                <a:path w="19" h="7">
                  <a:moveTo>
                    <a:pt x="19" y="2"/>
                  </a:moveTo>
                  <a:cubicBezTo>
                    <a:pt x="16" y="3"/>
                    <a:pt x="14" y="4"/>
                    <a:pt x="11" y="4"/>
                  </a:cubicBezTo>
                  <a:cubicBezTo>
                    <a:pt x="7" y="3"/>
                    <a:pt x="4" y="4"/>
                    <a:pt x="1" y="7"/>
                  </a:cubicBezTo>
                  <a:cubicBezTo>
                    <a:pt x="0" y="4"/>
                    <a:pt x="0" y="2"/>
                    <a:pt x="3" y="0"/>
                  </a:cubicBezTo>
                  <a:cubicBezTo>
                    <a:pt x="8" y="0"/>
                    <a:pt x="14" y="2"/>
                    <a:pt x="19" y="2"/>
                  </a:cubicBezTo>
                  <a:close/>
                </a:path>
              </a:pathLst>
            </a:custGeom>
            <a:solidFill>
              <a:srgbClr val="DD90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4" name="Freeform 2181"/>
            <p:cNvSpPr>
              <a:spLocks/>
            </p:cNvSpPr>
            <p:nvPr/>
          </p:nvSpPr>
          <p:spPr bwMode="auto">
            <a:xfrm>
              <a:off x="1017" y="1091"/>
              <a:ext cx="19" cy="42"/>
            </a:xfrm>
            <a:custGeom>
              <a:avLst/>
              <a:gdLst>
                <a:gd name="T0" fmla="*/ 6 w 8"/>
                <a:gd name="T1" fmla="*/ 1 h 18"/>
                <a:gd name="T2" fmla="*/ 5 w 8"/>
                <a:gd name="T3" fmla="*/ 7 h 18"/>
                <a:gd name="T4" fmla="*/ 4 w 8"/>
                <a:gd name="T5" fmla="*/ 9 h 18"/>
                <a:gd name="T6" fmla="*/ 8 w 8"/>
                <a:gd name="T7" fmla="*/ 16 h 18"/>
                <a:gd name="T8" fmla="*/ 2 w 8"/>
                <a:gd name="T9" fmla="*/ 16 h 18"/>
                <a:gd name="T10" fmla="*/ 2 w 8"/>
                <a:gd name="T11" fmla="*/ 3 h 18"/>
                <a:gd name="T12" fmla="*/ 4 w 8"/>
                <a:gd name="T13" fmla="*/ 0 h 18"/>
                <a:gd name="T14" fmla="*/ 4 w 8"/>
                <a:gd name="T15" fmla="*/ 0 h 18"/>
                <a:gd name="T16" fmla="*/ 6 w 8"/>
                <a:gd name="T17" fmla="*/ 0 h 18"/>
                <a:gd name="T18" fmla="*/ 7 w 8"/>
                <a:gd name="T19" fmla="*/ 1 h 18"/>
                <a:gd name="T20" fmla="*/ 6 w 8"/>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8">
                  <a:moveTo>
                    <a:pt x="6" y="1"/>
                  </a:moveTo>
                  <a:cubicBezTo>
                    <a:pt x="6" y="3"/>
                    <a:pt x="5" y="5"/>
                    <a:pt x="5" y="7"/>
                  </a:cubicBezTo>
                  <a:cubicBezTo>
                    <a:pt x="4" y="7"/>
                    <a:pt x="4" y="8"/>
                    <a:pt x="4" y="9"/>
                  </a:cubicBezTo>
                  <a:cubicBezTo>
                    <a:pt x="2" y="13"/>
                    <a:pt x="4" y="16"/>
                    <a:pt x="8" y="16"/>
                  </a:cubicBezTo>
                  <a:cubicBezTo>
                    <a:pt x="5" y="18"/>
                    <a:pt x="5" y="18"/>
                    <a:pt x="2" y="16"/>
                  </a:cubicBezTo>
                  <a:cubicBezTo>
                    <a:pt x="0" y="12"/>
                    <a:pt x="2" y="7"/>
                    <a:pt x="2" y="3"/>
                  </a:cubicBezTo>
                  <a:cubicBezTo>
                    <a:pt x="2" y="1"/>
                    <a:pt x="2" y="0"/>
                    <a:pt x="4" y="0"/>
                  </a:cubicBezTo>
                  <a:cubicBezTo>
                    <a:pt x="4" y="0"/>
                    <a:pt x="4" y="0"/>
                    <a:pt x="4" y="0"/>
                  </a:cubicBezTo>
                  <a:cubicBezTo>
                    <a:pt x="5" y="1"/>
                    <a:pt x="6" y="0"/>
                    <a:pt x="6" y="0"/>
                  </a:cubicBezTo>
                  <a:cubicBezTo>
                    <a:pt x="7" y="0"/>
                    <a:pt x="7" y="0"/>
                    <a:pt x="7" y="1"/>
                  </a:cubicBezTo>
                  <a:cubicBezTo>
                    <a:pt x="6" y="1"/>
                    <a:pt x="6" y="1"/>
                    <a:pt x="6" y="1"/>
                  </a:cubicBezTo>
                  <a:close/>
                </a:path>
              </a:pathLst>
            </a:custGeom>
            <a:solidFill>
              <a:srgbClr val="A95A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5" name="Freeform 2182"/>
            <p:cNvSpPr>
              <a:spLocks/>
            </p:cNvSpPr>
            <p:nvPr/>
          </p:nvSpPr>
          <p:spPr bwMode="auto">
            <a:xfrm>
              <a:off x="1031" y="1088"/>
              <a:ext cx="43" cy="12"/>
            </a:xfrm>
            <a:custGeom>
              <a:avLst/>
              <a:gdLst>
                <a:gd name="T0" fmla="*/ 0 w 18"/>
                <a:gd name="T1" fmla="*/ 2 h 5"/>
                <a:gd name="T2" fmla="*/ 0 w 18"/>
                <a:gd name="T3" fmla="*/ 1 h 5"/>
                <a:gd name="T4" fmla="*/ 18 w 18"/>
                <a:gd name="T5" fmla="*/ 3 h 5"/>
                <a:gd name="T6" fmla="*/ 17 w 18"/>
                <a:gd name="T7" fmla="*/ 3 h 5"/>
                <a:gd name="T8" fmla="*/ 17 w 18"/>
                <a:gd name="T9" fmla="*/ 3 h 5"/>
                <a:gd name="T10" fmla="*/ 0 w 18"/>
                <a:gd name="T11" fmla="*/ 2 h 5"/>
              </a:gdLst>
              <a:ahLst/>
              <a:cxnLst>
                <a:cxn ang="0">
                  <a:pos x="T0" y="T1"/>
                </a:cxn>
                <a:cxn ang="0">
                  <a:pos x="T2" y="T3"/>
                </a:cxn>
                <a:cxn ang="0">
                  <a:pos x="T4" y="T5"/>
                </a:cxn>
                <a:cxn ang="0">
                  <a:pos x="T6" y="T7"/>
                </a:cxn>
                <a:cxn ang="0">
                  <a:pos x="T8" y="T9"/>
                </a:cxn>
                <a:cxn ang="0">
                  <a:pos x="T10" y="T11"/>
                </a:cxn>
              </a:cxnLst>
              <a:rect l="0" t="0" r="r" b="b"/>
              <a:pathLst>
                <a:path w="18" h="5">
                  <a:moveTo>
                    <a:pt x="0" y="2"/>
                  </a:moveTo>
                  <a:cubicBezTo>
                    <a:pt x="0" y="2"/>
                    <a:pt x="0" y="1"/>
                    <a:pt x="0" y="1"/>
                  </a:cubicBezTo>
                  <a:cubicBezTo>
                    <a:pt x="6" y="0"/>
                    <a:pt x="12" y="3"/>
                    <a:pt x="18" y="3"/>
                  </a:cubicBezTo>
                  <a:cubicBezTo>
                    <a:pt x="17" y="3"/>
                    <a:pt x="17" y="3"/>
                    <a:pt x="17" y="3"/>
                  </a:cubicBezTo>
                  <a:cubicBezTo>
                    <a:pt x="17" y="3"/>
                    <a:pt x="17" y="3"/>
                    <a:pt x="17" y="3"/>
                  </a:cubicBezTo>
                  <a:cubicBezTo>
                    <a:pt x="11" y="5"/>
                    <a:pt x="6" y="1"/>
                    <a:pt x="0" y="2"/>
                  </a:cubicBezTo>
                  <a:close/>
                </a:path>
              </a:pathLst>
            </a:custGeom>
            <a:solidFill>
              <a:srgbClr val="7A27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6" name="Freeform 2183"/>
            <p:cNvSpPr>
              <a:spLocks/>
            </p:cNvSpPr>
            <p:nvPr/>
          </p:nvSpPr>
          <p:spPr bwMode="auto">
            <a:xfrm>
              <a:off x="1038" y="1039"/>
              <a:ext cx="17" cy="7"/>
            </a:xfrm>
            <a:custGeom>
              <a:avLst/>
              <a:gdLst>
                <a:gd name="T0" fmla="*/ 6 w 7"/>
                <a:gd name="T1" fmla="*/ 1 h 3"/>
                <a:gd name="T2" fmla="*/ 0 w 7"/>
                <a:gd name="T3" fmla="*/ 2 h 3"/>
                <a:gd name="T4" fmla="*/ 6 w 7"/>
                <a:gd name="T5" fmla="*/ 0 h 3"/>
                <a:gd name="T6" fmla="*/ 6 w 7"/>
                <a:gd name="T7" fmla="*/ 1 h 3"/>
              </a:gdLst>
              <a:ahLst/>
              <a:cxnLst>
                <a:cxn ang="0">
                  <a:pos x="T0" y="T1"/>
                </a:cxn>
                <a:cxn ang="0">
                  <a:pos x="T2" y="T3"/>
                </a:cxn>
                <a:cxn ang="0">
                  <a:pos x="T4" y="T5"/>
                </a:cxn>
                <a:cxn ang="0">
                  <a:pos x="T6" y="T7"/>
                </a:cxn>
              </a:cxnLst>
              <a:rect l="0" t="0" r="r" b="b"/>
              <a:pathLst>
                <a:path w="7" h="3">
                  <a:moveTo>
                    <a:pt x="6" y="1"/>
                  </a:moveTo>
                  <a:cubicBezTo>
                    <a:pt x="4" y="2"/>
                    <a:pt x="2" y="3"/>
                    <a:pt x="0" y="2"/>
                  </a:cubicBezTo>
                  <a:cubicBezTo>
                    <a:pt x="2" y="1"/>
                    <a:pt x="4" y="0"/>
                    <a:pt x="6" y="0"/>
                  </a:cubicBezTo>
                  <a:cubicBezTo>
                    <a:pt x="7" y="0"/>
                    <a:pt x="6" y="0"/>
                    <a:pt x="6" y="1"/>
                  </a:cubicBezTo>
                  <a:close/>
                </a:path>
              </a:pathLst>
            </a:custGeom>
            <a:solidFill>
              <a:srgbClr val="853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7" name="Freeform 2184"/>
            <p:cNvSpPr>
              <a:spLocks/>
            </p:cNvSpPr>
            <p:nvPr/>
          </p:nvSpPr>
          <p:spPr bwMode="auto">
            <a:xfrm>
              <a:off x="1124" y="1032"/>
              <a:ext cx="83" cy="123"/>
            </a:xfrm>
            <a:custGeom>
              <a:avLst/>
              <a:gdLst>
                <a:gd name="T0" fmla="*/ 35 w 35"/>
                <a:gd name="T1" fmla="*/ 15 h 52"/>
                <a:gd name="T2" fmla="*/ 35 w 35"/>
                <a:gd name="T3" fmla="*/ 17 h 52"/>
                <a:gd name="T4" fmla="*/ 32 w 35"/>
                <a:gd name="T5" fmla="*/ 23 h 52"/>
                <a:gd name="T6" fmla="*/ 27 w 35"/>
                <a:gd name="T7" fmla="*/ 23 h 52"/>
                <a:gd name="T8" fmla="*/ 22 w 35"/>
                <a:gd name="T9" fmla="*/ 19 h 52"/>
                <a:gd name="T10" fmla="*/ 14 w 35"/>
                <a:gd name="T11" fmla="*/ 23 h 52"/>
                <a:gd name="T12" fmla="*/ 14 w 35"/>
                <a:gd name="T13" fmla="*/ 29 h 52"/>
                <a:gd name="T14" fmla="*/ 12 w 35"/>
                <a:gd name="T15" fmla="*/ 41 h 52"/>
                <a:gd name="T16" fmla="*/ 11 w 35"/>
                <a:gd name="T17" fmla="*/ 47 h 52"/>
                <a:gd name="T18" fmla="*/ 9 w 35"/>
                <a:gd name="T19" fmla="*/ 52 h 52"/>
                <a:gd name="T20" fmla="*/ 9 w 35"/>
                <a:gd name="T21" fmla="*/ 49 h 52"/>
                <a:gd name="T22" fmla="*/ 7 w 35"/>
                <a:gd name="T23" fmla="*/ 46 h 52"/>
                <a:gd name="T24" fmla="*/ 4 w 35"/>
                <a:gd name="T25" fmla="*/ 44 h 52"/>
                <a:gd name="T26" fmla="*/ 6 w 35"/>
                <a:gd name="T27" fmla="*/ 35 h 52"/>
                <a:gd name="T28" fmla="*/ 10 w 35"/>
                <a:gd name="T29" fmla="*/ 31 h 52"/>
                <a:gd name="T30" fmla="*/ 9 w 35"/>
                <a:gd name="T31" fmla="*/ 29 h 52"/>
                <a:gd name="T32" fmla="*/ 2 w 35"/>
                <a:gd name="T33" fmla="*/ 20 h 52"/>
                <a:gd name="T34" fmla="*/ 1 w 35"/>
                <a:gd name="T35" fmla="*/ 11 h 52"/>
                <a:gd name="T36" fmla="*/ 5 w 35"/>
                <a:gd name="T37" fmla="*/ 4 h 52"/>
                <a:gd name="T38" fmla="*/ 11 w 35"/>
                <a:gd name="T39" fmla="*/ 8 h 52"/>
                <a:gd name="T40" fmla="*/ 15 w 35"/>
                <a:gd name="T41" fmla="*/ 10 h 52"/>
                <a:gd name="T42" fmla="*/ 24 w 35"/>
                <a:gd name="T43" fmla="*/ 13 h 52"/>
                <a:gd name="T44" fmla="*/ 19 w 35"/>
                <a:gd name="T45" fmla="*/ 4 h 52"/>
                <a:gd name="T46" fmla="*/ 16 w 35"/>
                <a:gd name="T47" fmla="*/ 2 h 52"/>
                <a:gd name="T48" fmla="*/ 19 w 35"/>
                <a:gd name="T49" fmla="*/ 1 h 52"/>
                <a:gd name="T50" fmla="*/ 32 w 35"/>
                <a:gd name="T51" fmla="*/ 10 h 52"/>
                <a:gd name="T52" fmla="*/ 35 w 35"/>
                <a:gd name="T53"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52">
                  <a:moveTo>
                    <a:pt x="35" y="15"/>
                  </a:moveTo>
                  <a:cubicBezTo>
                    <a:pt x="35" y="16"/>
                    <a:pt x="35" y="16"/>
                    <a:pt x="35" y="17"/>
                  </a:cubicBezTo>
                  <a:cubicBezTo>
                    <a:pt x="32" y="18"/>
                    <a:pt x="31" y="20"/>
                    <a:pt x="32" y="23"/>
                  </a:cubicBezTo>
                  <a:cubicBezTo>
                    <a:pt x="30" y="25"/>
                    <a:pt x="28" y="24"/>
                    <a:pt x="27" y="23"/>
                  </a:cubicBezTo>
                  <a:cubicBezTo>
                    <a:pt x="25" y="21"/>
                    <a:pt x="24" y="19"/>
                    <a:pt x="22" y="19"/>
                  </a:cubicBezTo>
                  <a:cubicBezTo>
                    <a:pt x="18" y="18"/>
                    <a:pt x="15" y="19"/>
                    <a:pt x="14" y="23"/>
                  </a:cubicBezTo>
                  <a:cubicBezTo>
                    <a:pt x="14" y="25"/>
                    <a:pt x="14" y="27"/>
                    <a:pt x="14" y="29"/>
                  </a:cubicBezTo>
                  <a:cubicBezTo>
                    <a:pt x="14" y="33"/>
                    <a:pt x="14" y="37"/>
                    <a:pt x="12" y="41"/>
                  </a:cubicBezTo>
                  <a:cubicBezTo>
                    <a:pt x="11" y="42"/>
                    <a:pt x="12" y="45"/>
                    <a:pt x="11" y="47"/>
                  </a:cubicBezTo>
                  <a:cubicBezTo>
                    <a:pt x="11" y="49"/>
                    <a:pt x="12" y="51"/>
                    <a:pt x="9" y="52"/>
                  </a:cubicBezTo>
                  <a:cubicBezTo>
                    <a:pt x="9" y="51"/>
                    <a:pt x="9" y="50"/>
                    <a:pt x="9" y="49"/>
                  </a:cubicBezTo>
                  <a:cubicBezTo>
                    <a:pt x="9" y="47"/>
                    <a:pt x="12" y="44"/>
                    <a:pt x="7" y="46"/>
                  </a:cubicBezTo>
                  <a:cubicBezTo>
                    <a:pt x="5" y="46"/>
                    <a:pt x="6" y="44"/>
                    <a:pt x="4" y="44"/>
                  </a:cubicBezTo>
                  <a:cubicBezTo>
                    <a:pt x="5" y="41"/>
                    <a:pt x="7" y="38"/>
                    <a:pt x="6" y="35"/>
                  </a:cubicBezTo>
                  <a:cubicBezTo>
                    <a:pt x="8" y="34"/>
                    <a:pt x="8" y="32"/>
                    <a:pt x="10" y="31"/>
                  </a:cubicBezTo>
                  <a:cubicBezTo>
                    <a:pt x="10" y="30"/>
                    <a:pt x="9" y="30"/>
                    <a:pt x="9" y="29"/>
                  </a:cubicBezTo>
                  <a:cubicBezTo>
                    <a:pt x="3" y="28"/>
                    <a:pt x="1" y="26"/>
                    <a:pt x="2" y="20"/>
                  </a:cubicBezTo>
                  <a:cubicBezTo>
                    <a:pt x="2" y="17"/>
                    <a:pt x="2" y="14"/>
                    <a:pt x="1" y="11"/>
                  </a:cubicBezTo>
                  <a:cubicBezTo>
                    <a:pt x="0" y="8"/>
                    <a:pt x="2" y="5"/>
                    <a:pt x="5" y="4"/>
                  </a:cubicBezTo>
                  <a:cubicBezTo>
                    <a:pt x="9" y="3"/>
                    <a:pt x="10" y="6"/>
                    <a:pt x="11" y="8"/>
                  </a:cubicBezTo>
                  <a:cubicBezTo>
                    <a:pt x="12" y="11"/>
                    <a:pt x="14" y="11"/>
                    <a:pt x="15" y="10"/>
                  </a:cubicBezTo>
                  <a:cubicBezTo>
                    <a:pt x="19" y="7"/>
                    <a:pt x="22" y="10"/>
                    <a:pt x="24" y="13"/>
                  </a:cubicBezTo>
                  <a:cubicBezTo>
                    <a:pt x="26" y="7"/>
                    <a:pt x="24" y="4"/>
                    <a:pt x="19" y="4"/>
                  </a:cubicBezTo>
                  <a:cubicBezTo>
                    <a:pt x="18" y="3"/>
                    <a:pt x="15" y="4"/>
                    <a:pt x="16" y="2"/>
                  </a:cubicBezTo>
                  <a:cubicBezTo>
                    <a:pt x="16" y="0"/>
                    <a:pt x="18" y="0"/>
                    <a:pt x="19" y="1"/>
                  </a:cubicBezTo>
                  <a:cubicBezTo>
                    <a:pt x="25" y="2"/>
                    <a:pt x="30" y="4"/>
                    <a:pt x="32" y="10"/>
                  </a:cubicBezTo>
                  <a:cubicBezTo>
                    <a:pt x="33" y="12"/>
                    <a:pt x="32" y="14"/>
                    <a:pt x="35" y="15"/>
                  </a:cubicBezTo>
                  <a:close/>
                </a:path>
              </a:pathLst>
            </a:custGeom>
            <a:solidFill>
              <a:srgbClr val="F5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8" name="Freeform 2185"/>
            <p:cNvSpPr>
              <a:spLocks/>
            </p:cNvSpPr>
            <p:nvPr/>
          </p:nvSpPr>
          <p:spPr bwMode="auto">
            <a:xfrm>
              <a:off x="1119" y="1039"/>
              <a:ext cx="29" cy="68"/>
            </a:xfrm>
            <a:custGeom>
              <a:avLst/>
              <a:gdLst>
                <a:gd name="T0" fmla="*/ 7 w 12"/>
                <a:gd name="T1" fmla="*/ 1 h 29"/>
                <a:gd name="T2" fmla="*/ 4 w 12"/>
                <a:gd name="T3" fmla="*/ 8 h 29"/>
                <a:gd name="T4" fmla="*/ 4 w 12"/>
                <a:gd name="T5" fmla="*/ 17 h 29"/>
                <a:gd name="T6" fmla="*/ 10 w 12"/>
                <a:gd name="T7" fmla="*/ 25 h 29"/>
                <a:gd name="T8" fmla="*/ 12 w 12"/>
                <a:gd name="T9" fmla="*/ 27 h 29"/>
                <a:gd name="T10" fmla="*/ 10 w 12"/>
                <a:gd name="T11" fmla="*/ 27 h 29"/>
                <a:gd name="T12" fmla="*/ 4 w 12"/>
                <a:gd name="T13" fmla="*/ 24 h 29"/>
                <a:gd name="T14" fmla="*/ 0 w 12"/>
                <a:gd name="T15" fmla="*/ 16 h 29"/>
                <a:gd name="T16" fmla="*/ 1 w 12"/>
                <a:gd name="T17" fmla="*/ 8 h 29"/>
                <a:gd name="T18" fmla="*/ 6 w 12"/>
                <a:gd name="T19" fmla="*/ 0 h 29"/>
                <a:gd name="T20" fmla="*/ 7 w 12"/>
                <a:gd name="T21"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9">
                  <a:moveTo>
                    <a:pt x="7" y="1"/>
                  </a:moveTo>
                  <a:cubicBezTo>
                    <a:pt x="5" y="3"/>
                    <a:pt x="3" y="5"/>
                    <a:pt x="4" y="8"/>
                  </a:cubicBezTo>
                  <a:cubicBezTo>
                    <a:pt x="5" y="11"/>
                    <a:pt x="5" y="14"/>
                    <a:pt x="4" y="17"/>
                  </a:cubicBezTo>
                  <a:cubicBezTo>
                    <a:pt x="4" y="22"/>
                    <a:pt x="6" y="24"/>
                    <a:pt x="10" y="25"/>
                  </a:cubicBezTo>
                  <a:cubicBezTo>
                    <a:pt x="11" y="25"/>
                    <a:pt x="12" y="26"/>
                    <a:pt x="12" y="27"/>
                  </a:cubicBezTo>
                  <a:cubicBezTo>
                    <a:pt x="12" y="27"/>
                    <a:pt x="11" y="27"/>
                    <a:pt x="10" y="27"/>
                  </a:cubicBezTo>
                  <a:cubicBezTo>
                    <a:pt x="7" y="29"/>
                    <a:pt x="5" y="28"/>
                    <a:pt x="4" y="24"/>
                  </a:cubicBezTo>
                  <a:cubicBezTo>
                    <a:pt x="3" y="21"/>
                    <a:pt x="1" y="18"/>
                    <a:pt x="0" y="16"/>
                  </a:cubicBezTo>
                  <a:cubicBezTo>
                    <a:pt x="2" y="14"/>
                    <a:pt x="1" y="11"/>
                    <a:pt x="1" y="8"/>
                  </a:cubicBezTo>
                  <a:cubicBezTo>
                    <a:pt x="1" y="4"/>
                    <a:pt x="2" y="1"/>
                    <a:pt x="6" y="0"/>
                  </a:cubicBezTo>
                  <a:cubicBezTo>
                    <a:pt x="6" y="0"/>
                    <a:pt x="7" y="1"/>
                    <a:pt x="7" y="1"/>
                  </a:cubicBezTo>
                  <a:close/>
                </a:path>
              </a:pathLst>
            </a:custGeom>
            <a:solidFill>
              <a:srgbClr val="CA74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9" name="Freeform 2186"/>
            <p:cNvSpPr>
              <a:spLocks/>
            </p:cNvSpPr>
            <p:nvPr/>
          </p:nvSpPr>
          <p:spPr bwMode="auto">
            <a:xfrm>
              <a:off x="1152" y="1041"/>
              <a:ext cx="24" cy="9"/>
            </a:xfrm>
            <a:custGeom>
              <a:avLst/>
              <a:gdLst>
                <a:gd name="T0" fmla="*/ 0 w 10"/>
                <a:gd name="T1" fmla="*/ 0 h 4"/>
                <a:gd name="T2" fmla="*/ 10 w 10"/>
                <a:gd name="T3" fmla="*/ 2 h 4"/>
                <a:gd name="T4" fmla="*/ 0 w 10"/>
                <a:gd name="T5" fmla="*/ 1 h 4"/>
                <a:gd name="T6" fmla="*/ 0 w 10"/>
                <a:gd name="T7" fmla="*/ 0 h 4"/>
              </a:gdLst>
              <a:ahLst/>
              <a:cxnLst>
                <a:cxn ang="0">
                  <a:pos x="T0" y="T1"/>
                </a:cxn>
                <a:cxn ang="0">
                  <a:pos x="T2" y="T3"/>
                </a:cxn>
                <a:cxn ang="0">
                  <a:pos x="T4" y="T5"/>
                </a:cxn>
                <a:cxn ang="0">
                  <a:pos x="T6" y="T7"/>
                </a:cxn>
              </a:cxnLst>
              <a:rect l="0" t="0" r="r" b="b"/>
              <a:pathLst>
                <a:path w="10" h="4">
                  <a:moveTo>
                    <a:pt x="0" y="0"/>
                  </a:moveTo>
                  <a:cubicBezTo>
                    <a:pt x="3" y="3"/>
                    <a:pt x="6" y="1"/>
                    <a:pt x="10" y="2"/>
                  </a:cubicBezTo>
                  <a:cubicBezTo>
                    <a:pt x="2" y="4"/>
                    <a:pt x="2" y="4"/>
                    <a:pt x="0" y="1"/>
                  </a:cubicBezTo>
                  <a:cubicBezTo>
                    <a:pt x="0" y="0"/>
                    <a:pt x="0" y="0"/>
                    <a:pt x="0" y="0"/>
                  </a:cubicBezTo>
                  <a:close/>
                </a:path>
              </a:pathLst>
            </a:custGeom>
            <a:solidFill>
              <a:srgbClr val="7D2D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0" name="Freeform 2187"/>
            <p:cNvSpPr>
              <a:spLocks/>
            </p:cNvSpPr>
            <p:nvPr/>
          </p:nvSpPr>
          <p:spPr bwMode="auto">
            <a:xfrm>
              <a:off x="1022" y="996"/>
              <a:ext cx="7" cy="12"/>
            </a:xfrm>
            <a:custGeom>
              <a:avLst/>
              <a:gdLst>
                <a:gd name="T0" fmla="*/ 1 w 3"/>
                <a:gd name="T1" fmla="*/ 5 h 5"/>
                <a:gd name="T2" fmla="*/ 0 w 3"/>
                <a:gd name="T3" fmla="*/ 0 h 5"/>
                <a:gd name="T4" fmla="*/ 1 w 3"/>
                <a:gd name="T5" fmla="*/ 5 h 5"/>
              </a:gdLst>
              <a:ahLst/>
              <a:cxnLst>
                <a:cxn ang="0">
                  <a:pos x="T0" y="T1"/>
                </a:cxn>
                <a:cxn ang="0">
                  <a:pos x="T2" y="T3"/>
                </a:cxn>
                <a:cxn ang="0">
                  <a:pos x="T4" y="T5"/>
                </a:cxn>
              </a:cxnLst>
              <a:rect l="0" t="0" r="r" b="b"/>
              <a:pathLst>
                <a:path w="3" h="5">
                  <a:moveTo>
                    <a:pt x="1" y="5"/>
                  </a:moveTo>
                  <a:cubicBezTo>
                    <a:pt x="0" y="3"/>
                    <a:pt x="0" y="1"/>
                    <a:pt x="0" y="0"/>
                  </a:cubicBezTo>
                  <a:cubicBezTo>
                    <a:pt x="3" y="1"/>
                    <a:pt x="3" y="3"/>
                    <a:pt x="1" y="5"/>
                  </a:cubicBezTo>
                  <a:close/>
                </a:path>
              </a:pathLst>
            </a:custGeom>
            <a:solidFill>
              <a:srgbClr val="A95A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1" name="Freeform 2188"/>
            <p:cNvSpPr>
              <a:spLocks/>
            </p:cNvSpPr>
            <p:nvPr/>
          </p:nvSpPr>
          <p:spPr bwMode="auto">
            <a:xfrm>
              <a:off x="1561" y="1271"/>
              <a:ext cx="26" cy="19"/>
            </a:xfrm>
            <a:custGeom>
              <a:avLst/>
              <a:gdLst>
                <a:gd name="T0" fmla="*/ 3 w 11"/>
                <a:gd name="T1" fmla="*/ 0 h 8"/>
                <a:gd name="T2" fmla="*/ 10 w 11"/>
                <a:gd name="T3" fmla="*/ 2 h 8"/>
                <a:gd name="T4" fmla="*/ 11 w 11"/>
                <a:gd name="T5" fmla="*/ 6 h 8"/>
                <a:gd name="T6" fmla="*/ 8 w 11"/>
                <a:gd name="T7" fmla="*/ 7 h 8"/>
                <a:gd name="T8" fmla="*/ 1 w 11"/>
                <a:gd name="T9" fmla="*/ 4 h 8"/>
                <a:gd name="T10" fmla="*/ 0 w 11"/>
                <a:gd name="T11" fmla="*/ 1 h 8"/>
                <a:gd name="T12" fmla="*/ 3 w 1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3" y="0"/>
                  </a:moveTo>
                  <a:cubicBezTo>
                    <a:pt x="5" y="1"/>
                    <a:pt x="8" y="1"/>
                    <a:pt x="10" y="2"/>
                  </a:cubicBezTo>
                  <a:cubicBezTo>
                    <a:pt x="11" y="3"/>
                    <a:pt x="11" y="5"/>
                    <a:pt x="11" y="6"/>
                  </a:cubicBezTo>
                  <a:cubicBezTo>
                    <a:pt x="10" y="8"/>
                    <a:pt x="9" y="7"/>
                    <a:pt x="8" y="7"/>
                  </a:cubicBezTo>
                  <a:cubicBezTo>
                    <a:pt x="5" y="6"/>
                    <a:pt x="3" y="6"/>
                    <a:pt x="1" y="4"/>
                  </a:cubicBezTo>
                  <a:cubicBezTo>
                    <a:pt x="1" y="3"/>
                    <a:pt x="0" y="2"/>
                    <a:pt x="0" y="1"/>
                  </a:cubicBezTo>
                  <a:cubicBezTo>
                    <a:pt x="1" y="0"/>
                    <a:pt x="2" y="0"/>
                    <a:pt x="3" y="0"/>
                  </a:cubicBezTo>
                  <a:close/>
                </a:path>
              </a:pathLst>
            </a:custGeom>
            <a:solidFill>
              <a:srgbClr val="ECB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2" name="Freeform 2189"/>
            <p:cNvSpPr>
              <a:spLocks/>
            </p:cNvSpPr>
            <p:nvPr/>
          </p:nvSpPr>
          <p:spPr bwMode="auto">
            <a:xfrm>
              <a:off x="1511" y="1252"/>
              <a:ext cx="24" cy="14"/>
            </a:xfrm>
            <a:custGeom>
              <a:avLst/>
              <a:gdLst>
                <a:gd name="T0" fmla="*/ 0 w 10"/>
                <a:gd name="T1" fmla="*/ 3 h 6"/>
                <a:gd name="T2" fmla="*/ 9 w 10"/>
                <a:gd name="T3" fmla="*/ 1 h 6"/>
                <a:gd name="T4" fmla="*/ 10 w 10"/>
                <a:gd name="T5" fmla="*/ 3 h 6"/>
                <a:gd name="T6" fmla="*/ 9 w 10"/>
                <a:gd name="T7" fmla="*/ 4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cubicBezTo>
                    <a:pt x="2" y="1"/>
                    <a:pt x="5" y="0"/>
                    <a:pt x="9" y="1"/>
                  </a:cubicBezTo>
                  <a:cubicBezTo>
                    <a:pt x="10" y="1"/>
                    <a:pt x="10" y="2"/>
                    <a:pt x="10" y="3"/>
                  </a:cubicBezTo>
                  <a:cubicBezTo>
                    <a:pt x="10" y="4"/>
                    <a:pt x="10" y="4"/>
                    <a:pt x="9" y="4"/>
                  </a:cubicBezTo>
                  <a:cubicBezTo>
                    <a:pt x="6" y="4"/>
                    <a:pt x="3" y="6"/>
                    <a:pt x="0" y="3"/>
                  </a:cubicBezTo>
                  <a:close/>
                </a:path>
              </a:pathLst>
            </a:custGeom>
            <a:solidFill>
              <a:srgbClr val="F9DC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3" name="Freeform 2190"/>
            <p:cNvSpPr>
              <a:spLocks/>
            </p:cNvSpPr>
            <p:nvPr/>
          </p:nvSpPr>
          <p:spPr bwMode="auto">
            <a:xfrm>
              <a:off x="1540" y="1252"/>
              <a:ext cx="52" cy="23"/>
            </a:xfrm>
            <a:custGeom>
              <a:avLst/>
              <a:gdLst>
                <a:gd name="T0" fmla="*/ 22 w 22"/>
                <a:gd name="T1" fmla="*/ 10 h 10"/>
                <a:gd name="T2" fmla="*/ 21 w 22"/>
                <a:gd name="T3" fmla="*/ 10 h 10"/>
                <a:gd name="T4" fmla="*/ 15 w 22"/>
                <a:gd name="T5" fmla="*/ 8 h 10"/>
                <a:gd name="T6" fmla="*/ 4 w 22"/>
                <a:gd name="T7" fmla="*/ 3 h 10"/>
                <a:gd name="T8" fmla="*/ 0 w 22"/>
                <a:gd name="T9" fmla="*/ 3 h 10"/>
                <a:gd name="T10" fmla="*/ 4 w 22"/>
                <a:gd name="T11" fmla="*/ 2 h 10"/>
                <a:gd name="T12" fmla="*/ 16 w 22"/>
                <a:gd name="T13" fmla="*/ 7 h 10"/>
                <a:gd name="T14" fmla="*/ 22 w 2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0">
                  <a:moveTo>
                    <a:pt x="22" y="10"/>
                  </a:moveTo>
                  <a:cubicBezTo>
                    <a:pt x="21" y="10"/>
                    <a:pt x="21" y="10"/>
                    <a:pt x="21" y="10"/>
                  </a:cubicBezTo>
                  <a:cubicBezTo>
                    <a:pt x="19" y="9"/>
                    <a:pt x="17" y="8"/>
                    <a:pt x="15" y="8"/>
                  </a:cubicBezTo>
                  <a:cubicBezTo>
                    <a:pt x="11" y="7"/>
                    <a:pt x="7" y="6"/>
                    <a:pt x="4" y="3"/>
                  </a:cubicBezTo>
                  <a:cubicBezTo>
                    <a:pt x="3" y="2"/>
                    <a:pt x="2" y="1"/>
                    <a:pt x="0" y="3"/>
                  </a:cubicBezTo>
                  <a:cubicBezTo>
                    <a:pt x="1" y="1"/>
                    <a:pt x="3" y="0"/>
                    <a:pt x="4" y="2"/>
                  </a:cubicBezTo>
                  <a:cubicBezTo>
                    <a:pt x="7" y="5"/>
                    <a:pt x="12" y="5"/>
                    <a:pt x="16" y="7"/>
                  </a:cubicBezTo>
                  <a:cubicBezTo>
                    <a:pt x="18" y="7"/>
                    <a:pt x="20" y="8"/>
                    <a:pt x="22" y="10"/>
                  </a:cubicBezTo>
                  <a:close/>
                </a:path>
              </a:pathLst>
            </a:custGeom>
            <a:solidFill>
              <a:srgbClr val="7527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4" name="Freeform 2191"/>
            <p:cNvSpPr>
              <a:spLocks/>
            </p:cNvSpPr>
            <p:nvPr/>
          </p:nvSpPr>
          <p:spPr bwMode="auto">
            <a:xfrm>
              <a:off x="1599" y="1273"/>
              <a:ext cx="19" cy="14"/>
            </a:xfrm>
            <a:custGeom>
              <a:avLst/>
              <a:gdLst>
                <a:gd name="T0" fmla="*/ 4 w 8"/>
                <a:gd name="T1" fmla="*/ 6 h 6"/>
                <a:gd name="T2" fmla="*/ 1 w 8"/>
                <a:gd name="T3" fmla="*/ 4 h 6"/>
                <a:gd name="T4" fmla="*/ 0 w 8"/>
                <a:gd name="T5" fmla="*/ 1 h 6"/>
                <a:gd name="T6" fmla="*/ 0 w 8"/>
                <a:gd name="T7" fmla="*/ 1 h 6"/>
                <a:gd name="T8" fmla="*/ 6 w 8"/>
                <a:gd name="T9" fmla="*/ 2 h 6"/>
                <a:gd name="T10" fmla="*/ 4 w 8"/>
                <a:gd name="T11" fmla="*/ 5 h 6"/>
                <a:gd name="T12" fmla="*/ 4 w 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4" y="6"/>
                  </a:moveTo>
                  <a:cubicBezTo>
                    <a:pt x="2" y="6"/>
                    <a:pt x="2" y="4"/>
                    <a:pt x="1" y="4"/>
                  </a:cubicBezTo>
                  <a:cubicBezTo>
                    <a:pt x="0" y="3"/>
                    <a:pt x="0" y="2"/>
                    <a:pt x="0" y="1"/>
                  </a:cubicBezTo>
                  <a:cubicBezTo>
                    <a:pt x="0" y="1"/>
                    <a:pt x="0" y="1"/>
                    <a:pt x="0" y="1"/>
                  </a:cubicBezTo>
                  <a:cubicBezTo>
                    <a:pt x="2" y="2"/>
                    <a:pt x="5" y="0"/>
                    <a:pt x="6" y="2"/>
                  </a:cubicBezTo>
                  <a:cubicBezTo>
                    <a:pt x="8" y="4"/>
                    <a:pt x="3" y="3"/>
                    <a:pt x="4" y="5"/>
                  </a:cubicBezTo>
                  <a:cubicBezTo>
                    <a:pt x="4" y="6"/>
                    <a:pt x="4" y="6"/>
                    <a:pt x="4" y="6"/>
                  </a:cubicBezTo>
                  <a:close/>
                </a:path>
              </a:pathLst>
            </a:custGeom>
            <a:solidFill>
              <a:srgbClr val="DC8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5" name="Freeform 2192"/>
            <p:cNvSpPr>
              <a:spLocks/>
            </p:cNvSpPr>
            <p:nvPr/>
          </p:nvSpPr>
          <p:spPr bwMode="auto">
            <a:xfrm>
              <a:off x="867" y="1247"/>
              <a:ext cx="24" cy="12"/>
            </a:xfrm>
            <a:custGeom>
              <a:avLst/>
              <a:gdLst>
                <a:gd name="T0" fmla="*/ 5 w 10"/>
                <a:gd name="T1" fmla="*/ 0 h 5"/>
                <a:gd name="T2" fmla="*/ 7 w 10"/>
                <a:gd name="T3" fmla="*/ 1 h 5"/>
                <a:gd name="T4" fmla="*/ 9 w 10"/>
                <a:gd name="T5" fmla="*/ 2 h 5"/>
                <a:gd name="T6" fmla="*/ 7 w 10"/>
                <a:gd name="T7" fmla="*/ 4 h 5"/>
                <a:gd name="T8" fmla="*/ 6 w 10"/>
                <a:gd name="T9" fmla="*/ 4 h 5"/>
                <a:gd name="T10" fmla="*/ 0 w 10"/>
                <a:gd name="T11" fmla="*/ 3 h 5"/>
                <a:gd name="T12" fmla="*/ 5 w 10"/>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5" y="0"/>
                  </a:moveTo>
                  <a:cubicBezTo>
                    <a:pt x="6" y="0"/>
                    <a:pt x="7" y="0"/>
                    <a:pt x="7" y="1"/>
                  </a:cubicBezTo>
                  <a:cubicBezTo>
                    <a:pt x="8" y="1"/>
                    <a:pt x="9" y="1"/>
                    <a:pt x="9" y="2"/>
                  </a:cubicBezTo>
                  <a:cubicBezTo>
                    <a:pt x="10" y="3"/>
                    <a:pt x="8" y="4"/>
                    <a:pt x="7" y="4"/>
                  </a:cubicBezTo>
                  <a:cubicBezTo>
                    <a:pt x="7" y="4"/>
                    <a:pt x="6" y="4"/>
                    <a:pt x="6" y="4"/>
                  </a:cubicBezTo>
                  <a:cubicBezTo>
                    <a:pt x="3" y="4"/>
                    <a:pt x="1" y="5"/>
                    <a:pt x="0" y="3"/>
                  </a:cubicBezTo>
                  <a:cubicBezTo>
                    <a:pt x="0" y="1"/>
                    <a:pt x="3" y="1"/>
                    <a:pt x="5" y="0"/>
                  </a:cubicBezTo>
                  <a:close/>
                </a:path>
              </a:pathLst>
            </a:custGeom>
            <a:solidFill>
              <a:srgbClr val="F7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6" name="Freeform 2193"/>
            <p:cNvSpPr>
              <a:spLocks/>
            </p:cNvSpPr>
            <p:nvPr/>
          </p:nvSpPr>
          <p:spPr bwMode="auto">
            <a:xfrm>
              <a:off x="898" y="1247"/>
              <a:ext cx="45" cy="19"/>
            </a:xfrm>
            <a:custGeom>
              <a:avLst/>
              <a:gdLst>
                <a:gd name="T0" fmla="*/ 2 w 19"/>
                <a:gd name="T1" fmla="*/ 0 h 8"/>
                <a:gd name="T2" fmla="*/ 17 w 19"/>
                <a:gd name="T3" fmla="*/ 7 h 8"/>
                <a:gd name="T4" fmla="*/ 19 w 19"/>
                <a:gd name="T5" fmla="*/ 8 h 8"/>
                <a:gd name="T6" fmla="*/ 17 w 19"/>
                <a:gd name="T7" fmla="*/ 8 h 8"/>
                <a:gd name="T8" fmla="*/ 12 w 19"/>
                <a:gd name="T9" fmla="*/ 7 h 8"/>
                <a:gd name="T10" fmla="*/ 0 w 19"/>
                <a:gd name="T11" fmla="*/ 1 h 8"/>
                <a:gd name="T12" fmla="*/ 2 w 1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9" h="8">
                  <a:moveTo>
                    <a:pt x="2" y="0"/>
                  </a:moveTo>
                  <a:cubicBezTo>
                    <a:pt x="6" y="5"/>
                    <a:pt x="12" y="5"/>
                    <a:pt x="17" y="7"/>
                  </a:cubicBezTo>
                  <a:cubicBezTo>
                    <a:pt x="18" y="7"/>
                    <a:pt x="19" y="7"/>
                    <a:pt x="19" y="8"/>
                  </a:cubicBezTo>
                  <a:cubicBezTo>
                    <a:pt x="18" y="8"/>
                    <a:pt x="18" y="8"/>
                    <a:pt x="17" y="8"/>
                  </a:cubicBezTo>
                  <a:cubicBezTo>
                    <a:pt x="16" y="8"/>
                    <a:pt x="14" y="7"/>
                    <a:pt x="12" y="7"/>
                  </a:cubicBezTo>
                  <a:cubicBezTo>
                    <a:pt x="7" y="7"/>
                    <a:pt x="4" y="4"/>
                    <a:pt x="0" y="1"/>
                  </a:cubicBezTo>
                  <a:cubicBezTo>
                    <a:pt x="1" y="1"/>
                    <a:pt x="1" y="1"/>
                    <a:pt x="2" y="0"/>
                  </a:cubicBezTo>
                  <a:close/>
                </a:path>
              </a:pathLst>
            </a:custGeom>
            <a:solidFill>
              <a:srgbClr val="80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7" name="Freeform 2194"/>
            <p:cNvSpPr>
              <a:spLocks/>
            </p:cNvSpPr>
            <p:nvPr/>
          </p:nvSpPr>
          <p:spPr bwMode="auto">
            <a:xfrm>
              <a:off x="917" y="1266"/>
              <a:ext cx="24" cy="14"/>
            </a:xfrm>
            <a:custGeom>
              <a:avLst/>
              <a:gdLst>
                <a:gd name="T0" fmla="*/ 10 w 10"/>
                <a:gd name="T1" fmla="*/ 6 h 6"/>
                <a:gd name="T2" fmla="*/ 0 w 10"/>
                <a:gd name="T3" fmla="*/ 1 h 6"/>
                <a:gd name="T4" fmla="*/ 10 w 10"/>
                <a:gd name="T5" fmla="*/ 6 h 6"/>
              </a:gdLst>
              <a:ahLst/>
              <a:cxnLst>
                <a:cxn ang="0">
                  <a:pos x="T0" y="T1"/>
                </a:cxn>
                <a:cxn ang="0">
                  <a:pos x="T2" y="T3"/>
                </a:cxn>
                <a:cxn ang="0">
                  <a:pos x="T4" y="T5"/>
                </a:cxn>
              </a:cxnLst>
              <a:rect l="0" t="0" r="r" b="b"/>
              <a:pathLst>
                <a:path w="10" h="6">
                  <a:moveTo>
                    <a:pt x="10" y="6"/>
                  </a:moveTo>
                  <a:cubicBezTo>
                    <a:pt x="6" y="5"/>
                    <a:pt x="3" y="3"/>
                    <a:pt x="0" y="1"/>
                  </a:cubicBezTo>
                  <a:cubicBezTo>
                    <a:pt x="6" y="0"/>
                    <a:pt x="8" y="1"/>
                    <a:pt x="10" y="6"/>
                  </a:cubicBezTo>
                  <a:close/>
                </a:path>
              </a:pathLst>
            </a:custGeom>
            <a:solidFill>
              <a:srgbClr val="F8E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8" name="Freeform 2195"/>
            <p:cNvSpPr>
              <a:spLocks/>
            </p:cNvSpPr>
            <p:nvPr/>
          </p:nvSpPr>
          <p:spPr bwMode="auto">
            <a:xfrm>
              <a:off x="905" y="1268"/>
              <a:ext cx="5" cy="7"/>
            </a:xfrm>
            <a:custGeom>
              <a:avLst/>
              <a:gdLst>
                <a:gd name="T0" fmla="*/ 2 w 2"/>
                <a:gd name="T1" fmla="*/ 2 h 3"/>
                <a:gd name="T2" fmla="*/ 1 w 2"/>
                <a:gd name="T3" fmla="*/ 3 h 3"/>
                <a:gd name="T4" fmla="*/ 1 w 2"/>
                <a:gd name="T5" fmla="*/ 0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3"/>
                    <a:pt x="1" y="3"/>
                  </a:cubicBezTo>
                  <a:cubicBezTo>
                    <a:pt x="0" y="2"/>
                    <a:pt x="0" y="1"/>
                    <a:pt x="1" y="0"/>
                  </a:cubicBezTo>
                  <a:cubicBezTo>
                    <a:pt x="2" y="0"/>
                    <a:pt x="2" y="2"/>
                    <a:pt x="2" y="2"/>
                  </a:cubicBezTo>
                  <a:close/>
                </a:path>
              </a:pathLst>
            </a:custGeom>
            <a:solidFill>
              <a:srgbClr val="772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9" name="Freeform 2196"/>
            <p:cNvSpPr>
              <a:spLocks/>
            </p:cNvSpPr>
            <p:nvPr/>
          </p:nvSpPr>
          <p:spPr bwMode="auto">
            <a:xfrm>
              <a:off x="938" y="1264"/>
              <a:ext cx="72" cy="26"/>
            </a:xfrm>
            <a:custGeom>
              <a:avLst/>
              <a:gdLst>
                <a:gd name="T0" fmla="*/ 2 w 30"/>
                <a:gd name="T1" fmla="*/ 1 h 11"/>
                <a:gd name="T2" fmla="*/ 0 w 30"/>
                <a:gd name="T3" fmla="*/ 0 h 11"/>
                <a:gd name="T4" fmla="*/ 9 w 30"/>
                <a:gd name="T5" fmla="*/ 6 h 11"/>
                <a:gd name="T6" fmla="*/ 12 w 30"/>
                <a:gd name="T7" fmla="*/ 8 h 11"/>
                <a:gd name="T8" fmla="*/ 26 w 30"/>
                <a:gd name="T9" fmla="*/ 6 h 11"/>
                <a:gd name="T10" fmla="*/ 27 w 30"/>
                <a:gd name="T11" fmla="*/ 4 h 11"/>
                <a:gd name="T12" fmla="*/ 25 w 30"/>
                <a:gd name="T13" fmla="*/ 4 h 11"/>
                <a:gd name="T14" fmla="*/ 18 w 30"/>
                <a:gd name="T15" fmla="*/ 4 h 11"/>
                <a:gd name="T16" fmla="*/ 28 w 30"/>
                <a:gd name="T17" fmla="*/ 1 h 11"/>
                <a:gd name="T18" fmla="*/ 30 w 30"/>
                <a:gd name="T19" fmla="*/ 5 h 11"/>
                <a:gd name="T20" fmla="*/ 29 w 30"/>
                <a:gd name="T21" fmla="*/ 8 h 11"/>
                <a:gd name="T22" fmla="*/ 19 w 30"/>
                <a:gd name="T23" fmla="*/ 11 h 11"/>
                <a:gd name="T24" fmla="*/ 4 w 30"/>
                <a:gd name="T25" fmla="*/ 3 h 11"/>
                <a:gd name="T26" fmla="*/ 2 w 30"/>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1">
                  <a:moveTo>
                    <a:pt x="2" y="1"/>
                  </a:moveTo>
                  <a:cubicBezTo>
                    <a:pt x="1" y="1"/>
                    <a:pt x="1" y="0"/>
                    <a:pt x="0" y="0"/>
                  </a:cubicBezTo>
                  <a:cubicBezTo>
                    <a:pt x="4" y="0"/>
                    <a:pt x="7" y="3"/>
                    <a:pt x="9" y="6"/>
                  </a:cubicBezTo>
                  <a:cubicBezTo>
                    <a:pt x="9" y="8"/>
                    <a:pt x="11" y="8"/>
                    <a:pt x="12" y="8"/>
                  </a:cubicBezTo>
                  <a:cubicBezTo>
                    <a:pt x="17" y="9"/>
                    <a:pt x="22" y="9"/>
                    <a:pt x="26" y="6"/>
                  </a:cubicBezTo>
                  <a:cubicBezTo>
                    <a:pt x="27" y="6"/>
                    <a:pt x="28" y="5"/>
                    <a:pt x="27" y="4"/>
                  </a:cubicBezTo>
                  <a:cubicBezTo>
                    <a:pt x="27" y="4"/>
                    <a:pt x="26" y="4"/>
                    <a:pt x="25" y="4"/>
                  </a:cubicBezTo>
                  <a:cubicBezTo>
                    <a:pt x="23" y="5"/>
                    <a:pt x="20" y="6"/>
                    <a:pt x="18" y="4"/>
                  </a:cubicBezTo>
                  <a:cubicBezTo>
                    <a:pt x="21" y="2"/>
                    <a:pt x="25" y="1"/>
                    <a:pt x="28" y="1"/>
                  </a:cubicBezTo>
                  <a:cubicBezTo>
                    <a:pt x="30" y="1"/>
                    <a:pt x="30" y="4"/>
                    <a:pt x="30" y="5"/>
                  </a:cubicBezTo>
                  <a:cubicBezTo>
                    <a:pt x="30" y="7"/>
                    <a:pt x="30" y="8"/>
                    <a:pt x="29" y="8"/>
                  </a:cubicBezTo>
                  <a:cubicBezTo>
                    <a:pt x="25" y="8"/>
                    <a:pt x="23" y="11"/>
                    <a:pt x="19" y="11"/>
                  </a:cubicBezTo>
                  <a:cubicBezTo>
                    <a:pt x="12" y="11"/>
                    <a:pt x="7" y="9"/>
                    <a:pt x="4" y="3"/>
                  </a:cubicBezTo>
                  <a:cubicBezTo>
                    <a:pt x="3" y="2"/>
                    <a:pt x="3" y="1"/>
                    <a:pt x="2" y="1"/>
                  </a:cubicBezTo>
                  <a:close/>
                </a:path>
              </a:pathLst>
            </a:custGeom>
            <a:solidFill>
              <a:srgbClr val="CD8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0" name="Freeform 2197"/>
            <p:cNvSpPr>
              <a:spLocks/>
            </p:cNvSpPr>
            <p:nvPr/>
          </p:nvSpPr>
          <p:spPr bwMode="auto">
            <a:xfrm>
              <a:off x="1029" y="3231"/>
              <a:ext cx="59" cy="386"/>
            </a:xfrm>
            <a:custGeom>
              <a:avLst/>
              <a:gdLst>
                <a:gd name="T0" fmla="*/ 1 w 25"/>
                <a:gd name="T1" fmla="*/ 0 h 163"/>
                <a:gd name="T2" fmla="*/ 2 w 25"/>
                <a:gd name="T3" fmla="*/ 0 h 163"/>
                <a:gd name="T4" fmla="*/ 3 w 25"/>
                <a:gd name="T5" fmla="*/ 4 h 163"/>
                <a:gd name="T6" fmla="*/ 4 w 25"/>
                <a:gd name="T7" fmla="*/ 47 h 163"/>
                <a:gd name="T8" fmla="*/ 5 w 25"/>
                <a:gd name="T9" fmla="*/ 76 h 163"/>
                <a:gd name="T10" fmla="*/ 5 w 25"/>
                <a:gd name="T11" fmla="*/ 78 h 163"/>
                <a:gd name="T12" fmla="*/ 6 w 25"/>
                <a:gd name="T13" fmla="*/ 112 h 163"/>
                <a:gd name="T14" fmla="*/ 10 w 25"/>
                <a:gd name="T15" fmla="*/ 135 h 163"/>
                <a:gd name="T16" fmla="*/ 12 w 25"/>
                <a:gd name="T17" fmla="*/ 145 h 163"/>
                <a:gd name="T18" fmla="*/ 16 w 25"/>
                <a:gd name="T19" fmla="*/ 153 h 163"/>
                <a:gd name="T20" fmla="*/ 23 w 25"/>
                <a:gd name="T21" fmla="*/ 156 h 163"/>
                <a:gd name="T22" fmla="*/ 25 w 25"/>
                <a:gd name="T23" fmla="*/ 156 h 163"/>
                <a:gd name="T24" fmla="*/ 22 w 25"/>
                <a:gd name="T25" fmla="*/ 158 h 163"/>
                <a:gd name="T26" fmla="*/ 25 w 25"/>
                <a:gd name="T27" fmla="*/ 162 h 163"/>
                <a:gd name="T28" fmla="*/ 23 w 25"/>
                <a:gd name="T29" fmla="*/ 162 h 163"/>
                <a:gd name="T30" fmla="*/ 21 w 25"/>
                <a:gd name="T31" fmla="*/ 162 h 163"/>
                <a:gd name="T32" fmla="*/ 21 w 25"/>
                <a:gd name="T33" fmla="*/ 161 h 163"/>
                <a:gd name="T34" fmla="*/ 5 w 25"/>
                <a:gd name="T35" fmla="*/ 133 h 163"/>
                <a:gd name="T36" fmla="*/ 4 w 25"/>
                <a:gd name="T37" fmla="*/ 130 h 163"/>
                <a:gd name="T38" fmla="*/ 3 w 25"/>
                <a:gd name="T39" fmla="*/ 120 h 163"/>
                <a:gd name="T40" fmla="*/ 3 w 25"/>
                <a:gd name="T41" fmla="*/ 118 h 163"/>
                <a:gd name="T42" fmla="*/ 1 w 25"/>
                <a:gd name="T43" fmla="*/ 51 h 163"/>
                <a:gd name="T44" fmla="*/ 0 w 25"/>
                <a:gd name="T45" fmla="*/ 6 h 163"/>
                <a:gd name="T46" fmla="*/ 1 w 25"/>
                <a:gd name="T4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163">
                  <a:moveTo>
                    <a:pt x="1" y="0"/>
                  </a:moveTo>
                  <a:cubicBezTo>
                    <a:pt x="2" y="0"/>
                    <a:pt x="2" y="0"/>
                    <a:pt x="2" y="0"/>
                  </a:cubicBezTo>
                  <a:cubicBezTo>
                    <a:pt x="3" y="1"/>
                    <a:pt x="3" y="3"/>
                    <a:pt x="3" y="4"/>
                  </a:cubicBezTo>
                  <a:cubicBezTo>
                    <a:pt x="3" y="19"/>
                    <a:pt x="4" y="33"/>
                    <a:pt x="4" y="47"/>
                  </a:cubicBezTo>
                  <a:cubicBezTo>
                    <a:pt x="5" y="57"/>
                    <a:pt x="4" y="67"/>
                    <a:pt x="5" y="76"/>
                  </a:cubicBezTo>
                  <a:cubicBezTo>
                    <a:pt x="5" y="77"/>
                    <a:pt x="5" y="77"/>
                    <a:pt x="5" y="78"/>
                  </a:cubicBezTo>
                  <a:cubicBezTo>
                    <a:pt x="5" y="89"/>
                    <a:pt x="7" y="101"/>
                    <a:pt x="6" y="112"/>
                  </a:cubicBezTo>
                  <a:cubicBezTo>
                    <a:pt x="6" y="120"/>
                    <a:pt x="7" y="128"/>
                    <a:pt x="10" y="135"/>
                  </a:cubicBezTo>
                  <a:cubicBezTo>
                    <a:pt x="11" y="138"/>
                    <a:pt x="12" y="142"/>
                    <a:pt x="12" y="145"/>
                  </a:cubicBezTo>
                  <a:cubicBezTo>
                    <a:pt x="12" y="148"/>
                    <a:pt x="13" y="151"/>
                    <a:pt x="16" y="153"/>
                  </a:cubicBezTo>
                  <a:cubicBezTo>
                    <a:pt x="18" y="155"/>
                    <a:pt x="21" y="154"/>
                    <a:pt x="23" y="156"/>
                  </a:cubicBezTo>
                  <a:cubicBezTo>
                    <a:pt x="23" y="156"/>
                    <a:pt x="24" y="156"/>
                    <a:pt x="25" y="156"/>
                  </a:cubicBezTo>
                  <a:cubicBezTo>
                    <a:pt x="25" y="158"/>
                    <a:pt x="23" y="157"/>
                    <a:pt x="22" y="158"/>
                  </a:cubicBezTo>
                  <a:cubicBezTo>
                    <a:pt x="22" y="160"/>
                    <a:pt x="25" y="160"/>
                    <a:pt x="25" y="162"/>
                  </a:cubicBezTo>
                  <a:cubicBezTo>
                    <a:pt x="25" y="163"/>
                    <a:pt x="24" y="162"/>
                    <a:pt x="23" y="162"/>
                  </a:cubicBezTo>
                  <a:cubicBezTo>
                    <a:pt x="22" y="163"/>
                    <a:pt x="22" y="163"/>
                    <a:pt x="21" y="162"/>
                  </a:cubicBezTo>
                  <a:cubicBezTo>
                    <a:pt x="21" y="162"/>
                    <a:pt x="21" y="161"/>
                    <a:pt x="21" y="161"/>
                  </a:cubicBezTo>
                  <a:cubicBezTo>
                    <a:pt x="8" y="156"/>
                    <a:pt x="6" y="145"/>
                    <a:pt x="5" y="133"/>
                  </a:cubicBezTo>
                  <a:cubicBezTo>
                    <a:pt x="4" y="133"/>
                    <a:pt x="4" y="131"/>
                    <a:pt x="4" y="130"/>
                  </a:cubicBezTo>
                  <a:cubicBezTo>
                    <a:pt x="3" y="127"/>
                    <a:pt x="4" y="123"/>
                    <a:pt x="3" y="120"/>
                  </a:cubicBezTo>
                  <a:cubicBezTo>
                    <a:pt x="3" y="119"/>
                    <a:pt x="3" y="119"/>
                    <a:pt x="3" y="118"/>
                  </a:cubicBezTo>
                  <a:cubicBezTo>
                    <a:pt x="2" y="96"/>
                    <a:pt x="1" y="74"/>
                    <a:pt x="1" y="51"/>
                  </a:cubicBezTo>
                  <a:cubicBezTo>
                    <a:pt x="1" y="36"/>
                    <a:pt x="0" y="21"/>
                    <a:pt x="0" y="6"/>
                  </a:cubicBezTo>
                  <a:cubicBezTo>
                    <a:pt x="0" y="4"/>
                    <a:pt x="0" y="2"/>
                    <a:pt x="1" y="0"/>
                  </a:cubicBezTo>
                  <a:close/>
                </a:path>
              </a:pathLst>
            </a:custGeom>
            <a:solidFill>
              <a:srgbClr val="F2DE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1" name="Freeform 2198"/>
            <p:cNvSpPr>
              <a:spLocks/>
            </p:cNvSpPr>
            <p:nvPr/>
          </p:nvSpPr>
          <p:spPr bwMode="auto">
            <a:xfrm>
              <a:off x="1053" y="3608"/>
              <a:ext cx="23" cy="40"/>
            </a:xfrm>
            <a:custGeom>
              <a:avLst/>
              <a:gdLst>
                <a:gd name="T0" fmla="*/ 7 w 10"/>
                <a:gd name="T1" fmla="*/ 14 h 17"/>
                <a:gd name="T2" fmla="*/ 3 w 10"/>
                <a:gd name="T3" fmla="*/ 17 h 17"/>
                <a:gd name="T4" fmla="*/ 2 w 10"/>
                <a:gd name="T5" fmla="*/ 13 h 17"/>
                <a:gd name="T6" fmla="*/ 3 w 10"/>
                <a:gd name="T7" fmla="*/ 0 h 17"/>
                <a:gd name="T8" fmla="*/ 8 w 10"/>
                <a:gd name="T9" fmla="*/ 5 h 17"/>
                <a:gd name="T10" fmla="*/ 10 w 10"/>
                <a:gd name="T11" fmla="*/ 6 h 17"/>
                <a:gd name="T12" fmla="*/ 8 w 10"/>
                <a:gd name="T13" fmla="*/ 13 h 17"/>
                <a:gd name="T14" fmla="*/ 7 w 10"/>
                <a:gd name="T15" fmla="*/ 1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7" y="14"/>
                  </a:moveTo>
                  <a:cubicBezTo>
                    <a:pt x="6" y="16"/>
                    <a:pt x="5" y="17"/>
                    <a:pt x="3" y="17"/>
                  </a:cubicBezTo>
                  <a:cubicBezTo>
                    <a:pt x="1" y="16"/>
                    <a:pt x="2" y="14"/>
                    <a:pt x="2" y="13"/>
                  </a:cubicBezTo>
                  <a:cubicBezTo>
                    <a:pt x="0" y="8"/>
                    <a:pt x="3" y="4"/>
                    <a:pt x="3" y="0"/>
                  </a:cubicBezTo>
                  <a:cubicBezTo>
                    <a:pt x="5" y="2"/>
                    <a:pt x="6" y="4"/>
                    <a:pt x="8" y="5"/>
                  </a:cubicBezTo>
                  <a:cubicBezTo>
                    <a:pt x="9" y="4"/>
                    <a:pt x="9" y="5"/>
                    <a:pt x="10" y="6"/>
                  </a:cubicBezTo>
                  <a:cubicBezTo>
                    <a:pt x="10" y="8"/>
                    <a:pt x="9" y="11"/>
                    <a:pt x="8" y="13"/>
                  </a:cubicBezTo>
                  <a:cubicBezTo>
                    <a:pt x="7" y="13"/>
                    <a:pt x="7" y="14"/>
                    <a:pt x="7" y="14"/>
                  </a:cubicBezTo>
                  <a:close/>
                </a:path>
              </a:pathLst>
            </a:custGeom>
            <a:solidFill>
              <a:srgbClr val="BB96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2" name="Freeform 2199"/>
            <p:cNvSpPr>
              <a:spLocks/>
            </p:cNvSpPr>
            <p:nvPr/>
          </p:nvSpPr>
          <p:spPr bwMode="auto">
            <a:xfrm>
              <a:off x="1072" y="3615"/>
              <a:ext cx="26" cy="24"/>
            </a:xfrm>
            <a:custGeom>
              <a:avLst/>
              <a:gdLst>
                <a:gd name="T0" fmla="*/ 0 w 11"/>
                <a:gd name="T1" fmla="*/ 10 h 10"/>
                <a:gd name="T2" fmla="*/ 2 w 11"/>
                <a:gd name="T3" fmla="*/ 3 h 10"/>
                <a:gd name="T4" fmla="*/ 5 w 11"/>
                <a:gd name="T5" fmla="*/ 2 h 10"/>
                <a:gd name="T6" fmla="*/ 11 w 11"/>
                <a:gd name="T7" fmla="*/ 2 h 10"/>
                <a:gd name="T8" fmla="*/ 0 w 11"/>
                <a:gd name="T9" fmla="*/ 10 h 10"/>
              </a:gdLst>
              <a:ahLst/>
              <a:cxnLst>
                <a:cxn ang="0">
                  <a:pos x="T0" y="T1"/>
                </a:cxn>
                <a:cxn ang="0">
                  <a:pos x="T2" y="T3"/>
                </a:cxn>
                <a:cxn ang="0">
                  <a:pos x="T4" y="T5"/>
                </a:cxn>
                <a:cxn ang="0">
                  <a:pos x="T6" y="T7"/>
                </a:cxn>
                <a:cxn ang="0">
                  <a:pos x="T8" y="T9"/>
                </a:cxn>
              </a:cxnLst>
              <a:rect l="0" t="0" r="r" b="b"/>
              <a:pathLst>
                <a:path w="11" h="10">
                  <a:moveTo>
                    <a:pt x="0" y="10"/>
                  </a:moveTo>
                  <a:cubicBezTo>
                    <a:pt x="0" y="7"/>
                    <a:pt x="0" y="5"/>
                    <a:pt x="2" y="3"/>
                  </a:cubicBezTo>
                  <a:cubicBezTo>
                    <a:pt x="3" y="1"/>
                    <a:pt x="4" y="1"/>
                    <a:pt x="5" y="2"/>
                  </a:cubicBezTo>
                  <a:cubicBezTo>
                    <a:pt x="7" y="2"/>
                    <a:pt x="9" y="0"/>
                    <a:pt x="11" y="2"/>
                  </a:cubicBezTo>
                  <a:cubicBezTo>
                    <a:pt x="8" y="6"/>
                    <a:pt x="4" y="7"/>
                    <a:pt x="0" y="10"/>
                  </a:cubicBezTo>
                  <a:close/>
                </a:path>
              </a:pathLst>
            </a:custGeom>
            <a:solidFill>
              <a:srgbClr val="916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3" name="Freeform 2200"/>
            <p:cNvSpPr>
              <a:spLocks/>
            </p:cNvSpPr>
            <p:nvPr/>
          </p:nvSpPr>
          <p:spPr bwMode="auto">
            <a:xfrm>
              <a:off x="1064" y="3591"/>
              <a:ext cx="24" cy="12"/>
            </a:xfrm>
            <a:custGeom>
              <a:avLst/>
              <a:gdLst>
                <a:gd name="T0" fmla="*/ 8 w 10"/>
                <a:gd name="T1" fmla="*/ 4 h 5"/>
                <a:gd name="T2" fmla="*/ 0 w 10"/>
                <a:gd name="T3" fmla="*/ 3 h 5"/>
                <a:gd name="T4" fmla="*/ 3 w 10"/>
                <a:gd name="T5" fmla="*/ 0 h 5"/>
                <a:gd name="T6" fmla="*/ 4 w 10"/>
                <a:gd name="T7" fmla="*/ 0 h 5"/>
                <a:gd name="T8" fmla="*/ 8 w 10"/>
                <a:gd name="T9" fmla="*/ 0 h 5"/>
                <a:gd name="T10" fmla="*/ 10 w 10"/>
                <a:gd name="T11" fmla="*/ 3 h 5"/>
                <a:gd name="T12" fmla="*/ 8 w 10"/>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8" y="4"/>
                  </a:moveTo>
                  <a:cubicBezTo>
                    <a:pt x="5" y="4"/>
                    <a:pt x="3" y="5"/>
                    <a:pt x="0" y="3"/>
                  </a:cubicBezTo>
                  <a:cubicBezTo>
                    <a:pt x="0" y="0"/>
                    <a:pt x="2" y="1"/>
                    <a:pt x="3" y="0"/>
                  </a:cubicBezTo>
                  <a:cubicBezTo>
                    <a:pt x="4" y="0"/>
                    <a:pt x="4" y="0"/>
                    <a:pt x="4" y="0"/>
                  </a:cubicBezTo>
                  <a:cubicBezTo>
                    <a:pt x="6" y="0"/>
                    <a:pt x="7" y="0"/>
                    <a:pt x="8" y="0"/>
                  </a:cubicBezTo>
                  <a:cubicBezTo>
                    <a:pt x="9" y="1"/>
                    <a:pt x="10" y="1"/>
                    <a:pt x="10" y="3"/>
                  </a:cubicBezTo>
                  <a:cubicBezTo>
                    <a:pt x="10" y="4"/>
                    <a:pt x="8" y="3"/>
                    <a:pt x="8" y="4"/>
                  </a:cubicBezTo>
                  <a:close/>
                </a:path>
              </a:pathLst>
            </a:custGeom>
            <a:solidFill>
              <a:srgbClr val="461F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4" name="Freeform 2201"/>
            <p:cNvSpPr>
              <a:spLocks/>
            </p:cNvSpPr>
            <p:nvPr/>
          </p:nvSpPr>
          <p:spPr bwMode="auto">
            <a:xfrm>
              <a:off x="1072" y="3613"/>
              <a:ext cx="11" cy="9"/>
            </a:xfrm>
            <a:custGeom>
              <a:avLst/>
              <a:gdLst>
                <a:gd name="T0" fmla="*/ 5 w 5"/>
                <a:gd name="T1" fmla="*/ 3 h 4"/>
                <a:gd name="T2" fmla="*/ 2 w 5"/>
                <a:gd name="T3" fmla="*/ 4 h 4"/>
                <a:gd name="T4" fmla="*/ 0 w 5"/>
                <a:gd name="T5" fmla="*/ 3 h 4"/>
                <a:gd name="T6" fmla="*/ 3 w 5"/>
                <a:gd name="T7" fmla="*/ 1 h 4"/>
                <a:gd name="T8" fmla="*/ 5 w 5"/>
                <a:gd name="T9" fmla="*/ 1 h 4"/>
                <a:gd name="T10" fmla="*/ 5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5" y="3"/>
                  </a:moveTo>
                  <a:cubicBezTo>
                    <a:pt x="4" y="3"/>
                    <a:pt x="3" y="3"/>
                    <a:pt x="2" y="4"/>
                  </a:cubicBezTo>
                  <a:cubicBezTo>
                    <a:pt x="1" y="3"/>
                    <a:pt x="0" y="3"/>
                    <a:pt x="0" y="3"/>
                  </a:cubicBezTo>
                  <a:cubicBezTo>
                    <a:pt x="0" y="1"/>
                    <a:pt x="1" y="0"/>
                    <a:pt x="3" y="1"/>
                  </a:cubicBezTo>
                  <a:cubicBezTo>
                    <a:pt x="4" y="1"/>
                    <a:pt x="4" y="1"/>
                    <a:pt x="5" y="1"/>
                  </a:cubicBezTo>
                  <a:cubicBezTo>
                    <a:pt x="5" y="2"/>
                    <a:pt x="5" y="2"/>
                    <a:pt x="5" y="3"/>
                  </a:cubicBezTo>
                  <a:close/>
                </a:path>
              </a:pathLst>
            </a:custGeom>
            <a:solidFill>
              <a:srgbClr val="E4D9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5" name="Freeform 2202"/>
            <p:cNvSpPr>
              <a:spLocks/>
            </p:cNvSpPr>
            <p:nvPr/>
          </p:nvSpPr>
          <p:spPr bwMode="auto">
            <a:xfrm>
              <a:off x="1024" y="3248"/>
              <a:ext cx="10" cy="320"/>
            </a:xfrm>
            <a:custGeom>
              <a:avLst/>
              <a:gdLst>
                <a:gd name="T0" fmla="*/ 3 w 4"/>
                <a:gd name="T1" fmla="*/ 135 h 135"/>
                <a:gd name="T2" fmla="*/ 3 w 4"/>
                <a:gd name="T3" fmla="*/ 130 h 135"/>
                <a:gd name="T4" fmla="*/ 2 w 4"/>
                <a:gd name="T5" fmla="*/ 7 h 135"/>
                <a:gd name="T6" fmla="*/ 2 w 4"/>
                <a:gd name="T7" fmla="*/ 0 h 135"/>
                <a:gd name="T8" fmla="*/ 3 w 4"/>
                <a:gd name="T9" fmla="*/ 3 h 135"/>
                <a:gd name="T10" fmla="*/ 3 w 4"/>
                <a:gd name="T11" fmla="*/ 53 h 135"/>
                <a:gd name="T12" fmla="*/ 4 w 4"/>
                <a:gd name="T13" fmla="*/ 57 h 135"/>
                <a:gd name="T14" fmla="*/ 4 w 4"/>
                <a:gd name="T15" fmla="*/ 113 h 135"/>
                <a:gd name="T16" fmla="*/ 4 w 4"/>
                <a:gd name="T17" fmla="*/ 115 h 135"/>
                <a:gd name="T18" fmla="*/ 4 w 4"/>
                <a:gd name="T19" fmla="*/ 127 h 135"/>
                <a:gd name="T20" fmla="*/ 3 w 4"/>
                <a:gd name="T2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35">
                  <a:moveTo>
                    <a:pt x="3" y="135"/>
                  </a:moveTo>
                  <a:cubicBezTo>
                    <a:pt x="2" y="133"/>
                    <a:pt x="3" y="132"/>
                    <a:pt x="3" y="130"/>
                  </a:cubicBezTo>
                  <a:cubicBezTo>
                    <a:pt x="1" y="89"/>
                    <a:pt x="2" y="48"/>
                    <a:pt x="2" y="7"/>
                  </a:cubicBezTo>
                  <a:cubicBezTo>
                    <a:pt x="0" y="4"/>
                    <a:pt x="0" y="2"/>
                    <a:pt x="2" y="0"/>
                  </a:cubicBezTo>
                  <a:cubicBezTo>
                    <a:pt x="4" y="1"/>
                    <a:pt x="3" y="2"/>
                    <a:pt x="3" y="3"/>
                  </a:cubicBezTo>
                  <a:cubicBezTo>
                    <a:pt x="3" y="20"/>
                    <a:pt x="4" y="37"/>
                    <a:pt x="3" y="53"/>
                  </a:cubicBezTo>
                  <a:cubicBezTo>
                    <a:pt x="3" y="54"/>
                    <a:pt x="3" y="56"/>
                    <a:pt x="4" y="57"/>
                  </a:cubicBezTo>
                  <a:cubicBezTo>
                    <a:pt x="4" y="76"/>
                    <a:pt x="4" y="94"/>
                    <a:pt x="4" y="113"/>
                  </a:cubicBezTo>
                  <a:cubicBezTo>
                    <a:pt x="4" y="114"/>
                    <a:pt x="4" y="114"/>
                    <a:pt x="4" y="115"/>
                  </a:cubicBezTo>
                  <a:cubicBezTo>
                    <a:pt x="4" y="119"/>
                    <a:pt x="4" y="123"/>
                    <a:pt x="4" y="127"/>
                  </a:cubicBezTo>
                  <a:cubicBezTo>
                    <a:pt x="2" y="129"/>
                    <a:pt x="4" y="132"/>
                    <a:pt x="3" y="135"/>
                  </a:cubicBezTo>
                  <a:close/>
                </a:path>
              </a:pathLst>
            </a:custGeom>
            <a:solidFill>
              <a:srgbClr val="EFD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6" name="Freeform 2203"/>
            <p:cNvSpPr>
              <a:spLocks/>
            </p:cNvSpPr>
            <p:nvPr/>
          </p:nvSpPr>
          <p:spPr bwMode="auto">
            <a:xfrm>
              <a:off x="1031" y="3487"/>
              <a:ext cx="10" cy="59"/>
            </a:xfrm>
            <a:custGeom>
              <a:avLst/>
              <a:gdLst>
                <a:gd name="T0" fmla="*/ 1 w 4"/>
                <a:gd name="T1" fmla="*/ 14 h 25"/>
                <a:gd name="T2" fmla="*/ 1 w 4"/>
                <a:gd name="T3" fmla="*/ 13 h 25"/>
                <a:gd name="T4" fmla="*/ 1 w 4"/>
                <a:gd name="T5" fmla="*/ 0 h 25"/>
                <a:gd name="T6" fmla="*/ 3 w 4"/>
                <a:gd name="T7" fmla="*/ 12 h 25"/>
                <a:gd name="T8" fmla="*/ 3 w 4"/>
                <a:gd name="T9" fmla="*/ 11 h 25"/>
                <a:gd name="T10" fmla="*/ 3 w 4"/>
                <a:gd name="T11" fmla="*/ 23 h 25"/>
                <a:gd name="T12" fmla="*/ 4 w 4"/>
                <a:gd name="T13" fmla="*/ 25 h 25"/>
                <a:gd name="T14" fmla="*/ 2 w 4"/>
                <a:gd name="T15" fmla="*/ 20 h 25"/>
                <a:gd name="T16" fmla="*/ 1 w 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5">
                  <a:moveTo>
                    <a:pt x="1" y="14"/>
                  </a:moveTo>
                  <a:cubicBezTo>
                    <a:pt x="1" y="13"/>
                    <a:pt x="1" y="13"/>
                    <a:pt x="1" y="13"/>
                  </a:cubicBezTo>
                  <a:cubicBezTo>
                    <a:pt x="0" y="9"/>
                    <a:pt x="1" y="5"/>
                    <a:pt x="1" y="0"/>
                  </a:cubicBezTo>
                  <a:cubicBezTo>
                    <a:pt x="3" y="4"/>
                    <a:pt x="1" y="8"/>
                    <a:pt x="3" y="12"/>
                  </a:cubicBezTo>
                  <a:cubicBezTo>
                    <a:pt x="3" y="11"/>
                    <a:pt x="3" y="11"/>
                    <a:pt x="3" y="11"/>
                  </a:cubicBezTo>
                  <a:cubicBezTo>
                    <a:pt x="4" y="15"/>
                    <a:pt x="2" y="19"/>
                    <a:pt x="3" y="23"/>
                  </a:cubicBezTo>
                  <a:cubicBezTo>
                    <a:pt x="4" y="24"/>
                    <a:pt x="4" y="25"/>
                    <a:pt x="4" y="25"/>
                  </a:cubicBezTo>
                  <a:cubicBezTo>
                    <a:pt x="2" y="24"/>
                    <a:pt x="2" y="22"/>
                    <a:pt x="2" y="20"/>
                  </a:cubicBezTo>
                  <a:cubicBezTo>
                    <a:pt x="2" y="18"/>
                    <a:pt x="2" y="16"/>
                    <a:pt x="1" y="14"/>
                  </a:cubicBezTo>
                  <a:close/>
                </a:path>
              </a:pathLst>
            </a:custGeom>
            <a:solidFill>
              <a:srgbClr val="9A7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7" name="Freeform 2204"/>
            <p:cNvSpPr>
              <a:spLocks/>
            </p:cNvSpPr>
            <p:nvPr/>
          </p:nvSpPr>
          <p:spPr bwMode="auto">
            <a:xfrm>
              <a:off x="1031" y="3594"/>
              <a:ext cx="12" cy="35"/>
            </a:xfrm>
            <a:custGeom>
              <a:avLst/>
              <a:gdLst>
                <a:gd name="T0" fmla="*/ 3 w 5"/>
                <a:gd name="T1" fmla="*/ 13 h 15"/>
                <a:gd name="T2" fmla="*/ 1 w 5"/>
                <a:gd name="T3" fmla="*/ 5 h 15"/>
                <a:gd name="T4" fmla="*/ 2 w 5"/>
                <a:gd name="T5" fmla="*/ 0 h 15"/>
                <a:gd name="T6" fmla="*/ 5 w 5"/>
                <a:gd name="T7" fmla="*/ 12 h 15"/>
                <a:gd name="T8" fmla="*/ 3 w 5"/>
                <a:gd name="T9" fmla="*/ 13 h 15"/>
              </a:gdLst>
              <a:ahLst/>
              <a:cxnLst>
                <a:cxn ang="0">
                  <a:pos x="T0" y="T1"/>
                </a:cxn>
                <a:cxn ang="0">
                  <a:pos x="T2" y="T3"/>
                </a:cxn>
                <a:cxn ang="0">
                  <a:pos x="T4" y="T5"/>
                </a:cxn>
                <a:cxn ang="0">
                  <a:pos x="T6" y="T7"/>
                </a:cxn>
                <a:cxn ang="0">
                  <a:pos x="T8" y="T9"/>
                </a:cxn>
              </a:cxnLst>
              <a:rect l="0" t="0" r="r" b="b"/>
              <a:pathLst>
                <a:path w="5" h="15">
                  <a:moveTo>
                    <a:pt x="3" y="13"/>
                  </a:moveTo>
                  <a:cubicBezTo>
                    <a:pt x="2" y="11"/>
                    <a:pt x="1" y="8"/>
                    <a:pt x="1" y="5"/>
                  </a:cubicBezTo>
                  <a:cubicBezTo>
                    <a:pt x="0" y="4"/>
                    <a:pt x="0" y="2"/>
                    <a:pt x="2" y="0"/>
                  </a:cubicBezTo>
                  <a:cubicBezTo>
                    <a:pt x="4" y="4"/>
                    <a:pt x="5" y="8"/>
                    <a:pt x="5" y="12"/>
                  </a:cubicBezTo>
                  <a:cubicBezTo>
                    <a:pt x="5" y="14"/>
                    <a:pt x="4" y="15"/>
                    <a:pt x="3" y="13"/>
                  </a:cubicBezTo>
                  <a:close/>
                </a:path>
              </a:pathLst>
            </a:custGeom>
            <a:solidFill>
              <a:srgbClr val="F3E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8" name="Freeform 2205"/>
            <p:cNvSpPr>
              <a:spLocks/>
            </p:cNvSpPr>
            <p:nvPr/>
          </p:nvSpPr>
          <p:spPr bwMode="auto">
            <a:xfrm>
              <a:off x="1143" y="1072"/>
              <a:ext cx="57" cy="94"/>
            </a:xfrm>
            <a:custGeom>
              <a:avLst/>
              <a:gdLst>
                <a:gd name="T0" fmla="*/ 1 w 24"/>
                <a:gd name="T1" fmla="*/ 35 h 40"/>
                <a:gd name="T2" fmla="*/ 2 w 24"/>
                <a:gd name="T3" fmla="*/ 32 h 40"/>
                <a:gd name="T4" fmla="*/ 5 w 24"/>
                <a:gd name="T5" fmla="*/ 13 h 40"/>
                <a:gd name="T6" fmla="*/ 5 w 24"/>
                <a:gd name="T7" fmla="*/ 8 h 40"/>
                <a:gd name="T8" fmla="*/ 9 w 24"/>
                <a:gd name="T9" fmla="*/ 1 h 40"/>
                <a:gd name="T10" fmla="*/ 18 w 24"/>
                <a:gd name="T11" fmla="*/ 3 h 40"/>
                <a:gd name="T12" fmla="*/ 24 w 24"/>
                <a:gd name="T13" fmla="*/ 6 h 40"/>
                <a:gd name="T14" fmla="*/ 24 w 24"/>
                <a:gd name="T15" fmla="*/ 9 h 40"/>
                <a:gd name="T16" fmla="*/ 18 w 24"/>
                <a:gd name="T17" fmla="*/ 8 h 40"/>
                <a:gd name="T18" fmla="*/ 14 w 24"/>
                <a:gd name="T19" fmla="*/ 4 h 40"/>
                <a:gd name="T20" fmla="*/ 8 w 24"/>
                <a:gd name="T21" fmla="*/ 8 h 40"/>
                <a:gd name="T22" fmla="*/ 6 w 24"/>
                <a:gd name="T23" fmla="*/ 24 h 40"/>
                <a:gd name="T24" fmla="*/ 4 w 24"/>
                <a:gd name="T25" fmla="*/ 34 h 40"/>
                <a:gd name="T26" fmla="*/ 5 w 24"/>
                <a:gd name="T27" fmla="*/ 27 h 40"/>
                <a:gd name="T28" fmla="*/ 9 w 24"/>
                <a:gd name="T29" fmla="*/ 17 h 40"/>
                <a:gd name="T30" fmla="*/ 11 w 24"/>
                <a:gd name="T31" fmla="*/ 17 h 40"/>
                <a:gd name="T32" fmla="*/ 10 w 24"/>
                <a:gd name="T33" fmla="*/ 18 h 40"/>
                <a:gd name="T34" fmla="*/ 9 w 24"/>
                <a:gd name="T35" fmla="*/ 28 h 40"/>
                <a:gd name="T36" fmla="*/ 14 w 24"/>
                <a:gd name="T37" fmla="*/ 33 h 40"/>
                <a:gd name="T38" fmla="*/ 4 w 24"/>
                <a:gd name="T39" fmla="*/ 39 h 40"/>
                <a:gd name="T40" fmla="*/ 1 w 24"/>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0">
                  <a:moveTo>
                    <a:pt x="1" y="35"/>
                  </a:moveTo>
                  <a:cubicBezTo>
                    <a:pt x="1" y="34"/>
                    <a:pt x="2" y="33"/>
                    <a:pt x="2" y="32"/>
                  </a:cubicBezTo>
                  <a:cubicBezTo>
                    <a:pt x="1" y="26"/>
                    <a:pt x="6" y="19"/>
                    <a:pt x="5" y="13"/>
                  </a:cubicBezTo>
                  <a:cubicBezTo>
                    <a:pt x="5" y="11"/>
                    <a:pt x="5" y="9"/>
                    <a:pt x="5" y="8"/>
                  </a:cubicBezTo>
                  <a:cubicBezTo>
                    <a:pt x="5" y="5"/>
                    <a:pt x="6" y="2"/>
                    <a:pt x="9" y="1"/>
                  </a:cubicBezTo>
                  <a:cubicBezTo>
                    <a:pt x="12" y="0"/>
                    <a:pt x="15" y="1"/>
                    <a:pt x="18" y="3"/>
                  </a:cubicBezTo>
                  <a:cubicBezTo>
                    <a:pt x="20" y="5"/>
                    <a:pt x="21" y="7"/>
                    <a:pt x="24" y="6"/>
                  </a:cubicBezTo>
                  <a:cubicBezTo>
                    <a:pt x="24" y="7"/>
                    <a:pt x="24" y="8"/>
                    <a:pt x="24" y="9"/>
                  </a:cubicBezTo>
                  <a:cubicBezTo>
                    <a:pt x="21" y="11"/>
                    <a:pt x="20" y="9"/>
                    <a:pt x="18" y="8"/>
                  </a:cubicBezTo>
                  <a:cubicBezTo>
                    <a:pt x="17" y="6"/>
                    <a:pt x="16" y="5"/>
                    <a:pt x="14" y="4"/>
                  </a:cubicBezTo>
                  <a:cubicBezTo>
                    <a:pt x="11" y="3"/>
                    <a:pt x="8" y="4"/>
                    <a:pt x="8" y="8"/>
                  </a:cubicBezTo>
                  <a:cubicBezTo>
                    <a:pt x="9" y="14"/>
                    <a:pt x="8" y="19"/>
                    <a:pt x="6" y="24"/>
                  </a:cubicBezTo>
                  <a:cubicBezTo>
                    <a:pt x="4" y="28"/>
                    <a:pt x="6" y="32"/>
                    <a:pt x="4" y="34"/>
                  </a:cubicBezTo>
                  <a:cubicBezTo>
                    <a:pt x="5" y="33"/>
                    <a:pt x="5" y="30"/>
                    <a:pt x="5" y="27"/>
                  </a:cubicBezTo>
                  <a:cubicBezTo>
                    <a:pt x="5" y="23"/>
                    <a:pt x="8" y="20"/>
                    <a:pt x="9" y="17"/>
                  </a:cubicBezTo>
                  <a:cubicBezTo>
                    <a:pt x="9" y="16"/>
                    <a:pt x="10" y="16"/>
                    <a:pt x="11" y="17"/>
                  </a:cubicBezTo>
                  <a:cubicBezTo>
                    <a:pt x="11" y="17"/>
                    <a:pt x="11" y="18"/>
                    <a:pt x="10" y="18"/>
                  </a:cubicBezTo>
                  <a:cubicBezTo>
                    <a:pt x="10" y="22"/>
                    <a:pt x="9" y="25"/>
                    <a:pt x="9" y="28"/>
                  </a:cubicBezTo>
                  <a:cubicBezTo>
                    <a:pt x="9" y="31"/>
                    <a:pt x="9" y="34"/>
                    <a:pt x="14" y="33"/>
                  </a:cubicBezTo>
                  <a:cubicBezTo>
                    <a:pt x="11" y="37"/>
                    <a:pt x="7" y="38"/>
                    <a:pt x="4" y="39"/>
                  </a:cubicBezTo>
                  <a:cubicBezTo>
                    <a:pt x="1" y="40"/>
                    <a:pt x="0" y="38"/>
                    <a:pt x="1" y="35"/>
                  </a:cubicBezTo>
                  <a:close/>
                </a:path>
              </a:pathLst>
            </a:custGeom>
            <a:solidFill>
              <a:srgbClr val="E99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9" name="Freeform 2206"/>
            <p:cNvSpPr>
              <a:spLocks/>
            </p:cNvSpPr>
            <p:nvPr/>
          </p:nvSpPr>
          <p:spPr bwMode="auto">
            <a:xfrm>
              <a:off x="1162" y="1079"/>
              <a:ext cx="33" cy="35"/>
            </a:xfrm>
            <a:custGeom>
              <a:avLst/>
              <a:gdLst>
                <a:gd name="T0" fmla="*/ 2 w 14"/>
                <a:gd name="T1" fmla="*/ 15 h 15"/>
                <a:gd name="T2" fmla="*/ 2 w 14"/>
                <a:gd name="T3" fmla="*/ 13 h 15"/>
                <a:gd name="T4" fmla="*/ 3 w 14"/>
                <a:gd name="T5" fmla="*/ 12 h 15"/>
                <a:gd name="T6" fmla="*/ 5 w 14"/>
                <a:gd name="T7" fmla="*/ 11 h 15"/>
                <a:gd name="T8" fmla="*/ 1 w 14"/>
                <a:gd name="T9" fmla="*/ 9 h 15"/>
                <a:gd name="T10" fmla="*/ 0 w 14"/>
                <a:gd name="T11" fmla="*/ 6 h 15"/>
                <a:gd name="T12" fmla="*/ 2 w 14"/>
                <a:gd name="T13" fmla="*/ 1 h 15"/>
                <a:gd name="T14" fmla="*/ 9 w 14"/>
                <a:gd name="T15" fmla="*/ 2 h 15"/>
                <a:gd name="T16" fmla="*/ 14 w 14"/>
                <a:gd name="T17" fmla="*/ 8 h 15"/>
                <a:gd name="T18" fmla="*/ 13 w 14"/>
                <a:gd name="T19" fmla="*/ 8 h 15"/>
                <a:gd name="T20" fmla="*/ 8 w 14"/>
                <a:gd name="T21" fmla="*/ 6 h 15"/>
                <a:gd name="T22" fmla="*/ 5 w 14"/>
                <a:gd name="T23" fmla="*/ 4 h 15"/>
                <a:gd name="T24" fmla="*/ 4 w 14"/>
                <a:gd name="T25" fmla="*/ 6 h 15"/>
                <a:gd name="T26" fmla="*/ 6 w 14"/>
                <a:gd name="T27" fmla="*/ 9 h 15"/>
                <a:gd name="T28" fmla="*/ 8 w 14"/>
                <a:gd name="T29" fmla="*/ 10 h 15"/>
                <a:gd name="T30" fmla="*/ 10 w 14"/>
                <a:gd name="T31" fmla="*/ 11 h 15"/>
                <a:gd name="T32" fmla="*/ 8 w 14"/>
                <a:gd name="T33" fmla="*/ 13 h 15"/>
                <a:gd name="T34" fmla="*/ 2 w 1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5">
                  <a:moveTo>
                    <a:pt x="2" y="15"/>
                  </a:moveTo>
                  <a:cubicBezTo>
                    <a:pt x="2" y="15"/>
                    <a:pt x="2" y="14"/>
                    <a:pt x="2" y="13"/>
                  </a:cubicBezTo>
                  <a:cubicBezTo>
                    <a:pt x="2" y="13"/>
                    <a:pt x="2" y="13"/>
                    <a:pt x="3" y="12"/>
                  </a:cubicBezTo>
                  <a:cubicBezTo>
                    <a:pt x="3" y="12"/>
                    <a:pt x="4" y="11"/>
                    <a:pt x="5" y="11"/>
                  </a:cubicBezTo>
                  <a:cubicBezTo>
                    <a:pt x="2" y="13"/>
                    <a:pt x="1" y="12"/>
                    <a:pt x="1" y="9"/>
                  </a:cubicBezTo>
                  <a:cubicBezTo>
                    <a:pt x="1" y="8"/>
                    <a:pt x="0" y="7"/>
                    <a:pt x="0" y="6"/>
                  </a:cubicBezTo>
                  <a:cubicBezTo>
                    <a:pt x="0" y="4"/>
                    <a:pt x="0" y="2"/>
                    <a:pt x="2" y="1"/>
                  </a:cubicBezTo>
                  <a:cubicBezTo>
                    <a:pt x="5" y="0"/>
                    <a:pt x="7" y="0"/>
                    <a:pt x="9" y="2"/>
                  </a:cubicBezTo>
                  <a:cubicBezTo>
                    <a:pt x="10" y="4"/>
                    <a:pt x="12" y="6"/>
                    <a:pt x="14" y="8"/>
                  </a:cubicBezTo>
                  <a:cubicBezTo>
                    <a:pt x="13" y="8"/>
                    <a:pt x="13" y="8"/>
                    <a:pt x="13" y="8"/>
                  </a:cubicBezTo>
                  <a:cubicBezTo>
                    <a:pt x="11" y="9"/>
                    <a:pt x="10" y="7"/>
                    <a:pt x="8" y="6"/>
                  </a:cubicBezTo>
                  <a:cubicBezTo>
                    <a:pt x="7" y="5"/>
                    <a:pt x="6" y="4"/>
                    <a:pt x="5" y="4"/>
                  </a:cubicBezTo>
                  <a:cubicBezTo>
                    <a:pt x="4" y="5"/>
                    <a:pt x="4" y="6"/>
                    <a:pt x="4" y="6"/>
                  </a:cubicBezTo>
                  <a:cubicBezTo>
                    <a:pt x="4" y="8"/>
                    <a:pt x="5" y="9"/>
                    <a:pt x="6" y="9"/>
                  </a:cubicBezTo>
                  <a:cubicBezTo>
                    <a:pt x="7" y="9"/>
                    <a:pt x="8" y="9"/>
                    <a:pt x="8" y="10"/>
                  </a:cubicBezTo>
                  <a:cubicBezTo>
                    <a:pt x="9" y="10"/>
                    <a:pt x="10" y="10"/>
                    <a:pt x="10" y="11"/>
                  </a:cubicBezTo>
                  <a:cubicBezTo>
                    <a:pt x="10" y="12"/>
                    <a:pt x="9" y="13"/>
                    <a:pt x="8" y="13"/>
                  </a:cubicBezTo>
                  <a:cubicBezTo>
                    <a:pt x="6" y="13"/>
                    <a:pt x="5" y="15"/>
                    <a:pt x="2" y="15"/>
                  </a:cubicBezTo>
                  <a:close/>
                </a:path>
              </a:pathLst>
            </a:custGeom>
            <a:solidFill>
              <a:srgbClr val="E69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0" name="Freeform 2207"/>
            <p:cNvSpPr>
              <a:spLocks/>
            </p:cNvSpPr>
            <p:nvPr/>
          </p:nvSpPr>
          <p:spPr bwMode="auto">
            <a:xfrm>
              <a:off x="1136" y="1174"/>
              <a:ext cx="47" cy="19"/>
            </a:xfrm>
            <a:custGeom>
              <a:avLst/>
              <a:gdLst>
                <a:gd name="T0" fmla="*/ 17 w 20"/>
                <a:gd name="T1" fmla="*/ 0 h 8"/>
                <a:gd name="T2" fmla="*/ 20 w 20"/>
                <a:gd name="T3" fmla="*/ 2 h 8"/>
                <a:gd name="T4" fmla="*/ 0 w 20"/>
                <a:gd name="T5" fmla="*/ 7 h 8"/>
                <a:gd name="T6" fmla="*/ 16 w 20"/>
                <a:gd name="T7" fmla="*/ 0 h 8"/>
                <a:gd name="T8" fmla="*/ 17 w 20"/>
                <a:gd name="T9" fmla="*/ 0 h 8"/>
              </a:gdLst>
              <a:ahLst/>
              <a:cxnLst>
                <a:cxn ang="0">
                  <a:pos x="T0" y="T1"/>
                </a:cxn>
                <a:cxn ang="0">
                  <a:pos x="T2" y="T3"/>
                </a:cxn>
                <a:cxn ang="0">
                  <a:pos x="T4" y="T5"/>
                </a:cxn>
                <a:cxn ang="0">
                  <a:pos x="T6" y="T7"/>
                </a:cxn>
                <a:cxn ang="0">
                  <a:pos x="T8" y="T9"/>
                </a:cxn>
              </a:cxnLst>
              <a:rect l="0" t="0" r="r" b="b"/>
              <a:pathLst>
                <a:path w="20" h="8">
                  <a:moveTo>
                    <a:pt x="17" y="0"/>
                  </a:moveTo>
                  <a:cubicBezTo>
                    <a:pt x="18" y="0"/>
                    <a:pt x="18" y="1"/>
                    <a:pt x="20" y="2"/>
                  </a:cubicBezTo>
                  <a:cubicBezTo>
                    <a:pt x="11" y="0"/>
                    <a:pt x="7" y="8"/>
                    <a:pt x="0" y="7"/>
                  </a:cubicBezTo>
                  <a:cubicBezTo>
                    <a:pt x="5" y="5"/>
                    <a:pt x="10" y="1"/>
                    <a:pt x="16" y="0"/>
                  </a:cubicBezTo>
                  <a:cubicBezTo>
                    <a:pt x="16" y="0"/>
                    <a:pt x="17" y="0"/>
                    <a:pt x="17" y="0"/>
                  </a:cubicBezTo>
                  <a:close/>
                </a:path>
              </a:pathLst>
            </a:custGeom>
            <a:solidFill>
              <a:srgbClr val="89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1" name="Freeform 2208"/>
            <p:cNvSpPr>
              <a:spLocks/>
            </p:cNvSpPr>
            <p:nvPr/>
          </p:nvSpPr>
          <p:spPr bwMode="auto">
            <a:xfrm>
              <a:off x="1129" y="1114"/>
              <a:ext cx="14" cy="29"/>
            </a:xfrm>
            <a:custGeom>
              <a:avLst/>
              <a:gdLst>
                <a:gd name="T0" fmla="*/ 4 w 6"/>
                <a:gd name="T1" fmla="*/ 0 h 12"/>
                <a:gd name="T2" fmla="*/ 2 w 6"/>
                <a:gd name="T3" fmla="*/ 9 h 12"/>
                <a:gd name="T4" fmla="*/ 0 w 6"/>
                <a:gd name="T5" fmla="*/ 12 h 12"/>
                <a:gd name="T6" fmla="*/ 2 w 6"/>
                <a:gd name="T7" fmla="*/ 7 h 12"/>
                <a:gd name="T8" fmla="*/ 4 w 6"/>
                <a:gd name="T9" fmla="*/ 0 h 12"/>
              </a:gdLst>
              <a:ahLst/>
              <a:cxnLst>
                <a:cxn ang="0">
                  <a:pos x="T0" y="T1"/>
                </a:cxn>
                <a:cxn ang="0">
                  <a:pos x="T2" y="T3"/>
                </a:cxn>
                <a:cxn ang="0">
                  <a:pos x="T4" y="T5"/>
                </a:cxn>
                <a:cxn ang="0">
                  <a:pos x="T6" y="T7"/>
                </a:cxn>
                <a:cxn ang="0">
                  <a:pos x="T8" y="T9"/>
                </a:cxn>
              </a:cxnLst>
              <a:rect l="0" t="0" r="r" b="b"/>
              <a:pathLst>
                <a:path w="6" h="12">
                  <a:moveTo>
                    <a:pt x="4" y="0"/>
                  </a:moveTo>
                  <a:cubicBezTo>
                    <a:pt x="6" y="4"/>
                    <a:pt x="4" y="6"/>
                    <a:pt x="2" y="9"/>
                  </a:cubicBezTo>
                  <a:cubicBezTo>
                    <a:pt x="1" y="10"/>
                    <a:pt x="1" y="11"/>
                    <a:pt x="0" y="12"/>
                  </a:cubicBezTo>
                  <a:cubicBezTo>
                    <a:pt x="0" y="10"/>
                    <a:pt x="0" y="8"/>
                    <a:pt x="2" y="7"/>
                  </a:cubicBezTo>
                  <a:cubicBezTo>
                    <a:pt x="4" y="5"/>
                    <a:pt x="3" y="2"/>
                    <a:pt x="4" y="0"/>
                  </a:cubicBezTo>
                  <a:close/>
                </a:path>
              </a:pathLst>
            </a:custGeom>
            <a:solidFill>
              <a:srgbClr val="E99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2" name="Freeform 2209"/>
            <p:cNvSpPr>
              <a:spLocks/>
            </p:cNvSpPr>
            <p:nvPr/>
          </p:nvSpPr>
          <p:spPr bwMode="auto">
            <a:xfrm>
              <a:off x="1112" y="1095"/>
              <a:ext cx="36" cy="81"/>
            </a:xfrm>
            <a:custGeom>
              <a:avLst/>
              <a:gdLst>
                <a:gd name="T0" fmla="*/ 7 w 15"/>
                <a:gd name="T1" fmla="*/ 0 h 34"/>
                <a:gd name="T2" fmla="*/ 9 w 15"/>
                <a:gd name="T3" fmla="*/ 4 h 34"/>
                <a:gd name="T4" fmla="*/ 15 w 15"/>
                <a:gd name="T5" fmla="*/ 3 h 34"/>
                <a:gd name="T6" fmla="*/ 15 w 15"/>
                <a:gd name="T7" fmla="*/ 4 h 34"/>
                <a:gd name="T8" fmla="*/ 8 w 15"/>
                <a:gd name="T9" fmla="*/ 9 h 34"/>
                <a:gd name="T10" fmla="*/ 6 w 15"/>
                <a:gd name="T11" fmla="*/ 12 h 34"/>
                <a:gd name="T12" fmla="*/ 3 w 15"/>
                <a:gd name="T13" fmla="*/ 27 h 34"/>
                <a:gd name="T14" fmla="*/ 2 w 15"/>
                <a:gd name="T15" fmla="*/ 34 h 34"/>
                <a:gd name="T16" fmla="*/ 1 w 15"/>
                <a:gd name="T17" fmla="*/ 26 h 34"/>
                <a:gd name="T18" fmla="*/ 4 w 15"/>
                <a:gd name="T19" fmla="*/ 13 h 34"/>
                <a:gd name="T20" fmla="*/ 7 w 15"/>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4">
                  <a:moveTo>
                    <a:pt x="7" y="0"/>
                  </a:moveTo>
                  <a:cubicBezTo>
                    <a:pt x="9" y="1"/>
                    <a:pt x="8" y="3"/>
                    <a:pt x="9" y="4"/>
                  </a:cubicBezTo>
                  <a:cubicBezTo>
                    <a:pt x="11" y="3"/>
                    <a:pt x="13" y="3"/>
                    <a:pt x="15" y="3"/>
                  </a:cubicBezTo>
                  <a:cubicBezTo>
                    <a:pt x="15" y="3"/>
                    <a:pt x="15" y="3"/>
                    <a:pt x="15" y="4"/>
                  </a:cubicBezTo>
                  <a:cubicBezTo>
                    <a:pt x="12" y="4"/>
                    <a:pt x="9" y="5"/>
                    <a:pt x="8" y="9"/>
                  </a:cubicBezTo>
                  <a:cubicBezTo>
                    <a:pt x="8" y="10"/>
                    <a:pt x="7" y="11"/>
                    <a:pt x="6" y="12"/>
                  </a:cubicBezTo>
                  <a:cubicBezTo>
                    <a:pt x="3" y="17"/>
                    <a:pt x="1" y="21"/>
                    <a:pt x="3" y="27"/>
                  </a:cubicBezTo>
                  <a:cubicBezTo>
                    <a:pt x="4" y="29"/>
                    <a:pt x="5" y="32"/>
                    <a:pt x="2" y="34"/>
                  </a:cubicBezTo>
                  <a:cubicBezTo>
                    <a:pt x="3" y="31"/>
                    <a:pt x="2" y="28"/>
                    <a:pt x="1" y="26"/>
                  </a:cubicBezTo>
                  <a:cubicBezTo>
                    <a:pt x="0" y="21"/>
                    <a:pt x="1" y="17"/>
                    <a:pt x="4" y="13"/>
                  </a:cubicBezTo>
                  <a:cubicBezTo>
                    <a:pt x="7" y="10"/>
                    <a:pt x="8" y="5"/>
                    <a:pt x="7" y="0"/>
                  </a:cubicBezTo>
                  <a:close/>
                </a:path>
              </a:pathLst>
            </a:custGeom>
            <a:solidFill>
              <a:srgbClr val="7828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3" name="Freeform 2210"/>
            <p:cNvSpPr>
              <a:spLocks/>
            </p:cNvSpPr>
            <p:nvPr/>
          </p:nvSpPr>
          <p:spPr bwMode="auto">
            <a:xfrm>
              <a:off x="1112" y="1176"/>
              <a:ext cx="5" cy="19"/>
            </a:xfrm>
            <a:custGeom>
              <a:avLst/>
              <a:gdLst>
                <a:gd name="T0" fmla="*/ 0 w 2"/>
                <a:gd name="T1" fmla="*/ 4 h 8"/>
                <a:gd name="T2" fmla="*/ 2 w 2"/>
                <a:gd name="T3" fmla="*/ 0 h 8"/>
                <a:gd name="T4" fmla="*/ 2 w 2"/>
                <a:gd name="T5" fmla="*/ 8 h 8"/>
                <a:gd name="T6" fmla="*/ 0 w 2"/>
                <a:gd name="T7" fmla="*/ 4 h 8"/>
              </a:gdLst>
              <a:ahLst/>
              <a:cxnLst>
                <a:cxn ang="0">
                  <a:pos x="T0" y="T1"/>
                </a:cxn>
                <a:cxn ang="0">
                  <a:pos x="T2" y="T3"/>
                </a:cxn>
                <a:cxn ang="0">
                  <a:pos x="T4" y="T5"/>
                </a:cxn>
                <a:cxn ang="0">
                  <a:pos x="T6" y="T7"/>
                </a:cxn>
              </a:cxnLst>
              <a:rect l="0" t="0" r="r" b="b"/>
              <a:pathLst>
                <a:path w="2" h="8">
                  <a:moveTo>
                    <a:pt x="0" y="4"/>
                  </a:moveTo>
                  <a:cubicBezTo>
                    <a:pt x="0" y="3"/>
                    <a:pt x="0" y="1"/>
                    <a:pt x="2" y="0"/>
                  </a:cubicBezTo>
                  <a:cubicBezTo>
                    <a:pt x="2" y="3"/>
                    <a:pt x="2" y="5"/>
                    <a:pt x="2" y="8"/>
                  </a:cubicBezTo>
                  <a:cubicBezTo>
                    <a:pt x="1" y="7"/>
                    <a:pt x="2" y="5"/>
                    <a:pt x="0" y="4"/>
                  </a:cubicBezTo>
                  <a:close/>
                </a:path>
              </a:pathLst>
            </a:custGeom>
            <a:solidFill>
              <a:srgbClr val="7828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4" name="Freeform 2211"/>
            <p:cNvSpPr>
              <a:spLocks/>
            </p:cNvSpPr>
            <p:nvPr/>
          </p:nvSpPr>
          <p:spPr bwMode="auto">
            <a:xfrm>
              <a:off x="1148" y="1074"/>
              <a:ext cx="52" cy="88"/>
            </a:xfrm>
            <a:custGeom>
              <a:avLst/>
              <a:gdLst>
                <a:gd name="T0" fmla="*/ 20 w 22"/>
                <a:gd name="T1" fmla="*/ 10 h 37"/>
                <a:gd name="T2" fmla="*/ 15 w 22"/>
                <a:gd name="T3" fmla="*/ 6 h 37"/>
                <a:gd name="T4" fmla="*/ 8 w 22"/>
                <a:gd name="T5" fmla="*/ 3 h 37"/>
                <a:gd name="T6" fmla="*/ 7 w 22"/>
                <a:gd name="T7" fmla="*/ 9 h 37"/>
                <a:gd name="T8" fmla="*/ 8 w 22"/>
                <a:gd name="T9" fmla="*/ 14 h 37"/>
                <a:gd name="T10" fmla="*/ 14 w 22"/>
                <a:gd name="T11" fmla="*/ 13 h 37"/>
                <a:gd name="T12" fmla="*/ 8 w 22"/>
                <a:gd name="T13" fmla="*/ 15 h 37"/>
                <a:gd name="T14" fmla="*/ 4 w 22"/>
                <a:gd name="T15" fmla="*/ 28 h 37"/>
                <a:gd name="T16" fmla="*/ 0 w 22"/>
                <a:gd name="T17" fmla="*/ 37 h 37"/>
                <a:gd name="T18" fmla="*/ 5 w 22"/>
                <a:gd name="T19" fmla="*/ 18 h 37"/>
                <a:gd name="T20" fmla="*/ 5 w 22"/>
                <a:gd name="T21" fmla="*/ 10 h 37"/>
                <a:gd name="T22" fmla="*/ 8 w 22"/>
                <a:gd name="T23" fmla="*/ 2 h 37"/>
                <a:gd name="T24" fmla="*/ 16 w 22"/>
                <a:gd name="T25" fmla="*/ 5 h 37"/>
                <a:gd name="T26" fmla="*/ 22 w 22"/>
                <a:gd name="T27" fmla="*/ 8 h 37"/>
                <a:gd name="T28" fmla="*/ 20 w 22"/>
                <a:gd name="T29"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7">
                  <a:moveTo>
                    <a:pt x="20" y="10"/>
                  </a:moveTo>
                  <a:cubicBezTo>
                    <a:pt x="18" y="9"/>
                    <a:pt x="16" y="7"/>
                    <a:pt x="15" y="6"/>
                  </a:cubicBezTo>
                  <a:cubicBezTo>
                    <a:pt x="13" y="3"/>
                    <a:pt x="11" y="2"/>
                    <a:pt x="8" y="3"/>
                  </a:cubicBezTo>
                  <a:cubicBezTo>
                    <a:pt x="6" y="5"/>
                    <a:pt x="7" y="7"/>
                    <a:pt x="7" y="9"/>
                  </a:cubicBezTo>
                  <a:cubicBezTo>
                    <a:pt x="7" y="11"/>
                    <a:pt x="8" y="12"/>
                    <a:pt x="8" y="14"/>
                  </a:cubicBezTo>
                  <a:cubicBezTo>
                    <a:pt x="10" y="13"/>
                    <a:pt x="12" y="12"/>
                    <a:pt x="14" y="13"/>
                  </a:cubicBezTo>
                  <a:cubicBezTo>
                    <a:pt x="12" y="14"/>
                    <a:pt x="10" y="14"/>
                    <a:pt x="8" y="15"/>
                  </a:cubicBezTo>
                  <a:cubicBezTo>
                    <a:pt x="6" y="19"/>
                    <a:pt x="4" y="23"/>
                    <a:pt x="4" y="28"/>
                  </a:cubicBezTo>
                  <a:cubicBezTo>
                    <a:pt x="4" y="31"/>
                    <a:pt x="4" y="35"/>
                    <a:pt x="0" y="37"/>
                  </a:cubicBezTo>
                  <a:cubicBezTo>
                    <a:pt x="4" y="31"/>
                    <a:pt x="1" y="24"/>
                    <a:pt x="5" y="18"/>
                  </a:cubicBezTo>
                  <a:cubicBezTo>
                    <a:pt x="6" y="16"/>
                    <a:pt x="6" y="12"/>
                    <a:pt x="5" y="10"/>
                  </a:cubicBezTo>
                  <a:cubicBezTo>
                    <a:pt x="5" y="7"/>
                    <a:pt x="4" y="4"/>
                    <a:pt x="8" y="2"/>
                  </a:cubicBezTo>
                  <a:cubicBezTo>
                    <a:pt x="11" y="0"/>
                    <a:pt x="14" y="2"/>
                    <a:pt x="16" y="5"/>
                  </a:cubicBezTo>
                  <a:cubicBezTo>
                    <a:pt x="18" y="7"/>
                    <a:pt x="19" y="9"/>
                    <a:pt x="22" y="8"/>
                  </a:cubicBezTo>
                  <a:cubicBezTo>
                    <a:pt x="22" y="10"/>
                    <a:pt x="21" y="10"/>
                    <a:pt x="20" y="10"/>
                  </a:cubicBezTo>
                  <a:close/>
                </a:path>
              </a:pathLst>
            </a:custGeom>
            <a:solidFill>
              <a:srgbClr val="833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5" name="Freeform 2212"/>
            <p:cNvSpPr>
              <a:spLocks/>
            </p:cNvSpPr>
            <p:nvPr/>
          </p:nvSpPr>
          <p:spPr bwMode="auto">
            <a:xfrm>
              <a:off x="1126" y="3504"/>
              <a:ext cx="19" cy="14"/>
            </a:xfrm>
            <a:custGeom>
              <a:avLst/>
              <a:gdLst>
                <a:gd name="T0" fmla="*/ 8 w 8"/>
                <a:gd name="T1" fmla="*/ 1 h 6"/>
                <a:gd name="T2" fmla="*/ 5 w 8"/>
                <a:gd name="T3" fmla="*/ 5 h 6"/>
                <a:gd name="T4" fmla="*/ 5 w 8"/>
                <a:gd name="T5" fmla="*/ 5 h 6"/>
                <a:gd name="T6" fmla="*/ 4 w 8"/>
                <a:gd name="T7" fmla="*/ 5 h 6"/>
                <a:gd name="T8" fmla="*/ 1 w 8"/>
                <a:gd name="T9" fmla="*/ 4 h 6"/>
                <a:gd name="T10" fmla="*/ 3 w 8"/>
                <a:gd name="T11" fmla="*/ 2 h 6"/>
                <a:gd name="T12" fmla="*/ 8 w 8"/>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1"/>
                  </a:moveTo>
                  <a:cubicBezTo>
                    <a:pt x="8" y="3"/>
                    <a:pt x="6" y="3"/>
                    <a:pt x="5" y="5"/>
                  </a:cubicBezTo>
                  <a:cubicBezTo>
                    <a:pt x="5" y="5"/>
                    <a:pt x="5" y="5"/>
                    <a:pt x="5" y="5"/>
                  </a:cubicBezTo>
                  <a:cubicBezTo>
                    <a:pt x="4" y="5"/>
                    <a:pt x="4" y="5"/>
                    <a:pt x="4" y="5"/>
                  </a:cubicBezTo>
                  <a:cubicBezTo>
                    <a:pt x="3" y="5"/>
                    <a:pt x="1" y="6"/>
                    <a:pt x="1" y="4"/>
                  </a:cubicBezTo>
                  <a:cubicBezTo>
                    <a:pt x="0" y="2"/>
                    <a:pt x="2" y="2"/>
                    <a:pt x="3" y="2"/>
                  </a:cubicBezTo>
                  <a:cubicBezTo>
                    <a:pt x="4" y="1"/>
                    <a:pt x="6" y="0"/>
                    <a:pt x="8" y="1"/>
                  </a:cubicBezTo>
                  <a:close/>
                </a:path>
              </a:pathLst>
            </a:custGeom>
            <a:solidFill>
              <a:srgbClr val="946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6" name="Freeform 2213"/>
            <p:cNvSpPr>
              <a:spLocks/>
            </p:cNvSpPr>
            <p:nvPr/>
          </p:nvSpPr>
          <p:spPr bwMode="auto">
            <a:xfrm>
              <a:off x="1152" y="3499"/>
              <a:ext cx="12" cy="9"/>
            </a:xfrm>
            <a:custGeom>
              <a:avLst/>
              <a:gdLst>
                <a:gd name="T0" fmla="*/ 5 w 5"/>
                <a:gd name="T1" fmla="*/ 4 h 4"/>
                <a:gd name="T2" fmla="*/ 0 w 5"/>
                <a:gd name="T3" fmla="*/ 1 h 4"/>
                <a:gd name="T4" fmla="*/ 1 w 5"/>
                <a:gd name="T5" fmla="*/ 0 h 4"/>
                <a:gd name="T6" fmla="*/ 5 w 5"/>
                <a:gd name="T7" fmla="*/ 4 h 4"/>
              </a:gdLst>
              <a:ahLst/>
              <a:cxnLst>
                <a:cxn ang="0">
                  <a:pos x="T0" y="T1"/>
                </a:cxn>
                <a:cxn ang="0">
                  <a:pos x="T2" y="T3"/>
                </a:cxn>
                <a:cxn ang="0">
                  <a:pos x="T4" y="T5"/>
                </a:cxn>
                <a:cxn ang="0">
                  <a:pos x="T6" y="T7"/>
                </a:cxn>
              </a:cxnLst>
              <a:rect l="0" t="0" r="r" b="b"/>
              <a:pathLst>
                <a:path w="5" h="4">
                  <a:moveTo>
                    <a:pt x="5" y="4"/>
                  </a:moveTo>
                  <a:cubicBezTo>
                    <a:pt x="2" y="4"/>
                    <a:pt x="1" y="3"/>
                    <a:pt x="0" y="1"/>
                  </a:cubicBezTo>
                  <a:cubicBezTo>
                    <a:pt x="0" y="1"/>
                    <a:pt x="0" y="0"/>
                    <a:pt x="1" y="0"/>
                  </a:cubicBezTo>
                  <a:cubicBezTo>
                    <a:pt x="3" y="0"/>
                    <a:pt x="3" y="3"/>
                    <a:pt x="5" y="4"/>
                  </a:cubicBezTo>
                  <a:close/>
                </a:path>
              </a:pathLst>
            </a:custGeom>
            <a:solidFill>
              <a:srgbClr val="946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7" name="Freeform 2214"/>
            <p:cNvSpPr>
              <a:spLocks/>
            </p:cNvSpPr>
            <p:nvPr/>
          </p:nvSpPr>
          <p:spPr bwMode="auto">
            <a:xfrm>
              <a:off x="1673" y="998"/>
              <a:ext cx="171" cy="244"/>
            </a:xfrm>
            <a:custGeom>
              <a:avLst/>
              <a:gdLst>
                <a:gd name="T0" fmla="*/ 21 w 72"/>
                <a:gd name="T1" fmla="*/ 35 h 103"/>
                <a:gd name="T2" fmla="*/ 42 w 72"/>
                <a:gd name="T3" fmla="*/ 52 h 103"/>
                <a:gd name="T4" fmla="*/ 38 w 72"/>
                <a:gd name="T5" fmla="*/ 67 h 103"/>
                <a:gd name="T6" fmla="*/ 37 w 72"/>
                <a:gd name="T7" fmla="*/ 85 h 103"/>
                <a:gd name="T8" fmla="*/ 33 w 72"/>
                <a:gd name="T9" fmla="*/ 92 h 103"/>
                <a:gd name="T10" fmla="*/ 39 w 72"/>
                <a:gd name="T11" fmla="*/ 90 h 103"/>
                <a:gd name="T12" fmla="*/ 69 w 72"/>
                <a:gd name="T13" fmla="*/ 80 h 103"/>
                <a:gd name="T14" fmla="*/ 63 w 72"/>
                <a:gd name="T15" fmla="*/ 90 h 103"/>
                <a:gd name="T16" fmla="*/ 48 w 72"/>
                <a:gd name="T17" fmla="*/ 95 h 103"/>
                <a:gd name="T18" fmla="*/ 42 w 72"/>
                <a:gd name="T19" fmla="*/ 99 h 103"/>
                <a:gd name="T20" fmla="*/ 12 w 72"/>
                <a:gd name="T21" fmla="*/ 88 h 103"/>
                <a:gd name="T22" fmla="*/ 8 w 72"/>
                <a:gd name="T23" fmla="*/ 64 h 103"/>
                <a:gd name="T24" fmla="*/ 16 w 72"/>
                <a:gd name="T25" fmla="*/ 55 h 103"/>
                <a:gd name="T26" fmla="*/ 17 w 72"/>
                <a:gd name="T27" fmla="*/ 65 h 103"/>
                <a:gd name="T28" fmla="*/ 19 w 72"/>
                <a:gd name="T29" fmla="*/ 73 h 103"/>
                <a:gd name="T30" fmla="*/ 25 w 72"/>
                <a:gd name="T31" fmla="*/ 63 h 103"/>
                <a:gd name="T32" fmla="*/ 22 w 72"/>
                <a:gd name="T33" fmla="*/ 53 h 103"/>
                <a:gd name="T34" fmla="*/ 18 w 72"/>
                <a:gd name="T35" fmla="*/ 52 h 103"/>
                <a:gd name="T36" fmla="*/ 11 w 72"/>
                <a:gd name="T37" fmla="*/ 50 h 103"/>
                <a:gd name="T38" fmla="*/ 0 w 72"/>
                <a:gd name="T39" fmla="*/ 50 h 103"/>
                <a:gd name="T40" fmla="*/ 12 w 72"/>
                <a:gd name="T41" fmla="*/ 43 h 103"/>
                <a:gd name="T42" fmla="*/ 33 w 72"/>
                <a:gd name="T43" fmla="*/ 50 h 103"/>
                <a:gd name="T44" fmla="*/ 11 w 72"/>
                <a:gd name="T45" fmla="*/ 38 h 103"/>
                <a:gd name="T46" fmla="*/ 5 w 72"/>
                <a:gd name="T47" fmla="*/ 22 h 103"/>
                <a:gd name="T48" fmla="*/ 1 w 72"/>
                <a:gd name="T49" fmla="*/ 9 h 103"/>
                <a:gd name="T50" fmla="*/ 12 w 72"/>
                <a:gd name="T51" fmla="*/ 7 h 103"/>
                <a:gd name="T52" fmla="*/ 8 w 72"/>
                <a:gd name="T53" fmla="*/ 2 h 103"/>
                <a:gd name="T54" fmla="*/ 28 w 72"/>
                <a:gd name="T55" fmla="*/ 4 h 103"/>
                <a:gd name="T56" fmla="*/ 29 w 72"/>
                <a:gd name="T57" fmla="*/ 8 h 103"/>
                <a:gd name="T58" fmla="*/ 15 w 72"/>
                <a:gd name="T59" fmla="*/ 27 h 103"/>
                <a:gd name="T60" fmla="*/ 27 w 72"/>
                <a:gd name="T61" fmla="*/ 23 h 103"/>
                <a:gd name="T62" fmla="*/ 36 w 72"/>
                <a:gd name="T63" fmla="*/ 15 h 103"/>
                <a:gd name="T64" fmla="*/ 39 w 72"/>
                <a:gd name="T65" fmla="*/ 19 h 103"/>
                <a:gd name="T66" fmla="*/ 31 w 72"/>
                <a:gd name="T67"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03">
                  <a:moveTo>
                    <a:pt x="28" y="32"/>
                  </a:moveTo>
                  <a:cubicBezTo>
                    <a:pt x="25" y="33"/>
                    <a:pt x="23" y="33"/>
                    <a:pt x="21" y="35"/>
                  </a:cubicBezTo>
                  <a:cubicBezTo>
                    <a:pt x="25" y="34"/>
                    <a:pt x="30" y="34"/>
                    <a:pt x="35" y="34"/>
                  </a:cubicBezTo>
                  <a:cubicBezTo>
                    <a:pt x="44" y="36"/>
                    <a:pt x="48" y="45"/>
                    <a:pt x="42" y="52"/>
                  </a:cubicBezTo>
                  <a:cubicBezTo>
                    <a:pt x="41" y="54"/>
                    <a:pt x="40" y="56"/>
                    <a:pt x="39" y="57"/>
                  </a:cubicBezTo>
                  <a:cubicBezTo>
                    <a:pt x="36" y="60"/>
                    <a:pt x="36" y="64"/>
                    <a:pt x="38" y="67"/>
                  </a:cubicBezTo>
                  <a:cubicBezTo>
                    <a:pt x="39" y="71"/>
                    <a:pt x="40" y="74"/>
                    <a:pt x="38" y="78"/>
                  </a:cubicBezTo>
                  <a:cubicBezTo>
                    <a:pt x="37" y="80"/>
                    <a:pt x="38" y="82"/>
                    <a:pt x="37" y="85"/>
                  </a:cubicBezTo>
                  <a:cubicBezTo>
                    <a:pt x="36" y="87"/>
                    <a:pt x="34" y="89"/>
                    <a:pt x="31" y="90"/>
                  </a:cubicBezTo>
                  <a:cubicBezTo>
                    <a:pt x="32" y="92"/>
                    <a:pt x="32" y="92"/>
                    <a:pt x="33" y="92"/>
                  </a:cubicBezTo>
                  <a:cubicBezTo>
                    <a:pt x="35" y="92"/>
                    <a:pt x="36" y="91"/>
                    <a:pt x="38" y="91"/>
                  </a:cubicBezTo>
                  <a:cubicBezTo>
                    <a:pt x="38" y="91"/>
                    <a:pt x="39" y="90"/>
                    <a:pt x="39" y="90"/>
                  </a:cubicBezTo>
                  <a:cubicBezTo>
                    <a:pt x="44" y="89"/>
                    <a:pt x="48" y="88"/>
                    <a:pt x="52" y="85"/>
                  </a:cubicBezTo>
                  <a:cubicBezTo>
                    <a:pt x="57" y="82"/>
                    <a:pt x="63" y="81"/>
                    <a:pt x="69" y="80"/>
                  </a:cubicBezTo>
                  <a:cubicBezTo>
                    <a:pt x="71" y="79"/>
                    <a:pt x="72" y="80"/>
                    <a:pt x="72" y="82"/>
                  </a:cubicBezTo>
                  <a:cubicBezTo>
                    <a:pt x="72" y="87"/>
                    <a:pt x="68" y="91"/>
                    <a:pt x="63" y="90"/>
                  </a:cubicBezTo>
                  <a:cubicBezTo>
                    <a:pt x="59" y="90"/>
                    <a:pt x="55" y="89"/>
                    <a:pt x="52" y="93"/>
                  </a:cubicBezTo>
                  <a:cubicBezTo>
                    <a:pt x="51" y="94"/>
                    <a:pt x="49" y="94"/>
                    <a:pt x="48" y="95"/>
                  </a:cubicBezTo>
                  <a:cubicBezTo>
                    <a:pt x="47" y="95"/>
                    <a:pt x="46" y="96"/>
                    <a:pt x="46" y="97"/>
                  </a:cubicBezTo>
                  <a:cubicBezTo>
                    <a:pt x="45" y="98"/>
                    <a:pt x="44" y="99"/>
                    <a:pt x="42" y="99"/>
                  </a:cubicBezTo>
                  <a:cubicBezTo>
                    <a:pt x="36" y="100"/>
                    <a:pt x="31" y="103"/>
                    <a:pt x="25" y="102"/>
                  </a:cubicBezTo>
                  <a:cubicBezTo>
                    <a:pt x="16" y="100"/>
                    <a:pt x="12" y="96"/>
                    <a:pt x="12" y="88"/>
                  </a:cubicBezTo>
                  <a:cubicBezTo>
                    <a:pt x="11" y="83"/>
                    <a:pt x="10" y="79"/>
                    <a:pt x="9" y="74"/>
                  </a:cubicBezTo>
                  <a:cubicBezTo>
                    <a:pt x="8" y="71"/>
                    <a:pt x="8" y="67"/>
                    <a:pt x="8" y="64"/>
                  </a:cubicBezTo>
                  <a:cubicBezTo>
                    <a:pt x="8" y="61"/>
                    <a:pt x="10" y="58"/>
                    <a:pt x="12" y="56"/>
                  </a:cubicBezTo>
                  <a:cubicBezTo>
                    <a:pt x="13" y="55"/>
                    <a:pt x="15" y="54"/>
                    <a:pt x="16" y="55"/>
                  </a:cubicBezTo>
                  <a:cubicBezTo>
                    <a:pt x="18" y="56"/>
                    <a:pt x="19" y="58"/>
                    <a:pt x="18" y="60"/>
                  </a:cubicBezTo>
                  <a:cubicBezTo>
                    <a:pt x="18" y="61"/>
                    <a:pt x="18" y="63"/>
                    <a:pt x="17" y="65"/>
                  </a:cubicBezTo>
                  <a:cubicBezTo>
                    <a:pt x="16" y="69"/>
                    <a:pt x="17" y="72"/>
                    <a:pt x="19" y="76"/>
                  </a:cubicBezTo>
                  <a:cubicBezTo>
                    <a:pt x="19" y="75"/>
                    <a:pt x="19" y="74"/>
                    <a:pt x="19" y="73"/>
                  </a:cubicBezTo>
                  <a:cubicBezTo>
                    <a:pt x="23" y="72"/>
                    <a:pt x="23" y="72"/>
                    <a:pt x="25" y="77"/>
                  </a:cubicBezTo>
                  <a:cubicBezTo>
                    <a:pt x="26" y="72"/>
                    <a:pt x="28" y="67"/>
                    <a:pt x="25" y="63"/>
                  </a:cubicBezTo>
                  <a:cubicBezTo>
                    <a:pt x="24" y="60"/>
                    <a:pt x="22" y="58"/>
                    <a:pt x="22" y="55"/>
                  </a:cubicBezTo>
                  <a:cubicBezTo>
                    <a:pt x="22" y="54"/>
                    <a:pt x="22" y="53"/>
                    <a:pt x="22" y="53"/>
                  </a:cubicBezTo>
                  <a:cubicBezTo>
                    <a:pt x="21" y="51"/>
                    <a:pt x="22" y="50"/>
                    <a:pt x="20" y="50"/>
                  </a:cubicBezTo>
                  <a:cubicBezTo>
                    <a:pt x="18" y="49"/>
                    <a:pt x="18" y="51"/>
                    <a:pt x="18" y="52"/>
                  </a:cubicBezTo>
                  <a:cubicBezTo>
                    <a:pt x="15" y="55"/>
                    <a:pt x="14" y="52"/>
                    <a:pt x="12" y="51"/>
                  </a:cubicBezTo>
                  <a:cubicBezTo>
                    <a:pt x="11" y="51"/>
                    <a:pt x="11" y="51"/>
                    <a:pt x="11" y="50"/>
                  </a:cubicBezTo>
                  <a:cubicBezTo>
                    <a:pt x="8" y="50"/>
                    <a:pt x="6" y="48"/>
                    <a:pt x="3" y="50"/>
                  </a:cubicBezTo>
                  <a:cubicBezTo>
                    <a:pt x="2" y="50"/>
                    <a:pt x="1" y="51"/>
                    <a:pt x="0" y="50"/>
                  </a:cubicBezTo>
                  <a:cubicBezTo>
                    <a:pt x="0" y="48"/>
                    <a:pt x="1" y="47"/>
                    <a:pt x="3" y="45"/>
                  </a:cubicBezTo>
                  <a:cubicBezTo>
                    <a:pt x="6" y="43"/>
                    <a:pt x="8" y="42"/>
                    <a:pt x="12" y="43"/>
                  </a:cubicBezTo>
                  <a:cubicBezTo>
                    <a:pt x="15" y="44"/>
                    <a:pt x="18" y="43"/>
                    <a:pt x="21" y="42"/>
                  </a:cubicBezTo>
                  <a:cubicBezTo>
                    <a:pt x="28" y="39"/>
                    <a:pt x="32" y="42"/>
                    <a:pt x="33" y="50"/>
                  </a:cubicBezTo>
                  <a:cubicBezTo>
                    <a:pt x="35" y="44"/>
                    <a:pt x="33" y="42"/>
                    <a:pt x="26" y="40"/>
                  </a:cubicBezTo>
                  <a:cubicBezTo>
                    <a:pt x="21" y="39"/>
                    <a:pt x="16" y="39"/>
                    <a:pt x="11" y="38"/>
                  </a:cubicBezTo>
                  <a:cubicBezTo>
                    <a:pt x="7" y="38"/>
                    <a:pt x="4" y="37"/>
                    <a:pt x="2" y="33"/>
                  </a:cubicBezTo>
                  <a:cubicBezTo>
                    <a:pt x="1" y="29"/>
                    <a:pt x="2" y="26"/>
                    <a:pt x="5" y="22"/>
                  </a:cubicBezTo>
                  <a:cubicBezTo>
                    <a:pt x="7" y="21"/>
                    <a:pt x="9" y="20"/>
                    <a:pt x="11" y="17"/>
                  </a:cubicBezTo>
                  <a:cubicBezTo>
                    <a:pt x="6" y="16"/>
                    <a:pt x="1" y="15"/>
                    <a:pt x="1" y="9"/>
                  </a:cubicBezTo>
                  <a:cubicBezTo>
                    <a:pt x="1" y="6"/>
                    <a:pt x="3" y="5"/>
                    <a:pt x="6" y="5"/>
                  </a:cubicBezTo>
                  <a:cubicBezTo>
                    <a:pt x="8" y="5"/>
                    <a:pt x="10" y="6"/>
                    <a:pt x="12" y="7"/>
                  </a:cubicBezTo>
                  <a:cubicBezTo>
                    <a:pt x="12" y="6"/>
                    <a:pt x="10" y="6"/>
                    <a:pt x="11" y="5"/>
                  </a:cubicBezTo>
                  <a:cubicBezTo>
                    <a:pt x="11" y="3"/>
                    <a:pt x="9" y="3"/>
                    <a:pt x="8" y="2"/>
                  </a:cubicBezTo>
                  <a:cubicBezTo>
                    <a:pt x="9" y="0"/>
                    <a:pt x="10" y="1"/>
                    <a:pt x="12" y="1"/>
                  </a:cubicBezTo>
                  <a:cubicBezTo>
                    <a:pt x="17" y="4"/>
                    <a:pt x="22" y="4"/>
                    <a:pt x="28" y="4"/>
                  </a:cubicBezTo>
                  <a:cubicBezTo>
                    <a:pt x="29" y="4"/>
                    <a:pt x="30" y="4"/>
                    <a:pt x="31" y="5"/>
                  </a:cubicBezTo>
                  <a:cubicBezTo>
                    <a:pt x="31" y="6"/>
                    <a:pt x="30" y="7"/>
                    <a:pt x="29" y="8"/>
                  </a:cubicBezTo>
                  <a:cubicBezTo>
                    <a:pt x="25" y="12"/>
                    <a:pt x="23" y="16"/>
                    <a:pt x="20" y="21"/>
                  </a:cubicBezTo>
                  <a:cubicBezTo>
                    <a:pt x="19" y="23"/>
                    <a:pt x="16" y="25"/>
                    <a:pt x="15" y="27"/>
                  </a:cubicBezTo>
                  <a:cubicBezTo>
                    <a:pt x="14" y="28"/>
                    <a:pt x="13" y="29"/>
                    <a:pt x="14" y="31"/>
                  </a:cubicBezTo>
                  <a:cubicBezTo>
                    <a:pt x="17" y="26"/>
                    <a:pt x="23" y="27"/>
                    <a:pt x="27" y="23"/>
                  </a:cubicBezTo>
                  <a:cubicBezTo>
                    <a:pt x="28" y="22"/>
                    <a:pt x="30" y="21"/>
                    <a:pt x="31" y="19"/>
                  </a:cubicBezTo>
                  <a:cubicBezTo>
                    <a:pt x="32" y="17"/>
                    <a:pt x="34" y="15"/>
                    <a:pt x="36" y="15"/>
                  </a:cubicBezTo>
                  <a:cubicBezTo>
                    <a:pt x="38" y="15"/>
                    <a:pt x="40" y="13"/>
                    <a:pt x="41" y="15"/>
                  </a:cubicBezTo>
                  <a:cubicBezTo>
                    <a:pt x="42" y="16"/>
                    <a:pt x="40" y="18"/>
                    <a:pt x="39" y="19"/>
                  </a:cubicBezTo>
                  <a:cubicBezTo>
                    <a:pt x="38" y="21"/>
                    <a:pt x="38" y="22"/>
                    <a:pt x="38" y="24"/>
                  </a:cubicBezTo>
                  <a:cubicBezTo>
                    <a:pt x="38" y="30"/>
                    <a:pt x="37" y="31"/>
                    <a:pt x="31" y="32"/>
                  </a:cubicBezTo>
                  <a:cubicBezTo>
                    <a:pt x="30" y="32"/>
                    <a:pt x="29" y="32"/>
                    <a:pt x="28" y="32"/>
                  </a:cubicBezTo>
                  <a:close/>
                </a:path>
              </a:pathLst>
            </a:custGeom>
            <a:solidFill>
              <a:srgbClr val="F6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2" name="Group 2416"/>
          <p:cNvGrpSpPr>
            <a:grpSpLocks/>
          </p:cNvGrpSpPr>
          <p:nvPr/>
        </p:nvGrpSpPr>
        <p:grpSpPr bwMode="auto">
          <a:xfrm>
            <a:off x="1316038" y="1490663"/>
            <a:ext cx="1646237" cy="4357688"/>
            <a:chOff x="829" y="939"/>
            <a:chExt cx="1037" cy="2745"/>
          </a:xfrm>
        </p:grpSpPr>
        <p:sp>
          <p:nvSpPr>
            <p:cNvPr id="88" name="Freeform 2216"/>
            <p:cNvSpPr>
              <a:spLocks/>
            </p:cNvSpPr>
            <p:nvPr/>
          </p:nvSpPr>
          <p:spPr bwMode="auto">
            <a:xfrm>
              <a:off x="1671" y="1020"/>
              <a:ext cx="85" cy="104"/>
            </a:xfrm>
            <a:custGeom>
              <a:avLst/>
              <a:gdLst>
                <a:gd name="T0" fmla="*/ 2 w 36"/>
                <a:gd name="T1" fmla="*/ 0 h 44"/>
                <a:gd name="T2" fmla="*/ 14 w 36"/>
                <a:gd name="T3" fmla="*/ 8 h 44"/>
                <a:gd name="T4" fmla="*/ 8 w 36"/>
                <a:gd name="T5" fmla="*/ 13 h 44"/>
                <a:gd name="T6" fmla="*/ 4 w 36"/>
                <a:gd name="T7" fmla="*/ 20 h 44"/>
                <a:gd name="T8" fmla="*/ 11 w 36"/>
                <a:gd name="T9" fmla="*/ 28 h 44"/>
                <a:gd name="T10" fmla="*/ 27 w 36"/>
                <a:gd name="T11" fmla="*/ 30 h 44"/>
                <a:gd name="T12" fmla="*/ 35 w 36"/>
                <a:gd name="T13" fmla="*/ 34 h 44"/>
                <a:gd name="T14" fmla="*/ 35 w 36"/>
                <a:gd name="T15" fmla="*/ 44 h 44"/>
                <a:gd name="T16" fmla="*/ 34 w 36"/>
                <a:gd name="T17" fmla="*/ 44 h 44"/>
                <a:gd name="T18" fmla="*/ 33 w 36"/>
                <a:gd name="T19" fmla="*/ 42 h 44"/>
                <a:gd name="T20" fmla="*/ 33 w 36"/>
                <a:gd name="T21" fmla="*/ 37 h 44"/>
                <a:gd name="T22" fmla="*/ 23 w 36"/>
                <a:gd name="T23" fmla="*/ 33 h 44"/>
                <a:gd name="T24" fmla="*/ 22 w 36"/>
                <a:gd name="T25" fmla="*/ 33 h 44"/>
                <a:gd name="T26" fmla="*/ 10 w 36"/>
                <a:gd name="T27" fmla="*/ 31 h 44"/>
                <a:gd name="T28" fmla="*/ 1 w 36"/>
                <a:gd name="T29" fmla="*/ 26 h 44"/>
                <a:gd name="T30" fmla="*/ 1 w 36"/>
                <a:gd name="T31" fmla="*/ 25 h 44"/>
                <a:gd name="T32" fmla="*/ 2 w 36"/>
                <a:gd name="T33" fmla="*/ 15 h 44"/>
                <a:gd name="T34" fmla="*/ 2 w 36"/>
                <a:gd name="T35" fmla="*/ 5 h 44"/>
                <a:gd name="T36" fmla="*/ 2 w 36"/>
                <a:gd name="T3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4">
                  <a:moveTo>
                    <a:pt x="2" y="0"/>
                  </a:moveTo>
                  <a:cubicBezTo>
                    <a:pt x="4" y="6"/>
                    <a:pt x="9" y="7"/>
                    <a:pt x="14" y="8"/>
                  </a:cubicBezTo>
                  <a:cubicBezTo>
                    <a:pt x="12" y="10"/>
                    <a:pt x="10" y="12"/>
                    <a:pt x="8" y="13"/>
                  </a:cubicBezTo>
                  <a:cubicBezTo>
                    <a:pt x="6" y="15"/>
                    <a:pt x="4" y="17"/>
                    <a:pt x="4" y="20"/>
                  </a:cubicBezTo>
                  <a:cubicBezTo>
                    <a:pt x="3" y="25"/>
                    <a:pt x="6" y="28"/>
                    <a:pt x="11" y="28"/>
                  </a:cubicBezTo>
                  <a:cubicBezTo>
                    <a:pt x="16" y="29"/>
                    <a:pt x="22" y="30"/>
                    <a:pt x="27" y="30"/>
                  </a:cubicBezTo>
                  <a:cubicBezTo>
                    <a:pt x="30" y="30"/>
                    <a:pt x="32" y="32"/>
                    <a:pt x="35" y="34"/>
                  </a:cubicBezTo>
                  <a:cubicBezTo>
                    <a:pt x="36" y="34"/>
                    <a:pt x="36" y="43"/>
                    <a:pt x="35" y="44"/>
                  </a:cubicBezTo>
                  <a:cubicBezTo>
                    <a:pt x="35" y="44"/>
                    <a:pt x="34" y="44"/>
                    <a:pt x="34" y="44"/>
                  </a:cubicBezTo>
                  <a:cubicBezTo>
                    <a:pt x="33" y="44"/>
                    <a:pt x="33" y="43"/>
                    <a:pt x="33" y="42"/>
                  </a:cubicBezTo>
                  <a:cubicBezTo>
                    <a:pt x="33" y="41"/>
                    <a:pt x="33" y="39"/>
                    <a:pt x="33" y="37"/>
                  </a:cubicBezTo>
                  <a:cubicBezTo>
                    <a:pt x="31" y="33"/>
                    <a:pt x="28" y="32"/>
                    <a:pt x="23" y="33"/>
                  </a:cubicBezTo>
                  <a:cubicBezTo>
                    <a:pt x="23" y="33"/>
                    <a:pt x="22" y="33"/>
                    <a:pt x="22" y="33"/>
                  </a:cubicBezTo>
                  <a:cubicBezTo>
                    <a:pt x="18" y="33"/>
                    <a:pt x="14" y="34"/>
                    <a:pt x="10" y="31"/>
                  </a:cubicBezTo>
                  <a:cubicBezTo>
                    <a:pt x="6" y="30"/>
                    <a:pt x="4" y="27"/>
                    <a:pt x="1" y="26"/>
                  </a:cubicBezTo>
                  <a:cubicBezTo>
                    <a:pt x="1" y="26"/>
                    <a:pt x="1" y="26"/>
                    <a:pt x="1" y="25"/>
                  </a:cubicBezTo>
                  <a:cubicBezTo>
                    <a:pt x="0" y="22"/>
                    <a:pt x="0" y="18"/>
                    <a:pt x="2" y="15"/>
                  </a:cubicBezTo>
                  <a:cubicBezTo>
                    <a:pt x="4" y="12"/>
                    <a:pt x="4" y="9"/>
                    <a:pt x="2" y="5"/>
                  </a:cubicBezTo>
                  <a:cubicBezTo>
                    <a:pt x="1" y="3"/>
                    <a:pt x="1" y="2"/>
                    <a:pt x="2" y="0"/>
                  </a:cubicBezTo>
                  <a:close/>
                </a:path>
              </a:pathLst>
            </a:custGeom>
            <a:solidFill>
              <a:srgbClr val="DA8D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 name="Freeform 2217"/>
            <p:cNvSpPr>
              <a:spLocks/>
            </p:cNvSpPr>
            <p:nvPr/>
          </p:nvSpPr>
          <p:spPr bwMode="auto">
            <a:xfrm>
              <a:off x="1690" y="1164"/>
              <a:ext cx="85" cy="83"/>
            </a:xfrm>
            <a:custGeom>
              <a:avLst/>
              <a:gdLst>
                <a:gd name="T0" fmla="*/ 3 w 36"/>
                <a:gd name="T1" fmla="*/ 4 h 35"/>
                <a:gd name="T2" fmla="*/ 6 w 36"/>
                <a:gd name="T3" fmla="*/ 20 h 35"/>
                <a:gd name="T4" fmla="*/ 17 w 36"/>
                <a:gd name="T5" fmla="*/ 31 h 35"/>
                <a:gd name="T6" fmla="*/ 35 w 36"/>
                <a:gd name="T7" fmla="*/ 28 h 35"/>
                <a:gd name="T8" fmla="*/ 35 w 36"/>
                <a:gd name="T9" fmla="*/ 31 h 35"/>
                <a:gd name="T10" fmla="*/ 13 w 36"/>
                <a:gd name="T11" fmla="*/ 33 h 35"/>
                <a:gd name="T12" fmla="*/ 3 w 36"/>
                <a:gd name="T13" fmla="*/ 21 h 35"/>
                <a:gd name="T14" fmla="*/ 1 w 36"/>
                <a:gd name="T15" fmla="*/ 9 h 35"/>
                <a:gd name="T16" fmla="*/ 0 w 36"/>
                <a:gd name="T17" fmla="*/ 1 h 35"/>
                <a:gd name="T18" fmla="*/ 1 w 36"/>
                <a:gd name="T19" fmla="*/ 0 h 35"/>
                <a:gd name="T20" fmla="*/ 3 w 36"/>
                <a:gd name="T21"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5">
                  <a:moveTo>
                    <a:pt x="3" y="4"/>
                  </a:moveTo>
                  <a:cubicBezTo>
                    <a:pt x="4" y="9"/>
                    <a:pt x="6" y="14"/>
                    <a:pt x="6" y="20"/>
                  </a:cubicBezTo>
                  <a:cubicBezTo>
                    <a:pt x="6" y="26"/>
                    <a:pt x="11" y="29"/>
                    <a:pt x="17" y="31"/>
                  </a:cubicBezTo>
                  <a:cubicBezTo>
                    <a:pt x="23" y="32"/>
                    <a:pt x="29" y="29"/>
                    <a:pt x="35" y="28"/>
                  </a:cubicBezTo>
                  <a:cubicBezTo>
                    <a:pt x="36" y="29"/>
                    <a:pt x="36" y="30"/>
                    <a:pt x="35" y="31"/>
                  </a:cubicBezTo>
                  <a:cubicBezTo>
                    <a:pt x="28" y="33"/>
                    <a:pt x="21" y="35"/>
                    <a:pt x="13" y="33"/>
                  </a:cubicBezTo>
                  <a:cubicBezTo>
                    <a:pt x="6" y="32"/>
                    <a:pt x="3" y="28"/>
                    <a:pt x="3" y="21"/>
                  </a:cubicBezTo>
                  <a:cubicBezTo>
                    <a:pt x="3" y="16"/>
                    <a:pt x="1" y="13"/>
                    <a:pt x="1" y="9"/>
                  </a:cubicBezTo>
                  <a:cubicBezTo>
                    <a:pt x="3" y="6"/>
                    <a:pt x="0" y="3"/>
                    <a:pt x="0" y="1"/>
                  </a:cubicBezTo>
                  <a:cubicBezTo>
                    <a:pt x="1" y="1"/>
                    <a:pt x="1" y="1"/>
                    <a:pt x="1" y="0"/>
                  </a:cubicBezTo>
                  <a:cubicBezTo>
                    <a:pt x="2" y="1"/>
                    <a:pt x="2" y="3"/>
                    <a:pt x="3" y="4"/>
                  </a:cubicBezTo>
                  <a:close/>
                </a:path>
              </a:pathLst>
            </a:custGeom>
            <a:solidFill>
              <a:srgbClr val="DB8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 name="Freeform 2218"/>
            <p:cNvSpPr>
              <a:spLocks/>
            </p:cNvSpPr>
            <p:nvPr/>
          </p:nvSpPr>
          <p:spPr bwMode="auto">
            <a:xfrm>
              <a:off x="1661" y="1034"/>
              <a:ext cx="17" cy="114"/>
            </a:xfrm>
            <a:custGeom>
              <a:avLst/>
              <a:gdLst>
                <a:gd name="T0" fmla="*/ 2 w 7"/>
                <a:gd name="T1" fmla="*/ 0 h 48"/>
                <a:gd name="T2" fmla="*/ 2 w 7"/>
                <a:gd name="T3" fmla="*/ 1 h 48"/>
                <a:gd name="T4" fmla="*/ 3 w 7"/>
                <a:gd name="T5" fmla="*/ 2 h 48"/>
                <a:gd name="T6" fmla="*/ 5 w 7"/>
                <a:gd name="T7" fmla="*/ 3 h 48"/>
                <a:gd name="T8" fmla="*/ 6 w 7"/>
                <a:gd name="T9" fmla="*/ 10 h 48"/>
                <a:gd name="T10" fmla="*/ 5 w 7"/>
                <a:gd name="T11" fmla="*/ 20 h 48"/>
                <a:gd name="T12" fmla="*/ 5 w 7"/>
                <a:gd name="T13" fmla="*/ 20 h 48"/>
                <a:gd name="T14" fmla="*/ 4 w 7"/>
                <a:gd name="T15" fmla="*/ 46 h 48"/>
                <a:gd name="T16" fmla="*/ 4 w 7"/>
                <a:gd name="T17" fmla="*/ 48 h 48"/>
                <a:gd name="T18" fmla="*/ 2 w 7"/>
                <a:gd name="T19" fmla="*/ 35 h 48"/>
                <a:gd name="T20" fmla="*/ 1 w 7"/>
                <a:gd name="T21" fmla="*/ 23 h 48"/>
                <a:gd name="T22" fmla="*/ 1 w 7"/>
                <a:gd name="T23" fmla="*/ 6 h 48"/>
                <a:gd name="T24" fmla="*/ 2 w 7"/>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8">
                  <a:moveTo>
                    <a:pt x="2" y="0"/>
                  </a:moveTo>
                  <a:cubicBezTo>
                    <a:pt x="2" y="0"/>
                    <a:pt x="2" y="1"/>
                    <a:pt x="2" y="1"/>
                  </a:cubicBezTo>
                  <a:cubicBezTo>
                    <a:pt x="3" y="1"/>
                    <a:pt x="3" y="3"/>
                    <a:pt x="3" y="2"/>
                  </a:cubicBezTo>
                  <a:cubicBezTo>
                    <a:pt x="5" y="1"/>
                    <a:pt x="5" y="2"/>
                    <a:pt x="5" y="3"/>
                  </a:cubicBezTo>
                  <a:cubicBezTo>
                    <a:pt x="6" y="5"/>
                    <a:pt x="7" y="7"/>
                    <a:pt x="6" y="10"/>
                  </a:cubicBezTo>
                  <a:cubicBezTo>
                    <a:pt x="5" y="13"/>
                    <a:pt x="5" y="16"/>
                    <a:pt x="5" y="20"/>
                  </a:cubicBezTo>
                  <a:cubicBezTo>
                    <a:pt x="5" y="20"/>
                    <a:pt x="5" y="20"/>
                    <a:pt x="5" y="20"/>
                  </a:cubicBezTo>
                  <a:cubicBezTo>
                    <a:pt x="5" y="29"/>
                    <a:pt x="4" y="37"/>
                    <a:pt x="4" y="46"/>
                  </a:cubicBezTo>
                  <a:cubicBezTo>
                    <a:pt x="4" y="47"/>
                    <a:pt x="4" y="47"/>
                    <a:pt x="4" y="48"/>
                  </a:cubicBezTo>
                  <a:cubicBezTo>
                    <a:pt x="3" y="43"/>
                    <a:pt x="1" y="39"/>
                    <a:pt x="2" y="35"/>
                  </a:cubicBezTo>
                  <a:cubicBezTo>
                    <a:pt x="3" y="31"/>
                    <a:pt x="0" y="27"/>
                    <a:pt x="1" y="23"/>
                  </a:cubicBezTo>
                  <a:cubicBezTo>
                    <a:pt x="3" y="18"/>
                    <a:pt x="2" y="12"/>
                    <a:pt x="1" y="6"/>
                  </a:cubicBezTo>
                  <a:cubicBezTo>
                    <a:pt x="1" y="4"/>
                    <a:pt x="1" y="2"/>
                    <a:pt x="2" y="0"/>
                  </a:cubicBezTo>
                  <a:close/>
                </a:path>
              </a:pathLst>
            </a:custGeom>
            <a:solidFill>
              <a:srgbClr val="8443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 name="Freeform 2219"/>
            <p:cNvSpPr>
              <a:spLocks/>
            </p:cNvSpPr>
            <p:nvPr/>
          </p:nvSpPr>
          <p:spPr bwMode="auto">
            <a:xfrm>
              <a:off x="1683" y="1162"/>
              <a:ext cx="90" cy="94"/>
            </a:xfrm>
            <a:custGeom>
              <a:avLst/>
              <a:gdLst>
                <a:gd name="T0" fmla="*/ 4 w 38"/>
                <a:gd name="T1" fmla="*/ 10 h 40"/>
                <a:gd name="T2" fmla="*/ 7 w 38"/>
                <a:gd name="T3" fmla="*/ 21 h 40"/>
                <a:gd name="T4" fmla="*/ 20 w 38"/>
                <a:gd name="T5" fmla="*/ 34 h 40"/>
                <a:gd name="T6" fmla="*/ 38 w 38"/>
                <a:gd name="T7" fmla="*/ 31 h 40"/>
                <a:gd name="T8" fmla="*/ 30 w 38"/>
                <a:gd name="T9" fmla="*/ 35 h 40"/>
                <a:gd name="T10" fmla="*/ 14 w 38"/>
                <a:gd name="T11" fmla="*/ 36 h 40"/>
                <a:gd name="T12" fmla="*/ 10 w 38"/>
                <a:gd name="T13" fmla="*/ 38 h 40"/>
                <a:gd name="T14" fmla="*/ 7 w 38"/>
                <a:gd name="T15" fmla="*/ 39 h 40"/>
                <a:gd name="T16" fmla="*/ 7 w 38"/>
                <a:gd name="T17" fmla="*/ 38 h 40"/>
                <a:gd name="T18" fmla="*/ 7 w 38"/>
                <a:gd name="T19" fmla="*/ 28 h 40"/>
                <a:gd name="T20" fmla="*/ 4 w 38"/>
                <a:gd name="T21" fmla="*/ 15 h 40"/>
                <a:gd name="T22" fmla="*/ 2 w 38"/>
                <a:gd name="T23" fmla="*/ 7 h 40"/>
                <a:gd name="T24" fmla="*/ 1 w 38"/>
                <a:gd name="T25" fmla="*/ 6 h 40"/>
                <a:gd name="T26" fmla="*/ 0 w 38"/>
                <a:gd name="T27" fmla="*/ 0 h 40"/>
                <a:gd name="T28" fmla="*/ 4 w 38"/>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40">
                  <a:moveTo>
                    <a:pt x="4" y="10"/>
                  </a:moveTo>
                  <a:cubicBezTo>
                    <a:pt x="5" y="14"/>
                    <a:pt x="6" y="17"/>
                    <a:pt x="7" y="21"/>
                  </a:cubicBezTo>
                  <a:cubicBezTo>
                    <a:pt x="8" y="30"/>
                    <a:pt x="11" y="33"/>
                    <a:pt x="20" y="34"/>
                  </a:cubicBezTo>
                  <a:cubicBezTo>
                    <a:pt x="26" y="34"/>
                    <a:pt x="32" y="33"/>
                    <a:pt x="38" y="31"/>
                  </a:cubicBezTo>
                  <a:cubicBezTo>
                    <a:pt x="37" y="35"/>
                    <a:pt x="33" y="35"/>
                    <a:pt x="30" y="35"/>
                  </a:cubicBezTo>
                  <a:cubicBezTo>
                    <a:pt x="25" y="36"/>
                    <a:pt x="20" y="37"/>
                    <a:pt x="14" y="36"/>
                  </a:cubicBezTo>
                  <a:cubicBezTo>
                    <a:pt x="13" y="35"/>
                    <a:pt x="11" y="36"/>
                    <a:pt x="10" y="38"/>
                  </a:cubicBezTo>
                  <a:cubicBezTo>
                    <a:pt x="9" y="38"/>
                    <a:pt x="8" y="40"/>
                    <a:pt x="7" y="39"/>
                  </a:cubicBezTo>
                  <a:cubicBezTo>
                    <a:pt x="7" y="39"/>
                    <a:pt x="7" y="38"/>
                    <a:pt x="7" y="38"/>
                  </a:cubicBezTo>
                  <a:cubicBezTo>
                    <a:pt x="10" y="35"/>
                    <a:pt x="10" y="32"/>
                    <a:pt x="7" y="28"/>
                  </a:cubicBezTo>
                  <a:cubicBezTo>
                    <a:pt x="4" y="25"/>
                    <a:pt x="5" y="20"/>
                    <a:pt x="4" y="15"/>
                  </a:cubicBezTo>
                  <a:cubicBezTo>
                    <a:pt x="4" y="13"/>
                    <a:pt x="3" y="10"/>
                    <a:pt x="2" y="7"/>
                  </a:cubicBezTo>
                  <a:cubicBezTo>
                    <a:pt x="2" y="6"/>
                    <a:pt x="2" y="6"/>
                    <a:pt x="1" y="6"/>
                  </a:cubicBezTo>
                  <a:cubicBezTo>
                    <a:pt x="1" y="4"/>
                    <a:pt x="1" y="2"/>
                    <a:pt x="0" y="0"/>
                  </a:cubicBezTo>
                  <a:cubicBezTo>
                    <a:pt x="3" y="3"/>
                    <a:pt x="2" y="7"/>
                    <a:pt x="4" y="10"/>
                  </a:cubicBezTo>
                  <a:close/>
                </a:path>
              </a:pathLst>
            </a:custGeom>
            <a:solidFill>
              <a:srgbClr val="7F2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 name="Freeform 2220"/>
            <p:cNvSpPr>
              <a:spLocks/>
            </p:cNvSpPr>
            <p:nvPr/>
          </p:nvSpPr>
          <p:spPr bwMode="auto">
            <a:xfrm>
              <a:off x="1673" y="1114"/>
              <a:ext cx="31" cy="52"/>
            </a:xfrm>
            <a:custGeom>
              <a:avLst/>
              <a:gdLst>
                <a:gd name="T0" fmla="*/ 0 w 13"/>
                <a:gd name="T1" fmla="*/ 1 h 22"/>
                <a:gd name="T2" fmla="*/ 3 w 13"/>
                <a:gd name="T3" fmla="*/ 0 h 22"/>
                <a:gd name="T4" fmla="*/ 12 w 13"/>
                <a:gd name="T5" fmla="*/ 1 h 22"/>
                <a:gd name="T6" fmla="*/ 12 w 13"/>
                <a:gd name="T7" fmla="*/ 1 h 22"/>
                <a:gd name="T8" fmla="*/ 10 w 13"/>
                <a:gd name="T9" fmla="*/ 9 h 22"/>
                <a:gd name="T10" fmla="*/ 8 w 13"/>
                <a:gd name="T11" fmla="*/ 15 h 22"/>
                <a:gd name="T12" fmla="*/ 8 w 13"/>
                <a:gd name="T13" fmla="*/ 22 h 22"/>
                <a:gd name="T14" fmla="*/ 7 w 13"/>
                <a:gd name="T15" fmla="*/ 22 h 22"/>
                <a:gd name="T16" fmla="*/ 9 w 13"/>
                <a:gd name="T17" fmla="*/ 6 h 22"/>
                <a:gd name="T18" fmla="*/ 10 w 13"/>
                <a:gd name="T19" fmla="*/ 3 h 22"/>
                <a:gd name="T20" fmla="*/ 7 w 13"/>
                <a:gd name="T21" fmla="*/ 3 h 22"/>
                <a:gd name="T22" fmla="*/ 0 w 13"/>
                <a:gd name="T2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2">
                  <a:moveTo>
                    <a:pt x="0" y="1"/>
                  </a:moveTo>
                  <a:cubicBezTo>
                    <a:pt x="1" y="1"/>
                    <a:pt x="2" y="0"/>
                    <a:pt x="3" y="0"/>
                  </a:cubicBezTo>
                  <a:cubicBezTo>
                    <a:pt x="6" y="1"/>
                    <a:pt x="9" y="1"/>
                    <a:pt x="12" y="1"/>
                  </a:cubicBezTo>
                  <a:cubicBezTo>
                    <a:pt x="12" y="1"/>
                    <a:pt x="12" y="1"/>
                    <a:pt x="12" y="1"/>
                  </a:cubicBezTo>
                  <a:cubicBezTo>
                    <a:pt x="13" y="4"/>
                    <a:pt x="13" y="6"/>
                    <a:pt x="10" y="9"/>
                  </a:cubicBezTo>
                  <a:cubicBezTo>
                    <a:pt x="8" y="10"/>
                    <a:pt x="8" y="13"/>
                    <a:pt x="8" y="15"/>
                  </a:cubicBezTo>
                  <a:cubicBezTo>
                    <a:pt x="8" y="17"/>
                    <a:pt x="9" y="20"/>
                    <a:pt x="8" y="22"/>
                  </a:cubicBezTo>
                  <a:cubicBezTo>
                    <a:pt x="8" y="22"/>
                    <a:pt x="7" y="22"/>
                    <a:pt x="7" y="22"/>
                  </a:cubicBezTo>
                  <a:cubicBezTo>
                    <a:pt x="5" y="17"/>
                    <a:pt x="5" y="9"/>
                    <a:pt x="9" y="6"/>
                  </a:cubicBezTo>
                  <a:cubicBezTo>
                    <a:pt x="9" y="5"/>
                    <a:pt x="11" y="4"/>
                    <a:pt x="10" y="3"/>
                  </a:cubicBezTo>
                  <a:cubicBezTo>
                    <a:pt x="9" y="2"/>
                    <a:pt x="8" y="3"/>
                    <a:pt x="7" y="3"/>
                  </a:cubicBezTo>
                  <a:cubicBezTo>
                    <a:pt x="2" y="5"/>
                    <a:pt x="1" y="5"/>
                    <a:pt x="0" y="1"/>
                  </a:cubicBezTo>
                  <a:close/>
                </a:path>
              </a:pathLst>
            </a:custGeom>
            <a:solidFill>
              <a:srgbClr val="DB8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 name="Freeform 2221"/>
            <p:cNvSpPr>
              <a:spLocks/>
            </p:cNvSpPr>
            <p:nvPr/>
          </p:nvSpPr>
          <p:spPr bwMode="auto">
            <a:xfrm>
              <a:off x="1680" y="1093"/>
              <a:ext cx="45" cy="12"/>
            </a:xfrm>
            <a:custGeom>
              <a:avLst/>
              <a:gdLst>
                <a:gd name="T0" fmla="*/ 19 w 19"/>
                <a:gd name="T1" fmla="*/ 2 h 5"/>
                <a:gd name="T2" fmla="*/ 10 w 19"/>
                <a:gd name="T3" fmla="*/ 4 h 5"/>
                <a:gd name="T4" fmla="*/ 0 w 19"/>
                <a:gd name="T5" fmla="*/ 5 h 5"/>
                <a:gd name="T6" fmla="*/ 2 w 19"/>
                <a:gd name="T7" fmla="*/ 1 h 5"/>
                <a:gd name="T8" fmla="*/ 5 w 19"/>
                <a:gd name="T9" fmla="*/ 0 h 5"/>
                <a:gd name="T10" fmla="*/ 19 w 19"/>
                <a:gd name="T11" fmla="*/ 2 h 5"/>
                <a:gd name="T12" fmla="*/ 19 w 1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9" y="2"/>
                  </a:moveTo>
                  <a:cubicBezTo>
                    <a:pt x="16" y="5"/>
                    <a:pt x="13" y="5"/>
                    <a:pt x="10" y="4"/>
                  </a:cubicBezTo>
                  <a:cubicBezTo>
                    <a:pt x="6" y="4"/>
                    <a:pt x="3" y="4"/>
                    <a:pt x="0" y="5"/>
                  </a:cubicBezTo>
                  <a:cubicBezTo>
                    <a:pt x="0" y="3"/>
                    <a:pt x="4" y="3"/>
                    <a:pt x="2" y="1"/>
                  </a:cubicBezTo>
                  <a:cubicBezTo>
                    <a:pt x="3" y="0"/>
                    <a:pt x="4" y="0"/>
                    <a:pt x="5" y="0"/>
                  </a:cubicBezTo>
                  <a:cubicBezTo>
                    <a:pt x="9" y="2"/>
                    <a:pt x="14" y="2"/>
                    <a:pt x="19" y="2"/>
                  </a:cubicBezTo>
                  <a:cubicBezTo>
                    <a:pt x="19" y="2"/>
                    <a:pt x="19" y="2"/>
                    <a:pt x="19" y="2"/>
                  </a:cubicBezTo>
                  <a:close/>
                </a:path>
              </a:pathLst>
            </a:custGeom>
            <a:solidFill>
              <a:srgbClr val="EFAC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 name="Freeform 2222"/>
            <p:cNvSpPr>
              <a:spLocks/>
            </p:cNvSpPr>
            <p:nvPr/>
          </p:nvSpPr>
          <p:spPr bwMode="auto">
            <a:xfrm>
              <a:off x="1668" y="1140"/>
              <a:ext cx="12" cy="22"/>
            </a:xfrm>
            <a:custGeom>
              <a:avLst/>
              <a:gdLst>
                <a:gd name="T0" fmla="*/ 1 w 5"/>
                <a:gd name="T1" fmla="*/ 3 h 9"/>
                <a:gd name="T2" fmla="*/ 1 w 5"/>
                <a:gd name="T3" fmla="*/ 1 h 9"/>
                <a:gd name="T4" fmla="*/ 4 w 5"/>
                <a:gd name="T5" fmla="*/ 0 h 9"/>
                <a:gd name="T6" fmla="*/ 4 w 5"/>
                <a:gd name="T7" fmla="*/ 5 h 9"/>
                <a:gd name="T8" fmla="*/ 2 w 5"/>
                <a:gd name="T9" fmla="*/ 9 h 9"/>
                <a:gd name="T10" fmla="*/ 1 w 5"/>
                <a:gd name="T11" fmla="*/ 3 h 9"/>
              </a:gdLst>
              <a:ahLst/>
              <a:cxnLst>
                <a:cxn ang="0">
                  <a:pos x="T0" y="T1"/>
                </a:cxn>
                <a:cxn ang="0">
                  <a:pos x="T2" y="T3"/>
                </a:cxn>
                <a:cxn ang="0">
                  <a:pos x="T4" y="T5"/>
                </a:cxn>
                <a:cxn ang="0">
                  <a:pos x="T6" y="T7"/>
                </a:cxn>
                <a:cxn ang="0">
                  <a:pos x="T8" y="T9"/>
                </a:cxn>
                <a:cxn ang="0">
                  <a:pos x="T10" y="T11"/>
                </a:cxn>
              </a:cxnLst>
              <a:rect l="0" t="0" r="r" b="b"/>
              <a:pathLst>
                <a:path w="5" h="9">
                  <a:moveTo>
                    <a:pt x="1" y="3"/>
                  </a:moveTo>
                  <a:cubicBezTo>
                    <a:pt x="1" y="2"/>
                    <a:pt x="1" y="2"/>
                    <a:pt x="1" y="1"/>
                  </a:cubicBezTo>
                  <a:cubicBezTo>
                    <a:pt x="2" y="0"/>
                    <a:pt x="4" y="0"/>
                    <a:pt x="4" y="0"/>
                  </a:cubicBezTo>
                  <a:cubicBezTo>
                    <a:pt x="5" y="1"/>
                    <a:pt x="5" y="3"/>
                    <a:pt x="4" y="5"/>
                  </a:cubicBezTo>
                  <a:cubicBezTo>
                    <a:pt x="3" y="6"/>
                    <a:pt x="3" y="8"/>
                    <a:pt x="2" y="9"/>
                  </a:cubicBezTo>
                  <a:cubicBezTo>
                    <a:pt x="0" y="7"/>
                    <a:pt x="1" y="5"/>
                    <a:pt x="1" y="3"/>
                  </a:cubicBezTo>
                  <a:close/>
                </a:path>
              </a:pathLst>
            </a:custGeom>
            <a:solidFill>
              <a:srgbClr val="E4A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 name="Freeform 2223"/>
            <p:cNvSpPr>
              <a:spLocks/>
            </p:cNvSpPr>
            <p:nvPr/>
          </p:nvSpPr>
          <p:spPr bwMode="auto">
            <a:xfrm>
              <a:off x="1659" y="1140"/>
              <a:ext cx="7" cy="24"/>
            </a:xfrm>
            <a:custGeom>
              <a:avLst/>
              <a:gdLst>
                <a:gd name="T0" fmla="*/ 2 w 3"/>
                <a:gd name="T1" fmla="*/ 10 h 10"/>
                <a:gd name="T2" fmla="*/ 0 w 3"/>
                <a:gd name="T3" fmla="*/ 1 h 10"/>
                <a:gd name="T4" fmla="*/ 1 w 3"/>
                <a:gd name="T5" fmla="*/ 0 h 10"/>
                <a:gd name="T6" fmla="*/ 2 w 3"/>
                <a:gd name="T7" fmla="*/ 1 h 10"/>
                <a:gd name="T8" fmla="*/ 2 w 3"/>
                <a:gd name="T9" fmla="*/ 10 h 10"/>
              </a:gdLst>
              <a:ahLst/>
              <a:cxnLst>
                <a:cxn ang="0">
                  <a:pos x="T0" y="T1"/>
                </a:cxn>
                <a:cxn ang="0">
                  <a:pos x="T2" y="T3"/>
                </a:cxn>
                <a:cxn ang="0">
                  <a:pos x="T4" y="T5"/>
                </a:cxn>
                <a:cxn ang="0">
                  <a:pos x="T6" y="T7"/>
                </a:cxn>
                <a:cxn ang="0">
                  <a:pos x="T8" y="T9"/>
                </a:cxn>
              </a:cxnLst>
              <a:rect l="0" t="0" r="r" b="b"/>
              <a:pathLst>
                <a:path w="3" h="10">
                  <a:moveTo>
                    <a:pt x="2" y="10"/>
                  </a:moveTo>
                  <a:cubicBezTo>
                    <a:pt x="0" y="7"/>
                    <a:pt x="0" y="4"/>
                    <a:pt x="0" y="1"/>
                  </a:cubicBezTo>
                  <a:cubicBezTo>
                    <a:pt x="0" y="1"/>
                    <a:pt x="0" y="0"/>
                    <a:pt x="1" y="0"/>
                  </a:cubicBezTo>
                  <a:cubicBezTo>
                    <a:pt x="2" y="0"/>
                    <a:pt x="2" y="1"/>
                    <a:pt x="2" y="1"/>
                  </a:cubicBezTo>
                  <a:cubicBezTo>
                    <a:pt x="3" y="4"/>
                    <a:pt x="3" y="7"/>
                    <a:pt x="2" y="10"/>
                  </a:cubicBezTo>
                  <a:close/>
                </a:path>
              </a:pathLst>
            </a:custGeom>
            <a:solidFill>
              <a:srgbClr val="F0C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 name="Freeform 2224"/>
            <p:cNvSpPr>
              <a:spLocks/>
            </p:cNvSpPr>
            <p:nvPr/>
          </p:nvSpPr>
          <p:spPr bwMode="auto">
            <a:xfrm>
              <a:off x="1680" y="1091"/>
              <a:ext cx="45" cy="12"/>
            </a:xfrm>
            <a:custGeom>
              <a:avLst/>
              <a:gdLst>
                <a:gd name="T0" fmla="*/ 19 w 19"/>
                <a:gd name="T1" fmla="*/ 3 h 5"/>
                <a:gd name="T2" fmla="*/ 2 w 19"/>
                <a:gd name="T3" fmla="*/ 2 h 5"/>
                <a:gd name="T4" fmla="*/ 1 w 19"/>
                <a:gd name="T5" fmla="*/ 1 h 5"/>
                <a:gd name="T6" fmla="*/ 2 w 19"/>
                <a:gd name="T7" fmla="*/ 1 h 5"/>
                <a:gd name="T8" fmla="*/ 6 w 19"/>
                <a:gd name="T9" fmla="*/ 1 h 5"/>
                <a:gd name="T10" fmla="*/ 19 w 19"/>
                <a:gd name="T11" fmla="*/ 3 h 5"/>
              </a:gdLst>
              <a:ahLst/>
              <a:cxnLst>
                <a:cxn ang="0">
                  <a:pos x="T0" y="T1"/>
                </a:cxn>
                <a:cxn ang="0">
                  <a:pos x="T2" y="T3"/>
                </a:cxn>
                <a:cxn ang="0">
                  <a:pos x="T4" y="T5"/>
                </a:cxn>
                <a:cxn ang="0">
                  <a:pos x="T6" y="T7"/>
                </a:cxn>
                <a:cxn ang="0">
                  <a:pos x="T8" y="T9"/>
                </a:cxn>
                <a:cxn ang="0">
                  <a:pos x="T10" y="T11"/>
                </a:cxn>
              </a:cxnLst>
              <a:rect l="0" t="0" r="r" b="b"/>
              <a:pathLst>
                <a:path w="19" h="5">
                  <a:moveTo>
                    <a:pt x="19" y="3"/>
                  </a:moveTo>
                  <a:cubicBezTo>
                    <a:pt x="13" y="5"/>
                    <a:pt x="8" y="2"/>
                    <a:pt x="2" y="2"/>
                  </a:cubicBezTo>
                  <a:cubicBezTo>
                    <a:pt x="2" y="2"/>
                    <a:pt x="1" y="2"/>
                    <a:pt x="1" y="1"/>
                  </a:cubicBezTo>
                  <a:cubicBezTo>
                    <a:pt x="0" y="0"/>
                    <a:pt x="1" y="1"/>
                    <a:pt x="2" y="1"/>
                  </a:cubicBezTo>
                  <a:cubicBezTo>
                    <a:pt x="3" y="1"/>
                    <a:pt x="5" y="1"/>
                    <a:pt x="6" y="1"/>
                  </a:cubicBezTo>
                  <a:cubicBezTo>
                    <a:pt x="10" y="3"/>
                    <a:pt x="15" y="2"/>
                    <a:pt x="19" y="3"/>
                  </a:cubicBezTo>
                  <a:close/>
                </a:path>
              </a:pathLst>
            </a:custGeom>
            <a:solidFill>
              <a:srgbClr val="732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 name="Freeform 2225"/>
            <p:cNvSpPr>
              <a:spLocks/>
            </p:cNvSpPr>
            <p:nvPr/>
          </p:nvSpPr>
          <p:spPr bwMode="auto">
            <a:xfrm>
              <a:off x="1616" y="939"/>
              <a:ext cx="12" cy="7"/>
            </a:xfrm>
            <a:custGeom>
              <a:avLst/>
              <a:gdLst>
                <a:gd name="T0" fmla="*/ 0 w 5"/>
                <a:gd name="T1" fmla="*/ 1 h 3"/>
                <a:gd name="T2" fmla="*/ 5 w 5"/>
                <a:gd name="T3" fmla="*/ 0 h 3"/>
                <a:gd name="T4" fmla="*/ 0 w 5"/>
                <a:gd name="T5" fmla="*/ 1 h 3"/>
              </a:gdLst>
              <a:ahLst/>
              <a:cxnLst>
                <a:cxn ang="0">
                  <a:pos x="T0" y="T1"/>
                </a:cxn>
                <a:cxn ang="0">
                  <a:pos x="T2" y="T3"/>
                </a:cxn>
                <a:cxn ang="0">
                  <a:pos x="T4" y="T5"/>
                </a:cxn>
              </a:cxnLst>
              <a:rect l="0" t="0" r="r" b="b"/>
              <a:pathLst>
                <a:path w="5" h="3">
                  <a:moveTo>
                    <a:pt x="0" y="1"/>
                  </a:moveTo>
                  <a:cubicBezTo>
                    <a:pt x="1" y="1"/>
                    <a:pt x="3" y="0"/>
                    <a:pt x="5" y="0"/>
                  </a:cubicBezTo>
                  <a:cubicBezTo>
                    <a:pt x="4" y="3"/>
                    <a:pt x="2" y="2"/>
                    <a:pt x="0" y="1"/>
                  </a:cubicBezTo>
                  <a:close/>
                </a:path>
              </a:pathLst>
            </a:custGeom>
            <a:solidFill>
              <a:srgbClr val="E29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 name="Freeform 2226"/>
            <p:cNvSpPr>
              <a:spLocks/>
            </p:cNvSpPr>
            <p:nvPr/>
          </p:nvSpPr>
          <p:spPr bwMode="auto">
            <a:xfrm>
              <a:off x="1666" y="958"/>
              <a:ext cx="31" cy="123"/>
            </a:xfrm>
            <a:custGeom>
              <a:avLst/>
              <a:gdLst>
                <a:gd name="T0" fmla="*/ 3 w 13"/>
                <a:gd name="T1" fmla="*/ 52 h 52"/>
                <a:gd name="T2" fmla="*/ 3 w 13"/>
                <a:gd name="T3" fmla="*/ 43 h 52"/>
                <a:gd name="T4" fmla="*/ 2 w 13"/>
                <a:gd name="T5" fmla="*/ 34 h 52"/>
                <a:gd name="T6" fmla="*/ 1 w 13"/>
                <a:gd name="T7" fmla="*/ 39 h 52"/>
                <a:gd name="T8" fmla="*/ 0 w 13"/>
                <a:gd name="T9" fmla="*/ 33 h 52"/>
                <a:gd name="T10" fmla="*/ 2 w 13"/>
                <a:gd name="T11" fmla="*/ 21 h 52"/>
                <a:gd name="T12" fmla="*/ 2 w 13"/>
                <a:gd name="T13" fmla="*/ 7 h 52"/>
                <a:gd name="T14" fmla="*/ 4 w 13"/>
                <a:gd name="T15" fmla="*/ 0 h 52"/>
                <a:gd name="T16" fmla="*/ 12 w 13"/>
                <a:gd name="T17" fmla="*/ 3 h 52"/>
                <a:gd name="T18" fmla="*/ 13 w 13"/>
                <a:gd name="T19" fmla="*/ 4 h 52"/>
                <a:gd name="T20" fmla="*/ 6 w 13"/>
                <a:gd name="T21" fmla="*/ 6 h 52"/>
                <a:gd name="T22" fmla="*/ 4 w 13"/>
                <a:gd name="T23" fmla="*/ 11 h 52"/>
                <a:gd name="T24" fmla="*/ 7 w 13"/>
                <a:gd name="T25" fmla="*/ 13 h 52"/>
                <a:gd name="T26" fmla="*/ 8 w 13"/>
                <a:gd name="T27" fmla="*/ 12 h 52"/>
                <a:gd name="T28" fmla="*/ 10 w 13"/>
                <a:gd name="T29" fmla="*/ 11 h 52"/>
                <a:gd name="T30" fmla="*/ 10 w 13"/>
                <a:gd name="T31" fmla="*/ 13 h 52"/>
                <a:gd name="T32" fmla="*/ 10 w 13"/>
                <a:gd name="T33" fmla="*/ 15 h 52"/>
                <a:gd name="T34" fmla="*/ 6 w 13"/>
                <a:gd name="T35" fmla="*/ 16 h 52"/>
                <a:gd name="T36" fmla="*/ 6 w 13"/>
                <a:gd name="T37" fmla="*/ 20 h 52"/>
                <a:gd name="T38" fmla="*/ 6 w 13"/>
                <a:gd name="T39" fmla="*/ 21 h 52"/>
                <a:gd name="T40" fmla="*/ 10 w 13"/>
                <a:gd name="T41" fmla="*/ 23 h 52"/>
                <a:gd name="T42" fmla="*/ 4 w 13"/>
                <a:gd name="T43" fmla="*/ 26 h 52"/>
                <a:gd name="T44" fmla="*/ 6 w 13"/>
                <a:gd name="T45" fmla="*/ 36 h 52"/>
                <a:gd name="T46" fmla="*/ 7 w 13"/>
                <a:gd name="T47" fmla="*/ 38 h 52"/>
                <a:gd name="T48" fmla="*/ 3 w 13"/>
                <a:gd name="T4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52">
                  <a:moveTo>
                    <a:pt x="3" y="52"/>
                  </a:moveTo>
                  <a:cubicBezTo>
                    <a:pt x="2" y="49"/>
                    <a:pt x="2" y="46"/>
                    <a:pt x="3" y="43"/>
                  </a:cubicBezTo>
                  <a:cubicBezTo>
                    <a:pt x="3" y="40"/>
                    <a:pt x="3" y="37"/>
                    <a:pt x="2" y="34"/>
                  </a:cubicBezTo>
                  <a:cubicBezTo>
                    <a:pt x="2" y="36"/>
                    <a:pt x="2" y="37"/>
                    <a:pt x="1" y="39"/>
                  </a:cubicBezTo>
                  <a:cubicBezTo>
                    <a:pt x="0" y="36"/>
                    <a:pt x="0" y="35"/>
                    <a:pt x="0" y="33"/>
                  </a:cubicBezTo>
                  <a:cubicBezTo>
                    <a:pt x="3" y="29"/>
                    <a:pt x="2" y="25"/>
                    <a:pt x="2" y="21"/>
                  </a:cubicBezTo>
                  <a:cubicBezTo>
                    <a:pt x="2" y="16"/>
                    <a:pt x="2" y="11"/>
                    <a:pt x="2" y="7"/>
                  </a:cubicBezTo>
                  <a:cubicBezTo>
                    <a:pt x="3" y="5"/>
                    <a:pt x="2" y="1"/>
                    <a:pt x="4" y="0"/>
                  </a:cubicBezTo>
                  <a:cubicBezTo>
                    <a:pt x="7" y="0"/>
                    <a:pt x="9" y="3"/>
                    <a:pt x="12" y="3"/>
                  </a:cubicBezTo>
                  <a:cubicBezTo>
                    <a:pt x="12" y="3"/>
                    <a:pt x="13" y="3"/>
                    <a:pt x="13" y="4"/>
                  </a:cubicBezTo>
                  <a:cubicBezTo>
                    <a:pt x="11" y="5"/>
                    <a:pt x="8" y="4"/>
                    <a:pt x="6" y="6"/>
                  </a:cubicBezTo>
                  <a:cubicBezTo>
                    <a:pt x="3" y="7"/>
                    <a:pt x="4" y="9"/>
                    <a:pt x="4" y="11"/>
                  </a:cubicBezTo>
                  <a:cubicBezTo>
                    <a:pt x="4" y="12"/>
                    <a:pt x="6" y="13"/>
                    <a:pt x="7" y="13"/>
                  </a:cubicBezTo>
                  <a:cubicBezTo>
                    <a:pt x="7" y="13"/>
                    <a:pt x="8" y="13"/>
                    <a:pt x="8" y="12"/>
                  </a:cubicBezTo>
                  <a:cubicBezTo>
                    <a:pt x="8" y="11"/>
                    <a:pt x="9" y="11"/>
                    <a:pt x="10" y="11"/>
                  </a:cubicBezTo>
                  <a:cubicBezTo>
                    <a:pt x="11" y="12"/>
                    <a:pt x="11" y="12"/>
                    <a:pt x="10" y="13"/>
                  </a:cubicBezTo>
                  <a:cubicBezTo>
                    <a:pt x="10" y="14"/>
                    <a:pt x="10" y="14"/>
                    <a:pt x="10" y="15"/>
                  </a:cubicBezTo>
                  <a:cubicBezTo>
                    <a:pt x="9" y="16"/>
                    <a:pt x="8" y="16"/>
                    <a:pt x="6" y="16"/>
                  </a:cubicBezTo>
                  <a:cubicBezTo>
                    <a:pt x="7" y="17"/>
                    <a:pt x="7" y="19"/>
                    <a:pt x="6" y="20"/>
                  </a:cubicBezTo>
                  <a:cubicBezTo>
                    <a:pt x="5" y="21"/>
                    <a:pt x="6" y="20"/>
                    <a:pt x="6" y="21"/>
                  </a:cubicBezTo>
                  <a:cubicBezTo>
                    <a:pt x="8" y="21"/>
                    <a:pt x="10" y="20"/>
                    <a:pt x="10" y="23"/>
                  </a:cubicBezTo>
                  <a:cubicBezTo>
                    <a:pt x="7" y="23"/>
                    <a:pt x="5" y="23"/>
                    <a:pt x="4" y="26"/>
                  </a:cubicBezTo>
                  <a:cubicBezTo>
                    <a:pt x="3" y="30"/>
                    <a:pt x="7" y="33"/>
                    <a:pt x="6" y="36"/>
                  </a:cubicBezTo>
                  <a:cubicBezTo>
                    <a:pt x="6" y="37"/>
                    <a:pt x="7" y="37"/>
                    <a:pt x="7" y="38"/>
                  </a:cubicBezTo>
                  <a:cubicBezTo>
                    <a:pt x="4" y="42"/>
                    <a:pt x="3" y="47"/>
                    <a:pt x="3" y="52"/>
                  </a:cubicBezTo>
                  <a:close/>
                </a:path>
              </a:pathLst>
            </a:custGeom>
            <a:solidFill>
              <a:srgbClr val="BB6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 name="Freeform 2227"/>
            <p:cNvSpPr>
              <a:spLocks/>
            </p:cNvSpPr>
            <p:nvPr/>
          </p:nvSpPr>
          <p:spPr bwMode="auto">
            <a:xfrm>
              <a:off x="1678" y="970"/>
              <a:ext cx="62" cy="26"/>
            </a:xfrm>
            <a:custGeom>
              <a:avLst/>
              <a:gdLst>
                <a:gd name="T0" fmla="*/ 5 w 26"/>
                <a:gd name="T1" fmla="*/ 8 h 11"/>
                <a:gd name="T2" fmla="*/ 3 w 26"/>
                <a:gd name="T3" fmla="*/ 7 h 11"/>
                <a:gd name="T4" fmla="*/ 0 w 26"/>
                <a:gd name="T5" fmla="*/ 5 h 11"/>
                <a:gd name="T6" fmla="*/ 4 w 26"/>
                <a:gd name="T7" fmla="*/ 2 h 11"/>
                <a:gd name="T8" fmla="*/ 16 w 26"/>
                <a:gd name="T9" fmla="*/ 3 h 11"/>
                <a:gd name="T10" fmla="*/ 22 w 26"/>
                <a:gd name="T11" fmla="*/ 3 h 11"/>
                <a:gd name="T12" fmla="*/ 26 w 26"/>
                <a:gd name="T13" fmla="*/ 5 h 11"/>
                <a:gd name="T14" fmla="*/ 22 w 26"/>
                <a:gd name="T15" fmla="*/ 8 h 11"/>
                <a:gd name="T16" fmla="*/ 10 w 26"/>
                <a:gd name="T17" fmla="*/ 11 h 11"/>
                <a:gd name="T18" fmla="*/ 10 w 26"/>
                <a:gd name="T19" fmla="*/ 11 h 11"/>
                <a:gd name="T20" fmla="*/ 9 w 26"/>
                <a:gd name="T21" fmla="*/ 10 h 11"/>
                <a:gd name="T22" fmla="*/ 5 w 26"/>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1">
                  <a:moveTo>
                    <a:pt x="5" y="8"/>
                  </a:moveTo>
                  <a:cubicBezTo>
                    <a:pt x="5" y="6"/>
                    <a:pt x="4" y="6"/>
                    <a:pt x="3" y="7"/>
                  </a:cubicBezTo>
                  <a:cubicBezTo>
                    <a:pt x="2" y="7"/>
                    <a:pt x="0" y="6"/>
                    <a:pt x="0" y="5"/>
                  </a:cubicBezTo>
                  <a:cubicBezTo>
                    <a:pt x="1" y="3"/>
                    <a:pt x="2" y="2"/>
                    <a:pt x="4" y="2"/>
                  </a:cubicBezTo>
                  <a:cubicBezTo>
                    <a:pt x="8" y="1"/>
                    <a:pt x="12" y="0"/>
                    <a:pt x="16" y="3"/>
                  </a:cubicBezTo>
                  <a:cubicBezTo>
                    <a:pt x="18" y="4"/>
                    <a:pt x="20" y="2"/>
                    <a:pt x="22" y="3"/>
                  </a:cubicBezTo>
                  <a:cubicBezTo>
                    <a:pt x="23" y="4"/>
                    <a:pt x="26" y="3"/>
                    <a:pt x="26" y="5"/>
                  </a:cubicBezTo>
                  <a:cubicBezTo>
                    <a:pt x="26" y="8"/>
                    <a:pt x="24" y="8"/>
                    <a:pt x="22" y="8"/>
                  </a:cubicBezTo>
                  <a:cubicBezTo>
                    <a:pt x="18" y="9"/>
                    <a:pt x="14" y="9"/>
                    <a:pt x="10" y="11"/>
                  </a:cubicBezTo>
                  <a:cubicBezTo>
                    <a:pt x="10" y="11"/>
                    <a:pt x="10" y="11"/>
                    <a:pt x="10" y="11"/>
                  </a:cubicBezTo>
                  <a:cubicBezTo>
                    <a:pt x="9" y="10"/>
                    <a:pt x="9" y="10"/>
                    <a:pt x="9" y="10"/>
                  </a:cubicBezTo>
                  <a:cubicBezTo>
                    <a:pt x="8" y="9"/>
                    <a:pt x="6" y="10"/>
                    <a:pt x="5" y="8"/>
                  </a:cubicBezTo>
                  <a:close/>
                </a:path>
              </a:pathLst>
            </a:custGeom>
            <a:solidFill>
              <a:srgbClr val="F4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0" name="Freeform 2228"/>
            <p:cNvSpPr>
              <a:spLocks/>
            </p:cNvSpPr>
            <p:nvPr/>
          </p:nvSpPr>
          <p:spPr bwMode="auto">
            <a:xfrm>
              <a:off x="1749" y="968"/>
              <a:ext cx="36" cy="52"/>
            </a:xfrm>
            <a:custGeom>
              <a:avLst/>
              <a:gdLst>
                <a:gd name="T0" fmla="*/ 9 w 15"/>
                <a:gd name="T1" fmla="*/ 17 h 22"/>
                <a:gd name="T2" fmla="*/ 9 w 15"/>
                <a:gd name="T3" fmla="*/ 17 h 22"/>
                <a:gd name="T4" fmla="*/ 8 w 15"/>
                <a:gd name="T5" fmla="*/ 15 h 22"/>
                <a:gd name="T6" fmla="*/ 3 w 15"/>
                <a:gd name="T7" fmla="*/ 8 h 22"/>
                <a:gd name="T8" fmla="*/ 1 w 15"/>
                <a:gd name="T9" fmla="*/ 3 h 22"/>
                <a:gd name="T10" fmla="*/ 1 w 15"/>
                <a:gd name="T11" fmla="*/ 1 h 22"/>
                <a:gd name="T12" fmla="*/ 3 w 15"/>
                <a:gd name="T13" fmla="*/ 1 h 22"/>
                <a:gd name="T14" fmla="*/ 7 w 15"/>
                <a:gd name="T15" fmla="*/ 5 h 22"/>
                <a:gd name="T16" fmla="*/ 14 w 15"/>
                <a:gd name="T17" fmla="*/ 18 h 22"/>
                <a:gd name="T18" fmla="*/ 13 w 15"/>
                <a:gd name="T19" fmla="*/ 22 h 22"/>
                <a:gd name="T20" fmla="*/ 7 w 15"/>
                <a:gd name="T21" fmla="*/ 20 h 22"/>
                <a:gd name="T22" fmla="*/ 9 w 15"/>
                <a:gd name="T23"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9" y="17"/>
                  </a:moveTo>
                  <a:cubicBezTo>
                    <a:pt x="9" y="17"/>
                    <a:pt x="9" y="17"/>
                    <a:pt x="9" y="17"/>
                  </a:cubicBezTo>
                  <a:cubicBezTo>
                    <a:pt x="9" y="15"/>
                    <a:pt x="8" y="16"/>
                    <a:pt x="8" y="15"/>
                  </a:cubicBezTo>
                  <a:cubicBezTo>
                    <a:pt x="5" y="14"/>
                    <a:pt x="1" y="13"/>
                    <a:pt x="3" y="8"/>
                  </a:cubicBezTo>
                  <a:cubicBezTo>
                    <a:pt x="4" y="6"/>
                    <a:pt x="3" y="4"/>
                    <a:pt x="1" y="3"/>
                  </a:cubicBezTo>
                  <a:cubicBezTo>
                    <a:pt x="0" y="2"/>
                    <a:pt x="0" y="2"/>
                    <a:pt x="1" y="1"/>
                  </a:cubicBezTo>
                  <a:cubicBezTo>
                    <a:pt x="1" y="0"/>
                    <a:pt x="2" y="0"/>
                    <a:pt x="3" y="1"/>
                  </a:cubicBezTo>
                  <a:cubicBezTo>
                    <a:pt x="4" y="2"/>
                    <a:pt x="6" y="3"/>
                    <a:pt x="7" y="5"/>
                  </a:cubicBezTo>
                  <a:cubicBezTo>
                    <a:pt x="10" y="9"/>
                    <a:pt x="12" y="13"/>
                    <a:pt x="14" y="18"/>
                  </a:cubicBezTo>
                  <a:cubicBezTo>
                    <a:pt x="14" y="19"/>
                    <a:pt x="15" y="21"/>
                    <a:pt x="13" y="22"/>
                  </a:cubicBezTo>
                  <a:cubicBezTo>
                    <a:pt x="11" y="22"/>
                    <a:pt x="8" y="22"/>
                    <a:pt x="7" y="20"/>
                  </a:cubicBezTo>
                  <a:cubicBezTo>
                    <a:pt x="6" y="19"/>
                    <a:pt x="8" y="18"/>
                    <a:pt x="9" y="17"/>
                  </a:cubicBezTo>
                  <a:close/>
                </a:path>
              </a:pathLst>
            </a:custGeom>
            <a:solidFill>
              <a:srgbClr val="F4C4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1" name="Freeform 2229"/>
            <p:cNvSpPr>
              <a:spLocks/>
            </p:cNvSpPr>
            <p:nvPr/>
          </p:nvSpPr>
          <p:spPr bwMode="auto">
            <a:xfrm>
              <a:off x="1675" y="951"/>
              <a:ext cx="79" cy="21"/>
            </a:xfrm>
            <a:custGeom>
              <a:avLst/>
              <a:gdLst>
                <a:gd name="T0" fmla="*/ 8 w 33"/>
                <a:gd name="T1" fmla="*/ 6 h 9"/>
                <a:gd name="T2" fmla="*/ 0 w 33"/>
                <a:gd name="T3" fmla="*/ 3 h 9"/>
                <a:gd name="T4" fmla="*/ 2 w 33"/>
                <a:gd name="T5" fmla="*/ 1 h 9"/>
                <a:gd name="T6" fmla="*/ 9 w 33"/>
                <a:gd name="T7" fmla="*/ 3 h 9"/>
                <a:gd name="T8" fmla="*/ 23 w 33"/>
                <a:gd name="T9" fmla="*/ 2 h 9"/>
                <a:gd name="T10" fmla="*/ 33 w 33"/>
                <a:gd name="T11" fmla="*/ 0 h 9"/>
                <a:gd name="T12" fmla="*/ 33 w 33"/>
                <a:gd name="T13" fmla="*/ 2 h 9"/>
                <a:gd name="T14" fmla="*/ 30 w 33"/>
                <a:gd name="T15" fmla="*/ 6 h 9"/>
                <a:gd name="T16" fmla="*/ 25 w 33"/>
                <a:gd name="T17" fmla="*/ 6 h 9"/>
                <a:gd name="T18" fmla="*/ 14 w 33"/>
                <a:gd name="T19" fmla="*/ 6 h 9"/>
                <a:gd name="T20" fmla="*/ 8 w 33"/>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9">
                  <a:moveTo>
                    <a:pt x="8" y="6"/>
                  </a:moveTo>
                  <a:cubicBezTo>
                    <a:pt x="4" y="8"/>
                    <a:pt x="3" y="4"/>
                    <a:pt x="0" y="3"/>
                  </a:cubicBezTo>
                  <a:cubicBezTo>
                    <a:pt x="1" y="2"/>
                    <a:pt x="1" y="2"/>
                    <a:pt x="2" y="1"/>
                  </a:cubicBezTo>
                  <a:cubicBezTo>
                    <a:pt x="4" y="4"/>
                    <a:pt x="6" y="3"/>
                    <a:pt x="9" y="3"/>
                  </a:cubicBezTo>
                  <a:cubicBezTo>
                    <a:pt x="14" y="3"/>
                    <a:pt x="19" y="1"/>
                    <a:pt x="23" y="2"/>
                  </a:cubicBezTo>
                  <a:cubicBezTo>
                    <a:pt x="27" y="3"/>
                    <a:pt x="30" y="1"/>
                    <a:pt x="33" y="0"/>
                  </a:cubicBezTo>
                  <a:cubicBezTo>
                    <a:pt x="33" y="1"/>
                    <a:pt x="33" y="2"/>
                    <a:pt x="33" y="2"/>
                  </a:cubicBezTo>
                  <a:cubicBezTo>
                    <a:pt x="33" y="5"/>
                    <a:pt x="32" y="6"/>
                    <a:pt x="30" y="6"/>
                  </a:cubicBezTo>
                  <a:cubicBezTo>
                    <a:pt x="28" y="5"/>
                    <a:pt x="27" y="5"/>
                    <a:pt x="25" y="6"/>
                  </a:cubicBezTo>
                  <a:cubicBezTo>
                    <a:pt x="21" y="9"/>
                    <a:pt x="18" y="9"/>
                    <a:pt x="14" y="6"/>
                  </a:cubicBezTo>
                  <a:cubicBezTo>
                    <a:pt x="12" y="5"/>
                    <a:pt x="10" y="6"/>
                    <a:pt x="8" y="6"/>
                  </a:cubicBezTo>
                  <a:close/>
                </a:path>
              </a:pathLst>
            </a:custGeom>
            <a:solidFill>
              <a:srgbClr val="D879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 name="Freeform 2230"/>
            <p:cNvSpPr>
              <a:spLocks/>
            </p:cNvSpPr>
            <p:nvPr/>
          </p:nvSpPr>
          <p:spPr bwMode="auto">
            <a:xfrm>
              <a:off x="1694" y="972"/>
              <a:ext cx="60" cy="33"/>
            </a:xfrm>
            <a:custGeom>
              <a:avLst/>
              <a:gdLst>
                <a:gd name="T0" fmla="*/ 2 w 25"/>
                <a:gd name="T1" fmla="*/ 9 h 14"/>
                <a:gd name="T2" fmla="*/ 3 w 25"/>
                <a:gd name="T3" fmla="*/ 10 h 14"/>
                <a:gd name="T4" fmla="*/ 16 w 25"/>
                <a:gd name="T5" fmla="*/ 12 h 14"/>
                <a:gd name="T6" fmla="*/ 22 w 25"/>
                <a:gd name="T7" fmla="*/ 6 h 14"/>
                <a:gd name="T8" fmla="*/ 17 w 25"/>
                <a:gd name="T9" fmla="*/ 2 h 14"/>
                <a:gd name="T10" fmla="*/ 16 w 25"/>
                <a:gd name="T11" fmla="*/ 1 h 14"/>
                <a:gd name="T12" fmla="*/ 24 w 25"/>
                <a:gd name="T13" fmla="*/ 3 h 14"/>
                <a:gd name="T14" fmla="*/ 21 w 25"/>
                <a:gd name="T15" fmla="*/ 12 h 14"/>
                <a:gd name="T16" fmla="*/ 13 w 25"/>
                <a:gd name="T17" fmla="*/ 13 h 14"/>
                <a:gd name="T18" fmla="*/ 2 w 25"/>
                <a:gd name="T19" fmla="*/ 10 h 14"/>
                <a:gd name="T20" fmla="*/ 1 w 25"/>
                <a:gd name="T21" fmla="*/ 10 h 14"/>
                <a:gd name="T22" fmla="*/ 2 w 25"/>
                <a:gd name="T23"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4">
                  <a:moveTo>
                    <a:pt x="2" y="9"/>
                  </a:moveTo>
                  <a:cubicBezTo>
                    <a:pt x="3" y="10"/>
                    <a:pt x="3" y="10"/>
                    <a:pt x="3" y="10"/>
                  </a:cubicBezTo>
                  <a:cubicBezTo>
                    <a:pt x="7" y="11"/>
                    <a:pt x="12" y="12"/>
                    <a:pt x="16" y="12"/>
                  </a:cubicBezTo>
                  <a:cubicBezTo>
                    <a:pt x="20" y="12"/>
                    <a:pt x="22" y="10"/>
                    <a:pt x="22" y="6"/>
                  </a:cubicBezTo>
                  <a:cubicBezTo>
                    <a:pt x="23" y="2"/>
                    <a:pt x="20" y="2"/>
                    <a:pt x="17" y="2"/>
                  </a:cubicBezTo>
                  <a:cubicBezTo>
                    <a:pt x="17" y="2"/>
                    <a:pt x="17" y="1"/>
                    <a:pt x="16" y="1"/>
                  </a:cubicBezTo>
                  <a:cubicBezTo>
                    <a:pt x="19" y="1"/>
                    <a:pt x="23" y="0"/>
                    <a:pt x="24" y="3"/>
                  </a:cubicBezTo>
                  <a:cubicBezTo>
                    <a:pt x="25" y="7"/>
                    <a:pt x="23" y="10"/>
                    <a:pt x="21" y="12"/>
                  </a:cubicBezTo>
                  <a:cubicBezTo>
                    <a:pt x="19" y="14"/>
                    <a:pt x="16" y="13"/>
                    <a:pt x="13" y="13"/>
                  </a:cubicBezTo>
                  <a:cubicBezTo>
                    <a:pt x="9" y="14"/>
                    <a:pt x="5" y="12"/>
                    <a:pt x="2" y="10"/>
                  </a:cubicBezTo>
                  <a:cubicBezTo>
                    <a:pt x="2" y="10"/>
                    <a:pt x="0" y="10"/>
                    <a:pt x="1" y="10"/>
                  </a:cubicBezTo>
                  <a:cubicBezTo>
                    <a:pt x="2" y="10"/>
                    <a:pt x="2" y="10"/>
                    <a:pt x="2" y="9"/>
                  </a:cubicBezTo>
                  <a:close/>
                </a:path>
              </a:pathLst>
            </a:custGeom>
            <a:solidFill>
              <a:srgbClr val="8D3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 name="Freeform 2231"/>
            <p:cNvSpPr>
              <a:spLocks/>
            </p:cNvSpPr>
            <p:nvPr/>
          </p:nvSpPr>
          <p:spPr bwMode="auto">
            <a:xfrm>
              <a:off x="1675" y="994"/>
              <a:ext cx="17" cy="16"/>
            </a:xfrm>
            <a:custGeom>
              <a:avLst/>
              <a:gdLst>
                <a:gd name="T0" fmla="*/ 2 w 7"/>
                <a:gd name="T1" fmla="*/ 6 h 7"/>
                <a:gd name="T2" fmla="*/ 0 w 7"/>
                <a:gd name="T3" fmla="*/ 0 h 7"/>
                <a:gd name="T4" fmla="*/ 6 w 7"/>
                <a:gd name="T5" fmla="*/ 0 h 7"/>
                <a:gd name="T6" fmla="*/ 6 w 7"/>
                <a:gd name="T7" fmla="*/ 3 h 7"/>
                <a:gd name="T8" fmla="*/ 7 w 7"/>
                <a:gd name="T9" fmla="*/ 6 h 7"/>
                <a:gd name="T10" fmla="*/ 2 w 7"/>
                <a:gd name="T11" fmla="*/ 6 h 7"/>
              </a:gdLst>
              <a:ahLst/>
              <a:cxnLst>
                <a:cxn ang="0">
                  <a:pos x="T0" y="T1"/>
                </a:cxn>
                <a:cxn ang="0">
                  <a:pos x="T2" y="T3"/>
                </a:cxn>
                <a:cxn ang="0">
                  <a:pos x="T4" y="T5"/>
                </a:cxn>
                <a:cxn ang="0">
                  <a:pos x="T6" y="T7"/>
                </a:cxn>
                <a:cxn ang="0">
                  <a:pos x="T8" y="T9"/>
                </a:cxn>
                <a:cxn ang="0">
                  <a:pos x="T10" y="T11"/>
                </a:cxn>
              </a:cxnLst>
              <a:rect l="0" t="0" r="r" b="b"/>
              <a:pathLst>
                <a:path w="7" h="7">
                  <a:moveTo>
                    <a:pt x="2" y="6"/>
                  </a:moveTo>
                  <a:cubicBezTo>
                    <a:pt x="1" y="4"/>
                    <a:pt x="4" y="1"/>
                    <a:pt x="0" y="0"/>
                  </a:cubicBezTo>
                  <a:cubicBezTo>
                    <a:pt x="2" y="1"/>
                    <a:pt x="4" y="0"/>
                    <a:pt x="6" y="0"/>
                  </a:cubicBezTo>
                  <a:cubicBezTo>
                    <a:pt x="7" y="1"/>
                    <a:pt x="6" y="2"/>
                    <a:pt x="6" y="3"/>
                  </a:cubicBezTo>
                  <a:cubicBezTo>
                    <a:pt x="4" y="5"/>
                    <a:pt x="6" y="5"/>
                    <a:pt x="7" y="6"/>
                  </a:cubicBezTo>
                  <a:cubicBezTo>
                    <a:pt x="6" y="7"/>
                    <a:pt x="4" y="6"/>
                    <a:pt x="2" y="6"/>
                  </a:cubicBezTo>
                  <a:close/>
                </a:path>
              </a:pathLst>
            </a:custGeom>
            <a:solidFill>
              <a:srgbClr val="E28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 name="Freeform 2232"/>
            <p:cNvSpPr>
              <a:spLocks/>
            </p:cNvSpPr>
            <p:nvPr/>
          </p:nvSpPr>
          <p:spPr bwMode="auto">
            <a:xfrm>
              <a:off x="1694" y="963"/>
              <a:ext cx="43" cy="12"/>
            </a:xfrm>
            <a:custGeom>
              <a:avLst/>
              <a:gdLst>
                <a:gd name="T0" fmla="*/ 0 w 18"/>
                <a:gd name="T1" fmla="*/ 1 h 5"/>
                <a:gd name="T2" fmla="*/ 8 w 18"/>
                <a:gd name="T3" fmla="*/ 1 h 5"/>
                <a:gd name="T4" fmla="*/ 17 w 18"/>
                <a:gd name="T5" fmla="*/ 1 h 5"/>
                <a:gd name="T6" fmla="*/ 17 w 18"/>
                <a:gd name="T7" fmla="*/ 1 h 5"/>
                <a:gd name="T8" fmla="*/ 6 w 18"/>
                <a:gd name="T9" fmla="*/ 2 h 5"/>
                <a:gd name="T10" fmla="*/ 1 w 18"/>
                <a:gd name="T11" fmla="*/ 2 h 5"/>
                <a:gd name="T12" fmla="*/ 0 w 1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0" y="1"/>
                  </a:moveTo>
                  <a:cubicBezTo>
                    <a:pt x="3" y="0"/>
                    <a:pt x="6" y="0"/>
                    <a:pt x="8" y="1"/>
                  </a:cubicBezTo>
                  <a:cubicBezTo>
                    <a:pt x="11" y="4"/>
                    <a:pt x="14" y="2"/>
                    <a:pt x="17" y="1"/>
                  </a:cubicBezTo>
                  <a:cubicBezTo>
                    <a:pt x="17" y="0"/>
                    <a:pt x="18" y="1"/>
                    <a:pt x="17" y="1"/>
                  </a:cubicBezTo>
                  <a:cubicBezTo>
                    <a:pt x="14" y="5"/>
                    <a:pt x="10" y="5"/>
                    <a:pt x="6" y="2"/>
                  </a:cubicBezTo>
                  <a:cubicBezTo>
                    <a:pt x="4" y="1"/>
                    <a:pt x="3" y="1"/>
                    <a:pt x="1" y="2"/>
                  </a:cubicBezTo>
                  <a:cubicBezTo>
                    <a:pt x="1" y="1"/>
                    <a:pt x="1" y="1"/>
                    <a:pt x="0" y="1"/>
                  </a:cubicBezTo>
                  <a:close/>
                </a:path>
              </a:pathLst>
            </a:custGeom>
            <a:solidFill>
              <a:srgbClr val="712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 name="Freeform 2233"/>
            <p:cNvSpPr>
              <a:spLocks/>
            </p:cNvSpPr>
            <p:nvPr/>
          </p:nvSpPr>
          <p:spPr bwMode="auto">
            <a:xfrm>
              <a:off x="1680" y="1008"/>
              <a:ext cx="29" cy="12"/>
            </a:xfrm>
            <a:custGeom>
              <a:avLst/>
              <a:gdLst>
                <a:gd name="T0" fmla="*/ 0 w 12"/>
                <a:gd name="T1" fmla="*/ 0 h 5"/>
                <a:gd name="T2" fmla="*/ 5 w 12"/>
                <a:gd name="T3" fmla="*/ 0 h 5"/>
                <a:gd name="T4" fmla="*/ 8 w 12"/>
                <a:gd name="T5" fmla="*/ 1 h 5"/>
                <a:gd name="T6" fmla="*/ 12 w 12"/>
                <a:gd name="T7" fmla="*/ 5 h 5"/>
                <a:gd name="T8" fmla="*/ 4 w 12"/>
                <a:gd name="T9" fmla="*/ 2 h 5"/>
                <a:gd name="T10" fmla="*/ 0 w 12"/>
                <a:gd name="T11" fmla="*/ 0 h 5"/>
              </a:gdLst>
              <a:ahLst/>
              <a:cxnLst>
                <a:cxn ang="0">
                  <a:pos x="T0" y="T1"/>
                </a:cxn>
                <a:cxn ang="0">
                  <a:pos x="T2" y="T3"/>
                </a:cxn>
                <a:cxn ang="0">
                  <a:pos x="T4" y="T5"/>
                </a:cxn>
                <a:cxn ang="0">
                  <a:pos x="T6" y="T7"/>
                </a:cxn>
                <a:cxn ang="0">
                  <a:pos x="T8" y="T9"/>
                </a:cxn>
                <a:cxn ang="0">
                  <a:pos x="T10" y="T11"/>
                </a:cxn>
              </a:cxnLst>
              <a:rect l="0" t="0" r="r" b="b"/>
              <a:pathLst>
                <a:path w="12" h="5">
                  <a:moveTo>
                    <a:pt x="0" y="0"/>
                  </a:moveTo>
                  <a:cubicBezTo>
                    <a:pt x="2" y="0"/>
                    <a:pt x="3" y="0"/>
                    <a:pt x="5" y="0"/>
                  </a:cubicBezTo>
                  <a:cubicBezTo>
                    <a:pt x="6" y="0"/>
                    <a:pt x="7" y="1"/>
                    <a:pt x="8" y="1"/>
                  </a:cubicBezTo>
                  <a:cubicBezTo>
                    <a:pt x="9" y="2"/>
                    <a:pt x="10" y="3"/>
                    <a:pt x="12" y="5"/>
                  </a:cubicBezTo>
                  <a:cubicBezTo>
                    <a:pt x="9" y="4"/>
                    <a:pt x="7" y="2"/>
                    <a:pt x="4" y="2"/>
                  </a:cubicBezTo>
                  <a:cubicBezTo>
                    <a:pt x="3" y="0"/>
                    <a:pt x="1" y="2"/>
                    <a:pt x="0" y="0"/>
                  </a:cubicBezTo>
                  <a:close/>
                </a:path>
              </a:pathLst>
            </a:custGeom>
            <a:solidFill>
              <a:srgbClr val="853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6" name="Freeform 2234"/>
            <p:cNvSpPr>
              <a:spLocks/>
            </p:cNvSpPr>
            <p:nvPr/>
          </p:nvSpPr>
          <p:spPr bwMode="auto">
            <a:xfrm>
              <a:off x="1716" y="1041"/>
              <a:ext cx="26" cy="19"/>
            </a:xfrm>
            <a:custGeom>
              <a:avLst/>
              <a:gdLst>
                <a:gd name="T0" fmla="*/ 10 w 11"/>
                <a:gd name="T1" fmla="*/ 0 h 8"/>
                <a:gd name="T2" fmla="*/ 11 w 11"/>
                <a:gd name="T3" fmla="*/ 0 h 8"/>
                <a:gd name="T4" fmla="*/ 0 w 11"/>
                <a:gd name="T5" fmla="*/ 8 h 8"/>
                <a:gd name="T6" fmla="*/ 10 w 11"/>
                <a:gd name="T7" fmla="*/ 0 h 8"/>
              </a:gdLst>
              <a:ahLst/>
              <a:cxnLst>
                <a:cxn ang="0">
                  <a:pos x="T0" y="T1"/>
                </a:cxn>
                <a:cxn ang="0">
                  <a:pos x="T2" y="T3"/>
                </a:cxn>
                <a:cxn ang="0">
                  <a:pos x="T4" y="T5"/>
                </a:cxn>
                <a:cxn ang="0">
                  <a:pos x="T6" y="T7"/>
                </a:cxn>
              </a:cxnLst>
              <a:rect l="0" t="0" r="r" b="b"/>
              <a:pathLst>
                <a:path w="11" h="8">
                  <a:moveTo>
                    <a:pt x="10" y="0"/>
                  </a:moveTo>
                  <a:cubicBezTo>
                    <a:pt x="10" y="0"/>
                    <a:pt x="10" y="0"/>
                    <a:pt x="11" y="0"/>
                  </a:cubicBezTo>
                  <a:cubicBezTo>
                    <a:pt x="9" y="4"/>
                    <a:pt x="5" y="6"/>
                    <a:pt x="0" y="8"/>
                  </a:cubicBezTo>
                  <a:cubicBezTo>
                    <a:pt x="4" y="5"/>
                    <a:pt x="7" y="3"/>
                    <a:pt x="10" y="0"/>
                  </a:cubicBezTo>
                  <a:close/>
                </a:path>
              </a:pathLst>
            </a:custGeom>
            <a:solidFill>
              <a:srgbClr val="A03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7" name="Freeform 2235"/>
            <p:cNvSpPr>
              <a:spLocks/>
            </p:cNvSpPr>
            <p:nvPr/>
          </p:nvSpPr>
          <p:spPr bwMode="auto">
            <a:xfrm>
              <a:off x="1749" y="1003"/>
              <a:ext cx="21" cy="10"/>
            </a:xfrm>
            <a:custGeom>
              <a:avLst/>
              <a:gdLst>
                <a:gd name="T0" fmla="*/ 9 w 9"/>
                <a:gd name="T1" fmla="*/ 2 h 4"/>
                <a:gd name="T2" fmla="*/ 0 w 9"/>
                <a:gd name="T3" fmla="*/ 1 h 4"/>
                <a:gd name="T4" fmla="*/ 9 w 9"/>
                <a:gd name="T5" fmla="*/ 2 h 4"/>
              </a:gdLst>
              <a:ahLst/>
              <a:cxnLst>
                <a:cxn ang="0">
                  <a:pos x="T0" y="T1"/>
                </a:cxn>
                <a:cxn ang="0">
                  <a:pos x="T2" y="T3"/>
                </a:cxn>
                <a:cxn ang="0">
                  <a:pos x="T4" y="T5"/>
                </a:cxn>
              </a:cxnLst>
              <a:rect l="0" t="0" r="r" b="b"/>
              <a:pathLst>
                <a:path w="9" h="4">
                  <a:moveTo>
                    <a:pt x="9" y="2"/>
                  </a:moveTo>
                  <a:cubicBezTo>
                    <a:pt x="6" y="3"/>
                    <a:pt x="2" y="4"/>
                    <a:pt x="0" y="1"/>
                  </a:cubicBezTo>
                  <a:cubicBezTo>
                    <a:pt x="3" y="2"/>
                    <a:pt x="6" y="0"/>
                    <a:pt x="9" y="2"/>
                  </a:cubicBezTo>
                  <a:close/>
                </a:path>
              </a:pathLst>
            </a:custGeom>
            <a:solidFill>
              <a:srgbClr val="7C2A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8" name="Freeform 2236"/>
            <p:cNvSpPr>
              <a:spLocks/>
            </p:cNvSpPr>
            <p:nvPr/>
          </p:nvSpPr>
          <p:spPr bwMode="auto">
            <a:xfrm>
              <a:off x="1735" y="956"/>
              <a:ext cx="21" cy="9"/>
            </a:xfrm>
            <a:custGeom>
              <a:avLst/>
              <a:gdLst>
                <a:gd name="T0" fmla="*/ 0 w 9"/>
                <a:gd name="T1" fmla="*/ 4 h 4"/>
                <a:gd name="T2" fmla="*/ 0 w 9"/>
                <a:gd name="T3" fmla="*/ 4 h 4"/>
                <a:gd name="T4" fmla="*/ 4 w 9"/>
                <a:gd name="T5" fmla="*/ 3 h 4"/>
                <a:gd name="T6" fmla="*/ 8 w 9"/>
                <a:gd name="T7" fmla="*/ 0 h 4"/>
                <a:gd name="T8" fmla="*/ 5 w 9"/>
                <a:gd name="T9" fmla="*/ 4 h 4"/>
                <a:gd name="T10" fmla="*/ 0 w 9"/>
                <a:gd name="T11" fmla="*/ 4 h 4"/>
              </a:gdLst>
              <a:ahLst/>
              <a:cxnLst>
                <a:cxn ang="0">
                  <a:pos x="T0" y="T1"/>
                </a:cxn>
                <a:cxn ang="0">
                  <a:pos x="T2" y="T3"/>
                </a:cxn>
                <a:cxn ang="0">
                  <a:pos x="T4" y="T5"/>
                </a:cxn>
                <a:cxn ang="0">
                  <a:pos x="T6" y="T7"/>
                </a:cxn>
                <a:cxn ang="0">
                  <a:pos x="T8" y="T9"/>
                </a:cxn>
                <a:cxn ang="0">
                  <a:pos x="T10" y="T11"/>
                </a:cxn>
              </a:cxnLst>
              <a:rect l="0" t="0" r="r" b="b"/>
              <a:pathLst>
                <a:path w="9" h="4">
                  <a:moveTo>
                    <a:pt x="0" y="4"/>
                  </a:moveTo>
                  <a:cubicBezTo>
                    <a:pt x="0" y="4"/>
                    <a:pt x="0" y="4"/>
                    <a:pt x="0" y="4"/>
                  </a:cubicBezTo>
                  <a:cubicBezTo>
                    <a:pt x="1" y="3"/>
                    <a:pt x="2" y="3"/>
                    <a:pt x="4" y="3"/>
                  </a:cubicBezTo>
                  <a:cubicBezTo>
                    <a:pt x="6" y="3"/>
                    <a:pt x="7" y="3"/>
                    <a:pt x="8" y="0"/>
                  </a:cubicBezTo>
                  <a:cubicBezTo>
                    <a:pt x="9" y="4"/>
                    <a:pt x="7" y="4"/>
                    <a:pt x="5" y="4"/>
                  </a:cubicBezTo>
                  <a:cubicBezTo>
                    <a:pt x="3" y="4"/>
                    <a:pt x="2" y="4"/>
                    <a:pt x="0" y="4"/>
                  </a:cubicBezTo>
                  <a:close/>
                </a:path>
              </a:pathLst>
            </a:custGeom>
            <a:solidFill>
              <a:srgbClr val="A14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9" name="Freeform 2237"/>
            <p:cNvSpPr>
              <a:spLocks/>
            </p:cNvSpPr>
            <p:nvPr/>
          </p:nvSpPr>
          <p:spPr bwMode="auto">
            <a:xfrm>
              <a:off x="1789" y="1022"/>
              <a:ext cx="17" cy="17"/>
            </a:xfrm>
            <a:custGeom>
              <a:avLst/>
              <a:gdLst>
                <a:gd name="T0" fmla="*/ 7 w 7"/>
                <a:gd name="T1" fmla="*/ 3 h 7"/>
                <a:gd name="T2" fmla="*/ 5 w 7"/>
                <a:gd name="T3" fmla="*/ 5 h 7"/>
                <a:gd name="T4" fmla="*/ 2 w 7"/>
                <a:gd name="T5" fmla="*/ 5 h 7"/>
                <a:gd name="T6" fmla="*/ 2 w 7"/>
                <a:gd name="T7" fmla="*/ 3 h 7"/>
                <a:gd name="T8" fmla="*/ 1 w 7"/>
                <a:gd name="T9" fmla="*/ 0 h 7"/>
                <a:gd name="T10" fmla="*/ 7 w 7"/>
                <a:gd name="T11" fmla="*/ 4 h 7"/>
                <a:gd name="T12" fmla="*/ 7 w 7"/>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3"/>
                  </a:moveTo>
                  <a:cubicBezTo>
                    <a:pt x="6" y="4"/>
                    <a:pt x="6" y="5"/>
                    <a:pt x="5" y="5"/>
                  </a:cubicBezTo>
                  <a:cubicBezTo>
                    <a:pt x="4" y="7"/>
                    <a:pt x="3" y="6"/>
                    <a:pt x="2" y="5"/>
                  </a:cubicBezTo>
                  <a:cubicBezTo>
                    <a:pt x="0" y="5"/>
                    <a:pt x="2" y="4"/>
                    <a:pt x="2" y="3"/>
                  </a:cubicBezTo>
                  <a:cubicBezTo>
                    <a:pt x="1" y="2"/>
                    <a:pt x="1" y="1"/>
                    <a:pt x="1" y="0"/>
                  </a:cubicBezTo>
                  <a:cubicBezTo>
                    <a:pt x="3" y="1"/>
                    <a:pt x="5" y="2"/>
                    <a:pt x="7" y="4"/>
                  </a:cubicBezTo>
                  <a:cubicBezTo>
                    <a:pt x="7" y="4"/>
                    <a:pt x="7" y="3"/>
                    <a:pt x="7" y="3"/>
                  </a:cubicBezTo>
                  <a:close/>
                </a:path>
              </a:pathLst>
            </a:custGeom>
            <a:solidFill>
              <a:srgbClr val="E07B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0" name="Freeform 2238"/>
            <p:cNvSpPr>
              <a:spLocks/>
            </p:cNvSpPr>
            <p:nvPr/>
          </p:nvSpPr>
          <p:spPr bwMode="auto">
            <a:xfrm>
              <a:off x="1012" y="3047"/>
              <a:ext cx="10" cy="386"/>
            </a:xfrm>
            <a:custGeom>
              <a:avLst/>
              <a:gdLst>
                <a:gd name="T0" fmla="*/ 3 w 4"/>
                <a:gd name="T1" fmla="*/ 156 h 163"/>
                <a:gd name="T2" fmla="*/ 3 w 4"/>
                <a:gd name="T3" fmla="*/ 161 h 163"/>
                <a:gd name="T4" fmla="*/ 2 w 4"/>
                <a:gd name="T5" fmla="*/ 162 h 163"/>
                <a:gd name="T6" fmla="*/ 1 w 4"/>
                <a:gd name="T7" fmla="*/ 161 h 163"/>
                <a:gd name="T8" fmla="*/ 0 w 4"/>
                <a:gd name="T9" fmla="*/ 117 h 163"/>
                <a:gd name="T10" fmla="*/ 1 w 4"/>
                <a:gd name="T11" fmla="*/ 1 h 163"/>
                <a:gd name="T12" fmla="*/ 3 w 4"/>
                <a:gd name="T13" fmla="*/ 2 h 163"/>
                <a:gd name="T14" fmla="*/ 3 w 4"/>
                <a:gd name="T15" fmla="*/ 6 h 163"/>
                <a:gd name="T16" fmla="*/ 4 w 4"/>
                <a:gd name="T17" fmla="*/ 133 h 163"/>
                <a:gd name="T18" fmla="*/ 4 w 4"/>
                <a:gd name="T19" fmla="*/ 152 h 163"/>
                <a:gd name="T20" fmla="*/ 3 w 4"/>
                <a:gd name="T21" fmla="*/ 15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63">
                  <a:moveTo>
                    <a:pt x="3" y="156"/>
                  </a:moveTo>
                  <a:cubicBezTo>
                    <a:pt x="3" y="157"/>
                    <a:pt x="3" y="159"/>
                    <a:pt x="3" y="161"/>
                  </a:cubicBezTo>
                  <a:cubicBezTo>
                    <a:pt x="3" y="162"/>
                    <a:pt x="3" y="163"/>
                    <a:pt x="2" y="162"/>
                  </a:cubicBezTo>
                  <a:cubicBezTo>
                    <a:pt x="0" y="162"/>
                    <a:pt x="1" y="161"/>
                    <a:pt x="1" y="161"/>
                  </a:cubicBezTo>
                  <a:cubicBezTo>
                    <a:pt x="1" y="146"/>
                    <a:pt x="0" y="132"/>
                    <a:pt x="0" y="117"/>
                  </a:cubicBezTo>
                  <a:cubicBezTo>
                    <a:pt x="0" y="78"/>
                    <a:pt x="0" y="40"/>
                    <a:pt x="1" y="1"/>
                  </a:cubicBezTo>
                  <a:cubicBezTo>
                    <a:pt x="2" y="0"/>
                    <a:pt x="2" y="1"/>
                    <a:pt x="3" y="2"/>
                  </a:cubicBezTo>
                  <a:cubicBezTo>
                    <a:pt x="3" y="4"/>
                    <a:pt x="3" y="5"/>
                    <a:pt x="3" y="6"/>
                  </a:cubicBezTo>
                  <a:cubicBezTo>
                    <a:pt x="3" y="48"/>
                    <a:pt x="4" y="91"/>
                    <a:pt x="4" y="133"/>
                  </a:cubicBezTo>
                  <a:cubicBezTo>
                    <a:pt x="4" y="139"/>
                    <a:pt x="4" y="145"/>
                    <a:pt x="4" y="152"/>
                  </a:cubicBezTo>
                  <a:cubicBezTo>
                    <a:pt x="4" y="153"/>
                    <a:pt x="4" y="154"/>
                    <a:pt x="3" y="156"/>
                  </a:cubicBezTo>
                  <a:close/>
                </a:path>
              </a:pathLst>
            </a:custGeom>
            <a:solidFill>
              <a:srgbClr val="F5DC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1" name="Freeform 2239"/>
            <p:cNvSpPr>
              <a:spLocks/>
            </p:cNvSpPr>
            <p:nvPr/>
          </p:nvSpPr>
          <p:spPr bwMode="auto">
            <a:xfrm>
              <a:off x="1005" y="3047"/>
              <a:ext cx="7" cy="388"/>
            </a:xfrm>
            <a:custGeom>
              <a:avLst/>
              <a:gdLst>
                <a:gd name="T0" fmla="*/ 1 w 3"/>
                <a:gd name="T1" fmla="*/ 0 h 164"/>
                <a:gd name="T2" fmla="*/ 2 w 3"/>
                <a:gd name="T3" fmla="*/ 0 h 164"/>
                <a:gd name="T4" fmla="*/ 3 w 3"/>
                <a:gd name="T5" fmla="*/ 85 h 164"/>
                <a:gd name="T6" fmla="*/ 3 w 3"/>
                <a:gd name="T7" fmla="*/ 159 h 164"/>
                <a:gd name="T8" fmla="*/ 2 w 3"/>
                <a:gd name="T9" fmla="*/ 164 h 164"/>
                <a:gd name="T10" fmla="*/ 1 w 3"/>
                <a:gd name="T11" fmla="*/ 163 h 164"/>
                <a:gd name="T12" fmla="*/ 1 w 3"/>
                <a:gd name="T13" fmla="*/ 155 h 164"/>
                <a:gd name="T14" fmla="*/ 1 w 3"/>
                <a:gd name="T15" fmla="*/ 136 h 164"/>
                <a:gd name="T16" fmla="*/ 1 w 3"/>
                <a:gd name="T17" fmla="*/ 41 h 164"/>
                <a:gd name="T18" fmla="*/ 1 w 3"/>
                <a:gd name="T1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64">
                  <a:moveTo>
                    <a:pt x="1" y="0"/>
                  </a:moveTo>
                  <a:cubicBezTo>
                    <a:pt x="2" y="0"/>
                    <a:pt x="2" y="0"/>
                    <a:pt x="2" y="0"/>
                  </a:cubicBezTo>
                  <a:cubicBezTo>
                    <a:pt x="2" y="29"/>
                    <a:pt x="2" y="57"/>
                    <a:pt x="3" y="85"/>
                  </a:cubicBezTo>
                  <a:cubicBezTo>
                    <a:pt x="3" y="109"/>
                    <a:pt x="3" y="134"/>
                    <a:pt x="3" y="159"/>
                  </a:cubicBezTo>
                  <a:cubicBezTo>
                    <a:pt x="3" y="161"/>
                    <a:pt x="3" y="162"/>
                    <a:pt x="2" y="164"/>
                  </a:cubicBezTo>
                  <a:cubicBezTo>
                    <a:pt x="1" y="164"/>
                    <a:pt x="1" y="164"/>
                    <a:pt x="1" y="163"/>
                  </a:cubicBezTo>
                  <a:cubicBezTo>
                    <a:pt x="1" y="160"/>
                    <a:pt x="0" y="158"/>
                    <a:pt x="1" y="155"/>
                  </a:cubicBezTo>
                  <a:cubicBezTo>
                    <a:pt x="1" y="148"/>
                    <a:pt x="1" y="142"/>
                    <a:pt x="1" y="136"/>
                  </a:cubicBezTo>
                  <a:cubicBezTo>
                    <a:pt x="1" y="104"/>
                    <a:pt x="1" y="72"/>
                    <a:pt x="1" y="41"/>
                  </a:cubicBezTo>
                  <a:cubicBezTo>
                    <a:pt x="1" y="27"/>
                    <a:pt x="1" y="14"/>
                    <a:pt x="1" y="0"/>
                  </a:cubicBezTo>
                  <a:close/>
                </a:path>
              </a:pathLst>
            </a:custGeom>
            <a:solidFill>
              <a:srgbClr val="F3CB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2" name="Freeform 2240"/>
            <p:cNvSpPr>
              <a:spLocks/>
            </p:cNvSpPr>
            <p:nvPr/>
          </p:nvSpPr>
          <p:spPr bwMode="auto">
            <a:xfrm>
              <a:off x="1012" y="3047"/>
              <a:ext cx="14" cy="405"/>
            </a:xfrm>
            <a:custGeom>
              <a:avLst/>
              <a:gdLst>
                <a:gd name="T0" fmla="*/ 3 w 6"/>
                <a:gd name="T1" fmla="*/ 156 h 171"/>
                <a:gd name="T2" fmla="*/ 3 w 6"/>
                <a:gd name="T3" fmla="*/ 79 h 171"/>
                <a:gd name="T4" fmla="*/ 2 w 6"/>
                <a:gd name="T5" fmla="*/ 4 h 171"/>
                <a:gd name="T6" fmla="*/ 1 w 6"/>
                <a:gd name="T7" fmla="*/ 1 h 171"/>
                <a:gd name="T8" fmla="*/ 1 w 6"/>
                <a:gd name="T9" fmla="*/ 0 h 171"/>
                <a:gd name="T10" fmla="*/ 3 w 6"/>
                <a:gd name="T11" fmla="*/ 0 h 171"/>
                <a:gd name="T12" fmla="*/ 4 w 6"/>
                <a:gd name="T13" fmla="*/ 1 h 171"/>
                <a:gd name="T14" fmla="*/ 5 w 6"/>
                <a:gd name="T15" fmla="*/ 6 h 171"/>
                <a:gd name="T16" fmla="*/ 5 w 6"/>
                <a:gd name="T17" fmla="*/ 40 h 171"/>
                <a:gd name="T18" fmla="*/ 5 w 6"/>
                <a:gd name="T19" fmla="*/ 145 h 171"/>
                <a:gd name="T20" fmla="*/ 5 w 6"/>
                <a:gd name="T21" fmla="*/ 157 h 171"/>
                <a:gd name="T22" fmla="*/ 6 w 6"/>
                <a:gd name="T23" fmla="*/ 151 h 171"/>
                <a:gd name="T24" fmla="*/ 6 w 6"/>
                <a:gd name="T25" fmla="*/ 171 h 171"/>
                <a:gd name="T26" fmla="*/ 4 w 6"/>
                <a:gd name="T27" fmla="*/ 168 h 171"/>
                <a:gd name="T28" fmla="*/ 3 w 6"/>
                <a:gd name="T29"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71">
                  <a:moveTo>
                    <a:pt x="3" y="156"/>
                  </a:moveTo>
                  <a:cubicBezTo>
                    <a:pt x="3" y="130"/>
                    <a:pt x="3" y="104"/>
                    <a:pt x="3" y="79"/>
                  </a:cubicBezTo>
                  <a:cubicBezTo>
                    <a:pt x="2" y="54"/>
                    <a:pt x="2" y="29"/>
                    <a:pt x="2" y="4"/>
                  </a:cubicBezTo>
                  <a:cubicBezTo>
                    <a:pt x="2" y="3"/>
                    <a:pt x="3" y="1"/>
                    <a:pt x="1" y="1"/>
                  </a:cubicBezTo>
                  <a:cubicBezTo>
                    <a:pt x="0" y="1"/>
                    <a:pt x="0" y="1"/>
                    <a:pt x="1" y="0"/>
                  </a:cubicBezTo>
                  <a:cubicBezTo>
                    <a:pt x="1" y="0"/>
                    <a:pt x="2" y="0"/>
                    <a:pt x="3" y="0"/>
                  </a:cubicBezTo>
                  <a:cubicBezTo>
                    <a:pt x="4" y="0"/>
                    <a:pt x="4" y="1"/>
                    <a:pt x="4" y="1"/>
                  </a:cubicBezTo>
                  <a:cubicBezTo>
                    <a:pt x="5" y="3"/>
                    <a:pt x="5" y="5"/>
                    <a:pt x="5" y="6"/>
                  </a:cubicBezTo>
                  <a:cubicBezTo>
                    <a:pt x="5" y="17"/>
                    <a:pt x="5" y="28"/>
                    <a:pt x="5" y="40"/>
                  </a:cubicBezTo>
                  <a:cubicBezTo>
                    <a:pt x="4" y="75"/>
                    <a:pt x="5" y="110"/>
                    <a:pt x="5" y="145"/>
                  </a:cubicBezTo>
                  <a:cubicBezTo>
                    <a:pt x="5" y="149"/>
                    <a:pt x="4" y="153"/>
                    <a:pt x="5" y="157"/>
                  </a:cubicBezTo>
                  <a:cubicBezTo>
                    <a:pt x="6" y="155"/>
                    <a:pt x="3" y="153"/>
                    <a:pt x="6" y="151"/>
                  </a:cubicBezTo>
                  <a:cubicBezTo>
                    <a:pt x="6" y="158"/>
                    <a:pt x="6" y="164"/>
                    <a:pt x="6" y="171"/>
                  </a:cubicBezTo>
                  <a:cubicBezTo>
                    <a:pt x="4" y="171"/>
                    <a:pt x="4" y="169"/>
                    <a:pt x="4" y="168"/>
                  </a:cubicBezTo>
                  <a:cubicBezTo>
                    <a:pt x="4" y="164"/>
                    <a:pt x="4" y="160"/>
                    <a:pt x="3" y="156"/>
                  </a:cubicBezTo>
                  <a:close/>
                </a:path>
              </a:pathLst>
            </a:custGeom>
            <a:solidFill>
              <a:srgbClr val="CC99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3" name="Freeform 2241"/>
            <p:cNvSpPr>
              <a:spLocks/>
            </p:cNvSpPr>
            <p:nvPr/>
          </p:nvSpPr>
          <p:spPr bwMode="auto">
            <a:xfrm>
              <a:off x="1005" y="3433"/>
              <a:ext cx="10" cy="28"/>
            </a:xfrm>
            <a:custGeom>
              <a:avLst/>
              <a:gdLst>
                <a:gd name="T0" fmla="*/ 1 w 4"/>
                <a:gd name="T1" fmla="*/ 0 h 12"/>
                <a:gd name="T2" fmla="*/ 2 w 4"/>
                <a:gd name="T3" fmla="*/ 1 h 12"/>
                <a:gd name="T4" fmla="*/ 2 w 4"/>
                <a:gd name="T5" fmla="*/ 12 h 12"/>
                <a:gd name="T6" fmla="*/ 0 w 4"/>
                <a:gd name="T7" fmla="*/ 4 h 12"/>
                <a:gd name="T8" fmla="*/ 1 w 4"/>
                <a:gd name="T9" fmla="*/ 0 h 12"/>
              </a:gdLst>
              <a:ahLst/>
              <a:cxnLst>
                <a:cxn ang="0">
                  <a:pos x="T0" y="T1"/>
                </a:cxn>
                <a:cxn ang="0">
                  <a:pos x="T2" y="T3"/>
                </a:cxn>
                <a:cxn ang="0">
                  <a:pos x="T4" y="T5"/>
                </a:cxn>
                <a:cxn ang="0">
                  <a:pos x="T6" y="T7"/>
                </a:cxn>
                <a:cxn ang="0">
                  <a:pos x="T8" y="T9"/>
                </a:cxn>
              </a:cxnLst>
              <a:rect l="0" t="0" r="r" b="b"/>
              <a:pathLst>
                <a:path w="4" h="12">
                  <a:moveTo>
                    <a:pt x="1" y="0"/>
                  </a:moveTo>
                  <a:cubicBezTo>
                    <a:pt x="1" y="0"/>
                    <a:pt x="2" y="0"/>
                    <a:pt x="2" y="1"/>
                  </a:cubicBezTo>
                  <a:cubicBezTo>
                    <a:pt x="4" y="5"/>
                    <a:pt x="4" y="5"/>
                    <a:pt x="2" y="12"/>
                  </a:cubicBezTo>
                  <a:cubicBezTo>
                    <a:pt x="0" y="10"/>
                    <a:pt x="0" y="10"/>
                    <a:pt x="0" y="4"/>
                  </a:cubicBezTo>
                  <a:cubicBezTo>
                    <a:pt x="1" y="3"/>
                    <a:pt x="0" y="1"/>
                    <a:pt x="1" y="0"/>
                  </a:cubicBezTo>
                  <a:close/>
                </a:path>
              </a:pathLst>
            </a:custGeom>
            <a:solidFill>
              <a:srgbClr val="D4B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4" name="Freeform 2242"/>
            <p:cNvSpPr>
              <a:spLocks/>
            </p:cNvSpPr>
            <p:nvPr/>
          </p:nvSpPr>
          <p:spPr bwMode="auto">
            <a:xfrm>
              <a:off x="1003" y="3414"/>
              <a:ext cx="4" cy="28"/>
            </a:xfrm>
            <a:custGeom>
              <a:avLst/>
              <a:gdLst>
                <a:gd name="T0" fmla="*/ 2 w 2"/>
                <a:gd name="T1" fmla="*/ 8 h 12"/>
                <a:gd name="T2" fmla="*/ 1 w 2"/>
                <a:gd name="T3" fmla="*/ 12 h 12"/>
                <a:gd name="T4" fmla="*/ 2 w 2"/>
                <a:gd name="T5" fmla="*/ 0 h 12"/>
                <a:gd name="T6" fmla="*/ 2 w 2"/>
                <a:gd name="T7" fmla="*/ 8 h 12"/>
              </a:gdLst>
              <a:ahLst/>
              <a:cxnLst>
                <a:cxn ang="0">
                  <a:pos x="T0" y="T1"/>
                </a:cxn>
                <a:cxn ang="0">
                  <a:pos x="T2" y="T3"/>
                </a:cxn>
                <a:cxn ang="0">
                  <a:pos x="T4" y="T5"/>
                </a:cxn>
                <a:cxn ang="0">
                  <a:pos x="T6" y="T7"/>
                </a:cxn>
              </a:cxnLst>
              <a:rect l="0" t="0" r="r" b="b"/>
              <a:pathLst>
                <a:path w="2" h="12">
                  <a:moveTo>
                    <a:pt x="2" y="8"/>
                  </a:moveTo>
                  <a:cubicBezTo>
                    <a:pt x="2" y="9"/>
                    <a:pt x="2" y="11"/>
                    <a:pt x="1" y="12"/>
                  </a:cubicBezTo>
                  <a:cubicBezTo>
                    <a:pt x="2" y="8"/>
                    <a:pt x="0" y="4"/>
                    <a:pt x="2" y="0"/>
                  </a:cubicBezTo>
                  <a:cubicBezTo>
                    <a:pt x="2" y="3"/>
                    <a:pt x="2" y="6"/>
                    <a:pt x="2" y="8"/>
                  </a:cubicBezTo>
                  <a:close/>
                </a:path>
              </a:pathLst>
            </a:custGeom>
            <a:solidFill>
              <a:srgbClr val="A874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5" name="Freeform 2243"/>
            <p:cNvSpPr>
              <a:spLocks/>
            </p:cNvSpPr>
            <p:nvPr/>
          </p:nvSpPr>
          <p:spPr bwMode="auto">
            <a:xfrm>
              <a:off x="1019" y="3667"/>
              <a:ext cx="3" cy="17"/>
            </a:xfrm>
            <a:custGeom>
              <a:avLst/>
              <a:gdLst>
                <a:gd name="T0" fmla="*/ 1 w 1"/>
                <a:gd name="T1" fmla="*/ 7 h 7"/>
                <a:gd name="T2" fmla="*/ 1 w 1"/>
                <a:gd name="T3" fmla="*/ 0 h 7"/>
                <a:gd name="T4" fmla="*/ 1 w 1"/>
                <a:gd name="T5" fmla="*/ 7 h 7"/>
              </a:gdLst>
              <a:ahLst/>
              <a:cxnLst>
                <a:cxn ang="0">
                  <a:pos x="T0" y="T1"/>
                </a:cxn>
                <a:cxn ang="0">
                  <a:pos x="T2" y="T3"/>
                </a:cxn>
                <a:cxn ang="0">
                  <a:pos x="T4" y="T5"/>
                </a:cxn>
              </a:cxnLst>
              <a:rect l="0" t="0" r="r" b="b"/>
              <a:pathLst>
                <a:path w="1" h="7">
                  <a:moveTo>
                    <a:pt x="1" y="7"/>
                  </a:moveTo>
                  <a:cubicBezTo>
                    <a:pt x="0" y="5"/>
                    <a:pt x="1" y="2"/>
                    <a:pt x="1" y="0"/>
                  </a:cubicBezTo>
                  <a:cubicBezTo>
                    <a:pt x="1" y="2"/>
                    <a:pt x="1" y="4"/>
                    <a:pt x="1" y="7"/>
                  </a:cubicBezTo>
                  <a:close/>
                </a:path>
              </a:pathLst>
            </a:custGeom>
            <a:solidFill>
              <a:srgbClr val="C59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6" name="Freeform 2244"/>
            <p:cNvSpPr>
              <a:spLocks/>
            </p:cNvSpPr>
            <p:nvPr/>
          </p:nvSpPr>
          <p:spPr bwMode="auto">
            <a:xfrm>
              <a:off x="1019" y="3035"/>
              <a:ext cx="17" cy="348"/>
            </a:xfrm>
            <a:custGeom>
              <a:avLst/>
              <a:gdLst>
                <a:gd name="T0" fmla="*/ 5 w 7"/>
                <a:gd name="T1" fmla="*/ 147 h 147"/>
                <a:gd name="T2" fmla="*/ 5 w 7"/>
                <a:gd name="T3" fmla="*/ 143 h 147"/>
                <a:gd name="T4" fmla="*/ 4 w 7"/>
                <a:gd name="T5" fmla="*/ 91 h 147"/>
                <a:gd name="T6" fmla="*/ 4 w 7"/>
                <a:gd name="T7" fmla="*/ 97 h 147"/>
                <a:gd name="T8" fmla="*/ 3 w 7"/>
                <a:gd name="T9" fmla="*/ 111 h 147"/>
                <a:gd name="T10" fmla="*/ 3 w 7"/>
                <a:gd name="T11" fmla="*/ 115 h 147"/>
                <a:gd name="T12" fmla="*/ 2 w 7"/>
                <a:gd name="T13" fmla="*/ 113 h 147"/>
                <a:gd name="T14" fmla="*/ 1 w 7"/>
                <a:gd name="T15" fmla="*/ 97 h 147"/>
                <a:gd name="T16" fmla="*/ 1 w 7"/>
                <a:gd name="T17" fmla="*/ 8 h 147"/>
                <a:gd name="T18" fmla="*/ 1 w 7"/>
                <a:gd name="T19" fmla="*/ 5 h 147"/>
                <a:gd name="T20" fmla="*/ 0 w 7"/>
                <a:gd name="T21" fmla="*/ 5 h 147"/>
                <a:gd name="T22" fmla="*/ 4 w 7"/>
                <a:gd name="T23" fmla="*/ 0 h 147"/>
                <a:gd name="T24" fmla="*/ 4 w 7"/>
                <a:gd name="T25" fmla="*/ 17 h 147"/>
                <a:gd name="T26" fmla="*/ 4 w 7"/>
                <a:gd name="T27" fmla="*/ 73 h 147"/>
                <a:gd name="T28" fmla="*/ 5 w 7"/>
                <a:gd name="T29" fmla="*/ 83 h 147"/>
                <a:gd name="T30" fmla="*/ 6 w 7"/>
                <a:gd name="T31" fmla="*/ 135 h 147"/>
                <a:gd name="T32" fmla="*/ 5 w 7"/>
                <a:gd name="T3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47">
                  <a:moveTo>
                    <a:pt x="5" y="147"/>
                  </a:moveTo>
                  <a:cubicBezTo>
                    <a:pt x="4" y="146"/>
                    <a:pt x="5" y="144"/>
                    <a:pt x="5" y="143"/>
                  </a:cubicBezTo>
                  <a:cubicBezTo>
                    <a:pt x="5" y="125"/>
                    <a:pt x="5" y="108"/>
                    <a:pt x="4" y="91"/>
                  </a:cubicBezTo>
                  <a:cubicBezTo>
                    <a:pt x="4" y="93"/>
                    <a:pt x="4" y="95"/>
                    <a:pt x="4" y="97"/>
                  </a:cubicBezTo>
                  <a:cubicBezTo>
                    <a:pt x="2" y="101"/>
                    <a:pt x="3" y="106"/>
                    <a:pt x="3" y="111"/>
                  </a:cubicBezTo>
                  <a:cubicBezTo>
                    <a:pt x="3" y="112"/>
                    <a:pt x="3" y="114"/>
                    <a:pt x="3" y="115"/>
                  </a:cubicBezTo>
                  <a:cubicBezTo>
                    <a:pt x="1" y="115"/>
                    <a:pt x="2" y="114"/>
                    <a:pt x="2" y="113"/>
                  </a:cubicBezTo>
                  <a:cubicBezTo>
                    <a:pt x="2" y="108"/>
                    <a:pt x="1" y="103"/>
                    <a:pt x="1" y="97"/>
                  </a:cubicBezTo>
                  <a:cubicBezTo>
                    <a:pt x="2" y="68"/>
                    <a:pt x="1" y="38"/>
                    <a:pt x="1" y="8"/>
                  </a:cubicBezTo>
                  <a:cubicBezTo>
                    <a:pt x="1" y="7"/>
                    <a:pt x="1" y="6"/>
                    <a:pt x="1" y="5"/>
                  </a:cubicBezTo>
                  <a:cubicBezTo>
                    <a:pt x="1" y="5"/>
                    <a:pt x="0" y="5"/>
                    <a:pt x="0" y="5"/>
                  </a:cubicBezTo>
                  <a:cubicBezTo>
                    <a:pt x="2" y="4"/>
                    <a:pt x="3" y="2"/>
                    <a:pt x="4" y="0"/>
                  </a:cubicBezTo>
                  <a:cubicBezTo>
                    <a:pt x="4" y="6"/>
                    <a:pt x="4" y="12"/>
                    <a:pt x="4" y="17"/>
                  </a:cubicBezTo>
                  <a:cubicBezTo>
                    <a:pt x="4" y="36"/>
                    <a:pt x="4" y="55"/>
                    <a:pt x="4" y="73"/>
                  </a:cubicBezTo>
                  <a:cubicBezTo>
                    <a:pt x="4" y="77"/>
                    <a:pt x="4" y="80"/>
                    <a:pt x="5" y="83"/>
                  </a:cubicBezTo>
                  <a:cubicBezTo>
                    <a:pt x="5" y="100"/>
                    <a:pt x="7" y="117"/>
                    <a:pt x="6" y="135"/>
                  </a:cubicBezTo>
                  <a:cubicBezTo>
                    <a:pt x="5" y="139"/>
                    <a:pt x="7" y="143"/>
                    <a:pt x="5" y="147"/>
                  </a:cubicBezTo>
                  <a:close/>
                </a:path>
              </a:pathLst>
            </a:custGeom>
            <a:solidFill>
              <a:srgbClr val="CC99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 name="Freeform 2245"/>
            <p:cNvSpPr>
              <a:spLocks/>
            </p:cNvSpPr>
            <p:nvPr/>
          </p:nvSpPr>
          <p:spPr bwMode="auto">
            <a:xfrm>
              <a:off x="1019" y="3047"/>
              <a:ext cx="7" cy="381"/>
            </a:xfrm>
            <a:custGeom>
              <a:avLst/>
              <a:gdLst>
                <a:gd name="T0" fmla="*/ 1 w 3"/>
                <a:gd name="T1" fmla="*/ 0 h 161"/>
                <a:gd name="T2" fmla="*/ 1 w 3"/>
                <a:gd name="T3" fmla="*/ 4 h 161"/>
                <a:gd name="T4" fmla="*/ 1 w 3"/>
                <a:gd name="T5" fmla="*/ 37 h 161"/>
                <a:gd name="T6" fmla="*/ 2 w 3"/>
                <a:gd name="T7" fmla="*/ 107 h 161"/>
                <a:gd name="T8" fmla="*/ 3 w 3"/>
                <a:gd name="T9" fmla="*/ 110 h 161"/>
                <a:gd name="T10" fmla="*/ 3 w 3"/>
                <a:gd name="T11" fmla="*/ 151 h 161"/>
                <a:gd name="T12" fmla="*/ 2 w 3"/>
                <a:gd name="T13" fmla="*/ 161 h 161"/>
                <a:gd name="T14" fmla="*/ 1 w 3"/>
                <a:gd name="T15" fmla="*/ 156 h 161"/>
                <a:gd name="T16" fmla="*/ 1 w 3"/>
                <a:gd name="T17" fmla="*/ 100 h 161"/>
                <a:gd name="T18" fmla="*/ 1 w 3"/>
                <a:gd name="T1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61">
                  <a:moveTo>
                    <a:pt x="1" y="0"/>
                  </a:moveTo>
                  <a:cubicBezTo>
                    <a:pt x="2" y="1"/>
                    <a:pt x="1" y="3"/>
                    <a:pt x="1" y="4"/>
                  </a:cubicBezTo>
                  <a:cubicBezTo>
                    <a:pt x="1" y="15"/>
                    <a:pt x="1" y="26"/>
                    <a:pt x="1" y="37"/>
                  </a:cubicBezTo>
                  <a:cubicBezTo>
                    <a:pt x="3" y="60"/>
                    <a:pt x="2" y="84"/>
                    <a:pt x="2" y="107"/>
                  </a:cubicBezTo>
                  <a:cubicBezTo>
                    <a:pt x="2" y="108"/>
                    <a:pt x="2" y="110"/>
                    <a:pt x="3" y="110"/>
                  </a:cubicBezTo>
                  <a:cubicBezTo>
                    <a:pt x="3" y="124"/>
                    <a:pt x="3" y="137"/>
                    <a:pt x="3" y="151"/>
                  </a:cubicBezTo>
                  <a:cubicBezTo>
                    <a:pt x="1" y="154"/>
                    <a:pt x="3" y="157"/>
                    <a:pt x="2" y="161"/>
                  </a:cubicBezTo>
                  <a:cubicBezTo>
                    <a:pt x="1" y="159"/>
                    <a:pt x="1" y="157"/>
                    <a:pt x="1" y="156"/>
                  </a:cubicBezTo>
                  <a:cubicBezTo>
                    <a:pt x="1" y="137"/>
                    <a:pt x="2" y="119"/>
                    <a:pt x="1" y="100"/>
                  </a:cubicBezTo>
                  <a:cubicBezTo>
                    <a:pt x="0" y="67"/>
                    <a:pt x="1" y="34"/>
                    <a:pt x="1" y="0"/>
                  </a:cubicBezTo>
                  <a:close/>
                </a:path>
              </a:pathLst>
            </a:custGeom>
            <a:solidFill>
              <a:srgbClr val="F5D1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 name="Freeform 2246"/>
            <p:cNvSpPr>
              <a:spLocks/>
            </p:cNvSpPr>
            <p:nvPr/>
          </p:nvSpPr>
          <p:spPr bwMode="auto">
            <a:xfrm>
              <a:off x="1780" y="1074"/>
              <a:ext cx="86" cy="90"/>
            </a:xfrm>
            <a:custGeom>
              <a:avLst/>
              <a:gdLst>
                <a:gd name="T0" fmla="*/ 32 w 36"/>
                <a:gd name="T1" fmla="*/ 18 h 38"/>
                <a:gd name="T2" fmla="*/ 31 w 36"/>
                <a:gd name="T3" fmla="*/ 16 h 38"/>
                <a:gd name="T4" fmla="*/ 27 w 36"/>
                <a:gd name="T5" fmla="*/ 12 h 38"/>
                <a:gd name="T6" fmla="*/ 19 w 36"/>
                <a:gd name="T7" fmla="*/ 7 h 38"/>
                <a:gd name="T8" fmla="*/ 16 w 36"/>
                <a:gd name="T9" fmla="*/ 3 h 38"/>
                <a:gd name="T10" fmla="*/ 24 w 36"/>
                <a:gd name="T11" fmla="*/ 6 h 38"/>
                <a:gd name="T12" fmla="*/ 29 w 36"/>
                <a:gd name="T13" fmla="*/ 10 h 38"/>
                <a:gd name="T14" fmla="*/ 25 w 36"/>
                <a:gd name="T15" fmla="*/ 7 h 38"/>
                <a:gd name="T16" fmla="*/ 22 w 36"/>
                <a:gd name="T17" fmla="*/ 4 h 38"/>
                <a:gd name="T18" fmla="*/ 17 w 36"/>
                <a:gd name="T19" fmla="*/ 3 h 38"/>
                <a:gd name="T20" fmla="*/ 14 w 36"/>
                <a:gd name="T21" fmla="*/ 9 h 38"/>
                <a:gd name="T22" fmla="*/ 12 w 36"/>
                <a:gd name="T23" fmla="*/ 24 h 38"/>
                <a:gd name="T24" fmla="*/ 10 w 36"/>
                <a:gd name="T25" fmla="*/ 35 h 38"/>
                <a:gd name="T26" fmla="*/ 9 w 36"/>
                <a:gd name="T27" fmla="*/ 37 h 38"/>
                <a:gd name="T28" fmla="*/ 7 w 36"/>
                <a:gd name="T29" fmla="*/ 38 h 38"/>
                <a:gd name="T30" fmla="*/ 6 w 36"/>
                <a:gd name="T31" fmla="*/ 36 h 38"/>
                <a:gd name="T32" fmla="*/ 9 w 36"/>
                <a:gd name="T33" fmla="*/ 20 h 38"/>
                <a:gd name="T34" fmla="*/ 7 w 36"/>
                <a:gd name="T35" fmla="*/ 14 h 38"/>
                <a:gd name="T36" fmla="*/ 6 w 36"/>
                <a:gd name="T37" fmla="*/ 13 h 38"/>
                <a:gd name="T38" fmla="*/ 1 w 36"/>
                <a:gd name="T39" fmla="*/ 8 h 38"/>
                <a:gd name="T40" fmla="*/ 1 w 36"/>
                <a:gd name="T41" fmla="*/ 7 h 38"/>
                <a:gd name="T42" fmla="*/ 9 w 36"/>
                <a:gd name="T43" fmla="*/ 11 h 38"/>
                <a:gd name="T44" fmla="*/ 12 w 36"/>
                <a:gd name="T45" fmla="*/ 9 h 38"/>
                <a:gd name="T46" fmla="*/ 15 w 36"/>
                <a:gd name="T47" fmla="*/ 1 h 38"/>
                <a:gd name="T48" fmla="*/ 25 w 36"/>
                <a:gd name="T49" fmla="*/ 4 h 38"/>
                <a:gd name="T50" fmla="*/ 27 w 36"/>
                <a:gd name="T51" fmla="*/ 5 h 38"/>
                <a:gd name="T52" fmla="*/ 30 w 36"/>
                <a:gd name="T53" fmla="*/ 3 h 38"/>
                <a:gd name="T54" fmla="*/ 32 w 36"/>
                <a:gd name="T55" fmla="*/ 2 h 38"/>
                <a:gd name="T56" fmla="*/ 34 w 36"/>
                <a:gd name="T57" fmla="*/ 0 h 38"/>
                <a:gd name="T58" fmla="*/ 32 w 36"/>
                <a:gd name="T5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38">
                  <a:moveTo>
                    <a:pt x="32" y="18"/>
                  </a:moveTo>
                  <a:cubicBezTo>
                    <a:pt x="32" y="18"/>
                    <a:pt x="31" y="17"/>
                    <a:pt x="31" y="16"/>
                  </a:cubicBezTo>
                  <a:cubicBezTo>
                    <a:pt x="30" y="14"/>
                    <a:pt x="29" y="13"/>
                    <a:pt x="27" y="12"/>
                  </a:cubicBezTo>
                  <a:cubicBezTo>
                    <a:pt x="24" y="11"/>
                    <a:pt x="22" y="8"/>
                    <a:pt x="19" y="7"/>
                  </a:cubicBezTo>
                  <a:cubicBezTo>
                    <a:pt x="18" y="6"/>
                    <a:pt x="16" y="5"/>
                    <a:pt x="16" y="3"/>
                  </a:cubicBezTo>
                  <a:cubicBezTo>
                    <a:pt x="20" y="2"/>
                    <a:pt x="22" y="4"/>
                    <a:pt x="24" y="6"/>
                  </a:cubicBezTo>
                  <a:cubicBezTo>
                    <a:pt x="25" y="7"/>
                    <a:pt x="26" y="9"/>
                    <a:pt x="29" y="10"/>
                  </a:cubicBezTo>
                  <a:cubicBezTo>
                    <a:pt x="27" y="10"/>
                    <a:pt x="26" y="8"/>
                    <a:pt x="25" y="7"/>
                  </a:cubicBezTo>
                  <a:cubicBezTo>
                    <a:pt x="24" y="6"/>
                    <a:pt x="23" y="5"/>
                    <a:pt x="22" y="4"/>
                  </a:cubicBezTo>
                  <a:cubicBezTo>
                    <a:pt x="21" y="3"/>
                    <a:pt x="19" y="2"/>
                    <a:pt x="17" y="3"/>
                  </a:cubicBezTo>
                  <a:cubicBezTo>
                    <a:pt x="15" y="4"/>
                    <a:pt x="14" y="7"/>
                    <a:pt x="14" y="9"/>
                  </a:cubicBezTo>
                  <a:cubicBezTo>
                    <a:pt x="16" y="14"/>
                    <a:pt x="15" y="19"/>
                    <a:pt x="12" y="24"/>
                  </a:cubicBezTo>
                  <a:cubicBezTo>
                    <a:pt x="11" y="28"/>
                    <a:pt x="13" y="32"/>
                    <a:pt x="10" y="35"/>
                  </a:cubicBezTo>
                  <a:cubicBezTo>
                    <a:pt x="10" y="36"/>
                    <a:pt x="10" y="37"/>
                    <a:pt x="9" y="37"/>
                  </a:cubicBezTo>
                  <a:cubicBezTo>
                    <a:pt x="8" y="38"/>
                    <a:pt x="8" y="38"/>
                    <a:pt x="7" y="38"/>
                  </a:cubicBezTo>
                  <a:cubicBezTo>
                    <a:pt x="6" y="37"/>
                    <a:pt x="6" y="37"/>
                    <a:pt x="6" y="36"/>
                  </a:cubicBezTo>
                  <a:cubicBezTo>
                    <a:pt x="8" y="31"/>
                    <a:pt x="7" y="25"/>
                    <a:pt x="9" y="20"/>
                  </a:cubicBezTo>
                  <a:cubicBezTo>
                    <a:pt x="11" y="18"/>
                    <a:pt x="10" y="15"/>
                    <a:pt x="7" y="14"/>
                  </a:cubicBezTo>
                  <a:cubicBezTo>
                    <a:pt x="6" y="14"/>
                    <a:pt x="8" y="13"/>
                    <a:pt x="6" y="13"/>
                  </a:cubicBezTo>
                  <a:cubicBezTo>
                    <a:pt x="2" y="15"/>
                    <a:pt x="0" y="13"/>
                    <a:pt x="1" y="8"/>
                  </a:cubicBezTo>
                  <a:cubicBezTo>
                    <a:pt x="1" y="7"/>
                    <a:pt x="1" y="7"/>
                    <a:pt x="1" y="7"/>
                  </a:cubicBezTo>
                  <a:cubicBezTo>
                    <a:pt x="3" y="10"/>
                    <a:pt x="5" y="11"/>
                    <a:pt x="9" y="11"/>
                  </a:cubicBezTo>
                  <a:cubicBezTo>
                    <a:pt x="11" y="12"/>
                    <a:pt x="12" y="11"/>
                    <a:pt x="12" y="9"/>
                  </a:cubicBezTo>
                  <a:cubicBezTo>
                    <a:pt x="12" y="6"/>
                    <a:pt x="11" y="2"/>
                    <a:pt x="15" y="1"/>
                  </a:cubicBezTo>
                  <a:cubicBezTo>
                    <a:pt x="19" y="0"/>
                    <a:pt x="23" y="0"/>
                    <a:pt x="25" y="4"/>
                  </a:cubicBezTo>
                  <a:cubicBezTo>
                    <a:pt x="26" y="5"/>
                    <a:pt x="27" y="5"/>
                    <a:pt x="27" y="5"/>
                  </a:cubicBezTo>
                  <a:cubicBezTo>
                    <a:pt x="29" y="6"/>
                    <a:pt x="31" y="6"/>
                    <a:pt x="30" y="3"/>
                  </a:cubicBezTo>
                  <a:cubicBezTo>
                    <a:pt x="30" y="2"/>
                    <a:pt x="30" y="3"/>
                    <a:pt x="32" y="2"/>
                  </a:cubicBezTo>
                  <a:cubicBezTo>
                    <a:pt x="33" y="2"/>
                    <a:pt x="33" y="1"/>
                    <a:pt x="34" y="0"/>
                  </a:cubicBezTo>
                  <a:cubicBezTo>
                    <a:pt x="36" y="6"/>
                    <a:pt x="36" y="12"/>
                    <a:pt x="32" y="18"/>
                  </a:cubicBezTo>
                  <a:close/>
                </a:path>
              </a:pathLst>
            </a:custGeom>
            <a:solidFill>
              <a:srgbClr val="E38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 name="Freeform 2247"/>
            <p:cNvSpPr>
              <a:spLocks/>
            </p:cNvSpPr>
            <p:nvPr/>
          </p:nvSpPr>
          <p:spPr bwMode="auto">
            <a:xfrm>
              <a:off x="1754" y="1077"/>
              <a:ext cx="31" cy="127"/>
            </a:xfrm>
            <a:custGeom>
              <a:avLst/>
              <a:gdLst>
                <a:gd name="T0" fmla="*/ 2 w 13"/>
                <a:gd name="T1" fmla="*/ 52 h 54"/>
                <a:gd name="T2" fmla="*/ 4 w 13"/>
                <a:gd name="T3" fmla="*/ 41 h 54"/>
                <a:gd name="T4" fmla="*/ 4 w 13"/>
                <a:gd name="T5" fmla="*/ 37 h 54"/>
                <a:gd name="T6" fmla="*/ 7 w 13"/>
                <a:gd name="T7" fmla="*/ 20 h 54"/>
                <a:gd name="T8" fmla="*/ 8 w 13"/>
                <a:gd name="T9" fmla="*/ 5 h 54"/>
                <a:gd name="T10" fmla="*/ 1 w 13"/>
                <a:gd name="T11" fmla="*/ 1 h 54"/>
                <a:gd name="T12" fmla="*/ 11 w 13"/>
                <a:gd name="T13" fmla="*/ 7 h 54"/>
                <a:gd name="T14" fmla="*/ 9 w 13"/>
                <a:gd name="T15" fmla="*/ 22 h 54"/>
                <a:gd name="T16" fmla="*/ 7 w 13"/>
                <a:gd name="T17" fmla="*/ 36 h 54"/>
                <a:gd name="T18" fmla="*/ 7 w 13"/>
                <a:gd name="T19" fmla="*/ 39 h 54"/>
                <a:gd name="T20" fmla="*/ 6 w 13"/>
                <a:gd name="T21" fmla="*/ 51 h 54"/>
                <a:gd name="T22" fmla="*/ 4 w 13"/>
                <a:gd name="T23" fmla="*/ 53 h 54"/>
                <a:gd name="T24" fmla="*/ 2 w 13"/>
                <a:gd name="T25"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54">
                  <a:moveTo>
                    <a:pt x="2" y="52"/>
                  </a:moveTo>
                  <a:cubicBezTo>
                    <a:pt x="3" y="48"/>
                    <a:pt x="2" y="45"/>
                    <a:pt x="4" y="41"/>
                  </a:cubicBezTo>
                  <a:cubicBezTo>
                    <a:pt x="5" y="40"/>
                    <a:pt x="4" y="38"/>
                    <a:pt x="4" y="37"/>
                  </a:cubicBezTo>
                  <a:cubicBezTo>
                    <a:pt x="0" y="30"/>
                    <a:pt x="2" y="25"/>
                    <a:pt x="7" y="20"/>
                  </a:cubicBezTo>
                  <a:cubicBezTo>
                    <a:pt x="11" y="16"/>
                    <a:pt x="11" y="10"/>
                    <a:pt x="8" y="5"/>
                  </a:cubicBezTo>
                  <a:cubicBezTo>
                    <a:pt x="6" y="3"/>
                    <a:pt x="3" y="3"/>
                    <a:pt x="1" y="1"/>
                  </a:cubicBezTo>
                  <a:cubicBezTo>
                    <a:pt x="6" y="0"/>
                    <a:pt x="9" y="3"/>
                    <a:pt x="11" y="7"/>
                  </a:cubicBezTo>
                  <a:cubicBezTo>
                    <a:pt x="13" y="12"/>
                    <a:pt x="13" y="17"/>
                    <a:pt x="9" y="22"/>
                  </a:cubicBezTo>
                  <a:cubicBezTo>
                    <a:pt x="6" y="26"/>
                    <a:pt x="4" y="31"/>
                    <a:pt x="7" y="36"/>
                  </a:cubicBezTo>
                  <a:cubicBezTo>
                    <a:pt x="7" y="37"/>
                    <a:pt x="7" y="38"/>
                    <a:pt x="7" y="39"/>
                  </a:cubicBezTo>
                  <a:cubicBezTo>
                    <a:pt x="7" y="43"/>
                    <a:pt x="5" y="47"/>
                    <a:pt x="6" y="51"/>
                  </a:cubicBezTo>
                  <a:cubicBezTo>
                    <a:pt x="6" y="52"/>
                    <a:pt x="5" y="53"/>
                    <a:pt x="4" y="53"/>
                  </a:cubicBezTo>
                  <a:cubicBezTo>
                    <a:pt x="3" y="54"/>
                    <a:pt x="2" y="53"/>
                    <a:pt x="2" y="52"/>
                  </a:cubicBezTo>
                  <a:close/>
                </a:path>
              </a:pathLst>
            </a:custGeom>
            <a:solidFill>
              <a:srgbClr val="ED8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 name="Freeform 2248"/>
            <p:cNvSpPr>
              <a:spLocks/>
            </p:cNvSpPr>
            <p:nvPr/>
          </p:nvSpPr>
          <p:spPr bwMode="auto">
            <a:xfrm>
              <a:off x="1763" y="1093"/>
              <a:ext cx="36" cy="111"/>
            </a:xfrm>
            <a:custGeom>
              <a:avLst/>
              <a:gdLst>
                <a:gd name="T0" fmla="*/ 0 w 15"/>
                <a:gd name="T1" fmla="*/ 46 h 47"/>
                <a:gd name="T2" fmla="*/ 1 w 15"/>
                <a:gd name="T3" fmla="*/ 42 h 47"/>
                <a:gd name="T4" fmla="*/ 0 w 15"/>
                <a:gd name="T5" fmla="*/ 40 h 47"/>
                <a:gd name="T6" fmla="*/ 0 w 15"/>
                <a:gd name="T7" fmla="*/ 23 h 47"/>
                <a:gd name="T8" fmla="*/ 4 w 15"/>
                <a:gd name="T9" fmla="*/ 16 h 47"/>
                <a:gd name="T10" fmla="*/ 7 w 15"/>
                <a:gd name="T11" fmla="*/ 0 h 47"/>
                <a:gd name="T12" fmla="*/ 8 w 15"/>
                <a:gd name="T13" fmla="*/ 0 h 47"/>
                <a:gd name="T14" fmla="*/ 9 w 15"/>
                <a:gd name="T15" fmla="*/ 6 h 47"/>
                <a:gd name="T16" fmla="*/ 14 w 15"/>
                <a:gd name="T17" fmla="*/ 4 h 47"/>
                <a:gd name="T18" fmla="*/ 15 w 15"/>
                <a:gd name="T19" fmla="*/ 5 h 47"/>
                <a:gd name="T20" fmla="*/ 14 w 15"/>
                <a:gd name="T21" fmla="*/ 6 h 47"/>
                <a:gd name="T22" fmla="*/ 13 w 15"/>
                <a:gd name="T23" fmla="*/ 7 h 47"/>
                <a:gd name="T24" fmla="*/ 4 w 15"/>
                <a:gd name="T25" fmla="*/ 29 h 47"/>
                <a:gd name="T26" fmla="*/ 5 w 15"/>
                <a:gd name="T27" fmla="*/ 33 h 47"/>
                <a:gd name="T28" fmla="*/ 3 w 15"/>
                <a:gd name="T29" fmla="*/ 44 h 47"/>
                <a:gd name="T30" fmla="*/ 0 w 15"/>
                <a:gd name="T31"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7">
                  <a:moveTo>
                    <a:pt x="0" y="46"/>
                  </a:moveTo>
                  <a:cubicBezTo>
                    <a:pt x="1" y="45"/>
                    <a:pt x="1" y="44"/>
                    <a:pt x="1" y="42"/>
                  </a:cubicBezTo>
                  <a:cubicBezTo>
                    <a:pt x="0" y="41"/>
                    <a:pt x="0" y="41"/>
                    <a:pt x="0" y="40"/>
                  </a:cubicBezTo>
                  <a:cubicBezTo>
                    <a:pt x="3" y="35"/>
                    <a:pt x="1" y="29"/>
                    <a:pt x="0" y="23"/>
                  </a:cubicBezTo>
                  <a:cubicBezTo>
                    <a:pt x="0" y="21"/>
                    <a:pt x="1" y="18"/>
                    <a:pt x="4" y="16"/>
                  </a:cubicBezTo>
                  <a:cubicBezTo>
                    <a:pt x="8" y="11"/>
                    <a:pt x="9" y="6"/>
                    <a:pt x="7" y="0"/>
                  </a:cubicBezTo>
                  <a:cubicBezTo>
                    <a:pt x="7" y="0"/>
                    <a:pt x="7" y="0"/>
                    <a:pt x="8" y="0"/>
                  </a:cubicBezTo>
                  <a:cubicBezTo>
                    <a:pt x="8" y="2"/>
                    <a:pt x="9" y="4"/>
                    <a:pt x="9" y="6"/>
                  </a:cubicBezTo>
                  <a:cubicBezTo>
                    <a:pt x="11" y="5"/>
                    <a:pt x="12" y="4"/>
                    <a:pt x="14" y="4"/>
                  </a:cubicBezTo>
                  <a:cubicBezTo>
                    <a:pt x="14" y="5"/>
                    <a:pt x="15" y="4"/>
                    <a:pt x="15" y="5"/>
                  </a:cubicBezTo>
                  <a:cubicBezTo>
                    <a:pt x="14" y="6"/>
                    <a:pt x="14" y="6"/>
                    <a:pt x="14" y="6"/>
                  </a:cubicBezTo>
                  <a:cubicBezTo>
                    <a:pt x="14" y="6"/>
                    <a:pt x="13" y="7"/>
                    <a:pt x="13" y="7"/>
                  </a:cubicBezTo>
                  <a:cubicBezTo>
                    <a:pt x="6" y="12"/>
                    <a:pt x="2" y="22"/>
                    <a:pt x="4" y="29"/>
                  </a:cubicBezTo>
                  <a:cubicBezTo>
                    <a:pt x="5" y="31"/>
                    <a:pt x="5" y="32"/>
                    <a:pt x="5" y="33"/>
                  </a:cubicBezTo>
                  <a:cubicBezTo>
                    <a:pt x="4" y="37"/>
                    <a:pt x="2" y="40"/>
                    <a:pt x="3" y="44"/>
                  </a:cubicBezTo>
                  <a:cubicBezTo>
                    <a:pt x="3" y="46"/>
                    <a:pt x="1" y="47"/>
                    <a:pt x="0" y="46"/>
                  </a:cubicBezTo>
                  <a:close/>
                </a:path>
              </a:pathLst>
            </a:custGeom>
            <a:solidFill>
              <a:srgbClr val="7F3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 name="Freeform 2249"/>
            <p:cNvSpPr>
              <a:spLocks/>
            </p:cNvSpPr>
            <p:nvPr/>
          </p:nvSpPr>
          <p:spPr bwMode="auto">
            <a:xfrm>
              <a:off x="1851" y="1119"/>
              <a:ext cx="5" cy="14"/>
            </a:xfrm>
            <a:custGeom>
              <a:avLst/>
              <a:gdLst>
                <a:gd name="T0" fmla="*/ 1 w 2"/>
                <a:gd name="T1" fmla="*/ 6 h 6"/>
                <a:gd name="T2" fmla="*/ 2 w 2"/>
                <a:gd name="T3" fmla="*/ 0 h 6"/>
                <a:gd name="T4" fmla="*/ 1 w 2"/>
                <a:gd name="T5" fmla="*/ 6 h 6"/>
              </a:gdLst>
              <a:ahLst/>
              <a:cxnLst>
                <a:cxn ang="0">
                  <a:pos x="T0" y="T1"/>
                </a:cxn>
                <a:cxn ang="0">
                  <a:pos x="T2" y="T3"/>
                </a:cxn>
                <a:cxn ang="0">
                  <a:pos x="T4" y="T5"/>
                </a:cxn>
              </a:cxnLst>
              <a:rect l="0" t="0" r="r" b="b"/>
              <a:pathLst>
                <a:path w="2" h="6">
                  <a:moveTo>
                    <a:pt x="1" y="6"/>
                  </a:moveTo>
                  <a:cubicBezTo>
                    <a:pt x="0" y="3"/>
                    <a:pt x="0" y="1"/>
                    <a:pt x="2" y="0"/>
                  </a:cubicBezTo>
                  <a:cubicBezTo>
                    <a:pt x="2" y="2"/>
                    <a:pt x="2" y="4"/>
                    <a:pt x="1" y="6"/>
                  </a:cubicBezTo>
                  <a:close/>
                </a:path>
              </a:pathLst>
            </a:custGeom>
            <a:solidFill>
              <a:srgbClr val="E38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 name="Freeform 2250"/>
            <p:cNvSpPr>
              <a:spLocks/>
            </p:cNvSpPr>
            <p:nvPr/>
          </p:nvSpPr>
          <p:spPr bwMode="auto">
            <a:xfrm>
              <a:off x="1017" y="1415"/>
              <a:ext cx="14" cy="1601"/>
            </a:xfrm>
            <a:custGeom>
              <a:avLst/>
              <a:gdLst>
                <a:gd name="T0" fmla="*/ 2 w 6"/>
                <a:gd name="T1" fmla="*/ 104 h 676"/>
                <a:gd name="T2" fmla="*/ 3 w 6"/>
                <a:gd name="T3" fmla="*/ 99 h 676"/>
                <a:gd name="T4" fmla="*/ 3 w 6"/>
                <a:gd name="T5" fmla="*/ 20 h 676"/>
                <a:gd name="T6" fmla="*/ 5 w 6"/>
                <a:gd name="T7" fmla="*/ 0 h 676"/>
                <a:gd name="T8" fmla="*/ 5 w 6"/>
                <a:gd name="T9" fmla="*/ 4 h 676"/>
                <a:gd name="T10" fmla="*/ 5 w 6"/>
                <a:gd name="T11" fmla="*/ 149 h 676"/>
                <a:gd name="T12" fmla="*/ 5 w 6"/>
                <a:gd name="T13" fmla="*/ 221 h 676"/>
                <a:gd name="T14" fmla="*/ 4 w 6"/>
                <a:gd name="T15" fmla="*/ 369 h 676"/>
                <a:gd name="T16" fmla="*/ 3 w 6"/>
                <a:gd name="T17" fmla="*/ 399 h 676"/>
                <a:gd name="T18" fmla="*/ 3 w 6"/>
                <a:gd name="T19" fmla="*/ 446 h 676"/>
                <a:gd name="T20" fmla="*/ 3 w 6"/>
                <a:gd name="T21" fmla="*/ 486 h 676"/>
                <a:gd name="T22" fmla="*/ 4 w 6"/>
                <a:gd name="T23" fmla="*/ 497 h 676"/>
                <a:gd name="T24" fmla="*/ 4 w 6"/>
                <a:gd name="T25" fmla="*/ 500 h 676"/>
                <a:gd name="T26" fmla="*/ 4 w 6"/>
                <a:gd name="T27" fmla="*/ 510 h 676"/>
                <a:gd name="T28" fmla="*/ 4 w 6"/>
                <a:gd name="T29" fmla="*/ 565 h 676"/>
                <a:gd name="T30" fmla="*/ 5 w 6"/>
                <a:gd name="T31" fmla="*/ 662 h 676"/>
                <a:gd name="T32" fmla="*/ 3 w 6"/>
                <a:gd name="T33" fmla="*/ 674 h 676"/>
                <a:gd name="T34" fmla="*/ 3 w 6"/>
                <a:gd name="T35" fmla="*/ 674 h 676"/>
                <a:gd name="T36" fmla="*/ 1 w 6"/>
                <a:gd name="T37" fmla="*/ 676 h 676"/>
                <a:gd name="T38" fmla="*/ 0 w 6"/>
                <a:gd name="T39" fmla="*/ 674 h 676"/>
                <a:gd name="T40" fmla="*/ 0 w 6"/>
                <a:gd name="T41" fmla="*/ 671 h 676"/>
                <a:gd name="T42" fmla="*/ 0 w 6"/>
                <a:gd name="T43" fmla="*/ 561 h 676"/>
                <a:gd name="T44" fmla="*/ 0 w 6"/>
                <a:gd name="T45" fmla="*/ 514 h 676"/>
                <a:gd name="T46" fmla="*/ 1 w 6"/>
                <a:gd name="T47" fmla="*/ 496 h 676"/>
                <a:gd name="T48" fmla="*/ 1 w 6"/>
                <a:gd name="T49" fmla="*/ 495 h 676"/>
                <a:gd name="T50" fmla="*/ 1 w 6"/>
                <a:gd name="T51" fmla="*/ 461 h 676"/>
                <a:gd name="T52" fmla="*/ 1 w 6"/>
                <a:gd name="T53" fmla="*/ 456 h 676"/>
                <a:gd name="T54" fmla="*/ 1 w 6"/>
                <a:gd name="T55" fmla="*/ 429 h 676"/>
                <a:gd name="T56" fmla="*/ 1 w 6"/>
                <a:gd name="T57" fmla="*/ 425 h 676"/>
                <a:gd name="T58" fmla="*/ 1 w 6"/>
                <a:gd name="T59" fmla="*/ 397 h 676"/>
                <a:gd name="T60" fmla="*/ 1 w 6"/>
                <a:gd name="T61" fmla="*/ 297 h 676"/>
                <a:gd name="T62" fmla="*/ 2 w 6"/>
                <a:gd name="T63" fmla="*/ 235 h 676"/>
                <a:gd name="T64" fmla="*/ 2 w 6"/>
                <a:gd name="T65" fmla="*/ 111 h 676"/>
                <a:gd name="T66" fmla="*/ 2 w 6"/>
                <a:gd name="T67" fmla="*/ 107 h 676"/>
                <a:gd name="T68" fmla="*/ 2 w 6"/>
                <a:gd name="T69" fmla="*/ 104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676">
                  <a:moveTo>
                    <a:pt x="2" y="104"/>
                  </a:moveTo>
                  <a:cubicBezTo>
                    <a:pt x="4" y="102"/>
                    <a:pt x="3" y="101"/>
                    <a:pt x="3" y="99"/>
                  </a:cubicBezTo>
                  <a:cubicBezTo>
                    <a:pt x="3" y="73"/>
                    <a:pt x="3" y="47"/>
                    <a:pt x="3" y="20"/>
                  </a:cubicBezTo>
                  <a:cubicBezTo>
                    <a:pt x="3" y="14"/>
                    <a:pt x="2" y="7"/>
                    <a:pt x="5" y="0"/>
                  </a:cubicBezTo>
                  <a:cubicBezTo>
                    <a:pt x="5" y="1"/>
                    <a:pt x="5" y="3"/>
                    <a:pt x="5" y="4"/>
                  </a:cubicBezTo>
                  <a:cubicBezTo>
                    <a:pt x="5" y="52"/>
                    <a:pt x="6" y="101"/>
                    <a:pt x="5" y="149"/>
                  </a:cubicBezTo>
                  <a:cubicBezTo>
                    <a:pt x="5" y="173"/>
                    <a:pt x="5" y="197"/>
                    <a:pt x="5" y="221"/>
                  </a:cubicBezTo>
                  <a:cubicBezTo>
                    <a:pt x="3" y="270"/>
                    <a:pt x="4" y="319"/>
                    <a:pt x="4" y="369"/>
                  </a:cubicBezTo>
                  <a:cubicBezTo>
                    <a:pt x="4" y="379"/>
                    <a:pt x="3" y="389"/>
                    <a:pt x="3" y="399"/>
                  </a:cubicBezTo>
                  <a:cubicBezTo>
                    <a:pt x="3" y="415"/>
                    <a:pt x="3" y="430"/>
                    <a:pt x="3" y="446"/>
                  </a:cubicBezTo>
                  <a:cubicBezTo>
                    <a:pt x="3" y="460"/>
                    <a:pt x="3" y="473"/>
                    <a:pt x="3" y="486"/>
                  </a:cubicBezTo>
                  <a:cubicBezTo>
                    <a:pt x="3" y="490"/>
                    <a:pt x="4" y="493"/>
                    <a:pt x="4" y="497"/>
                  </a:cubicBezTo>
                  <a:cubicBezTo>
                    <a:pt x="4" y="498"/>
                    <a:pt x="4" y="499"/>
                    <a:pt x="4" y="500"/>
                  </a:cubicBezTo>
                  <a:cubicBezTo>
                    <a:pt x="4" y="503"/>
                    <a:pt x="4" y="507"/>
                    <a:pt x="4" y="510"/>
                  </a:cubicBezTo>
                  <a:cubicBezTo>
                    <a:pt x="4" y="528"/>
                    <a:pt x="4" y="547"/>
                    <a:pt x="4" y="565"/>
                  </a:cubicBezTo>
                  <a:cubicBezTo>
                    <a:pt x="5" y="597"/>
                    <a:pt x="5" y="629"/>
                    <a:pt x="5" y="662"/>
                  </a:cubicBezTo>
                  <a:cubicBezTo>
                    <a:pt x="5" y="666"/>
                    <a:pt x="4" y="670"/>
                    <a:pt x="3" y="674"/>
                  </a:cubicBezTo>
                  <a:cubicBezTo>
                    <a:pt x="3" y="674"/>
                    <a:pt x="3" y="674"/>
                    <a:pt x="3" y="674"/>
                  </a:cubicBezTo>
                  <a:cubicBezTo>
                    <a:pt x="3" y="675"/>
                    <a:pt x="3" y="676"/>
                    <a:pt x="1" y="676"/>
                  </a:cubicBezTo>
                  <a:cubicBezTo>
                    <a:pt x="0" y="676"/>
                    <a:pt x="0" y="675"/>
                    <a:pt x="0" y="674"/>
                  </a:cubicBezTo>
                  <a:cubicBezTo>
                    <a:pt x="0" y="673"/>
                    <a:pt x="0" y="672"/>
                    <a:pt x="0" y="671"/>
                  </a:cubicBezTo>
                  <a:cubicBezTo>
                    <a:pt x="0" y="635"/>
                    <a:pt x="0" y="598"/>
                    <a:pt x="0" y="561"/>
                  </a:cubicBezTo>
                  <a:cubicBezTo>
                    <a:pt x="0" y="546"/>
                    <a:pt x="0" y="530"/>
                    <a:pt x="0" y="514"/>
                  </a:cubicBezTo>
                  <a:cubicBezTo>
                    <a:pt x="1" y="508"/>
                    <a:pt x="0" y="502"/>
                    <a:pt x="1" y="496"/>
                  </a:cubicBezTo>
                  <a:cubicBezTo>
                    <a:pt x="1" y="496"/>
                    <a:pt x="1" y="495"/>
                    <a:pt x="1" y="495"/>
                  </a:cubicBezTo>
                  <a:cubicBezTo>
                    <a:pt x="1" y="484"/>
                    <a:pt x="0" y="472"/>
                    <a:pt x="1" y="461"/>
                  </a:cubicBezTo>
                  <a:cubicBezTo>
                    <a:pt x="0" y="459"/>
                    <a:pt x="1" y="458"/>
                    <a:pt x="1" y="456"/>
                  </a:cubicBezTo>
                  <a:cubicBezTo>
                    <a:pt x="1" y="447"/>
                    <a:pt x="1" y="438"/>
                    <a:pt x="1" y="429"/>
                  </a:cubicBezTo>
                  <a:cubicBezTo>
                    <a:pt x="1" y="428"/>
                    <a:pt x="1" y="426"/>
                    <a:pt x="1" y="425"/>
                  </a:cubicBezTo>
                  <a:cubicBezTo>
                    <a:pt x="1" y="416"/>
                    <a:pt x="1" y="407"/>
                    <a:pt x="1" y="397"/>
                  </a:cubicBezTo>
                  <a:cubicBezTo>
                    <a:pt x="1" y="364"/>
                    <a:pt x="1" y="330"/>
                    <a:pt x="1" y="297"/>
                  </a:cubicBezTo>
                  <a:cubicBezTo>
                    <a:pt x="1" y="276"/>
                    <a:pt x="1" y="256"/>
                    <a:pt x="2" y="235"/>
                  </a:cubicBezTo>
                  <a:cubicBezTo>
                    <a:pt x="2" y="194"/>
                    <a:pt x="2" y="152"/>
                    <a:pt x="2" y="111"/>
                  </a:cubicBezTo>
                  <a:cubicBezTo>
                    <a:pt x="2" y="110"/>
                    <a:pt x="2" y="108"/>
                    <a:pt x="2" y="107"/>
                  </a:cubicBezTo>
                  <a:cubicBezTo>
                    <a:pt x="2" y="106"/>
                    <a:pt x="2" y="105"/>
                    <a:pt x="2" y="104"/>
                  </a:cubicBezTo>
                  <a:close/>
                </a:path>
              </a:pathLst>
            </a:custGeom>
            <a:solidFill>
              <a:srgbClr val="D9A1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 name="Freeform 2251"/>
            <p:cNvSpPr>
              <a:spLocks/>
            </p:cNvSpPr>
            <p:nvPr/>
          </p:nvSpPr>
          <p:spPr bwMode="auto">
            <a:xfrm>
              <a:off x="1024" y="2599"/>
              <a:ext cx="7" cy="412"/>
            </a:xfrm>
            <a:custGeom>
              <a:avLst/>
              <a:gdLst>
                <a:gd name="T0" fmla="*/ 0 w 3"/>
                <a:gd name="T1" fmla="*/ 174 h 174"/>
                <a:gd name="T2" fmla="*/ 1 w 3"/>
                <a:gd name="T3" fmla="*/ 72 h 174"/>
                <a:gd name="T4" fmla="*/ 1 w 3"/>
                <a:gd name="T5" fmla="*/ 10 h 174"/>
                <a:gd name="T6" fmla="*/ 1 w 3"/>
                <a:gd name="T7" fmla="*/ 0 h 174"/>
                <a:gd name="T8" fmla="*/ 2 w 3"/>
                <a:gd name="T9" fmla="*/ 4 h 174"/>
                <a:gd name="T10" fmla="*/ 2 w 3"/>
                <a:gd name="T11" fmla="*/ 55 h 174"/>
                <a:gd name="T12" fmla="*/ 2 w 3"/>
                <a:gd name="T13" fmla="*/ 83 h 174"/>
                <a:gd name="T14" fmla="*/ 2 w 3"/>
                <a:gd name="T15" fmla="*/ 171 h 174"/>
                <a:gd name="T16" fmla="*/ 0 w 3"/>
                <a:gd name="T1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74">
                  <a:moveTo>
                    <a:pt x="0" y="174"/>
                  </a:moveTo>
                  <a:cubicBezTo>
                    <a:pt x="2" y="140"/>
                    <a:pt x="1" y="106"/>
                    <a:pt x="1" y="72"/>
                  </a:cubicBezTo>
                  <a:cubicBezTo>
                    <a:pt x="1" y="51"/>
                    <a:pt x="1" y="30"/>
                    <a:pt x="1" y="10"/>
                  </a:cubicBezTo>
                  <a:cubicBezTo>
                    <a:pt x="1" y="6"/>
                    <a:pt x="0" y="3"/>
                    <a:pt x="1" y="0"/>
                  </a:cubicBezTo>
                  <a:cubicBezTo>
                    <a:pt x="2" y="1"/>
                    <a:pt x="2" y="3"/>
                    <a:pt x="2" y="4"/>
                  </a:cubicBezTo>
                  <a:cubicBezTo>
                    <a:pt x="2" y="21"/>
                    <a:pt x="2" y="38"/>
                    <a:pt x="2" y="55"/>
                  </a:cubicBezTo>
                  <a:cubicBezTo>
                    <a:pt x="2" y="65"/>
                    <a:pt x="2" y="74"/>
                    <a:pt x="2" y="83"/>
                  </a:cubicBezTo>
                  <a:cubicBezTo>
                    <a:pt x="3" y="112"/>
                    <a:pt x="2" y="142"/>
                    <a:pt x="2" y="171"/>
                  </a:cubicBezTo>
                  <a:cubicBezTo>
                    <a:pt x="2" y="172"/>
                    <a:pt x="1" y="173"/>
                    <a:pt x="0" y="174"/>
                  </a:cubicBezTo>
                  <a:close/>
                </a:path>
              </a:pathLst>
            </a:custGeom>
            <a:solidFill>
              <a:srgbClr val="AB72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 name="Freeform 2252"/>
            <p:cNvSpPr>
              <a:spLocks/>
            </p:cNvSpPr>
            <p:nvPr/>
          </p:nvSpPr>
          <p:spPr bwMode="auto">
            <a:xfrm>
              <a:off x="1031" y="2848"/>
              <a:ext cx="22" cy="142"/>
            </a:xfrm>
            <a:custGeom>
              <a:avLst/>
              <a:gdLst>
                <a:gd name="T0" fmla="*/ 9 w 9"/>
                <a:gd name="T1" fmla="*/ 53 h 60"/>
                <a:gd name="T2" fmla="*/ 9 w 9"/>
                <a:gd name="T3" fmla="*/ 60 h 60"/>
                <a:gd name="T4" fmla="*/ 8 w 9"/>
                <a:gd name="T5" fmla="*/ 56 h 60"/>
                <a:gd name="T6" fmla="*/ 7 w 9"/>
                <a:gd name="T7" fmla="*/ 26 h 60"/>
                <a:gd name="T8" fmla="*/ 7 w 9"/>
                <a:gd name="T9" fmla="*/ 21 h 60"/>
                <a:gd name="T10" fmla="*/ 0 w 9"/>
                <a:gd name="T11" fmla="*/ 11 h 60"/>
                <a:gd name="T12" fmla="*/ 5 w 9"/>
                <a:gd name="T13" fmla="*/ 13 h 60"/>
                <a:gd name="T14" fmla="*/ 0 w 9"/>
                <a:gd name="T15" fmla="*/ 7 h 60"/>
                <a:gd name="T16" fmla="*/ 6 w 9"/>
                <a:gd name="T17" fmla="*/ 9 h 60"/>
                <a:gd name="T18" fmla="*/ 0 w 9"/>
                <a:gd name="T19" fmla="*/ 0 h 60"/>
                <a:gd name="T20" fmla="*/ 5 w 9"/>
                <a:gd name="T21" fmla="*/ 3 h 60"/>
                <a:gd name="T22" fmla="*/ 6 w 9"/>
                <a:gd name="T23" fmla="*/ 5 h 60"/>
                <a:gd name="T24" fmla="*/ 8 w 9"/>
                <a:gd name="T25" fmla="*/ 27 h 60"/>
                <a:gd name="T26" fmla="*/ 9 w 9"/>
                <a:gd name="T27"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60">
                  <a:moveTo>
                    <a:pt x="9" y="53"/>
                  </a:moveTo>
                  <a:cubicBezTo>
                    <a:pt x="9" y="55"/>
                    <a:pt x="9" y="57"/>
                    <a:pt x="9" y="60"/>
                  </a:cubicBezTo>
                  <a:cubicBezTo>
                    <a:pt x="8" y="58"/>
                    <a:pt x="8" y="57"/>
                    <a:pt x="8" y="56"/>
                  </a:cubicBezTo>
                  <a:cubicBezTo>
                    <a:pt x="8" y="46"/>
                    <a:pt x="8" y="36"/>
                    <a:pt x="7" y="26"/>
                  </a:cubicBezTo>
                  <a:cubicBezTo>
                    <a:pt x="7" y="24"/>
                    <a:pt x="7" y="23"/>
                    <a:pt x="7" y="21"/>
                  </a:cubicBezTo>
                  <a:cubicBezTo>
                    <a:pt x="7" y="17"/>
                    <a:pt x="5" y="14"/>
                    <a:pt x="0" y="11"/>
                  </a:cubicBezTo>
                  <a:cubicBezTo>
                    <a:pt x="2" y="10"/>
                    <a:pt x="3" y="13"/>
                    <a:pt x="5" y="13"/>
                  </a:cubicBezTo>
                  <a:cubicBezTo>
                    <a:pt x="5" y="10"/>
                    <a:pt x="2" y="9"/>
                    <a:pt x="0" y="7"/>
                  </a:cubicBezTo>
                  <a:cubicBezTo>
                    <a:pt x="3" y="6"/>
                    <a:pt x="4" y="8"/>
                    <a:pt x="6" y="9"/>
                  </a:cubicBezTo>
                  <a:cubicBezTo>
                    <a:pt x="5" y="6"/>
                    <a:pt x="3" y="3"/>
                    <a:pt x="0" y="0"/>
                  </a:cubicBezTo>
                  <a:cubicBezTo>
                    <a:pt x="3" y="1"/>
                    <a:pt x="3" y="2"/>
                    <a:pt x="5" y="3"/>
                  </a:cubicBezTo>
                  <a:cubicBezTo>
                    <a:pt x="5" y="4"/>
                    <a:pt x="5" y="5"/>
                    <a:pt x="6" y="5"/>
                  </a:cubicBezTo>
                  <a:cubicBezTo>
                    <a:pt x="7" y="12"/>
                    <a:pt x="8" y="20"/>
                    <a:pt x="8" y="27"/>
                  </a:cubicBezTo>
                  <a:cubicBezTo>
                    <a:pt x="8" y="36"/>
                    <a:pt x="9" y="44"/>
                    <a:pt x="9" y="53"/>
                  </a:cubicBezTo>
                  <a:close/>
                </a:path>
              </a:pathLst>
            </a:custGeom>
            <a:solidFill>
              <a:srgbClr val="F0D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 name="Freeform 2253"/>
            <p:cNvSpPr>
              <a:spLocks/>
            </p:cNvSpPr>
            <p:nvPr/>
          </p:nvSpPr>
          <p:spPr bwMode="auto">
            <a:xfrm>
              <a:off x="1036" y="2251"/>
              <a:ext cx="17" cy="97"/>
            </a:xfrm>
            <a:custGeom>
              <a:avLst/>
              <a:gdLst>
                <a:gd name="T0" fmla="*/ 5 w 7"/>
                <a:gd name="T1" fmla="*/ 28 h 41"/>
                <a:gd name="T2" fmla="*/ 2 w 7"/>
                <a:gd name="T3" fmla="*/ 20 h 41"/>
                <a:gd name="T4" fmla="*/ 1 w 7"/>
                <a:gd name="T5" fmla="*/ 7 h 41"/>
                <a:gd name="T6" fmla="*/ 2 w 7"/>
                <a:gd name="T7" fmla="*/ 0 h 41"/>
                <a:gd name="T8" fmla="*/ 3 w 7"/>
                <a:gd name="T9" fmla="*/ 12 h 41"/>
                <a:gd name="T10" fmla="*/ 6 w 7"/>
                <a:gd name="T11" fmla="*/ 24 h 41"/>
                <a:gd name="T12" fmla="*/ 6 w 7"/>
                <a:gd name="T13" fmla="*/ 31 h 41"/>
                <a:gd name="T14" fmla="*/ 6 w 7"/>
                <a:gd name="T15" fmla="*/ 41 h 41"/>
                <a:gd name="T16" fmla="*/ 5 w 7"/>
                <a:gd name="T17" fmla="*/ 38 h 41"/>
                <a:gd name="T18" fmla="*/ 5 w 7"/>
                <a:gd name="T19"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1">
                  <a:moveTo>
                    <a:pt x="5" y="28"/>
                  </a:moveTo>
                  <a:cubicBezTo>
                    <a:pt x="4" y="25"/>
                    <a:pt x="3" y="22"/>
                    <a:pt x="2" y="20"/>
                  </a:cubicBezTo>
                  <a:cubicBezTo>
                    <a:pt x="0" y="16"/>
                    <a:pt x="1" y="12"/>
                    <a:pt x="1" y="7"/>
                  </a:cubicBezTo>
                  <a:cubicBezTo>
                    <a:pt x="2" y="5"/>
                    <a:pt x="1" y="2"/>
                    <a:pt x="2" y="0"/>
                  </a:cubicBezTo>
                  <a:cubicBezTo>
                    <a:pt x="3" y="4"/>
                    <a:pt x="1" y="8"/>
                    <a:pt x="3" y="12"/>
                  </a:cubicBezTo>
                  <a:cubicBezTo>
                    <a:pt x="3" y="16"/>
                    <a:pt x="5" y="20"/>
                    <a:pt x="6" y="24"/>
                  </a:cubicBezTo>
                  <a:cubicBezTo>
                    <a:pt x="4" y="27"/>
                    <a:pt x="7" y="29"/>
                    <a:pt x="6" y="31"/>
                  </a:cubicBezTo>
                  <a:cubicBezTo>
                    <a:pt x="6" y="34"/>
                    <a:pt x="6" y="38"/>
                    <a:pt x="6" y="41"/>
                  </a:cubicBezTo>
                  <a:cubicBezTo>
                    <a:pt x="4" y="40"/>
                    <a:pt x="5" y="39"/>
                    <a:pt x="5" y="38"/>
                  </a:cubicBezTo>
                  <a:cubicBezTo>
                    <a:pt x="5" y="35"/>
                    <a:pt x="6" y="31"/>
                    <a:pt x="5" y="28"/>
                  </a:cubicBezTo>
                  <a:close/>
                </a:path>
              </a:pathLst>
            </a:custGeom>
            <a:solidFill>
              <a:srgbClr val="744D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 name="Freeform 2254"/>
            <p:cNvSpPr>
              <a:spLocks/>
            </p:cNvSpPr>
            <p:nvPr/>
          </p:nvSpPr>
          <p:spPr bwMode="auto">
            <a:xfrm>
              <a:off x="1036" y="2343"/>
              <a:ext cx="12" cy="55"/>
            </a:xfrm>
            <a:custGeom>
              <a:avLst/>
              <a:gdLst>
                <a:gd name="T0" fmla="*/ 5 w 5"/>
                <a:gd name="T1" fmla="*/ 20 h 23"/>
                <a:gd name="T2" fmla="*/ 5 w 5"/>
                <a:gd name="T3" fmla="*/ 23 h 23"/>
                <a:gd name="T4" fmla="*/ 1 w 5"/>
                <a:gd name="T5" fmla="*/ 16 h 23"/>
                <a:gd name="T6" fmla="*/ 1 w 5"/>
                <a:gd name="T7" fmla="*/ 2 h 23"/>
                <a:gd name="T8" fmla="*/ 2 w 5"/>
                <a:gd name="T9" fmla="*/ 1 h 23"/>
                <a:gd name="T10" fmla="*/ 5 w 5"/>
                <a:gd name="T11" fmla="*/ 20 h 23"/>
              </a:gdLst>
              <a:ahLst/>
              <a:cxnLst>
                <a:cxn ang="0">
                  <a:pos x="T0" y="T1"/>
                </a:cxn>
                <a:cxn ang="0">
                  <a:pos x="T2" y="T3"/>
                </a:cxn>
                <a:cxn ang="0">
                  <a:pos x="T4" y="T5"/>
                </a:cxn>
                <a:cxn ang="0">
                  <a:pos x="T6" y="T7"/>
                </a:cxn>
                <a:cxn ang="0">
                  <a:pos x="T8" y="T9"/>
                </a:cxn>
                <a:cxn ang="0">
                  <a:pos x="T10" y="T11"/>
                </a:cxn>
              </a:cxnLst>
              <a:rect l="0" t="0" r="r" b="b"/>
              <a:pathLst>
                <a:path w="5" h="23">
                  <a:moveTo>
                    <a:pt x="5" y="20"/>
                  </a:moveTo>
                  <a:cubicBezTo>
                    <a:pt x="4" y="21"/>
                    <a:pt x="5" y="22"/>
                    <a:pt x="5" y="23"/>
                  </a:cubicBezTo>
                  <a:cubicBezTo>
                    <a:pt x="4" y="21"/>
                    <a:pt x="2" y="18"/>
                    <a:pt x="1" y="16"/>
                  </a:cubicBezTo>
                  <a:cubicBezTo>
                    <a:pt x="0" y="11"/>
                    <a:pt x="1" y="6"/>
                    <a:pt x="1" y="2"/>
                  </a:cubicBezTo>
                  <a:cubicBezTo>
                    <a:pt x="1" y="0"/>
                    <a:pt x="2" y="1"/>
                    <a:pt x="2" y="1"/>
                  </a:cubicBezTo>
                  <a:cubicBezTo>
                    <a:pt x="2" y="8"/>
                    <a:pt x="4" y="14"/>
                    <a:pt x="5" y="20"/>
                  </a:cubicBezTo>
                  <a:close/>
                </a:path>
              </a:pathLst>
            </a:custGeom>
            <a:solidFill>
              <a:srgbClr val="663E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 name="Freeform 2255"/>
            <p:cNvSpPr>
              <a:spLocks/>
            </p:cNvSpPr>
            <p:nvPr/>
          </p:nvSpPr>
          <p:spPr bwMode="auto">
            <a:xfrm>
              <a:off x="1773" y="1091"/>
              <a:ext cx="83" cy="99"/>
            </a:xfrm>
            <a:custGeom>
              <a:avLst/>
              <a:gdLst>
                <a:gd name="T0" fmla="*/ 9 w 35"/>
                <a:gd name="T1" fmla="*/ 7 h 42"/>
                <a:gd name="T2" fmla="*/ 10 w 35"/>
                <a:gd name="T3" fmla="*/ 7 h 42"/>
                <a:gd name="T4" fmla="*/ 13 w 35"/>
                <a:gd name="T5" fmla="*/ 14 h 42"/>
                <a:gd name="T6" fmla="*/ 12 w 35"/>
                <a:gd name="T7" fmla="*/ 22 h 42"/>
                <a:gd name="T8" fmla="*/ 10 w 35"/>
                <a:gd name="T9" fmla="*/ 31 h 42"/>
                <a:gd name="T10" fmla="*/ 16 w 35"/>
                <a:gd name="T11" fmla="*/ 30 h 42"/>
                <a:gd name="T12" fmla="*/ 21 w 35"/>
                <a:gd name="T13" fmla="*/ 28 h 42"/>
                <a:gd name="T14" fmla="*/ 16 w 35"/>
                <a:gd name="T15" fmla="*/ 23 h 42"/>
                <a:gd name="T16" fmla="*/ 25 w 35"/>
                <a:gd name="T17" fmla="*/ 7 h 42"/>
                <a:gd name="T18" fmla="*/ 25 w 35"/>
                <a:gd name="T19" fmla="*/ 6 h 42"/>
                <a:gd name="T20" fmla="*/ 20 w 35"/>
                <a:gd name="T21" fmla="*/ 1 h 42"/>
                <a:gd name="T22" fmla="*/ 22 w 35"/>
                <a:gd name="T23" fmla="*/ 0 h 42"/>
                <a:gd name="T24" fmla="*/ 27 w 35"/>
                <a:gd name="T25" fmla="*/ 2 h 42"/>
                <a:gd name="T26" fmla="*/ 32 w 35"/>
                <a:gd name="T27" fmla="*/ 5 h 42"/>
                <a:gd name="T28" fmla="*/ 34 w 35"/>
                <a:gd name="T29" fmla="*/ 9 h 42"/>
                <a:gd name="T30" fmla="*/ 31 w 35"/>
                <a:gd name="T31" fmla="*/ 13 h 42"/>
                <a:gd name="T32" fmla="*/ 30 w 35"/>
                <a:gd name="T33" fmla="*/ 15 h 42"/>
                <a:gd name="T34" fmla="*/ 29 w 35"/>
                <a:gd name="T35" fmla="*/ 19 h 42"/>
                <a:gd name="T36" fmla="*/ 27 w 35"/>
                <a:gd name="T37" fmla="*/ 30 h 42"/>
                <a:gd name="T38" fmla="*/ 22 w 35"/>
                <a:gd name="T39" fmla="*/ 37 h 42"/>
                <a:gd name="T40" fmla="*/ 10 w 35"/>
                <a:gd name="T41" fmla="*/ 40 h 42"/>
                <a:gd name="T42" fmla="*/ 4 w 35"/>
                <a:gd name="T43" fmla="*/ 42 h 42"/>
                <a:gd name="T44" fmla="*/ 1 w 35"/>
                <a:gd name="T45" fmla="*/ 38 h 42"/>
                <a:gd name="T46" fmla="*/ 1 w 35"/>
                <a:gd name="T47" fmla="*/ 26 h 42"/>
                <a:gd name="T48" fmla="*/ 9 w 35"/>
                <a:gd name="T4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42">
                  <a:moveTo>
                    <a:pt x="9" y="7"/>
                  </a:moveTo>
                  <a:cubicBezTo>
                    <a:pt x="9" y="7"/>
                    <a:pt x="10" y="7"/>
                    <a:pt x="10" y="7"/>
                  </a:cubicBezTo>
                  <a:cubicBezTo>
                    <a:pt x="15" y="7"/>
                    <a:pt x="16" y="9"/>
                    <a:pt x="13" y="14"/>
                  </a:cubicBezTo>
                  <a:cubicBezTo>
                    <a:pt x="12" y="17"/>
                    <a:pt x="11" y="19"/>
                    <a:pt x="12" y="22"/>
                  </a:cubicBezTo>
                  <a:cubicBezTo>
                    <a:pt x="12" y="25"/>
                    <a:pt x="10" y="28"/>
                    <a:pt x="10" y="31"/>
                  </a:cubicBezTo>
                  <a:cubicBezTo>
                    <a:pt x="12" y="32"/>
                    <a:pt x="14" y="32"/>
                    <a:pt x="16" y="30"/>
                  </a:cubicBezTo>
                  <a:cubicBezTo>
                    <a:pt x="17" y="29"/>
                    <a:pt x="19" y="28"/>
                    <a:pt x="21" y="28"/>
                  </a:cubicBezTo>
                  <a:cubicBezTo>
                    <a:pt x="17" y="28"/>
                    <a:pt x="16" y="27"/>
                    <a:pt x="16" y="23"/>
                  </a:cubicBezTo>
                  <a:cubicBezTo>
                    <a:pt x="16" y="17"/>
                    <a:pt x="18" y="10"/>
                    <a:pt x="25" y="7"/>
                  </a:cubicBezTo>
                  <a:cubicBezTo>
                    <a:pt x="25" y="7"/>
                    <a:pt x="25" y="6"/>
                    <a:pt x="25" y="6"/>
                  </a:cubicBezTo>
                  <a:cubicBezTo>
                    <a:pt x="20" y="5"/>
                    <a:pt x="19" y="4"/>
                    <a:pt x="20" y="1"/>
                  </a:cubicBezTo>
                  <a:cubicBezTo>
                    <a:pt x="21" y="0"/>
                    <a:pt x="21" y="0"/>
                    <a:pt x="22" y="0"/>
                  </a:cubicBezTo>
                  <a:cubicBezTo>
                    <a:pt x="24" y="0"/>
                    <a:pt x="26" y="1"/>
                    <a:pt x="27" y="2"/>
                  </a:cubicBezTo>
                  <a:cubicBezTo>
                    <a:pt x="28" y="4"/>
                    <a:pt x="30" y="5"/>
                    <a:pt x="32" y="5"/>
                  </a:cubicBezTo>
                  <a:cubicBezTo>
                    <a:pt x="34" y="6"/>
                    <a:pt x="35" y="7"/>
                    <a:pt x="34" y="9"/>
                  </a:cubicBezTo>
                  <a:cubicBezTo>
                    <a:pt x="33" y="10"/>
                    <a:pt x="33" y="12"/>
                    <a:pt x="31" y="13"/>
                  </a:cubicBezTo>
                  <a:cubicBezTo>
                    <a:pt x="30" y="13"/>
                    <a:pt x="31" y="14"/>
                    <a:pt x="30" y="15"/>
                  </a:cubicBezTo>
                  <a:cubicBezTo>
                    <a:pt x="30" y="16"/>
                    <a:pt x="30" y="18"/>
                    <a:pt x="29" y="19"/>
                  </a:cubicBezTo>
                  <a:cubicBezTo>
                    <a:pt x="26" y="22"/>
                    <a:pt x="26" y="26"/>
                    <a:pt x="27" y="30"/>
                  </a:cubicBezTo>
                  <a:cubicBezTo>
                    <a:pt x="28" y="35"/>
                    <a:pt x="26" y="36"/>
                    <a:pt x="22" y="37"/>
                  </a:cubicBezTo>
                  <a:cubicBezTo>
                    <a:pt x="17" y="37"/>
                    <a:pt x="14" y="38"/>
                    <a:pt x="10" y="40"/>
                  </a:cubicBezTo>
                  <a:cubicBezTo>
                    <a:pt x="8" y="41"/>
                    <a:pt x="6" y="42"/>
                    <a:pt x="4" y="42"/>
                  </a:cubicBezTo>
                  <a:cubicBezTo>
                    <a:pt x="2" y="42"/>
                    <a:pt x="0" y="41"/>
                    <a:pt x="1" y="38"/>
                  </a:cubicBezTo>
                  <a:cubicBezTo>
                    <a:pt x="1" y="34"/>
                    <a:pt x="1" y="30"/>
                    <a:pt x="1" y="26"/>
                  </a:cubicBezTo>
                  <a:cubicBezTo>
                    <a:pt x="4" y="20"/>
                    <a:pt x="6" y="13"/>
                    <a:pt x="9" y="7"/>
                  </a:cubicBezTo>
                  <a:close/>
                </a:path>
              </a:pathLst>
            </a:custGeom>
            <a:solidFill>
              <a:srgbClr val="F5C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8" name="Freeform 2256"/>
            <p:cNvSpPr>
              <a:spLocks/>
            </p:cNvSpPr>
            <p:nvPr/>
          </p:nvSpPr>
          <p:spPr bwMode="auto">
            <a:xfrm>
              <a:off x="1763" y="1157"/>
              <a:ext cx="91" cy="69"/>
            </a:xfrm>
            <a:custGeom>
              <a:avLst/>
              <a:gdLst>
                <a:gd name="T0" fmla="*/ 9 w 38"/>
                <a:gd name="T1" fmla="*/ 27 h 29"/>
                <a:gd name="T2" fmla="*/ 17 w 38"/>
                <a:gd name="T3" fmla="*/ 22 h 29"/>
                <a:gd name="T4" fmla="*/ 23 w 38"/>
                <a:gd name="T5" fmla="*/ 22 h 29"/>
                <a:gd name="T6" fmla="*/ 33 w 38"/>
                <a:gd name="T7" fmla="*/ 14 h 29"/>
                <a:gd name="T8" fmla="*/ 5 w 38"/>
                <a:gd name="T9" fmla="*/ 23 h 29"/>
                <a:gd name="T10" fmla="*/ 0 w 38"/>
                <a:gd name="T11" fmla="*/ 24 h 29"/>
                <a:gd name="T12" fmla="*/ 2 w 38"/>
                <a:gd name="T13" fmla="*/ 22 h 29"/>
                <a:gd name="T14" fmla="*/ 25 w 38"/>
                <a:gd name="T15" fmla="*/ 13 h 29"/>
                <a:gd name="T16" fmla="*/ 32 w 38"/>
                <a:gd name="T17" fmla="*/ 7 h 29"/>
                <a:gd name="T18" fmla="*/ 32 w 38"/>
                <a:gd name="T19" fmla="*/ 3 h 29"/>
                <a:gd name="T20" fmla="*/ 34 w 38"/>
                <a:gd name="T21" fmla="*/ 0 h 29"/>
                <a:gd name="T22" fmla="*/ 35 w 38"/>
                <a:gd name="T23" fmla="*/ 2 h 29"/>
                <a:gd name="T24" fmla="*/ 33 w 38"/>
                <a:gd name="T25" fmla="*/ 21 h 29"/>
                <a:gd name="T26" fmla="*/ 27 w 38"/>
                <a:gd name="T27" fmla="*/ 24 h 29"/>
                <a:gd name="T28" fmla="*/ 24 w 38"/>
                <a:gd name="T29" fmla="*/ 24 h 29"/>
                <a:gd name="T30" fmla="*/ 17 w 38"/>
                <a:gd name="T31" fmla="*/ 26 h 29"/>
                <a:gd name="T32" fmla="*/ 9 w 38"/>
                <a:gd name="T33"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29">
                  <a:moveTo>
                    <a:pt x="9" y="27"/>
                  </a:moveTo>
                  <a:cubicBezTo>
                    <a:pt x="12" y="26"/>
                    <a:pt x="15" y="25"/>
                    <a:pt x="17" y="22"/>
                  </a:cubicBezTo>
                  <a:cubicBezTo>
                    <a:pt x="18" y="20"/>
                    <a:pt x="21" y="22"/>
                    <a:pt x="23" y="22"/>
                  </a:cubicBezTo>
                  <a:cubicBezTo>
                    <a:pt x="30" y="22"/>
                    <a:pt x="32" y="21"/>
                    <a:pt x="33" y="14"/>
                  </a:cubicBezTo>
                  <a:cubicBezTo>
                    <a:pt x="23" y="14"/>
                    <a:pt x="14" y="20"/>
                    <a:pt x="5" y="23"/>
                  </a:cubicBezTo>
                  <a:cubicBezTo>
                    <a:pt x="3" y="24"/>
                    <a:pt x="2" y="24"/>
                    <a:pt x="0" y="24"/>
                  </a:cubicBezTo>
                  <a:cubicBezTo>
                    <a:pt x="0" y="23"/>
                    <a:pt x="1" y="22"/>
                    <a:pt x="2" y="22"/>
                  </a:cubicBezTo>
                  <a:cubicBezTo>
                    <a:pt x="10" y="18"/>
                    <a:pt x="17" y="14"/>
                    <a:pt x="25" y="13"/>
                  </a:cubicBezTo>
                  <a:cubicBezTo>
                    <a:pt x="28" y="12"/>
                    <a:pt x="31" y="11"/>
                    <a:pt x="32" y="7"/>
                  </a:cubicBezTo>
                  <a:cubicBezTo>
                    <a:pt x="33" y="5"/>
                    <a:pt x="32" y="4"/>
                    <a:pt x="32" y="3"/>
                  </a:cubicBezTo>
                  <a:cubicBezTo>
                    <a:pt x="32" y="1"/>
                    <a:pt x="32" y="0"/>
                    <a:pt x="34" y="0"/>
                  </a:cubicBezTo>
                  <a:cubicBezTo>
                    <a:pt x="34" y="0"/>
                    <a:pt x="34" y="2"/>
                    <a:pt x="35" y="2"/>
                  </a:cubicBezTo>
                  <a:cubicBezTo>
                    <a:pt x="38" y="9"/>
                    <a:pt x="36" y="15"/>
                    <a:pt x="33" y="21"/>
                  </a:cubicBezTo>
                  <a:cubicBezTo>
                    <a:pt x="31" y="23"/>
                    <a:pt x="30" y="25"/>
                    <a:pt x="27" y="24"/>
                  </a:cubicBezTo>
                  <a:cubicBezTo>
                    <a:pt x="26" y="25"/>
                    <a:pt x="25" y="24"/>
                    <a:pt x="24" y="24"/>
                  </a:cubicBezTo>
                  <a:cubicBezTo>
                    <a:pt x="22" y="24"/>
                    <a:pt x="19" y="24"/>
                    <a:pt x="17" y="26"/>
                  </a:cubicBezTo>
                  <a:cubicBezTo>
                    <a:pt x="15" y="29"/>
                    <a:pt x="12" y="29"/>
                    <a:pt x="9" y="27"/>
                  </a:cubicBezTo>
                  <a:close/>
                </a:path>
              </a:pathLst>
            </a:custGeom>
            <a:solidFill>
              <a:srgbClr val="E29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 name="Freeform 2257"/>
            <p:cNvSpPr>
              <a:spLocks/>
            </p:cNvSpPr>
            <p:nvPr/>
          </p:nvSpPr>
          <p:spPr bwMode="auto">
            <a:xfrm>
              <a:off x="1835" y="1119"/>
              <a:ext cx="14" cy="57"/>
            </a:xfrm>
            <a:custGeom>
              <a:avLst/>
              <a:gdLst>
                <a:gd name="T0" fmla="*/ 4 w 6"/>
                <a:gd name="T1" fmla="*/ 16 h 24"/>
                <a:gd name="T2" fmla="*/ 4 w 6"/>
                <a:gd name="T3" fmla="*/ 19 h 24"/>
                <a:gd name="T4" fmla="*/ 3 w 6"/>
                <a:gd name="T5" fmla="*/ 23 h 24"/>
                <a:gd name="T6" fmla="*/ 2 w 6"/>
                <a:gd name="T7" fmla="*/ 23 h 24"/>
                <a:gd name="T8" fmla="*/ 1 w 6"/>
                <a:gd name="T9" fmla="*/ 15 h 24"/>
                <a:gd name="T10" fmla="*/ 4 w 6"/>
                <a:gd name="T11" fmla="*/ 2 h 24"/>
                <a:gd name="T12" fmla="*/ 5 w 6"/>
                <a:gd name="T13" fmla="*/ 0 h 24"/>
                <a:gd name="T14" fmla="*/ 5 w 6"/>
                <a:gd name="T15" fmla="*/ 1 h 24"/>
                <a:gd name="T16" fmla="*/ 4 w 6"/>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4">
                  <a:moveTo>
                    <a:pt x="4" y="16"/>
                  </a:moveTo>
                  <a:cubicBezTo>
                    <a:pt x="2" y="17"/>
                    <a:pt x="3" y="18"/>
                    <a:pt x="4" y="19"/>
                  </a:cubicBezTo>
                  <a:cubicBezTo>
                    <a:pt x="4" y="21"/>
                    <a:pt x="4" y="22"/>
                    <a:pt x="3" y="23"/>
                  </a:cubicBezTo>
                  <a:cubicBezTo>
                    <a:pt x="2" y="24"/>
                    <a:pt x="2" y="23"/>
                    <a:pt x="2" y="23"/>
                  </a:cubicBezTo>
                  <a:cubicBezTo>
                    <a:pt x="2" y="20"/>
                    <a:pt x="1" y="18"/>
                    <a:pt x="1" y="15"/>
                  </a:cubicBezTo>
                  <a:cubicBezTo>
                    <a:pt x="0" y="10"/>
                    <a:pt x="3" y="7"/>
                    <a:pt x="4" y="2"/>
                  </a:cubicBezTo>
                  <a:cubicBezTo>
                    <a:pt x="5" y="1"/>
                    <a:pt x="5" y="0"/>
                    <a:pt x="5" y="0"/>
                  </a:cubicBezTo>
                  <a:cubicBezTo>
                    <a:pt x="5" y="0"/>
                    <a:pt x="5" y="0"/>
                    <a:pt x="5" y="1"/>
                  </a:cubicBezTo>
                  <a:cubicBezTo>
                    <a:pt x="6" y="6"/>
                    <a:pt x="3" y="10"/>
                    <a:pt x="4" y="16"/>
                  </a:cubicBezTo>
                  <a:close/>
                </a:path>
              </a:pathLst>
            </a:custGeom>
            <a:solidFill>
              <a:srgbClr val="7D2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 name="Freeform 2258"/>
            <p:cNvSpPr>
              <a:spLocks/>
            </p:cNvSpPr>
            <p:nvPr/>
          </p:nvSpPr>
          <p:spPr bwMode="auto">
            <a:xfrm>
              <a:off x="1782" y="1209"/>
              <a:ext cx="50" cy="21"/>
            </a:xfrm>
            <a:custGeom>
              <a:avLst/>
              <a:gdLst>
                <a:gd name="T0" fmla="*/ 1 w 21"/>
                <a:gd name="T1" fmla="*/ 5 h 9"/>
                <a:gd name="T2" fmla="*/ 10 w 21"/>
                <a:gd name="T3" fmla="*/ 3 h 9"/>
                <a:gd name="T4" fmla="*/ 19 w 21"/>
                <a:gd name="T5" fmla="*/ 2 h 9"/>
                <a:gd name="T6" fmla="*/ 21 w 21"/>
                <a:gd name="T7" fmla="*/ 5 h 9"/>
                <a:gd name="T8" fmla="*/ 16 w 21"/>
                <a:gd name="T9" fmla="*/ 3 h 9"/>
                <a:gd name="T10" fmla="*/ 15 w 21"/>
                <a:gd name="T11" fmla="*/ 3 h 9"/>
                <a:gd name="T12" fmla="*/ 11 w 21"/>
                <a:gd name="T13" fmla="*/ 5 h 9"/>
                <a:gd name="T14" fmla="*/ 0 w 21"/>
                <a:gd name="T15" fmla="*/ 7 h 9"/>
                <a:gd name="T16" fmla="*/ 1 w 21"/>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
                  <a:moveTo>
                    <a:pt x="1" y="5"/>
                  </a:moveTo>
                  <a:cubicBezTo>
                    <a:pt x="4" y="5"/>
                    <a:pt x="7" y="6"/>
                    <a:pt x="10" y="3"/>
                  </a:cubicBezTo>
                  <a:cubicBezTo>
                    <a:pt x="12" y="0"/>
                    <a:pt x="16" y="2"/>
                    <a:pt x="19" y="2"/>
                  </a:cubicBezTo>
                  <a:cubicBezTo>
                    <a:pt x="20" y="3"/>
                    <a:pt x="20" y="3"/>
                    <a:pt x="21" y="5"/>
                  </a:cubicBezTo>
                  <a:cubicBezTo>
                    <a:pt x="19" y="4"/>
                    <a:pt x="18" y="4"/>
                    <a:pt x="16" y="3"/>
                  </a:cubicBezTo>
                  <a:cubicBezTo>
                    <a:pt x="16" y="3"/>
                    <a:pt x="15" y="3"/>
                    <a:pt x="15" y="3"/>
                  </a:cubicBezTo>
                  <a:cubicBezTo>
                    <a:pt x="13" y="3"/>
                    <a:pt x="12" y="4"/>
                    <a:pt x="11" y="5"/>
                  </a:cubicBezTo>
                  <a:cubicBezTo>
                    <a:pt x="8" y="8"/>
                    <a:pt x="4" y="9"/>
                    <a:pt x="0" y="7"/>
                  </a:cubicBezTo>
                  <a:cubicBezTo>
                    <a:pt x="0" y="6"/>
                    <a:pt x="1" y="6"/>
                    <a:pt x="1" y="5"/>
                  </a:cubicBezTo>
                  <a:close/>
                </a:path>
              </a:pathLst>
            </a:custGeom>
            <a:solidFill>
              <a:srgbClr val="842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 name="Freeform 2259"/>
            <p:cNvSpPr>
              <a:spLocks/>
            </p:cNvSpPr>
            <p:nvPr/>
          </p:nvSpPr>
          <p:spPr bwMode="auto">
            <a:xfrm>
              <a:off x="1844" y="1197"/>
              <a:ext cx="19" cy="22"/>
            </a:xfrm>
            <a:custGeom>
              <a:avLst/>
              <a:gdLst>
                <a:gd name="T0" fmla="*/ 0 w 8"/>
                <a:gd name="T1" fmla="*/ 9 h 9"/>
                <a:gd name="T2" fmla="*/ 4 w 8"/>
                <a:gd name="T3" fmla="*/ 2 h 9"/>
                <a:gd name="T4" fmla="*/ 7 w 8"/>
                <a:gd name="T5" fmla="*/ 1 h 9"/>
                <a:gd name="T6" fmla="*/ 7 w 8"/>
                <a:gd name="T7" fmla="*/ 4 h 9"/>
                <a:gd name="T8" fmla="*/ 0 w 8"/>
                <a:gd name="T9" fmla="*/ 9 h 9"/>
              </a:gdLst>
              <a:ahLst/>
              <a:cxnLst>
                <a:cxn ang="0">
                  <a:pos x="T0" y="T1"/>
                </a:cxn>
                <a:cxn ang="0">
                  <a:pos x="T2" y="T3"/>
                </a:cxn>
                <a:cxn ang="0">
                  <a:pos x="T4" y="T5"/>
                </a:cxn>
                <a:cxn ang="0">
                  <a:pos x="T6" y="T7"/>
                </a:cxn>
                <a:cxn ang="0">
                  <a:pos x="T8" y="T9"/>
                </a:cxn>
              </a:cxnLst>
              <a:rect l="0" t="0" r="r" b="b"/>
              <a:pathLst>
                <a:path w="8" h="9">
                  <a:moveTo>
                    <a:pt x="0" y="9"/>
                  </a:moveTo>
                  <a:cubicBezTo>
                    <a:pt x="1" y="6"/>
                    <a:pt x="3" y="4"/>
                    <a:pt x="4" y="2"/>
                  </a:cubicBezTo>
                  <a:cubicBezTo>
                    <a:pt x="5" y="2"/>
                    <a:pt x="5" y="0"/>
                    <a:pt x="7" y="1"/>
                  </a:cubicBezTo>
                  <a:cubicBezTo>
                    <a:pt x="8" y="1"/>
                    <a:pt x="8" y="3"/>
                    <a:pt x="7" y="4"/>
                  </a:cubicBezTo>
                  <a:cubicBezTo>
                    <a:pt x="6" y="7"/>
                    <a:pt x="3" y="8"/>
                    <a:pt x="0" y="9"/>
                  </a:cubicBezTo>
                  <a:close/>
                </a:path>
              </a:pathLst>
            </a:custGeom>
            <a:solidFill>
              <a:srgbClr val="F4D6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 name="Freeform 2260"/>
            <p:cNvSpPr>
              <a:spLocks/>
            </p:cNvSpPr>
            <p:nvPr/>
          </p:nvSpPr>
          <p:spPr bwMode="auto">
            <a:xfrm>
              <a:off x="1801" y="1228"/>
              <a:ext cx="38" cy="21"/>
            </a:xfrm>
            <a:custGeom>
              <a:avLst/>
              <a:gdLst>
                <a:gd name="T0" fmla="*/ 0 w 16"/>
                <a:gd name="T1" fmla="*/ 8 h 9"/>
                <a:gd name="T2" fmla="*/ 6 w 16"/>
                <a:gd name="T3" fmla="*/ 6 h 9"/>
                <a:gd name="T4" fmla="*/ 15 w 16"/>
                <a:gd name="T5" fmla="*/ 1 h 9"/>
                <a:gd name="T6" fmla="*/ 16 w 16"/>
                <a:gd name="T7" fmla="*/ 1 h 9"/>
                <a:gd name="T8" fmla="*/ 14 w 16"/>
                <a:gd name="T9" fmla="*/ 8 h 9"/>
                <a:gd name="T10" fmla="*/ 10 w 16"/>
                <a:gd name="T11" fmla="*/ 9 h 9"/>
                <a:gd name="T12" fmla="*/ 0 w 16"/>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0" y="8"/>
                  </a:moveTo>
                  <a:cubicBezTo>
                    <a:pt x="2" y="6"/>
                    <a:pt x="4" y="7"/>
                    <a:pt x="6" y="6"/>
                  </a:cubicBezTo>
                  <a:cubicBezTo>
                    <a:pt x="9" y="5"/>
                    <a:pt x="14" y="5"/>
                    <a:pt x="15" y="1"/>
                  </a:cubicBezTo>
                  <a:cubicBezTo>
                    <a:pt x="15" y="0"/>
                    <a:pt x="16" y="1"/>
                    <a:pt x="16" y="1"/>
                  </a:cubicBezTo>
                  <a:cubicBezTo>
                    <a:pt x="16" y="4"/>
                    <a:pt x="15" y="6"/>
                    <a:pt x="14" y="8"/>
                  </a:cubicBezTo>
                  <a:cubicBezTo>
                    <a:pt x="13" y="9"/>
                    <a:pt x="12" y="9"/>
                    <a:pt x="10" y="9"/>
                  </a:cubicBezTo>
                  <a:cubicBezTo>
                    <a:pt x="7" y="7"/>
                    <a:pt x="4" y="7"/>
                    <a:pt x="0" y="8"/>
                  </a:cubicBezTo>
                  <a:close/>
                </a:path>
              </a:pathLst>
            </a:custGeom>
            <a:solidFill>
              <a:srgbClr val="E29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 name="Freeform 2261"/>
            <p:cNvSpPr>
              <a:spLocks/>
            </p:cNvSpPr>
            <p:nvPr/>
          </p:nvSpPr>
          <p:spPr bwMode="auto">
            <a:xfrm>
              <a:off x="998" y="1496"/>
              <a:ext cx="17" cy="1525"/>
            </a:xfrm>
            <a:custGeom>
              <a:avLst/>
              <a:gdLst>
                <a:gd name="T0" fmla="*/ 6 w 7"/>
                <a:gd name="T1" fmla="*/ 3 h 644"/>
                <a:gd name="T2" fmla="*/ 7 w 7"/>
                <a:gd name="T3" fmla="*/ 0 h 644"/>
                <a:gd name="T4" fmla="*/ 7 w 7"/>
                <a:gd name="T5" fmla="*/ 3 h 644"/>
                <a:gd name="T6" fmla="*/ 7 w 7"/>
                <a:gd name="T7" fmla="*/ 114 h 644"/>
                <a:gd name="T8" fmla="*/ 7 w 7"/>
                <a:gd name="T9" fmla="*/ 153 h 644"/>
                <a:gd name="T10" fmla="*/ 6 w 7"/>
                <a:gd name="T11" fmla="*/ 300 h 644"/>
                <a:gd name="T12" fmla="*/ 6 w 7"/>
                <a:gd name="T13" fmla="*/ 636 h 644"/>
                <a:gd name="T14" fmla="*/ 5 w 7"/>
                <a:gd name="T15" fmla="*/ 644 h 644"/>
                <a:gd name="T16" fmla="*/ 3 w 7"/>
                <a:gd name="T17" fmla="*/ 639 h 644"/>
                <a:gd name="T18" fmla="*/ 2 w 7"/>
                <a:gd name="T19" fmla="*/ 611 h 644"/>
                <a:gd name="T20" fmla="*/ 1 w 7"/>
                <a:gd name="T21" fmla="*/ 608 h 644"/>
                <a:gd name="T22" fmla="*/ 0 w 7"/>
                <a:gd name="T23" fmla="*/ 585 h 644"/>
                <a:gd name="T24" fmla="*/ 0 w 7"/>
                <a:gd name="T25" fmla="*/ 553 h 644"/>
                <a:gd name="T26" fmla="*/ 1 w 7"/>
                <a:gd name="T27" fmla="*/ 529 h 644"/>
                <a:gd name="T28" fmla="*/ 2 w 7"/>
                <a:gd name="T29" fmla="*/ 518 h 644"/>
                <a:gd name="T30" fmla="*/ 3 w 7"/>
                <a:gd name="T31" fmla="*/ 413 h 644"/>
                <a:gd name="T32" fmla="*/ 3 w 7"/>
                <a:gd name="T33" fmla="*/ 294 h 644"/>
                <a:gd name="T34" fmla="*/ 4 w 7"/>
                <a:gd name="T35" fmla="*/ 233 h 644"/>
                <a:gd name="T36" fmla="*/ 4 w 7"/>
                <a:gd name="T37" fmla="*/ 196 h 644"/>
                <a:gd name="T38" fmla="*/ 4 w 7"/>
                <a:gd name="T39" fmla="*/ 151 h 644"/>
                <a:gd name="T40" fmla="*/ 4 w 7"/>
                <a:gd name="T41" fmla="*/ 94 h 644"/>
                <a:gd name="T42" fmla="*/ 4 w 7"/>
                <a:gd name="T43" fmla="*/ 58 h 644"/>
                <a:gd name="T44" fmla="*/ 4 w 7"/>
                <a:gd name="T45" fmla="*/ 28 h 644"/>
                <a:gd name="T46" fmla="*/ 6 w 7"/>
                <a:gd name="T47" fmla="*/ 3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644">
                  <a:moveTo>
                    <a:pt x="6" y="3"/>
                  </a:moveTo>
                  <a:cubicBezTo>
                    <a:pt x="6" y="2"/>
                    <a:pt x="6" y="2"/>
                    <a:pt x="7" y="0"/>
                  </a:cubicBezTo>
                  <a:cubicBezTo>
                    <a:pt x="7" y="2"/>
                    <a:pt x="7" y="2"/>
                    <a:pt x="7" y="3"/>
                  </a:cubicBezTo>
                  <a:cubicBezTo>
                    <a:pt x="7" y="40"/>
                    <a:pt x="7" y="77"/>
                    <a:pt x="7" y="114"/>
                  </a:cubicBezTo>
                  <a:cubicBezTo>
                    <a:pt x="7" y="127"/>
                    <a:pt x="7" y="140"/>
                    <a:pt x="7" y="153"/>
                  </a:cubicBezTo>
                  <a:cubicBezTo>
                    <a:pt x="6" y="202"/>
                    <a:pt x="7" y="251"/>
                    <a:pt x="6" y="300"/>
                  </a:cubicBezTo>
                  <a:cubicBezTo>
                    <a:pt x="5" y="412"/>
                    <a:pt x="6" y="524"/>
                    <a:pt x="6" y="636"/>
                  </a:cubicBezTo>
                  <a:cubicBezTo>
                    <a:pt x="6" y="639"/>
                    <a:pt x="6" y="641"/>
                    <a:pt x="5" y="644"/>
                  </a:cubicBezTo>
                  <a:cubicBezTo>
                    <a:pt x="4" y="642"/>
                    <a:pt x="3" y="640"/>
                    <a:pt x="3" y="639"/>
                  </a:cubicBezTo>
                  <a:cubicBezTo>
                    <a:pt x="3" y="629"/>
                    <a:pt x="2" y="620"/>
                    <a:pt x="2" y="611"/>
                  </a:cubicBezTo>
                  <a:cubicBezTo>
                    <a:pt x="2" y="610"/>
                    <a:pt x="2" y="609"/>
                    <a:pt x="1" y="608"/>
                  </a:cubicBezTo>
                  <a:cubicBezTo>
                    <a:pt x="0" y="600"/>
                    <a:pt x="0" y="593"/>
                    <a:pt x="0" y="585"/>
                  </a:cubicBezTo>
                  <a:cubicBezTo>
                    <a:pt x="0" y="574"/>
                    <a:pt x="0" y="563"/>
                    <a:pt x="0" y="553"/>
                  </a:cubicBezTo>
                  <a:cubicBezTo>
                    <a:pt x="1" y="545"/>
                    <a:pt x="0" y="537"/>
                    <a:pt x="1" y="529"/>
                  </a:cubicBezTo>
                  <a:cubicBezTo>
                    <a:pt x="3" y="526"/>
                    <a:pt x="2" y="522"/>
                    <a:pt x="2" y="518"/>
                  </a:cubicBezTo>
                  <a:cubicBezTo>
                    <a:pt x="3" y="483"/>
                    <a:pt x="2" y="448"/>
                    <a:pt x="3" y="413"/>
                  </a:cubicBezTo>
                  <a:cubicBezTo>
                    <a:pt x="3" y="374"/>
                    <a:pt x="3" y="334"/>
                    <a:pt x="3" y="294"/>
                  </a:cubicBezTo>
                  <a:cubicBezTo>
                    <a:pt x="4" y="274"/>
                    <a:pt x="4" y="254"/>
                    <a:pt x="4" y="233"/>
                  </a:cubicBezTo>
                  <a:cubicBezTo>
                    <a:pt x="4" y="221"/>
                    <a:pt x="4" y="208"/>
                    <a:pt x="4" y="196"/>
                  </a:cubicBezTo>
                  <a:cubicBezTo>
                    <a:pt x="3" y="181"/>
                    <a:pt x="4" y="166"/>
                    <a:pt x="4" y="151"/>
                  </a:cubicBezTo>
                  <a:cubicBezTo>
                    <a:pt x="4" y="132"/>
                    <a:pt x="4" y="113"/>
                    <a:pt x="4" y="94"/>
                  </a:cubicBezTo>
                  <a:cubicBezTo>
                    <a:pt x="4" y="82"/>
                    <a:pt x="4" y="70"/>
                    <a:pt x="4" y="58"/>
                  </a:cubicBezTo>
                  <a:cubicBezTo>
                    <a:pt x="4" y="48"/>
                    <a:pt x="4" y="38"/>
                    <a:pt x="4" y="28"/>
                  </a:cubicBezTo>
                  <a:cubicBezTo>
                    <a:pt x="5" y="20"/>
                    <a:pt x="5" y="12"/>
                    <a:pt x="6" y="3"/>
                  </a:cubicBezTo>
                  <a:close/>
                </a:path>
              </a:pathLst>
            </a:custGeom>
            <a:solidFill>
              <a:srgbClr val="D69D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 name="Freeform 2262"/>
            <p:cNvSpPr>
              <a:spLocks/>
            </p:cNvSpPr>
            <p:nvPr/>
          </p:nvSpPr>
          <p:spPr bwMode="auto">
            <a:xfrm>
              <a:off x="979" y="2748"/>
              <a:ext cx="24" cy="206"/>
            </a:xfrm>
            <a:custGeom>
              <a:avLst/>
              <a:gdLst>
                <a:gd name="T0" fmla="*/ 9 w 10"/>
                <a:gd name="T1" fmla="*/ 0 h 87"/>
                <a:gd name="T2" fmla="*/ 10 w 10"/>
                <a:gd name="T3" fmla="*/ 19 h 87"/>
                <a:gd name="T4" fmla="*/ 10 w 10"/>
                <a:gd name="T5" fmla="*/ 42 h 87"/>
                <a:gd name="T6" fmla="*/ 9 w 10"/>
                <a:gd name="T7" fmla="*/ 67 h 87"/>
                <a:gd name="T8" fmla="*/ 9 w 10"/>
                <a:gd name="T9" fmla="*/ 79 h 87"/>
                <a:gd name="T10" fmla="*/ 8 w 10"/>
                <a:gd name="T11" fmla="*/ 87 h 87"/>
                <a:gd name="T12" fmla="*/ 6 w 10"/>
                <a:gd name="T13" fmla="*/ 87 h 87"/>
                <a:gd name="T14" fmla="*/ 8 w 10"/>
                <a:gd name="T15" fmla="*/ 78 h 87"/>
                <a:gd name="T16" fmla="*/ 4 w 10"/>
                <a:gd name="T17" fmla="*/ 79 h 87"/>
                <a:gd name="T18" fmla="*/ 8 w 10"/>
                <a:gd name="T19" fmla="*/ 71 h 87"/>
                <a:gd name="T20" fmla="*/ 4 w 10"/>
                <a:gd name="T21" fmla="*/ 70 h 87"/>
                <a:gd name="T22" fmla="*/ 3 w 10"/>
                <a:gd name="T23" fmla="*/ 65 h 87"/>
                <a:gd name="T24" fmla="*/ 5 w 10"/>
                <a:gd name="T25" fmla="*/ 60 h 87"/>
                <a:gd name="T26" fmla="*/ 2 w 10"/>
                <a:gd name="T27" fmla="*/ 63 h 87"/>
                <a:gd name="T28" fmla="*/ 2 w 10"/>
                <a:gd name="T29" fmla="*/ 64 h 87"/>
                <a:gd name="T30" fmla="*/ 2 w 10"/>
                <a:gd name="T31" fmla="*/ 64 h 87"/>
                <a:gd name="T32" fmla="*/ 7 w 10"/>
                <a:gd name="T33" fmla="*/ 53 h 87"/>
                <a:gd name="T34" fmla="*/ 3 w 10"/>
                <a:gd name="T35" fmla="*/ 54 h 87"/>
                <a:gd name="T36" fmla="*/ 7 w 10"/>
                <a:gd name="T37" fmla="*/ 49 h 87"/>
                <a:gd name="T38" fmla="*/ 4 w 10"/>
                <a:gd name="T39" fmla="*/ 51 h 87"/>
                <a:gd name="T40" fmla="*/ 7 w 10"/>
                <a:gd name="T41" fmla="*/ 44 h 87"/>
                <a:gd name="T42" fmla="*/ 2 w 10"/>
                <a:gd name="T43" fmla="*/ 49 h 87"/>
                <a:gd name="T44" fmla="*/ 1 w 10"/>
                <a:gd name="T45" fmla="*/ 46 h 87"/>
                <a:gd name="T46" fmla="*/ 7 w 10"/>
                <a:gd name="T47" fmla="*/ 40 h 87"/>
                <a:gd name="T48" fmla="*/ 3 w 10"/>
                <a:gd name="T49" fmla="*/ 39 h 87"/>
                <a:gd name="T50" fmla="*/ 8 w 10"/>
                <a:gd name="T51" fmla="*/ 35 h 87"/>
                <a:gd name="T52" fmla="*/ 3 w 10"/>
                <a:gd name="T53" fmla="*/ 35 h 87"/>
                <a:gd name="T54" fmla="*/ 8 w 10"/>
                <a:gd name="T55" fmla="*/ 29 h 87"/>
                <a:gd name="T56" fmla="*/ 3 w 10"/>
                <a:gd name="T57" fmla="*/ 32 h 87"/>
                <a:gd name="T58" fmla="*/ 8 w 10"/>
                <a:gd name="T59" fmla="*/ 18 h 87"/>
                <a:gd name="T60" fmla="*/ 3 w 10"/>
                <a:gd name="T61" fmla="*/ 25 h 87"/>
                <a:gd name="T62" fmla="*/ 3 w 10"/>
                <a:gd name="T63" fmla="*/ 10 h 87"/>
                <a:gd name="T64" fmla="*/ 3 w 10"/>
                <a:gd name="T65" fmla="*/ 8 h 87"/>
                <a:gd name="T66" fmla="*/ 8 w 10"/>
                <a:gd name="T67" fmla="*/ 5 h 87"/>
                <a:gd name="T68" fmla="*/ 4 w 10"/>
                <a:gd name="T69" fmla="*/ 5 h 87"/>
                <a:gd name="T70" fmla="*/ 8 w 10"/>
                <a:gd name="T71" fmla="*/ 0 h 87"/>
                <a:gd name="T72" fmla="*/ 9 w 10"/>
                <a:gd name="T7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87">
                  <a:moveTo>
                    <a:pt x="9" y="0"/>
                  </a:moveTo>
                  <a:cubicBezTo>
                    <a:pt x="10" y="6"/>
                    <a:pt x="9" y="12"/>
                    <a:pt x="10" y="19"/>
                  </a:cubicBezTo>
                  <a:cubicBezTo>
                    <a:pt x="10" y="26"/>
                    <a:pt x="10" y="34"/>
                    <a:pt x="10" y="42"/>
                  </a:cubicBezTo>
                  <a:cubicBezTo>
                    <a:pt x="10" y="51"/>
                    <a:pt x="9" y="59"/>
                    <a:pt x="9" y="67"/>
                  </a:cubicBezTo>
                  <a:cubicBezTo>
                    <a:pt x="9" y="71"/>
                    <a:pt x="10" y="75"/>
                    <a:pt x="9" y="79"/>
                  </a:cubicBezTo>
                  <a:cubicBezTo>
                    <a:pt x="7" y="82"/>
                    <a:pt x="10" y="84"/>
                    <a:pt x="8" y="87"/>
                  </a:cubicBezTo>
                  <a:cubicBezTo>
                    <a:pt x="7" y="85"/>
                    <a:pt x="7" y="87"/>
                    <a:pt x="6" y="87"/>
                  </a:cubicBezTo>
                  <a:cubicBezTo>
                    <a:pt x="5" y="83"/>
                    <a:pt x="5" y="80"/>
                    <a:pt x="8" y="78"/>
                  </a:cubicBezTo>
                  <a:cubicBezTo>
                    <a:pt x="6" y="77"/>
                    <a:pt x="5" y="79"/>
                    <a:pt x="4" y="79"/>
                  </a:cubicBezTo>
                  <a:cubicBezTo>
                    <a:pt x="4" y="76"/>
                    <a:pt x="5" y="73"/>
                    <a:pt x="8" y="71"/>
                  </a:cubicBezTo>
                  <a:cubicBezTo>
                    <a:pt x="6" y="71"/>
                    <a:pt x="5" y="70"/>
                    <a:pt x="4" y="70"/>
                  </a:cubicBezTo>
                  <a:cubicBezTo>
                    <a:pt x="3" y="68"/>
                    <a:pt x="5" y="66"/>
                    <a:pt x="3" y="65"/>
                  </a:cubicBezTo>
                  <a:cubicBezTo>
                    <a:pt x="3" y="64"/>
                    <a:pt x="4" y="62"/>
                    <a:pt x="5" y="60"/>
                  </a:cubicBezTo>
                  <a:cubicBezTo>
                    <a:pt x="4" y="61"/>
                    <a:pt x="4" y="63"/>
                    <a:pt x="2" y="63"/>
                  </a:cubicBezTo>
                  <a:cubicBezTo>
                    <a:pt x="2" y="64"/>
                    <a:pt x="2" y="64"/>
                    <a:pt x="2" y="64"/>
                  </a:cubicBezTo>
                  <a:cubicBezTo>
                    <a:pt x="2" y="64"/>
                    <a:pt x="2" y="64"/>
                    <a:pt x="2" y="64"/>
                  </a:cubicBezTo>
                  <a:cubicBezTo>
                    <a:pt x="2" y="59"/>
                    <a:pt x="3" y="55"/>
                    <a:pt x="7" y="53"/>
                  </a:cubicBezTo>
                  <a:cubicBezTo>
                    <a:pt x="6" y="52"/>
                    <a:pt x="5" y="54"/>
                    <a:pt x="3" y="54"/>
                  </a:cubicBezTo>
                  <a:cubicBezTo>
                    <a:pt x="4" y="52"/>
                    <a:pt x="6" y="51"/>
                    <a:pt x="7" y="49"/>
                  </a:cubicBezTo>
                  <a:cubicBezTo>
                    <a:pt x="5" y="49"/>
                    <a:pt x="5" y="50"/>
                    <a:pt x="4" y="51"/>
                  </a:cubicBezTo>
                  <a:cubicBezTo>
                    <a:pt x="4" y="48"/>
                    <a:pt x="6" y="46"/>
                    <a:pt x="7" y="44"/>
                  </a:cubicBezTo>
                  <a:cubicBezTo>
                    <a:pt x="4" y="45"/>
                    <a:pt x="4" y="47"/>
                    <a:pt x="2" y="49"/>
                  </a:cubicBezTo>
                  <a:cubicBezTo>
                    <a:pt x="0" y="49"/>
                    <a:pt x="2" y="47"/>
                    <a:pt x="1" y="46"/>
                  </a:cubicBezTo>
                  <a:cubicBezTo>
                    <a:pt x="2" y="43"/>
                    <a:pt x="4" y="41"/>
                    <a:pt x="7" y="40"/>
                  </a:cubicBezTo>
                  <a:cubicBezTo>
                    <a:pt x="6" y="38"/>
                    <a:pt x="5" y="40"/>
                    <a:pt x="3" y="39"/>
                  </a:cubicBezTo>
                  <a:cubicBezTo>
                    <a:pt x="3" y="37"/>
                    <a:pt x="6" y="36"/>
                    <a:pt x="8" y="35"/>
                  </a:cubicBezTo>
                  <a:cubicBezTo>
                    <a:pt x="6" y="34"/>
                    <a:pt x="5" y="36"/>
                    <a:pt x="3" y="35"/>
                  </a:cubicBezTo>
                  <a:cubicBezTo>
                    <a:pt x="4" y="33"/>
                    <a:pt x="7" y="31"/>
                    <a:pt x="8" y="29"/>
                  </a:cubicBezTo>
                  <a:cubicBezTo>
                    <a:pt x="5" y="29"/>
                    <a:pt x="5" y="31"/>
                    <a:pt x="3" y="32"/>
                  </a:cubicBezTo>
                  <a:cubicBezTo>
                    <a:pt x="3" y="27"/>
                    <a:pt x="7" y="23"/>
                    <a:pt x="8" y="18"/>
                  </a:cubicBezTo>
                  <a:cubicBezTo>
                    <a:pt x="5" y="20"/>
                    <a:pt x="5" y="23"/>
                    <a:pt x="3" y="25"/>
                  </a:cubicBezTo>
                  <a:cubicBezTo>
                    <a:pt x="2" y="20"/>
                    <a:pt x="3" y="15"/>
                    <a:pt x="3" y="10"/>
                  </a:cubicBezTo>
                  <a:cubicBezTo>
                    <a:pt x="3" y="10"/>
                    <a:pt x="3" y="9"/>
                    <a:pt x="3" y="8"/>
                  </a:cubicBezTo>
                  <a:cubicBezTo>
                    <a:pt x="4" y="7"/>
                    <a:pt x="6" y="6"/>
                    <a:pt x="8" y="5"/>
                  </a:cubicBezTo>
                  <a:cubicBezTo>
                    <a:pt x="7" y="3"/>
                    <a:pt x="5" y="6"/>
                    <a:pt x="4" y="5"/>
                  </a:cubicBezTo>
                  <a:cubicBezTo>
                    <a:pt x="3" y="2"/>
                    <a:pt x="7" y="2"/>
                    <a:pt x="8" y="0"/>
                  </a:cubicBezTo>
                  <a:cubicBezTo>
                    <a:pt x="8" y="0"/>
                    <a:pt x="9" y="0"/>
                    <a:pt x="9" y="0"/>
                  </a:cubicBezTo>
                  <a:close/>
                </a:path>
              </a:pathLst>
            </a:custGeom>
            <a:solidFill>
              <a:srgbClr val="7F4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 name="Freeform 2263"/>
            <p:cNvSpPr>
              <a:spLocks/>
            </p:cNvSpPr>
            <p:nvPr/>
          </p:nvSpPr>
          <p:spPr bwMode="auto">
            <a:xfrm>
              <a:off x="979" y="1924"/>
              <a:ext cx="14" cy="43"/>
            </a:xfrm>
            <a:custGeom>
              <a:avLst/>
              <a:gdLst>
                <a:gd name="T0" fmla="*/ 0 w 6"/>
                <a:gd name="T1" fmla="*/ 7 h 18"/>
                <a:gd name="T2" fmla="*/ 4 w 6"/>
                <a:gd name="T3" fmla="*/ 0 h 18"/>
                <a:gd name="T4" fmla="*/ 6 w 6"/>
                <a:gd name="T5" fmla="*/ 4 h 18"/>
                <a:gd name="T6" fmla="*/ 5 w 6"/>
                <a:gd name="T7" fmla="*/ 14 h 18"/>
                <a:gd name="T8" fmla="*/ 2 w 6"/>
                <a:gd name="T9" fmla="*/ 18 h 18"/>
                <a:gd name="T10" fmla="*/ 1 w 6"/>
                <a:gd name="T11" fmla="*/ 8 h 18"/>
                <a:gd name="T12" fmla="*/ 0 w 6"/>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6" h="18">
                  <a:moveTo>
                    <a:pt x="0" y="7"/>
                  </a:moveTo>
                  <a:cubicBezTo>
                    <a:pt x="2" y="5"/>
                    <a:pt x="1" y="1"/>
                    <a:pt x="4" y="0"/>
                  </a:cubicBezTo>
                  <a:cubicBezTo>
                    <a:pt x="6" y="1"/>
                    <a:pt x="6" y="3"/>
                    <a:pt x="6" y="4"/>
                  </a:cubicBezTo>
                  <a:cubicBezTo>
                    <a:pt x="6" y="7"/>
                    <a:pt x="6" y="11"/>
                    <a:pt x="5" y="14"/>
                  </a:cubicBezTo>
                  <a:cubicBezTo>
                    <a:pt x="4" y="15"/>
                    <a:pt x="3" y="17"/>
                    <a:pt x="2" y="18"/>
                  </a:cubicBezTo>
                  <a:cubicBezTo>
                    <a:pt x="1" y="15"/>
                    <a:pt x="2" y="11"/>
                    <a:pt x="1" y="8"/>
                  </a:cubicBezTo>
                  <a:cubicBezTo>
                    <a:pt x="1" y="7"/>
                    <a:pt x="0" y="7"/>
                    <a:pt x="0" y="7"/>
                  </a:cubicBezTo>
                  <a:close/>
                </a:path>
              </a:pathLst>
            </a:custGeom>
            <a:solidFill>
              <a:srgbClr val="6B4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 name="Freeform 2264"/>
            <p:cNvSpPr>
              <a:spLocks/>
            </p:cNvSpPr>
            <p:nvPr/>
          </p:nvSpPr>
          <p:spPr bwMode="auto">
            <a:xfrm>
              <a:off x="986" y="2242"/>
              <a:ext cx="7" cy="28"/>
            </a:xfrm>
            <a:custGeom>
              <a:avLst/>
              <a:gdLst>
                <a:gd name="T0" fmla="*/ 0 w 3"/>
                <a:gd name="T1" fmla="*/ 12 h 12"/>
                <a:gd name="T2" fmla="*/ 0 w 3"/>
                <a:gd name="T3" fmla="*/ 3 h 12"/>
                <a:gd name="T4" fmla="*/ 3 w 3"/>
                <a:gd name="T5" fmla="*/ 0 h 12"/>
                <a:gd name="T6" fmla="*/ 3 w 3"/>
                <a:gd name="T7" fmla="*/ 0 h 12"/>
                <a:gd name="T8" fmla="*/ 0 w 3"/>
                <a:gd name="T9" fmla="*/ 12 h 12"/>
              </a:gdLst>
              <a:ahLst/>
              <a:cxnLst>
                <a:cxn ang="0">
                  <a:pos x="T0" y="T1"/>
                </a:cxn>
                <a:cxn ang="0">
                  <a:pos x="T2" y="T3"/>
                </a:cxn>
                <a:cxn ang="0">
                  <a:pos x="T4" y="T5"/>
                </a:cxn>
                <a:cxn ang="0">
                  <a:pos x="T6" y="T7"/>
                </a:cxn>
                <a:cxn ang="0">
                  <a:pos x="T8" y="T9"/>
                </a:cxn>
              </a:cxnLst>
              <a:rect l="0" t="0" r="r" b="b"/>
              <a:pathLst>
                <a:path w="3" h="12">
                  <a:moveTo>
                    <a:pt x="0" y="12"/>
                  </a:moveTo>
                  <a:cubicBezTo>
                    <a:pt x="0" y="9"/>
                    <a:pt x="0" y="6"/>
                    <a:pt x="0" y="3"/>
                  </a:cubicBezTo>
                  <a:cubicBezTo>
                    <a:pt x="1" y="2"/>
                    <a:pt x="1" y="0"/>
                    <a:pt x="3" y="0"/>
                  </a:cubicBezTo>
                  <a:cubicBezTo>
                    <a:pt x="3" y="0"/>
                    <a:pt x="3" y="0"/>
                    <a:pt x="3" y="0"/>
                  </a:cubicBezTo>
                  <a:cubicBezTo>
                    <a:pt x="0" y="4"/>
                    <a:pt x="2" y="8"/>
                    <a:pt x="0" y="12"/>
                  </a:cubicBezTo>
                  <a:close/>
                </a:path>
              </a:pathLst>
            </a:custGeom>
            <a:solidFill>
              <a:srgbClr val="936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 name="Freeform 2265"/>
            <p:cNvSpPr>
              <a:spLocks/>
            </p:cNvSpPr>
            <p:nvPr/>
          </p:nvSpPr>
          <p:spPr bwMode="auto">
            <a:xfrm>
              <a:off x="986" y="1671"/>
              <a:ext cx="17" cy="5"/>
            </a:xfrm>
            <a:custGeom>
              <a:avLst/>
              <a:gdLst>
                <a:gd name="T0" fmla="*/ 0 w 7"/>
                <a:gd name="T1" fmla="*/ 2 h 2"/>
                <a:gd name="T2" fmla="*/ 7 w 7"/>
                <a:gd name="T3" fmla="*/ 0 h 2"/>
                <a:gd name="T4" fmla="*/ 0 w 7"/>
                <a:gd name="T5" fmla="*/ 2 h 2"/>
              </a:gdLst>
              <a:ahLst/>
              <a:cxnLst>
                <a:cxn ang="0">
                  <a:pos x="T0" y="T1"/>
                </a:cxn>
                <a:cxn ang="0">
                  <a:pos x="T2" y="T3"/>
                </a:cxn>
                <a:cxn ang="0">
                  <a:pos x="T4" y="T5"/>
                </a:cxn>
              </a:cxnLst>
              <a:rect l="0" t="0" r="r" b="b"/>
              <a:pathLst>
                <a:path w="7" h="2">
                  <a:moveTo>
                    <a:pt x="0" y="2"/>
                  </a:moveTo>
                  <a:cubicBezTo>
                    <a:pt x="2" y="0"/>
                    <a:pt x="4" y="0"/>
                    <a:pt x="7" y="0"/>
                  </a:cubicBezTo>
                  <a:cubicBezTo>
                    <a:pt x="5" y="1"/>
                    <a:pt x="3" y="2"/>
                    <a:pt x="0" y="2"/>
                  </a:cubicBezTo>
                  <a:close/>
                </a:path>
              </a:pathLst>
            </a:custGeom>
            <a:solidFill>
              <a:srgbClr val="E6C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 name="Freeform 2266"/>
            <p:cNvSpPr>
              <a:spLocks/>
            </p:cNvSpPr>
            <p:nvPr/>
          </p:nvSpPr>
          <p:spPr bwMode="auto">
            <a:xfrm>
              <a:off x="993" y="1448"/>
              <a:ext cx="14" cy="7"/>
            </a:xfrm>
            <a:custGeom>
              <a:avLst/>
              <a:gdLst>
                <a:gd name="T0" fmla="*/ 0 w 6"/>
                <a:gd name="T1" fmla="*/ 3 h 3"/>
                <a:gd name="T2" fmla="*/ 6 w 6"/>
                <a:gd name="T3" fmla="*/ 0 h 3"/>
                <a:gd name="T4" fmla="*/ 0 w 6"/>
                <a:gd name="T5" fmla="*/ 3 h 3"/>
                <a:gd name="T6" fmla="*/ 0 w 6"/>
                <a:gd name="T7" fmla="*/ 3 h 3"/>
              </a:gdLst>
              <a:ahLst/>
              <a:cxnLst>
                <a:cxn ang="0">
                  <a:pos x="T0" y="T1"/>
                </a:cxn>
                <a:cxn ang="0">
                  <a:pos x="T2" y="T3"/>
                </a:cxn>
                <a:cxn ang="0">
                  <a:pos x="T4" y="T5"/>
                </a:cxn>
                <a:cxn ang="0">
                  <a:pos x="T6" y="T7"/>
                </a:cxn>
              </a:cxnLst>
              <a:rect l="0" t="0" r="r" b="b"/>
              <a:pathLst>
                <a:path w="6" h="3">
                  <a:moveTo>
                    <a:pt x="0" y="3"/>
                  </a:moveTo>
                  <a:cubicBezTo>
                    <a:pt x="1" y="1"/>
                    <a:pt x="3" y="0"/>
                    <a:pt x="6" y="0"/>
                  </a:cubicBezTo>
                  <a:cubicBezTo>
                    <a:pt x="4" y="2"/>
                    <a:pt x="2" y="2"/>
                    <a:pt x="0" y="3"/>
                  </a:cubicBezTo>
                  <a:cubicBezTo>
                    <a:pt x="0" y="3"/>
                    <a:pt x="0" y="3"/>
                    <a:pt x="0" y="3"/>
                  </a:cubicBezTo>
                  <a:close/>
                </a:path>
              </a:pathLst>
            </a:custGeom>
            <a:solidFill>
              <a:srgbClr val="DFBC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 name="Freeform 2267"/>
            <p:cNvSpPr>
              <a:spLocks/>
            </p:cNvSpPr>
            <p:nvPr/>
          </p:nvSpPr>
          <p:spPr bwMode="auto">
            <a:xfrm>
              <a:off x="986" y="1723"/>
              <a:ext cx="14" cy="5"/>
            </a:xfrm>
            <a:custGeom>
              <a:avLst/>
              <a:gdLst>
                <a:gd name="T0" fmla="*/ 0 w 6"/>
                <a:gd name="T1" fmla="*/ 2 h 2"/>
                <a:gd name="T2" fmla="*/ 6 w 6"/>
                <a:gd name="T3" fmla="*/ 0 h 2"/>
                <a:gd name="T4" fmla="*/ 0 w 6"/>
                <a:gd name="T5" fmla="*/ 2 h 2"/>
                <a:gd name="T6" fmla="*/ 0 w 6"/>
                <a:gd name="T7" fmla="*/ 2 h 2"/>
              </a:gdLst>
              <a:ahLst/>
              <a:cxnLst>
                <a:cxn ang="0">
                  <a:pos x="T0" y="T1"/>
                </a:cxn>
                <a:cxn ang="0">
                  <a:pos x="T2" y="T3"/>
                </a:cxn>
                <a:cxn ang="0">
                  <a:pos x="T4" y="T5"/>
                </a:cxn>
                <a:cxn ang="0">
                  <a:pos x="T6" y="T7"/>
                </a:cxn>
              </a:cxnLst>
              <a:rect l="0" t="0" r="r" b="b"/>
              <a:pathLst>
                <a:path w="6" h="2">
                  <a:moveTo>
                    <a:pt x="0" y="2"/>
                  </a:moveTo>
                  <a:cubicBezTo>
                    <a:pt x="2" y="0"/>
                    <a:pt x="4" y="0"/>
                    <a:pt x="6" y="0"/>
                  </a:cubicBezTo>
                  <a:cubicBezTo>
                    <a:pt x="5" y="2"/>
                    <a:pt x="3" y="2"/>
                    <a:pt x="0" y="2"/>
                  </a:cubicBezTo>
                  <a:cubicBezTo>
                    <a:pt x="0" y="2"/>
                    <a:pt x="0" y="2"/>
                    <a:pt x="0" y="2"/>
                  </a:cubicBezTo>
                  <a:close/>
                </a:path>
              </a:pathLst>
            </a:custGeom>
            <a:solidFill>
              <a:srgbClr val="EBD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 name="Freeform 2268"/>
            <p:cNvSpPr>
              <a:spLocks/>
            </p:cNvSpPr>
            <p:nvPr/>
          </p:nvSpPr>
          <p:spPr bwMode="auto">
            <a:xfrm>
              <a:off x="979" y="2507"/>
              <a:ext cx="5" cy="21"/>
            </a:xfrm>
            <a:custGeom>
              <a:avLst/>
              <a:gdLst>
                <a:gd name="T0" fmla="*/ 1 w 2"/>
                <a:gd name="T1" fmla="*/ 0 h 9"/>
                <a:gd name="T2" fmla="*/ 0 w 2"/>
                <a:gd name="T3" fmla="*/ 9 h 9"/>
                <a:gd name="T4" fmla="*/ 1 w 2"/>
                <a:gd name="T5" fmla="*/ 0 h 9"/>
              </a:gdLst>
              <a:ahLst/>
              <a:cxnLst>
                <a:cxn ang="0">
                  <a:pos x="T0" y="T1"/>
                </a:cxn>
                <a:cxn ang="0">
                  <a:pos x="T2" y="T3"/>
                </a:cxn>
                <a:cxn ang="0">
                  <a:pos x="T4" y="T5"/>
                </a:cxn>
              </a:cxnLst>
              <a:rect l="0" t="0" r="r" b="b"/>
              <a:pathLst>
                <a:path w="2" h="9">
                  <a:moveTo>
                    <a:pt x="1" y="0"/>
                  </a:moveTo>
                  <a:cubicBezTo>
                    <a:pt x="1" y="3"/>
                    <a:pt x="2" y="6"/>
                    <a:pt x="0" y="9"/>
                  </a:cubicBezTo>
                  <a:cubicBezTo>
                    <a:pt x="0" y="6"/>
                    <a:pt x="0" y="3"/>
                    <a:pt x="1" y="0"/>
                  </a:cubicBezTo>
                  <a:close/>
                </a:path>
              </a:pathLst>
            </a:custGeom>
            <a:solidFill>
              <a:srgbClr val="A26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 name="Freeform 2269"/>
            <p:cNvSpPr>
              <a:spLocks/>
            </p:cNvSpPr>
            <p:nvPr/>
          </p:nvSpPr>
          <p:spPr bwMode="auto">
            <a:xfrm>
              <a:off x="988" y="1100"/>
              <a:ext cx="31" cy="57"/>
            </a:xfrm>
            <a:custGeom>
              <a:avLst/>
              <a:gdLst>
                <a:gd name="T0" fmla="*/ 6 w 13"/>
                <a:gd name="T1" fmla="*/ 24 h 24"/>
                <a:gd name="T2" fmla="*/ 5 w 13"/>
                <a:gd name="T3" fmla="*/ 17 h 24"/>
                <a:gd name="T4" fmla="*/ 7 w 13"/>
                <a:gd name="T5" fmla="*/ 13 h 24"/>
                <a:gd name="T6" fmla="*/ 1 w 13"/>
                <a:gd name="T7" fmla="*/ 7 h 24"/>
                <a:gd name="T8" fmla="*/ 4 w 13"/>
                <a:gd name="T9" fmla="*/ 8 h 24"/>
                <a:gd name="T10" fmla="*/ 10 w 13"/>
                <a:gd name="T11" fmla="*/ 4 h 24"/>
                <a:gd name="T12" fmla="*/ 10 w 13"/>
                <a:gd name="T13" fmla="*/ 0 h 24"/>
                <a:gd name="T14" fmla="*/ 12 w 13"/>
                <a:gd name="T15" fmla="*/ 1 h 24"/>
                <a:gd name="T16" fmla="*/ 13 w 13"/>
                <a:gd name="T17" fmla="*/ 2 h 24"/>
                <a:gd name="T18" fmla="*/ 12 w 13"/>
                <a:gd name="T19" fmla="*/ 16 h 24"/>
                <a:gd name="T20" fmla="*/ 10 w 13"/>
                <a:gd name="T21" fmla="*/ 23 h 24"/>
                <a:gd name="T22" fmla="*/ 6 w 13"/>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4">
                  <a:moveTo>
                    <a:pt x="6" y="24"/>
                  </a:moveTo>
                  <a:cubicBezTo>
                    <a:pt x="5" y="22"/>
                    <a:pt x="5" y="20"/>
                    <a:pt x="5" y="17"/>
                  </a:cubicBezTo>
                  <a:cubicBezTo>
                    <a:pt x="5" y="16"/>
                    <a:pt x="4" y="14"/>
                    <a:pt x="7" y="13"/>
                  </a:cubicBezTo>
                  <a:cubicBezTo>
                    <a:pt x="4" y="12"/>
                    <a:pt x="0" y="11"/>
                    <a:pt x="1" y="7"/>
                  </a:cubicBezTo>
                  <a:cubicBezTo>
                    <a:pt x="3" y="6"/>
                    <a:pt x="3" y="8"/>
                    <a:pt x="4" y="8"/>
                  </a:cubicBezTo>
                  <a:cubicBezTo>
                    <a:pt x="8" y="10"/>
                    <a:pt x="10" y="8"/>
                    <a:pt x="10" y="4"/>
                  </a:cubicBezTo>
                  <a:cubicBezTo>
                    <a:pt x="10" y="3"/>
                    <a:pt x="10" y="1"/>
                    <a:pt x="10" y="0"/>
                  </a:cubicBezTo>
                  <a:cubicBezTo>
                    <a:pt x="11" y="0"/>
                    <a:pt x="11" y="1"/>
                    <a:pt x="12" y="1"/>
                  </a:cubicBezTo>
                  <a:cubicBezTo>
                    <a:pt x="12" y="1"/>
                    <a:pt x="13" y="2"/>
                    <a:pt x="13" y="2"/>
                  </a:cubicBezTo>
                  <a:cubicBezTo>
                    <a:pt x="13" y="7"/>
                    <a:pt x="11" y="11"/>
                    <a:pt x="12" y="16"/>
                  </a:cubicBezTo>
                  <a:cubicBezTo>
                    <a:pt x="10" y="18"/>
                    <a:pt x="11" y="21"/>
                    <a:pt x="10" y="23"/>
                  </a:cubicBezTo>
                  <a:cubicBezTo>
                    <a:pt x="9" y="23"/>
                    <a:pt x="7" y="23"/>
                    <a:pt x="6" y="24"/>
                  </a:cubicBezTo>
                  <a:close/>
                </a:path>
              </a:pathLst>
            </a:custGeom>
            <a:solidFill>
              <a:srgbClr val="CD77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 name="Freeform 2270"/>
            <p:cNvSpPr>
              <a:spLocks/>
            </p:cNvSpPr>
            <p:nvPr/>
          </p:nvSpPr>
          <p:spPr bwMode="auto">
            <a:xfrm>
              <a:off x="1015" y="1062"/>
              <a:ext cx="11" cy="74"/>
            </a:xfrm>
            <a:custGeom>
              <a:avLst/>
              <a:gdLst>
                <a:gd name="T0" fmla="*/ 1 w 5"/>
                <a:gd name="T1" fmla="*/ 18 h 31"/>
                <a:gd name="T2" fmla="*/ 1 w 5"/>
                <a:gd name="T3" fmla="*/ 17 h 31"/>
                <a:gd name="T4" fmla="*/ 2 w 5"/>
                <a:gd name="T5" fmla="*/ 0 h 31"/>
                <a:gd name="T6" fmla="*/ 3 w 5"/>
                <a:gd name="T7" fmla="*/ 7 h 31"/>
                <a:gd name="T8" fmla="*/ 5 w 5"/>
                <a:gd name="T9" fmla="*/ 12 h 31"/>
                <a:gd name="T10" fmla="*/ 3 w 5"/>
                <a:gd name="T11" fmla="*/ 21 h 31"/>
                <a:gd name="T12" fmla="*/ 3 w 5"/>
                <a:gd name="T13" fmla="*/ 28 h 31"/>
                <a:gd name="T14" fmla="*/ 3 w 5"/>
                <a:gd name="T15" fmla="*/ 28 h 31"/>
                <a:gd name="T16" fmla="*/ 1 w 5"/>
                <a:gd name="T17" fmla="*/ 28 h 31"/>
                <a:gd name="T18" fmla="*/ 1 w 5"/>
                <a:gd name="T19" fmla="*/ 24 h 31"/>
                <a:gd name="T20" fmla="*/ 1 w 5"/>
                <a:gd name="T2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1">
                  <a:moveTo>
                    <a:pt x="1" y="18"/>
                  </a:moveTo>
                  <a:cubicBezTo>
                    <a:pt x="1" y="18"/>
                    <a:pt x="1" y="17"/>
                    <a:pt x="1" y="17"/>
                  </a:cubicBezTo>
                  <a:cubicBezTo>
                    <a:pt x="0" y="11"/>
                    <a:pt x="2" y="6"/>
                    <a:pt x="2" y="0"/>
                  </a:cubicBezTo>
                  <a:cubicBezTo>
                    <a:pt x="4" y="2"/>
                    <a:pt x="3" y="5"/>
                    <a:pt x="3" y="7"/>
                  </a:cubicBezTo>
                  <a:cubicBezTo>
                    <a:pt x="3" y="9"/>
                    <a:pt x="3" y="11"/>
                    <a:pt x="5" y="12"/>
                  </a:cubicBezTo>
                  <a:cubicBezTo>
                    <a:pt x="3" y="15"/>
                    <a:pt x="4" y="18"/>
                    <a:pt x="3" y="21"/>
                  </a:cubicBezTo>
                  <a:cubicBezTo>
                    <a:pt x="3" y="23"/>
                    <a:pt x="3" y="26"/>
                    <a:pt x="3" y="28"/>
                  </a:cubicBezTo>
                  <a:cubicBezTo>
                    <a:pt x="3" y="28"/>
                    <a:pt x="3" y="28"/>
                    <a:pt x="3" y="28"/>
                  </a:cubicBezTo>
                  <a:cubicBezTo>
                    <a:pt x="3" y="29"/>
                    <a:pt x="2" y="31"/>
                    <a:pt x="1" y="28"/>
                  </a:cubicBezTo>
                  <a:cubicBezTo>
                    <a:pt x="1" y="27"/>
                    <a:pt x="0" y="25"/>
                    <a:pt x="1" y="24"/>
                  </a:cubicBezTo>
                  <a:cubicBezTo>
                    <a:pt x="2" y="22"/>
                    <a:pt x="2" y="20"/>
                    <a:pt x="1" y="18"/>
                  </a:cubicBezTo>
                  <a:close/>
                </a:path>
              </a:pathLst>
            </a:custGeom>
            <a:solidFill>
              <a:srgbClr val="6B3A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 name="Freeform 2271"/>
            <p:cNvSpPr>
              <a:spLocks/>
            </p:cNvSpPr>
            <p:nvPr/>
          </p:nvSpPr>
          <p:spPr bwMode="auto">
            <a:xfrm>
              <a:off x="986" y="1036"/>
              <a:ext cx="14" cy="10"/>
            </a:xfrm>
            <a:custGeom>
              <a:avLst/>
              <a:gdLst>
                <a:gd name="T0" fmla="*/ 0 w 6"/>
                <a:gd name="T1" fmla="*/ 1 h 4"/>
                <a:gd name="T2" fmla="*/ 6 w 6"/>
                <a:gd name="T3" fmla="*/ 3 h 4"/>
                <a:gd name="T4" fmla="*/ 0 w 6"/>
                <a:gd name="T5" fmla="*/ 1 h 4"/>
              </a:gdLst>
              <a:ahLst/>
              <a:cxnLst>
                <a:cxn ang="0">
                  <a:pos x="T0" y="T1"/>
                </a:cxn>
                <a:cxn ang="0">
                  <a:pos x="T2" y="T3"/>
                </a:cxn>
                <a:cxn ang="0">
                  <a:pos x="T4" y="T5"/>
                </a:cxn>
              </a:cxnLst>
              <a:rect l="0" t="0" r="r" b="b"/>
              <a:pathLst>
                <a:path w="6" h="4">
                  <a:moveTo>
                    <a:pt x="0" y="1"/>
                  </a:moveTo>
                  <a:cubicBezTo>
                    <a:pt x="3" y="0"/>
                    <a:pt x="4" y="2"/>
                    <a:pt x="6" y="3"/>
                  </a:cubicBezTo>
                  <a:cubicBezTo>
                    <a:pt x="4" y="4"/>
                    <a:pt x="2" y="3"/>
                    <a:pt x="0" y="1"/>
                  </a:cubicBezTo>
                  <a:close/>
                </a:path>
              </a:pathLst>
            </a:custGeom>
            <a:solidFill>
              <a:srgbClr val="8F3B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 name="Freeform 2272"/>
            <p:cNvSpPr>
              <a:spLocks/>
            </p:cNvSpPr>
            <p:nvPr/>
          </p:nvSpPr>
          <p:spPr bwMode="auto">
            <a:xfrm>
              <a:off x="1687" y="2687"/>
              <a:ext cx="22" cy="118"/>
            </a:xfrm>
            <a:custGeom>
              <a:avLst/>
              <a:gdLst>
                <a:gd name="T0" fmla="*/ 2 w 9"/>
                <a:gd name="T1" fmla="*/ 2 h 50"/>
                <a:gd name="T2" fmla="*/ 5 w 9"/>
                <a:gd name="T3" fmla="*/ 15 h 50"/>
                <a:gd name="T4" fmla="*/ 9 w 9"/>
                <a:gd name="T5" fmla="*/ 41 h 50"/>
                <a:gd name="T6" fmla="*/ 7 w 9"/>
                <a:gd name="T7" fmla="*/ 50 h 50"/>
                <a:gd name="T8" fmla="*/ 4 w 9"/>
                <a:gd name="T9" fmla="*/ 22 h 50"/>
                <a:gd name="T10" fmla="*/ 1 w 9"/>
                <a:gd name="T11" fmla="*/ 13 h 50"/>
                <a:gd name="T12" fmla="*/ 0 w 9"/>
                <a:gd name="T13" fmla="*/ 3 h 50"/>
                <a:gd name="T14" fmla="*/ 2 w 9"/>
                <a:gd name="T15" fmla="*/ 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0">
                  <a:moveTo>
                    <a:pt x="2" y="2"/>
                  </a:moveTo>
                  <a:cubicBezTo>
                    <a:pt x="4" y="6"/>
                    <a:pt x="4" y="11"/>
                    <a:pt x="5" y="15"/>
                  </a:cubicBezTo>
                  <a:cubicBezTo>
                    <a:pt x="6" y="24"/>
                    <a:pt x="6" y="33"/>
                    <a:pt x="9" y="41"/>
                  </a:cubicBezTo>
                  <a:cubicBezTo>
                    <a:pt x="8" y="44"/>
                    <a:pt x="9" y="47"/>
                    <a:pt x="7" y="50"/>
                  </a:cubicBezTo>
                  <a:cubicBezTo>
                    <a:pt x="6" y="41"/>
                    <a:pt x="6" y="31"/>
                    <a:pt x="4" y="22"/>
                  </a:cubicBezTo>
                  <a:cubicBezTo>
                    <a:pt x="3" y="19"/>
                    <a:pt x="2" y="16"/>
                    <a:pt x="1" y="13"/>
                  </a:cubicBezTo>
                  <a:cubicBezTo>
                    <a:pt x="0" y="10"/>
                    <a:pt x="0" y="6"/>
                    <a:pt x="0" y="3"/>
                  </a:cubicBezTo>
                  <a:cubicBezTo>
                    <a:pt x="0" y="0"/>
                    <a:pt x="1" y="2"/>
                    <a:pt x="2" y="2"/>
                  </a:cubicBezTo>
                  <a:close/>
                </a:path>
              </a:pathLst>
            </a:custGeom>
            <a:solidFill>
              <a:srgbClr val="6C44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 name="Freeform 2273"/>
            <p:cNvSpPr>
              <a:spLocks/>
            </p:cNvSpPr>
            <p:nvPr/>
          </p:nvSpPr>
          <p:spPr bwMode="auto">
            <a:xfrm>
              <a:off x="1640" y="2424"/>
              <a:ext cx="9" cy="35"/>
            </a:xfrm>
            <a:custGeom>
              <a:avLst/>
              <a:gdLst>
                <a:gd name="T0" fmla="*/ 3 w 4"/>
                <a:gd name="T1" fmla="*/ 14 h 15"/>
                <a:gd name="T2" fmla="*/ 2 w 4"/>
                <a:gd name="T3" fmla="*/ 15 h 15"/>
                <a:gd name="T4" fmla="*/ 1 w 4"/>
                <a:gd name="T5" fmla="*/ 5 h 15"/>
                <a:gd name="T6" fmla="*/ 1 w 4"/>
                <a:gd name="T7" fmla="*/ 1 h 15"/>
                <a:gd name="T8" fmla="*/ 4 w 4"/>
                <a:gd name="T9" fmla="*/ 3 h 15"/>
                <a:gd name="T10" fmla="*/ 4 w 4"/>
                <a:gd name="T11" fmla="*/ 12 h 15"/>
                <a:gd name="T12" fmla="*/ 3 w 4"/>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3" y="14"/>
                  </a:moveTo>
                  <a:cubicBezTo>
                    <a:pt x="3" y="15"/>
                    <a:pt x="2" y="15"/>
                    <a:pt x="2" y="15"/>
                  </a:cubicBezTo>
                  <a:cubicBezTo>
                    <a:pt x="1" y="12"/>
                    <a:pt x="2" y="8"/>
                    <a:pt x="1" y="5"/>
                  </a:cubicBezTo>
                  <a:cubicBezTo>
                    <a:pt x="0" y="4"/>
                    <a:pt x="2" y="3"/>
                    <a:pt x="1" y="1"/>
                  </a:cubicBezTo>
                  <a:cubicBezTo>
                    <a:pt x="3" y="0"/>
                    <a:pt x="4" y="1"/>
                    <a:pt x="4" y="3"/>
                  </a:cubicBezTo>
                  <a:cubicBezTo>
                    <a:pt x="3" y="6"/>
                    <a:pt x="4" y="9"/>
                    <a:pt x="4" y="12"/>
                  </a:cubicBezTo>
                  <a:cubicBezTo>
                    <a:pt x="4" y="13"/>
                    <a:pt x="4" y="14"/>
                    <a:pt x="3" y="14"/>
                  </a:cubicBezTo>
                  <a:close/>
                </a:path>
              </a:pathLst>
            </a:custGeom>
            <a:solidFill>
              <a:srgbClr val="774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 name="Freeform 2274"/>
            <p:cNvSpPr>
              <a:spLocks/>
            </p:cNvSpPr>
            <p:nvPr/>
          </p:nvSpPr>
          <p:spPr bwMode="auto">
            <a:xfrm>
              <a:off x="1644" y="2431"/>
              <a:ext cx="5" cy="21"/>
            </a:xfrm>
            <a:custGeom>
              <a:avLst/>
              <a:gdLst>
                <a:gd name="T0" fmla="*/ 2 w 2"/>
                <a:gd name="T1" fmla="*/ 9 h 9"/>
                <a:gd name="T2" fmla="*/ 2 w 2"/>
                <a:gd name="T3" fmla="*/ 0 h 9"/>
                <a:gd name="T4" fmla="*/ 2 w 2"/>
                <a:gd name="T5" fmla="*/ 9 h 9"/>
              </a:gdLst>
              <a:ahLst/>
              <a:cxnLst>
                <a:cxn ang="0">
                  <a:pos x="T0" y="T1"/>
                </a:cxn>
                <a:cxn ang="0">
                  <a:pos x="T2" y="T3"/>
                </a:cxn>
                <a:cxn ang="0">
                  <a:pos x="T4" y="T5"/>
                </a:cxn>
              </a:cxnLst>
              <a:rect l="0" t="0" r="r" b="b"/>
              <a:pathLst>
                <a:path w="2" h="9">
                  <a:moveTo>
                    <a:pt x="2" y="9"/>
                  </a:moveTo>
                  <a:cubicBezTo>
                    <a:pt x="1" y="6"/>
                    <a:pt x="0" y="3"/>
                    <a:pt x="2" y="0"/>
                  </a:cubicBezTo>
                  <a:cubicBezTo>
                    <a:pt x="2" y="3"/>
                    <a:pt x="2" y="6"/>
                    <a:pt x="2" y="9"/>
                  </a:cubicBezTo>
                  <a:close/>
                </a:path>
              </a:pathLst>
            </a:custGeom>
            <a:solidFill>
              <a:srgbClr val="744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 name="Freeform 2275"/>
            <p:cNvSpPr>
              <a:spLocks/>
            </p:cNvSpPr>
            <p:nvPr/>
          </p:nvSpPr>
          <p:spPr bwMode="auto">
            <a:xfrm>
              <a:off x="1640" y="2436"/>
              <a:ext cx="7" cy="28"/>
            </a:xfrm>
            <a:custGeom>
              <a:avLst/>
              <a:gdLst>
                <a:gd name="T0" fmla="*/ 1 w 3"/>
                <a:gd name="T1" fmla="*/ 0 h 12"/>
                <a:gd name="T2" fmla="*/ 2 w 3"/>
                <a:gd name="T3" fmla="*/ 10 h 12"/>
                <a:gd name="T4" fmla="*/ 0 w 3"/>
                <a:gd name="T5" fmla="*/ 12 h 12"/>
                <a:gd name="T6" fmla="*/ 1 w 3"/>
                <a:gd name="T7" fmla="*/ 0 h 12"/>
              </a:gdLst>
              <a:ahLst/>
              <a:cxnLst>
                <a:cxn ang="0">
                  <a:pos x="T0" y="T1"/>
                </a:cxn>
                <a:cxn ang="0">
                  <a:pos x="T2" y="T3"/>
                </a:cxn>
                <a:cxn ang="0">
                  <a:pos x="T4" y="T5"/>
                </a:cxn>
                <a:cxn ang="0">
                  <a:pos x="T6" y="T7"/>
                </a:cxn>
              </a:cxnLst>
              <a:rect l="0" t="0" r="r" b="b"/>
              <a:pathLst>
                <a:path w="3" h="12">
                  <a:moveTo>
                    <a:pt x="1" y="0"/>
                  </a:moveTo>
                  <a:cubicBezTo>
                    <a:pt x="3" y="3"/>
                    <a:pt x="2" y="7"/>
                    <a:pt x="2" y="10"/>
                  </a:cubicBezTo>
                  <a:cubicBezTo>
                    <a:pt x="1" y="11"/>
                    <a:pt x="1" y="12"/>
                    <a:pt x="0" y="12"/>
                  </a:cubicBezTo>
                  <a:cubicBezTo>
                    <a:pt x="1" y="8"/>
                    <a:pt x="1" y="4"/>
                    <a:pt x="1" y="0"/>
                  </a:cubicBezTo>
                  <a:close/>
                </a:path>
              </a:pathLst>
            </a:custGeom>
            <a:solidFill>
              <a:srgbClr val="744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 name="Freeform 2276"/>
            <p:cNvSpPr>
              <a:spLocks/>
            </p:cNvSpPr>
            <p:nvPr/>
          </p:nvSpPr>
          <p:spPr bwMode="auto">
            <a:xfrm>
              <a:off x="1625" y="2509"/>
              <a:ext cx="5" cy="24"/>
            </a:xfrm>
            <a:custGeom>
              <a:avLst/>
              <a:gdLst>
                <a:gd name="T0" fmla="*/ 1 w 2"/>
                <a:gd name="T1" fmla="*/ 0 h 10"/>
                <a:gd name="T2" fmla="*/ 0 w 2"/>
                <a:gd name="T3" fmla="*/ 10 h 10"/>
                <a:gd name="T4" fmla="*/ 1 w 2"/>
                <a:gd name="T5" fmla="*/ 1 h 10"/>
                <a:gd name="T6" fmla="*/ 1 w 2"/>
                <a:gd name="T7" fmla="*/ 0 h 10"/>
              </a:gdLst>
              <a:ahLst/>
              <a:cxnLst>
                <a:cxn ang="0">
                  <a:pos x="T0" y="T1"/>
                </a:cxn>
                <a:cxn ang="0">
                  <a:pos x="T2" y="T3"/>
                </a:cxn>
                <a:cxn ang="0">
                  <a:pos x="T4" y="T5"/>
                </a:cxn>
                <a:cxn ang="0">
                  <a:pos x="T6" y="T7"/>
                </a:cxn>
              </a:cxnLst>
              <a:rect l="0" t="0" r="r" b="b"/>
              <a:pathLst>
                <a:path w="2" h="10">
                  <a:moveTo>
                    <a:pt x="1" y="0"/>
                  </a:moveTo>
                  <a:cubicBezTo>
                    <a:pt x="1" y="4"/>
                    <a:pt x="2" y="7"/>
                    <a:pt x="0" y="10"/>
                  </a:cubicBezTo>
                  <a:cubicBezTo>
                    <a:pt x="1" y="7"/>
                    <a:pt x="1" y="4"/>
                    <a:pt x="1" y="1"/>
                  </a:cubicBezTo>
                  <a:cubicBezTo>
                    <a:pt x="1" y="1"/>
                    <a:pt x="1" y="1"/>
                    <a:pt x="1" y="0"/>
                  </a:cubicBezTo>
                  <a:close/>
                </a:path>
              </a:pathLst>
            </a:custGeom>
            <a:solidFill>
              <a:srgbClr val="9B6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 name="Freeform 2277"/>
            <p:cNvSpPr>
              <a:spLocks/>
            </p:cNvSpPr>
            <p:nvPr/>
          </p:nvSpPr>
          <p:spPr bwMode="auto">
            <a:xfrm>
              <a:off x="1675" y="2710"/>
              <a:ext cx="17" cy="36"/>
            </a:xfrm>
            <a:custGeom>
              <a:avLst/>
              <a:gdLst>
                <a:gd name="T0" fmla="*/ 2 w 7"/>
                <a:gd name="T1" fmla="*/ 0 h 15"/>
                <a:gd name="T2" fmla="*/ 7 w 7"/>
                <a:gd name="T3" fmla="*/ 12 h 15"/>
                <a:gd name="T4" fmla="*/ 2 w 7"/>
                <a:gd name="T5" fmla="*/ 8 h 15"/>
                <a:gd name="T6" fmla="*/ 6 w 7"/>
                <a:gd name="T7" fmla="*/ 15 h 15"/>
                <a:gd name="T8" fmla="*/ 2 w 7"/>
                <a:gd name="T9" fmla="*/ 14 h 15"/>
                <a:gd name="T10" fmla="*/ 2 w 7"/>
                <a:gd name="T11" fmla="*/ 0 h 15"/>
              </a:gdLst>
              <a:ahLst/>
              <a:cxnLst>
                <a:cxn ang="0">
                  <a:pos x="T0" y="T1"/>
                </a:cxn>
                <a:cxn ang="0">
                  <a:pos x="T2" y="T3"/>
                </a:cxn>
                <a:cxn ang="0">
                  <a:pos x="T4" y="T5"/>
                </a:cxn>
                <a:cxn ang="0">
                  <a:pos x="T6" y="T7"/>
                </a:cxn>
                <a:cxn ang="0">
                  <a:pos x="T8" y="T9"/>
                </a:cxn>
                <a:cxn ang="0">
                  <a:pos x="T10" y="T11"/>
                </a:cxn>
              </a:cxnLst>
              <a:rect l="0" t="0" r="r" b="b"/>
              <a:pathLst>
                <a:path w="7" h="15">
                  <a:moveTo>
                    <a:pt x="2" y="0"/>
                  </a:moveTo>
                  <a:cubicBezTo>
                    <a:pt x="4" y="4"/>
                    <a:pt x="6" y="7"/>
                    <a:pt x="7" y="12"/>
                  </a:cubicBezTo>
                  <a:cubicBezTo>
                    <a:pt x="5" y="10"/>
                    <a:pt x="4" y="9"/>
                    <a:pt x="2" y="8"/>
                  </a:cubicBezTo>
                  <a:cubicBezTo>
                    <a:pt x="2" y="11"/>
                    <a:pt x="6" y="12"/>
                    <a:pt x="6" y="15"/>
                  </a:cubicBezTo>
                  <a:cubicBezTo>
                    <a:pt x="5" y="15"/>
                    <a:pt x="3" y="13"/>
                    <a:pt x="2" y="14"/>
                  </a:cubicBezTo>
                  <a:cubicBezTo>
                    <a:pt x="0" y="9"/>
                    <a:pt x="1" y="5"/>
                    <a:pt x="2" y="0"/>
                  </a:cubicBezTo>
                  <a:close/>
                </a:path>
              </a:pathLst>
            </a:custGeom>
            <a:solidFill>
              <a:srgbClr val="7D4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 name="Freeform 2278"/>
            <p:cNvSpPr>
              <a:spLocks/>
            </p:cNvSpPr>
            <p:nvPr/>
          </p:nvSpPr>
          <p:spPr bwMode="auto">
            <a:xfrm>
              <a:off x="1678" y="2099"/>
              <a:ext cx="26" cy="83"/>
            </a:xfrm>
            <a:custGeom>
              <a:avLst/>
              <a:gdLst>
                <a:gd name="T0" fmla="*/ 10 w 11"/>
                <a:gd name="T1" fmla="*/ 35 h 35"/>
                <a:gd name="T2" fmla="*/ 8 w 11"/>
                <a:gd name="T3" fmla="*/ 18 h 35"/>
                <a:gd name="T4" fmla="*/ 6 w 11"/>
                <a:gd name="T5" fmla="*/ 23 h 35"/>
                <a:gd name="T6" fmla="*/ 0 w 11"/>
                <a:gd name="T7" fmla="*/ 16 h 35"/>
                <a:gd name="T8" fmla="*/ 5 w 11"/>
                <a:gd name="T9" fmla="*/ 18 h 35"/>
                <a:gd name="T10" fmla="*/ 0 w 11"/>
                <a:gd name="T11" fmla="*/ 9 h 35"/>
                <a:gd name="T12" fmla="*/ 6 w 11"/>
                <a:gd name="T13" fmla="*/ 16 h 35"/>
                <a:gd name="T14" fmla="*/ 1 w 11"/>
                <a:gd name="T15" fmla="*/ 0 h 35"/>
                <a:gd name="T16" fmla="*/ 5 w 11"/>
                <a:gd name="T17" fmla="*/ 5 h 35"/>
                <a:gd name="T18" fmla="*/ 8 w 11"/>
                <a:gd name="T19" fmla="*/ 12 h 35"/>
                <a:gd name="T20" fmla="*/ 10 w 11"/>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5">
                  <a:moveTo>
                    <a:pt x="10" y="35"/>
                  </a:moveTo>
                  <a:cubicBezTo>
                    <a:pt x="9" y="30"/>
                    <a:pt x="9" y="24"/>
                    <a:pt x="8" y="18"/>
                  </a:cubicBezTo>
                  <a:cubicBezTo>
                    <a:pt x="7" y="20"/>
                    <a:pt x="6" y="21"/>
                    <a:pt x="6" y="23"/>
                  </a:cubicBezTo>
                  <a:cubicBezTo>
                    <a:pt x="5" y="20"/>
                    <a:pt x="3" y="18"/>
                    <a:pt x="0" y="16"/>
                  </a:cubicBezTo>
                  <a:cubicBezTo>
                    <a:pt x="3" y="16"/>
                    <a:pt x="4" y="18"/>
                    <a:pt x="5" y="18"/>
                  </a:cubicBezTo>
                  <a:cubicBezTo>
                    <a:pt x="5" y="15"/>
                    <a:pt x="2" y="13"/>
                    <a:pt x="0" y="9"/>
                  </a:cubicBezTo>
                  <a:cubicBezTo>
                    <a:pt x="4" y="11"/>
                    <a:pt x="4" y="13"/>
                    <a:pt x="6" y="16"/>
                  </a:cubicBezTo>
                  <a:cubicBezTo>
                    <a:pt x="6" y="10"/>
                    <a:pt x="2" y="6"/>
                    <a:pt x="1" y="0"/>
                  </a:cubicBezTo>
                  <a:cubicBezTo>
                    <a:pt x="3" y="1"/>
                    <a:pt x="4" y="4"/>
                    <a:pt x="5" y="5"/>
                  </a:cubicBezTo>
                  <a:cubicBezTo>
                    <a:pt x="6" y="7"/>
                    <a:pt x="7" y="10"/>
                    <a:pt x="8" y="12"/>
                  </a:cubicBezTo>
                  <a:cubicBezTo>
                    <a:pt x="9" y="20"/>
                    <a:pt x="11" y="27"/>
                    <a:pt x="10" y="35"/>
                  </a:cubicBezTo>
                  <a:close/>
                </a:path>
              </a:pathLst>
            </a:custGeom>
            <a:solidFill>
              <a:srgbClr val="E7C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 name="Freeform 2279"/>
            <p:cNvSpPr>
              <a:spLocks/>
            </p:cNvSpPr>
            <p:nvPr/>
          </p:nvSpPr>
          <p:spPr bwMode="auto">
            <a:xfrm>
              <a:off x="1683" y="2346"/>
              <a:ext cx="21" cy="68"/>
            </a:xfrm>
            <a:custGeom>
              <a:avLst/>
              <a:gdLst>
                <a:gd name="T0" fmla="*/ 6 w 9"/>
                <a:gd name="T1" fmla="*/ 28 h 29"/>
                <a:gd name="T2" fmla="*/ 5 w 9"/>
                <a:gd name="T3" fmla="*/ 25 h 29"/>
                <a:gd name="T4" fmla="*/ 3 w 9"/>
                <a:gd name="T5" fmla="*/ 20 h 29"/>
                <a:gd name="T6" fmla="*/ 2 w 9"/>
                <a:gd name="T7" fmla="*/ 16 h 29"/>
                <a:gd name="T8" fmla="*/ 1 w 9"/>
                <a:gd name="T9" fmla="*/ 3 h 29"/>
                <a:gd name="T10" fmla="*/ 3 w 9"/>
                <a:gd name="T11" fmla="*/ 1 h 29"/>
                <a:gd name="T12" fmla="*/ 9 w 9"/>
                <a:gd name="T13" fmla="*/ 24 h 29"/>
                <a:gd name="T14" fmla="*/ 7 w 9"/>
                <a:gd name="T15" fmla="*/ 29 h 29"/>
                <a:gd name="T16" fmla="*/ 6 w 9"/>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9">
                  <a:moveTo>
                    <a:pt x="6" y="28"/>
                  </a:moveTo>
                  <a:cubicBezTo>
                    <a:pt x="6" y="27"/>
                    <a:pt x="6" y="26"/>
                    <a:pt x="5" y="25"/>
                  </a:cubicBezTo>
                  <a:cubicBezTo>
                    <a:pt x="4" y="24"/>
                    <a:pt x="4" y="21"/>
                    <a:pt x="3" y="20"/>
                  </a:cubicBezTo>
                  <a:cubicBezTo>
                    <a:pt x="3" y="18"/>
                    <a:pt x="2" y="17"/>
                    <a:pt x="2" y="16"/>
                  </a:cubicBezTo>
                  <a:cubicBezTo>
                    <a:pt x="2" y="12"/>
                    <a:pt x="2" y="7"/>
                    <a:pt x="1" y="3"/>
                  </a:cubicBezTo>
                  <a:cubicBezTo>
                    <a:pt x="1" y="2"/>
                    <a:pt x="0" y="0"/>
                    <a:pt x="3" y="1"/>
                  </a:cubicBezTo>
                  <a:cubicBezTo>
                    <a:pt x="4" y="9"/>
                    <a:pt x="4" y="17"/>
                    <a:pt x="9" y="24"/>
                  </a:cubicBezTo>
                  <a:cubicBezTo>
                    <a:pt x="7" y="25"/>
                    <a:pt x="7" y="27"/>
                    <a:pt x="7" y="29"/>
                  </a:cubicBezTo>
                  <a:cubicBezTo>
                    <a:pt x="6" y="29"/>
                    <a:pt x="6" y="29"/>
                    <a:pt x="6" y="28"/>
                  </a:cubicBezTo>
                  <a:close/>
                </a:path>
              </a:pathLst>
            </a:custGeom>
            <a:solidFill>
              <a:srgbClr val="704B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 name="Freeform 2280"/>
            <p:cNvSpPr>
              <a:spLocks/>
            </p:cNvSpPr>
            <p:nvPr/>
          </p:nvSpPr>
          <p:spPr bwMode="auto">
            <a:xfrm>
              <a:off x="1678" y="2388"/>
              <a:ext cx="16" cy="24"/>
            </a:xfrm>
            <a:custGeom>
              <a:avLst/>
              <a:gdLst>
                <a:gd name="T0" fmla="*/ 6 w 7"/>
                <a:gd name="T1" fmla="*/ 1 h 10"/>
                <a:gd name="T2" fmla="*/ 7 w 7"/>
                <a:gd name="T3" fmla="*/ 7 h 10"/>
                <a:gd name="T4" fmla="*/ 5 w 7"/>
                <a:gd name="T5" fmla="*/ 10 h 10"/>
                <a:gd name="T6" fmla="*/ 0 w 7"/>
                <a:gd name="T7" fmla="*/ 3 h 10"/>
                <a:gd name="T8" fmla="*/ 5 w 7"/>
                <a:gd name="T9" fmla="*/ 7 h 10"/>
                <a:gd name="T10" fmla="*/ 4 w 7"/>
                <a:gd name="T11" fmla="*/ 1 h 10"/>
                <a:gd name="T12" fmla="*/ 6 w 7"/>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6" y="1"/>
                  </a:moveTo>
                  <a:cubicBezTo>
                    <a:pt x="7" y="3"/>
                    <a:pt x="7" y="5"/>
                    <a:pt x="7" y="7"/>
                  </a:cubicBezTo>
                  <a:cubicBezTo>
                    <a:pt x="6" y="8"/>
                    <a:pt x="5" y="9"/>
                    <a:pt x="5" y="10"/>
                  </a:cubicBezTo>
                  <a:cubicBezTo>
                    <a:pt x="4" y="8"/>
                    <a:pt x="2" y="5"/>
                    <a:pt x="0" y="3"/>
                  </a:cubicBezTo>
                  <a:cubicBezTo>
                    <a:pt x="3" y="3"/>
                    <a:pt x="4" y="5"/>
                    <a:pt x="5" y="7"/>
                  </a:cubicBezTo>
                  <a:cubicBezTo>
                    <a:pt x="5" y="5"/>
                    <a:pt x="4" y="3"/>
                    <a:pt x="4" y="1"/>
                  </a:cubicBezTo>
                  <a:cubicBezTo>
                    <a:pt x="4" y="0"/>
                    <a:pt x="5" y="1"/>
                    <a:pt x="6" y="1"/>
                  </a:cubicBezTo>
                  <a:close/>
                </a:path>
              </a:pathLst>
            </a:custGeom>
            <a:solidFill>
              <a:srgbClr val="F2D7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 name="Freeform 2281"/>
            <p:cNvSpPr>
              <a:spLocks/>
            </p:cNvSpPr>
            <p:nvPr/>
          </p:nvSpPr>
          <p:spPr bwMode="auto">
            <a:xfrm>
              <a:off x="1678" y="2374"/>
              <a:ext cx="14" cy="19"/>
            </a:xfrm>
            <a:custGeom>
              <a:avLst/>
              <a:gdLst>
                <a:gd name="T0" fmla="*/ 6 w 6"/>
                <a:gd name="T1" fmla="*/ 7 h 8"/>
                <a:gd name="T2" fmla="*/ 4 w 6"/>
                <a:gd name="T3" fmla="*/ 7 h 8"/>
                <a:gd name="T4" fmla="*/ 1 w 6"/>
                <a:gd name="T5" fmla="*/ 0 h 8"/>
                <a:gd name="T6" fmla="*/ 4 w 6"/>
                <a:gd name="T7" fmla="*/ 4 h 8"/>
                <a:gd name="T8" fmla="*/ 6 w 6"/>
                <a:gd name="T9" fmla="*/ 7 h 8"/>
              </a:gdLst>
              <a:ahLst/>
              <a:cxnLst>
                <a:cxn ang="0">
                  <a:pos x="T0" y="T1"/>
                </a:cxn>
                <a:cxn ang="0">
                  <a:pos x="T2" y="T3"/>
                </a:cxn>
                <a:cxn ang="0">
                  <a:pos x="T4" y="T5"/>
                </a:cxn>
                <a:cxn ang="0">
                  <a:pos x="T6" y="T7"/>
                </a:cxn>
                <a:cxn ang="0">
                  <a:pos x="T8" y="T9"/>
                </a:cxn>
              </a:cxnLst>
              <a:rect l="0" t="0" r="r" b="b"/>
              <a:pathLst>
                <a:path w="6" h="8">
                  <a:moveTo>
                    <a:pt x="6" y="7"/>
                  </a:moveTo>
                  <a:cubicBezTo>
                    <a:pt x="5" y="8"/>
                    <a:pt x="4" y="7"/>
                    <a:pt x="4" y="7"/>
                  </a:cubicBezTo>
                  <a:cubicBezTo>
                    <a:pt x="3" y="5"/>
                    <a:pt x="0" y="3"/>
                    <a:pt x="1" y="0"/>
                  </a:cubicBezTo>
                  <a:cubicBezTo>
                    <a:pt x="3" y="1"/>
                    <a:pt x="3" y="2"/>
                    <a:pt x="4" y="4"/>
                  </a:cubicBezTo>
                  <a:cubicBezTo>
                    <a:pt x="5" y="5"/>
                    <a:pt x="6" y="6"/>
                    <a:pt x="6" y="7"/>
                  </a:cubicBezTo>
                  <a:close/>
                </a:path>
              </a:pathLst>
            </a:custGeom>
            <a:solidFill>
              <a:srgbClr val="F0DD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 name="Freeform 2282"/>
            <p:cNvSpPr>
              <a:spLocks/>
            </p:cNvSpPr>
            <p:nvPr/>
          </p:nvSpPr>
          <p:spPr bwMode="auto">
            <a:xfrm>
              <a:off x="953" y="3248"/>
              <a:ext cx="28" cy="92"/>
            </a:xfrm>
            <a:custGeom>
              <a:avLst/>
              <a:gdLst>
                <a:gd name="T0" fmla="*/ 3 w 12"/>
                <a:gd name="T1" fmla="*/ 39 h 39"/>
                <a:gd name="T2" fmla="*/ 3 w 12"/>
                <a:gd name="T3" fmla="*/ 36 h 39"/>
                <a:gd name="T4" fmla="*/ 4 w 12"/>
                <a:gd name="T5" fmla="*/ 16 h 39"/>
                <a:gd name="T6" fmla="*/ 1 w 12"/>
                <a:gd name="T7" fmla="*/ 12 h 39"/>
                <a:gd name="T8" fmla="*/ 1 w 12"/>
                <a:gd name="T9" fmla="*/ 10 h 39"/>
                <a:gd name="T10" fmla="*/ 10 w 12"/>
                <a:gd name="T11" fmla="*/ 0 h 39"/>
                <a:gd name="T12" fmla="*/ 11 w 12"/>
                <a:gd name="T13" fmla="*/ 2 h 39"/>
                <a:gd name="T14" fmla="*/ 11 w 12"/>
                <a:gd name="T15" fmla="*/ 6 h 39"/>
                <a:gd name="T16" fmla="*/ 11 w 12"/>
                <a:gd name="T17" fmla="*/ 6 h 39"/>
                <a:gd name="T18" fmla="*/ 10 w 12"/>
                <a:gd name="T19" fmla="*/ 15 h 39"/>
                <a:gd name="T20" fmla="*/ 8 w 12"/>
                <a:gd name="T21" fmla="*/ 30 h 39"/>
                <a:gd name="T22" fmla="*/ 4 w 12"/>
                <a:gd name="T23" fmla="*/ 37 h 39"/>
                <a:gd name="T24" fmla="*/ 3 w 12"/>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9">
                  <a:moveTo>
                    <a:pt x="3" y="39"/>
                  </a:moveTo>
                  <a:cubicBezTo>
                    <a:pt x="1" y="38"/>
                    <a:pt x="3" y="37"/>
                    <a:pt x="3" y="36"/>
                  </a:cubicBezTo>
                  <a:cubicBezTo>
                    <a:pt x="6" y="29"/>
                    <a:pt x="7" y="23"/>
                    <a:pt x="4" y="16"/>
                  </a:cubicBezTo>
                  <a:cubicBezTo>
                    <a:pt x="3" y="14"/>
                    <a:pt x="2" y="13"/>
                    <a:pt x="1" y="12"/>
                  </a:cubicBezTo>
                  <a:cubicBezTo>
                    <a:pt x="0" y="11"/>
                    <a:pt x="0" y="11"/>
                    <a:pt x="1" y="10"/>
                  </a:cubicBezTo>
                  <a:cubicBezTo>
                    <a:pt x="5" y="8"/>
                    <a:pt x="8" y="5"/>
                    <a:pt x="10" y="0"/>
                  </a:cubicBezTo>
                  <a:cubicBezTo>
                    <a:pt x="12" y="0"/>
                    <a:pt x="11" y="1"/>
                    <a:pt x="11" y="2"/>
                  </a:cubicBezTo>
                  <a:cubicBezTo>
                    <a:pt x="11" y="3"/>
                    <a:pt x="12" y="5"/>
                    <a:pt x="11" y="6"/>
                  </a:cubicBezTo>
                  <a:cubicBezTo>
                    <a:pt x="11" y="6"/>
                    <a:pt x="11" y="6"/>
                    <a:pt x="11" y="6"/>
                  </a:cubicBezTo>
                  <a:cubicBezTo>
                    <a:pt x="10" y="9"/>
                    <a:pt x="12" y="12"/>
                    <a:pt x="10" y="15"/>
                  </a:cubicBezTo>
                  <a:cubicBezTo>
                    <a:pt x="9" y="20"/>
                    <a:pt x="9" y="25"/>
                    <a:pt x="8" y="30"/>
                  </a:cubicBezTo>
                  <a:cubicBezTo>
                    <a:pt x="7" y="33"/>
                    <a:pt x="6" y="35"/>
                    <a:pt x="4" y="37"/>
                  </a:cubicBezTo>
                  <a:cubicBezTo>
                    <a:pt x="4" y="38"/>
                    <a:pt x="3" y="38"/>
                    <a:pt x="3" y="39"/>
                  </a:cubicBezTo>
                  <a:close/>
                </a:path>
              </a:pathLst>
            </a:custGeom>
            <a:solidFill>
              <a:srgbClr val="9877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5" name="Freeform 2283"/>
            <p:cNvSpPr>
              <a:spLocks/>
            </p:cNvSpPr>
            <p:nvPr/>
          </p:nvSpPr>
          <p:spPr bwMode="auto">
            <a:xfrm>
              <a:off x="977" y="3189"/>
              <a:ext cx="7" cy="73"/>
            </a:xfrm>
            <a:custGeom>
              <a:avLst/>
              <a:gdLst>
                <a:gd name="T0" fmla="*/ 1 w 3"/>
                <a:gd name="T1" fmla="*/ 31 h 31"/>
                <a:gd name="T2" fmla="*/ 0 w 3"/>
                <a:gd name="T3" fmla="*/ 25 h 31"/>
                <a:gd name="T4" fmla="*/ 2 w 3"/>
                <a:gd name="T5" fmla="*/ 0 h 31"/>
                <a:gd name="T6" fmla="*/ 3 w 3"/>
                <a:gd name="T7" fmla="*/ 3 h 31"/>
                <a:gd name="T8" fmla="*/ 2 w 3"/>
                <a:gd name="T9" fmla="*/ 28 h 31"/>
                <a:gd name="T10" fmla="*/ 1 w 3"/>
                <a:gd name="T11" fmla="*/ 31 h 31"/>
              </a:gdLst>
              <a:ahLst/>
              <a:cxnLst>
                <a:cxn ang="0">
                  <a:pos x="T0" y="T1"/>
                </a:cxn>
                <a:cxn ang="0">
                  <a:pos x="T2" y="T3"/>
                </a:cxn>
                <a:cxn ang="0">
                  <a:pos x="T4" y="T5"/>
                </a:cxn>
                <a:cxn ang="0">
                  <a:pos x="T6" y="T7"/>
                </a:cxn>
                <a:cxn ang="0">
                  <a:pos x="T8" y="T9"/>
                </a:cxn>
                <a:cxn ang="0">
                  <a:pos x="T10" y="T11"/>
                </a:cxn>
              </a:cxnLst>
              <a:rect l="0" t="0" r="r" b="b"/>
              <a:pathLst>
                <a:path w="3" h="31">
                  <a:moveTo>
                    <a:pt x="1" y="31"/>
                  </a:moveTo>
                  <a:cubicBezTo>
                    <a:pt x="0" y="29"/>
                    <a:pt x="2" y="27"/>
                    <a:pt x="0" y="25"/>
                  </a:cubicBezTo>
                  <a:cubicBezTo>
                    <a:pt x="1" y="17"/>
                    <a:pt x="2" y="8"/>
                    <a:pt x="2" y="0"/>
                  </a:cubicBezTo>
                  <a:cubicBezTo>
                    <a:pt x="3" y="1"/>
                    <a:pt x="2" y="2"/>
                    <a:pt x="3" y="3"/>
                  </a:cubicBezTo>
                  <a:cubicBezTo>
                    <a:pt x="2" y="11"/>
                    <a:pt x="2" y="20"/>
                    <a:pt x="2" y="28"/>
                  </a:cubicBezTo>
                  <a:cubicBezTo>
                    <a:pt x="2" y="29"/>
                    <a:pt x="2" y="31"/>
                    <a:pt x="1" y="31"/>
                  </a:cubicBezTo>
                  <a:close/>
                </a:path>
              </a:pathLst>
            </a:custGeom>
            <a:solidFill>
              <a:srgbClr val="A9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6" name="Freeform 2284"/>
            <p:cNvSpPr>
              <a:spLocks/>
            </p:cNvSpPr>
            <p:nvPr/>
          </p:nvSpPr>
          <p:spPr bwMode="auto">
            <a:xfrm>
              <a:off x="977" y="3165"/>
              <a:ext cx="4" cy="47"/>
            </a:xfrm>
            <a:custGeom>
              <a:avLst/>
              <a:gdLst>
                <a:gd name="T0" fmla="*/ 0 w 2"/>
                <a:gd name="T1" fmla="*/ 20 h 20"/>
                <a:gd name="T2" fmla="*/ 0 w 2"/>
                <a:gd name="T3" fmla="*/ 2 h 20"/>
                <a:gd name="T4" fmla="*/ 1 w 2"/>
                <a:gd name="T5" fmla="*/ 0 h 20"/>
                <a:gd name="T6" fmla="*/ 1 w 2"/>
                <a:gd name="T7" fmla="*/ 3 h 20"/>
                <a:gd name="T8" fmla="*/ 0 w 2"/>
                <a:gd name="T9" fmla="*/ 20 h 20"/>
              </a:gdLst>
              <a:ahLst/>
              <a:cxnLst>
                <a:cxn ang="0">
                  <a:pos x="T0" y="T1"/>
                </a:cxn>
                <a:cxn ang="0">
                  <a:pos x="T2" y="T3"/>
                </a:cxn>
                <a:cxn ang="0">
                  <a:pos x="T4" y="T5"/>
                </a:cxn>
                <a:cxn ang="0">
                  <a:pos x="T6" y="T7"/>
                </a:cxn>
                <a:cxn ang="0">
                  <a:pos x="T8" y="T9"/>
                </a:cxn>
              </a:cxnLst>
              <a:rect l="0" t="0" r="r" b="b"/>
              <a:pathLst>
                <a:path w="2" h="20">
                  <a:moveTo>
                    <a:pt x="0" y="20"/>
                  </a:moveTo>
                  <a:cubicBezTo>
                    <a:pt x="0" y="14"/>
                    <a:pt x="0" y="8"/>
                    <a:pt x="0" y="2"/>
                  </a:cubicBezTo>
                  <a:cubicBezTo>
                    <a:pt x="0" y="1"/>
                    <a:pt x="1" y="1"/>
                    <a:pt x="1" y="0"/>
                  </a:cubicBezTo>
                  <a:cubicBezTo>
                    <a:pt x="1" y="1"/>
                    <a:pt x="1" y="2"/>
                    <a:pt x="1" y="3"/>
                  </a:cubicBezTo>
                  <a:cubicBezTo>
                    <a:pt x="1" y="9"/>
                    <a:pt x="2" y="15"/>
                    <a:pt x="0" y="20"/>
                  </a:cubicBezTo>
                  <a:close/>
                </a:path>
              </a:pathLst>
            </a:custGeom>
            <a:solidFill>
              <a:srgbClr val="916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7" name="Freeform 2285"/>
            <p:cNvSpPr>
              <a:spLocks/>
            </p:cNvSpPr>
            <p:nvPr/>
          </p:nvSpPr>
          <p:spPr bwMode="auto">
            <a:xfrm>
              <a:off x="1697" y="2197"/>
              <a:ext cx="12" cy="18"/>
            </a:xfrm>
            <a:custGeom>
              <a:avLst/>
              <a:gdLst>
                <a:gd name="T0" fmla="*/ 1 w 5"/>
                <a:gd name="T1" fmla="*/ 0 h 8"/>
                <a:gd name="T2" fmla="*/ 5 w 5"/>
                <a:gd name="T3" fmla="*/ 8 h 8"/>
                <a:gd name="T4" fmla="*/ 3 w 5"/>
                <a:gd name="T5" fmla="*/ 5 h 8"/>
                <a:gd name="T6" fmla="*/ 1 w 5"/>
                <a:gd name="T7" fmla="*/ 0 h 8"/>
              </a:gdLst>
              <a:ahLst/>
              <a:cxnLst>
                <a:cxn ang="0">
                  <a:pos x="T0" y="T1"/>
                </a:cxn>
                <a:cxn ang="0">
                  <a:pos x="T2" y="T3"/>
                </a:cxn>
                <a:cxn ang="0">
                  <a:pos x="T4" y="T5"/>
                </a:cxn>
                <a:cxn ang="0">
                  <a:pos x="T6" y="T7"/>
                </a:cxn>
              </a:cxnLst>
              <a:rect l="0" t="0" r="r" b="b"/>
              <a:pathLst>
                <a:path w="5" h="8">
                  <a:moveTo>
                    <a:pt x="1" y="0"/>
                  </a:moveTo>
                  <a:cubicBezTo>
                    <a:pt x="2" y="3"/>
                    <a:pt x="4" y="5"/>
                    <a:pt x="5" y="8"/>
                  </a:cubicBezTo>
                  <a:cubicBezTo>
                    <a:pt x="4" y="7"/>
                    <a:pt x="4" y="6"/>
                    <a:pt x="3" y="5"/>
                  </a:cubicBezTo>
                  <a:cubicBezTo>
                    <a:pt x="1" y="4"/>
                    <a:pt x="0" y="2"/>
                    <a:pt x="1" y="0"/>
                  </a:cubicBezTo>
                  <a:close/>
                </a:path>
              </a:pathLst>
            </a:custGeom>
            <a:solidFill>
              <a:srgbClr val="9E7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8" name="Freeform 2286"/>
            <p:cNvSpPr>
              <a:spLocks/>
            </p:cNvSpPr>
            <p:nvPr/>
          </p:nvSpPr>
          <p:spPr bwMode="auto">
            <a:xfrm>
              <a:off x="1697" y="2317"/>
              <a:ext cx="5" cy="33"/>
            </a:xfrm>
            <a:custGeom>
              <a:avLst/>
              <a:gdLst>
                <a:gd name="T0" fmla="*/ 0 w 2"/>
                <a:gd name="T1" fmla="*/ 14 h 14"/>
                <a:gd name="T2" fmla="*/ 0 w 2"/>
                <a:gd name="T3" fmla="*/ 0 h 14"/>
                <a:gd name="T4" fmla="*/ 1 w 2"/>
                <a:gd name="T5" fmla="*/ 14 h 14"/>
                <a:gd name="T6" fmla="*/ 0 w 2"/>
                <a:gd name="T7" fmla="*/ 14 h 14"/>
              </a:gdLst>
              <a:ahLst/>
              <a:cxnLst>
                <a:cxn ang="0">
                  <a:pos x="T0" y="T1"/>
                </a:cxn>
                <a:cxn ang="0">
                  <a:pos x="T2" y="T3"/>
                </a:cxn>
                <a:cxn ang="0">
                  <a:pos x="T4" y="T5"/>
                </a:cxn>
                <a:cxn ang="0">
                  <a:pos x="T6" y="T7"/>
                </a:cxn>
              </a:cxnLst>
              <a:rect l="0" t="0" r="r" b="b"/>
              <a:pathLst>
                <a:path w="2" h="14">
                  <a:moveTo>
                    <a:pt x="0" y="14"/>
                  </a:moveTo>
                  <a:cubicBezTo>
                    <a:pt x="0" y="9"/>
                    <a:pt x="0" y="5"/>
                    <a:pt x="0" y="0"/>
                  </a:cubicBezTo>
                  <a:cubicBezTo>
                    <a:pt x="2" y="5"/>
                    <a:pt x="0" y="10"/>
                    <a:pt x="1" y="14"/>
                  </a:cubicBezTo>
                  <a:cubicBezTo>
                    <a:pt x="0" y="14"/>
                    <a:pt x="0" y="14"/>
                    <a:pt x="0" y="14"/>
                  </a:cubicBezTo>
                  <a:close/>
                </a:path>
              </a:pathLst>
            </a:custGeom>
            <a:solidFill>
              <a:srgbClr val="6D44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9" name="Freeform 2287"/>
            <p:cNvSpPr>
              <a:spLocks/>
            </p:cNvSpPr>
            <p:nvPr/>
          </p:nvSpPr>
          <p:spPr bwMode="auto">
            <a:xfrm>
              <a:off x="1697" y="2350"/>
              <a:ext cx="2" cy="26"/>
            </a:xfrm>
            <a:custGeom>
              <a:avLst/>
              <a:gdLst>
                <a:gd name="T0" fmla="*/ 0 w 1"/>
                <a:gd name="T1" fmla="*/ 0 h 11"/>
                <a:gd name="T2" fmla="*/ 1 w 1"/>
                <a:gd name="T3" fmla="*/ 0 h 11"/>
                <a:gd name="T4" fmla="*/ 1 w 1"/>
                <a:gd name="T5" fmla="*/ 11 h 11"/>
                <a:gd name="T6" fmla="*/ 0 w 1"/>
                <a:gd name="T7" fmla="*/ 0 h 11"/>
              </a:gdLst>
              <a:ahLst/>
              <a:cxnLst>
                <a:cxn ang="0">
                  <a:pos x="T0" y="T1"/>
                </a:cxn>
                <a:cxn ang="0">
                  <a:pos x="T2" y="T3"/>
                </a:cxn>
                <a:cxn ang="0">
                  <a:pos x="T4" y="T5"/>
                </a:cxn>
                <a:cxn ang="0">
                  <a:pos x="T6" y="T7"/>
                </a:cxn>
              </a:cxnLst>
              <a:rect l="0" t="0" r="r" b="b"/>
              <a:pathLst>
                <a:path w="1" h="11">
                  <a:moveTo>
                    <a:pt x="0" y="0"/>
                  </a:moveTo>
                  <a:cubicBezTo>
                    <a:pt x="0" y="0"/>
                    <a:pt x="0" y="0"/>
                    <a:pt x="1" y="0"/>
                  </a:cubicBezTo>
                  <a:cubicBezTo>
                    <a:pt x="1" y="4"/>
                    <a:pt x="1" y="7"/>
                    <a:pt x="1" y="11"/>
                  </a:cubicBezTo>
                  <a:cubicBezTo>
                    <a:pt x="0" y="7"/>
                    <a:pt x="0" y="4"/>
                    <a:pt x="0" y="0"/>
                  </a:cubicBezTo>
                  <a:close/>
                </a:path>
              </a:pathLst>
            </a:custGeom>
            <a:solidFill>
              <a:srgbClr val="9F8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0" name="Freeform 2288"/>
            <p:cNvSpPr>
              <a:spLocks/>
            </p:cNvSpPr>
            <p:nvPr/>
          </p:nvSpPr>
          <p:spPr bwMode="auto">
            <a:xfrm>
              <a:off x="1659" y="2078"/>
              <a:ext cx="9" cy="14"/>
            </a:xfrm>
            <a:custGeom>
              <a:avLst/>
              <a:gdLst>
                <a:gd name="T0" fmla="*/ 3 w 4"/>
                <a:gd name="T1" fmla="*/ 3 h 6"/>
                <a:gd name="T2" fmla="*/ 2 w 4"/>
                <a:gd name="T3" fmla="*/ 6 h 6"/>
                <a:gd name="T4" fmla="*/ 1 w 4"/>
                <a:gd name="T5" fmla="*/ 4 h 6"/>
                <a:gd name="T6" fmla="*/ 2 w 4"/>
                <a:gd name="T7" fmla="*/ 0 h 6"/>
                <a:gd name="T8" fmla="*/ 3 w 4"/>
                <a:gd name="T9" fmla="*/ 3 h 6"/>
              </a:gdLst>
              <a:ahLst/>
              <a:cxnLst>
                <a:cxn ang="0">
                  <a:pos x="T0" y="T1"/>
                </a:cxn>
                <a:cxn ang="0">
                  <a:pos x="T2" y="T3"/>
                </a:cxn>
                <a:cxn ang="0">
                  <a:pos x="T4" y="T5"/>
                </a:cxn>
                <a:cxn ang="0">
                  <a:pos x="T6" y="T7"/>
                </a:cxn>
                <a:cxn ang="0">
                  <a:pos x="T8" y="T9"/>
                </a:cxn>
              </a:cxnLst>
              <a:rect l="0" t="0" r="r" b="b"/>
              <a:pathLst>
                <a:path w="4" h="6">
                  <a:moveTo>
                    <a:pt x="3" y="3"/>
                  </a:moveTo>
                  <a:cubicBezTo>
                    <a:pt x="3" y="4"/>
                    <a:pt x="4" y="6"/>
                    <a:pt x="2" y="6"/>
                  </a:cubicBezTo>
                  <a:cubicBezTo>
                    <a:pt x="0" y="6"/>
                    <a:pt x="1" y="5"/>
                    <a:pt x="1" y="4"/>
                  </a:cubicBezTo>
                  <a:cubicBezTo>
                    <a:pt x="1" y="2"/>
                    <a:pt x="0" y="0"/>
                    <a:pt x="2" y="0"/>
                  </a:cubicBezTo>
                  <a:cubicBezTo>
                    <a:pt x="3" y="0"/>
                    <a:pt x="3" y="2"/>
                    <a:pt x="3" y="3"/>
                  </a:cubicBezTo>
                  <a:close/>
                </a:path>
              </a:pathLst>
            </a:custGeom>
            <a:solidFill>
              <a:srgbClr val="895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1" name="Freeform 2289"/>
            <p:cNvSpPr>
              <a:spLocks/>
            </p:cNvSpPr>
            <p:nvPr/>
          </p:nvSpPr>
          <p:spPr bwMode="auto">
            <a:xfrm>
              <a:off x="1656" y="1455"/>
              <a:ext cx="7" cy="17"/>
            </a:xfrm>
            <a:custGeom>
              <a:avLst/>
              <a:gdLst>
                <a:gd name="T0" fmla="*/ 0 w 3"/>
                <a:gd name="T1" fmla="*/ 2 h 7"/>
                <a:gd name="T2" fmla="*/ 1 w 3"/>
                <a:gd name="T3" fmla="*/ 0 h 7"/>
                <a:gd name="T4" fmla="*/ 1 w 3"/>
                <a:gd name="T5" fmla="*/ 7 h 7"/>
                <a:gd name="T6" fmla="*/ 0 w 3"/>
                <a:gd name="T7" fmla="*/ 2 h 7"/>
              </a:gdLst>
              <a:ahLst/>
              <a:cxnLst>
                <a:cxn ang="0">
                  <a:pos x="T0" y="T1"/>
                </a:cxn>
                <a:cxn ang="0">
                  <a:pos x="T2" y="T3"/>
                </a:cxn>
                <a:cxn ang="0">
                  <a:pos x="T4" y="T5"/>
                </a:cxn>
                <a:cxn ang="0">
                  <a:pos x="T6" y="T7"/>
                </a:cxn>
              </a:cxnLst>
              <a:rect l="0" t="0" r="r" b="b"/>
              <a:pathLst>
                <a:path w="3" h="7">
                  <a:moveTo>
                    <a:pt x="0" y="2"/>
                  </a:moveTo>
                  <a:cubicBezTo>
                    <a:pt x="0" y="1"/>
                    <a:pt x="0" y="0"/>
                    <a:pt x="1" y="0"/>
                  </a:cubicBezTo>
                  <a:cubicBezTo>
                    <a:pt x="2" y="2"/>
                    <a:pt x="3" y="4"/>
                    <a:pt x="1" y="7"/>
                  </a:cubicBezTo>
                  <a:cubicBezTo>
                    <a:pt x="1" y="5"/>
                    <a:pt x="1" y="4"/>
                    <a:pt x="0" y="2"/>
                  </a:cubicBezTo>
                  <a:close/>
                </a:path>
              </a:pathLst>
            </a:custGeom>
            <a:solidFill>
              <a:srgbClr val="A66D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2" name="Freeform 2290"/>
            <p:cNvSpPr>
              <a:spLocks/>
            </p:cNvSpPr>
            <p:nvPr/>
          </p:nvSpPr>
          <p:spPr bwMode="auto">
            <a:xfrm>
              <a:off x="1599" y="2173"/>
              <a:ext cx="7" cy="9"/>
            </a:xfrm>
            <a:custGeom>
              <a:avLst/>
              <a:gdLst>
                <a:gd name="T0" fmla="*/ 0 w 3"/>
                <a:gd name="T1" fmla="*/ 4 h 4"/>
                <a:gd name="T2" fmla="*/ 1 w 3"/>
                <a:gd name="T3" fmla="*/ 0 h 4"/>
                <a:gd name="T4" fmla="*/ 3 w 3"/>
                <a:gd name="T5" fmla="*/ 1 h 4"/>
                <a:gd name="T6" fmla="*/ 2 w 3"/>
                <a:gd name="T7" fmla="*/ 3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cubicBezTo>
                    <a:pt x="1" y="3"/>
                    <a:pt x="1" y="1"/>
                    <a:pt x="1" y="0"/>
                  </a:cubicBezTo>
                  <a:cubicBezTo>
                    <a:pt x="2" y="0"/>
                    <a:pt x="3" y="0"/>
                    <a:pt x="3" y="1"/>
                  </a:cubicBezTo>
                  <a:cubicBezTo>
                    <a:pt x="2" y="1"/>
                    <a:pt x="2" y="2"/>
                    <a:pt x="2" y="3"/>
                  </a:cubicBezTo>
                  <a:cubicBezTo>
                    <a:pt x="3" y="4"/>
                    <a:pt x="3" y="4"/>
                    <a:pt x="0" y="4"/>
                  </a:cubicBezTo>
                  <a:close/>
                </a:path>
              </a:pathLst>
            </a:custGeom>
            <a:solidFill>
              <a:srgbClr val="DEC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 name="Freeform 2291"/>
            <p:cNvSpPr>
              <a:spLocks/>
            </p:cNvSpPr>
            <p:nvPr/>
          </p:nvSpPr>
          <p:spPr bwMode="auto">
            <a:xfrm>
              <a:off x="1048" y="2227"/>
              <a:ext cx="5" cy="26"/>
            </a:xfrm>
            <a:custGeom>
              <a:avLst/>
              <a:gdLst>
                <a:gd name="T0" fmla="*/ 0 w 2"/>
                <a:gd name="T1" fmla="*/ 11 h 11"/>
                <a:gd name="T2" fmla="*/ 0 w 2"/>
                <a:gd name="T3" fmla="*/ 0 h 11"/>
                <a:gd name="T4" fmla="*/ 0 w 2"/>
                <a:gd name="T5" fmla="*/ 11 h 11"/>
              </a:gdLst>
              <a:ahLst/>
              <a:cxnLst>
                <a:cxn ang="0">
                  <a:pos x="T0" y="T1"/>
                </a:cxn>
                <a:cxn ang="0">
                  <a:pos x="T2" y="T3"/>
                </a:cxn>
                <a:cxn ang="0">
                  <a:pos x="T4" y="T5"/>
                </a:cxn>
              </a:cxnLst>
              <a:rect l="0" t="0" r="r" b="b"/>
              <a:pathLst>
                <a:path w="2" h="11">
                  <a:moveTo>
                    <a:pt x="0" y="11"/>
                  </a:moveTo>
                  <a:cubicBezTo>
                    <a:pt x="0" y="7"/>
                    <a:pt x="0" y="3"/>
                    <a:pt x="0" y="0"/>
                  </a:cubicBezTo>
                  <a:cubicBezTo>
                    <a:pt x="2" y="3"/>
                    <a:pt x="1" y="7"/>
                    <a:pt x="0" y="11"/>
                  </a:cubicBezTo>
                  <a:close/>
                </a:path>
              </a:pathLst>
            </a:custGeom>
            <a:solidFill>
              <a:srgbClr val="885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 name="Freeform 2292"/>
            <p:cNvSpPr>
              <a:spLocks/>
            </p:cNvSpPr>
            <p:nvPr/>
          </p:nvSpPr>
          <p:spPr bwMode="auto">
            <a:xfrm>
              <a:off x="1048" y="2256"/>
              <a:ext cx="5" cy="26"/>
            </a:xfrm>
            <a:custGeom>
              <a:avLst/>
              <a:gdLst>
                <a:gd name="T0" fmla="*/ 1 w 2"/>
                <a:gd name="T1" fmla="*/ 11 h 11"/>
                <a:gd name="T2" fmla="*/ 0 w 2"/>
                <a:gd name="T3" fmla="*/ 0 h 11"/>
                <a:gd name="T4" fmla="*/ 1 w 2"/>
                <a:gd name="T5" fmla="*/ 11 h 11"/>
              </a:gdLst>
              <a:ahLst/>
              <a:cxnLst>
                <a:cxn ang="0">
                  <a:pos x="T0" y="T1"/>
                </a:cxn>
                <a:cxn ang="0">
                  <a:pos x="T2" y="T3"/>
                </a:cxn>
                <a:cxn ang="0">
                  <a:pos x="T4" y="T5"/>
                </a:cxn>
              </a:cxnLst>
              <a:rect l="0" t="0" r="r" b="b"/>
              <a:pathLst>
                <a:path w="2" h="11">
                  <a:moveTo>
                    <a:pt x="1" y="11"/>
                  </a:moveTo>
                  <a:cubicBezTo>
                    <a:pt x="0" y="7"/>
                    <a:pt x="1" y="4"/>
                    <a:pt x="0" y="0"/>
                  </a:cubicBezTo>
                  <a:cubicBezTo>
                    <a:pt x="2" y="4"/>
                    <a:pt x="1" y="7"/>
                    <a:pt x="1" y="11"/>
                  </a:cubicBezTo>
                  <a:close/>
                </a:path>
              </a:pathLst>
            </a:custGeom>
            <a:solidFill>
              <a:srgbClr val="885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 name="Freeform 2293"/>
            <p:cNvSpPr>
              <a:spLocks/>
            </p:cNvSpPr>
            <p:nvPr/>
          </p:nvSpPr>
          <p:spPr bwMode="auto">
            <a:xfrm>
              <a:off x="1036" y="3397"/>
              <a:ext cx="36" cy="201"/>
            </a:xfrm>
            <a:custGeom>
              <a:avLst/>
              <a:gdLst>
                <a:gd name="T0" fmla="*/ 15 w 15"/>
                <a:gd name="T1" fmla="*/ 82 h 85"/>
                <a:gd name="T2" fmla="*/ 12 w 15"/>
                <a:gd name="T3" fmla="*/ 85 h 85"/>
                <a:gd name="T4" fmla="*/ 8 w 15"/>
                <a:gd name="T5" fmla="*/ 76 h 85"/>
                <a:gd name="T6" fmla="*/ 7 w 15"/>
                <a:gd name="T7" fmla="*/ 67 h 85"/>
                <a:gd name="T8" fmla="*/ 2 w 15"/>
                <a:gd name="T9" fmla="*/ 40 h 85"/>
                <a:gd name="T10" fmla="*/ 1 w 15"/>
                <a:gd name="T11" fmla="*/ 7 h 85"/>
                <a:gd name="T12" fmla="*/ 2 w 15"/>
                <a:gd name="T13" fmla="*/ 0 h 85"/>
                <a:gd name="T14" fmla="*/ 4 w 15"/>
                <a:gd name="T15" fmla="*/ 11 h 85"/>
                <a:gd name="T16" fmla="*/ 6 w 15"/>
                <a:gd name="T17" fmla="*/ 42 h 85"/>
                <a:gd name="T18" fmla="*/ 6 w 15"/>
                <a:gd name="T19" fmla="*/ 44 h 85"/>
                <a:gd name="T20" fmla="*/ 5 w 15"/>
                <a:gd name="T21" fmla="*/ 47 h 85"/>
                <a:gd name="T22" fmla="*/ 5 w 15"/>
                <a:gd name="T23" fmla="*/ 52 h 85"/>
                <a:gd name="T24" fmla="*/ 6 w 15"/>
                <a:gd name="T25" fmla="*/ 47 h 85"/>
                <a:gd name="T26" fmla="*/ 9 w 15"/>
                <a:gd name="T27" fmla="*/ 49 h 85"/>
                <a:gd name="T28" fmla="*/ 12 w 15"/>
                <a:gd name="T29" fmla="*/ 58 h 85"/>
                <a:gd name="T30" fmla="*/ 12 w 15"/>
                <a:gd name="T31" fmla="*/ 64 h 85"/>
                <a:gd name="T32" fmla="*/ 12 w 15"/>
                <a:gd name="T33" fmla="*/ 68 h 85"/>
                <a:gd name="T34" fmla="*/ 14 w 15"/>
                <a:gd name="T35" fmla="*/ 73 h 85"/>
                <a:gd name="T36" fmla="*/ 12 w 15"/>
                <a:gd name="T37" fmla="*/ 79 h 85"/>
                <a:gd name="T38" fmla="*/ 15 w 15"/>
                <a:gd name="T39" fmla="*/ 8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85">
                  <a:moveTo>
                    <a:pt x="15" y="82"/>
                  </a:moveTo>
                  <a:cubicBezTo>
                    <a:pt x="14" y="83"/>
                    <a:pt x="13" y="84"/>
                    <a:pt x="12" y="85"/>
                  </a:cubicBezTo>
                  <a:cubicBezTo>
                    <a:pt x="9" y="83"/>
                    <a:pt x="7" y="80"/>
                    <a:pt x="8" y="76"/>
                  </a:cubicBezTo>
                  <a:cubicBezTo>
                    <a:pt x="8" y="73"/>
                    <a:pt x="8" y="70"/>
                    <a:pt x="7" y="67"/>
                  </a:cubicBezTo>
                  <a:cubicBezTo>
                    <a:pt x="3" y="58"/>
                    <a:pt x="3" y="49"/>
                    <a:pt x="2" y="40"/>
                  </a:cubicBezTo>
                  <a:cubicBezTo>
                    <a:pt x="2" y="29"/>
                    <a:pt x="2" y="18"/>
                    <a:pt x="1" y="7"/>
                  </a:cubicBezTo>
                  <a:cubicBezTo>
                    <a:pt x="1" y="5"/>
                    <a:pt x="0" y="2"/>
                    <a:pt x="2" y="0"/>
                  </a:cubicBezTo>
                  <a:cubicBezTo>
                    <a:pt x="4" y="4"/>
                    <a:pt x="4" y="8"/>
                    <a:pt x="4" y="11"/>
                  </a:cubicBezTo>
                  <a:cubicBezTo>
                    <a:pt x="4" y="22"/>
                    <a:pt x="6" y="32"/>
                    <a:pt x="6" y="42"/>
                  </a:cubicBezTo>
                  <a:cubicBezTo>
                    <a:pt x="6" y="42"/>
                    <a:pt x="6" y="43"/>
                    <a:pt x="6" y="44"/>
                  </a:cubicBezTo>
                  <a:cubicBezTo>
                    <a:pt x="5" y="44"/>
                    <a:pt x="4" y="45"/>
                    <a:pt x="5" y="47"/>
                  </a:cubicBezTo>
                  <a:cubicBezTo>
                    <a:pt x="5" y="49"/>
                    <a:pt x="5" y="51"/>
                    <a:pt x="5" y="52"/>
                  </a:cubicBezTo>
                  <a:cubicBezTo>
                    <a:pt x="5" y="51"/>
                    <a:pt x="4" y="48"/>
                    <a:pt x="6" y="47"/>
                  </a:cubicBezTo>
                  <a:cubicBezTo>
                    <a:pt x="8" y="47"/>
                    <a:pt x="8" y="48"/>
                    <a:pt x="9" y="49"/>
                  </a:cubicBezTo>
                  <a:cubicBezTo>
                    <a:pt x="10" y="52"/>
                    <a:pt x="11" y="55"/>
                    <a:pt x="12" y="58"/>
                  </a:cubicBezTo>
                  <a:cubicBezTo>
                    <a:pt x="12" y="60"/>
                    <a:pt x="13" y="62"/>
                    <a:pt x="12" y="64"/>
                  </a:cubicBezTo>
                  <a:cubicBezTo>
                    <a:pt x="10" y="65"/>
                    <a:pt x="11" y="67"/>
                    <a:pt x="12" y="68"/>
                  </a:cubicBezTo>
                  <a:cubicBezTo>
                    <a:pt x="15" y="69"/>
                    <a:pt x="14" y="71"/>
                    <a:pt x="14" y="73"/>
                  </a:cubicBezTo>
                  <a:cubicBezTo>
                    <a:pt x="13" y="75"/>
                    <a:pt x="13" y="77"/>
                    <a:pt x="12" y="79"/>
                  </a:cubicBezTo>
                  <a:cubicBezTo>
                    <a:pt x="12" y="81"/>
                    <a:pt x="13" y="82"/>
                    <a:pt x="15" y="82"/>
                  </a:cubicBezTo>
                  <a:close/>
                </a:path>
              </a:pathLst>
            </a:custGeom>
            <a:solidFill>
              <a:srgbClr val="A479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 name="Freeform 2294"/>
            <p:cNvSpPr>
              <a:spLocks/>
            </p:cNvSpPr>
            <p:nvPr/>
          </p:nvSpPr>
          <p:spPr bwMode="auto">
            <a:xfrm>
              <a:off x="1036" y="3170"/>
              <a:ext cx="74" cy="322"/>
            </a:xfrm>
            <a:custGeom>
              <a:avLst/>
              <a:gdLst>
                <a:gd name="T0" fmla="*/ 1 w 31"/>
                <a:gd name="T1" fmla="*/ 4 h 136"/>
                <a:gd name="T2" fmla="*/ 2 w 31"/>
                <a:gd name="T3" fmla="*/ 0 h 136"/>
                <a:gd name="T4" fmla="*/ 3 w 31"/>
                <a:gd name="T5" fmla="*/ 4 h 136"/>
                <a:gd name="T6" fmla="*/ 4 w 31"/>
                <a:gd name="T7" fmla="*/ 46 h 136"/>
                <a:gd name="T8" fmla="*/ 6 w 31"/>
                <a:gd name="T9" fmla="*/ 68 h 136"/>
                <a:gd name="T10" fmla="*/ 6 w 31"/>
                <a:gd name="T11" fmla="*/ 70 h 136"/>
                <a:gd name="T12" fmla="*/ 7 w 31"/>
                <a:gd name="T13" fmla="*/ 79 h 136"/>
                <a:gd name="T14" fmla="*/ 8 w 31"/>
                <a:gd name="T15" fmla="*/ 87 h 136"/>
                <a:gd name="T16" fmla="*/ 8 w 31"/>
                <a:gd name="T17" fmla="*/ 88 h 136"/>
                <a:gd name="T18" fmla="*/ 9 w 31"/>
                <a:gd name="T19" fmla="*/ 100 h 136"/>
                <a:gd name="T20" fmla="*/ 9 w 31"/>
                <a:gd name="T21" fmla="*/ 105 h 136"/>
                <a:gd name="T22" fmla="*/ 16 w 31"/>
                <a:gd name="T23" fmla="*/ 123 h 136"/>
                <a:gd name="T24" fmla="*/ 23 w 31"/>
                <a:gd name="T25" fmla="*/ 128 h 136"/>
                <a:gd name="T26" fmla="*/ 29 w 31"/>
                <a:gd name="T27" fmla="*/ 130 h 136"/>
                <a:gd name="T28" fmla="*/ 30 w 31"/>
                <a:gd name="T29" fmla="*/ 135 h 136"/>
                <a:gd name="T30" fmla="*/ 24 w 31"/>
                <a:gd name="T31" fmla="*/ 134 h 136"/>
                <a:gd name="T32" fmla="*/ 18 w 31"/>
                <a:gd name="T33" fmla="*/ 130 h 136"/>
                <a:gd name="T34" fmla="*/ 18 w 31"/>
                <a:gd name="T35" fmla="*/ 130 h 136"/>
                <a:gd name="T36" fmla="*/ 8 w 31"/>
                <a:gd name="T37" fmla="*/ 115 h 136"/>
                <a:gd name="T38" fmla="*/ 4 w 31"/>
                <a:gd name="T39" fmla="*/ 91 h 136"/>
                <a:gd name="T40" fmla="*/ 2 w 31"/>
                <a:gd name="T41" fmla="*/ 61 h 136"/>
                <a:gd name="T42" fmla="*/ 0 w 31"/>
                <a:gd name="T43" fmla="*/ 24 h 136"/>
                <a:gd name="T44" fmla="*/ 1 w 31"/>
                <a:gd name="T45"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36">
                  <a:moveTo>
                    <a:pt x="1" y="4"/>
                  </a:moveTo>
                  <a:cubicBezTo>
                    <a:pt x="2" y="2"/>
                    <a:pt x="1" y="1"/>
                    <a:pt x="2" y="0"/>
                  </a:cubicBezTo>
                  <a:cubicBezTo>
                    <a:pt x="3" y="1"/>
                    <a:pt x="3" y="3"/>
                    <a:pt x="3" y="4"/>
                  </a:cubicBezTo>
                  <a:cubicBezTo>
                    <a:pt x="2" y="18"/>
                    <a:pt x="3" y="32"/>
                    <a:pt x="4" y="46"/>
                  </a:cubicBezTo>
                  <a:cubicBezTo>
                    <a:pt x="5" y="53"/>
                    <a:pt x="5" y="61"/>
                    <a:pt x="6" y="68"/>
                  </a:cubicBezTo>
                  <a:cubicBezTo>
                    <a:pt x="6" y="69"/>
                    <a:pt x="6" y="70"/>
                    <a:pt x="6" y="70"/>
                  </a:cubicBezTo>
                  <a:cubicBezTo>
                    <a:pt x="7" y="73"/>
                    <a:pt x="6" y="76"/>
                    <a:pt x="7" y="79"/>
                  </a:cubicBezTo>
                  <a:cubicBezTo>
                    <a:pt x="8" y="82"/>
                    <a:pt x="7" y="85"/>
                    <a:pt x="8" y="87"/>
                  </a:cubicBezTo>
                  <a:cubicBezTo>
                    <a:pt x="8" y="88"/>
                    <a:pt x="8" y="88"/>
                    <a:pt x="8" y="88"/>
                  </a:cubicBezTo>
                  <a:cubicBezTo>
                    <a:pt x="8" y="93"/>
                    <a:pt x="9" y="96"/>
                    <a:pt x="9" y="100"/>
                  </a:cubicBezTo>
                  <a:cubicBezTo>
                    <a:pt x="9" y="102"/>
                    <a:pt x="10" y="104"/>
                    <a:pt x="9" y="105"/>
                  </a:cubicBezTo>
                  <a:cubicBezTo>
                    <a:pt x="9" y="112"/>
                    <a:pt x="13" y="118"/>
                    <a:pt x="16" y="123"/>
                  </a:cubicBezTo>
                  <a:cubicBezTo>
                    <a:pt x="18" y="125"/>
                    <a:pt x="20" y="128"/>
                    <a:pt x="23" y="128"/>
                  </a:cubicBezTo>
                  <a:cubicBezTo>
                    <a:pt x="25" y="129"/>
                    <a:pt x="27" y="129"/>
                    <a:pt x="29" y="130"/>
                  </a:cubicBezTo>
                  <a:cubicBezTo>
                    <a:pt x="31" y="132"/>
                    <a:pt x="31" y="133"/>
                    <a:pt x="30" y="135"/>
                  </a:cubicBezTo>
                  <a:cubicBezTo>
                    <a:pt x="27" y="136"/>
                    <a:pt x="25" y="134"/>
                    <a:pt x="24" y="134"/>
                  </a:cubicBezTo>
                  <a:cubicBezTo>
                    <a:pt x="22" y="132"/>
                    <a:pt x="20" y="131"/>
                    <a:pt x="18" y="130"/>
                  </a:cubicBezTo>
                  <a:cubicBezTo>
                    <a:pt x="18" y="130"/>
                    <a:pt x="18" y="130"/>
                    <a:pt x="18" y="130"/>
                  </a:cubicBezTo>
                  <a:cubicBezTo>
                    <a:pt x="11" y="127"/>
                    <a:pt x="8" y="122"/>
                    <a:pt x="8" y="115"/>
                  </a:cubicBezTo>
                  <a:cubicBezTo>
                    <a:pt x="6" y="107"/>
                    <a:pt x="5" y="99"/>
                    <a:pt x="4" y="91"/>
                  </a:cubicBezTo>
                  <a:cubicBezTo>
                    <a:pt x="3" y="81"/>
                    <a:pt x="2" y="71"/>
                    <a:pt x="2" y="61"/>
                  </a:cubicBezTo>
                  <a:cubicBezTo>
                    <a:pt x="2" y="49"/>
                    <a:pt x="0" y="36"/>
                    <a:pt x="0" y="24"/>
                  </a:cubicBezTo>
                  <a:cubicBezTo>
                    <a:pt x="1" y="17"/>
                    <a:pt x="1" y="10"/>
                    <a:pt x="1" y="4"/>
                  </a:cubicBezTo>
                  <a:close/>
                </a:path>
              </a:pathLst>
            </a:custGeom>
            <a:solidFill>
              <a:srgbClr val="F4E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 name="Freeform 2295"/>
            <p:cNvSpPr>
              <a:spLocks/>
            </p:cNvSpPr>
            <p:nvPr/>
          </p:nvSpPr>
          <p:spPr bwMode="auto">
            <a:xfrm>
              <a:off x="1048" y="3444"/>
              <a:ext cx="33" cy="83"/>
            </a:xfrm>
            <a:custGeom>
              <a:avLst/>
              <a:gdLst>
                <a:gd name="T0" fmla="*/ 4 w 14"/>
                <a:gd name="T1" fmla="*/ 0 h 35"/>
                <a:gd name="T2" fmla="*/ 13 w 14"/>
                <a:gd name="T3" fmla="*/ 14 h 35"/>
                <a:gd name="T4" fmla="*/ 5 w 14"/>
                <a:gd name="T5" fmla="*/ 10 h 35"/>
                <a:gd name="T6" fmla="*/ 6 w 14"/>
                <a:gd name="T7" fmla="*/ 22 h 35"/>
                <a:gd name="T8" fmla="*/ 7 w 14"/>
                <a:gd name="T9" fmla="*/ 24 h 35"/>
                <a:gd name="T10" fmla="*/ 11 w 14"/>
                <a:gd name="T11" fmla="*/ 33 h 35"/>
                <a:gd name="T12" fmla="*/ 11 w 14"/>
                <a:gd name="T13" fmla="*/ 34 h 35"/>
                <a:gd name="T14" fmla="*/ 10 w 14"/>
                <a:gd name="T15" fmla="*/ 35 h 35"/>
                <a:gd name="T16" fmla="*/ 7 w 14"/>
                <a:gd name="T17" fmla="*/ 35 h 35"/>
                <a:gd name="T18" fmla="*/ 5 w 14"/>
                <a:gd name="T19" fmla="*/ 29 h 35"/>
                <a:gd name="T20" fmla="*/ 0 w 14"/>
                <a:gd name="T21" fmla="*/ 11 h 35"/>
                <a:gd name="T22" fmla="*/ 0 w 14"/>
                <a:gd name="T23" fmla="*/ 4 h 35"/>
                <a:gd name="T24" fmla="*/ 0 w 14"/>
                <a:gd name="T25" fmla="*/ 3 h 35"/>
                <a:gd name="T26" fmla="*/ 3 w 14"/>
                <a:gd name="T27" fmla="*/ 1 h 35"/>
                <a:gd name="T28" fmla="*/ 4 w 14"/>
                <a:gd name="T2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35">
                  <a:moveTo>
                    <a:pt x="4" y="0"/>
                  </a:moveTo>
                  <a:cubicBezTo>
                    <a:pt x="5" y="6"/>
                    <a:pt x="7" y="11"/>
                    <a:pt x="13" y="14"/>
                  </a:cubicBezTo>
                  <a:cubicBezTo>
                    <a:pt x="9" y="14"/>
                    <a:pt x="8" y="10"/>
                    <a:pt x="5" y="10"/>
                  </a:cubicBezTo>
                  <a:cubicBezTo>
                    <a:pt x="5" y="14"/>
                    <a:pt x="5" y="18"/>
                    <a:pt x="6" y="22"/>
                  </a:cubicBezTo>
                  <a:cubicBezTo>
                    <a:pt x="7" y="23"/>
                    <a:pt x="7" y="24"/>
                    <a:pt x="7" y="24"/>
                  </a:cubicBezTo>
                  <a:cubicBezTo>
                    <a:pt x="14" y="25"/>
                    <a:pt x="10" y="29"/>
                    <a:pt x="11" y="33"/>
                  </a:cubicBezTo>
                  <a:cubicBezTo>
                    <a:pt x="11" y="33"/>
                    <a:pt x="11" y="34"/>
                    <a:pt x="11" y="34"/>
                  </a:cubicBezTo>
                  <a:cubicBezTo>
                    <a:pt x="11" y="34"/>
                    <a:pt x="11" y="34"/>
                    <a:pt x="10" y="35"/>
                  </a:cubicBezTo>
                  <a:cubicBezTo>
                    <a:pt x="9" y="35"/>
                    <a:pt x="8" y="35"/>
                    <a:pt x="7" y="35"/>
                  </a:cubicBezTo>
                  <a:cubicBezTo>
                    <a:pt x="5" y="34"/>
                    <a:pt x="5" y="32"/>
                    <a:pt x="5" y="29"/>
                  </a:cubicBezTo>
                  <a:cubicBezTo>
                    <a:pt x="5" y="23"/>
                    <a:pt x="2" y="17"/>
                    <a:pt x="0" y="11"/>
                  </a:cubicBezTo>
                  <a:cubicBezTo>
                    <a:pt x="0" y="9"/>
                    <a:pt x="0" y="7"/>
                    <a:pt x="0" y="4"/>
                  </a:cubicBezTo>
                  <a:cubicBezTo>
                    <a:pt x="0" y="4"/>
                    <a:pt x="0" y="4"/>
                    <a:pt x="0" y="3"/>
                  </a:cubicBezTo>
                  <a:cubicBezTo>
                    <a:pt x="2" y="4"/>
                    <a:pt x="3" y="3"/>
                    <a:pt x="3" y="1"/>
                  </a:cubicBezTo>
                  <a:cubicBezTo>
                    <a:pt x="3" y="1"/>
                    <a:pt x="3" y="0"/>
                    <a:pt x="4" y="0"/>
                  </a:cubicBezTo>
                  <a:close/>
                </a:path>
              </a:pathLst>
            </a:custGeom>
            <a:solidFill>
              <a:srgbClr val="A47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8" name="Freeform 2296"/>
            <p:cNvSpPr>
              <a:spLocks/>
            </p:cNvSpPr>
            <p:nvPr/>
          </p:nvSpPr>
          <p:spPr bwMode="auto">
            <a:xfrm>
              <a:off x="1074" y="3518"/>
              <a:ext cx="26" cy="45"/>
            </a:xfrm>
            <a:custGeom>
              <a:avLst/>
              <a:gdLst>
                <a:gd name="T0" fmla="*/ 0 w 11"/>
                <a:gd name="T1" fmla="*/ 3 h 19"/>
                <a:gd name="T2" fmla="*/ 1 w 11"/>
                <a:gd name="T3" fmla="*/ 0 h 19"/>
                <a:gd name="T4" fmla="*/ 5 w 11"/>
                <a:gd name="T5" fmla="*/ 3 h 19"/>
                <a:gd name="T6" fmla="*/ 6 w 11"/>
                <a:gd name="T7" fmla="*/ 4 h 19"/>
                <a:gd name="T8" fmla="*/ 9 w 11"/>
                <a:gd name="T9" fmla="*/ 7 h 19"/>
                <a:gd name="T10" fmla="*/ 10 w 11"/>
                <a:gd name="T11" fmla="*/ 11 h 19"/>
                <a:gd name="T12" fmla="*/ 9 w 11"/>
                <a:gd name="T13" fmla="*/ 16 h 19"/>
                <a:gd name="T14" fmla="*/ 2 w 11"/>
                <a:gd name="T15" fmla="*/ 17 h 19"/>
                <a:gd name="T16" fmla="*/ 1 w 11"/>
                <a:gd name="T17" fmla="*/ 16 h 19"/>
                <a:gd name="T18" fmla="*/ 2 w 11"/>
                <a:gd name="T19" fmla="*/ 15 h 19"/>
                <a:gd name="T20" fmla="*/ 2 w 11"/>
                <a:gd name="T21" fmla="*/ 12 h 19"/>
                <a:gd name="T22" fmla="*/ 3 w 11"/>
                <a:gd name="T23" fmla="*/ 12 h 19"/>
                <a:gd name="T24" fmla="*/ 6 w 11"/>
                <a:gd name="T25" fmla="*/ 9 h 19"/>
                <a:gd name="T26" fmla="*/ 3 w 11"/>
                <a:gd name="T27" fmla="*/ 6 h 19"/>
                <a:gd name="T28" fmla="*/ 0 w 11"/>
                <a:gd name="T29"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9">
                  <a:moveTo>
                    <a:pt x="0" y="3"/>
                  </a:moveTo>
                  <a:cubicBezTo>
                    <a:pt x="1" y="2"/>
                    <a:pt x="0" y="1"/>
                    <a:pt x="1" y="0"/>
                  </a:cubicBezTo>
                  <a:cubicBezTo>
                    <a:pt x="2" y="2"/>
                    <a:pt x="5" y="1"/>
                    <a:pt x="5" y="3"/>
                  </a:cubicBezTo>
                  <a:cubicBezTo>
                    <a:pt x="5" y="4"/>
                    <a:pt x="6" y="4"/>
                    <a:pt x="6" y="4"/>
                  </a:cubicBezTo>
                  <a:cubicBezTo>
                    <a:pt x="11" y="1"/>
                    <a:pt x="9" y="5"/>
                    <a:pt x="9" y="7"/>
                  </a:cubicBezTo>
                  <a:cubicBezTo>
                    <a:pt x="10" y="8"/>
                    <a:pt x="10" y="10"/>
                    <a:pt x="10" y="11"/>
                  </a:cubicBezTo>
                  <a:cubicBezTo>
                    <a:pt x="10" y="13"/>
                    <a:pt x="9" y="14"/>
                    <a:pt x="9" y="16"/>
                  </a:cubicBezTo>
                  <a:cubicBezTo>
                    <a:pt x="6" y="14"/>
                    <a:pt x="5" y="19"/>
                    <a:pt x="2" y="17"/>
                  </a:cubicBezTo>
                  <a:cubicBezTo>
                    <a:pt x="2" y="17"/>
                    <a:pt x="0" y="17"/>
                    <a:pt x="1" y="16"/>
                  </a:cubicBezTo>
                  <a:cubicBezTo>
                    <a:pt x="1" y="16"/>
                    <a:pt x="2" y="16"/>
                    <a:pt x="2" y="15"/>
                  </a:cubicBezTo>
                  <a:cubicBezTo>
                    <a:pt x="2" y="14"/>
                    <a:pt x="2" y="13"/>
                    <a:pt x="2" y="12"/>
                  </a:cubicBezTo>
                  <a:cubicBezTo>
                    <a:pt x="2" y="12"/>
                    <a:pt x="2" y="12"/>
                    <a:pt x="3" y="12"/>
                  </a:cubicBezTo>
                  <a:cubicBezTo>
                    <a:pt x="4" y="11"/>
                    <a:pt x="5" y="10"/>
                    <a:pt x="6" y="9"/>
                  </a:cubicBezTo>
                  <a:cubicBezTo>
                    <a:pt x="6" y="7"/>
                    <a:pt x="5" y="6"/>
                    <a:pt x="3" y="6"/>
                  </a:cubicBezTo>
                  <a:cubicBezTo>
                    <a:pt x="1" y="6"/>
                    <a:pt x="0" y="6"/>
                    <a:pt x="0" y="3"/>
                  </a:cubicBezTo>
                  <a:close/>
                </a:path>
              </a:pathLst>
            </a:custGeom>
            <a:solidFill>
              <a:srgbClr val="B59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 name="Freeform 2297"/>
            <p:cNvSpPr>
              <a:spLocks/>
            </p:cNvSpPr>
            <p:nvPr/>
          </p:nvSpPr>
          <p:spPr bwMode="auto">
            <a:xfrm>
              <a:off x="1093" y="3466"/>
              <a:ext cx="31" cy="40"/>
            </a:xfrm>
            <a:custGeom>
              <a:avLst/>
              <a:gdLst>
                <a:gd name="T0" fmla="*/ 5 w 13"/>
                <a:gd name="T1" fmla="*/ 9 h 17"/>
                <a:gd name="T2" fmla="*/ 5 w 13"/>
                <a:gd name="T3" fmla="*/ 5 h 17"/>
                <a:gd name="T4" fmla="*/ 5 w 13"/>
                <a:gd name="T5" fmla="*/ 1 h 17"/>
                <a:gd name="T6" fmla="*/ 8 w 13"/>
                <a:gd name="T7" fmla="*/ 1 h 17"/>
                <a:gd name="T8" fmla="*/ 11 w 13"/>
                <a:gd name="T9" fmla="*/ 5 h 17"/>
                <a:gd name="T10" fmla="*/ 9 w 13"/>
                <a:gd name="T11" fmla="*/ 9 h 17"/>
                <a:gd name="T12" fmla="*/ 3 w 13"/>
                <a:gd name="T13" fmla="*/ 15 h 17"/>
                <a:gd name="T14" fmla="*/ 2 w 13"/>
                <a:gd name="T15" fmla="*/ 17 h 17"/>
                <a:gd name="T16" fmla="*/ 0 w 13"/>
                <a:gd name="T17" fmla="*/ 14 h 17"/>
                <a:gd name="T18" fmla="*/ 5 w 13"/>
                <a:gd name="T19"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7">
                  <a:moveTo>
                    <a:pt x="5" y="9"/>
                  </a:moveTo>
                  <a:cubicBezTo>
                    <a:pt x="6" y="8"/>
                    <a:pt x="6" y="7"/>
                    <a:pt x="5" y="5"/>
                  </a:cubicBezTo>
                  <a:cubicBezTo>
                    <a:pt x="6" y="4"/>
                    <a:pt x="5" y="3"/>
                    <a:pt x="5" y="1"/>
                  </a:cubicBezTo>
                  <a:cubicBezTo>
                    <a:pt x="6" y="0"/>
                    <a:pt x="7" y="0"/>
                    <a:pt x="8" y="1"/>
                  </a:cubicBezTo>
                  <a:cubicBezTo>
                    <a:pt x="9" y="2"/>
                    <a:pt x="10" y="4"/>
                    <a:pt x="11" y="5"/>
                  </a:cubicBezTo>
                  <a:cubicBezTo>
                    <a:pt x="11" y="7"/>
                    <a:pt x="13" y="9"/>
                    <a:pt x="9" y="9"/>
                  </a:cubicBezTo>
                  <a:cubicBezTo>
                    <a:pt x="9" y="13"/>
                    <a:pt x="5" y="13"/>
                    <a:pt x="3" y="15"/>
                  </a:cubicBezTo>
                  <a:cubicBezTo>
                    <a:pt x="3" y="16"/>
                    <a:pt x="3" y="17"/>
                    <a:pt x="2" y="17"/>
                  </a:cubicBezTo>
                  <a:cubicBezTo>
                    <a:pt x="0" y="17"/>
                    <a:pt x="0" y="15"/>
                    <a:pt x="0" y="14"/>
                  </a:cubicBezTo>
                  <a:cubicBezTo>
                    <a:pt x="2" y="13"/>
                    <a:pt x="5" y="12"/>
                    <a:pt x="5" y="9"/>
                  </a:cubicBezTo>
                  <a:close/>
                </a:path>
              </a:pathLst>
            </a:custGeom>
            <a:solidFill>
              <a:srgbClr val="A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 name="Freeform 2298"/>
            <p:cNvSpPr>
              <a:spLocks/>
            </p:cNvSpPr>
            <p:nvPr/>
          </p:nvSpPr>
          <p:spPr bwMode="auto">
            <a:xfrm>
              <a:off x="1079" y="3444"/>
              <a:ext cx="40" cy="34"/>
            </a:xfrm>
            <a:custGeom>
              <a:avLst/>
              <a:gdLst>
                <a:gd name="T0" fmla="*/ 17 w 17"/>
                <a:gd name="T1" fmla="*/ 14 h 14"/>
                <a:gd name="T2" fmla="*/ 11 w 17"/>
                <a:gd name="T3" fmla="*/ 10 h 14"/>
                <a:gd name="T4" fmla="*/ 11 w 17"/>
                <a:gd name="T5" fmla="*/ 10 h 14"/>
                <a:gd name="T6" fmla="*/ 8 w 17"/>
                <a:gd name="T7" fmla="*/ 7 h 14"/>
                <a:gd name="T8" fmla="*/ 6 w 17"/>
                <a:gd name="T9" fmla="*/ 9 h 14"/>
                <a:gd name="T10" fmla="*/ 6 w 17"/>
                <a:gd name="T11" fmla="*/ 10 h 14"/>
                <a:gd name="T12" fmla="*/ 3 w 17"/>
                <a:gd name="T13" fmla="*/ 9 h 14"/>
                <a:gd name="T14" fmla="*/ 2 w 17"/>
                <a:gd name="T15" fmla="*/ 4 h 14"/>
                <a:gd name="T16" fmla="*/ 2 w 17"/>
                <a:gd name="T17" fmla="*/ 3 h 14"/>
                <a:gd name="T18" fmla="*/ 2 w 17"/>
                <a:gd name="T19" fmla="*/ 0 h 14"/>
                <a:gd name="T20" fmla="*/ 4 w 17"/>
                <a:gd name="T21" fmla="*/ 2 h 14"/>
                <a:gd name="T22" fmla="*/ 6 w 17"/>
                <a:gd name="T23" fmla="*/ 4 h 14"/>
                <a:gd name="T24" fmla="*/ 17 w 17"/>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4">
                  <a:moveTo>
                    <a:pt x="17" y="14"/>
                  </a:moveTo>
                  <a:cubicBezTo>
                    <a:pt x="14" y="14"/>
                    <a:pt x="14" y="9"/>
                    <a:pt x="11" y="10"/>
                  </a:cubicBezTo>
                  <a:cubicBezTo>
                    <a:pt x="11" y="10"/>
                    <a:pt x="11" y="10"/>
                    <a:pt x="11" y="10"/>
                  </a:cubicBezTo>
                  <a:cubicBezTo>
                    <a:pt x="10" y="9"/>
                    <a:pt x="10" y="7"/>
                    <a:pt x="8" y="7"/>
                  </a:cubicBezTo>
                  <a:cubicBezTo>
                    <a:pt x="7" y="7"/>
                    <a:pt x="7" y="8"/>
                    <a:pt x="6" y="9"/>
                  </a:cubicBezTo>
                  <a:cubicBezTo>
                    <a:pt x="6" y="9"/>
                    <a:pt x="6" y="10"/>
                    <a:pt x="6" y="10"/>
                  </a:cubicBezTo>
                  <a:cubicBezTo>
                    <a:pt x="5" y="10"/>
                    <a:pt x="4" y="9"/>
                    <a:pt x="3" y="9"/>
                  </a:cubicBezTo>
                  <a:cubicBezTo>
                    <a:pt x="1" y="8"/>
                    <a:pt x="0" y="6"/>
                    <a:pt x="2" y="4"/>
                  </a:cubicBezTo>
                  <a:cubicBezTo>
                    <a:pt x="4" y="4"/>
                    <a:pt x="3" y="3"/>
                    <a:pt x="2" y="3"/>
                  </a:cubicBezTo>
                  <a:cubicBezTo>
                    <a:pt x="1" y="2"/>
                    <a:pt x="0" y="1"/>
                    <a:pt x="2" y="0"/>
                  </a:cubicBezTo>
                  <a:cubicBezTo>
                    <a:pt x="3" y="0"/>
                    <a:pt x="3" y="1"/>
                    <a:pt x="4" y="2"/>
                  </a:cubicBezTo>
                  <a:cubicBezTo>
                    <a:pt x="4" y="3"/>
                    <a:pt x="4" y="4"/>
                    <a:pt x="6" y="4"/>
                  </a:cubicBezTo>
                  <a:cubicBezTo>
                    <a:pt x="13" y="3"/>
                    <a:pt x="14" y="9"/>
                    <a:pt x="17" y="14"/>
                  </a:cubicBezTo>
                  <a:close/>
                </a:path>
              </a:pathLst>
            </a:custGeom>
            <a:solidFill>
              <a:srgbClr val="C5A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 name="Freeform 2299"/>
            <p:cNvSpPr>
              <a:spLocks/>
            </p:cNvSpPr>
            <p:nvPr/>
          </p:nvSpPr>
          <p:spPr bwMode="auto">
            <a:xfrm>
              <a:off x="1107" y="3501"/>
              <a:ext cx="38" cy="22"/>
            </a:xfrm>
            <a:custGeom>
              <a:avLst/>
              <a:gdLst>
                <a:gd name="T0" fmla="*/ 16 w 16"/>
                <a:gd name="T1" fmla="*/ 2 h 9"/>
                <a:gd name="T2" fmla="*/ 9 w 16"/>
                <a:gd name="T3" fmla="*/ 5 h 9"/>
                <a:gd name="T4" fmla="*/ 13 w 16"/>
                <a:gd name="T5" fmla="*/ 6 h 9"/>
                <a:gd name="T6" fmla="*/ 3 w 16"/>
                <a:gd name="T7" fmla="*/ 9 h 9"/>
                <a:gd name="T8" fmla="*/ 0 w 16"/>
                <a:gd name="T9" fmla="*/ 8 h 9"/>
                <a:gd name="T10" fmla="*/ 2 w 16"/>
                <a:gd name="T11" fmla="*/ 6 h 9"/>
                <a:gd name="T12" fmla="*/ 13 w 16"/>
                <a:gd name="T13" fmla="*/ 1 h 9"/>
                <a:gd name="T14" fmla="*/ 16 w 16"/>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2"/>
                  </a:moveTo>
                  <a:cubicBezTo>
                    <a:pt x="14" y="3"/>
                    <a:pt x="11" y="4"/>
                    <a:pt x="9" y="5"/>
                  </a:cubicBezTo>
                  <a:cubicBezTo>
                    <a:pt x="10" y="6"/>
                    <a:pt x="12" y="5"/>
                    <a:pt x="13" y="6"/>
                  </a:cubicBezTo>
                  <a:cubicBezTo>
                    <a:pt x="10" y="7"/>
                    <a:pt x="6" y="8"/>
                    <a:pt x="3" y="9"/>
                  </a:cubicBezTo>
                  <a:cubicBezTo>
                    <a:pt x="2" y="9"/>
                    <a:pt x="1" y="9"/>
                    <a:pt x="0" y="8"/>
                  </a:cubicBezTo>
                  <a:cubicBezTo>
                    <a:pt x="0" y="6"/>
                    <a:pt x="2" y="6"/>
                    <a:pt x="2" y="6"/>
                  </a:cubicBezTo>
                  <a:cubicBezTo>
                    <a:pt x="5" y="3"/>
                    <a:pt x="10" y="3"/>
                    <a:pt x="13" y="1"/>
                  </a:cubicBezTo>
                  <a:cubicBezTo>
                    <a:pt x="14" y="0"/>
                    <a:pt x="15" y="0"/>
                    <a:pt x="16" y="2"/>
                  </a:cubicBezTo>
                  <a:close/>
                </a:path>
              </a:pathLst>
            </a:custGeom>
            <a:solidFill>
              <a:srgbClr val="B18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 name="Freeform 2300"/>
            <p:cNvSpPr>
              <a:spLocks/>
            </p:cNvSpPr>
            <p:nvPr/>
          </p:nvSpPr>
          <p:spPr bwMode="auto">
            <a:xfrm>
              <a:off x="1088" y="3485"/>
              <a:ext cx="19" cy="14"/>
            </a:xfrm>
            <a:custGeom>
              <a:avLst/>
              <a:gdLst>
                <a:gd name="T0" fmla="*/ 7 w 8"/>
                <a:gd name="T1" fmla="*/ 1 h 6"/>
                <a:gd name="T2" fmla="*/ 2 w 8"/>
                <a:gd name="T3" fmla="*/ 6 h 6"/>
                <a:gd name="T4" fmla="*/ 2 w 8"/>
                <a:gd name="T5" fmla="*/ 5 h 6"/>
                <a:gd name="T6" fmla="*/ 2 w 8"/>
                <a:gd name="T7" fmla="*/ 0 h 6"/>
                <a:gd name="T8" fmla="*/ 7 w 8"/>
                <a:gd name="T9" fmla="*/ 1 h 6"/>
              </a:gdLst>
              <a:ahLst/>
              <a:cxnLst>
                <a:cxn ang="0">
                  <a:pos x="T0" y="T1"/>
                </a:cxn>
                <a:cxn ang="0">
                  <a:pos x="T2" y="T3"/>
                </a:cxn>
                <a:cxn ang="0">
                  <a:pos x="T4" y="T5"/>
                </a:cxn>
                <a:cxn ang="0">
                  <a:pos x="T6" y="T7"/>
                </a:cxn>
                <a:cxn ang="0">
                  <a:pos x="T8" y="T9"/>
                </a:cxn>
              </a:cxnLst>
              <a:rect l="0" t="0" r="r" b="b"/>
              <a:pathLst>
                <a:path w="8" h="6">
                  <a:moveTo>
                    <a:pt x="7" y="1"/>
                  </a:moveTo>
                  <a:cubicBezTo>
                    <a:pt x="8" y="4"/>
                    <a:pt x="7" y="6"/>
                    <a:pt x="2" y="6"/>
                  </a:cubicBezTo>
                  <a:cubicBezTo>
                    <a:pt x="2" y="6"/>
                    <a:pt x="2" y="6"/>
                    <a:pt x="2" y="5"/>
                  </a:cubicBezTo>
                  <a:cubicBezTo>
                    <a:pt x="1" y="3"/>
                    <a:pt x="0" y="2"/>
                    <a:pt x="2" y="0"/>
                  </a:cubicBezTo>
                  <a:cubicBezTo>
                    <a:pt x="3" y="0"/>
                    <a:pt x="5" y="1"/>
                    <a:pt x="7" y="1"/>
                  </a:cubicBezTo>
                  <a:close/>
                </a:path>
              </a:pathLst>
            </a:custGeom>
            <a:solidFill>
              <a:srgbClr val="5B2B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 name="Freeform 2301"/>
            <p:cNvSpPr>
              <a:spLocks/>
            </p:cNvSpPr>
            <p:nvPr/>
          </p:nvSpPr>
          <p:spPr bwMode="auto">
            <a:xfrm>
              <a:off x="1062" y="3534"/>
              <a:ext cx="17" cy="19"/>
            </a:xfrm>
            <a:custGeom>
              <a:avLst/>
              <a:gdLst>
                <a:gd name="T0" fmla="*/ 1 w 7"/>
                <a:gd name="T1" fmla="*/ 6 h 8"/>
                <a:gd name="T2" fmla="*/ 1 w 7"/>
                <a:gd name="T3" fmla="*/ 0 h 8"/>
                <a:gd name="T4" fmla="*/ 7 w 7"/>
                <a:gd name="T5" fmla="*/ 5 h 8"/>
                <a:gd name="T6" fmla="*/ 7 w 7"/>
                <a:gd name="T7" fmla="*/ 5 h 8"/>
                <a:gd name="T8" fmla="*/ 4 w 7"/>
                <a:gd name="T9" fmla="*/ 7 h 8"/>
                <a:gd name="T10" fmla="*/ 1 w 7"/>
                <a:gd name="T11" fmla="*/ 6 h 8"/>
              </a:gdLst>
              <a:ahLst/>
              <a:cxnLst>
                <a:cxn ang="0">
                  <a:pos x="T0" y="T1"/>
                </a:cxn>
                <a:cxn ang="0">
                  <a:pos x="T2" y="T3"/>
                </a:cxn>
                <a:cxn ang="0">
                  <a:pos x="T4" y="T5"/>
                </a:cxn>
                <a:cxn ang="0">
                  <a:pos x="T6" y="T7"/>
                </a:cxn>
                <a:cxn ang="0">
                  <a:pos x="T8" y="T9"/>
                </a:cxn>
                <a:cxn ang="0">
                  <a:pos x="T10" y="T11"/>
                </a:cxn>
              </a:cxnLst>
              <a:rect l="0" t="0" r="r" b="b"/>
              <a:pathLst>
                <a:path w="7" h="8">
                  <a:moveTo>
                    <a:pt x="1" y="6"/>
                  </a:moveTo>
                  <a:cubicBezTo>
                    <a:pt x="1" y="4"/>
                    <a:pt x="0" y="2"/>
                    <a:pt x="1" y="0"/>
                  </a:cubicBezTo>
                  <a:cubicBezTo>
                    <a:pt x="3" y="1"/>
                    <a:pt x="6" y="2"/>
                    <a:pt x="7" y="5"/>
                  </a:cubicBezTo>
                  <a:cubicBezTo>
                    <a:pt x="7" y="5"/>
                    <a:pt x="7" y="5"/>
                    <a:pt x="7" y="5"/>
                  </a:cubicBezTo>
                  <a:cubicBezTo>
                    <a:pt x="6" y="6"/>
                    <a:pt x="5" y="7"/>
                    <a:pt x="4" y="7"/>
                  </a:cubicBezTo>
                  <a:cubicBezTo>
                    <a:pt x="2" y="8"/>
                    <a:pt x="1" y="7"/>
                    <a:pt x="1" y="6"/>
                  </a:cubicBezTo>
                  <a:close/>
                </a:path>
              </a:pathLst>
            </a:custGeom>
            <a:solidFill>
              <a:srgbClr val="673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 name="Freeform 2302"/>
            <p:cNvSpPr>
              <a:spLocks/>
            </p:cNvSpPr>
            <p:nvPr/>
          </p:nvSpPr>
          <p:spPr bwMode="auto">
            <a:xfrm>
              <a:off x="1079" y="3478"/>
              <a:ext cx="16" cy="19"/>
            </a:xfrm>
            <a:custGeom>
              <a:avLst/>
              <a:gdLst>
                <a:gd name="T0" fmla="*/ 6 w 7"/>
                <a:gd name="T1" fmla="*/ 3 h 8"/>
                <a:gd name="T2" fmla="*/ 6 w 7"/>
                <a:gd name="T3" fmla="*/ 8 h 8"/>
                <a:gd name="T4" fmla="*/ 4 w 7"/>
                <a:gd name="T5" fmla="*/ 4 h 8"/>
                <a:gd name="T6" fmla="*/ 0 w 7"/>
                <a:gd name="T7" fmla="*/ 0 h 8"/>
                <a:gd name="T8" fmla="*/ 6 w 7"/>
                <a:gd name="T9" fmla="*/ 3 h 8"/>
              </a:gdLst>
              <a:ahLst/>
              <a:cxnLst>
                <a:cxn ang="0">
                  <a:pos x="T0" y="T1"/>
                </a:cxn>
                <a:cxn ang="0">
                  <a:pos x="T2" y="T3"/>
                </a:cxn>
                <a:cxn ang="0">
                  <a:pos x="T4" y="T5"/>
                </a:cxn>
                <a:cxn ang="0">
                  <a:pos x="T6" y="T7"/>
                </a:cxn>
                <a:cxn ang="0">
                  <a:pos x="T8" y="T9"/>
                </a:cxn>
              </a:cxnLst>
              <a:rect l="0" t="0" r="r" b="b"/>
              <a:pathLst>
                <a:path w="7" h="8">
                  <a:moveTo>
                    <a:pt x="6" y="3"/>
                  </a:moveTo>
                  <a:cubicBezTo>
                    <a:pt x="6" y="5"/>
                    <a:pt x="7" y="6"/>
                    <a:pt x="6" y="8"/>
                  </a:cubicBezTo>
                  <a:cubicBezTo>
                    <a:pt x="4" y="8"/>
                    <a:pt x="3" y="7"/>
                    <a:pt x="4" y="4"/>
                  </a:cubicBezTo>
                  <a:cubicBezTo>
                    <a:pt x="5" y="2"/>
                    <a:pt x="1" y="2"/>
                    <a:pt x="0" y="0"/>
                  </a:cubicBezTo>
                  <a:cubicBezTo>
                    <a:pt x="2" y="1"/>
                    <a:pt x="4" y="1"/>
                    <a:pt x="6" y="3"/>
                  </a:cubicBezTo>
                  <a:close/>
                </a:path>
              </a:pathLst>
            </a:custGeom>
            <a:solidFill>
              <a:srgbClr val="9C71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 name="Freeform 2303"/>
            <p:cNvSpPr>
              <a:spLocks/>
            </p:cNvSpPr>
            <p:nvPr/>
          </p:nvSpPr>
          <p:spPr bwMode="auto">
            <a:xfrm>
              <a:off x="1072" y="3546"/>
              <a:ext cx="16" cy="7"/>
            </a:xfrm>
            <a:custGeom>
              <a:avLst/>
              <a:gdLst>
                <a:gd name="T0" fmla="*/ 0 w 7"/>
                <a:gd name="T1" fmla="*/ 2 h 3"/>
                <a:gd name="T2" fmla="*/ 3 w 7"/>
                <a:gd name="T3" fmla="*/ 0 h 3"/>
                <a:gd name="T4" fmla="*/ 3 w 7"/>
                <a:gd name="T5" fmla="*/ 3 h 3"/>
                <a:gd name="T6" fmla="*/ 0 w 7"/>
                <a:gd name="T7" fmla="*/ 2 h 3"/>
              </a:gdLst>
              <a:ahLst/>
              <a:cxnLst>
                <a:cxn ang="0">
                  <a:pos x="T0" y="T1"/>
                </a:cxn>
                <a:cxn ang="0">
                  <a:pos x="T2" y="T3"/>
                </a:cxn>
                <a:cxn ang="0">
                  <a:pos x="T4" y="T5"/>
                </a:cxn>
                <a:cxn ang="0">
                  <a:pos x="T6" y="T7"/>
                </a:cxn>
              </a:cxnLst>
              <a:rect l="0" t="0" r="r" b="b"/>
              <a:pathLst>
                <a:path w="7" h="3">
                  <a:moveTo>
                    <a:pt x="0" y="2"/>
                  </a:moveTo>
                  <a:cubicBezTo>
                    <a:pt x="0" y="1"/>
                    <a:pt x="1" y="0"/>
                    <a:pt x="3" y="0"/>
                  </a:cubicBezTo>
                  <a:cubicBezTo>
                    <a:pt x="3" y="1"/>
                    <a:pt x="7" y="2"/>
                    <a:pt x="3" y="3"/>
                  </a:cubicBezTo>
                  <a:cubicBezTo>
                    <a:pt x="2" y="3"/>
                    <a:pt x="1" y="3"/>
                    <a:pt x="0" y="2"/>
                  </a:cubicBezTo>
                  <a:close/>
                </a:path>
              </a:pathLst>
            </a:custGeom>
            <a:solidFill>
              <a:srgbClr val="E4D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 name="Freeform 2304"/>
            <p:cNvSpPr>
              <a:spLocks/>
            </p:cNvSpPr>
            <p:nvPr/>
          </p:nvSpPr>
          <p:spPr bwMode="auto">
            <a:xfrm>
              <a:off x="1114" y="3390"/>
              <a:ext cx="17" cy="31"/>
            </a:xfrm>
            <a:custGeom>
              <a:avLst/>
              <a:gdLst>
                <a:gd name="T0" fmla="*/ 7 w 7"/>
                <a:gd name="T1" fmla="*/ 0 h 13"/>
                <a:gd name="T2" fmla="*/ 3 w 7"/>
                <a:gd name="T3" fmla="*/ 12 h 13"/>
                <a:gd name="T4" fmla="*/ 2 w 7"/>
                <a:gd name="T5" fmla="*/ 13 h 13"/>
                <a:gd name="T6" fmla="*/ 0 w 7"/>
                <a:gd name="T7" fmla="*/ 12 h 13"/>
                <a:gd name="T8" fmla="*/ 0 w 7"/>
                <a:gd name="T9" fmla="*/ 8 h 13"/>
                <a:gd name="T10" fmla="*/ 1 w 7"/>
                <a:gd name="T11" fmla="*/ 0 h 13"/>
                <a:gd name="T12" fmla="*/ 7 w 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7" y="0"/>
                  </a:moveTo>
                  <a:cubicBezTo>
                    <a:pt x="6" y="4"/>
                    <a:pt x="3" y="7"/>
                    <a:pt x="3" y="12"/>
                  </a:cubicBezTo>
                  <a:cubicBezTo>
                    <a:pt x="3" y="12"/>
                    <a:pt x="2" y="13"/>
                    <a:pt x="2" y="13"/>
                  </a:cubicBezTo>
                  <a:cubicBezTo>
                    <a:pt x="1" y="13"/>
                    <a:pt x="1" y="12"/>
                    <a:pt x="0" y="12"/>
                  </a:cubicBezTo>
                  <a:cubicBezTo>
                    <a:pt x="0" y="10"/>
                    <a:pt x="0" y="9"/>
                    <a:pt x="0" y="8"/>
                  </a:cubicBezTo>
                  <a:cubicBezTo>
                    <a:pt x="1" y="6"/>
                    <a:pt x="2" y="3"/>
                    <a:pt x="1" y="0"/>
                  </a:cubicBezTo>
                  <a:cubicBezTo>
                    <a:pt x="3" y="0"/>
                    <a:pt x="5" y="0"/>
                    <a:pt x="7" y="0"/>
                  </a:cubicBezTo>
                  <a:close/>
                </a:path>
              </a:pathLst>
            </a:custGeom>
            <a:solidFill>
              <a:srgbClr val="704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 name="Freeform 2305"/>
            <p:cNvSpPr>
              <a:spLocks/>
            </p:cNvSpPr>
            <p:nvPr/>
          </p:nvSpPr>
          <p:spPr bwMode="auto">
            <a:xfrm>
              <a:off x="1088" y="3366"/>
              <a:ext cx="43" cy="14"/>
            </a:xfrm>
            <a:custGeom>
              <a:avLst/>
              <a:gdLst>
                <a:gd name="T0" fmla="*/ 0 w 18"/>
                <a:gd name="T1" fmla="*/ 0 h 6"/>
                <a:gd name="T2" fmla="*/ 5 w 18"/>
                <a:gd name="T3" fmla="*/ 0 h 6"/>
                <a:gd name="T4" fmla="*/ 15 w 18"/>
                <a:gd name="T5" fmla="*/ 3 h 6"/>
                <a:gd name="T6" fmla="*/ 18 w 18"/>
                <a:gd name="T7" fmla="*/ 6 h 6"/>
                <a:gd name="T8" fmla="*/ 1 w 18"/>
                <a:gd name="T9" fmla="*/ 1 h 6"/>
                <a:gd name="T10" fmla="*/ 0 w 18"/>
                <a:gd name="T11" fmla="*/ 0 h 6"/>
              </a:gdLst>
              <a:ahLst/>
              <a:cxnLst>
                <a:cxn ang="0">
                  <a:pos x="T0" y="T1"/>
                </a:cxn>
                <a:cxn ang="0">
                  <a:pos x="T2" y="T3"/>
                </a:cxn>
                <a:cxn ang="0">
                  <a:pos x="T4" y="T5"/>
                </a:cxn>
                <a:cxn ang="0">
                  <a:pos x="T6" y="T7"/>
                </a:cxn>
                <a:cxn ang="0">
                  <a:pos x="T8" y="T9"/>
                </a:cxn>
                <a:cxn ang="0">
                  <a:pos x="T10" y="T11"/>
                </a:cxn>
              </a:cxnLst>
              <a:rect l="0" t="0" r="r" b="b"/>
              <a:pathLst>
                <a:path w="18" h="6">
                  <a:moveTo>
                    <a:pt x="0" y="0"/>
                  </a:moveTo>
                  <a:cubicBezTo>
                    <a:pt x="1" y="0"/>
                    <a:pt x="3" y="0"/>
                    <a:pt x="5" y="0"/>
                  </a:cubicBezTo>
                  <a:cubicBezTo>
                    <a:pt x="8" y="0"/>
                    <a:pt x="12" y="1"/>
                    <a:pt x="15" y="3"/>
                  </a:cubicBezTo>
                  <a:cubicBezTo>
                    <a:pt x="16" y="4"/>
                    <a:pt x="17" y="4"/>
                    <a:pt x="18" y="6"/>
                  </a:cubicBezTo>
                  <a:cubicBezTo>
                    <a:pt x="13" y="2"/>
                    <a:pt x="7" y="1"/>
                    <a:pt x="1" y="1"/>
                  </a:cubicBezTo>
                  <a:cubicBezTo>
                    <a:pt x="1" y="1"/>
                    <a:pt x="0" y="0"/>
                    <a:pt x="0" y="0"/>
                  </a:cubicBezTo>
                  <a:close/>
                </a:path>
              </a:pathLst>
            </a:custGeom>
            <a:solidFill>
              <a:srgbClr val="A28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 name="Freeform 2306"/>
            <p:cNvSpPr>
              <a:spLocks/>
            </p:cNvSpPr>
            <p:nvPr/>
          </p:nvSpPr>
          <p:spPr bwMode="auto">
            <a:xfrm>
              <a:off x="1048" y="3312"/>
              <a:ext cx="26" cy="83"/>
            </a:xfrm>
            <a:custGeom>
              <a:avLst/>
              <a:gdLst>
                <a:gd name="T0" fmla="*/ 0 w 11"/>
                <a:gd name="T1" fmla="*/ 10 h 35"/>
                <a:gd name="T2" fmla="*/ 0 w 11"/>
                <a:gd name="T3" fmla="*/ 9 h 35"/>
                <a:gd name="T4" fmla="*/ 0 w 11"/>
                <a:gd name="T5" fmla="*/ 2 h 35"/>
                <a:gd name="T6" fmla="*/ 1 w 11"/>
                <a:gd name="T7" fmla="*/ 1 h 35"/>
                <a:gd name="T8" fmla="*/ 11 w 11"/>
                <a:gd name="T9" fmla="*/ 21 h 35"/>
                <a:gd name="T10" fmla="*/ 8 w 11"/>
                <a:gd name="T11" fmla="*/ 23 h 35"/>
                <a:gd name="T12" fmla="*/ 6 w 11"/>
                <a:gd name="T13" fmla="*/ 33 h 35"/>
                <a:gd name="T14" fmla="*/ 4 w 11"/>
                <a:gd name="T15" fmla="*/ 35 h 35"/>
                <a:gd name="T16" fmla="*/ 2 w 11"/>
                <a:gd name="T17" fmla="*/ 32 h 35"/>
                <a:gd name="T18" fmla="*/ 2 w 11"/>
                <a:gd name="T19" fmla="*/ 28 h 35"/>
                <a:gd name="T20" fmla="*/ 2 w 11"/>
                <a:gd name="T21" fmla="*/ 28 h 35"/>
                <a:gd name="T22" fmla="*/ 1 w 11"/>
                <a:gd name="T23" fmla="*/ 19 h 35"/>
                <a:gd name="T24" fmla="*/ 0 w 11"/>
                <a:gd name="T25"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5">
                  <a:moveTo>
                    <a:pt x="0" y="10"/>
                  </a:moveTo>
                  <a:cubicBezTo>
                    <a:pt x="0" y="10"/>
                    <a:pt x="0" y="9"/>
                    <a:pt x="0" y="9"/>
                  </a:cubicBezTo>
                  <a:cubicBezTo>
                    <a:pt x="0" y="7"/>
                    <a:pt x="0" y="4"/>
                    <a:pt x="0" y="2"/>
                  </a:cubicBezTo>
                  <a:cubicBezTo>
                    <a:pt x="0" y="1"/>
                    <a:pt x="0" y="0"/>
                    <a:pt x="1" y="1"/>
                  </a:cubicBezTo>
                  <a:cubicBezTo>
                    <a:pt x="2" y="9"/>
                    <a:pt x="7" y="14"/>
                    <a:pt x="11" y="21"/>
                  </a:cubicBezTo>
                  <a:cubicBezTo>
                    <a:pt x="10" y="21"/>
                    <a:pt x="9" y="22"/>
                    <a:pt x="8" y="23"/>
                  </a:cubicBezTo>
                  <a:cubicBezTo>
                    <a:pt x="7" y="26"/>
                    <a:pt x="7" y="30"/>
                    <a:pt x="6" y="33"/>
                  </a:cubicBezTo>
                  <a:cubicBezTo>
                    <a:pt x="6" y="34"/>
                    <a:pt x="6" y="35"/>
                    <a:pt x="4" y="35"/>
                  </a:cubicBezTo>
                  <a:cubicBezTo>
                    <a:pt x="3" y="35"/>
                    <a:pt x="2" y="34"/>
                    <a:pt x="2" y="32"/>
                  </a:cubicBezTo>
                  <a:cubicBezTo>
                    <a:pt x="2" y="31"/>
                    <a:pt x="3" y="29"/>
                    <a:pt x="2" y="28"/>
                  </a:cubicBezTo>
                  <a:cubicBezTo>
                    <a:pt x="2" y="28"/>
                    <a:pt x="2" y="28"/>
                    <a:pt x="2" y="28"/>
                  </a:cubicBezTo>
                  <a:cubicBezTo>
                    <a:pt x="1" y="25"/>
                    <a:pt x="3" y="22"/>
                    <a:pt x="1" y="19"/>
                  </a:cubicBezTo>
                  <a:cubicBezTo>
                    <a:pt x="0" y="16"/>
                    <a:pt x="1" y="13"/>
                    <a:pt x="0" y="10"/>
                  </a:cubicBezTo>
                  <a:close/>
                </a:path>
              </a:pathLst>
            </a:custGeom>
            <a:solidFill>
              <a:srgbClr val="907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 name="Freeform 2307"/>
            <p:cNvSpPr>
              <a:spLocks/>
            </p:cNvSpPr>
            <p:nvPr/>
          </p:nvSpPr>
          <p:spPr bwMode="auto">
            <a:xfrm>
              <a:off x="1053" y="3366"/>
              <a:ext cx="16" cy="52"/>
            </a:xfrm>
            <a:custGeom>
              <a:avLst/>
              <a:gdLst>
                <a:gd name="T0" fmla="*/ 0 w 7"/>
                <a:gd name="T1" fmla="*/ 5 h 22"/>
                <a:gd name="T2" fmla="*/ 1 w 7"/>
                <a:gd name="T3" fmla="*/ 10 h 22"/>
                <a:gd name="T4" fmla="*/ 2 w 7"/>
                <a:gd name="T5" fmla="*/ 11 h 22"/>
                <a:gd name="T6" fmla="*/ 3 w 7"/>
                <a:gd name="T7" fmla="*/ 10 h 22"/>
                <a:gd name="T8" fmla="*/ 6 w 7"/>
                <a:gd name="T9" fmla="*/ 0 h 22"/>
                <a:gd name="T10" fmla="*/ 6 w 7"/>
                <a:gd name="T11" fmla="*/ 0 h 22"/>
                <a:gd name="T12" fmla="*/ 6 w 7"/>
                <a:gd name="T13" fmla="*/ 0 h 22"/>
                <a:gd name="T14" fmla="*/ 5 w 7"/>
                <a:gd name="T15" fmla="*/ 11 h 22"/>
                <a:gd name="T16" fmla="*/ 5 w 7"/>
                <a:gd name="T17" fmla="*/ 17 h 22"/>
                <a:gd name="T18" fmla="*/ 2 w 7"/>
                <a:gd name="T19" fmla="*/ 22 h 22"/>
                <a:gd name="T20" fmla="*/ 0 w 7"/>
                <a:gd name="T2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2">
                  <a:moveTo>
                    <a:pt x="0" y="5"/>
                  </a:moveTo>
                  <a:cubicBezTo>
                    <a:pt x="1" y="6"/>
                    <a:pt x="1" y="8"/>
                    <a:pt x="1" y="10"/>
                  </a:cubicBezTo>
                  <a:cubicBezTo>
                    <a:pt x="1" y="11"/>
                    <a:pt x="1" y="11"/>
                    <a:pt x="2" y="11"/>
                  </a:cubicBezTo>
                  <a:cubicBezTo>
                    <a:pt x="3" y="11"/>
                    <a:pt x="3" y="11"/>
                    <a:pt x="3" y="10"/>
                  </a:cubicBezTo>
                  <a:cubicBezTo>
                    <a:pt x="4" y="7"/>
                    <a:pt x="5" y="3"/>
                    <a:pt x="6" y="0"/>
                  </a:cubicBezTo>
                  <a:cubicBezTo>
                    <a:pt x="6" y="0"/>
                    <a:pt x="6" y="0"/>
                    <a:pt x="6" y="0"/>
                  </a:cubicBezTo>
                  <a:cubicBezTo>
                    <a:pt x="6" y="0"/>
                    <a:pt x="6" y="0"/>
                    <a:pt x="6" y="0"/>
                  </a:cubicBezTo>
                  <a:cubicBezTo>
                    <a:pt x="7" y="4"/>
                    <a:pt x="6" y="8"/>
                    <a:pt x="5" y="11"/>
                  </a:cubicBezTo>
                  <a:cubicBezTo>
                    <a:pt x="4" y="13"/>
                    <a:pt x="5" y="15"/>
                    <a:pt x="5" y="17"/>
                  </a:cubicBezTo>
                  <a:cubicBezTo>
                    <a:pt x="5" y="19"/>
                    <a:pt x="4" y="21"/>
                    <a:pt x="2" y="22"/>
                  </a:cubicBezTo>
                  <a:cubicBezTo>
                    <a:pt x="1" y="16"/>
                    <a:pt x="0" y="11"/>
                    <a:pt x="0" y="5"/>
                  </a:cubicBezTo>
                  <a:close/>
                </a:path>
              </a:pathLst>
            </a:custGeom>
            <a:solidFill>
              <a:srgbClr val="7D53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 name="Freeform 2308"/>
            <p:cNvSpPr>
              <a:spLocks/>
            </p:cNvSpPr>
            <p:nvPr/>
          </p:nvSpPr>
          <p:spPr bwMode="auto">
            <a:xfrm>
              <a:off x="1074" y="3440"/>
              <a:ext cx="19" cy="35"/>
            </a:xfrm>
            <a:custGeom>
              <a:avLst/>
              <a:gdLst>
                <a:gd name="T0" fmla="*/ 4 w 8"/>
                <a:gd name="T1" fmla="*/ 6 h 15"/>
                <a:gd name="T2" fmla="*/ 6 w 8"/>
                <a:gd name="T3" fmla="*/ 10 h 15"/>
                <a:gd name="T4" fmla="*/ 8 w 8"/>
                <a:gd name="T5" fmla="*/ 12 h 15"/>
                <a:gd name="T6" fmla="*/ 6 w 8"/>
                <a:gd name="T7" fmla="*/ 15 h 15"/>
                <a:gd name="T8" fmla="*/ 0 w 8"/>
                <a:gd name="T9" fmla="*/ 9 h 15"/>
                <a:gd name="T10" fmla="*/ 1 w 8"/>
                <a:gd name="T11" fmla="*/ 9 h 15"/>
                <a:gd name="T12" fmla="*/ 2 w 8"/>
                <a:gd name="T13" fmla="*/ 10 h 15"/>
                <a:gd name="T14" fmla="*/ 2 w 8"/>
                <a:gd name="T15" fmla="*/ 9 h 15"/>
                <a:gd name="T16" fmla="*/ 1 w 8"/>
                <a:gd name="T17" fmla="*/ 7 h 15"/>
                <a:gd name="T18" fmla="*/ 0 w 8"/>
                <a:gd name="T19" fmla="*/ 1 h 15"/>
                <a:gd name="T20" fmla="*/ 2 w 8"/>
                <a:gd name="T21" fmla="*/ 2 h 15"/>
                <a:gd name="T22" fmla="*/ 4 w 8"/>
                <a:gd name="T2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5">
                  <a:moveTo>
                    <a:pt x="4" y="6"/>
                  </a:moveTo>
                  <a:cubicBezTo>
                    <a:pt x="3" y="8"/>
                    <a:pt x="3" y="10"/>
                    <a:pt x="6" y="10"/>
                  </a:cubicBezTo>
                  <a:cubicBezTo>
                    <a:pt x="8" y="10"/>
                    <a:pt x="7" y="12"/>
                    <a:pt x="8" y="12"/>
                  </a:cubicBezTo>
                  <a:cubicBezTo>
                    <a:pt x="8" y="13"/>
                    <a:pt x="7" y="14"/>
                    <a:pt x="6" y="15"/>
                  </a:cubicBezTo>
                  <a:cubicBezTo>
                    <a:pt x="3" y="14"/>
                    <a:pt x="1" y="12"/>
                    <a:pt x="0" y="9"/>
                  </a:cubicBezTo>
                  <a:cubicBezTo>
                    <a:pt x="0" y="9"/>
                    <a:pt x="1" y="9"/>
                    <a:pt x="1" y="9"/>
                  </a:cubicBezTo>
                  <a:cubicBezTo>
                    <a:pt x="2" y="10"/>
                    <a:pt x="2" y="10"/>
                    <a:pt x="2" y="10"/>
                  </a:cubicBezTo>
                  <a:cubicBezTo>
                    <a:pt x="2" y="10"/>
                    <a:pt x="2" y="10"/>
                    <a:pt x="2" y="9"/>
                  </a:cubicBezTo>
                  <a:cubicBezTo>
                    <a:pt x="2" y="9"/>
                    <a:pt x="1" y="8"/>
                    <a:pt x="1" y="7"/>
                  </a:cubicBezTo>
                  <a:cubicBezTo>
                    <a:pt x="0" y="5"/>
                    <a:pt x="1" y="3"/>
                    <a:pt x="0" y="1"/>
                  </a:cubicBezTo>
                  <a:cubicBezTo>
                    <a:pt x="2" y="0"/>
                    <a:pt x="2" y="1"/>
                    <a:pt x="2" y="2"/>
                  </a:cubicBezTo>
                  <a:cubicBezTo>
                    <a:pt x="1" y="4"/>
                    <a:pt x="3" y="5"/>
                    <a:pt x="4" y="6"/>
                  </a:cubicBezTo>
                  <a:close/>
                </a:path>
              </a:pathLst>
            </a:custGeom>
            <a:solidFill>
              <a:srgbClr val="A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 name="Freeform 2309"/>
            <p:cNvSpPr>
              <a:spLocks/>
            </p:cNvSpPr>
            <p:nvPr/>
          </p:nvSpPr>
          <p:spPr bwMode="auto">
            <a:xfrm>
              <a:off x="1074" y="3456"/>
              <a:ext cx="9" cy="12"/>
            </a:xfrm>
            <a:custGeom>
              <a:avLst/>
              <a:gdLst>
                <a:gd name="T0" fmla="*/ 1 w 4"/>
                <a:gd name="T1" fmla="*/ 0 h 5"/>
                <a:gd name="T2" fmla="*/ 4 w 4"/>
                <a:gd name="T3" fmla="*/ 5 h 5"/>
                <a:gd name="T4" fmla="*/ 1 w 4"/>
                <a:gd name="T5" fmla="*/ 2 h 5"/>
                <a:gd name="T6" fmla="*/ 1 w 4"/>
                <a:gd name="T7" fmla="*/ 0 h 5"/>
              </a:gdLst>
              <a:ahLst/>
              <a:cxnLst>
                <a:cxn ang="0">
                  <a:pos x="T0" y="T1"/>
                </a:cxn>
                <a:cxn ang="0">
                  <a:pos x="T2" y="T3"/>
                </a:cxn>
                <a:cxn ang="0">
                  <a:pos x="T4" y="T5"/>
                </a:cxn>
                <a:cxn ang="0">
                  <a:pos x="T6" y="T7"/>
                </a:cxn>
              </a:cxnLst>
              <a:rect l="0" t="0" r="r" b="b"/>
              <a:pathLst>
                <a:path w="4" h="5">
                  <a:moveTo>
                    <a:pt x="1" y="0"/>
                  </a:moveTo>
                  <a:cubicBezTo>
                    <a:pt x="2" y="2"/>
                    <a:pt x="3" y="4"/>
                    <a:pt x="4" y="5"/>
                  </a:cubicBezTo>
                  <a:cubicBezTo>
                    <a:pt x="2" y="5"/>
                    <a:pt x="2" y="4"/>
                    <a:pt x="1" y="2"/>
                  </a:cubicBezTo>
                  <a:cubicBezTo>
                    <a:pt x="1" y="2"/>
                    <a:pt x="0" y="1"/>
                    <a:pt x="1" y="0"/>
                  </a:cubicBezTo>
                  <a:close/>
                </a:path>
              </a:pathLst>
            </a:custGeom>
            <a:solidFill>
              <a:srgbClr val="DAC1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 name="Freeform 2310"/>
            <p:cNvSpPr>
              <a:spLocks/>
            </p:cNvSpPr>
            <p:nvPr/>
          </p:nvSpPr>
          <p:spPr bwMode="auto">
            <a:xfrm>
              <a:off x="962" y="2159"/>
              <a:ext cx="12" cy="19"/>
            </a:xfrm>
            <a:custGeom>
              <a:avLst/>
              <a:gdLst>
                <a:gd name="T0" fmla="*/ 4 w 5"/>
                <a:gd name="T1" fmla="*/ 8 h 8"/>
                <a:gd name="T2" fmla="*/ 0 w 5"/>
                <a:gd name="T3" fmla="*/ 4 h 8"/>
                <a:gd name="T4" fmla="*/ 2 w 5"/>
                <a:gd name="T5" fmla="*/ 1 h 8"/>
                <a:gd name="T6" fmla="*/ 2 w 5"/>
                <a:gd name="T7" fmla="*/ 4 h 8"/>
                <a:gd name="T8" fmla="*/ 3 w 5"/>
                <a:gd name="T9" fmla="*/ 0 h 8"/>
                <a:gd name="T10" fmla="*/ 4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4" y="8"/>
                  </a:moveTo>
                  <a:cubicBezTo>
                    <a:pt x="1" y="8"/>
                    <a:pt x="0" y="6"/>
                    <a:pt x="0" y="4"/>
                  </a:cubicBezTo>
                  <a:cubicBezTo>
                    <a:pt x="0" y="2"/>
                    <a:pt x="0" y="1"/>
                    <a:pt x="2" y="1"/>
                  </a:cubicBezTo>
                  <a:cubicBezTo>
                    <a:pt x="3" y="1"/>
                    <a:pt x="2" y="3"/>
                    <a:pt x="2" y="4"/>
                  </a:cubicBezTo>
                  <a:cubicBezTo>
                    <a:pt x="4" y="2"/>
                    <a:pt x="3" y="1"/>
                    <a:pt x="3" y="0"/>
                  </a:cubicBezTo>
                  <a:cubicBezTo>
                    <a:pt x="5" y="2"/>
                    <a:pt x="4" y="5"/>
                    <a:pt x="4" y="8"/>
                  </a:cubicBezTo>
                  <a:close/>
                </a:path>
              </a:pathLst>
            </a:custGeom>
            <a:solidFill>
              <a:srgbClr val="B497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 name="Freeform 2311"/>
            <p:cNvSpPr>
              <a:spLocks/>
            </p:cNvSpPr>
            <p:nvPr/>
          </p:nvSpPr>
          <p:spPr bwMode="auto">
            <a:xfrm>
              <a:off x="1683" y="1588"/>
              <a:ext cx="19" cy="36"/>
            </a:xfrm>
            <a:custGeom>
              <a:avLst/>
              <a:gdLst>
                <a:gd name="T0" fmla="*/ 5 w 8"/>
                <a:gd name="T1" fmla="*/ 2 h 15"/>
                <a:gd name="T2" fmla="*/ 8 w 8"/>
                <a:gd name="T3" fmla="*/ 10 h 15"/>
                <a:gd name="T4" fmla="*/ 5 w 8"/>
                <a:gd name="T5" fmla="*/ 8 h 15"/>
                <a:gd name="T6" fmla="*/ 6 w 8"/>
                <a:gd name="T7" fmla="*/ 9 h 15"/>
                <a:gd name="T8" fmla="*/ 8 w 8"/>
                <a:gd name="T9" fmla="*/ 12 h 15"/>
                <a:gd name="T10" fmla="*/ 3 w 8"/>
                <a:gd name="T11" fmla="*/ 14 h 15"/>
                <a:gd name="T12" fmla="*/ 0 w 8"/>
                <a:gd name="T13" fmla="*/ 14 h 15"/>
                <a:gd name="T14" fmla="*/ 1 w 8"/>
                <a:gd name="T15" fmla="*/ 5 h 15"/>
                <a:gd name="T16" fmla="*/ 2 w 8"/>
                <a:gd name="T17" fmla="*/ 1 h 15"/>
                <a:gd name="T18" fmla="*/ 5 w 8"/>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5">
                  <a:moveTo>
                    <a:pt x="5" y="2"/>
                  </a:moveTo>
                  <a:cubicBezTo>
                    <a:pt x="6" y="4"/>
                    <a:pt x="7" y="7"/>
                    <a:pt x="8" y="10"/>
                  </a:cubicBezTo>
                  <a:cubicBezTo>
                    <a:pt x="6" y="10"/>
                    <a:pt x="6" y="8"/>
                    <a:pt x="5" y="8"/>
                  </a:cubicBezTo>
                  <a:cubicBezTo>
                    <a:pt x="4" y="9"/>
                    <a:pt x="5" y="9"/>
                    <a:pt x="6" y="9"/>
                  </a:cubicBezTo>
                  <a:cubicBezTo>
                    <a:pt x="6" y="10"/>
                    <a:pt x="8" y="11"/>
                    <a:pt x="8" y="12"/>
                  </a:cubicBezTo>
                  <a:cubicBezTo>
                    <a:pt x="7" y="14"/>
                    <a:pt x="5" y="15"/>
                    <a:pt x="3" y="14"/>
                  </a:cubicBezTo>
                  <a:cubicBezTo>
                    <a:pt x="2" y="14"/>
                    <a:pt x="1" y="14"/>
                    <a:pt x="0" y="14"/>
                  </a:cubicBezTo>
                  <a:cubicBezTo>
                    <a:pt x="1" y="13"/>
                    <a:pt x="1" y="7"/>
                    <a:pt x="1" y="5"/>
                  </a:cubicBezTo>
                  <a:cubicBezTo>
                    <a:pt x="1" y="4"/>
                    <a:pt x="1" y="2"/>
                    <a:pt x="2" y="1"/>
                  </a:cubicBezTo>
                  <a:cubicBezTo>
                    <a:pt x="3" y="0"/>
                    <a:pt x="4" y="2"/>
                    <a:pt x="5" y="2"/>
                  </a:cubicBezTo>
                  <a:close/>
                </a:path>
              </a:pathLst>
            </a:custGeom>
            <a:solidFill>
              <a:srgbClr val="AE7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 name="Freeform 2312"/>
            <p:cNvSpPr>
              <a:spLocks/>
            </p:cNvSpPr>
            <p:nvPr/>
          </p:nvSpPr>
          <p:spPr bwMode="auto">
            <a:xfrm>
              <a:off x="1683" y="1960"/>
              <a:ext cx="14" cy="16"/>
            </a:xfrm>
            <a:custGeom>
              <a:avLst/>
              <a:gdLst>
                <a:gd name="T0" fmla="*/ 3 w 6"/>
                <a:gd name="T1" fmla="*/ 0 h 7"/>
                <a:gd name="T2" fmla="*/ 6 w 6"/>
                <a:gd name="T3" fmla="*/ 7 h 7"/>
                <a:gd name="T4" fmla="*/ 2 w 6"/>
                <a:gd name="T5" fmla="*/ 4 h 7"/>
                <a:gd name="T6" fmla="*/ 3 w 6"/>
                <a:gd name="T7" fmla="*/ 0 h 7"/>
              </a:gdLst>
              <a:ahLst/>
              <a:cxnLst>
                <a:cxn ang="0">
                  <a:pos x="T0" y="T1"/>
                </a:cxn>
                <a:cxn ang="0">
                  <a:pos x="T2" y="T3"/>
                </a:cxn>
                <a:cxn ang="0">
                  <a:pos x="T4" y="T5"/>
                </a:cxn>
                <a:cxn ang="0">
                  <a:pos x="T6" y="T7"/>
                </a:cxn>
              </a:cxnLst>
              <a:rect l="0" t="0" r="r" b="b"/>
              <a:pathLst>
                <a:path w="6" h="7">
                  <a:moveTo>
                    <a:pt x="3" y="0"/>
                  </a:moveTo>
                  <a:cubicBezTo>
                    <a:pt x="4" y="2"/>
                    <a:pt x="5" y="4"/>
                    <a:pt x="6" y="7"/>
                  </a:cubicBezTo>
                  <a:cubicBezTo>
                    <a:pt x="4" y="6"/>
                    <a:pt x="3" y="5"/>
                    <a:pt x="2" y="4"/>
                  </a:cubicBezTo>
                  <a:cubicBezTo>
                    <a:pt x="2" y="2"/>
                    <a:pt x="0" y="1"/>
                    <a:pt x="3" y="0"/>
                  </a:cubicBezTo>
                  <a:close/>
                </a:path>
              </a:pathLst>
            </a:custGeom>
            <a:solidFill>
              <a:srgbClr val="7A4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 name="Freeform 2313"/>
            <p:cNvSpPr>
              <a:spLocks/>
            </p:cNvSpPr>
            <p:nvPr/>
          </p:nvSpPr>
          <p:spPr bwMode="auto">
            <a:xfrm>
              <a:off x="1685" y="1721"/>
              <a:ext cx="17" cy="9"/>
            </a:xfrm>
            <a:custGeom>
              <a:avLst/>
              <a:gdLst>
                <a:gd name="T0" fmla="*/ 7 w 7"/>
                <a:gd name="T1" fmla="*/ 3 h 4"/>
                <a:gd name="T2" fmla="*/ 7 w 7"/>
                <a:gd name="T3" fmla="*/ 4 h 4"/>
                <a:gd name="T4" fmla="*/ 0 w 7"/>
                <a:gd name="T5" fmla="*/ 1 h 4"/>
                <a:gd name="T6" fmla="*/ 7 w 7"/>
                <a:gd name="T7" fmla="*/ 3 h 4"/>
              </a:gdLst>
              <a:ahLst/>
              <a:cxnLst>
                <a:cxn ang="0">
                  <a:pos x="T0" y="T1"/>
                </a:cxn>
                <a:cxn ang="0">
                  <a:pos x="T2" y="T3"/>
                </a:cxn>
                <a:cxn ang="0">
                  <a:pos x="T4" y="T5"/>
                </a:cxn>
                <a:cxn ang="0">
                  <a:pos x="T6" y="T7"/>
                </a:cxn>
              </a:cxnLst>
              <a:rect l="0" t="0" r="r" b="b"/>
              <a:pathLst>
                <a:path w="7" h="4">
                  <a:moveTo>
                    <a:pt x="7" y="3"/>
                  </a:moveTo>
                  <a:cubicBezTo>
                    <a:pt x="7" y="3"/>
                    <a:pt x="7" y="4"/>
                    <a:pt x="7" y="4"/>
                  </a:cubicBezTo>
                  <a:cubicBezTo>
                    <a:pt x="5" y="3"/>
                    <a:pt x="2" y="2"/>
                    <a:pt x="0" y="1"/>
                  </a:cubicBezTo>
                  <a:cubicBezTo>
                    <a:pt x="2" y="0"/>
                    <a:pt x="4" y="2"/>
                    <a:pt x="7" y="3"/>
                  </a:cubicBezTo>
                  <a:close/>
                </a:path>
              </a:pathLst>
            </a:custGeom>
            <a:solidFill>
              <a:srgbClr val="DFB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 name="Freeform 2314"/>
            <p:cNvSpPr>
              <a:spLocks/>
            </p:cNvSpPr>
            <p:nvPr/>
          </p:nvSpPr>
          <p:spPr bwMode="auto">
            <a:xfrm>
              <a:off x="1685" y="1448"/>
              <a:ext cx="17" cy="7"/>
            </a:xfrm>
            <a:custGeom>
              <a:avLst/>
              <a:gdLst>
                <a:gd name="T0" fmla="*/ 6 w 7"/>
                <a:gd name="T1" fmla="*/ 3 h 3"/>
                <a:gd name="T2" fmla="*/ 0 w 7"/>
                <a:gd name="T3" fmla="*/ 1 h 3"/>
                <a:gd name="T4" fmla="*/ 0 w 7"/>
                <a:gd name="T5" fmla="*/ 0 h 3"/>
                <a:gd name="T6" fmla="*/ 7 w 7"/>
                <a:gd name="T7" fmla="*/ 3 h 3"/>
                <a:gd name="T8" fmla="*/ 6 w 7"/>
                <a:gd name="T9" fmla="*/ 3 h 3"/>
              </a:gdLst>
              <a:ahLst/>
              <a:cxnLst>
                <a:cxn ang="0">
                  <a:pos x="T0" y="T1"/>
                </a:cxn>
                <a:cxn ang="0">
                  <a:pos x="T2" y="T3"/>
                </a:cxn>
                <a:cxn ang="0">
                  <a:pos x="T4" y="T5"/>
                </a:cxn>
                <a:cxn ang="0">
                  <a:pos x="T6" y="T7"/>
                </a:cxn>
                <a:cxn ang="0">
                  <a:pos x="T8" y="T9"/>
                </a:cxn>
              </a:cxnLst>
              <a:rect l="0" t="0" r="r" b="b"/>
              <a:pathLst>
                <a:path w="7" h="3">
                  <a:moveTo>
                    <a:pt x="6" y="3"/>
                  </a:moveTo>
                  <a:cubicBezTo>
                    <a:pt x="4" y="2"/>
                    <a:pt x="2" y="1"/>
                    <a:pt x="0" y="1"/>
                  </a:cubicBezTo>
                  <a:cubicBezTo>
                    <a:pt x="0" y="0"/>
                    <a:pt x="0" y="0"/>
                    <a:pt x="0" y="0"/>
                  </a:cubicBezTo>
                  <a:cubicBezTo>
                    <a:pt x="2" y="0"/>
                    <a:pt x="5" y="0"/>
                    <a:pt x="7" y="3"/>
                  </a:cubicBezTo>
                  <a:cubicBezTo>
                    <a:pt x="7" y="3"/>
                    <a:pt x="6" y="3"/>
                    <a:pt x="6" y="3"/>
                  </a:cubicBezTo>
                  <a:close/>
                </a:path>
              </a:pathLst>
            </a:custGeom>
            <a:solidFill>
              <a:srgbClr val="DEB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 name="Freeform 2315"/>
            <p:cNvSpPr>
              <a:spLocks/>
            </p:cNvSpPr>
            <p:nvPr/>
          </p:nvSpPr>
          <p:spPr bwMode="auto">
            <a:xfrm>
              <a:off x="1683" y="1768"/>
              <a:ext cx="16" cy="12"/>
            </a:xfrm>
            <a:custGeom>
              <a:avLst/>
              <a:gdLst>
                <a:gd name="T0" fmla="*/ 7 w 7"/>
                <a:gd name="T1" fmla="*/ 5 h 5"/>
                <a:gd name="T2" fmla="*/ 0 w 7"/>
                <a:gd name="T3" fmla="*/ 0 h 5"/>
                <a:gd name="T4" fmla="*/ 7 w 7"/>
                <a:gd name="T5" fmla="*/ 5 h 5"/>
                <a:gd name="T6" fmla="*/ 7 w 7"/>
                <a:gd name="T7" fmla="*/ 5 h 5"/>
              </a:gdLst>
              <a:ahLst/>
              <a:cxnLst>
                <a:cxn ang="0">
                  <a:pos x="T0" y="T1"/>
                </a:cxn>
                <a:cxn ang="0">
                  <a:pos x="T2" y="T3"/>
                </a:cxn>
                <a:cxn ang="0">
                  <a:pos x="T4" y="T5"/>
                </a:cxn>
                <a:cxn ang="0">
                  <a:pos x="T6" y="T7"/>
                </a:cxn>
              </a:cxnLst>
              <a:rect l="0" t="0" r="r" b="b"/>
              <a:pathLst>
                <a:path w="7" h="5">
                  <a:moveTo>
                    <a:pt x="7" y="5"/>
                  </a:moveTo>
                  <a:cubicBezTo>
                    <a:pt x="4" y="3"/>
                    <a:pt x="2" y="1"/>
                    <a:pt x="0" y="0"/>
                  </a:cubicBezTo>
                  <a:cubicBezTo>
                    <a:pt x="3" y="1"/>
                    <a:pt x="6" y="2"/>
                    <a:pt x="7" y="5"/>
                  </a:cubicBezTo>
                  <a:cubicBezTo>
                    <a:pt x="7" y="5"/>
                    <a:pt x="7" y="5"/>
                    <a:pt x="7" y="5"/>
                  </a:cubicBezTo>
                  <a:close/>
                </a:path>
              </a:pathLst>
            </a:custGeom>
            <a:solidFill>
              <a:srgbClr val="EDD9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8" name="Freeform 2316"/>
            <p:cNvSpPr>
              <a:spLocks/>
            </p:cNvSpPr>
            <p:nvPr/>
          </p:nvSpPr>
          <p:spPr bwMode="auto">
            <a:xfrm>
              <a:off x="1678" y="1953"/>
              <a:ext cx="7" cy="7"/>
            </a:xfrm>
            <a:custGeom>
              <a:avLst/>
              <a:gdLst>
                <a:gd name="T0" fmla="*/ 1 w 3"/>
                <a:gd name="T1" fmla="*/ 0 h 3"/>
                <a:gd name="T2" fmla="*/ 3 w 3"/>
                <a:gd name="T3" fmla="*/ 1 h 3"/>
                <a:gd name="T4" fmla="*/ 1 w 3"/>
                <a:gd name="T5" fmla="*/ 3 h 3"/>
                <a:gd name="T6" fmla="*/ 1 w 3"/>
                <a:gd name="T7" fmla="*/ 0 h 3"/>
              </a:gdLst>
              <a:ahLst/>
              <a:cxnLst>
                <a:cxn ang="0">
                  <a:pos x="T0" y="T1"/>
                </a:cxn>
                <a:cxn ang="0">
                  <a:pos x="T2" y="T3"/>
                </a:cxn>
                <a:cxn ang="0">
                  <a:pos x="T4" y="T5"/>
                </a:cxn>
                <a:cxn ang="0">
                  <a:pos x="T6" y="T7"/>
                </a:cxn>
              </a:cxnLst>
              <a:rect l="0" t="0" r="r" b="b"/>
              <a:pathLst>
                <a:path w="3" h="3">
                  <a:moveTo>
                    <a:pt x="1" y="0"/>
                  </a:moveTo>
                  <a:cubicBezTo>
                    <a:pt x="2" y="0"/>
                    <a:pt x="3" y="1"/>
                    <a:pt x="3" y="1"/>
                  </a:cubicBezTo>
                  <a:cubicBezTo>
                    <a:pt x="3" y="2"/>
                    <a:pt x="2" y="3"/>
                    <a:pt x="1" y="3"/>
                  </a:cubicBezTo>
                  <a:cubicBezTo>
                    <a:pt x="0" y="2"/>
                    <a:pt x="0" y="1"/>
                    <a:pt x="1" y="0"/>
                  </a:cubicBezTo>
                  <a:close/>
                </a:path>
              </a:pathLst>
            </a:custGeom>
            <a:solidFill>
              <a:srgbClr val="7A4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9" name="Freeform 2317"/>
            <p:cNvSpPr>
              <a:spLocks/>
            </p:cNvSpPr>
            <p:nvPr/>
          </p:nvSpPr>
          <p:spPr bwMode="auto">
            <a:xfrm>
              <a:off x="1621" y="1806"/>
              <a:ext cx="31" cy="61"/>
            </a:xfrm>
            <a:custGeom>
              <a:avLst/>
              <a:gdLst>
                <a:gd name="T0" fmla="*/ 3 w 13"/>
                <a:gd name="T1" fmla="*/ 25 h 26"/>
                <a:gd name="T2" fmla="*/ 2 w 13"/>
                <a:gd name="T3" fmla="*/ 26 h 26"/>
                <a:gd name="T4" fmla="*/ 0 w 13"/>
                <a:gd name="T5" fmla="*/ 24 h 26"/>
                <a:gd name="T6" fmla="*/ 0 w 13"/>
                <a:gd name="T7" fmla="*/ 20 h 26"/>
                <a:gd name="T8" fmla="*/ 5 w 13"/>
                <a:gd name="T9" fmla="*/ 8 h 26"/>
                <a:gd name="T10" fmla="*/ 6 w 13"/>
                <a:gd name="T11" fmla="*/ 7 h 26"/>
                <a:gd name="T12" fmla="*/ 13 w 13"/>
                <a:gd name="T13" fmla="*/ 0 h 26"/>
                <a:gd name="T14" fmla="*/ 5 w 13"/>
                <a:gd name="T15" fmla="*/ 13 h 26"/>
                <a:gd name="T16" fmla="*/ 13 w 13"/>
                <a:gd name="T17" fmla="*/ 7 h 26"/>
                <a:gd name="T18" fmla="*/ 6 w 13"/>
                <a:gd name="T19" fmla="*/ 15 h 26"/>
                <a:gd name="T20" fmla="*/ 13 w 13"/>
                <a:gd name="T21" fmla="*/ 14 h 26"/>
                <a:gd name="T22" fmla="*/ 4 w 13"/>
                <a:gd name="T23" fmla="*/ 18 h 26"/>
                <a:gd name="T24" fmla="*/ 13 w 13"/>
                <a:gd name="T25" fmla="*/ 17 h 26"/>
                <a:gd name="T26" fmla="*/ 5 w 13"/>
                <a:gd name="T27" fmla="*/ 20 h 26"/>
                <a:gd name="T28" fmla="*/ 3 w 13"/>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6">
                  <a:moveTo>
                    <a:pt x="3" y="25"/>
                  </a:moveTo>
                  <a:cubicBezTo>
                    <a:pt x="2" y="26"/>
                    <a:pt x="2" y="26"/>
                    <a:pt x="2" y="26"/>
                  </a:cubicBezTo>
                  <a:cubicBezTo>
                    <a:pt x="2" y="23"/>
                    <a:pt x="1" y="24"/>
                    <a:pt x="0" y="24"/>
                  </a:cubicBezTo>
                  <a:cubicBezTo>
                    <a:pt x="0" y="23"/>
                    <a:pt x="0" y="21"/>
                    <a:pt x="0" y="20"/>
                  </a:cubicBezTo>
                  <a:cubicBezTo>
                    <a:pt x="2" y="16"/>
                    <a:pt x="3" y="12"/>
                    <a:pt x="5" y="8"/>
                  </a:cubicBezTo>
                  <a:cubicBezTo>
                    <a:pt x="5" y="8"/>
                    <a:pt x="6" y="7"/>
                    <a:pt x="6" y="7"/>
                  </a:cubicBezTo>
                  <a:cubicBezTo>
                    <a:pt x="8" y="4"/>
                    <a:pt x="9" y="1"/>
                    <a:pt x="13" y="0"/>
                  </a:cubicBezTo>
                  <a:cubicBezTo>
                    <a:pt x="9" y="4"/>
                    <a:pt x="7" y="8"/>
                    <a:pt x="5" y="13"/>
                  </a:cubicBezTo>
                  <a:cubicBezTo>
                    <a:pt x="8" y="11"/>
                    <a:pt x="10" y="9"/>
                    <a:pt x="13" y="7"/>
                  </a:cubicBezTo>
                  <a:cubicBezTo>
                    <a:pt x="11" y="11"/>
                    <a:pt x="7" y="12"/>
                    <a:pt x="6" y="15"/>
                  </a:cubicBezTo>
                  <a:cubicBezTo>
                    <a:pt x="8" y="15"/>
                    <a:pt x="10" y="12"/>
                    <a:pt x="13" y="14"/>
                  </a:cubicBezTo>
                  <a:cubicBezTo>
                    <a:pt x="10" y="15"/>
                    <a:pt x="7" y="15"/>
                    <a:pt x="4" y="18"/>
                  </a:cubicBezTo>
                  <a:cubicBezTo>
                    <a:pt x="7" y="17"/>
                    <a:pt x="10" y="17"/>
                    <a:pt x="13" y="17"/>
                  </a:cubicBezTo>
                  <a:cubicBezTo>
                    <a:pt x="10" y="19"/>
                    <a:pt x="7" y="18"/>
                    <a:pt x="5" y="20"/>
                  </a:cubicBezTo>
                  <a:cubicBezTo>
                    <a:pt x="5" y="22"/>
                    <a:pt x="5" y="24"/>
                    <a:pt x="3" y="25"/>
                  </a:cubicBezTo>
                  <a:close/>
                </a:path>
              </a:pathLst>
            </a:custGeom>
            <a:solidFill>
              <a:srgbClr val="E8D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 name="Freeform 2318"/>
            <p:cNvSpPr>
              <a:spLocks/>
            </p:cNvSpPr>
            <p:nvPr/>
          </p:nvSpPr>
          <p:spPr bwMode="auto">
            <a:xfrm>
              <a:off x="1630" y="1590"/>
              <a:ext cx="24" cy="38"/>
            </a:xfrm>
            <a:custGeom>
              <a:avLst/>
              <a:gdLst>
                <a:gd name="T0" fmla="*/ 4 w 10"/>
                <a:gd name="T1" fmla="*/ 15 h 16"/>
                <a:gd name="T2" fmla="*/ 2 w 10"/>
                <a:gd name="T3" fmla="*/ 16 h 16"/>
                <a:gd name="T4" fmla="*/ 1 w 10"/>
                <a:gd name="T5" fmla="*/ 16 h 16"/>
                <a:gd name="T6" fmla="*/ 0 w 10"/>
                <a:gd name="T7" fmla="*/ 15 h 16"/>
                <a:gd name="T8" fmla="*/ 7 w 10"/>
                <a:gd name="T9" fmla="*/ 0 h 16"/>
                <a:gd name="T10" fmla="*/ 8 w 10"/>
                <a:gd name="T11" fmla="*/ 0 h 16"/>
                <a:gd name="T12" fmla="*/ 6 w 10"/>
                <a:gd name="T13" fmla="*/ 7 h 16"/>
                <a:gd name="T14" fmla="*/ 7 w 10"/>
                <a:gd name="T15" fmla="*/ 7 h 16"/>
                <a:gd name="T16" fmla="*/ 8 w 10"/>
                <a:gd name="T17" fmla="*/ 10 h 16"/>
                <a:gd name="T18" fmla="*/ 5 w 10"/>
                <a:gd name="T19" fmla="*/ 12 h 16"/>
                <a:gd name="T20" fmla="*/ 4 w 10"/>
                <a:gd name="T21" fmla="*/ 13 h 16"/>
                <a:gd name="T22" fmla="*/ 9 w 10"/>
                <a:gd name="T23" fmla="*/ 14 h 16"/>
                <a:gd name="T24" fmla="*/ 4 w 10"/>
                <a:gd name="T2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6">
                  <a:moveTo>
                    <a:pt x="4" y="15"/>
                  </a:moveTo>
                  <a:cubicBezTo>
                    <a:pt x="4" y="16"/>
                    <a:pt x="3" y="16"/>
                    <a:pt x="2" y="16"/>
                  </a:cubicBezTo>
                  <a:cubicBezTo>
                    <a:pt x="2" y="16"/>
                    <a:pt x="1" y="16"/>
                    <a:pt x="1" y="16"/>
                  </a:cubicBezTo>
                  <a:cubicBezTo>
                    <a:pt x="0" y="16"/>
                    <a:pt x="0" y="15"/>
                    <a:pt x="0" y="15"/>
                  </a:cubicBezTo>
                  <a:cubicBezTo>
                    <a:pt x="2" y="10"/>
                    <a:pt x="2" y="4"/>
                    <a:pt x="7" y="0"/>
                  </a:cubicBezTo>
                  <a:cubicBezTo>
                    <a:pt x="7" y="0"/>
                    <a:pt x="8" y="0"/>
                    <a:pt x="8" y="0"/>
                  </a:cubicBezTo>
                  <a:cubicBezTo>
                    <a:pt x="8" y="3"/>
                    <a:pt x="10" y="6"/>
                    <a:pt x="6" y="7"/>
                  </a:cubicBezTo>
                  <a:cubicBezTo>
                    <a:pt x="6" y="7"/>
                    <a:pt x="6" y="7"/>
                    <a:pt x="7" y="7"/>
                  </a:cubicBezTo>
                  <a:cubicBezTo>
                    <a:pt x="9" y="8"/>
                    <a:pt x="9" y="10"/>
                    <a:pt x="8" y="10"/>
                  </a:cubicBezTo>
                  <a:cubicBezTo>
                    <a:pt x="8" y="11"/>
                    <a:pt x="7" y="13"/>
                    <a:pt x="5" y="12"/>
                  </a:cubicBezTo>
                  <a:cubicBezTo>
                    <a:pt x="5" y="12"/>
                    <a:pt x="4" y="12"/>
                    <a:pt x="4" y="13"/>
                  </a:cubicBezTo>
                  <a:cubicBezTo>
                    <a:pt x="5" y="14"/>
                    <a:pt x="7" y="12"/>
                    <a:pt x="9" y="14"/>
                  </a:cubicBezTo>
                  <a:cubicBezTo>
                    <a:pt x="8" y="15"/>
                    <a:pt x="6" y="14"/>
                    <a:pt x="4" y="15"/>
                  </a:cubicBezTo>
                  <a:close/>
                </a:path>
              </a:pathLst>
            </a:custGeom>
            <a:solidFill>
              <a:srgbClr val="C09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 name="Freeform 2319"/>
            <p:cNvSpPr>
              <a:spLocks/>
            </p:cNvSpPr>
            <p:nvPr/>
          </p:nvSpPr>
          <p:spPr bwMode="auto">
            <a:xfrm>
              <a:off x="1628" y="1853"/>
              <a:ext cx="12" cy="43"/>
            </a:xfrm>
            <a:custGeom>
              <a:avLst/>
              <a:gdLst>
                <a:gd name="T0" fmla="*/ 0 w 5"/>
                <a:gd name="T1" fmla="*/ 5 h 18"/>
                <a:gd name="T2" fmla="*/ 2 w 5"/>
                <a:gd name="T3" fmla="*/ 0 h 18"/>
                <a:gd name="T4" fmla="*/ 4 w 5"/>
                <a:gd name="T5" fmla="*/ 1 h 18"/>
                <a:gd name="T6" fmla="*/ 4 w 5"/>
                <a:gd name="T7" fmla="*/ 15 h 18"/>
                <a:gd name="T8" fmla="*/ 2 w 5"/>
                <a:gd name="T9" fmla="*/ 18 h 18"/>
                <a:gd name="T10" fmla="*/ 1 w 5"/>
                <a:gd name="T11" fmla="*/ 9 h 18"/>
                <a:gd name="T12" fmla="*/ 0 w 5"/>
                <a:gd name="T13" fmla="*/ 7 h 18"/>
                <a:gd name="T14" fmla="*/ 0 w 5"/>
                <a:gd name="T15" fmla="*/ 5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8">
                  <a:moveTo>
                    <a:pt x="0" y="5"/>
                  </a:moveTo>
                  <a:cubicBezTo>
                    <a:pt x="1" y="4"/>
                    <a:pt x="2" y="2"/>
                    <a:pt x="2" y="0"/>
                  </a:cubicBezTo>
                  <a:cubicBezTo>
                    <a:pt x="3" y="0"/>
                    <a:pt x="4" y="0"/>
                    <a:pt x="4" y="1"/>
                  </a:cubicBezTo>
                  <a:cubicBezTo>
                    <a:pt x="4" y="6"/>
                    <a:pt x="5" y="10"/>
                    <a:pt x="4" y="15"/>
                  </a:cubicBezTo>
                  <a:cubicBezTo>
                    <a:pt x="3" y="16"/>
                    <a:pt x="3" y="17"/>
                    <a:pt x="2" y="18"/>
                  </a:cubicBezTo>
                  <a:cubicBezTo>
                    <a:pt x="1" y="15"/>
                    <a:pt x="1" y="12"/>
                    <a:pt x="1" y="9"/>
                  </a:cubicBezTo>
                  <a:cubicBezTo>
                    <a:pt x="2" y="8"/>
                    <a:pt x="1" y="7"/>
                    <a:pt x="0" y="7"/>
                  </a:cubicBezTo>
                  <a:cubicBezTo>
                    <a:pt x="0" y="6"/>
                    <a:pt x="0" y="6"/>
                    <a:pt x="0" y="5"/>
                  </a:cubicBezTo>
                  <a:close/>
                </a:path>
              </a:pathLst>
            </a:custGeom>
            <a:solidFill>
              <a:srgbClr val="663E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 name="Freeform 2320"/>
            <p:cNvSpPr>
              <a:spLocks/>
            </p:cNvSpPr>
            <p:nvPr/>
          </p:nvSpPr>
          <p:spPr bwMode="auto">
            <a:xfrm>
              <a:off x="972" y="2857"/>
              <a:ext cx="12" cy="171"/>
            </a:xfrm>
            <a:custGeom>
              <a:avLst/>
              <a:gdLst>
                <a:gd name="T0" fmla="*/ 4 w 5"/>
                <a:gd name="T1" fmla="*/ 0 h 72"/>
                <a:gd name="T2" fmla="*/ 5 w 5"/>
                <a:gd name="T3" fmla="*/ 3 h 72"/>
                <a:gd name="T4" fmla="*/ 3 w 5"/>
                <a:gd name="T5" fmla="*/ 22 h 72"/>
                <a:gd name="T6" fmla="*/ 1 w 5"/>
                <a:gd name="T7" fmla="*/ 71 h 72"/>
                <a:gd name="T8" fmla="*/ 1 w 5"/>
                <a:gd name="T9" fmla="*/ 72 h 72"/>
                <a:gd name="T10" fmla="*/ 1 w 5"/>
                <a:gd name="T11" fmla="*/ 70 h 72"/>
                <a:gd name="T12" fmla="*/ 1 w 5"/>
                <a:gd name="T13" fmla="*/ 54 h 72"/>
                <a:gd name="T14" fmla="*/ 0 w 5"/>
                <a:gd name="T15" fmla="*/ 51 h 72"/>
                <a:gd name="T16" fmla="*/ 2 w 5"/>
                <a:gd name="T17" fmla="*/ 32 h 72"/>
                <a:gd name="T18" fmla="*/ 4 w 5"/>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2">
                  <a:moveTo>
                    <a:pt x="4" y="0"/>
                  </a:moveTo>
                  <a:cubicBezTo>
                    <a:pt x="5" y="1"/>
                    <a:pt x="4" y="2"/>
                    <a:pt x="5" y="3"/>
                  </a:cubicBezTo>
                  <a:cubicBezTo>
                    <a:pt x="4" y="9"/>
                    <a:pt x="3" y="16"/>
                    <a:pt x="3" y="22"/>
                  </a:cubicBezTo>
                  <a:cubicBezTo>
                    <a:pt x="2" y="38"/>
                    <a:pt x="1" y="54"/>
                    <a:pt x="1" y="71"/>
                  </a:cubicBezTo>
                  <a:cubicBezTo>
                    <a:pt x="1" y="71"/>
                    <a:pt x="1" y="72"/>
                    <a:pt x="1" y="72"/>
                  </a:cubicBezTo>
                  <a:cubicBezTo>
                    <a:pt x="0" y="72"/>
                    <a:pt x="0" y="71"/>
                    <a:pt x="1" y="70"/>
                  </a:cubicBezTo>
                  <a:cubicBezTo>
                    <a:pt x="1" y="65"/>
                    <a:pt x="1" y="60"/>
                    <a:pt x="1" y="54"/>
                  </a:cubicBezTo>
                  <a:cubicBezTo>
                    <a:pt x="1" y="53"/>
                    <a:pt x="2" y="52"/>
                    <a:pt x="0" y="51"/>
                  </a:cubicBezTo>
                  <a:cubicBezTo>
                    <a:pt x="1" y="45"/>
                    <a:pt x="1" y="39"/>
                    <a:pt x="2" y="32"/>
                  </a:cubicBezTo>
                  <a:cubicBezTo>
                    <a:pt x="2" y="22"/>
                    <a:pt x="2" y="11"/>
                    <a:pt x="4" y="0"/>
                  </a:cubicBezTo>
                  <a:close/>
                </a:path>
              </a:pathLst>
            </a:custGeom>
            <a:solidFill>
              <a:srgbClr val="B78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 name="Freeform 2321"/>
            <p:cNvSpPr>
              <a:spLocks/>
            </p:cNvSpPr>
            <p:nvPr/>
          </p:nvSpPr>
          <p:spPr bwMode="auto">
            <a:xfrm>
              <a:off x="972" y="3023"/>
              <a:ext cx="2" cy="31"/>
            </a:xfrm>
            <a:custGeom>
              <a:avLst/>
              <a:gdLst>
                <a:gd name="T0" fmla="*/ 1 w 1"/>
                <a:gd name="T1" fmla="*/ 0 h 13"/>
                <a:gd name="T2" fmla="*/ 1 w 1"/>
                <a:gd name="T3" fmla="*/ 2 h 13"/>
                <a:gd name="T4" fmla="*/ 0 w 1"/>
                <a:gd name="T5" fmla="*/ 13 h 13"/>
                <a:gd name="T6" fmla="*/ 1 w 1"/>
                <a:gd name="T7" fmla="*/ 0 h 13"/>
              </a:gdLst>
              <a:ahLst/>
              <a:cxnLst>
                <a:cxn ang="0">
                  <a:pos x="T0" y="T1"/>
                </a:cxn>
                <a:cxn ang="0">
                  <a:pos x="T2" y="T3"/>
                </a:cxn>
                <a:cxn ang="0">
                  <a:pos x="T4" y="T5"/>
                </a:cxn>
                <a:cxn ang="0">
                  <a:pos x="T6" y="T7"/>
                </a:cxn>
              </a:cxnLst>
              <a:rect l="0" t="0" r="r" b="b"/>
              <a:pathLst>
                <a:path w="1" h="13">
                  <a:moveTo>
                    <a:pt x="1" y="0"/>
                  </a:moveTo>
                  <a:cubicBezTo>
                    <a:pt x="1" y="1"/>
                    <a:pt x="1" y="2"/>
                    <a:pt x="1" y="2"/>
                  </a:cubicBezTo>
                  <a:cubicBezTo>
                    <a:pt x="1" y="6"/>
                    <a:pt x="1" y="10"/>
                    <a:pt x="0" y="13"/>
                  </a:cubicBezTo>
                  <a:cubicBezTo>
                    <a:pt x="0" y="9"/>
                    <a:pt x="0" y="4"/>
                    <a:pt x="1" y="0"/>
                  </a:cubicBezTo>
                  <a:close/>
                </a:path>
              </a:pathLst>
            </a:custGeom>
            <a:solidFill>
              <a:srgbClr val="8D6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 name="Freeform 2322"/>
            <p:cNvSpPr>
              <a:spLocks/>
            </p:cNvSpPr>
            <p:nvPr/>
          </p:nvSpPr>
          <p:spPr bwMode="auto">
            <a:xfrm>
              <a:off x="1618" y="3397"/>
              <a:ext cx="5" cy="24"/>
            </a:xfrm>
            <a:custGeom>
              <a:avLst/>
              <a:gdLst>
                <a:gd name="T0" fmla="*/ 0 w 2"/>
                <a:gd name="T1" fmla="*/ 10 h 10"/>
                <a:gd name="T2" fmla="*/ 2 w 2"/>
                <a:gd name="T3" fmla="*/ 0 h 10"/>
                <a:gd name="T4" fmla="*/ 0 w 2"/>
                <a:gd name="T5" fmla="*/ 10 h 10"/>
              </a:gdLst>
              <a:ahLst/>
              <a:cxnLst>
                <a:cxn ang="0">
                  <a:pos x="T0" y="T1"/>
                </a:cxn>
                <a:cxn ang="0">
                  <a:pos x="T2" y="T3"/>
                </a:cxn>
                <a:cxn ang="0">
                  <a:pos x="T4" y="T5"/>
                </a:cxn>
              </a:cxnLst>
              <a:rect l="0" t="0" r="r" b="b"/>
              <a:pathLst>
                <a:path w="2" h="10">
                  <a:moveTo>
                    <a:pt x="0" y="10"/>
                  </a:moveTo>
                  <a:cubicBezTo>
                    <a:pt x="0" y="6"/>
                    <a:pt x="0" y="3"/>
                    <a:pt x="2" y="0"/>
                  </a:cubicBezTo>
                  <a:cubicBezTo>
                    <a:pt x="2" y="3"/>
                    <a:pt x="2" y="6"/>
                    <a:pt x="0" y="10"/>
                  </a:cubicBezTo>
                  <a:close/>
                </a:path>
              </a:pathLst>
            </a:custGeom>
            <a:solidFill>
              <a:srgbClr val="917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 name="Freeform 2323"/>
            <p:cNvSpPr>
              <a:spLocks/>
            </p:cNvSpPr>
            <p:nvPr/>
          </p:nvSpPr>
          <p:spPr bwMode="auto">
            <a:xfrm>
              <a:off x="927" y="2298"/>
              <a:ext cx="50" cy="19"/>
            </a:xfrm>
            <a:custGeom>
              <a:avLst/>
              <a:gdLst>
                <a:gd name="T0" fmla="*/ 19 w 21"/>
                <a:gd name="T1" fmla="*/ 0 h 8"/>
                <a:gd name="T2" fmla="*/ 20 w 21"/>
                <a:gd name="T3" fmla="*/ 2 h 8"/>
                <a:gd name="T4" fmla="*/ 4 w 21"/>
                <a:gd name="T5" fmla="*/ 5 h 8"/>
                <a:gd name="T6" fmla="*/ 0 w 21"/>
                <a:gd name="T7" fmla="*/ 3 h 8"/>
                <a:gd name="T8" fmla="*/ 14 w 21"/>
                <a:gd name="T9" fmla="*/ 3 h 8"/>
                <a:gd name="T10" fmla="*/ 19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9" y="0"/>
                  </a:moveTo>
                  <a:cubicBezTo>
                    <a:pt x="21" y="0"/>
                    <a:pt x="20" y="1"/>
                    <a:pt x="20" y="2"/>
                  </a:cubicBezTo>
                  <a:cubicBezTo>
                    <a:pt x="17" y="6"/>
                    <a:pt x="9" y="8"/>
                    <a:pt x="4" y="5"/>
                  </a:cubicBezTo>
                  <a:cubicBezTo>
                    <a:pt x="3" y="5"/>
                    <a:pt x="2" y="4"/>
                    <a:pt x="0" y="3"/>
                  </a:cubicBezTo>
                  <a:cubicBezTo>
                    <a:pt x="5" y="2"/>
                    <a:pt x="10" y="3"/>
                    <a:pt x="14" y="3"/>
                  </a:cubicBezTo>
                  <a:cubicBezTo>
                    <a:pt x="16" y="2"/>
                    <a:pt x="18" y="3"/>
                    <a:pt x="19" y="0"/>
                  </a:cubicBezTo>
                  <a:close/>
                </a:path>
              </a:pathLst>
            </a:custGeom>
            <a:solidFill>
              <a:srgbClr val="F3EF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 name="Freeform 2324"/>
            <p:cNvSpPr>
              <a:spLocks/>
            </p:cNvSpPr>
            <p:nvPr/>
          </p:nvSpPr>
          <p:spPr bwMode="auto">
            <a:xfrm>
              <a:off x="1609" y="1941"/>
              <a:ext cx="16" cy="9"/>
            </a:xfrm>
            <a:custGeom>
              <a:avLst/>
              <a:gdLst>
                <a:gd name="T0" fmla="*/ 0 w 7"/>
                <a:gd name="T1" fmla="*/ 4 h 4"/>
                <a:gd name="T2" fmla="*/ 5 w 7"/>
                <a:gd name="T3" fmla="*/ 1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cubicBezTo>
                    <a:pt x="2" y="3"/>
                    <a:pt x="4" y="3"/>
                    <a:pt x="5" y="1"/>
                  </a:cubicBezTo>
                  <a:cubicBezTo>
                    <a:pt x="6" y="1"/>
                    <a:pt x="6" y="1"/>
                    <a:pt x="7" y="0"/>
                  </a:cubicBezTo>
                  <a:cubicBezTo>
                    <a:pt x="6" y="2"/>
                    <a:pt x="5" y="3"/>
                    <a:pt x="3" y="4"/>
                  </a:cubicBezTo>
                  <a:cubicBezTo>
                    <a:pt x="2" y="4"/>
                    <a:pt x="1" y="4"/>
                    <a:pt x="0" y="4"/>
                  </a:cubicBezTo>
                  <a:close/>
                </a:path>
              </a:pathLst>
            </a:custGeom>
            <a:solidFill>
              <a:srgbClr val="9D7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 name="Freeform 2325"/>
            <p:cNvSpPr>
              <a:spLocks/>
            </p:cNvSpPr>
            <p:nvPr/>
          </p:nvSpPr>
          <p:spPr bwMode="auto">
            <a:xfrm>
              <a:off x="1034" y="1522"/>
              <a:ext cx="54" cy="59"/>
            </a:xfrm>
            <a:custGeom>
              <a:avLst/>
              <a:gdLst>
                <a:gd name="T0" fmla="*/ 10 w 23"/>
                <a:gd name="T1" fmla="*/ 12 h 25"/>
                <a:gd name="T2" fmla="*/ 20 w 23"/>
                <a:gd name="T3" fmla="*/ 22 h 25"/>
                <a:gd name="T4" fmla="*/ 23 w 23"/>
                <a:gd name="T5" fmla="*/ 23 h 25"/>
                <a:gd name="T6" fmla="*/ 17 w 23"/>
                <a:gd name="T7" fmla="*/ 25 h 25"/>
                <a:gd name="T8" fmla="*/ 12 w 23"/>
                <a:gd name="T9" fmla="*/ 21 h 25"/>
                <a:gd name="T10" fmla="*/ 5 w 23"/>
                <a:gd name="T11" fmla="*/ 19 h 25"/>
                <a:gd name="T12" fmla="*/ 3 w 23"/>
                <a:gd name="T13" fmla="*/ 19 h 25"/>
                <a:gd name="T14" fmla="*/ 1 w 23"/>
                <a:gd name="T15" fmla="*/ 18 h 25"/>
                <a:gd name="T16" fmla="*/ 10 w 23"/>
                <a:gd name="T17" fmla="*/ 19 h 25"/>
                <a:gd name="T18" fmla="*/ 1 w 23"/>
                <a:gd name="T19" fmla="*/ 14 h 25"/>
                <a:gd name="T20" fmla="*/ 8 w 23"/>
                <a:gd name="T21" fmla="*/ 16 h 25"/>
                <a:gd name="T22" fmla="*/ 1 w 23"/>
                <a:gd name="T23" fmla="*/ 8 h 25"/>
                <a:gd name="T24" fmla="*/ 8 w 23"/>
                <a:gd name="T25" fmla="*/ 14 h 25"/>
                <a:gd name="T26" fmla="*/ 5 w 23"/>
                <a:gd name="T27" fmla="*/ 6 h 25"/>
                <a:gd name="T28" fmla="*/ 0 w 23"/>
                <a:gd name="T29" fmla="*/ 0 h 25"/>
                <a:gd name="T30" fmla="*/ 8 w 23"/>
                <a:gd name="T31" fmla="*/ 8 h 25"/>
                <a:gd name="T32" fmla="*/ 10 w 23"/>
                <a:gd name="T3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5">
                  <a:moveTo>
                    <a:pt x="10" y="12"/>
                  </a:moveTo>
                  <a:cubicBezTo>
                    <a:pt x="11" y="17"/>
                    <a:pt x="14" y="20"/>
                    <a:pt x="20" y="22"/>
                  </a:cubicBezTo>
                  <a:cubicBezTo>
                    <a:pt x="21" y="23"/>
                    <a:pt x="23" y="21"/>
                    <a:pt x="23" y="23"/>
                  </a:cubicBezTo>
                  <a:cubicBezTo>
                    <a:pt x="21" y="24"/>
                    <a:pt x="19" y="22"/>
                    <a:pt x="17" y="25"/>
                  </a:cubicBezTo>
                  <a:cubicBezTo>
                    <a:pt x="15" y="24"/>
                    <a:pt x="13" y="23"/>
                    <a:pt x="12" y="21"/>
                  </a:cubicBezTo>
                  <a:cubicBezTo>
                    <a:pt x="9" y="20"/>
                    <a:pt x="7" y="19"/>
                    <a:pt x="5" y="19"/>
                  </a:cubicBezTo>
                  <a:cubicBezTo>
                    <a:pt x="4" y="19"/>
                    <a:pt x="4" y="19"/>
                    <a:pt x="3" y="19"/>
                  </a:cubicBezTo>
                  <a:cubicBezTo>
                    <a:pt x="3" y="19"/>
                    <a:pt x="2" y="19"/>
                    <a:pt x="1" y="18"/>
                  </a:cubicBezTo>
                  <a:cubicBezTo>
                    <a:pt x="4" y="17"/>
                    <a:pt x="6" y="18"/>
                    <a:pt x="10" y="19"/>
                  </a:cubicBezTo>
                  <a:cubicBezTo>
                    <a:pt x="7" y="16"/>
                    <a:pt x="4" y="16"/>
                    <a:pt x="1" y="14"/>
                  </a:cubicBezTo>
                  <a:cubicBezTo>
                    <a:pt x="4" y="14"/>
                    <a:pt x="6" y="15"/>
                    <a:pt x="8" y="16"/>
                  </a:cubicBezTo>
                  <a:cubicBezTo>
                    <a:pt x="7" y="12"/>
                    <a:pt x="3" y="11"/>
                    <a:pt x="1" y="8"/>
                  </a:cubicBezTo>
                  <a:cubicBezTo>
                    <a:pt x="4" y="9"/>
                    <a:pt x="6" y="11"/>
                    <a:pt x="8" y="14"/>
                  </a:cubicBezTo>
                  <a:cubicBezTo>
                    <a:pt x="8" y="11"/>
                    <a:pt x="7" y="9"/>
                    <a:pt x="5" y="6"/>
                  </a:cubicBezTo>
                  <a:cubicBezTo>
                    <a:pt x="4" y="4"/>
                    <a:pt x="2" y="3"/>
                    <a:pt x="0" y="0"/>
                  </a:cubicBezTo>
                  <a:cubicBezTo>
                    <a:pt x="5" y="2"/>
                    <a:pt x="6" y="6"/>
                    <a:pt x="8" y="8"/>
                  </a:cubicBezTo>
                  <a:cubicBezTo>
                    <a:pt x="10" y="9"/>
                    <a:pt x="9" y="11"/>
                    <a:pt x="10" y="12"/>
                  </a:cubicBezTo>
                  <a:close/>
                </a:path>
              </a:pathLst>
            </a:custGeom>
            <a:solidFill>
              <a:srgbClr val="E1C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 name="Freeform 2326"/>
            <p:cNvSpPr>
              <a:spLocks/>
            </p:cNvSpPr>
            <p:nvPr/>
          </p:nvSpPr>
          <p:spPr bwMode="auto">
            <a:xfrm>
              <a:off x="1034" y="1472"/>
              <a:ext cx="54" cy="54"/>
            </a:xfrm>
            <a:custGeom>
              <a:avLst/>
              <a:gdLst>
                <a:gd name="T0" fmla="*/ 23 w 23"/>
                <a:gd name="T1" fmla="*/ 21 h 23"/>
                <a:gd name="T2" fmla="*/ 18 w 23"/>
                <a:gd name="T3" fmla="*/ 23 h 23"/>
                <a:gd name="T4" fmla="*/ 12 w 23"/>
                <a:gd name="T5" fmla="*/ 20 h 23"/>
                <a:gd name="T6" fmla="*/ 8 w 23"/>
                <a:gd name="T7" fmla="*/ 19 h 23"/>
                <a:gd name="T8" fmla="*/ 0 w 23"/>
                <a:gd name="T9" fmla="*/ 17 h 23"/>
                <a:gd name="T10" fmla="*/ 10 w 23"/>
                <a:gd name="T11" fmla="*/ 17 h 23"/>
                <a:gd name="T12" fmla="*/ 1 w 23"/>
                <a:gd name="T13" fmla="*/ 13 h 23"/>
                <a:gd name="T14" fmla="*/ 9 w 23"/>
                <a:gd name="T15" fmla="*/ 15 h 23"/>
                <a:gd name="T16" fmla="*/ 1 w 23"/>
                <a:gd name="T17" fmla="*/ 8 h 23"/>
                <a:gd name="T18" fmla="*/ 9 w 23"/>
                <a:gd name="T19" fmla="*/ 12 h 23"/>
                <a:gd name="T20" fmla="*/ 1 w 23"/>
                <a:gd name="T21" fmla="*/ 0 h 23"/>
                <a:gd name="T22" fmla="*/ 6 w 23"/>
                <a:gd name="T23" fmla="*/ 3 h 23"/>
                <a:gd name="T24" fmla="*/ 9 w 23"/>
                <a:gd name="T25" fmla="*/ 8 h 23"/>
                <a:gd name="T26" fmla="*/ 15 w 23"/>
                <a:gd name="T27" fmla="*/ 18 h 23"/>
                <a:gd name="T28" fmla="*/ 18 w 23"/>
                <a:gd name="T29" fmla="*/ 20 h 23"/>
                <a:gd name="T30" fmla="*/ 23 w 23"/>
                <a:gd name="T31"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3">
                  <a:moveTo>
                    <a:pt x="23" y="21"/>
                  </a:moveTo>
                  <a:cubicBezTo>
                    <a:pt x="22" y="22"/>
                    <a:pt x="19" y="20"/>
                    <a:pt x="18" y="23"/>
                  </a:cubicBezTo>
                  <a:cubicBezTo>
                    <a:pt x="16" y="22"/>
                    <a:pt x="15" y="20"/>
                    <a:pt x="12" y="20"/>
                  </a:cubicBezTo>
                  <a:cubicBezTo>
                    <a:pt x="11" y="20"/>
                    <a:pt x="9" y="20"/>
                    <a:pt x="8" y="19"/>
                  </a:cubicBezTo>
                  <a:cubicBezTo>
                    <a:pt x="6" y="17"/>
                    <a:pt x="3" y="18"/>
                    <a:pt x="0" y="17"/>
                  </a:cubicBezTo>
                  <a:cubicBezTo>
                    <a:pt x="4" y="16"/>
                    <a:pt x="6" y="17"/>
                    <a:pt x="10" y="17"/>
                  </a:cubicBezTo>
                  <a:cubicBezTo>
                    <a:pt x="7" y="15"/>
                    <a:pt x="4" y="15"/>
                    <a:pt x="1" y="13"/>
                  </a:cubicBezTo>
                  <a:cubicBezTo>
                    <a:pt x="4" y="12"/>
                    <a:pt x="6" y="14"/>
                    <a:pt x="9" y="15"/>
                  </a:cubicBezTo>
                  <a:cubicBezTo>
                    <a:pt x="7" y="12"/>
                    <a:pt x="4" y="10"/>
                    <a:pt x="1" y="8"/>
                  </a:cubicBezTo>
                  <a:cubicBezTo>
                    <a:pt x="4" y="8"/>
                    <a:pt x="6" y="10"/>
                    <a:pt x="9" y="12"/>
                  </a:cubicBezTo>
                  <a:cubicBezTo>
                    <a:pt x="7" y="7"/>
                    <a:pt x="5" y="3"/>
                    <a:pt x="1" y="0"/>
                  </a:cubicBezTo>
                  <a:cubicBezTo>
                    <a:pt x="4" y="0"/>
                    <a:pt x="5" y="2"/>
                    <a:pt x="6" y="3"/>
                  </a:cubicBezTo>
                  <a:cubicBezTo>
                    <a:pt x="7" y="4"/>
                    <a:pt x="8" y="6"/>
                    <a:pt x="9" y="8"/>
                  </a:cubicBezTo>
                  <a:cubicBezTo>
                    <a:pt x="10" y="11"/>
                    <a:pt x="11" y="15"/>
                    <a:pt x="15" y="18"/>
                  </a:cubicBezTo>
                  <a:cubicBezTo>
                    <a:pt x="16" y="19"/>
                    <a:pt x="16" y="20"/>
                    <a:pt x="18" y="20"/>
                  </a:cubicBezTo>
                  <a:cubicBezTo>
                    <a:pt x="19" y="21"/>
                    <a:pt x="22" y="20"/>
                    <a:pt x="23" y="21"/>
                  </a:cubicBezTo>
                  <a:close/>
                </a:path>
              </a:pathLst>
            </a:custGeom>
            <a:solidFill>
              <a:srgbClr val="E0C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 name="Freeform 2327"/>
            <p:cNvSpPr>
              <a:spLocks/>
            </p:cNvSpPr>
            <p:nvPr/>
          </p:nvSpPr>
          <p:spPr bwMode="auto">
            <a:xfrm>
              <a:off x="1050" y="1517"/>
              <a:ext cx="12" cy="33"/>
            </a:xfrm>
            <a:custGeom>
              <a:avLst/>
              <a:gdLst>
                <a:gd name="T0" fmla="*/ 1 w 5"/>
                <a:gd name="T1" fmla="*/ 0 h 14"/>
                <a:gd name="T2" fmla="*/ 5 w 5"/>
                <a:gd name="T3" fmla="*/ 1 h 14"/>
                <a:gd name="T4" fmla="*/ 2 w 5"/>
                <a:gd name="T5" fmla="*/ 8 h 14"/>
                <a:gd name="T6" fmla="*/ 3 w 5"/>
                <a:gd name="T7" fmla="*/ 14 h 14"/>
                <a:gd name="T8" fmla="*/ 1 w 5"/>
                <a:gd name="T9" fmla="*/ 10 h 14"/>
                <a:gd name="T10" fmla="*/ 0 w 5"/>
                <a:gd name="T11" fmla="*/ 2 h 14"/>
                <a:gd name="T12" fmla="*/ 1 w 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1" y="0"/>
                  </a:moveTo>
                  <a:cubicBezTo>
                    <a:pt x="2" y="0"/>
                    <a:pt x="4" y="0"/>
                    <a:pt x="5" y="1"/>
                  </a:cubicBezTo>
                  <a:cubicBezTo>
                    <a:pt x="0" y="2"/>
                    <a:pt x="3" y="6"/>
                    <a:pt x="2" y="8"/>
                  </a:cubicBezTo>
                  <a:cubicBezTo>
                    <a:pt x="2" y="10"/>
                    <a:pt x="3" y="12"/>
                    <a:pt x="3" y="14"/>
                  </a:cubicBezTo>
                  <a:cubicBezTo>
                    <a:pt x="2" y="13"/>
                    <a:pt x="2" y="12"/>
                    <a:pt x="1" y="10"/>
                  </a:cubicBezTo>
                  <a:cubicBezTo>
                    <a:pt x="1" y="8"/>
                    <a:pt x="1" y="5"/>
                    <a:pt x="0" y="2"/>
                  </a:cubicBezTo>
                  <a:cubicBezTo>
                    <a:pt x="0" y="1"/>
                    <a:pt x="0" y="0"/>
                    <a:pt x="1" y="0"/>
                  </a:cubicBezTo>
                  <a:close/>
                </a:path>
              </a:pathLst>
            </a:custGeom>
            <a:solidFill>
              <a:srgbClr val="653C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 name="Freeform 2328"/>
            <p:cNvSpPr>
              <a:spLocks/>
            </p:cNvSpPr>
            <p:nvPr/>
          </p:nvSpPr>
          <p:spPr bwMode="auto">
            <a:xfrm>
              <a:off x="1031" y="1413"/>
              <a:ext cx="10" cy="21"/>
            </a:xfrm>
            <a:custGeom>
              <a:avLst/>
              <a:gdLst>
                <a:gd name="T0" fmla="*/ 1 w 4"/>
                <a:gd name="T1" fmla="*/ 7 h 9"/>
                <a:gd name="T2" fmla="*/ 1 w 4"/>
                <a:gd name="T3" fmla="*/ 0 h 9"/>
                <a:gd name="T4" fmla="*/ 1 w 4"/>
                <a:gd name="T5" fmla="*/ 2 h 9"/>
                <a:gd name="T6" fmla="*/ 4 w 4"/>
                <a:gd name="T7" fmla="*/ 5 h 9"/>
                <a:gd name="T8" fmla="*/ 1 w 4"/>
                <a:gd name="T9" fmla="*/ 7 h 9"/>
              </a:gdLst>
              <a:ahLst/>
              <a:cxnLst>
                <a:cxn ang="0">
                  <a:pos x="T0" y="T1"/>
                </a:cxn>
                <a:cxn ang="0">
                  <a:pos x="T2" y="T3"/>
                </a:cxn>
                <a:cxn ang="0">
                  <a:pos x="T4" y="T5"/>
                </a:cxn>
                <a:cxn ang="0">
                  <a:pos x="T6" y="T7"/>
                </a:cxn>
                <a:cxn ang="0">
                  <a:pos x="T8" y="T9"/>
                </a:cxn>
              </a:cxnLst>
              <a:rect l="0" t="0" r="r" b="b"/>
              <a:pathLst>
                <a:path w="4" h="9">
                  <a:moveTo>
                    <a:pt x="1" y="7"/>
                  </a:moveTo>
                  <a:cubicBezTo>
                    <a:pt x="0" y="5"/>
                    <a:pt x="0" y="3"/>
                    <a:pt x="1" y="0"/>
                  </a:cubicBezTo>
                  <a:cubicBezTo>
                    <a:pt x="1" y="1"/>
                    <a:pt x="1" y="2"/>
                    <a:pt x="1" y="2"/>
                  </a:cubicBezTo>
                  <a:cubicBezTo>
                    <a:pt x="1" y="5"/>
                    <a:pt x="2" y="6"/>
                    <a:pt x="4" y="5"/>
                  </a:cubicBezTo>
                  <a:cubicBezTo>
                    <a:pt x="3" y="6"/>
                    <a:pt x="4" y="9"/>
                    <a:pt x="1" y="7"/>
                  </a:cubicBezTo>
                  <a:close/>
                </a:path>
              </a:pathLst>
            </a:custGeom>
            <a:solidFill>
              <a:srgbClr val="996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 name="Freeform 2329"/>
            <p:cNvSpPr>
              <a:spLocks/>
            </p:cNvSpPr>
            <p:nvPr/>
          </p:nvSpPr>
          <p:spPr bwMode="auto">
            <a:xfrm>
              <a:off x="1034" y="1621"/>
              <a:ext cx="16" cy="5"/>
            </a:xfrm>
            <a:custGeom>
              <a:avLst/>
              <a:gdLst>
                <a:gd name="T0" fmla="*/ 7 w 7"/>
                <a:gd name="T1" fmla="*/ 1 h 2"/>
                <a:gd name="T2" fmla="*/ 7 w 7"/>
                <a:gd name="T3" fmla="*/ 2 h 2"/>
                <a:gd name="T4" fmla="*/ 5 w 7"/>
                <a:gd name="T5" fmla="*/ 2 h 2"/>
                <a:gd name="T6" fmla="*/ 0 w 7"/>
                <a:gd name="T7" fmla="*/ 0 h 2"/>
                <a:gd name="T8" fmla="*/ 7 w 7"/>
                <a:gd name="T9" fmla="*/ 1 h 2"/>
              </a:gdLst>
              <a:ahLst/>
              <a:cxnLst>
                <a:cxn ang="0">
                  <a:pos x="T0" y="T1"/>
                </a:cxn>
                <a:cxn ang="0">
                  <a:pos x="T2" y="T3"/>
                </a:cxn>
                <a:cxn ang="0">
                  <a:pos x="T4" y="T5"/>
                </a:cxn>
                <a:cxn ang="0">
                  <a:pos x="T6" y="T7"/>
                </a:cxn>
                <a:cxn ang="0">
                  <a:pos x="T8" y="T9"/>
                </a:cxn>
              </a:cxnLst>
              <a:rect l="0" t="0" r="r" b="b"/>
              <a:pathLst>
                <a:path w="7" h="2">
                  <a:moveTo>
                    <a:pt x="7" y="1"/>
                  </a:moveTo>
                  <a:cubicBezTo>
                    <a:pt x="7" y="1"/>
                    <a:pt x="7" y="2"/>
                    <a:pt x="7" y="2"/>
                  </a:cubicBezTo>
                  <a:cubicBezTo>
                    <a:pt x="6" y="2"/>
                    <a:pt x="6" y="2"/>
                    <a:pt x="5" y="2"/>
                  </a:cubicBezTo>
                  <a:cubicBezTo>
                    <a:pt x="4" y="1"/>
                    <a:pt x="2" y="1"/>
                    <a:pt x="0" y="0"/>
                  </a:cubicBezTo>
                  <a:cubicBezTo>
                    <a:pt x="3" y="0"/>
                    <a:pt x="5" y="0"/>
                    <a:pt x="7" y="1"/>
                  </a:cubicBezTo>
                  <a:close/>
                </a:path>
              </a:pathLst>
            </a:custGeom>
            <a:solidFill>
              <a:srgbClr val="EAD6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 name="Freeform 2330"/>
            <p:cNvSpPr>
              <a:spLocks/>
            </p:cNvSpPr>
            <p:nvPr/>
          </p:nvSpPr>
          <p:spPr bwMode="auto">
            <a:xfrm>
              <a:off x="1034" y="1768"/>
              <a:ext cx="16" cy="9"/>
            </a:xfrm>
            <a:custGeom>
              <a:avLst/>
              <a:gdLst>
                <a:gd name="T0" fmla="*/ 6 w 7"/>
                <a:gd name="T1" fmla="*/ 4 h 4"/>
                <a:gd name="T2" fmla="*/ 0 w 7"/>
                <a:gd name="T3" fmla="*/ 0 h 4"/>
                <a:gd name="T4" fmla="*/ 7 w 7"/>
                <a:gd name="T5" fmla="*/ 4 h 4"/>
                <a:gd name="T6" fmla="*/ 6 w 7"/>
                <a:gd name="T7" fmla="*/ 4 h 4"/>
              </a:gdLst>
              <a:ahLst/>
              <a:cxnLst>
                <a:cxn ang="0">
                  <a:pos x="T0" y="T1"/>
                </a:cxn>
                <a:cxn ang="0">
                  <a:pos x="T2" y="T3"/>
                </a:cxn>
                <a:cxn ang="0">
                  <a:pos x="T4" y="T5"/>
                </a:cxn>
                <a:cxn ang="0">
                  <a:pos x="T6" y="T7"/>
                </a:cxn>
              </a:cxnLst>
              <a:rect l="0" t="0" r="r" b="b"/>
              <a:pathLst>
                <a:path w="7" h="4">
                  <a:moveTo>
                    <a:pt x="6" y="4"/>
                  </a:moveTo>
                  <a:cubicBezTo>
                    <a:pt x="4" y="3"/>
                    <a:pt x="2" y="1"/>
                    <a:pt x="0" y="0"/>
                  </a:cubicBezTo>
                  <a:cubicBezTo>
                    <a:pt x="3" y="0"/>
                    <a:pt x="5" y="1"/>
                    <a:pt x="7" y="4"/>
                  </a:cubicBezTo>
                  <a:cubicBezTo>
                    <a:pt x="7" y="4"/>
                    <a:pt x="6" y="4"/>
                    <a:pt x="6" y="4"/>
                  </a:cubicBezTo>
                  <a:close/>
                </a:path>
              </a:pathLst>
            </a:custGeom>
            <a:solidFill>
              <a:srgbClr val="E5C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 name="Freeform 2331"/>
            <p:cNvSpPr>
              <a:spLocks/>
            </p:cNvSpPr>
            <p:nvPr/>
          </p:nvSpPr>
          <p:spPr bwMode="auto">
            <a:xfrm>
              <a:off x="1633" y="1569"/>
              <a:ext cx="19" cy="26"/>
            </a:xfrm>
            <a:custGeom>
              <a:avLst/>
              <a:gdLst>
                <a:gd name="T0" fmla="*/ 2 w 8"/>
                <a:gd name="T1" fmla="*/ 10 h 11"/>
                <a:gd name="T2" fmla="*/ 2 w 8"/>
                <a:gd name="T3" fmla="*/ 11 h 11"/>
                <a:gd name="T4" fmla="*/ 4 w 8"/>
                <a:gd name="T5" fmla="*/ 0 h 11"/>
                <a:gd name="T6" fmla="*/ 7 w 8"/>
                <a:gd name="T7" fmla="*/ 5 h 11"/>
                <a:gd name="T8" fmla="*/ 2 w 8"/>
                <a:gd name="T9" fmla="*/ 10 h 11"/>
              </a:gdLst>
              <a:ahLst/>
              <a:cxnLst>
                <a:cxn ang="0">
                  <a:pos x="T0" y="T1"/>
                </a:cxn>
                <a:cxn ang="0">
                  <a:pos x="T2" y="T3"/>
                </a:cxn>
                <a:cxn ang="0">
                  <a:pos x="T4" y="T5"/>
                </a:cxn>
                <a:cxn ang="0">
                  <a:pos x="T6" y="T7"/>
                </a:cxn>
                <a:cxn ang="0">
                  <a:pos x="T8" y="T9"/>
                </a:cxn>
              </a:cxnLst>
              <a:rect l="0" t="0" r="r" b="b"/>
              <a:pathLst>
                <a:path w="8" h="11">
                  <a:moveTo>
                    <a:pt x="2" y="10"/>
                  </a:moveTo>
                  <a:cubicBezTo>
                    <a:pt x="2" y="11"/>
                    <a:pt x="2" y="11"/>
                    <a:pt x="2" y="11"/>
                  </a:cubicBezTo>
                  <a:cubicBezTo>
                    <a:pt x="0" y="8"/>
                    <a:pt x="1" y="2"/>
                    <a:pt x="4" y="0"/>
                  </a:cubicBezTo>
                  <a:cubicBezTo>
                    <a:pt x="8" y="0"/>
                    <a:pt x="6" y="3"/>
                    <a:pt x="7" y="5"/>
                  </a:cubicBezTo>
                  <a:cubicBezTo>
                    <a:pt x="5" y="7"/>
                    <a:pt x="3" y="8"/>
                    <a:pt x="2" y="10"/>
                  </a:cubicBezTo>
                  <a:close/>
                </a:path>
              </a:pathLst>
            </a:custGeom>
            <a:solidFill>
              <a:srgbClr val="C086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 name="Freeform 2332"/>
            <p:cNvSpPr>
              <a:spLocks/>
            </p:cNvSpPr>
            <p:nvPr/>
          </p:nvSpPr>
          <p:spPr bwMode="auto">
            <a:xfrm>
              <a:off x="1637" y="1555"/>
              <a:ext cx="15" cy="7"/>
            </a:xfrm>
            <a:custGeom>
              <a:avLst/>
              <a:gdLst>
                <a:gd name="T0" fmla="*/ 0 w 6"/>
                <a:gd name="T1" fmla="*/ 3 h 3"/>
                <a:gd name="T2" fmla="*/ 4 w 6"/>
                <a:gd name="T3" fmla="*/ 0 h 3"/>
                <a:gd name="T4" fmla="*/ 5 w 6"/>
                <a:gd name="T5" fmla="*/ 0 h 3"/>
                <a:gd name="T6" fmla="*/ 5 w 6"/>
                <a:gd name="T7" fmla="*/ 2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cubicBezTo>
                    <a:pt x="1" y="1"/>
                    <a:pt x="3" y="1"/>
                    <a:pt x="4" y="0"/>
                  </a:cubicBezTo>
                  <a:cubicBezTo>
                    <a:pt x="5" y="0"/>
                    <a:pt x="5" y="0"/>
                    <a:pt x="5" y="0"/>
                  </a:cubicBezTo>
                  <a:cubicBezTo>
                    <a:pt x="6" y="1"/>
                    <a:pt x="6" y="1"/>
                    <a:pt x="5" y="2"/>
                  </a:cubicBezTo>
                  <a:cubicBezTo>
                    <a:pt x="4" y="2"/>
                    <a:pt x="2" y="2"/>
                    <a:pt x="0" y="3"/>
                  </a:cubicBezTo>
                  <a:close/>
                </a:path>
              </a:pathLst>
            </a:custGeom>
            <a:solidFill>
              <a:srgbClr val="E9D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 name="Freeform 2333"/>
            <p:cNvSpPr>
              <a:spLocks/>
            </p:cNvSpPr>
            <p:nvPr/>
          </p:nvSpPr>
          <p:spPr bwMode="auto">
            <a:xfrm>
              <a:off x="1642" y="1342"/>
              <a:ext cx="10" cy="47"/>
            </a:xfrm>
            <a:custGeom>
              <a:avLst/>
              <a:gdLst>
                <a:gd name="T0" fmla="*/ 0 w 4"/>
                <a:gd name="T1" fmla="*/ 2 h 20"/>
                <a:gd name="T2" fmla="*/ 3 w 4"/>
                <a:gd name="T3" fmla="*/ 3 h 20"/>
                <a:gd name="T4" fmla="*/ 4 w 4"/>
                <a:gd name="T5" fmla="*/ 18 h 20"/>
                <a:gd name="T6" fmla="*/ 2 w 4"/>
                <a:gd name="T7" fmla="*/ 20 h 20"/>
                <a:gd name="T8" fmla="*/ 1 w 4"/>
                <a:gd name="T9" fmla="*/ 18 h 20"/>
                <a:gd name="T10" fmla="*/ 0 w 4"/>
                <a:gd name="T11" fmla="*/ 2 h 20"/>
                <a:gd name="T12" fmla="*/ 0 w 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0" y="2"/>
                  </a:moveTo>
                  <a:cubicBezTo>
                    <a:pt x="1" y="1"/>
                    <a:pt x="3" y="0"/>
                    <a:pt x="3" y="3"/>
                  </a:cubicBezTo>
                  <a:cubicBezTo>
                    <a:pt x="4" y="8"/>
                    <a:pt x="4" y="13"/>
                    <a:pt x="4" y="18"/>
                  </a:cubicBezTo>
                  <a:cubicBezTo>
                    <a:pt x="4" y="19"/>
                    <a:pt x="3" y="19"/>
                    <a:pt x="2" y="20"/>
                  </a:cubicBezTo>
                  <a:cubicBezTo>
                    <a:pt x="2" y="20"/>
                    <a:pt x="2" y="19"/>
                    <a:pt x="1" y="18"/>
                  </a:cubicBezTo>
                  <a:cubicBezTo>
                    <a:pt x="0" y="13"/>
                    <a:pt x="1" y="7"/>
                    <a:pt x="0" y="2"/>
                  </a:cubicBezTo>
                  <a:cubicBezTo>
                    <a:pt x="0" y="2"/>
                    <a:pt x="0" y="2"/>
                    <a:pt x="0" y="2"/>
                  </a:cubicBezTo>
                  <a:close/>
                </a:path>
              </a:pathLst>
            </a:custGeom>
            <a:solidFill>
              <a:srgbClr val="AB6D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 name="Freeform 2334"/>
            <p:cNvSpPr>
              <a:spLocks/>
            </p:cNvSpPr>
            <p:nvPr/>
          </p:nvSpPr>
          <p:spPr bwMode="auto">
            <a:xfrm>
              <a:off x="1031" y="3179"/>
              <a:ext cx="14" cy="235"/>
            </a:xfrm>
            <a:custGeom>
              <a:avLst/>
              <a:gdLst>
                <a:gd name="T0" fmla="*/ 3 w 6"/>
                <a:gd name="T1" fmla="*/ 0 h 99"/>
                <a:gd name="T2" fmla="*/ 4 w 6"/>
                <a:gd name="T3" fmla="*/ 30 h 99"/>
                <a:gd name="T4" fmla="*/ 5 w 6"/>
                <a:gd name="T5" fmla="*/ 58 h 99"/>
                <a:gd name="T6" fmla="*/ 3 w 6"/>
                <a:gd name="T7" fmla="*/ 58 h 99"/>
                <a:gd name="T8" fmla="*/ 3 w 6"/>
                <a:gd name="T9" fmla="*/ 44 h 99"/>
                <a:gd name="T10" fmla="*/ 5 w 6"/>
                <a:gd name="T11" fmla="*/ 87 h 99"/>
                <a:gd name="T12" fmla="*/ 4 w 6"/>
                <a:gd name="T13" fmla="*/ 92 h 99"/>
                <a:gd name="T14" fmla="*/ 3 w 6"/>
                <a:gd name="T15" fmla="*/ 99 h 99"/>
                <a:gd name="T16" fmla="*/ 3 w 6"/>
                <a:gd name="T17" fmla="*/ 93 h 99"/>
                <a:gd name="T18" fmla="*/ 2 w 6"/>
                <a:gd name="T19" fmla="*/ 49 h 99"/>
                <a:gd name="T20" fmla="*/ 1 w 6"/>
                <a:gd name="T21" fmla="*/ 22 h 99"/>
                <a:gd name="T22" fmla="*/ 2 w 6"/>
                <a:gd name="T23" fmla="*/ 15 h 99"/>
                <a:gd name="T24" fmla="*/ 2 w 6"/>
                <a:gd name="T25" fmla="*/ 35 h 99"/>
                <a:gd name="T26" fmla="*/ 3 w 6"/>
                <a:gd name="T27" fmla="*/ 10 h 99"/>
                <a:gd name="T28" fmla="*/ 3 w 6"/>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9">
                  <a:moveTo>
                    <a:pt x="3" y="0"/>
                  </a:moveTo>
                  <a:cubicBezTo>
                    <a:pt x="3" y="10"/>
                    <a:pt x="3" y="20"/>
                    <a:pt x="4" y="30"/>
                  </a:cubicBezTo>
                  <a:cubicBezTo>
                    <a:pt x="4" y="39"/>
                    <a:pt x="5" y="48"/>
                    <a:pt x="5" y="58"/>
                  </a:cubicBezTo>
                  <a:cubicBezTo>
                    <a:pt x="5" y="58"/>
                    <a:pt x="4" y="59"/>
                    <a:pt x="3" y="58"/>
                  </a:cubicBezTo>
                  <a:cubicBezTo>
                    <a:pt x="3" y="53"/>
                    <a:pt x="3" y="49"/>
                    <a:pt x="3" y="44"/>
                  </a:cubicBezTo>
                  <a:cubicBezTo>
                    <a:pt x="3" y="58"/>
                    <a:pt x="5" y="73"/>
                    <a:pt x="5" y="87"/>
                  </a:cubicBezTo>
                  <a:cubicBezTo>
                    <a:pt x="5" y="89"/>
                    <a:pt x="6" y="91"/>
                    <a:pt x="4" y="92"/>
                  </a:cubicBezTo>
                  <a:cubicBezTo>
                    <a:pt x="3" y="94"/>
                    <a:pt x="4" y="97"/>
                    <a:pt x="3" y="99"/>
                  </a:cubicBezTo>
                  <a:cubicBezTo>
                    <a:pt x="2" y="97"/>
                    <a:pt x="3" y="95"/>
                    <a:pt x="3" y="93"/>
                  </a:cubicBezTo>
                  <a:cubicBezTo>
                    <a:pt x="2" y="78"/>
                    <a:pt x="3" y="64"/>
                    <a:pt x="2" y="49"/>
                  </a:cubicBezTo>
                  <a:cubicBezTo>
                    <a:pt x="1" y="40"/>
                    <a:pt x="1" y="31"/>
                    <a:pt x="1" y="22"/>
                  </a:cubicBezTo>
                  <a:cubicBezTo>
                    <a:pt x="2" y="20"/>
                    <a:pt x="0" y="17"/>
                    <a:pt x="2" y="15"/>
                  </a:cubicBezTo>
                  <a:cubicBezTo>
                    <a:pt x="3" y="22"/>
                    <a:pt x="2" y="29"/>
                    <a:pt x="2" y="35"/>
                  </a:cubicBezTo>
                  <a:cubicBezTo>
                    <a:pt x="3" y="28"/>
                    <a:pt x="2" y="19"/>
                    <a:pt x="3" y="10"/>
                  </a:cubicBezTo>
                  <a:cubicBezTo>
                    <a:pt x="3" y="7"/>
                    <a:pt x="2" y="3"/>
                    <a:pt x="3" y="0"/>
                  </a:cubicBezTo>
                  <a:close/>
                </a:path>
              </a:pathLst>
            </a:custGeom>
            <a:solidFill>
              <a:srgbClr val="CC99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 name="Freeform 2335"/>
            <p:cNvSpPr>
              <a:spLocks/>
            </p:cNvSpPr>
            <p:nvPr/>
          </p:nvSpPr>
          <p:spPr bwMode="auto">
            <a:xfrm>
              <a:off x="1045" y="2971"/>
              <a:ext cx="5" cy="147"/>
            </a:xfrm>
            <a:custGeom>
              <a:avLst/>
              <a:gdLst>
                <a:gd name="T0" fmla="*/ 2 w 2"/>
                <a:gd name="T1" fmla="*/ 28 h 62"/>
                <a:gd name="T2" fmla="*/ 2 w 2"/>
                <a:gd name="T3" fmla="*/ 57 h 62"/>
                <a:gd name="T4" fmla="*/ 2 w 2"/>
                <a:gd name="T5" fmla="*/ 62 h 62"/>
                <a:gd name="T6" fmla="*/ 1 w 2"/>
                <a:gd name="T7" fmla="*/ 0 h 62"/>
                <a:gd name="T8" fmla="*/ 1 w 2"/>
                <a:gd name="T9" fmla="*/ 22 h 62"/>
                <a:gd name="T10" fmla="*/ 2 w 2"/>
                <a:gd name="T11" fmla="*/ 28 h 62"/>
              </a:gdLst>
              <a:ahLst/>
              <a:cxnLst>
                <a:cxn ang="0">
                  <a:pos x="T0" y="T1"/>
                </a:cxn>
                <a:cxn ang="0">
                  <a:pos x="T2" y="T3"/>
                </a:cxn>
                <a:cxn ang="0">
                  <a:pos x="T4" y="T5"/>
                </a:cxn>
                <a:cxn ang="0">
                  <a:pos x="T6" y="T7"/>
                </a:cxn>
                <a:cxn ang="0">
                  <a:pos x="T8" y="T9"/>
                </a:cxn>
                <a:cxn ang="0">
                  <a:pos x="T10" y="T11"/>
                </a:cxn>
              </a:cxnLst>
              <a:rect l="0" t="0" r="r" b="b"/>
              <a:pathLst>
                <a:path w="2" h="62">
                  <a:moveTo>
                    <a:pt x="2" y="28"/>
                  </a:moveTo>
                  <a:cubicBezTo>
                    <a:pt x="2" y="38"/>
                    <a:pt x="2" y="48"/>
                    <a:pt x="2" y="57"/>
                  </a:cubicBezTo>
                  <a:cubicBezTo>
                    <a:pt x="2" y="59"/>
                    <a:pt x="2" y="61"/>
                    <a:pt x="2" y="62"/>
                  </a:cubicBezTo>
                  <a:cubicBezTo>
                    <a:pt x="2" y="41"/>
                    <a:pt x="0" y="21"/>
                    <a:pt x="1" y="0"/>
                  </a:cubicBezTo>
                  <a:cubicBezTo>
                    <a:pt x="1" y="7"/>
                    <a:pt x="1" y="14"/>
                    <a:pt x="1" y="22"/>
                  </a:cubicBezTo>
                  <a:cubicBezTo>
                    <a:pt x="1" y="24"/>
                    <a:pt x="2" y="26"/>
                    <a:pt x="2" y="28"/>
                  </a:cubicBezTo>
                  <a:close/>
                </a:path>
              </a:pathLst>
            </a:custGeom>
            <a:solidFill>
              <a:srgbClr val="EFD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8" name="Freeform 2336"/>
            <p:cNvSpPr>
              <a:spLocks/>
            </p:cNvSpPr>
            <p:nvPr/>
          </p:nvSpPr>
          <p:spPr bwMode="auto">
            <a:xfrm>
              <a:off x="1041" y="3158"/>
              <a:ext cx="7" cy="121"/>
            </a:xfrm>
            <a:custGeom>
              <a:avLst/>
              <a:gdLst>
                <a:gd name="T0" fmla="*/ 2 w 3"/>
                <a:gd name="T1" fmla="*/ 51 h 51"/>
                <a:gd name="T2" fmla="*/ 1 w 3"/>
                <a:gd name="T3" fmla="*/ 48 h 51"/>
                <a:gd name="T4" fmla="*/ 0 w 3"/>
                <a:gd name="T5" fmla="*/ 5 h 51"/>
                <a:gd name="T6" fmla="*/ 1 w 3"/>
                <a:gd name="T7" fmla="*/ 0 h 51"/>
                <a:gd name="T8" fmla="*/ 2 w 3"/>
                <a:gd name="T9" fmla="*/ 39 h 51"/>
                <a:gd name="T10" fmla="*/ 2 w 3"/>
                <a:gd name="T11" fmla="*/ 48 h 51"/>
                <a:gd name="T12" fmla="*/ 2 w 3"/>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3" h="51">
                  <a:moveTo>
                    <a:pt x="2" y="51"/>
                  </a:moveTo>
                  <a:cubicBezTo>
                    <a:pt x="1" y="50"/>
                    <a:pt x="1" y="49"/>
                    <a:pt x="1" y="48"/>
                  </a:cubicBezTo>
                  <a:cubicBezTo>
                    <a:pt x="1" y="33"/>
                    <a:pt x="0" y="19"/>
                    <a:pt x="0" y="5"/>
                  </a:cubicBezTo>
                  <a:cubicBezTo>
                    <a:pt x="1" y="3"/>
                    <a:pt x="0" y="1"/>
                    <a:pt x="1" y="0"/>
                  </a:cubicBezTo>
                  <a:cubicBezTo>
                    <a:pt x="1" y="13"/>
                    <a:pt x="2" y="26"/>
                    <a:pt x="2" y="39"/>
                  </a:cubicBezTo>
                  <a:cubicBezTo>
                    <a:pt x="2" y="42"/>
                    <a:pt x="3" y="45"/>
                    <a:pt x="2" y="48"/>
                  </a:cubicBezTo>
                  <a:cubicBezTo>
                    <a:pt x="2" y="49"/>
                    <a:pt x="3" y="50"/>
                    <a:pt x="2" y="51"/>
                  </a:cubicBezTo>
                  <a:close/>
                </a:path>
              </a:pathLst>
            </a:custGeom>
            <a:solidFill>
              <a:srgbClr val="BC9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 name="Freeform 2337"/>
            <p:cNvSpPr>
              <a:spLocks/>
            </p:cNvSpPr>
            <p:nvPr/>
          </p:nvSpPr>
          <p:spPr bwMode="auto">
            <a:xfrm>
              <a:off x="1031" y="3089"/>
              <a:ext cx="7" cy="107"/>
            </a:xfrm>
            <a:custGeom>
              <a:avLst/>
              <a:gdLst>
                <a:gd name="T0" fmla="*/ 2 w 3"/>
                <a:gd name="T1" fmla="*/ 33 h 45"/>
                <a:gd name="T2" fmla="*/ 1 w 3"/>
                <a:gd name="T3" fmla="*/ 45 h 45"/>
                <a:gd name="T4" fmla="*/ 1 w 3"/>
                <a:gd name="T5" fmla="*/ 39 h 45"/>
                <a:gd name="T6" fmla="*/ 1 w 3"/>
                <a:gd name="T7" fmla="*/ 9 h 45"/>
                <a:gd name="T8" fmla="*/ 2 w 3"/>
                <a:gd name="T9" fmla="*/ 0 h 45"/>
                <a:gd name="T10" fmla="*/ 3 w 3"/>
                <a:gd name="T11" fmla="*/ 15 h 45"/>
                <a:gd name="T12" fmla="*/ 2 w 3"/>
                <a:gd name="T13" fmla="*/ 33 h 45"/>
              </a:gdLst>
              <a:ahLst/>
              <a:cxnLst>
                <a:cxn ang="0">
                  <a:pos x="T0" y="T1"/>
                </a:cxn>
                <a:cxn ang="0">
                  <a:pos x="T2" y="T3"/>
                </a:cxn>
                <a:cxn ang="0">
                  <a:pos x="T4" y="T5"/>
                </a:cxn>
                <a:cxn ang="0">
                  <a:pos x="T6" y="T7"/>
                </a:cxn>
                <a:cxn ang="0">
                  <a:pos x="T8" y="T9"/>
                </a:cxn>
                <a:cxn ang="0">
                  <a:pos x="T10" y="T11"/>
                </a:cxn>
                <a:cxn ang="0">
                  <a:pos x="T12" y="T13"/>
                </a:cxn>
              </a:cxnLst>
              <a:rect l="0" t="0" r="r" b="b"/>
              <a:pathLst>
                <a:path w="3" h="45">
                  <a:moveTo>
                    <a:pt x="2" y="33"/>
                  </a:moveTo>
                  <a:cubicBezTo>
                    <a:pt x="1" y="37"/>
                    <a:pt x="3" y="41"/>
                    <a:pt x="1" y="45"/>
                  </a:cubicBezTo>
                  <a:cubicBezTo>
                    <a:pt x="0" y="43"/>
                    <a:pt x="1" y="41"/>
                    <a:pt x="1" y="39"/>
                  </a:cubicBezTo>
                  <a:cubicBezTo>
                    <a:pt x="1" y="29"/>
                    <a:pt x="0" y="19"/>
                    <a:pt x="1" y="9"/>
                  </a:cubicBezTo>
                  <a:cubicBezTo>
                    <a:pt x="2" y="6"/>
                    <a:pt x="0" y="3"/>
                    <a:pt x="2" y="0"/>
                  </a:cubicBezTo>
                  <a:cubicBezTo>
                    <a:pt x="3" y="5"/>
                    <a:pt x="3" y="10"/>
                    <a:pt x="3" y="15"/>
                  </a:cubicBezTo>
                  <a:cubicBezTo>
                    <a:pt x="2" y="21"/>
                    <a:pt x="3" y="27"/>
                    <a:pt x="2" y="33"/>
                  </a:cubicBezTo>
                  <a:close/>
                </a:path>
              </a:pathLst>
            </a:custGeom>
            <a:solidFill>
              <a:srgbClr val="F8D7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 name="Freeform 2338"/>
            <p:cNvSpPr>
              <a:spLocks/>
            </p:cNvSpPr>
            <p:nvPr/>
          </p:nvSpPr>
          <p:spPr bwMode="auto">
            <a:xfrm>
              <a:off x="1036" y="3075"/>
              <a:ext cx="5" cy="92"/>
            </a:xfrm>
            <a:custGeom>
              <a:avLst/>
              <a:gdLst>
                <a:gd name="T0" fmla="*/ 0 w 2"/>
                <a:gd name="T1" fmla="*/ 39 h 39"/>
                <a:gd name="T2" fmla="*/ 0 w 2"/>
                <a:gd name="T3" fmla="*/ 6 h 39"/>
                <a:gd name="T4" fmla="*/ 0 w 2"/>
                <a:gd name="T5" fmla="*/ 0 h 39"/>
                <a:gd name="T6" fmla="*/ 1 w 2"/>
                <a:gd name="T7" fmla="*/ 0 h 39"/>
                <a:gd name="T8" fmla="*/ 1 w 2"/>
                <a:gd name="T9" fmla="*/ 11 h 39"/>
                <a:gd name="T10" fmla="*/ 1 w 2"/>
                <a:gd name="T11" fmla="*/ 26 h 39"/>
                <a:gd name="T12" fmla="*/ 0 w 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2" h="39">
                  <a:moveTo>
                    <a:pt x="0" y="39"/>
                  </a:moveTo>
                  <a:cubicBezTo>
                    <a:pt x="0" y="28"/>
                    <a:pt x="0" y="17"/>
                    <a:pt x="0" y="6"/>
                  </a:cubicBezTo>
                  <a:cubicBezTo>
                    <a:pt x="0" y="4"/>
                    <a:pt x="0" y="2"/>
                    <a:pt x="0" y="0"/>
                  </a:cubicBezTo>
                  <a:cubicBezTo>
                    <a:pt x="0" y="0"/>
                    <a:pt x="0" y="0"/>
                    <a:pt x="1" y="0"/>
                  </a:cubicBezTo>
                  <a:cubicBezTo>
                    <a:pt x="1" y="3"/>
                    <a:pt x="1" y="7"/>
                    <a:pt x="1" y="11"/>
                  </a:cubicBezTo>
                  <a:cubicBezTo>
                    <a:pt x="1" y="16"/>
                    <a:pt x="1" y="21"/>
                    <a:pt x="1" y="26"/>
                  </a:cubicBezTo>
                  <a:cubicBezTo>
                    <a:pt x="0" y="30"/>
                    <a:pt x="2" y="35"/>
                    <a:pt x="0" y="39"/>
                  </a:cubicBezTo>
                  <a:close/>
                </a:path>
              </a:pathLst>
            </a:custGeom>
            <a:solidFill>
              <a:srgbClr val="CC99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 name="Freeform 2339"/>
            <p:cNvSpPr>
              <a:spLocks/>
            </p:cNvSpPr>
            <p:nvPr/>
          </p:nvSpPr>
          <p:spPr bwMode="auto">
            <a:xfrm>
              <a:off x="1031" y="3111"/>
              <a:ext cx="3" cy="90"/>
            </a:xfrm>
            <a:custGeom>
              <a:avLst/>
              <a:gdLst>
                <a:gd name="T0" fmla="*/ 1 w 1"/>
                <a:gd name="T1" fmla="*/ 0 h 38"/>
                <a:gd name="T2" fmla="*/ 1 w 1"/>
                <a:gd name="T3" fmla="*/ 36 h 38"/>
                <a:gd name="T4" fmla="*/ 1 w 1"/>
                <a:gd name="T5" fmla="*/ 38 h 38"/>
                <a:gd name="T6" fmla="*/ 0 w 1"/>
                <a:gd name="T7" fmla="*/ 38 h 38"/>
                <a:gd name="T8" fmla="*/ 0 w 1"/>
                <a:gd name="T9" fmla="*/ 23 h 38"/>
                <a:gd name="T10" fmla="*/ 0 w 1"/>
                <a:gd name="T11" fmla="*/ 4 h 38"/>
                <a:gd name="T12" fmla="*/ 1 w 1"/>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 h="38">
                  <a:moveTo>
                    <a:pt x="1" y="0"/>
                  </a:moveTo>
                  <a:cubicBezTo>
                    <a:pt x="1" y="12"/>
                    <a:pt x="1" y="24"/>
                    <a:pt x="1" y="36"/>
                  </a:cubicBezTo>
                  <a:cubicBezTo>
                    <a:pt x="1" y="37"/>
                    <a:pt x="1" y="37"/>
                    <a:pt x="1" y="38"/>
                  </a:cubicBezTo>
                  <a:cubicBezTo>
                    <a:pt x="1" y="38"/>
                    <a:pt x="1" y="38"/>
                    <a:pt x="0" y="38"/>
                  </a:cubicBezTo>
                  <a:cubicBezTo>
                    <a:pt x="0" y="33"/>
                    <a:pt x="0" y="28"/>
                    <a:pt x="0" y="23"/>
                  </a:cubicBezTo>
                  <a:cubicBezTo>
                    <a:pt x="0" y="17"/>
                    <a:pt x="0" y="10"/>
                    <a:pt x="0" y="4"/>
                  </a:cubicBezTo>
                  <a:cubicBezTo>
                    <a:pt x="0" y="3"/>
                    <a:pt x="0" y="1"/>
                    <a:pt x="1" y="0"/>
                  </a:cubicBezTo>
                  <a:close/>
                </a:path>
              </a:pathLst>
            </a:custGeom>
            <a:solidFill>
              <a:srgbClr val="CC99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 name="Freeform 2340"/>
            <p:cNvSpPr>
              <a:spLocks/>
            </p:cNvSpPr>
            <p:nvPr/>
          </p:nvSpPr>
          <p:spPr bwMode="auto">
            <a:xfrm>
              <a:off x="1034" y="3203"/>
              <a:ext cx="4" cy="61"/>
            </a:xfrm>
            <a:custGeom>
              <a:avLst/>
              <a:gdLst>
                <a:gd name="T0" fmla="*/ 2 w 2"/>
                <a:gd name="T1" fmla="*/ 0 h 26"/>
                <a:gd name="T2" fmla="*/ 2 w 2"/>
                <a:gd name="T3" fmla="*/ 26 h 26"/>
                <a:gd name="T4" fmla="*/ 1 w 2"/>
                <a:gd name="T5" fmla="*/ 26 h 26"/>
                <a:gd name="T6" fmla="*/ 1 w 2"/>
                <a:gd name="T7" fmla="*/ 5 h 26"/>
                <a:gd name="T8" fmla="*/ 2 w 2"/>
                <a:gd name="T9" fmla="*/ 0 h 26"/>
              </a:gdLst>
              <a:ahLst/>
              <a:cxnLst>
                <a:cxn ang="0">
                  <a:pos x="T0" y="T1"/>
                </a:cxn>
                <a:cxn ang="0">
                  <a:pos x="T2" y="T3"/>
                </a:cxn>
                <a:cxn ang="0">
                  <a:pos x="T4" y="T5"/>
                </a:cxn>
                <a:cxn ang="0">
                  <a:pos x="T6" y="T7"/>
                </a:cxn>
                <a:cxn ang="0">
                  <a:pos x="T8" y="T9"/>
                </a:cxn>
              </a:cxnLst>
              <a:rect l="0" t="0" r="r" b="b"/>
              <a:pathLst>
                <a:path w="2" h="26">
                  <a:moveTo>
                    <a:pt x="2" y="0"/>
                  </a:moveTo>
                  <a:cubicBezTo>
                    <a:pt x="2" y="9"/>
                    <a:pt x="2" y="17"/>
                    <a:pt x="2" y="26"/>
                  </a:cubicBezTo>
                  <a:cubicBezTo>
                    <a:pt x="1" y="26"/>
                    <a:pt x="1" y="26"/>
                    <a:pt x="1" y="26"/>
                  </a:cubicBezTo>
                  <a:cubicBezTo>
                    <a:pt x="1" y="19"/>
                    <a:pt x="1" y="12"/>
                    <a:pt x="1" y="5"/>
                  </a:cubicBezTo>
                  <a:cubicBezTo>
                    <a:pt x="1" y="3"/>
                    <a:pt x="0" y="2"/>
                    <a:pt x="2" y="0"/>
                  </a:cubicBezTo>
                  <a:close/>
                </a:path>
              </a:pathLst>
            </a:custGeom>
            <a:solidFill>
              <a:srgbClr val="F8D7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 name="Freeform 2341"/>
            <p:cNvSpPr>
              <a:spLocks/>
            </p:cNvSpPr>
            <p:nvPr/>
          </p:nvSpPr>
          <p:spPr bwMode="auto">
            <a:xfrm>
              <a:off x="1038" y="3101"/>
              <a:ext cx="3" cy="36"/>
            </a:xfrm>
            <a:custGeom>
              <a:avLst/>
              <a:gdLst>
                <a:gd name="T0" fmla="*/ 0 w 1"/>
                <a:gd name="T1" fmla="*/ 15 h 15"/>
                <a:gd name="T2" fmla="*/ 0 w 1"/>
                <a:gd name="T3" fmla="*/ 0 h 15"/>
                <a:gd name="T4" fmla="*/ 0 w 1"/>
                <a:gd name="T5" fmla="*/ 15 h 15"/>
              </a:gdLst>
              <a:ahLst/>
              <a:cxnLst>
                <a:cxn ang="0">
                  <a:pos x="T0" y="T1"/>
                </a:cxn>
                <a:cxn ang="0">
                  <a:pos x="T2" y="T3"/>
                </a:cxn>
                <a:cxn ang="0">
                  <a:pos x="T4" y="T5"/>
                </a:cxn>
              </a:cxnLst>
              <a:rect l="0" t="0" r="r" b="b"/>
              <a:pathLst>
                <a:path w="1" h="15">
                  <a:moveTo>
                    <a:pt x="0" y="15"/>
                  </a:moveTo>
                  <a:cubicBezTo>
                    <a:pt x="0" y="10"/>
                    <a:pt x="0" y="5"/>
                    <a:pt x="0" y="0"/>
                  </a:cubicBezTo>
                  <a:cubicBezTo>
                    <a:pt x="1" y="5"/>
                    <a:pt x="1" y="10"/>
                    <a:pt x="0" y="15"/>
                  </a:cubicBezTo>
                  <a:close/>
                </a:path>
              </a:pathLst>
            </a:custGeom>
            <a:solidFill>
              <a:srgbClr val="F4E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 name="Freeform 2342"/>
            <p:cNvSpPr>
              <a:spLocks/>
            </p:cNvSpPr>
            <p:nvPr/>
          </p:nvSpPr>
          <p:spPr bwMode="auto">
            <a:xfrm>
              <a:off x="1704" y="2902"/>
              <a:ext cx="2" cy="38"/>
            </a:xfrm>
            <a:custGeom>
              <a:avLst/>
              <a:gdLst>
                <a:gd name="T0" fmla="*/ 1 w 1"/>
                <a:gd name="T1" fmla="*/ 16 h 16"/>
                <a:gd name="T2" fmla="*/ 0 w 1"/>
                <a:gd name="T3" fmla="*/ 0 h 16"/>
                <a:gd name="T4" fmla="*/ 1 w 1"/>
                <a:gd name="T5" fmla="*/ 0 h 16"/>
                <a:gd name="T6" fmla="*/ 1 w 1"/>
                <a:gd name="T7" fmla="*/ 16 h 16"/>
              </a:gdLst>
              <a:ahLst/>
              <a:cxnLst>
                <a:cxn ang="0">
                  <a:pos x="T0" y="T1"/>
                </a:cxn>
                <a:cxn ang="0">
                  <a:pos x="T2" y="T3"/>
                </a:cxn>
                <a:cxn ang="0">
                  <a:pos x="T4" y="T5"/>
                </a:cxn>
                <a:cxn ang="0">
                  <a:pos x="T6" y="T7"/>
                </a:cxn>
              </a:cxnLst>
              <a:rect l="0" t="0" r="r" b="b"/>
              <a:pathLst>
                <a:path w="1" h="16">
                  <a:moveTo>
                    <a:pt x="1" y="16"/>
                  </a:moveTo>
                  <a:cubicBezTo>
                    <a:pt x="0" y="10"/>
                    <a:pt x="0" y="5"/>
                    <a:pt x="0" y="0"/>
                  </a:cubicBezTo>
                  <a:cubicBezTo>
                    <a:pt x="0" y="0"/>
                    <a:pt x="1" y="0"/>
                    <a:pt x="1" y="0"/>
                  </a:cubicBezTo>
                  <a:cubicBezTo>
                    <a:pt x="1" y="5"/>
                    <a:pt x="1" y="11"/>
                    <a:pt x="1" y="16"/>
                  </a:cubicBezTo>
                  <a:close/>
                </a:path>
              </a:pathLst>
            </a:custGeom>
            <a:solidFill>
              <a:srgbClr val="9C6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 name="Freeform 2343"/>
            <p:cNvSpPr>
              <a:spLocks/>
            </p:cNvSpPr>
            <p:nvPr/>
          </p:nvSpPr>
          <p:spPr bwMode="auto">
            <a:xfrm>
              <a:off x="965" y="2838"/>
              <a:ext cx="14" cy="71"/>
            </a:xfrm>
            <a:custGeom>
              <a:avLst/>
              <a:gdLst>
                <a:gd name="T0" fmla="*/ 5 w 6"/>
                <a:gd name="T1" fmla="*/ 2 h 30"/>
                <a:gd name="T2" fmla="*/ 5 w 6"/>
                <a:gd name="T3" fmla="*/ 7 h 30"/>
                <a:gd name="T4" fmla="*/ 5 w 6"/>
                <a:gd name="T5" fmla="*/ 15 h 30"/>
                <a:gd name="T6" fmla="*/ 5 w 6"/>
                <a:gd name="T7" fmla="*/ 16 h 30"/>
                <a:gd name="T8" fmla="*/ 4 w 6"/>
                <a:gd name="T9" fmla="*/ 26 h 30"/>
                <a:gd name="T10" fmla="*/ 4 w 6"/>
                <a:gd name="T11" fmla="*/ 28 h 30"/>
                <a:gd name="T12" fmla="*/ 3 w 6"/>
                <a:gd name="T13" fmla="*/ 30 h 30"/>
                <a:gd name="T14" fmla="*/ 0 w 6"/>
                <a:gd name="T15" fmla="*/ 23 h 30"/>
                <a:gd name="T16" fmla="*/ 1 w 6"/>
                <a:gd name="T17" fmla="*/ 19 h 30"/>
                <a:gd name="T18" fmla="*/ 5 w 6"/>
                <a:gd name="T19" fmla="*/ 0 h 30"/>
                <a:gd name="T20" fmla="*/ 5 w 6"/>
                <a:gd name="T2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30">
                  <a:moveTo>
                    <a:pt x="5" y="2"/>
                  </a:moveTo>
                  <a:cubicBezTo>
                    <a:pt x="5" y="4"/>
                    <a:pt x="5" y="5"/>
                    <a:pt x="5" y="7"/>
                  </a:cubicBezTo>
                  <a:cubicBezTo>
                    <a:pt x="4" y="10"/>
                    <a:pt x="6" y="12"/>
                    <a:pt x="5" y="15"/>
                  </a:cubicBezTo>
                  <a:cubicBezTo>
                    <a:pt x="5" y="15"/>
                    <a:pt x="5" y="16"/>
                    <a:pt x="5" y="16"/>
                  </a:cubicBezTo>
                  <a:cubicBezTo>
                    <a:pt x="3" y="19"/>
                    <a:pt x="5" y="23"/>
                    <a:pt x="4" y="26"/>
                  </a:cubicBezTo>
                  <a:cubicBezTo>
                    <a:pt x="4" y="27"/>
                    <a:pt x="4" y="28"/>
                    <a:pt x="4" y="28"/>
                  </a:cubicBezTo>
                  <a:cubicBezTo>
                    <a:pt x="4" y="29"/>
                    <a:pt x="3" y="29"/>
                    <a:pt x="3" y="30"/>
                  </a:cubicBezTo>
                  <a:cubicBezTo>
                    <a:pt x="2" y="27"/>
                    <a:pt x="2" y="25"/>
                    <a:pt x="0" y="23"/>
                  </a:cubicBezTo>
                  <a:cubicBezTo>
                    <a:pt x="0" y="22"/>
                    <a:pt x="1" y="20"/>
                    <a:pt x="1" y="19"/>
                  </a:cubicBezTo>
                  <a:cubicBezTo>
                    <a:pt x="4" y="13"/>
                    <a:pt x="4" y="7"/>
                    <a:pt x="5" y="0"/>
                  </a:cubicBezTo>
                  <a:cubicBezTo>
                    <a:pt x="6" y="0"/>
                    <a:pt x="6" y="1"/>
                    <a:pt x="5" y="2"/>
                  </a:cubicBezTo>
                  <a:close/>
                </a:path>
              </a:pathLst>
            </a:custGeom>
            <a:solidFill>
              <a:srgbClr val="784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 name="Freeform 2344"/>
            <p:cNvSpPr>
              <a:spLocks/>
            </p:cNvSpPr>
            <p:nvPr/>
          </p:nvSpPr>
          <p:spPr bwMode="auto">
            <a:xfrm>
              <a:off x="948" y="2883"/>
              <a:ext cx="21" cy="19"/>
            </a:xfrm>
            <a:custGeom>
              <a:avLst/>
              <a:gdLst>
                <a:gd name="T0" fmla="*/ 8 w 9"/>
                <a:gd name="T1" fmla="*/ 0 h 8"/>
                <a:gd name="T2" fmla="*/ 7 w 9"/>
                <a:gd name="T3" fmla="*/ 4 h 8"/>
                <a:gd name="T4" fmla="*/ 0 w 9"/>
                <a:gd name="T5" fmla="*/ 7 h 8"/>
                <a:gd name="T6" fmla="*/ 7 w 9"/>
                <a:gd name="T7" fmla="*/ 0 h 8"/>
                <a:gd name="T8" fmla="*/ 8 w 9"/>
                <a:gd name="T9" fmla="*/ 0 h 8"/>
              </a:gdLst>
              <a:ahLst/>
              <a:cxnLst>
                <a:cxn ang="0">
                  <a:pos x="T0" y="T1"/>
                </a:cxn>
                <a:cxn ang="0">
                  <a:pos x="T2" y="T3"/>
                </a:cxn>
                <a:cxn ang="0">
                  <a:pos x="T4" y="T5"/>
                </a:cxn>
                <a:cxn ang="0">
                  <a:pos x="T6" y="T7"/>
                </a:cxn>
                <a:cxn ang="0">
                  <a:pos x="T8" y="T9"/>
                </a:cxn>
              </a:cxnLst>
              <a:rect l="0" t="0" r="r" b="b"/>
              <a:pathLst>
                <a:path w="9" h="8">
                  <a:moveTo>
                    <a:pt x="8" y="0"/>
                  </a:moveTo>
                  <a:cubicBezTo>
                    <a:pt x="9" y="2"/>
                    <a:pt x="7" y="3"/>
                    <a:pt x="7" y="4"/>
                  </a:cubicBezTo>
                  <a:cubicBezTo>
                    <a:pt x="5" y="5"/>
                    <a:pt x="3" y="8"/>
                    <a:pt x="0" y="7"/>
                  </a:cubicBezTo>
                  <a:cubicBezTo>
                    <a:pt x="3" y="5"/>
                    <a:pt x="6" y="4"/>
                    <a:pt x="7" y="0"/>
                  </a:cubicBezTo>
                  <a:cubicBezTo>
                    <a:pt x="8" y="0"/>
                    <a:pt x="8" y="0"/>
                    <a:pt x="8" y="0"/>
                  </a:cubicBezTo>
                  <a:close/>
                </a:path>
              </a:pathLst>
            </a:custGeom>
            <a:solidFill>
              <a:srgbClr val="A18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 name="Freeform 2345"/>
            <p:cNvSpPr>
              <a:spLocks/>
            </p:cNvSpPr>
            <p:nvPr/>
          </p:nvSpPr>
          <p:spPr bwMode="auto">
            <a:xfrm>
              <a:off x="972" y="2905"/>
              <a:ext cx="2" cy="35"/>
            </a:xfrm>
            <a:custGeom>
              <a:avLst/>
              <a:gdLst>
                <a:gd name="T0" fmla="*/ 0 w 1"/>
                <a:gd name="T1" fmla="*/ 2 h 15"/>
                <a:gd name="T2" fmla="*/ 1 w 1"/>
                <a:gd name="T3" fmla="*/ 0 h 15"/>
                <a:gd name="T4" fmla="*/ 0 w 1"/>
                <a:gd name="T5" fmla="*/ 15 h 15"/>
                <a:gd name="T6" fmla="*/ 0 w 1"/>
                <a:gd name="T7" fmla="*/ 2 h 15"/>
              </a:gdLst>
              <a:ahLst/>
              <a:cxnLst>
                <a:cxn ang="0">
                  <a:pos x="T0" y="T1"/>
                </a:cxn>
                <a:cxn ang="0">
                  <a:pos x="T2" y="T3"/>
                </a:cxn>
                <a:cxn ang="0">
                  <a:pos x="T4" y="T5"/>
                </a:cxn>
                <a:cxn ang="0">
                  <a:pos x="T6" y="T7"/>
                </a:cxn>
              </a:cxnLst>
              <a:rect l="0" t="0" r="r" b="b"/>
              <a:pathLst>
                <a:path w="1" h="15">
                  <a:moveTo>
                    <a:pt x="0" y="2"/>
                  </a:moveTo>
                  <a:cubicBezTo>
                    <a:pt x="0" y="1"/>
                    <a:pt x="0" y="1"/>
                    <a:pt x="1" y="0"/>
                  </a:cubicBezTo>
                  <a:cubicBezTo>
                    <a:pt x="1" y="5"/>
                    <a:pt x="1" y="10"/>
                    <a:pt x="0" y="15"/>
                  </a:cubicBezTo>
                  <a:cubicBezTo>
                    <a:pt x="0" y="11"/>
                    <a:pt x="0" y="6"/>
                    <a:pt x="0" y="2"/>
                  </a:cubicBezTo>
                  <a:close/>
                </a:path>
              </a:pathLst>
            </a:custGeom>
            <a:solidFill>
              <a:srgbClr val="9A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 name="Freeform 2346"/>
            <p:cNvSpPr>
              <a:spLocks/>
            </p:cNvSpPr>
            <p:nvPr/>
          </p:nvSpPr>
          <p:spPr bwMode="auto">
            <a:xfrm>
              <a:off x="969" y="2940"/>
              <a:ext cx="5" cy="19"/>
            </a:xfrm>
            <a:custGeom>
              <a:avLst/>
              <a:gdLst>
                <a:gd name="T0" fmla="*/ 1 w 2"/>
                <a:gd name="T1" fmla="*/ 0 h 8"/>
                <a:gd name="T2" fmla="*/ 0 w 2"/>
                <a:gd name="T3" fmla="*/ 8 h 8"/>
                <a:gd name="T4" fmla="*/ 1 w 2"/>
                <a:gd name="T5" fmla="*/ 0 h 8"/>
              </a:gdLst>
              <a:ahLst/>
              <a:cxnLst>
                <a:cxn ang="0">
                  <a:pos x="T0" y="T1"/>
                </a:cxn>
                <a:cxn ang="0">
                  <a:pos x="T2" y="T3"/>
                </a:cxn>
                <a:cxn ang="0">
                  <a:pos x="T4" y="T5"/>
                </a:cxn>
              </a:cxnLst>
              <a:rect l="0" t="0" r="r" b="b"/>
              <a:pathLst>
                <a:path w="2" h="8">
                  <a:moveTo>
                    <a:pt x="1" y="0"/>
                  </a:moveTo>
                  <a:cubicBezTo>
                    <a:pt x="1" y="3"/>
                    <a:pt x="2" y="6"/>
                    <a:pt x="0" y="8"/>
                  </a:cubicBezTo>
                  <a:cubicBezTo>
                    <a:pt x="1" y="5"/>
                    <a:pt x="0" y="3"/>
                    <a:pt x="1" y="0"/>
                  </a:cubicBezTo>
                  <a:close/>
                </a:path>
              </a:pathLst>
            </a:custGeom>
            <a:solidFill>
              <a:srgbClr val="9A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 name="Freeform 2347"/>
            <p:cNvSpPr>
              <a:spLocks/>
            </p:cNvSpPr>
            <p:nvPr/>
          </p:nvSpPr>
          <p:spPr bwMode="auto">
            <a:xfrm>
              <a:off x="1737" y="3328"/>
              <a:ext cx="10" cy="7"/>
            </a:xfrm>
            <a:custGeom>
              <a:avLst/>
              <a:gdLst>
                <a:gd name="T0" fmla="*/ 4 w 4"/>
                <a:gd name="T1" fmla="*/ 2 h 3"/>
                <a:gd name="T2" fmla="*/ 2 w 4"/>
                <a:gd name="T3" fmla="*/ 3 h 3"/>
                <a:gd name="T4" fmla="*/ 0 w 4"/>
                <a:gd name="T5" fmla="*/ 2 h 3"/>
                <a:gd name="T6" fmla="*/ 2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4" y="3"/>
                    <a:pt x="3" y="3"/>
                    <a:pt x="2" y="3"/>
                  </a:cubicBezTo>
                  <a:cubicBezTo>
                    <a:pt x="1" y="3"/>
                    <a:pt x="0" y="3"/>
                    <a:pt x="0" y="2"/>
                  </a:cubicBezTo>
                  <a:cubicBezTo>
                    <a:pt x="0" y="1"/>
                    <a:pt x="1" y="0"/>
                    <a:pt x="2" y="0"/>
                  </a:cubicBezTo>
                  <a:cubicBezTo>
                    <a:pt x="3" y="0"/>
                    <a:pt x="3" y="1"/>
                    <a:pt x="4" y="2"/>
                  </a:cubicBezTo>
                  <a:close/>
                </a:path>
              </a:pathLst>
            </a:custGeom>
            <a:solidFill>
              <a:srgbClr val="846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 name="Freeform 2348"/>
            <p:cNvSpPr>
              <a:spLocks/>
            </p:cNvSpPr>
            <p:nvPr/>
          </p:nvSpPr>
          <p:spPr bwMode="auto">
            <a:xfrm>
              <a:off x="1742" y="3312"/>
              <a:ext cx="9" cy="9"/>
            </a:xfrm>
            <a:custGeom>
              <a:avLst/>
              <a:gdLst>
                <a:gd name="T0" fmla="*/ 2 w 4"/>
                <a:gd name="T1" fmla="*/ 4 h 4"/>
                <a:gd name="T2" fmla="*/ 1 w 4"/>
                <a:gd name="T3" fmla="*/ 1 h 4"/>
                <a:gd name="T4" fmla="*/ 2 w 4"/>
                <a:gd name="T5" fmla="*/ 1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2" y="3"/>
                    <a:pt x="0" y="3"/>
                    <a:pt x="1" y="1"/>
                  </a:cubicBezTo>
                  <a:cubicBezTo>
                    <a:pt x="1" y="0"/>
                    <a:pt x="1" y="0"/>
                    <a:pt x="2" y="1"/>
                  </a:cubicBezTo>
                  <a:cubicBezTo>
                    <a:pt x="3" y="1"/>
                    <a:pt x="4" y="1"/>
                    <a:pt x="4" y="2"/>
                  </a:cubicBezTo>
                  <a:cubicBezTo>
                    <a:pt x="4" y="3"/>
                    <a:pt x="3" y="4"/>
                    <a:pt x="2" y="4"/>
                  </a:cubicBezTo>
                  <a:close/>
                </a:path>
              </a:pathLst>
            </a:custGeom>
            <a:solidFill>
              <a:srgbClr val="766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 name="Freeform 2349"/>
            <p:cNvSpPr>
              <a:spLocks/>
            </p:cNvSpPr>
            <p:nvPr/>
          </p:nvSpPr>
          <p:spPr bwMode="auto">
            <a:xfrm>
              <a:off x="1749" y="3331"/>
              <a:ext cx="7" cy="4"/>
            </a:xfrm>
            <a:custGeom>
              <a:avLst/>
              <a:gdLst>
                <a:gd name="T0" fmla="*/ 2 w 3"/>
                <a:gd name="T1" fmla="*/ 2 h 2"/>
                <a:gd name="T2" fmla="*/ 0 w 3"/>
                <a:gd name="T3" fmla="*/ 1 h 2"/>
                <a:gd name="T4" fmla="*/ 2 w 3"/>
                <a:gd name="T5" fmla="*/ 0 h 2"/>
                <a:gd name="T6" fmla="*/ 3 w 3"/>
                <a:gd name="T7" fmla="*/ 1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cubicBezTo>
                    <a:pt x="1" y="2"/>
                    <a:pt x="0" y="2"/>
                    <a:pt x="0" y="1"/>
                  </a:cubicBezTo>
                  <a:cubicBezTo>
                    <a:pt x="0" y="0"/>
                    <a:pt x="1" y="0"/>
                    <a:pt x="2" y="0"/>
                  </a:cubicBezTo>
                  <a:cubicBezTo>
                    <a:pt x="3" y="0"/>
                    <a:pt x="3" y="0"/>
                    <a:pt x="3" y="1"/>
                  </a:cubicBezTo>
                  <a:cubicBezTo>
                    <a:pt x="3" y="2"/>
                    <a:pt x="2" y="2"/>
                    <a:pt x="2" y="2"/>
                  </a:cubicBezTo>
                  <a:close/>
                </a:path>
              </a:pathLst>
            </a:custGeom>
            <a:solidFill>
              <a:srgbClr val="896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 name="Freeform 2350"/>
            <p:cNvSpPr>
              <a:spLocks/>
            </p:cNvSpPr>
            <p:nvPr/>
          </p:nvSpPr>
          <p:spPr bwMode="auto">
            <a:xfrm>
              <a:off x="1048" y="2317"/>
              <a:ext cx="2" cy="52"/>
            </a:xfrm>
            <a:custGeom>
              <a:avLst/>
              <a:gdLst>
                <a:gd name="T0" fmla="*/ 0 w 1"/>
                <a:gd name="T1" fmla="*/ 0 h 22"/>
                <a:gd name="T2" fmla="*/ 1 w 1"/>
                <a:gd name="T3" fmla="*/ 8 h 22"/>
                <a:gd name="T4" fmla="*/ 1 w 1"/>
                <a:gd name="T5" fmla="*/ 13 h 22"/>
                <a:gd name="T6" fmla="*/ 1 w 1"/>
                <a:gd name="T7" fmla="*/ 22 h 22"/>
                <a:gd name="T8" fmla="*/ 0 w 1"/>
                <a:gd name="T9" fmla="*/ 8 h 22"/>
                <a:gd name="T10" fmla="*/ 0 w 1"/>
                <a:gd name="T11" fmla="*/ 0 h 22"/>
              </a:gdLst>
              <a:ahLst/>
              <a:cxnLst>
                <a:cxn ang="0">
                  <a:pos x="T0" y="T1"/>
                </a:cxn>
                <a:cxn ang="0">
                  <a:pos x="T2" y="T3"/>
                </a:cxn>
                <a:cxn ang="0">
                  <a:pos x="T4" y="T5"/>
                </a:cxn>
                <a:cxn ang="0">
                  <a:pos x="T6" y="T7"/>
                </a:cxn>
                <a:cxn ang="0">
                  <a:pos x="T8" y="T9"/>
                </a:cxn>
                <a:cxn ang="0">
                  <a:pos x="T10" y="T11"/>
                </a:cxn>
              </a:cxnLst>
              <a:rect l="0" t="0" r="r" b="b"/>
              <a:pathLst>
                <a:path w="1" h="22">
                  <a:moveTo>
                    <a:pt x="0" y="0"/>
                  </a:moveTo>
                  <a:cubicBezTo>
                    <a:pt x="1" y="2"/>
                    <a:pt x="0" y="5"/>
                    <a:pt x="1" y="8"/>
                  </a:cubicBezTo>
                  <a:cubicBezTo>
                    <a:pt x="1" y="10"/>
                    <a:pt x="0" y="11"/>
                    <a:pt x="1" y="13"/>
                  </a:cubicBezTo>
                  <a:cubicBezTo>
                    <a:pt x="1" y="16"/>
                    <a:pt x="1" y="19"/>
                    <a:pt x="1" y="22"/>
                  </a:cubicBezTo>
                  <a:cubicBezTo>
                    <a:pt x="0" y="17"/>
                    <a:pt x="0" y="13"/>
                    <a:pt x="0" y="8"/>
                  </a:cubicBezTo>
                  <a:cubicBezTo>
                    <a:pt x="0" y="5"/>
                    <a:pt x="0" y="2"/>
                    <a:pt x="0" y="0"/>
                  </a:cubicBezTo>
                  <a:close/>
                </a:path>
              </a:pathLst>
            </a:custGeom>
            <a:solidFill>
              <a:srgbClr val="A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 name="Freeform 2351"/>
            <p:cNvSpPr>
              <a:spLocks/>
            </p:cNvSpPr>
            <p:nvPr/>
          </p:nvSpPr>
          <p:spPr bwMode="auto">
            <a:xfrm>
              <a:off x="958" y="1770"/>
              <a:ext cx="7" cy="7"/>
            </a:xfrm>
            <a:custGeom>
              <a:avLst/>
              <a:gdLst>
                <a:gd name="T0" fmla="*/ 3 w 3"/>
                <a:gd name="T1" fmla="*/ 2 h 3"/>
                <a:gd name="T2" fmla="*/ 2 w 3"/>
                <a:gd name="T3" fmla="*/ 3 h 3"/>
                <a:gd name="T4" fmla="*/ 1 w 3"/>
                <a:gd name="T5" fmla="*/ 2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3" y="3"/>
                    <a:pt x="2" y="3"/>
                  </a:cubicBezTo>
                  <a:cubicBezTo>
                    <a:pt x="1" y="3"/>
                    <a:pt x="0" y="3"/>
                    <a:pt x="1" y="2"/>
                  </a:cubicBezTo>
                  <a:cubicBezTo>
                    <a:pt x="1" y="1"/>
                    <a:pt x="1" y="0"/>
                    <a:pt x="2" y="0"/>
                  </a:cubicBezTo>
                  <a:cubicBezTo>
                    <a:pt x="3" y="0"/>
                    <a:pt x="3" y="1"/>
                    <a:pt x="3" y="2"/>
                  </a:cubicBezTo>
                  <a:close/>
                </a:path>
              </a:pathLst>
            </a:custGeom>
            <a:solidFill>
              <a:srgbClr val="8D7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 name="Freeform 2352"/>
            <p:cNvSpPr>
              <a:spLocks/>
            </p:cNvSpPr>
            <p:nvPr/>
          </p:nvSpPr>
          <p:spPr bwMode="auto">
            <a:xfrm>
              <a:off x="948" y="1780"/>
              <a:ext cx="10" cy="5"/>
            </a:xfrm>
            <a:custGeom>
              <a:avLst/>
              <a:gdLst>
                <a:gd name="T0" fmla="*/ 3 w 4"/>
                <a:gd name="T1" fmla="*/ 2 h 2"/>
                <a:gd name="T2" fmla="*/ 0 w 4"/>
                <a:gd name="T3" fmla="*/ 2 h 2"/>
                <a:gd name="T4" fmla="*/ 3 w 4"/>
                <a:gd name="T5" fmla="*/ 0 h 2"/>
                <a:gd name="T6" fmla="*/ 3 w 4"/>
                <a:gd name="T7" fmla="*/ 2 h 2"/>
              </a:gdLst>
              <a:ahLst/>
              <a:cxnLst>
                <a:cxn ang="0">
                  <a:pos x="T0" y="T1"/>
                </a:cxn>
                <a:cxn ang="0">
                  <a:pos x="T2" y="T3"/>
                </a:cxn>
                <a:cxn ang="0">
                  <a:pos x="T4" y="T5"/>
                </a:cxn>
                <a:cxn ang="0">
                  <a:pos x="T6" y="T7"/>
                </a:cxn>
              </a:cxnLst>
              <a:rect l="0" t="0" r="r" b="b"/>
              <a:pathLst>
                <a:path w="4" h="2">
                  <a:moveTo>
                    <a:pt x="3" y="2"/>
                  </a:moveTo>
                  <a:cubicBezTo>
                    <a:pt x="2" y="2"/>
                    <a:pt x="1" y="2"/>
                    <a:pt x="0" y="2"/>
                  </a:cubicBezTo>
                  <a:cubicBezTo>
                    <a:pt x="0" y="0"/>
                    <a:pt x="1" y="0"/>
                    <a:pt x="3" y="0"/>
                  </a:cubicBezTo>
                  <a:cubicBezTo>
                    <a:pt x="4" y="0"/>
                    <a:pt x="4" y="1"/>
                    <a:pt x="3" y="2"/>
                  </a:cubicBezTo>
                  <a:close/>
                </a:path>
              </a:pathLst>
            </a:custGeom>
            <a:solidFill>
              <a:srgbClr val="7C6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 name="Freeform 2353"/>
            <p:cNvSpPr>
              <a:spLocks/>
            </p:cNvSpPr>
            <p:nvPr/>
          </p:nvSpPr>
          <p:spPr bwMode="auto">
            <a:xfrm>
              <a:off x="1723" y="2748"/>
              <a:ext cx="9" cy="10"/>
            </a:xfrm>
            <a:custGeom>
              <a:avLst/>
              <a:gdLst>
                <a:gd name="T0" fmla="*/ 1 w 4"/>
                <a:gd name="T1" fmla="*/ 3 h 4"/>
                <a:gd name="T2" fmla="*/ 2 w 4"/>
                <a:gd name="T3" fmla="*/ 0 h 4"/>
                <a:gd name="T4" fmla="*/ 4 w 4"/>
                <a:gd name="T5" fmla="*/ 2 h 4"/>
                <a:gd name="T6" fmla="*/ 1 w 4"/>
                <a:gd name="T7" fmla="*/ 3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2"/>
                    <a:pt x="0" y="0"/>
                    <a:pt x="2" y="0"/>
                  </a:cubicBezTo>
                  <a:cubicBezTo>
                    <a:pt x="3" y="0"/>
                    <a:pt x="4" y="1"/>
                    <a:pt x="4" y="2"/>
                  </a:cubicBezTo>
                  <a:cubicBezTo>
                    <a:pt x="3" y="4"/>
                    <a:pt x="2" y="2"/>
                    <a:pt x="1" y="3"/>
                  </a:cubicBezTo>
                  <a:cubicBezTo>
                    <a:pt x="1" y="3"/>
                    <a:pt x="1" y="3"/>
                    <a:pt x="1" y="3"/>
                  </a:cubicBezTo>
                  <a:close/>
                </a:path>
              </a:pathLst>
            </a:custGeom>
            <a:solidFill>
              <a:srgbClr val="856F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 name="Freeform 2354"/>
            <p:cNvSpPr>
              <a:spLocks/>
            </p:cNvSpPr>
            <p:nvPr/>
          </p:nvSpPr>
          <p:spPr bwMode="auto">
            <a:xfrm>
              <a:off x="1043" y="1193"/>
              <a:ext cx="83" cy="54"/>
            </a:xfrm>
            <a:custGeom>
              <a:avLst/>
              <a:gdLst>
                <a:gd name="T0" fmla="*/ 2 w 35"/>
                <a:gd name="T1" fmla="*/ 0 h 23"/>
                <a:gd name="T2" fmla="*/ 3 w 35"/>
                <a:gd name="T3" fmla="*/ 9 h 23"/>
                <a:gd name="T4" fmla="*/ 15 w 35"/>
                <a:gd name="T5" fmla="*/ 19 h 23"/>
                <a:gd name="T6" fmla="*/ 32 w 35"/>
                <a:gd name="T7" fmla="*/ 15 h 23"/>
                <a:gd name="T8" fmla="*/ 35 w 35"/>
                <a:gd name="T9" fmla="*/ 15 h 23"/>
                <a:gd name="T10" fmla="*/ 12 w 35"/>
                <a:gd name="T11" fmla="*/ 19 h 23"/>
                <a:gd name="T12" fmla="*/ 4 w 35"/>
                <a:gd name="T13" fmla="*/ 23 h 23"/>
                <a:gd name="T14" fmla="*/ 5 w 35"/>
                <a:gd name="T15" fmla="*/ 19 h 23"/>
                <a:gd name="T16" fmla="*/ 6 w 35"/>
                <a:gd name="T17" fmla="*/ 17 h 23"/>
                <a:gd name="T18" fmla="*/ 1 w 35"/>
                <a:gd name="T19" fmla="*/ 2 h 23"/>
                <a:gd name="T20" fmla="*/ 2 w 3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3">
                  <a:moveTo>
                    <a:pt x="2" y="0"/>
                  </a:moveTo>
                  <a:cubicBezTo>
                    <a:pt x="2" y="3"/>
                    <a:pt x="2" y="6"/>
                    <a:pt x="3" y="9"/>
                  </a:cubicBezTo>
                  <a:cubicBezTo>
                    <a:pt x="3" y="15"/>
                    <a:pt x="8" y="18"/>
                    <a:pt x="15" y="19"/>
                  </a:cubicBezTo>
                  <a:cubicBezTo>
                    <a:pt x="21" y="19"/>
                    <a:pt x="27" y="18"/>
                    <a:pt x="32" y="15"/>
                  </a:cubicBezTo>
                  <a:cubicBezTo>
                    <a:pt x="33" y="15"/>
                    <a:pt x="34" y="15"/>
                    <a:pt x="35" y="15"/>
                  </a:cubicBezTo>
                  <a:cubicBezTo>
                    <a:pt x="28" y="20"/>
                    <a:pt x="20" y="21"/>
                    <a:pt x="12" y="19"/>
                  </a:cubicBezTo>
                  <a:cubicBezTo>
                    <a:pt x="8" y="18"/>
                    <a:pt x="6" y="20"/>
                    <a:pt x="4" y="23"/>
                  </a:cubicBezTo>
                  <a:cubicBezTo>
                    <a:pt x="3" y="22"/>
                    <a:pt x="4" y="20"/>
                    <a:pt x="5" y="19"/>
                  </a:cubicBezTo>
                  <a:cubicBezTo>
                    <a:pt x="6" y="19"/>
                    <a:pt x="7" y="18"/>
                    <a:pt x="6" y="17"/>
                  </a:cubicBezTo>
                  <a:cubicBezTo>
                    <a:pt x="1" y="13"/>
                    <a:pt x="1" y="8"/>
                    <a:pt x="1" y="2"/>
                  </a:cubicBezTo>
                  <a:cubicBezTo>
                    <a:pt x="1" y="1"/>
                    <a:pt x="0" y="0"/>
                    <a:pt x="2" y="0"/>
                  </a:cubicBezTo>
                  <a:close/>
                </a:path>
              </a:pathLst>
            </a:custGeom>
            <a:solidFill>
              <a:srgbClr val="7527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 name="Freeform 2355"/>
            <p:cNvSpPr>
              <a:spLocks/>
            </p:cNvSpPr>
            <p:nvPr/>
          </p:nvSpPr>
          <p:spPr bwMode="auto">
            <a:xfrm>
              <a:off x="1190" y="1193"/>
              <a:ext cx="19" cy="18"/>
            </a:xfrm>
            <a:custGeom>
              <a:avLst/>
              <a:gdLst>
                <a:gd name="T0" fmla="*/ 0 w 8"/>
                <a:gd name="T1" fmla="*/ 8 h 8"/>
                <a:gd name="T2" fmla="*/ 4 w 8"/>
                <a:gd name="T3" fmla="*/ 2 h 8"/>
                <a:gd name="T4" fmla="*/ 6 w 8"/>
                <a:gd name="T5" fmla="*/ 1 h 8"/>
                <a:gd name="T6" fmla="*/ 7 w 8"/>
                <a:gd name="T7" fmla="*/ 4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cubicBezTo>
                    <a:pt x="2" y="7"/>
                    <a:pt x="3" y="5"/>
                    <a:pt x="4" y="2"/>
                  </a:cubicBezTo>
                  <a:cubicBezTo>
                    <a:pt x="5" y="1"/>
                    <a:pt x="5" y="0"/>
                    <a:pt x="6" y="1"/>
                  </a:cubicBezTo>
                  <a:cubicBezTo>
                    <a:pt x="8" y="1"/>
                    <a:pt x="8" y="3"/>
                    <a:pt x="7" y="4"/>
                  </a:cubicBezTo>
                  <a:cubicBezTo>
                    <a:pt x="6" y="6"/>
                    <a:pt x="4" y="8"/>
                    <a:pt x="0" y="8"/>
                  </a:cubicBezTo>
                  <a:close/>
                </a:path>
              </a:pathLst>
            </a:custGeom>
            <a:solidFill>
              <a:srgbClr val="F7D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8" name="Freeform 2356"/>
            <p:cNvSpPr>
              <a:spLocks/>
            </p:cNvSpPr>
            <p:nvPr/>
          </p:nvSpPr>
          <p:spPr bwMode="auto">
            <a:xfrm>
              <a:off x="1723" y="2632"/>
              <a:ext cx="12" cy="12"/>
            </a:xfrm>
            <a:custGeom>
              <a:avLst/>
              <a:gdLst>
                <a:gd name="T0" fmla="*/ 1 w 5"/>
                <a:gd name="T1" fmla="*/ 0 h 5"/>
                <a:gd name="T2" fmla="*/ 4 w 5"/>
                <a:gd name="T3" fmla="*/ 2 h 5"/>
                <a:gd name="T4" fmla="*/ 5 w 5"/>
                <a:gd name="T5" fmla="*/ 5 h 5"/>
                <a:gd name="T6" fmla="*/ 3 w 5"/>
                <a:gd name="T7" fmla="*/ 5 h 5"/>
                <a:gd name="T8" fmla="*/ 2 w 5"/>
                <a:gd name="T9" fmla="*/ 3 h 5"/>
                <a:gd name="T10" fmla="*/ 1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1" y="0"/>
                  </a:moveTo>
                  <a:cubicBezTo>
                    <a:pt x="2" y="0"/>
                    <a:pt x="3" y="1"/>
                    <a:pt x="4" y="2"/>
                  </a:cubicBezTo>
                  <a:cubicBezTo>
                    <a:pt x="5" y="3"/>
                    <a:pt x="5" y="3"/>
                    <a:pt x="5" y="5"/>
                  </a:cubicBezTo>
                  <a:cubicBezTo>
                    <a:pt x="4" y="5"/>
                    <a:pt x="4" y="5"/>
                    <a:pt x="3" y="5"/>
                  </a:cubicBezTo>
                  <a:cubicBezTo>
                    <a:pt x="2" y="5"/>
                    <a:pt x="2" y="4"/>
                    <a:pt x="2" y="3"/>
                  </a:cubicBezTo>
                  <a:cubicBezTo>
                    <a:pt x="3" y="1"/>
                    <a:pt x="0" y="2"/>
                    <a:pt x="1" y="0"/>
                  </a:cubicBezTo>
                  <a:close/>
                </a:path>
              </a:pathLst>
            </a:custGeom>
            <a:solidFill>
              <a:srgbClr val="9378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 name="Freeform 2357"/>
            <p:cNvSpPr>
              <a:spLocks/>
            </p:cNvSpPr>
            <p:nvPr/>
          </p:nvSpPr>
          <p:spPr bwMode="auto">
            <a:xfrm>
              <a:off x="977" y="2767"/>
              <a:ext cx="14" cy="76"/>
            </a:xfrm>
            <a:custGeom>
              <a:avLst/>
              <a:gdLst>
                <a:gd name="T0" fmla="*/ 0 w 6"/>
                <a:gd name="T1" fmla="*/ 32 h 32"/>
                <a:gd name="T2" fmla="*/ 0 w 6"/>
                <a:gd name="T3" fmla="*/ 30 h 32"/>
                <a:gd name="T4" fmla="*/ 2 w 6"/>
                <a:gd name="T5" fmla="*/ 6 h 32"/>
                <a:gd name="T6" fmla="*/ 4 w 6"/>
                <a:gd name="T7" fmla="*/ 0 h 32"/>
                <a:gd name="T8" fmla="*/ 5 w 6"/>
                <a:gd name="T9" fmla="*/ 3 h 32"/>
                <a:gd name="T10" fmla="*/ 4 w 6"/>
                <a:gd name="T11" fmla="*/ 17 h 32"/>
                <a:gd name="T12" fmla="*/ 0 w 6"/>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6" h="32">
                  <a:moveTo>
                    <a:pt x="0" y="32"/>
                  </a:moveTo>
                  <a:cubicBezTo>
                    <a:pt x="0" y="31"/>
                    <a:pt x="0" y="31"/>
                    <a:pt x="0" y="30"/>
                  </a:cubicBezTo>
                  <a:cubicBezTo>
                    <a:pt x="0" y="22"/>
                    <a:pt x="1" y="14"/>
                    <a:pt x="2" y="6"/>
                  </a:cubicBezTo>
                  <a:cubicBezTo>
                    <a:pt x="2" y="4"/>
                    <a:pt x="2" y="2"/>
                    <a:pt x="4" y="0"/>
                  </a:cubicBezTo>
                  <a:cubicBezTo>
                    <a:pt x="6" y="1"/>
                    <a:pt x="5" y="2"/>
                    <a:pt x="5" y="3"/>
                  </a:cubicBezTo>
                  <a:cubicBezTo>
                    <a:pt x="5" y="7"/>
                    <a:pt x="6" y="12"/>
                    <a:pt x="4" y="17"/>
                  </a:cubicBezTo>
                  <a:cubicBezTo>
                    <a:pt x="2" y="22"/>
                    <a:pt x="2" y="27"/>
                    <a:pt x="0" y="32"/>
                  </a:cubicBezTo>
                  <a:close/>
                </a:path>
              </a:pathLst>
            </a:custGeom>
            <a:solidFill>
              <a:srgbClr val="5B3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 name="Freeform 2358"/>
            <p:cNvSpPr>
              <a:spLocks/>
            </p:cNvSpPr>
            <p:nvPr/>
          </p:nvSpPr>
          <p:spPr bwMode="auto">
            <a:xfrm>
              <a:off x="953" y="3312"/>
              <a:ext cx="31" cy="83"/>
            </a:xfrm>
            <a:custGeom>
              <a:avLst/>
              <a:gdLst>
                <a:gd name="T0" fmla="*/ 12 w 13"/>
                <a:gd name="T1" fmla="*/ 7 h 35"/>
                <a:gd name="T2" fmla="*/ 10 w 13"/>
                <a:gd name="T3" fmla="*/ 27 h 35"/>
                <a:gd name="T4" fmla="*/ 10 w 13"/>
                <a:gd name="T5" fmla="*/ 33 h 35"/>
                <a:gd name="T6" fmla="*/ 6 w 13"/>
                <a:gd name="T7" fmla="*/ 32 h 35"/>
                <a:gd name="T8" fmla="*/ 0 w 13"/>
                <a:gd name="T9" fmla="*/ 20 h 35"/>
                <a:gd name="T10" fmla="*/ 2 w 13"/>
                <a:gd name="T11" fmla="*/ 19 h 35"/>
                <a:gd name="T12" fmla="*/ 11 w 13"/>
                <a:gd name="T13" fmla="*/ 0 h 35"/>
                <a:gd name="T14" fmla="*/ 12 w 13"/>
                <a:gd name="T15" fmla="*/ 1 h 35"/>
                <a:gd name="T16" fmla="*/ 12 w 13"/>
                <a:gd name="T17"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5">
                  <a:moveTo>
                    <a:pt x="12" y="7"/>
                  </a:moveTo>
                  <a:cubicBezTo>
                    <a:pt x="11" y="13"/>
                    <a:pt x="11" y="20"/>
                    <a:pt x="10" y="27"/>
                  </a:cubicBezTo>
                  <a:cubicBezTo>
                    <a:pt x="9" y="29"/>
                    <a:pt x="10" y="31"/>
                    <a:pt x="10" y="33"/>
                  </a:cubicBezTo>
                  <a:cubicBezTo>
                    <a:pt x="8" y="34"/>
                    <a:pt x="6" y="35"/>
                    <a:pt x="6" y="32"/>
                  </a:cubicBezTo>
                  <a:cubicBezTo>
                    <a:pt x="6" y="27"/>
                    <a:pt x="3" y="23"/>
                    <a:pt x="0" y="20"/>
                  </a:cubicBezTo>
                  <a:cubicBezTo>
                    <a:pt x="1" y="20"/>
                    <a:pt x="1" y="19"/>
                    <a:pt x="2" y="19"/>
                  </a:cubicBezTo>
                  <a:cubicBezTo>
                    <a:pt x="6" y="13"/>
                    <a:pt x="11" y="8"/>
                    <a:pt x="11" y="0"/>
                  </a:cubicBezTo>
                  <a:cubicBezTo>
                    <a:pt x="12" y="0"/>
                    <a:pt x="12" y="0"/>
                    <a:pt x="12" y="1"/>
                  </a:cubicBezTo>
                  <a:cubicBezTo>
                    <a:pt x="12" y="3"/>
                    <a:pt x="13" y="5"/>
                    <a:pt x="12" y="7"/>
                  </a:cubicBezTo>
                  <a:close/>
                </a:path>
              </a:pathLst>
            </a:custGeom>
            <a:solidFill>
              <a:srgbClr val="8C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1" name="Freeform 2359"/>
            <p:cNvSpPr>
              <a:spLocks/>
            </p:cNvSpPr>
            <p:nvPr/>
          </p:nvSpPr>
          <p:spPr bwMode="auto">
            <a:xfrm>
              <a:off x="924" y="3345"/>
              <a:ext cx="38" cy="19"/>
            </a:xfrm>
            <a:custGeom>
              <a:avLst/>
              <a:gdLst>
                <a:gd name="T0" fmla="*/ 14 w 16"/>
                <a:gd name="T1" fmla="*/ 3 h 8"/>
                <a:gd name="T2" fmla="*/ 0 w 16"/>
                <a:gd name="T3" fmla="*/ 8 h 8"/>
                <a:gd name="T4" fmla="*/ 5 w 16"/>
                <a:gd name="T5" fmla="*/ 4 h 8"/>
                <a:gd name="T6" fmla="*/ 15 w 16"/>
                <a:gd name="T7" fmla="*/ 0 h 8"/>
                <a:gd name="T8" fmla="*/ 14 w 16"/>
                <a:gd name="T9" fmla="*/ 3 h 8"/>
              </a:gdLst>
              <a:ahLst/>
              <a:cxnLst>
                <a:cxn ang="0">
                  <a:pos x="T0" y="T1"/>
                </a:cxn>
                <a:cxn ang="0">
                  <a:pos x="T2" y="T3"/>
                </a:cxn>
                <a:cxn ang="0">
                  <a:pos x="T4" y="T5"/>
                </a:cxn>
                <a:cxn ang="0">
                  <a:pos x="T6" y="T7"/>
                </a:cxn>
                <a:cxn ang="0">
                  <a:pos x="T8" y="T9"/>
                </a:cxn>
              </a:cxnLst>
              <a:rect l="0" t="0" r="r" b="b"/>
              <a:pathLst>
                <a:path w="16" h="8">
                  <a:moveTo>
                    <a:pt x="14" y="3"/>
                  </a:moveTo>
                  <a:cubicBezTo>
                    <a:pt x="10" y="6"/>
                    <a:pt x="5" y="8"/>
                    <a:pt x="0" y="8"/>
                  </a:cubicBezTo>
                  <a:cubicBezTo>
                    <a:pt x="2" y="7"/>
                    <a:pt x="4" y="6"/>
                    <a:pt x="5" y="4"/>
                  </a:cubicBezTo>
                  <a:cubicBezTo>
                    <a:pt x="9" y="3"/>
                    <a:pt x="12" y="2"/>
                    <a:pt x="15" y="0"/>
                  </a:cubicBezTo>
                  <a:cubicBezTo>
                    <a:pt x="16" y="2"/>
                    <a:pt x="14" y="2"/>
                    <a:pt x="14" y="3"/>
                  </a:cubicBezTo>
                  <a:close/>
                </a:path>
              </a:pathLst>
            </a:custGeom>
            <a:solidFill>
              <a:srgbClr val="F4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 name="Freeform 2360"/>
            <p:cNvSpPr>
              <a:spLocks/>
            </p:cNvSpPr>
            <p:nvPr/>
          </p:nvSpPr>
          <p:spPr bwMode="auto">
            <a:xfrm>
              <a:off x="979" y="3264"/>
              <a:ext cx="7" cy="64"/>
            </a:xfrm>
            <a:custGeom>
              <a:avLst/>
              <a:gdLst>
                <a:gd name="T0" fmla="*/ 1 w 3"/>
                <a:gd name="T1" fmla="*/ 27 h 27"/>
                <a:gd name="T2" fmla="*/ 0 w 3"/>
                <a:gd name="T3" fmla="*/ 20 h 27"/>
                <a:gd name="T4" fmla="*/ 2 w 3"/>
                <a:gd name="T5" fmla="*/ 0 h 27"/>
                <a:gd name="T6" fmla="*/ 3 w 3"/>
                <a:gd name="T7" fmla="*/ 3 h 27"/>
                <a:gd name="T8" fmla="*/ 2 w 3"/>
                <a:gd name="T9" fmla="*/ 24 h 27"/>
                <a:gd name="T10" fmla="*/ 1 w 3"/>
                <a:gd name="T11" fmla="*/ 27 h 27"/>
              </a:gdLst>
              <a:ahLst/>
              <a:cxnLst>
                <a:cxn ang="0">
                  <a:pos x="T0" y="T1"/>
                </a:cxn>
                <a:cxn ang="0">
                  <a:pos x="T2" y="T3"/>
                </a:cxn>
                <a:cxn ang="0">
                  <a:pos x="T4" y="T5"/>
                </a:cxn>
                <a:cxn ang="0">
                  <a:pos x="T6" y="T7"/>
                </a:cxn>
                <a:cxn ang="0">
                  <a:pos x="T8" y="T9"/>
                </a:cxn>
                <a:cxn ang="0">
                  <a:pos x="T10" y="T11"/>
                </a:cxn>
              </a:cxnLst>
              <a:rect l="0" t="0" r="r" b="b"/>
              <a:pathLst>
                <a:path w="3" h="27">
                  <a:moveTo>
                    <a:pt x="1" y="27"/>
                  </a:moveTo>
                  <a:cubicBezTo>
                    <a:pt x="1" y="25"/>
                    <a:pt x="2" y="22"/>
                    <a:pt x="0" y="20"/>
                  </a:cubicBezTo>
                  <a:cubicBezTo>
                    <a:pt x="1" y="13"/>
                    <a:pt x="1" y="6"/>
                    <a:pt x="2" y="0"/>
                  </a:cubicBezTo>
                  <a:cubicBezTo>
                    <a:pt x="3" y="0"/>
                    <a:pt x="2" y="2"/>
                    <a:pt x="3" y="3"/>
                  </a:cubicBezTo>
                  <a:cubicBezTo>
                    <a:pt x="2" y="10"/>
                    <a:pt x="2" y="17"/>
                    <a:pt x="2" y="24"/>
                  </a:cubicBezTo>
                  <a:cubicBezTo>
                    <a:pt x="2" y="25"/>
                    <a:pt x="1" y="26"/>
                    <a:pt x="1" y="27"/>
                  </a:cubicBezTo>
                  <a:close/>
                </a:path>
              </a:pathLst>
            </a:custGeom>
            <a:solidFill>
              <a:srgbClr val="9D66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 name="Freeform 2361"/>
            <p:cNvSpPr>
              <a:spLocks/>
            </p:cNvSpPr>
            <p:nvPr/>
          </p:nvSpPr>
          <p:spPr bwMode="auto">
            <a:xfrm>
              <a:off x="962" y="3319"/>
              <a:ext cx="10" cy="16"/>
            </a:xfrm>
            <a:custGeom>
              <a:avLst/>
              <a:gdLst>
                <a:gd name="T0" fmla="*/ 0 w 4"/>
                <a:gd name="T1" fmla="*/ 7 h 7"/>
                <a:gd name="T2" fmla="*/ 4 w 4"/>
                <a:gd name="T3" fmla="*/ 0 h 7"/>
                <a:gd name="T4" fmla="*/ 0 w 4"/>
                <a:gd name="T5" fmla="*/ 7 h 7"/>
              </a:gdLst>
              <a:ahLst/>
              <a:cxnLst>
                <a:cxn ang="0">
                  <a:pos x="T0" y="T1"/>
                </a:cxn>
                <a:cxn ang="0">
                  <a:pos x="T2" y="T3"/>
                </a:cxn>
                <a:cxn ang="0">
                  <a:pos x="T4" y="T5"/>
                </a:cxn>
              </a:cxnLst>
              <a:rect l="0" t="0" r="r" b="b"/>
              <a:pathLst>
                <a:path w="4" h="7">
                  <a:moveTo>
                    <a:pt x="0" y="7"/>
                  </a:moveTo>
                  <a:cubicBezTo>
                    <a:pt x="2" y="5"/>
                    <a:pt x="3" y="3"/>
                    <a:pt x="4" y="0"/>
                  </a:cubicBezTo>
                  <a:cubicBezTo>
                    <a:pt x="4" y="3"/>
                    <a:pt x="3" y="6"/>
                    <a:pt x="0" y="7"/>
                  </a:cubicBezTo>
                  <a:close/>
                </a:path>
              </a:pathLst>
            </a:custGeom>
            <a:solidFill>
              <a:srgbClr val="8A6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 name="Freeform 2362"/>
            <p:cNvSpPr>
              <a:spLocks/>
            </p:cNvSpPr>
            <p:nvPr/>
          </p:nvSpPr>
          <p:spPr bwMode="auto">
            <a:xfrm>
              <a:off x="977" y="3262"/>
              <a:ext cx="4" cy="21"/>
            </a:xfrm>
            <a:custGeom>
              <a:avLst/>
              <a:gdLst>
                <a:gd name="T0" fmla="*/ 0 w 2"/>
                <a:gd name="T1" fmla="*/ 9 h 9"/>
                <a:gd name="T2" fmla="*/ 1 w 2"/>
                <a:gd name="T3" fmla="*/ 0 h 9"/>
                <a:gd name="T4" fmla="*/ 0 w 2"/>
                <a:gd name="T5" fmla="*/ 9 h 9"/>
              </a:gdLst>
              <a:ahLst/>
              <a:cxnLst>
                <a:cxn ang="0">
                  <a:pos x="T0" y="T1"/>
                </a:cxn>
                <a:cxn ang="0">
                  <a:pos x="T2" y="T3"/>
                </a:cxn>
                <a:cxn ang="0">
                  <a:pos x="T4" y="T5"/>
                </a:cxn>
              </a:cxnLst>
              <a:rect l="0" t="0" r="r" b="b"/>
              <a:pathLst>
                <a:path w="2" h="9">
                  <a:moveTo>
                    <a:pt x="0" y="9"/>
                  </a:moveTo>
                  <a:cubicBezTo>
                    <a:pt x="1" y="6"/>
                    <a:pt x="0" y="3"/>
                    <a:pt x="1" y="0"/>
                  </a:cubicBezTo>
                  <a:cubicBezTo>
                    <a:pt x="1" y="3"/>
                    <a:pt x="2" y="6"/>
                    <a:pt x="0" y="9"/>
                  </a:cubicBezTo>
                  <a:close/>
                </a:path>
              </a:pathLst>
            </a:custGeom>
            <a:solidFill>
              <a:srgbClr val="9A6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 name="Freeform 2363"/>
            <p:cNvSpPr>
              <a:spLocks/>
            </p:cNvSpPr>
            <p:nvPr/>
          </p:nvSpPr>
          <p:spPr bwMode="auto">
            <a:xfrm>
              <a:off x="984" y="3269"/>
              <a:ext cx="9" cy="95"/>
            </a:xfrm>
            <a:custGeom>
              <a:avLst/>
              <a:gdLst>
                <a:gd name="T0" fmla="*/ 0 w 4"/>
                <a:gd name="T1" fmla="*/ 38 h 40"/>
                <a:gd name="T2" fmla="*/ 2 w 4"/>
                <a:gd name="T3" fmla="*/ 0 h 40"/>
                <a:gd name="T4" fmla="*/ 3 w 4"/>
                <a:gd name="T5" fmla="*/ 9 h 40"/>
                <a:gd name="T6" fmla="*/ 3 w 4"/>
                <a:gd name="T7" fmla="*/ 36 h 40"/>
                <a:gd name="T8" fmla="*/ 2 w 4"/>
                <a:gd name="T9" fmla="*/ 40 h 40"/>
                <a:gd name="T10" fmla="*/ 2 w 4"/>
                <a:gd name="T11" fmla="*/ 31 h 40"/>
                <a:gd name="T12" fmla="*/ 0 w 4"/>
                <a:gd name="T13" fmla="*/ 38 h 40"/>
              </a:gdLst>
              <a:ahLst/>
              <a:cxnLst>
                <a:cxn ang="0">
                  <a:pos x="T0" y="T1"/>
                </a:cxn>
                <a:cxn ang="0">
                  <a:pos x="T2" y="T3"/>
                </a:cxn>
                <a:cxn ang="0">
                  <a:pos x="T4" y="T5"/>
                </a:cxn>
                <a:cxn ang="0">
                  <a:pos x="T6" y="T7"/>
                </a:cxn>
                <a:cxn ang="0">
                  <a:pos x="T8" y="T9"/>
                </a:cxn>
                <a:cxn ang="0">
                  <a:pos x="T10" y="T11"/>
                </a:cxn>
                <a:cxn ang="0">
                  <a:pos x="T12" y="T13"/>
                </a:cxn>
              </a:cxnLst>
              <a:rect l="0" t="0" r="r" b="b"/>
              <a:pathLst>
                <a:path w="4" h="40">
                  <a:moveTo>
                    <a:pt x="0" y="38"/>
                  </a:moveTo>
                  <a:cubicBezTo>
                    <a:pt x="1" y="25"/>
                    <a:pt x="2" y="13"/>
                    <a:pt x="2" y="0"/>
                  </a:cubicBezTo>
                  <a:cubicBezTo>
                    <a:pt x="4" y="3"/>
                    <a:pt x="2" y="6"/>
                    <a:pt x="3" y="9"/>
                  </a:cubicBezTo>
                  <a:cubicBezTo>
                    <a:pt x="3" y="18"/>
                    <a:pt x="3" y="27"/>
                    <a:pt x="3" y="36"/>
                  </a:cubicBezTo>
                  <a:cubicBezTo>
                    <a:pt x="3" y="37"/>
                    <a:pt x="3" y="39"/>
                    <a:pt x="2" y="40"/>
                  </a:cubicBezTo>
                  <a:cubicBezTo>
                    <a:pt x="1" y="37"/>
                    <a:pt x="2" y="34"/>
                    <a:pt x="2" y="31"/>
                  </a:cubicBezTo>
                  <a:cubicBezTo>
                    <a:pt x="1" y="33"/>
                    <a:pt x="3" y="36"/>
                    <a:pt x="0" y="38"/>
                  </a:cubicBezTo>
                  <a:close/>
                </a:path>
              </a:pathLst>
            </a:custGeom>
            <a:solidFill>
              <a:srgbClr val="A56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 name="Freeform 2364"/>
            <p:cNvSpPr>
              <a:spLocks/>
            </p:cNvSpPr>
            <p:nvPr/>
          </p:nvSpPr>
          <p:spPr bwMode="auto">
            <a:xfrm>
              <a:off x="981" y="2886"/>
              <a:ext cx="17" cy="52"/>
            </a:xfrm>
            <a:custGeom>
              <a:avLst/>
              <a:gdLst>
                <a:gd name="T0" fmla="*/ 1 w 7"/>
                <a:gd name="T1" fmla="*/ 5 h 22"/>
                <a:gd name="T2" fmla="*/ 7 w 7"/>
                <a:gd name="T3" fmla="*/ 0 h 22"/>
                <a:gd name="T4" fmla="*/ 3 w 7"/>
                <a:gd name="T5" fmla="*/ 8 h 22"/>
                <a:gd name="T6" fmla="*/ 6 w 7"/>
                <a:gd name="T7" fmla="*/ 6 h 22"/>
                <a:gd name="T8" fmla="*/ 3 w 7"/>
                <a:gd name="T9" fmla="*/ 12 h 22"/>
                <a:gd name="T10" fmla="*/ 1 w 7"/>
                <a:gd name="T11" fmla="*/ 22 h 22"/>
                <a:gd name="T12" fmla="*/ 1 w 7"/>
                <a:gd name="T13" fmla="*/ 5 h 22"/>
              </a:gdLst>
              <a:ahLst/>
              <a:cxnLst>
                <a:cxn ang="0">
                  <a:pos x="T0" y="T1"/>
                </a:cxn>
                <a:cxn ang="0">
                  <a:pos x="T2" y="T3"/>
                </a:cxn>
                <a:cxn ang="0">
                  <a:pos x="T4" y="T5"/>
                </a:cxn>
                <a:cxn ang="0">
                  <a:pos x="T6" y="T7"/>
                </a:cxn>
                <a:cxn ang="0">
                  <a:pos x="T8" y="T9"/>
                </a:cxn>
                <a:cxn ang="0">
                  <a:pos x="T10" y="T11"/>
                </a:cxn>
                <a:cxn ang="0">
                  <a:pos x="T12" y="T13"/>
                </a:cxn>
              </a:cxnLst>
              <a:rect l="0" t="0" r="r" b="b"/>
              <a:pathLst>
                <a:path w="7" h="22">
                  <a:moveTo>
                    <a:pt x="1" y="5"/>
                  </a:moveTo>
                  <a:cubicBezTo>
                    <a:pt x="2" y="3"/>
                    <a:pt x="3" y="1"/>
                    <a:pt x="7" y="0"/>
                  </a:cubicBezTo>
                  <a:cubicBezTo>
                    <a:pt x="5" y="3"/>
                    <a:pt x="2" y="4"/>
                    <a:pt x="3" y="8"/>
                  </a:cubicBezTo>
                  <a:cubicBezTo>
                    <a:pt x="4" y="7"/>
                    <a:pt x="5" y="6"/>
                    <a:pt x="6" y="6"/>
                  </a:cubicBezTo>
                  <a:cubicBezTo>
                    <a:pt x="5" y="8"/>
                    <a:pt x="4" y="10"/>
                    <a:pt x="3" y="12"/>
                  </a:cubicBezTo>
                  <a:cubicBezTo>
                    <a:pt x="1" y="15"/>
                    <a:pt x="2" y="19"/>
                    <a:pt x="1" y="22"/>
                  </a:cubicBezTo>
                  <a:cubicBezTo>
                    <a:pt x="0" y="17"/>
                    <a:pt x="2" y="11"/>
                    <a:pt x="1" y="5"/>
                  </a:cubicBezTo>
                  <a:close/>
                </a:path>
              </a:pathLst>
            </a:custGeom>
            <a:solidFill>
              <a:srgbClr val="F0D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 name="Freeform 2365"/>
            <p:cNvSpPr>
              <a:spLocks/>
            </p:cNvSpPr>
            <p:nvPr/>
          </p:nvSpPr>
          <p:spPr bwMode="auto">
            <a:xfrm>
              <a:off x="993" y="2957"/>
              <a:ext cx="7" cy="66"/>
            </a:xfrm>
            <a:custGeom>
              <a:avLst/>
              <a:gdLst>
                <a:gd name="T0" fmla="*/ 1 w 3"/>
                <a:gd name="T1" fmla="*/ 0 h 28"/>
                <a:gd name="T2" fmla="*/ 2 w 3"/>
                <a:gd name="T3" fmla="*/ 1 h 28"/>
                <a:gd name="T4" fmla="*/ 3 w 3"/>
                <a:gd name="T5" fmla="*/ 26 h 28"/>
                <a:gd name="T6" fmla="*/ 2 w 3"/>
                <a:gd name="T7" fmla="*/ 28 h 28"/>
                <a:gd name="T8" fmla="*/ 1 w 3"/>
                <a:gd name="T9" fmla="*/ 0 h 28"/>
              </a:gdLst>
              <a:ahLst/>
              <a:cxnLst>
                <a:cxn ang="0">
                  <a:pos x="T0" y="T1"/>
                </a:cxn>
                <a:cxn ang="0">
                  <a:pos x="T2" y="T3"/>
                </a:cxn>
                <a:cxn ang="0">
                  <a:pos x="T4" y="T5"/>
                </a:cxn>
                <a:cxn ang="0">
                  <a:pos x="T6" y="T7"/>
                </a:cxn>
                <a:cxn ang="0">
                  <a:pos x="T8" y="T9"/>
                </a:cxn>
              </a:cxnLst>
              <a:rect l="0" t="0" r="r" b="b"/>
              <a:pathLst>
                <a:path w="3" h="28">
                  <a:moveTo>
                    <a:pt x="1" y="0"/>
                  </a:moveTo>
                  <a:cubicBezTo>
                    <a:pt x="2" y="1"/>
                    <a:pt x="3" y="1"/>
                    <a:pt x="2" y="1"/>
                  </a:cubicBezTo>
                  <a:cubicBezTo>
                    <a:pt x="1" y="10"/>
                    <a:pt x="3" y="18"/>
                    <a:pt x="3" y="26"/>
                  </a:cubicBezTo>
                  <a:cubicBezTo>
                    <a:pt x="3" y="27"/>
                    <a:pt x="2" y="27"/>
                    <a:pt x="2" y="28"/>
                  </a:cubicBezTo>
                  <a:cubicBezTo>
                    <a:pt x="0" y="19"/>
                    <a:pt x="1" y="9"/>
                    <a:pt x="1" y="0"/>
                  </a:cubicBezTo>
                  <a:close/>
                </a:path>
              </a:pathLst>
            </a:custGeom>
            <a:solidFill>
              <a:srgbClr val="713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 name="Freeform 2366"/>
            <p:cNvSpPr>
              <a:spLocks/>
            </p:cNvSpPr>
            <p:nvPr/>
          </p:nvSpPr>
          <p:spPr bwMode="auto">
            <a:xfrm>
              <a:off x="991" y="3084"/>
              <a:ext cx="0" cy="57"/>
            </a:xfrm>
            <a:custGeom>
              <a:avLst/>
              <a:gdLst>
                <a:gd name="T0" fmla="*/ 0 h 24"/>
                <a:gd name="T1" fmla="*/ 24 h 24"/>
                <a:gd name="T2" fmla="*/ 24 h 24"/>
                <a:gd name="T3" fmla="*/ 0 h 24"/>
                <a:gd name="T4" fmla="*/ 0 h 24"/>
              </a:gdLst>
              <a:ahLst/>
              <a:cxnLst>
                <a:cxn ang="0">
                  <a:pos x="0" y="T0"/>
                </a:cxn>
                <a:cxn ang="0">
                  <a:pos x="0" y="T1"/>
                </a:cxn>
                <a:cxn ang="0">
                  <a:pos x="0" y="T2"/>
                </a:cxn>
                <a:cxn ang="0">
                  <a:pos x="0" y="T3"/>
                </a:cxn>
                <a:cxn ang="0">
                  <a:pos x="0" y="T4"/>
                </a:cxn>
              </a:cxnLst>
              <a:rect l="0" t="0" r="r" b="b"/>
              <a:pathLst>
                <a:path h="24">
                  <a:moveTo>
                    <a:pt x="0" y="0"/>
                  </a:moveTo>
                  <a:cubicBezTo>
                    <a:pt x="0" y="8"/>
                    <a:pt x="0" y="16"/>
                    <a:pt x="0" y="24"/>
                  </a:cubicBezTo>
                  <a:cubicBezTo>
                    <a:pt x="0" y="24"/>
                    <a:pt x="0" y="24"/>
                    <a:pt x="0" y="24"/>
                  </a:cubicBezTo>
                  <a:cubicBezTo>
                    <a:pt x="0" y="16"/>
                    <a:pt x="0" y="8"/>
                    <a:pt x="0" y="0"/>
                  </a:cubicBezTo>
                  <a:cubicBezTo>
                    <a:pt x="0" y="0"/>
                    <a:pt x="0" y="0"/>
                    <a:pt x="0" y="0"/>
                  </a:cubicBezTo>
                  <a:close/>
                </a:path>
              </a:pathLst>
            </a:custGeom>
            <a:solidFill>
              <a:srgbClr val="F2E0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 name="Freeform 2367"/>
            <p:cNvSpPr>
              <a:spLocks/>
            </p:cNvSpPr>
            <p:nvPr/>
          </p:nvSpPr>
          <p:spPr bwMode="auto">
            <a:xfrm>
              <a:off x="1625" y="3248"/>
              <a:ext cx="5" cy="21"/>
            </a:xfrm>
            <a:custGeom>
              <a:avLst/>
              <a:gdLst>
                <a:gd name="T0" fmla="*/ 1 w 2"/>
                <a:gd name="T1" fmla="*/ 0 h 9"/>
                <a:gd name="T2" fmla="*/ 0 w 2"/>
                <a:gd name="T3" fmla="*/ 9 h 9"/>
                <a:gd name="T4" fmla="*/ 1 w 2"/>
                <a:gd name="T5" fmla="*/ 0 h 9"/>
              </a:gdLst>
              <a:ahLst/>
              <a:cxnLst>
                <a:cxn ang="0">
                  <a:pos x="T0" y="T1"/>
                </a:cxn>
                <a:cxn ang="0">
                  <a:pos x="T2" y="T3"/>
                </a:cxn>
                <a:cxn ang="0">
                  <a:pos x="T4" y="T5"/>
                </a:cxn>
              </a:cxnLst>
              <a:rect l="0" t="0" r="r" b="b"/>
              <a:pathLst>
                <a:path w="2" h="9">
                  <a:moveTo>
                    <a:pt x="1" y="0"/>
                  </a:moveTo>
                  <a:cubicBezTo>
                    <a:pt x="1" y="3"/>
                    <a:pt x="2" y="6"/>
                    <a:pt x="0" y="9"/>
                  </a:cubicBezTo>
                  <a:cubicBezTo>
                    <a:pt x="1" y="6"/>
                    <a:pt x="0" y="3"/>
                    <a:pt x="1" y="0"/>
                  </a:cubicBezTo>
                  <a:close/>
                </a:path>
              </a:pathLst>
            </a:custGeom>
            <a:solidFill>
              <a:srgbClr val="B283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 name="Freeform 2368"/>
            <p:cNvSpPr>
              <a:spLocks/>
            </p:cNvSpPr>
            <p:nvPr/>
          </p:nvSpPr>
          <p:spPr bwMode="auto">
            <a:xfrm>
              <a:off x="1697" y="2412"/>
              <a:ext cx="5" cy="33"/>
            </a:xfrm>
            <a:custGeom>
              <a:avLst/>
              <a:gdLst>
                <a:gd name="T0" fmla="*/ 0 w 2"/>
                <a:gd name="T1" fmla="*/ 0 h 14"/>
                <a:gd name="T2" fmla="*/ 1 w 2"/>
                <a:gd name="T3" fmla="*/ 1 h 14"/>
                <a:gd name="T4" fmla="*/ 1 w 2"/>
                <a:gd name="T5" fmla="*/ 14 h 14"/>
                <a:gd name="T6" fmla="*/ 0 w 2"/>
                <a:gd name="T7" fmla="*/ 0 h 14"/>
              </a:gdLst>
              <a:ahLst/>
              <a:cxnLst>
                <a:cxn ang="0">
                  <a:pos x="T0" y="T1"/>
                </a:cxn>
                <a:cxn ang="0">
                  <a:pos x="T2" y="T3"/>
                </a:cxn>
                <a:cxn ang="0">
                  <a:pos x="T4" y="T5"/>
                </a:cxn>
                <a:cxn ang="0">
                  <a:pos x="T6" y="T7"/>
                </a:cxn>
              </a:cxnLst>
              <a:rect l="0" t="0" r="r" b="b"/>
              <a:pathLst>
                <a:path w="2" h="14">
                  <a:moveTo>
                    <a:pt x="0" y="0"/>
                  </a:moveTo>
                  <a:cubicBezTo>
                    <a:pt x="0" y="0"/>
                    <a:pt x="0" y="0"/>
                    <a:pt x="1" y="1"/>
                  </a:cubicBezTo>
                  <a:cubicBezTo>
                    <a:pt x="1" y="5"/>
                    <a:pt x="2" y="9"/>
                    <a:pt x="1" y="14"/>
                  </a:cubicBezTo>
                  <a:cubicBezTo>
                    <a:pt x="0" y="9"/>
                    <a:pt x="0" y="5"/>
                    <a:pt x="0" y="0"/>
                  </a:cubicBezTo>
                  <a:close/>
                </a:path>
              </a:pathLst>
            </a:custGeom>
            <a:solidFill>
              <a:srgbClr val="9A6F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 name="Freeform 2369"/>
            <p:cNvSpPr>
              <a:spLocks/>
            </p:cNvSpPr>
            <p:nvPr/>
          </p:nvSpPr>
          <p:spPr bwMode="auto">
            <a:xfrm>
              <a:off x="1081" y="3238"/>
              <a:ext cx="10" cy="8"/>
            </a:xfrm>
            <a:custGeom>
              <a:avLst/>
              <a:gdLst>
                <a:gd name="T0" fmla="*/ 4 w 4"/>
                <a:gd name="T1" fmla="*/ 1 h 3"/>
                <a:gd name="T2" fmla="*/ 1 w 4"/>
                <a:gd name="T3" fmla="*/ 3 h 3"/>
                <a:gd name="T4" fmla="*/ 0 w 4"/>
                <a:gd name="T5" fmla="*/ 2 h 3"/>
                <a:gd name="T6" fmla="*/ 2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2"/>
                    <a:pt x="2" y="3"/>
                    <a:pt x="1" y="3"/>
                  </a:cubicBezTo>
                  <a:cubicBezTo>
                    <a:pt x="1" y="3"/>
                    <a:pt x="0" y="3"/>
                    <a:pt x="0" y="2"/>
                  </a:cubicBezTo>
                  <a:cubicBezTo>
                    <a:pt x="0" y="1"/>
                    <a:pt x="1" y="0"/>
                    <a:pt x="2" y="0"/>
                  </a:cubicBezTo>
                  <a:cubicBezTo>
                    <a:pt x="3" y="0"/>
                    <a:pt x="4" y="0"/>
                    <a:pt x="4" y="1"/>
                  </a:cubicBezTo>
                  <a:close/>
                </a:path>
              </a:pathLst>
            </a:custGeom>
            <a:solidFill>
              <a:srgbClr val="846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 name="Freeform 2370"/>
            <p:cNvSpPr>
              <a:spLocks/>
            </p:cNvSpPr>
            <p:nvPr/>
          </p:nvSpPr>
          <p:spPr bwMode="auto">
            <a:xfrm>
              <a:off x="1076" y="3217"/>
              <a:ext cx="12" cy="7"/>
            </a:xfrm>
            <a:custGeom>
              <a:avLst/>
              <a:gdLst>
                <a:gd name="T0" fmla="*/ 5 w 5"/>
                <a:gd name="T1" fmla="*/ 2 h 3"/>
                <a:gd name="T2" fmla="*/ 1 w 5"/>
                <a:gd name="T3" fmla="*/ 2 h 3"/>
                <a:gd name="T4" fmla="*/ 1 w 5"/>
                <a:gd name="T5" fmla="*/ 1 h 3"/>
                <a:gd name="T6" fmla="*/ 5 w 5"/>
                <a:gd name="T7" fmla="*/ 2 h 3"/>
              </a:gdLst>
              <a:ahLst/>
              <a:cxnLst>
                <a:cxn ang="0">
                  <a:pos x="T0" y="T1"/>
                </a:cxn>
                <a:cxn ang="0">
                  <a:pos x="T2" y="T3"/>
                </a:cxn>
                <a:cxn ang="0">
                  <a:pos x="T4" y="T5"/>
                </a:cxn>
                <a:cxn ang="0">
                  <a:pos x="T6" y="T7"/>
                </a:cxn>
              </a:cxnLst>
              <a:rect l="0" t="0" r="r" b="b"/>
              <a:pathLst>
                <a:path w="5" h="3">
                  <a:moveTo>
                    <a:pt x="5" y="2"/>
                  </a:moveTo>
                  <a:cubicBezTo>
                    <a:pt x="3" y="3"/>
                    <a:pt x="2" y="3"/>
                    <a:pt x="1" y="2"/>
                  </a:cubicBezTo>
                  <a:cubicBezTo>
                    <a:pt x="0" y="2"/>
                    <a:pt x="0" y="1"/>
                    <a:pt x="1" y="1"/>
                  </a:cubicBezTo>
                  <a:cubicBezTo>
                    <a:pt x="2" y="0"/>
                    <a:pt x="3" y="1"/>
                    <a:pt x="5" y="2"/>
                  </a:cubicBezTo>
                  <a:close/>
                </a:path>
              </a:pathLst>
            </a:custGeom>
            <a:solidFill>
              <a:srgbClr val="796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 name="Oval 2371"/>
            <p:cNvSpPr>
              <a:spLocks noChangeArrowheads="1"/>
            </p:cNvSpPr>
            <p:nvPr/>
          </p:nvSpPr>
          <p:spPr bwMode="auto">
            <a:xfrm>
              <a:off x="1079" y="3231"/>
              <a:ext cx="7" cy="5"/>
            </a:xfrm>
            <a:prstGeom prst="ellipse">
              <a:avLst/>
            </a:prstGeom>
            <a:solidFill>
              <a:srgbClr val="877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 name="Freeform 2372"/>
            <p:cNvSpPr>
              <a:spLocks/>
            </p:cNvSpPr>
            <p:nvPr/>
          </p:nvSpPr>
          <p:spPr bwMode="auto">
            <a:xfrm>
              <a:off x="1072" y="3236"/>
              <a:ext cx="7" cy="10"/>
            </a:xfrm>
            <a:custGeom>
              <a:avLst/>
              <a:gdLst>
                <a:gd name="T0" fmla="*/ 3 w 3"/>
                <a:gd name="T1" fmla="*/ 2 h 4"/>
                <a:gd name="T2" fmla="*/ 1 w 3"/>
                <a:gd name="T3" fmla="*/ 3 h 4"/>
                <a:gd name="T4" fmla="*/ 0 w 3"/>
                <a:gd name="T5" fmla="*/ 3 h 4"/>
                <a:gd name="T6" fmla="*/ 1 w 3"/>
                <a:gd name="T7" fmla="*/ 0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3"/>
                    <a:pt x="3" y="3"/>
                    <a:pt x="1" y="3"/>
                  </a:cubicBezTo>
                  <a:cubicBezTo>
                    <a:pt x="1" y="4"/>
                    <a:pt x="0" y="3"/>
                    <a:pt x="0" y="3"/>
                  </a:cubicBezTo>
                  <a:cubicBezTo>
                    <a:pt x="0" y="2"/>
                    <a:pt x="0" y="1"/>
                    <a:pt x="1" y="0"/>
                  </a:cubicBezTo>
                  <a:cubicBezTo>
                    <a:pt x="2" y="0"/>
                    <a:pt x="2" y="1"/>
                    <a:pt x="3" y="2"/>
                  </a:cubicBezTo>
                  <a:close/>
                </a:path>
              </a:pathLst>
            </a:custGeom>
            <a:solidFill>
              <a:srgbClr val="8D6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 name="Freeform 2373"/>
            <p:cNvSpPr>
              <a:spLocks/>
            </p:cNvSpPr>
            <p:nvPr/>
          </p:nvSpPr>
          <p:spPr bwMode="auto">
            <a:xfrm>
              <a:off x="1749" y="1439"/>
              <a:ext cx="7" cy="9"/>
            </a:xfrm>
            <a:custGeom>
              <a:avLst/>
              <a:gdLst>
                <a:gd name="T0" fmla="*/ 3 w 3"/>
                <a:gd name="T1" fmla="*/ 2 h 4"/>
                <a:gd name="T2" fmla="*/ 0 w 3"/>
                <a:gd name="T3" fmla="*/ 2 h 4"/>
                <a:gd name="T4" fmla="*/ 0 w 3"/>
                <a:gd name="T5" fmla="*/ 1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4"/>
                    <a:pt x="0" y="2"/>
                  </a:cubicBezTo>
                  <a:cubicBezTo>
                    <a:pt x="0" y="2"/>
                    <a:pt x="0" y="1"/>
                    <a:pt x="0" y="1"/>
                  </a:cubicBezTo>
                  <a:cubicBezTo>
                    <a:pt x="2" y="0"/>
                    <a:pt x="3" y="1"/>
                    <a:pt x="3" y="2"/>
                  </a:cubicBezTo>
                  <a:cubicBezTo>
                    <a:pt x="3" y="2"/>
                    <a:pt x="3" y="2"/>
                    <a:pt x="3" y="2"/>
                  </a:cubicBezTo>
                  <a:close/>
                </a:path>
              </a:pathLst>
            </a:custGeom>
            <a:solidFill>
              <a:srgbClr val="855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6" name="Freeform 2374"/>
            <p:cNvSpPr>
              <a:spLocks/>
            </p:cNvSpPr>
            <p:nvPr/>
          </p:nvSpPr>
          <p:spPr bwMode="auto">
            <a:xfrm>
              <a:off x="1716" y="2547"/>
              <a:ext cx="5" cy="9"/>
            </a:xfrm>
            <a:custGeom>
              <a:avLst/>
              <a:gdLst>
                <a:gd name="T0" fmla="*/ 2 w 2"/>
                <a:gd name="T1" fmla="*/ 2 h 4"/>
                <a:gd name="T2" fmla="*/ 0 w 2"/>
                <a:gd name="T3" fmla="*/ 4 h 4"/>
                <a:gd name="T4" fmla="*/ 0 w 2"/>
                <a:gd name="T5" fmla="*/ 0 h 4"/>
                <a:gd name="T6" fmla="*/ 2 w 2"/>
                <a:gd name="T7" fmla="*/ 2 h 4"/>
              </a:gdLst>
              <a:ahLst/>
              <a:cxnLst>
                <a:cxn ang="0">
                  <a:pos x="T0" y="T1"/>
                </a:cxn>
                <a:cxn ang="0">
                  <a:pos x="T2" y="T3"/>
                </a:cxn>
                <a:cxn ang="0">
                  <a:pos x="T4" y="T5"/>
                </a:cxn>
                <a:cxn ang="0">
                  <a:pos x="T6" y="T7"/>
                </a:cxn>
              </a:cxnLst>
              <a:rect l="0" t="0" r="r" b="b"/>
              <a:pathLst>
                <a:path w="2" h="4">
                  <a:moveTo>
                    <a:pt x="2" y="2"/>
                  </a:moveTo>
                  <a:cubicBezTo>
                    <a:pt x="2" y="3"/>
                    <a:pt x="1" y="4"/>
                    <a:pt x="0" y="4"/>
                  </a:cubicBezTo>
                  <a:cubicBezTo>
                    <a:pt x="0" y="2"/>
                    <a:pt x="0" y="1"/>
                    <a:pt x="0" y="0"/>
                  </a:cubicBezTo>
                  <a:cubicBezTo>
                    <a:pt x="1" y="0"/>
                    <a:pt x="1" y="1"/>
                    <a:pt x="2" y="2"/>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7" name="Freeform 2375"/>
            <p:cNvSpPr>
              <a:spLocks/>
            </p:cNvSpPr>
            <p:nvPr/>
          </p:nvSpPr>
          <p:spPr bwMode="auto">
            <a:xfrm>
              <a:off x="1076" y="2748"/>
              <a:ext cx="7" cy="7"/>
            </a:xfrm>
            <a:custGeom>
              <a:avLst/>
              <a:gdLst>
                <a:gd name="T0" fmla="*/ 3 w 3"/>
                <a:gd name="T1" fmla="*/ 2 h 3"/>
                <a:gd name="T2" fmla="*/ 2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3" y="3"/>
                    <a:pt x="2" y="3"/>
                  </a:cubicBezTo>
                  <a:cubicBezTo>
                    <a:pt x="1" y="3"/>
                    <a:pt x="0" y="2"/>
                    <a:pt x="0" y="1"/>
                  </a:cubicBezTo>
                  <a:cubicBezTo>
                    <a:pt x="0" y="0"/>
                    <a:pt x="1" y="0"/>
                    <a:pt x="2" y="0"/>
                  </a:cubicBezTo>
                  <a:cubicBezTo>
                    <a:pt x="3" y="0"/>
                    <a:pt x="3" y="1"/>
                    <a:pt x="3" y="2"/>
                  </a:cubicBezTo>
                  <a:close/>
                </a:path>
              </a:pathLst>
            </a:custGeom>
            <a:solidFill>
              <a:srgbClr val="896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8" name="Freeform 2376"/>
            <p:cNvSpPr>
              <a:spLocks/>
            </p:cNvSpPr>
            <p:nvPr/>
          </p:nvSpPr>
          <p:spPr bwMode="auto">
            <a:xfrm>
              <a:off x="1045" y="3272"/>
              <a:ext cx="5" cy="61"/>
            </a:xfrm>
            <a:custGeom>
              <a:avLst/>
              <a:gdLst>
                <a:gd name="T0" fmla="*/ 0 w 2"/>
                <a:gd name="T1" fmla="*/ 3 h 26"/>
                <a:gd name="T2" fmla="*/ 0 w 2"/>
                <a:gd name="T3" fmla="*/ 0 h 26"/>
                <a:gd name="T4" fmla="*/ 2 w 2"/>
                <a:gd name="T5" fmla="*/ 18 h 26"/>
                <a:gd name="T6" fmla="*/ 1 w 2"/>
                <a:gd name="T7" fmla="*/ 26 h 26"/>
                <a:gd name="T8" fmla="*/ 0 w 2"/>
                <a:gd name="T9" fmla="*/ 3 h 26"/>
              </a:gdLst>
              <a:ahLst/>
              <a:cxnLst>
                <a:cxn ang="0">
                  <a:pos x="T0" y="T1"/>
                </a:cxn>
                <a:cxn ang="0">
                  <a:pos x="T2" y="T3"/>
                </a:cxn>
                <a:cxn ang="0">
                  <a:pos x="T4" y="T5"/>
                </a:cxn>
                <a:cxn ang="0">
                  <a:pos x="T6" y="T7"/>
                </a:cxn>
                <a:cxn ang="0">
                  <a:pos x="T8" y="T9"/>
                </a:cxn>
              </a:cxnLst>
              <a:rect l="0" t="0" r="r" b="b"/>
              <a:pathLst>
                <a:path w="2" h="26">
                  <a:moveTo>
                    <a:pt x="0" y="3"/>
                  </a:moveTo>
                  <a:cubicBezTo>
                    <a:pt x="0" y="2"/>
                    <a:pt x="0" y="1"/>
                    <a:pt x="0" y="0"/>
                  </a:cubicBezTo>
                  <a:cubicBezTo>
                    <a:pt x="1" y="6"/>
                    <a:pt x="2" y="12"/>
                    <a:pt x="2" y="18"/>
                  </a:cubicBezTo>
                  <a:cubicBezTo>
                    <a:pt x="0" y="21"/>
                    <a:pt x="2" y="23"/>
                    <a:pt x="1" y="26"/>
                  </a:cubicBezTo>
                  <a:cubicBezTo>
                    <a:pt x="0" y="18"/>
                    <a:pt x="0" y="11"/>
                    <a:pt x="0" y="3"/>
                  </a:cubicBezTo>
                  <a:close/>
                </a:path>
              </a:pathLst>
            </a:custGeom>
            <a:solidFill>
              <a:srgbClr val="92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9" name="Freeform 2377"/>
            <p:cNvSpPr>
              <a:spLocks/>
            </p:cNvSpPr>
            <p:nvPr/>
          </p:nvSpPr>
          <p:spPr bwMode="auto">
            <a:xfrm>
              <a:off x="1050" y="3269"/>
              <a:ext cx="5" cy="36"/>
            </a:xfrm>
            <a:custGeom>
              <a:avLst/>
              <a:gdLst>
                <a:gd name="T0" fmla="*/ 0 w 2"/>
                <a:gd name="T1" fmla="*/ 0 h 15"/>
                <a:gd name="T2" fmla="*/ 2 w 2"/>
                <a:gd name="T3" fmla="*/ 15 h 15"/>
                <a:gd name="T4" fmla="*/ 0 w 2"/>
                <a:gd name="T5" fmla="*/ 0 h 15"/>
              </a:gdLst>
              <a:ahLst/>
              <a:cxnLst>
                <a:cxn ang="0">
                  <a:pos x="T0" y="T1"/>
                </a:cxn>
                <a:cxn ang="0">
                  <a:pos x="T2" y="T3"/>
                </a:cxn>
                <a:cxn ang="0">
                  <a:pos x="T4" y="T5"/>
                </a:cxn>
              </a:cxnLst>
              <a:rect l="0" t="0" r="r" b="b"/>
              <a:pathLst>
                <a:path w="2" h="15">
                  <a:moveTo>
                    <a:pt x="0" y="0"/>
                  </a:moveTo>
                  <a:cubicBezTo>
                    <a:pt x="1" y="5"/>
                    <a:pt x="2" y="10"/>
                    <a:pt x="2" y="15"/>
                  </a:cubicBezTo>
                  <a:cubicBezTo>
                    <a:pt x="1" y="10"/>
                    <a:pt x="0" y="5"/>
                    <a:pt x="0" y="0"/>
                  </a:cubicBezTo>
                  <a:close/>
                </a:path>
              </a:pathLst>
            </a:custGeom>
            <a:solidFill>
              <a:srgbClr val="987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0" name="Freeform 2378"/>
            <p:cNvSpPr>
              <a:spLocks/>
            </p:cNvSpPr>
            <p:nvPr/>
          </p:nvSpPr>
          <p:spPr bwMode="auto">
            <a:xfrm>
              <a:off x="1595" y="1605"/>
              <a:ext cx="14" cy="14"/>
            </a:xfrm>
            <a:custGeom>
              <a:avLst/>
              <a:gdLst>
                <a:gd name="T0" fmla="*/ 1 w 6"/>
                <a:gd name="T1" fmla="*/ 6 h 6"/>
                <a:gd name="T2" fmla="*/ 2 w 6"/>
                <a:gd name="T3" fmla="*/ 2 h 6"/>
                <a:gd name="T4" fmla="*/ 4 w 6"/>
                <a:gd name="T5" fmla="*/ 1 h 6"/>
                <a:gd name="T6" fmla="*/ 5 w 6"/>
                <a:gd name="T7" fmla="*/ 3 h 6"/>
                <a:gd name="T8" fmla="*/ 3 w 6"/>
                <a:gd name="T9" fmla="*/ 5 h 6"/>
                <a:gd name="T10" fmla="*/ 1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1" y="6"/>
                  </a:moveTo>
                  <a:cubicBezTo>
                    <a:pt x="1" y="5"/>
                    <a:pt x="0" y="3"/>
                    <a:pt x="2" y="2"/>
                  </a:cubicBezTo>
                  <a:cubicBezTo>
                    <a:pt x="3" y="1"/>
                    <a:pt x="3" y="0"/>
                    <a:pt x="4" y="1"/>
                  </a:cubicBezTo>
                  <a:cubicBezTo>
                    <a:pt x="4" y="2"/>
                    <a:pt x="6" y="3"/>
                    <a:pt x="5" y="3"/>
                  </a:cubicBezTo>
                  <a:cubicBezTo>
                    <a:pt x="3" y="3"/>
                    <a:pt x="5" y="6"/>
                    <a:pt x="3" y="5"/>
                  </a:cubicBezTo>
                  <a:cubicBezTo>
                    <a:pt x="2" y="5"/>
                    <a:pt x="2" y="6"/>
                    <a:pt x="1" y="6"/>
                  </a:cubicBezTo>
                  <a:close/>
                </a:path>
              </a:pathLst>
            </a:custGeom>
            <a:solidFill>
              <a:srgbClr val="DBC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1" name="Freeform 2379"/>
            <p:cNvSpPr>
              <a:spLocks/>
            </p:cNvSpPr>
            <p:nvPr/>
          </p:nvSpPr>
          <p:spPr bwMode="auto">
            <a:xfrm>
              <a:off x="1728" y="2538"/>
              <a:ext cx="7" cy="11"/>
            </a:xfrm>
            <a:custGeom>
              <a:avLst/>
              <a:gdLst>
                <a:gd name="T0" fmla="*/ 3 w 3"/>
                <a:gd name="T1" fmla="*/ 5 h 5"/>
                <a:gd name="T2" fmla="*/ 0 w 3"/>
                <a:gd name="T3" fmla="*/ 2 h 5"/>
                <a:gd name="T4" fmla="*/ 1 w 3"/>
                <a:gd name="T5" fmla="*/ 0 h 5"/>
                <a:gd name="T6" fmla="*/ 3 w 3"/>
                <a:gd name="T7" fmla="*/ 5 h 5"/>
                <a:gd name="T8" fmla="*/ 3 w 3"/>
                <a:gd name="T9" fmla="*/ 5 h 5"/>
              </a:gdLst>
              <a:ahLst/>
              <a:cxnLst>
                <a:cxn ang="0">
                  <a:pos x="T0" y="T1"/>
                </a:cxn>
                <a:cxn ang="0">
                  <a:pos x="T2" y="T3"/>
                </a:cxn>
                <a:cxn ang="0">
                  <a:pos x="T4" y="T5"/>
                </a:cxn>
                <a:cxn ang="0">
                  <a:pos x="T6" y="T7"/>
                </a:cxn>
                <a:cxn ang="0">
                  <a:pos x="T8" y="T9"/>
                </a:cxn>
              </a:cxnLst>
              <a:rect l="0" t="0" r="r" b="b"/>
              <a:pathLst>
                <a:path w="3" h="5">
                  <a:moveTo>
                    <a:pt x="3" y="5"/>
                  </a:moveTo>
                  <a:cubicBezTo>
                    <a:pt x="1" y="5"/>
                    <a:pt x="0" y="4"/>
                    <a:pt x="0" y="2"/>
                  </a:cubicBezTo>
                  <a:cubicBezTo>
                    <a:pt x="0" y="1"/>
                    <a:pt x="0" y="0"/>
                    <a:pt x="1" y="0"/>
                  </a:cubicBezTo>
                  <a:cubicBezTo>
                    <a:pt x="3" y="2"/>
                    <a:pt x="3" y="3"/>
                    <a:pt x="3" y="5"/>
                  </a:cubicBezTo>
                  <a:cubicBezTo>
                    <a:pt x="3" y="5"/>
                    <a:pt x="3" y="5"/>
                    <a:pt x="3" y="5"/>
                  </a:cubicBezTo>
                  <a:close/>
                </a:path>
              </a:pathLst>
            </a:custGeom>
            <a:solidFill>
              <a:srgbClr val="8D7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2" name="Freeform 2380"/>
            <p:cNvSpPr>
              <a:spLocks/>
            </p:cNvSpPr>
            <p:nvPr/>
          </p:nvSpPr>
          <p:spPr bwMode="auto">
            <a:xfrm>
              <a:off x="974" y="1174"/>
              <a:ext cx="45" cy="101"/>
            </a:xfrm>
            <a:custGeom>
              <a:avLst/>
              <a:gdLst>
                <a:gd name="T0" fmla="*/ 17 w 19"/>
                <a:gd name="T1" fmla="*/ 25 h 43"/>
                <a:gd name="T2" fmla="*/ 17 w 19"/>
                <a:gd name="T3" fmla="*/ 26 h 43"/>
                <a:gd name="T4" fmla="*/ 1 w 19"/>
                <a:gd name="T5" fmla="*/ 41 h 43"/>
                <a:gd name="T6" fmla="*/ 0 w 19"/>
                <a:gd name="T7" fmla="*/ 41 h 43"/>
                <a:gd name="T8" fmla="*/ 9 w 19"/>
                <a:gd name="T9" fmla="*/ 37 h 43"/>
                <a:gd name="T10" fmla="*/ 14 w 19"/>
                <a:gd name="T11" fmla="*/ 31 h 43"/>
                <a:gd name="T12" fmla="*/ 13 w 19"/>
                <a:gd name="T13" fmla="*/ 25 h 43"/>
                <a:gd name="T14" fmla="*/ 9 w 19"/>
                <a:gd name="T15" fmla="*/ 23 h 43"/>
                <a:gd name="T16" fmla="*/ 7 w 19"/>
                <a:gd name="T17" fmla="*/ 27 h 43"/>
                <a:gd name="T18" fmla="*/ 7 w 19"/>
                <a:gd name="T19" fmla="*/ 31 h 43"/>
                <a:gd name="T20" fmla="*/ 6 w 19"/>
                <a:gd name="T21" fmla="*/ 31 h 43"/>
                <a:gd name="T22" fmla="*/ 2 w 19"/>
                <a:gd name="T23" fmla="*/ 26 h 43"/>
                <a:gd name="T24" fmla="*/ 2 w 19"/>
                <a:gd name="T25" fmla="*/ 26 h 43"/>
                <a:gd name="T26" fmla="*/ 9 w 19"/>
                <a:gd name="T27" fmla="*/ 7 h 43"/>
                <a:gd name="T28" fmla="*/ 12 w 19"/>
                <a:gd name="T29" fmla="*/ 0 h 43"/>
                <a:gd name="T30" fmla="*/ 17 w 19"/>
                <a:gd name="T31" fmla="*/ 5 h 43"/>
                <a:gd name="T32" fmla="*/ 17 w 19"/>
                <a:gd name="T33" fmla="*/ 19 h 43"/>
                <a:gd name="T34" fmla="*/ 14 w 19"/>
                <a:gd name="T35" fmla="*/ 21 h 43"/>
                <a:gd name="T36" fmla="*/ 15 w 19"/>
                <a:gd name="T37" fmla="*/ 12 h 43"/>
                <a:gd name="T38" fmla="*/ 14 w 19"/>
                <a:gd name="T39" fmla="*/ 6 h 43"/>
                <a:gd name="T40" fmla="*/ 12 w 19"/>
                <a:gd name="T41" fmla="*/ 19 h 43"/>
                <a:gd name="T42" fmla="*/ 17 w 1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43">
                  <a:moveTo>
                    <a:pt x="17" y="25"/>
                  </a:moveTo>
                  <a:cubicBezTo>
                    <a:pt x="17" y="25"/>
                    <a:pt x="17" y="26"/>
                    <a:pt x="17" y="26"/>
                  </a:cubicBezTo>
                  <a:cubicBezTo>
                    <a:pt x="18" y="35"/>
                    <a:pt x="10" y="43"/>
                    <a:pt x="1" y="41"/>
                  </a:cubicBezTo>
                  <a:cubicBezTo>
                    <a:pt x="1" y="41"/>
                    <a:pt x="1" y="41"/>
                    <a:pt x="0" y="41"/>
                  </a:cubicBezTo>
                  <a:cubicBezTo>
                    <a:pt x="3" y="39"/>
                    <a:pt x="5" y="37"/>
                    <a:pt x="9" y="37"/>
                  </a:cubicBezTo>
                  <a:cubicBezTo>
                    <a:pt x="12" y="37"/>
                    <a:pt x="13" y="34"/>
                    <a:pt x="14" y="31"/>
                  </a:cubicBezTo>
                  <a:cubicBezTo>
                    <a:pt x="15" y="29"/>
                    <a:pt x="15" y="27"/>
                    <a:pt x="13" y="25"/>
                  </a:cubicBezTo>
                  <a:cubicBezTo>
                    <a:pt x="12" y="24"/>
                    <a:pt x="10" y="23"/>
                    <a:pt x="9" y="23"/>
                  </a:cubicBezTo>
                  <a:cubicBezTo>
                    <a:pt x="7" y="24"/>
                    <a:pt x="7" y="26"/>
                    <a:pt x="7" y="27"/>
                  </a:cubicBezTo>
                  <a:cubicBezTo>
                    <a:pt x="7" y="29"/>
                    <a:pt x="7" y="30"/>
                    <a:pt x="7" y="31"/>
                  </a:cubicBezTo>
                  <a:cubicBezTo>
                    <a:pt x="7" y="31"/>
                    <a:pt x="6" y="31"/>
                    <a:pt x="6" y="31"/>
                  </a:cubicBezTo>
                  <a:cubicBezTo>
                    <a:pt x="5" y="29"/>
                    <a:pt x="4" y="27"/>
                    <a:pt x="2" y="26"/>
                  </a:cubicBezTo>
                  <a:cubicBezTo>
                    <a:pt x="2" y="26"/>
                    <a:pt x="2" y="26"/>
                    <a:pt x="2" y="26"/>
                  </a:cubicBezTo>
                  <a:cubicBezTo>
                    <a:pt x="8" y="21"/>
                    <a:pt x="8" y="14"/>
                    <a:pt x="9" y="7"/>
                  </a:cubicBezTo>
                  <a:cubicBezTo>
                    <a:pt x="9" y="5"/>
                    <a:pt x="9" y="2"/>
                    <a:pt x="12" y="0"/>
                  </a:cubicBezTo>
                  <a:cubicBezTo>
                    <a:pt x="15" y="0"/>
                    <a:pt x="17" y="2"/>
                    <a:pt x="17" y="5"/>
                  </a:cubicBezTo>
                  <a:cubicBezTo>
                    <a:pt x="19" y="10"/>
                    <a:pt x="18" y="15"/>
                    <a:pt x="17" y="19"/>
                  </a:cubicBezTo>
                  <a:cubicBezTo>
                    <a:pt x="17" y="21"/>
                    <a:pt x="16" y="22"/>
                    <a:pt x="14" y="21"/>
                  </a:cubicBezTo>
                  <a:cubicBezTo>
                    <a:pt x="13" y="18"/>
                    <a:pt x="14" y="15"/>
                    <a:pt x="15" y="12"/>
                  </a:cubicBezTo>
                  <a:cubicBezTo>
                    <a:pt x="15" y="10"/>
                    <a:pt x="16" y="8"/>
                    <a:pt x="14" y="6"/>
                  </a:cubicBezTo>
                  <a:cubicBezTo>
                    <a:pt x="13" y="10"/>
                    <a:pt x="10" y="14"/>
                    <a:pt x="12" y="19"/>
                  </a:cubicBezTo>
                  <a:cubicBezTo>
                    <a:pt x="13" y="22"/>
                    <a:pt x="17" y="22"/>
                    <a:pt x="17" y="25"/>
                  </a:cubicBezTo>
                  <a:close/>
                </a:path>
              </a:pathLst>
            </a:custGeom>
            <a:solidFill>
              <a:srgbClr val="D98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3" name="Freeform 2381"/>
            <p:cNvSpPr>
              <a:spLocks/>
            </p:cNvSpPr>
            <p:nvPr/>
          </p:nvSpPr>
          <p:spPr bwMode="auto">
            <a:xfrm>
              <a:off x="917" y="1169"/>
              <a:ext cx="86" cy="73"/>
            </a:xfrm>
            <a:custGeom>
              <a:avLst/>
              <a:gdLst>
                <a:gd name="T0" fmla="*/ 36 w 36"/>
                <a:gd name="T1" fmla="*/ 2 h 31"/>
                <a:gd name="T2" fmla="*/ 33 w 36"/>
                <a:gd name="T3" fmla="*/ 16 h 31"/>
                <a:gd name="T4" fmla="*/ 26 w 36"/>
                <a:gd name="T5" fmla="*/ 28 h 31"/>
                <a:gd name="T6" fmla="*/ 0 w 36"/>
                <a:gd name="T7" fmla="*/ 25 h 31"/>
                <a:gd name="T8" fmla="*/ 14 w 36"/>
                <a:gd name="T9" fmla="*/ 28 h 31"/>
                <a:gd name="T10" fmla="*/ 23 w 36"/>
                <a:gd name="T11" fmla="*/ 27 h 31"/>
                <a:gd name="T12" fmla="*/ 31 w 36"/>
                <a:gd name="T13" fmla="*/ 18 h 31"/>
                <a:gd name="T14" fmla="*/ 35 w 36"/>
                <a:gd name="T15" fmla="*/ 0 h 31"/>
                <a:gd name="T16" fmla="*/ 36 w 36"/>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1">
                  <a:moveTo>
                    <a:pt x="36" y="2"/>
                  </a:moveTo>
                  <a:cubicBezTo>
                    <a:pt x="34" y="6"/>
                    <a:pt x="33" y="11"/>
                    <a:pt x="33" y="16"/>
                  </a:cubicBezTo>
                  <a:cubicBezTo>
                    <a:pt x="33" y="21"/>
                    <a:pt x="31" y="25"/>
                    <a:pt x="26" y="28"/>
                  </a:cubicBezTo>
                  <a:cubicBezTo>
                    <a:pt x="17" y="31"/>
                    <a:pt x="8" y="31"/>
                    <a:pt x="0" y="25"/>
                  </a:cubicBezTo>
                  <a:cubicBezTo>
                    <a:pt x="4" y="26"/>
                    <a:pt x="9" y="28"/>
                    <a:pt x="14" y="28"/>
                  </a:cubicBezTo>
                  <a:cubicBezTo>
                    <a:pt x="17" y="29"/>
                    <a:pt x="20" y="28"/>
                    <a:pt x="23" y="27"/>
                  </a:cubicBezTo>
                  <a:cubicBezTo>
                    <a:pt x="28" y="26"/>
                    <a:pt x="31" y="23"/>
                    <a:pt x="31" y="18"/>
                  </a:cubicBezTo>
                  <a:cubicBezTo>
                    <a:pt x="31" y="12"/>
                    <a:pt x="32" y="6"/>
                    <a:pt x="35" y="0"/>
                  </a:cubicBezTo>
                  <a:cubicBezTo>
                    <a:pt x="36" y="0"/>
                    <a:pt x="36" y="1"/>
                    <a:pt x="36" y="2"/>
                  </a:cubicBezTo>
                  <a:close/>
                </a:path>
              </a:pathLst>
            </a:custGeom>
            <a:solidFill>
              <a:srgbClr val="7D2C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4" name="Freeform 2382"/>
            <p:cNvSpPr>
              <a:spLocks/>
            </p:cNvSpPr>
            <p:nvPr/>
          </p:nvSpPr>
          <p:spPr bwMode="auto">
            <a:xfrm>
              <a:off x="829" y="1193"/>
              <a:ext cx="17" cy="18"/>
            </a:xfrm>
            <a:custGeom>
              <a:avLst/>
              <a:gdLst>
                <a:gd name="T0" fmla="*/ 7 w 7"/>
                <a:gd name="T1" fmla="*/ 8 h 8"/>
                <a:gd name="T2" fmla="*/ 1 w 7"/>
                <a:gd name="T3" fmla="*/ 4 h 8"/>
                <a:gd name="T4" fmla="*/ 2 w 7"/>
                <a:gd name="T5" fmla="*/ 0 h 8"/>
                <a:gd name="T6" fmla="*/ 4 w 7"/>
                <a:gd name="T7" fmla="*/ 2 h 8"/>
                <a:gd name="T8" fmla="*/ 7 w 7"/>
                <a:gd name="T9" fmla="*/ 8 h 8"/>
              </a:gdLst>
              <a:ahLst/>
              <a:cxnLst>
                <a:cxn ang="0">
                  <a:pos x="T0" y="T1"/>
                </a:cxn>
                <a:cxn ang="0">
                  <a:pos x="T2" y="T3"/>
                </a:cxn>
                <a:cxn ang="0">
                  <a:pos x="T4" y="T5"/>
                </a:cxn>
                <a:cxn ang="0">
                  <a:pos x="T6" y="T7"/>
                </a:cxn>
                <a:cxn ang="0">
                  <a:pos x="T8" y="T9"/>
                </a:cxn>
              </a:cxnLst>
              <a:rect l="0" t="0" r="r" b="b"/>
              <a:pathLst>
                <a:path w="7" h="8">
                  <a:moveTo>
                    <a:pt x="7" y="8"/>
                  </a:moveTo>
                  <a:cubicBezTo>
                    <a:pt x="4" y="8"/>
                    <a:pt x="2" y="6"/>
                    <a:pt x="1" y="4"/>
                  </a:cubicBezTo>
                  <a:cubicBezTo>
                    <a:pt x="0" y="2"/>
                    <a:pt x="1" y="1"/>
                    <a:pt x="2" y="0"/>
                  </a:cubicBezTo>
                  <a:cubicBezTo>
                    <a:pt x="4" y="0"/>
                    <a:pt x="4" y="1"/>
                    <a:pt x="4" y="2"/>
                  </a:cubicBezTo>
                  <a:cubicBezTo>
                    <a:pt x="4" y="5"/>
                    <a:pt x="6" y="6"/>
                    <a:pt x="7" y="8"/>
                  </a:cubicBezTo>
                  <a:close/>
                </a:path>
              </a:pathLst>
            </a:custGeom>
            <a:solidFill>
              <a:srgbClr val="F9DB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5" name="Freeform 2383"/>
            <p:cNvSpPr>
              <a:spLocks/>
            </p:cNvSpPr>
            <p:nvPr/>
          </p:nvSpPr>
          <p:spPr bwMode="auto">
            <a:xfrm>
              <a:off x="979" y="1235"/>
              <a:ext cx="9" cy="12"/>
            </a:xfrm>
            <a:custGeom>
              <a:avLst/>
              <a:gdLst>
                <a:gd name="T0" fmla="*/ 0 w 4"/>
                <a:gd name="T1" fmla="*/ 0 h 5"/>
                <a:gd name="T2" fmla="*/ 4 w 4"/>
                <a:gd name="T3" fmla="*/ 5 h 5"/>
                <a:gd name="T4" fmla="*/ 0 w 4"/>
                <a:gd name="T5" fmla="*/ 0 h 5"/>
              </a:gdLst>
              <a:ahLst/>
              <a:cxnLst>
                <a:cxn ang="0">
                  <a:pos x="T0" y="T1"/>
                </a:cxn>
                <a:cxn ang="0">
                  <a:pos x="T2" y="T3"/>
                </a:cxn>
                <a:cxn ang="0">
                  <a:pos x="T4" y="T5"/>
                </a:cxn>
              </a:cxnLst>
              <a:rect l="0" t="0" r="r" b="b"/>
              <a:pathLst>
                <a:path w="4" h="5">
                  <a:moveTo>
                    <a:pt x="0" y="0"/>
                  </a:moveTo>
                  <a:cubicBezTo>
                    <a:pt x="3" y="1"/>
                    <a:pt x="4" y="2"/>
                    <a:pt x="4" y="5"/>
                  </a:cubicBezTo>
                  <a:cubicBezTo>
                    <a:pt x="3" y="4"/>
                    <a:pt x="1" y="2"/>
                    <a:pt x="0" y="0"/>
                  </a:cubicBezTo>
                  <a:close/>
                </a:path>
              </a:pathLst>
            </a:custGeom>
            <a:solidFill>
              <a:srgbClr val="7D2C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6" name="Freeform 2384"/>
            <p:cNvSpPr>
              <a:spLocks/>
            </p:cNvSpPr>
            <p:nvPr/>
          </p:nvSpPr>
          <p:spPr bwMode="auto">
            <a:xfrm>
              <a:off x="955" y="2175"/>
              <a:ext cx="17" cy="10"/>
            </a:xfrm>
            <a:custGeom>
              <a:avLst/>
              <a:gdLst>
                <a:gd name="T0" fmla="*/ 4 w 7"/>
                <a:gd name="T1" fmla="*/ 4 h 4"/>
                <a:gd name="T2" fmla="*/ 3 w 7"/>
                <a:gd name="T3" fmla="*/ 3 h 4"/>
                <a:gd name="T4" fmla="*/ 1 w 7"/>
                <a:gd name="T5" fmla="*/ 0 h 4"/>
                <a:gd name="T6" fmla="*/ 2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3" y="3"/>
                    <a:pt x="3" y="3"/>
                  </a:cubicBezTo>
                  <a:cubicBezTo>
                    <a:pt x="3" y="2"/>
                    <a:pt x="0" y="3"/>
                    <a:pt x="1" y="0"/>
                  </a:cubicBezTo>
                  <a:cubicBezTo>
                    <a:pt x="1" y="0"/>
                    <a:pt x="2" y="0"/>
                    <a:pt x="2" y="1"/>
                  </a:cubicBezTo>
                  <a:cubicBezTo>
                    <a:pt x="3" y="2"/>
                    <a:pt x="7" y="1"/>
                    <a:pt x="4" y="4"/>
                  </a:cubicBezTo>
                  <a:close/>
                </a:path>
              </a:pathLst>
            </a:custGeom>
            <a:solidFill>
              <a:srgbClr val="9878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7" name="Freeform 2385"/>
            <p:cNvSpPr>
              <a:spLocks/>
            </p:cNvSpPr>
            <p:nvPr/>
          </p:nvSpPr>
          <p:spPr bwMode="auto">
            <a:xfrm>
              <a:off x="948" y="2173"/>
              <a:ext cx="7" cy="7"/>
            </a:xfrm>
            <a:custGeom>
              <a:avLst/>
              <a:gdLst>
                <a:gd name="T0" fmla="*/ 0 w 3"/>
                <a:gd name="T1" fmla="*/ 2 h 3"/>
                <a:gd name="T2" fmla="*/ 1 w 3"/>
                <a:gd name="T3" fmla="*/ 0 h 3"/>
                <a:gd name="T4" fmla="*/ 3 w 3"/>
                <a:gd name="T5" fmla="*/ 1 h 3"/>
                <a:gd name="T6" fmla="*/ 1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1"/>
                    <a:pt x="0" y="0"/>
                    <a:pt x="1" y="0"/>
                  </a:cubicBezTo>
                  <a:cubicBezTo>
                    <a:pt x="2" y="0"/>
                    <a:pt x="3" y="1"/>
                    <a:pt x="3" y="1"/>
                  </a:cubicBezTo>
                  <a:cubicBezTo>
                    <a:pt x="3" y="2"/>
                    <a:pt x="2" y="3"/>
                    <a:pt x="1" y="3"/>
                  </a:cubicBezTo>
                  <a:cubicBezTo>
                    <a:pt x="0" y="3"/>
                    <a:pt x="0" y="2"/>
                    <a:pt x="0" y="2"/>
                  </a:cubicBezTo>
                  <a:close/>
                </a:path>
              </a:pathLst>
            </a:custGeom>
            <a:solidFill>
              <a:srgbClr val="9E8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8" name="Freeform 2386"/>
            <p:cNvSpPr>
              <a:spLocks/>
            </p:cNvSpPr>
            <p:nvPr/>
          </p:nvSpPr>
          <p:spPr bwMode="auto">
            <a:xfrm>
              <a:off x="948" y="2182"/>
              <a:ext cx="12" cy="10"/>
            </a:xfrm>
            <a:custGeom>
              <a:avLst/>
              <a:gdLst>
                <a:gd name="T0" fmla="*/ 5 w 5"/>
                <a:gd name="T1" fmla="*/ 3 h 4"/>
                <a:gd name="T2" fmla="*/ 0 w 5"/>
                <a:gd name="T3" fmla="*/ 0 h 4"/>
                <a:gd name="T4" fmla="*/ 5 w 5"/>
                <a:gd name="T5" fmla="*/ 3 h 4"/>
              </a:gdLst>
              <a:ahLst/>
              <a:cxnLst>
                <a:cxn ang="0">
                  <a:pos x="T0" y="T1"/>
                </a:cxn>
                <a:cxn ang="0">
                  <a:pos x="T2" y="T3"/>
                </a:cxn>
                <a:cxn ang="0">
                  <a:pos x="T4" y="T5"/>
                </a:cxn>
              </a:cxnLst>
              <a:rect l="0" t="0" r="r" b="b"/>
              <a:pathLst>
                <a:path w="5" h="4">
                  <a:moveTo>
                    <a:pt x="5" y="3"/>
                  </a:moveTo>
                  <a:cubicBezTo>
                    <a:pt x="3" y="4"/>
                    <a:pt x="2" y="2"/>
                    <a:pt x="0" y="0"/>
                  </a:cubicBezTo>
                  <a:cubicBezTo>
                    <a:pt x="3" y="0"/>
                    <a:pt x="5" y="0"/>
                    <a:pt x="5" y="3"/>
                  </a:cubicBezTo>
                  <a:close/>
                </a:path>
              </a:pathLst>
            </a:custGeom>
            <a:solidFill>
              <a:srgbClr val="9E8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9" name="Freeform 2387"/>
            <p:cNvSpPr>
              <a:spLocks/>
            </p:cNvSpPr>
            <p:nvPr/>
          </p:nvSpPr>
          <p:spPr bwMode="auto">
            <a:xfrm>
              <a:off x="969" y="1235"/>
              <a:ext cx="50" cy="40"/>
            </a:xfrm>
            <a:custGeom>
              <a:avLst/>
              <a:gdLst>
                <a:gd name="T0" fmla="*/ 2 w 21"/>
                <a:gd name="T1" fmla="*/ 15 h 17"/>
                <a:gd name="T2" fmla="*/ 13 w 21"/>
                <a:gd name="T3" fmla="*/ 13 h 17"/>
                <a:gd name="T4" fmla="*/ 16 w 21"/>
                <a:gd name="T5" fmla="*/ 9 h 17"/>
                <a:gd name="T6" fmla="*/ 19 w 21"/>
                <a:gd name="T7" fmla="*/ 0 h 17"/>
                <a:gd name="T8" fmla="*/ 20 w 21"/>
                <a:gd name="T9" fmla="*/ 5 h 17"/>
                <a:gd name="T10" fmla="*/ 17 w 21"/>
                <a:gd name="T11" fmla="*/ 17 h 17"/>
                <a:gd name="T12" fmla="*/ 11 w 21"/>
                <a:gd name="T13" fmla="*/ 15 h 17"/>
                <a:gd name="T14" fmla="*/ 5 w 21"/>
                <a:gd name="T15" fmla="*/ 16 h 17"/>
                <a:gd name="T16" fmla="*/ 0 w 21"/>
                <a:gd name="T17" fmla="*/ 16 h 17"/>
                <a:gd name="T18" fmla="*/ 2 w 21"/>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7">
                  <a:moveTo>
                    <a:pt x="2" y="15"/>
                  </a:moveTo>
                  <a:cubicBezTo>
                    <a:pt x="6" y="15"/>
                    <a:pt x="9" y="14"/>
                    <a:pt x="13" y="13"/>
                  </a:cubicBezTo>
                  <a:cubicBezTo>
                    <a:pt x="15" y="12"/>
                    <a:pt x="15" y="10"/>
                    <a:pt x="16" y="9"/>
                  </a:cubicBezTo>
                  <a:cubicBezTo>
                    <a:pt x="17" y="6"/>
                    <a:pt x="18" y="3"/>
                    <a:pt x="19" y="0"/>
                  </a:cubicBezTo>
                  <a:cubicBezTo>
                    <a:pt x="21" y="2"/>
                    <a:pt x="20" y="4"/>
                    <a:pt x="20" y="5"/>
                  </a:cubicBezTo>
                  <a:cubicBezTo>
                    <a:pt x="18" y="9"/>
                    <a:pt x="18" y="13"/>
                    <a:pt x="17" y="17"/>
                  </a:cubicBezTo>
                  <a:cubicBezTo>
                    <a:pt x="16" y="14"/>
                    <a:pt x="14" y="13"/>
                    <a:pt x="11" y="15"/>
                  </a:cubicBezTo>
                  <a:cubicBezTo>
                    <a:pt x="9" y="16"/>
                    <a:pt x="7" y="16"/>
                    <a:pt x="5" y="16"/>
                  </a:cubicBezTo>
                  <a:cubicBezTo>
                    <a:pt x="3" y="16"/>
                    <a:pt x="1" y="17"/>
                    <a:pt x="0" y="16"/>
                  </a:cubicBezTo>
                  <a:cubicBezTo>
                    <a:pt x="1" y="15"/>
                    <a:pt x="2" y="15"/>
                    <a:pt x="2" y="15"/>
                  </a:cubicBezTo>
                  <a:close/>
                </a:path>
              </a:pathLst>
            </a:custGeom>
            <a:solidFill>
              <a:srgbClr val="A95A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0" name="Freeform 2388"/>
            <p:cNvSpPr>
              <a:spLocks/>
            </p:cNvSpPr>
            <p:nvPr/>
          </p:nvSpPr>
          <p:spPr bwMode="auto">
            <a:xfrm>
              <a:off x="972" y="2876"/>
              <a:ext cx="5" cy="24"/>
            </a:xfrm>
            <a:custGeom>
              <a:avLst/>
              <a:gdLst>
                <a:gd name="T0" fmla="*/ 1 w 2"/>
                <a:gd name="T1" fmla="*/ 10 h 10"/>
                <a:gd name="T2" fmla="*/ 2 w 2"/>
                <a:gd name="T3" fmla="*/ 0 h 10"/>
                <a:gd name="T4" fmla="*/ 1 w 2"/>
                <a:gd name="T5" fmla="*/ 10 h 10"/>
              </a:gdLst>
              <a:ahLst/>
              <a:cxnLst>
                <a:cxn ang="0">
                  <a:pos x="T0" y="T1"/>
                </a:cxn>
                <a:cxn ang="0">
                  <a:pos x="T2" y="T3"/>
                </a:cxn>
                <a:cxn ang="0">
                  <a:pos x="T4" y="T5"/>
                </a:cxn>
              </a:cxnLst>
              <a:rect l="0" t="0" r="r" b="b"/>
              <a:pathLst>
                <a:path w="2" h="10">
                  <a:moveTo>
                    <a:pt x="1" y="10"/>
                  </a:moveTo>
                  <a:cubicBezTo>
                    <a:pt x="1" y="7"/>
                    <a:pt x="0" y="3"/>
                    <a:pt x="2" y="0"/>
                  </a:cubicBezTo>
                  <a:cubicBezTo>
                    <a:pt x="2" y="3"/>
                    <a:pt x="2" y="7"/>
                    <a:pt x="1" y="10"/>
                  </a:cubicBezTo>
                  <a:close/>
                </a:path>
              </a:pathLst>
            </a:custGeom>
            <a:solidFill>
              <a:srgbClr val="A06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1" name="Freeform 2389"/>
            <p:cNvSpPr>
              <a:spLocks/>
            </p:cNvSpPr>
            <p:nvPr/>
          </p:nvSpPr>
          <p:spPr bwMode="auto">
            <a:xfrm>
              <a:off x="974" y="2855"/>
              <a:ext cx="5" cy="19"/>
            </a:xfrm>
            <a:custGeom>
              <a:avLst/>
              <a:gdLst>
                <a:gd name="T0" fmla="*/ 1 w 2"/>
                <a:gd name="T1" fmla="*/ 8 h 8"/>
                <a:gd name="T2" fmla="*/ 1 w 2"/>
                <a:gd name="T3" fmla="*/ 0 h 8"/>
                <a:gd name="T4" fmla="*/ 1 w 2"/>
                <a:gd name="T5" fmla="*/ 8 h 8"/>
              </a:gdLst>
              <a:ahLst/>
              <a:cxnLst>
                <a:cxn ang="0">
                  <a:pos x="T0" y="T1"/>
                </a:cxn>
                <a:cxn ang="0">
                  <a:pos x="T2" y="T3"/>
                </a:cxn>
                <a:cxn ang="0">
                  <a:pos x="T4" y="T5"/>
                </a:cxn>
              </a:cxnLst>
              <a:rect l="0" t="0" r="r" b="b"/>
              <a:pathLst>
                <a:path w="2" h="8">
                  <a:moveTo>
                    <a:pt x="1" y="8"/>
                  </a:moveTo>
                  <a:cubicBezTo>
                    <a:pt x="1" y="5"/>
                    <a:pt x="0" y="2"/>
                    <a:pt x="1" y="0"/>
                  </a:cubicBezTo>
                  <a:cubicBezTo>
                    <a:pt x="1" y="3"/>
                    <a:pt x="2" y="5"/>
                    <a:pt x="1" y="8"/>
                  </a:cubicBezTo>
                  <a:close/>
                </a:path>
              </a:pathLst>
            </a:custGeom>
            <a:solidFill>
              <a:srgbClr val="A06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2" name="Freeform 2390"/>
            <p:cNvSpPr>
              <a:spLocks/>
            </p:cNvSpPr>
            <p:nvPr/>
          </p:nvSpPr>
          <p:spPr bwMode="auto">
            <a:xfrm>
              <a:off x="1633" y="1039"/>
              <a:ext cx="16" cy="7"/>
            </a:xfrm>
            <a:custGeom>
              <a:avLst/>
              <a:gdLst>
                <a:gd name="T0" fmla="*/ 0 w 7"/>
                <a:gd name="T1" fmla="*/ 0 h 3"/>
                <a:gd name="T2" fmla="*/ 7 w 7"/>
                <a:gd name="T3" fmla="*/ 2 h 3"/>
                <a:gd name="T4" fmla="*/ 0 w 7"/>
                <a:gd name="T5" fmla="*/ 0 h 3"/>
              </a:gdLst>
              <a:ahLst/>
              <a:cxnLst>
                <a:cxn ang="0">
                  <a:pos x="T0" y="T1"/>
                </a:cxn>
                <a:cxn ang="0">
                  <a:pos x="T2" y="T3"/>
                </a:cxn>
                <a:cxn ang="0">
                  <a:pos x="T4" y="T5"/>
                </a:cxn>
              </a:cxnLst>
              <a:rect l="0" t="0" r="r" b="b"/>
              <a:pathLst>
                <a:path w="7" h="3">
                  <a:moveTo>
                    <a:pt x="0" y="0"/>
                  </a:moveTo>
                  <a:cubicBezTo>
                    <a:pt x="3" y="0"/>
                    <a:pt x="5" y="1"/>
                    <a:pt x="7" y="2"/>
                  </a:cubicBezTo>
                  <a:cubicBezTo>
                    <a:pt x="4" y="3"/>
                    <a:pt x="3" y="2"/>
                    <a:pt x="0" y="0"/>
                  </a:cubicBezTo>
                  <a:close/>
                </a:path>
              </a:pathLst>
            </a:custGeom>
            <a:solidFill>
              <a:srgbClr val="8630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3" name="Freeform 2391"/>
            <p:cNvSpPr>
              <a:spLocks/>
            </p:cNvSpPr>
            <p:nvPr/>
          </p:nvSpPr>
          <p:spPr bwMode="auto">
            <a:xfrm>
              <a:off x="960" y="3421"/>
              <a:ext cx="26" cy="61"/>
            </a:xfrm>
            <a:custGeom>
              <a:avLst/>
              <a:gdLst>
                <a:gd name="T0" fmla="*/ 7 w 11"/>
                <a:gd name="T1" fmla="*/ 26 h 26"/>
                <a:gd name="T2" fmla="*/ 6 w 11"/>
                <a:gd name="T3" fmla="*/ 23 h 26"/>
                <a:gd name="T4" fmla="*/ 5 w 11"/>
                <a:gd name="T5" fmla="*/ 20 h 26"/>
                <a:gd name="T6" fmla="*/ 3 w 11"/>
                <a:gd name="T7" fmla="*/ 21 h 26"/>
                <a:gd name="T8" fmla="*/ 0 w 11"/>
                <a:gd name="T9" fmla="*/ 22 h 26"/>
                <a:gd name="T10" fmla="*/ 0 w 11"/>
                <a:gd name="T11" fmla="*/ 20 h 26"/>
                <a:gd name="T12" fmla="*/ 2 w 11"/>
                <a:gd name="T13" fmla="*/ 18 h 26"/>
                <a:gd name="T14" fmla="*/ 6 w 11"/>
                <a:gd name="T15" fmla="*/ 7 h 26"/>
                <a:gd name="T16" fmla="*/ 6 w 11"/>
                <a:gd name="T17" fmla="*/ 4 h 26"/>
                <a:gd name="T18" fmla="*/ 7 w 11"/>
                <a:gd name="T19" fmla="*/ 3 h 26"/>
                <a:gd name="T20" fmla="*/ 9 w 11"/>
                <a:gd name="T21" fmla="*/ 0 h 26"/>
                <a:gd name="T22" fmla="*/ 11 w 11"/>
                <a:gd name="T23" fmla="*/ 3 h 26"/>
                <a:gd name="T24" fmla="*/ 11 w 11"/>
                <a:gd name="T25" fmla="*/ 4 h 26"/>
                <a:gd name="T26" fmla="*/ 9 w 11"/>
                <a:gd name="T27" fmla="*/ 21 h 26"/>
                <a:gd name="T28" fmla="*/ 8 w 11"/>
                <a:gd name="T29" fmla="*/ 22 h 26"/>
                <a:gd name="T30" fmla="*/ 7 w 11"/>
                <a:gd name="T3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26">
                  <a:moveTo>
                    <a:pt x="7" y="26"/>
                  </a:moveTo>
                  <a:cubicBezTo>
                    <a:pt x="5" y="25"/>
                    <a:pt x="6" y="24"/>
                    <a:pt x="6" y="23"/>
                  </a:cubicBezTo>
                  <a:cubicBezTo>
                    <a:pt x="7" y="22"/>
                    <a:pt x="6" y="21"/>
                    <a:pt x="5" y="20"/>
                  </a:cubicBezTo>
                  <a:cubicBezTo>
                    <a:pt x="4" y="20"/>
                    <a:pt x="3" y="20"/>
                    <a:pt x="3" y="21"/>
                  </a:cubicBezTo>
                  <a:cubicBezTo>
                    <a:pt x="2" y="21"/>
                    <a:pt x="1" y="22"/>
                    <a:pt x="0" y="22"/>
                  </a:cubicBezTo>
                  <a:cubicBezTo>
                    <a:pt x="0" y="21"/>
                    <a:pt x="0" y="21"/>
                    <a:pt x="0" y="20"/>
                  </a:cubicBezTo>
                  <a:cubicBezTo>
                    <a:pt x="1" y="19"/>
                    <a:pt x="2" y="19"/>
                    <a:pt x="2" y="18"/>
                  </a:cubicBezTo>
                  <a:cubicBezTo>
                    <a:pt x="5" y="15"/>
                    <a:pt x="5" y="11"/>
                    <a:pt x="6" y="7"/>
                  </a:cubicBezTo>
                  <a:cubicBezTo>
                    <a:pt x="7" y="6"/>
                    <a:pt x="5" y="5"/>
                    <a:pt x="6" y="4"/>
                  </a:cubicBezTo>
                  <a:cubicBezTo>
                    <a:pt x="6" y="4"/>
                    <a:pt x="7" y="4"/>
                    <a:pt x="7" y="3"/>
                  </a:cubicBezTo>
                  <a:cubicBezTo>
                    <a:pt x="7" y="2"/>
                    <a:pt x="7" y="0"/>
                    <a:pt x="9" y="0"/>
                  </a:cubicBezTo>
                  <a:cubicBezTo>
                    <a:pt x="11" y="0"/>
                    <a:pt x="10" y="2"/>
                    <a:pt x="11" y="3"/>
                  </a:cubicBezTo>
                  <a:cubicBezTo>
                    <a:pt x="11" y="4"/>
                    <a:pt x="11" y="4"/>
                    <a:pt x="11" y="4"/>
                  </a:cubicBezTo>
                  <a:cubicBezTo>
                    <a:pt x="10" y="10"/>
                    <a:pt x="10" y="15"/>
                    <a:pt x="9" y="21"/>
                  </a:cubicBezTo>
                  <a:cubicBezTo>
                    <a:pt x="8" y="21"/>
                    <a:pt x="8" y="22"/>
                    <a:pt x="8" y="22"/>
                  </a:cubicBezTo>
                  <a:cubicBezTo>
                    <a:pt x="7" y="23"/>
                    <a:pt x="8" y="25"/>
                    <a:pt x="7" y="26"/>
                  </a:cubicBezTo>
                  <a:close/>
                </a:path>
              </a:pathLst>
            </a:custGeom>
            <a:solidFill>
              <a:srgbClr val="C29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4" name="Freeform 2392"/>
            <p:cNvSpPr>
              <a:spLocks/>
            </p:cNvSpPr>
            <p:nvPr/>
          </p:nvSpPr>
          <p:spPr bwMode="auto">
            <a:xfrm>
              <a:off x="974" y="3366"/>
              <a:ext cx="14" cy="64"/>
            </a:xfrm>
            <a:custGeom>
              <a:avLst/>
              <a:gdLst>
                <a:gd name="T0" fmla="*/ 5 w 6"/>
                <a:gd name="T1" fmla="*/ 26 h 27"/>
                <a:gd name="T2" fmla="*/ 0 w 6"/>
                <a:gd name="T3" fmla="*/ 27 h 27"/>
                <a:gd name="T4" fmla="*/ 4 w 6"/>
                <a:gd name="T5" fmla="*/ 4 h 27"/>
                <a:gd name="T6" fmla="*/ 4 w 6"/>
                <a:gd name="T7" fmla="*/ 6 h 27"/>
                <a:gd name="T8" fmla="*/ 6 w 6"/>
                <a:gd name="T9" fmla="*/ 0 h 27"/>
                <a:gd name="T10" fmla="*/ 5 w 6"/>
                <a:gd name="T11" fmla="*/ 26 h 27"/>
              </a:gdLst>
              <a:ahLst/>
              <a:cxnLst>
                <a:cxn ang="0">
                  <a:pos x="T0" y="T1"/>
                </a:cxn>
                <a:cxn ang="0">
                  <a:pos x="T2" y="T3"/>
                </a:cxn>
                <a:cxn ang="0">
                  <a:pos x="T4" y="T5"/>
                </a:cxn>
                <a:cxn ang="0">
                  <a:pos x="T6" y="T7"/>
                </a:cxn>
                <a:cxn ang="0">
                  <a:pos x="T8" y="T9"/>
                </a:cxn>
                <a:cxn ang="0">
                  <a:pos x="T10" y="T11"/>
                </a:cxn>
              </a:cxnLst>
              <a:rect l="0" t="0" r="r" b="b"/>
              <a:pathLst>
                <a:path w="6" h="27">
                  <a:moveTo>
                    <a:pt x="5" y="26"/>
                  </a:moveTo>
                  <a:cubicBezTo>
                    <a:pt x="3" y="21"/>
                    <a:pt x="1" y="25"/>
                    <a:pt x="0" y="27"/>
                  </a:cubicBezTo>
                  <a:cubicBezTo>
                    <a:pt x="1" y="19"/>
                    <a:pt x="3" y="12"/>
                    <a:pt x="4" y="4"/>
                  </a:cubicBezTo>
                  <a:cubicBezTo>
                    <a:pt x="4" y="5"/>
                    <a:pt x="4" y="5"/>
                    <a:pt x="4" y="6"/>
                  </a:cubicBezTo>
                  <a:cubicBezTo>
                    <a:pt x="5" y="4"/>
                    <a:pt x="3" y="1"/>
                    <a:pt x="6" y="0"/>
                  </a:cubicBezTo>
                  <a:cubicBezTo>
                    <a:pt x="6" y="9"/>
                    <a:pt x="6" y="18"/>
                    <a:pt x="5" y="26"/>
                  </a:cubicBezTo>
                  <a:close/>
                </a:path>
              </a:pathLst>
            </a:custGeom>
            <a:solidFill>
              <a:srgbClr val="906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5" name="Freeform 2393"/>
            <p:cNvSpPr>
              <a:spLocks/>
            </p:cNvSpPr>
            <p:nvPr/>
          </p:nvSpPr>
          <p:spPr bwMode="auto">
            <a:xfrm>
              <a:off x="981" y="3338"/>
              <a:ext cx="7" cy="54"/>
            </a:xfrm>
            <a:custGeom>
              <a:avLst/>
              <a:gdLst>
                <a:gd name="T0" fmla="*/ 3 w 3"/>
                <a:gd name="T1" fmla="*/ 12 h 23"/>
                <a:gd name="T2" fmla="*/ 2 w 3"/>
                <a:gd name="T3" fmla="*/ 23 h 23"/>
                <a:gd name="T4" fmla="*/ 1 w 3"/>
                <a:gd name="T5" fmla="*/ 16 h 23"/>
                <a:gd name="T6" fmla="*/ 1 w 3"/>
                <a:gd name="T7" fmla="*/ 9 h 23"/>
                <a:gd name="T8" fmla="*/ 3 w 3"/>
                <a:gd name="T9" fmla="*/ 0 h 23"/>
                <a:gd name="T10" fmla="*/ 3 w 3"/>
                <a:gd name="T11" fmla="*/ 11 h 23"/>
                <a:gd name="T12" fmla="*/ 3 w 3"/>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3" h="23">
                  <a:moveTo>
                    <a:pt x="3" y="12"/>
                  </a:moveTo>
                  <a:cubicBezTo>
                    <a:pt x="2" y="15"/>
                    <a:pt x="3" y="19"/>
                    <a:pt x="2" y="23"/>
                  </a:cubicBezTo>
                  <a:cubicBezTo>
                    <a:pt x="0" y="21"/>
                    <a:pt x="1" y="18"/>
                    <a:pt x="1" y="16"/>
                  </a:cubicBezTo>
                  <a:cubicBezTo>
                    <a:pt x="1" y="14"/>
                    <a:pt x="0" y="11"/>
                    <a:pt x="1" y="9"/>
                  </a:cubicBezTo>
                  <a:cubicBezTo>
                    <a:pt x="3" y="7"/>
                    <a:pt x="2" y="3"/>
                    <a:pt x="3" y="0"/>
                  </a:cubicBezTo>
                  <a:cubicBezTo>
                    <a:pt x="3" y="4"/>
                    <a:pt x="3" y="7"/>
                    <a:pt x="3" y="11"/>
                  </a:cubicBezTo>
                  <a:cubicBezTo>
                    <a:pt x="3" y="11"/>
                    <a:pt x="3" y="12"/>
                    <a:pt x="3" y="12"/>
                  </a:cubicBezTo>
                  <a:close/>
                </a:path>
              </a:pathLst>
            </a:custGeom>
            <a:solidFill>
              <a:srgbClr val="5C3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6" name="Freeform 2394"/>
            <p:cNvSpPr>
              <a:spLocks/>
            </p:cNvSpPr>
            <p:nvPr/>
          </p:nvSpPr>
          <p:spPr bwMode="auto">
            <a:xfrm>
              <a:off x="984" y="3470"/>
              <a:ext cx="7" cy="53"/>
            </a:xfrm>
            <a:custGeom>
              <a:avLst/>
              <a:gdLst>
                <a:gd name="T0" fmla="*/ 1 w 3"/>
                <a:gd name="T1" fmla="*/ 0 h 22"/>
                <a:gd name="T2" fmla="*/ 2 w 3"/>
                <a:gd name="T3" fmla="*/ 3 h 22"/>
                <a:gd name="T4" fmla="*/ 1 w 3"/>
                <a:gd name="T5" fmla="*/ 22 h 22"/>
                <a:gd name="T6" fmla="*/ 0 w 3"/>
                <a:gd name="T7" fmla="*/ 16 h 22"/>
                <a:gd name="T8" fmla="*/ 1 w 3"/>
                <a:gd name="T9" fmla="*/ 0 h 22"/>
              </a:gdLst>
              <a:ahLst/>
              <a:cxnLst>
                <a:cxn ang="0">
                  <a:pos x="T0" y="T1"/>
                </a:cxn>
                <a:cxn ang="0">
                  <a:pos x="T2" y="T3"/>
                </a:cxn>
                <a:cxn ang="0">
                  <a:pos x="T4" y="T5"/>
                </a:cxn>
                <a:cxn ang="0">
                  <a:pos x="T6" y="T7"/>
                </a:cxn>
                <a:cxn ang="0">
                  <a:pos x="T8" y="T9"/>
                </a:cxn>
              </a:cxnLst>
              <a:rect l="0" t="0" r="r" b="b"/>
              <a:pathLst>
                <a:path w="3" h="22">
                  <a:moveTo>
                    <a:pt x="1" y="0"/>
                  </a:moveTo>
                  <a:cubicBezTo>
                    <a:pt x="3" y="1"/>
                    <a:pt x="2" y="2"/>
                    <a:pt x="2" y="3"/>
                  </a:cubicBezTo>
                  <a:cubicBezTo>
                    <a:pt x="2" y="10"/>
                    <a:pt x="2" y="16"/>
                    <a:pt x="1" y="22"/>
                  </a:cubicBezTo>
                  <a:cubicBezTo>
                    <a:pt x="0" y="21"/>
                    <a:pt x="1" y="18"/>
                    <a:pt x="0" y="16"/>
                  </a:cubicBezTo>
                  <a:cubicBezTo>
                    <a:pt x="0" y="11"/>
                    <a:pt x="1" y="5"/>
                    <a:pt x="1" y="0"/>
                  </a:cubicBezTo>
                  <a:close/>
                </a:path>
              </a:pathLst>
            </a:custGeom>
            <a:solidFill>
              <a:srgbClr val="C5A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7" name="Freeform 2395"/>
            <p:cNvSpPr>
              <a:spLocks/>
            </p:cNvSpPr>
            <p:nvPr/>
          </p:nvSpPr>
          <p:spPr bwMode="auto">
            <a:xfrm>
              <a:off x="969" y="3485"/>
              <a:ext cx="15" cy="28"/>
            </a:xfrm>
            <a:custGeom>
              <a:avLst/>
              <a:gdLst>
                <a:gd name="T0" fmla="*/ 3 w 6"/>
                <a:gd name="T1" fmla="*/ 12 h 12"/>
                <a:gd name="T2" fmla="*/ 2 w 6"/>
                <a:gd name="T3" fmla="*/ 12 h 12"/>
                <a:gd name="T4" fmla="*/ 5 w 6"/>
                <a:gd name="T5" fmla="*/ 0 h 12"/>
                <a:gd name="T6" fmla="*/ 3 w 6"/>
                <a:gd name="T7" fmla="*/ 12 h 12"/>
              </a:gdLst>
              <a:ahLst/>
              <a:cxnLst>
                <a:cxn ang="0">
                  <a:pos x="T0" y="T1"/>
                </a:cxn>
                <a:cxn ang="0">
                  <a:pos x="T2" y="T3"/>
                </a:cxn>
                <a:cxn ang="0">
                  <a:pos x="T4" y="T5"/>
                </a:cxn>
                <a:cxn ang="0">
                  <a:pos x="T6" y="T7"/>
                </a:cxn>
              </a:cxnLst>
              <a:rect l="0" t="0" r="r" b="b"/>
              <a:pathLst>
                <a:path w="6" h="12">
                  <a:moveTo>
                    <a:pt x="3" y="12"/>
                  </a:moveTo>
                  <a:cubicBezTo>
                    <a:pt x="3" y="12"/>
                    <a:pt x="2" y="12"/>
                    <a:pt x="2" y="12"/>
                  </a:cubicBezTo>
                  <a:cubicBezTo>
                    <a:pt x="0" y="7"/>
                    <a:pt x="2" y="4"/>
                    <a:pt x="5" y="0"/>
                  </a:cubicBezTo>
                  <a:cubicBezTo>
                    <a:pt x="6" y="4"/>
                    <a:pt x="3" y="8"/>
                    <a:pt x="3" y="12"/>
                  </a:cubicBezTo>
                  <a:close/>
                </a:path>
              </a:pathLst>
            </a:custGeom>
            <a:solidFill>
              <a:srgbClr val="F9F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8" name="Freeform 2396"/>
            <p:cNvSpPr>
              <a:spLocks/>
            </p:cNvSpPr>
            <p:nvPr/>
          </p:nvSpPr>
          <p:spPr bwMode="auto">
            <a:xfrm>
              <a:off x="979" y="3430"/>
              <a:ext cx="7" cy="43"/>
            </a:xfrm>
            <a:custGeom>
              <a:avLst/>
              <a:gdLst>
                <a:gd name="T0" fmla="*/ 0 w 3"/>
                <a:gd name="T1" fmla="*/ 18 h 18"/>
                <a:gd name="T2" fmla="*/ 3 w 3"/>
                <a:gd name="T3" fmla="*/ 0 h 18"/>
                <a:gd name="T4" fmla="*/ 1 w 3"/>
                <a:gd name="T5" fmla="*/ 15 h 18"/>
                <a:gd name="T6" fmla="*/ 0 w 3"/>
                <a:gd name="T7" fmla="*/ 18 h 18"/>
              </a:gdLst>
              <a:ahLst/>
              <a:cxnLst>
                <a:cxn ang="0">
                  <a:pos x="T0" y="T1"/>
                </a:cxn>
                <a:cxn ang="0">
                  <a:pos x="T2" y="T3"/>
                </a:cxn>
                <a:cxn ang="0">
                  <a:pos x="T4" y="T5"/>
                </a:cxn>
                <a:cxn ang="0">
                  <a:pos x="T6" y="T7"/>
                </a:cxn>
              </a:cxnLst>
              <a:rect l="0" t="0" r="r" b="b"/>
              <a:pathLst>
                <a:path w="3" h="18">
                  <a:moveTo>
                    <a:pt x="0" y="18"/>
                  </a:moveTo>
                  <a:cubicBezTo>
                    <a:pt x="1" y="12"/>
                    <a:pt x="1" y="6"/>
                    <a:pt x="3" y="0"/>
                  </a:cubicBezTo>
                  <a:cubicBezTo>
                    <a:pt x="3" y="5"/>
                    <a:pt x="2" y="10"/>
                    <a:pt x="1" y="15"/>
                  </a:cubicBezTo>
                  <a:cubicBezTo>
                    <a:pt x="1" y="16"/>
                    <a:pt x="2" y="18"/>
                    <a:pt x="0" y="18"/>
                  </a:cubicBezTo>
                  <a:close/>
                </a:path>
              </a:pathLst>
            </a:custGeom>
            <a:solidFill>
              <a:srgbClr val="906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9" name="Freeform 2397"/>
            <p:cNvSpPr>
              <a:spLocks/>
            </p:cNvSpPr>
            <p:nvPr/>
          </p:nvSpPr>
          <p:spPr bwMode="auto">
            <a:xfrm>
              <a:off x="979" y="3470"/>
              <a:ext cx="9" cy="41"/>
            </a:xfrm>
            <a:custGeom>
              <a:avLst/>
              <a:gdLst>
                <a:gd name="T0" fmla="*/ 3 w 4"/>
                <a:gd name="T1" fmla="*/ 0 h 17"/>
                <a:gd name="T2" fmla="*/ 2 w 4"/>
                <a:gd name="T3" fmla="*/ 16 h 17"/>
                <a:gd name="T4" fmla="*/ 0 w 4"/>
                <a:gd name="T5" fmla="*/ 17 h 17"/>
                <a:gd name="T6" fmla="*/ 3 w 4"/>
                <a:gd name="T7" fmla="*/ 4 h 17"/>
                <a:gd name="T8" fmla="*/ 3 w 4"/>
                <a:gd name="T9" fmla="*/ 0 h 17"/>
              </a:gdLst>
              <a:ahLst/>
              <a:cxnLst>
                <a:cxn ang="0">
                  <a:pos x="T0" y="T1"/>
                </a:cxn>
                <a:cxn ang="0">
                  <a:pos x="T2" y="T3"/>
                </a:cxn>
                <a:cxn ang="0">
                  <a:pos x="T4" y="T5"/>
                </a:cxn>
                <a:cxn ang="0">
                  <a:pos x="T6" y="T7"/>
                </a:cxn>
                <a:cxn ang="0">
                  <a:pos x="T8" y="T9"/>
                </a:cxn>
              </a:cxnLst>
              <a:rect l="0" t="0" r="r" b="b"/>
              <a:pathLst>
                <a:path w="4" h="17">
                  <a:moveTo>
                    <a:pt x="3" y="0"/>
                  </a:moveTo>
                  <a:cubicBezTo>
                    <a:pt x="4" y="5"/>
                    <a:pt x="3" y="11"/>
                    <a:pt x="2" y="16"/>
                  </a:cubicBezTo>
                  <a:cubicBezTo>
                    <a:pt x="1" y="16"/>
                    <a:pt x="0" y="17"/>
                    <a:pt x="0" y="17"/>
                  </a:cubicBezTo>
                  <a:cubicBezTo>
                    <a:pt x="2" y="13"/>
                    <a:pt x="3" y="9"/>
                    <a:pt x="3" y="4"/>
                  </a:cubicBezTo>
                  <a:cubicBezTo>
                    <a:pt x="3" y="3"/>
                    <a:pt x="2" y="1"/>
                    <a:pt x="3" y="0"/>
                  </a:cubicBezTo>
                  <a:close/>
                </a:path>
              </a:pathLst>
            </a:custGeom>
            <a:solidFill>
              <a:srgbClr val="9F6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0" name="Freeform 2398"/>
            <p:cNvSpPr>
              <a:spLocks/>
            </p:cNvSpPr>
            <p:nvPr/>
          </p:nvSpPr>
          <p:spPr bwMode="auto">
            <a:xfrm>
              <a:off x="943" y="3364"/>
              <a:ext cx="17" cy="26"/>
            </a:xfrm>
            <a:custGeom>
              <a:avLst/>
              <a:gdLst>
                <a:gd name="T0" fmla="*/ 6 w 7"/>
                <a:gd name="T1" fmla="*/ 11 h 11"/>
                <a:gd name="T2" fmla="*/ 0 w 7"/>
                <a:gd name="T3" fmla="*/ 1 h 11"/>
                <a:gd name="T4" fmla="*/ 4 w 7"/>
                <a:gd name="T5" fmla="*/ 1 h 11"/>
                <a:gd name="T6" fmla="*/ 7 w 7"/>
                <a:gd name="T7" fmla="*/ 10 h 11"/>
                <a:gd name="T8" fmla="*/ 6 w 7"/>
                <a:gd name="T9" fmla="*/ 11 h 11"/>
              </a:gdLst>
              <a:ahLst/>
              <a:cxnLst>
                <a:cxn ang="0">
                  <a:pos x="T0" y="T1"/>
                </a:cxn>
                <a:cxn ang="0">
                  <a:pos x="T2" y="T3"/>
                </a:cxn>
                <a:cxn ang="0">
                  <a:pos x="T4" y="T5"/>
                </a:cxn>
                <a:cxn ang="0">
                  <a:pos x="T6" y="T7"/>
                </a:cxn>
                <a:cxn ang="0">
                  <a:pos x="T8" y="T9"/>
                </a:cxn>
              </a:cxnLst>
              <a:rect l="0" t="0" r="r" b="b"/>
              <a:pathLst>
                <a:path w="7" h="11">
                  <a:moveTo>
                    <a:pt x="6" y="11"/>
                  </a:moveTo>
                  <a:cubicBezTo>
                    <a:pt x="6" y="7"/>
                    <a:pt x="4" y="3"/>
                    <a:pt x="0" y="1"/>
                  </a:cubicBezTo>
                  <a:cubicBezTo>
                    <a:pt x="1" y="0"/>
                    <a:pt x="3" y="1"/>
                    <a:pt x="4" y="1"/>
                  </a:cubicBezTo>
                  <a:cubicBezTo>
                    <a:pt x="6" y="4"/>
                    <a:pt x="7" y="7"/>
                    <a:pt x="7" y="10"/>
                  </a:cubicBezTo>
                  <a:cubicBezTo>
                    <a:pt x="7" y="11"/>
                    <a:pt x="7" y="11"/>
                    <a:pt x="6" y="11"/>
                  </a:cubicBezTo>
                  <a:close/>
                </a:path>
              </a:pathLst>
            </a:custGeom>
            <a:solidFill>
              <a:srgbClr val="C7C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1" name="Freeform 2399"/>
            <p:cNvSpPr>
              <a:spLocks/>
            </p:cNvSpPr>
            <p:nvPr/>
          </p:nvSpPr>
          <p:spPr bwMode="auto">
            <a:xfrm>
              <a:off x="965" y="3437"/>
              <a:ext cx="9" cy="26"/>
            </a:xfrm>
            <a:custGeom>
              <a:avLst/>
              <a:gdLst>
                <a:gd name="T0" fmla="*/ 4 w 4"/>
                <a:gd name="T1" fmla="*/ 0 h 11"/>
                <a:gd name="T2" fmla="*/ 0 w 4"/>
                <a:gd name="T3" fmla="*/ 11 h 11"/>
                <a:gd name="T4" fmla="*/ 4 w 4"/>
                <a:gd name="T5" fmla="*/ 0 h 11"/>
              </a:gdLst>
              <a:ahLst/>
              <a:cxnLst>
                <a:cxn ang="0">
                  <a:pos x="T0" y="T1"/>
                </a:cxn>
                <a:cxn ang="0">
                  <a:pos x="T2" y="T3"/>
                </a:cxn>
                <a:cxn ang="0">
                  <a:pos x="T4" y="T5"/>
                </a:cxn>
              </a:cxnLst>
              <a:rect l="0" t="0" r="r" b="b"/>
              <a:pathLst>
                <a:path w="4" h="11">
                  <a:moveTo>
                    <a:pt x="4" y="0"/>
                  </a:moveTo>
                  <a:cubicBezTo>
                    <a:pt x="4" y="4"/>
                    <a:pt x="4" y="8"/>
                    <a:pt x="0" y="11"/>
                  </a:cubicBezTo>
                  <a:cubicBezTo>
                    <a:pt x="2" y="8"/>
                    <a:pt x="2" y="4"/>
                    <a:pt x="4" y="0"/>
                  </a:cubicBezTo>
                  <a:close/>
                </a:path>
              </a:pathLst>
            </a:custGeom>
            <a:solidFill>
              <a:srgbClr val="A27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2" name="Freeform 2400"/>
            <p:cNvSpPr>
              <a:spLocks/>
            </p:cNvSpPr>
            <p:nvPr/>
          </p:nvSpPr>
          <p:spPr bwMode="auto">
            <a:xfrm>
              <a:off x="1000" y="1105"/>
              <a:ext cx="48" cy="128"/>
            </a:xfrm>
            <a:custGeom>
              <a:avLst/>
              <a:gdLst>
                <a:gd name="T0" fmla="*/ 1 w 20"/>
                <a:gd name="T1" fmla="*/ 29 h 54"/>
                <a:gd name="T2" fmla="*/ 0 w 20"/>
                <a:gd name="T3" fmla="*/ 27 h 54"/>
                <a:gd name="T4" fmla="*/ 1 w 20"/>
                <a:gd name="T5" fmla="*/ 22 h 54"/>
                <a:gd name="T6" fmla="*/ 2 w 20"/>
                <a:gd name="T7" fmla="*/ 18 h 54"/>
                <a:gd name="T8" fmla="*/ 5 w 20"/>
                <a:gd name="T9" fmla="*/ 21 h 54"/>
                <a:gd name="T10" fmla="*/ 5 w 20"/>
                <a:gd name="T11" fmla="*/ 22 h 54"/>
                <a:gd name="T12" fmla="*/ 7 w 20"/>
                <a:gd name="T13" fmla="*/ 22 h 54"/>
                <a:gd name="T14" fmla="*/ 6 w 20"/>
                <a:gd name="T15" fmla="*/ 14 h 54"/>
                <a:gd name="T16" fmla="*/ 6 w 20"/>
                <a:gd name="T17" fmla="*/ 14 h 54"/>
                <a:gd name="T18" fmla="*/ 7 w 20"/>
                <a:gd name="T19" fmla="*/ 0 h 54"/>
                <a:gd name="T20" fmla="*/ 7 w 20"/>
                <a:gd name="T21" fmla="*/ 6 h 54"/>
                <a:gd name="T22" fmla="*/ 9 w 20"/>
                <a:gd name="T23" fmla="*/ 10 h 54"/>
                <a:gd name="T24" fmla="*/ 9 w 20"/>
                <a:gd name="T25" fmla="*/ 16 h 54"/>
                <a:gd name="T26" fmla="*/ 9 w 20"/>
                <a:gd name="T27" fmla="*/ 28 h 54"/>
                <a:gd name="T28" fmla="*/ 16 w 20"/>
                <a:gd name="T29" fmla="*/ 18 h 54"/>
                <a:gd name="T30" fmla="*/ 20 w 20"/>
                <a:gd name="T31" fmla="*/ 37 h 54"/>
                <a:gd name="T32" fmla="*/ 19 w 20"/>
                <a:gd name="T33" fmla="*/ 39 h 54"/>
                <a:gd name="T34" fmla="*/ 16 w 20"/>
                <a:gd name="T35" fmla="*/ 29 h 54"/>
                <a:gd name="T36" fmla="*/ 11 w 20"/>
                <a:gd name="T37" fmla="*/ 32 h 54"/>
                <a:gd name="T38" fmla="*/ 9 w 20"/>
                <a:gd name="T39" fmla="*/ 37 h 54"/>
                <a:gd name="T40" fmla="*/ 8 w 20"/>
                <a:gd name="T41" fmla="*/ 28 h 54"/>
                <a:gd name="T42" fmla="*/ 8 w 20"/>
                <a:gd name="T43" fmla="*/ 33 h 54"/>
                <a:gd name="T44" fmla="*/ 7 w 20"/>
                <a:gd name="T45" fmla="*/ 51 h 54"/>
                <a:gd name="T46" fmla="*/ 6 w 20"/>
                <a:gd name="T47" fmla="*/ 54 h 54"/>
                <a:gd name="T48" fmla="*/ 0 w 20"/>
                <a:gd name="T49" fmla="*/ 49 h 54"/>
                <a:gd name="T50" fmla="*/ 3 w 20"/>
                <a:gd name="T51" fmla="*/ 50 h 54"/>
                <a:gd name="T52" fmla="*/ 6 w 20"/>
                <a:gd name="T53" fmla="*/ 47 h 54"/>
                <a:gd name="T54" fmla="*/ 1 w 20"/>
                <a:gd name="T55"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54">
                  <a:moveTo>
                    <a:pt x="1" y="29"/>
                  </a:moveTo>
                  <a:cubicBezTo>
                    <a:pt x="0" y="28"/>
                    <a:pt x="0" y="28"/>
                    <a:pt x="0" y="27"/>
                  </a:cubicBezTo>
                  <a:cubicBezTo>
                    <a:pt x="0" y="26"/>
                    <a:pt x="0" y="24"/>
                    <a:pt x="1" y="22"/>
                  </a:cubicBezTo>
                  <a:cubicBezTo>
                    <a:pt x="2" y="21"/>
                    <a:pt x="1" y="19"/>
                    <a:pt x="2" y="18"/>
                  </a:cubicBezTo>
                  <a:cubicBezTo>
                    <a:pt x="4" y="18"/>
                    <a:pt x="3" y="21"/>
                    <a:pt x="5" y="21"/>
                  </a:cubicBezTo>
                  <a:cubicBezTo>
                    <a:pt x="5" y="21"/>
                    <a:pt x="5" y="21"/>
                    <a:pt x="5" y="22"/>
                  </a:cubicBezTo>
                  <a:cubicBezTo>
                    <a:pt x="6" y="23"/>
                    <a:pt x="7" y="23"/>
                    <a:pt x="7" y="22"/>
                  </a:cubicBezTo>
                  <a:cubicBezTo>
                    <a:pt x="7" y="19"/>
                    <a:pt x="7" y="17"/>
                    <a:pt x="6" y="14"/>
                  </a:cubicBezTo>
                  <a:cubicBezTo>
                    <a:pt x="6" y="14"/>
                    <a:pt x="6" y="14"/>
                    <a:pt x="6" y="14"/>
                  </a:cubicBezTo>
                  <a:cubicBezTo>
                    <a:pt x="5" y="9"/>
                    <a:pt x="7" y="5"/>
                    <a:pt x="7" y="0"/>
                  </a:cubicBezTo>
                  <a:cubicBezTo>
                    <a:pt x="8" y="2"/>
                    <a:pt x="8" y="4"/>
                    <a:pt x="7" y="6"/>
                  </a:cubicBezTo>
                  <a:cubicBezTo>
                    <a:pt x="7" y="8"/>
                    <a:pt x="8" y="10"/>
                    <a:pt x="9" y="10"/>
                  </a:cubicBezTo>
                  <a:cubicBezTo>
                    <a:pt x="10" y="12"/>
                    <a:pt x="10" y="14"/>
                    <a:pt x="9" y="16"/>
                  </a:cubicBezTo>
                  <a:cubicBezTo>
                    <a:pt x="7" y="19"/>
                    <a:pt x="9" y="23"/>
                    <a:pt x="9" y="28"/>
                  </a:cubicBezTo>
                  <a:cubicBezTo>
                    <a:pt x="12" y="25"/>
                    <a:pt x="12" y="20"/>
                    <a:pt x="16" y="18"/>
                  </a:cubicBezTo>
                  <a:cubicBezTo>
                    <a:pt x="15" y="25"/>
                    <a:pt x="18" y="30"/>
                    <a:pt x="20" y="37"/>
                  </a:cubicBezTo>
                  <a:cubicBezTo>
                    <a:pt x="19" y="37"/>
                    <a:pt x="19" y="38"/>
                    <a:pt x="19" y="39"/>
                  </a:cubicBezTo>
                  <a:cubicBezTo>
                    <a:pt x="18" y="36"/>
                    <a:pt x="17" y="32"/>
                    <a:pt x="16" y="29"/>
                  </a:cubicBezTo>
                  <a:cubicBezTo>
                    <a:pt x="13" y="28"/>
                    <a:pt x="12" y="29"/>
                    <a:pt x="11" y="32"/>
                  </a:cubicBezTo>
                  <a:cubicBezTo>
                    <a:pt x="11" y="33"/>
                    <a:pt x="11" y="35"/>
                    <a:pt x="9" y="37"/>
                  </a:cubicBezTo>
                  <a:cubicBezTo>
                    <a:pt x="9" y="34"/>
                    <a:pt x="10" y="31"/>
                    <a:pt x="8" y="28"/>
                  </a:cubicBezTo>
                  <a:cubicBezTo>
                    <a:pt x="7" y="30"/>
                    <a:pt x="8" y="31"/>
                    <a:pt x="8" y="33"/>
                  </a:cubicBezTo>
                  <a:cubicBezTo>
                    <a:pt x="8" y="39"/>
                    <a:pt x="7" y="45"/>
                    <a:pt x="7" y="51"/>
                  </a:cubicBezTo>
                  <a:cubicBezTo>
                    <a:pt x="7" y="52"/>
                    <a:pt x="7" y="53"/>
                    <a:pt x="6" y="54"/>
                  </a:cubicBezTo>
                  <a:cubicBezTo>
                    <a:pt x="4" y="52"/>
                    <a:pt x="2" y="51"/>
                    <a:pt x="0" y="49"/>
                  </a:cubicBezTo>
                  <a:cubicBezTo>
                    <a:pt x="1" y="49"/>
                    <a:pt x="2" y="48"/>
                    <a:pt x="3" y="50"/>
                  </a:cubicBezTo>
                  <a:cubicBezTo>
                    <a:pt x="6" y="50"/>
                    <a:pt x="5" y="48"/>
                    <a:pt x="6" y="47"/>
                  </a:cubicBezTo>
                  <a:cubicBezTo>
                    <a:pt x="8" y="40"/>
                    <a:pt x="6" y="33"/>
                    <a:pt x="1" y="29"/>
                  </a:cubicBezTo>
                  <a:close/>
                </a:path>
              </a:pathLst>
            </a:custGeom>
            <a:solidFill>
              <a:srgbClr val="A95A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3" name="Freeform 2401"/>
            <p:cNvSpPr>
              <a:spLocks/>
            </p:cNvSpPr>
            <p:nvPr/>
          </p:nvSpPr>
          <p:spPr bwMode="auto">
            <a:xfrm>
              <a:off x="905" y="1183"/>
              <a:ext cx="31" cy="21"/>
            </a:xfrm>
            <a:custGeom>
              <a:avLst/>
              <a:gdLst>
                <a:gd name="T0" fmla="*/ 8 w 13"/>
                <a:gd name="T1" fmla="*/ 0 h 9"/>
                <a:gd name="T2" fmla="*/ 9 w 13"/>
                <a:gd name="T3" fmla="*/ 1 h 9"/>
                <a:gd name="T4" fmla="*/ 13 w 13"/>
                <a:gd name="T5" fmla="*/ 9 h 9"/>
                <a:gd name="T6" fmla="*/ 0 w 13"/>
                <a:gd name="T7" fmla="*/ 4 h 9"/>
                <a:gd name="T8" fmla="*/ 2 w 13"/>
                <a:gd name="T9" fmla="*/ 3 h 9"/>
                <a:gd name="T10" fmla="*/ 8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8" y="0"/>
                  </a:moveTo>
                  <a:cubicBezTo>
                    <a:pt x="8" y="1"/>
                    <a:pt x="9" y="1"/>
                    <a:pt x="9" y="1"/>
                  </a:cubicBezTo>
                  <a:cubicBezTo>
                    <a:pt x="9" y="5"/>
                    <a:pt x="9" y="5"/>
                    <a:pt x="13" y="9"/>
                  </a:cubicBezTo>
                  <a:cubicBezTo>
                    <a:pt x="8" y="9"/>
                    <a:pt x="3" y="8"/>
                    <a:pt x="0" y="4"/>
                  </a:cubicBezTo>
                  <a:cubicBezTo>
                    <a:pt x="0" y="3"/>
                    <a:pt x="1" y="4"/>
                    <a:pt x="2" y="3"/>
                  </a:cubicBezTo>
                  <a:cubicBezTo>
                    <a:pt x="4" y="2"/>
                    <a:pt x="7" y="4"/>
                    <a:pt x="8" y="0"/>
                  </a:cubicBezTo>
                  <a:close/>
                </a:path>
              </a:pathLst>
            </a:custGeom>
            <a:solidFill>
              <a:srgbClr val="BC62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4" name="Freeform 2402"/>
            <p:cNvSpPr>
              <a:spLocks/>
            </p:cNvSpPr>
            <p:nvPr/>
          </p:nvSpPr>
          <p:spPr bwMode="auto">
            <a:xfrm>
              <a:off x="862" y="1171"/>
              <a:ext cx="48" cy="22"/>
            </a:xfrm>
            <a:custGeom>
              <a:avLst/>
              <a:gdLst>
                <a:gd name="T0" fmla="*/ 20 w 20"/>
                <a:gd name="T1" fmla="*/ 8 h 9"/>
                <a:gd name="T2" fmla="*/ 18 w 20"/>
                <a:gd name="T3" fmla="*/ 9 h 9"/>
                <a:gd name="T4" fmla="*/ 0 w 20"/>
                <a:gd name="T5" fmla="*/ 1 h 9"/>
                <a:gd name="T6" fmla="*/ 11 w 20"/>
                <a:gd name="T7" fmla="*/ 4 h 9"/>
                <a:gd name="T8" fmla="*/ 20 w 20"/>
                <a:gd name="T9" fmla="*/ 8 h 9"/>
              </a:gdLst>
              <a:ahLst/>
              <a:cxnLst>
                <a:cxn ang="0">
                  <a:pos x="T0" y="T1"/>
                </a:cxn>
                <a:cxn ang="0">
                  <a:pos x="T2" y="T3"/>
                </a:cxn>
                <a:cxn ang="0">
                  <a:pos x="T4" y="T5"/>
                </a:cxn>
                <a:cxn ang="0">
                  <a:pos x="T6" y="T7"/>
                </a:cxn>
                <a:cxn ang="0">
                  <a:pos x="T8" y="T9"/>
                </a:cxn>
              </a:cxnLst>
              <a:rect l="0" t="0" r="r" b="b"/>
              <a:pathLst>
                <a:path w="20" h="9">
                  <a:moveTo>
                    <a:pt x="20" y="8"/>
                  </a:moveTo>
                  <a:cubicBezTo>
                    <a:pt x="19" y="9"/>
                    <a:pt x="19" y="9"/>
                    <a:pt x="18" y="9"/>
                  </a:cubicBezTo>
                  <a:cubicBezTo>
                    <a:pt x="11" y="8"/>
                    <a:pt x="7" y="2"/>
                    <a:pt x="0" y="1"/>
                  </a:cubicBezTo>
                  <a:cubicBezTo>
                    <a:pt x="4" y="0"/>
                    <a:pt x="7" y="3"/>
                    <a:pt x="11" y="4"/>
                  </a:cubicBezTo>
                  <a:cubicBezTo>
                    <a:pt x="14" y="6"/>
                    <a:pt x="17" y="7"/>
                    <a:pt x="20" y="8"/>
                  </a:cubicBezTo>
                  <a:close/>
                </a:path>
              </a:pathLst>
            </a:custGeom>
            <a:solidFill>
              <a:srgbClr val="8B39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5" name="Freeform 2403"/>
            <p:cNvSpPr>
              <a:spLocks/>
            </p:cNvSpPr>
            <p:nvPr/>
          </p:nvSpPr>
          <p:spPr bwMode="auto">
            <a:xfrm>
              <a:off x="1015" y="1668"/>
              <a:ext cx="9" cy="753"/>
            </a:xfrm>
            <a:custGeom>
              <a:avLst/>
              <a:gdLst>
                <a:gd name="T0" fmla="*/ 3 w 4"/>
                <a:gd name="T1" fmla="*/ 0 h 318"/>
                <a:gd name="T2" fmla="*/ 3 w 4"/>
                <a:gd name="T3" fmla="*/ 68 h 318"/>
                <a:gd name="T4" fmla="*/ 3 w 4"/>
                <a:gd name="T5" fmla="*/ 161 h 318"/>
                <a:gd name="T6" fmla="*/ 2 w 4"/>
                <a:gd name="T7" fmla="*/ 315 h 318"/>
                <a:gd name="T8" fmla="*/ 2 w 4"/>
                <a:gd name="T9" fmla="*/ 318 h 318"/>
                <a:gd name="T10" fmla="*/ 1 w 4"/>
                <a:gd name="T11" fmla="*/ 304 h 318"/>
                <a:gd name="T12" fmla="*/ 2 w 4"/>
                <a:gd name="T13" fmla="*/ 293 h 318"/>
                <a:gd name="T14" fmla="*/ 1 w 4"/>
                <a:gd name="T15" fmla="*/ 275 h 318"/>
                <a:gd name="T16" fmla="*/ 2 w 4"/>
                <a:gd name="T17" fmla="*/ 263 h 318"/>
                <a:gd name="T18" fmla="*/ 2 w 4"/>
                <a:gd name="T19" fmla="*/ 129 h 318"/>
                <a:gd name="T20" fmla="*/ 3 w 4"/>
                <a:gd name="T21" fmla="*/ 4 h 318"/>
                <a:gd name="T22" fmla="*/ 3 w 4"/>
                <a:gd name="T2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18">
                  <a:moveTo>
                    <a:pt x="3" y="0"/>
                  </a:moveTo>
                  <a:cubicBezTo>
                    <a:pt x="3" y="23"/>
                    <a:pt x="3" y="45"/>
                    <a:pt x="3" y="68"/>
                  </a:cubicBezTo>
                  <a:cubicBezTo>
                    <a:pt x="3" y="99"/>
                    <a:pt x="4" y="130"/>
                    <a:pt x="3" y="161"/>
                  </a:cubicBezTo>
                  <a:cubicBezTo>
                    <a:pt x="2" y="212"/>
                    <a:pt x="3" y="264"/>
                    <a:pt x="2" y="315"/>
                  </a:cubicBezTo>
                  <a:cubicBezTo>
                    <a:pt x="2" y="316"/>
                    <a:pt x="3" y="317"/>
                    <a:pt x="2" y="318"/>
                  </a:cubicBezTo>
                  <a:cubicBezTo>
                    <a:pt x="0" y="314"/>
                    <a:pt x="2" y="309"/>
                    <a:pt x="1" y="304"/>
                  </a:cubicBezTo>
                  <a:cubicBezTo>
                    <a:pt x="1" y="301"/>
                    <a:pt x="1" y="297"/>
                    <a:pt x="2" y="293"/>
                  </a:cubicBezTo>
                  <a:cubicBezTo>
                    <a:pt x="2" y="287"/>
                    <a:pt x="1" y="281"/>
                    <a:pt x="1" y="275"/>
                  </a:cubicBezTo>
                  <a:cubicBezTo>
                    <a:pt x="1" y="271"/>
                    <a:pt x="2" y="267"/>
                    <a:pt x="2" y="263"/>
                  </a:cubicBezTo>
                  <a:cubicBezTo>
                    <a:pt x="2" y="218"/>
                    <a:pt x="1" y="174"/>
                    <a:pt x="2" y="129"/>
                  </a:cubicBezTo>
                  <a:cubicBezTo>
                    <a:pt x="3" y="87"/>
                    <a:pt x="2" y="46"/>
                    <a:pt x="3" y="4"/>
                  </a:cubicBezTo>
                  <a:cubicBezTo>
                    <a:pt x="3" y="2"/>
                    <a:pt x="2" y="1"/>
                    <a:pt x="3" y="0"/>
                  </a:cubicBezTo>
                  <a:close/>
                </a:path>
              </a:pathLst>
            </a:custGeom>
            <a:solidFill>
              <a:srgbClr val="AB72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6" name="Freeform 2404"/>
            <p:cNvSpPr>
              <a:spLocks/>
            </p:cNvSpPr>
            <p:nvPr/>
          </p:nvSpPr>
          <p:spPr bwMode="auto">
            <a:xfrm>
              <a:off x="1017" y="2590"/>
              <a:ext cx="9" cy="445"/>
            </a:xfrm>
            <a:custGeom>
              <a:avLst/>
              <a:gdLst>
                <a:gd name="T0" fmla="*/ 1 w 4"/>
                <a:gd name="T1" fmla="*/ 0 h 188"/>
                <a:gd name="T2" fmla="*/ 1 w 4"/>
                <a:gd name="T3" fmla="*/ 53 h 188"/>
                <a:gd name="T4" fmla="*/ 1 w 4"/>
                <a:gd name="T5" fmla="*/ 175 h 188"/>
                <a:gd name="T6" fmla="*/ 1 w 4"/>
                <a:gd name="T7" fmla="*/ 178 h 188"/>
                <a:gd name="T8" fmla="*/ 3 w 4"/>
                <a:gd name="T9" fmla="*/ 178 h 188"/>
                <a:gd name="T10" fmla="*/ 0 w 4"/>
                <a:gd name="T11" fmla="*/ 188 h 188"/>
                <a:gd name="T12" fmla="*/ 0 w 4"/>
                <a:gd name="T13" fmla="*/ 183 h 188"/>
                <a:gd name="T14" fmla="*/ 0 w 4"/>
                <a:gd name="T15" fmla="*/ 4 h 188"/>
                <a:gd name="T16" fmla="*/ 1 w 4"/>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88">
                  <a:moveTo>
                    <a:pt x="1" y="0"/>
                  </a:moveTo>
                  <a:cubicBezTo>
                    <a:pt x="1" y="18"/>
                    <a:pt x="1" y="35"/>
                    <a:pt x="1" y="53"/>
                  </a:cubicBezTo>
                  <a:cubicBezTo>
                    <a:pt x="1" y="94"/>
                    <a:pt x="1" y="134"/>
                    <a:pt x="1" y="175"/>
                  </a:cubicBezTo>
                  <a:cubicBezTo>
                    <a:pt x="1" y="176"/>
                    <a:pt x="1" y="177"/>
                    <a:pt x="1" y="178"/>
                  </a:cubicBezTo>
                  <a:cubicBezTo>
                    <a:pt x="1" y="181"/>
                    <a:pt x="2" y="179"/>
                    <a:pt x="3" y="178"/>
                  </a:cubicBezTo>
                  <a:cubicBezTo>
                    <a:pt x="4" y="182"/>
                    <a:pt x="2" y="185"/>
                    <a:pt x="0" y="188"/>
                  </a:cubicBezTo>
                  <a:cubicBezTo>
                    <a:pt x="0" y="187"/>
                    <a:pt x="0" y="185"/>
                    <a:pt x="0" y="183"/>
                  </a:cubicBezTo>
                  <a:cubicBezTo>
                    <a:pt x="0" y="124"/>
                    <a:pt x="0" y="64"/>
                    <a:pt x="0" y="4"/>
                  </a:cubicBezTo>
                  <a:cubicBezTo>
                    <a:pt x="0" y="3"/>
                    <a:pt x="0" y="1"/>
                    <a:pt x="1" y="0"/>
                  </a:cubicBezTo>
                  <a:close/>
                </a:path>
              </a:pathLst>
            </a:custGeom>
            <a:solidFill>
              <a:srgbClr val="AB72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7" name="Freeform 2405"/>
            <p:cNvSpPr>
              <a:spLocks/>
            </p:cNvSpPr>
            <p:nvPr/>
          </p:nvSpPr>
          <p:spPr bwMode="auto">
            <a:xfrm>
              <a:off x="1017" y="2507"/>
              <a:ext cx="5" cy="80"/>
            </a:xfrm>
            <a:custGeom>
              <a:avLst/>
              <a:gdLst>
                <a:gd name="T0" fmla="*/ 1 w 2"/>
                <a:gd name="T1" fmla="*/ 0 h 34"/>
                <a:gd name="T2" fmla="*/ 1 w 2"/>
                <a:gd name="T3" fmla="*/ 8 h 34"/>
                <a:gd name="T4" fmla="*/ 1 w 2"/>
                <a:gd name="T5" fmla="*/ 34 h 34"/>
                <a:gd name="T6" fmla="*/ 1 w 2"/>
                <a:gd name="T7" fmla="*/ 0 h 34"/>
              </a:gdLst>
              <a:ahLst/>
              <a:cxnLst>
                <a:cxn ang="0">
                  <a:pos x="T0" y="T1"/>
                </a:cxn>
                <a:cxn ang="0">
                  <a:pos x="T2" y="T3"/>
                </a:cxn>
                <a:cxn ang="0">
                  <a:pos x="T4" y="T5"/>
                </a:cxn>
                <a:cxn ang="0">
                  <a:pos x="T6" y="T7"/>
                </a:cxn>
              </a:cxnLst>
              <a:rect l="0" t="0" r="r" b="b"/>
              <a:pathLst>
                <a:path w="2" h="34">
                  <a:moveTo>
                    <a:pt x="1" y="0"/>
                  </a:moveTo>
                  <a:cubicBezTo>
                    <a:pt x="2" y="3"/>
                    <a:pt x="1" y="6"/>
                    <a:pt x="1" y="8"/>
                  </a:cubicBezTo>
                  <a:cubicBezTo>
                    <a:pt x="2" y="17"/>
                    <a:pt x="2" y="26"/>
                    <a:pt x="1" y="34"/>
                  </a:cubicBezTo>
                  <a:cubicBezTo>
                    <a:pt x="0" y="23"/>
                    <a:pt x="0" y="11"/>
                    <a:pt x="1" y="0"/>
                  </a:cubicBezTo>
                  <a:close/>
                </a:path>
              </a:pathLst>
            </a:custGeom>
            <a:solidFill>
              <a:srgbClr val="AB72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8" name="Freeform 2406"/>
            <p:cNvSpPr>
              <a:spLocks/>
            </p:cNvSpPr>
            <p:nvPr/>
          </p:nvSpPr>
          <p:spPr bwMode="auto">
            <a:xfrm>
              <a:off x="1015" y="2431"/>
              <a:ext cx="7" cy="64"/>
            </a:xfrm>
            <a:custGeom>
              <a:avLst/>
              <a:gdLst>
                <a:gd name="T0" fmla="*/ 2 w 3"/>
                <a:gd name="T1" fmla="*/ 0 h 27"/>
                <a:gd name="T2" fmla="*/ 2 w 3"/>
                <a:gd name="T3" fmla="*/ 5 h 27"/>
                <a:gd name="T4" fmla="*/ 2 w 3"/>
                <a:gd name="T5" fmla="*/ 27 h 27"/>
                <a:gd name="T6" fmla="*/ 1 w 3"/>
                <a:gd name="T7" fmla="*/ 14 h 27"/>
                <a:gd name="T8" fmla="*/ 2 w 3"/>
                <a:gd name="T9" fmla="*/ 0 h 27"/>
              </a:gdLst>
              <a:ahLst/>
              <a:cxnLst>
                <a:cxn ang="0">
                  <a:pos x="T0" y="T1"/>
                </a:cxn>
                <a:cxn ang="0">
                  <a:pos x="T2" y="T3"/>
                </a:cxn>
                <a:cxn ang="0">
                  <a:pos x="T4" y="T5"/>
                </a:cxn>
                <a:cxn ang="0">
                  <a:pos x="T6" y="T7"/>
                </a:cxn>
                <a:cxn ang="0">
                  <a:pos x="T8" y="T9"/>
                </a:cxn>
              </a:cxnLst>
              <a:rect l="0" t="0" r="r" b="b"/>
              <a:pathLst>
                <a:path w="3" h="27">
                  <a:moveTo>
                    <a:pt x="2" y="0"/>
                  </a:moveTo>
                  <a:cubicBezTo>
                    <a:pt x="3" y="1"/>
                    <a:pt x="3" y="3"/>
                    <a:pt x="2" y="5"/>
                  </a:cubicBezTo>
                  <a:cubicBezTo>
                    <a:pt x="2" y="12"/>
                    <a:pt x="3" y="20"/>
                    <a:pt x="2" y="27"/>
                  </a:cubicBezTo>
                  <a:cubicBezTo>
                    <a:pt x="0" y="23"/>
                    <a:pt x="1" y="18"/>
                    <a:pt x="1" y="14"/>
                  </a:cubicBezTo>
                  <a:cubicBezTo>
                    <a:pt x="1" y="9"/>
                    <a:pt x="0" y="4"/>
                    <a:pt x="2" y="0"/>
                  </a:cubicBezTo>
                  <a:close/>
                </a:path>
              </a:pathLst>
            </a:custGeom>
            <a:solidFill>
              <a:srgbClr val="AB72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9" name="Freeform 2407"/>
            <p:cNvSpPr>
              <a:spLocks/>
            </p:cNvSpPr>
            <p:nvPr/>
          </p:nvSpPr>
          <p:spPr bwMode="auto">
            <a:xfrm>
              <a:off x="1005" y="1280"/>
              <a:ext cx="26" cy="33"/>
            </a:xfrm>
            <a:custGeom>
              <a:avLst/>
              <a:gdLst>
                <a:gd name="T0" fmla="*/ 0 w 11"/>
                <a:gd name="T1" fmla="*/ 9 h 14"/>
                <a:gd name="T2" fmla="*/ 2 w 11"/>
                <a:gd name="T3" fmla="*/ 3 h 14"/>
                <a:gd name="T4" fmla="*/ 6 w 11"/>
                <a:gd name="T5" fmla="*/ 2 h 14"/>
                <a:gd name="T6" fmla="*/ 10 w 11"/>
                <a:gd name="T7" fmla="*/ 7 h 14"/>
                <a:gd name="T8" fmla="*/ 3 w 11"/>
                <a:gd name="T9" fmla="*/ 12 h 14"/>
                <a:gd name="T10" fmla="*/ 0 w 11"/>
                <a:gd name="T11" fmla="*/ 9 h 14"/>
              </a:gdLst>
              <a:ahLst/>
              <a:cxnLst>
                <a:cxn ang="0">
                  <a:pos x="T0" y="T1"/>
                </a:cxn>
                <a:cxn ang="0">
                  <a:pos x="T2" y="T3"/>
                </a:cxn>
                <a:cxn ang="0">
                  <a:pos x="T4" y="T5"/>
                </a:cxn>
                <a:cxn ang="0">
                  <a:pos x="T6" y="T7"/>
                </a:cxn>
                <a:cxn ang="0">
                  <a:pos x="T8" y="T9"/>
                </a:cxn>
                <a:cxn ang="0">
                  <a:pos x="T10" y="T11"/>
                </a:cxn>
              </a:cxnLst>
              <a:rect l="0" t="0" r="r" b="b"/>
              <a:pathLst>
                <a:path w="11" h="14">
                  <a:moveTo>
                    <a:pt x="0" y="9"/>
                  </a:moveTo>
                  <a:cubicBezTo>
                    <a:pt x="1" y="7"/>
                    <a:pt x="1" y="5"/>
                    <a:pt x="2" y="3"/>
                  </a:cubicBezTo>
                  <a:cubicBezTo>
                    <a:pt x="3" y="3"/>
                    <a:pt x="2" y="0"/>
                    <a:pt x="6" y="2"/>
                  </a:cubicBezTo>
                  <a:cubicBezTo>
                    <a:pt x="10" y="4"/>
                    <a:pt x="10" y="2"/>
                    <a:pt x="10" y="7"/>
                  </a:cubicBezTo>
                  <a:cubicBezTo>
                    <a:pt x="11" y="12"/>
                    <a:pt x="7" y="14"/>
                    <a:pt x="3" y="12"/>
                  </a:cubicBezTo>
                  <a:cubicBezTo>
                    <a:pt x="1" y="12"/>
                    <a:pt x="2" y="10"/>
                    <a:pt x="0" y="9"/>
                  </a:cubicBezTo>
                  <a:close/>
                </a:path>
              </a:pathLst>
            </a:custGeom>
            <a:solidFill>
              <a:srgbClr val="A95A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0" name="Freeform 2408"/>
            <p:cNvSpPr>
              <a:spLocks/>
            </p:cNvSpPr>
            <p:nvPr/>
          </p:nvSpPr>
          <p:spPr bwMode="auto">
            <a:xfrm>
              <a:off x="1019" y="1166"/>
              <a:ext cx="24" cy="64"/>
            </a:xfrm>
            <a:custGeom>
              <a:avLst/>
              <a:gdLst>
                <a:gd name="T0" fmla="*/ 1 w 10"/>
                <a:gd name="T1" fmla="*/ 11 h 27"/>
                <a:gd name="T2" fmla="*/ 4 w 10"/>
                <a:gd name="T3" fmla="*/ 2 h 27"/>
                <a:gd name="T4" fmla="*/ 6 w 10"/>
                <a:gd name="T5" fmla="*/ 0 h 27"/>
                <a:gd name="T6" fmla="*/ 8 w 10"/>
                <a:gd name="T7" fmla="*/ 3 h 27"/>
                <a:gd name="T8" fmla="*/ 8 w 10"/>
                <a:gd name="T9" fmla="*/ 23 h 27"/>
                <a:gd name="T10" fmla="*/ 7 w 10"/>
                <a:gd name="T11" fmla="*/ 25 h 27"/>
                <a:gd name="T12" fmla="*/ 2 w 10"/>
                <a:gd name="T13" fmla="*/ 27 h 27"/>
                <a:gd name="T14" fmla="*/ 1 w 10"/>
                <a:gd name="T15" fmla="*/ 1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7">
                  <a:moveTo>
                    <a:pt x="1" y="11"/>
                  </a:moveTo>
                  <a:cubicBezTo>
                    <a:pt x="3" y="8"/>
                    <a:pt x="1" y="4"/>
                    <a:pt x="4" y="2"/>
                  </a:cubicBezTo>
                  <a:cubicBezTo>
                    <a:pt x="5" y="1"/>
                    <a:pt x="5" y="0"/>
                    <a:pt x="6" y="0"/>
                  </a:cubicBezTo>
                  <a:cubicBezTo>
                    <a:pt x="7" y="0"/>
                    <a:pt x="8" y="2"/>
                    <a:pt x="8" y="3"/>
                  </a:cubicBezTo>
                  <a:cubicBezTo>
                    <a:pt x="0" y="8"/>
                    <a:pt x="1" y="19"/>
                    <a:pt x="8" y="23"/>
                  </a:cubicBezTo>
                  <a:cubicBezTo>
                    <a:pt x="10" y="25"/>
                    <a:pt x="8" y="25"/>
                    <a:pt x="7" y="25"/>
                  </a:cubicBezTo>
                  <a:cubicBezTo>
                    <a:pt x="4" y="23"/>
                    <a:pt x="4" y="27"/>
                    <a:pt x="2" y="27"/>
                  </a:cubicBezTo>
                  <a:cubicBezTo>
                    <a:pt x="3" y="21"/>
                    <a:pt x="1" y="16"/>
                    <a:pt x="1" y="11"/>
                  </a:cubicBezTo>
                  <a:close/>
                </a:path>
              </a:pathLst>
            </a:custGeom>
            <a:solidFill>
              <a:srgbClr val="C67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1" name="Freeform 2409"/>
            <p:cNvSpPr>
              <a:spLocks/>
            </p:cNvSpPr>
            <p:nvPr/>
          </p:nvSpPr>
          <p:spPr bwMode="auto">
            <a:xfrm>
              <a:off x="1673" y="1183"/>
              <a:ext cx="14" cy="38"/>
            </a:xfrm>
            <a:custGeom>
              <a:avLst/>
              <a:gdLst>
                <a:gd name="T0" fmla="*/ 4 w 6"/>
                <a:gd name="T1" fmla="*/ 16 h 16"/>
                <a:gd name="T2" fmla="*/ 3 w 6"/>
                <a:gd name="T3" fmla="*/ 0 h 16"/>
                <a:gd name="T4" fmla="*/ 6 w 6"/>
                <a:gd name="T5" fmla="*/ 13 h 16"/>
                <a:gd name="T6" fmla="*/ 4 w 6"/>
                <a:gd name="T7" fmla="*/ 16 h 16"/>
              </a:gdLst>
              <a:ahLst/>
              <a:cxnLst>
                <a:cxn ang="0">
                  <a:pos x="T0" y="T1"/>
                </a:cxn>
                <a:cxn ang="0">
                  <a:pos x="T2" y="T3"/>
                </a:cxn>
                <a:cxn ang="0">
                  <a:pos x="T4" y="T5"/>
                </a:cxn>
                <a:cxn ang="0">
                  <a:pos x="T6" y="T7"/>
                </a:cxn>
              </a:cxnLst>
              <a:rect l="0" t="0" r="r" b="b"/>
              <a:pathLst>
                <a:path w="6" h="16">
                  <a:moveTo>
                    <a:pt x="4" y="16"/>
                  </a:moveTo>
                  <a:cubicBezTo>
                    <a:pt x="0" y="11"/>
                    <a:pt x="0" y="6"/>
                    <a:pt x="3" y="0"/>
                  </a:cubicBezTo>
                  <a:cubicBezTo>
                    <a:pt x="6" y="4"/>
                    <a:pt x="6" y="9"/>
                    <a:pt x="6" y="13"/>
                  </a:cubicBezTo>
                  <a:cubicBezTo>
                    <a:pt x="6" y="15"/>
                    <a:pt x="5" y="16"/>
                    <a:pt x="4" y="16"/>
                  </a:cubicBezTo>
                  <a:close/>
                </a:path>
              </a:pathLst>
            </a:custGeom>
            <a:solidFill>
              <a:srgbClr val="EEBF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2" name="Freeform 2410"/>
            <p:cNvSpPr>
              <a:spLocks/>
            </p:cNvSpPr>
            <p:nvPr/>
          </p:nvSpPr>
          <p:spPr bwMode="auto">
            <a:xfrm>
              <a:off x="1699" y="1216"/>
              <a:ext cx="119" cy="40"/>
            </a:xfrm>
            <a:custGeom>
              <a:avLst/>
              <a:gdLst>
                <a:gd name="T0" fmla="*/ 35 w 50"/>
                <a:gd name="T1" fmla="*/ 4 h 17"/>
                <a:gd name="T2" fmla="*/ 42 w 50"/>
                <a:gd name="T3" fmla="*/ 4 h 17"/>
                <a:gd name="T4" fmla="*/ 44 w 50"/>
                <a:gd name="T5" fmla="*/ 3 h 17"/>
                <a:gd name="T6" fmla="*/ 50 w 50"/>
                <a:gd name="T7" fmla="*/ 0 h 17"/>
                <a:gd name="T8" fmla="*/ 47 w 50"/>
                <a:gd name="T9" fmla="*/ 3 h 17"/>
                <a:gd name="T10" fmla="*/ 42 w 50"/>
                <a:gd name="T11" fmla="*/ 6 h 17"/>
                <a:gd name="T12" fmla="*/ 33 w 50"/>
                <a:gd name="T13" fmla="*/ 10 h 17"/>
                <a:gd name="T14" fmla="*/ 25 w 50"/>
                <a:gd name="T15" fmla="*/ 13 h 17"/>
                <a:gd name="T16" fmla="*/ 11 w 50"/>
                <a:gd name="T17" fmla="*/ 15 h 17"/>
                <a:gd name="T18" fmla="*/ 2 w 50"/>
                <a:gd name="T19" fmla="*/ 17 h 17"/>
                <a:gd name="T20" fmla="*/ 0 w 50"/>
                <a:gd name="T21" fmla="*/ 16 h 17"/>
                <a:gd name="T22" fmla="*/ 1 w 50"/>
                <a:gd name="T23" fmla="*/ 16 h 17"/>
                <a:gd name="T24" fmla="*/ 12 w 50"/>
                <a:gd name="T25" fmla="*/ 12 h 17"/>
                <a:gd name="T26" fmla="*/ 31 w 50"/>
                <a:gd name="T27" fmla="*/ 8 h 17"/>
                <a:gd name="T28" fmla="*/ 31 w 50"/>
                <a:gd name="T29" fmla="*/ 6 h 17"/>
                <a:gd name="T30" fmla="*/ 35 w 50"/>
                <a:gd name="T3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7">
                  <a:moveTo>
                    <a:pt x="35" y="4"/>
                  </a:moveTo>
                  <a:cubicBezTo>
                    <a:pt x="37" y="4"/>
                    <a:pt x="40" y="3"/>
                    <a:pt x="42" y="4"/>
                  </a:cubicBezTo>
                  <a:cubicBezTo>
                    <a:pt x="43" y="5"/>
                    <a:pt x="44" y="4"/>
                    <a:pt x="44" y="3"/>
                  </a:cubicBezTo>
                  <a:cubicBezTo>
                    <a:pt x="45" y="0"/>
                    <a:pt x="47" y="0"/>
                    <a:pt x="50" y="0"/>
                  </a:cubicBezTo>
                  <a:cubicBezTo>
                    <a:pt x="49" y="1"/>
                    <a:pt x="47" y="2"/>
                    <a:pt x="47" y="3"/>
                  </a:cubicBezTo>
                  <a:cubicBezTo>
                    <a:pt x="47" y="7"/>
                    <a:pt x="44" y="7"/>
                    <a:pt x="42" y="6"/>
                  </a:cubicBezTo>
                  <a:cubicBezTo>
                    <a:pt x="38" y="6"/>
                    <a:pt x="35" y="6"/>
                    <a:pt x="33" y="10"/>
                  </a:cubicBezTo>
                  <a:cubicBezTo>
                    <a:pt x="31" y="13"/>
                    <a:pt x="28" y="13"/>
                    <a:pt x="25" y="13"/>
                  </a:cubicBezTo>
                  <a:cubicBezTo>
                    <a:pt x="20" y="14"/>
                    <a:pt x="15" y="14"/>
                    <a:pt x="11" y="15"/>
                  </a:cubicBezTo>
                  <a:cubicBezTo>
                    <a:pt x="8" y="16"/>
                    <a:pt x="5" y="16"/>
                    <a:pt x="2" y="17"/>
                  </a:cubicBezTo>
                  <a:cubicBezTo>
                    <a:pt x="1" y="17"/>
                    <a:pt x="0" y="17"/>
                    <a:pt x="0" y="16"/>
                  </a:cubicBezTo>
                  <a:cubicBezTo>
                    <a:pt x="0" y="16"/>
                    <a:pt x="0" y="16"/>
                    <a:pt x="1" y="16"/>
                  </a:cubicBezTo>
                  <a:cubicBezTo>
                    <a:pt x="3" y="11"/>
                    <a:pt x="7" y="12"/>
                    <a:pt x="12" y="12"/>
                  </a:cubicBezTo>
                  <a:cubicBezTo>
                    <a:pt x="18" y="13"/>
                    <a:pt x="25" y="12"/>
                    <a:pt x="31" y="8"/>
                  </a:cubicBezTo>
                  <a:cubicBezTo>
                    <a:pt x="31" y="7"/>
                    <a:pt x="31" y="7"/>
                    <a:pt x="31" y="6"/>
                  </a:cubicBezTo>
                  <a:cubicBezTo>
                    <a:pt x="33" y="6"/>
                    <a:pt x="34" y="5"/>
                    <a:pt x="35" y="4"/>
                  </a:cubicBezTo>
                  <a:close/>
                </a:path>
              </a:pathLst>
            </a:custGeom>
            <a:solidFill>
              <a:srgbClr val="E29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3" name="Freeform 2411"/>
            <p:cNvSpPr>
              <a:spLocks/>
            </p:cNvSpPr>
            <p:nvPr/>
          </p:nvSpPr>
          <p:spPr bwMode="auto">
            <a:xfrm>
              <a:off x="1031" y="3354"/>
              <a:ext cx="7" cy="164"/>
            </a:xfrm>
            <a:custGeom>
              <a:avLst/>
              <a:gdLst>
                <a:gd name="T0" fmla="*/ 0 w 3"/>
                <a:gd name="T1" fmla="*/ 12 h 69"/>
                <a:gd name="T2" fmla="*/ 1 w 3"/>
                <a:gd name="T3" fmla="*/ 0 h 69"/>
                <a:gd name="T4" fmla="*/ 3 w 3"/>
                <a:gd name="T5" fmla="*/ 68 h 69"/>
                <a:gd name="T6" fmla="*/ 1 w 3"/>
                <a:gd name="T7" fmla="*/ 57 h 69"/>
                <a:gd name="T8" fmla="*/ 1 w 3"/>
                <a:gd name="T9" fmla="*/ 69 h 69"/>
                <a:gd name="T10" fmla="*/ 0 w 3"/>
                <a:gd name="T11" fmla="*/ 64 h 69"/>
                <a:gd name="T12" fmla="*/ 0 w 3"/>
                <a:gd name="T13" fmla="*/ 12 h 69"/>
              </a:gdLst>
              <a:ahLst/>
              <a:cxnLst>
                <a:cxn ang="0">
                  <a:pos x="T0" y="T1"/>
                </a:cxn>
                <a:cxn ang="0">
                  <a:pos x="T2" y="T3"/>
                </a:cxn>
                <a:cxn ang="0">
                  <a:pos x="T4" y="T5"/>
                </a:cxn>
                <a:cxn ang="0">
                  <a:pos x="T6" y="T7"/>
                </a:cxn>
                <a:cxn ang="0">
                  <a:pos x="T8" y="T9"/>
                </a:cxn>
                <a:cxn ang="0">
                  <a:pos x="T10" y="T11"/>
                </a:cxn>
                <a:cxn ang="0">
                  <a:pos x="T12" y="T13"/>
                </a:cxn>
              </a:cxnLst>
              <a:rect l="0" t="0" r="r" b="b"/>
              <a:pathLst>
                <a:path w="3" h="69">
                  <a:moveTo>
                    <a:pt x="0" y="12"/>
                  </a:moveTo>
                  <a:cubicBezTo>
                    <a:pt x="1" y="8"/>
                    <a:pt x="0" y="4"/>
                    <a:pt x="1" y="0"/>
                  </a:cubicBezTo>
                  <a:cubicBezTo>
                    <a:pt x="2" y="22"/>
                    <a:pt x="2" y="45"/>
                    <a:pt x="3" y="68"/>
                  </a:cubicBezTo>
                  <a:cubicBezTo>
                    <a:pt x="1" y="64"/>
                    <a:pt x="2" y="61"/>
                    <a:pt x="1" y="57"/>
                  </a:cubicBezTo>
                  <a:cubicBezTo>
                    <a:pt x="1" y="61"/>
                    <a:pt x="1" y="65"/>
                    <a:pt x="1" y="69"/>
                  </a:cubicBezTo>
                  <a:cubicBezTo>
                    <a:pt x="0" y="68"/>
                    <a:pt x="0" y="66"/>
                    <a:pt x="0" y="64"/>
                  </a:cubicBezTo>
                  <a:cubicBezTo>
                    <a:pt x="0" y="47"/>
                    <a:pt x="0" y="30"/>
                    <a:pt x="0" y="12"/>
                  </a:cubicBezTo>
                  <a:close/>
                </a:path>
              </a:pathLst>
            </a:custGeom>
            <a:solidFill>
              <a:srgbClr val="916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4" name="Freeform 2412"/>
            <p:cNvSpPr>
              <a:spLocks/>
            </p:cNvSpPr>
            <p:nvPr/>
          </p:nvSpPr>
          <p:spPr bwMode="auto">
            <a:xfrm>
              <a:off x="1043" y="3544"/>
              <a:ext cx="10" cy="31"/>
            </a:xfrm>
            <a:custGeom>
              <a:avLst/>
              <a:gdLst>
                <a:gd name="T0" fmla="*/ 0 w 4"/>
                <a:gd name="T1" fmla="*/ 0 h 13"/>
                <a:gd name="T2" fmla="*/ 4 w 4"/>
                <a:gd name="T3" fmla="*/ 11 h 13"/>
                <a:gd name="T4" fmla="*/ 3 w 4"/>
                <a:gd name="T5" fmla="*/ 13 h 13"/>
                <a:gd name="T6" fmla="*/ 1 w 4"/>
                <a:gd name="T7" fmla="*/ 11 h 13"/>
                <a:gd name="T8" fmla="*/ 0 w 4"/>
                <a:gd name="T9" fmla="*/ 0 h 13"/>
              </a:gdLst>
              <a:ahLst/>
              <a:cxnLst>
                <a:cxn ang="0">
                  <a:pos x="T0" y="T1"/>
                </a:cxn>
                <a:cxn ang="0">
                  <a:pos x="T2" y="T3"/>
                </a:cxn>
                <a:cxn ang="0">
                  <a:pos x="T4" y="T5"/>
                </a:cxn>
                <a:cxn ang="0">
                  <a:pos x="T6" y="T7"/>
                </a:cxn>
                <a:cxn ang="0">
                  <a:pos x="T8" y="T9"/>
                </a:cxn>
              </a:cxnLst>
              <a:rect l="0" t="0" r="r" b="b"/>
              <a:pathLst>
                <a:path w="4" h="13">
                  <a:moveTo>
                    <a:pt x="0" y="0"/>
                  </a:moveTo>
                  <a:cubicBezTo>
                    <a:pt x="3" y="4"/>
                    <a:pt x="3" y="7"/>
                    <a:pt x="4" y="11"/>
                  </a:cubicBezTo>
                  <a:cubicBezTo>
                    <a:pt x="4" y="12"/>
                    <a:pt x="4" y="13"/>
                    <a:pt x="3" y="13"/>
                  </a:cubicBezTo>
                  <a:cubicBezTo>
                    <a:pt x="2" y="13"/>
                    <a:pt x="1" y="12"/>
                    <a:pt x="1" y="11"/>
                  </a:cubicBezTo>
                  <a:cubicBezTo>
                    <a:pt x="1" y="8"/>
                    <a:pt x="0" y="4"/>
                    <a:pt x="0" y="0"/>
                  </a:cubicBezTo>
                  <a:close/>
                </a:path>
              </a:pathLst>
            </a:custGeom>
            <a:solidFill>
              <a:srgbClr val="F2EF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5" name="Freeform 2413"/>
            <p:cNvSpPr>
              <a:spLocks/>
            </p:cNvSpPr>
            <p:nvPr/>
          </p:nvSpPr>
          <p:spPr bwMode="auto">
            <a:xfrm>
              <a:off x="1036" y="3513"/>
              <a:ext cx="5" cy="29"/>
            </a:xfrm>
            <a:custGeom>
              <a:avLst/>
              <a:gdLst>
                <a:gd name="T0" fmla="*/ 1 w 2"/>
                <a:gd name="T1" fmla="*/ 12 h 12"/>
                <a:gd name="T2" fmla="*/ 1 w 2"/>
                <a:gd name="T3" fmla="*/ 0 h 12"/>
                <a:gd name="T4" fmla="*/ 1 w 2"/>
                <a:gd name="T5" fmla="*/ 12 h 12"/>
              </a:gdLst>
              <a:ahLst/>
              <a:cxnLst>
                <a:cxn ang="0">
                  <a:pos x="T0" y="T1"/>
                </a:cxn>
                <a:cxn ang="0">
                  <a:pos x="T2" y="T3"/>
                </a:cxn>
                <a:cxn ang="0">
                  <a:pos x="T4" y="T5"/>
                </a:cxn>
              </a:cxnLst>
              <a:rect l="0" t="0" r="r" b="b"/>
              <a:pathLst>
                <a:path w="2" h="12">
                  <a:moveTo>
                    <a:pt x="1" y="12"/>
                  </a:moveTo>
                  <a:cubicBezTo>
                    <a:pt x="0" y="8"/>
                    <a:pt x="1" y="4"/>
                    <a:pt x="1" y="0"/>
                  </a:cubicBezTo>
                  <a:cubicBezTo>
                    <a:pt x="2" y="4"/>
                    <a:pt x="1" y="8"/>
                    <a:pt x="1" y="12"/>
                  </a:cubicBezTo>
                  <a:close/>
                </a:path>
              </a:pathLst>
            </a:custGeom>
            <a:solidFill>
              <a:srgbClr val="916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6" name="Freeform 2414"/>
            <p:cNvSpPr>
              <a:spLocks/>
            </p:cNvSpPr>
            <p:nvPr/>
          </p:nvSpPr>
          <p:spPr bwMode="auto">
            <a:xfrm>
              <a:off x="1747" y="1171"/>
              <a:ext cx="95" cy="48"/>
            </a:xfrm>
            <a:custGeom>
              <a:avLst/>
              <a:gdLst>
                <a:gd name="T0" fmla="*/ 39 w 40"/>
                <a:gd name="T1" fmla="*/ 1 h 20"/>
                <a:gd name="T2" fmla="*/ 40 w 40"/>
                <a:gd name="T3" fmla="*/ 1 h 20"/>
                <a:gd name="T4" fmla="*/ 30 w 40"/>
                <a:gd name="T5" fmla="*/ 8 h 20"/>
                <a:gd name="T6" fmla="*/ 27 w 40"/>
                <a:gd name="T7" fmla="*/ 9 h 20"/>
                <a:gd name="T8" fmla="*/ 9 w 40"/>
                <a:gd name="T9" fmla="*/ 16 h 20"/>
                <a:gd name="T10" fmla="*/ 7 w 40"/>
                <a:gd name="T11" fmla="*/ 18 h 20"/>
                <a:gd name="T12" fmla="*/ 7 w 40"/>
                <a:gd name="T13" fmla="*/ 18 h 20"/>
                <a:gd name="T14" fmla="*/ 0 w 40"/>
                <a:gd name="T15" fmla="*/ 17 h 20"/>
                <a:gd name="T16" fmla="*/ 5 w 40"/>
                <a:gd name="T17" fmla="*/ 12 h 20"/>
                <a:gd name="T18" fmla="*/ 7 w 40"/>
                <a:gd name="T19" fmla="*/ 13 h 20"/>
                <a:gd name="T20" fmla="*/ 9 w 40"/>
                <a:gd name="T21" fmla="*/ 11 h 20"/>
                <a:gd name="T22" fmla="*/ 11 w 40"/>
                <a:gd name="T23" fmla="*/ 0 h 20"/>
                <a:gd name="T24" fmla="*/ 12 w 40"/>
                <a:gd name="T25" fmla="*/ 3 h 20"/>
                <a:gd name="T26" fmla="*/ 15 w 40"/>
                <a:gd name="T27" fmla="*/ 8 h 20"/>
                <a:gd name="T28" fmla="*/ 16 w 40"/>
                <a:gd name="T29" fmla="*/ 10 h 20"/>
                <a:gd name="T30" fmla="*/ 11 w 40"/>
                <a:gd name="T31" fmla="*/ 11 h 20"/>
                <a:gd name="T32" fmla="*/ 23 w 40"/>
                <a:gd name="T33" fmla="*/ 7 h 20"/>
                <a:gd name="T34" fmla="*/ 36 w 40"/>
                <a:gd name="T35" fmla="*/ 3 h 20"/>
                <a:gd name="T36" fmla="*/ 39 w 40"/>
                <a:gd name="T3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0">
                  <a:moveTo>
                    <a:pt x="39" y="1"/>
                  </a:moveTo>
                  <a:cubicBezTo>
                    <a:pt x="39" y="1"/>
                    <a:pt x="40" y="1"/>
                    <a:pt x="40" y="1"/>
                  </a:cubicBezTo>
                  <a:cubicBezTo>
                    <a:pt x="39" y="7"/>
                    <a:pt x="35" y="8"/>
                    <a:pt x="30" y="8"/>
                  </a:cubicBezTo>
                  <a:cubicBezTo>
                    <a:pt x="29" y="8"/>
                    <a:pt x="28" y="8"/>
                    <a:pt x="27" y="9"/>
                  </a:cubicBezTo>
                  <a:cubicBezTo>
                    <a:pt x="21" y="11"/>
                    <a:pt x="15" y="14"/>
                    <a:pt x="9" y="16"/>
                  </a:cubicBezTo>
                  <a:cubicBezTo>
                    <a:pt x="8" y="17"/>
                    <a:pt x="8" y="17"/>
                    <a:pt x="7" y="18"/>
                  </a:cubicBezTo>
                  <a:cubicBezTo>
                    <a:pt x="7" y="18"/>
                    <a:pt x="7" y="18"/>
                    <a:pt x="7" y="18"/>
                  </a:cubicBezTo>
                  <a:cubicBezTo>
                    <a:pt x="5" y="18"/>
                    <a:pt x="2" y="20"/>
                    <a:pt x="0" y="17"/>
                  </a:cubicBezTo>
                  <a:cubicBezTo>
                    <a:pt x="2" y="16"/>
                    <a:pt x="4" y="14"/>
                    <a:pt x="5" y="12"/>
                  </a:cubicBezTo>
                  <a:cubicBezTo>
                    <a:pt x="6" y="12"/>
                    <a:pt x="6" y="13"/>
                    <a:pt x="7" y="13"/>
                  </a:cubicBezTo>
                  <a:cubicBezTo>
                    <a:pt x="9" y="14"/>
                    <a:pt x="9" y="12"/>
                    <a:pt x="9" y="11"/>
                  </a:cubicBezTo>
                  <a:cubicBezTo>
                    <a:pt x="7" y="7"/>
                    <a:pt x="10" y="4"/>
                    <a:pt x="11" y="0"/>
                  </a:cubicBezTo>
                  <a:cubicBezTo>
                    <a:pt x="13" y="0"/>
                    <a:pt x="13" y="2"/>
                    <a:pt x="12" y="3"/>
                  </a:cubicBezTo>
                  <a:cubicBezTo>
                    <a:pt x="11" y="6"/>
                    <a:pt x="13" y="7"/>
                    <a:pt x="15" y="8"/>
                  </a:cubicBezTo>
                  <a:cubicBezTo>
                    <a:pt x="16" y="8"/>
                    <a:pt x="17" y="9"/>
                    <a:pt x="16" y="10"/>
                  </a:cubicBezTo>
                  <a:cubicBezTo>
                    <a:pt x="15" y="11"/>
                    <a:pt x="13" y="10"/>
                    <a:pt x="11" y="11"/>
                  </a:cubicBezTo>
                  <a:cubicBezTo>
                    <a:pt x="16" y="12"/>
                    <a:pt x="19" y="10"/>
                    <a:pt x="23" y="7"/>
                  </a:cubicBezTo>
                  <a:cubicBezTo>
                    <a:pt x="27" y="5"/>
                    <a:pt x="32" y="3"/>
                    <a:pt x="36" y="3"/>
                  </a:cubicBezTo>
                  <a:cubicBezTo>
                    <a:pt x="37" y="2"/>
                    <a:pt x="38" y="0"/>
                    <a:pt x="39" y="1"/>
                  </a:cubicBezTo>
                  <a:close/>
                </a:path>
              </a:pathLst>
            </a:custGeom>
            <a:solidFill>
              <a:srgbClr val="D27E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7" name="Freeform 2415"/>
            <p:cNvSpPr>
              <a:spLocks/>
            </p:cNvSpPr>
            <p:nvPr/>
          </p:nvSpPr>
          <p:spPr bwMode="auto">
            <a:xfrm>
              <a:off x="1687" y="1112"/>
              <a:ext cx="41" cy="73"/>
            </a:xfrm>
            <a:custGeom>
              <a:avLst/>
              <a:gdLst>
                <a:gd name="T0" fmla="*/ 2 w 17"/>
                <a:gd name="T1" fmla="*/ 23 h 31"/>
                <a:gd name="T2" fmla="*/ 1 w 17"/>
                <a:gd name="T3" fmla="*/ 16 h 31"/>
                <a:gd name="T4" fmla="*/ 4 w 17"/>
                <a:gd name="T5" fmla="*/ 8 h 31"/>
                <a:gd name="T6" fmla="*/ 6 w 17"/>
                <a:gd name="T7" fmla="*/ 2 h 31"/>
                <a:gd name="T8" fmla="*/ 8 w 17"/>
                <a:gd name="T9" fmla="*/ 4 h 31"/>
                <a:gd name="T10" fmla="*/ 11 w 17"/>
                <a:gd name="T11" fmla="*/ 3 h 31"/>
                <a:gd name="T12" fmla="*/ 14 w 17"/>
                <a:gd name="T13" fmla="*/ 0 h 31"/>
                <a:gd name="T14" fmla="*/ 16 w 17"/>
                <a:gd name="T15" fmla="*/ 3 h 31"/>
                <a:gd name="T16" fmla="*/ 17 w 17"/>
                <a:gd name="T17" fmla="*/ 7 h 31"/>
                <a:gd name="T18" fmla="*/ 15 w 17"/>
                <a:gd name="T19" fmla="*/ 7 h 31"/>
                <a:gd name="T20" fmla="*/ 14 w 17"/>
                <a:gd name="T21" fmla="*/ 5 h 31"/>
                <a:gd name="T22" fmla="*/ 15 w 17"/>
                <a:gd name="T23" fmla="*/ 14 h 31"/>
                <a:gd name="T24" fmla="*/ 14 w 17"/>
                <a:gd name="T25" fmla="*/ 29 h 31"/>
                <a:gd name="T26" fmla="*/ 11 w 17"/>
                <a:gd name="T27" fmla="*/ 28 h 31"/>
                <a:gd name="T28" fmla="*/ 11 w 17"/>
                <a:gd name="T29" fmla="*/ 12 h 31"/>
                <a:gd name="T30" fmla="*/ 10 w 17"/>
                <a:gd name="T31" fmla="*/ 8 h 31"/>
                <a:gd name="T32" fmla="*/ 6 w 17"/>
                <a:gd name="T33" fmla="*/ 9 h 31"/>
                <a:gd name="T34" fmla="*/ 4 w 17"/>
                <a:gd name="T35" fmla="*/ 26 h 31"/>
                <a:gd name="T36" fmla="*/ 2 w 17"/>
                <a:gd name="T3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1">
                  <a:moveTo>
                    <a:pt x="2" y="23"/>
                  </a:moveTo>
                  <a:cubicBezTo>
                    <a:pt x="2" y="20"/>
                    <a:pt x="1" y="18"/>
                    <a:pt x="1" y="16"/>
                  </a:cubicBezTo>
                  <a:cubicBezTo>
                    <a:pt x="0" y="13"/>
                    <a:pt x="1" y="10"/>
                    <a:pt x="4" y="8"/>
                  </a:cubicBezTo>
                  <a:cubicBezTo>
                    <a:pt x="7" y="7"/>
                    <a:pt x="5" y="4"/>
                    <a:pt x="6" y="2"/>
                  </a:cubicBezTo>
                  <a:cubicBezTo>
                    <a:pt x="7" y="3"/>
                    <a:pt x="8" y="3"/>
                    <a:pt x="8" y="4"/>
                  </a:cubicBezTo>
                  <a:cubicBezTo>
                    <a:pt x="10" y="5"/>
                    <a:pt x="11" y="5"/>
                    <a:pt x="11" y="3"/>
                  </a:cubicBezTo>
                  <a:cubicBezTo>
                    <a:pt x="11" y="0"/>
                    <a:pt x="13" y="1"/>
                    <a:pt x="14" y="0"/>
                  </a:cubicBezTo>
                  <a:cubicBezTo>
                    <a:pt x="16" y="0"/>
                    <a:pt x="16" y="2"/>
                    <a:pt x="16" y="3"/>
                  </a:cubicBezTo>
                  <a:cubicBezTo>
                    <a:pt x="17" y="4"/>
                    <a:pt x="17" y="6"/>
                    <a:pt x="17" y="7"/>
                  </a:cubicBezTo>
                  <a:cubicBezTo>
                    <a:pt x="16" y="7"/>
                    <a:pt x="16" y="7"/>
                    <a:pt x="15" y="7"/>
                  </a:cubicBezTo>
                  <a:cubicBezTo>
                    <a:pt x="14" y="7"/>
                    <a:pt x="14" y="6"/>
                    <a:pt x="14" y="5"/>
                  </a:cubicBezTo>
                  <a:cubicBezTo>
                    <a:pt x="14" y="8"/>
                    <a:pt x="16" y="11"/>
                    <a:pt x="15" y="14"/>
                  </a:cubicBezTo>
                  <a:cubicBezTo>
                    <a:pt x="13" y="19"/>
                    <a:pt x="12" y="24"/>
                    <a:pt x="14" y="29"/>
                  </a:cubicBezTo>
                  <a:cubicBezTo>
                    <a:pt x="12" y="31"/>
                    <a:pt x="12" y="29"/>
                    <a:pt x="11" y="28"/>
                  </a:cubicBezTo>
                  <a:cubicBezTo>
                    <a:pt x="9" y="22"/>
                    <a:pt x="10" y="17"/>
                    <a:pt x="11" y="12"/>
                  </a:cubicBezTo>
                  <a:cubicBezTo>
                    <a:pt x="12" y="10"/>
                    <a:pt x="12" y="9"/>
                    <a:pt x="10" y="8"/>
                  </a:cubicBezTo>
                  <a:cubicBezTo>
                    <a:pt x="8" y="7"/>
                    <a:pt x="7" y="8"/>
                    <a:pt x="6" y="9"/>
                  </a:cubicBezTo>
                  <a:cubicBezTo>
                    <a:pt x="2" y="14"/>
                    <a:pt x="3" y="20"/>
                    <a:pt x="4" y="26"/>
                  </a:cubicBezTo>
                  <a:cubicBezTo>
                    <a:pt x="2" y="25"/>
                    <a:pt x="3" y="23"/>
                    <a:pt x="2" y="23"/>
                  </a:cubicBezTo>
                  <a:close/>
                </a:path>
              </a:pathLst>
            </a:custGeom>
            <a:solidFill>
              <a:srgbClr val="EFAC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63" name="Freeform 2417"/>
          <p:cNvSpPr>
            <a:spLocks/>
          </p:cNvSpPr>
          <p:nvPr/>
        </p:nvSpPr>
        <p:spPr bwMode="auto">
          <a:xfrm>
            <a:off x="2724150" y="1792288"/>
            <a:ext cx="38100" cy="85725"/>
          </a:xfrm>
          <a:custGeom>
            <a:avLst/>
            <a:gdLst>
              <a:gd name="T0" fmla="*/ 3 w 10"/>
              <a:gd name="T1" fmla="*/ 0 h 23"/>
              <a:gd name="T2" fmla="*/ 5 w 10"/>
              <a:gd name="T3" fmla="*/ 0 h 23"/>
              <a:gd name="T4" fmla="*/ 7 w 10"/>
              <a:gd name="T5" fmla="*/ 5 h 23"/>
              <a:gd name="T6" fmla="*/ 9 w 10"/>
              <a:gd name="T7" fmla="*/ 18 h 23"/>
              <a:gd name="T8" fmla="*/ 8 w 10"/>
              <a:gd name="T9" fmla="*/ 22 h 23"/>
              <a:gd name="T10" fmla="*/ 6 w 10"/>
              <a:gd name="T11" fmla="*/ 23 h 23"/>
              <a:gd name="T12" fmla="*/ 6 w 10"/>
              <a:gd name="T13" fmla="*/ 21 h 23"/>
              <a:gd name="T14" fmla="*/ 2 w 10"/>
              <a:gd name="T15" fmla="*/ 19 h 23"/>
              <a:gd name="T16" fmla="*/ 2 w 10"/>
              <a:gd name="T17" fmla="*/ 12 h 23"/>
              <a:gd name="T18" fmla="*/ 4 w 10"/>
              <a:gd name="T19" fmla="*/ 12 h 23"/>
              <a:gd name="T20" fmla="*/ 7 w 10"/>
              <a:gd name="T21" fmla="*/ 16 h 23"/>
              <a:gd name="T22" fmla="*/ 4 w 10"/>
              <a:gd name="T23" fmla="*/ 7 h 23"/>
              <a:gd name="T24" fmla="*/ 3 w 1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23">
                <a:moveTo>
                  <a:pt x="3" y="0"/>
                </a:moveTo>
                <a:cubicBezTo>
                  <a:pt x="4" y="0"/>
                  <a:pt x="4" y="0"/>
                  <a:pt x="5" y="0"/>
                </a:cubicBezTo>
                <a:cubicBezTo>
                  <a:pt x="5" y="1"/>
                  <a:pt x="6" y="3"/>
                  <a:pt x="7" y="5"/>
                </a:cubicBezTo>
                <a:cubicBezTo>
                  <a:pt x="10" y="9"/>
                  <a:pt x="10" y="13"/>
                  <a:pt x="9" y="18"/>
                </a:cubicBezTo>
                <a:cubicBezTo>
                  <a:pt x="9" y="20"/>
                  <a:pt x="9" y="21"/>
                  <a:pt x="8" y="22"/>
                </a:cubicBezTo>
                <a:cubicBezTo>
                  <a:pt x="8" y="22"/>
                  <a:pt x="7" y="23"/>
                  <a:pt x="6" y="23"/>
                </a:cubicBezTo>
                <a:cubicBezTo>
                  <a:pt x="5" y="23"/>
                  <a:pt x="5" y="22"/>
                  <a:pt x="6" y="21"/>
                </a:cubicBezTo>
                <a:cubicBezTo>
                  <a:pt x="6" y="17"/>
                  <a:pt x="4" y="18"/>
                  <a:pt x="2" y="19"/>
                </a:cubicBezTo>
                <a:cubicBezTo>
                  <a:pt x="0" y="17"/>
                  <a:pt x="1" y="15"/>
                  <a:pt x="2" y="12"/>
                </a:cubicBezTo>
                <a:cubicBezTo>
                  <a:pt x="2" y="11"/>
                  <a:pt x="3" y="12"/>
                  <a:pt x="4" y="12"/>
                </a:cubicBezTo>
                <a:cubicBezTo>
                  <a:pt x="5" y="13"/>
                  <a:pt x="6" y="15"/>
                  <a:pt x="7" y="16"/>
                </a:cubicBezTo>
                <a:cubicBezTo>
                  <a:pt x="7" y="12"/>
                  <a:pt x="5" y="10"/>
                  <a:pt x="4" y="7"/>
                </a:cubicBezTo>
                <a:cubicBezTo>
                  <a:pt x="3" y="4"/>
                  <a:pt x="2" y="2"/>
                  <a:pt x="3" y="0"/>
                </a:cubicBezTo>
                <a:close/>
              </a:path>
            </a:pathLst>
          </a:custGeom>
          <a:solidFill>
            <a:srgbClr val="DD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2418"/>
          <p:cNvSpPr>
            <a:spLocks/>
          </p:cNvSpPr>
          <p:nvPr/>
        </p:nvSpPr>
        <p:spPr bwMode="auto">
          <a:xfrm>
            <a:off x="2719388" y="1817688"/>
            <a:ext cx="19050" cy="57150"/>
          </a:xfrm>
          <a:custGeom>
            <a:avLst/>
            <a:gdLst>
              <a:gd name="T0" fmla="*/ 3 w 5"/>
              <a:gd name="T1" fmla="*/ 5 h 15"/>
              <a:gd name="T2" fmla="*/ 3 w 5"/>
              <a:gd name="T3" fmla="*/ 12 h 15"/>
              <a:gd name="T4" fmla="*/ 3 w 5"/>
              <a:gd name="T5" fmla="*/ 15 h 15"/>
              <a:gd name="T6" fmla="*/ 1 w 5"/>
              <a:gd name="T7" fmla="*/ 10 h 15"/>
              <a:gd name="T8" fmla="*/ 4 w 5"/>
              <a:gd name="T9" fmla="*/ 0 h 15"/>
              <a:gd name="T10" fmla="*/ 4 w 5"/>
              <a:gd name="T11" fmla="*/ 0 h 15"/>
              <a:gd name="T12" fmla="*/ 3 w 5"/>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3" y="5"/>
                </a:moveTo>
                <a:cubicBezTo>
                  <a:pt x="3" y="7"/>
                  <a:pt x="3" y="9"/>
                  <a:pt x="3" y="12"/>
                </a:cubicBezTo>
                <a:cubicBezTo>
                  <a:pt x="2" y="13"/>
                  <a:pt x="3" y="14"/>
                  <a:pt x="3" y="15"/>
                </a:cubicBezTo>
                <a:cubicBezTo>
                  <a:pt x="0" y="14"/>
                  <a:pt x="2" y="12"/>
                  <a:pt x="1" y="10"/>
                </a:cubicBezTo>
                <a:cubicBezTo>
                  <a:pt x="1" y="7"/>
                  <a:pt x="1" y="3"/>
                  <a:pt x="4" y="0"/>
                </a:cubicBezTo>
                <a:cubicBezTo>
                  <a:pt x="4" y="0"/>
                  <a:pt x="4" y="0"/>
                  <a:pt x="4" y="0"/>
                </a:cubicBezTo>
                <a:cubicBezTo>
                  <a:pt x="5" y="2"/>
                  <a:pt x="4" y="3"/>
                  <a:pt x="3" y="5"/>
                </a:cubicBezTo>
                <a:close/>
              </a:path>
            </a:pathLst>
          </a:custGeom>
          <a:solidFill>
            <a:srgbClr val="802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2419"/>
          <p:cNvSpPr>
            <a:spLocks/>
          </p:cNvSpPr>
          <p:nvPr/>
        </p:nvSpPr>
        <p:spPr bwMode="auto">
          <a:xfrm>
            <a:off x="2762250" y="1922463"/>
            <a:ext cx="36512" cy="15875"/>
          </a:xfrm>
          <a:custGeom>
            <a:avLst/>
            <a:gdLst>
              <a:gd name="T0" fmla="*/ 3 w 10"/>
              <a:gd name="T1" fmla="*/ 0 h 4"/>
              <a:gd name="T2" fmla="*/ 10 w 10"/>
              <a:gd name="T3" fmla="*/ 1 h 4"/>
              <a:gd name="T4" fmla="*/ 2 w 10"/>
              <a:gd name="T5" fmla="*/ 1 h 4"/>
              <a:gd name="T6" fmla="*/ 1 w 10"/>
              <a:gd name="T7" fmla="*/ 0 h 4"/>
              <a:gd name="T8" fmla="*/ 3 w 10"/>
              <a:gd name="T9" fmla="*/ 0 h 4"/>
            </a:gdLst>
            <a:ahLst/>
            <a:cxnLst>
              <a:cxn ang="0">
                <a:pos x="T0" y="T1"/>
              </a:cxn>
              <a:cxn ang="0">
                <a:pos x="T2" y="T3"/>
              </a:cxn>
              <a:cxn ang="0">
                <a:pos x="T4" y="T5"/>
              </a:cxn>
              <a:cxn ang="0">
                <a:pos x="T6" y="T7"/>
              </a:cxn>
              <a:cxn ang="0">
                <a:pos x="T8" y="T9"/>
              </a:cxn>
            </a:cxnLst>
            <a:rect l="0" t="0" r="r" b="b"/>
            <a:pathLst>
              <a:path w="10" h="4">
                <a:moveTo>
                  <a:pt x="3" y="0"/>
                </a:moveTo>
                <a:cubicBezTo>
                  <a:pt x="5" y="1"/>
                  <a:pt x="8" y="0"/>
                  <a:pt x="10" y="1"/>
                </a:cubicBezTo>
                <a:cubicBezTo>
                  <a:pt x="7" y="3"/>
                  <a:pt x="5" y="4"/>
                  <a:pt x="2" y="1"/>
                </a:cubicBezTo>
                <a:cubicBezTo>
                  <a:pt x="1" y="1"/>
                  <a:pt x="0" y="1"/>
                  <a:pt x="1" y="0"/>
                </a:cubicBezTo>
                <a:cubicBezTo>
                  <a:pt x="1" y="0"/>
                  <a:pt x="2" y="0"/>
                  <a:pt x="3" y="0"/>
                </a:cubicBezTo>
                <a:close/>
              </a:path>
            </a:pathLst>
          </a:custGeom>
          <a:solidFill>
            <a:srgbClr val="E29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2420"/>
          <p:cNvSpPr>
            <a:spLocks/>
          </p:cNvSpPr>
          <p:nvPr/>
        </p:nvSpPr>
        <p:spPr bwMode="auto">
          <a:xfrm>
            <a:off x="2667000" y="1765300"/>
            <a:ext cx="34925" cy="11113"/>
          </a:xfrm>
          <a:custGeom>
            <a:avLst/>
            <a:gdLst>
              <a:gd name="T0" fmla="*/ 9 w 9"/>
              <a:gd name="T1" fmla="*/ 2 h 3"/>
              <a:gd name="T2" fmla="*/ 0 w 9"/>
              <a:gd name="T3" fmla="*/ 1 h 3"/>
              <a:gd name="T4" fmla="*/ 1 w 9"/>
              <a:gd name="T5" fmla="*/ 0 h 3"/>
              <a:gd name="T6" fmla="*/ 8 w 9"/>
              <a:gd name="T7" fmla="*/ 1 h 3"/>
              <a:gd name="T8" fmla="*/ 9 w 9"/>
              <a:gd name="T9" fmla="*/ 2 h 3"/>
            </a:gdLst>
            <a:ahLst/>
            <a:cxnLst>
              <a:cxn ang="0">
                <a:pos x="T0" y="T1"/>
              </a:cxn>
              <a:cxn ang="0">
                <a:pos x="T2" y="T3"/>
              </a:cxn>
              <a:cxn ang="0">
                <a:pos x="T4" y="T5"/>
              </a:cxn>
              <a:cxn ang="0">
                <a:pos x="T6" y="T7"/>
              </a:cxn>
              <a:cxn ang="0">
                <a:pos x="T8" y="T9"/>
              </a:cxn>
            </a:cxnLst>
            <a:rect l="0" t="0" r="r" b="b"/>
            <a:pathLst>
              <a:path w="9" h="3">
                <a:moveTo>
                  <a:pt x="9" y="2"/>
                </a:moveTo>
                <a:cubicBezTo>
                  <a:pt x="5" y="3"/>
                  <a:pt x="3" y="3"/>
                  <a:pt x="0" y="1"/>
                </a:cubicBezTo>
                <a:cubicBezTo>
                  <a:pt x="0" y="1"/>
                  <a:pt x="1" y="0"/>
                  <a:pt x="1" y="0"/>
                </a:cubicBezTo>
                <a:cubicBezTo>
                  <a:pt x="3" y="1"/>
                  <a:pt x="6" y="1"/>
                  <a:pt x="8" y="1"/>
                </a:cubicBezTo>
                <a:cubicBezTo>
                  <a:pt x="8" y="1"/>
                  <a:pt x="8" y="2"/>
                  <a:pt x="9" y="2"/>
                </a:cubicBezTo>
                <a:close/>
              </a:path>
            </a:pathLst>
          </a:custGeom>
          <a:solidFill>
            <a:srgbClr val="EFAC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2421"/>
          <p:cNvSpPr>
            <a:spLocks/>
          </p:cNvSpPr>
          <p:nvPr/>
        </p:nvSpPr>
        <p:spPr bwMode="auto">
          <a:xfrm>
            <a:off x="2852738" y="1754188"/>
            <a:ext cx="60325" cy="104775"/>
          </a:xfrm>
          <a:custGeom>
            <a:avLst/>
            <a:gdLst>
              <a:gd name="T0" fmla="*/ 16 w 16"/>
              <a:gd name="T1" fmla="*/ 1 h 28"/>
              <a:gd name="T2" fmla="*/ 16 w 16"/>
              <a:gd name="T3" fmla="*/ 2 h 28"/>
              <a:gd name="T4" fmla="*/ 7 w 16"/>
              <a:gd name="T5" fmla="*/ 17 h 28"/>
              <a:gd name="T6" fmla="*/ 10 w 16"/>
              <a:gd name="T7" fmla="*/ 21 h 28"/>
              <a:gd name="T8" fmla="*/ 13 w 16"/>
              <a:gd name="T9" fmla="*/ 21 h 28"/>
              <a:gd name="T10" fmla="*/ 5 w 16"/>
              <a:gd name="T11" fmla="*/ 27 h 28"/>
              <a:gd name="T12" fmla="*/ 0 w 16"/>
              <a:gd name="T13" fmla="*/ 25 h 28"/>
              <a:gd name="T14" fmla="*/ 1 w 16"/>
              <a:gd name="T15" fmla="*/ 24 h 28"/>
              <a:gd name="T16" fmla="*/ 4 w 16"/>
              <a:gd name="T17" fmla="*/ 18 h 28"/>
              <a:gd name="T18" fmla="*/ 5 w 16"/>
              <a:gd name="T19" fmla="*/ 11 h 28"/>
              <a:gd name="T20" fmla="*/ 7 w 16"/>
              <a:gd name="T21" fmla="*/ 6 h 28"/>
              <a:gd name="T22" fmla="*/ 16 w 16"/>
              <a:gd name="T23"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8">
                <a:moveTo>
                  <a:pt x="16" y="1"/>
                </a:moveTo>
                <a:cubicBezTo>
                  <a:pt x="16" y="1"/>
                  <a:pt x="16" y="2"/>
                  <a:pt x="16" y="2"/>
                </a:cubicBezTo>
                <a:cubicBezTo>
                  <a:pt x="8" y="4"/>
                  <a:pt x="8" y="11"/>
                  <a:pt x="7" y="17"/>
                </a:cubicBezTo>
                <a:cubicBezTo>
                  <a:pt x="7" y="20"/>
                  <a:pt x="7" y="21"/>
                  <a:pt x="10" y="21"/>
                </a:cubicBezTo>
                <a:cubicBezTo>
                  <a:pt x="11" y="21"/>
                  <a:pt x="12" y="21"/>
                  <a:pt x="13" y="21"/>
                </a:cubicBezTo>
                <a:cubicBezTo>
                  <a:pt x="10" y="23"/>
                  <a:pt x="7" y="25"/>
                  <a:pt x="5" y="27"/>
                </a:cubicBezTo>
                <a:cubicBezTo>
                  <a:pt x="2" y="28"/>
                  <a:pt x="1" y="27"/>
                  <a:pt x="0" y="25"/>
                </a:cubicBezTo>
                <a:cubicBezTo>
                  <a:pt x="0" y="25"/>
                  <a:pt x="1" y="24"/>
                  <a:pt x="1" y="24"/>
                </a:cubicBezTo>
                <a:cubicBezTo>
                  <a:pt x="4" y="23"/>
                  <a:pt x="3" y="20"/>
                  <a:pt x="4" y="18"/>
                </a:cubicBezTo>
                <a:cubicBezTo>
                  <a:pt x="5" y="16"/>
                  <a:pt x="4" y="13"/>
                  <a:pt x="5" y="11"/>
                </a:cubicBezTo>
                <a:cubicBezTo>
                  <a:pt x="6" y="9"/>
                  <a:pt x="7" y="7"/>
                  <a:pt x="7" y="6"/>
                </a:cubicBezTo>
                <a:cubicBezTo>
                  <a:pt x="8" y="2"/>
                  <a:pt x="12" y="0"/>
                  <a:pt x="16" y="1"/>
                </a:cubicBezTo>
                <a:close/>
              </a:path>
            </a:pathLst>
          </a:custGeom>
          <a:solidFill>
            <a:srgbClr val="DB89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 name="Freeform 2422"/>
          <p:cNvSpPr>
            <a:spLocks/>
          </p:cNvSpPr>
          <p:nvPr/>
        </p:nvSpPr>
        <p:spPr bwMode="auto">
          <a:xfrm>
            <a:off x="2867025" y="1709738"/>
            <a:ext cx="71437" cy="85725"/>
          </a:xfrm>
          <a:custGeom>
            <a:avLst/>
            <a:gdLst>
              <a:gd name="T0" fmla="*/ 12 w 19"/>
              <a:gd name="T1" fmla="*/ 13 h 23"/>
              <a:gd name="T2" fmla="*/ 3 w 19"/>
              <a:gd name="T3" fmla="*/ 20 h 23"/>
              <a:gd name="T4" fmla="*/ 1 w 19"/>
              <a:gd name="T5" fmla="*/ 23 h 23"/>
              <a:gd name="T6" fmla="*/ 0 w 19"/>
              <a:gd name="T7" fmla="*/ 22 h 23"/>
              <a:gd name="T8" fmla="*/ 2 w 19"/>
              <a:gd name="T9" fmla="*/ 8 h 23"/>
              <a:gd name="T10" fmla="*/ 5 w 19"/>
              <a:gd name="T11" fmla="*/ 2 h 23"/>
              <a:gd name="T12" fmla="*/ 13 w 19"/>
              <a:gd name="T13" fmla="*/ 4 h 23"/>
              <a:gd name="T14" fmla="*/ 19 w 19"/>
              <a:gd name="T15" fmla="*/ 9 h 23"/>
              <a:gd name="T16" fmla="*/ 13 w 19"/>
              <a:gd name="T17" fmla="*/ 6 h 23"/>
              <a:gd name="T18" fmla="*/ 5 w 19"/>
              <a:gd name="T19" fmla="*/ 3 h 23"/>
              <a:gd name="T20" fmla="*/ 5 w 19"/>
              <a:gd name="T21" fmla="*/ 6 h 23"/>
              <a:gd name="T22" fmla="*/ 10 w 19"/>
              <a:gd name="T23" fmla="*/ 12 h 23"/>
              <a:gd name="T24" fmla="*/ 12 w 19"/>
              <a:gd name="T25" fmla="*/ 12 h 23"/>
              <a:gd name="T26" fmla="*/ 12 w 19"/>
              <a:gd name="T2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3">
                <a:moveTo>
                  <a:pt x="12" y="13"/>
                </a:moveTo>
                <a:cubicBezTo>
                  <a:pt x="8" y="14"/>
                  <a:pt x="4" y="14"/>
                  <a:pt x="3" y="20"/>
                </a:cubicBezTo>
                <a:cubicBezTo>
                  <a:pt x="3" y="21"/>
                  <a:pt x="2" y="22"/>
                  <a:pt x="1" y="23"/>
                </a:cubicBezTo>
                <a:cubicBezTo>
                  <a:pt x="1" y="23"/>
                  <a:pt x="0" y="23"/>
                  <a:pt x="0" y="22"/>
                </a:cubicBezTo>
                <a:cubicBezTo>
                  <a:pt x="3" y="18"/>
                  <a:pt x="4" y="13"/>
                  <a:pt x="2" y="8"/>
                </a:cubicBezTo>
                <a:cubicBezTo>
                  <a:pt x="2" y="5"/>
                  <a:pt x="3" y="3"/>
                  <a:pt x="5" y="2"/>
                </a:cubicBezTo>
                <a:cubicBezTo>
                  <a:pt x="8" y="0"/>
                  <a:pt x="11" y="2"/>
                  <a:pt x="13" y="4"/>
                </a:cubicBezTo>
                <a:cubicBezTo>
                  <a:pt x="15" y="6"/>
                  <a:pt x="16" y="9"/>
                  <a:pt x="19" y="9"/>
                </a:cubicBezTo>
                <a:cubicBezTo>
                  <a:pt x="16" y="10"/>
                  <a:pt x="15" y="8"/>
                  <a:pt x="13" y="6"/>
                </a:cubicBezTo>
                <a:cubicBezTo>
                  <a:pt x="11" y="4"/>
                  <a:pt x="9" y="2"/>
                  <a:pt x="5" y="3"/>
                </a:cubicBezTo>
                <a:cubicBezTo>
                  <a:pt x="5" y="4"/>
                  <a:pt x="5" y="5"/>
                  <a:pt x="5" y="6"/>
                </a:cubicBezTo>
                <a:cubicBezTo>
                  <a:pt x="5" y="11"/>
                  <a:pt x="6" y="11"/>
                  <a:pt x="10" y="12"/>
                </a:cubicBezTo>
                <a:cubicBezTo>
                  <a:pt x="11" y="12"/>
                  <a:pt x="12" y="12"/>
                  <a:pt x="12" y="12"/>
                </a:cubicBezTo>
                <a:cubicBezTo>
                  <a:pt x="12" y="13"/>
                  <a:pt x="12" y="13"/>
                  <a:pt x="12" y="13"/>
                </a:cubicBezTo>
                <a:close/>
              </a:path>
            </a:pathLst>
          </a:custGeom>
          <a:solidFill>
            <a:srgbClr val="742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Freeform 2423"/>
          <p:cNvSpPr>
            <a:spLocks/>
          </p:cNvSpPr>
          <p:nvPr/>
        </p:nvSpPr>
        <p:spPr bwMode="auto">
          <a:xfrm>
            <a:off x="2874963" y="1720850"/>
            <a:ext cx="38100" cy="41275"/>
          </a:xfrm>
          <a:custGeom>
            <a:avLst/>
            <a:gdLst>
              <a:gd name="T0" fmla="*/ 10 w 10"/>
              <a:gd name="T1" fmla="*/ 9 h 11"/>
              <a:gd name="T2" fmla="*/ 3 w 10"/>
              <a:gd name="T3" fmla="*/ 11 h 11"/>
              <a:gd name="T4" fmla="*/ 3 w 10"/>
              <a:gd name="T5" fmla="*/ 0 h 11"/>
              <a:gd name="T6" fmla="*/ 6 w 10"/>
              <a:gd name="T7" fmla="*/ 3 h 11"/>
              <a:gd name="T8" fmla="*/ 8 w 10"/>
              <a:gd name="T9" fmla="*/ 8 h 11"/>
              <a:gd name="T10" fmla="*/ 10 w 10"/>
              <a:gd name="T11" fmla="*/ 9 h 11"/>
            </a:gdLst>
            <a:ahLst/>
            <a:cxnLst>
              <a:cxn ang="0">
                <a:pos x="T0" y="T1"/>
              </a:cxn>
              <a:cxn ang="0">
                <a:pos x="T2" y="T3"/>
              </a:cxn>
              <a:cxn ang="0">
                <a:pos x="T4" y="T5"/>
              </a:cxn>
              <a:cxn ang="0">
                <a:pos x="T6" y="T7"/>
              </a:cxn>
              <a:cxn ang="0">
                <a:pos x="T8" y="T9"/>
              </a:cxn>
              <a:cxn ang="0">
                <a:pos x="T10" y="T11"/>
              </a:cxn>
            </a:cxnLst>
            <a:rect l="0" t="0" r="r" b="b"/>
            <a:pathLst>
              <a:path w="10" h="11">
                <a:moveTo>
                  <a:pt x="10" y="9"/>
                </a:moveTo>
                <a:cubicBezTo>
                  <a:pt x="8" y="9"/>
                  <a:pt x="5" y="9"/>
                  <a:pt x="3" y="11"/>
                </a:cubicBezTo>
                <a:cubicBezTo>
                  <a:pt x="3" y="7"/>
                  <a:pt x="0" y="3"/>
                  <a:pt x="3" y="0"/>
                </a:cubicBezTo>
                <a:cubicBezTo>
                  <a:pt x="4" y="1"/>
                  <a:pt x="6" y="1"/>
                  <a:pt x="6" y="3"/>
                </a:cubicBezTo>
                <a:cubicBezTo>
                  <a:pt x="5" y="5"/>
                  <a:pt x="4" y="8"/>
                  <a:pt x="8" y="8"/>
                </a:cubicBezTo>
                <a:cubicBezTo>
                  <a:pt x="9" y="8"/>
                  <a:pt x="10" y="8"/>
                  <a:pt x="10" y="9"/>
                </a:cubicBezTo>
                <a:close/>
              </a:path>
            </a:pathLst>
          </a:custGeom>
          <a:solidFill>
            <a:srgbClr val="DB89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2424"/>
          <p:cNvSpPr>
            <a:spLocks/>
          </p:cNvSpPr>
          <p:nvPr/>
        </p:nvSpPr>
        <p:spPr bwMode="auto">
          <a:xfrm>
            <a:off x="2855913" y="1792288"/>
            <a:ext cx="19050" cy="55563"/>
          </a:xfrm>
          <a:custGeom>
            <a:avLst/>
            <a:gdLst>
              <a:gd name="T0" fmla="*/ 3 w 5"/>
              <a:gd name="T1" fmla="*/ 0 h 15"/>
              <a:gd name="T2" fmla="*/ 4 w 5"/>
              <a:gd name="T3" fmla="*/ 1 h 15"/>
              <a:gd name="T4" fmla="*/ 3 w 5"/>
              <a:gd name="T5" fmla="*/ 13 h 15"/>
              <a:gd name="T6" fmla="*/ 0 w 5"/>
              <a:gd name="T7" fmla="*/ 14 h 15"/>
              <a:gd name="T8" fmla="*/ 3 w 5"/>
              <a:gd name="T9" fmla="*/ 5 h 15"/>
              <a:gd name="T10" fmla="*/ 3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3" y="0"/>
                </a:moveTo>
                <a:cubicBezTo>
                  <a:pt x="4" y="1"/>
                  <a:pt x="4" y="1"/>
                  <a:pt x="4" y="1"/>
                </a:cubicBezTo>
                <a:cubicBezTo>
                  <a:pt x="5" y="5"/>
                  <a:pt x="3" y="9"/>
                  <a:pt x="3" y="13"/>
                </a:cubicBezTo>
                <a:cubicBezTo>
                  <a:pt x="3" y="15"/>
                  <a:pt x="2" y="15"/>
                  <a:pt x="0" y="14"/>
                </a:cubicBezTo>
                <a:cubicBezTo>
                  <a:pt x="2" y="11"/>
                  <a:pt x="3" y="8"/>
                  <a:pt x="3" y="5"/>
                </a:cubicBezTo>
                <a:cubicBezTo>
                  <a:pt x="3" y="3"/>
                  <a:pt x="2" y="2"/>
                  <a:pt x="3" y="0"/>
                </a:cubicBezTo>
                <a:close/>
              </a:path>
            </a:pathLst>
          </a:custGeom>
          <a:solidFill>
            <a:srgbClr val="91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2425"/>
          <p:cNvSpPr>
            <a:spLocks/>
          </p:cNvSpPr>
          <p:nvPr/>
        </p:nvSpPr>
        <p:spPr bwMode="auto">
          <a:xfrm>
            <a:off x="2809875" y="1784350"/>
            <a:ext cx="122237" cy="112713"/>
          </a:xfrm>
          <a:custGeom>
            <a:avLst/>
            <a:gdLst>
              <a:gd name="T0" fmla="*/ 6 w 32"/>
              <a:gd name="T1" fmla="*/ 30 h 30"/>
              <a:gd name="T2" fmla="*/ 3 w 32"/>
              <a:gd name="T3" fmla="*/ 28 h 30"/>
              <a:gd name="T4" fmla="*/ 2 w 32"/>
              <a:gd name="T5" fmla="*/ 23 h 30"/>
              <a:gd name="T6" fmla="*/ 1 w 32"/>
              <a:gd name="T7" fmla="*/ 20 h 30"/>
              <a:gd name="T8" fmla="*/ 0 w 32"/>
              <a:gd name="T9" fmla="*/ 16 h 30"/>
              <a:gd name="T10" fmla="*/ 3 w 32"/>
              <a:gd name="T11" fmla="*/ 11 h 30"/>
              <a:gd name="T12" fmla="*/ 3 w 32"/>
              <a:gd name="T13" fmla="*/ 24 h 30"/>
              <a:gd name="T14" fmla="*/ 8 w 32"/>
              <a:gd name="T15" fmla="*/ 27 h 30"/>
              <a:gd name="T16" fmla="*/ 14 w 32"/>
              <a:gd name="T17" fmla="*/ 24 h 30"/>
              <a:gd name="T18" fmla="*/ 23 w 32"/>
              <a:gd name="T19" fmla="*/ 22 h 30"/>
              <a:gd name="T20" fmla="*/ 27 w 32"/>
              <a:gd name="T21" fmla="*/ 17 h 30"/>
              <a:gd name="T22" fmla="*/ 29 w 32"/>
              <a:gd name="T23" fmla="*/ 5 h 30"/>
              <a:gd name="T24" fmla="*/ 31 w 32"/>
              <a:gd name="T25" fmla="*/ 0 h 30"/>
              <a:gd name="T26" fmla="*/ 31 w 32"/>
              <a:gd name="T27" fmla="*/ 4 h 30"/>
              <a:gd name="T28" fmla="*/ 30 w 32"/>
              <a:gd name="T29" fmla="*/ 19 h 30"/>
              <a:gd name="T30" fmla="*/ 29 w 32"/>
              <a:gd name="T31" fmla="*/ 21 h 30"/>
              <a:gd name="T32" fmla="*/ 27 w 32"/>
              <a:gd name="T33" fmla="*/ 23 h 30"/>
              <a:gd name="T34" fmla="*/ 12 w 32"/>
              <a:gd name="T35" fmla="*/ 28 h 30"/>
              <a:gd name="T36" fmla="*/ 6 w 32"/>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30">
                <a:moveTo>
                  <a:pt x="6" y="30"/>
                </a:moveTo>
                <a:cubicBezTo>
                  <a:pt x="6" y="28"/>
                  <a:pt x="4" y="29"/>
                  <a:pt x="3" y="28"/>
                </a:cubicBezTo>
                <a:cubicBezTo>
                  <a:pt x="2" y="26"/>
                  <a:pt x="0" y="25"/>
                  <a:pt x="2" y="23"/>
                </a:cubicBezTo>
                <a:cubicBezTo>
                  <a:pt x="3" y="22"/>
                  <a:pt x="2" y="21"/>
                  <a:pt x="1" y="20"/>
                </a:cubicBezTo>
                <a:cubicBezTo>
                  <a:pt x="1" y="19"/>
                  <a:pt x="0" y="17"/>
                  <a:pt x="0" y="16"/>
                </a:cubicBezTo>
                <a:cubicBezTo>
                  <a:pt x="2" y="15"/>
                  <a:pt x="0" y="12"/>
                  <a:pt x="3" y="11"/>
                </a:cubicBezTo>
                <a:cubicBezTo>
                  <a:pt x="3" y="16"/>
                  <a:pt x="3" y="20"/>
                  <a:pt x="3" y="24"/>
                </a:cubicBezTo>
                <a:cubicBezTo>
                  <a:pt x="2" y="27"/>
                  <a:pt x="5" y="28"/>
                  <a:pt x="8" y="27"/>
                </a:cubicBezTo>
                <a:cubicBezTo>
                  <a:pt x="10" y="26"/>
                  <a:pt x="12" y="25"/>
                  <a:pt x="14" y="24"/>
                </a:cubicBezTo>
                <a:cubicBezTo>
                  <a:pt x="17" y="22"/>
                  <a:pt x="20" y="22"/>
                  <a:pt x="23" y="22"/>
                </a:cubicBezTo>
                <a:cubicBezTo>
                  <a:pt x="27" y="21"/>
                  <a:pt x="28" y="20"/>
                  <a:pt x="27" y="17"/>
                </a:cubicBezTo>
                <a:cubicBezTo>
                  <a:pt x="26" y="12"/>
                  <a:pt x="25" y="8"/>
                  <a:pt x="29" y="5"/>
                </a:cubicBezTo>
                <a:cubicBezTo>
                  <a:pt x="30" y="3"/>
                  <a:pt x="29" y="1"/>
                  <a:pt x="31" y="0"/>
                </a:cubicBezTo>
                <a:cubicBezTo>
                  <a:pt x="32" y="1"/>
                  <a:pt x="32" y="3"/>
                  <a:pt x="31" y="4"/>
                </a:cubicBezTo>
                <a:cubicBezTo>
                  <a:pt x="28" y="9"/>
                  <a:pt x="28" y="13"/>
                  <a:pt x="30" y="19"/>
                </a:cubicBezTo>
                <a:cubicBezTo>
                  <a:pt x="30" y="19"/>
                  <a:pt x="29" y="20"/>
                  <a:pt x="29" y="21"/>
                </a:cubicBezTo>
                <a:cubicBezTo>
                  <a:pt x="28" y="21"/>
                  <a:pt x="27" y="22"/>
                  <a:pt x="27" y="23"/>
                </a:cubicBezTo>
                <a:cubicBezTo>
                  <a:pt x="21" y="23"/>
                  <a:pt x="17" y="25"/>
                  <a:pt x="12" y="28"/>
                </a:cubicBezTo>
                <a:cubicBezTo>
                  <a:pt x="11" y="29"/>
                  <a:pt x="9" y="30"/>
                  <a:pt x="6" y="30"/>
                </a:cubicBezTo>
                <a:close/>
              </a:path>
            </a:pathLst>
          </a:custGeom>
          <a:solidFill>
            <a:srgbClr val="E29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2426"/>
          <p:cNvSpPr>
            <a:spLocks/>
          </p:cNvSpPr>
          <p:nvPr/>
        </p:nvSpPr>
        <p:spPr bwMode="auto">
          <a:xfrm>
            <a:off x="2798763" y="1757363"/>
            <a:ext cx="49212" cy="87313"/>
          </a:xfrm>
          <a:custGeom>
            <a:avLst/>
            <a:gdLst>
              <a:gd name="T0" fmla="*/ 6 w 13"/>
              <a:gd name="T1" fmla="*/ 18 h 23"/>
              <a:gd name="T2" fmla="*/ 5 w 13"/>
              <a:gd name="T3" fmla="*/ 22 h 23"/>
              <a:gd name="T4" fmla="*/ 3 w 13"/>
              <a:gd name="T5" fmla="*/ 23 h 23"/>
              <a:gd name="T6" fmla="*/ 5 w 13"/>
              <a:gd name="T7" fmla="*/ 9 h 23"/>
              <a:gd name="T8" fmla="*/ 9 w 13"/>
              <a:gd name="T9" fmla="*/ 4 h 23"/>
              <a:gd name="T10" fmla="*/ 13 w 13"/>
              <a:gd name="T11" fmla="*/ 0 h 23"/>
              <a:gd name="T12" fmla="*/ 6 w 13"/>
              <a:gd name="T13" fmla="*/ 18 h 23"/>
            </a:gdLst>
            <a:ahLst/>
            <a:cxnLst>
              <a:cxn ang="0">
                <a:pos x="T0" y="T1"/>
              </a:cxn>
              <a:cxn ang="0">
                <a:pos x="T2" y="T3"/>
              </a:cxn>
              <a:cxn ang="0">
                <a:pos x="T4" y="T5"/>
              </a:cxn>
              <a:cxn ang="0">
                <a:pos x="T6" y="T7"/>
              </a:cxn>
              <a:cxn ang="0">
                <a:pos x="T8" y="T9"/>
              </a:cxn>
              <a:cxn ang="0">
                <a:pos x="T10" y="T11"/>
              </a:cxn>
              <a:cxn ang="0">
                <a:pos x="T12" y="T13"/>
              </a:cxn>
            </a:cxnLst>
            <a:rect l="0" t="0" r="r" b="b"/>
            <a:pathLst>
              <a:path w="13" h="23">
                <a:moveTo>
                  <a:pt x="6" y="18"/>
                </a:moveTo>
                <a:cubicBezTo>
                  <a:pt x="5" y="19"/>
                  <a:pt x="5" y="21"/>
                  <a:pt x="5" y="22"/>
                </a:cubicBezTo>
                <a:cubicBezTo>
                  <a:pt x="5" y="23"/>
                  <a:pt x="5" y="23"/>
                  <a:pt x="3" y="23"/>
                </a:cubicBezTo>
                <a:cubicBezTo>
                  <a:pt x="0" y="18"/>
                  <a:pt x="2" y="13"/>
                  <a:pt x="5" y="9"/>
                </a:cubicBezTo>
                <a:cubicBezTo>
                  <a:pt x="7" y="8"/>
                  <a:pt x="8" y="6"/>
                  <a:pt x="9" y="4"/>
                </a:cubicBezTo>
                <a:cubicBezTo>
                  <a:pt x="9" y="1"/>
                  <a:pt x="11" y="0"/>
                  <a:pt x="13" y="0"/>
                </a:cubicBezTo>
                <a:cubicBezTo>
                  <a:pt x="12" y="7"/>
                  <a:pt x="10" y="13"/>
                  <a:pt x="6" y="18"/>
                </a:cubicBezTo>
                <a:close/>
              </a:path>
            </a:pathLst>
          </a:custGeom>
          <a:solidFill>
            <a:srgbClr val="D27E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 name="Freeform 2427"/>
          <p:cNvSpPr>
            <a:spLocks/>
          </p:cNvSpPr>
          <p:nvPr/>
        </p:nvSpPr>
        <p:spPr bwMode="auto">
          <a:xfrm>
            <a:off x="1598613" y="1806575"/>
            <a:ext cx="19050" cy="33338"/>
          </a:xfrm>
          <a:custGeom>
            <a:avLst/>
            <a:gdLst>
              <a:gd name="T0" fmla="*/ 2 w 5"/>
              <a:gd name="T1" fmla="*/ 8 h 9"/>
              <a:gd name="T2" fmla="*/ 2 w 5"/>
              <a:gd name="T3" fmla="*/ 7 h 9"/>
              <a:gd name="T4" fmla="*/ 3 w 5"/>
              <a:gd name="T5" fmla="*/ 0 h 9"/>
              <a:gd name="T6" fmla="*/ 3 w 5"/>
              <a:gd name="T7" fmla="*/ 0 h 9"/>
              <a:gd name="T8" fmla="*/ 4 w 5"/>
              <a:gd name="T9" fmla="*/ 8 h 9"/>
              <a:gd name="T10" fmla="*/ 3 w 5"/>
              <a:gd name="T11" fmla="*/ 9 h 9"/>
              <a:gd name="T12" fmla="*/ 2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2" y="8"/>
                </a:moveTo>
                <a:cubicBezTo>
                  <a:pt x="2" y="7"/>
                  <a:pt x="2" y="7"/>
                  <a:pt x="2" y="7"/>
                </a:cubicBezTo>
                <a:cubicBezTo>
                  <a:pt x="2" y="5"/>
                  <a:pt x="0" y="1"/>
                  <a:pt x="3" y="0"/>
                </a:cubicBezTo>
                <a:cubicBezTo>
                  <a:pt x="3" y="0"/>
                  <a:pt x="3" y="0"/>
                  <a:pt x="3" y="0"/>
                </a:cubicBezTo>
                <a:cubicBezTo>
                  <a:pt x="5" y="2"/>
                  <a:pt x="4" y="5"/>
                  <a:pt x="4" y="8"/>
                </a:cubicBezTo>
                <a:cubicBezTo>
                  <a:pt x="4" y="8"/>
                  <a:pt x="4" y="9"/>
                  <a:pt x="3" y="9"/>
                </a:cubicBezTo>
                <a:cubicBezTo>
                  <a:pt x="2" y="9"/>
                  <a:pt x="2" y="8"/>
                  <a:pt x="2" y="8"/>
                </a:cubicBezTo>
                <a:close/>
              </a:path>
            </a:pathLst>
          </a:custGeom>
          <a:solidFill>
            <a:srgbClr val="E8B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 name="Freeform 2428"/>
          <p:cNvSpPr>
            <a:spLocks/>
          </p:cNvSpPr>
          <p:nvPr/>
        </p:nvSpPr>
        <p:spPr bwMode="auto">
          <a:xfrm>
            <a:off x="1647825" y="5197475"/>
            <a:ext cx="84137" cy="436563"/>
          </a:xfrm>
          <a:custGeom>
            <a:avLst/>
            <a:gdLst>
              <a:gd name="T0" fmla="*/ 1 w 22"/>
              <a:gd name="T1" fmla="*/ 52 h 116"/>
              <a:gd name="T2" fmla="*/ 0 w 22"/>
              <a:gd name="T3" fmla="*/ 11 h 116"/>
              <a:gd name="T4" fmla="*/ 0 w 22"/>
              <a:gd name="T5" fmla="*/ 0 h 116"/>
              <a:gd name="T6" fmla="*/ 1 w 22"/>
              <a:gd name="T7" fmla="*/ 19 h 116"/>
              <a:gd name="T8" fmla="*/ 3 w 22"/>
              <a:gd name="T9" fmla="*/ 40 h 116"/>
              <a:gd name="T10" fmla="*/ 5 w 22"/>
              <a:gd name="T11" fmla="*/ 67 h 116"/>
              <a:gd name="T12" fmla="*/ 4 w 22"/>
              <a:gd name="T13" fmla="*/ 76 h 116"/>
              <a:gd name="T14" fmla="*/ 8 w 22"/>
              <a:gd name="T15" fmla="*/ 90 h 116"/>
              <a:gd name="T16" fmla="*/ 10 w 22"/>
              <a:gd name="T17" fmla="*/ 101 h 116"/>
              <a:gd name="T18" fmla="*/ 12 w 22"/>
              <a:gd name="T19" fmla="*/ 107 h 116"/>
              <a:gd name="T20" fmla="*/ 22 w 22"/>
              <a:gd name="T21" fmla="*/ 113 h 116"/>
              <a:gd name="T22" fmla="*/ 19 w 22"/>
              <a:gd name="T23" fmla="*/ 114 h 116"/>
              <a:gd name="T24" fmla="*/ 21 w 22"/>
              <a:gd name="T25" fmla="*/ 115 h 116"/>
              <a:gd name="T26" fmla="*/ 17 w 22"/>
              <a:gd name="T27" fmla="*/ 115 h 116"/>
              <a:gd name="T28" fmla="*/ 11 w 22"/>
              <a:gd name="T29" fmla="*/ 110 h 116"/>
              <a:gd name="T30" fmla="*/ 5 w 22"/>
              <a:gd name="T31" fmla="*/ 99 h 116"/>
              <a:gd name="T32" fmla="*/ 5 w 22"/>
              <a:gd name="T33" fmla="*/ 97 h 116"/>
              <a:gd name="T34" fmla="*/ 1 w 22"/>
              <a:gd name="T35" fmla="*/ 5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16">
                <a:moveTo>
                  <a:pt x="1" y="52"/>
                </a:moveTo>
                <a:cubicBezTo>
                  <a:pt x="1" y="39"/>
                  <a:pt x="0" y="25"/>
                  <a:pt x="0" y="11"/>
                </a:cubicBezTo>
                <a:cubicBezTo>
                  <a:pt x="0" y="8"/>
                  <a:pt x="0" y="4"/>
                  <a:pt x="0" y="0"/>
                </a:cubicBezTo>
                <a:cubicBezTo>
                  <a:pt x="1" y="6"/>
                  <a:pt x="0" y="12"/>
                  <a:pt x="1" y="19"/>
                </a:cubicBezTo>
                <a:cubicBezTo>
                  <a:pt x="2" y="26"/>
                  <a:pt x="2" y="33"/>
                  <a:pt x="3" y="40"/>
                </a:cubicBezTo>
                <a:cubicBezTo>
                  <a:pt x="3" y="49"/>
                  <a:pt x="4" y="58"/>
                  <a:pt x="5" y="67"/>
                </a:cubicBezTo>
                <a:cubicBezTo>
                  <a:pt x="5" y="70"/>
                  <a:pt x="5" y="73"/>
                  <a:pt x="4" y="76"/>
                </a:cubicBezTo>
                <a:cubicBezTo>
                  <a:pt x="4" y="81"/>
                  <a:pt x="5" y="86"/>
                  <a:pt x="8" y="90"/>
                </a:cubicBezTo>
                <a:cubicBezTo>
                  <a:pt x="10" y="94"/>
                  <a:pt x="9" y="97"/>
                  <a:pt x="10" y="101"/>
                </a:cubicBezTo>
                <a:cubicBezTo>
                  <a:pt x="10" y="103"/>
                  <a:pt x="10" y="106"/>
                  <a:pt x="12" y="107"/>
                </a:cubicBezTo>
                <a:cubicBezTo>
                  <a:pt x="15" y="109"/>
                  <a:pt x="19" y="111"/>
                  <a:pt x="22" y="113"/>
                </a:cubicBezTo>
                <a:cubicBezTo>
                  <a:pt x="22" y="116"/>
                  <a:pt x="20" y="113"/>
                  <a:pt x="19" y="114"/>
                </a:cubicBezTo>
                <a:cubicBezTo>
                  <a:pt x="19" y="115"/>
                  <a:pt x="20" y="115"/>
                  <a:pt x="21" y="115"/>
                </a:cubicBezTo>
                <a:cubicBezTo>
                  <a:pt x="19" y="116"/>
                  <a:pt x="18" y="115"/>
                  <a:pt x="17" y="115"/>
                </a:cubicBezTo>
                <a:cubicBezTo>
                  <a:pt x="15" y="113"/>
                  <a:pt x="12" y="112"/>
                  <a:pt x="11" y="110"/>
                </a:cubicBezTo>
                <a:cubicBezTo>
                  <a:pt x="9" y="106"/>
                  <a:pt x="7" y="102"/>
                  <a:pt x="5" y="99"/>
                </a:cubicBezTo>
                <a:cubicBezTo>
                  <a:pt x="4" y="98"/>
                  <a:pt x="4" y="98"/>
                  <a:pt x="5" y="97"/>
                </a:cubicBezTo>
                <a:cubicBezTo>
                  <a:pt x="3" y="82"/>
                  <a:pt x="2" y="67"/>
                  <a:pt x="1" y="52"/>
                </a:cubicBezTo>
                <a:close/>
              </a:path>
            </a:pathLst>
          </a:custGeom>
          <a:solidFill>
            <a:srgbClr val="F4DD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 name="Freeform 2429"/>
          <p:cNvSpPr>
            <a:spLocks/>
          </p:cNvSpPr>
          <p:nvPr/>
        </p:nvSpPr>
        <p:spPr bwMode="auto">
          <a:xfrm>
            <a:off x="1658938" y="5554663"/>
            <a:ext cx="7937" cy="44450"/>
          </a:xfrm>
          <a:custGeom>
            <a:avLst/>
            <a:gdLst>
              <a:gd name="T0" fmla="*/ 2 w 2"/>
              <a:gd name="T1" fmla="*/ 2 h 12"/>
              <a:gd name="T2" fmla="*/ 2 w 2"/>
              <a:gd name="T3" fmla="*/ 4 h 12"/>
              <a:gd name="T4" fmla="*/ 1 w 2"/>
              <a:gd name="T5" fmla="*/ 12 h 12"/>
              <a:gd name="T6" fmla="*/ 0 w 2"/>
              <a:gd name="T7" fmla="*/ 0 h 12"/>
              <a:gd name="T8" fmla="*/ 2 w 2"/>
              <a:gd name="T9" fmla="*/ 2 h 12"/>
            </a:gdLst>
            <a:ahLst/>
            <a:cxnLst>
              <a:cxn ang="0">
                <a:pos x="T0" y="T1"/>
              </a:cxn>
              <a:cxn ang="0">
                <a:pos x="T2" y="T3"/>
              </a:cxn>
              <a:cxn ang="0">
                <a:pos x="T4" y="T5"/>
              </a:cxn>
              <a:cxn ang="0">
                <a:pos x="T6" y="T7"/>
              </a:cxn>
              <a:cxn ang="0">
                <a:pos x="T8" y="T9"/>
              </a:cxn>
            </a:cxnLst>
            <a:rect l="0" t="0" r="r" b="b"/>
            <a:pathLst>
              <a:path w="2" h="12">
                <a:moveTo>
                  <a:pt x="2" y="2"/>
                </a:moveTo>
                <a:cubicBezTo>
                  <a:pt x="1" y="3"/>
                  <a:pt x="2" y="3"/>
                  <a:pt x="2" y="4"/>
                </a:cubicBezTo>
                <a:cubicBezTo>
                  <a:pt x="2" y="6"/>
                  <a:pt x="2" y="9"/>
                  <a:pt x="1" y="12"/>
                </a:cubicBezTo>
                <a:cubicBezTo>
                  <a:pt x="0" y="8"/>
                  <a:pt x="0" y="4"/>
                  <a:pt x="0" y="0"/>
                </a:cubicBezTo>
                <a:cubicBezTo>
                  <a:pt x="1" y="1"/>
                  <a:pt x="1" y="1"/>
                  <a:pt x="2" y="2"/>
                </a:cubicBezTo>
                <a:close/>
              </a:path>
            </a:pathLst>
          </a:custGeom>
          <a:solidFill>
            <a:srgbClr val="C4A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 name="Freeform 2430"/>
          <p:cNvSpPr>
            <a:spLocks/>
          </p:cNvSpPr>
          <p:nvPr/>
        </p:nvSpPr>
        <p:spPr bwMode="auto">
          <a:xfrm>
            <a:off x="1652588" y="5265738"/>
            <a:ext cx="25400" cy="217488"/>
          </a:xfrm>
          <a:custGeom>
            <a:avLst/>
            <a:gdLst>
              <a:gd name="T0" fmla="*/ 3 w 7"/>
              <a:gd name="T1" fmla="*/ 58 h 58"/>
              <a:gd name="T2" fmla="*/ 1 w 7"/>
              <a:gd name="T3" fmla="*/ 32 h 58"/>
              <a:gd name="T4" fmla="*/ 0 w 7"/>
              <a:gd name="T5" fmla="*/ 1 h 58"/>
              <a:gd name="T6" fmla="*/ 1 w 7"/>
              <a:gd name="T7" fmla="*/ 0 h 58"/>
              <a:gd name="T8" fmla="*/ 6 w 7"/>
              <a:gd name="T9" fmla="*/ 51 h 58"/>
              <a:gd name="T10" fmla="*/ 7 w 7"/>
              <a:gd name="T11" fmla="*/ 54 h 58"/>
              <a:gd name="T12" fmla="*/ 6 w 7"/>
              <a:gd name="T13" fmla="*/ 54 h 58"/>
              <a:gd name="T14" fmla="*/ 4 w 7"/>
              <a:gd name="T15" fmla="*/ 50 h 58"/>
              <a:gd name="T16" fmla="*/ 4 w 7"/>
              <a:gd name="T17" fmla="*/ 57 h 58"/>
              <a:gd name="T18" fmla="*/ 3 w 7"/>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8">
                <a:moveTo>
                  <a:pt x="3" y="58"/>
                </a:moveTo>
                <a:cubicBezTo>
                  <a:pt x="2" y="49"/>
                  <a:pt x="2" y="40"/>
                  <a:pt x="1" y="32"/>
                </a:cubicBezTo>
                <a:cubicBezTo>
                  <a:pt x="1" y="21"/>
                  <a:pt x="0" y="11"/>
                  <a:pt x="0" y="1"/>
                </a:cubicBezTo>
                <a:cubicBezTo>
                  <a:pt x="0" y="0"/>
                  <a:pt x="1" y="0"/>
                  <a:pt x="1" y="0"/>
                </a:cubicBezTo>
                <a:cubicBezTo>
                  <a:pt x="2" y="17"/>
                  <a:pt x="3" y="34"/>
                  <a:pt x="6" y="51"/>
                </a:cubicBezTo>
                <a:cubicBezTo>
                  <a:pt x="7" y="52"/>
                  <a:pt x="7" y="53"/>
                  <a:pt x="7" y="54"/>
                </a:cubicBezTo>
                <a:cubicBezTo>
                  <a:pt x="7" y="54"/>
                  <a:pt x="6" y="54"/>
                  <a:pt x="6" y="54"/>
                </a:cubicBezTo>
                <a:cubicBezTo>
                  <a:pt x="5" y="53"/>
                  <a:pt x="5" y="53"/>
                  <a:pt x="4" y="50"/>
                </a:cubicBezTo>
                <a:cubicBezTo>
                  <a:pt x="4" y="52"/>
                  <a:pt x="5" y="55"/>
                  <a:pt x="4" y="57"/>
                </a:cubicBezTo>
                <a:lnTo>
                  <a:pt x="3" y="58"/>
                </a:lnTo>
                <a:close/>
              </a:path>
            </a:pathLst>
          </a:custGeom>
          <a:solidFill>
            <a:srgbClr val="A47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 name="Freeform 2431"/>
          <p:cNvSpPr>
            <a:spLocks/>
          </p:cNvSpPr>
          <p:nvPr/>
        </p:nvSpPr>
        <p:spPr bwMode="auto">
          <a:xfrm>
            <a:off x="1727200" y="5491163"/>
            <a:ext cx="38100" cy="30163"/>
          </a:xfrm>
          <a:custGeom>
            <a:avLst/>
            <a:gdLst>
              <a:gd name="T0" fmla="*/ 0 w 10"/>
              <a:gd name="T1" fmla="*/ 7 h 8"/>
              <a:gd name="T2" fmla="*/ 2 w 10"/>
              <a:gd name="T3" fmla="*/ 4 h 8"/>
              <a:gd name="T4" fmla="*/ 2 w 10"/>
              <a:gd name="T5" fmla="*/ 3 h 8"/>
              <a:gd name="T6" fmla="*/ 7 w 10"/>
              <a:gd name="T7" fmla="*/ 4 h 8"/>
              <a:gd name="T8" fmla="*/ 7 w 10"/>
              <a:gd name="T9" fmla="*/ 4 h 8"/>
              <a:gd name="T10" fmla="*/ 7 w 10"/>
              <a:gd name="T11" fmla="*/ 8 h 8"/>
              <a:gd name="T12" fmla="*/ 0 w 10"/>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0" y="7"/>
                </a:moveTo>
                <a:cubicBezTo>
                  <a:pt x="0" y="6"/>
                  <a:pt x="1" y="5"/>
                  <a:pt x="2" y="4"/>
                </a:cubicBezTo>
                <a:cubicBezTo>
                  <a:pt x="2" y="3"/>
                  <a:pt x="2" y="3"/>
                  <a:pt x="2" y="3"/>
                </a:cubicBezTo>
                <a:cubicBezTo>
                  <a:pt x="5" y="0"/>
                  <a:pt x="6" y="3"/>
                  <a:pt x="7" y="4"/>
                </a:cubicBezTo>
                <a:cubicBezTo>
                  <a:pt x="7" y="4"/>
                  <a:pt x="7" y="4"/>
                  <a:pt x="7" y="4"/>
                </a:cubicBezTo>
                <a:cubicBezTo>
                  <a:pt x="7" y="6"/>
                  <a:pt x="10" y="7"/>
                  <a:pt x="7" y="8"/>
                </a:cubicBezTo>
                <a:cubicBezTo>
                  <a:pt x="5" y="8"/>
                  <a:pt x="2" y="8"/>
                  <a:pt x="0" y="7"/>
                </a:cubicBezTo>
                <a:close/>
              </a:path>
            </a:pathLst>
          </a:custGeom>
          <a:solidFill>
            <a:srgbClr val="4922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 name="Freeform 2432"/>
          <p:cNvSpPr>
            <a:spLocks/>
          </p:cNvSpPr>
          <p:nvPr/>
        </p:nvSpPr>
        <p:spPr bwMode="auto">
          <a:xfrm>
            <a:off x="1663700" y="5294313"/>
            <a:ext cx="7937" cy="38100"/>
          </a:xfrm>
          <a:custGeom>
            <a:avLst/>
            <a:gdLst>
              <a:gd name="T0" fmla="*/ 0 w 2"/>
              <a:gd name="T1" fmla="*/ 0 h 10"/>
              <a:gd name="T2" fmla="*/ 1 w 2"/>
              <a:gd name="T3" fmla="*/ 9 h 10"/>
              <a:gd name="T4" fmla="*/ 1 w 2"/>
              <a:gd name="T5" fmla="*/ 10 h 10"/>
              <a:gd name="T6" fmla="*/ 0 w 2"/>
              <a:gd name="T7" fmla="*/ 0 h 10"/>
            </a:gdLst>
            <a:ahLst/>
            <a:cxnLst>
              <a:cxn ang="0">
                <a:pos x="T0" y="T1"/>
              </a:cxn>
              <a:cxn ang="0">
                <a:pos x="T2" y="T3"/>
              </a:cxn>
              <a:cxn ang="0">
                <a:pos x="T4" y="T5"/>
              </a:cxn>
              <a:cxn ang="0">
                <a:pos x="T6" y="T7"/>
              </a:cxn>
            </a:cxnLst>
            <a:rect l="0" t="0" r="r" b="b"/>
            <a:pathLst>
              <a:path w="2" h="10">
                <a:moveTo>
                  <a:pt x="0" y="0"/>
                </a:moveTo>
                <a:cubicBezTo>
                  <a:pt x="2" y="3"/>
                  <a:pt x="1" y="6"/>
                  <a:pt x="1" y="9"/>
                </a:cubicBezTo>
                <a:cubicBezTo>
                  <a:pt x="2" y="9"/>
                  <a:pt x="2" y="10"/>
                  <a:pt x="1" y="10"/>
                </a:cubicBezTo>
                <a:cubicBezTo>
                  <a:pt x="0" y="7"/>
                  <a:pt x="0" y="3"/>
                  <a:pt x="0" y="0"/>
                </a:cubicBezTo>
                <a:close/>
              </a:path>
            </a:pathLst>
          </a:custGeom>
          <a:solidFill>
            <a:srgbClr val="92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 name="Freeform 2433"/>
          <p:cNvSpPr>
            <a:spLocks/>
          </p:cNvSpPr>
          <p:nvPr/>
        </p:nvSpPr>
        <p:spPr bwMode="auto">
          <a:xfrm>
            <a:off x="1666875" y="5329238"/>
            <a:ext cx="7937" cy="33338"/>
          </a:xfrm>
          <a:custGeom>
            <a:avLst/>
            <a:gdLst>
              <a:gd name="T0" fmla="*/ 0 w 2"/>
              <a:gd name="T1" fmla="*/ 1 h 9"/>
              <a:gd name="T2" fmla="*/ 0 w 2"/>
              <a:gd name="T3" fmla="*/ 0 h 9"/>
              <a:gd name="T4" fmla="*/ 1 w 2"/>
              <a:gd name="T5" fmla="*/ 9 h 9"/>
              <a:gd name="T6" fmla="*/ 0 w 2"/>
              <a:gd name="T7" fmla="*/ 1 h 9"/>
            </a:gdLst>
            <a:ahLst/>
            <a:cxnLst>
              <a:cxn ang="0">
                <a:pos x="T0" y="T1"/>
              </a:cxn>
              <a:cxn ang="0">
                <a:pos x="T2" y="T3"/>
              </a:cxn>
              <a:cxn ang="0">
                <a:pos x="T4" y="T5"/>
              </a:cxn>
              <a:cxn ang="0">
                <a:pos x="T6" y="T7"/>
              </a:cxn>
            </a:cxnLst>
            <a:rect l="0" t="0" r="r" b="b"/>
            <a:pathLst>
              <a:path w="2" h="9">
                <a:moveTo>
                  <a:pt x="0" y="1"/>
                </a:moveTo>
                <a:cubicBezTo>
                  <a:pt x="0" y="1"/>
                  <a:pt x="0" y="0"/>
                  <a:pt x="0" y="0"/>
                </a:cubicBezTo>
                <a:cubicBezTo>
                  <a:pt x="2" y="3"/>
                  <a:pt x="1" y="6"/>
                  <a:pt x="1" y="9"/>
                </a:cubicBezTo>
                <a:cubicBezTo>
                  <a:pt x="0" y="6"/>
                  <a:pt x="0" y="4"/>
                  <a:pt x="0" y="1"/>
                </a:cubicBezTo>
                <a:close/>
              </a:path>
            </a:pathLst>
          </a:custGeom>
          <a:solidFill>
            <a:srgbClr val="7D53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 name="Freeform 2434"/>
          <p:cNvSpPr>
            <a:spLocks/>
          </p:cNvSpPr>
          <p:nvPr/>
        </p:nvSpPr>
        <p:spPr bwMode="auto">
          <a:xfrm>
            <a:off x="1693863" y="5592763"/>
            <a:ext cx="38100" cy="30163"/>
          </a:xfrm>
          <a:custGeom>
            <a:avLst/>
            <a:gdLst>
              <a:gd name="T0" fmla="*/ 10 w 10"/>
              <a:gd name="T1" fmla="*/ 8 h 8"/>
              <a:gd name="T2" fmla="*/ 0 w 10"/>
              <a:gd name="T3" fmla="*/ 2 h 8"/>
              <a:gd name="T4" fmla="*/ 3 w 10"/>
              <a:gd name="T5" fmla="*/ 1 h 8"/>
              <a:gd name="T6" fmla="*/ 6 w 10"/>
              <a:gd name="T7" fmla="*/ 3 h 8"/>
              <a:gd name="T8" fmla="*/ 10 w 10"/>
              <a:gd name="T9" fmla="*/ 8 h 8"/>
            </a:gdLst>
            <a:ahLst/>
            <a:cxnLst>
              <a:cxn ang="0">
                <a:pos x="T0" y="T1"/>
              </a:cxn>
              <a:cxn ang="0">
                <a:pos x="T2" y="T3"/>
              </a:cxn>
              <a:cxn ang="0">
                <a:pos x="T4" y="T5"/>
              </a:cxn>
              <a:cxn ang="0">
                <a:pos x="T6" y="T7"/>
              </a:cxn>
              <a:cxn ang="0">
                <a:pos x="T8" y="T9"/>
              </a:cxn>
            </a:cxnLst>
            <a:rect l="0" t="0" r="r" b="b"/>
            <a:pathLst>
              <a:path w="10" h="8">
                <a:moveTo>
                  <a:pt x="10" y="8"/>
                </a:moveTo>
                <a:cubicBezTo>
                  <a:pt x="6" y="7"/>
                  <a:pt x="2" y="6"/>
                  <a:pt x="0" y="2"/>
                </a:cubicBezTo>
                <a:cubicBezTo>
                  <a:pt x="1" y="0"/>
                  <a:pt x="2" y="1"/>
                  <a:pt x="3" y="1"/>
                </a:cubicBezTo>
                <a:cubicBezTo>
                  <a:pt x="3" y="2"/>
                  <a:pt x="4" y="4"/>
                  <a:pt x="6" y="3"/>
                </a:cubicBezTo>
                <a:cubicBezTo>
                  <a:pt x="10" y="2"/>
                  <a:pt x="10" y="5"/>
                  <a:pt x="10" y="8"/>
                </a:cubicBezTo>
                <a:close/>
              </a:path>
            </a:pathLst>
          </a:custGeom>
          <a:solidFill>
            <a:srgbClr val="562C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 name="Freeform 2435"/>
          <p:cNvSpPr>
            <a:spLocks/>
          </p:cNvSpPr>
          <p:nvPr/>
        </p:nvSpPr>
        <p:spPr bwMode="auto">
          <a:xfrm>
            <a:off x="1666875" y="5437188"/>
            <a:ext cx="11112" cy="49213"/>
          </a:xfrm>
          <a:custGeom>
            <a:avLst/>
            <a:gdLst>
              <a:gd name="T0" fmla="*/ 0 w 3"/>
              <a:gd name="T1" fmla="*/ 11 h 13"/>
              <a:gd name="T2" fmla="*/ 0 w 3"/>
              <a:gd name="T3" fmla="*/ 0 h 13"/>
              <a:gd name="T4" fmla="*/ 0 w 3"/>
              <a:gd name="T5" fmla="*/ 0 h 13"/>
              <a:gd name="T6" fmla="*/ 2 w 3"/>
              <a:gd name="T7" fmla="*/ 8 h 13"/>
              <a:gd name="T8" fmla="*/ 1 w 3"/>
              <a:gd name="T9" fmla="*/ 13 h 13"/>
              <a:gd name="T10" fmla="*/ 0 w 3"/>
              <a:gd name="T11" fmla="*/ 11 h 13"/>
            </a:gdLst>
            <a:ahLst/>
            <a:cxnLst>
              <a:cxn ang="0">
                <a:pos x="T0" y="T1"/>
              </a:cxn>
              <a:cxn ang="0">
                <a:pos x="T2" y="T3"/>
              </a:cxn>
              <a:cxn ang="0">
                <a:pos x="T4" y="T5"/>
              </a:cxn>
              <a:cxn ang="0">
                <a:pos x="T6" y="T7"/>
              </a:cxn>
              <a:cxn ang="0">
                <a:pos x="T8" y="T9"/>
              </a:cxn>
              <a:cxn ang="0">
                <a:pos x="T10" y="T11"/>
              </a:cxn>
            </a:cxnLst>
            <a:rect l="0" t="0" r="r" b="b"/>
            <a:pathLst>
              <a:path w="3" h="13">
                <a:moveTo>
                  <a:pt x="0" y="11"/>
                </a:moveTo>
                <a:cubicBezTo>
                  <a:pt x="0" y="7"/>
                  <a:pt x="0" y="4"/>
                  <a:pt x="0" y="0"/>
                </a:cubicBezTo>
                <a:cubicBezTo>
                  <a:pt x="0" y="0"/>
                  <a:pt x="0" y="0"/>
                  <a:pt x="0" y="0"/>
                </a:cubicBezTo>
                <a:cubicBezTo>
                  <a:pt x="1" y="3"/>
                  <a:pt x="2" y="5"/>
                  <a:pt x="2" y="8"/>
                </a:cubicBezTo>
                <a:cubicBezTo>
                  <a:pt x="3" y="10"/>
                  <a:pt x="2" y="12"/>
                  <a:pt x="1" y="13"/>
                </a:cubicBezTo>
                <a:cubicBezTo>
                  <a:pt x="0" y="13"/>
                  <a:pt x="0" y="12"/>
                  <a:pt x="0" y="11"/>
                </a:cubicBezTo>
                <a:close/>
              </a:path>
            </a:pathLst>
          </a:custGeom>
          <a:solidFill>
            <a:srgbClr val="BF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 name="Freeform 2436"/>
          <p:cNvSpPr>
            <a:spLocks/>
          </p:cNvSpPr>
          <p:nvPr/>
        </p:nvSpPr>
        <p:spPr bwMode="auto">
          <a:xfrm>
            <a:off x="1735138" y="5491163"/>
            <a:ext cx="19050" cy="14288"/>
          </a:xfrm>
          <a:custGeom>
            <a:avLst/>
            <a:gdLst>
              <a:gd name="T0" fmla="*/ 5 w 5"/>
              <a:gd name="T1" fmla="*/ 4 h 4"/>
              <a:gd name="T2" fmla="*/ 0 w 5"/>
              <a:gd name="T3" fmla="*/ 3 h 4"/>
              <a:gd name="T4" fmla="*/ 2 w 5"/>
              <a:gd name="T5" fmla="*/ 0 h 4"/>
              <a:gd name="T6" fmla="*/ 5 w 5"/>
              <a:gd name="T7" fmla="*/ 4 h 4"/>
            </a:gdLst>
            <a:ahLst/>
            <a:cxnLst>
              <a:cxn ang="0">
                <a:pos x="T0" y="T1"/>
              </a:cxn>
              <a:cxn ang="0">
                <a:pos x="T2" y="T3"/>
              </a:cxn>
              <a:cxn ang="0">
                <a:pos x="T4" y="T5"/>
              </a:cxn>
              <a:cxn ang="0">
                <a:pos x="T6" y="T7"/>
              </a:cxn>
            </a:cxnLst>
            <a:rect l="0" t="0" r="r" b="b"/>
            <a:pathLst>
              <a:path w="5" h="4">
                <a:moveTo>
                  <a:pt x="5" y="4"/>
                </a:moveTo>
                <a:cubicBezTo>
                  <a:pt x="3" y="4"/>
                  <a:pt x="2" y="1"/>
                  <a:pt x="0" y="3"/>
                </a:cubicBezTo>
                <a:cubicBezTo>
                  <a:pt x="0" y="1"/>
                  <a:pt x="0" y="0"/>
                  <a:pt x="2" y="0"/>
                </a:cubicBezTo>
                <a:cubicBezTo>
                  <a:pt x="5" y="0"/>
                  <a:pt x="5" y="2"/>
                  <a:pt x="5" y="4"/>
                </a:cubicBezTo>
                <a:close/>
              </a:path>
            </a:pathLst>
          </a:custGeom>
          <a:solidFill>
            <a:srgbClr val="A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 name="Freeform 2437"/>
          <p:cNvSpPr>
            <a:spLocks/>
          </p:cNvSpPr>
          <p:nvPr/>
        </p:nvSpPr>
        <p:spPr bwMode="auto">
          <a:xfrm>
            <a:off x="1581150" y="1870075"/>
            <a:ext cx="30162" cy="71438"/>
          </a:xfrm>
          <a:custGeom>
            <a:avLst/>
            <a:gdLst>
              <a:gd name="T0" fmla="*/ 5 w 8"/>
              <a:gd name="T1" fmla="*/ 19 h 19"/>
              <a:gd name="T2" fmla="*/ 2 w 8"/>
              <a:gd name="T3" fmla="*/ 18 h 19"/>
              <a:gd name="T4" fmla="*/ 4 w 8"/>
              <a:gd name="T5" fmla="*/ 2 h 19"/>
              <a:gd name="T6" fmla="*/ 6 w 8"/>
              <a:gd name="T7" fmla="*/ 2 h 19"/>
              <a:gd name="T8" fmla="*/ 7 w 8"/>
              <a:gd name="T9" fmla="*/ 9 h 19"/>
              <a:gd name="T10" fmla="*/ 5 w 8"/>
              <a:gd name="T11" fmla="*/ 19 h 19"/>
            </a:gdLst>
            <a:ahLst/>
            <a:cxnLst>
              <a:cxn ang="0">
                <a:pos x="T0" y="T1"/>
              </a:cxn>
              <a:cxn ang="0">
                <a:pos x="T2" y="T3"/>
              </a:cxn>
              <a:cxn ang="0">
                <a:pos x="T4" y="T5"/>
              </a:cxn>
              <a:cxn ang="0">
                <a:pos x="T6" y="T7"/>
              </a:cxn>
              <a:cxn ang="0">
                <a:pos x="T8" y="T9"/>
              </a:cxn>
              <a:cxn ang="0">
                <a:pos x="T10" y="T11"/>
              </a:cxn>
            </a:cxnLst>
            <a:rect l="0" t="0" r="r" b="b"/>
            <a:pathLst>
              <a:path w="8" h="19">
                <a:moveTo>
                  <a:pt x="5" y="19"/>
                </a:moveTo>
                <a:cubicBezTo>
                  <a:pt x="4" y="19"/>
                  <a:pt x="3" y="18"/>
                  <a:pt x="2" y="18"/>
                </a:cubicBezTo>
                <a:cubicBezTo>
                  <a:pt x="0" y="13"/>
                  <a:pt x="3" y="8"/>
                  <a:pt x="4" y="2"/>
                </a:cubicBezTo>
                <a:cubicBezTo>
                  <a:pt x="4" y="0"/>
                  <a:pt x="5" y="1"/>
                  <a:pt x="6" y="2"/>
                </a:cubicBezTo>
                <a:cubicBezTo>
                  <a:pt x="7" y="4"/>
                  <a:pt x="8" y="7"/>
                  <a:pt x="7" y="9"/>
                </a:cubicBezTo>
                <a:cubicBezTo>
                  <a:pt x="7" y="12"/>
                  <a:pt x="6" y="15"/>
                  <a:pt x="5" y="19"/>
                </a:cubicBezTo>
                <a:close/>
              </a:path>
            </a:pathLst>
          </a:custGeom>
          <a:solidFill>
            <a:srgbClr val="E8B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 name="Freeform 2438"/>
          <p:cNvSpPr>
            <a:spLocks/>
          </p:cNvSpPr>
          <p:nvPr/>
        </p:nvSpPr>
        <p:spPr bwMode="auto">
          <a:xfrm>
            <a:off x="1603375" y="1806575"/>
            <a:ext cx="14287" cy="41275"/>
          </a:xfrm>
          <a:custGeom>
            <a:avLst/>
            <a:gdLst>
              <a:gd name="T0" fmla="*/ 1 w 4"/>
              <a:gd name="T1" fmla="*/ 8 h 11"/>
              <a:gd name="T2" fmla="*/ 3 w 4"/>
              <a:gd name="T3" fmla="*/ 7 h 11"/>
              <a:gd name="T4" fmla="*/ 2 w 4"/>
              <a:gd name="T5" fmla="*/ 0 h 11"/>
              <a:gd name="T6" fmla="*/ 3 w 4"/>
              <a:gd name="T7" fmla="*/ 10 h 11"/>
              <a:gd name="T8" fmla="*/ 1 w 4"/>
              <a:gd name="T9" fmla="*/ 10 h 11"/>
              <a:gd name="T10" fmla="*/ 1 w 4"/>
              <a:gd name="T11" fmla="*/ 8 h 11"/>
            </a:gdLst>
            <a:ahLst/>
            <a:cxnLst>
              <a:cxn ang="0">
                <a:pos x="T0" y="T1"/>
              </a:cxn>
              <a:cxn ang="0">
                <a:pos x="T2" y="T3"/>
              </a:cxn>
              <a:cxn ang="0">
                <a:pos x="T4" y="T5"/>
              </a:cxn>
              <a:cxn ang="0">
                <a:pos x="T6" y="T7"/>
              </a:cxn>
              <a:cxn ang="0">
                <a:pos x="T8" y="T9"/>
              </a:cxn>
              <a:cxn ang="0">
                <a:pos x="T10" y="T11"/>
              </a:cxn>
            </a:cxnLst>
            <a:rect l="0" t="0" r="r" b="b"/>
            <a:pathLst>
              <a:path w="4" h="11">
                <a:moveTo>
                  <a:pt x="1" y="8"/>
                </a:moveTo>
                <a:cubicBezTo>
                  <a:pt x="2" y="9"/>
                  <a:pt x="3" y="9"/>
                  <a:pt x="3" y="7"/>
                </a:cubicBezTo>
                <a:cubicBezTo>
                  <a:pt x="3" y="4"/>
                  <a:pt x="3" y="2"/>
                  <a:pt x="2" y="0"/>
                </a:cubicBezTo>
                <a:cubicBezTo>
                  <a:pt x="4" y="1"/>
                  <a:pt x="4" y="8"/>
                  <a:pt x="3" y="10"/>
                </a:cubicBezTo>
                <a:cubicBezTo>
                  <a:pt x="3" y="11"/>
                  <a:pt x="2" y="10"/>
                  <a:pt x="1" y="10"/>
                </a:cubicBezTo>
                <a:cubicBezTo>
                  <a:pt x="0" y="10"/>
                  <a:pt x="1" y="9"/>
                  <a:pt x="1" y="8"/>
                </a:cubicBezTo>
                <a:close/>
              </a:path>
            </a:pathLst>
          </a:custGeom>
          <a:solidFill>
            <a:srgbClr val="CD77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 name="Freeform 2439"/>
          <p:cNvSpPr>
            <a:spLocks/>
          </p:cNvSpPr>
          <p:nvPr/>
        </p:nvSpPr>
        <p:spPr bwMode="auto">
          <a:xfrm>
            <a:off x="2806700" y="1866900"/>
            <a:ext cx="106362" cy="38100"/>
          </a:xfrm>
          <a:custGeom>
            <a:avLst/>
            <a:gdLst>
              <a:gd name="T0" fmla="*/ 7 w 28"/>
              <a:gd name="T1" fmla="*/ 8 h 10"/>
              <a:gd name="T2" fmla="*/ 15 w 28"/>
              <a:gd name="T3" fmla="*/ 4 h 10"/>
              <a:gd name="T4" fmla="*/ 28 w 28"/>
              <a:gd name="T5" fmla="*/ 1 h 10"/>
              <a:gd name="T6" fmla="*/ 27 w 28"/>
              <a:gd name="T7" fmla="*/ 2 h 10"/>
              <a:gd name="T8" fmla="*/ 25 w 28"/>
              <a:gd name="T9" fmla="*/ 2 h 10"/>
              <a:gd name="T10" fmla="*/ 16 w 28"/>
              <a:gd name="T11" fmla="*/ 5 h 10"/>
              <a:gd name="T12" fmla="*/ 0 w 28"/>
              <a:gd name="T13" fmla="*/ 9 h 10"/>
              <a:gd name="T14" fmla="*/ 7 w 28"/>
              <a:gd name="T15" fmla="*/ 8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0">
                <a:moveTo>
                  <a:pt x="7" y="8"/>
                </a:moveTo>
                <a:cubicBezTo>
                  <a:pt x="10" y="7"/>
                  <a:pt x="12" y="6"/>
                  <a:pt x="15" y="4"/>
                </a:cubicBezTo>
                <a:cubicBezTo>
                  <a:pt x="19" y="2"/>
                  <a:pt x="23" y="0"/>
                  <a:pt x="28" y="1"/>
                </a:cubicBezTo>
                <a:cubicBezTo>
                  <a:pt x="28" y="2"/>
                  <a:pt x="27" y="2"/>
                  <a:pt x="27" y="2"/>
                </a:cubicBezTo>
                <a:cubicBezTo>
                  <a:pt x="26" y="2"/>
                  <a:pt x="26" y="2"/>
                  <a:pt x="25" y="2"/>
                </a:cubicBezTo>
                <a:cubicBezTo>
                  <a:pt x="22" y="2"/>
                  <a:pt x="19" y="3"/>
                  <a:pt x="16" y="5"/>
                </a:cubicBezTo>
                <a:cubicBezTo>
                  <a:pt x="12" y="8"/>
                  <a:pt x="7" y="10"/>
                  <a:pt x="0" y="9"/>
                </a:cubicBezTo>
                <a:cubicBezTo>
                  <a:pt x="3" y="8"/>
                  <a:pt x="5" y="9"/>
                  <a:pt x="7" y="8"/>
                </a:cubicBezTo>
                <a:close/>
              </a:path>
            </a:pathLst>
          </a:custGeom>
          <a:solidFill>
            <a:srgbClr val="812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 name="Freeform 2440"/>
          <p:cNvSpPr>
            <a:spLocks/>
          </p:cNvSpPr>
          <p:nvPr/>
        </p:nvSpPr>
        <p:spPr bwMode="auto">
          <a:xfrm>
            <a:off x="2727325" y="1776413"/>
            <a:ext cx="30162" cy="79375"/>
          </a:xfrm>
          <a:custGeom>
            <a:avLst/>
            <a:gdLst>
              <a:gd name="T0" fmla="*/ 2 w 8"/>
              <a:gd name="T1" fmla="*/ 4 h 21"/>
              <a:gd name="T2" fmla="*/ 4 w 8"/>
              <a:gd name="T3" fmla="*/ 10 h 21"/>
              <a:gd name="T4" fmla="*/ 8 w 8"/>
              <a:gd name="T5" fmla="*/ 21 h 21"/>
              <a:gd name="T6" fmla="*/ 7 w 8"/>
              <a:gd name="T7" fmla="*/ 21 h 21"/>
              <a:gd name="T8" fmla="*/ 7 w 8"/>
              <a:gd name="T9" fmla="*/ 20 h 21"/>
              <a:gd name="T10" fmla="*/ 2 w 8"/>
              <a:gd name="T11" fmla="*/ 11 h 21"/>
              <a:gd name="T12" fmla="*/ 2 w 8"/>
              <a:gd name="T13" fmla="*/ 11 h 21"/>
              <a:gd name="T14" fmla="*/ 1 w 8"/>
              <a:gd name="T15" fmla="*/ 0 h 21"/>
              <a:gd name="T16" fmla="*/ 2 w 8"/>
              <a:gd name="T1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2" y="4"/>
                </a:moveTo>
                <a:cubicBezTo>
                  <a:pt x="2" y="6"/>
                  <a:pt x="3" y="8"/>
                  <a:pt x="4" y="10"/>
                </a:cubicBezTo>
                <a:cubicBezTo>
                  <a:pt x="6" y="14"/>
                  <a:pt x="7" y="17"/>
                  <a:pt x="8" y="21"/>
                </a:cubicBezTo>
                <a:cubicBezTo>
                  <a:pt x="8" y="21"/>
                  <a:pt x="7" y="21"/>
                  <a:pt x="7" y="21"/>
                </a:cubicBezTo>
                <a:cubicBezTo>
                  <a:pt x="7" y="21"/>
                  <a:pt x="7" y="21"/>
                  <a:pt x="7" y="20"/>
                </a:cubicBezTo>
                <a:cubicBezTo>
                  <a:pt x="4" y="18"/>
                  <a:pt x="3" y="14"/>
                  <a:pt x="2" y="11"/>
                </a:cubicBezTo>
                <a:cubicBezTo>
                  <a:pt x="2" y="11"/>
                  <a:pt x="2" y="11"/>
                  <a:pt x="2" y="11"/>
                </a:cubicBezTo>
                <a:cubicBezTo>
                  <a:pt x="1" y="8"/>
                  <a:pt x="0" y="5"/>
                  <a:pt x="1" y="0"/>
                </a:cubicBezTo>
                <a:cubicBezTo>
                  <a:pt x="1" y="2"/>
                  <a:pt x="2" y="3"/>
                  <a:pt x="2" y="4"/>
                </a:cubicBezTo>
                <a:close/>
              </a:path>
            </a:pathLst>
          </a:custGeom>
          <a:solidFill>
            <a:srgbClr val="802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 name="Freeform 2441"/>
          <p:cNvSpPr>
            <a:spLocks/>
          </p:cNvSpPr>
          <p:nvPr/>
        </p:nvSpPr>
        <p:spPr bwMode="auto">
          <a:xfrm>
            <a:off x="2732088" y="1817688"/>
            <a:ext cx="22225" cy="33338"/>
          </a:xfrm>
          <a:custGeom>
            <a:avLst/>
            <a:gdLst>
              <a:gd name="T0" fmla="*/ 1 w 6"/>
              <a:gd name="T1" fmla="*/ 0 h 9"/>
              <a:gd name="T2" fmla="*/ 6 w 6"/>
              <a:gd name="T3" fmla="*/ 9 h 9"/>
              <a:gd name="T4" fmla="*/ 0 w 6"/>
              <a:gd name="T5" fmla="*/ 5 h 9"/>
              <a:gd name="T6" fmla="*/ 1 w 6"/>
              <a:gd name="T7" fmla="*/ 0 h 9"/>
            </a:gdLst>
            <a:ahLst/>
            <a:cxnLst>
              <a:cxn ang="0">
                <a:pos x="T0" y="T1"/>
              </a:cxn>
              <a:cxn ang="0">
                <a:pos x="T2" y="T3"/>
              </a:cxn>
              <a:cxn ang="0">
                <a:pos x="T4" y="T5"/>
              </a:cxn>
              <a:cxn ang="0">
                <a:pos x="T6" y="T7"/>
              </a:cxn>
            </a:cxnLst>
            <a:rect l="0" t="0" r="r" b="b"/>
            <a:pathLst>
              <a:path w="6" h="9">
                <a:moveTo>
                  <a:pt x="1" y="0"/>
                </a:moveTo>
                <a:cubicBezTo>
                  <a:pt x="3" y="3"/>
                  <a:pt x="5" y="6"/>
                  <a:pt x="6" y="9"/>
                </a:cubicBezTo>
                <a:cubicBezTo>
                  <a:pt x="3" y="9"/>
                  <a:pt x="2" y="6"/>
                  <a:pt x="0" y="5"/>
                </a:cubicBezTo>
                <a:cubicBezTo>
                  <a:pt x="1" y="3"/>
                  <a:pt x="1" y="1"/>
                  <a:pt x="1" y="0"/>
                </a:cubicBezTo>
                <a:close/>
              </a:path>
            </a:pathLst>
          </a:custGeom>
          <a:solidFill>
            <a:srgbClr val="DF8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pic>
        <p:nvPicPr>
          <p:cNvPr id="2488" name="Imagen 2487"/>
          <p:cNvPicPr>
            <a:picLocks noChangeAspect="1"/>
          </p:cNvPicPr>
          <p:nvPr/>
        </p:nvPicPr>
        <p:blipFill>
          <a:blip r:embed="rId2"/>
          <a:stretch>
            <a:fillRect/>
          </a:stretch>
        </p:blipFill>
        <p:spPr>
          <a:xfrm>
            <a:off x="3689231" y="4577463"/>
            <a:ext cx="2959820" cy="1676586"/>
          </a:xfrm>
          <a:prstGeom prst="rect">
            <a:avLst/>
          </a:prstGeom>
        </p:spPr>
      </p:pic>
      <p:pic>
        <p:nvPicPr>
          <p:cNvPr id="2489" name="Imagen 2488"/>
          <p:cNvPicPr>
            <a:picLocks noChangeAspect="1"/>
          </p:cNvPicPr>
          <p:nvPr/>
        </p:nvPicPr>
        <p:blipFill>
          <a:blip r:embed="rId3"/>
          <a:stretch>
            <a:fillRect/>
          </a:stretch>
        </p:blipFill>
        <p:spPr>
          <a:xfrm>
            <a:off x="3689231" y="1922463"/>
            <a:ext cx="2985508" cy="1805751"/>
          </a:xfrm>
          <a:prstGeom prst="rect">
            <a:avLst/>
          </a:prstGeom>
        </p:spPr>
      </p:pic>
      <p:pic>
        <p:nvPicPr>
          <p:cNvPr id="2490" name="Imagen 2489"/>
          <p:cNvPicPr>
            <a:picLocks noChangeAspect="1"/>
          </p:cNvPicPr>
          <p:nvPr/>
        </p:nvPicPr>
        <p:blipFill>
          <a:blip r:embed="rId4"/>
          <a:stretch>
            <a:fillRect/>
          </a:stretch>
        </p:blipFill>
        <p:spPr>
          <a:xfrm>
            <a:off x="6801843" y="2062127"/>
            <a:ext cx="2835643" cy="1907482"/>
          </a:xfrm>
          <a:prstGeom prst="rect">
            <a:avLst/>
          </a:prstGeom>
        </p:spPr>
      </p:pic>
      <p:pic>
        <p:nvPicPr>
          <p:cNvPr id="2491" name="Imagen 2490"/>
          <p:cNvPicPr>
            <a:picLocks noChangeAspect="1"/>
          </p:cNvPicPr>
          <p:nvPr/>
        </p:nvPicPr>
        <p:blipFill>
          <a:blip r:embed="rId5"/>
          <a:stretch>
            <a:fillRect/>
          </a:stretch>
        </p:blipFill>
        <p:spPr>
          <a:xfrm>
            <a:off x="10377804" y="1186489"/>
            <a:ext cx="1139646" cy="2906539"/>
          </a:xfrm>
          <a:prstGeom prst="rect">
            <a:avLst/>
          </a:prstGeom>
        </p:spPr>
      </p:pic>
      <p:pic>
        <p:nvPicPr>
          <p:cNvPr id="2492" name="Imagen 2491"/>
          <p:cNvPicPr>
            <a:picLocks noChangeAspect="1"/>
          </p:cNvPicPr>
          <p:nvPr/>
        </p:nvPicPr>
        <p:blipFill>
          <a:blip r:embed="rId6"/>
          <a:stretch>
            <a:fillRect/>
          </a:stretch>
        </p:blipFill>
        <p:spPr>
          <a:xfrm>
            <a:off x="7784298" y="4272213"/>
            <a:ext cx="3043360" cy="2082299"/>
          </a:xfrm>
          <a:prstGeom prst="rect">
            <a:avLst/>
          </a:prstGeom>
        </p:spPr>
      </p:pic>
    </p:spTree>
    <p:extLst>
      <p:ext uri="{BB962C8B-B14F-4D97-AF65-F5344CB8AC3E}">
        <p14:creationId xmlns:p14="http://schemas.microsoft.com/office/powerpoint/2010/main" val="23419726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8">
            <a:extLst>
              <a:ext uri="{FF2B5EF4-FFF2-40B4-BE49-F238E27FC236}">
                <a16:creationId xmlns:a16="http://schemas.microsoft.com/office/drawing/2014/main" id="{D7B94078-6053-4115-BFBB-FDA8946C0F25}"/>
              </a:ext>
            </a:extLst>
          </p:cNvPr>
          <p:cNvSpPr>
            <a:spLocks noChangeArrowheads="1"/>
          </p:cNvSpPr>
          <p:nvPr/>
        </p:nvSpPr>
        <p:spPr bwMode="auto">
          <a:xfrm>
            <a:off x="3275817" y="3209364"/>
            <a:ext cx="630238" cy="630238"/>
          </a:xfrm>
          <a:custGeom>
            <a:avLst/>
            <a:gdLst>
              <a:gd name="T0" fmla="*/ 1260033 w 3505"/>
              <a:gd name="T1" fmla="*/ 631676 h 3504"/>
              <a:gd name="T2" fmla="*/ 1260033 w 3505"/>
              <a:gd name="T3" fmla="*/ 631676 h 3504"/>
              <a:gd name="T4" fmla="*/ 631455 w 3505"/>
              <a:gd name="T5" fmla="*/ 1260115 h 3504"/>
              <a:gd name="T6" fmla="*/ 0 w 3505"/>
              <a:gd name="T7" fmla="*/ 631676 h 3504"/>
              <a:gd name="T8" fmla="*/ 631455 w 3505"/>
              <a:gd name="T9" fmla="*/ 0 h 3504"/>
              <a:gd name="T10" fmla="*/ 1260033 w 3505"/>
              <a:gd name="T11" fmla="*/ 631676 h 35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5" h="3504">
                <a:moveTo>
                  <a:pt x="3504" y="1756"/>
                </a:moveTo>
                <a:lnTo>
                  <a:pt x="3504" y="1756"/>
                </a:lnTo>
                <a:cubicBezTo>
                  <a:pt x="3504" y="2722"/>
                  <a:pt x="2724" y="3503"/>
                  <a:pt x="1756" y="3503"/>
                </a:cubicBezTo>
                <a:cubicBezTo>
                  <a:pt x="789" y="3503"/>
                  <a:pt x="0" y="2722"/>
                  <a:pt x="0" y="1756"/>
                </a:cubicBezTo>
                <a:cubicBezTo>
                  <a:pt x="0" y="789"/>
                  <a:pt x="789" y="0"/>
                  <a:pt x="1756" y="0"/>
                </a:cubicBezTo>
                <a:cubicBezTo>
                  <a:pt x="2724" y="0"/>
                  <a:pt x="3504" y="789"/>
                  <a:pt x="3504" y="1756"/>
                </a:cubicBezTo>
              </a:path>
            </a:pathLst>
          </a:custGeom>
          <a:solidFill>
            <a:schemeClr val="tx1">
              <a:lumMod val="85000"/>
              <a:lumOff val="15000"/>
            </a:schemeClr>
          </a:solidFill>
          <a:ln>
            <a:noFill/>
          </a:ln>
        </p:spPr>
        <p:txBody>
          <a:bodyPr wrap="none" anchor="ctr"/>
          <a:lstStyle/>
          <a:p>
            <a:endParaRPr lang="es-MX" sz="900" dirty="0"/>
          </a:p>
        </p:txBody>
      </p:sp>
      <p:sp>
        <p:nvSpPr>
          <p:cNvPr id="4" name="Freeform 39">
            <a:extLst>
              <a:ext uri="{FF2B5EF4-FFF2-40B4-BE49-F238E27FC236}">
                <a16:creationId xmlns:a16="http://schemas.microsoft.com/office/drawing/2014/main" id="{DDC0FB55-5782-4185-A6DE-544F9F302C41}"/>
              </a:ext>
            </a:extLst>
          </p:cNvPr>
          <p:cNvSpPr>
            <a:spLocks noChangeArrowheads="1"/>
          </p:cNvSpPr>
          <p:nvPr/>
        </p:nvSpPr>
        <p:spPr bwMode="auto">
          <a:xfrm>
            <a:off x="3281373" y="4850839"/>
            <a:ext cx="628650" cy="630238"/>
          </a:xfrm>
          <a:custGeom>
            <a:avLst/>
            <a:gdLst>
              <a:gd name="T0" fmla="*/ 3496 w 3497"/>
              <a:gd name="T1" fmla="*/ 1747 h 3504"/>
              <a:gd name="T2" fmla="*/ 3496 w 3497"/>
              <a:gd name="T3" fmla="*/ 1747 h 3504"/>
              <a:gd name="T4" fmla="*/ 1748 w 3497"/>
              <a:gd name="T5" fmla="*/ 3503 h 3504"/>
              <a:gd name="T6" fmla="*/ 0 w 3497"/>
              <a:gd name="T7" fmla="*/ 1747 h 3504"/>
              <a:gd name="T8" fmla="*/ 1748 w 3497"/>
              <a:gd name="T9" fmla="*/ 0 h 3504"/>
              <a:gd name="T10" fmla="*/ 3496 w 3497"/>
              <a:gd name="T11" fmla="*/ 1747 h 3504"/>
            </a:gdLst>
            <a:ahLst/>
            <a:cxnLst>
              <a:cxn ang="0">
                <a:pos x="T0" y="T1"/>
              </a:cxn>
              <a:cxn ang="0">
                <a:pos x="T2" y="T3"/>
              </a:cxn>
              <a:cxn ang="0">
                <a:pos x="T4" y="T5"/>
              </a:cxn>
              <a:cxn ang="0">
                <a:pos x="T6" y="T7"/>
              </a:cxn>
              <a:cxn ang="0">
                <a:pos x="T8" y="T9"/>
              </a:cxn>
              <a:cxn ang="0">
                <a:pos x="T10" y="T11"/>
              </a:cxn>
            </a:cxnLst>
            <a:rect l="0" t="0" r="r" b="b"/>
            <a:pathLst>
              <a:path w="3497" h="3504">
                <a:moveTo>
                  <a:pt x="3496" y="1747"/>
                </a:moveTo>
                <a:lnTo>
                  <a:pt x="3496" y="1747"/>
                </a:lnTo>
                <a:cubicBezTo>
                  <a:pt x="3496" y="2714"/>
                  <a:pt x="2715" y="3503"/>
                  <a:pt x="1748" y="3503"/>
                </a:cubicBezTo>
                <a:cubicBezTo>
                  <a:pt x="781" y="3503"/>
                  <a:pt x="0" y="2714"/>
                  <a:pt x="0" y="1747"/>
                </a:cubicBezTo>
                <a:cubicBezTo>
                  <a:pt x="0" y="781"/>
                  <a:pt x="781" y="0"/>
                  <a:pt x="1748" y="0"/>
                </a:cubicBezTo>
                <a:cubicBezTo>
                  <a:pt x="2715" y="0"/>
                  <a:pt x="3496" y="781"/>
                  <a:pt x="3496" y="1747"/>
                </a:cubicBezTo>
              </a:path>
            </a:pathLst>
          </a:custGeom>
          <a:solidFill>
            <a:schemeClr val="bg1">
              <a:lumMod val="65000"/>
            </a:schemeClr>
          </a:solidFill>
          <a:ln>
            <a:noFill/>
          </a:ln>
          <a:effectLst/>
        </p:spPr>
        <p:txBody>
          <a:bodyPr wrap="none" anchor="ctr"/>
          <a:lstStyle/>
          <a:p>
            <a:pPr defTabSz="914217">
              <a:defRPr/>
            </a:pPr>
            <a:endParaRPr lang="en-US" sz="900" dirty="0">
              <a:latin typeface="Calibri Light"/>
            </a:endParaRPr>
          </a:p>
        </p:txBody>
      </p:sp>
      <p:sp>
        <p:nvSpPr>
          <p:cNvPr id="5" name="Freeform 41">
            <a:extLst>
              <a:ext uri="{FF2B5EF4-FFF2-40B4-BE49-F238E27FC236}">
                <a16:creationId xmlns:a16="http://schemas.microsoft.com/office/drawing/2014/main" id="{AD38C07E-EE0B-4D72-8C29-BF40C46D1DC8}"/>
              </a:ext>
            </a:extLst>
          </p:cNvPr>
          <p:cNvSpPr>
            <a:spLocks noChangeArrowheads="1"/>
          </p:cNvSpPr>
          <p:nvPr/>
        </p:nvSpPr>
        <p:spPr bwMode="auto">
          <a:xfrm>
            <a:off x="3282960" y="4031689"/>
            <a:ext cx="628650" cy="628650"/>
          </a:xfrm>
          <a:custGeom>
            <a:avLst/>
            <a:gdLst>
              <a:gd name="T0" fmla="*/ 3494 w 3495"/>
              <a:gd name="T1" fmla="*/ 1748 h 3497"/>
              <a:gd name="T2" fmla="*/ 3494 w 3495"/>
              <a:gd name="T3" fmla="*/ 1748 h 3497"/>
              <a:gd name="T4" fmla="*/ 1747 w 3495"/>
              <a:gd name="T5" fmla="*/ 3496 h 3497"/>
              <a:gd name="T6" fmla="*/ 0 w 3495"/>
              <a:gd name="T7" fmla="*/ 1748 h 3497"/>
              <a:gd name="T8" fmla="*/ 1747 w 3495"/>
              <a:gd name="T9" fmla="*/ 0 h 3497"/>
              <a:gd name="T10" fmla="*/ 3494 w 3495"/>
              <a:gd name="T11" fmla="*/ 1748 h 3497"/>
            </a:gdLst>
            <a:ahLst/>
            <a:cxnLst>
              <a:cxn ang="0">
                <a:pos x="T0" y="T1"/>
              </a:cxn>
              <a:cxn ang="0">
                <a:pos x="T2" y="T3"/>
              </a:cxn>
              <a:cxn ang="0">
                <a:pos x="T4" y="T5"/>
              </a:cxn>
              <a:cxn ang="0">
                <a:pos x="T6" y="T7"/>
              </a:cxn>
              <a:cxn ang="0">
                <a:pos x="T8" y="T9"/>
              </a:cxn>
              <a:cxn ang="0">
                <a:pos x="T10" y="T11"/>
              </a:cxn>
            </a:cxnLst>
            <a:rect l="0" t="0" r="r" b="b"/>
            <a:pathLst>
              <a:path w="3495" h="3497">
                <a:moveTo>
                  <a:pt x="3494" y="1748"/>
                </a:moveTo>
                <a:lnTo>
                  <a:pt x="3494" y="1748"/>
                </a:lnTo>
                <a:cubicBezTo>
                  <a:pt x="3494" y="2715"/>
                  <a:pt x="2713" y="3496"/>
                  <a:pt x="1747" y="3496"/>
                </a:cubicBezTo>
                <a:cubicBezTo>
                  <a:pt x="780" y="3496"/>
                  <a:pt x="0" y="2715"/>
                  <a:pt x="0" y="1748"/>
                </a:cubicBezTo>
                <a:cubicBezTo>
                  <a:pt x="0" y="781"/>
                  <a:pt x="780" y="0"/>
                  <a:pt x="1747" y="0"/>
                </a:cubicBezTo>
                <a:cubicBezTo>
                  <a:pt x="2713" y="0"/>
                  <a:pt x="3494" y="781"/>
                  <a:pt x="3494" y="1748"/>
                </a:cubicBezTo>
              </a:path>
            </a:pathLst>
          </a:custGeom>
          <a:solidFill>
            <a:schemeClr val="tx1">
              <a:lumMod val="85000"/>
              <a:lumOff val="15000"/>
            </a:schemeClr>
          </a:solidFill>
          <a:ln>
            <a:noFill/>
          </a:ln>
          <a:effectLst/>
        </p:spPr>
        <p:txBody>
          <a:bodyPr wrap="none" anchor="ctr"/>
          <a:lstStyle/>
          <a:p>
            <a:pPr defTabSz="914217">
              <a:defRPr/>
            </a:pPr>
            <a:endParaRPr lang="en-US" sz="900" dirty="0">
              <a:latin typeface="Calibri Light"/>
            </a:endParaRPr>
          </a:p>
        </p:txBody>
      </p:sp>
      <p:sp>
        <p:nvSpPr>
          <p:cNvPr id="6" name="Freeform 46">
            <a:extLst>
              <a:ext uri="{FF2B5EF4-FFF2-40B4-BE49-F238E27FC236}">
                <a16:creationId xmlns:a16="http://schemas.microsoft.com/office/drawing/2014/main" id="{50B2B495-7C6D-43E9-87B7-02FC04DBA3F4}"/>
              </a:ext>
            </a:extLst>
          </p:cNvPr>
          <p:cNvSpPr>
            <a:spLocks noChangeArrowheads="1"/>
          </p:cNvSpPr>
          <p:nvPr/>
        </p:nvSpPr>
        <p:spPr bwMode="auto">
          <a:xfrm>
            <a:off x="3272642" y="2400533"/>
            <a:ext cx="628650" cy="630238"/>
          </a:xfrm>
          <a:custGeom>
            <a:avLst/>
            <a:gdLst>
              <a:gd name="T0" fmla="*/ 1256858 w 3496"/>
              <a:gd name="T1" fmla="*/ 628439 h 3504"/>
              <a:gd name="T2" fmla="*/ 1256858 w 3496"/>
              <a:gd name="T3" fmla="*/ 628439 h 3504"/>
              <a:gd name="T4" fmla="*/ 628249 w 3496"/>
              <a:gd name="T5" fmla="*/ 1260115 h 3504"/>
              <a:gd name="T6" fmla="*/ 0 w 3496"/>
              <a:gd name="T7" fmla="*/ 628439 h 3504"/>
              <a:gd name="T8" fmla="*/ 628249 w 3496"/>
              <a:gd name="T9" fmla="*/ 0 h 3504"/>
              <a:gd name="T10" fmla="*/ 1256858 w 3496"/>
              <a:gd name="T11" fmla="*/ 628439 h 35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96" h="3504">
                <a:moveTo>
                  <a:pt x="3495" y="1747"/>
                </a:moveTo>
                <a:lnTo>
                  <a:pt x="3495" y="1747"/>
                </a:lnTo>
                <a:cubicBezTo>
                  <a:pt x="3495" y="2714"/>
                  <a:pt x="2715" y="3503"/>
                  <a:pt x="1747" y="3503"/>
                </a:cubicBezTo>
                <a:cubicBezTo>
                  <a:pt x="780" y="3503"/>
                  <a:pt x="0" y="2714"/>
                  <a:pt x="0" y="1747"/>
                </a:cubicBezTo>
                <a:cubicBezTo>
                  <a:pt x="0" y="781"/>
                  <a:pt x="780" y="0"/>
                  <a:pt x="1747" y="0"/>
                </a:cubicBezTo>
                <a:cubicBezTo>
                  <a:pt x="2715" y="0"/>
                  <a:pt x="3495" y="781"/>
                  <a:pt x="3495" y="1747"/>
                </a:cubicBezTo>
              </a:path>
            </a:pathLst>
          </a:custGeom>
          <a:solidFill>
            <a:schemeClr val="tx1">
              <a:lumMod val="50000"/>
              <a:lumOff val="50000"/>
            </a:schemeClr>
          </a:solidFill>
          <a:ln>
            <a:noFill/>
          </a:ln>
        </p:spPr>
        <p:txBody>
          <a:bodyPr wrap="none" anchor="ctr"/>
          <a:lstStyle/>
          <a:p>
            <a:endParaRPr lang="es-MX" sz="900" dirty="0"/>
          </a:p>
        </p:txBody>
      </p:sp>
      <p:sp>
        <p:nvSpPr>
          <p:cNvPr id="9" name="Freeform 38">
            <a:extLst>
              <a:ext uri="{FF2B5EF4-FFF2-40B4-BE49-F238E27FC236}">
                <a16:creationId xmlns:a16="http://schemas.microsoft.com/office/drawing/2014/main" id="{64B98E91-11E4-4C6B-9347-684C93A8BDC5}"/>
              </a:ext>
            </a:extLst>
          </p:cNvPr>
          <p:cNvSpPr>
            <a:spLocks noChangeArrowheads="1"/>
          </p:cNvSpPr>
          <p:nvPr/>
        </p:nvSpPr>
        <p:spPr bwMode="auto">
          <a:xfrm>
            <a:off x="8359785" y="3078531"/>
            <a:ext cx="630238" cy="630238"/>
          </a:xfrm>
          <a:custGeom>
            <a:avLst/>
            <a:gdLst>
              <a:gd name="T0" fmla="*/ 1260033 w 3505"/>
              <a:gd name="T1" fmla="*/ 631676 h 3504"/>
              <a:gd name="T2" fmla="*/ 1260033 w 3505"/>
              <a:gd name="T3" fmla="*/ 631676 h 3504"/>
              <a:gd name="T4" fmla="*/ 631455 w 3505"/>
              <a:gd name="T5" fmla="*/ 1260115 h 3504"/>
              <a:gd name="T6" fmla="*/ 0 w 3505"/>
              <a:gd name="T7" fmla="*/ 631676 h 3504"/>
              <a:gd name="T8" fmla="*/ 631455 w 3505"/>
              <a:gd name="T9" fmla="*/ 0 h 3504"/>
              <a:gd name="T10" fmla="*/ 1260033 w 3505"/>
              <a:gd name="T11" fmla="*/ 631676 h 35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5" h="3504">
                <a:moveTo>
                  <a:pt x="3504" y="1756"/>
                </a:moveTo>
                <a:lnTo>
                  <a:pt x="3504" y="1756"/>
                </a:lnTo>
                <a:cubicBezTo>
                  <a:pt x="3504" y="2722"/>
                  <a:pt x="2724" y="3503"/>
                  <a:pt x="1756" y="3503"/>
                </a:cubicBezTo>
                <a:cubicBezTo>
                  <a:pt x="789" y="3503"/>
                  <a:pt x="0" y="2722"/>
                  <a:pt x="0" y="1756"/>
                </a:cubicBezTo>
                <a:cubicBezTo>
                  <a:pt x="0" y="789"/>
                  <a:pt x="789" y="0"/>
                  <a:pt x="1756" y="0"/>
                </a:cubicBezTo>
                <a:cubicBezTo>
                  <a:pt x="2724" y="0"/>
                  <a:pt x="3504" y="789"/>
                  <a:pt x="3504" y="1756"/>
                </a:cubicBezTo>
              </a:path>
            </a:pathLst>
          </a:custGeom>
          <a:solidFill>
            <a:schemeClr val="tx1">
              <a:lumMod val="85000"/>
              <a:lumOff val="15000"/>
            </a:schemeClr>
          </a:solidFill>
          <a:ln>
            <a:noFill/>
          </a:ln>
          <a:extLst/>
        </p:spPr>
        <p:txBody>
          <a:bodyPr wrap="none" anchor="ctr"/>
          <a:lstStyle/>
          <a:p>
            <a:endParaRPr lang="es-MX" sz="900" dirty="0"/>
          </a:p>
        </p:txBody>
      </p:sp>
      <p:sp>
        <p:nvSpPr>
          <p:cNvPr id="10" name="Freeform 39">
            <a:extLst>
              <a:ext uri="{FF2B5EF4-FFF2-40B4-BE49-F238E27FC236}">
                <a16:creationId xmlns:a16="http://schemas.microsoft.com/office/drawing/2014/main" id="{90F0A1EA-D5E8-4CE3-BB8A-44C1AF5A6CE4}"/>
              </a:ext>
            </a:extLst>
          </p:cNvPr>
          <p:cNvSpPr>
            <a:spLocks noChangeArrowheads="1"/>
          </p:cNvSpPr>
          <p:nvPr/>
        </p:nvSpPr>
        <p:spPr bwMode="auto">
          <a:xfrm>
            <a:off x="8365342" y="4720006"/>
            <a:ext cx="628650" cy="630238"/>
          </a:xfrm>
          <a:custGeom>
            <a:avLst/>
            <a:gdLst>
              <a:gd name="T0" fmla="*/ 3496 w 3497"/>
              <a:gd name="T1" fmla="*/ 1747 h 3504"/>
              <a:gd name="T2" fmla="*/ 3496 w 3497"/>
              <a:gd name="T3" fmla="*/ 1747 h 3504"/>
              <a:gd name="T4" fmla="*/ 1748 w 3497"/>
              <a:gd name="T5" fmla="*/ 3503 h 3504"/>
              <a:gd name="T6" fmla="*/ 0 w 3497"/>
              <a:gd name="T7" fmla="*/ 1747 h 3504"/>
              <a:gd name="T8" fmla="*/ 1748 w 3497"/>
              <a:gd name="T9" fmla="*/ 0 h 3504"/>
              <a:gd name="T10" fmla="*/ 3496 w 3497"/>
              <a:gd name="T11" fmla="*/ 1747 h 3504"/>
            </a:gdLst>
            <a:ahLst/>
            <a:cxnLst>
              <a:cxn ang="0">
                <a:pos x="T0" y="T1"/>
              </a:cxn>
              <a:cxn ang="0">
                <a:pos x="T2" y="T3"/>
              </a:cxn>
              <a:cxn ang="0">
                <a:pos x="T4" y="T5"/>
              </a:cxn>
              <a:cxn ang="0">
                <a:pos x="T6" y="T7"/>
              </a:cxn>
              <a:cxn ang="0">
                <a:pos x="T8" y="T9"/>
              </a:cxn>
              <a:cxn ang="0">
                <a:pos x="T10" y="T11"/>
              </a:cxn>
            </a:cxnLst>
            <a:rect l="0" t="0" r="r" b="b"/>
            <a:pathLst>
              <a:path w="3497" h="3504">
                <a:moveTo>
                  <a:pt x="3496" y="1747"/>
                </a:moveTo>
                <a:lnTo>
                  <a:pt x="3496" y="1747"/>
                </a:lnTo>
                <a:cubicBezTo>
                  <a:pt x="3496" y="2714"/>
                  <a:pt x="2715" y="3503"/>
                  <a:pt x="1748" y="3503"/>
                </a:cubicBezTo>
                <a:cubicBezTo>
                  <a:pt x="781" y="3503"/>
                  <a:pt x="0" y="2714"/>
                  <a:pt x="0" y="1747"/>
                </a:cubicBezTo>
                <a:cubicBezTo>
                  <a:pt x="0" y="781"/>
                  <a:pt x="781" y="0"/>
                  <a:pt x="1748" y="0"/>
                </a:cubicBezTo>
                <a:cubicBezTo>
                  <a:pt x="2715" y="0"/>
                  <a:pt x="3496" y="781"/>
                  <a:pt x="3496" y="1747"/>
                </a:cubicBezTo>
              </a:path>
            </a:pathLst>
          </a:custGeom>
          <a:solidFill>
            <a:schemeClr val="accent4"/>
          </a:solidFill>
          <a:ln>
            <a:noFill/>
          </a:ln>
          <a:effectLst/>
        </p:spPr>
        <p:txBody>
          <a:bodyPr wrap="none" anchor="ctr"/>
          <a:lstStyle/>
          <a:p>
            <a:pPr defTabSz="914217">
              <a:defRPr/>
            </a:pPr>
            <a:endParaRPr lang="en-US" sz="900" dirty="0">
              <a:latin typeface="Calibri Light"/>
            </a:endParaRPr>
          </a:p>
        </p:txBody>
      </p:sp>
      <p:sp>
        <p:nvSpPr>
          <p:cNvPr id="11" name="Freeform 41">
            <a:extLst>
              <a:ext uri="{FF2B5EF4-FFF2-40B4-BE49-F238E27FC236}">
                <a16:creationId xmlns:a16="http://schemas.microsoft.com/office/drawing/2014/main" id="{C5DC8AF3-12F1-4274-88B0-F2588A7243B7}"/>
              </a:ext>
            </a:extLst>
          </p:cNvPr>
          <p:cNvSpPr>
            <a:spLocks noChangeArrowheads="1"/>
          </p:cNvSpPr>
          <p:nvPr/>
        </p:nvSpPr>
        <p:spPr bwMode="auto">
          <a:xfrm>
            <a:off x="8366929" y="3900856"/>
            <a:ext cx="628650" cy="628650"/>
          </a:xfrm>
          <a:custGeom>
            <a:avLst/>
            <a:gdLst>
              <a:gd name="T0" fmla="*/ 3494 w 3495"/>
              <a:gd name="T1" fmla="*/ 1748 h 3497"/>
              <a:gd name="T2" fmla="*/ 3494 w 3495"/>
              <a:gd name="T3" fmla="*/ 1748 h 3497"/>
              <a:gd name="T4" fmla="*/ 1747 w 3495"/>
              <a:gd name="T5" fmla="*/ 3496 h 3497"/>
              <a:gd name="T6" fmla="*/ 0 w 3495"/>
              <a:gd name="T7" fmla="*/ 1748 h 3497"/>
              <a:gd name="T8" fmla="*/ 1747 w 3495"/>
              <a:gd name="T9" fmla="*/ 0 h 3497"/>
              <a:gd name="T10" fmla="*/ 3494 w 3495"/>
              <a:gd name="T11" fmla="*/ 1748 h 3497"/>
            </a:gdLst>
            <a:ahLst/>
            <a:cxnLst>
              <a:cxn ang="0">
                <a:pos x="T0" y="T1"/>
              </a:cxn>
              <a:cxn ang="0">
                <a:pos x="T2" y="T3"/>
              </a:cxn>
              <a:cxn ang="0">
                <a:pos x="T4" y="T5"/>
              </a:cxn>
              <a:cxn ang="0">
                <a:pos x="T6" y="T7"/>
              </a:cxn>
              <a:cxn ang="0">
                <a:pos x="T8" y="T9"/>
              </a:cxn>
              <a:cxn ang="0">
                <a:pos x="T10" y="T11"/>
              </a:cxn>
            </a:cxnLst>
            <a:rect l="0" t="0" r="r" b="b"/>
            <a:pathLst>
              <a:path w="3495" h="3497">
                <a:moveTo>
                  <a:pt x="3494" y="1748"/>
                </a:moveTo>
                <a:lnTo>
                  <a:pt x="3494" y="1748"/>
                </a:lnTo>
                <a:cubicBezTo>
                  <a:pt x="3494" y="2715"/>
                  <a:pt x="2713" y="3496"/>
                  <a:pt x="1747" y="3496"/>
                </a:cubicBezTo>
                <a:cubicBezTo>
                  <a:pt x="780" y="3496"/>
                  <a:pt x="0" y="2715"/>
                  <a:pt x="0" y="1748"/>
                </a:cubicBezTo>
                <a:cubicBezTo>
                  <a:pt x="0" y="781"/>
                  <a:pt x="780" y="0"/>
                  <a:pt x="1747" y="0"/>
                </a:cubicBezTo>
                <a:cubicBezTo>
                  <a:pt x="2713" y="0"/>
                  <a:pt x="3494" y="781"/>
                  <a:pt x="3494" y="1748"/>
                </a:cubicBezTo>
              </a:path>
            </a:pathLst>
          </a:custGeom>
          <a:solidFill>
            <a:schemeClr val="tx1">
              <a:lumMod val="85000"/>
              <a:lumOff val="15000"/>
            </a:schemeClr>
          </a:solidFill>
          <a:ln>
            <a:noFill/>
          </a:ln>
          <a:effectLst/>
        </p:spPr>
        <p:txBody>
          <a:bodyPr wrap="none" anchor="ctr"/>
          <a:lstStyle/>
          <a:p>
            <a:pPr defTabSz="914217">
              <a:defRPr/>
            </a:pPr>
            <a:endParaRPr lang="en-US" sz="900" dirty="0">
              <a:latin typeface="Calibri Light"/>
            </a:endParaRPr>
          </a:p>
        </p:txBody>
      </p:sp>
      <p:sp>
        <p:nvSpPr>
          <p:cNvPr id="12" name="Freeform 46">
            <a:extLst>
              <a:ext uri="{FF2B5EF4-FFF2-40B4-BE49-F238E27FC236}">
                <a16:creationId xmlns:a16="http://schemas.microsoft.com/office/drawing/2014/main" id="{20F7BFAB-35B9-44D1-93DA-317354E8B571}"/>
              </a:ext>
            </a:extLst>
          </p:cNvPr>
          <p:cNvSpPr>
            <a:spLocks noChangeArrowheads="1"/>
          </p:cNvSpPr>
          <p:nvPr/>
        </p:nvSpPr>
        <p:spPr bwMode="auto">
          <a:xfrm>
            <a:off x="8356610" y="2269700"/>
            <a:ext cx="628650" cy="630238"/>
          </a:xfrm>
          <a:custGeom>
            <a:avLst/>
            <a:gdLst>
              <a:gd name="T0" fmla="*/ 1256858 w 3496"/>
              <a:gd name="T1" fmla="*/ 628439 h 3504"/>
              <a:gd name="T2" fmla="*/ 1256858 w 3496"/>
              <a:gd name="T3" fmla="*/ 628439 h 3504"/>
              <a:gd name="T4" fmla="*/ 628249 w 3496"/>
              <a:gd name="T5" fmla="*/ 1260115 h 3504"/>
              <a:gd name="T6" fmla="*/ 0 w 3496"/>
              <a:gd name="T7" fmla="*/ 628439 h 3504"/>
              <a:gd name="T8" fmla="*/ 628249 w 3496"/>
              <a:gd name="T9" fmla="*/ 0 h 3504"/>
              <a:gd name="T10" fmla="*/ 1256858 w 3496"/>
              <a:gd name="T11" fmla="*/ 628439 h 35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96" h="3504">
                <a:moveTo>
                  <a:pt x="3495" y="1747"/>
                </a:moveTo>
                <a:lnTo>
                  <a:pt x="3495" y="1747"/>
                </a:lnTo>
                <a:cubicBezTo>
                  <a:pt x="3495" y="2714"/>
                  <a:pt x="2715" y="3503"/>
                  <a:pt x="1747" y="3503"/>
                </a:cubicBezTo>
                <a:cubicBezTo>
                  <a:pt x="780" y="3503"/>
                  <a:pt x="0" y="2714"/>
                  <a:pt x="0" y="1747"/>
                </a:cubicBezTo>
                <a:cubicBezTo>
                  <a:pt x="0" y="781"/>
                  <a:pt x="780" y="0"/>
                  <a:pt x="1747" y="0"/>
                </a:cubicBezTo>
                <a:cubicBezTo>
                  <a:pt x="2715" y="0"/>
                  <a:pt x="3495" y="781"/>
                  <a:pt x="3495" y="1747"/>
                </a:cubicBezTo>
              </a:path>
            </a:pathLst>
          </a:custGeom>
          <a:solidFill>
            <a:schemeClr val="tx1">
              <a:lumMod val="50000"/>
              <a:lumOff val="50000"/>
            </a:schemeClr>
          </a:solidFill>
          <a:ln>
            <a:noFill/>
          </a:ln>
          <a:extLst/>
        </p:spPr>
        <p:txBody>
          <a:bodyPr wrap="none" anchor="ctr"/>
          <a:lstStyle/>
          <a:p>
            <a:endParaRPr lang="es-MX" sz="900" dirty="0"/>
          </a:p>
        </p:txBody>
      </p:sp>
      <p:sp>
        <p:nvSpPr>
          <p:cNvPr id="13" name="Freeform 47">
            <a:extLst>
              <a:ext uri="{FF2B5EF4-FFF2-40B4-BE49-F238E27FC236}">
                <a16:creationId xmlns:a16="http://schemas.microsoft.com/office/drawing/2014/main" id="{2185F4BB-D2E9-42D0-9912-8F37B6D1B895}"/>
              </a:ext>
            </a:extLst>
          </p:cNvPr>
          <p:cNvSpPr>
            <a:spLocks noChangeArrowheads="1"/>
          </p:cNvSpPr>
          <p:nvPr/>
        </p:nvSpPr>
        <p:spPr bwMode="auto">
          <a:xfrm>
            <a:off x="3387735" y="3313346"/>
            <a:ext cx="430213" cy="431800"/>
          </a:xfrm>
          <a:custGeom>
            <a:avLst/>
            <a:gdLst>
              <a:gd name="T0" fmla="*/ 315277 w 2396"/>
              <a:gd name="T1" fmla="*/ 0 h 2403"/>
              <a:gd name="T2" fmla="*/ 315277 w 2396"/>
              <a:gd name="T3" fmla="*/ 0 h 2403"/>
              <a:gd name="T4" fmla="*/ 414385 w 2396"/>
              <a:gd name="T5" fmla="*/ 0 h 2403"/>
              <a:gd name="T6" fmla="*/ 500206 w 2396"/>
              <a:gd name="T7" fmla="*/ 171786 h 2403"/>
              <a:gd name="T8" fmla="*/ 719967 w 2396"/>
              <a:gd name="T9" fmla="*/ 168551 h 2403"/>
              <a:gd name="T10" fmla="*/ 758030 w 2396"/>
              <a:gd name="T11" fmla="*/ 560999 h 2403"/>
              <a:gd name="T12" fmla="*/ 254951 w 2396"/>
              <a:gd name="T13" fmla="*/ 662704 h 2403"/>
              <a:gd name="T14" fmla="*/ 98389 w 2396"/>
              <a:gd name="T15" fmla="*/ 793161 h 2403"/>
              <a:gd name="T16" fmla="*/ 2873 w 2396"/>
              <a:gd name="T17" fmla="*/ 793161 h 2403"/>
              <a:gd name="T18" fmla="*/ 159434 w 2396"/>
              <a:gd name="T19" fmla="*/ 538717 h 2403"/>
              <a:gd name="T20" fmla="*/ 461425 w 2396"/>
              <a:gd name="T21" fmla="*/ 401432 h 2403"/>
              <a:gd name="T22" fmla="*/ 388531 w 2396"/>
              <a:gd name="T23" fmla="*/ 254444 h 2403"/>
              <a:gd name="T24" fmla="*/ 315277 w 2396"/>
              <a:gd name="T25" fmla="*/ 0 h 2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96" h="2403">
                <a:moveTo>
                  <a:pt x="878" y="0"/>
                </a:moveTo>
                <a:lnTo>
                  <a:pt x="878" y="0"/>
                </a:lnTo>
                <a:cubicBezTo>
                  <a:pt x="1154" y="0"/>
                  <a:pt x="1154" y="0"/>
                  <a:pt x="1154" y="0"/>
                </a:cubicBezTo>
                <a:cubicBezTo>
                  <a:pt x="1154" y="0"/>
                  <a:pt x="1117" y="665"/>
                  <a:pt x="1393" y="478"/>
                </a:cubicBezTo>
                <a:cubicBezTo>
                  <a:pt x="1517" y="390"/>
                  <a:pt x="1738" y="239"/>
                  <a:pt x="2005" y="469"/>
                </a:cubicBezTo>
                <a:cubicBezTo>
                  <a:pt x="2209" y="646"/>
                  <a:pt x="2395" y="939"/>
                  <a:pt x="2111" y="1561"/>
                </a:cubicBezTo>
                <a:cubicBezTo>
                  <a:pt x="1960" y="1889"/>
                  <a:pt x="1463" y="2402"/>
                  <a:pt x="710" y="1844"/>
                </a:cubicBezTo>
                <a:cubicBezTo>
                  <a:pt x="594" y="1755"/>
                  <a:pt x="293" y="1551"/>
                  <a:pt x="274" y="2207"/>
                </a:cubicBezTo>
                <a:cubicBezTo>
                  <a:pt x="8" y="2207"/>
                  <a:pt x="8" y="2207"/>
                  <a:pt x="8" y="2207"/>
                </a:cubicBezTo>
                <a:cubicBezTo>
                  <a:pt x="8" y="2207"/>
                  <a:pt x="0" y="1437"/>
                  <a:pt x="444" y="1499"/>
                </a:cubicBezTo>
                <a:cubicBezTo>
                  <a:pt x="674" y="1524"/>
                  <a:pt x="1198" y="1667"/>
                  <a:pt x="1285" y="1117"/>
                </a:cubicBezTo>
                <a:cubicBezTo>
                  <a:pt x="1304" y="1001"/>
                  <a:pt x="1348" y="868"/>
                  <a:pt x="1082" y="708"/>
                </a:cubicBezTo>
                <a:cubicBezTo>
                  <a:pt x="967" y="638"/>
                  <a:pt x="870" y="575"/>
                  <a:pt x="878"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dirty="0"/>
          </a:p>
        </p:txBody>
      </p:sp>
      <p:sp>
        <p:nvSpPr>
          <p:cNvPr id="14" name="Freeform 48">
            <a:extLst>
              <a:ext uri="{FF2B5EF4-FFF2-40B4-BE49-F238E27FC236}">
                <a16:creationId xmlns:a16="http://schemas.microsoft.com/office/drawing/2014/main" id="{25FB8B20-28C4-4295-A4FB-B1D3500DC9B3}"/>
              </a:ext>
            </a:extLst>
          </p:cNvPr>
          <p:cNvSpPr>
            <a:spLocks noChangeArrowheads="1"/>
          </p:cNvSpPr>
          <p:nvPr/>
        </p:nvSpPr>
        <p:spPr bwMode="auto">
          <a:xfrm>
            <a:off x="3430598" y="4914339"/>
            <a:ext cx="358775" cy="492919"/>
          </a:xfrm>
          <a:custGeom>
            <a:avLst/>
            <a:gdLst>
              <a:gd name="T0" fmla="*/ 666458 w 1996"/>
              <a:gd name="T1" fmla="*/ 181564 h 2742"/>
              <a:gd name="T2" fmla="*/ 666458 w 1996"/>
              <a:gd name="T3" fmla="*/ 181564 h 2742"/>
              <a:gd name="T4" fmla="*/ 478455 w 1996"/>
              <a:gd name="T5" fmla="*/ 31639 h 2742"/>
              <a:gd name="T6" fmla="*/ 130847 w 1996"/>
              <a:gd name="T7" fmla="*/ 95636 h 2742"/>
              <a:gd name="T8" fmla="*/ 35228 w 1996"/>
              <a:gd name="T9" fmla="*/ 455528 h 2742"/>
              <a:gd name="T10" fmla="*/ 54280 w 1996"/>
              <a:gd name="T11" fmla="*/ 468471 h 2742"/>
              <a:gd name="T12" fmla="*/ 70097 w 1996"/>
              <a:gd name="T13" fmla="*/ 449416 h 2742"/>
              <a:gd name="T14" fmla="*/ 156010 w 1996"/>
              <a:gd name="T15" fmla="*/ 121162 h 2742"/>
              <a:gd name="T16" fmla="*/ 471625 w 1996"/>
              <a:gd name="T17" fmla="*/ 66873 h 2742"/>
              <a:gd name="T18" fmla="*/ 634465 w 1996"/>
              <a:gd name="T19" fmla="*/ 197383 h 2742"/>
              <a:gd name="T20" fmla="*/ 570839 w 1996"/>
              <a:gd name="T21" fmla="*/ 599700 h 2742"/>
              <a:gd name="T22" fmla="*/ 526265 w 1996"/>
              <a:gd name="T23" fmla="*/ 717627 h 2742"/>
              <a:gd name="T24" fmla="*/ 468749 w 1996"/>
              <a:gd name="T25" fmla="*/ 883371 h 2742"/>
              <a:gd name="T26" fmla="*/ 303034 w 1996"/>
              <a:gd name="T27" fmla="*/ 950244 h 2742"/>
              <a:gd name="T28" fmla="*/ 162840 w 1996"/>
              <a:gd name="T29" fmla="*/ 851373 h 2742"/>
              <a:gd name="T30" fmla="*/ 115031 w 1996"/>
              <a:gd name="T31" fmla="*/ 647158 h 2742"/>
              <a:gd name="T32" fmla="*/ 203820 w 1996"/>
              <a:gd name="T33" fmla="*/ 637811 h 2742"/>
              <a:gd name="T34" fmla="*/ 223231 w 1996"/>
              <a:gd name="T35" fmla="*/ 694976 h 2742"/>
              <a:gd name="T36" fmla="*/ 293328 w 1996"/>
              <a:gd name="T37" fmla="*/ 793848 h 2742"/>
              <a:gd name="T38" fmla="*/ 376366 w 1996"/>
              <a:gd name="T39" fmla="*/ 762209 h 2742"/>
              <a:gd name="T40" fmla="*/ 347608 w 1996"/>
              <a:gd name="T41" fmla="*/ 624867 h 2742"/>
              <a:gd name="T42" fmla="*/ 418064 w 1996"/>
              <a:gd name="T43" fmla="*/ 436832 h 2742"/>
              <a:gd name="T44" fmla="*/ 321726 w 1996"/>
              <a:gd name="T45" fmla="*/ 379307 h 2742"/>
              <a:gd name="T46" fmla="*/ 321726 w 1996"/>
              <a:gd name="T47" fmla="*/ 379307 h 2742"/>
              <a:gd name="T48" fmla="*/ 229702 w 1996"/>
              <a:gd name="T49" fmla="*/ 436832 h 2742"/>
              <a:gd name="T50" fmla="*/ 223231 w 1996"/>
              <a:gd name="T51" fmla="*/ 267492 h 2742"/>
              <a:gd name="T52" fmla="*/ 299798 w 1996"/>
              <a:gd name="T53" fmla="*/ 203855 h 2742"/>
              <a:gd name="T54" fmla="*/ 471625 w 1996"/>
              <a:gd name="T55" fmla="*/ 235853 h 2742"/>
              <a:gd name="T56" fmla="*/ 503978 w 1996"/>
              <a:gd name="T57" fmla="*/ 446539 h 2742"/>
              <a:gd name="T58" fmla="*/ 516559 w 1996"/>
              <a:gd name="T59" fmla="*/ 468471 h 2742"/>
              <a:gd name="T60" fmla="*/ 535970 w 1996"/>
              <a:gd name="T61" fmla="*/ 455528 h 2742"/>
              <a:gd name="T62" fmla="*/ 497867 w 1996"/>
              <a:gd name="T63" fmla="*/ 209967 h 2742"/>
              <a:gd name="T64" fmla="*/ 286857 w 1996"/>
              <a:gd name="T65" fmla="*/ 171857 h 2742"/>
              <a:gd name="T66" fmla="*/ 191238 w 1996"/>
              <a:gd name="T67" fmla="*/ 254909 h 2742"/>
              <a:gd name="T68" fmla="*/ 210650 w 1996"/>
              <a:gd name="T69" fmla="*/ 484650 h 2742"/>
              <a:gd name="T70" fmla="*/ 226107 w 1996"/>
              <a:gd name="T71" fmla="*/ 497233 h 2742"/>
              <a:gd name="T72" fmla="*/ 242643 w 1996"/>
              <a:gd name="T73" fmla="*/ 484650 h 2742"/>
              <a:gd name="T74" fmla="*/ 321726 w 1996"/>
              <a:gd name="T75" fmla="*/ 414541 h 2742"/>
              <a:gd name="T76" fmla="*/ 321726 w 1996"/>
              <a:gd name="T77" fmla="*/ 414541 h 2742"/>
              <a:gd name="T78" fmla="*/ 385712 w 1996"/>
              <a:gd name="T79" fmla="*/ 452651 h 2742"/>
              <a:gd name="T80" fmla="*/ 312739 w 1996"/>
              <a:gd name="T81" fmla="*/ 608688 h 2742"/>
              <a:gd name="T82" fmla="*/ 309145 w 1996"/>
              <a:gd name="T83" fmla="*/ 630979 h 2742"/>
              <a:gd name="T84" fmla="*/ 347608 w 1996"/>
              <a:gd name="T85" fmla="*/ 742794 h 2742"/>
              <a:gd name="T86" fmla="*/ 293328 w 1996"/>
              <a:gd name="T87" fmla="*/ 762209 h 2742"/>
              <a:gd name="T88" fmla="*/ 258459 w 1996"/>
              <a:gd name="T89" fmla="*/ 685628 h 2742"/>
              <a:gd name="T90" fmla="*/ 210650 w 1996"/>
              <a:gd name="T91" fmla="*/ 602576 h 2742"/>
              <a:gd name="T92" fmla="*/ 85913 w 1996"/>
              <a:gd name="T93" fmla="*/ 628103 h 2742"/>
              <a:gd name="T94" fmla="*/ 130847 w 1996"/>
              <a:gd name="T95" fmla="*/ 867552 h 2742"/>
              <a:gd name="T96" fmla="*/ 299798 w 1996"/>
              <a:gd name="T97" fmla="*/ 985478 h 2742"/>
              <a:gd name="T98" fmla="*/ 318850 w 1996"/>
              <a:gd name="T99" fmla="*/ 985478 h 2742"/>
              <a:gd name="T100" fmla="*/ 500742 w 1996"/>
              <a:gd name="T101" fmla="*/ 898831 h 2742"/>
              <a:gd name="T102" fmla="*/ 561133 w 1996"/>
              <a:gd name="T103" fmla="*/ 726975 h 2742"/>
              <a:gd name="T104" fmla="*/ 599237 w 1996"/>
              <a:gd name="T105" fmla="*/ 615160 h 2742"/>
              <a:gd name="T106" fmla="*/ 666458 w 1996"/>
              <a:gd name="T107" fmla="*/ 181564 h 27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96" h="2742">
                <a:moveTo>
                  <a:pt x="1854" y="505"/>
                </a:moveTo>
                <a:lnTo>
                  <a:pt x="1854" y="505"/>
                </a:lnTo>
                <a:cubicBezTo>
                  <a:pt x="1738" y="256"/>
                  <a:pt x="1508" y="123"/>
                  <a:pt x="1331" y="88"/>
                </a:cubicBezTo>
                <a:cubicBezTo>
                  <a:pt x="905" y="0"/>
                  <a:pt x="577" y="61"/>
                  <a:pt x="364" y="266"/>
                </a:cubicBezTo>
                <a:cubicBezTo>
                  <a:pt x="0" y="611"/>
                  <a:pt x="89" y="1242"/>
                  <a:pt x="98" y="1267"/>
                </a:cubicBezTo>
                <a:cubicBezTo>
                  <a:pt x="98" y="1294"/>
                  <a:pt x="125" y="1313"/>
                  <a:pt x="151" y="1303"/>
                </a:cubicBezTo>
                <a:cubicBezTo>
                  <a:pt x="177" y="1303"/>
                  <a:pt x="195" y="1277"/>
                  <a:pt x="195" y="1250"/>
                </a:cubicBezTo>
                <a:cubicBezTo>
                  <a:pt x="195" y="1242"/>
                  <a:pt x="106" y="647"/>
                  <a:pt x="434" y="337"/>
                </a:cubicBezTo>
                <a:cubicBezTo>
                  <a:pt x="621" y="150"/>
                  <a:pt x="914" y="106"/>
                  <a:pt x="1312" y="186"/>
                </a:cubicBezTo>
                <a:cubicBezTo>
                  <a:pt x="1464" y="212"/>
                  <a:pt x="1667" y="328"/>
                  <a:pt x="1765" y="549"/>
                </a:cubicBezTo>
                <a:cubicBezTo>
                  <a:pt x="1898" y="825"/>
                  <a:pt x="1836" y="1215"/>
                  <a:pt x="1588" y="1668"/>
                </a:cubicBezTo>
                <a:cubicBezTo>
                  <a:pt x="1516" y="1782"/>
                  <a:pt x="1491" y="1890"/>
                  <a:pt x="1464" y="1996"/>
                </a:cubicBezTo>
                <a:cubicBezTo>
                  <a:pt x="1437" y="2120"/>
                  <a:pt x="1402" y="2261"/>
                  <a:pt x="1304" y="2457"/>
                </a:cubicBezTo>
                <a:cubicBezTo>
                  <a:pt x="1242" y="2571"/>
                  <a:pt x="1047" y="2660"/>
                  <a:pt x="843" y="2643"/>
                </a:cubicBezTo>
                <a:cubicBezTo>
                  <a:pt x="754" y="2633"/>
                  <a:pt x="532" y="2598"/>
                  <a:pt x="453" y="2368"/>
                </a:cubicBezTo>
                <a:cubicBezTo>
                  <a:pt x="355" y="2208"/>
                  <a:pt x="239" y="1907"/>
                  <a:pt x="320" y="1800"/>
                </a:cubicBezTo>
                <a:cubicBezTo>
                  <a:pt x="364" y="1738"/>
                  <a:pt x="480" y="1755"/>
                  <a:pt x="567" y="1774"/>
                </a:cubicBezTo>
                <a:cubicBezTo>
                  <a:pt x="586" y="1782"/>
                  <a:pt x="612" y="1880"/>
                  <a:pt x="621" y="1933"/>
                </a:cubicBezTo>
                <a:cubicBezTo>
                  <a:pt x="656" y="2066"/>
                  <a:pt x="700" y="2218"/>
                  <a:pt x="816" y="2208"/>
                </a:cubicBezTo>
                <a:cubicBezTo>
                  <a:pt x="816" y="2208"/>
                  <a:pt x="984" y="2226"/>
                  <a:pt x="1047" y="2120"/>
                </a:cubicBezTo>
                <a:cubicBezTo>
                  <a:pt x="1100" y="2031"/>
                  <a:pt x="1073" y="1907"/>
                  <a:pt x="967" y="1738"/>
                </a:cubicBezTo>
                <a:cubicBezTo>
                  <a:pt x="1047" y="1649"/>
                  <a:pt x="1260" y="1419"/>
                  <a:pt x="1163" y="1215"/>
                </a:cubicBezTo>
                <a:cubicBezTo>
                  <a:pt x="1126" y="1144"/>
                  <a:pt x="1030" y="1055"/>
                  <a:pt x="895" y="1055"/>
                </a:cubicBezTo>
                <a:cubicBezTo>
                  <a:pt x="825" y="1055"/>
                  <a:pt x="727" y="1091"/>
                  <a:pt x="639" y="1215"/>
                </a:cubicBezTo>
                <a:cubicBezTo>
                  <a:pt x="604" y="1099"/>
                  <a:pt x="550" y="895"/>
                  <a:pt x="621" y="744"/>
                </a:cubicBezTo>
                <a:cubicBezTo>
                  <a:pt x="656" y="656"/>
                  <a:pt x="727" y="603"/>
                  <a:pt x="834" y="567"/>
                </a:cubicBezTo>
                <a:cubicBezTo>
                  <a:pt x="905" y="541"/>
                  <a:pt x="1163" y="514"/>
                  <a:pt x="1312" y="656"/>
                </a:cubicBezTo>
                <a:cubicBezTo>
                  <a:pt x="1437" y="771"/>
                  <a:pt x="1464" y="966"/>
                  <a:pt x="1402" y="1242"/>
                </a:cubicBezTo>
                <a:cubicBezTo>
                  <a:pt x="1393" y="1267"/>
                  <a:pt x="1410" y="1294"/>
                  <a:pt x="1437" y="1303"/>
                </a:cubicBezTo>
                <a:cubicBezTo>
                  <a:pt x="1464" y="1303"/>
                  <a:pt x="1491" y="1294"/>
                  <a:pt x="1491" y="1267"/>
                </a:cubicBezTo>
                <a:cubicBezTo>
                  <a:pt x="1570" y="949"/>
                  <a:pt x="1534" y="727"/>
                  <a:pt x="1385" y="584"/>
                </a:cubicBezTo>
                <a:cubicBezTo>
                  <a:pt x="1179" y="408"/>
                  <a:pt x="878" y="451"/>
                  <a:pt x="798" y="478"/>
                </a:cubicBezTo>
                <a:cubicBezTo>
                  <a:pt x="675" y="514"/>
                  <a:pt x="586" y="594"/>
                  <a:pt x="532" y="709"/>
                </a:cubicBezTo>
                <a:cubicBezTo>
                  <a:pt x="417" y="975"/>
                  <a:pt x="577" y="1339"/>
                  <a:pt x="586" y="1348"/>
                </a:cubicBezTo>
                <a:cubicBezTo>
                  <a:pt x="594" y="1365"/>
                  <a:pt x="612" y="1383"/>
                  <a:pt x="629" y="1383"/>
                </a:cubicBezTo>
                <a:cubicBezTo>
                  <a:pt x="648" y="1383"/>
                  <a:pt x="665" y="1365"/>
                  <a:pt x="675" y="1348"/>
                </a:cubicBezTo>
                <a:cubicBezTo>
                  <a:pt x="735" y="1224"/>
                  <a:pt x="808" y="1153"/>
                  <a:pt x="895" y="1153"/>
                </a:cubicBezTo>
                <a:cubicBezTo>
                  <a:pt x="976" y="1153"/>
                  <a:pt x="1055" y="1215"/>
                  <a:pt x="1073" y="1259"/>
                </a:cubicBezTo>
                <a:cubicBezTo>
                  <a:pt x="1144" y="1410"/>
                  <a:pt x="949" y="1622"/>
                  <a:pt x="870" y="1693"/>
                </a:cubicBezTo>
                <a:cubicBezTo>
                  <a:pt x="851" y="1703"/>
                  <a:pt x="851" y="1730"/>
                  <a:pt x="860" y="1755"/>
                </a:cubicBezTo>
                <a:cubicBezTo>
                  <a:pt x="994" y="1950"/>
                  <a:pt x="984" y="2031"/>
                  <a:pt x="967" y="2066"/>
                </a:cubicBezTo>
                <a:cubicBezTo>
                  <a:pt x="932" y="2120"/>
                  <a:pt x="825" y="2120"/>
                  <a:pt x="816" y="2120"/>
                </a:cubicBezTo>
                <a:cubicBezTo>
                  <a:pt x="772" y="2120"/>
                  <a:pt x="735" y="1987"/>
                  <a:pt x="719" y="1907"/>
                </a:cubicBezTo>
                <a:cubicBezTo>
                  <a:pt x="683" y="1791"/>
                  <a:pt x="665" y="1693"/>
                  <a:pt x="586" y="1676"/>
                </a:cubicBezTo>
                <a:cubicBezTo>
                  <a:pt x="417" y="1641"/>
                  <a:pt x="301" y="1668"/>
                  <a:pt x="239" y="1747"/>
                </a:cubicBezTo>
                <a:cubicBezTo>
                  <a:pt x="98" y="1942"/>
                  <a:pt x="337" y="2368"/>
                  <a:pt x="364" y="2413"/>
                </a:cubicBezTo>
                <a:cubicBezTo>
                  <a:pt x="426" y="2608"/>
                  <a:pt x="604" y="2722"/>
                  <a:pt x="834" y="2741"/>
                </a:cubicBezTo>
                <a:cubicBezTo>
                  <a:pt x="851" y="2741"/>
                  <a:pt x="870" y="2741"/>
                  <a:pt x="887" y="2741"/>
                </a:cubicBezTo>
                <a:cubicBezTo>
                  <a:pt x="1109" y="2741"/>
                  <a:pt x="1312" y="2643"/>
                  <a:pt x="1393" y="2500"/>
                </a:cubicBezTo>
                <a:cubicBezTo>
                  <a:pt x="1491" y="2288"/>
                  <a:pt x="1526" y="2146"/>
                  <a:pt x="1561" y="2022"/>
                </a:cubicBezTo>
                <a:cubicBezTo>
                  <a:pt x="1588" y="1915"/>
                  <a:pt x="1605" y="1817"/>
                  <a:pt x="1667" y="1711"/>
                </a:cubicBezTo>
                <a:cubicBezTo>
                  <a:pt x="1933" y="1224"/>
                  <a:pt x="1995" y="816"/>
                  <a:pt x="1854" y="50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dirty="0"/>
          </a:p>
        </p:txBody>
      </p:sp>
      <p:sp>
        <p:nvSpPr>
          <p:cNvPr id="15" name="Freeform 49">
            <a:extLst>
              <a:ext uri="{FF2B5EF4-FFF2-40B4-BE49-F238E27FC236}">
                <a16:creationId xmlns:a16="http://schemas.microsoft.com/office/drawing/2014/main" id="{DC59E05F-45FE-4BF9-8DDF-7AF3483124B8}"/>
              </a:ext>
            </a:extLst>
          </p:cNvPr>
          <p:cNvSpPr>
            <a:spLocks noChangeArrowheads="1"/>
          </p:cNvSpPr>
          <p:nvPr/>
        </p:nvSpPr>
        <p:spPr bwMode="auto">
          <a:xfrm>
            <a:off x="8543935" y="2423688"/>
            <a:ext cx="281782" cy="369888"/>
          </a:xfrm>
          <a:custGeom>
            <a:avLst/>
            <a:gdLst>
              <a:gd name="T0" fmla="*/ 559939 w 1571"/>
              <a:gd name="T1" fmla="*/ 120780 h 2058"/>
              <a:gd name="T2" fmla="*/ 559939 w 1571"/>
              <a:gd name="T3" fmla="*/ 120780 h 2058"/>
              <a:gd name="T4" fmla="*/ 528014 w 1571"/>
              <a:gd name="T5" fmla="*/ 41338 h 2058"/>
              <a:gd name="T6" fmla="*/ 467752 w 1571"/>
              <a:gd name="T7" fmla="*/ 2876 h 2058"/>
              <a:gd name="T8" fmla="*/ 381304 w 1571"/>
              <a:gd name="T9" fmla="*/ 6470 h 2058"/>
              <a:gd name="T10" fmla="*/ 283018 w 1571"/>
              <a:gd name="T11" fmla="*/ 19052 h 2058"/>
              <a:gd name="T12" fmla="*/ 181146 w 1571"/>
              <a:gd name="T13" fmla="*/ 6470 h 2058"/>
              <a:gd name="T14" fmla="*/ 95416 w 1571"/>
              <a:gd name="T15" fmla="*/ 2876 h 2058"/>
              <a:gd name="T16" fmla="*/ 35153 w 1571"/>
              <a:gd name="T17" fmla="*/ 41338 h 2058"/>
              <a:gd name="T18" fmla="*/ 3228 w 1571"/>
              <a:gd name="T19" fmla="*/ 120780 h 2058"/>
              <a:gd name="T20" fmla="*/ 41251 w 1571"/>
              <a:gd name="T21" fmla="*/ 328190 h 2058"/>
              <a:gd name="T22" fmla="*/ 66360 w 1571"/>
              <a:gd name="T23" fmla="*/ 462270 h 2058"/>
              <a:gd name="T24" fmla="*/ 120884 w 1571"/>
              <a:gd name="T25" fmla="*/ 713894 h 2058"/>
              <a:gd name="T26" fmla="*/ 181146 w 1571"/>
              <a:gd name="T27" fmla="*/ 707423 h 2058"/>
              <a:gd name="T28" fmla="*/ 283018 w 1571"/>
              <a:gd name="T29" fmla="*/ 366293 h 2058"/>
              <a:gd name="T30" fmla="*/ 381304 w 1571"/>
              <a:gd name="T31" fmla="*/ 707423 h 2058"/>
              <a:gd name="T32" fmla="*/ 441925 w 1571"/>
              <a:gd name="T33" fmla="*/ 713894 h 2058"/>
              <a:gd name="T34" fmla="*/ 496089 w 1571"/>
              <a:gd name="T35" fmla="*/ 462270 h 2058"/>
              <a:gd name="T36" fmla="*/ 521557 w 1571"/>
              <a:gd name="T37" fmla="*/ 328190 h 2058"/>
              <a:gd name="T38" fmla="*/ 559939 w 1571"/>
              <a:gd name="T39" fmla="*/ 120780 h 20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1" h="2058">
                <a:moveTo>
                  <a:pt x="1561" y="336"/>
                </a:moveTo>
                <a:lnTo>
                  <a:pt x="1561" y="336"/>
                </a:lnTo>
                <a:cubicBezTo>
                  <a:pt x="1551" y="257"/>
                  <a:pt x="1507" y="159"/>
                  <a:pt x="1472" y="115"/>
                </a:cubicBezTo>
                <a:cubicBezTo>
                  <a:pt x="1427" y="62"/>
                  <a:pt x="1356" y="18"/>
                  <a:pt x="1304" y="8"/>
                </a:cubicBezTo>
                <a:cubicBezTo>
                  <a:pt x="1250" y="0"/>
                  <a:pt x="1144" y="8"/>
                  <a:pt x="1063" y="18"/>
                </a:cubicBezTo>
                <a:cubicBezTo>
                  <a:pt x="789" y="53"/>
                  <a:pt x="789" y="53"/>
                  <a:pt x="789" y="53"/>
                </a:cubicBezTo>
                <a:cubicBezTo>
                  <a:pt x="505" y="18"/>
                  <a:pt x="505" y="18"/>
                  <a:pt x="505" y="18"/>
                </a:cubicBezTo>
                <a:cubicBezTo>
                  <a:pt x="426" y="8"/>
                  <a:pt x="318" y="0"/>
                  <a:pt x="266" y="8"/>
                </a:cubicBezTo>
                <a:cubicBezTo>
                  <a:pt x="212" y="18"/>
                  <a:pt x="141" y="62"/>
                  <a:pt x="98" y="115"/>
                </a:cubicBezTo>
                <a:cubicBezTo>
                  <a:pt x="61" y="159"/>
                  <a:pt x="17" y="257"/>
                  <a:pt x="9" y="336"/>
                </a:cubicBezTo>
                <a:cubicBezTo>
                  <a:pt x="0" y="479"/>
                  <a:pt x="9" y="701"/>
                  <a:pt x="115" y="913"/>
                </a:cubicBezTo>
                <a:cubicBezTo>
                  <a:pt x="115" y="913"/>
                  <a:pt x="185" y="1056"/>
                  <a:pt x="185" y="1286"/>
                </a:cubicBezTo>
                <a:cubicBezTo>
                  <a:pt x="185" y="1455"/>
                  <a:pt x="248" y="1818"/>
                  <a:pt x="337" y="1986"/>
                </a:cubicBezTo>
                <a:cubicBezTo>
                  <a:pt x="372" y="2057"/>
                  <a:pt x="478" y="2040"/>
                  <a:pt x="505" y="1968"/>
                </a:cubicBezTo>
                <a:cubicBezTo>
                  <a:pt x="585" y="1694"/>
                  <a:pt x="638" y="1019"/>
                  <a:pt x="789" y="1019"/>
                </a:cubicBezTo>
                <a:cubicBezTo>
                  <a:pt x="931" y="1019"/>
                  <a:pt x="984" y="1694"/>
                  <a:pt x="1063" y="1968"/>
                </a:cubicBezTo>
                <a:cubicBezTo>
                  <a:pt x="1090" y="2040"/>
                  <a:pt x="1196" y="2057"/>
                  <a:pt x="1232" y="1986"/>
                </a:cubicBezTo>
                <a:cubicBezTo>
                  <a:pt x="1321" y="1818"/>
                  <a:pt x="1383" y="1455"/>
                  <a:pt x="1383" y="1286"/>
                </a:cubicBezTo>
                <a:cubicBezTo>
                  <a:pt x="1383" y="1056"/>
                  <a:pt x="1454" y="913"/>
                  <a:pt x="1454" y="913"/>
                </a:cubicBezTo>
                <a:cubicBezTo>
                  <a:pt x="1561" y="701"/>
                  <a:pt x="1570" y="479"/>
                  <a:pt x="1561" y="33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dirty="0"/>
          </a:p>
        </p:txBody>
      </p:sp>
      <p:grpSp>
        <p:nvGrpSpPr>
          <p:cNvPr id="16" name="Group 9">
            <a:extLst>
              <a:ext uri="{FF2B5EF4-FFF2-40B4-BE49-F238E27FC236}">
                <a16:creationId xmlns:a16="http://schemas.microsoft.com/office/drawing/2014/main" id="{447AB2F1-21D9-4179-AA93-6CDB027B54DE}"/>
              </a:ext>
            </a:extLst>
          </p:cNvPr>
          <p:cNvGrpSpPr/>
          <p:nvPr/>
        </p:nvGrpSpPr>
        <p:grpSpPr>
          <a:xfrm>
            <a:off x="3421705" y="4141965"/>
            <a:ext cx="369070" cy="406400"/>
            <a:chOff x="3128488" y="6732147"/>
            <a:chExt cx="738139" cy="812800"/>
          </a:xfrm>
          <a:solidFill>
            <a:schemeClr val="bg1"/>
          </a:solidFill>
        </p:grpSpPr>
        <p:sp>
          <p:nvSpPr>
            <p:cNvPr id="17" name="Freeform 50">
              <a:extLst>
                <a:ext uri="{FF2B5EF4-FFF2-40B4-BE49-F238E27FC236}">
                  <a16:creationId xmlns:a16="http://schemas.microsoft.com/office/drawing/2014/main" id="{5758E4C4-851E-43B2-A6A2-BAA392929580}"/>
                </a:ext>
              </a:extLst>
            </p:cNvPr>
            <p:cNvSpPr>
              <a:spLocks noChangeArrowheads="1"/>
            </p:cNvSpPr>
            <p:nvPr/>
          </p:nvSpPr>
          <p:spPr bwMode="auto">
            <a:xfrm>
              <a:off x="3514225" y="6732147"/>
              <a:ext cx="352402" cy="812800"/>
            </a:xfrm>
            <a:custGeom>
              <a:avLst/>
              <a:gdLst>
                <a:gd name="T0" fmla="*/ 416 w 985"/>
                <a:gd name="T1" fmla="*/ 398 h 2263"/>
                <a:gd name="T2" fmla="*/ 416 w 985"/>
                <a:gd name="T3" fmla="*/ 398 h 2263"/>
                <a:gd name="T4" fmla="*/ 532 w 985"/>
                <a:gd name="T5" fmla="*/ 336 h 2263"/>
                <a:gd name="T6" fmla="*/ 470 w 985"/>
                <a:gd name="T7" fmla="*/ 106 h 2263"/>
                <a:gd name="T8" fmla="*/ 168 w 985"/>
                <a:gd name="T9" fmla="*/ 0 h 2263"/>
                <a:gd name="T10" fmla="*/ 0 w 985"/>
                <a:gd name="T11" fmla="*/ 18 h 2263"/>
                <a:gd name="T12" fmla="*/ 0 w 985"/>
                <a:gd name="T13" fmla="*/ 2128 h 2263"/>
                <a:gd name="T14" fmla="*/ 0 w 985"/>
                <a:gd name="T15" fmla="*/ 2138 h 2263"/>
                <a:gd name="T16" fmla="*/ 0 w 985"/>
                <a:gd name="T17" fmla="*/ 2138 h 2263"/>
                <a:gd name="T18" fmla="*/ 177 w 985"/>
                <a:gd name="T19" fmla="*/ 2262 h 2263"/>
                <a:gd name="T20" fmla="*/ 496 w 985"/>
                <a:gd name="T21" fmla="*/ 2128 h 2263"/>
                <a:gd name="T22" fmla="*/ 222 w 985"/>
                <a:gd name="T23" fmla="*/ 1872 h 2263"/>
                <a:gd name="T24" fmla="*/ 293 w 985"/>
                <a:gd name="T25" fmla="*/ 1862 h 2263"/>
                <a:gd name="T26" fmla="*/ 559 w 985"/>
                <a:gd name="T27" fmla="*/ 2084 h 2263"/>
                <a:gd name="T28" fmla="*/ 887 w 985"/>
                <a:gd name="T29" fmla="*/ 1720 h 2263"/>
                <a:gd name="T30" fmla="*/ 735 w 985"/>
                <a:gd name="T31" fmla="*/ 1542 h 2263"/>
                <a:gd name="T32" fmla="*/ 665 w 985"/>
                <a:gd name="T33" fmla="*/ 1507 h 2263"/>
                <a:gd name="T34" fmla="*/ 673 w 985"/>
                <a:gd name="T35" fmla="*/ 1507 h 2263"/>
                <a:gd name="T36" fmla="*/ 345 w 985"/>
                <a:gd name="T37" fmla="*/ 1446 h 2263"/>
                <a:gd name="T38" fmla="*/ 293 w 985"/>
                <a:gd name="T39" fmla="*/ 1517 h 2263"/>
                <a:gd name="T40" fmla="*/ 222 w 985"/>
                <a:gd name="T41" fmla="*/ 1498 h 2263"/>
                <a:gd name="T42" fmla="*/ 318 w 985"/>
                <a:gd name="T43" fmla="*/ 1374 h 2263"/>
                <a:gd name="T44" fmla="*/ 754 w 985"/>
                <a:gd name="T45" fmla="*/ 1463 h 2263"/>
                <a:gd name="T46" fmla="*/ 904 w 985"/>
                <a:gd name="T47" fmla="*/ 1295 h 2263"/>
                <a:gd name="T48" fmla="*/ 709 w 985"/>
                <a:gd name="T49" fmla="*/ 568 h 2263"/>
                <a:gd name="T50" fmla="*/ 416 w 985"/>
                <a:gd name="T51" fmla="*/ 398 h 2263"/>
                <a:gd name="T52" fmla="*/ 488 w 985"/>
                <a:gd name="T53" fmla="*/ 984 h 2263"/>
                <a:gd name="T54" fmla="*/ 488 w 985"/>
                <a:gd name="T55" fmla="*/ 984 h 2263"/>
                <a:gd name="T56" fmla="*/ 222 w 985"/>
                <a:gd name="T57" fmla="*/ 585 h 2263"/>
                <a:gd name="T58" fmla="*/ 293 w 985"/>
                <a:gd name="T59" fmla="*/ 593 h 2263"/>
                <a:gd name="T60" fmla="*/ 523 w 985"/>
                <a:gd name="T61" fmla="*/ 922 h 2263"/>
                <a:gd name="T62" fmla="*/ 488 w 985"/>
                <a:gd name="T63" fmla="*/ 984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5" h="2263">
                  <a:moveTo>
                    <a:pt x="416" y="398"/>
                  </a:moveTo>
                  <a:lnTo>
                    <a:pt x="416" y="398"/>
                  </a:lnTo>
                  <a:cubicBezTo>
                    <a:pt x="426" y="363"/>
                    <a:pt x="478" y="346"/>
                    <a:pt x="532" y="336"/>
                  </a:cubicBezTo>
                  <a:cubicBezTo>
                    <a:pt x="532" y="239"/>
                    <a:pt x="513" y="159"/>
                    <a:pt x="470" y="106"/>
                  </a:cubicBezTo>
                  <a:cubicBezTo>
                    <a:pt x="390" y="18"/>
                    <a:pt x="266" y="0"/>
                    <a:pt x="168" y="0"/>
                  </a:cubicBezTo>
                  <a:cubicBezTo>
                    <a:pt x="106" y="0"/>
                    <a:pt x="35" y="18"/>
                    <a:pt x="0" y="18"/>
                  </a:cubicBezTo>
                  <a:cubicBezTo>
                    <a:pt x="0" y="2128"/>
                    <a:pt x="0" y="2128"/>
                    <a:pt x="0" y="2128"/>
                  </a:cubicBezTo>
                  <a:cubicBezTo>
                    <a:pt x="0" y="2138"/>
                    <a:pt x="0" y="2138"/>
                    <a:pt x="0" y="2138"/>
                  </a:cubicBezTo>
                  <a:lnTo>
                    <a:pt x="0" y="2138"/>
                  </a:lnTo>
                  <a:cubicBezTo>
                    <a:pt x="35" y="2227"/>
                    <a:pt x="98" y="2262"/>
                    <a:pt x="177" y="2262"/>
                  </a:cubicBezTo>
                  <a:cubicBezTo>
                    <a:pt x="293" y="2262"/>
                    <a:pt x="426" y="2181"/>
                    <a:pt x="496" y="2128"/>
                  </a:cubicBezTo>
                  <a:cubicBezTo>
                    <a:pt x="399" y="2084"/>
                    <a:pt x="231" y="1978"/>
                    <a:pt x="222" y="1872"/>
                  </a:cubicBezTo>
                  <a:cubicBezTo>
                    <a:pt x="293" y="1862"/>
                    <a:pt x="293" y="1862"/>
                    <a:pt x="293" y="1862"/>
                  </a:cubicBezTo>
                  <a:cubicBezTo>
                    <a:pt x="301" y="1933"/>
                    <a:pt x="453" y="2030"/>
                    <a:pt x="559" y="2084"/>
                  </a:cubicBezTo>
                  <a:cubicBezTo>
                    <a:pt x="781" y="1951"/>
                    <a:pt x="895" y="1827"/>
                    <a:pt x="887" y="1720"/>
                  </a:cubicBezTo>
                  <a:cubicBezTo>
                    <a:pt x="887" y="1605"/>
                    <a:pt x="735" y="1542"/>
                    <a:pt x="735" y="1542"/>
                  </a:cubicBezTo>
                  <a:cubicBezTo>
                    <a:pt x="665" y="1507"/>
                    <a:pt x="665" y="1507"/>
                    <a:pt x="665" y="1507"/>
                  </a:cubicBezTo>
                  <a:cubicBezTo>
                    <a:pt x="673" y="1507"/>
                    <a:pt x="673" y="1507"/>
                    <a:pt x="673" y="1507"/>
                  </a:cubicBezTo>
                  <a:cubicBezTo>
                    <a:pt x="576" y="1463"/>
                    <a:pt x="434" y="1409"/>
                    <a:pt x="345" y="1446"/>
                  </a:cubicBezTo>
                  <a:cubicBezTo>
                    <a:pt x="318" y="1455"/>
                    <a:pt x="301" y="1481"/>
                    <a:pt x="293" y="1517"/>
                  </a:cubicBezTo>
                  <a:cubicBezTo>
                    <a:pt x="222" y="1498"/>
                    <a:pt x="222" y="1498"/>
                    <a:pt x="222" y="1498"/>
                  </a:cubicBezTo>
                  <a:cubicBezTo>
                    <a:pt x="239" y="1436"/>
                    <a:pt x="274" y="1401"/>
                    <a:pt x="318" y="1374"/>
                  </a:cubicBezTo>
                  <a:cubicBezTo>
                    <a:pt x="461" y="1322"/>
                    <a:pt x="692" y="1436"/>
                    <a:pt x="754" y="1463"/>
                  </a:cubicBezTo>
                  <a:cubicBezTo>
                    <a:pt x="833" y="1428"/>
                    <a:pt x="887" y="1374"/>
                    <a:pt x="904" y="1295"/>
                  </a:cubicBezTo>
                  <a:cubicBezTo>
                    <a:pt x="984" y="1037"/>
                    <a:pt x="754" y="639"/>
                    <a:pt x="709" y="568"/>
                  </a:cubicBezTo>
                  <a:cubicBezTo>
                    <a:pt x="461" y="496"/>
                    <a:pt x="416" y="452"/>
                    <a:pt x="416" y="398"/>
                  </a:cubicBezTo>
                  <a:close/>
                  <a:moveTo>
                    <a:pt x="488" y="984"/>
                  </a:moveTo>
                  <a:lnTo>
                    <a:pt x="488" y="984"/>
                  </a:lnTo>
                  <a:cubicBezTo>
                    <a:pt x="470" y="975"/>
                    <a:pt x="195" y="780"/>
                    <a:pt x="222" y="585"/>
                  </a:cubicBezTo>
                  <a:cubicBezTo>
                    <a:pt x="293" y="593"/>
                    <a:pt x="293" y="593"/>
                    <a:pt x="293" y="593"/>
                  </a:cubicBezTo>
                  <a:cubicBezTo>
                    <a:pt x="274" y="726"/>
                    <a:pt x="453" y="878"/>
                    <a:pt x="523" y="922"/>
                  </a:cubicBezTo>
                  <a:lnTo>
                    <a:pt x="488" y="984"/>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18" name="Freeform 51">
              <a:extLst>
                <a:ext uri="{FF2B5EF4-FFF2-40B4-BE49-F238E27FC236}">
                  <a16:creationId xmlns:a16="http://schemas.microsoft.com/office/drawing/2014/main" id="{B66AA9E7-4177-41BA-A158-0C025A37BDD4}"/>
                </a:ext>
              </a:extLst>
            </p:cNvPr>
            <p:cNvSpPr>
              <a:spLocks noChangeArrowheads="1"/>
            </p:cNvSpPr>
            <p:nvPr/>
          </p:nvSpPr>
          <p:spPr bwMode="auto">
            <a:xfrm>
              <a:off x="3128488" y="6732147"/>
              <a:ext cx="355577" cy="812800"/>
            </a:xfrm>
            <a:custGeom>
              <a:avLst/>
              <a:gdLst>
                <a:gd name="T0" fmla="*/ 992 w 993"/>
                <a:gd name="T1" fmla="*/ 2138 h 2263"/>
                <a:gd name="T2" fmla="*/ 992 w 993"/>
                <a:gd name="T3" fmla="*/ 2138 h 2263"/>
                <a:gd name="T4" fmla="*/ 992 w 993"/>
                <a:gd name="T5" fmla="*/ 2138 h 2263"/>
                <a:gd name="T6" fmla="*/ 992 w 993"/>
                <a:gd name="T7" fmla="*/ 2128 h 2263"/>
                <a:gd name="T8" fmla="*/ 992 w 993"/>
                <a:gd name="T9" fmla="*/ 18 h 2263"/>
                <a:gd name="T10" fmla="*/ 816 w 993"/>
                <a:gd name="T11" fmla="*/ 0 h 2263"/>
                <a:gd name="T12" fmla="*/ 523 w 993"/>
                <a:gd name="T13" fmla="*/ 106 h 2263"/>
                <a:gd name="T14" fmla="*/ 461 w 993"/>
                <a:gd name="T15" fmla="*/ 336 h 2263"/>
                <a:gd name="T16" fmla="*/ 567 w 993"/>
                <a:gd name="T17" fmla="*/ 398 h 2263"/>
                <a:gd name="T18" fmla="*/ 283 w 993"/>
                <a:gd name="T19" fmla="*/ 568 h 2263"/>
                <a:gd name="T20" fmla="*/ 79 w 993"/>
                <a:gd name="T21" fmla="*/ 1295 h 2263"/>
                <a:gd name="T22" fmla="*/ 230 w 993"/>
                <a:gd name="T23" fmla="*/ 1463 h 2263"/>
                <a:gd name="T24" fmla="*/ 664 w 993"/>
                <a:gd name="T25" fmla="*/ 1374 h 2263"/>
                <a:gd name="T26" fmla="*/ 762 w 993"/>
                <a:gd name="T27" fmla="*/ 1498 h 2263"/>
                <a:gd name="T28" fmla="*/ 700 w 993"/>
                <a:gd name="T29" fmla="*/ 1517 h 2263"/>
                <a:gd name="T30" fmla="*/ 638 w 993"/>
                <a:gd name="T31" fmla="*/ 1446 h 2263"/>
                <a:gd name="T32" fmla="*/ 318 w 993"/>
                <a:gd name="T33" fmla="*/ 1507 h 2263"/>
                <a:gd name="T34" fmla="*/ 318 w 993"/>
                <a:gd name="T35" fmla="*/ 1507 h 2263"/>
                <a:gd name="T36" fmla="*/ 247 w 993"/>
                <a:gd name="T37" fmla="*/ 1542 h 2263"/>
                <a:gd name="T38" fmla="*/ 97 w 993"/>
                <a:gd name="T39" fmla="*/ 1720 h 2263"/>
                <a:gd name="T40" fmla="*/ 434 w 993"/>
                <a:gd name="T41" fmla="*/ 2092 h 2263"/>
                <a:gd name="T42" fmla="*/ 708 w 993"/>
                <a:gd name="T43" fmla="*/ 1862 h 2263"/>
                <a:gd name="T44" fmla="*/ 780 w 993"/>
                <a:gd name="T45" fmla="*/ 1872 h 2263"/>
                <a:gd name="T46" fmla="*/ 496 w 993"/>
                <a:gd name="T47" fmla="*/ 2138 h 2263"/>
                <a:gd name="T48" fmla="*/ 816 w 993"/>
                <a:gd name="T49" fmla="*/ 2262 h 2263"/>
                <a:gd name="T50" fmla="*/ 992 w 993"/>
                <a:gd name="T51" fmla="*/ 2138 h 2263"/>
                <a:gd name="T52" fmla="*/ 505 w 993"/>
                <a:gd name="T53" fmla="*/ 984 h 2263"/>
                <a:gd name="T54" fmla="*/ 505 w 993"/>
                <a:gd name="T55" fmla="*/ 984 h 2263"/>
                <a:gd name="T56" fmla="*/ 461 w 993"/>
                <a:gd name="T57" fmla="*/ 922 h 2263"/>
                <a:gd name="T58" fmla="*/ 700 w 993"/>
                <a:gd name="T59" fmla="*/ 593 h 2263"/>
                <a:gd name="T60" fmla="*/ 770 w 993"/>
                <a:gd name="T61" fmla="*/ 585 h 2263"/>
                <a:gd name="T62" fmla="*/ 505 w 993"/>
                <a:gd name="T63" fmla="*/ 984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3" h="2263">
                  <a:moveTo>
                    <a:pt x="992" y="2138"/>
                  </a:moveTo>
                  <a:lnTo>
                    <a:pt x="992" y="2138"/>
                  </a:lnTo>
                  <a:lnTo>
                    <a:pt x="992" y="2138"/>
                  </a:lnTo>
                  <a:cubicBezTo>
                    <a:pt x="992" y="2128"/>
                    <a:pt x="992" y="2128"/>
                    <a:pt x="992" y="2128"/>
                  </a:cubicBezTo>
                  <a:cubicBezTo>
                    <a:pt x="992" y="18"/>
                    <a:pt x="992" y="18"/>
                    <a:pt x="992" y="18"/>
                  </a:cubicBezTo>
                  <a:cubicBezTo>
                    <a:pt x="949" y="18"/>
                    <a:pt x="886" y="0"/>
                    <a:pt x="816" y="0"/>
                  </a:cubicBezTo>
                  <a:cubicBezTo>
                    <a:pt x="718" y="0"/>
                    <a:pt x="594" y="18"/>
                    <a:pt x="523" y="106"/>
                  </a:cubicBezTo>
                  <a:cubicBezTo>
                    <a:pt x="469" y="159"/>
                    <a:pt x="452" y="239"/>
                    <a:pt x="461" y="336"/>
                  </a:cubicBezTo>
                  <a:cubicBezTo>
                    <a:pt x="515" y="346"/>
                    <a:pt x="558" y="363"/>
                    <a:pt x="567" y="398"/>
                  </a:cubicBezTo>
                  <a:cubicBezTo>
                    <a:pt x="575" y="452"/>
                    <a:pt x="523" y="496"/>
                    <a:pt x="283" y="568"/>
                  </a:cubicBezTo>
                  <a:cubicBezTo>
                    <a:pt x="239" y="639"/>
                    <a:pt x="0" y="1037"/>
                    <a:pt x="79" y="1295"/>
                  </a:cubicBezTo>
                  <a:cubicBezTo>
                    <a:pt x="106" y="1374"/>
                    <a:pt x="150" y="1428"/>
                    <a:pt x="230" y="1463"/>
                  </a:cubicBezTo>
                  <a:cubicBezTo>
                    <a:pt x="301" y="1436"/>
                    <a:pt x="523" y="1322"/>
                    <a:pt x="664" y="1374"/>
                  </a:cubicBezTo>
                  <a:cubicBezTo>
                    <a:pt x="718" y="1401"/>
                    <a:pt x="753" y="1436"/>
                    <a:pt x="762" y="1498"/>
                  </a:cubicBezTo>
                  <a:cubicBezTo>
                    <a:pt x="700" y="1517"/>
                    <a:pt x="700" y="1517"/>
                    <a:pt x="700" y="1517"/>
                  </a:cubicBezTo>
                  <a:cubicBezTo>
                    <a:pt x="691" y="1481"/>
                    <a:pt x="664" y="1455"/>
                    <a:pt x="638" y="1446"/>
                  </a:cubicBezTo>
                  <a:cubicBezTo>
                    <a:pt x="558" y="1409"/>
                    <a:pt x="407" y="1463"/>
                    <a:pt x="318" y="1507"/>
                  </a:cubicBezTo>
                  <a:lnTo>
                    <a:pt x="318" y="1507"/>
                  </a:lnTo>
                  <a:cubicBezTo>
                    <a:pt x="247" y="1542"/>
                    <a:pt x="247" y="1542"/>
                    <a:pt x="247" y="1542"/>
                  </a:cubicBezTo>
                  <a:cubicBezTo>
                    <a:pt x="247" y="1542"/>
                    <a:pt x="106" y="1605"/>
                    <a:pt x="97" y="1720"/>
                  </a:cubicBezTo>
                  <a:cubicBezTo>
                    <a:pt x="87" y="1827"/>
                    <a:pt x="212" y="1959"/>
                    <a:pt x="434" y="2092"/>
                  </a:cubicBezTo>
                  <a:cubicBezTo>
                    <a:pt x="540" y="2040"/>
                    <a:pt x="700" y="1933"/>
                    <a:pt x="708" y="1862"/>
                  </a:cubicBezTo>
                  <a:cubicBezTo>
                    <a:pt x="780" y="1872"/>
                    <a:pt x="780" y="1872"/>
                    <a:pt x="780" y="1872"/>
                  </a:cubicBezTo>
                  <a:cubicBezTo>
                    <a:pt x="770" y="1986"/>
                    <a:pt x="585" y="2092"/>
                    <a:pt x="496" y="2138"/>
                  </a:cubicBezTo>
                  <a:cubicBezTo>
                    <a:pt x="567" y="2181"/>
                    <a:pt x="700" y="2262"/>
                    <a:pt x="816" y="2262"/>
                  </a:cubicBezTo>
                  <a:cubicBezTo>
                    <a:pt x="895" y="2262"/>
                    <a:pt x="949" y="2227"/>
                    <a:pt x="992" y="2138"/>
                  </a:cubicBezTo>
                  <a:close/>
                  <a:moveTo>
                    <a:pt x="505" y="984"/>
                  </a:moveTo>
                  <a:lnTo>
                    <a:pt x="505" y="984"/>
                  </a:lnTo>
                  <a:cubicBezTo>
                    <a:pt x="461" y="922"/>
                    <a:pt x="461" y="922"/>
                    <a:pt x="461" y="922"/>
                  </a:cubicBezTo>
                  <a:cubicBezTo>
                    <a:pt x="531" y="878"/>
                    <a:pt x="708" y="726"/>
                    <a:pt x="700" y="593"/>
                  </a:cubicBezTo>
                  <a:cubicBezTo>
                    <a:pt x="770" y="585"/>
                    <a:pt x="770" y="585"/>
                    <a:pt x="770" y="585"/>
                  </a:cubicBezTo>
                  <a:cubicBezTo>
                    <a:pt x="789" y="780"/>
                    <a:pt x="515" y="975"/>
                    <a:pt x="505" y="98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sp>
        <p:nvSpPr>
          <p:cNvPr id="19" name="Freeform 52">
            <a:extLst>
              <a:ext uri="{FF2B5EF4-FFF2-40B4-BE49-F238E27FC236}">
                <a16:creationId xmlns:a16="http://schemas.microsoft.com/office/drawing/2014/main" id="{AFA9AE83-ECA3-4FF9-8D57-5927EDC9DA71}"/>
              </a:ext>
            </a:extLst>
          </p:cNvPr>
          <p:cNvSpPr>
            <a:spLocks noChangeArrowheads="1"/>
          </p:cNvSpPr>
          <p:nvPr/>
        </p:nvSpPr>
        <p:spPr bwMode="auto">
          <a:xfrm>
            <a:off x="8462179" y="4887488"/>
            <a:ext cx="461963" cy="303213"/>
          </a:xfrm>
          <a:custGeom>
            <a:avLst/>
            <a:gdLst>
              <a:gd name="T0" fmla="*/ 461394 w 2573"/>
              <a:gd name="T1" fmla="*/ 147023 h 1687"/>
              <a:gd name="T2" fmla="*/ 461394 w 2573"/>
              <a:gd name="T3" fmla="*/ 147023 h 1687"/>
              <a:gd name="T4" fmla="*/ 0 w 2573"/>
              <a:gd name="T5" fmla="*/ 376724 h 1687"/>
              <a:gd name="T6" fmla="*/ 461394 w 2573"/>
              <a:gd name="T7" fmla="*/ 606066 h 1687"/>
              <a:gd name="T8" fmla="*/ 923506 w 2573"/>
              <a:gd name="T9" fmla="*/ 376724 h 1687"/>
              <a:gd name="T10" fmla="*/ 461394 w 2573"/>
              <a:gd name="T11" fmla="*/ 147023 h 1687"/>
              <a:gd name="T12" fmla="*/ 403944 w 2573"/>
              <a:gd name="T13" fmla="*/ 261694 h 1687"/>
              <a:gd name="T14" fmla="*/ 403944 w 2573"/>
              <a:gd name="T15" fmla="*/ 261694 h 1687"/>
              <a:gd name="T16" fmla="*/ 461394 w 2573"/>
              <a:gd name="T17" fmla="*/ 319209 h 1687"/>
              <a:gd name="T18" fmla="*/ 403944 w 2573"/>
              <a:gd name="T19" fmla="*/ 376724 h 1687"/>
              <a:gd name="T20" fmla="*/ 347212 w 2573"/>
              <a:gd name="T21" fmla="*/ 319209 h 1687"/>
              <a:gd name="T22" fmla="*/ 403944 w 2573"/>
              <a:gd name="T23" fmla="*/ 261694 h 1687"/>
              <a:gd name="T24" fmla="*/ 696938 w 2573"/>
              <a:gd name="T25" fmla="*/ 494630 h 1687"/>
              <a:gd name="T26" fmla="*/ 696938 w 2573"/>
              <a:gd name="T27" fmla="*/ 494630 h 1687"/>
              <a:gd name="T28" fmla="*/ 585988 w 2573"/>
              <a:gd name="T29" fmla="*/ 535610 h 1687"/>
              <a:gd name="T30" fmla="*/ 461394 w 2573"/>
              <a:gd name="T31" fmla="*/ 548550 h 1687"/>
              <a:gd name="T32" fmla="*/ 337518 w 2573"/>
              <a:gd name="T33" fmla="*/ 535610 h 1687"/>
              <a:gd name="T34" fmla="*/ 225850 w 2573"/>
              <a:gd name="T35" fmla="*/ 494630 h 1687"/>
              <a:gd name="T36" fmla="*/ 72889 w 2573"/>
              <a:gd name="T37" fmla="*/ 376724 h 1687"/>
              <a:gd name="T38" fmla="*/ 225850 w 2573"/>
              <a:gd name="T39" fmla="*/ 258818 h 1687"/>
              <a:gd name="T40" fmla="*/ 315256 w 2573"/>
              <a:gd name="T41" fmla="*/ 223590 h 1687"/>
              <a:gd name="T42" fmla="*/ 286172 w 2573"/>
              <a:gd name="T43" fmla="*/ 319209 h 1687"/>
              <a:gd name="T44" fmla="*/ 461394 w 2573"/>
              <a:gd name="T45" fmla="*/ 491395 h 1687"/>
              <a:gd name="T46" fmla="*/ 633743 w 2573"/>
              <a:gd name="T47" fmla="*/ 319209 h 1687"/>
              <a:gd name="T48" fmla="*/ 605018 w 2573"/>
              <a:gd name="T49" fmla="*/ 223590 h 1687"/>
              <a:gd name="T50" fmla="*/ 696938 w 2573"/>
              <a:gd name="T51" fmla="*/ 258818 h 1687"/>
              <a:gd name="T52" fmla="*/ 846667 w 2573"/>
              <a:gd name="T53" fmla="*/ 376724 h 1687"/>
              <a:gd name="T54" fmla="*/ 696938 w 2573"/>
              <a:gd name="T55" fmla="*/ 494630 h 1687"/>
              <a:gd name="T56" fmla="*/ 776650 w 2573"/>
              <a:gd name="T57" fmla="*/ 76567 h 1687"/>
              <a:gd name="T58" fmla="*/ 776650 w 2573"/>
              <a:gd name="T59" fmla="*/ 76567 h 1687"/>
              <a:gd name="T60" fmla="*/ 461394 w 2573"/>
              <a:gd name="T61" fmla="*/ 0 h 1687"/>
              <a:gd name="T62" fmla="*/ 146138 w 2573"/>
              <a:gd name="T63" fmla="*/ 76567 h 1687"/>
              <a:gd name="T64" fmla="*/ 0 w 2573"/>
              <a:gd name="T65" fmla="*/ 179016 h 1687"/>
              <a:gd name="T66" fmla="*/ 0 w 2573"/>
              <a:gd name="T67" fmla="*/ 277510 h 1687"/>
              <a:gd name="T68" fmla="*/ 171990 w 2573"/>
              <a:gd name="T69" fmla="*/ 147023 h 1687"/>
              <a:gd name="T70" fmla="*/ 461394 w 2573"/>
              <a:gd name="T71" fmla="*/ 76567 h 1687"/>
              <a:gd name="T72" fmla="*/ 748284 w 2573"/>
              <a:gd name="T73" fmla="*/ 147023 h 1687"/>
              <a:gd name="T74" fmla="*/ 923506 w 2573"/>
              <a:gd name="T75" fmla="*/ 277510 h 1687"/>
              <a:gd name="T76" fmla="*/ 923506 w 2573"/>
              <a:gd name="T77" fmla="*/ 179016 h 1687"/>
              <a:gd name="T78" fmla="*/ 776650 w 2573"/>
              <a:gd name="T79" fmla="*/ 76567 h 16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73" h="1687">
                <a:moveTo>
                  <a:pt x="1285" y="409"/>
                </a:moveTo>
                <a:lnTo>
                  <a:pt x="1285" y="409"/>
                </a:lnTo>
                <a:cubicBezTo>
                  <a:pt x="762" y="409"/>
                  <a:pt x="293" y="657"/>
                  <a:pt x="0" y="1048"/>
                </a:cubicBezTo>
                <a:cubicBezTo>
                  <a:pt x="293" y="1438"/>
                  <a:pt x="762" y="1686"/>
                  <a:pt x="1285" y="1686"/>
                </a:cubicBezTo>
                <a:cubicBezTo>
                  <a:pt x="1810" y="1686"/>
                  <a:pt x="2279" y="1438"/>
                  <a:pt x="2572" y="1048"/>
                </a:cubicBezTo>
                <a:cubicBezTo>
                  <a:pt x="2279" y="657"/>
                  <a:pt x="1810" y="409"/>
                  <a:pt x="1285" y="409"/>
                </a:cubicBezTo>
                <a:close/>
                <a:moveTo>
                  <a:pt x="1125" y="728"/>
                </a:moveTo>
                <a:lnTo>
                  <a:pt x="1125" y="728"/>
                </a:lnTo>
                <a:cubicBezTo>
                  <a:pt x="1214" y="728"/>
                  <a:pt x="1285" y="799"/>
                  <a:pt x="1285" y="888"/>
                </a:cubicBezTo>
                <a:cubicBezTo>
                  <a:pt x="1285" y="977"/>
                  <a:pt x="1214" y="1048"/>
                  <a:pt x="1125" y="1048"/>
                </a:cubicBezTo>
                <a:cubicBezTo>
                  <a:pt x="1038" y="1048"/>
                  <a:pt x="967" y="977"/>
                  <a:pt x="967" y="888"/>
                </a:cubicBezTo>
                <a:cubicBezTo>
                  <a:pt x="967" y="799"/>
                  <a:pt x="1038" y="728"/>
                  <a:pt x="1125" y="728"/>
                </a:cubicBezTo>
                <a:close/>
                <a:moveTo>
                  <a:pt x="1941" y="1376"/>
                </a:moveTo>
                <a:lnTo>
                  <a:pt x="1941" y="1376"/>
                </a:lnTo>
                <a:cubicBezTo>
                  <a:pt x="1845" y="1420"/>
                  <a:pt x="1738" y="1465"/>
                  <a:pt x="1632" y="1490"/>
                </a:cubicBezTo>
                <a:cubicBezTo>
                  <a:pt x="1516" y="1517"/>
                  <a:pt x="1401" y="1526"/>
                  <a:pt x="1285" y="1526"/>
                </a:cubicBezTo>
                <a:cubicBezTo>
                  <a:pt x="1171" y="1526"/>
                  <a:pt x="1055" y="1517"/>
                  <a:pt x="940" y="1490"/>
                </a:cubicBezTo>
                <a:cubicBezTo>
                  <a:pt x="833" y="1465"/>
                  <a:pt x="727" y="1420"/>
                  <a:pt x="629" y="1376"/>
                </a:cubicBezTo>
                <a:cubicBezTo>
                  <a:pt x="469" y="1287"/>
                  <a:pt x="328" y="1181"/>
                  <a:pt x="203" y="1048"/>
                </a:cubicBezTo>
                <a:cubicBezTo>
                  <a:pt x="328" y="915"/>
                  <a:pt x="469" y="807"/>
                  <a:pt x="629" y="720"/>
                </a:cubicBezTo>
                <a:cubicBezTo>
                  <a:pt x="710" y="684"/>
                  <a:pt x="797" y="648"/>
                  <a:pt x="878" y="622"/>
                </a:cubicBezTo>
                <a:cubicBezTo>
                  <a:pt x="833" y="701"/>
                  <a:pt x="797" y="790"/>
                  <a:pt x="797" y="888"/>
                </a:cubicBezTo>
                <a:cubicBezTo>
                  <a:pt x="797" y="1154"/>
                  <a:pt x="1019" y="1367"/>
                  <a:pt x="1285" y="1367"/>
                </a:cubicBezTo>
                <a:cubicBezTo>
                  <a:pt x="1551" y="1367"/>
                  <a:pt x="1765" y="1154"/>
                  <a:pt x="1765" y="888"/>
                </a:cubicBezTo>
                <a:cubicBezTo>
                  <a:pt x="1765" y="790"/>
                  <a:pt x="1738" y="701"/>
                  <a:pt x="1685" y="622"/>
                </a:cubicBezTo>
                <a:cubicBezTo>
                  <a:pt x="1773" y="648"/>
                  <a:pt x="1862" y="684"/>
                  <a:pt x="1941" y="720"/>
                </a:cubicBezTo>
                <a:cubicBezTo>
                  <a:pt x="2101" y="807"/>
                  <a:pt x="2244" y="915"/>
                  <a:pt x="2358" y="1048"/>
                </a:cubicBezTo>
                <a:cubicBezTo>
                  <a:pt x="2244" y="1181"/>
                  <a:pt x="2101" y="1287"/>
                  <a:pt x="1941" y="1376"/>
                </a:cubicBezTo>
                <a:close/>
                <a:moveTo>
                  <a:pt x="2163" y="213"/>
                </a:moveTo>
                <a:lnTo>
                  <a:pt x="2163" y="213"/>
                </a:lnTo>
                <a:cubicBezTo>
                  <a:pt x="1889" y="72"/>
                  <a:pt x="1596" y="0"/>
                  <a:pt x="1285" y="0"/>
                </a:cubicBezTo>
                <a:cubicBezTo>
                  <a:pt x="976" y="0"/>
                  <a:pt x="683" y="72"/>
                  <a:pt x="407" y="213"/>
                </a:cubicBezTo>
                <a:cubicBezTo>
                  <a:pt x="257" y="284"/>
                  <a:pt x="124" y="382"/>
                  <a:pt x="0" y="498"/>
                </a:cubicBezTo>
                <a:cubicBezTo>
                  <a:pt x="0" y="772"/>
                  <a:pt x="0" y="772"/>
                  <a:pt x="0" y="772"/>
                </a:cubicBezTo>
                <a:cubicBezTo>
                  <a:pt x="141" y="622"/>
                  <a:pt x="301" y="498"/>
                  <a:pt x="479" y="409"/>
                </a:cubicBezTo>
                <a:cubicBezTo>
                  <a:pt x="727" y="276"/>
                  <a:pt x="1002" y="213"/>
                  <a:pt x="1285" y="213"/>
                </a:cubicBezTo>
                <a:cubicBezTo>
                  <a:pt x="1569" y="213"/>
                  <a:pt x="1835" y="276"/>
                  <a:pt x="2084" y="409"/>
                </a:cubicBezTo>
                <a:cubicBezTo>
                  <a:pt x="2271" y="498"/>
                  <a:pt x="2431" y="622"/>
                  <a:pt x="2572" y="772"/>
                </a:cubicBezTo>
                <a:cubicBezTo>
                  <a:pt x="2572" y="498"/>
                  <a:pt x="2572" y="498"/>
                  <a:pt x="2572" y="498"/>
                </a:cubicBezTo>
                <a:cubicBezTo>
                  <a:pt x="2448" y="382"/>
                  <a:pt x="2306" y="284"/>
                  <a:pt x="2163" y="2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dirty="0"/>
          </a:p>
        </p:txBody>
      </p:sp>
      <p:sp>
        <p:nvSpPr>
          <p:cNvPr id="20" name="Freeform 53">
            <a:extLst>
              <a:ext uri="{FF2B5EF4-FFF2-40B4-BE49-F238E27FC236}">
                <a16:creationId xmlns:a16="http://schemas.microsoft.com/office/drawing/2014/main" id="{617690F9-8303-4A3F-AFFE-43C7AE40887C}"/>
              </a:ext>
            </a:extLst>
          </p:cNvPr>
          <p:cNvSpPr>
            <a:spLocks noChangeArrowheads="1"/>
          </p:cNvSpPr>
          <p:nvPr/>
        </p:nvSpPr>
        <p:spPr bwMode="auto">
          <a:xfrm>
            <a:off x="8499485" y="3268238"/>
            <a:ext cx="373063" cy="322263"/>
          </a:xfrm>
          <a:custGeom>
            <a:avLst/>
            <a:gdLst>
              <a:gd name="T0" fmla="*/ 538454 w 2077"/>
              <a:gd name="T1" fmla="*/ 0 h 1793"/>
              <a:gd name="T2" fmla="*/ 538454 w 2077"/>
              <a:gd name="T3" fmla="*/ 0 h 1793"/>
              <a:gd name="T4" fmla="*/ 745717 w 2077"/>
              <a:gd name="T5" fmla="*/ 207413 h 1793"/>
              <a:gd name="T6" fmla="*/ 372858 w 2077"/>
              <a:gd name="T7" fmla="*/ 644166 h 1793"/>
              <a:gd name="T8" fmla="*/ 0 w 2077"/>
              <a:gd name="T9" fmla="*/ 207413 h 1793"/>
              <a:gd name="T10" fmla="*/ 207263 w 2077"/>
              <a:gd name="T11" fmla="*/ 0 h 1793"/>
              <a:gd name="T12" fmla="*/ 372858 w 2077"/>
              <a:gd name="T13" fmla="*/ 85913 h 1793"/>
              <a:gd name="T14" fmla="*/ 538454 w 2077"/>
              <a:gd name="T15" fmla="*/ 0 h 17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7" h="1793">
                <a:moveTo>
                  <a:pt x="1499" y="0"/>
                </a:moveTo>
                <a:lnTo>
                  <a:pt x="1499" y="0"/>
                </a:lnTo>
                <a:cubicBezTo>
                  <a:pt x="1819" y="0"/>
                  <a:pt x="2076" y="258"/>
                  <a:pt x="2076" y="577"/>
                </a:cubicBezTo>
                <a:cubicBezTo>
                  <a:pt x="2076" y="1100"/>
                  <a:pt x="1038" y="1792"/>
                  <a:pt x="1038" y="1792"/>
                </a:cubicBezTo>
                <a:cubicBezTo>
                  <a:pt x="1038" y="1792"/>
                  <a:pt x="0" y="1117"/>
                  <a:pt x="0" y="577"/>
                </a:cubicBezTo>
                <a:cubicBezTo>
                  <a:pt x="0" y="177"/>
                  <a:pt x="258" y="0"/>
                  <a:pt x="577" y="0"/>
                </a:cubicBezTo>
                <a:cubicBezTo>
                  <a:pt x="764" y="0"/>
                  <a:pt x="932" y="89"/>
                  <a:pt x="1038" y="239"/>
                </a:cubicBezTo>
                <a:cubicBezTo>
                  <a:pt x="1146" y="89"/>
                  <a:pt x="1314" y="0"/>
                  <a:pt x="1499"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dirty="0"/>
          </a:p>
        </p:txBody>
      </p:sp>
      <p:grpSp>
        <p:nvGrpSpPr>
          <p:cNvPr id="21" name="Group 11">
            <a:extLst>
              <a:ext uri="{FF2B5EF4-FFF2-40B4-BE49-F238E27FC236}">
                <a16:creationId xmlns:a16="http://schemas.microsoft.com/office/drawing/2014/main" id="{B37C4475-97B3-4B8D-B3CC-4645CB44AD1F}"/>
              </a:ext>
            </a:extLst>
          </p:cNvPr>
          <p:cNvGrpSpPr/>
          <p:nvPr/>
        </p:nvGrpSpPr>
        <p:grpSpPr>
          <a:xfrm>
            <a:off x="3357443" y="2536209"/>
            <a:ext cx="467489" cy="349250"/>
            <a:chOff x="2977685" y="3520635"/>
            <a:chExt cx="934977" cy="698500"/>
          </a:xfrm>
          <a:solidFill>
            <a:schemeClr val="bg1"/>
          </a:solidFill>
        </p:grpSpPr>
        <p:sp>
          <p:nvSpPr>
            <p:cNvPr id="22" name="Freeform 54">
              <a:extLst>
                <a:ext uri="{FF2B5EF4-FFF2-40B4-BE49-F238E27FC236}">
                  <a16:creationId xmlns:a16="http://schemas.microsoft.com/office/drawing/2014/main" id="{51D64362-B0A2-409C-998D-DA9CD4DBC752}"/>
                </a:ext>
              </a:extLst>
            </p:cNvPr>
            <p:cNvSpPr>
              <a:spLocks noChangeArrowheads="1"/>
            </p:cNvSpPr>
            <p:nvPr/>
          </p:nvSpPr>
          <p:spPr bwMode="auto">
            <a:xfrm>
              <a:off x="2977685" y="3520635"/>
              <a:ext cx="934977" cy="698500"/>
            </a:xfrm>
            <a:custGeom>
              <a:avLst/>
              <a:gdLst>
                <a:gd name="T0" fmla="*/ 1702 w 2600"/>
                <a:gd name="T1" fmla="*/ 257 h 1944"/>
                <a:gd name="T2" fmla="*/ 1702 w 2600"/>
                <a:gd name="T3" fmla="*/ 257 h 1944"/>
                <a:gd name="T4" fmla="*/ 1445 w 2600"/>
                <a:gd name="T5" fmla="*/ 266 h 1944"/>
                <a:gd name="T6" fmla="*/ 1445 w 2600"/>
                <a:gd name="T7" fmla="*/ 710 h 1944"/>
                <a:gd name="T8" fmla="*/ 1366 w 2600"/>
                <a:gd name="T9" fmla="*/ 629 h 1944"/>
                <a:gd name="T10" fmla="*/ 1366 w 2600"/>
                <a:gd name="T11" fmla="*/ 550 h 1944"/>
                <a:gd name="T12" fmla="*/ 1233 w 2600"/>
                <a:gd name="T13" fmla="*/ 550 h 1944"/>
                <a:gd name="T14" fmla="*/ 1233 w 2600"/>
                <a:gd name="T15" fmla="*/ 629 h 1944"/>
                <a:gd name="T16" fmla="*/ 1152 w 2600"/>
                <a:gd name="T17" fmla="*/ 710 h 1944"/>
                <a:gd name="T18" fmla="*/ 1152 w 2600"/>
                <a:gd name="T19" fmla="*/ 266 h 1944"/>
                <a:gd name="T20" fmla="*/ 895 w 2600"/>
                <a:gd name="T21" fmla="*/ 257 h 1944"/>
                <a:gd name="T22" fmla="*/ 372 w 2600"/>
                <a:gd name="T23" fmla="*/ 1791 h 1944"/>
                <a:gd name="T24" fmla="*/ 718 w 2600"/>
                <a:gd name="T25" fmla="*/ 1721 h 1944"/>
                <a:gd name="T26" fmla="*/ 1152 w 2600"/>
                <a:gd name="T27" fmla="*/ 1472 h 1944"/>
                <a:gd name="T28" fmla="*/ 1152 w 2600"/>
                <a:gd name="T29" fmla="*/ 807 h 1944"/>
                <a:gd name="T30" fmla="*/ 1303 w 2600"/>
                <a:gd name="T31" fmla="*/ 656 h 1944"/>
                <a:gd name="T32" fmla="*/ 1445 w 2600"/>
                <a:gd name="T33" fmla="*/ 807 h 1944"/>
                <a:gd name="T34" fmla="*/ 1445 w 2600"/>
                <a:gd name="T35" fmla="*/ 1472 h 1944"/>
                <a:gd name="T36" fmla="*/ 1880 w 2600"/>
                <a:gd name="T37" fmla="*/ 1721 h 1944"/>
                <a:gd name="T38" fmla="*/ 2225 w 2600"/>
                <a:gd name="T39" fmla="*/ 1791 h 1944"/>
                <a:gd name="T40" fmla="*/ 1702 w 2600"/>
                <a:gd name="T41" fmla="*/ 257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0" h="1944">
                  <a:moveTo>
                    <a:pt x="1702" y="257"/>
                  </a:moveTo>
                  <a:lnTo>
                    <a:pt x="1702" y="257"/>
                  </a:lnTo>
                  <a:cubicBezTo>
                    <a:pt x="1445" y="0"/>
                    <a:pt x="1445" y="266"/>
                    <a:pt x="1445" y="266"/>
                  </a:cubicBezTo>
                  <a:cubicBezTo>
                    <a:pt x="1445" y="710"/>
                    <a:pt x="1445" y="710"/>
                    <a:pt x="1445" y="710"/>
                  </a:cubicBezTo>
                  <a:cubicBezTo>
                    <a:pt x="1366" y="629"/>
                    <a:pt x="1366" y="629"/>
                    <a:pt x="1366" y="629"/>
                  </a:cubicBezTo>
                  <a:cubicBezTo>
                    <a:pt x="1366" y="550"/>
                    <a:pt x="1366" y="550"/>
                    <a:pt x="1366" y="550"/>
                  </a:cubicBezTo>
                  <a:cubicBezTo>
                    <a:pt x="1233" y="550"/>
                    <a:pt x="1233" y="550"/>
                    <a:pt x="1233" y="550"/>
                  </a:cubicBezTo>
                  <a:cubicBezTo>
                    <a:pt x="1233" y="629"/>
                    <a:pt x="1233" y="629"/>
                    <a:pt x="1233" y="629"/>
                  </a:cubicBezTo>
                  <a:cubicBezTo>
                    <a:pt x="1152" y="710"/>
                    <a:pt x="1152" y="710"/>
                    <a:pt x="1152" y="710"/>
                  </a:cubicBezTo>
                  <a:cubicBezTo>
                    <a:pt x="1152" y="266"/>
                    <a:pt x="1152" y="266"/>
                    <a:pt x="1152" y="266"/>
                  </a:cubicBezTo>
                  <a:cubicBezTo>
                    <a:pt x="1152" y="266"/>
                    <a:pt x="1152" y="0"/>
                    <a:pt x="895" y="257"/>
                  </a:cubicBezTo>
                  <a:cubicBezTo>
                    <a:pt x="895" y="257"/>
                    <a:pt x="0" y="1197"/>
                    <a:pt x="372" y="1791"/>
                  </a:cubicBezTo>
                  <a:cubicBezTo>
                    <a:pt x="417" y="1862"/>
                    <a:pt x="567" y="1943"/>
                    <a:pt x="718" y="1721"/>
                  </a:cubicBezTo>
                  <a:cubicBezTo>
                    <a:pt x="789" y="1615"/>
                    <a:pt x="1108" y="1818"/>
                    <a:pt x="1152" y="1472"/>
                  </a:cubicBezTo>
                  <a:cubicBezTo>
                    <a:pt x="1152" y="807"/>
                    <a:pt x="1152" y="807"/>
                    <a:pt x="1152" y="807"/>
                  </a:cubicBezTo>
                  <a:cubicBezTo>
                    <a:pt x="1303" y="656"/>
                    <a:pt x="1303" y="656"/>
                    <a:pt x="1303" y="656"/>
                  </a:cubicBezTo>
                  <a:cubicBezTo>
                    <a:pt x="1445" y="807"/>
                    <a:pt x="1445" y="807"/>
                    <a:pt x="1445" y="807"/>
                  </a:cubicBezTo>
                  <a:cubicBezTo>
                    <a:pt x="1445" y="1472"/>
                    <a:pt x="1445" y="1472"/>
                    <a:pt x="1445" y="1472"/>
                  </a:cubicBezTo>
                  <a:cubicBezTo>
                    <a:pt x="1490" y="1818"/>
                    <a:pt x="1808" y="1615"/>
                    <a:pt x="1880" y="1721"/>
                  </a:cubicBezTo>
                  <a:cubicBezTo>
                    <a:pt x="2040" y="1943"/>
                    <a:pt x="2182" y="1862"/>
                    <a:pt x="2225" y="1791"/>
                  </a:cubicBezTo>
                  <a:cubicBezTo>
                    <a:pt x="2599" y="1197"/>
                    <a:pt x="1702" y="257"/>
                    <a:pt x="1702" y="25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23" name="Freeform 55">
              <a:extLst>
                <a:ext uri="{FF2B5EF4-FFF2-40B4-BE49-F238E27FC236}">
                  <a16:creationId xmlns:a16="http://schemas.microsoft.com/office/drawing/2014/main" id="{1033FDB4-F282-4118-A5EE-E4819AAB1A41}"/>
                </a:ext>
              </a:extLst>
            </p:cNvPr>
            <p:cNvSpPr>
              <a:spLocks noChangeArrowheads="1"/>
            </p:cNvSpPr>
            <p:nvPr/>
          </p:nvSpPr>
          <p:spPr bwMode="auto">
            <a:xfrm>
              <a:off x="3422156" y="3547622"/>
              <a:ext cx="46035" cy="26988"/>
            </a:xfrm>
            <a:custGeom>
              <a:avLst/>
              <a:gdLst>
                <a:gd name="T0" fmla="*/ 0 w 134"/>
                <a:gd name="T1" fmla="*/ 0 h 81"/>
                <a:gd name="T2" fmla="*/ 133 w 134"/>
                <a:gd name="T3" fmla="*/ 0 h 81"/>
                <a:gd name="T4" fmla="*/ 133 w 134"/>
                <a:gd name="T5" fmla="*/ 80 h 81"/>
                <a:gd name="T6" fmla="*/ 0 w 134"/>
                <a:gd name="T7" fmla="*/ 80 h 81"/>
                <a:gd name="T8" fmla="*/ 0 w 134"/>
                <a:gd name="T9" fmla="*/ 0 h 81"/>
              </a:gdLst>
              <a:ahLst/>
              <a:cxnLst>
                <a:cxn ang="0">
                  <a:pos x="T0" y="T1"/>
                </a:cxn>
                <a:cxn ang="0">
                  <a:pos x="T2" y="T3"/>
                </a:cxn>
                <a:cxn ang="0">
                  <a:pos x="T4" y="T5"/>
                </a:cxn>
                <a:cxn ang="0">
                  <a:pos x="T6" y="T7"/>
                </a:cxn>
                <a:cxn ang="0">
                  <a:pos x="T8" y="T9"/>
                </a:cxn>
              </a:cxnLst>
              <a:rect l="0" t="0" r="r" b="b"/>
              <a:pathLst>
                <a:path w="134" h="81">
                  <a:moveTo>
                    <a:pt x="0" y="0"/>
                  </a:moveTo>
                  <a:lnTo>
                    <a:pt x="133" y="0"/>
                  </a:lnTo>
                  <a:lnTo>
                    <a:pt x="133" y="80"/>
                  </a:lnTo>
                  <a:lnTo>
                    <a:pt x="0" y="80"/>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24" name="Freeform 56">
              <a:extLst>
                <a:ext uri="{FF2B5EF4-FFF2-40B4-BE49-F238E27FC236}">
                  <a16:creationId xmlns:a16="http://schemas.microsoft.com/office/drawing/2014/main" id="{3080C670-CE03-45D0-9DAB-7372E01B83B8}"/>
                </a:ext>
              </a:extLst>
            </p:cNvPr>
            <p:cNvSpPr>
              <a:spLocks noChangeArrowheads="1"/>
            </p:cNvSpPr>
            <p:nvPr/>
          </p:nvSpPr>
          <p:spPr bwMode="auto">
            <a:xfrm>
              <a:off x="3422156" y="3606360"/>
              <a:ext cx="46035" cy="26988"/>
            </a:xfrm>
            <a:custGeom>
              <a:avLst/>
              <a:gdLst>
                <a:gd name="T0" fmla="*/ 0 w 134"/>
                <a:gd name="T1" fmla="*/ 0 h 81"/>
                <a:gd name="T2" fmla="*/ 133 w 134"/>
                <a:gd name="T3" fmla="*/ 0 h 81"/>
                <a:gd name="T4" fmla="*/ 133 w 134"/>
                <a:gd name="T5" fmla="*/ 80 h 81"/>
                <a:gd name="T6" fmla="*/ 0 w 134"/>
                <a:gd name="T7" fmla="*/ 80 h 81"/>
                <a:gd name="T8" fmla="*/ 0 w 134"/>
                <a:gd name="T9" fmla="*/ 0 h 81"/>
              </a:gdLst>
              <a:ahLst/>
              <a:cxnLst>
                <a:cxn ang="0">
                  <a:pos x="T0" y="T1"/>
                </a:cxn>
                <a:cxn ang="0">
                  <a:pos x="T2" y="T3"/>
                </a:cxn>
                <a:cxn ang="0">
                  <a:pos x="T4" y="T5"/>
                </a:cxn>
                <a:cxn ang="0">
                  <a:pos x="T6" y="T7"/>
                </a:cxn>
                <a:cxn ang="0">
                  <a:pos x="T8" y="T9"/>
                </a:cxn>
              </a:cxnLst>
              <a:rect l="0" t="0" r="r" b="b"/>
              <a:pathLst>
                <a:path w="134" h="81">
                  <a:moveTo>
                    <a:pt x="0" y="0"/>
                  </a:moveTo>
                  <a:lnTo>
                    <a:pt x="133" y="0"/>
                  </a:lnTo>
                  <a:lnTo>
                    <a:pt x="133" y="80"/>
                  </a:lnTo>
                  <a:lnTo>
                    <a:pt x="0" y="80"/>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25" name="Freeform 57">
              <a:extLst>
                <a:ext uri="{FF2B5EF4-FFF2-40B4-BE49-F238E27FC236}">
                  <a16:creationId xmlns:a16="http://schemas.microsoft.com/office/drawing/2014/main" id="{A5D36A72-42F3-4764-82A3-08C275B65BDB}"/>
                </a:ext>
              </a:extLst>
            </p:cNvPr>
            <p:cNvSpPr>
              <a:spLocks noChangeArrowheads="1"/>
            </p:cNvSpPr>
            <p:nvPr/>
          </p:nvSpPr>
          <p:spPr bwMode="auto">
            <a:xfrm>
              <a:off x="3422156" y="3663510"/>
              <a:ext cx="46035" cy="28575"/>
            </a:xfrm>
            <a:custGeom>
              <a:avLst/>
              <a:gdLst>
                <a:gd name="T0" fmla="*/ 0 w 134"/>
                <a:gd name="T1" fmla="*/ 0 h 82"/>
                <a:gd name="T2" fmla="*/ 133 w 134"/>
                <a:gd name="T3" fmla="*/ 0 h 82"/>
                <a:gd name="T4" fmla="*/ 133 w 134"/>
                <a:gd name="T5" fmla="*/ 81 h 82"/>
                <a:gd name="T6" fmla="*/ 0 w 134"/>
                <a:gd name="T7" fmla="*/ 81 h 82"/>
                <a:gd name="T8" fmla="*/ 0 w 134"/>
                <a:gd name="T9" fmla="*/ 0 h 82"/>
              </a:gdLst>
              <a:ahLst/>
              <a:cxnLst>
                <a:cxn ang="0">
                  <a:pos x="T0" y="T1"/>
                </a:cxn>
                <a:cxn ang="0">
                  <a:pos x="T2" y="T3"/>
                </a:cxn>
                <a:cxn ang="0">
                  <a:pos x="T4" y="T5"/>
                </a:cxn>
                <a:cxn ang="0">
                  <a:pos x="T6" y="T7"/>
                </a:cxn>
                <a:cxn ang="0">
                  <a:pos x="T8" y="T9"/>
                </a:cxn>
              </a:cxnLst>
              <a:rect l="0" t="0" r="r" b="b"/>
              <a:pathLst>
                <a:path w="134" h="82">
                  <a:moveTo>
                    <a:pt x="0" y="0"/>
                  </a:moveTo>
                  <a:lnTo>
                    <a:pt x="133" y="0"/>
                  </a:lnTo>
                  <a:lnTo>
                    <a:pt x="133" y="81"/>
                  </a:lnTo>
                  <a:lnTo>
                    <a:pt x="0" y="81"/>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sp>
        <p:nvSpPr>
          <p:cNvPr id="26" name="Freeform 58">
            <a:extLst>
              <a:ext uri="{FF2B5EF4-FFF2-40B4-BE49-F238E27FC236}">
                <a16:creationId xmlns:a16="http://schemas.microsoft.com/office/drawing/2014/main" id="{9AA30CEB-7151-418E-A406-F923D48BEAC6}"/>
              </a:ext>
            </a:extLst>
          </p:cNvPr>
          <p:cNvSpPr>
            <a:spLocks noChangeArrowheads="1"/>
          </p:cNvSpPr>
          <p:nvPr/>
        </p:nvSpPr>
        <p:spPr bwMode="auto">
          <a:xfrm>
            <a:off x="8473292" y="4012775"/>
            <a:ext cx="352425" cy="414338"/>
          </a:xfrm>
          <a:custGeom>
            <a:avLst/>
            <a:gdLst>
              <a:gd name="T0" fmla="*/ 53912 w 1961"/>
              <a:gd name="T1" fmla="*/ 522636 h 2307"/>
              <a:gd name="T2" fmla="*/ 53912 w 1961"/>
              <a:gd name="T3" fmla="*/ 522636 h 2307"/>
              <a:gd name="T4" fmla="*/ 178627 w 1961"/>
              <a:gd name="T5" fmla="*/ 551013 h 2307"/>
              <a:gd name="T6" fmla="*/ 277105 w 1961"/>
              <a:gd name="T7" fmla="*/ 544907 h 2307"/>
              <a:gd name="T8" fmla="*/ 280700 w 1961"/>
              <a:gd name="T9" fmla="*/ 426730 h 2307"/>
              <a:gd name="T10" fmla="*/ 254822 w 1961"/>
              <a:gd name="T11" fmla="*/ 203667 h 2307"/>
              <a:gd name="T12" fmla="*/ 283934 w 1961"/>
              <a:gd name="T13" fmla="*/ 53880 h 2307"/>
              <a:gd name="T14" fmla="*/ 344315 w 1961"/>
              <a:gd name="T15" fmla="*/ 200434 h 2307"/>
              <a:gd name="T16" fmla="*/ 388882 w 1961"/>
              <a:gd name="T17" fmla="*/ 359919 h 2307"/>
              <a:gd name="T18" fmla="*/ 379178 w 1961"/>
              <a:gd name="T19" fmla="*/ 184988 h 2307"/>
              <a:gd name="T20" fmla="*/ 420870 w 1961"/>
              <a:gd name="T21" fmla="*/ 0 h 2307"/>
              <a:gd name="T22" fmla="*/ 468671 w 1961"/>
              <a:gd name="T23" fmla="*/ 184988 h 2307"/>
              <a:gd name="T24" fmla="*/ 488079 w 1961"/>
              <a:gd name="T25" fmla="*/ 353453 h 2307"/>
              <a:gd name="T26" fmla="*/ 503894 w 1961"/>
              <a:gd name="T27" fmla="*/ 184988 h 2307"/>
              <a:gd name="T28" fmla="*/ 548460 w 1961"/>
              <a:gd name="T29" fmla="*/ 28377 h 2307"/>
              <a:gd name="T30" fmla="*/ 596262 w 1961"/>
              <a:gd name="T31" fmla="*/ 193968 h 2307"/>
              <a:gd name="T32" fmla="*/ 612076 w 1961"/>
              <a:gd name="T33" fmla="*/ 366025 h 2307"/>
              <a:gd name="T34" fmla="*/ 631484 w 1961"/>
              <a:gd name="T35" fmla="*/ 219831 h 2307"/>
              <a:gd name="T36" fmla="*/ 675692 w 1961"/>
              <a:gd name="T37" fmla="*/ 98421 h 2307"/>
              <a:gd name="T38" fmla="*/ 704445 w 1961"/>
              <a:gd name="T39" fmla="*/ 242101 h 2307"/>
              <a:gd name="T40" fmla="*/ 691865 w 1961"/>
              <a:gd name="T41" fmla="*/ 557479 h 2307"/>
              <a:gd name="T42" fmla="*/ 628250 w 1961"/>
              <a:gd name="T43" fmla="*/ 828316 h 2307"/>
              <a:gd name="T44" fmla="*/ 354019 w 1961"/>
              <a:gd name="T45" fmla="*/ 828316 h 2307"/>
              <a:gd name="T46" fmla="*/ 283934 w 1961"/>
              <a:gd name="T47" fmla="*/ 751806 h 2307"/>
              <a:gd name="T48" fmla="*/ 53912 w 1961"/>
              <a:gd name="T49" fmla="*/ 598787 h 2307"/>
              <a:gd name="T50" fmla="*/ 53912 w 1961"/>
              <a:gd name="T51" fmla="*/ 522636 h 23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61" h="2307">
                <a:moveTo>
                  <a:pt x="150" y="1455"/>
                </a:moveTo>
                <a:lnTo>
                  <a:pt x="150" y="1455"/>
                </a:lnTo>
                <a:cubicBezTo>
                  <a:pt x="283" y="1374"/>
                  <a:pt x="355" y="1463"/>
                  <a:pt x="497" y="1534"/>
                </a:cubicBezTo>
                <a:cubicBezTo>
                  <a:pt x="621" y="1588"/>
                  <a:pt x="754" y="1588"/>
                  <a:pt x="771" y="1517"/>
                </a:cubicBezTo>
                <a:cubicBezTo>
                  <a:pt x="790" y="1401"/>
                  <a:pt x="781" y="1347"/>
                  <a:pt x="781" y="1188"/>
                </a:cubicBezTo>
                <a:cubicBezTo>
                  <a:pt x="781" y="1065"/>
                  <a:pt x="746" y="780"/>
                  <a:pt x="709" y="567"/>
                </a:cubicBezTo>
                <a:cubicBezTo>
                  <a:pt x="674" y="310"/>
                  <a:pt x="665" y="160"/>
                  <a:pt x="790" y="150"/>
                </a:cubicBezTo>
                <a:cubicBezTo>
                  <a:pt x="905" y="141"/>
                  <a:pt x="914" y="203"/>
                  <a:pt x="958" y="558"/>
                </a:cubicBezTo>
                <a:cubicBezTo>
                  <a:pt x="993" y="824"/>
                  <a:pt x="1055" y="1011"/>
                  <a:pt x="1082" y="1002"/>
                </a:cubicBezTo>
                <a:cubicBezTo>
                  <a:pt x="1109" y="1002"/>
                  <a:pt x="1064" y="754"/>
                  <a:pt x="1055" y="515"/>
                </a:cubicBezTo>
                <a:cubicBezTo>
                  <a:pt x="1038" y="71"/>
                  <a:pt x="1064" y="0"/>
                  <a:pt x="1171" y="0"/>
                </a:cubicBezTo>
                <a:cubicBezTo>
                  <a:pt x="1269" y="0"/>
                  <a:pt x="1286" y="62"/>
                  <a:pt x="1304" y="515"/>
                </a:cubicBezTo>
                <a:cubicBezTo>
                  <a:pt x="1313" y="745"/>
                  <a:pt x="1331" y="984"/>
                  <a:pt x="1358" y="984"/>
                </a:cubicBezTo>
                <a:cubicBezTo>
                  <a:pt x="1383" y="984"/>
                  <a:pt x="1410" y="762"/>
                  <a:pt x="1402" y="515"/>
                </a:cubicBezTo>
                <a:cubicBezTo>
                  <a:pt x="1393" y="52"/>
                  <a:pt x="1473" y="79"/>
                  <a:pt x="1526" y="79"/>
                </a:cubicBezTo>
                <a:cubicBezTo>
                  <a:pt x="1570" y="79"/>
                  <a:pt x="1659" y="97"/>
                  <a:pt x="1659" y="540"/>
                </a:cubicBezTo>
                <a:cubicBezTo>
                  <a:pt x="1649" y="797"/>
                  <a:pt x="1659" y="1019"/>
                  <a:pt x="1703" y="1019"/>
                </a:cubicBezTo>
                <a:cubicBezTo>
                  <a:pt x="1721" y="1019"/>
                  <a:pt x="1757" y="807"/>
                  <a:pt x="1757" y="612"/>
                </a:cubicBezTo>
                <a:cubicBezTo>
                  <a:pt x="1757" y="274"/>
                  <a:pt x="1827" y="274"/>
                  <a:pt x="1880" y="274"/>
                </a:cubicBezTo>
                <a:cubicBezTo>
                  <a:pt x="1925" y="274"/>
                  <a:pt x="1952" y="336"/>
                  <a:pt x="1960" y="674"/>
                </a:cubicBezTo>
                <a:cubicBezTo>
                  <a:pt x="1960" y="940"/>
                  <a:pt x="1925" y="1321"/>
                  <a:pt x="1925" y="1552"/>
                </a:cubicBezTo>
                <a:cubicBezTo>
                  <a:pt x="1925" y="2111"/>
                  <a:pt x="1748" y="2120"/>
                  <a:pt x="1748" y="2306"/>
                </a:cubicBezTo>
                <a:cubicBezTo>
                  <a:pt x="985" y="2306"/>
                  <a:pt x="985" y="2306"/>
                  <a:pt x="985" y="2306"/>
                </a:cubicBezTo>
                <a:cubicBezTo>
                  <a:pt x="968" y="2252"/>
                  <a:pt x="914" y="2217"/>
                  <a:pt x="790" y="2093"/>
                </a:cubicBezTo>
                <a:cubicBezTo>
                  <a:pt x="665" y="1968"/>
                  <a:pt x="381" y="1721"/>
                  <a:pt x="150" y="1667"/>
                </a:cubicBezTo>
                <a:cubicBezTo>
                  <a:pt x="0" y="1640"/>
                  <a:pt x="71" y="1499"/>
                  <a:pt x="150" y="14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dirty="0"/>
          </a:p>
        </p:txBody>
      </p:sp>
      <p:sp>
        <p:nvSpPr>
          <p:cNvPr id="27" name="TextBox 96">
            <a:extLst>
              <a:ext uri="{FF2B5EF4-FFF2-40B4-BE49-F238E27FC236}">
                <a16:creationId xmlns:a16="http://schemas.microsoft.com/office/drawing/2014/main" id="{1BA46131-B35C-413E-849F-19AFD37CA367}"/>
              </a:ext>
            </a:extLst>
          </p:cNvPr>
          <p:cNvSpPr txBox="1">
            <a:spLocks noChangeArrowheads="1"/>
          </p:cNvSpPr>
          <p:nvPr/>
        </p:nvSpPr>
        <p:spPr bwMode="auto">
          <a:xfrm>
            <a:off x="660440" y="2358599"/>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
        <p:nvSpPr>
          <p:cNvPr id="29" name="TextBox 96">
            <a:extLst>
              <a:ext uri="{FF2B5EF4-FFF2-40B4-BE49-F238E27FC236}">
                <a16:creationId xmlns:a16="http://schemas.microsoft.com/office/drawing/2014/main" id="{C79D5DB5-621B-42F1-AFB6-A27D19AA0BC1}"/>
              </a:ext>
            </a:extLst>
          </p:cNvPr>
          <p:cNvSpPr txBox="1">
            <a:spLocks noChangeArrowheads="1"/>
          </p:cNvSpPr>
          <p:nvPr/>
        </p:nvSpPr>
        <p:spPr bwMode="auto">
          <a:xfrm>
            <a:off x="697689" y="3157011"/>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
        <p:nvSpPr>
          <p:cNvPr id="30" name="TextBox 96">
            <a:extLst>
              <a:ext uri="{FF2B5EF4-FFF2-40B4-BE49-F238E27FC236}">
                <a16:creationId xmlns:a16="http://schemas.microsoft.com/office/drawing/2014/main" id="{5688E1DA-1200-4338-88D3-2025B0A6BF4D}"/>
              </a:ext>
            </a:extLst>
          </p:cNvPr>
          <p:cNvSpPr txBox="1">
            <a:spLocks noChangeArrowheads="1"/>
          </p:cNvSpPr>
          <p:nvPr/>
        </p:nvSpPr>
        <p:spPr bwMode="auto">
          <a:xfrm>
            <a:off x="714084" y="4093912"/>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
        <p:nvSpPr>
          <p:cNvPr id="31" name="TextBox 96">
            <a:extLst>
              <a:ext uri="{FF2B5EF4-FFF2-40B4-BE49-F238E27FC236}">
                <a16:creationId xmlns:a16="http://schemas.microsoft.com/office/drawing/2014/main" id="{2C0C562A-E110-4961-8863-A498F2D0850D}"/>
              </a:ext>
            </a:extLst>
          </p:cNvPr>
          <p:cNvSpPr txBox="1">
            <a:spLocks noChangeArrowheads="1"/>
          </p:cNvSpPr>
          <p:nvPr/>
        </p:nvSpPr>
        <p:spPr bwMode="auto">
          <a:xfrm>
            <a:off x="751333" y="4892324"/>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
        <p:nvSpPr>
          <p:cNvPr id="32" name="TextBox 96">
            <a:extLst>
              <a:ext uri="{FF2B5EF4-FFF2-40B4-BE49-F238E27FC236}">
                <a16:creationId xmlns:a16="http://schemas.microsoft.com/office/drawing/2014/main" id="{8A99A9F8-E7C5-4628-85A8-EE816AD0F40E}"/>
              </a:ext>
            </a:extLst>
          </p:cNvPr>
          <p:cNvSpPr txBox="1">
            <a:spLocks noChangeArrowheads="1"/>
          </p:cNvSpPr>
          <p:nvPr/>
        </p:nvSpPr>
        <p:spPr bwMode="auto">
          <a:xfrm>
            <a:off x="9091749" y="2269700"/>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
        <p:nvSpPr>
          <p:cNvPr id="33" name="TextBox 96">
            <a:extLst>
              <a:ext uri="{FF2B5EF4-FFF2-40B4-BE49-F238E27FC236}">
                <a16:creationId xmlns:a16="http://schemas.microsoft.com/office/drawing/2014/main" id="{45B02BC8-E0D2-47D4-A8E6-31973CE3F7DD}"/>
              </a:ext>
            </a:extLst>
          </p:cNvPr>
          <p:cNvSpPr txBox="1">
            <a:spLocks noChangeArrowheads="1"/>
          </p:cNvSpPr>
          <p:nvPr/>
        </p:nvSpPr>
        <p:spPr bwMode="auto">
          <a:xfrm>
            <a:off x="9128998" y="3068112"/>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
        <p:nvSpPr>
          <p:cNvPr id="34" name="TextBox 96">
            <a:extLst>
              <a:ext uri="{FF2B5EF4-FFF2-40B4-BE49-F238E27FC236}">
                <a16:creationId xmlns:a16="http://schemas.microsoft.com/office/drawing/2014/main" id="{D987F1A1-F29E-4622-88A7-9E4089B11640}"/>
              </a:ext>
            </a:extLst>
          </p:cNvPr>
          <p:cNvSpPr txBox="1">
            <a:spLocks noChangeArrowheads="1"/>
          </p:cNvSpPr>
          <p:nvPr/>
        </p:nvSpPr>
        <p:spPr bwMode="auto">
          <a:xfrm>
            <a:off x="9145393" y="4005013"/>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
        <p:nvSpPr>
          <p:cNvPr id="35" name="TextBox 96">
            <a:extLst>
              <a:ext uri="{FF2B5EF4-FFF2-40B4-BE49-F238E27FC236}">
                <a16:creationId xmlns:a16="http://schemas.microsoft.com/office/drawing/2014/main" id="{B69B6980-6DB7-487F-95EB-356AD1DF8C0E}"/>
              </a:ext>
            </a:extLst>
          </p:cNvPr>
          <p:cNvSpPr txBox="1">
            <a:spLocks noChangeArrowheads="1"/>
          </p:cNvSpPr>
          <p:nvPr/>
        </p:nvSpPr>
        <p:spPr bwMode="auto">
          <a:xfrm>
            <a:off x="9182642" y="4803425"/>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
        <p:nvSpPr>
          <p:cNvPr id="39" name="Título 1">
            <a:extLst>
              <a:ext uri="{FF2B5EF4-FFF2-40B4-BE49-F238E27FC236}">
                <a16:creationId xmlns:a16="http://schemas.microsoft.com/office/drawing/2014/main" id="{44FB2C88-9F4E-44E2-A19A-FA5A63F76924}"/>
              </a:ext>
            </a:extLst>
          </p:cNvPr>
          <p:cNvSpPr txBox="1">
            <a:spLocks/>
          </p:cNvSpPr>
          <p:nvPr/>
        </p:nvSpPr>
        <p:spPr>
          <a:xfrm>
            <a:off x="660440" y="407307"/>
            <a:ext cx="4727983" cy="708300"/>
          </a:xfrm>
          <a:prstGeom prst="rect">
            <a:avLst/>
          </a:prstGeom>
          <a:noFill/>
          <a:ln>
            <a:noFill/>
          </a:ln>
        </p:spPr>
        <p:txBody>
          <a:bodyPr spcFirstLastPara="1" wrap="square" lIns="0" tIns="0" rIns="0" bIns="0" anchor="ctr" anchorCtr="0">
            <a:noAutofit/>
          </a:bodyPr>
          <a:lstStyle>
            <a:lvl1pPr lvl="0" algn="l" defTabSz="914400" rtl="0" eaLnBrk="1" latinLnBrk="0" hangingPunct="1">
              <a:lnSpc>
                <a:spcPct val="90000"/>
              </a:lnSpc>
              <a:spcBef>
                <a:spcPts val="0"/>
              </a:spcBef>
              <a:spcAft>
                <a:spcPts val="0"/>
              </a:spcAft>
              <a:buClr>
                <a:schemeClr val="accent1"/>
              </a:buClr>
              <a:buSzPts val="3000"/>
              <a:buFont typeface="DM Sans"/>
              <a:buNone/>
              <a:defRPr sz="3200" b="1" kern="1200">
                <a:solidFill>
                  <a:srgbClr val="E9475A"/>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r>
              <a:rPr lang="es-ES" dirty="0" smtClean="0">
                <a:solidFill>
                  <a:srgbClr val="FFC000"/>
                </a:solidFill>
              </a:rPr>
              <a:t>Contenido</a:t>
            </a:r>
            <a:endParaRPr lang="es-PE" dirty="0">
              <a:solidFill>
                <a:srgbClr val="FFC000"/>
              </a:solidFill>
            </a:endParaRPr>
          </a:p>
        </p:txBody>
      </p:sp>
      <p:pic>
        <p:nvPicPr>
          <p:cNvPr id="2" name="Imagen 1"/>
          <p:cNvPicPr>
            <a:picLocks noChangeAspect="1"/>
          </p:cNvPicPr>
          <p:nvPr/>
        </p:nvPicPr>
        <p:blipFill>
          <a:blip r:embed="rId2"/>
          <a:stretch>
            <a:fillRect/>
          </a:stretch>
        </p:blipFill>
        <p:spPr>
          <a:xfrm>
            <a:off x="4086506" y="2466104"/>
            <a:ext cx="4100979" cy="2746995"/>
          </a:xfrm>
          <a:prstGeom prst="rect">
            <a:avLst/>
          </a:prstGeom>
        </p:spPr>
      </p:pic>
    </p:spTree>
    <p:extLst>
      <p:ext uri="{BB962C8B-B14F-4D97-AF65-F5344CB8AC3E}">
        <p14:creationId xmlns:p14="http://schemas.microsoft.com/office/powerpoint/2010/main" val="402720187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ítulo 1">
            <a:extLst>
              <a:ext uri="{FF2B5EF4-FFF2-40B4-BE49-F238E27FC236}">
                <a16:creationId xmlns:a16="http://schemas.microsoft.com/office/drawing/2014/main" id="{FD24E820-BCE2-4D99-8568-11F81C5CE323}"/>
              </a:ext>
            </a:extLst>
          </p:cNvPr>
          <p:cNvSpPr txBox="1">
            <a:spLocks/>
          </p:cNvSpPr>
          <p:nvPr/>
        </p:nvSpPr>
        <p:spPr>
          <a:xfrm>
            <a:off x="2121728" y="219985"/>
            <a:ext cx="8474075" cy="708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solidFill>
                  <a:schemeClr val="tx2">
                    <a:lumMod val="60000"/>
                    <a:lumOff val="40000"/>
                  </a:schemeClr>
                </a:solidFill>
              </a:rPr>
              <a:t>Editables</a:t>
            </a:r>
            <a:endParaRPr lang="es-PE" dirty="0">
              <a:solidFill>
                <a:schemeClr val="tx2">
                  <a:lumMod val="60000"/>
                  <a:lumOff val="40000"/>
                </a:schemeClr>
              </a:solidFill>
            </a:endParaRPr>
          </a:p>
        </p:txBody>
      </p:sp>
      <p:pic>
        <p:nvPicPr>
          <p:cNvPr id="2" name="Imagen 1"/>
          <p:cNvPicPr>
            <a:picLocks noChangeAspect="1"/>
          </p:cNvPicPr>
          <p:nvPr/>
        </p:nvPicPr>
        <p:blipFill>
          <a:blip r:embed="rId2"/>
          <a:stretch>
            <a:fillRect/>
          </a:stretch>
        </p:blipFill>
        <p:spPr>
          <a:xfrm>
            <a:off x="599376" y="2857147"/>
            <a:ext cx="3044704" cy="3477600"/>
          </a:xfrm>
          <a:prstGeom prst="rect">
            <a:avLst/>
          </a:prstGeom>
        </p:spPr>
      </p:pic>
      <p:pic>
        <p:nvPicPr>
          <p:cNvPr id="3" name="Imagen 2"/>
          <p:cNvPicPr>
            <a:picLocks noChangeAspect="1"/>
          </p:cNvPicPr>
          <p:nvPr/>
        </p:nvPicPr>
        <p:blipFill>
          <a:blip r:embed="rId3"/>
          <a:stretch>
            <a:fillRect/>
          </a:stretch>
        </p:blipFill>
        <p:spPr>
          <a:xfrm>
            <a:off x="4099621" y="3730770"/>
            <a:ext cx="3854208" cy="2520761"/>
          </a:xfrm>
          <a:prstGeom prst="rect">
            <a:avLst/>
          </a:prstGeom>
        </p:spPr>
      </p:pic>
      <p:pic>
        <p:nvPicPr>
          <p:cNvPr id="4" name="Imagen 3"/>
          <p:cNvPicPr>
            <a:picLocks noChangeAspect="1"/>
          </p:cNvPicPr>
          <p:nvPr/>
        </p:nvPicPr>
        <p:blipFill>
          <a:blip r:embed="rId4"/>
          <a:stretch>
            <a:fillRect/>
          </a:stretch>
        </p:blipFill>
        <p:spPr>
          <a:xfrm>
            <a:off x="8519885" y="3521617"/>
            <a:ext cx="3164297" cy="2710318"/>
          </a:xfrm>
          <a:prstGeom prst="rect">
            <a:avLst/>
          </a:prstGeom>
        </p:spPr>
      </p:pic>
      <p:pic>
        <p:nvPicPr>
          <p:cNvPr id="5" name="Imagen 4"/>
          <p:cNvPicPr>
            <a:picLocks noChangeAspect="1"/>
          </p:cNvPicPr>
          <p:nvPr/>
        </p:nvPicPr>
        <p:blipFill>
          <a:blip r:embed="rId5"/>
          <a:stretch>
            <a:fillRect/>
          </a:stretch>
        </p:blipFill>
        <p:spPr>
          <a:xfrm>
            <a:off x="3221924" y="1131949"/>
            <a:ext cx="3136841" cy="2185729"/>
          </a:xfrm>
          <a:prstGeom prst="rect">
            <a:avLst/>
          </a:prstGeom>
        </p:spPr>
      </p:pic>
      <p:pic>
        <p:nvPicPr>
          <p:cNvPr id="6" name="Imagen 5"/>
          <p:cNvPicPr>
            <a:picLocks noChangeAspect="1"/>
          </p:cNvPicPr>
          <p:nvPr/>
        </p:nvPicPr>
        <p:blipFill>
          <a:blip r:embed="rId6"/>
          <a:stretch>
            <a:fillRect/>
          </a:stretch>
        </p:blipFill>
        <p:spPr>
          <a:xfrm>
            <a:off x="9431403" y="1469809"/>
            <a:ext cx="1026812" cy="2774676"/>
          </a:xfrm>
          <a:prstGeom prst="rect">
            <a:avLst/>
          </a:prstGeom>
        </p:spPr>
      </p:pic>
      <p:pic>
        <p:nvPicPr>
          <p:cNvPr id="7" name="Imagen 6"/>
          <p:cNvPicPr>
            <a:picLocks noChangeAspect="1"/>
          </p:cNvPicPr>
          <p:nvPr/>
        </p:nvPicPr>
        <p:blipFill>
          <a:blip r:embed="rId7"/>
          <a:stretch>
            <a:fillRect/>
          </a:stretch>
        </p:blipFill>
        <p:spPr>
          <a:xfrm>
            <a:off x="932832" y="905024"/>
            <a:ext cx="2126250" cy="1788750"/>
          </a:xfrm>
          <a:prstGeom prst="rect">
            <a:avLst/>
          </a:prstGeom>
        </p:spPr>
      </p:pic>
    </p:spTree>
    <p:extLst>
      <p:ext uri="{BB962C8B-B14F-4D97-AF65-F5344CB8AC3E}">
        <p14:creationId xmlns:p14="http://schemas.microsoft.com/office/powerpoint/2010/main" val="424172667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ítulo 1">
            <a:extLst>
              <a:ext uri="{FF2B5EF4-FFF2-40B4-BE49-F238E27FC236}">
                <a16:creationId xmlns:a16="http://schemas.microsoft.com/office/drawing/2014/main" id="{FD24E820-BCE2-4D99-8568-11F81C5CE323}"/>
              </a:ext>
            </a:extLst>
          </p:cNvPr>
          <p:cNvSpPr txBox="1">
            <a:spLocks/>
          </p:cNvSpPr>
          <p:nvPr/>
        </p:nvSpPr>
        <p:spPr>
          <a:xfrm>
            <a:off x="2121728" y="219985"/>
            <a:ext cx="8474075" cy="708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solidFill>
                  <a:schemeClr val="tx2">
                    <a:lumMod val="60000"/>
                    <a:lumOff val="40000"/>
                  </a:schemeClr>
                </a:solidFill>
              </a:rPr>
              <a:t>Editables</a:t>
            </a:r>
            <a:endParaRPr lang="es-PE" dirty="0">
              <a:solidFill>
                <a:schemeClr val="tx2">
                  <a:lumMod val="60000"/>
                  <a:lumOff val="40000"/>
                </a:schemeClr>
              </a:solidFill>
            </a:endParaRPr>
          </a:p>
        </p:txBody>
      </p:sp>
      <p:pic>
        <p:nvPicPr>
          <p:cNvPr id="2" name="Imagen 1"/>
          <p:cNvPicPr>
            <a:picLocks noChangeAspect="1"/>
          </p:cNvPicPr>
          <p:nvPr/>
        </p:nvPicPr>
        <p:blipFill>
          <a:blip r:embed="rId2"/>
          <a:stretch>
            <a:fillRect/>
          </a:stretch>
        </p:blipFill>
        <p:spPr>
          <a:xfrm>
            <a:off x="653175" y="928010"/>
            <a:ext cx="2726006" cy="3234686"/>
          </a:xfrm>
          <a:prstGeom prst="rect">
            <a:avLst/>
          </a:prstGeom>
        </p:spPr>
      </p:pic>
      <p:pic>
        <p:nvPicPr>
          <p:cNvPr id="3" name="Imagen 2"/>
          <p:cNvPicPr>
            <a:picLocks noChangeAspect="1"/>
          </p:cNvPicPr>
          <p:nvPr/>
        </p:nvPicPr>
        <p:blipFill>
          <a:blip r:embed="rId3"/>
          <a:stretch>
            <a:fillRect/>
          </a:stretch>
        </p:blipFill>
        <p:spPr>
          <a:xfrm>
            <a:off x="653175" y="4620514"/>
            <a:ext cx="3487500" cy="1710000"/>
          </a:xfrm>
          <a:prstGeom prst="rect">
            <a:avLst/>
          </a:prstGeom>
        </p:spPr>
      </p:pic>
      <p:pic>
        <p:nvPicPr>
          <p:cNvPr id="4" name="Imagen 3"/>
          <p:cNvPicPr>
            <a:picLocks noChangeAspect="1"/>
          </p:cNvPicPr>
          <p:nvPr/>
        </p:nvPicPr>
        <p:blipFill>
          <a:blip r:embed="rId4"/>
          <a:stretch>
            <a:fillRect/>
          </a:stretch>
        </p:blipFill>
        <p:spPr>
          <a:xfrm>
            <a:off x="4955525" y="4162696"/>
            <a:ext cx="1788339" cy="2230546"/>
          </a:xfrm>
          <a:prstGeom prst="rect">
            <a:avLst/>
          </a:prstGeom>
        </p:spPr>
      </p:pic>
      <p:pic>
        <p:nvPicPr>
          <p:cNvPr id="5" name="Imagen 4"/>
          <p:cNvPicPr>
            <a:picLocks noChangeAspect="1"/>
          </p:cNvPicPr>
          <p:nvPr/>
        </p:nvPicPr>
        <p:blipFill>
          <a:blip r:embed="rId5"/>
          <a:stretch>
            <a:fillRect/>
          </a:stretch>
        </p:blipFill>
        <p:spPr>
          <a:xfrm flipH="1">
            <a:off x="9162985" y="3375623"/>
            <a:ext cx="2303299" cy="2954891"/>
          </a:xfrm>
          <a:prstGeom prst="rect">
            <a:avLst/>
          </a:prstGeom>
        </p:spPr>
      </p:pic>
      <p:pic>
        <p:nvPicPr>
          <p:cNvPr id="6" name="Imagen 5"/>
          <p:cNvPicPr>
            <a:picLocks noChangeAspect="1"/>
          </p:cNvPicPr>
          <p:nvPr/>
        </p:nvPicPr>
        <p:blipFill>
          <a:blip r:embed="rId6"/>
          <a:stretch>
            <a:fillRect/>
          </a:stretch>
        </p:blipFill>
        <p:spPr>
          <a:xfrm>
            <a:off x="4089897" y="1769251"/>
            <a:ext cx="2181186" cy="2164536"/>
          </a:xfrm>
          <a:prstGeom prst="rect">
            <a:avLst/>
          </a:prstGeom>
        </p:spPr>
      </p:pic>
      <p:pic>
        <p:nvPicPr>
          <p:cNvPr id="7" name="Imagen 6"/>
          <p:cNvPicPr>
            <a:picLocks noChangeAspect="1"/>
          </p:cNvPicPr>
          <p:nvPr/>
        </p:nvPicPr>
        <p:blipFill>
          <a:blip r:embed="rId7"/>
          <a:stretch>
            <a:fillRect/>
          </a:stretch>
        </p:blipFill>
        <p:spPr>
          <a:xfrm>
            <a:off x="7376056" y="4138036"/>
            <a:ext cx="1376058" cy="2255206"/>
          </a:xfrm>
          <a:prstGeom prst="rect">
            <a:avLst/>
          </a:prstGeom>
        </p:spPr>
      </p:pic>
      <p:pic>
        <p:nvPicPr>
          <p:cNvPr id="8" name="Imagen 7"/>
          <p:cNvPicPr>
            <a:picLocks noChangeAspect="1"/>
          </p:cNvPicPr>
          <p:nvPr/>
        </p:nvPicPr>
        <p:blipFill>
          <a:blip r:embed="rId8"/>
          <a:stretch>
            <a:fillRect/>
          </a:stretch>
        </p:blipFill>
        <p:spPr>
          <a:xfrm>
            <a:off x="8789468" y="1199014"/>
            <a:ext cx="1189675" cy="3196142"/>
          </a:xfrm>
          <a:prstGeom prst="rect">
            <a:avLst/>
          </a:prstGeom>
        </p:spPr>
      </p:pic>
      <p:pic>
        <p:nvPicPr>
          <p:cNvPr id="9" name="Imagen 8"/>
          <p:cNvPicPr>
            <a:picLocks noChangeAspect="1"/>
          </p:cNvPicPr>
          <p:nvPr/>
        </p:nvPicPr>
        <p:blipFill>
          <a:blip r:embed="rId9"/>
          <a:stretch>
            <a:fillRect/>
          </a:stretch>
        </p:blipFill>
        <p:spPr>
          <a:xfrm>
            <a:off x="6981799" y="1328203"/>
            <a:ext cx="790135" cy="2628407"/>
          </a:xfrm>
          <a:prstGeom prst="rect">
            <a:avLst/>
          </a:prstGeom>
        </p:spPr>
      </p:pic>
    </p:spTree>
    <p:extLst>
      <p:ext uri="{BB962C8B-B14F-4D97-AF65-F5344CB8AC3E}">
        <p14:creationId xmlns:p14="http://schemas.microsoft.com/office/powerpoint/2010/main" val="45598001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mond 5">
            <a:extLst>
              <a:ext uri="{FF2B5EF4-FFF2-40B4-BE49-F238E27FC236}">
                <a16:creationId xmlns:a16="http://schemas.microsoft.com/office/drawing/2014/main" id="{24600F01-98F1-4D76-A298-20A7CD4A4BA2}"/>
              </a:ext>
            </a:extLst>
          </p:cNvPr>
          <p:cNvSpPr/>
          <p:nvPr/>
        </p:nvSpPr>
        <p:spPr>
          <a:xfrm>
            <a:off x="2817327" y="1332495"/>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 name="Isosceles Triangle 51">
            <a:extLst>
              <a:ext uri="{FF2B5EF4-FFF2-40B4-BE49-F238E27FC236}">
                <a16:creationId xmlns:a16="http://schemas.microsoft.com/office/drawing/2014/main" id="{2D1AEF5D-96A4-4B4E-886E-9AF1D6D05124}"/>
              </a:ext>
            </a:extLst>
          </p:cNvPr>
          <p:cNvSpPr/>
          <p:nvPr/>
        </p:nvSpPr>
        <p:spPr>
          <a:xfrm>
            <a:off x="1978573" y="1403029"/>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 name="Isosceles Triangle 57">
            <a:extLst>
              <a:ext uri="{FF2B5EF4-FFF2-40B4-BE49-F238E27FC236}">
                <a16:creationId xmlns:a16="http://schemas.microsoft.com/office/drawing/2014/main" id="{07F2A86B-28FB-41F4-B4C2-3763C91F9F0A}"/>
              </a:ext>
            </a:extLst>
          </p:cNvPr>
          <p:cNvSpPr/>
          <p:nvPr/>
        </p:nvSpPr>
        <p:spPr>
          <a:xfrm>
            <a:off x="2819413" y="4360549"/>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cs typeface="+mn-cs"/>
            </a:endParaRPr>
          </a:p>
        </p:txBody>
      </p:sp>
      <p:sp>
        <p:nvSpPr>
          <p:cNvPr id="9" name="Rectangle 7">
            <a:extLst>
              <a:ext uri="{FF2B5EF4-FFF2-40B4-BE49-F238E27FC236}">
                <a16:creationId xmlns:a16="http://schemas.microsoft.com/office/drawing/2014/main" id="{B8C637E7-8296-4DBA-85E5-0962C990C480}"/>
              </a:ext>
            </a:extLst>
          </p:cNvPr>
          <p:cNvSpPr/>
          <p:nvPr/>
        </p:nvSpPr>
        <p:spPr>
          <a:xfrm rot="18900000">
            <a:off x="6290992" y="3494901"/>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0" name="Parallelogram 15">
            <a:extLst>
              <a:ext uri="{FF2B5EF4-FFF2-40B4-BE49-F238E27FC236}">
                <a16:creationId xmlns:a16="http://schemas.microsoft.com/office/drawing/2014/main" id="{124A4932-5504-452A-96F9-B8F3F60CE407}"/>
              </a:ext>
            </a:extLst>
          </p:cNvPr>
          <p:cNvSpPr/>
          <p:nvPr/>
        </p:nvSpPr>
        <p:spPr>
          <a:xfrm flipH="1">
            <a:off x="1972283" y="4482252"/>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1" name="Freeform 19">
            <a:extLst>
              <a:ext uri="{FF2B5EF4-FFF2-40B4-BE49-F238E27FC236}">
                <a16:creationId xmlns:a16="http://schemas.microsoft.com/office/drawing/2014/main" id="{0588D0D4-B390-4AC1-AB06-F594C8C9D377}"/>
              </a:ext>
            </a:extLst>
          </p:cNvPr>
          <p:cNvSpPr/>
          <p:nvPr/>
        </p:nvSpPr>
        <p:spPr>
          <a:xfrm>
            <a:off x="4450667" y="3482849"/>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2" name="Rectangle 30">
            <a:extLst>
              <a:ext uri="{FF2B5EF4-FFF2-40B4-BE49-F238E27FC236}">
                <a16:creationId xmlns:a16="http://schemas.microsoft.com/office/drawing/2014/main" id="{FB442E2A-D64E-426E-BACB-5A4400DB5F59}"/>
              </a:ext>
            </a:extLst>
          </p:cNvPr>
          <p:cNvSpPr/>
          <p:nvPr/>
        </p:nvSpPr>
        <p:spPr>
          <a:xfrm>
            <a:off x="7768958" y="3440909"/>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3" name="Rectangle 7">
            <a:extLst>
              <a:ext uri="{FF2B5EF4-FFF2-40B4-BE49-F238E27FC236}">
                <a16:creationId xmlns:a16="http://schemas.microsoft.com/office/drawing/2014/main" id="{385BD1DA-6E0E-4E33-A385-336518982BE5}"/>
              </a:ext>
            </a:extLst>
          </p:cNvPr>
          <p:cNvSpPr/>
          <p:nvPr/>
        </p:nvSpPr>
        <p:spPr>
          <a:xfrm>
            <a:off x="3656081" y="1359059"/>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4" name="Rectangle 15">
            <a:extLst>
              <a:ext uri="{FF2B5EF4-FFF2-40B4-BE49-F238E27FC236}">
                <a16:creationId xmlns:a16="http://schemas.microsoft.com/office/drawing/2014/main" id="{D333D9D4-EF8B-46B6-9576-359EA78825F0}"/>
              </a:ext>
            </a:extLst>
          </p:cNvPr>
          <p:cNvSpPr/>
          <p:nvPr/>
        </p:nvSpPr>
        <p:spPr>
          <a:xfrm rot="5400000">
            <a:off x="4442941" y="1359058"/>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5" name="Pie 24">
            <a:extLst>
              <a:ext uri="{FF2B5EF4-FFF2-40B4-BE49-F238E27FC236}">
                <a16:creationId xmlns:a16="http://schemas.microsoft.com/office/drawing/2014/main" id="{4C8D0944-F174-4807-8C05-383E0EE84075}"/>
              </a:ext>
            </a:extLst>
          </p:cNvPr>
          <p:cNvSpPr/>
          <p:nvPr/>
        </p:nvSpPr>
        <p:spPr>
          <a:xfrm>
            <a:off x="3515184" y="4459327"/>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16" name="Parallelogram 30">
            <a:extLst>
              <a:ext uri="{FF2B5EF4-FFF2-40B4-BE49-F238E27FC236}">
                <a16:creationId xmlns:a16="http://schemas.microsoft.com/office/drawing/2014/main" id="{0C34B3BD-4337-4F8F-BF45-FE402439D14F}"/>
              </a:ext>
            </a:extLst>
          </p:cNvPr>
          <p:cNvSpPr/>
          <p:nvPr/>
        </p:nvSpPr>
        <p:spPr>
          <a:xfrm flipH="1">
            <a:off x="7743715" y="2368109"/>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7" name="Block Arc 14">
            <a:extLst>
              <a:ext uri="{FF2B5EF4-FFF2-40B4-BE49-F238E27FC236}">
                <a16:creationId xmlns:a16="http://schemas.microsoft.com/office/drawing/2014/main" id="{8404038A-988A-4670-84A5-097392CB2663}"/>
              </a:ext>
            </a:extLst>
          </p:cNvPr>
          <p:cNvSpPr/>
          <p:nvPr/>
        </p:nvSpPr>
        <p:spPr>
          <a:xfrm rot="16200000">
            <a:off x="5230615" y="1310955"/>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18" name="Block Arc 41">
            <a:extLst>
              <a:ext uri="{FF2B5EF4-FFF2-40B4-BE49-F238E27FC236}">
                <a16:creationId xmlns:a16="http://schemas.microsoft.com/office/drawing/2014/main" id="{9C8679A1-CF7E-49B7-8BDE-C8AA943FC9C8}"/>
              </a:ext>
            </a:extLst>
          </p:cNvPr>
          <p:cNvSpPr/>
          <p:nvPr/>
        </p:nvSpPr>
        <p:spPr>
          <a:xfrm>
            <a:off x="6113808" y="1264645"/>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19" name="Right Triangle 17">
            <a:extLst>
              <a:ext uri="{FF2B5EF4-FFF2-40B4-BE49-F238E27FC236}">
                <a16:creationId xmlns:a16="http://schemas.microsoft.com/office/drawing/2014/main" id="{EC618A62-427D-40B0-94E8-5525B8322F6A}"/>
              </a:ext>
            </a:extLst>
          </p:cNvPr>
          <p:cNvSpPr/>
          <p:nvPr/>
        </p:nvSpPr>
        <p:spPr>
          <a:xfrm>
            <a:off x="4411003" y="4441302"/>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0" name="Oval 27">
            <a:extLst>
              <a:ext uri="{FF2B5EF4-FFF2-40B4-BE49-F238E27FC236}">
                <a16:creationId xmlns:a16="http://schemas.microsoft.com/office/drawing/2014/main" id="{67EE00C2-11D5-448F-B5E2-39CF1C5309C9}"/>
              </a:ext>
            </a:extLst>
          </p:cNvPr>
          <p:cNvSpPr/>
          <p:nvPr/>
        </p:nvSpPr>
        <p:spPr>
          <a:xfrm>
            <a:off x="1123753" y="5309527"/>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1" name="Parallelogram 15">
            <a:extLst>
              <a:ext uri="{FF2B5EF4-FFF2-40B4-BE49-F238E27FC236}">
                <a16:creationId xmlns:a16="http://schemas.microsoft.com/office/drawing/2014/main" id="{F96D8624-1410-4124-8AD8-8A73AEDD45E2}"/>
              </a:ext>
            </a:extLst>
          </p:cNvPr>
          <p:cNvSpPr/>
          <p:nvPr/>
        </p:nvSpPr>
        <p:spPr>
          <a:xfrm rot="16200000">
            <a:off x="5242120" y="3385474"/>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2" name="Round Same Side Corner Rectangle 21">
            <a:extLst>
              <a:ext uri="{FF2B5EF4-FFF2-40B4-BE49-F238E27FC236}">
                <a16:creationId xmlns:a16="http://schemas.microsoft.com/office/drawing/2014/main" id="{1ECECD11-F081-4548-9AE2-E114A169BA21}"/>
              </a:ext>
            </a:extLst>
          </p:cNvPr>
          <p:cNvSpPr/>
          <p:nvPr/>
        </p:nvSpPr>
        <p:spPr>
          <a:xfrm rot="10800000">
            <a:off x="6016320" y="2384275"/>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3" name="Oval 26">
            <a:extLst>
              <a:ext uri="{FF2B5EF4-FFF2-40B4-BE49-F238E27FC236}">
                <a16:creationId xmlns:a16="http://schemas.microsoft.com/office/drawing/2014/main" id="{1B4F62DA-C7A1-4E3D-B8DB-E02D0530481E}"/>
              </a:ext>
            </a:extLst>
          </p:cNvPr>
          <p:cNvSpPr/>
          <p:nvPr/>
        </p:nvSpPr>
        <p:spPr>
          <a:xfrm>
            <a:off x="3672199" y="3427618"/>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4" name="Freeform 32">
            <a:extLst>
              <a:ext uri="{FF2B5EF4-FFF2-40B4-BE49-F238E27FC236}">
                <a16:creationId xmlns:a16="http://schemas.microsoft.com/office/drawing/2014/main" id="{984E6250-F494-415E-8B9A-1EE994A92946}"/>
              </a:ext>
            </a:extLst>
          </p:cNvPr>
          <p:cNvSpPr/>
          <p:nvPr/>
        </p:nvSpPr>
        <p:spPr>
          <a:xfrm>
            <a:off x="1065480" y="1321203"/>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5" name="Rounded Rectangle 10">
            <a:extLst>
              <a:ext uri="{FF2B5EF4-FFF2-40B4-BE49-F238E27FC236}">
                <a16:creationId xmlns:a16="http://schemas.microsoft.com/office/drawing/2014/main" id="{92A8D229-C569-4D7B-AE4B-78A78056CC0B}"/>
              </a:ext>
            </a:extLst>
          </p:cNvPr>
          <p:cNvSpPr/>
          <p:nvPr/>
        </p:nvSpPr>
        <p:spPr>
          <a:xfrm>
            <a:off x="5239459" y="2356330"/>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6" name="Rounded Rectangle 32">
            <a:extLst>
              <a:ext uri="{FF2B5EF4-FFF2-40B4-BE49-F238E27FC236}">
                <a16:creationId xmlns:a16="http://schemas.microsoft.com/office/drawing/2014/main" id="{AF6F4ADA-ED79-4005-BF55-519A32062F38}"/>
              </a:ext>
            </a:extLst>
          </p:cNvPr>
          <p:cNvSpPr/>
          <p:nvPr/>
        </p:nvSpPr>
        <p:spPr>
          <a:xfrm>
            <a:off x="6884851" y="3463798"/>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7" name="Trapezoid 13">
            <a:extLst>
              <a:ext uri="{FF2B5EF4-FFF2-40B4-BE49-F238E27FC236}">
                <a16:creationId xmlns:a16="http://schemas.microsoft.com/office/drawing/2014/main" id="{4240432B-C3A6-4AFA-9836-00A01A36AC40}"/>
              </a:ext>
            </a:extLst>
          </p:cNvPr>
          <p:cNvSpPr/>
          <p:nvPr/>
        </p:nvSpPr>
        <p:spPr>
          <a:xfrm>
            <a:off x="2029473" y="2378586"/>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8" name="Rounded Rectangle 7">
            <a:extLst>
              <a:ext uri="{FF2B5EF4-FFF2-40B4-BE49-F238E27FC236}">
                <a16:creationId xmlns:a16="http://schemas.microsoft.com/office/drawing/2014/main" id="{1188EE8C-B9C1-4FB2-AF01-8E97F5F03AB0}"/>
              </a:ext>
            </a:extLst>
          </p:cNvPr>
          <p:cNvSpPr/>
          <p:nvPr/>
        </p:nvSpPr>
        <p:spPr>
          <a:xfrm>
            <a:off x="4563473" y="2367847"/>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9" name="Rectangle 18">
            <a:extLst>
              <a:ext uri="{FF2B5EF4-FFF2-40B4-BE49-F238E27FC236}">
                <a16:creationId xmlns:a16="http://schemas.microsoft.com/office/drawing/2014/main" id="{EE30889B-0E64-4E36-A977-EEC257906028}"/>
              </a:ext>
            </a:extLst>
          </p:cNvPr>
          <p:cNvSpPr/>
          <p:nvPr/>
        </p:nvSpPr>
        <p:spPr>
          <a:xfrm>
            <a:off x="2964009" y="2407518"/>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0" name="Rounded Rectangle 25">
            <a:extLst>
              <a:ext uri="{FF2B5EF4-FFF2-40B4-BE49-F238E27FC236}">
                <a16:creationId xmlns:a16="http://schemas.microsoft.com/office/drawing/2014/main" id="{57A89137-5670-4575-A9D5-5859D97AE527}"/>
              </a:ext>
            </a:extLst>
          </p:cNvPr>
          <p:cNvSpPr/>
          <p:nvPr/>
        </p:nvSpPr>
        <p:spPr>
          <a:xfrm>
            <a:off x="3859755" y="2392365"/>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1" name="Chord 14">
            <a:extLst>
              <a:ext uri="{FF2B5EF4-FFF2-40B4-BE49-F238E27FC236}">
                <a16:creationId xmlns:a16="http://schemas.microsoft.com/office/drawing/2014/main" id="{BA6E5608-C9B4-4426-8A1E-910DD37FA5F5}"/>
              </a:ext>
            </a:extLst>
          </p:cNvPr>
          <p:cNvSpPr/>
          <p:nvPr/>
        </p:nvSpPr>
        <p:spPr>
          <a:xfrm>
            <a:off x="2625202" y="5375681"/>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2" name="Rounded Rectangle 6">
            <a:extLst>
              <a:ext uri="{FF2B5EF4-FFF2-40B4-BE49-F238E27FC236}">
                <a16:creationId xmlns:a16="http://schemas.microsoft.com/office/drawing/2014/main" id="{A18AD33F-77C4-4AB5-92D5-2AA12685077D}"/>
              </a:ext>
            </a:extLst>
          </p:cNvPr>
          <p:cNvSpPr/>
          <p:nvPr/>
        </p:nvSpPr>
        <p:spPr>
          <a:xfrm>
            <a:off x="1116630" y="2311979"/>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3" name="Oval 66">
            <a:extLst>
              <a:ext uri="{FF2B5EF4-FFF2-40B4-BE49-F238E27FC236}">
                <a16:creationId xmlns:a16="http://schemas.microsoft.com/office/drawing/2014/main" id="{D3F26911-4952-47B6-AC54-F93C92E67D4D}"/>
              </a:ext>
            </a:extLst>
          </p:cNvPr>
          <p:cNvSpPr/>
          <p:nvPr/>
        </p:nvSpPr>
        <p:spPr>
          <a:xfrm rot="20700000">
            <a:off x="2842793" y="3474549"/>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4" name="Isosceles Triangle 13">
            <a:extLst>
              <a:ext uri="{FF2B5EF4-FFF2-40B4-BE49-F238E27FC236}">
                <a16:creationId xmlns:a16="http://schemas.microsoft.com/office/drawing/2014/main" id="{25866005-A603-4139-AA97-43B9126E4D76}"/>
              </a:ext>
            </a:extLst>
          </p:cNvPr>
          <p:cNvSpPr/>
          <p:nvPr/>
        </p:nvSpPr>
        <p:spPr>
          <a:xfrm rot="10800000">
            <a:off x="1893477" y="5326286"/>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5" name="Smiley Face 14">
            <a:extLst>
              <a:ext uri="{FF2B5EF4-FFF2-40B4-BE49-F238E27FC236}">
                <a16:creationId xmlns:a16="http://schemas.microsoft.com/office/drawing/2014/main" id="{83707BBF-E8CB-4031-A7B3-023C506F7DF1}"/>
              </a:ext>
            </a:extLst>
          </p:cNvPr>
          <p:cNvSpPr/>
          <p:nvPr/>
        </p:nvSpPr>
        <p:spPr>
          <a:xfrm>
            <a:off x="4322299" y="5419169"/>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6" name="Smiley Face 12">
            <a:extLst>
              <a:ext uri="{FF2B5EF4-FFF2-40B4-BE49-F238E27FC236}">
                <a16:creationId xmlns:a16="http://schemas.microsoft.com/office/drawing/2014/main" id="{45BC9B6E-022D-491F-8E3D-0FED58F7EA87}"/>
              </a:ext>
            </a:extLst>
          </p:cNvPr>
          <p:cNvSpPr/>
          <p:nvPr/>
        </p:nvSpPr>
        <p:spPr>
          <a:xfrm>
            <a:off x="6865879" y="5419169"/>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7" name="Smiley Face 15">
            <a:extLst>
              <a:ext uri="{FF2B5EF4-FFF2-40B4-BE49-F238E27FC236}">
                <a16:creationId xmlns:a16="http://schemas.microsoft.com/office/drawing/2014/main" id="{582DB385-7EB7-4BFD-B554-3EC95F5CF553}"/>
              </a:ext>
            </a:extLst>
          </p:cNvPr>
          <p:cNvSpPr/>
          <p:nvPr/>
        </p:nvSpPr>
        <p:spPr>
          <a:xfrm>
            <a:off x="5174252" y="5422240"/>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8" name="Oval 37">
            <a:extLst>
              <a:ext uri="{FF2B5EF4-FFF2-40B4-BE49-F238E27FC236}">
                <a16:creationId xmlns:a16="http://schemas.microsoft.com/office/drawing/2014/main" id="{BEB0C46E-C001-44F6-8659-12BAD51CDE0E}"/>
              </a:ext>
            </a:extLst>
          </p:cNvPr>
          <p:cNvSpPr/>
          <p:nvPr/>
        </p:nvSpPr>
        <p:spPr>
          <a:xfrm>
            <a:off x="7717833" y="5415767"/>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9" name="Smiley Face 14">
            <a:extLst>
              <a:ext uri="{FF2B5EF4-FFF2-40B4-BE49-F238E27FC236}">
                <a16:creationId xmlns:a16="http://schemas.microsoft.com/office/drawing/2014/main" id="{048F1954-3FFE-4038-99E8-C86F9099A8E9}"/>
              </a:ext>
            </a:extLst>
          </p:cNvPr>
          <p:cNvSpPr/>
          <p:nvPr/>
        </p:nvSpPr>
        <p:spPr>
          <a:xfrm>
            <a:off x="6020065" y="5422240"/>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0" name="Rectangle 16">
            <a:extLst>
              <a:ext uri="{FF2B5EF4-FFF2-40B4-BE49-F238E27FC236}">
                <a16:creationId xmlns:a16="http://schemas.microsoft.com/office/drawing/2014/main" id="{38A4ACB7-D50F-4478-8C2A-3652F274972C}"/>
              </a:ext>
            </a:extLst>
          </p:cNvPr>
          <p:cNvSpPr/>
          <p:nvPr/>
        </p:nvSpPr>
        <p:spPr>
          <a:xfrm rot="2700000">
            <a:off x="2030955" y="3360493"/>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1" name="Rectangle 9">
            <a:extLst>
              <a:ext uri="{FF2B5EF4-FFF2-40B4-BE49-F238E27FC236}">
                <a16:creationId xmlns:a16="http://schemas.microsoft.com/office/drawing/2014/main" id="{54E30149-A365-461E-8A30-7CB396EE1A55}"/>
              </a:ext>
            </a:extLst>
          </p:cNvPr>
          <p:cNvSpPr/>
          <p:nvPr/>
        </p:nvSpPr>
        <p:spPr>
          <a:xfrm>
            <a:off x="1106431" y="3385590"/>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2" name="Round Same Side Corner Rectangle 6">
            <a:extLst>
              <a:ext uri="{FF2B5EF4-FFF2-40B4-BE49-F238E27FC236}">
                <a16:creationId xmlns:a16="http://schemas.microsoft.com/office/drawing/2014/main" id="{DB34905C-38D2-465D-A9B6-52D9E1AC00E0}"/>
              </a:ext>
            </a:extLst>
          </p:cNvPr>
          <p:cNvSpPr/>
          <p:nvPr/>
        </p:nvSpPr>
        <p:spPr>
          <a:xfrm rot="2700000">
            <a:off x="3684285" y="5316825"/>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3" name="Frame 17">
            <a:extLst>
              <a:ext uri="{FF2B5EF4-FFF2-40B4-BE49-F238E27FC236}">
                <a16:creationId xmlns:a16="http://schemas.microsoft.com/office/drawing/2014/main" id="{0ECA16A1-8988-48D2-8281-216FE94C7EDF}"/>
              </a:ext>
            </a:extLst>
          </p:cNvPr>
          <p:cNvSpPr/>
          <p:nvPr/>
        </p:nvSpPr>
        <p:spPr>
          <a:xfrm>
            <a:off x="1081492" y="4453760"/>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AFAF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4" name="Rounded Rectangle 5">
            <a:extLst>
              <a:ext uri="{FF2B5EF4-FFF2-40B4-BE49-F238E27FC236}">
                <a16:creationId xmlns:a16="http://schemas.microsoft.com/office/drawing/2014/main" id="{D9FE26BD-F9AC-4B9B-943A-EB0E47740890}"/>
              </a:ext>
            </a:extLst>
          </p:cNvPr>
          <p:cNvSpPr/>
          <p:nvPr/>
        </p:nvSpPr>
        <p:spPr>
          <a:xfrm flipH="1">
            <a:off x="6807677" y="2394449"/>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7D7D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5" name="Teardrop 1">
            <a:extLst>
              <a:ext uri="{FF2B5EF4-FFF2-40B4-BE49-F238E27FC236}">
                <a16:creationId xmlns:a16="http://schemas.microsoft.com/office/drawing/2014/main" id="{A73E21DD-65DE-40AA-98CA-D4E0DABCC121}"/>
              </a:ext>
            </a:extLst>
          </p:cNvPr>
          <p:cNvSpPr/>
          <p:nvPr/>
        </p:nvSpPr>
        <p:spPr>
          <a:xfrm rot="18805991">
            <a:off x="6831949" y="1379691"/>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6" name="Rectangle 130">
            <a:extLst>
              <a:ext uri="{FF2B5EF4-FFF2-40B4-BE49-F238E27FC236}">
                <a16:creationId xmlns:a16="http://schemas.microsoft.com/office/drawing/2014/main" id="{BBA540D7-A86A-4480-9629-8169F8B261FF}"/>
              </a:ext>
            </a:extLst>
          </p:cNvPr>
          <p:cNvSpPr/>
          <p:nvPr/>
        </p:nvSpPr>
        <p:spPr>
          <a:xfrm>
            <a:off x="7638077" y="1379757"/>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7" name="Right Triangle 17">
            <a:extLst>
              <a:ext uri="{FF2B5EF4-FFF2-40B4-BE49-F238E27FC236}">
                <a16:creationId xmlns:a16="http://schemas.microsoft.com/office/drawing/2014/main" id="{16289881-620D-4860-85C2-E5B782AF1A36}"/>
              </a:ext>
            </a:extLst>
          </p:cNvPr>
          <p:cNvSpPr>
            <a:spLocks noChangeAspect="1"/>
          </p:cNvSpPr>
          <p:nvPr/>
        </p:nvSpPr>
        <p:spPr>
          <a:xfrm>
            <a:off x="6068730" y="4418369"/>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8" name="Right Triangle 17">
            <a:extLst>
              <a:ext uri="{FF2B5EF4-FFF2-40B4-BE49-F238E27FC236}">
                <a16:creationId xmlns:a16="http://schemas.microsoft.com/office/drawing/2014/main" id="{490DB62E-166E-4E67-A83C-CFFAD304C772}"/>
              </a:ext>
            </a:extLst>
          </p:cNvPr>
          <p:cNvSpPr>
            <a:spLocks noChangeAspect="1"/>
          </p:cNvSpPr>
          <p:nvPr/>
        </p:nvSpPr>
        <p:spPr>
          <a:xfrm>
            <a:off x="5193688" y="4418369"/>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9" name="Right Triangle 17">
            <a:extLst>
              <a:ext uri="{FF2B5EF4-FFF2-40B4-BE49-F238E27FC236}">
                <a16:creationId xmlns:a16="http://schemas.microsoft.com/office/drawing/2014/main" id="{4017BFBC-26E8-49C9-BB74-901E41D6B896}"/>
              </a:ext>
            </a:extLst>
          </p:cNvPr>
          <p:cNvSpPr>
            <a:spLocks noChangeAspect="1"/>
          </p:cNvSpPr>
          <p:nvPr/>
        </p:nvSpPr>
        <p:spPr>
          <a:xfrm>
            <a:off x="6943772" y="4418369"/>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0" name="Oval 44">
            <a:extLst>
              <a:ext uri="{FF2B5EF4-FFF2-40B4-BE49-F238E27FC236}">
                <a16:creationId xmlns:a16="http://schemas.microsoft.com/office/drawing/2014/main" id="{C7925E6A-9FA0-482A-896C-469D6788FAFE}"/>
              </a:ext>
            </a:extLst>
          </p:cNvPr>
          <p:cNvSpPr>
            <a:spLocks noChangeAspect="1"/>
          </p:cNvSpPr>
          <p:nvPr/>
        </p:nvSpPr>
        <p:spPr>
          <a:xfrm>
            <a:off x="7818813" y="4418369"/>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1" name="Título 1">
            <a:extLst>
              <a:ext uri="{FF2B5EF4-FFF2-40B4-BE49-F238E27FC236}">
                <a16:creationId xmlns:a16="http://schemas.microsoft.com/office/drawing/2014/main" id="{FD24E820-BCE2-4D99-8568-11F81C5CE323}"/>
              </a:ext>
            </a:extLst>
          </p:cNvPr>
          <p:cNvSpPr txBox="1">
            <a:spLocks/>
          </p:cNvSpPr>
          <p:nvPr/>
        </p:nvSpPr>
        <p:spPr>
          <a:xfrm>
            <a:off x="2121728" y="219985"/>
            <a:ext cx="8474075" cy="708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solidFill>
                  <a:schemeClr val="tx2">
                    <a:lumMod val="60000"/>
                    <a:lumOff val="40000"/>
                  </a:schemeClr>
                </a:solidFill>
              </a:rPr>
              <a:t>Editables</a:t>
            </a:r>
            <a:endParaRPr lang="es-PE" dirty="0">
              <a:solidFill>
                <a:schemeClr val="tx2">
                  <a:lumMod val="60000"/>
                  <a:lumOff val="40000"/>
                </a:schemeClr>
              </a:solidFill>
            </a:endParaRPr>
          </a:p>
        </p:txBody>
      </p:sp>
    </p:spTree>
    <p:extLst>
      <p:ext uri="{BB962C8B-B14F-4D97-AF65-F5344CB8AC3E}">
        <p14:creationId xmlns:p14="http://schemas.microsoft.com/office/powerpoint/2010/main" val="148513234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mond 5">
            <a:extLst>
              <a:ext uri="{FF2B5EF4-FFF2-40B4-BE49-F238E27FC236}">
                <a16:creationId xmlns:a16="http://schemas.microsoft.com/office/drawing/2014/main" id="{24600F01-98F1-4D76-A298-20A7CD4A4BA2}"/>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 name="Isosceles Triangle 51">
            <a:extLst>
              <a:ext uri="{FF2B5EF4-FFF2-40B4-BE49-F238E27FC236}">
                <a16:creationId xmlns:a16="http://schemas.microsoft.com/office/drawing/2014/main" id="{2D1AEF5D-96A4-4B4E-886E-9AF1D6D05124}"/>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 name="Isosceles Triangle 57">
            <a:extLst>
              <a:ext uri="{FF2B5EF4-FFF2-40B4-BE49-F238E27FC236}">
                <a16:creationId xmlns:a16="http://schemas.microsoft.com/office/drawing/2014/main" id="{07F2A86B-28FB-41F4-B4C2-3763C91F9F0A}"/>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cs typeface="+mn-cs"/>
            </a:endParaRPr>
          </a:p>
        </p:txBody>
      </p:sp>
      <p:sp>
        <p:nvSpPr>
          <p:cNvPr id="9" name="Rectangle 7">
            <a:extLst>
              <a:ext uri="{FF2B5EF4-FFF2-40B4-BE49-F238E27FC236}">
                <a16:creationId xmlns:a16="http://schemas.microsoft.com/office/drawing/2014/main" id="{B8C637E7-8296-4DBA-85E5-0962C990C480}"/>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0" name="Parallelogram 15">
            <a:extLst>
              <a:ext uri="{FF2B5EF4-FFF2-40B4-BE49-F238E27FC236}">
                <a16:creationId xmlns:a16="http://schemas.microsoft.com/office/drawing/2014/main" id="{124A4932-5504-452A-96F9-B8F3F60CE407}"/>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1" name="Freeform 19">
            <a:extLst>
              <a:ext uri="{FF2B5EF4-FFF2-40B4-BE49-F238E27FC236}">
                <a16:creationId xmlns:a16="http://schemas.microsoft.com/office/drawing/2014/main" id="{0588D0D4-B390-4AC1-AB06-F594C8C9D377}"/>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2" name="Rectangle 30">
            <a:extLst>
              <a:ext uri="{FF2B5EF4-FFF2-40B4-BE49-F238E27FC236}">
                <a16:creationId xmlns:a16="http://schemas.microsoft.com/office/drawing/2014/main" id="{FB442E2A-D64E-426E-BACB-5A4400DB5F59}"/>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3" name="Rectangle 7">
            <a:extLst>
              <a:ext uri="{FF2B5EF4-FFF2-40B4-BE49-F238E27FC236}">
                <a16:creationId xmlns:a16="http://schemas.microsoft.com/office/drawing/2014/main" id="{385BD1DA-6E0E-4E33-A385-336518982BE5}"/>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4" name="Rectangle 15">
            <a:extLst>
              <a:ext uri="{FF2B5EF4-FFF2-40B4-BE49-F238E27FC236}">
                <a16:creationId xmlns:a16="http://schemas.microsoft.com/office/drawing/2014/main" id="{D333D9D4-EF8B-46B6-9576-359EA78825F0}"/>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5" name="Pie 24">
            <a:extLst>
              <a:ext uri="{FF2B5EF4-FFF2-40B4-BE49-F238E27FC236}">
                <a16:creationId xmlns:a16="http://schemas.microsoft.com/office/drawing/2014/main" id="{4C8D0944-F174-4807-8C05-383E0EE84075}"/>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16" name="Parallelogram 30">
            <a:extLst>
              <a:ext uri="{FF2B5EF4-FFF2-40B4-BE49-F238E27FC236}">
                <a16:creationId xmlns:a16="http://schemas.microsoft.com/office/drawing/2014/main" id="{0C34B3BD-4337-4F8F-BF45-FE402439D14F}"/>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7" name="Block Arc 14">
            <a:extLst>
              <a:ext uri="{FF2B5EF4-FFF2-40B4-BE49-F238E27FC236}">
                <a16:creationId xmlns:a16="http://schemas.microsoft.com/office/drawing/2014/main" id="{8404038A-988A-4670-84A5-097392CB2663}"/>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18" name="Block Arc 41">
            <a:extLst>
              <a:ext uri="{FF2B5EF4-FFF2-40B4-BE49-F238E27FC236}">
                <a16:creationId xmlns:a16="http://schemas.microsoft.com/office/drawing/2014/main" id="{9C8679A1-CF7E-49B7-8BDE-C8AA943FC9C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19" name="Right Triangle 17">
            <a:extLst>
              <a:ext uri="{FF2B5EF4-FFF2-40B4-BE49-F238E27FC236}">
                <a16:creationId xmlns:a16="http://schemas.microsoft.com/office/drawing/2014/main" id="{EC618A62-427D-40B0-94E8-5525B8322F6A}"/>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0" name="Oval 27">
            <a:extLst>
              <a:ext uri="{FF2B5EF4-FFF2-40B4-BE49-F238E27FC236}">
                <a16:creationId xmlns:a16="http://schemas.microsoft.com/office/drawing/2014/main" id="{67EE00C2-11D5-448F-B5E2-39CF1C5309C9}"/>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6464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1" name="Parallelogram 15">
            <a:extLst>
              <a:ext uri="{FF2B5EF4-FFF2-40B4-BE49-F238E27FC236}">
                <a16:creationId xmlns:a16="http://schemas.microsoft.com/office/drawing/2014/main" id="{F96D8624-1410-4124-8AD8-8A73AEDD45E2}"/>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2" name="Round Same Side Corner Rectangle 21">
            <a:extLst>
              <a:ext uri="{FF2B5EF4-FFF2-40B4-BE49-F238E27FC236}">
                <a16:creationId xmlns:a16="http://schemas.microsoft.com/office/drawing/2014/main" id="{1ECECD11-F081-4548-9AE2-E114A169BA21}"/>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3" name="Oval 26">
            <a:extLst>
              <a:ext uri="{FF2B5EF4-FFF2-40B4-BE49-F238E27FC236}">
                <a16:creationId xmlns:a16="http://schemas.microsoft.com/office/drawing/2014/main" id="{1B4F62DA-C7A1-4E3D-B8DB-E02D0530481E}"/>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4" name="Freeform 32">
            <a:extLst>
              <a:ext uri="{FF2B5EF4-FFF2-40B4-BE49-F238E27FC236}">
                <a16:creationId xmlns:a16="http://schemas.microsoft.com/office/drawing/2014/main" id="{984E6250-F494-415E-8B9A-1EE994A92946}"/>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5" name="Rounded Rectangle 10">
            <a:extLst>
              <a:ext uri="{FF2B5EF4-FFF2-40B4-BE49-F238E27FC236}">
                <a16:creationId xmlns:a16="http://schemas.microsoft.com/office/drawing/2014/main" id="{92A8D229-C569-4D7B-AE4B-78A78056CC0B}"/>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6" name="Rounded Rectangle 32">
            <a:extLst>
              <a:ext uri="{FF2B5EF4-FFF2-40B4-BE49-F238E27FC236}">
                <a16:creationId xmlns:a16="http://schemas.microsoft.com/office/drawing/2014/main" id="{AF6F4ADA-ED79-4005-BF55-519A32062F38}"/>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7" name="Trapezoid 13">
            <a:extLst>
              <a:ext uri="{FF2B5EF4-FFF2-40B4-BE49-F238E27FC236}">
                <a16:creationId xmlns:a16="http://schemas.microsoft.com/office/drawing/2014/main" id="{4240432B-C3A6-4AFA-9836-00A01A36AC40}"/>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8" name="Rounded Rectangle 7">
            <a:extLst>
              <a:ext uri="{FF2B5EF4-FFF2-40B4-BE49-F238E27FC236}">
                <a16:creationId xmlns:a16="http://schemas.microsoft.com/office/drawing/2014/main" id="{1188EE8C-B9C1-4FB2-AF01-8E97F5F03AB0}"/>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9" name="Rectangle 18">
            <a:extLst>
              <a:ext uri="{FF2B5EF4-FFF2-40B4-BE49-F238E27FC236}">
                <a16:creationId xmlns:a16="http://schemas.microsoft.com/office/drawing/2014/main" id="{EE30889B-0E64-4E36-A977-EEC25790602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0" name="Rounded Rectangle 25">
            <a:extLst>
              <a:ext uri="{FF2B5EF4-FFF2-40B4-BE49-F238E27FC236}">
                <a16:creationId xmlns:a16="http://schemas.microsoft.com/office/drawing/2014/main" id="{57A89137-5670-4575-A9D5-5859D97AE52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1" name="Chord 14">
            <a:extLst>
              <a:ext uri="{FF2B5EF4-FFF2-40B4-BE49-F238E27FC236}">
                <a16:creationId xmlns:a16="http://schemas.microsoft.com/office/drawing/2014/main" id="{BA6E5608-C9B4-4426-8A1E-910DD37FA5F5}"/>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6464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2" name="Rounded Rectangle 6">
            <a:extLst>
              <a:ext uri="{FF2B5EF4-FFF2-40B4-BE49-F238E27FC236}">
                <a16:creationId xmlns:a16="http://schemas.microsoft.com/office/drawing/2014/main" id="{A18AD33F-77C4-4AB5-92D5-2AA12685077D}"/>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7D7D7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3" name="Oval 66">
            <a:extLst>
              <a:ext uri="{FF2B5EF4-FFF2-40B4-BE49-F238E27FC236}">
                <a16:creationId xmlns:a16="http://schemas.microsoft.com/office/drawing/2014/main" id="{D3F26911-4952-47B6-AC54-F93C92E67D4D}"/>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4" name="Isosceles Triangle 13">
            <a:extLst>
              <a:ext uri="{FF2B5EF4-FFF2-40B4-BE49-F238E27FC236}">
                <a16:creationId xmlns:a16="http://schemas.microsoft.com/office/drawing/2014/main" id="{25866005-A603-4139-AA97-43B9126E4D76}"/>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6464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5" name="Smiley Face 14">
            <a:extLst>
              <a:ext uri="{FF2B5EF4-FFF2-40B4-BE49-F238E27FC236}">
                <a16:creationId xmlns:a16="http://schemas.microsoft.com/office/drawing/2014/main" id="{83707BBF-E8CB-4031-A7B3-023C506F7DF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6464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6" name="Smiley Face 12">
            <a:extLst>
              <a:ext uri="{FF2B5EF4-FFF2-40B4-BE49-F238E27FC236}">
                <a16:creationId xmlns:a16="http://schemas.microsoft.com/office/drawing/2014/main" id="{45BC9B6E-022D-491F-8E3D-0FED58F7EA87}"/>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6464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7" name="Smiley Face 15">
            <a:extLst>
              <a:ext uri="{FF2B5EF4-FFF2-40B4-BE49-F238E27FC236}">
                <a16:creationId xmlns:a16="http://schemas.microsoft.com/office/drawing/2014/main" id="{582DB385-7EB7-4BFD-B554-3EC95F5CF553}"/>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6464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8" name="Oval 37">
            <a:extLst>
              <a:ext uri="{FF2B5EF4-FFF2-40B4-BE49-F238E27FC236}">
                <a16:creationId xmlns:a16="http://schemas.microsoft.com/office/drawing/2014/main" id="{BEB0C46E-C001-44F6-8659-12BAD51CDE0E}"/>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6464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9" name="Smiley Face 14">
            <a:extLst>
              <a:ext uri="{FF2B5EF4-FFF2-40B4-BE49-F238E27FC236}">
                <a16:creationId xmlns:a16="http://schemas.microsoft.com/office/drawing/2014/main" id="{048F1954-3FFE-4038-99E8-C86F9099A8E9}"/>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6464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0" name="Rectangle 16">
            <a:extLst>
              <a:ext uri="{FF2B5EF4-FFF2-40B4-BE49-F238E27FC236}">
                <a16:creationId xmlns:a16="http://schemas.microsoft.com/office/drawing/2014/main" id="{38A4ACB7-D50F-4478-8C2A-3652F274972C}"/>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1" name="Rectangle 9">
            <a:extLst>
              <a:ext uri="{FF2B5EF4-FFF2-40B4-BE49-F238E27FC236}">
                <a16:creationId xmlns:a16="http://schemas.microsoft.com/office/drawing/2014/main" id="{54E30149-A365-461E-8A30-7CB396EE1A55}"/>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2" name="Round Same Side Corner Rectangle 6">
            <a:extLst>
              <a:ext uri="{FF2B5EF4-FFF2-40B4-BE49-F238E27FC236}">
                <a16:creationId xmlns:a16="http://schemas.microsoft.com/office/drawing/2014/main" id="{DB34905C-38D2-465D-A9B6-52D9E1AC00E0}"/>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6464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3" name="Frame 17">
            <a:extLst>
              <a:ext uri="{FF2B5EF4-FFF2-40B4-BE49-F238E27FC236}">
                <a16:creationId xmlns:a16="http://schemas.microsoft.com/office/drawing/2014/main" id="{0ECA16A1-8988-48D2-8281-216FE94C7ED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AFAF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4" name="Rounded Rectangle 5">
            <a:extLst>
              <a:ext uri="{FF2B5EF4-FFF2-40B4-BE49-F238E27FC236}">
                <a16:creationId xmlns:a16="http://schemas.microsoft.com/office/drawing/2014/main" id="{D9FE26BD-F9AC-4B9B-943A-EB0E47740890}"/>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7D7D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5" name="Teardrop 1">
            <a:extLst>
              <a:ext uri="{FF2B5EF4-FFF2-40B4-BE49-F238E27FC236}">
                <a16:creationId xmlns:a16="http://schemas.microsoft.com/office/drawing/2014/main" id="{A73E21DD-65DE-40AA-98CA-D4E0DABCC121}"/>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6" name="Rectangle 130">
            <a:extLst>
              <a:ext uri="{FF2B5EF4-FFF2-40B4-BE49-F238E27FC236}">
                <a16:creationId xmlns:a16="http://schemas.microsoft.com/office/drawing/2014/main" id="{BBA540D7-A86A-4480-9629-8169F8B261FF}"/>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7" name="Right Triangle 17">
            <a:extLst>
              <a:ext uri="{FF2B5EF4-FFF2-40B4-BE49-F238E27FC236}">
                <a16:creationId xmlns:a16="http://schemas.microsoft.com/office/drawing/2014/main" id="{16289881-620D-4860-85C2-E5B782AF1A36}"/>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8" name="Right Triangle 17">
            <a:extLst>
              <a:ext uri="{FF2B5EF4-FFF2-40B4-BE49-F238E27FC236}">
                <a16:creationId xmlns:a16="http://schemas.microsoft.com/office/drawing/2014/main" id="{490DB62E-166E-4E67-A83C-CFFAD304C772}"/>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9" name="Right Triangle 17">
            <a:extLst>
              <a:ext uri="{FF2B5EF4-FFF2-40B4-BE49-F238E27FC236}">
                <a16:creationId xmlns:a16="http://schemas.microsoft.com/office/drawing/2014/main" id="{4017BFBC-26E8-49C9-BB74-901E41D6B8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0" name="Oval 44">
            <a:extLst>
              <a:ext uri="{FF2B5EF4-FFF2-40B4-BE49-F238E27FC236}">
                <a16:creationId xmlns:a16="http://schemas.microsoft.com/office/drawing/2014/main" id="{C7925E6A-9FA0-482A-896C-469D6788FAFE}"/>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1" name="Título 1">
            <a:extLst>
              <a:ext uri="{FF2B5EF4-FFF2-40B4-BE49-F238E27FC236}">
                <a16:creationId xmlns:a16="http://schemas.microsoft.com/office/drawing/2014/main" id="{FD24E820-BCE2-4D99-8568-11F81C5CE323}"/>
              </a:ext>
            </a:extLst>
          </p:cNvPr>
          <p:cNvSpPr txBox="1">
            <a:spLocks/>
          </p:cNvSpPr>
          <p:nvPr/>
        </p:nvSpPr>
        <p:spPr>
          <a:xfrm>
            <a:off x="1764440" y="386217"/>
            <a:ext cx="8474075" cy="708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solidFill>
                  <a:schemeClr val="tx2">
                    <a:lumMod val="60000"/>
                    <a:lumOff val="40000"/>
                  </a:schemeClr>
                </a:solidFill>
              </a:rPr>
              <a:t>Editables</a:t>
            </a:r>
            <a:endParaRPr lang="es-PE" dirty="0">
              <a:solidFill>
                <a:schemeClr val="tx2">
                  <a:lumMod val="60000"/>
                  <a:lumOff val="40000"/>
                </a:schemeClr>
              </a:solidFill>
            </a:endParaRPr>
          </a:p>
        </p:txBody>
      </p:sp>
    </p:spTree>
    <p:extLst>
      <p:ext uri="{BB962C8B-B14F-4D97-AF65-F5344CB8AC3E}">
        <p14:creationId xmlns:p14="http://schemas.microsoft.com/office/powerpoint/2010/main" val="45107247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7">
            <a:extLst>
              <a:ext uri="{FF2B5EF4-FFF2-40B4-BE49-F238E27FC236}">
                <a16:creationId xmlns:a16="http://schemas.microsoft.com/office/drawing/2014/main" id="{251711E8-016A-4E73-A9A7-86D17E2BA947}"/>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 name="Freeform 48">
            <a:extLst>
              <a:ext uri="{FF2B5EF4-FFF2-40B4-BE49-F238E27FC236}">
                <a16:creationId xmlns:a16="http://schemas.microsoft.com/office/drawing/2014/main" id="{619496DB-7C9D-4B28-A0D7-72E53DA9ED4D}"/>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 name="Freeform 49">
            <a:extLst>
              <a:ext uri="{FF2B5EF4-FFF2-40B4-BE49-F238E27FC236}">
                <a16:creationId xmlns:a16="http://schemas.microsoft.com/office/drawing/2014/main" id="{367ED043-5089-4D53-892C-69A4970DD679}"/>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6" name="Freeform 50">
            <a:extLst>
              <a:ext uri="{FF2B5EF4-FFF2-40B4-BE49-F238E27FC236}">
                <a16:creationId xmlns:a16="http://schemas.microsoft.com/office/drawing/2014/main" id="{E5F346DF-5B3C-42B8-997F-6EE1022862BB}"/>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 name="Teardrop 9">
            <a:extLst>
              <a:ext uri="{FF2B5EF4-FFF2-40B4-BE49-F238E27FC236}">
                <a16:creationId xmlns:a16="http://schemas.microsoft.com/office/drawing/2014/main" id="{73846931-7B2F-462E-A572-ED40A3BBB2AB}"/>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7D7D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 name="Freeform 97">
            <a:extLst>
              <a:ext uri="{FF2B5EF4-FFF2-40B4-BE49-F238E27FC236}">
                <a16:creationId xmlns:a16="http://schemas.microsoft.com/office/drawing/2014/main" id="{1396D6E4-6B46-4B75-8DC0-CB6FB4B39262}"/>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9" name="Donut 22">
            <a:extLst>
              <a:ext uri="{FF2B5EF4-FFF2-40B4-BE49-F238E27FC236}">
                <a16:creationId xmlns:a16="http://schemas.microsoft.com/office/drawing/2014/main" id="{496962CD-42AD-4FAB-86D0-D14B3B981619}"/>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10" name="Freeform 99">
            <a:extLst>
              <a:ext uri="{FF2B5EF4-FFF2-40B4-BE49-F238E27FC236}">
                <a16:creationId xmlns:a16="http://schemas.microsoft.com/office/drawing/2014/main" id="{CA4934F1-D9B7-4DBD-9635-CB139ACD90CA}"/>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1" name="Oval 10">
            <a:extLst>
              <a:ext uri="{FF2B5EF4-FFF2-40B4-BE49-F238E27FC236}">
                <a16:creationId xmlns:a16="http://schemas.microsoft.com/office/drawing/2014/main" id="{D2B40FEC-6CFF-4FF8-AB9C-BF7865F94294}"/>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2" name="Freeform 101">
            <a:extLst>
              <a:ext uri="{FF2B5EF4-FFF2-40B4-BE49-F238E27FC236}">
                <a16:creationId xmlns:a16="http://schemas.microsoft.com/office/drawing/2014/main" id="{B98C5531-EB63-4409-95BC-DED583817D2C}"/>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nvGrpSpPr>
          <p:cNvPr id="13" name="Group 102">
            <a:extLst>
              <a:ext uri="{FF2B5EF4-FFF2-40B4-BE49-F238E27FC236}">
                <a16:creationId xmlns:a16="http://schemas.microsoft.com/office/drawing/2014/main" id="{89357527-F98B-488B-98E1-854C233EA4FF}"/>
              </a:ext>
            </a:extLst>
          </p:cNvPr>
          <p:cNvGrpSpPr>
            <a:grpSpLocks noChangeAspect="1"/>
          </p:cNvGrpSpPr>
          <p:nvPr/>
        </p:nvGrpSpPr>
        <p:grpSpPr>
          <a:xfrm>
            <a:off x="8707494" y="2429101"/>
            <a:ext cx="325734" cy="529812"/>
            <a:chOff x="2071598" y="2060848"/>
            <a:chExt cx="1917605" cy="3137144"/>
          </a:xfrm>
          <a:solidFill>
            <a:srgbClr val="7D7D7D"/>
          </a:solidFill>
        </p:grpSpPr>
        <p:sp>
          <p:nvSpPr>
            <p:cNvPr id="14" name="Freeform 103">
              <a:extLst>
                <a:ext uri="{FF2B5EF4-FFF2-40B4-BE49-F238E27FC236}">
                  <a16:creationId xmlns:a16="http://schemas.microsoft.com/office/drawing/2014/main" id="{9BB4B7FB-A41B-424F-A8EC-238C2B05EF22}"/>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5" name="Freeform 104">
              <a:extLst>
                <a:ext uri="{FF2B5EF4-FFF2-40B4-BE49-F238E27FC236}">
                  <a16:creationId xmlns:a16="http://schemas.microsoft.com/office/drawing/2014/main" id="{8460A7A5-F39B-453B-9CED-2A28DB680CBB}"/>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6" name="Freeform 105">
              <a:extLst>
                <a:ext uri="{FF2B5EF4-FFF2-40B4-BE49-F238E27FC236}">
                  <a16:creationId xmlns:a16="http://schemas.microsoft.com/office/drawing/2014/main" id="{7C1FDF60-9565-404F-9A7D-DC692468E9DA}"/>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7" name="Freeform 106">
              <a:extLst>
                <a:ext uri="{FF2B5EF4-FFF2-40B4-BE49-F238E27FC236}">
                  <a16:creationId xmlns:a16="http://schemas.microsoft.com/office/drawing/2014/main" id="{6BAAF067-19FD-4665-AEA1-34615344F7D3}"/>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sp>
        <p:nvSpPr>
          <p:cNvPr id="18" name="Freeform 107">
            <a:extLst>
              <a:ext uri="{FF2B5EF4-FFF2-40B4-BE49-F238E27FC236}">
                <a16:creationId xmlns:a16="http://schemas.microsoft.com/office/drawing/2014/main" id="{632DE0EF-6527-4978-81A3-F43830E50F0A}"/>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7D7D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9" name="Freeform 108">
            <a:extLst>
              <a:ext uri="{FF2B5EF4-FFF2-40B4-BE49-F238E27FC236}">
                <a16:creationId xmlns:a16="http://schemas.microsoft.com/office/drawing/2014/main" id="{8F16ABE2-4A61-46DE-AC16-158F040CB443}"/>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7D7D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0" name="Oval 8">
            <a:extLst>
              <a:ext uri="{FF2B5EF4-FFF2-40B4-BE49-F238E27FC236}">
                <a16:creationId xmlns:a16="http://schemas.microsoft.com/office/drawing/2014/main" id="{C0222BC2-9B5A-4505-B9F9-6017493E96D9}"/>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7D7D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nvGrpSpPr>
          <p:cNvPr id="21" name="Group 110">
            <a:extLst>
              <a:ext uri="{FF2B5EF4-FFF2-40B4-BE49-F238E27FC236}">
                <a16:creationId xmlns:a16="http://schemas.microsoft.com/office/drawing/2014/main" id="{8AD5B8C2-6A11-4854-9D2A-919F82611B4B}"/>
              </a:ext>
            </a:extLst>
          </p:cNvPr>
          <p:cNvGrpSpPr/>
          <p:nvPr/>
        </p:nvGrpSpPr>
        <p:grpSpPr>
          <a:xfrm>
            <a:off x="5291981" y="2416730"/>
            <a:ext cx="501857" cy="554554"/>
            <a:chOff x="4835382" y="73243"/>
            <a:chExt cx="2920830" cy="3227535"/>
          </a:xfrm>
          <a:solidFill>
            <a:srgbClr val="7D7D7D"/>
          </a:solidFill>
        </p:grpSpPr>
        <p:sp>
          <p:nvSpPr>
            <p:cNvPr id="22" name="Freeform 111">
              <a:extLst>
                <a:ext uri="{FF2B5EF4-FFF2-40B4-BE49-F238E27FC236}">
                  <a16:creationId xmlns:a16="http://schemas.microsoft.com/office/drawing/2014/main" id="{14604EF1-D070-4AFA-9047-B12694D9C760}"/>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3" name="Oval 37">
              <a:extLst>
                <a:ext uri="{FF2B5EF4-FFF2-40B4-BE49-F238E27FC236}">
                  <a16:creationId xmlns:a16="http://schemas.microsoft.com/office/drawing/2014/main" id="{7D3259BE-E29A-4B06-8283-9A1CA609831E}"/>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sp>
        <p:nvSpPr>
          <p:cNvPr id="24" name="Rectangle 19">
            <a:extLst>
              <a:ext uri="{FF2B5EF4-FFF2-40B4-BE49-F238E27FC236}">
                <a16:creationId xmlns:a16="http://schemas.microsoft.com/office/drawing/2014/main" id="{40AEEA9F-9864-4B51-9DD0-FDA40DA8B1D3}"/>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7D7D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5" name="Freeform 114">
            <a:extLst>
              <a:ext uri="{FF2B5EF4-FFF2-40B4-BE49-F238E27FC236}">
                <a16:creationId xmlns:a16="http://schemas.microsoft.com/office/drawing/2014/main" id="{2A1D0F58-15DC-43BD-B973-CA0AA0A27C4E}"/>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7D7D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6" name="Rounded Rectangle 31">
            <a:extLst>
              <a:ext uri="{FF2B5EF4-FFF2-40B4-BE49-F238E27FC236}">
                <a16:creationId xmlns:a16="http://schemas.microsoft.com/office/drawing/2014/main" id="{16EC314D-7A9A-4AB2-B286-8A01EDE8EC9F}"/>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9696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7" name="Oval 47">
            <a:extLst>
              <a:ext uri="{FF2B5EF4-FFF2-40B4-BE49-F238E27FC236}">
                <a16:creationId xmlns:a16="http://schemas.microsoft.com/office/drawing/2014/main" id="{AAF9BCF6-41D4-4725-A04F-53C8473904C1}"/>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7D7D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8" name="Oval 50">
            <a:extLst>
              <a:ext uri="{FF2B5EF4-FFF2-40B4-BE49-F238E27FC236}">
                <a16:creationId xmlns:a16="http://schemas.microsoft.com/office/drawing/2014/main" id="{9A49A1E2-F32C-4E64-89C5-C518A079FE56}"/>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9696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9" name="Heart 17">
            <a:extLst>
              <a:ext uri="{FF2B5EF4-FFF2-40B4-BE49-F238E27FC236}">
                <a16:creationId xmlns:a16="http://schemas.microsoft.com/office/drawing/2014/main" id="{FD8924F2-B35D-4A71-90DC-2131F97D4E29}"/>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9696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0" name="Rounded Rectangle 25">
            <a:extLst>
              <a:ext uri="{FF2B5EF4-FFF2-40B4-BE49-F238E27FC236}">
                <a16:creationId xmlns:a16="http://schemas.microsoft.com/office/drawing/2014/main" id="{16EB1A13-EE2D-4B90-BD78-F7A1928FDCCB}"/>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9696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1" name="Chord 32">
            <a:extLst>
              <a:ext uri="{FF2B5EF4-FFF2-40B4-BE49-F238E27FC236}">
                <a16:creationId xmlns:a16="http://schemas.microsoft.com/office/drawing/2014/main" id="{CC7ADB67-2680-460C-B9EA-3C816F6BC3C7}"/>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9696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2" name="Rounded Rectangle 40">
            <a:extLst>
              <a:ext uri="{FF2B5EF4-FFF2-40B4-BE49-F238E27FC236}">
                <a16:creationId xmlns:a16="http://schemas.microsoft.com/office/drawing/2014/main" id="{7583449B-80F2-44B0-BFC1-62489555F435}"/>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9696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3" name="Rounded Rectangle 7">
            <a:extLst>
              <a:ext uri="{FF2B5EF4-FFF2-40B4-BE49-F238E27FC236}">
                <a16:creationId xmlns:a16="http://schemas.microsoft.com/office/drawing/2014/main" id="{411181BB-2578-4361-911A-41C291E933CE}"/>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4" name="Rounded Rectangle 17">
            <a:extLst>
              <a:ext uri="{FF2B5EF4-FFF2-40B4-BE49-F238E27FC236}">
                <a16:creationId xmlns:a16="http://schemas.microsoft.com/office/drawing/2014/main" id="{B2CBF95E-528E-4834-AA17-AECCFE8E7F34}"/>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9696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5" name="Oval 21">
            <a:extLst>
              <a:ext uri="{FF2B5EF4-FFF2-40B4-BE49-F238E27FC236}">
                <a16:creationId xmlns:a16="http://schemas.microsoft.com/office/drawing/2014/main" id="{22EB3AAF-101A-41CA-B305-41F9999D095D}"/>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9696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6" name="Oval 25">
            <a:extLst>
              <a:ext uri="{FF2B5EF4-FFF2-40B4-BE49-F238E27FC236}">
                <a16:creationId xmlns:a16="http://schemas.microsoft.com/office/drawing/2014/main" id="{D381E249-8E61-4888-8E10-6ED770EA5440}"/>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9696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7" name="Block Arc 20">
            <a:extLst>
              <a:ext uri="{FF2B5EF4-FFF2-40B4-BE49-F238E27FC236}">
                <a16:creationId xmlns:a16="http://schemas.microsoft.com/office/drawing/2014/main" id="{90E5324D-4245-43FE-8EFF-94C9DE003D24}"/>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AFAF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38" name="Block Arc 11">
            <a:extLst>
              <a:ext uri="{FF2B5EF4-FFF2-40B4-BE49-F238E27FC236}">
                <a16:creationId xmlns:a16="http://schemas.microsoft.com/office/drawing/2014/main" id="{507FE5ED-65FB-45F6-AF13-868110E4B9B8}"/>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AFAF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39" name="Rectangle 21">
            <a:extLst>
              <a:ext uri="{FF2B5EF4-FFF2-40B4-BE49-F238E27FC236}">
                <a16:creationId xmlns:a16="http://schemas.microsoft.com/office/drawing/2014/main" id="{B2E37A0F-1B3D-48D2-A29A-F61D12B61E50}"/>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AFAF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0" name="Round Same Side Corner Rectangle 8">
            <a:extLst>
              <a:ext uri="{FF2B5EF4-FFF2-40B4-BE49-F238E27FC236}">
                <a16:creationId xmlns:a16="http://schemas.microsoft.com/office/drawing/2014/main" id="{113CDEEE-0B17-4579-A065-DCFB38BED5A9}"/>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AFAF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1" name="Rounded Rectangle 51">
            <a:extLst>
              <a:ext uri="{FF2B5EF4-FFF2-40B4-BE49-F238E27FC236}">
                <a16:creationId xmlns:a16="http://schemas.microsoft.com/office/drawing/2014/main" id="{49D2980C-464B-4A6C-AD24-B38ACE378C22}"/>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6464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2" name="Isosceles Triangle 5">
            <a:extLst>
              <a:ext uri="{FF2B5EF4-FFF2-40B4-BE49-F238E27FC236}">
                <a16:creationId xmlns:a16="http://schemas.microsoft.com/office/drawing/2014/main" id="{5DE21BB1-F80A-432A-9659-1A3CBD9D6EC5}"/>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AFAF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3" name="Trapezoid 22">
            <a:extLst>
              <a:ext uri="{FF2B5EF4-FFF2-40B4-BE49-F238E27FC236}">
                <a16:creationId xmlns:a16="http://schemas.microsoft.com/office/drawing/2014/main" id="{E9853A61-225C-4DCB-B032-3E5031F50996}"/>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AFAF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4" name="Rounded Rectangle 20">
            <a:extLst>
              <a:ext uri="{FF2B5EF4-FFF2-40B4-BE49-F238E27FC236}">
                <a16:creationId xmlns:a16="http://schemas.microsoft.com/office/drawing/2014/main" id="{DD14FA01-1692-4242-8AC2-21DF8761B326}"/>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AFAF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5" name="Trapezoid 28">
            <a:extLst>
              <a:ext uri="{FF2B5EF4-FFF2-40B4-BE49-F238E27FC236}">
                <a16:creationId xmlns:a16="http://schemas.microsoft.com/office/drawing/2014/main" id="{88140509-A69A-4A64-BDC8-E4397DF617A8}"/>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6" name="Rounded Rectangle 2">
            <a:extLst>
              <a:ext uri="{FF2B5EF4-FFF2-40B4-BE49-F238E27FC236}">
                <a16:creationId xmlns:a16="http://schemas.microsoft.com/office/drawing/2014/main" id="{1D3B8A59-4E7B-42DF-9AF3-A27436C1C02B}"/>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6464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7" name="Rounded Rectangle 8">
            <a:extLst>
              <a:ext uri="{FF2B5EF4-FFF2-40B4-BE49-F238E27FC236}">
                <a16:creationId xmlns:a16="http://schemas.microsoft.com/office/drawing/2014/main" id="{3546F6BD-DB46-4AC1-BF17-CD1FAEE2CBD9}"/>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6464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8" name="Rounded Rectangle 2">
            <a:extLst>
              <a:ext uri="{FF2B5EF4-FFF2-40B4-BE49-F238E27FC236}">
                <a16:creationId xmlns:a16="http://schemas.microsoft.com/office/drawing/2014/main" id="{2F347466-5455-4C4F-9F4C-1A2363D9DD13}"/>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6464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9" name="Rounded Rectangle 3">
            <a:extLst>
              <a:ext uri="{FF2B5EF4-FFF2-40B4-BE49-F238E27FC236}">
                <a16:creationId xmlns:a16="http://schemas.microsoft.com/office/drawing/2014/main" id="{3144BF53-6075-4151-ABF6-6E62DFD52D67}"/>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6464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50" name="Rounded Rectangle 10">
            <a:extLst>
              <a:ext uri="{FF2B5EF4-FFF2-40B4-BE49-F238E27FC236}">
                <a16:creationId xmlns:a16="http://schemas.microsoft.com/office/drawing/2014/main" id="{D68E9E48-1A39-4798-88B2-5873B614233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6464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1" name="Block Arc 6">
            <a:extLst>
              <a:ext uri="{FF2B5EF4-FFF2-40B4-BE49-F238E27FC236}">
                <a16:creationId xmlns:a16="http://schemas.microsoft.com/office/drawing/2014/main" id="{D1EAB4BE-8495-4BA6-9AB1-07A80AB19485}"/>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6464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52" name="Left Arrow 1">
            <a:extLst>
              <a:ext uri="{FF2B5EF4-FFF2-40B4-BE49-F238E27FC236}">
                <a16:creationId xmlns:a16="http://schemas.microsoft.com/office/drawing/2014/main" id="{62DA93F3-BFC0-464C-96BA-DF173666B92C}"/>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6464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3" name="Oval 35">
            <a:extLst>
              <a:ext uri="{FF2B5EF4-FFF2-40B4-BE49-F238E27FC236}">
                <a16:creationId xmlns:a16="http://schemas.microsoft.com/office/drawing/2014/main" id="{AC31E2A5-797F-4D0C-AB8F-1F61BD7DE601}"/>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6464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4" name="Título 1">
            <a:extLst>
              <a:ext uri="{FF2B5EF4-FFF2-40B4-BE49-F238E27FC236}">
                <a16:creationId xmlns:a16="http://schemas.microsoft.com/office/drawing/2014/main" id="{FD24E820-BCE2-4D99-8568-11F81C5CE323}"/>
              </a:ext>
            </a:extLst>
          </p:cNvPr>
          <p:cNvSpPr txBox="1">
            <a:spLocks/>
          </p:cNvSpPr>
          <p:nvPr/>
        </p:nvSpPr>
        <p:spPr>
          <a:xfrm>
            <a:off x="1472880" y="394785"/>
            <a:ext cx="8474075" cy="708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solidFill>
                  <a:schemeClr val="tx2">
                    <a:lumMod val="60000"/>
                    <a:lumOff val="40000"/>
                  </a:schemeClr>
                </a:solidFill>
              </a:rPr>
              <a:t>Editables</a:t>
            </a:r>
            <a:endParaRPr lang="es-PE" dirty="0">
              <a:solidFill>
                <a:schemeClr val="tx2">
                  <a:lumMod val="60000"/>
                  <a:lumOff val="40000"/>
                </a:schemeClr>
              </a:solidFill>
            </a:endParaRPr>
          </a:p>
        </p:txBody>
      </p:sp>
    </p:spTree>
    <p:extLst>
      <p:ext uri="{BB962C8B-B14F-4D97-AF65-F5344CB8AC3E}">
        <p14:creationId xmlns:p14="http://schemas.microsoft.com/office/powerpoint/2010/main" val="336450655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68">
            <a:extLst>
              <a:ext uri="{FF2B5EF4-FFF2-40B4-BE49-F238E27FC236}">
                <a16:creationId xmlns:a16="http://schemas.microsoft.com/office/drawing/2014/main" id="{6C5C434D-8F02-454C-969F-C734489294E8}"/>
              </a:ext>
            </a:extLst>
          </p:cNvPr>
          <p:cNvSpPr/>
          <p:nvPr/>
        </p:nvSpPr>
        <p:spPr>
          <a:xfrm rot="10800000">
            <a:off x="4591706" y="4523154"/>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 name="Rectangle 9">
            <a:extLst>
              <a:ext uri="{FF2B5EF4-FFF2-40B4-BE49-F238E27FC236}">
                <a16:creationId xmlns:a16="http://schemas.microsoft.com/office/drawing/2014/main" id="{E366F4BC-6DC6-4DC6-B29B-EEFE787FC347}"/>
              </a:ext>
            </a:extLst>
          </p:cNvPr>
          <p:cNvSpPr/>
          <p:nvPr/>
        </p:nvSpPr>
        <p:spPr>
          <a:xfrm>
            <a:off x="5155312" y="4602508"/>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6" name="Isosceles Triangle 8">
            <a:extLst>
              <a:ext uri="{FF2B5EF4-FFF2-40B4-BE49-F238E27FC236}">
                <a16:creationId xmlns:a16="http://schemas.microsoft.com/office/drawing/2014/main" id="{3B1B13D1-186C-40D3-A4BF-FE8F5720104C}"/>
              </a:ext>
            </a:extLst>
          </p:cNvPr>
          <p:cNvSpPr/>
          <p:nvPr/>
        </p:nvSpPr>
        <p:spPr>
          <a:xfrm rot="16200000">
            <a:off x="1079080" y="3547285"/>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96969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 name="Donut 8">
            <a:extLst>
              <a:ext uri="{FF2B5EF4-FFF2-40B4-BE49-F238E27FC236}">
                <a16:creationId xmlns:a16="http://schemas.microsoft.com/office/drawing/2014/main" id="{27623D6C-A195-41EF-B4F3-5E2E9515E5B1}"/>
              </a:ext>
            </a:extLst>
          </p:cNvPr>
          <p:cNvSpPr/>
          <p:nvPr/>
        </p:nvSpPr>
        <p:spPr>
          <a:xfrm>
            <a:off x="6194906" y="3521462"/>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96969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8" name="Freeform 18">
            <a:extLst>
              <a:ext uri="{FF2B5EF4-FFF2-40B4-BE49-F238E27FC236}">
                <a16:creationId xmlns:a16="http://schemas.microsoft.com/office/drawing/2014/main" id="{85E38E24-110E-4C20-8BC9-5F417C07B272}"/>
              </a:ext>
            </a:extLst>
          </p:cNvPr>
          <p:cNvSpPr/>
          <p:nvPr/>
        </p:nvSpPr>
        <p:spPr>
          <a:xfrm>
            <a:off x="6824712" y="4660473"/>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9" name="Oval 7">
            <a:extLst>
              <a:ext uri="{FF2B5EF4-FFF2-40B4-BE49-F238E27FC236}">
                <a16:creationId xmlns:a16="http://schemas.microsoft.com/office/drawing/2014/main" id="{84F92F2B-83BE-4918-AEF7-E066D5144241}"/>
              </a:ext>
            </a:extLst>
          </p:cNvPr>
          <p:cNvSpPr/>
          <p:nvPr/>
        </p:nvSpPr>
        <p:spPr>
          <a:xfrm>
            <a:off x="6972043" y="3554803"/>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96969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0" name="Freeform 20">
            <a:extLst>
              <a:ext uri="{FF2B5EF4-FFF2-40B4-BE49-F238E27FC236}">
                <a16:creationId xmlns:a16="http://schemas.microsoft.com/office/drawing/2014/main" id="{9DA1B43E-54C5-40DE-9082-77F68FC54DFB}"/>
              </a:ext>
            </a:extLst>
          </p:cNvPr>
          <p:cNvSpPr/>
          <p:nvPr/>
        </p:nvSpPr>
        <p:spPr>
          <a:xfrm>
            <a:off x="7717989" y="5565686"/>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6464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1" name="Rounded Rectangle 25">
            <a:extLst>
              <a:ext uri="{FF2B5EF4-FFF2-40B4-BE49-F238E27FC236}">
                <a16:creationId xmlns:a16="http://schemas.microsoft.com/office/drawing/2014/main" id="{D2698897-4B84-4928-A6C5-C8078854C188}"/>
              </a:ext>
            </a:extLst>
          </p:cNvPr>
          <p:cNvSpPr/>
          <p:nvPr/>
        </p:nvSpPr>
        <p:spPr>
          <a:xfrm>
            <a:off x="7692711" y="2553733"/>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2" name="Block Arc 41">
            <a:extLst>
              <a:ext uri="{FF2B5EF4-FFF2-40B4-BE49-F238E27FC236}">
                <a16:creationId xmlns:a16="http://schemas.microsoft.com/office/drawing/2014/main" id="{5D7FC2F2-454C-4AC9-97F3-AD3A64F883B1}"/>
              </a:ext>
            </a:extLst>
          </p:cNvPr>
          <p:cNvSpPr/>
          <p:nvPr/>
        </p:nvSpPr>
        <p:spPr>
          <a:xfrm>
            <a:off x="6173857" y="5567105"/>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6464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13" name="Round Same Side Corner Rectangle 11">
            <a:extLst>
              <a:ext uri="{FF2B5EF4-FFF2-40B4-BE49-F238E27FC236}">
                <a16:creationId xmlns:a16="http://schemas.microsoft.com/office/drawing/2014/main" id="{4D7B9ABA-3D0C-4BBF-89D5-E5CE0A2C9FEA}"/>
              </a:ext>
            </a:extLst>
          </p:cNvPr>
          <p:cNvSpPr/>
          <p:nvPr/>
        </p:nvSpPr>
        <p:spPr>
          <a:xfrm rot="9900000">
            <a:off x="6928682" y="1447901"/>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4" name="Donut 39">
            <a:extLst>
              <a:ext uri="{FF2B5EF4-FFF2-40B4-BE49-F238E27FC236}">
                <a16:creationId xmlns:a16="http://schemas.microsoft.com/office/drawing/2014/main" id="{0435FEAC-1712-4486-9A4B-91A40D3798B2}"/>
              </a:ext>
            </a:extLst>
          </p:cNvPr>
          <p:cNvSpPr/>
          <p:nvPr/>
        </p:nvSpPr>
        <p:spPr>
          <a:xfrm>
            <a:off x="966073" y="4579042"/>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15" name="Freeform 25">
            <a:extLst>
              <a:ext uri="{FF2B5EF4-FFF2-40B4-BE49-F238E27FC236}">
                <a16:creationId xmlns:a16="http://schemas.microsoft.com/office/drawing/2014/main" id="{B3043E52-CF10-41C9-BD54-AB1F9903579B}"/>
              </a:ext>
            </a:extLst>
          </p:cNvPr>
          <p:cNvSpPr/>
          <p:nvPr/>
        </p:nvSpPr>
        <p:spPr>
          <a:xfrm>
            <a:off x="5486130" y="3553520"/>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96969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6" name="Rectangle 36">
            <a:extLst>
              <a:ext uri="{FF2B5EF4-FFF2-40B4-BE49-F238E27FC236}">
                <a16:creationId xmlns:a16="http://schemas.microsoft.com/office/drawing/2014/main" id="{0B639EA1-5E29-49EF-B2FF-E95946B26F1E}"/>
              </a:ext>
            </a:extLst>
          </p:cNvPr>
          <p:cNvSpPr/>
          <p:nvPr/>
        </p:nvSpPr>
        <p:spPr>
          <a:xfrm>
            <a:off x="1884512" y="4621829"/>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7" name="Rounded Rectangle 27">
            <a:extLst>
              <a:ext uri="{FF2B5EF4-FFF2-40B4-BE49-F238E27FC236}">
                <a16:creationId xmlns:a16="http://schemas.microsoft.com/office/drawing/2014/main" id="{818B2682-BB6D-43C3-919A-FAE92C5C5686}"/>
              </a:ext>
            </a:extLst>
          </p:cNvPr>
          <p:cNvSpPr/>
          <p:nvPr/>
        </p:nvSpPr>
        <p:spPr>
          <a:xfrm>
            <a:off x="5036227" y="1461660"/>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8" name="Rounded Rectangle 7">
            <a:extLst>
              <a:ext uri="{FF2B5EF4-FFF2-40B4-BE49-F238E27FC236}">
                <a16:creationId xmlns:a16="http://schemas.microsoft.com/office/drawing/2014/main" id="{23F835AE-8AD2-4FC5-A760-B3991F05520A}"/>
              </a:ext>
            </a:extLst>
          </p:cNvPr>
          <p:cNvSpPr/>
          <p:nvPr/>
        </p:nvSpPr>
        <p:spPr>
          <a:xfrm>
            <a:off x="5977403" y="1428594"/>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9" name="Chord 15">
            <a:extLst>
              <a:ext uri="{FF2B5EF4-FFF2-40B4-BE49-F238E27FC236}">
                <a16:creationId xmlns:a16="http://schemas.microsoft.com/office/drawing/2014/main" id="{2E6294B6-F3A0-44E2-B427-791971FFECD4}"/>
              </a:ext>
            </a:extLst>
          </p:cNvPr>
          <p:cNvSpPr/>
          <p:nvPr/>
        </p:nvSpPr>
        <p:spPr>
          <a:xfrm>
            <a:off x="7844412" y="1385002"/>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EFC96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0" name="Rectangle 16">
            <a:extLst>
              <a:ext uri="{FF2B5EF4-FFF2-40B4-BE49-F238E27FC236}">
                <a16:creationId xmlns:a16="http://schemas.microsoft.com/office/drawing/2014/main" id="{FB341A44-9F99-4AF3-9B5B-FBFA5FFDFF4C}"/>
              </a:ext>
            </a:extLst>
          </p:cNvPr>
          <p:cNvSpPr/>
          <p:nvPr/>
        </p:nvSpPr>
        <p:spPr>
          <a:xfrm>
            <a:off x="2813552" y="4664580"/>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1" name="Rounded Rectangle 6">
            <a:extLst>
              <a:ext uri="{FF2B5EF4-FFF2-40B4-BE49-F238E27FC236}">
                <a16:creationId xmlns:a16="http://schemas.microsoft.com/office/drawing/2014/main" id="{8F9C68B9-079B-4483-8213-591FEE5A41E5}"/>
              </a:ext>
            </a:extLst>
          </p:cNvPr>
          <p:cNvSpPr/>
          <p:nvPr/>
        </p:nvSpPr>
        <p:spPr>
          <a:xfrm>
            <a:off x="1856844" y="3663604"/>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96969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2" name="Rounded Rectangle 6">
            <a:extLst>
              <a:ext uri="{FF2B5EF4-FFF2-40B4-BE49-F238E27FC236}">
                <a16:creationId xmlns:a16="http://schemas.microsoft.com/office/drawing/2014/main" id="{03A30820-DFD3-4B11-9045-A2FC0A1D21B5}"/>
              </a:ext>
            </a:extLst>
          </p:cNvPr>
          <p:cNvSpPr/>
          <p:nvPr/>
        </p:nvSpPr>
        <p:spPr>
          <a:xfrm>
            <a:off x="2764166" y="3663604"/>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96969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3" name="Rounded Rectangle 6">
            <a:extLst>
              <a:ext uri="{FF2B5EF4-FFF2-40B4-BE49-F238E27FC236}">
                <a16:creationId xmlns:a16="http://schemas.microsoft.com/office/drawing/2014/main" id="{90239D9F-8EFF-4EA8-83E2-9D3BD662F53E}"/>
              </a:ext>
            </a:extLst>
          </p:cNvPr>
          <p:cNvSpPr/>
          <p:nvPr/>
        </p:nvSpPr>
        <p:spPr>
          <a:xfrm>
            <a:off x="3671488" y="3663604"/>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96969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4" name="Rounded Rectangle 6">
            <a:extLst>
              <a:ext uri="{FF2B5EF4-FFF2-40B4-BE49-F238E27FC236}">
                <a16:creationId xmlns:a16="http://schemas.microsoft.com/office/drawing/2014/main" id="{F852CC9A-538F-4497-9A9A-E0F764A493A3}"/>
              </a:ext>
            </a:extLst>
          </p:cNvPr>
          <p:cNvSpPr/>
          <p:nvPr/>
        </p:nvSpPr>
        <p:spPr>
          <a:xfrm>
            <a:off x="4578808" y="3663604"/>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96969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5" name="Teardrop 6">
            <a:extLst>
              <a:ext uri="{FF2B5EF4-FFF2-40B4-BE49-F238E27FC236}">
                <a16:creationId xmlns:a16="http://schemas.microsoft.com/office/drawing/2014/main" id="{F6461FC0-CC27-4732-B405-A733F4CD9335}"/>
              </a:ext>
            </a:extLst>
          </p:cNvPr>
          <p:cNvSpPr/>
          <p:nvPr/>
        </p:nvSpPr>
        <p:spPr>
          <a:xfrm rot="8100000">
            <a:off x="7777465" y="3603316"/>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96969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6" name="Donut 24">
            <a:extLst>
              <a:ext uri="{FF2B5EF4-FFF2-40B4-BE49-F238E27FC236}">
                <a16:creationId xmlns:a16="http://schemas.microsoft.com/office/drawing/2014/main" id="{3401FC61-D347-4CBB-AEA5-A4C0AA6B6255}"/>
              </a:ext>
            </a:extLst>
          </p:cNvPr>
          <p:cNvSpPr/>
          <p:nvPr/>
        </p:nvSpPr>
        <p:spPr>
          <a:xfrm>
            <a:off x="2493376" y="2457549"/>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27" name="Chord 38">
            <a:extLst>
              <a:ext uri="{FF2B5EF4-FFF2-40B4-BE49-F238E27FC236}">
                <a16:creationId xmlns:a16="http://schemas.microsoft.com/office/drawing/2014/main" id="{658F5D22-BF37-4441-A16E-D4E0C96C8C9D}"/>
              </a:ext>
            </a:extLst>
          </p:cNvPr>
          <p:cNvSpPr/>
          <p:nvPr/>
        </p:nvSpPr>
        <p:spPr>
          <a:xfrm>
            <a:off x="3453220" y="2457022"/>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8" name="Heart 38">
            <a:extLst>
              <a:ext uri="{FF2B5EF4-FFF2-40B4-BE49-F238E27FC236}">
                <a16:creationId xmlns:a16="http://schemas.microsoft.com/office/drawing/2014/main" id="{545A6A8D-E8B1-4A23-8242-40D2740ACF95}"/>
              </a:ext>
            </a:extLst>
          </p:cNvPr>
          <p:cNvSpPr/>
          <p:nvPr/>
        </p:nvSpPr>
        <p:spPr>
          <a:xfrm>
            <a:off x="4156089" y="1422006"/>
            <a:ext cx="544275" cy="544275"/>
          </a:xfrm>
          <a:prstGeom prst="heart">
            <a:avLst/>
          </a:pr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9" name="Round Same Side Corner Rectangle 19">
            <a:extLst>
              <a:ext uri="{FF2B5EF4-FFF2-40B4-BE49-F238E27FC236}">
                <a16:creationId xmlns:a16="http://schemas.microsoft.com/office/drawing/2014/main" id="{A6331C7B-20EC-430B-A3B2-3D76A4E3442C}"/>
              </a:ext>
            </a:extLst>
          </p:cNvPr>
          <p:cNvSpPr/>
          <p:nvPr/>
        </p:nvSpPr>
        <p:spPr>
          <a:xfrm>
            <a:off x="7021732" y="5597998"/>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6464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0" name="Rectangle 23">
            <a:extLst>
              <a:ext uri="{FF2B5EF4-FFF2-40B4-BE49-F238E27FC236}">
                <a16:creationId xmlns:a16="http://schemas.microsoft.com/office/drawing/2014/main" id="{C813E966-E215-458D-A26E-A1BBCB4C1E3B}"/>
              </a:ext>
            </a:extLst>
          </p:cNvPr>
          <p:cNvSpPr/>
          <p:nvPr/>
        </p:nvSpPr>
        <p:spPr>
          <a:xfrm>
            <a:off x="962102" y="5652896"/>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6464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1" name="Oval 31">
            <a:extLst>
              <a:ext uri="{FF2B5EF4-FFF2-40B4-BE49-F238E27FC236}">
                <a16:creationId xmlns:a16="http://schemas.microsoft.com/office/drawing/2014/main" id="{11B6F797-9549-4B1A-99D6-DCAC0FCD14E4}"/>
              </a:ext>
            </a:extLst>
          </p:cNvPr>
          <p:cNvSpPr/>
          <p:nvPr/>
        </p:nvSpPr>
        <p:spPr>
          <a:xfrm>
            <a:off x="5384802" y="5597708"/>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6464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2" name="Rectangle 23">
            <a:extLst>
              <a:ext uri="{FF2B5EF4-FFF2-40B4-BE49-F238E27FC236}">
                <a16:creationId xmlns:a16="http://schemas.microsoft.com/office/drawing/2014/main" id="{FC06CE4D-FBC1-4A64-BC8B-65714092A08C}"/>
              </a:ext>
            </a:extLst>
          </p:cNvPr>
          <p:cNvSpPr/>
          <p:nvPr/>
        </p:nvSpPr>
        <p:spPr>
          <a:xfrm>
            <a:off x="2682946" y="5629388"/>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6464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3" name="Oval 31">
            <a:extLst>
              <a:ext uri="{FF2B5EF4-FFF2-40B4-BE49-F238E27FC236}">
                <a16:creationId xmlns:a16="http://schemas.microsoft.com/office/drawing/2014/main" id="{69916A7A-F8D5-4241-8D5C-08675082047E}"/>
              </a:ext>
            </a:extLst>
          </p:cNvPr>
          <p:cNvSpPr/>
          <p:nvPr/>
        </p:nvSpPr>
        <p:spPr>
          <a:xfrm>
            <a:off x="3659378" y="5566294"/>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6464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4" name="Teardrop 17">
            <a:extLst>
              <a:ext uri="{FF2B5EF4-FFF2-40B4-BE49-F238E27FC236}">
                <a16:creationId xmlns:a16="http://schemas.microsoft.com/office/drawing/2014/main" id="{DF52C183-2732-497A-A9E3-D85931A19658}"/>
              </a:ext>
            </a:extLst>
          </p:cNvPr>
          <p:cNvSpPr/>
          <p:nvPr/>
        </p:nvSpPr>
        <p:spPr>
          <a:xfrm rot="18900000">
            <a:off x="1924754" y="5611794"/>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6464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5" name="Rectangle 23">
            <a:extLst>
              <a:ext uri="{FF2B5EF4-FFF2-40B4-BE49-F238E27FC236}">
                <a16:creationId xmlns:a16="http://schemas.microsoft.com/office/drawing/2014/main" id="{C92B9790-3727-4A9C-B228-1680FC2B2B87}"/>
              </a:ext>
            </a:extLst>
          </p:cNvPr>
          <p:cNvSpPr/>
          <p:nvPr/>
        </p:nvSpPr>
        <p:spPr>
          <a:xfrm>
            <a:off x="4523802" y="5562406"/>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6464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6" name="Round Same Side Corner Rectangle 8">
            <a:extLst>
              <a:ext uri="{FF2B5EF4-FFF2-40B4-BE49-F238E27FC236}">
                <a16:creationId xmlns:a16="http://schemas.microsoft.com/office/drawing/2014/main" id="{1BE000D2-A08E-4C4A-B278-0A1C324B5E40}"/>
              </a:ext>
            </a:extLst>
          </p:cNvPr>
          <p:cNvSpPr/>
          <p:nvPr/>
        </p:nvSpPr>
        <p:spPr>
          <a:xfrm>
            <a:off x="1175502" y="1363209"/>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7" name="Round Same Side Corner Rectangle 20">
            <a:extLst>
              <a:ext uri="{FF2B5EF4-FFF2-40B4-BE49-F238E27FC236}">
                <a16:creationId xmlns:a16="http://schemas.microsoft.com/office/drawing/2014/main" id="{37F84030-5CE5-48FE-BF52-EB73BFD355A7}"/>
              </a:ext>
            </a:extLst>
          </p:cNvPr>
          <p:cNvSpPr/>
          <p:nvPr/>
        </p:nvSpPr>
        <p:spPr>
          <a:xfrm rot="10800000">
            <a:off x="1762665" y="1360153"/>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8" name="Donut 87">
            <a:extLst>
              <a:ext uri="{FF2B5EF4-FFF2-40B4-BE49-F238E27FC236}">
                <a16:creationId xmlns:a16="http://schemas.microsoft.com/office/drawing/2014/main" id="{E8E6C823-83E0-4525-91AB-839AB233C028}"/>
              </a:ext>
            </a:extLst>
          </p:cNvPr>
          <p:cNvSpPr/>
          <p:nvPr/>
        </p:nvSpPr>
        <p:spPr>
          <a:xfrm>
            <a:off x="2411665" y="1452856"/>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39" name="Donut 90">
            <a:extLst>
              <a:ext uri="{FF2B5EF4-FFF2-40B4-BE49-F238E27FC236}">
                <a16:creationId xmlns:a16="http://schemas.microsoft.com/office/drawing/2014/main" id="{188911CF-556F-416E-AB16-47FD29A4D338}"/>
              </a:ext>
            </a:extLst>
          </p:cNvPr>
          <p:cNvSpPr/>
          <p:nvPr/>
        </p:nvSpPr>
        <p:spPr>
          <a:xfrm>
            <a:off x="3288174" y="1414791"/>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0" name="Oval 6">
            <a:extLst>
              <a:ext uri="{FF2B5EF4-FFF2-40B4-BE49-F238E27FC236}">
                <a16:creationId xmlns:a16="http://schemas.microsoft.com/office/drawing/2014/main" id="{F7ED36BE-E726-4415-8257-1A7ECDB9E587}"/>
              </a:ext>
            </a:extLst>
          </p:cNvPr>
          <p:cNvSpPr/>
          <p:nvPr/>
        </p:nvSpPr>
        <p:spPr>
          <a:xfrm>
            <a:off x="4280482" y="2517497"/>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1" name="Block Arc 25">
            <a:extLst>
              <a:ext uri="{FF2B5EF4-FFF2-40B4-BE49-F238E27FC236}">
                <a16:creationId xmlns:a16="http://schemas.microsoft.com/office/drawing/2014/main" id="{54ED77DD-CF96-4BBB-8A76-45F4AE3D7D41}"/>
              </a:ext>
            </a:extLst>
          </p:cNvPr>
          <p:cNvSpPr/>
          <p:nvPr/>
        </p:nvSpPr>
        <p:spPr>
          <a:xfrm>
            <a:off x="1801569" y="2516374"/>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2" name="Block Arc 31">
            <a:extLst>
              <a:ext uri="{FF2B5EF4-FFF2-40B4-BE49-F238E27FC236}">
                <a16:creationId xmlns:a16="http://schemas.microsoft.com/office/drawing/2014/main" id="{9257B526-0BDC-405A-AAA2-88AAE829E7FF}"/>
              </a:ext>
            </a:extLst>
          </p:cNvPr>
          <p:cNvSpPr/>
          <p:nvPr/>
        </p:nvSpPr>
        <p:spPr>
          <a:xfrm>
            <a:off x="5130777" y="2516374"/>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3" name="Freeform 53">
            <a:extLst>
              <a:ext uri="{FF2B5EF4-FFF2-40B4-BE49-F238E27FC236}">
                <a16:creationId xmlns:a16="http://schemas.microsoft.com/office/drawing/2014/main" id="{02F93292-9FB4-424A-9980-CE6FFCCD79F7}"/>
              </a:ext>
            </a:extLst>
          </p:cNvPr>
          <p:cNvSpPr/>
          <p:nvPr/>
        </p:nvSpPr>
        <p:spPr>
          <a:xfrm>
            <a:off x="6850711" y="2512662"/>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4" name="Block Arc 10">
            <a:extLst>
              <a:ext uri="{FF2B5EF4-FFF2-40B4-BE49-F238E27FC236}">
                <a16:creationId xmlns:a16="http://schemas.microsoft.com/office/drawing/2014/main" id="{1FECC89E-10B4-4A18-AFF0-01187ADA5729}"/>
              </a:ext>
            </a:extLst>
          </p:cNvPr>
          <p:cNvSpPr/>
          <p:nvPr/>
        </p:nvSpPr>
        <p:spPr>
          <a:xfrm>
            <a:off x="7678940" y="4658688"/>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AFAF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5" name="Freeform 55">
            <a:extLst>
              <a:ext uri="{FF2B5EF4-FFF2-40B4-BE49-F238E27FC236}">
                <a16:creationId xmlns:a16="http://schemas.microsoft.com/office/drawing/2014/main" id="{381C22D8-2F4A-4616-82A7-AFBC0C91A34C}"/>
              </a:ext>
            </a:extLst>
          </p:cNvPr>
          <p:cNvSpPr/>
          <p:nvPr/>
        </p:nvSpPr>
        <p:spPr>
          <a:xfrm>
            <a:off x="1143072" y="2381464"/>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6" name="Round Same Side Corner Rectangle 36">
            <a:extLst>
              <a:ext uri="{FF2B5EF4-FFF2-40B4-BE49-F238E27FC236}">
                <a16:creationId xmlns:a16="http://schemas.microsoft.com/office/drawing/2014/main" id="{C9EE9900-0C0E-46AE-A44C-FF6E2465B4F2}"/>
              </a:ext>
            </a:extLst>
          </p:cNvPr>
          <p:cNvSpPr/>
          <p:nvPr/>
        </p:nvSpPr>
        <p:spPr>
          <a:xfrm>
            <a:off x="5929072" y="2539812"/>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EFC9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7" name="Oval 21">
            <a:extLst>
              <a:ext uri="{FF2B5EF4-FFF2-40B4-BE49-F238E27FC236}">
                <a16:creationId xmlns:a16="http://schemas.microsoft.com/office/drawing/2014/main" id="{75C1DA15-8721-43D3-8754-E56F05A47719}"/>
              </a:ext>
            </a:extLst>
          </p:cNvPr>
          <p:cNvSpPr>
            <a:spLocks noChangeAspect="1"/>
          </p:cNvSpPr>
          <p:nvPr/>
        </p:nvSpPr>
        <p:spPr>
          <a:xfrm>
            <a:off x="3771872" y="4626352"/>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8" name="Oval 32">
            <a:extLst>
              <a:ext uri="{FF2B5EF4-FFF2-40B4-BE49-F238E27FC236}">
                <a16:creationId xmlns:a16="http://schemas.microsoft.com/office/drawing/2014/main" id="{3CD2948F-F29F-40AB-895C-800EC262D260}"/>
              </a:ext>
            </a:extLst>
          </p:cNvPr>
          <p:cNvSpPr/>
          <p:nvPr/>
        </p:nvSpPr>
        <p:spPr>
          <a:xfrm>
            <a:off x="6027680" y="4593647"/>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AFAFA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9" name="Título 1">
            <a:extLst>
              <a:ext uri="{FF2B5EF4-FFF2-40B4-BE49-F238E27FC236}">
                <a16:creationId xmlns:a16="http://schemas.microsoft.com/office/drawing/2014/main" id="{FD24E820-BCE2-4D99-8568-11F81C5CE323}"/>
              </a:ext>
            </a:extLst>
          </p:cNvPr>
          <p:cNvSpPr txBox="1">
            <a:spLocks noGrp="1"/>
          </p:cNvSpPr>
          <p:nvPr>
            <p:ph type="body" sz="quarter" idx="4294967295"/>
          </p:nvPr>
        </p:nvSpPr>
        <p:spPr>
          <a:xfrm>
            <a:off x="619125" y="123825"/>
            <a:ext cx="11572875" cy="723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solidFill>
                  <a:schemeClr val="tx2">
                    <a:lumMod val="60000"/>
                    <a:lumOff val="40000"/>
                  </a:schemeClr>
                </a:solidFill>
              </a:rPr>
              <a:t>Editables</a:t>
            </a:r>
            <a:endParaRPr lang="es-PE" dirty="0">
              <a:solidFill>
                <a:schemeClr val="tx2">
                  <a:lumMod val="60000"/>
                  <a:lumOff val="40000"/>
                </a:schemeClr>
              </a:solidFill>
            </a:endParaRPr>
          </a:p>
        </p:txBody>
      </p:sp>
    </p:spTree>
    <p:extLst>
      <p:ext uri="{BB962C8B-B14F-4D97-AF65-F5344CB8AC3E}">
        <p14:creationId xmlns:p14="http://schemas.microsoft.com/office/powerpoint/2010/main" val="27891056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BB566-385B-4280-B296-E7EB031575E3}"/>
              </a:ext>
            </a:extLst>
          </p:cNvPr>
          <p:cNvSpPr>
            <a:spLocks noGrp="1"/>
          </p:cNvSpPr>
          <p:nvPr>
            <p:ph type="title" idx="4294967295"/>
          </p:nvPr>
        </p:nvSpPr>
        <p:spPr>
          <a:xfrm>
            <a:off x="1905623" y="488921"/>
            <a:ext cx="8474075" cy="708025"/>
          </a:xfrm>
          <a:prstGeom prst="rect">
            <a:avLst/>
          </a:prstGeom>
        </p:spPr>
        <p:txBody>
          <a:bodyPr/>
          <a:lstStyle/>
          <a:p>
            <a:pPr algn="ctr"/>
            <a:r>
              <a:rPr lang="es-PE" dirty="0" smtClean="0">
                <a:solidFill>
                  <a:srgbClr val="EFC964"/>
                </a:solidFill>
              </a:rPr>
              <a:t>Free Mod Stile</a:t>
            </a:r>
            <a:endParaRPr lang="es-PE" dirty="0">
              <a:solidFill>
                <a:srgbClr val="EFC964"/>
              </a:solidFill>
            </a:endParaRPr>
          </a:p>
        </p:txBody>
      </p:sp>
      <p:sp>
        <p:nvSpPr>
          <p:cNvPr id="10" name="Title 20">
            <a:extLst>
              <a:ext uri="{FF2B5EF4-FFF2-40B4-BE49-F238E27FC236}">
                <a16:creationId xmlns:a16="http://schemas.microsoft.com/office/drawing/2014/main" id="{299AFC8C-5A20-45D9-B86C-6934ED5FDDC3}"/>
              </a:ext>
            </a:extLst>
          </p:cNvPr>
          <p:cNvSpPr txBox="1">
            <a:spLocks/>
          </p:cNvSpPr>
          <p:nvPr/>
        </p:nvSpPr>
        <p:spPr bwMode="auto">
          <a:xfrm>
            <a:off x="1579835" y="2537112"/>
            <a:ext cx="12208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200" dirty="0">
                <a:latin typeface="+mn-lt"/>
                <a:cs typeface="Calibri" panose="020F0502020204030204" pitchFamily="34" charset="0"/>
              </a:rPr>
              <a:t>Sistema  Digestivo </a:t>
            </a:r>
          </a:p>
        </p:txBody>
      </p:sp>
      <p:sp>
        <p:nvSpPr>
          <p:cNvPr id="11" name="Title 20">
            <a:extLst>
              <a:ext uri="{FF2B5EF4-FFF2-40B4-BE49-F238E27FC236}">
                <a16:creationId xmlns:a16="http://schemas.microsoft.com/office/drawing/2014/main" id="{94C092E1-0FB0-45BD-A12F-F273EA3A5D46}"/>
              </a:ext>
            </a:extLst>
          </p:cNvPr>
          <p:cNvSpPr txBox="1">
            <a:spLocks/>
          </p:cNvSpPr>
          <p:nvPr/>
        </p:nvSpPr>
        <p:spPr bwMode="auto">
          <a:xfrm>
            <a:off x="2611764" y="3649045"/>
            <a:ext cx="13436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200" dirty="0">
                <a:latin typeface="+mn-lt"/>
                <a:cs typeface="Calibri" panose="020F0502020204030204" pitchFamily="34" charset="0"/>
              </a:rPr>
              <a:t>Sistema  Muscular</a:t>
            </a:r>
          </a:p>
        </p:txBody>
      </p:sp>
      <p:sp>
        <p:nvSpPr>
          <p:cNvPr id="12" name="Title 20">
            <a:extLst>
              <a:ext uri="{FF2B5EF4-FFF2-40B4-BE49-F238E27FC236}">
                <a16:creationId xmlns:a16="http://schemas.microsoft.com/office/drawing/2014/main" id="{8E2EB0DB-3230-4237-8A60-191D84A0D709}"/>
              </a:ext>
            </a:extLst>
          </p:cNvPr>
          <p:cNvSpPr txBox="1">
            <a:spLocks/>
          </p:cNvSpPr>
          <p:nvPr/>
        </p:nvSpPr>
        <p:spPr bwMode="auto">
          <a:xfrm>
            <a:off x="2407675" y="5123772"/>
            <a:ext cx="15477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200" dirty="0">
                <a:latin typeface="+mn-lt"/>
                <a:cs typeface="Calibri" panose="020F0502020204030204" pitchFamily="34" charset="0"/>
              </a:rPr>
              <a:t>Sistema integumentario</a:t>
            </a:r>
          </a:p>
        </p:txBody>
      </p:sp>
      <p:sp>
        <p:nvSpPr>
          <p:cNvPr id="13" name="Title 20">
            <a:extLst>
              <a:ext uri="{FF2B5EF4-FFF2-40B4-BE49-F238E27FC236}">
                <a16:creationId xmlns:a16="http://schemas.microsoft.com/office/drawing/2014/main" id="{6EAE514C-A855-4AC7-B998-E0A5FF182051}"/>
              </a:ext>
            </a:extLst>
          </p:cNvPr>
          <p:cNvSpPr txBox="1">
            <a:spLocks/>
          </p:cNvSpPr>
          <p:nvPr/>
        </p:nvSpPr>
        <p:spPr bwMode="auto">
          <a:xfrm>
            <a:off x="5431419" y="1513586"/>
            <a:ext cx="13436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200" dirty="0">
                <a:latin typeface="+mn-lt"/>
                <a:cs typeface="Calibri" panose="020F0502020204030204" pitchFamily="34" charset="0"/>
              </a:rPr>
              <a:t>Sistema linfático</a:t>
            </a:r>
          </a:p>
        </p:txBody>
      </p:sp>
      <p:sp>
        <p:nvSpPr>
          <p:cNvPr id="14" name="Title 20">
            <a:extLst>
              <a:ext uri="{FF2B5EF4-FFF2-40B4-BE49-F238E27FC236}">
                <a16:creationId xmlns:a16="http://schemas.microsoft.com/office/drawing/2014/main" id="{6A0A7F3A-CD72-4D52-B4E2-C399ED0D41BA}"/>
              </a:ext>
            </a:extLst>
          </p:cNvPr>
          <p:cNvSpPr txBox="1">
            <a:spLocks/>
          </p:cNvSpPr>
          <p:nvPr/>
        </p:nvSpPr>
        <p:spPr bwMode="auto">
          <a:xfrm>
            <a:off x="8271927" y="5230876"/>
            <a:ext cx="13436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200" dirty="0">
                <a:latin typeface="+mn-lt"/>
                <a:cs typeface="Calibri" panose="020F0502020204030204" pitchFamily="34" charset="0"/>
              </a:rPr>
              <a:t>Sistema Endocrino</a:t>
            </a:r>
          </a:p>
        </p:txBody>
      </p:sp>
      <p:sp>
        <p:nvSpPr>
          <p:cNvPr id="15" name="Title 20">
            <a:extLst>
              <a:ext uri="{FF2B5EF4-FFF2-40B4-BE49-F238E27FC236}">
                <a16:creationId xmlns:a16="http://schemas.microsoft.com/office/drawing/2014/main" id="{7F1D69DD-B382-4062-B78E-01D91C348464}"/>
              </a:ext>
            </a:extLst>
          </p:cNvPr>
          <p:cNvSpPr txBox="1">
            <a:spLocks/>
          </p:cNvSpPr>
          <p:nvPr/>
        </p:nvSpPr>
        <p:spPr bwMode="auto">
          <a:xfrm>
            <a:off x="8455164" y="3790213"/>
            <a:ext cx="13436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200" dirty="0">
                <a:latin typeface="+mn-lt"/>
                <a:cs typeface="Calibri" panose="020F0502020204030204" pitchFamily="34" charset="0"/>
              </a:rPr>
              <a:t>Sistema Nervioso</a:t>
            </a:r>
          </a:p>
        </p:txBody>
      </p:sp>
      <p:sp>
        <p:nvSpPr>
          <p:cNvPr id="16" name="TextBox 30">
            <a:extLst>
              <a:ext uri="{FF2B5EF4-FFF2-40B4-BE49-F238E27FC236}">
                <a16:creationId xmlns:a16="http://schemas.microsoft.com/office/drawing/2014/main" id="{90660FBC-0076-4DC9-B8F4-A05E6B6FCEB1}"/>
              </a:ext>
            </a:extLst>
          </p:cNvPr>
          <p:cNvSpPr txBox="1">
            <a:spLocks noChangeArrowheads="1"/>
          </p:cNvSpPr>
          <p:nvPr/>
        </p:nvSpPr>
        <p:spPr bwMode="auto">
          <a:xfrm>
            <a:off x="872084" y="5735878"/>
            <a:ext cx="99706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eaLnBrk="0" hangingPunct="0"/>
            <a:r>
              <a:rPr lang="en-US" altLang="es-MX" sz="1200" b="1" dirty="0">
                <a:solidFill>
                  <a:srgbClr val="D183A1"/>
                </a:solidFill>
                <a:latin typeface="+mn-lt"/>
                <a:cs typeface="Calibri Light" panose="020F0302020204030204" pitchFamily="34" charset="0"/>
              </a:rPr>
              <a:t>Lorem ipsum dolor </a:t>
            </a:r>
            <a:r>
              <a:rPr lang="en-US" altLang="es-MX" sz="1200" dirty="0">
                <a:solidFill>
                  <a:srgbClr val="D183A1"/>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ctr" eaLnBrk="0" hangingPunct="0"/>
            <a:endParaRPr lang="en-US" altLang="es-MX" sz="1200" dirty="0">
              <a:solidFill>
                <a:srgbClr val="D183A1"/>
              </a:solidFill>
              <a:latin typeface="+mn-lt"/>
              <a:cs typeface="Calibri Light" panose="020F0302020204030204" pitchFamily="34" charset="0"/>
            </a:endParaRPr>
          </a:p>
        </p:txBody>
      </p:sp>
      <p:pic>
        <p:nvPicPr>
          <p:cNvPr id="4" name="Imagen 3"/>
          <p:cNvPicPr>
            <a:picLocks noChangeAspect="1"/>
          </p:cNvPicPr>
          <p:nvPr/>
        </p:nvPicPr>
        <p:blipFill>
          <a:blip r:embed="rId2"/>
          <a:stretch>
            <a:fillRect/>
          </a:stretch>
        </p:blipFill>
        <p:spPr>
          <a:xfrm>
            <a:off x="3934609" y="1977710"/>
            <a:ext cx="4337318" cy="3940375"/>
          </a:xfrm>
          <a:prstGeom prst="rect">
            <a:avLst/>
          </a:prstGeom>
        </p:spPr>
      </p:pic>
      <p:sp>
        <p:nvSpPr>
          <p:cNvPr id="17" name="Title 20">
            <a:extLst>
              <a:ext uri="{FF2B5EF4-FFF2-40B4-BE49-F238E27FC236}">
                <a16:creationId xmlns:a16="http://schemas.microsoft.com/office/drawing/2014/main" id="{299AFC8C-5A20-45D9-B86C-6934ED5FDDC3}"/>
              </a:ext>
            </a:extLst>
          </p:cNvPr>
          <p:cNvSpPr txBox="1">
            <a:spLocks/>
          </p:cNvSpPr>
          <p:nvPr/>
        </p:nvSpPr>
        <p:spPr bwMode="auto">
          <a:xfrm>
            <a:off x="9590525" y="2537112"/>
            <a:ext cx="12208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altLang="es-MX" sz="1200" dirty="0">
                <a:latin typeface="+mn-lt"/>
                <a:cs typeface="Calibri" panose="020F0502020204030204" pitchFamily="34" charset="0"/>
              </a:rPr>
              <a:t>Sistema  Digestivo </a:t>
            </a:r>
          </a:p>
        </p:txBody>
      </p:sp>
    </p:spTree>
    <p:extLst>
      <p:ext uri="{BB962C8B-B14F-4D97-AF65-F5344CB8AC3E}">
        <p14:creationId xmlns:p14="http://schemas.microsoft.com/office/powerpoint/2010/main" val="99901574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182DE-A9D1-4BDB-9996-3528CB21FFCF}"/>
              </a:ext>
            </a:extLst>
          </p:cNvPr>
          <p:cNvSpPr>
            <a:spLocks noGrp="1"/>
          </p:cNvSpPr>
          <p:nvPr>
            <p:ph type="title" idx="4294967295"/>
          </p:nvPr>
        </p:nvSpPr>
        <p:spPr>
          <a:xfrm>
            <a:off x="0" y="537971"/>
            <a:ext cx="8474075" cy="708025"/>
          </a:xfrm>
          <a:prstGeom prst="rect">
            <a:avLst/>
          </a:prstGeom>
        </p:spPr>
        <p:txBody>
          <a:bodyPr/>
          <a:lstStyle/>
          <a:p>
            <a:r>
              <a:rPr lang="es-ES" dirty="0" smtClean="0">
                <a:solidFill>
                  <a:srgbClr val="D183A1"/>
                </a:solidFill>
              </a:rPr>
              <a:t>Titulo Free Mod</a:t>
            </a:r>
            <a:endParaRPr lang="es-PE" dirty="0">
              <a:solidFill>
                <a:srgbClr val="D183A1"/>
              </a:solidFill>
            </a:endParaRPr>
          </a:p>
        </p:txBody>
      </p:sp>
      <p:sp>
        <p:nvSpPr>
          <p:cNvPr id="4" name="Title 20">
            <a:extLst>
              <a:ext uri="{FF2B5EF4-FFF2-40B4-BE49-F238E27FC236}">
                <a16:creationId xmlns:a16="http://schemas.microsoft.com/office/drawing/2014/main" id="{171CAF7F-4B1D-49A6-A28F-BCB0DD9233C3}"/>
              </a:ext>
            </a:extLst>
          </p:cNvPr>
          <p:cNvSpPr txBox="1">
            <a:spLocks/>
          </p:cNvSpPr>
          <p:nvPr/>
        </p:nvSpPr>
        <p:spPr bwMode="auto">
          <a:xfrm>
            <a:off x="1740228" y="4205456"/>
            <a:ext cx="12677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latin typeface="+mn-lt"/>
                <a:cs typeface="Calibri" panose="020F0502020204030204" pitchFamily="34" charset="0"/>
              </a:rPr>
              <a:t>Skeletal System</a:t>
            </a:r>
          </a:p>
        </p:txBody>
      </p:sp>
      <p:sp>
        <p:nvSpPr>
          <p:cNvPr id="5" name="Title 20">
            <a:extLst>
              <a:ext uri="{FF2B5EF4-FFF2-40B4-BE49-F238E27FC236}">
                <a16:creationId xmlns:a16="http://schemas.microsoft.com/office/drawing/2014/main" id="{CB601277-7D26-4CC9-86BB-6D12FF86E2BA}"/>
              </a:ext>
            </a:extLst>
          </p:cNvPr>
          <p:cNvSpPr txBox="1">
            <a:spLocks/>
          </p:cNvSpPr>
          <p:nvPr/>
        </p:nvSpPr>
        <p:spPr bwMode="auto">
          <a:xfrm>
            <a:off x="3079659" y="4919321"/>
            <a:ext cx="139526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latin typeface="+mn-lt"/>
                <a:cs typeface="Calibri" panose="020F0502020204030204" pitchFamily="34" charset="0"/>
              </a:rPr>
              <a:t>Man Reproductive System</a:t>
            </a:r>
          </a:p>
        </p:txBody>
      </p:sp>
      <p:sp>
        <p:nvSpPr>
          <p:cNvPr id="6" name="Title 20">
            <a:extLst>
              <a:ext uri="{FF2B5EF4-FFF2-40B4-BE49-F238E27FC236}">
                <a16:creationId xmlns:a16="http://schemas.microsoft.com/office/drawing/2014/main" id="{26665CC4-325C-4964-A1C6-525843E10A2D}"/>
              </a:ext>
            </a:extLst>
          </p:cNvPr>
          <p:cNvSpPr txBox="1">
            <a:spLocks/>
          </p:cNvSpPr>
          <p:nvPr/>
        </p:nvSpPr>
        <p:spPr bwMode="auto">
          <a:xfrm>
            <a:off x="4700730" y="4919321"/>
            <a:ext cx="144053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latin typeface="+mn-lt"/>
                <a:cs typeface="Calibri" panose="020F0502020204030204" pitchFamily="34" charset="0"/>
              </a:rPr>
              <a:t>Female Reproductive  System</a:t>
            </a:r>
          </a:p>
        </p:txBody>
      </p:sp>
      <p:sp>
        <p:nvSpPr>
          <p:cNvPr id="7" name="Title 20">
            <a:extLst>
              <a:ext uri="{FF2B5EF4-FFF2-40B4-BE49-F238E27FC236}">
                <a16:creationId xmlns:a16="http://schemas.microsoft.com/office/drawing/2014/main" id="{5F2029D5-DF62-4AAA-A5AD-79B4C36ED7E9}"/>
              </a:ext>
            </a:extLst>
          </p:cNvPr>
          <p:cNvSpPr txBox="1">
            <a:spLocks/>
          </p:cNvSpPr>
          <p:nvPr/>
        </p:nvSpPr>
        <p:spPr bwMode="auto">
          <a:xfrm>
            <a:off x="6291103" y="4919321"/>
            <a:ext cx="13952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latin typeface="+mn-lt"/>
                <a:cs typeface="Calibri" panose="020F0502020204030204" pitchFamily="34" charset="0"/>
              </a:rPr>
              <a:t>Respiratory System</a:t>
            </a:r>
          </a:p>
        </p:txBody>
      </p:sp>
      <p:sp>
        <p:nvSpPr>
          <p:cNvPr id="8" name="Title 20">
            <a:extLst>
              <a:ext uri="{FF2B5EF4-FFF2-40B4-BE49-F238E27FC236}">
                <a16:creationId xmlns:a16="http://schemas.microsoft.com/office/drawing/2014/main" id="{4E0F8A58-7850-4845-8DAD-A92371B3302E}"/>
              </a:ext>
            </a:extLst>
          </p:cNvPr>
          <p:cNvSpPr txBox="1">
            <a:spLocks/>
          </p:cNvSpPr>
          <p:nvPr/>
        </p:nvSpPr>
        <p:spPr bwMode="auto">
          <a:xfrm>
            <a:off x="7881475" y="4919321"/>
            <a:ext cx="1395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latin typeface="+mn-lt"/>
                <a:cs typeface="Calibri" panose="020F0502020204030204" pitchFamily="34" charset="0"/>
              </a:rPr>
              <a:t>Urinary System</a:t>
            </a:r>
          </a:p>
        </p:txBody>
      </p:sp>
      <p:sp>
        <p:nvSpPr>
          <p:cNvPr id="9" name="Title 20">
            <a:extLst>
              <a:ext uri="{FF2B5EF4-FFF2-40B4-BE49-F238E27FC236}">
                <a16:creationId xmlns:a16="http://schemas.microsoft.com/office/drawing/2014/main" id="{85D75F62-5C32-431F-8E61-F3431817A3FA}"/>
              </a:ext>
            </a:extLst>
          </p:cNvPr>
          <p:cNvSpPr txBox="1">
            <a:spLocks/>
          </p:cNvSpPr>
          <p:nvPr/>
        </p:nvSpPr>
        <p:spPr bwMode="auto">
          <a:xfrm>
            <a:off x="9184044" y="4106019"/>
            <a:ext cx="13952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latin typeface="+mn-lt"/>
                <a:cs typeface="Calibri" panose="020F0502020204030204" pitchFamily="34" charset="0"/>
              </a:rPr>
              <a:t>Circularory System</a:t>
            </a:r>
          </a:p>
        </p:txBody>
      </p:sp>
      <p:sp>
        <p:nvSpPr>
          <p:cNvPr id="10" name="TextBox 30">
            <a:extLst>
              <a:ext uri="{FF2B5EF4-FFF2-40B4-BE49-F238E27FC236}">
                <a16:creationId xmlns:a16="http://schemas.microsoft.com/office/drawing/2014/main" id="{F3FF1144-554D-44E3-9BCD-52737977F729}"/>
              </a:ext>
            </a:extLst>
          </p:cNvPr>
          <p:cNvSpPr txBox="1">
            <a:spLocks noChangeArrowheads="1"/>
          </p:cNvSpPr>
          <p:nvPr/>
        </p:nvSpPr>
        <p:spPr bwMode="auto">
          <a:xfrm>
            <a:off x="919334" y="5832061"/>
            <a:ext cx="10353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eaLnBrk="0" hangingPunct="0"/>
            <a:r>
              <a:rPr lang="en-US" altLang="es-MX" sz="1200" b="1" dirty="0">
                <a:latin typeface="+mn-lt"/>
                <a:cs typeface="Calibri Light" panose="020F0302020204030204" pitchFamily="34" charset="0"/>
              </a:rPr>
              <a:t>Lorem ipsum dolor </a:t>
            </a:r>
            <a:r>
              <a:rPr lang="en-US" altLang="es-MX" sz="1200" dirty="0">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ctr" eaLnBrk="0" hangingPunct="0"/>
            <a:endParaRPr lang="en-US" altLang="es-MX" sz="1200" dirty="0">
              <a:latin typeface="+mn-lt"/>
              <a:cs typeface="Calibri Light" panose="020F0302020204030204" pitchFamily="34" charset="0"/>
            </a:endParaRPr>
          </a:p>
        </p:txBody>
      </p:sp>
      <p:pic>
        <p:nvPicPr>
          <p:cNvPr id="3" name="Imagen 2"/>
          <p:cNvPicPr>
            <a:picLocks noChangeAspect="1"/>
          </p:cNvPicPr>
          <p:nvPr/>
        </p:nvPicPr>
        <p:blipFill>
          <a:blip r:embed="rId2"/>
          <a:stretch>
            <a:fillRect/>
          </a:stretch>
        </p:blipFill>
        <p:spPr>
          <a:xfrm>
            <a:off x="3007953" y="1245996"/>
            <a:ext cx="6176091" cy="3492089"/>
          </a:xfrm>
          <a:prstGeom prst="rect">
            <a:avLst/>
          </a:prstGeom>
        </p:spPr>
      </p:pic>
    </p:spTree>
    <p:extLst>
      <p:ext uri="{BB962C8B-B14F-4D97-AF65-F5344CB8AC3E}">
        <p14:creationId xmlns:p14="http://schemas.microsoft.com/office/powerpoint/2010/main" val="34108027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A8E8F4-9F14-41A6-A220-A1FCF5B5CA57}"/>
              </a:ext>
            </a:extLst>
          </p:cNvPr>
          <p:cNvSpPr>
            <a:spLocks noGrp="1"/>
          </p:cNvSpPr>
          <p:nvPr>
            <p:ph type="title" idx="4294967295"/>
          </p:nvPr>
        </p:nvSpPr>
        <p:spPr>
          <a:xfrm>
            <a:off x="441077" y="444783"/>
            <a:ext cx="8474075" cy="708025"/>
          </a:xfrm>
          <a:prstGeom prst="rect">
            <a:avLst/>
          </a:prstGeom>
        </p:spPr>
        <p:txBody>
          <a:bodyPr/>
          <a:lstStyle/>
          <a:p>
            <a:r>
              <a:rPr lang="es-PE" dirty="0" smtClean="0">
                <a:solidFill>
                  <a:schemeClr val="bg1">
                    <a:lumMod val="50000"/>
                  </a:schemeClr>
                </a:solidFill>
              </a:rPr>
              <a:t>Process Free</a:t>
            </a:r>
            <a:endParaRPr lang="es-PE" dirty="0">
              <a:solidFill>
                <a:schemeClr val="bg1">
                  <a:lumMod val="50000"/>
                </a:schemeClr>
              </a:solidFill>
            </a:endParaRPr>
          </a:p>
        </p:txBody>
      </p:sp>
      <p:sp>
        <p:nvSpPr>
          <p:cNvPr id="37" name="Oval 9">
            <a:extLst>
              <a:ext uri="{FF2B5EF4-FFF2-40B4-BE49-F238E27FC236}">
                <a16:creationId xmlns:a16="http://schemas.microsoft.com/office/drawing/2014/main" id="{BF86AF00-92B2-4ABC-A9D9-04EA24C69D70}"/>
              </a:ext>
            </a:extLst>
          </p:cNvPr>
          <p:cNvSpPr>
            <a:spLocks noChangeArrowheads="1"/>
          </p:cNvSpPr>
          <p:nvPr/>
        </p:nvSpPr>
        <p:spPr bwMode="auto">
          <a:xfrm>
            <a:off x="571126" y="2536164"/>
            <a:ext cx="1863108" cy="1863110"/>
          </a:xfrm>
          <a:prstGeom prst="ellipse">
            <a:avLst/>
          </a:prstGeom>
          <a:solidFill>
            <a:srgbClr val="C6C6C6"/>
          </a:solidFill>
          <a:ln>
            <a:noFill/>
          </a:ln>
          <a:extLst/>
        </p:spPr>
        <p:txBody>
          <a:bodyPr vert="horz" wrap="square" lIns="91440" tIns="45720" rIns="91440" bIns="45720" numCol="1" anchor="t" anchorCtr="0" compatLnSpc="1">
            <a:prstTxWarp prst="textNoShape">
              <a:avLst/>
            </a:prstTxWarp>
          </a:bodyPr>
          <a:lstStyle/>
          <a:p>
            <a:endParaRPr lang="es-PE" dirty="0"/>
          </a:p>
        </p:txBody>
      </p:sp>
      <p:sp>
        <p:nvSpPr>
          <p:cNvPr id="28" name="Oval 13">
            <a:extLst>
              <a:ext uri="{FF2B5EF4-FFF2-40B4-BE49-F238E27FC236}">
                <a16:creationId xmlns:a16="http://schemas.microsoft.com/office/drawing/2014/main" id="{E3DD29DF-0550-4FCE-AA5C-D7C65EB69637}"/>
              </a:ext>
            </a:extLst>
          </p:cNvPr>
          <p:cNvSpPr>
            <a:spLocks noChangeArrowheads="1"/>
          </p:cNvSpPr>
          <p:nvPr/>
        </p:nvSpPr>
        <p:spPr bwMode="auto">
          <a:xfrm>
            <a:off x="9521165" y="2580156"/>
            <a:ext cx="1863108" cy="1863110"/>
          </a:xfrm>
          <a:prstGeom prst="ellipse">
            <a:avLst/>
          </a:pr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6" name="Grupo 5">
            <a:extLst>
              <a:ext uri="{FF2B5EF4-FFF2-40B4-BE49-F238E27FC236}">
                <a16:creationId xmlns:a16="http://schemas.microsoft.com/office/drawing/2014/main" id="{68258976-04E9-4D7E-8107-97501A391240}"/>
              </a:ext>
            </a:extLst>
          </p:cNvPr>
          <p:cNvGrpSpPr/>
          <p:nvPr/>
        </p:nvGrpSpPr>
        <p:grpSpPr>
          <a:xfrm>
            <a:off x="7353401" y="1431486"/>
            <a:ext cx="1863108" cy="1863110"/>
            <a:chOff x="7683100" y="1572057"/>
            <a:chExt cx="1588722" cy="1588724"/>
          </a:xfrm>
          <a:solidFill>
            <a:schemeClr val="tx2">
              <a:lumMod val="50000"/>
            </a:schemeClr>
          </a:solidFill>
        </p:grpSpPr>
        <p:sp>
          <p:nvSpPr>
            <p:cNvPr id="18" name="Oval 12">
              <a:extLst>
                <a:ext uri="{FF2B5EF4-FFF2-40B4-BE49-F238E27FC236}">
                  <a16:creationId xmlns:a16="http://schemas.microsoft.com/office/drawing/2014/main" id="{38606CB3-ECB9-43DA-9050-A5F28ACCB785}"/>
                </a:ext>
              </a:extLst>
            </p:cNvPr>
            <p:cNvSpPr>
              <a:spLocks noChangeArrowheads="1"/>
            </p:cNvSpPr>
            <p:nvPr/>
          </p:nvSpPr>
          <p:spPr bwMode="auto">
            <a:xfrm>
              <a:off x="7683100" y="1572057"/>
              <a:ext cx="1588722" cy="15887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 name="Line 56">
              <a:extLst>
                <a:ext uri="{FF2B5EF4-FFF2-40B4-BE49-F238E27FC236}">
                  <a16:creationId xmlns:a16="http://schemas.microsoft.com/office/drawing/2014/main" id="{66AD7BBF-F9C6-4F11-8C1F-B1C39E89B57F}"/>
                </a:ext>
              </a:extLst>
            </p:cNvPr>
            <p:cNvSpPr>
              <a:spLocks noChangeShapeType="1"/>
            </p:cNvSpPr>
            <p:nvPr/>
          </p:nvSpPr>
          <p:spPr bwMode="auto">
            <a:xfrm>
              <a:off x="8217359" y="241561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Line 57">
              <a:extLst>
                <a:ext uri="{FF2B5EF4-FFF2-40B4-BE49-F238E27FC236}">
                  <a16:creationId xmlns:a16="http://schemas.microsoft.com/office/drawing/2014/main" id="{C4F87CA2-C9F8-4541-AF8A-8E8EAE53C655}"/>
                </a:ext>
              </a:extLst>
            </p:cNvPr>
            <p:cNvSpPr>
              <a:spLocks noChangeShapeType="1"/>
            </p:cNvSpPr>
            <p:nvPr/>
          </p:nvSpPr>
          <p:spPr bwMode="auto">
            <a:xfrm>
              <a:off x="8217359" y="241561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13" name="Oval 11">
            <a:extLst>
              <a:ext uri="{FF2B5EF4-FFF2-40B4-BE49-F238E27FC236}">
                <a16:creationId xmlns:a16="http://schemas.microsoft.com/office/drawing/2014/main" id="{762F6336-E180-4120-BB64-87E93E78A987}"/>
              </a:ext>
            </a:extLst>
          </p:cNvPr>
          <p:cNvSpPr>
            <a:spLocks noChangeArrowheads="1"/>
          </p:cNvSpPr>
          <p:nvPr/>
        </p:nvSpPr>
        <p:spPr bwMode="auto">
          <a:xfrm>
            <a:off x="5209623" y="2598813"/>
            <a:ext cx="1863108" cy="1863110"/>
          </a:xfrm>
          <a:prstGeom prst="ellipse">
            <a:avLst/>
          </a:prstGeom>
          <a:solidFill>
            <a:srgbClr val="F8C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 name="Oval 10">
            <a:extLst>
              <a:ext uri="{FF2B5EF4-FFF2-40B4-BE49-F238E27FC236}">
                <a16:creationId xmlns:a16="http://schemas.microsoft.com/office/drawing/2014/main" id="{F85EA99A-11FC-45F0-84D4-D7C02CC43336}"/>
              </a:ext>
            </a:extLst>
          </p:cNvPr>
          <p:cNvSpPr>
            <a:spLocks noChangeArrowheads="1"/>
          </p:cNvSpPr>
          <p:nvPr/>
        </p:nvSpPr>
        <p:spPr bwMode="auto">
          <a:xfrm>
            <a:off x="2958214" y="1401286"/>
            <a:ext cx="1863108" cy="1863110"/>
          </a:xfrm>
          <a:prstGeom prst="ellipse">
            <a:avLst/>
          </a:pr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s-PE" dirty="0"/>
          </a:p>
        </p:txBody>
      </p:sp>
      <p:sp>
        <p:nvSpPr>
          <p:cNvPr id="44" name="CuadroTexto 43">
            <a:extLst>
              <a:ext uri="{FF2B5EF4-FFF2-40B4-BE49-F238E27FC236}">
                <a16:creationId xmlns:a16="http://schemas.microsoft.com/office/drawing/2014/main" id="{50962F15-87EB-401D-9754-72EE639DA066}"/>
              </a:ext>
            </a:extLst>
          </p:cNvPr>
          <p:cNvSpPr txBox="1"/>
          <p:nvPr/>
        </p:nvSpPr>
        <p:spPr>
          <a:xfrm>
            <a:off x="655516" y="4646588"/>
            <a:ext cx="1876028" cy="461665"/>
          </a:xfrm>
          <a:prstGeom prst="rect">
            <a:avLst/>
          </a:prstGeom>
          <a:noFill/>
        </p:spPr>
        <p:txBody>
          <a:bodyPr wrap="square" rtlCol="0">
            <a:spAutoFit/>
          </a:bodyPr>
          <a:lstStyle/>
          <a:p>
            <a:pPr algn="ctr"/>
            <a:r>
              <a:rPr lang="en-US" sz="2400" b="1" dirty="0">
                <a:solidFill>
                  <a:srgbClr val="FFC000"/>
                </a:solidFill>
                <a:latin typeface="Times New Roman" panose="02020603050405020304" pitchFamily="18" charset="0"/>
                <a:cs typeface="Times New Roman" panose="02020603050405020304" pitchFamily="18" charset="0"/>
              </a:rPr>
              <a:t>Psicologia I</a:t>
            </a:r>
          </a:p>
        </p:txBody>
      </p:sp>
      <p:sp>
        <p:nvSpPr>
          <p:cNvPr id="45" name="CuadroTexto 44">
            <a:extLst>
              <a:ext uri="{FF2B5EF4-FFF2-40B4-BE49-F238E27FC236}">
                <a16:creationId xmlns:a16="http://schemas.microsoft.com/office/drawing/2014/main" id="{CC565983-4D42-4836-AEF4-C39B33A89092}"/>
              </a:ext>
            </a:extLst>
          </p:cNvPr>
          <p:cNvSpPr txBox="1"/>
          <p:nvPr/>
        </p:nvSpPr>
        <p:spPr>
          <a:xfrm>
            <a:off x="719740" y="5108253"/>
            <a:ext cx="1876028" cy="1384995"/>
          </a:xfrm>
          <a:prstGeom prst="rect">
            <a:avLst/>
          </a:prstGeom>
          <a:noFill/>
        </p:spPr>
        <p:txBody>
          <a:bodyPr wrap="square" rtlCol="0">
            <a:spAutoFit/>
          </a:bodyPr>
          <a:lstStyle/>
          <a:p>
            <a:pPr algn="ctr"/>
            <a:r>
              <a:rPr lang="en-US" sz="1400" dirty="0">
                <a:solidFill>
                  <a:schemeClr val="bg1">
                    <a:lumMod val="50000"/>
                  </a:schemeClr>
                </a:solidFill>
              </a:rPr>
              <a:t>There are many variations of passages of Lorem Ipsum available, but the majority have suffered</a:t>
            </a:r>
            <a:endParaRPr lang="en-US" sz="14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46" name="CuadroTexto 45">
            <a:extLst>
              <a:ext uri="{FF2B5EF4-FFF2-40B4-BE49-F238E27FC236}">
                <a16:creationId xmlns:a16="http://schemas.microsoft.com/office/drawing/2014/main" id="{903D93B4-1355-4922-AC52-BDACE4277982}"/>
              </a:ext>
            </a:extLst>
          </p:cNvPr>
          <p:cNvSpPr txBox="1"/>
          <p:nvPr/>
        </p:nvSpPr>
        <p:spPr>
          <a:xfrm>
            <a:off x="3090285" y="3511711"/>
            <a:ext cx="1876028" cy="461665"/>
          </a:xfrm>
          <a:prstGeom prst="rect">
            <a:avLst/>
          </a:prstGeom>
          <a:noFill/>
        </p:spPr>
        <p:txBody>
          <a:bodyPr wrap="square" rtlCol="0">
            <a:spAutoFit/>
          </a:bodyPr>
          <a:lstStyle/>
          <a:p>
            <a:pPr algn="ctr"/>
            <a:r>
              <a:rPr lang="en-US" sz="2400" b="1" dirty="0">
                <a:solidFill>
                  <a:srgbClr val="FFC000"/>
                </a:solidFill>
                <a:latin typeface="Times New Roman" panose="02020603050405020304" pitchFamily="18" charset="0"/>
                <a:cs typeface="Times New Roman" panose="02020603050405020304" pitchFamily="18" charset="0"/>
              </a:rPr>
              <a:t>Psicologia II</a:t>
            </a:r>
          </a:p>
        </p:txBody>
      </p:sp>
      <p:sp>
        <p:nvSpPr>
          <p:cNvPr id="47" name="CuadroTexto 46">
            <a:extLst>
              <a:ext uri="{FF2B5EF4-FFF2-40B4-BE49-F238E27FC236}">
                <a16:creationId xmlns:a16="http://schemas.microsoft.com/office/drawing/2014/main" id="{316138C2-ABE5-46C5-9935-3D84997EE60B}"/>
              </a:ext>
            </a:extLst>
          </p:cNvPr>
          <p:cNvSpPr txBox="1"/>
          <p:nvPr/>
        </p:nvSpPr>
        <p:spPr>
          <a:xfrm>
            <a:off x="3154509" y="3973376"/>
            <a:ext cx="1876028" cy="1384995"/>
          </a:xfrm>
          <a:prstGeom prst="rect">
            <a:avLst/>
          </a:prstGeom>
          <a:noFill/>
        </p:spPr>
        <p:txBody>
          <a:bodyPr wrap="square" rtlCol="0">
            <a:spAutoFit/>
          </a:bodyPr>
          <a:lstStyle/>
          <a:p>
            <a:pPr algn="ctr"/>
            <a:r>
              <a:rPr lang="en-US" sz="1400" dirty="0">
                <a:solidFill>
                  <a:schemeClr val="bg1">
                    <a:lumMod val="50000"/>
                  </a:schemeClr>
                </a:solidFill>
              </a:rPr>
              <a:t>There are many variations of passages of Lorem Ipsum available, but the majority have suffered</a:t>
            </a:r>
            <a:endParaRPr lang="en-US" sz="14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48" name="CuadroTexto 47">
            <a:extLst>
              <a:ext uri="{FF2B5EF4-FFF2-40B4-BE49-F238E27FC236}">
                <a16:creationId xmlns:a16="http://schemas.microsoft.com/office/drawing/2014/main" id="{62AD5DCD-1B63-4E80-9DC5-B1069A6616C5}"/>
              </a:ext>
            </a:extLst>
          </p:cNvPr>
          <p:cNvSpPr txBox="1"/>
          <p:nvPr/>
        </p:nvSpPr>
        <p:spPr>
          <a:xfrm>
            <a:off x="5252124" y="4635046"/>
            <a:ext cx="1929595" cy="461665"/>
          </a:xfrm>
          <a:prstGeom prst="rect">
            <a:avLst/>
          </a:prstGeom>
          <a:noFill/>
        </p:spPr>
        <p:txBody>
          <a:bodyPr wrap="square" rtlCol="0">
            <a:spAutoFit/>
          </a:bodyPr>
          <a:lstStyle/>
          <a:p>
            <a:pPr algn="ctr"/>
            <a:r>
              <a:rPr lang="en-US" sz="2400" b="1" dirty="0">
                <a:solidFill>
                  <a:srgbClr val="FFC000"/>
                </a:solidFill>
                <a:latin typeface="Times New Roman" panose="02020603050405020304" pitchFamily="18" charset="0"/>
                <a:cs typeface="Times New Roman" panose="02020603050405020304" pitchFamily="18" charset="0"/>
              </a:rPr>
              <a:t>Psicologia III</a:t>
            </a:r>
          </a:p>
        </p:txBody>
      </p:sp>
      <p:sp>
        <p:nvSpPr>
          <p:cNvPr id="49" name="CuadroTexto 48">
            <a:extLst>
              <a:ext uri="{FF2B5EF4-FFF2-40B4-BE49-F238E27FC236}">
                <a16:creationId xmlns:a16="http://schemas.microsoft.com/office/drawing/2014/main" id="{B41663FE-642E-4E13-A135-5479B88005B2}"/>
              </a:ext>
            </a:extLst>
          </p:cNvPr>
          <p:cNvSpPr txBox="1"/>
          <p:nvPr/>
        </p:nvSpPr>
        <p:spPr>
          <a:xfrm>
            <a:off x="5390447" y="5113193"/>
            <a:ext cx="1876028" cy="1384995"/>
          </a:xfrm>
          <a:prstGeom prst="rect">
            <a:avLst/>
          </a:prstGeom>
          <a:noFill/>
        </p:spPr>
        <p:txBody>
          <a:bodyPr wrap="square" rtlCol="0">
            <a:spAutoFit/>
          </a:bodyPr>
          <a:lstStyle/>
          <a:p>
            <a:pPr algn="ctr"/>
            <a:r>
              <a:rPr lang="en-US" sz="1400" dirty="0">
                <a:solidFill>
                  <a:schemeClr val="bg1">
                    <a:lumMod val="50000"/>
                  </a:schemeClr>
                </a:solidFill>
              </a:rPr>
              <a:t>There are many variations of passages of Lorem Ipsum available, but the majority have suffered</a:t>
            </a:r>
            <a:endParaRPr lang="en-US" sz="14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50" name="CuadroTexto 49">
            <a:extLst>
              <a:ext uri="{FF2B5EF4-FFF2-40B4-BE49-F238E27FC236}">
                <a16:creationId xmlns:a16="http://schemas.microsoft.com/office/drawing/2014/main" id="{8ADEF793-F62B-41EA-86F2-0916DD17F0B1}"/>
              </a:ext>
            </a:extLst>
          </p:cNvPr>
          <p:cNvSpPr txBox="1"/>
          <p:nvPr/>
        </p:nvSpPr>
        <p:spPr>
          <a:xfrm>
            <a:off x="7353401" y="3525412"/>
            <a:ext cx="1929595" cy="461665"/>
          </a:xfrm>
          <a:prstGeom prst="rect">
            <a:avLst/>
          </a:prstGeom>
          <a:noFill/>
        </p:spPr>
        <p:txBody>
          <a:bodyPr wrap="square" rtlCol="0">
            <a:spAutoFit/>
          </a:bodyPr>
          <a:lstStyle/>
          <a:p>
            <a:pPr algn="ctr"/>
            <a:r>
              <a:rPr lang="en-US" sz="2400" b="1" dirty="0">
                <a:solidFill>
                  <a:srgbClr val="FFC000"/>
                </a:solidFill>
                <a:latin typeface="Times New Roman" panose="02020603050405020304" pitchFamily="18" charset="0"/>
                <a:cs typeface="Times New Roman" panose="02020603050405020304" pitchFamily="18" charset="0"/>
              </a:rPr>
              <a:t>Psicologia IV</a:t>
            </a:r>
          </a:p>
        </p:txBody>
      </p:sp>
      <p:sp>
        <p:nvSpPr>
          <p:cNvPr id="51" name="CuadroTexto 50">
            <a:extLst>
              <a:ext uri="{FF2B5EF4-FFF2-40B4-BE49-F238E27FC236}">
                <a16:creationId xmlns:a16="http://schemas.microsoft.com/office/drawing/2014/main" id="{0FA8176D-0B48-4E78-AB26-50D13865A523}"/>
              </a:ext>
            </a:extLst>
          </p:cNvPr>
          <p:cNvSpPr txBox="1"/>
          <p:nvPr/>
        </p:nvSpPr>
        <p:spPr>
          <a:xfrm>
            <a:off x="7406968" y="3987077"/>
            <a:ext cx="1876028" cy="1384995"/>
          </a:xfrm>
          <a:prstGeom prst="rect">
            <a:avLst/>
          </a:prstGeom>
          <a:noFill/>
        </p:spPr>
        <p:txBody>
          <a:bodyPr wrap="square" rtlCol="0">
            <a:spAutoFit/>
          </a:bodyPr>
          <a:lstStyle/>
          <a:p>
            <a:pPr algn="ctr"/>
            <a:r>
              <a:rPr lang="en-US" sz="1400" dirty="0">
                <a:solidFill>
                  <a:schemeClr val="bg1">
                    <a:lumMod val="50000"/>
                  </a:schemeClr>
                </a:solidFill>
              </a:rPr>
              <a:t>There are many variations of passages of Lorem Ipsum available, but the majority have suffered</a:t>
            </a:r>
            <a:endParaRPr lang="en-US" sz="14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52" name="CuadroTexto 51">
            <a:extLst>
              <a:ext uri="{FF2B5EF4-FFF2-40B4-BE49-F238E27FC236}">
                <a16:creationId xmlns:a16="http://schemas.microsoft.com/office/drawing/2014/main" id="{60E835DF-81A9-4D6F-8EFE-51D5E3A064F8}"/>
              </a:ext>
            </a:extLst>
          </p:cNvPr>
          <p:cNvSpPr txBox="1"/>
          <p:nvPr/>
        </p:nvSpPr>
        <p:spPr>
          <a:xfrm>
            <a:off x="9508245" y="4647970"/>
            <a:ext cx="1876028" cy="461665"/>
          </a:xfrm>
          <a:prstGeom prst="rect">
            <a:avLst/>
          </a:prstGeom>
          <a:noFill/>
        </p:spPr>
        <p:txBody>
          <a:bodyPr wrap="square" rtlCol="0">
            <a:spAutoFit/>
          </a:bodyPr>
          <a:lstStyle/>
          <a:p>
            <a:pPr algn="ctr"/>
            <a:r>
              <a:rPr lang="en-US" sz="2400" b="1" dirty="0">
                <a:solidFill>
                  <a:srgbClr val="FFC000"/>
                </a:solidFill>
                <a:latin typeface="Times New Roman" panose="02020603050405020304" pitchFamily="18" charset="0"/>
                <a:cs typeface="Times New Roman" panose="02020603050405020304" pitchFamily="18" charset="0"/>
              </a:rPr>
              <a:t>Psicologia V</a:t>
            </a:r>
          </a:p>
        </p:txBody>
      </p:sp>
      <p:sp>
        <p:nvSpPr>
          <p:cNvPr id="53" name="CuadroTexto 52">
            <a:extLst>
              <a:ext uri="{FF2B5EF4-FFF2-40B4-BE49-F238E27FC236}">
                <a16:creationId xmlns:a16="http://schemas.microsoft.com/office/drawing/2014/main" id="{CB4A93C1-6652-4A9E-B7C8-AD7D0FDB000F}"/>
              </a:ext>
            </a:extLst>
          </p:cNvPr>
          <p:cNvSpPr txBox="1"/>
          <p:nvPr/>
        </p:nvSpPr>
        <p:spPr>
          <a:xfrm>
            <a:off x="9508245" y="5109635"/>
            <a:ext cx="1876028" cy="1384995"/>
          </a:xfrm>
          <a:prstGeom prst="rect">
            <a:avLst/>
          </a:prstGeom>
          <a:noFill/>
        </p:spPr>
        <p:txBody>
          <a:bodyPr wrap="square" rtlCol="0">
            <a:spAutoFit/>
          </a:bodyPr>
          <a:lstStyle/>
          <a:p>
            <a:pPr algn="ctr"/>
            <a:r>
              <a:rPr lang="en-US" sz="1400" dirty="0">
                <a:solidFill>
                  <a:schemeClr val="bg1">
                    <a:lumMod val="50000"/>
                  </a:schemeClr>
                </a:solidFill>
              </a:rPr>
              <a:t>There are many variations of passages of Lorem Ipsum available, but the majority have suffered</a:t>
            </a:r>
            <a:endParaRPr lang="en-US" sz="14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16" name="Freeform 52"/>
          <p:cNvSpPr>
            <a:spLocks/>
          </p:cNvSpPr>
          <p:nvPr/>
        </p:nvSpPr>
        <p:spPr bwMode="auto">
          <a:xfrm>
            <a:off x="3261429" y="1922996"/>
            <a:ext cx="1081087" cy="812800"/>
          </a:xfrm>
          <a:custGeom>
            <a:avLst/>
            <a:gdLst>
              <a:gd name="T0" fmla="*/ 267 w 288"/>
              <a:gd name="T1" fmla="*/ 127 h 216"/>
              <a:gd name="T2" fmla="*/ 262 w 288"/>
              <a:gd name="T3" fmla="*/ 88 h 216"/>
              <a:gd name="T4" fmla="*/ 250 w 288"/>
              <a:gd name="T5" fmla="*/ 59 h 216"/>
              <a:gd name="T6" fmla="*/ 246 w 288"/>
              <a:gd name="T7" fmla="*/ 39 h 216"/>
              <a:gd name="T8" fmla="*/ 222 w 288"/>
              <a:gd name="T9" fmla="*/ 34 h 216"/>
              <a:gd name="T10" fmla="*/ 170 w 288"/>
              <a:gd name="T11" fmla="*/ 12 h 216"/>
              <a:gd name="T12" fmla="*/ 196 w 288"/>
              <a:gd name="T13" fmla="*/ 30 h 216"/>
              <a:gd name="T14" fmla="*/ 184 w 288"/>
              <a:gd name="T15" fmla="*/ 44 h 216"/>
              <a:gd name="T16" fmla="*/ 147 w 288"/>
              <a:gd name="T17" fmla="*/ 1 h 216"/>
              <a:gd name="T18" fmla="*/ 122 w 288"/>
              <a:gd name="T19" fmla="*/ 18 h 216"/>
              <a:gd name="T20" fmla="*/ 78 w 288"/>
              <a:gd name="T21" fmla="*/ 36 h 216"/>
              <a:gd name="T22" fmla="*/ 58 w 288"/>
              <a:gd name="T23" fmla="*/ 29 h 216"/>
              <a:gd name="T24" fmla="*/ 44 w 288"/>
              <a:gd name="T25" fmla="*/ 53 h 216"/>
              <a:gd name="T26" fmla="*/ 24 w 288"/>
              <a:gd name="T27" fmla="*/ 82 h 216"/>
              <a:gd name="T28" fmla="*/ 1 w 288"/>
              <a:gd name="T29" fmla="*/ 109 h 216"/>
              <a:gd name="T30" fmla="*/ 42 w 288"/>
              <a:gd name="T31" fmla="*/ 117 h 216"/>
              <a:gd name="T32" fmla="*/ 49 w 288"/>
              <a:gd name="T33" fmla="*/ 154 h 216"/>
              <a:gd name="T34" fmla="*/ 71 w 288"/>
              <a:gd name="T35" fmla="*/ 137 h 216"/>
              <a:gd name="T36" fmla="*/ 81 w 288"/>
              <a:gd name="T37" fmla="*/ 134 h 216"/>
              <a:gd name="T38" fmla="*/ 141 w 288"/>
              <a:gd name="T39" fmla="*/ 106 h 216"/>
              <a:gd name="T40" fmla="*/ 162 w 288"/>
              <a:gd name="T41" fmla="*/ 136 h 216"/>
              <a:gd name="T42" fmla="*/ 193 w 288"/>
              <a:gd name="T43" fmla="*/ 125 h 216"/>
              <a:gd name="T44" fmla="*/ 241 w 288"/>
              <a:gd name="T45" fmla="*/ 116 h 216"/>
              <a:gd name="T46" fmla="*/ 229 w 288"/>
              <a:gd name="T47" fmla="*/ 97 h 216"/>
              <a:gd name="T48" fmla="*/ 207 w 288"/>
              <a:gd name="T49" fmla="*/ 82 h 216"/>
              <a:gd name="T50" fmla="*/ 199 w 288"/>
              <a:gd name="T51" fmla="*/ 75 h 216"/>
              <a:gd name="T52" fmla="*/ 169 w 288"/>
              <a:gd name="T53" fmla="*/ 69 h 216"/>
              <a:gd name="T54" fmla="*/ 139 w 288"/>
              <a:gd name="T55" fmla="*/ 62 h 216"/>
              <a:gd name="T56" fmla="*/ 105 w 288"/>
              <a:gd name="T57" fmla="*/ 64 h 216"/>
              <a:gd name="T58" fmla="*/ 83 w 288"/>
              <a:gd name="T59" fmla="*/ 65 h 216"/>
              <a:gd name="T60" fmla="*/ 81 w 288"/>
              <a:gd name="T61" fmla="*/ 62 h 216"/>
              <a:gd name="T62" fmla="*/ 139 w 288"/>
              <a:gd name="T63" fmla="*/ 53 h 216"/>
              <a:gd name="T64" fmla="*/ 201 w 288"/>
              <a:gd name="T65" fmla="*/ 72 h 216"/>
              <a:gd name="T66" fmla="*/ 238 w 288"/>
              <a:gd name="T67" fmla="*/ 76 h 216"/>
              <a:gd name="T68" fmla="*/ 228 w 288"/>
              <a:gd name="T69" fmla="*/ 140 h 216"/>
              <a:gd name="T70" fmla="*/ 203 w 288"/>
              <a:gd name="T71" fmla="*/ 166 h 216"/>
              <a:gd name="T72" fmla="*/ 184 w 288"/>
              <a:gd name="T73" fmla="*/ 167 h 216"/>
              <a:gd name="T74" fmla="*/ 181 w 288"/>
              <a:gd name="T75" fmla="*/ 190 h 216"/>
              <a:gd name="T76" fmla="*/ 208 w 288"/>
              <a:gd name="T77" fmla="*/ 194 h 216"/>
              <a:gd name="T78" fmla="*/ 240 w 288"/>
              <a:gd name="T79" fmla="*/ 210 h 216"/>
              <a:gd name="T80" fmla="*/ 245 w 288"/>
              <a:gd name="T81" fmla="*/ 196 h 216"/>
              <a:gd name="T82" fmla="*/ 273 w 288"/>
              <a:gd name="T83" fmla="*/ 160 h 216"/>
              <a:gd name="T84" fmla="*/ 285 w 288"/>
              <a:gd name="T85" fmla="*/ 14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216">
                <a:moveTo>
                  <a:pt x="268" y="131"/>
                </a:moveTo>
                <a:cubicBezTo>
                  <a:pt x="254" y="130"/>
                  <a:pt x="254" y="130"/>
                  <a:pt x="254" y="130"/>
                </a:cubicBezTo>
                <a:cubicBezTo>
                  <a:pt x="267" y="127"/>
                  <a:pt x="267" y="127"/>
                  <a:pt x="267" y="127"/>
                </a:cubicBezTo>
                <a:cubicBezTo>
                  <a:pt x="282" y="124"/>
                  <a:pt x="288" y="114"/>
                  <a:pt x="287" y="105"/>
                </a:cubicBezTo>
                <a:cubicBezTo>
                  <a:pt x="287" y="97"/>
                  <a:pt x="280" y="89"/>
                  <a:pt x="266" y="88"/>
                </a:cubicBezTo>
                <a:cubicBezTo>
                  <a:pt x="262" y="88"/>
                  <a:pt x="262" y="88"/>
                  <a:pt x="262" y="88"/>
                </a:cubicBezTo>
                <a:cubicBezTo>
                  <a:pt x="264" y="85"/>
                  <a:pt x="264" y="85"/>
                  <a:pt x="264" y="85"/>
                </a:cubicBezTo>
                <a:cubicBezTo>
                  <a:pt x="269" y="80"/>
                  <a:pt x="270" y="74"/>
                  <a:pt x="267" y="68"/>
                </a:cubicBezTo>
                <a:cubicBezTo>
                  <a:pt x="264" y="61"/>
                  <a:pt x="256" y="57"/>
                  <a:pt x="250" y="59"/>
                </a:cubicBezTo>
                <a:cubicBezTo>
                  <a:pt x="246" y="61"/>
                  <a:pt x="246" y="61"/>
                  <a:pt x="246" y="61"/>
                </a:cubicBezTo>
                <a:cubicBezTo>
                  <a:pt x="248" y="57"/>
                  <a:pt x="248" y="57"/>
                  <a:pt x="248" y="57"/>
                </a:cubicBezTo>
                <a:cubicBezTo>
                  <a:pt x="250" y="51"/>
                  <a:pt x="250" y="44"/>
                  <a:pt x="246" y="39"/>
                </a:cubicBezTo>
                <a:cubicBezTo>
                  <a:pt x="242" y="32"/>
                  <a:pt x="234" y="31"/>
                  <a:pt x="225" y="36"/>
                </a:cubicBezTo>
                <a:cubicBezTo>
                  <a:pt x="222" y="37"/>
                  <a:pt x="222" y="37"/>
                  <a:pt x="222" y="37"/>
                </a:cubicBezTo>
                <a:cubicBezTo>
                  <a:pt x="222" y="34"/>
                  <a:pt x="222" y="34"/>
                  <a:pt x="222" y="34"/>
                </a:cubicBezTo>
                <a:cubicBezTo>
                  <a:pt x="223" y="23"/>
                  <a:pt x="220" y="14"/>
                  <a:pt x="214" y="8"/>
                </a:cubicBezTo>
                <a:cubicBezTo>
                  <a:pt x="209" y="3"/>
                  <a:pt x="202" y="0"/>
                  <a:pt x="194" y="0"/>
                </a:cubicBezTo>
                <a:cubicBezTo>
                  <a:pt x="183" y="0"/>
                  <a:pt x="173" y="5"/>
                  <a:pt x="170" y="12"/>
                </a:cubicBezTo>
                <a:cubicBezTo>
                  <a:pt x="170" y="12"/>
                  <a:pt x="166" y="20"/>
                  <a:pt x="168" y="26"/>
                </a:cubicBezTo>
                <a:cubicBezTo>
                  <a:pt x="172" y="36"/>
                  <a:pt x="178" y="42"/>
                  <a:pt x="186" y="40"/>
                </a:cubicBezTo>
                <a:cubicBezTo>
                  <a:pt x="191" y="39"/>
                  <a:pt x="196" y="35"/>
                  <a:pt x="196" y="30"/>
                </a:cubicBezTo>
                <a:cubicBezTo>
                  <a:pt x="199" y="30"/>
                  <a:pt x="199" y="30"/>
                  <a:pt x="199" y="30"/>
                </a:cubicBezTo>
                <a:cubicBezTo>
                  <a:pt x="199" y="37"/>
                  <a:pt x="194" y="43"/>
                  <a:pt x="186" y="44"/>
                </a:cubicBezTo>
                <a:cubicBezTo>
                  <a:pt x="186" y="44"/>
                  <a:pt x="185" y="44"/>
                  <a:pt x="184" y="44"/>
                </a:cubicBezTo>
                <a:cubicBezTo>
                  <a:pt x="177" y="44"/>
                  <a:pt x="169" y="40"/>
                  <a:pt x="165" y="27"/>
                </a:cubicBezTo>
                <a:cubicBezTo>
                  <a:pt x="163" y="21"/>
                  <a:pt x="165" y="14"/>
                  <a:pt x="166" y="12"/>
                </a:cubicBezTo>
                <a:cubicBezTo>
                  <a:pt x="162" y="5"/>
                  <a:pt x="155" y="1"/>
                  <a:pt x="147" y="1"/>
                </a:cubicBezTo>
                <a:cubicBezTo>
                  <a:pt x="138" y="1"/>
                  <a:pt x="128" y="6"/>
                  <a:pt x="125" y="17"/>
                </a:cubicBezTo>
                <a:cubicBezTo>
                  <a:pt x="124" y="20"/>
                  <a:pt x="124" y="20"/>
                  <a:pt x="124" y="20"/>
                </a:cubicBezTo>
                <a:cubicBezTo>
                  <a:pt x="122" y="18"/>
                  <a:pt x="122" y="18"/>
                  <a:pt x="122" y="18"/>
                </a:cubicBezTo>
                <a:cubicBezTo>
                  <a:pt x="116" y="13"/>
                  <a:pt x="109" y="10"/>
                  <a:pt x="100" y="10"/>
                </a:cubicBezTo>
                <a:cubicBezTo>
                  <a:pt x="91" y="10"/>
                  <a:pt x="82" y="14"/>
                  <a:pt x="78" y="20"/>
                </a:cubicBezTo>
                <a:cubicBezTo>
                  <a:pt x="75" y="24"/>
                  <a:pt x="75" y="30"/>
                  <a:pt x="78" y="36"/>
                </a:cubicBezTo>
                <a:cubicBezTo>
                  <a:pt x="82" y="45"/>
                  <a:pt x="82" y="45"/>
                  <a:pt x="82" y="45"/>
                </a:cubicBezTo>
                <a:cubicBezTo>
                  <a:pt x="75" y="37"/>
                  <a:pt x="75" y="37"/>
                  <a:pt x="75" y="37"/>
                </a:cubicBezTo>
                <a:cubicBezTo>
                  <a:pt x="69" y="32"/>
                  <a:pt x="63" y="29"/>
                  <a:pt x="58" y="29"/>
                </a:cubicBezTo>
                <a:cubicBezTo>
                  <a:pt x="53" y="29"/>
                  <a:pt x="49" y="31"/>
                  <a:pt x="46" y="35"/>
                </a:cubicBezTo>
                <a:cubicBezTo>
                  <a:pt x="43" y="39"/>
                  <a:pt x="42" y="45"/>
                  <a:pt x="43" y="50"/>
                </a:cubicBezTo>
                <a:cubicBezTo>
                  <a:pt x="44" y="53"/>
                  <a:pt x="44" y="53"/>
                  <a:pt x="44" y="53"/>
                </a:cubicBezTo>
                <a:cubicBezTo>
                  <a:pt x="41" y="52"/>
                  <a:pt x="41" y="52"/>
                  <a:pt x="41" y="52"/>
                </a:cubicBezTo>
                <a:cubicBezTo>
                  <a:pt x="32" y="50"/>
                  <a:pt x="23" y="55"/>
                  <a:pt x="19" y="63"/>
                </a:cubicBezTo>
                <a:cubicBezTo>
                  <a:pt x="17" y="70"/>
                  <a:pt x="18" y="76"/>
                  <a:pt x="24" y="82"/>
                </a:cubicBezTo>
                <a:cubicBezTo>
                  <a:pt x="26" y="84"/>
                  <a:pt x="26" y="84"/>
                  <a:pt x="26" y="84"/>
                </a:cubicBezTo>
                <a:cubicBezTo>
                  <a:pt x="23" y="85"/>
                  <a:pt x="23" y="85"/>
                  <a:pt x="23" y="85"/>
                </a:cubicBezTo>
                <a:cubicBezTo>
                  <a:pt x="6" y="87"/>
                  <a:pt x="0" y="99"/>
                  <a:pt x="1" y="109"/>
                </a:cubicBezTo>
                <a:cubicBezTo>
                  <a:pt x="1" y="118"/>
                  <a:pt x="8" y="127"/>
                  <a:pt x="19" y="127"/>
                </a:cubicBezTo>
                <a:cubicBezTo>
                  <a:pt x="23" y="127"/>
                  <a:pt x="29" y="125"/>
                  <a:pt x="34" y="122"/>
                </a:cubicBezTo>
                <a:cubicBezTo>
                  <a:pt x="42" y="117"/>
                  <a:pt x="42" y="117"/>
                  <a:pt x="42" y="117"/>
                </a:cubicBezTo>
                <a:cubicBezTo>
                  <a:pt x="36" y="124"/>
                  <a:pt x="36" y="124"/>
                  <a:pt x="36" y="124"/>
                </a:cubicBezTo>
                <a:cubicBezTo>
                  <a:pt x="31" y="132"/>
                  <a:pt x="29" y="139"/>
                  <a:pt x="32" y="145"/>
                </a:cubicBezTo>
                <a:cubicBezTo>
                  <a:pt x="35" y="150"/>
                  <a:pt x="41" y="154"/>
                  <a:pt x="49" y="154"/>
                </a:cubicBezTo>
                <a:cubicBezTo>
                  <a:pt x="56" y="154"/>
                  <a:pt x="63" y="150"/>
                  <a:pt x="66" y="144"/>
                </a:cubicBezTo>
                <a:cubicBezTo>
                  <a:pt x="66" y="144"/>
                  <a:pt x="68" y="140"/>
                  <a:pt x="70" y="138"/>
                </a:cubicBezTo>
                <a:cubicBezTo>
                  <a:pt x="71" y="137"/>
                  <a:pt x="71" y="137"/>
                  <a:pt x="71" y="137"/>
                </a:cubicBezTo>
                <a:cubicBezTo>
                  <a:pt x="71" y="137"/>
                  <a:pt x="71" y="137"/>
                  <a:pt x="71" y="137"/>
                </a:cubicBezTo>
                <a:cubicBezTo>
                  <a:pt x="71" y="137"/>
                  <a:pt x="72" y="136"/>
                  <a:pt x="73" y="135"/>
                </a:cubicBezTo>
                <a:cubicBezTo>
                  <a:pt x="76" y="134"/>
                  <a:pt x="78" y="133"/>
                  <a:pt x="81" y="134"/>
                </a:cubicBezTo>
                <a:cubicBezTo>
                  <a:pt x="79" y="123"/>
                  <a:pt x="86" y="115"/>
                  <a:pt x="94" y="111"/>
                </a:cubicBezTo>
                <a:cubicBezTo>
                  <a:pt x="102" y="108"/>
                  <a:pt x="113" y="108"/>
                  <a:pt x="119" y="117"/>
                </a:cubicBezTo>
                <a:cubicBezTo>
                  <a:pt x="123" y="107"/>
                  <a:pt x="133" y="104"/>
                  <a:pt x="141" y="106"/>
                </a:cubicBezTo>
                <a:cubicBezTo>
                  <a:pt x="152" y="108"/>
                  <a:pt x="163" y="117"/>
                  <a:pt x="162" y="130"/>
                </a:cubicBezTo>
                <a:cubicBezTo>
                  <a:pt x="162" y="132"/>
                  <a:pt x="161" y="134"/>
                  <a:pt x="161" y="136"/>
                </a:cubicBezTo>
                <a:cubicBezTo>
                  <a:pt x="162" y="136"/>
                  <a:pt x="162" y="136"/>
                  <a:pt x="162" y="136"/>
                </a:cubicBezTo>
                <a:cubicBezTo>
                  <a:pt x="164" y="145"/>
                  <a:pt x="172" y="148"/>
                  <a:pt x="180" y="147"/>
                </a:cubicBezTo>
                <a:cubicBezTo>
                  <a:pt x="187" y="146"/>
                  <a:pt x="195" y="140"/>
                  <a:pt x="194" y="130"/>
                </a:cubicBezTo>
                <a:cubicBezTo>
                  <a:pt x="193" y="125"/>
                  <a:pt x="193" y="125"/>
                  <a:pt x="193" y="125"/>
                </a:cubicBezTo>
                <a:cubicBezTo>
                  <a:pt x="197" y="129"/>
                  <a:pt x="197" y="129"/>
                  <a:pt x="197" y="129"/>
                </a:cubicBezTo>
                <a:cubicBezTo>
                  <a:pt x="206" y="138"/>
                  <a:pt x="217" y="141"/>
                  <a:pt x="226" y="137"/>
                </a:cubicBezTo>
                <a:cubicBezTo>
                  <a:pt x="234" y="133"/>
                  <a:pt x="240" y="125"/>
                  <a:pt x="241" y="116"/>
                </a:cubicBezTo>
                <a:cubicBezTo>
                  <a:pt x="241" y="109"/>
                  <a:pt x="237" y="103"/>
                  <a:pt x="230" y="99"/>
                </a:cubicBezTo>
                <a:cubicBezTo>
                  <a:pt x="228" y="98"/>
                  <a:pt x="228" y="98"/>
                  <a:pt x="228" y="98"/>
                </a:cubicBezTo>
                <a:cubicBezTo>
                  <a:pt x="229" y="97"/>
                  <a:pt x="229" y="97"/>
                  <a:pt x="229" y="97"/>
                </a:cubicBezTo>
                <a:cubicBezTo>
                  <a:pt x="236" y="90"/>
                  <a:pt x="238" y="83"/>
                  <a:pt x="235" y="77"/>
                </a:cubicBezTo>
                <a:cubicBezTo>
                  <a:pt x="232" y="72"/>
                  <a:pt x="225" y="69"/>
                  <a:pt x="218" y="70"/>
                </a:cubicBezTo>
                <a:cubicBezTo>
                  <a:pt x="215" y="70"/>
                  <a:pt x="209" y="73"/>
                  <a:pt x="207" y="82"/>
                </a:cubicBezTo>
                <a:cubicBezTo>
                  <a:pt x="210" y="91"/>
                  <a:pt x="209" y="101"/>
                  <a:pt x="202" y="112"/>
                </a:cubicBezTo>
                <a:cubicBezTo>
                  <a:pt x="199" y="110"/>
                  <a:pt x="199" y="110"/>
                  <a:pt x="199" y="110"/>
                </a:cubicBezTo>
                <a:cubicBezTo>
                  <a:pt x="207" y="97"/>
                  <a:pt x="207" y="83"/>
                  <a:pt x="199" y="75"/>
                </a:cubicBezTo>
                <a:cubicBezTo>
                  <a:pt x="191" y="67"/>
                  <a:pt x="180" y="65"/>
                  <a:pt x="172" y="70"/>
                </a:cubicBezTo>
                <a:cubicBezTo>
                  <a:pt x="169" y="72"/>
                  <a:pt x="169" y="72"/>
                  <a:pt x="169" y="72"/>
                </a:cubicBezTo>
                <a:cubicBezTo>
                  <a:pt x="169" y="69"/>
                  <a:pt x="169" y="69"/>
                  <a:pt x="169" y="69"/>
                </a:cubicBezTo>
                <a:cubicBezTo>
                  <a:pt x="170" y="59"/>
                  <a:pt x="164" y="52"/>
                  <a:pt x="158" y="50"/>
                </a:cubicBezTo>
                <a:cubicBezTo>
                  <a:pt x="152" y="49"/>
                  <a:pt x="145" y="50"/>
                  <a:pt x="141" y="58"/>
                </a:cubicBezTo>
                <a:cubicBezTo>
                  <a:pt x="139" y="62"/>
                  <a:pt x="139" y="62"/>
                  <a:pt x="139" y="62"/>
                </a:cubicBezTo>
                <a:cubicBezTo>
                  <a:pt x="138" y="58"/>
                  <a:pt x="138" y="58"/>
                  <a:pt x="138" y="58"/>
                </a:cubicBezTo>
                <a:cubicBezTo>
                  <a:pt x="134" y="49"/>
                  <a:pt x="127" y="45"/>
                  <a:pt x="118" y="47"/>
                </a:cubicBezTo>
                <a:cubicBezTo>
                  <a:pt x="111" y="49"/>
                  <a:pt x="104" y="56"/>
                  <a:pt x="105" y="64"/>
                </a:cubicBezTo>
                <a:cubicBezTo>
                  <a:pt x="105" y="68"/>
                  <a:pt x="105" y="68"/>
                  <a:pt x="105" y="68"/>
                </a:cubicBezTo>
                <a:cubicBezTo>
                  <a:pt x="102" y="66"/>
                  <a:pt x="102" y="66"/>
                  <a:pt x="102" y="66"/>
                </a:cubicBezTo>
                <a:cubicBezTo>
                  <a:pt x="97" y="62"/>
                  <a:pt x="89" y="61"/>
                  <a:pt x="83" y="65"/>
                </a:cubicBezTo>
                <a:cubicBezTo>
                  <a:pt x="77" y="68"/>
                  <a:pt x="74" y="75"/>
                  <a:pt x="75" y="81"/>
                </a:cubicBezTo>
                <a:cubicBezTo>
                  <a:pt x="72" y="82"/>
                  <a:pt x="72" y="82"/>
                  <a:pt x="72" y="82"/>
                </a:cubicBezTo>
                <a:cubicBezTo>
                  <a:pt x="71" y="74"/>
                  <a:pt x="74" y="66"/>
                  <a:pt x="81" y="62"/>
                </a:cubicBezTo>
                <a:cubicBezTo>
                  <a:pt x="87" y="58"/>
                  <a:pt x="95" y="58"/>
                  <a:pt x="101" y="61"/>
                </a:cubicBezTo>
                <a:cubicBezTo>
                  <a:pt x="102" y="52"/>
                  <a:pt x="110" y="46"/>
                  <a:pt x="118" y="43"/>
                </a:cubicBezTo>
                <a:cubicBezTo>
                  <a:pt x="125" y="42"/>
                  <a:pt x="134" y="43"/>
                  <a:pt x="139" y="53"/>
                </a:cubicBezTo>
                <a:cubicBezTo>
                  <a:pt x="144" y="47"/>
                  <a:pt x="152" y="45"/>
                  <a:pt x="158" y="47"/>
                </a:cubicBezTo>
                <a:cubicBezTo>
                  <a:pt x="166" y="49"/>
                  <a:pt x="173" y="56"/>
                  <a:pt x="173" y="66"/>
                </a:cubicBezTo>
                <a:cubicBezTo>
                  <a:pt x="182" y="62"/>
                  <a:pt x="193" y="64"/>
                  <a:pt x="201" y="72"/>
                </a:cubicBezTo>
                <a:cubicBezTo>
                  <a:pt x="203" y="74"/>
                  <a:pt x="204" y="75"/>
                  <a:pt x="205" y="77"/>
                </a:cubicBezTo>
                <a:cubicBezTo>
                  <a:pt x="207" y="71"/>
                  <a:pt x="212" y="67"/>
                  <a:pt x="218" y="66"/>
                </a:cubicBezTo>
                <a:cubicBezTo>
                  <a:pt x="226" y="65"/>
                  <a:pt x="234" y="69"/>
                  <a:pt x="238" y="76"/>
                </a:cubicBezTo>
                <a:cubicBezTo>
                  <a:pt x="240" y="80"/>
                  <a:pt x="242" y="87"/>
                  <a:pt x="234" y="97"/>
                </a:cubicBezTo>
                <a:cubicBezTo>
                  <a:pt x="241" y="101"/>
                  <a:pt x="244" y="108"/>
                  <a:pt x="244" y="116"/>
                </a:cubicBezTo>
                <a:cubicBezTo>
                  <a:pt x="244" y="126"/>
                  <a:pt x="237" y="136"/>
                  <a:pt x="228" y="140"/>
                </a:cubicBezTo>
                <a:cubicBezTo>
                  <a:pt x="225" y="141"/>
                  <a:pt x="220" y="142"/>
                  <a:pt x="215" y="142"/>
                </a:cubicBezTo>
                <a:cubicBezTo>
                  <a:pt x="211" y="142"/>
                  <a:pt x="207" y="145"/>
                  <a:pt x="204" y="149"/>
                </a:cubicBezTo>
                <a:cubicBezTo>
                  <a:pt x="201" y="154"/>
                  <a:pt x="201" y="160"/>
                  <a:pt x="203" y="166"/>
                </a:cubicBezTo>
                <a:cubicBezTo>
                  <a:pt x="205" y="170"/>
                  <a:pt x="205" y="170"/>
                  <a:pt x="205" y="170"/>
                </a:cubicBezTo>
                <a:cubicBezTo>
                  <a:pt x="200" y="168"/>
                  <a:pt x="200" y="168"/>
                  <a:pt x="200" y="168"/>
                </a:cubicBezTo>
                <a:cubicBezTo>
                  <a:pt x="195" y="165"/>
                  <a:pt x="189" y="165"/>
                  <a:pt x="184" y="167"/>
                </a:cubicBezTo>
                <a:cubicBezTo>
                  <a:pt x="180" y="170"/>
                  <a:pt x="178" y="174"/>
                  <a:pt x="177" y="179"/>
                </a:cubicBezTo>
                <a:cubicBezTo>
                  <a:pt x="177" y="179"/>
                  <a:pt x="177" y="179"/>
                  <a:pt x="177" y="179"/>
                </a:cubicBezTo>
                <a:cubicBezTo>
                  <a:pt x="177" y="183"/>
                  <a:pt x="178" y="187"/>
                  <a:pt x="181" y="190"/>
                </a:cubicBezTo>
                <a:cubicBezTo>
                  <a:pt x="187" y="196"/>
                  <a:pt x="197" y="197"/>
                  <a:pt x="205" y="192"/>
                </a:cubicBezTo>
                <a:cubicBezTo>
                  <a:pt x="208" y="190"/>
                  <a:pt x="208" y="190"/>
                  <a:pt x="208" y="190"/>
                </a:cubicBezTo>
                <a:cubicBezTo>
                  <a:pt x="208" y="194"/>
                  <a:pt x="208" y="194"/>
                  <a:pt x="208" y="194"/>
                </a:cubicBezTo>
                <a:cubicBezTo>
                  <a:pt x="208" y="201"/>
                  <a:pt x="209" y="206"/>
                  <a:pt x="213" y="210"/>
                </a:cubicBezTo>
                <a:cubicBezTo>
                  <a:pt x="216" y="214"/>
                  <a:pt x="221" y="216"/>
                  <a:pt x="226" y="216"/>
                </a:cubicBezTo>
                <a:cubicBezTo>
                  <a:pt x="232" y="216"/>
                  <a:pt x="237" y="214"/>
                  <a:pt x="240" y="210"/>
                </a:cubicBezTo>
                <a:cubicBezTo>
                  <a:pt x="242" y="207"/>
                  <a:pt x="243" y="203"/>
                  <a:pt x="242" y="198"/>
                </a:cubicBezTo>
                <a:cubicBezTo>
                  <a:pt x="241" y="194"/>
                  <a:pt x="241" y="194"/>
                  <a:pt x="241" y="194"/>
                </a:cubicBezTo>
                <a:cubicBezTo>
                  <a:pt x="245" y="196"/>
                  <a:pt x="245" y="196"/>
                  <a:pt x="245" y="196"/>
                </a:cubicBezTo>
                <a:cubicBezTo>
                  <a:pt x="250" y="198"/>
                  <a:pt x="255" y="200"/>
                  <a:pt x="259" y="200"/>
                </a:cubicBezTo>
                <a:cubicBezTo>
                  <a:pt x="267" y="200"/>
                  <a:pt x="274" y="195"/>
                  <a:pt x="278" y="187"/>
                </a:cubicBezTo>
                <a:cubicBezTo>
                  <a:pt x="282" y="177"/>
                  <a:pt x="280" y="167"/>
                  <a:pt x="273" y="160"/>
                </a:cubicBezTo>
                <a:cubicBezTo>
                  <a:pt x="271" y="157"/>
                  <a:pt x="271" y="157"/>
                  <a:pt x="271" y="157"/>
                </a:cubicBezTo>
                <a:cubicBezTo>
                  <a:pt x="274" y="157"/>
                  <a:pt x="274" y="157"/>
                  <a:pt x="274" y="157"/>
                </a:cubicBezTo>
                <a:cubicBezTo>
                  <a:pt x="281" y="156"/>
                  <a:pt x="286" y="149"/>
                  <a:pt x="285" y="143"/>
                </a:cubicBezTo>
                <a:cubicBezTo>
                  <a:pt x="285" y="136"/>
                  <a:pt x="278" y="131"/>
                  <a:pt x="268" y="131"/>
                </a:cubicBezTo>
              </a:path>
            </a:pathLst>
          </a:custGeom>
          <a:solidFill>
            <a:srgbClr val="3C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7" name="Freeform 53"/>
          <p:cNvSpPr>
            <a:spLocks/>
          </p:cNvSpPr>
          <p:nvPr/>
        </p:nvSpPr>
        <p:spPr bwMode="auto">
          <a:xfrm>
            <a:off x="3520192" y="2329396"/>
            <a:ext cx="525462" cy="260350"/>
          </a:xfrm>
          <a:custGeom>
            <a:avLst/>
            <a:gdLst>
              <a:gd name="T0" fmla="*/ 113 w 140"/>
              <a:gd name="T1" fmla="*/ 56 h 69"/>
              <a:gd name="T2" fmla="*/ 129 w 140"/>
              <a:gd name="T3" fmla="*/ 55 h 69"/>
              <a:gd name="T4" fmla="*/ 132 w 140"/>
              <a:gd name="T5" fmla="*/ 39 h 69"/>
              <a:gd name="T6" fmla="*/ 140 w 140"/>
              <a:gd name="T7" fmla="*/ 32 h 69"/>
              <a:gd name="T8" fmla="*/ 128 w 140"/>
              <a:gd name="T9" fmla="*/ 26 h 69"/>
              <a:gd name="T10" fmla="*/ 111 w 140"/>
              <a:gd name="T11" fmla="*/ 43 h 69"/>
              <a:gd name="T12" fmla="*/ 108 w 140"/>
              <a:gd name="T13" fmla="*/ 43 h 69"/>
              <a:gd name="T14" fmla="*/ 90 w 140"/>
              <a:gd name="T15" fmla="*/ 32 h 69"/>
              <a:gd name="T16" fmla="*/ 74 w 140"/>
              <a:gd name="T17" fmla="*/ 42 h 69"/>
              <a:gd name="T18" fmla="*/ 72 w 140"/>
              <a:gd name="T19" fmla="*/ 42 h 69"/>
              <a:gd name="T20" fmla="*/ 60 w 140"/>
              <a:gd name="T21" fmla="*/ 26 h 69"/>
              <a:gd name="T22" fmla="*/ 63 w 140"/>
              <a:gd name="T23" fmla="*/ 27 h 69"/>
              <a:gd name="T24" fmla="*/ 73 w 140"/>
              <a:gd name="T25" fmla="*/ 39 h 69"/>
              <a:gd name="T26" fmla="*/ 89 w 140"/>
              <a:gd name="T27" fmla="*/ 22 h 69"/>
              <a:gd name="T28" fmla="*/ 71 w 140"/>
              <a:gd name="T29" fmla="*/ 1 h 69"/>
              <a:gd name="T30" fmla="*/ 52 w 140"/>
              <a:gd name="T31" fmla="*/ 14 h 69"/>
              <a:gd name="T32" fmla="*/ 51 w 140"/>
              <a:gd name="T33" fmla="*/ 18 h 69"/>
              <a:gd name="T34" fmla="*/ 49 w 140"/>
              <a:gd name="T35" fmla="*/ 14 h 69"/>
              <a:gd name="T36" fmla="*/ 27 w 140"/>
              <a:gd name="T37" fmla="*/ 6 h 69"/>
              <a:gd name="T38" fmla="*/ 16 w 140"/>
              <a:gd name="T39" fmla="*/ 27 h 69"/>
              <a:gd name="T40" fmla="*/ 17 w 140"/>
              <a:gd name="T41" fmla="*/ 31 h 69"/>
              <a:gd name="T42" fmla="*/ 14 w 140"/>
              <a:gd name="T43" fmla="*/ 30 h 69"/>
              <a:gd name="T44" fmla="*/ 6 w 140"/>
              <a:gd name="T45" fmla="*/ 30 h 69"/>
              <a:gd name="T46" fmla="*/ 0 w 140"/>
              <a:gd name="T47" fmla="*/ 38 h 69"/>
              <a:gd name="T48" fmla="*/ 4 w 140"/>
              <a:gd name="T49" fmla="*/ 49 h 69"/>
              <a:gd name="T50" fmla="*/ 20 w 140"/>
              <a:gd name="T51" fmla="*/ 55 h 69"/>
              <a:gd name="T52" fmla="*/ 58 w 140"/>
              <a:gd name="T53" fmla="*/ 55 h 69"/>
              <a:gd name="T54" fmla="*/ 58 w 140"/>
              <a:gd name="T55" fmla="*/ 57 h 69"/>
              <a:gd name="T56" fmla="*/ 59 w 140"/>
              <a:gd name="T57" fmla="*/ 65 h 69"/>
              <a:gd name="T58" fmla="*/ 71 w 140"/>
              <a:gd name="T59" fmla="*/ 69 h 69"/>
              <a:gd name="T60" fmla="*/ 105 w 140"/>
              <a:gd name="T61" fmla="*/ 69 h 69"/>
              <a:gd name="T62" fmla="*/ 113 w 140"/>
              <a:gd name="T63" fmla="*/ 5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69">
                <a:moveTo>
                  <a:pt x="113" y="56"/>
                </a:moveTo>
                <a:cubicBezTo>
                  <a:pt x="116" y="55"/>
                  <a:pt x="122" y="52"/>
                  <a:pt x="129" y="55"/>
                </a:cubicBezTo>
                <a:cubicBezTo>
                  <a:pt x="128" y="50"/>
                  <a:pt x="129" y="44"/>
                  <a:pt x="132" y="39"/>
                </a:cubicBezTo>
                <a:cubicBezTo>
                  <a:pt x="134" y="36"/>
                  <a:pt x="137" y="34"/>
                  <a:pt x="140" y="32"/>
                </a:cubicBezTo>
                <a:cubicBezTo>
                  <a:pt x="136" y="31"/>
                  <a:pt x="132" y="29"/>
                  <a:pt x="128" y="26"/>
                </a:cubicBezTo>
                <a:cubicBezTo>
                  <a:pt x="127" y="36"/>
                  <a:pt x="119" y="41"/>
                  <a:pt x="111" y="43"/>
                </a:cubicBezTo>
                <a:cubicBezTo>
                  <a:pt x="110" y="43"/>
                  <a:pt x="109" y="43"/>
                  <a:pt x="108" y="43"/>
                </a:cubicBezTo>
                <a:cubicBezTo>
                  <a:pt x="101" y="43"/>
                  <a:pt x="94" y="40"/>
                  <a:pt x="90" y="32"/>
                </a:cubicBezTo>
                <a:cubicBezTo>
                  <a:pt x="87" y="39"/>
                  <a:pt x="80" y="42"/>
                  <a:pt x="74" y="42"/>
                </a:cubicBezTo>
                <a:cubicBezTo>
                  <a:pt x="73" y="42"/>
                  <a:pt x="73" y="42"/>
                  <a:pt x="72" y="42"/>
                </a:cubicBezTo>
                <a:cubicBezTo>
                  <a:pt x="66" y="42"/>
                  <a:pt x="59" y="37"/>
                  <a:pt x="60" y="26"/>
                </a:cubicBezTo>
                <a:cubicBezTo>
                  <a:pt x="63" y="27"/>
                  <a:pt x="63" y="27"/>
                  <a:pt x="63" y="27"/>
                </a:cubicBezTo>
                <a:cubicBezTo>
                  <a:pt x="63" y="34"/>
                  <a:pt x="68" y="38"/>
                  <a:pt x="73" y="39"/>
                </a:cubicBezTo>
                <a:cubicBezTo>
                  <a:pt x="80" y="39"/>
                  <a:pt x="88" y="34"/>
                  <a:pt x="89" y="22"/>
                </a:cubicBezTo>
                <a:cubicBezTo>
                  <a:pt x="90" y="11"/>
                  <a:pt x="81" y="3"/>
                  <a:pt x="71" y="1"/>
                </a:cubicBezTo>
                <a:cubicBezTo>
                  <a:pt x="64" y="0"/>
                  <a:pt x="55" y="3"/>
                  <a:pt x="52" y="14"/>
                </a:cubicBezTo>
                <a:cubicBezTo>
                  <a:pt x="51" y="18"/>
                  <a:pt x="51" y="18"/>
                  <a:pt x="51" y="18"/>
                </a:cubicBezTo>
                <a:cubicBezTo>
                  <a:pt x="49" y="14"/>
                  <a:pt x="49" y="14"/>
                  <a:pt x="49" y="14"/>
                </a:cubicBezTo>
                <a:cubicBezTo>
                  <a:pt x="44" y="4"/>
                  <a:pt x="34" y="3"/>
                  <a:pt x="27" y="6"/>
                </a:cubicBezTo>
                <a:cubicBezTo>
                  <a:pt x="19" y="10"/>
                  <a:pt x="13" y="18"/>
                  <a:pt x="16" y="27"/>
                </a:cubicBezTo>
                <a:cubicBezTo>
                  <a:pt x="17" y="31"/>
                  <a:pt x="17" y="31"/>
                  <a:pt x="17" y="31"/>
                </a:cubicBezTo>
                <a:cubicBezTo>
                  <a:pt x="14" y="30"/>
                  <a:pt x="14" y="30"/>
                  <a:pt x="14" y="30"/>
                </a:cubicBezTo>
                <a:cubicBezTo>
                  <a:pt x="11" y="29"/>
                  <a:pt x="8" y="29"/>
                  <a:pt x="6" y="30"/>
                </a:cubicBezTo>
                <a:cubicBezTo>
                  <a:pt x="2" y="32"/>
                  <a:pt x="1" y="37"/>
                  <a:pt x="0" y="38"/>
                </a:cubicBezTo>
                <a:cubicBezTo>
                  <a:pt x="0" y="38"/>
                  <a:pt x="0" y="45"/>
                  <a:pt x="4" y="49"/>
                </a:cubicBezTo>
                <a:cubicBezTo>
                  <a:pt x="7" y="53"/>
                  <a:pt x="13" y="55"/>
                  <a:pt x="20" y="55"/>
                </a:cubicBezTo>
                <a:cubicBezTo>
                  <a:pt x="58" y="55"/>
                  <a:pt x="58" y="55"/>
                  <a:pt x="58" y="55"/>
                </a:cubicBezTo>
                <a:cubicBezTo>
                  <a:pt x="58" y="57"/>
                  <a:pt x="58" y="57"/>
                  <a:pt x="58" y="57"/>
                </a:cubicBezTo>
                <a:cubicBezTo>
                  <a:pt x="58" y="57"/>
                  <a:pt x="56" y="61"/>
                  <a:pt x="59" y="65"/>
                </a:cubicBezTo>
                <a:cubicBezTo>
                  <a:pt x="61" y="67"/>
                  <a:pt x="65" y="69"/>
                  <a:pt x="71" y="69"/>
                </a:cubicBezTo>
                <a:cubicBezTo>
                  <a:pt x="105" y="69"/>
                  <a:pt x="105" y="69"/>
                  <a:pt x="105" y="69"/>
                </a:cubicBezTo>
                <a:cubicBezTo>
                  <a:pt x="106" y="64"/>
                  <a:pt x="109" y="59"/>
                  <a:pt x="113" y="56"/>
                </a:cubicBezTo>
              </a:path>
            </a:pathLst>
          </a:custGeom>
          <a:solidFill>
            <a:srgbClr val="3C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8" name="Freeform 54"/>
          <p:cNvSpPr>
            <a:spLocks/>
          </p:cNvSpPr>
          <p:nvPr/>
        </p:nvSpPr>
        <p:spPr bwMode="auto">
          <a:xfrm>
            <a:off x="3896429" y="2153183"/>
            <a:ext cx="36512" cy="41275"/>
          </a:xfrm>
          <a:custGeom>
            <a:avLst/>
            <a:gdLst>
              <a:gd name="T0" fmla="*/ 3 w 10"/>
              <a:gd name="T1" fmla="*/ 0 h 11"/>
              <a:gd name="T2" fmla="*/ 0 w 10"/>
              <a:gd name="T3" fmla="*/ 1 h 11"/>
              <a:gd name="T4" fmla="*/ 0 w 10"/>
              <a:gd name="T5" fmla="*/ 8 h 11"/>
              <a:gd name="T6" fmla="*/ 0 w 10"/>
              <a:gd name="T7" fmla="*/ 11 h 11"/>
              <a:gd name="T8" fmla="*/ 3 w 10"/>
              <a:gd name="T9" fmla="*/ 9 h 11"/>
              <a:gd name="T10" fmla="*/ 4 w 10"/>
              <a:gd name="T11" fmla="*/ 9 h 11"/>
              <a:gd name="T12" fmla="*/ 10 w 10"/>
              <a:gd name="T13" fmla="*/ 3 h 11"/>
              <a:gd name="T14" fmla="*/ 4 w 10"/>
              <a:gd name="T15" fmla="*/ 5 h 11"/>
              <a:gd name="T16" fmla="*/ 3 w 1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3" y="0"/>
                </a:moveTo>
                <a:cubicBezTo>
                  <a:pt x="2" y="1"/>
                  <a:pt x="1" y="1"/>
                  <a:pt x="0" y="1"/>
                </a:cubicBezTo>
                <a:cubicBezTo>
                  <a:pt x="0" y="3"/>
                  <a:pt x="1" y="5"/>
                  <a:pt x="0" y="8"/>
                </a:cubicBezTo>
                <a:cubicBezTo>
                  <a:pt x="0" y="11"/>
                  <a:pt x="0" y="11"/>
                  <a:pt x="0" y="11"/>
                </a:cubicBezTo>
                <a:cubicBezTo>
                  <a:pt x="3" y="9"/>
                  <a:pt x="3" y="9"/>
                  <a:pt x="3" y="9"/>
                </a:cubicBezTo>
                <a:cubicBezTo>
                  <a:pt x="3" y="9"/>
                  <a:pt x="4" y="9"/>
                  <a:pt x="4" y="9"/>
                </a:cubicBezTo>
                <a:cubicBezTo>
                  <a:pt x="10" y="3"/>
                  <a:pt x="10" y="3"/>
                  <a:pt x="10" y="3"/>
                </a:cubicBezTo>
                <a:cubicBezTo>
                  <a:pt x="8" y="4"/>
                  <a:pt x="6" y="4"/>
                  <a:pt x="4" y="5"/>
                </a:cubicBezTo>
                <a:cubicBezTo>
                  <a:pt x="4" y="3"/>
                  <a:pt x="4" y="2"/>
                  <a:pt x="3" y="0"/>
                </a:cubicBezTo>
              </a:path>
            </a:pathLst>
          </a:custGeom>
          <a:solidFill>
            <a:srgbClr val="E6F4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9" name="Freeform 55"/>
          <p:cNvSpPr>
            <a:spLocks noEditPoints="1"/>
          </p:cNvSpPr>
          <p:nvPr/>
        </p:nvSpPr>
        <p:spPr bwMode="auto">
          <a:xfrm>
            <a:off x="3783717" y="2153183"/>
            <a:ext cx="160337" cy="165100"/>
          </a:xfrm>
          <a:custGeom>
            <a:avLst/>
            <a:gdLst>
              <a:gd name="T0" fmla="*/ 30 w 43"/>
              <a:gd name="T1" fmla="*/ 1 h 44"/>
              <a:gd name="T2" fmla="*/ 12 w 43"/>
              <a:gd name="T3" fmla="*/ 12 h 44"/>
              <a:gd name="T4" fmla="*/ 3 w 43"/>
              <a:gd name="T5" fmla="*/ 26 h 44"/>
              <a:gd name="T6" fmla="*/ 0 w 43"/>
              <a:gd name="T7" fmla="*/ 43 h 44"/>
              <a:gd name="T8" fmla="*/ 0 w 43"/>
              <a:gd name="T9" fmla="*/ 44 h 44"/>
              <a:gd name="T10" fmla="*/ 0 w 43"/>
              <a:gd name="T11" fmla="*/ 44 h 44"/>
              <a:gd name="T12" fmla="*/ 0 w 43"/>
              <a:gd name="T13" fmla="*/ 43 h 44"/>
              <a:gd name="T14" fmla="*/ 34 w 43"/>
              <a:gd name="T15" fmla="*/ 9 h 44"/>
              <a:gd name="T16" fmla="*/ 33 w 43"/>
              <a:gd name="T17" fmla="*/ 9 h 44"/>
              <a:gd name="T18" fmla="*/ 30 w 43"/>
              <a:gd name="T19" fmla="*/ 11 h 44"/>
              <a:gd name="T20" fmla="*/ 30 w 43"/>
              <a:gd name="T21" fmla="*/ 8 h 44"/>
              <a:gd name="T22" fmla="*/ 30 w 43"/>
              <a:gd name="T23" fmla="*/ 1 h 44"/>
              <a:gd name="T24" fmla="*/ 42 w 43"/>
              <a:gd name="T25" fmla="*/ 0 h 44"/>
              <a:gd name="T26" fmla="*/ 37 w 43"/>
              <a:gd name="T27" fmla="*/ 0 h 44"/>
              <a:gd name="T28" fmla="*/ 33 w 43"/>
              <a:gd name="T29" fmla="*/ 0 h 44"/>
              <a:gd name="T30" fmla="*/ 34 w 43"/>
              <a:gd name="T31" fmla="*/ 5 h 44"/>
              <a:gd name="T32" fmla="*/ 40 w 43"/>
              <a:gd name="T33" fmla="*/ 3 h 44"/>
              <a:gd name="T34" fmla="*/ 43 w 43"/>
              <a:gd name="T35" fmla="*/ 0 h 44"/>
              <a:gd name="T36" fmla="*/ 42 w 43"/>
              <a:gd name="T3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44">
                <a:moveTo>
                  <a:pt x="30" y="1"/>
                </a:moveTo>
                <a:cubicBezTo>
                  <a:pt x="24" y="3"/>
                  <a:pt x="17" y="7"/>
                  <a:pt x="12" y="12"/>
                </a:cubicBezTo>
                <a:cubicBezTo>
                  <a:pt x="8" y="16"/>
                  <a:pt x="5" y="21"/>
                  <a:pt x="3" y="26"/>
                </a:cubicBezTo>
                <a:cubicBezTo>
                  <a:pt x="1" y="32"/>
                  <a:pt x="0" y="38"/>
                  <a:pt x="0" y="43"/>
                </a:cubicBezTo>
                <a:cubicBezTo>
                  <a:pt x="0" y="44"/>
                  <a:pt x="0" y="44"/>
                  <a:pt x="0" y="44"/>
                </a:cubicBezTo>
                <a:cubicBezTo>
                  <a:pt x="0" y="44"/>
                  <a:pt x="0" y="44"/>
                  <a:pt x="0" y="44"/>
                </a:cubicBezTo>
                <a:cubicBezTo>
                  <a:pt x="0" y="44"/>
                  <a:pt x="0" y="44"/>
                  <a:pt x="0" y="43"/>
                </a:cubicBezTo>
                <a:cubicBezTo>
                  <a:pt x="34" y="9"/>
                  <a:pt x="34" y="9"/>
                  <a:pt x="34" y="9"/>
                </a:cubicBezTo>
                <a:cubicBezTo>
                  <a:pt x="34" y="9"/>
                  <a:pt x="33" y="9"/>
                  <a:pt x="33" y="9"/>
                </a:cubicBezTo>
                <a:cubicBezTo>
                  <a:pt x="30" y="11"/>
                  <a:pt x="30" y="11"/>
                  <a:pt x="30" y="11"/>
                </a:cubicBezTo>
                <a:cubicBezTo>
                  <a:pt x="30" y="8"/>
                  <a:pt x="30" y="8"/>
                  <a:pt x="30" y="8"/>
                </a:cubicBezTo>
                <a:cubicBezTo>
                  <a:pt x="31" y="5"/>
                  <a:pt x="30" y="3"/>
                  <a:pt x="30" y="1"/>
                </a:cubicBezTo>
                <a:moveTo>
                  <a:pt x="42" y="0"/>
                </a:moveTo>
                <a:cubicBezTo>
                  <a:pt x="41" y="0"/>
                  <a:pt x="39" y="0"/>
                  <a:pt x="37" y="0"/>
                </a:cubicBezTo>
                <a:cubicBezTo>
                  <a:pt x="36" y="0"/>
                  <a:pt x="35" y="0"/>
                  <a:pt x="33" y="0"/>
                </a:cubicBezTo>
                <a:cubicBezTo>
                  <a:pt x="34" y="2"/>
                  <a:pt x="34" y="3"/>
                  <a:pt x="34" y="5"/>
                </a:cubicBezTo>
                <a:cubicBezTo>
                  <a:pt x="36" y="4"/>
                  <a:pt x="38" y="4"/>
                  <a:pt x="40" y="3"/>
                </a:cubicBezTo>
                <a:cubicBezTo>
                  <a:pt x="43" y="0"/>
                  <a:pt x="43" y="0"/>
                  <a:pt x="43" y="0"/>
                </a:cubicBezTo>
                <a:cubicBezTo>
                  <a:pt x="43" y="0"/>
                  <a:pt x="43" y="0"/>
                  <a:pt x="42" y="0"/>
                </a:cubicBezTo>
              </a:path>
            </a:pathLst>
          </a:custGeom>
          <a:solidFill>
            <a:srgbClr val="93D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0" name="Freeform 56"/>
          <p:cNvSpPr>
            <a:spLocks noEditPoints="1"/>
          </p:cNvSpPr>
          <p:nvPr/>
        </p:nvSpPr>
        <p:spPr bwMode="auto">
          <a:xfrm>
            <a:off x="3824992" y="2178583"/>
            <a:ext cx="231775" cy="293687"/>
          </a:xfrm>
          <a:custGeom>
            <a:avLst/>
            <a:gdLst>
              <a:gd name="T0" fmla="*/ 45 w 62"/>
              <a:gd name="T1" fmla="*/ 73 h 78"/>
              <a:gd name="T2" fmla="*/ 40 w 62"/>
              <a:gd name="T3" fmla="*/ 77 h 78"/>
              <a:gd name="T4" fmla="*/ 34 w 62"/>
              <a:gd name="T5" fmla="*/ 78 h 78"/>
              <a:gd name="T6" fmla="*/ 34 w 62"/>
              <a:gd name="T7" fmla="*/ 78 h 78"/>
              <a:gd name="T8" fmla="*/ 40 w 62"/>
              <a:gd name="T9" fmla="*/ 77 h 78"/>
              <a:gd name="T10" fmla="*/ 42 w 62"/>
              <a:gd name="T11" fmla="*/ 77 h 78"/>
              <a:gd name="T12" fmla="*/ 45 w 62"/>
              <a:gd name="T13" fmla="*/ 73 h 78"/>
              <a:gd name="T14" fmla="*/ 43 w 62"/>
              <a:gd name="T15" fmla="*/ 57 h 78"/>
              <a:gd name="T16" fmla="*/ 44 w 62"/>
              <a:gd name="T17" fmla="*/ 62 h 78"/>
              <a:gd name="T18" fmla="*/ 44 w 62"/>
              <a:gd name="T19" fmla="*/ 64 h 78"/>
              <a:gd name="T20" fmla="*/ 47 w 62"/>
              <a:gd name="T21" fmla="*/ 61 h 78"/>
              <a:gd name="T22" fmla="*/ 47 w 62"/>
              <a:gd name="T23" fmla="*/ 61 h 78"/>
              <a:gd name="T24" fmla="*/ 43 w 62"/>
              <a:gd name="T25" fmla="*/ 57 h 78"/>
              <a:gd name="T26" fmla="*/ 3 w 62"/>
              <a:gd name="T27" fmla="*/ 43 h 78"/>
              <a:gd name="T28" fmla="*/ 0 w 62"/>
              <a:gd name="T29" fmla="*/ 46 h 78"/>
              <a:gd name="T30" fmla="*/ 8 w 62"/>
              <a:gd name="T31" fmla="*/ 62 h 78"/>
              <a:gd name="T32" fmla="*/ 6 w 62"/>
              <a:gd name="T33" fmla="*/ 70 h 78"/>
              <a:gd name="T34" fmla="*/ 9 w 62"/>
              <a:gd name="T35" fmla="*/ 72 h 78"/>
              <a:gd name="T36" fmla="*/ 9 w 62"/>
              <a:gd name="T37" fmla="*/ 72 h 78"/>
              <a:gd name="T38" fmla="*/ 9 w 62"/>
              <a:gd name="T39" fmla="*/ 72 h 78"/>
              <a:gd name="T40" fmla="*/ 16 w 62"/>
              <a:gd name="T41" fmla="*/ 75 h 78"/>
              <a:gd name="T42" fmla="*/ 12 w 62"/>
              <a:gd name="T43" fmla="*/ 68 h 78"/>
              <a:gd name="T44" fmla="*/ 11 w 62"/>
              <a:gd name="T45" fmla="*/ 68 h 78"/>
              <a:gd name="T46" fmla="*/ 12 w 62"/>
              <a:gd name="T47" fmla="*/ 62 h 78"/>
              <a:gd name="T48" fmla="*/ 3 w 62"/>
              <a:gd name="T49" fmla="*/ 43 h 78"/>
              <a:gd name="T50" fmla="*/ 46 w 62"/>
              <a:gd name="T51" fmla="*/ 0 h 78"/>
              <a:gd name="T52" fmla="*/ 43 w 62"/>
              <a:gd name="T53" fmla="*/ 3 h 78"/>
              <a:gd name="T54" fmla="*/ 49 w 62"/>
              <a:gd name="T55" fmla="*/ 7 h 78"/>
              <a:gd name="T56" fmla="*/ 49 w 62"/>
              <a:gd name="T57" fmla="*/ 42 h 78"/>
              <a:gd name="T58" fmla="*/ 52 w 62"/>
              <a:gd name="T59" fmla="*/ 44 h 78"/>
              <a:gd name="T60" fmla="*/ 57 w 62"/>
              <a:gd name="T61" fmla="*/ 14 h 78"/>
              <a:gd name="T62" fmla="*/ 62 w 62"/>
              <a:gd name="T63" fmla="*/ 5 h 78"/>
              <a:gd name="T64" fmla="*/ 59 w 62"/>
              <a:gd name="T65" fmla="*/ 2 h 78"/>
              <a:gd name="T66" fmla="*/ 55 w 62"/>
              <a:gd name="T67" fmla="*/ 9 h 78"/>
              <a:gd name="T68" fmla="*/ 51 w 62"/>
              <a:gd name="T69" fmla="*/ 4 h 78"/>
              <a:gd name="T70" fmla="*/ 46 w 62"/>
              <a:gd name="T7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78">
                <a:moveTo>
                  <a:pt x="45" y="73"/>
                </a:moveTo>
                <a:cubicBezTo>
                  <a:pt x="40" y="77"/>
                  <a:pt x="40" y="77"/>
                  <a:pt x="40" y="77"/>
                </a:cubicBezTo>
                <a:cubicBezTo>
                  <a:pt x="38" y="78"/>
                  <a:pt x="36" y="78"/>
                  <a:pt x="34" y="78"/>
                </a:cubicBezTo>
                <a:cubicBezTo>
                  <a:pt x="34" y="78"/>
                  <a:pt x="34" y="78"/>
                  <a:pt x="34" y="78"/>
                </a:cubicBezTo>
                <a:cubicBezTo>
                  <a:pt x="36" y="78"/>
                  <a:pt x="38" y="78"/>
                  <a:pt x="40" y="77"/>
                </a:cubicBezTo>
                <a:cubicBezTo>
                  <a:pt x="41" y="77"/>
                  <a:pt x="41" y="77"/>
                  <a:pt x="42" y="77"/>
                </a:cubicBezTo>
                <a:cubicBezTo>
                  <a:pt x="43" y="76"/>
                  <a:pt x="44" y="74"/>
                  <a:pt x="45" y="73"/>
                </a:cubicBezTo>
                <a:moveTo>
                  <a:pt x="43" y="57"/>
                </a:moveTo>
                <a:cubicBezTo>
                  <a:pt x="44" y="62"/>
                  <a:pt x="44" y="62"/>
                  <a:pt x="44" y="62"/>
                </a:cubicBezTo>
                <a:cubicBezTo>
                  <a:pt x="44" y="63"/>
                  <a:pt x="44" y="64"/>
                  <a:pt x="44" y="64"/>
                </a:cubicBezTo>
                <a:cubicBezTo>
                  <a:pt x="47" y="61"/>
                  <a:pt x="47" y="61"/>
                  <a:pt x="47" y="61"/>
                </a:cubicBezTo>
                <a:cubicBezTo>
                  <a:pt x="47" y="61"/>
                  <a:pt x="47" y="61"/>
                  <a:pt x="47" y="61"/>
                </a:cubicBezTo>
                <a:cubicBezTo>
                  <a:pt x="43" y="57"/>
                  <a:pt x="43" y="57"/>
                  <a:pt x="43" y="57"/>
                </a:cubicBezTo>
                <a:moveTo>
                  <a:pt x="3" y="43"/>
                </a:moveTo>
                <a:cubicBezTo>
                  <a:pt x="0" y="46"/>
                  <a:pt x="0" y="46"/>
                  <a:pt x="0" y="46"/>
                </a:cubicBezTo>
                <a:cubicBezTo>
                  <a:pt x="5" y="49"/>
                  <a:pt x="9" y="55"/>
                  <a:pt x="8" y="62"/>
                </a:cubicBezTo>
                <a:cubicBezTo>
                  <a:pt x="8" y="65"/>
                  <a:pt x="7" y="68"/>
                  <a:pt x="6" y="70"/>
                </a:cubicBezTo>
                <a:cubicBezTo>
                  <a:pt x="7" y="71"/>
                  <a:pt x="8" y="71"/>
                  <a:pt x="9" y="72"/>
                </a:cubicBezTo>
                <a:cubicBezTo>
                  <a:pt x="9" y="72"/>
                  <a:pt x="9" y="72"/>
                  <a:pt x="9" y="72"/>
                </a:cubicBezTo>
                <a:cubicBezTo>
                  <a:pt x="9" y="72"/>
                  <a:pt x="9" y="72"/>
                  <a:pt x="9" y="72"/>
                </a:cubicBezTo>
                <a:cubicBezTo>
                  <a:pt x="11" y="73"/>
                  <a:pt x="14" y="74"/>
                  <a:pt x="16" y="75"/>
                </a:cubicBezTo>
                <a:cubicBezTo>
                  <a:pt x="14" y="73"/>
                  <a:pt x="13" y="71"/>
                  <a:pt x="12" y="68"/>
                </a:cubicBezTo>
                <a:cubicBezTo>
                  <a:pt x="11" y="68"/>
                  <a:pt x="11" y="68"/>
                  <a:pt x="11" y="68"/>
                </a:cubicBezTo>
                <a:cubicBezTo>
                  <a:pt x="11" y="66"/>
                  <a:pt x="12" y="64"/>
                  <a:pt x="12" y="62"/>
                </a:cubicBezTo>
                <a:cubicBezTo>
                  <a:pt x="13" y="54"/>
                  <a:pt x="9" y="47"/>
                  <a:pt x="3" y="43"/>
                </a:cubicBezTo>
                <a:moveTo>
                  <a:pt x="46" y="0"/>
                </a:moveTo>
                <a:cubicBezTo>
                  <a:pt x="43" y="3"/>
                  <a:pt x="43" y="3"/>
                  <a:pt x="43" y="3"/>
                </a:cubicBezTo>
                <a:cubicBezTo>
                  <a:pt x="45" y="4"/>
                  <a:pt x="47" y="5"/>
                  <a:pt x="49" y="7"/>
                </a:cubicBezTo>
                <a:cubicBezTo>
                  <a:pt x="57" y="15"/>
                  <a:pt x="57" y="29"/>
                  <a:pt x="49" y="42"/>
                </a:cubicBezTo>
                <a:cubicBezTo>
                  <a:pt x="52" y="44"/>
                  <a:pt x="52" y="44"/>
                  <a:pt x="52" y="44"/>
                </a:cubicBezTo>
                <a:cubicBezTo>
                  <a:pt x="59" y="33"/>
                  <a:pt x="60" y="23"/>
                  <a:pt x="57" y="14"/>
                </a:cubicBezTo>
                <a:cubicBezTo>
                  <a:pt x="58" y="9"/>
                  <a:pt x="60" y="7"/>
                  <a:pt x="62" y="5"/>
                </a:cubicBezTo>
                <a:cubicBezTo>
                  <a:pt x="61" y="4"/>
                  <a:pt x="60" y="3"/>
                  <a:pt x="59" y="2"/>
                </a:cubicBezTo>
                <a:cubicBezTo>
                  <a:pt x="57" y="4"/>
                  <a:pt x="56" y="6"/>
                  <a:pt x="55" y="9"/>
                </a:cubicBezTo>
                <a:cubicBezTo>
                  <a:pt x="54" y="7"/>
                  <a:pt x="53" y="6"/>
                  <a:pt x="51" y="4"/>
                </a:cubicBezTo>
                <a:cubicBezTo>
                  <a:pt x="50" y="2"/>
                  <a:pt x="48" y="1"/>
                  <a:pt x="46" y="0"/>
                </a:cubicBezTo>
              </a:path>
            </a:pathLst>
          </a:custGeom>
          <a:solidFill>
            <a:srgbClr val="E6F4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1" name="Freeform 57"/>
          <p:cNvSpPr>
            <a:spLocks noEditPoints="1"/>
          </p:cNvSpPr>
          <p:nvPr/>
        </p:nvSpPr>
        <p:spPr bwMode="auto">
          <a:xfrm>
            <a:off x="3836104" y="2164296"/>
            <a:ext cx="266700" cy="307975"/>
          </a:xfrm>
          <a:custGeom>
            <a:avLst/>
            <a:gdLst>
              <a:gd name="T0" fmla="*/ 40 w 71"/>
              <a:gd name="T1" fmla="*/ 7 h 82"/>
              <a:gd name="T2" fmla="*/ 0 w 71"/>
              <a:gd name="T3" fmla="*/ 47 h 82"/>
              <a:gd name="T4" fmla="*/ 9 w 71"/>
              <a:gd name="T5" fmla="*/ 66 h 82"/>
              <a:gd name="T6" fmla="*/ 8 w 71"/>
              <a:gd name="T7" fmla="*/ 72 h 82"/>
              <a:gd name="T8" fmla="*/ 9 w 71"/>
              <a:gd name="T9" fmla="*/ 72 h 82"/>
              <a:gd name="T10" fmla="*/ 13 w 71"/>
              <a:gd name="T11" fmla="*/ 79 h 82"/>
              <a:gd name="T12" fmla="*/ 27 w 71"/>
              <a:gd name="T13" fmla="*/ 82 h 82"/>
              <a:gd name="T14" fmla="*/ 29 w 71"/>
              <a:gd name="T15" fmla="*/ 82 h 82"/>
              <a:gd name="T16" fmla="*/ 31 w 71"/>
              <a:gd name="T17" fmla="*/ 82 h 82"/>
              <a:gd name="T18" fmla="*/ 31 w 71"/>
              <a:gd name="T19" fmla="*/ 82 h 82"/>
              <a:gd name="T20" fmla="*/ 29 w 71"/>
              <a:gd name="T21" fmla="*/ 82 h 82"/>
              <a:gd name="T22" fmla="*/ 27 w 71"/>
              <a:gd name="T23" fmla="*/ 82 h 82"/>
              <a:gd name="T24" fmla="*/ 41 w 71"/>
              <a:gd name="T25" fmla="*/ 68 h 82"/>
              <a:gd name="T26" fmla="*/ 41 w 71"/>
              <a:gd name="T27" fmla="*/ 66 h 82"/>
              <a:gd name="T28" fmla="*/ 40 w 71"/>
              <a:gd name="T29" fmla="*/ 61 h 82"/>
              <a:gd name="T30" fmla="*/ 44 w 71"/>
              <a:gd name="T31" fmla="*/ 65 h 82"/>
              <a:gd name="T32" fmla="*/ 44 w 71"/>
              <a:gd name="T33" fmla="*/ 65 h 82"/>
              <a:gd name="T34" fmla="*/ 71 w 71"/>
              <a:gd name="T35" fmla="*/ 38 h 82"/>
              <a:gd name="T36" fmla="*/ 70 w 71"/>
              <a:gd name="T37" fmla="*/ 29 h 82"/>
              <a:gd name="T38" fmla="*/ 59 w 71"/>
              <a:gd name="T39" fmla="*/ 9 h 82"/>
              <a:gd name="T40" fmla="*/ 59 w 71"/>
              <a:gd name="T41" fmla="*/ 9 h 82"/>
              <a:gd name="T42" fmla="*/ 54 w 71"/>
              <a:gd name="T43" fmla="*/ 18 h 82"/>
              <a:gd name="T44" fmla="*/ 49 w 71"/>
              <a:gd name="T45" fmla="*/ 48 h 82"/>
              <a:gd name="T46" fmla="*/ 46 w 71"/>
              <a:gd name="T47" fmla="*/ 46 h 82"/>
              <a:gd name="T48" fmla="*/ 46 w 71"/>
              <a:gd name="T49" fmla="*/ 11 h 82"/>
              <a:gd name="T50" fmla="*/ 40 w 71"/>
              <a:gd name="T51" fmla="*/ 7 h 82"/>
              <a:gd name="T52" fmla="*/ 46 w 71"/>
              <a:gd name="T53" fmla="*/ 0 h 82"/>
              <a:gd name="T54" fmla="*/ 43 w 71"/>
              <a:gd name="T55" fmla="*/ 4 h 82"/>
              <a:gd name="T56" fmla="*/ 48 w 71"/>
              <a:gd name="T57" fmla="*/ 8 h 82"/>
              <a:gd name="T58" fmla="*/ 52 w 71"/>
              <a:gd name="T59" fmla="*/ 13 h 82"/>
              <a:gd name="T60" fmla="*/ 56 w 71"/>
              <a:gd name="T61" fmla="*/ 6 h 82"/>
              <a:gd name="T62" fmla="*/ 48 w 71"/>
              <a:gd name="T63" fmla="*/ 1 h 82"/>
              <a:gd name="T64" fmla="*/ 46 w 71"/>
              <a:gd name="T65" fmla="*/ 0 h 82"/>
              <a:gd name="T66" fmla="*/ 46 w 71"/>
              <a:gd name="T6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82">
                <a:moveTo>
                  <a:pt x="40" y="7"/>
                </a:moveTo>
                <a:cubicBezTo>
                  <a:pt x="0" y="47"/>
                  <a:pt x="0" y="47"/>
                  <a:pt x="0" y="47"/>
                </a:cubicBezTo>
                <a:cubicBezTo>
                  <a:pt x="6" y="51"/>
                  <a:pt x="10" y="58"/>
                  <a:pt x="9" y="66"/>
                </a:cubicBezTo>
                <a:cubicBezTo>
                  <a:pt x="9" y="68"/>
                  <a:pt x="8" y="70"/>
                  <a:pt x="8" y="72"/>
                </a:cubicBezTo>
                <a:cubicBezTo>
                  <a:pt x="9" y="72"/>
                  <a:pt x="9" y="72"/>
                  <a:pt x="9" y="72"/>
                </a:cubicBezTo>
                <a:cubicBezTo>
                  <a:pt x="10" y="75"/>
                  <a:pt x="11" y="77"/>
                  <a:pt x="13" y="79"/>
                </a:cubicBezTo>
                <a:cubicBezTo>
                  <a:pt x="17" y="81"/>
                  <a:pt x="22" y="82"/>
                  <a:pt x="27" y="82"/>
                </a:cubicBezTo>
                <a:cubicBezTo>
                  <a:pt x="28" y="82"/>
                  <a:pt x="28" y="82"/>
                  <a:pt x="29" y="82"/>
                </a:cubicBezTo>
                <a:cubicBezTo>
                  <a:pt x="30" y="82"/>
                  <a:pt x="30" y="82"/>
                  <a:pt x="31" y="82"/>
                </a:cubicBezTo>
                <a:cubicBezTo>
                  <a:pt x="31" y="82"/>
                  <a:pt x="31" y="82"/>
                  <a:pt x="31" y="82"/>
                </a:cubicBezTo>
                <a:cubicBezTo>
                  <a:pt x="30" y="82"/>
                  <a:pt x="30" y="82"/>
                  <a:pt x="29" y="82"/>
                </a:cubicBezTo>
                <a:cubicBezTo>
                  <a:pt x="28" y="82"/>
                  <a:pt x="28" y="82"/>
                  <a:pt x="27" y="82"/>
                </a:cubicBezTo>
                <a:cubicBezTo>
                  <a:pt x="41" y="68"/>
                  <a:pt x="41" y="68"/>
                  <a:pt x="41" y="68"/>
                </a:cubicBezTo>
                <a:cubicBezTo>
                  <a:pt x="41" y="68"/>
                  <a:pt x="41" y="67"/>
                  <a:pt x="41" y="66"/>
                </a:cubicBezTo>
                <a:cubicBezTo>
                  <a:pt x="40" y="61"/>
                  <a:pt x="40" y="61"/>
                  <a:pt x="40" y="61"/>
                </a:cubicBezTo>
                <a:cubicBezTo>
                  <a:pt x="44" y="65"/>
                  <a:pt x="44" y="65"/>
                  <a:pt x="44" y="65"/>
                </a:cubicBezTo>
                <a:cubicBezTo>
                  <a:pt x="44" y="65"/>
                  <a:pt x="44" y="65"/>
                  <a:pt x="44" y="65"/>
                </a:cubicBezTo>
                <a:cubicBezTo>
                  <a:pt x="71" y="38"/>
                  <a:pt x="71" y="38"/>
                  <a:pt x="71" y="38"/>
                </a:cubicBezTo>
                <a:cubicBezTo>
                  <a:pt x="71" y="35"/>
                  <a:pt x="71" y="32"/>
                  <a:pt x="70" y="29"/>
                </a:cubicBezTo>
                <a:cubicBezTo>
                  <a:pt x="68" y="21"/>
                  <a:pt x="65" y="15"/>
                  <a:pt x="59" y="9"/>
                </a:cubicBezTo>
                <a:cubicBezTo>
                  <a:pt x="59" y="9"/>
                  <a:pt x="59" y="9"/>
                  <a:pt x="59" y="9"/>
                </a:cubicBezTo>
                <a:cubicBezTo>
                  <a:pt x="57" y="11"/>
                  <a:pt x="55" y="13"/>
                  <a:pt x="54" y="18"/>
                </a:cubicBezTo>
                <a:cubicBezTo>
                  <a:pt x="57" y="27"/>
                  <a:pt x="56" y="37"/>
                  <a:pt x="49" y="48"/>
                </a:cubicBezTo>
                <a:cubicBezTo>
                  <a:pt x="46" y="46"/>
                  <a:pt x="46" y="46"/>
                  <a:pt x="46" y="46"/>
                </a:cubicBezTo>
                <a:cubicBezTo>
                  <a:pt x="54" y="33"/>
                  <a:pt x="54" y="19"/>
                  <a:pt x="46" y="11"/>
                </a:cubicBezTo>
                <a:cubicBezTo>
                  <a:pt x="44" y="9"/>
                  <a:pt x="42" y="8"/>
                  <a:pt x="40" y="7"/>
                </a:cubicBezTo>
                <a:moveTo>
                  <a:pt x="46" y="0"/>
                </a:moveTo>
                <a:cubicBezTo>
                  <a:pt x="43" y="4"/>
                  <a:pt x="43" y="4"/>
                  <a:pt x="43" y="4"/>
                </a:cubicBezTo>
                <a:cubicBezTo>
                  <a:pt x="45" y="5"/>
                  <a:pt x="47" y="6"/>
                  <a:pt x="48" y="8"/>
                </a:cubicBezTo>
                <a:cubicBezTo>
                  <a:pt x="50" y="10"/>
                  <a:pt x="51" y="11"/>
                  <a:pt x="52" y="13"/>
                </a:cubicBezTo>
                <a:cubicBezTo>
                  <a:pt x="53" y="10"/>
                  <a:pt x="54" y="8"/>
                  <a:pt x="56" y="6"/>
                </a:cubicBezTo>
                <a:cubicBezTo>
                  <a:pt x="54" y="4"/>
                  <a:pt x="51" y="3"/>
                  <a:pt x="48" y="1"/>
                </a:cubicBezTo>
                <a:cubicBezTo>
                  <a:pt x="48" y="1"/>
                  <a:pt x="47" y="1"/>
                  <a:pt x="46" y="0"/>
                </a:cubicBezTo>
                <a:cubicBezTo>
                  <a:pt x="46" y="0"/>
                  <a:pt x="46" y="0"/>
                  <a:pt x="46" y="0"/>
                </a:cubicBezTo>
              </a:path>
            </a:pathLst>
          </a:custGeom>
          <a:solidFill>
            <a:srgbClr val="93D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2" name="Freeform 58"/>
          <p:cNvSpPr>
            <a:spLocks/>
          </p:cNvSpPr>
          <p:nvPr/>
        </p:nvSpPr>
        <p:spPr bwMode="auto">
          <a:xfrm>
            <a:off x="4012317" y="2424646"/>
            <a:ext cx="33337" cy="22225"/>
          </a:xfrm>
          <a:custGeom>
            <a:avLst/>
            <a:gdLst>
              <a:gd name="T0" fmla="*/ 3 w 9"/>
              <a:gd name="T1" fmla="*/ 0 h 6"/>
              <a:gd name="T2" fmla="*/ 0 w 9"/>
              <a:gd name="T3" fmla="*/ 3 h 6"/>
              <a:gd name="T4" fmla="*/ 5 w 9"/>
              <a:gd name="T5" fmla="*/ 6 h 6"/>
              <a:gd name="T6" fmla="*/ 9 w 9"/>
              <a:gd name="T7" fmla="*/ 3 h 6"/>
              <a:gd name="T8" fmla="*/ 3 w 9"/>
              <a:gd name="T9" fmla="*/ 0 h 6"/>
            </a:gdLst>
            <a:ahLst/>
            <a:cxnLst>
              <a:cxn ang="0">
                <a:pos x="T0" y="T1"/>
              </a:cxn>
              <a:cxn ang="0">
                <a:pos x="T2" y="T3"/>
              </a:cxn>
              <a:cxn ang="0">
                <a:pos x="T4" y="T5"/>
              </a:cxn>
              <a:cxn ang="0">
                <a:pos x="T6" y="T7"/>
              </a:cxn>
              <a:cxn ang="0">
                <a:pos x="T8" y="T9"/>
              </a:cxn>
            </a:cxnLst>
            <a:rect l="0" t="0" r="r" b="b"/>
            <a:pathLst>
              <a:path w="9" h="6">
                <a:moveTo>
                  <a:pt x="3" y="0"/>
                </a:moveTo>
                <a:cubicBezTo>
                  <a:pt x="0" y="3"/>
                  <a:pt x="0" y="3"/>
                  <a:pt x="0" y="3"/>
                </a:cubicBezTo>
                <a:cubicBezTo>
                  <a:pt x="2" y="4"/>
                  <a:pt x="4" y="5"/>
                  <a:pt x="5" y="6"/>
                </a:cubicBezTo>
                <a:cubicBezTo>
                  <a:pt x="7" y="5"/>
                  <a:pt x="8" y="4"/>
                  <a:pt x="9" y="3"/>
                </a:cubicBezTo>
                <a:cubicBezTo>
                  <a:pt x="7" y="3"/>
                  <a:pt x="5" y="2"/>
                  <a:pt x="3" y="0"/>
                </a:cubicBezTo>
              </a:path>
            </a:pathLst>
          </a:custGeom>
          <a:solidFill>
            <a:srgbClr val="E6F4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3" name="Freeform 59"/>
          <p:cNvSpPr>
            <a:spLocks/>
          </p:cNvSpPr>
          <p:nvPr/>
        </p:nvSpPr>
        <p:spPr bwMode="auto">
          <a:xfrm>
            <a:off x="4023429" y="2310346"/>
            <a:ext cx="79375" cy="125412"/>
          </a:xfrm>
          <a:custGeom>
            <a:avLst/>
            <a:gdLst>
              <a:gd name="T0" fmla="*/ 21 w 21"/>
              <a:gd name="T1" fmla="*/ 0 h 33"/>
              <a:gd name="T2" fmla="*/ 20 w 21"/>
              <a:gd name="T3" fmla="*/ 9 h 33"/>
              <a:gd name="T4" fmla="*/ 0 w 21"/>
              <a:gd name="T5" fmla="*/ 30 h 33"/>
              <a:gd name="T6" fmla="*/ 6 w 21"/>
              <a:gd name="T7" fmla="*/ 33 h 33"/>
              <a:gd name="T8" fmla="*/ 7 w 21"/>
              <a:gd name="T9" fmla="*/ 32 h 33"/>
              <a:gd name="T10" fmla="*/ 7 w 21"/>
              <a:gd name="T11" fmla="*/ 32 h 33"/>
              <a:gd name="T12" fmla="*/ 8 w 21"/>
              <a:gd name="T13" fmla="*/ 32 h 33"/>
              <a:gd name="T14" fmla="*/ 9 w 21"/>
              <a:gd name="T15" fmla="*/ 31 h 33"/>
              <a:gd name="T16" fmla="*/ 15 w 21"/>
              <a:gd name="T17" fmla="*/ 22 h 33"/>
              <a:gd name="T18" fmla="*/ 20 w 21"/>
              <a:gd name="T19" fmla="*/ 9 h 33"/>
              <a:gd name="T20" fmla="*/ 21 w 21"/>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3">
                <a:moveTo>
                  <a:pt x="21" y="0"/>
                </a:moveTo>
                <a:cubicBezTo>
                  <a:pt x="21" y="3"/>
                  <a:pt x="21" y="6"/>
                  <a:pt x="20" y="9"/>
                </a:cubicBezTo>
                <a:cubicBezTo>
                  <a:pt x="0" y="30"/>
                  <a:pt x="0" y="30"/>
                  <a:pt x="0" y="30"/>
                </a:cubicBezTo>
                <a:cubicBezTo>
                  <a:pt x="2" y="32"/>
                  <a:pt x="4" y="33"/>
                  <a:pt x="6" y="33"/>
                </a:cubicBezTo>
                <a:cubicBezTo>
                  <a:pt x="6" y="33"/>
                  <a:pt x="7" y="33"/>
                  <a:pt x="7" y="32"/>
                </a:cubicBezTo>
                <a:cubicBezTo>
                  <a:pt x="7" y="32"/>
                  <a:pt x="7" y="32"/>
                  <a:pt x="7" y="32"/>
                </a:cubicBezTo>
                <a:cubicBezTo>
                  <a:pt x="7" y="32"/>
                  <a:pt x="7" y="32"/>
                  <a:pt x="8" y="32"/>
                </a:cubicBezTo>
                <a:cubicBezTo>
                  <a:pt x="8" y="32"/>
                  <a:pt x="8" y="31"/>
                  <a:pt x="9" y="31"/>
                </a:cubicBezTo>
                <a:cubicBezTo>
                  <a:pt x="11" y="28"/>
                  <a:pt x="14" y="25"/>
                  <a:pt x="15" y="22"/>
                </a:cubicBezTo>
                <a:cubicBezTo>
                  <a:pt x="18" y="18"/>
                  <a:pt x="20" y="14"/>
                  <a:pt x="20" y="9"/>
                </a:cubicBezTo>
                <a:cubicBezTo>
                  <a:pt x="21" y="6"/>
                  <a:pt x="21" y="3"/>
                  <a:pt x="21" y="0"/>
                </a:cubicBezTo>
              </a:path>
            </a:pathLst>
          </a:custGeom>
          <a:solidFill>
            <a:srgbClr val="93D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4" name="Freeform 60"/>
          <p:cNvSpPr>
            <a:spLocks noEditPoints="1"/>
          </p:cNvSpPr>
          <p:nvPr/>
        </p:nvSpPr>
        <p:spPr bwMode="auto">
          <a:xfrm>
            <a:off x="3790067" y="2351621"/>
            <a:ext cx="241300" cy="117475"/>
          </a:xfrm>
          <a:custGeom>
            <a:avLst/>
            <a:gdLst>
              <a:gd name="T0" fmla="*/ 18 w 64"/>
              <a:gd name="T1" fmla="*/ 26 h 31"/>
              <a:gd name="T2" fmla="*/ 18 w 64"/>
              <a:gd name="T3" fmla="*/ 26 h 31"/>
              <a:gd name="T4" fmla="*/ 18 w 64"/>
              <a:gd name="T5" fmla="*/ 26 h 31"/>
              <a:gd name="T6" fmla="*/ 18 w 64"/>
              <a:gd name="T7" fmla="*/ 26 h 31"/>
              <a:gd name="T8" fmla="*/ 59 w 64"/>
              <a:gd name="T9" fmla="*/ 22 h 31"/>
              <a:gd name="T10" fmla="*/ 54 w 64"/>
              <a:gd name="T11" fmla="*/ 27 h 31"/>
              <a:gd name="T12" fmla="*/ 51 w 64"/>
              <a:gd name="T13" fmla="*/ 31 h 31"/>
              <a:gd name="T14" fmla="*/ 64 w 64"/>
              <a:gd name="T15" fmla="*/ 25 h 31"/>
              <a:gd name="T16" fmla="*/ 59 w 64"/>
              <a:gd name="T17" fmla="*/ 22 h 31"/>
              <a:gd name="T18" fmla="*/ 9 w 64"/>
              <a:gd name="T19" fmla="*/ 0 h 31"/>
              <a:gd name="T20" fmla="*/ 2 w 64"/>
              <a:gd name="T21" fmla="*/ 7 h 31"/>
              <a:gd name="T22" fmla="*/ 0 w 64"/>
              <a:gd name="T23" fmla="*/ 3 h 31"/>
              <a:gd name="T24" fmla="*/ 0 w 64"/>
              <a:gd name="T25" fmla="*/ 3 h 31"/>
              <a:gd name="T26" fmla="*/ 2 w 64"/>
              <a:gd name="T27" fmla="*/ 7 h 31"/>
              <a:gd name="T28" fmla="*/ 3 w 64"/>
              <a:gd name="T29" fmla="*/ 11 h 31"/>
              <a:gd name="T30" fmla="*/ 7 w 64"/>
              <a:gd name="T31" fmla="*/ 16 h 31"/>
              <a:gd name="T32" fmla="*/ 10 w 64"/>
              <a:gd name="T33" fmla="*/ 20 h 31"/>
              <a:gd name="T34" fmla="*/ 15 w 64"/>
              <a:gd name="T35" fmla="*/ 24 h 31"/>
              <a:gd name="T36" fmla="*/ 17 w 64"/>
              <a:gd name="T37" fmla="*/ 16 h 31"/>
              <a:gd name="T38" fmla="*/ 9 w 64"/>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31">
                <a:moveTo>
                  <a:pt x="18" y="26"/>
                </a:moveTo>
                <a:cubicBezTo>
                  <a:pt x="18" y="26"/>
                  <a:pt x="18" y="26"/>
                  <a:pt x="18" y="26"/>
                </a:cubicBezTo>
                <a:cubicBezTo>
                  <a:pt x="18" y="26"/>
                  <a:pt x="18" y="26"/>
                  <a:pt x="18" y="26"/>
                </a:cubicBezTo>
                <a:cubicBezTo>
                  <a:pt x="18" y="26"/>
                  <a:pt x="18" y="26"/>
                  <a:pt x="18" y="26"/>
                </a:cubicBezTo>
                <a:moveTo>
                  <a:pt x="59" y="22"/>
                </a:moveTo>
                <a:cubicBezTo>
                  <a:pt x="54" y="27"/>
                  <a:pt x="54" y="27"/>
                  <a:pt x="54" y="27"/>
                </a:cubicBezTo>
                <a:cubicBezTo>
                  <a:pt x="53" y="28"/>
                  <a:pt x="52" y="30"/>
                  <a:pt x="51" y="31"/>
                </a:cubicBezTo>
                <a:cubicBezTo>
                  <a:pt x="56" y="30"/>
                  <a:pt x="60" y="28"/>
                  <a:pt x="64" y="25"/>
                </a:cubicBezTo>
                <a:cubicBezTo>
                  <a:pt x="63" y="24"/>
                  <a:pt x="61" y="23"/>
                  <a:pt x="59" y="22"/>
                </a:cubicBezTo>
                <a:moveTo>
                  <a:pt x="9" y="0"/>
                </a:moveTo>
                <a:cubicBezTo>
                  <a:pt x="2" y="7"/>
                  <a:pt x="2" y="7"/>
                  <a:pt x="2" y="7"/>
                </a:cubicBezTo>
                <a:cubicBezTo>
                  <a:pt x="1" y="6"/>
                  <a:pt x="0" y="4"/>
                  <a:pt x="0" y="3"/>
                </a:cubicBezTo>
                <a:cubicBezTo>
                  <a:pt x="0" y="3"/>
                  <a:pt x="0" y="3"/>
                  <a:pt x="0" y="3"/>
                </a:cubicBezTo>
                <a:cubicBezTo>
                  <a:pt x="0" y="4"/>
                  <a:pt x="1" y="6"/>
                  <a:pt x="2" y="7"/>
                </a:cubicBezTo>
                <a:cubicBezTo>
                  <a:pt x="2" y="8"/>
                  <a:pt x="3" y="10"/>
                  <a:pt x="3" y="11"/>
                </a:cubicBezTo>
                <a:cubicBezTo>
                  <a:pt x="5" y="13"/>
                  <a:pt x="6" y="15"/>
                  <a:pt x="7" y="16"/>
                </a:cubicBezTo>
                <a:cubicBezTo>
                  <a:pt x="8" y="18"/>
                  <a:pt x="9" y="19"/>
                  <a:pt x="10" y="20"/>
                </a:cubicBezTo>
                <a:cubicBezTo>
                  <a:pt x="12" y="21"/>
                  <a:pt x="13" y="23"/>
                  <a:pt x="15" y="24"/>
                </a:cubicBezTo>
                <a:cubicBezTo>
                  <a:pt x="16" y="22"/>
                  <a:pt x="17" y="19"/>
                  <a:pt x="17" y="16"/>
                </a:cubicBezTo>
                <a:cubicBezTo>
                  <a:pt x="18" y="9"/>
                  <a:pt x="14" y="3"/>
                  <a:pt x="9" y="0"/>
                </a:cubicBezTo>
              </a:path>
            </a:pathLst>
          </a:custGeom>
          <a:solidFill>
            <a:srgbClr val="93D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5" name="Freeform 61"/>
          <p:cNvSpPr>
            <a:spLocks noEditPoints="1"/>
          </p:cNvSpPr>
          <p:nvPr/>
        </p:nvSpPr>
        <p:spPr bwMode="auto">
          <a:xfrm>
            <a:off x="3734504" y="2123021"/>
            <a:ext cx="398462" cy="379412"/>
          </a:xfrm>
          <a:custGeom>
            <a:avLst/>
            <a:gdLst>
              <a:gd name="T0" fmla="*/ 56 w 106"/>
              <a:gd name="T1" fmla="*/ 7 h 101"/>
              <a:gd name="T2" fmla="*/ 86 w 106"/>
              <a:gd name="T3" fmla="*/ 20 h 101"/>
              <a:gd name="T4" fmla="*/ 86 w 106"/>
              <a:gd name="T5" fmla="*/ 81 h 101"/>
              <a:gd name="T6" fmla="*/ 56 w 106"/>
              <a:gd name="T7" fmla="*/ 93 h 101"/>
              <a:gd name="T8" fmla="*/ 25 w 106"/>
              <a:gd name="T9" fmla="*/ 81 h 101"/>
              <a:gd name="T10" fmla="*/ 25 w 106"/>
              <a:gd name="T11" fmla="*/ 20 h 101"/>
              <a:gd name="T12" fmla="*/ 56 w 106"/>
              <a:gd name="T13" fmla="*/ 7 h 101"/>
              <a:gd name="T14" fmla="*/ 56 w 106"/>
              <a:gd name="T15" fmla="*/ 0 h 101"/>
              <a:gd name="T16" fmla="*/ 20 w 106"/>
              <a:gd name="T17" fmla="*/ 15 h 101"/>
              <a:gd name="T18" fmla="*/ 20 w 106"/>
              <a:gd name="T19" fmla="*/ 86 h 101"/>
              <a:gd name="T20" fmla="*/ 56 w 106"/>
              <a:gd name="T21" fmla="*/ 101 h 101"/>
              <a:gd name="T22" fmla="*/ 91 w 106"/>
              <a:gd name="T23" fmla="*/ 86 h 101"/>
              <a:gd name="T24" fmla="*/ 106 w 106"/>
              <a:gd name="T25" fmla="*/ 50 h 101"/>
              <a:gd name="T26" fmla="*/ 91 w 106"/>
              <a:gd name="T27" fmla="*/ 15 h 101"/>
              <a:gd name="T28" fmla="*/ 56 w 106"/>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01">
                <a:moveTo>
                  <a:pt x="56" y="7"/>
                </a:moveTo>
                <a:cubicBezTo>
                  <a:pt x="67" y="7"/>
                  <a:pt x="78" y="12"/>
                  <a:pt x="86" y="20"/>
                </a:cubicBezTo>
                <a:cubicBezTo>
                  <a:pt x="103" y="37"/>
                  <a:pt x="103" y="64"/>
                  <a:pt x="86" y="81"/>
                </a:cubicBezTo>
                <a:cubicBezTo>
                  <a:pt x="78" y="89"/>
                  <a:pt x="67" y="93"/>
                  <a:pt x="56" y="93"/>
                </a:cubicBezTo>
                <a:cubicBezTo>
                  <a:pt x="45" y="93"/>
                  <a:pt x="34" y="89"/>
                  <a:pt x="25" y="81"/>
                </a:cubicBezTo>
                <a:cubicBezTo>
                  <a:pt x="9" y="64"/>
                  <a:pt x="9" y="37"/>
                  <a:pt x="25" y="20"/>
                </a:cubicBezTo>
                <a:cubicBezTo>
                  <a:pt x="34" y="12"/>
                  <a:pt x="45" y="7"/>
                  <a:pt x="56" y="7"/>
                </a:cubicBezTo>
                <a:moveTo>
                  <a:pt x="56" y="0"/>
                </a:moveTo>
                <a:cubicBezTo>
                  <a:pt x="42" y="0"/>
                  <a:pt x="30" y="5"/>
                  <a:pt x="20" y="15"/>
                </a:cubicBezTo>
                <a:cubicBezTo>
                  <a:pt x="0" y="34"/>
                  <a:pt x="0" y="66"/>
                  <a:pt x="20" y="86"/>
                </a:cubicBezTo>
                <a:cubicBezTo>
                  <a:pt x="30" y="95"/>
                  <a:pt x="42" y="101"/>
                  <a:pt x="56" y="101"/>
                </a:cubicBezTo>
                <a:cubicBezTo>
                  <a:pt x="69" y="101"/>
                  <a:pt x="82" y="95"/>
                  <a:pt x="91" y="86"/>
                </a:cubicBezTo>
                <a:cubicBezTo>
                  <a:pt x="101" y="76"/>
                  <a:pt x="106" y="64"/>
                  <a:pt x="106" y="50"/>
                </a:cubicBezTo>
                <a:cubicBezTo>
                  <a:pt x="106" y="37"/>
                  <a:pt x="101" y="24"/>
                  <a:pt x="91" y="15"/>
                </a:cubicBezTo>
                <a:cubicBezTo>
                  <a:pt x="82" y="5"/>
                  <a:pt x="69" y="0"/>
                  <a:pt x="56" y="0"/>
                </a:cubicBezTo>
              </a:path>
            </a:pathLst>
          </a:custGeom>
          <a:solidFill>
            <a:srgbClr val="393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6" name="Freeform 62"/>
          <p:cNvSpPr>
            <a:spLocks/>
          </p:cNvSpPr>
          <p:nvPr/>
        </p:nvSpPr>
        <p:spPr bwMode="auto">
          <a:xfrm>
            <a:off x="4067879" y="2438933"/>
            <a:ext cx="327025" cy="323850"/>
          </a:xfrm>
          <a:custGeom>
            <a:avLst/>
            <a:gdLst>
              <a:gd name="T0" fmla="*/ 194 w 206"/>
              <a:gd name="T1" fmla="*/ 204 h 204"/>
              <a:gd name="T2" fmla="*/ 0 w 206"/>
              <a:gd name="T3" fmla="*/ 10 h 204"/>
              <a:gd name="T4" fmla="*/ 10 w 206"/>
              <a:gd name="T5" fmla="*/ 0 h 204"/>
              <a:gd name="T6" fmla="*/ 206 w 206"/>
              <a:gd name="T7" fmla="*/ 195 h 204"/>
              <a:gd name="T8" fmla="*/ 194 w 206"/>
              <a:gd name="T9" fmla="*/ 204 h 204"/>
            </a:gdLst>
            <a:ahLst/>
            <a:cxnLst>
              <a:cxn ang="0">
                <a:pos x="T0" y="T1"/>
              </a:cxn>
              <a:cxn ang="0">
                <a:pos x="T2" y="T3"/>
              </a:cxn>
              <a:cxn ang="0">
                <a:pos x="T4" y="T5"/>
              </a:cxn>
              <a:cxn ang="0">
                <a:pos x="T6" y="T7"/>
              </a:cxn>
              <a:cxn ang="0">
                <a:pos x="T8" y="T9"/>
              </a:cxn>
            </a:cxnLst>
            <a:rect l="0" t="0" r="r" b="b"/>
            <a:pathLst>
              <a:path w="206" h="204">
                <a:moveTo>
                  <a:pt x="194" y="204"/>
                </a:moveTo>
                <a:lnTo>
                  <a:pt x="0" y="10"/>
                </a:lnTo>
                <a:lnTo>
                  <a:pt x="10" y="0"/>
                </a:lnTo>
                <a:lnTo>
                  <a:pt x="206" y="195"/>
                </a:lnTo>
                <a:lnTo>
                  <a:pt x="194" y="204"/>
                </a:lnTo>
                <a:close/>
              </a:path>
            </a:pathLst>
          </a:custGeom>
          <a:solidFill>
            <a:srgbClr val="393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7" name="Freeform 63"/>
          <p:cNvSpPr>
            <a:spLocks/>
          </p:cNvSpPr>
          <p:nvPr/>
        </p:nvSpPr>
        <p:spPr bwMode="auto">
          <a:xfrm>
            <a:off x="4128204" y="2499258"/>
            <a:ext cx="293687" cy="293687"/>
          </a:xfrm>
          <a:custGeom>
            <a:avLst/>
            <a:gdLst>
              <a:gd name="T0" fmla="*/ 185 w 185"/>
              <a:gd name="T1" fmla="*/ 138 h 185"/>
              <a:gd name="T2" fmla="*/ 140 w 185"/>
              <a:gd name="T3" fmla="*/ 185 h 185"/>
              <a:gd name="T4" fmla="*/ 0 w 185"/>
              <a:gd name="T5" fmla="*/ 47 h 185"/>
              <a:gd name="T6" fmla="*/ 48 w 185"/>
              <a:gd name="T7" fmla="*/ 0 h 185"/>
              <a:gd name="T8" fmla="*/ 185 w 185"/>
              <a:gd name="T9" fmla="*/ 138 h 185"/>
            </a:gdLst>
            <a:ahLst/>
            <a:cxnLst>
              <a:cxn ang="0">
                <a:pos x="T0" y="T1"/>
              </a:cxn>
              <a:cxn ang="0">
                <a:pos x="T2" y="T3"/>
              </a:cxn>
              <a:cxn ang="0">
                <a:pos x="T4" y="T5"/>
              </a:cxn>
              <a:cxn ang="0">
                <a:pos x="T6" y="T7"/>
              </a:cxn>
              <a:cxn ang="0">
                <a:pos x="T8" y="T9"/>
              </a:cxn>
            </a:cxnLst>
            <a:rect l="0" t="0" r="r" b="b"/>
            <a:pathLst>
              <a:path w="185" h="185">
                <a:moveTo>
                  <a:pt x="185" y="138"/>
                </a:moveTo>
                <a:lnTo>
                  <a:pt x="140" y="185"/>
                </a:lnTo>
                <a:lnTo>
                  <a:pt x="0" y="47"/>
                </a:lnTo>
                <a:lnTo>
                  <a:pt x="48" y="0"/>
                </a:lnTo>
                <a:lnTo>
                  <a:pt x="185" y="138"/>
                </a:lnTo>
                <a:close/>
              </a:path>
            </a:pathLst>
          </a:custGeom>
          <a:solidFill>
            <a:srgbClr val="FEC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8" name="Freeform 64"/>
          <p:cNvSpPr>
            <a:spLocks noEditPoints="1"/>
          </p:cNvSpPr>
          <p:nvPr/>
        </p:nvSpPr>
        <p:spPr bwMode="auto">
          <a:xfrm>
            <a:off x="3783717" y="2164296"/>
            <a:ext cx="212725" cy="187325"/>
          </a:xfrm>
          <a:custGeom>
            <a:avLst/>
            <a:gdLst>
              <a:gd name="T0" fmla="*/ 0 w 57"/>
              <a:gd name="T1" fmla="*/ 41 h 50"/>
              <a:gd name="T2" fmla="*/ 0 w 57"/>
              <a:gd name="T3" fmla="*/ 45 h 50"/>
              <a:gd name="T4" fmla="*/ 0 w 57"/>
              <a:gd name="T5" fmla="*/ 45 h 50"/>
              <a:gd name="T6" fmla="*/ 1 w 57"/>
              <a:gd name="T7" fmla="*/ 45 h 50"/>
              <a:gd name="T8" fmla="*/ 11 w 57"/>
              <a:gd name="T9" fmla="*/ 50 h 50"/>
              <a:gd name="T10" fmla="*/ 14 w 57"/>
              <a:gd name="T11" fmla="*/ 47 h 50"/>
              <a:gd name="T12" fmla="*/ 2 w 57"/>
              <a:gd name="T13" fmla="*/ 42 h 50"/>
              <a:gd name="T14" fmla="*/ 0 w 57"/>
              <a:gd name="T15" fmla="*/ 41 h 50"/>
              <a:gd name="T16" fmla="*/ 43 w 57"/>
              <a:gd name="T17" fmla="*/ 0 h 50"/>
              <a:gd name="T18" fmla="*/ 40 w 57"/>
              <a:gd name="T19" fmla="*/ 0 h 50"/>
              <a:gd name="T20" fmla="*/ 34 w 57"/>
              <a:gd name="T21" fmla="*/ 6 h 50"/>
              <a:gd name="T22" fmla="*/ 43 w 57"/>
              <a:gd name="T23" fmla="*/ 4 h 50"/>
              <a:gd name="T24" fmla="*/ 54 w 57"/>
              <a:gd name="T25" fmla="*/ 7 h 50"/>
              <a:gd name="T26" fmla="*/ 57 w 57"/>
              <a:gd name="T27" fmla="*/ 4 h 50"/>
              <a:gd name="T28" fmla="*/ 43 w 57"/>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50">
                <a:moveTo>
                  <a:pt x="0" y="41"/>
                </a:moveTo>
                <a:cubicBezTo>
                  <a:pt x="0" y="43"/>
                  <a:pt x="0" y="44"/>
                  <a:pt x="0" y="45"/>
                </a:cubicBezTo>
                <a:cubicBezTo>
                  <a:pt x="0" y="45"/>
                  <a:pt x="0" y="45"/>
                  <a:pt x="0" y="45"/>
                </a:cubicBezTo>
                <a:cubicBezTo>
                  <a:pt x="1" y="45"/>
                  <a:pt x="1" y="45"/>
                  <a:pt x="1" y="45"/>
                </a:cubicBezTo>
                <a:cubicBezTo>
                  <a:pt x="5" y="46"/>
                  <a:pt x="8" y="47"/>
                  <a:pt x="11" y="50"/>
                </a:cubicBezTo>
                <a:cubicBezTo>
                  <a:pt x="14" y="47"/>
                  <a:pt x="14" y="47"/>
                  <a:pt x="14" y="47"/>
                </a:cubicBezTo>
                <a:cubicBezTo>
                  <a:pt x="10" y="44"/>
                  <a:pt x="6" y="42"/>
                  <a:pt x="2" y="42"/>
                </a:cubicBezTo>
                <a:cubicBezTo>
                  <a:pt x="1" y="42"/>
                  <a:pt x="1" y="42"/>
                  <a:pt x="0" y="41"/>
                </a:cubicBezTo>
                <a:moveTo>
                  <a:pt x="43" y="0"/>
                </a:moveTo>
                <a:cubicBezTo>
                  <a:pt x="42" y="0"/>
                  <a:pt x="41" y="0"/>
                  <a:pt x="40" y="0"/>
                </a:cubicBezTo>
                <a:cubicBezTo>
                  <a:pt x="34" y="6"/>
                  <a:pt x="34" y="6"/>
                  <a:pt x="34" y="6"/>
                </a:cubicBezTo>
                <a:cubicBezTo>
                  <a:pt x="37" y="4"/>
                  <a:pt x="40" y="4"/>
                  <a:pt x="43" y="4"/>
                </a:cubicBezTo>
                <a:cubicBezTo>
                  <a:pt x="47" y="4"/>
                  <a:pt x="51" y="5"/>
                  <a:pt x="54" y="7"/>
                </a:cubicBezTo>
                <a:cubicBezTo>
                  <a:pt x="57" y="4"/>
                  <a:pt x="57" y="4"/>
                  <a:pt x="57" y="4"/>
                </a:cubicBezTo>
                <a:cubicBezTo>
                  <a:pt x="53" y="1"/>
                  <a:pt x="48" y="0"/>
                  <a:pt x="43" y="0"/>
                </a:cubicBezTo>
              </a:path>
            </a:pathLst>
          </a:custGeom>
          <a:solidFill>
            <a:srgbClr val="F3FA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9" name="Freeform 65"/>
          <p:cNvSpPr>
            <a:spLocks noEditPoints="1"/>
          </p:cNvSpPr>
          <p:nvPr/>
        </p:nvSpPr>
        <p:spPr bwMode="auto">
          <a:xfrm>
            <a:off x="3783717" y="2153183"/>
            <a:ext cx="225425" cy="187325"/>
          </a:xfrm>
          <a:custGeom>
            <a:avLst/>
            <a:gdLst>
              <a:gd name="T0" fmla="*/ 43 w 60"/>
              <a:gd name="T1" fmla="*/ 7 h 50"/>
              <a:gd name="T2" fmla="*/ 34 w 60"/>
              <a:gd name="T3" fmla="*/ 9 h 50"/>
              <a:gd name="T4" fmla="*/ 0 w 60"/>
              <a:gd name="T5" fmla="*/ 43 h 50"/>
              <a:gd name="T6" fmla="*/ 0 w 60"/>
              <a:gd name="T7" fmla="*/ 44 h 50"/>
              <a:gd name="T8" fmla="*/ 2 w 60"/>
              <a:gd name="T9" fmla="*/ 45 h 50"/>
              <a:gd name="T10" fmla="*/ 14 w 60"/>
              <a:gd name="T11" fmla="*/ 50 h 50"/>
              <a:gd name="T12" fmla="*/ 54 w 60"/>
              <a:gd name="T13" fmla="*/ 10 h 50"/>
              <a:gd name="T14" fmla="*/ 43 w 60"/>
              <a:gd name="T15" fmla="*/ 7 h 50"/>
              <a:gd name="T16" fmla="*/ 43 w 60"/>
              <a:gd name="T17" fmla="*/ 0 h 50"/>
              <a:gd name="T18" fmla="*/ 40 w 60"/>
              <a:gd name="T19" fmla="*/ 3 h 50"/>
              <a:gd name="T20" fmla="*/ 43 w 60"/>
              <a:gd name="T21" fmla="*/ 3 h 50"/>
              <a:gd name="T22" fmla="*/ 57 w 60"/>
              <a:gd name="T23" fmla="*/ 7 h 50"/>
              <a:gd name="T24" fmla="*/ 60 w 60"/>
              <a:gd name="T25" fmla="*/ 3 h 50"/>
              <a:gd name="T26" fmla="*/ 58 w 60"/>
              <a:gd name="T27" fmla="*/ 2 h 50"/>
              <a:gd name="T28" fmla="*/ 47 w 60"/>
              <a:gd name="T29" fmla="*/ 0 h 50"/>
              <a:gd name="T30" fmla="*/ 43 w 60"/>
              <a:gd name="T31" fmla="*/ 0 h 50"/>
              <a:gd name="T32" fmla="*/ 43 w 60"/>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50">
                <a:moveTo>
                  <a:pt x="43" y="7"/>
                </a:moveTo>
                <a:cubicBezTo>
                  <a:pt x="40" y="7"/>
                  <a:pt x="37" y="7"/>
                  <a:pt x="34" y="9"/>
                </a:cubicBezTo>
                <a:cubicBezTo>
                  <a:pt x="0" y="43"/>
                  <a:pt x="0" y="43"/>
                  <a:pt x="0" y="43"/>
                </a:cubicBezTo>
                <a:cubicBezTo>
                  <a:pt x="0" y="44"/>
                  <a:pt x="0" y="44"/>
                  <a:pt x="0" y="44"/>
                </a:cubicBezTo>
                <a:cubicBezTo>
                  <a:pt x="1" y="45"/>
                  <a:pt x="1" y="45"/>
                  <a:pt x="2" y="45"/>
                </a:cubicBezTo>
                <a:cubicBezTo>
                  <a:pt x="6" y="45"/>
                  <a:pt x="10" y="47"/>
                  <a:pt x="14" y="50"/>
                </a:cubicBezTo>
                <a:cubicBezTo>
                  <a:pt x="54" y="10"/>
                  <a:pt x="54" y="10"/>
                  <a:pt x="54" y="10"/>
                </a:cubicBezTo>
                <a:cubicBezTo>
                  <a:pt x="51" y="8"/>
                  <a:pt x="47" y="7"/>
                  <a:pt x="43" y="7"/>
                </a:cubicBezTo>
                <a:moveTo>
                  <a:pt x="43" y="0"/>
                </a:moveTo>
                <a:cubicBezTo>
                  <a:pt x="40" y="3"/>
                  <a:pt x="40" y="3"/>
                  <a:pt x="40" y="3"/>
                </a:cubicBezTo>
                <a:cubicBezTo>
                  <a:pt x="41" y="3"/>
                  <a:pt x="42" y="3"/>
                  <a:pt x="43" y="3"/>
                </a:cubicBezTo>
                <a:cubicBezTo>
                  <a:pt x="48" y="3"/>
                  <a:pt x="53" y="4"/>
                  <a:pt x="57" y="7"/>
                </a:cubicBezTo>
                <a:cubicBezTo>
                  <a:pt x="60" y="3"/>
                  <a:pt x="60" y="3"/>
                  <a:pt x="60" y="3"/>
                </a:cubicBezTo>
                <a:cubicBezTo>
                  <a:pt x="60" y="3"/>
                  <a:pt x="59" y="3"/>
                  <a:pt x="58" y="2"/>
                </a:cubicBezTo>
                <a:cubicBezTo>
                  <a:pt x="54" y="1"/>
                  <a:pt x="51" y="0"/>
                  <a:pt x="47" y="0"/>
                </a:cubicBezTo>
                <a:cubicBezTo>
                  <a:pt x="46" y="0"/>
                  <a:pt x="45" y="0"/>
                  <a:pt x="43" y="0"/>
                </a:cubicBezTo>
                <a:cubicBezTo>
                  <a:pt x="43" y="0"/>
                  <a:pt x="43" y="0"/>
                  <a:pt x="43" y="0"/>
                </a:cubicBezTo>
              </a:path>
            </a:pathLst>
          </a:custGeom>
          <a:solidFill>
            <a:srgbClr val="CF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0" name="Freeform 66"/>
          <p:cNvSpPr>
            <a:spLocks/>
          </p:cNvSpPr>
          <p:nvPr/>
        </p:nvSpPr>
        <p:spPr bwMode="auto">
          <a:xfrm>
            <a:off x="3783717" y="2334158"/>
            <a:ext cx="41275" cy="44450"/>
          </a:xfrm>
          <a:custGeom>
            <a:avLst/>
            <a:gdLst>
              <a:gd name="T0" fmla="*/ 0 w 11"/>
              <a:gd name="T1" fmla="*/ 0 h 12"/>
              <a:gd name="T2" fmla="*/ 2 w 11"/>
              <a:gd name="T3" fmla="*/ 8 h 12"/>
              <a:gd name="T4" fmla="*/ 4 w 11"/>
              <a:gd name="T5" fmla="*/ 12 h 12"/>
              <a:gd name="T6" fmla="*/ 11 w 11"/>
              <a:gd name="T7" fmla="*/ 5 h 12"/>
              <a:gd name="T8" fmla="*/ 1 w 11"/>
              <a:gd name="T9" fmla="*/ 0 h 12"/>
              <a:gd name="T10" fmla="*/ 0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0" y="0"/>
                </a:moveTo>
                <a:cubicBezTo>
                  <a:pt x="0" y="3"/>
                  <a:pt x="1" y="5"/>
                  <a:pt x="2" y="8"/>
                </a:cubicBezTo>
                <a:cubicBezTo>
                  <a:pt x="2" y="9"/>
                  <a:pt x="3" y="11"/>
                  <a:pt x="4" y="12"/>
                </a:cubicBezTo>
                <a:cubicBezTo>
                  <a:pt x="11" y="5"/>
                  <a:pt x="11" y="5"/>
                  <a:pt x="11" y="5"/>
                </a:cubicBezTo>
                <a:cubicBezTo>
                  <a:pt x="8" y="2"/>
                  <a:pt x="5" y="1"/>
                  <a:pt x="1" y="0"/>
                </a:cubicBezTo>
                <a:cubicBezTo>
                  <a:pt x="1" y="0"/>
                  <a:pt x="1" y="0"/>
                  <a:pt x="0" y="0"/>
                </a:cubicBezTo>
              </a:path>
            </a:pathLst>
          </a:custGeom>
          <a:solidFill>
            <a:srgbClr val="CF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 name="Freeform 67"/>
          <p:cNvSpPr>
            <a:spLocks noEditPoints="1"/>
          </p:cNvSpPr>
          <p:nvPr/>
        </p:nvSpPr>
        <p:spPr bwMode="auto">
          <a:xfrm>
            <a:off x="3783717" y="2153183"/>
            <a:ext cx="217487" cy="211137"/>
          </a:xfrm>
          <a:custGeom>
            <a:avLst/>
            <a:gdLst>
              <a:gd name="T0" fmla="*/ 0 w 58"/>
              <a:gd name="T1" fmla="*/ 48 h 56"/>
              <a:gd name="T2" fmla="*/ 2 w 58"/>
              <a:gd name="T3" fmla="*/ 56 h 56"/>
              <a:gd name="T4" fmla="*/ 0 w 58"/>
              <a:gd name="T5" fmla="*/ 48 h 56"/>
              <a:gd name="T6" fmla="*/ 0 w 58"/>
              <a:gd name="T7" fmla="*/ 48 h 56"/>
              <a:gd name="T8" fmla="*/ 47 w 58"/>
              <a:gd name="T9" fmla="*/ 0 h 56"/>
              <a:gd name="T10" fmla="*/ 47 w 58"/>
              <a:gd name="T11" fmla="*/ 0 h 56"/>
              <a:gd name="T12" fmla="*/ 58 w 58"/>
              <a:gd name="T13" fmla="*/ 2 h 56"/>
              <a:gd name="T14" fmla="*/ 58 w 58"/>
              <a:gd name="T15" fmla="*/ 2 h 56"/>
              <a:gd name="T16" fmla="*/ 47 w 58"/>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6">
                <a:moveTo>
                  <a:pt x="0" y="48"/>
                </a:moveTo>
                <a:cubicBezTo>
                  <a:pt x="0" y="51"/>
                  <a:pt x="1" y="53"/>
                  <a:pt x="2" y="56"/>
                </a:cubicBezTo>
                <a:cubicBezTo>
                  <a:pt x="1" y="53"/>
                  <a:pt x="0" y="51"/>
                  <a:pt x="0" y="48"/>
                </a:cubicBezTo>
                <a:cubicBezTo>
                  <a:pt x="0" y="48"/>
                  <a:pt x="0" y="48"/>
                  <a:pt x="0" y="48"/>
                </a:cubicBezTo>
                <a:moveTo>
                  <a:pt x="47" y="0"/>
                </a:moveTo>
                <a:cubicBezTo>
                  <a:pt x="47" y="0"/>
                  <a:pt x="47" y="0"/>
                  <a:pt x="47" y="0"/>
                </a:cubicBezTo>
                <a:cubicBezTo>
                  <a:pt x="51" y="0"/>
                  <a:pt x="54" y="1"/>
                  <a:pt x="58" y="2"/>
                </a:cubicBezTo>
                <a:cubicBezTo>
                  <a:pt x="58" y="2"/>
                  <a:pt x="58" y="2"/>
                  <a:pt x="58" y="2"/>
                </a:cubicBezTo>
                <a:cubicBezTo>
                  <a:pt x="54" y="1"/>
                  <a:pt x="51" y="0"/>
                  <a:pt x="47" y="0"/>
                </a:cubicBezTo>
              </a:path>
            </a:pathLst>
          </a:custGeom>
          <a:solidFill>
            <a:srgbClr val="8E8B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 name="Freeform 68"/>
          <p:cNvSpPr>
            <a:spLocks/>
          </p:cNvSpPr>
          <p:nvPr/>
        </p:nvSpPr>
        <p:spPr bwMode="auto">
          <a:xfrm>
            <a:off x="4166304" y="2499258"/>
            <a:ext cx="255587" cy="255587"/>
          </a:xfrm>
          <a:custGeom>
            <a:avLst/>
            <a:gdLst>
              <a:gd name="T0" fmla="*/ 161 w 161"/>
              <a:gd name="T1" fmla="*/ 138 h 161"/>
              <a:gd name="T2" fmla="*/ 140 w 161"/>
              <a:gd name="T3" fmla="*/ 161 h 161"/>
              <a:gd name="T4" fmla="*/ 0 w 161"/>
              <a:gd name="T5" fmla="*/ 24 h 161"/>
              <a:gd name="T6" fmla="*/ 24 w 161"/>
              <a:gd name="T7" fmla="*/ 0 h 161"/>
              <a:gd name="T8" fmla="*/ 161 w 161"/>
              <a:gd name="T9" fmla="*/ 138 h 161"/>
            </a:gdLst>
            <a:ahLst/>
            <a:cxnLst>
              <a:cxn ang="0">
                <a:pos x="T0" y="T1"/>
              </a:cxn>
              <a:cxn ang="0">
                <a:pos x="T2" y="T3"/>
              </a:cxn>
              <a:cxn ang="0">
                <a:pos x="T4" y="T5"/>
              </a:cxn>
              <a:cxn ang="0">
                <a:pos x="T6" y="T7"/>
              </a:cxn>
              <a:cxn ang="0">
                <a:pos x="T8" y="T9"/>
              </a:cxn>
            </a:cxnLst>
            <a:rect l="0" t="0" r="r" b="b"/>
            <a:pathLst>
              <a:path w="161" h="161">
                <a:moveTo>
                  <a:pt x="161" y="138"/>
                </a:moveTo>
                <a:lnTo>
                  <a:pt x="140" y="161"/>
                </a:lnTo>
                <a:lnTo>
                  <a:pt x="0" y="24"/>
                </a:lnTo>
                <a:lnTo>
                  <a:pt x="24" y="0"/>
                </a:lnTo>
                <a:lnTo>
                  <a:pt x="161" y="138"/>
                </a:lnTo>
                <a:close/>
              </a:path>
            </a:pathLst>
          </a:custGeom>
          <a:solidFill>
            <a:srgbClr val="FFD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 name="Freeform 69"/>
          <p:cNvSpPr>
            <a:spLocks/>
          </p:cNvSpPr>
          <p:nvPr/>
        </p:nvSpPr>
        <p:spPr bwMode="auto">
          <a:xfrm>
            <a:off x="3951992" y="2408771"/>
            <a:ext cx="71437" cy="63500"/>
          </a:xfrm>
          <a:custGeom>
            <a:avLst/>
            <a:gdLst>
              <a:gd name="T0" fmla="*/ 13 w 19"/>
              <a:gd name="T1" fmla="*/ 0 h 17"/>
              <a:gd name="T2" fmla="*/ 10 w 19"/>
              <a:gd name="T3" fmla="*/ 3 h 17"/>
              <a:gd name="T4" fmla="*/ 0 w 19"/>
              <a:gd name="T5" fmla="*/ 17 h 17"/>
              <a:gd name="T6" fmla="*/ 6 w 19"/>
              <a:gd name="T7" fmla="*/ 16 h 17"/>
              <a:gd name="T8" fmla="*/ 11 w 19"/>
              <a:gd name="T9" fmla="*/ 12 h 17"/>
              <a:gd name="T10" fmla="*/ 13 w 19"/>
              <a:gd name="T11" fmla="*/ 5 h 17"/>
              <a:gd name="T12" fmla="*/ 16 w 19"/>
              <a:gd name="T13" fmla="*/ 7 h 17"/>
              <a:gd name="T14" fmla="*/ 19 w 19"/>
              <a:gd name="T15" fmla="*/ 4 h 17"/>
              <a:gd name="T16" fmla="*/ 13 w 19"/>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7">
                <a:moveTo>
                  <a:pt x="13" y="0"/>
                </a:moveTo>
                <a:cubicBezTo>
                  <a:pt x="10" y="3"/>
                  <a:pt x="10" y="3"/>
                  <a:pt x="10" y="3"/>
                </a:cubicBezTo>
                <a:cubicBezTo>
                  <a:pt x="9" y="10"/>
                  <a:pt x="5" y="15"/>
                  <a:pt x="0" y="17"/>
                </a:cubicBezTo>
                <a:cubicBezTo>
                  <a:pt x="2" y="17"/>
                  <a:pt x="4" y="17"/>
                  <a:pt x="6" y="16"/>
                </a:cubicBezTo>
                <a:cubicBezTo>
                  <a:pt x="11" y="12"/>
                  <a:pt x="11" y="12"/>
                  <a:pt x="11" y="12"/>
                </a:cubicBezTo>
                <a:cubicBezTo>
                  <a:pt x="12" y="10"/>
                  <a:pt x="13" y="7"/>
                  <a:pt x="13" y="5"/>
                </a:cubicBezTo>
                <a:cubicBezTo>
                  <a:pt x="14" y="5"/>
                  <a:pt x="15" y="6"/>
                  <a:pt x="16" y="7"/>
                </a:cubicBezTo>
                <a:cubicBezTo>
                  <a:pt x="19" y="4"/>
                  <a:pt x="19" y="4"/>
                  <a:pt x="19" y="4"/>
                </a:cubicBezTo>
                <a:cubicBezTo>
                  <a:pt x="17" y="3"/>
                  <a:pt x="15" y="2"/>
                  <a:pt x="13" y="0"/>
                </a:cubicBezTo>
              </a:path>
            </a:pathLst>
          </a:custGeom>
          <a:solidFill>
            <a:srgbClr val="F3FA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 name="Freeform 70"/>
          <p:cNvSpPr>
            <a:spLocks noEditPoints="1"/>
          </p:cNvSpPr>
          <p:nvPr/>
        </p:nvSpPr>
        <p:spPr bwMode="auto">
          <a:xfrm>
            <a:off x="3937704" y="2307171"/>
            <a:ext cx="165100" cy="165100"/>
          </a:xfrm>
          <a:custGeom>
            <a:avLst/>
            <a:gdLst>
              <a:gd name="T0" fmla="*/ 14 w 44"/>
              <a:gd name="T1" fmla="*/ 30 h 44"/>
              <a:gd name="T2" fmla="*/ 0 w 44"/>
              <a:gd name="T3" fmla="*/ 44 h 44"/>
              <a:gd name="T4" fmla="*/ 2 w 44"/>
              <a:gd name="T5" fmla="*/ 44 h 44"/>
              <a:gd name="T6" fmla="*/ 4 w 44"/>
              <a:gd name="T7" fmla="*/ 44 h 44"/>
              <a:gd name="T8" fmla="*/ 14 w 44"/>
              <a:gd name="T9" fmla="*/ 30 h 44"/>
              <a:gd name="T10" fmla="*/ 44 w 44"/>
              <a:gd name="T11" fmla="*/ 0 h 44"/>
              <a:gd name="T12" fmla="*/ 17 w 44"/>
              <a:gd name="T13" fmla="*/ 27 h 44"/>
              <a:gd name="T14" fmla="*/ 23 w 44"/>
              <a:gd name="T15" fmla="*/ 31 h 44"/>
              <a:gd name="T16" fmla="*/ 43 w 44"/>
              <a:gd name="T17" fmla="*/ 10 h 44"/>
              <a:gd name="T18" fmla="*/ 44 w 44"/>
              <a:gd name="T19" fmla="*/ 1 h 44"/>
              <a:gd name="T20" fmla="*/ 44 w 44"/>
              <a:gd name="T21" fmla="*/ 0 h 44"/>
              <a:gd name="T22" fmla="*/ 44 w 44"/>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4">
                <a:moveTo>
                  <a:pt x="14" y="30"/>
                </a:moveTo>
                <a:cubicBezTo>
                  <a:pt x="0" y="44"/>
                  <a:pt x="0" y="44"/>
                  <a:pt x="0" y="44"/>
                </a:cubicBezTo>
                <a:cubicBezTo>
                  <a:pt x="1" y="44"/>
                  <a:pt x="1" y="44"/>
                  <a:pt x="2" y="44"/>
                </a:cubicBezTo>
                <a:cubicBezTo>
                  <a:pt x="3" y="44"/>
                  <a:pt x="3" y="44"/>
                  <a:pt x="4" y="44"/>
                </a:cubicBezTo>
                <a:cubicBezTo>
                  <a:pt x="9" y="42"/>
                  <a:pt x="13" y="37"/>
                  <a:pt x="14" y="30"/>
                </a:cubicBezTo>
                <a:moveTo>
                  <a:pt x="44" y="0"/>
                </a:moveTo>
                <a:cubicBezTo>
                  <a:pt x="17" y="27"/>
                  <a:pt x="17" y="27"/>
                  <a:pt x="17" y="27"/>
                </a:cubicBezTo>
                <a:cubicBezTo>
                  <a:pt x="19" y="29"/>
                  <a:pt x="21" y="30"/>
                  <a:pt x="23" y="31"/>
                </a:cubicBezTo>
                <a:cubicBezTo>
                  <a:pt x="43" y="10"/>
                  <a:pt x="43" y="10"/>
                  <a:pt x="43" y="10"/>
                </a:cubicBezTo>
                <a:cubicBezTo>
                  <a:pt x="44" y="7"/>
                  <a:pt x="44" y="4"/>
                  <a:pt x="44" y="1"/>
                </a:cubicBezTo>
                <a:cubicBezTo>
                  <a:pt x="44" y="1"/>
                  <a:pt x="44" y="0"/>
                  <a:pt x="44" y="0"/>
                </a:cubicBezTo>
                <a:cubicBezTo>
                  <a:pt x="44" y="0"/>
                  <a:pt x="44" y="0"/>
                  <a:pt x="44" y="0"/>
                </a:cubicBezTo>
              </a:path>
            </a:pathLst>
          </a:custGeom>
          <a:solidFill>
            <a:srgbClr val="CF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 name="Freeform 71"/>
          <p:cNvSpPr>
            <a:spLocks/>
          </p:cNvSpPr>
          <p:nvPr/>
        </p:nvSpPr>
        <p:spPr bwMode="auto">
          <a:xfrm>
            <a:off x="3993267" y="2427821"/>
            <a:ext cx="19050" cy="26987"/>
          </a:xfrm>
          <a:custGeom>
            <a:avLst/>
            <a:gdLst>
              <a:gd name="T0" fmla="*/ 2 w 5"/>
              <a:gd name="T1" fmla="*/ 0 h 7"/>
              <a:gd name="T2" fmla="*/ 0 w 5"/>
              <a:gd name="T3" fmla="*/ 7 h 7"/>
              <a:gd name="T4" fmla="*/ 5 w 5"/>
              <a:gd name="T5" fmla="*/ 2 h 7"/>
              <a:gd name="T6" fmla="*/ 2 w 5"/>
              <a:gd name="T7" fmla="*/ 0 h 7"/>
            </a:gdLst>
            <a:ahLst/>
            <a:cxnLst>
              <a:cxn ang="0">
                <a:pos x="T0" y="T1"/>
              </a:cxn>
              <a:cxn ang="0">
                <a:pos x="T2" y="T3"/>
              </a:cxn>
              <a:cxn ang="0">
                <a:pos x="T4" y="T5"/>
              </a:cxn>
              <a:cxn ang="0">
                <a:pos x="T6" y="T7"/>
              </a:cxn>
            </a:cxnLst>
            <a:rect l="0" t="0" r="r" b="b"/>
            <a:pathLst>
              <a:path w="5" h="7">
                <a:moveTo>
                  <a:pt x="2" y="0"/>
                </a:moveTo>
                <a:cubicBezTo>
                  <a:pt x="2" y="2"/>
                  <a:pt x="1" y="5"/>
                  <a:pt x="0" y="7"/>
                </a:cubicBezTo>
                <a:cubicBezTo>
                  <a:pt x="5" y="2"/>
                  <a:pt x="5" y="2"/>
                  <a:pt x="5" y="2"/>
                </a:cubicBezTo>
                <a:cubicBezTo>
                  <a:pt x="4" y="1"/>
                  <a:pt x="3" y="0"/>
                  <a:pt x="2" y="0"/>
                </a:cubicBezTo>
              </a:path>
            </a:pathLst>
          </a:custGeom>
          <a:solidFill>
            <a:srgbClr val="CF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 name="Freeform 72"/>
          <p:cNvSpPr>
            <a:spLocks/>
          </p:cNvSpPr>
          <p:nvPr/>
        </p:nvSpPr>
        <p:spPr bwMode="auto">
          <a:xfrm>
            <a:off x="6342141" y="3127179"/>
            <a:ext cx="288925" cy="369887"/>
          </a:xfrm>
          <a:custGeom>
            <a:avLst/>
            <a:gdLst>
              <a:gd name="T0" fmla="*/ 69 w 77"/>
              <a:gd name="T1" fmla="*/ 91 h 98"/>
              <a:gd name="T2" fmla="*/ 68 w 77"/>
              <a:gd name="T3" fmla="*/ 91 h 98"/>
              <a:gd name="T4" fmla="*/ 49 w 77"/>
              <a:gd name="T5" fmla="*/ 91 h 98"/>
              <a:gd name="T6" fmla="*/ 39 w 77"/>
              <a:gd name="T7" fmla="*/ 98 h 98"/>
              <a:gd name="T8" fmla="*/ 30 w 77"/>
              <a:gd name="T9" fmla="*/ 86 h 98"/>
              <a:gd name="T10" fmla="*/ 40 w 77"/>
              <a:gd name="T11" fmla="*/ 80 h 98"/>
              <a:gd name="T12" fmla="*/ 41 w 77"/>
              <a:gd name="T13" fmla="*/ 61 h 98"/>
              <a:gd name="T14" fmla="*/ 31 w 77"/>
              <a:gd name="T15" fmla="*/ 54 h 98"/>
              <a:gd name="T16" fmla="*/ 29 w 77"/>
              <a:gd name="T17" fmla="*/ 26 h 98"/>
              <a:gd name="T18" fmla="*/ 7 w 77"/>
              <a:gd name="T19" fmla="*/ 22 h 98"/>
              <a:gd name="T20" fmla="*/ 0 w 77"/>
              <a:gd name="T21" fmla="*/ 12 h 98"/>
              <a:gd name="T22" fmla="*/ 13 w 77"/>
              <a:gd name="T23" fmla="*/ 6 h 98"/>
              <a:gd name="T24" fmla="*/ 15 w 77"/>
              <a:gd name="T25" fmla="*/ 2 h 98"/>
              <a:gd name="T26" fmla="*/ 32 w 77"/>
              <a:gd name="T27" fmla="*/ 7 h 98"/>
              <a:gd name="T28" fmla="*/ 34 w 77"/>
              <a:gd name="T29" fmla="*/ 18 h 98"/>
              <a:gd name="T30" fmla="*/ 32 w 77"/>
              <a:gd name="T31" fmla="*/ 21 h 98"/>
              <a:gd name="T32" fmla="*/ 36 w 77"/>
              <a:gd name="T33" fmla="*/ 20 h 98"/>
              <a:gd name="T34" fmla="*/ 39 w 77"/>
              <a:gd name="T35" fmla="*/ 20 h 98"/>
              <a:gd name="T36" fmla="*/ 61 w 77"/>
              <a:gd name="T37" fmla="*/ 32 h 98"/>
              <a:gd name="T38" fmla="*/ 63 w 77"/>
              <a:gd name="T39" fmla="*/ 57 h 98"/>
              <a:gd name="T40" fmla="*/ 62 w 77"/>
              <a:gd name="T41" fmla="*/ 59 h 98"/>
              <a:gd name="T42" fmla="*/ 64 w 77"/>
              <a:gd name="T43" fmla="*/ 60 h 98"/>
              <a:gd name="T44" fmla="*/ 77 w 77"/>
              <a:gd name="T45" fmla="*/ 74 h 98"/>
              <a:gd name="T46" fmla="*/ 69 w 77"/>
              <a:gd name="T47" fmla="*/ 9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98">
                <a:moveTo>
                  <a:pt x="69" y="91"/>
                </a:moveTo>
                <a:cubicBezTo>
                  <a:pt x="68" y="91"/>
                  <a:pt x="68" y="91"/>
                  <a:pt x="68" y="91"/>
                </a:cubicBezTo>
                <a:cubicBezTo>
                  <a:pt x="62" y="89"/>
                  <a:pt x="55" y="88"/>
                  <a:pt x="49" y="91"/>
                </a:cubicBezTo>
                <a:cubicBezTo>
                  <a:pt x="45" y="92"/>
                  <a:pt x="41" y="95"/>
                  <a:pt x="39" y="98"/>
                </a:cubicBezTo>
                <a:cubicBezTo>
                  <a:pt x="37" y="93"/>
                  <a:pt x="34" y="89"/>
                  <a:pt x="30" y="86"/>
                </a:cubicBezTo>
                <a:cubicBezTo>
                  <a:pt x="34" y="86"/>
                  <a:pt x="38" y="83"/>
                  <a:pt x="40" y="80"/>
                </a:cubicBezTo>
                <a:cubicBezTo>
                  <a:pt x="43" y="74"/>
                  <a:pt x="44" y="67"/>
                  <a:pt x="41" y="61"/>
                </a:cubicBezTo>
                <a:cubicBezTo>
                  <a:pt x="39" y="57"/>
                  <a:pt x="35" y="55"/>
                  <a:pt x="31" y="54"/>
                </a:cubicBezTo>
                <a:cubicBezTo>
                  <a:pt x="39" y="42"/>
                  <a:pt x="35" y="32"/>
                  <a:pt x="29" y="26"/>
                </a:cubicBezTo>
                <a:cubicBezTo>
                  <a:pt x="24" y="21"/>
                  <a:pt x="14" y="18"/>
                  <a:pt x="7" y="22"/>
                </a:cubicBezTo>
                <a:cubicBezTo>
                  <a:pt x="5" y="18"/>
                  <a:pt x="3" y="14"/>
                  <a:pt x="0" y="12"/>
                </a:cubicBezTo>
                <a:cubicBezTo>
                  <a:pt x="6" y="11"/>
                  <a:pt x="10" y="9"/>
                  <a:pt x="13" y="6"/>
                </a:cubicBezTo>
                <a:cubicBezTo>
                  <a:pt x="14" y="5"/>
                  <a:pt x="14" y="4"/>
                  <a:pt x="15" y="2"/>
                </a:cubicBezTo>
                <a:cubicBezTo>
                  <a:pt x="21" y="0"/>
                  <a:pt x="29" y="2"/>
                  <a:pt x="32" y="7"/>
                </a:cubicBezTo>
                <a:cubicBezTo>
                  <a:pt x="35" y="11"/>
                  <a:pt x="35" y="14"/>
                  <a:pt x="34" y="18"/>
                </a:cubicBezTo>
                <a:cubicBezTo>
                  <a:pt x="32" y="21"/>
                  <a:pt x="32" y="21"/>
                  <a:pt x="32" y="21"/>
                </a:cubicBezTo>
                <a:cubicBezTo>
                  <a:pt x="36" y="20"/>
                  <a:pt x="36" y="20"/>
                  <a:pt x="36" y="20"/>
                </a:cubicBezTo>
                <a:cubicBezTo>
                  <a:pt x="37" y="20"/>
                  <a:pt x="38" y="20"/>
                  <a:pt x="39" y="20"/>
                </a:cubicBezTo>
                <a:cubicBezTo>
                  <a:pt x="47" y="20"/>
                  <a:pt x="56" y="25"/>
                  <a:pt x="61" y="32"/>
                </a:cubicBezTo>
                <a:cubicBezTo>
                  <a:pt x="64" y="37"/>
                  <a:pt x="67" y="46"/>
                  <a:pt x="63" y="57"/>
                </a:cubicBezTo>
                <a:cubicBezTo>
                  <a:pt x="62" y="59"/>
                  <a:pt x="62" y="59"/>
                  <a:pt x="62" y="59"/>
                </a:cubicBezTo>
                <a:cubicBezTo>
                  <a:pt x="64" y="60"/>
                  <a:pt x="64" y="60"/>
                  <a:pt x="64" y="60"/>
                </a:cubicBezTo>
                <a:cubicBezTo>
                  <a:pt x="72" y="61"/>
                  <a:pt x="76" y="68"/>
                  <a:pt x="77" y="74"/>
                </a:cubicBezTo>
                <a:cubicBezTo>
                  <a:pt x="77" y="82"/>
                  <a:pt x="74" y="89"/>
                  <a:pt x="69" y="91"/>
                </a:cubicBezTo>
                <a:close/>
              </a:path>
            </a:pathLst>
          </a:custGeom>
          <a:solidFill>
            <a:srgbClr val="EC6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 name="Freeform 73"/>
          <p:cNvSpPr>
            <a:spLocks/>
          </p:cNvSpPr>
          <p:nvPr/>
        </p:nvSpPr>
        <p:spPr bwMode="auto">
          <a:xfrm>
            <a:off x="6199266" y="3085904"/>
            <a:ext cx="423862" cy="923925"/>
          </a:xfrm>
          <a:custGeom>
            <a:avLst/>
            <a:gdLst>
              <a:gd name="T0" fmla="*/ 50 w 113"/>
              <a:gd name="T1" fmla="*/ 13 h 245"/>
              <a:gd name="T2" fmla="*/ 34 w 113"/>
              <a:gd name="T3" fmla="*/ 20 h 245"/>
              <a:gd name="T4" fmla="*/ 6 w 113"/>
              <a:gd name="T5" fmla="*/ 39 h 245"/>
              <a:gd name="T6" fmla="*/ 34 w 113"/>
              <a:gd name="T7" fmla="*/ 50 h 245"/>
              <a:gd name="T8" fmla="*/ 20 w 113"/>
              <a:gd name="T9" fmla="*/ 53 h 245"/>
              <a:gd name="T10" fmla="*/ 23 w 113"/>
              <a:gd name="T11" fmla="*/ 22 h 245"/>
              <a:gd name="T12" fmla="*/ 44 w 113"/>
              <a:gd name="T13" fmla="*/ 38 h 245"/>
              <a:gd name="T14" fmla="*/ 65 w 113"/>
              <a:gd name="T15" fmla="*/ 40 h 245"/>
              <a:gd name="T16" fmla="*/ 63 w 113"/>
              <a:gd name="T17" fmla="*/ 67 h 245"/>
              <a:gd name="T18" fmla="*/ 76 w 113"/>
              <a:gd name="T19" fmla="*/ 74 h 245"/>
              <a:gd name="T20" fmla="*/ 63 w 113"/>
              <a:gd name="T21" fmla="*/ 95 h 245"/>
              <a:gd name="T22" fmla="*/ 31 w 113"/>
              <a:gd name="T23" fmla="*/ 100 h 245"/>
              <a:gd name="T24" fmla="*/ 58 w 113"/>
              <a:gd name="T25" fmla="*/ 96 h 245"/>
              <a:gd name="T26" fmla="*/ 74 w 113"/>
              <a:gd name="T27" fmla="*/ 113 h 245"/>
              <a:gd name="T28" fmla="*/ 75 w 113"/>
              <a:gd name="T29" fmla="*/ 122 h 245"/>
              <a:gd name="T30" fmla="*/ 78 w 113"/>
              <a:gd name="T31" fmla="*/ 113 h 245"/>
              <a:gd name="T32" fmla="*/ 107 w 113"/>
              <a:gd name="T33" fmla="*/ 106 h 245"/>
              <a:gd name="T34" fmla="*/ 112 w 113"/>
              <a:gd name="T35" fmla="*/ 119 h 245"/>
              <a:gd name="T36" fmla="*/ 93 w 113"/>
              <a:gd name="T37" fmla="*/ 128 h 245"/>
              <a:gd name="T38" fmla="*/ 104 w 113"/>
              <a:gd name="T39" fmla="*/ 153 h 245"/>
              <a:gd name="T40" fmla="*/ 80 w 113"/>
              <a:gd name="T41" fmla="*/ 168 h 245"/>
              <a:gd name="T42" fmla="*/ 89 w 113"/>
              <a:gd name="T43" fmla="*/ 184 h 245"/>
              <a:gd name="T44" fmla="*/ 74 w 113"/>
              <a:gd name="T45" fmla="*/ 189 h 245"/>
              <a:gd name="T46" fmla="*/ 72 w 113"/>
              <a:gd name="T47" fmla="*/ 191 h 245"/>
              <a:gd name="T48" fmla="*/ 49 w 113"/>
              <a:gd name="T49" fmla="*/ 219 h 245"/>
              <a:gd name="T50" fmla="*/ 47 w 113"/>
              <a:gd name="T51" fmla="*/ 219 h 245"/>
              <a:gd name="T52" fmla="*/ 57 w 113"/>
              <a:gd name="T53" fmla="*/ 208 h 245"/>
              <a:gd name="T54" fmla="*/ 43 w 113"/>
              <a:gd name="T55" fmla="*/ 190 h 245"/>
              <a:gd name="T56" fmla="*/ 52 w 113"/>
              <a:gd name="T57" fmla="*/ 196 h 245"/>
              <a:gd name="T58" fmla="*/ 40 w 113"/>
              <a:gd name="T59" fmla="*/ 216 h 245"/>
              <a:gd name="T60" fmla="*/ 40 w 113"/>
              <a:gd name="T61" fmla="*/ 219 h 245"/>
              <a:gd name="T62" fmla="*/ 22 w 113"/>
              <a:gd name="T63" fmla="*/ 245 h 245"/>
              <a:gd name="T64" fmla="*/ 0 w 113"/>
              <a:gd name="T65" fmla="*/ 221 h 245"/>
              <a:gd name="T66" fmla="*/ 28 w 113"/>
              <a:gd name="T6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245">
                <a:moveTo>
                  <a:pt x="28" y="0"/>
                </a:moveTo>
                <a:cubicBezTo>
                  <a:pt x="37" y="0"/>
                  <a:pt x="45" y="4"/>
                  <a:pt x="50" y="13"/>
                </a:cubicBezTo>
                <a:cubicBezTo>
                  <a:pt x="49" y="13"/>
                  <a:pt x="49" y="14"/>
                  <a:pt x="48" y="15"/>
                </a:cubicBezTo>
                <a:cubicBezTo>
                  <a:pt x="46" y="17"/>
                  <a:pt x="41" y="20"/>
                  <a:pt x="34" y="20"/>
                </a:cubicBezTo>
                <a:cubicBezTo>
                  <a:pt x="29" y="18"/>
                  <a:pt x="24" y="18"/>
                  <a:pt x="22" y="18"/>
                </a:cubicBezTo>
                <a:cubicBezTo>
                  <a:pt x="13" y="20"/>
                  <a:pt x="6" y="29"/>
                  <a:pt x="6" y="39"/>
                </a:cubicBezTo>
                <a:cubicBezTo>
                  <a:pt x="6" y="49"/>
                  <a:pt x="13" y="55"/>
                  <a:pt x="19" y="56"/>
                </a:cubicBezTo>
                <a:cubicBezTo>
                  <a:pt x="25" y="58"/>
                  <a:pt x="31" y="55"/>
                  <a:pt x="34" y="50"/>
                </a:cubicBezTo>
                <a:cubicBezTo>
                  <a:pt x="31" y="48"/>
                  <a:pt x="31" y="48"/>
                  <a:pt x="31" y="48"/>
                </a:cubicBezTo>
                <a:cubicBezTo>
                  <a:pt x="29" y="52"/>
                  <a:pt x="25" y="54"/>
                  <a:pt x="20" y="53"/>
                </a:cubicBezTo>
                <a:cubicBezTo>
                  <a:pt x="15" y="52"/>
                  <a:pt x="9" y="48"/>
                  <a:pt x="9" y="39"/>
                </a:cubicBezTo>
                <a:cubicBezTo>
                  <a:pt x="9" y="31"/>
                  <a:pt x="15" y="23"/>
                  <a:pt x="23" y="22"/>
                </a:cubicBezTo>
                <a:cubicBezTo>
                  <a:pt x="31" y="20"/>
                  <a:pt x="38" y="25"/>
                  <a:pt x="43" y="36"/>
                </a:cubicBezTo>
                <a:cubicBezTo>
                  <a:pt x="44" y="38"/>
                  <a:pt x="44" y="38"/>
                  <a:pt x="44" y="38"/>
                </a:cubicBezTo>
                <a:cubicBezTo>
                  <a:pt x="46" y="37"/>
                  <a:pt x="46" y="37"/>
                  <a:pt x="46" y="37"/>
                </a:cubicBezTo>
                <a:cubicBezTo>
                  <a:pt x="51" y="32"/>
                  <a:pt x="60" y="34"/>
                  <a:pt x="65" y="40"/>
                </a:cubicBezTo>
                <a:cubicBezTo>
                  <a:pt x="71" y="45"/>
                  <a:pt x="74" y="54"/>
                  <a:pt x="65" y="65"/>
                </a:cubicBezTo>
                <a:cubicBezTo>
                  <a:pt x="63" y="67"/>
                  <a:pt x="63" y="67"/>
                  <a:pt x="63" y="67"/>
                </a:cubicBezTo>
                <a:cubicBezTo>
                  <a:pt x="66" y="68"/>
                  <a:pt x="66" y="68"/>
                  <a:pt x="66" y="68"/>
                </a:cubicBezTo>
                <a:cubicBezTo>
                  <a:pt x="72" y="68"/>
                  <a:pt x="75" y="71"/>
                  <a:pt x="76" y="74"/>
                </a:cubicBezTo>
                <a:cubicBezTo>
                  <a:pt x="78" y="78"/>
                  <a:pt x="78" y="84"/>
                  <a:pt x="75" y="89"/>
                </a:cubicBezTo>
                <a:cubicBezTo>
                  <a:pt x="73" y="93"/>
                  <a:pt x="68" y="95"/>
                  <a:pt x="63" y="95"/>
                </a:cubicBezTo>
                <a:cubicBezTo>
                  <a:pt x="61" y="94"/>
                  <a:pt x="60" y="93"/>
                  <a:pt x="58" y="93"/>
                </a:cubicBezTo>
                <a:cubicBezTo>
                  <a:pt x="47" y="90"/>
                  <a:pt x="34" y="93"/>
                  <a:pt x="31" y="100"/>
                </a:cubicBezTo>
                <a:cubicBezTo>
                  <a:pt x="34" y="101"/>
                  <a:pt x="34" y="101"/>
                  <a:pt x="34" y="101"/>
                </a:cubicBezTo>
                <a:cubicBezTo>
                  <a:pt x="36" y="97"/>
                  <a:pt x="47" y="93"/>
                  <a:pt x="58" y="96"/>
                </a:cubicBezTo>
                <a:cubicBezTo>
                  <a:pt x="63" y="98"/>
                  <a:pt x="72" y="102"/>
                  <a:pt x="74" y="113"/>
                </a:cubicBezTo>
                <a:cubicBezTo>
                  <a:pt x="74" y="113"/>
                  <a:pt x="74" y="113"/>
                  <a:pt x="74" y="113"/>
                </a:cubicBezTo>
                <a:cubicBezTo>
                  <a:pt x="74" y="113"/>
                  <a:pt x="74" y="113"/>
                  <a:pt x="74" y="113"/>
                </a:cubicBezTo>
                <a:cubicBezTo>
                  <a:pt x="75" y="116"/>
                  <a:pt x="75" y="119"/>
                  <a:pt x="75" y="122"/>
                </a:cubicBezTo>
                <a:cubicBezTo>
                  <a:pt x="78" y="122"/>
                  <a:pt x="78" y="122"/>
                  <a:pt x="78" y="122"/>
                </a:cubicBezTo>
                <a:cubicBezTo>
                  <a:pt x="78" y="119"/>
                  <a:pt x="78" y="116"/>
                  <a:pt x="78" y="113"/>
                </a:cubicBezTo>
                <a:cubicBezTo>
                  <a:pt x="80" y="108"/>
                  <a:pt x="85" y="106"/>
                  <a:pt x="88" y="105"/>
                </a:cubicBezTo>
                <a:cubicBezTo>
                  <a:pt x="94" y="103"/>
                  <a:pt x="101" y="103"/>
                  <a:pt x="107" y="106"/>
                </a:cubicBezTo>
                <a:cubicBezTo>
                  <a:pt x="107" y="106"/>
                  <a:pt x="107" y="106"/>
                  <a:pt x="107" y="106"/>
                </a:cubicBezTo>
                <a:cubicBezTo>
                  <a:pt x="112" y="108"/>
                  <a:pt x="113" y="114"/>
                  <a:pt x="112" y="119"/>
                </a:cubicBezTo>
                <a:cubicBezTo>
                  <a:pt x="112" y="121"/>
                  <a:pt x="109" y="128"/>
                  <a:pt x="101" y="128"/>
                </a:cubicBezTo>
                <a:cubicBezTo>
                  <a:pt x="93" y="128"/>
                  <a:pt x="93" y="128"/>
                  <a:pt x="93" y="128"/>
                </a:cubicBezTo>
                <a:cubicBezTo>
                  <a:pt x="99" y="131"/>
                  <a:pt x="99" y="131"/>
                  <a:pt x="99" y="131"/>
                </a:cubicBezTo>
                <a:cubicBezTo>
                  <a:pt x="104" y="135"/>
                  <a:pt x="106" y="144"/>
                  <a:pt x="104" y="153"/>
                </a:cubicBezTo>
                <a:cubicBezTo>
                  <a:pt x="101" y="162"/>
                  <a:pt x="94" y="168"/>
                  <a:pt x="85" y="168"/>
                </a:cubicBezTo>
                <a:cubicBezTo>
                  <a:pt x="80" y="168"/>
                  <a:pt x="80" y="168"/>
                  <a:pt x="80" y="168"/>
                </a:cubicBezTo>
                <a:cubicBezTo>
                  <a:pt x="84" y="172"/>
                  <a:pt x="84" y="172"/>
                  <a:pt x="84" y="172"/>
                </a:cubicBezTo>
                <a:cubicBezTo>
                  <a:pt x="88" y="175"/>
                  <a:pt x="90" y="179"/>
                  <a:pt x="89" y="184"/>
                </a:cubicBezTo>
                <a:cubicBezTo>
                  <a:pt x="87" y="187"/>
                  <a:pt x="84" y="190"/>
                  <a:pt x="80" y="190"/>
                </a:cubicBezTo>
                <a:cubicBezTo>
                  <a:pt x="78" y="190"/>
                  <a:pt x="76" y="190"/>
                  <a:pt x="74" y="189"/>
                </a:cubicBezTo>
                <a:cubicBezTo>
                  <a:pt x="66" y="183"/>
                  <a:pt x="66" y="183"/>
                  <a:pt x="66" y="183"/>
                </a:cubicBezTo>
                <a:cubicBezTo>
                  <a:pt x="72" y="191"/>
                  <a:pt x="72" y="191"/>
                  <a:pt x="72" y="191"/>
                </a:cubicBezTo>
                <a:cubicBezTo>
                  <a:pt x="76" y="197"/>
                  <a:pt x="77" y="204"/>
                  <a:pt x="75" y="209"/>
                </a:cubicBezTo>
                <a:cubicBezTo>
                  <a:pt x="71" y="218"/>
                  <a:pt x="60" y="222"/>
                  <a:pt x="49" y="219"/>
                </a:cubicBezTo>
                <a:cubicBezTo>
                  <a:pt x="47" y="219"/>
                  <a:pt x="47" y="219"/>
                  <a:pt x="47" y="219"/>
                </a:cubicBezTo>
                <a:cubicBezTo>
                  <a:pt x="47" y="219"/>
                  <a:pt x="47" y="219"/>
                  <a:pt x="47" y="219"/>
                </a:cubicBezTo>
                <a:cubicBezTo>
                  <a:pt x="47" y="219"/>
                  <a:pt x="46" y="218"/>
                  <a:pt x="46" y="218"/>
                </a:cubicBezTo>
                <a:cubicBezTo>
                  <a:pt x="54" y="216"/>
                  <a:pt x="56" y="211"/>
                  <a:pt x="57" y="208"/>
                </a:cubicBezTo>
                <a:cubicBezTo>
                  <a:pt x="59" y="203"/>
                  <a:pt x="58" y="197"/>
                  <a:pt x="54" y="193"/>
                </a:cubicBezTo>
                <a:cubicBezTo>
                  <a:pt x="51" y="190"/>
                  <a:pt x="47" y="189"/>
                  <a:pt x="43" y="190"/>
                </a:cubicBezTo>
                <a:cubicBezTo>
                  <a:pt x="44" y="193"/>
                  <a:pt x="44" y="193"/>
                  <a:pt x="44" y="193"/>
                </a:cubicBezTo>
                <a:cubicBezTo>
                  <a:pt x="47" y="193"/>
                  <a:pt x="49" y="193"/>
                  <a:pt x="52" y="196"/>
                </a:cubicBezTo>
                <a:cubicBezTo>
                  <a:pt x="54" y="198"/>
                  <a:pt x="56" y="203"/>
                  <a:pt x="54" y="207"/>
                </a:cubicBezTo>
                <a:cubicBezTo>
                  <a:pt x="53" y="212"/>
                  <a:pt x="48" y="215"/>
                  <a:pt x="40" y="216"/>
                </a:cubicBezTo>
                <a:cubicBezTo>
                  <a:pt x="33" y="217"/>
                  <a:pt x="33" y="217"/>
                  <a:pt x="33" y="217"/>
                </a:cubicBezTo>
                <a:cubicBezTo>
                  <a:pt x="40" y="219"/>
                  <a:pt x="40" y="219"/>
                  <a:pt x="40" y="219"/>
                </a:cubicBezTo>
                <a:cubicBezTo>
                  <a:pt x="44" y="220"/>
                  <a:pt x="46" y="222"/>
                  <a:pt x="47" y="224"/>
                </a:cubicBezTo>
                <a:cubicBezTo>
                  <a:pt x="44" y="238"/>
                  <a:pt x="32" y="245"/>
                  <a:pt x="22" y="245"/>
                </a:cubicBezTo>
                <a:cubicBezTo>
                  <a:pt x="16" y="245"/>
                  <a:pt x="11" y="243"/>
                  <a:pt x="7" y="240"/>
                </a:cubicBezTo>
                <a:cubicBezTo>
                  <a:pt x="3" y="235"/>
                  <a:pt x="0" y="229"/>
                  <a:pt x="0" y="221"/>
                </a:cubicBezTo>
                <a:cubicBezTo>
                  <a:pt x="0" y="29"/>
                  <a:pt x="0" y="29"/>
                  <a:pt x="0" y="29"/>
                </a:cubicBezTo>
                <a:cubicBezTo>
                  <a:pt x="0" y="10"/>
                  <a:pt x="14" y="0"/>
                  <a:pt x="28" y="0"/>
                </a:cubicBezTo>
                <a:close/>
              </a:path>
            </a:pathLst>
          </a:custGeom>
          <a:solidFill>
            <a:srgbClr val="EC6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 name="Freeform 74"/>
          <p:cNvSpPr>
            <a:spLocks/>
          </p:cNvSpPr>
          <p:nvPr/>
        </p:nvSpPr>
        <p:spPr bwMode="auto">
          <a:xfrm>
            <a:off x="5751591" y="3127179"/>
            <a:ext cx="293687" cy="369887"/>
          </a:xfrm>
          <a:custGeom>
            <a:avLst/>
            <a:gdLst>
              <a:gd name="T0" fmla="*/ 9 w 78"/>
              <a:gd name="T1" fmla="*/ 91 h 98"/>
              <a:gd name="T2" fmla="*/ 9 w 78"/>
              <a:gd name="T3" fmla="*/ 91 h 98"/>
              <a:gd name="T4" fmla="*/ 29 w 78"/>
              <a:gd name="T5" fmla="*/ 91 h 98"/>
              <a:gd name="T6" fmla="*/ 39 w 78"/>
              <a:gd name="T7" fmla="*/ 98 h 98"/>
              <a:gd name="T8" fmla="*/ 48 w 78"/>
              <a:gd name="T9" fmla="*/ 86 h 98"/>
              <a:gd name="T10" fmla="*/ 38 w 78"/>
              <a:gd name="T11" fmla="*/ 80 h 98"/>
              <a:gd name="T12" fmla="*/ 37 w 78"/>
              <a:gd name="T13" fmla="*/ 61 h 98"/>
              <a:gd name="T14" fmla="*/ 47 w 78"/>
              <a:gd name="T15" fmla="*/ 54 h 98"/>
              <a:gd name="T16" fmla="*/ 48 w 78"/>
              <a:gd name="T17" fmla="*/ 26 h 98"/>
              <a:gd name="T18" fmla="*/ 70 w 78"/>
              <a:gd name="T19" fmla="*/ 22 h 98"/>
              <a:gd name="T20" fmla="*/ 78 w 78"/>
              <a:gd name="T21" fmla="*/ 12 h 98"/>
              <a:gd name="T22" fmla="*/ 65 w 78"/>
              <a:gd name="T23" fmla="*/ 6 h 98"/>
              <a:gd name="T24" fmla="*/ 63 w 78"/>
              <a:gd name="T25" fmla="*/ 2 h 98"/>
              <a:gd name="T26" fmla="*/ 45 w 78"/>
              <a:gd name="T27" fmla="*/ 7 h 98"/>
              <a:gd name="T28" fmla="*/ 44 w 78"/>
              <a:gd name="T29" fmla="*/ 18 h 98"/>
              <a:gd name="T30" fmla="*/ 45 w 78"/>
              <a:gd name="T31" fmla="*/ 21 h 98"/>
              <a:gd name="T32" fmla="*/ 42 w 78"/>
              <a:gd name="T33" fmla="*/ 20 h 98"/>
              <a:gd name="T34" fmla="*/ 39 w 78"/>
              <a:gd name="T35" fmla="*/ 20 h 98"/>
              <a:gd name="T36" fmla="*/ 17 w 78"/>
              <a:gd name="T37" fmla="*/ 32 h 98"/>
              <a:gd name="T38" fmla="*/ 15 w 78"/>
              <a:gd name="T39" fmla="*/ 57 h 98"/>
              <a:gd name="T40" fmla="*/ 16 w 78"/>
              <a:gd name="T41" fmla="*/ 59 h 98"/>
              <a:gd name="T42" fmla="*/ 13 w 78"/>
              <a:gd name="T43" fmla="*/ 60 h 98"/>
              <a:gd name="T44" fmla="*/ 1 w 78"/>
              <a:gd name="T45" fmla="*/ 74 h 98"/>
              <a:gd name="T46" fmla="*/ 9 w 78"/>
              <a:gd name="T47" fmla="*/ 9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98">
                <a:moveTo>
                  <a:pt x="9" y="91"/>
                </a:moveTo>
                <a:cubicBezTo>
                  <a:pt x="9" y="91"/>
                  <a:pt x="9" y="91"/>
                  <a:pt x="9" y="91"/>
                </a:cubicBezTo>
                <a:cubicBezTo>
                  <a:pt x="15" y="89"/>
                  <a:pt x="23" y="88"/>
                  <a:pt x="29" y="91"/>
                </a:cubicBezTo>
                <a:cubicBezTo>
                  <a:pt x="33" y="92"/>
                  <a:pt x="37" y="95"/>
                  <a:pt x="39" y="98"/>
                </a:cubicBezTo>
                <a:cubicBezTo>
                  <a:pt x="41" y="93"/>
                  <a:pt x="44" y="89"/>
                  <a:pt x="48" y="86"/>
                </a:cubicBezTo>
                <a:cubicBezTo>
                  <a:pt x="43" y="86"/>
                  <a:pt x="40" y="83"/>
                  <a:pt x="38" y="80"/>
                </a:cubicBezTo>
                <a:cubicBezTo>
                  <a:pt x="34" y="74"/>
                  <a:pt x="34" y="67"/>
                  <a:pt x="37" y="61"/>
                </a:cubicBezTo>
                <a:cubicBezTo>
                  <a:pt x="39" y="57"/>
                  <a:pt x="42" y="55"/>
                  <a:pt x="47" y="54"/>
                </a:cubicBezTo>
                <a:cubicBezTo>
                  <a:pt x="39" y="42"/>
                  <a:pt x="42" y="32"/>
                  <a:pt x="48" y="26"/>
                </a:cubicBezTo>
                <a:cubicBezTo>
                  <a:pt x="54" y="21"/>
                  <a:pt x="63" y="18"/>
                  <a:pt x="70" y="22"/>
                </a:cubicBezTo>
                <a:cubicBezTo>
                  <a:pt x="73" y="18"/>
                  <a:pt x="75" y="14"/>
                  <a:pt x="78" y="12"/>
                </a:cubicBezTo>
                <a:cubicBezTo>
                  <a:pt x="71" y="11"/>
                  <a:pt x="67" y="9"/>
                  <a:pt x="65" y="6"/>
                </a:cubicBezTo>
                <a:cubicBezTo>
                  <a:pt x="64" y="5"/>
                  <a:pt x="63" y="4"/>
                  <a:pt x="63" y="2"/>
                </a:cubicBezTo>
                <a:cubicBezTo>
                  <a:pt x="57" y="0"/>
                  <a:pt x="49" y="2"/>
                  <a:pt x="45" y="7"/>
                </a:cubicBezTo>
                <a:cubicBezTo>
                  <a:pt x="43" y="11"/>
                  <a:pt x="43" y="14"/>
                  <a:pt x="44" y="18"/>
                </a:cubicBezTo>
                <a:cubicBezTo>
                  <a:pt x="45" y="21"/>
                  <a:pt x="45" y="21"/>
                  <a:pt x="45" y="21"/>
                </a:cubicBezTo>
                <a:cubicBezTo>
                  <a:pt x="42" y="20"/>
                  <a:pt x="42" y="20"/>
                  <a:pt x="42" y="20"/>
                </a:cubicBezTo>
                <a:cubicBezTo>
                  <a:pt x="41" y="20"/>
                  <a:pt x="40" y="20"/>
                  <a:pt x="39" y="20"/>
                </a:cubicBezTo>
                <a:cubicBezTo>
                  <a:pt x="31" y="20"/>
                  <a:pt x="22" y="25"/>
                  <a:pt x="17" y="32"/>
                </a:cubicBezTo>
                <a:cubicBezTo>
                  <a:pt x="14" y="37"/>
                  <a:pt x="10" y="46"/>
                  <a:pt x="15" y="57"/>
                </a:cubicBezTo>
                <a:cubicBezTo>
                  <a:pt x="16" y="59"/>
                  <a:pt x="16" y="59"/>
                  <a:pt x="16" y="59"/>
                </a:cubicBezTo>
                <a:cubicBezTo>
                  <a:pt x="13" y="60"/>
                  <a:pt x="13" y="60"/>
                  <a:pt x="13" y="60"/>
                </a:cubicBezTo>
                <a:cubicBezTo>
                  <a:pt x="5" y="61"/>
                  <a:pt x="2" y="68"/>
                  <a:pt x="1" y="74"/>
                </a:cubicBezTo>
                <a:cubicBezTo>
                  <a:pt x="0" y="82"/>
                  <a:pt x="4" y="89"/>
                  <a:pt x="9" y="91"/>
                </a:cubicBezTo>
                <a:close/>
              </a:path>
            </a:pathLst>
          </a:custGeom>
          <a:solidFill>
            <a:srgbClr val="EC6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 name="Freeform 75"/>
          <p:cNvSpPr>
            <a:spLocks/>
          </p:cNvSpPr>
          <p:nvPr/>
        </p:nvSpPr>
        <p:spPr bwMode="auto">
          <a:xfrm>
            <a:off x="5762703" y="3085904"/>
            <a:ext cx="420687" cy="923925"/>
          </a:xfrm>
          <a:custGeom>
            <a:avLst/>
            <a:gdLst>
              <a:gd name="T0" fmla="*/ 63 w 112"/>
              <a:gd name="T1" fmla="*/ 13 h 245"/>
              <a:gd name="T2" fmla="*/ 79 w 112"/>
              <a:gd name="T3" fmla="*/ 20 h 245"/>
              <a:gd name="T4" fmla="*/ 106 w 112"/>
              <a:gd name="T5" fmla="*/ 39 h 245"/>
              <a:gd name="T6" fmla="*/ 79 w 112"/>
              <a:gd name="T7" fmla="*/ 50 h 245"/>
              <a:gd name="T8" fmla="*/ 93 w 112"/>
              <a:gd name="T9" fmla="*/ 53 h 245"/>
              <a:gd name="T10" fmla="*/ 90 w 112"/>
              <a:gd name="T11" fmla="*/ 22 h 245"/>
              <a:gd name="T12" fmla="*/ 69 w 112"/>
              <a:gd name="T13" fmla="*/ 38 h 245"/>
              <a:gd name="T14" fmla="*/ 47 w 112"/>
              <a:gd name="T15" fmla="*/ 40 h 245"/>
              <a:gd name="T16" fmla="*/ 50 w 112"/>
              <a:gd name="T17" fmla="*/ 67 h 245"/>
              <a:gd name="T18" fmla="*/ 37 w 112"/>
              <a:gd name="T19" fmla="*/ 74 h 245"/>
              <a:gd name="T20" fmla="*/ 49 w 112"/>
              <a:gd name="T21" fmla="*/ 95 h 245"/>
              <a:gd name="T22" fmla="*/ 82 w 112"/>
              <a:gd name="T23" fmla="*/ 100 h 245"/>
              <a:gd name="T24" fmla="*/ 55 w 112"/>
              <a:gd name="T25" fmla="*/ 96 h 245"/>
              <a:gd name="T26" fmla="*/ 39 w 112"/>
              <a:gd name="T27" fmla="*/ 113 h 245"/>
              <a:gd name="T28" fmla="*/ 38 w 112"/>
              <a:gd name="T29" fmla="*/ 122 h 245"/>
              <a:gd name="T30" fmla="*/ 35 w 112"/>
              <a:gd name="T31" fmla="*/ 113 h 245"/>
              <a:gd name="T32" fmla="*/ 6 w 112"/>
              <a:gd name="T33" fmla="*/ 106 h 245"/>
              <a:gd name="T34" fmla="*/ 1 w 112"/>
              <a:gd name="T35" fmla="*/ 119 h 245"/>
              <a:gd name="T36" fmla="*/ 19 w 112"/>
              <a:gd name="T37" fmla="*/ 128 h 245"/>
              <a:gd name="T38" fmla="*/ 9 w 112"/>
              <a:gd name="T39" fmla="*/ 153 h 245"/>
              <a:gd name="T40" fmla="*/ 33 w 112"/>
              <a:gd name="T41" fmla="*/ 168 h 245"/>
              <a:gd name="T42" fmla="*/ 24 w 112"/>
              <a:gd name="T43" fmla="*/ 184 h 245"/>
              <a:gd name="T44" fmla="*/ 38 w 112"/>
              <a:gd name="T45" fmla="*/ 189 h 245"/>
              <a:gd name="T46" fmla="*/ 41 w 112"/>
              <a:gd name="T47" fmla="*/ 191 h 245"/>
              <a:gd name="T48" fmla="*/ 64 w 112"/>
              <a:gd name="T49" fmla="*/ 219 h 245"/>
              <a:gd name="T50" fmla="*/ 66 w 112"/>
              <a:gd name="T51" fmla="*/ 219 h 245"/>
              <a:gd name="T52" fmla="*/ 55 w 112"/>
              <a:gd name="T53" fmla="*/ 208 h 245"/>
              <a:gd name="T54" fmla="*/ 70 w 112"/>
              <a:gd name="T55" fmla="*/ 190 h 245"/>
              <a:gd name="T56" fmla="*/ 61 w 112"/>
              <a:gd name="T57" fmla="*/ 196 h 245"/>
              <a:gd name="T58" fmla="*/ 72 w 112"/>
              <a:gd name="T59" fmla="*/ 216 h 245"/>
              <a:gd name="T60" fmla="*/ 72 w 112"/>
              <a:gd name="T61" fmla="*/ 219 h 245"/>
              <a:gd name="T62" fmla="*/ 91 w 112"/>
              <a:gd name="T63" fmla="*/ 245 h 245"/>
              <a:gd name="T64" fmla="*/ 112 w 112"/>
              <a:gd name="T65" fmla="*/ 221 h 245"/>
              <a:gd name="T66" fmla="*/ 85 w 112"/>
              <a:gd name="T6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245">
                <a:moveTo>
                  <a:pt x="85" y="0"/>
                </a:moveTo>
                <a:cubicBezTo>
                  <a:pt x="76" y="0"/>
                  <a:pt x="68" y="4"/>
                  <a:pt x="63" y="13"/>
                </a:cubicBezTo>
                <a:cubicBezTo>
                  <a:pt x="63" y="13"/>
                  <a:pt x="64" y="14"/>
                  <a:pt x="65" y="15"/>
                </a:cubicBezTo>
                <a:cubicBezTo>
                  <a:pt x="67" y="17"/>
                  <a:pt x="71" y="20"/>
                  <a:pt x="79" y="20"/>
                </a:cubicBezTo>
                <a:cubicBezTo>
                  <a:pt x="84" y="18"/>
                  <a:pt x="88" y="18"/>
                  <a:pt x="91" y="18"/>
                </a:cubicBezTo>
                <a:cubicBezTo>
                  <a:pt x="100" y="20"/>
                  <a:pt x="106" y="29"/>
                  <a:pt x="106" y="39"/>
                </a:cubicBezTo>
                <a:cubicBezTo>
                  <a:pt x="106" y="49"/>
                  <a:pt x="100" y="55"/>
                  <a:pt x="93" y="56"/>
                </a:cubicBezTo>
                <a:cubicBezTo>
                  <a:pt x="87" y="58"/>
                  <a:pt x="81" y="55"/>
                  <a:pt x="79" y="50"/>
                </a:cubicBezTo>
                <a:cubicBezTo>
                  <a:pt x="82" y="48"/>
                  <a:pt x="82" y="48"/>
                  <a:pt x="82" y="48"/>
                </a:cubicBezTo>
                <a:cubicBezTo>
                  <a:pt x="84" y="52"/>
                  <a:pt x="88" y="54"/>
                  <a:pt x="93" y="53"/>
                </a:cubicBezTo>
                <a:cubicBezTo>
                  <a:pt x="98" y="52"/>
                  <a:pt x="103" y="48"/>
                  <a:pt x="103" y="39"/>
                </a:cubicBezTo>
                <a:cubicBezTo>
                  <a:pt x="103" y="31"/>
                  <a:pt x="97" y="23"/>
                  <a:pt x="90" y="22"/>
                </a:cubicBezTo>
                <a:cubicBezTo>
                  <a:pt x="82" y="20"/>
                  <a:pt x="75" y="25"/>
                  <a:pt x="69" y="36"/>
                </a:cubicBezTo>
                <a:cubicBezTo>
                  <a:pt x="69" y="38"/>
                  <a:pt x="69" y="38"/>
                  <a:pt x="69" y="38"/>
                </a:cubicBezTo>
                <a:cubicBezTo>
                  <a:pt x="67" y="37"/>
                  <a:pt x="67" y="37"/>
                  <a:pt x="67" y="37"/>
                </a:cubicBezTo>
                <a:cubicBezTo>
                  <a:pt x="61" y="32"/>
                  <a:pt x="53" y="34"/>
                  <a:pt x="47" y="40"/>
                </a:cubicBezTo>
                <a:cubicBezTo>
                  <a:pt x="42" y="45"/>
                  <a:pt x="39" y="54"/>
                  <a:pt x="48" y="65"/>
                </a:cubicBezTo>
                <a:cubicBezTo>
                  <a:pt x="50" y="67"/>
                  <a:pt x="50" y="67"/>
                  <a:pt x="50" y="67"/>
                </a:cubicBezTo>
                <a:cubicBezTo>
                  <a:pt x="47" y="68"/>
                  <a:pt x="47" y="68"/>
                  <a:pt x="47" y="68"/>
                </a:cubicBezTo>
                <a:cubicBezTo>
                  <a:pt x="41" y="68"/>
                  <a:pt x="38" y="71"/>
                  <a:pt x="37" y="74"/>
                </a:cubicBezTo>
                <a:cubicBezTo>
                  <a:pt x="34" y="78"/>
                  <a:pt x="35" y="84"/>
                  <a:pt x="38" y="89"/>
                </a:cubicBezTo>
                <a:cubicBezTo>
                  <a:pt x="40" y="93"/>
                  <a:pt x="44" y="95"/>
                  <a:pt x="49" y="95"/>
                </a:cubicBezTo>
                <a:cubicBezTo>
                  <a:pt x="51" y="94"/>
                  <a:pt x="53" y="93"/>
                  <a:pt x="54" y="93"/>
                </a:cubicBezTo>
                <a:cubicBezTo>
                  <a:pt x="66" y="90"/>
                  <a:pt x="79" y="93"/>
                  <a:pt x="82" y="100"/>
                </a:cubicBezTo>
                <a:cubicBezTo>
                  <a:pt x="79" y="101"/>
                  <a:pt x="79" y="101"/>
                  <a:pt x="79" y="101"/>
                </a:cubicBezTo>
                <a:cubicBezTo>
                  <a:pt x="77" y="97"/>
                  <a:pt x="66" y="93"/>
                  <a:pt x="55" y="96"/>
                </a:cubicBezTo>
                <a:cubicBezTo>
                  <a:pt x="49" y="98"/>
                  <a:pt x="41" y="102"/>
                  <a:pt x="38" y="113"/>
                </a:cubicBezTo>
                <a:cubicBezTo>
                  <a:pt x="39" y="113"/>
                  <a:pt x="39" y="113"/>
                  <a:pt x="39" y="113"/>
                </a:cubicBezTo>
                <a:cubicBezTo>
                  <a:pt x="38" y="113"/>
                  <a:pt x="38" y="113"/>
                  <a:pt x="38" y="113"/>
                </a:cubicBezTo>
                <a:cubicBezTo>
                  <a:pt x="38" y="116"/>
                  <a:pt x="38" y="119"/>
                  <a:pt x="38" y="122"/>
                </a:cubicBezTo>
                <a:cubicBezTo>
                  <a:pt x="35" y="122"/>
                  <a:pt x="35" y="122"/>
                  <a:pt x="35" y="122"/>
                </a:cubicBezTo>
                <a:cubicBezTo>
                  <a:pt x="34" y="119"/>
                  <a:pt x="35" y="116"/>
                  <a:pt x="35" y="113"/>
                </a:cubicBezTo>
                <a:cubicBezTo>
                  <a:pt x="32" y="108"/>
                  <a:pt x="28" y="106"/>
                  <a:pt x="25" y="105"/>
                </a:cubicBezTo>
                <a:cubicBezTo>
                  <a:pt x="19" y="103"/>
                  <a:pt x="11" y="103"/>
                  <a:pt x="6" y="106"/>
                </a:cubicBezTo>
                <a:cubicBezTo>
                  <a:pt x="6" y="106"/>
                  <a:pt x="6" y="106"/>
                  <a:pt x="6" y="106"/>
                </a:cubicBezTo>
                <a:cubicBezTo>
                  <a:pt x="1" y="108"/>
                  <a:pt x="0" y="114"/>
                  <a:pt x="1" y="119"/>
                </a:cubicBezTo>
                <a:cubicBezTo>
                  <a:pt x="1" y="121"/>
                  <a:pt x="3" y="128"/>
                  <a:pt x="12" y="128"/>
                </a:cubicBezTo>
                <a:cubicBezTo>
                  <a:pt x="19" y="128"/>
                  <a:pt x="19" y="128"/>
                  <a:pt x="19" y="128"/>
                </a:cubicBezTo>
                <a:cubicBezTo>
                  <a:pt x="14" y="131"/>
                  <a:pt x="14" y="131"/>
                  <a:pt x="14" y="131"/>
                </a:cubicBezTo>
                <a:cubicBezTo>
                  <a:pt x="8" y="135"/>
                  <a:pt x="6" y="144"/>
                  <a:pt x="9" y="153"/>
                </a:cubicBezTo>
                <a:cubicBezTo>
                  <a:pt x="12" y="162"/>
                  <a:pt x="19" y="168"/>
                  <a:pt x="28" y="168"/>
                </a:cubicBezTo>
                <a:cubicBezTo>
                  <a:pt x="33" y="168"/>
                  <a:pt x="33" y="168"/>
                  <a:pt x="33" y="168"/>
                </a:cubicBezTo>
                <a:cubicBezTo>
                  <a:pt x="29" y="172"/>
                  <a:pt x="29" y="172"/>
                  <a:pt x="29" y="172"/>
                </a:cubicBezTo>
                <a:cubicBezTo>
                  <a:pt x="24" y="175"/>
                  <a:pt x="23" y="179"/>
                  <a:pt x="24" y="184"/>
                </a:cubicBezTo>
                <a:cubicBezTo>
                  <a:pt x="25" y="187"/>
                  <a:pt x="29" y="190"/>
                  <a:pt x="33" y="190"/>
                </a:cubicBezTo>
                <a:cubicBezTo>
                  <a:pt x="35" y="190"/>
                  <a:pt x="36" y="190"/>
                  <a:pt x="38" y="189"/>
                </a:cubicBezTo>
                <a:cubicBezTo>
                  <a:pt x="47" y="183"/>
                  <a:pt x="47" y="183"/>
                  <a:pt x="47" y="183"/>
                </a:cubicBezTo>
                <a:cubicBezTo>
                  <a:pt x="41" y="191"/>
                  <a:pt x="41" y="191"/>
                  <a:pt x="41" y="191"/>
                </a:cubicBezTo>
                <a:cubicBezTo>
                  <a:pt x="36" y="197"/>
                  <a:pt x="35" y="204"/>
                  <a:pt x="38" y="209"/>
                </a:cubicBezTo>
                <a:cubicBezTo>
                  <a:pt x="42" y="218"/>
                  <a:pt x="52" y="222"/>
                  <a:pt x="64" y="219"/>
                </a:cubicBezTo>
                <a:cubicBezTo>
                  <a:pt x="66" y="219"/>
                  <a:pt x="66" y="219"/>
                  <a:pt x="66" y="219"/>
                </a:cubicBezTo>
                <a:cubicBezTo>
                  <a:pt x="66" y="219"/>
                  <a:pt x="66" y="219"/>
                  <a:pt x="66" y="219"/>
                </a:cubicBezTo>
                <a:cubicBezTo>
                  <a:pt x="66" y="219"/>
                  <a:pt x="67" y="218"/>
                  <a:pt x="67" y="218"/>
                </a:cubicBezTo>
                <a:cubicBezTo>
                  <a:pt x="59" y="216"/>
                  <a:pt x="56" y="211"/>
                  <a:pt x="55" y="208"/>
                </a:cubicBezTo>
                <a:cubicBezTo>
                  <a:pt x="54" y="203"/>
                  <a:pt x="55" y="197"/>
                  <a:pt x="59" y="193"/>
                </a:cubicBezTo>
                <a:cubicBezTo>
                  <a:pt x="62" y="190"/>
                  <a:pt x="66" y="189"/>
                  <a:pt x="70" y="190"/>
                </a:cubicBezTo>
                <a:cubicBezTo>
                  <a:pt x="69" y="193"/>
                  <a:pt x="69" y="193"/>
                  <a:pt x="69" y="193"/>
                </a:cubicBezTo>
                <a:cubicBezTo>
                  <a:pt x="66" y="193"/>
                  <a:pt x="63" y="193"/>
                  <a:pt x="61" y="196"/>
                </a:cubicBezTo>
                <a:cubicBezTo>
                  <a:pt x="59" y="198"/>
                  <a:pt x="57" y="203"/>
                  <a:pt x="58" y="207"/>
                </a:cubicBezTo>
                <a:cubicBezTo>
                  <a:pt x="60" y="212"/>
                  <a:pt x="65" y="215"/>
                  <a:pt x="72" y="216"/>
                </a:cubicBezTo>
                <a:cubicBezTo>
                  <a:pt x="80" y="217"/>
                  <a:pt x="80" y="217"/>
                  <a:pt x="80" y="217"/>
                </a:cubicBezTo>
                <a:cubicBezTo>
                  <a:pt x="72" y="219"/>
                  <a:pt x="72" y="219"/>
                  <a:pt x="72" y="219"/>
                </a:cubicBezTo>
                <a:cubicBezTo>
                  <a:pt x="69" y="220"/>
                  <a:pt x="67" y="222"/>
                  <a:pt x="66" y="224"/>
                </a:cubicBezTo>
                <a:cubicBezTo>
                  <a:pt x="68" y="238"/>
                  <a:pt x="80" y="245"/>
                  <a:pt x="91" y="245"/>
                </a:cubicBezTo>
                <a:cubicBezTo>
                  <a:pt x="97" y="245"/>
                  <a:pt x="102" y="243"/>
                  <a:pt x="106" y="240"/>
                </a:cubicBezTo>
                <a:cubicBezTo>
                  <a:pt x="110" y="235"/>
                  <a:pt x="112" y="229"/>
                  <a:pt x="112" y="221"/>
                </a:cubicBezTo>
                <a:cubicBezTo>
                  <a:pt x="112" y="29"/>
                  <a:pt x="112" y="29"/>
                  <a:pt x="112" y="29"/>
                </a:cubicBezTo>
                <a:cubicBezTo>
                  <a:pt x="112" y="10"/>
                  <a:pt x="99" y="0"/>
                  <a:pt x="85" y="0"/>
                </a:cubicBezTo>
                <a:close/>
              </a:path>
            </a:pathLst>
          </a:custGeom>
          <a:solidFill>
            <a:srgbClr val="EC6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 name="Freeform 76"/>
          <p:cNvSpPr>
            <a:spLocks/>
          </p:cNvSpPr>
          <p:nvPr/>
        </p:nvSpPr>
        <p:spPr bwMode="auto">
          <a:xfrm>
            <a:off x="5853191" y="3354192"/>
            <a:ext cx="695325" cy="565150"/>
          </a:xfrm>
          <a:custGeom>
            <a:avLst/>
            <a:gdLst>
              <a:gd name="T0" fmla="*/ 272 w 438"/>
              <a:gd name="T1" fmla="*/ 356 h 356"/>
              <a:gd name="T2" fmla="*/ 211 w 438"/>
              <a:gd name="T3" fmla="*/ 76 h 356"/>
              <a:gd name="T4" fmla="*/ 161 w 438"/>
              <a:gd name="T5" fmla="*/ 254 h 356"/>
              <a:gd name="T6" fmla="*/ 126 w 438"/>
              <a:gd name="T7" fmla="*/ 161 h 356"/>
              <a:gd name="T8" fmla="*/ 102 w 438"/>
              <a:gd name="T9" fmla="*/ 204 h 356"/>
              <a:gd name="T10" fmla="*/ 0 w 438"/>
              <a:gd name="T11" fmla="*/ 204 h 356"/>
              <a:gd name="T12" fmla="*/ 0 w 438"/>
              <a:gd name="T13" fmla="*/ 185 h 356"/>
              <a:gd name="T14" fmla="*/ 90 w 438"/>
              <a:gd name="T15" fmla="*/ 185 h 356"/>
              <a:gd name="T16" fmla="*/ 130 w 438"/>
              <a:gd name="T17" fmla="*/ 116 h 356"/>
              <a:gd name="T18" fmla="*/ 159 w 438"/>
              <a:gd name="T19" fmla="*/ 192 h 356"/>
              <a:gd name="T20" fmla="*/ 213 w 438"/>
              <a:gd name="T21" fmla="*/ 0 h 356"/>
              <a:gd name="T22" fmla="*/ 270 w 438"/>
              <a:gd name="T23" fmla="*/ 263 h 356"/>
              <a:gd name="T24" fmla="*/ 287 w 438"/>
              <a:gd name="T25" fmla="*/ 183 h 356"/>
              <a:gd name="T26" fmla="*/ 331 w 438"/>
              <a:gd name="T27" fmla="*/ 185 h 356"/>
              <a:gd name="T28" fmla="*/ 360 w 438"/>
              <a:gd name="T29" fmla="*/ 135 h 356"/>
              <a:gd name="T30" fmla="*/ 384 w 438"/>
              <a:gd name="T31" fmla="*/ 185 h 356"/>
              <a:gd name="T32" fmla="*/ 438 w 438"/>
              <a:gd name="T33" fmla="*/ 185 h 356"/>
              <a:gd name="T34" fmla="*/ 438 w 438"/>
              <a:gd name="T35" fmla="*/ 204 h 356"/>
              <a:gd name="T36" fmla="*/ 374 w 438"/>
              <a:gd name="T37" fmla="*/ 204 h 356"/>
              <a:gd name="T38" fmla="*/ 358 w 438"/>
              <a:gd name="T39" fmla="*/ 175 h 356"/>
              <a:gd name="T40" fmla="*/ 343 w 438"/>
              <a:gd name="T41" fmla="*/ 204 h 356"/>
              <a:gd name="T42" fmla="*/ 303 w 438"/>
              <a:gd name="T43" fmla="*/ 202 h 356"/>
              <a:gd name="T44" fmla="*/ 272 w 438"/>
              <a:gd name="T45"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8" h="356">
                <a:moveTo>
                  <a:pt x="272" y="356"/>
                </a:moveTo>
                <a:lnTo>
                  <a:pt x="211" y="76"/>
                </a:lnTo>
                <a:lnTo>
                  <a:pt x="161" y="254"/>
                </a:lnTo>
                <a:lnTo>
                  <a:pt x="126" y="161"/>
                </a:lnTo>
                <a:lnTo>
                  <a:pt x="102" y="204"/>
                </a:lnTo>
                <a:lnTo>
                  <a:pt x="0" y="204"/>
                </a:lnTo>
                <a:lnTo>
                  <a:pt x="0" y="185"/>
                </a:lnTo>
                <a:lnTo>
                  <a:pt x="90" y="185"/>
                </a:lnTo>
                <a:lnTo>
                  <a:pt x="130" y="116"/>
                </a:lnTo>
                <a:lnTo>
                  <a:pt x="159" y="192"/>
                </a:lnTo>
                <a:lnTo>
                  <a:pt x="213" y="0"/>
                </a:lnTo>
                <a:lnTo>
                  <a:pt x="270" y="263"/>
                </a:lnTo>
                <a:lnTo>
                  <a:pt x="287" y="183"/>
                </a:lnTo>
                <a:lnTo>
                  <a:pt x="331" y="185"/>
                </a:lnTo>
                <a:lnTo>
                  <a:pt x="360" y="135"/>
                </a:lnTo>
                <a:lnTo>
                  <a:pt x="384" y="185"/>
                </a:lnTo>
                <a:lnTo>
                  <a:pt x="438" y="185"/>
                </a:lnTo>
                <a:lnTo>
                  <a:pt x="438" y="204"/>
                </a:lnTo>
                <a:lnTo>
                  <a:pt x="374" y="204"/>
                </a:lnTo>
                <a:lnTo>
                  <a:pt x="358" y="175"/>
                </a:lnTo>
                <a:lnTo>
                  <a:pt x="343" y="204"/>
                </a:lnTo>
                <a:lnTo>
                  <a:pt x="303" y="202"/>
                </a:lnTo>
                <a:lnTo>
                  <a:pt x="272" y="356"/>
                </a:lnTo>
                <a:close/>
              </a:path>
            </a:pathLst>
          </a:custGeom>
          <a:solidFill>
            <a:srgbClr val="7834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3" name="Freeform 99"/>
          <p:cNvSpPr>
            <a:spLocks/>
          </p:cNvSpPr>
          <p:nvPr/>
        </p:nvSpPr>
        <p:spPr bwMode="auto">
          <a:xfrm>
            <a:off x="9848120" y="3032970"/>
            <a:ext cx="1077912" cy="814387"/>
          </a:xfrm>
          <a:custGeom>
            <a:avLst/>
            <a:gdLst>
              <a:gd name="T0" fmla="*/ 176 w 287"/>
              <a:gd name="T1" fmla="*/ 172 h 216"/>
              <a:gd name="T2" fmla="*/ 144 w 287"/>
              <a:gd name="T3" fmla="*/ 172 h 216"/>
              <a:gd name="T4" fmla="*/ 130 w 287"/>
              <a:gd name="T5" fmla="*/ 160 h 216"/>
              <a:gd name="T6" fmla="*/ 97 w 287"/>
              <a:gd name="T7" fmla="*/ 160 h 216"/>
              <a:gd name="T8" fmla="*/ 78 w 287"/>
              <a:gd name="T9" fmla="*/ 142 h 216"/>
              <a:gd name="T10" fmla="*/ 48 w 287"/>
              <a:gd name="T11" fmla="*/ 122 h 216"/>
              <a:gd name="T12" fmla="*/ 37 w 287"/>
              <a:gd name="T13" fmla="*/ 85 h 216"/>
              <a:gd name="T14" fmla="*/ 54 w 287"/>
              <a:gd name="T15" fmla="*/ 56 h 216"/>
              <a:gd name="T16" fmla="*/ 85 w 287"/>
              <a:gd name="T17" fmla="*/ 43 h 216"/>
              <a:gd name="T18" fmla="*/ 128 w 287"/>
              <a:gd name="T19" fmla="*/ 25 h 216"/>
              <a:gd name="T20" fmla="*/ 169 w 287"/>
              <a:gd name="T21" fmla="*/ 20 h 216"/>
              <a:gd name="T22" fmla="*/ 220 w 287"/>
              <a:gd name="T23" fmla="*/ 41 h 216"/>
              <a:gd name="T24" fmla="*/ 243 w 287"/>
              <a:gd name="T25" fmla="*/ 62 h 216"/>
              <a:gd name="T26" fmla="*/ 258 w 287"/>
              <a:gd name="T27" fmla="*/ 89 h 216"/>
              <a:gd name="T28" fmla="*/ 259 w 287"/>
              <a:gd name="T29" fmla="*/ 127 h 216"/>
              <a:gd name="T30" fmla="*/ 266 w 287"/>
              <a:gd name="T31" fmla="*/ 154 h 216"/>
              <a:gd name="T32" fmla="*/ 238 w 287"/>
              <a:gd name="T33" fmla="*/ 189 h 216"/>
              <a:gd name="T34" fmla="*/ 204 w 287"/>
              <a:gd name="T35" fmla="*/ 186 h 216"/>
              <a:gd name="T36" fmla="*/ 176 w 287"/>
              <a:gd name="T37" fmla="*/ 1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 h="216">
                <a:moveTo>
                  <a:pt x="176" y="172"/>
                </a:moveTo>
                <a:cubicBezTo>
                  <a:pt x="176" y="172"/>
                  <a:pt x="162" y="172"/>
                  <a:pt x="144" y="172"/>
                </a:cubicBezTo>
                <a:cubicBezTo>
                  <a:pt x="126" y="172"/>
                  <a:pt x="130" y="160"/>
                  <a:pt x="130" y="160"/>
                </a:cubicBezTo>
                <a:cubicBezTo>
                  <a:pt x="97" y="160"/>
                  <a:pt x="97" y="160"/>
                  <a:pt x="97" y="160"/>
                </a:cubicBezTo>
                <a:cubicBezTo>
                  <a:pt x="75" y="160"/>
                  <a:pt x="78" y="142"/>
                  <a:pt x="78" y="142"/>
                </a:cubicBezTo>
                <a:cubicBezTo>
                  <a:pt x="66" y="161"/>
                  <a:pt x="28" y="148"/>
                  <a:pt x="48" y="122"/>
                </a:cubicBezTo>
                <a:cubicBezTo>
                  <a:pt x="14" y="143"/>
                  <a:pt x="0" y="90"/>
                  <a:pt x="37" y="85"/>
                </a:cubicBezTo>
                <a:cubicBezTo>
                  <a:pt x="22" y="72"/>
                  <a:pt x="37" y="52"/>
                  <a:pt x="54" y="56"/>
                </a:cubicBezTo>
                <a:cubicBezTo>
                  <a:pt x="50" y="41"/>
                  <a:pt x="67" y="24"/>
                  <a:pt x="85" y="43"/>
                </a:cubicBezTo>
                <a:cubicBezTo>
                  <a:pt x="75" y="20"/>
                  <a:pt x="111" y="8"/>
                  <a:pt x="128" y="25"/>
                </a:cubicBezTo>
                <a:cubicBezTo>
                  <a:pt x="132" y="7"/>
                  <a:pt x="159" y="3"/>
                  <a:pt x="169" y="20"/>
                </a:cubicBezTo>
                <a:cubicBezTo>
                  <a:pt x="177" y="3"/>
                  <a:pt x="221" y="0"/>
                  <a:pt x="220" y="41"/>
                </a:cubicBezTo>
                <a:cubicBezTo>
                  <a:pt x="238" y="30"/>
                  <a:pt x="248" y="50"/>
                  <a:pt x="243" y="62"/>
                </a:cubicBezTo>
                <a:cubicBezTo>
                  <a:pt x="254" y="58"/>
                  <a:pt x="269" y="75"/>
                  <a:pt x="258" y="89"/>
                </a:cubicBezTo>
                <a:cubicBezTo>
                  <a:pt x="284" y="90"/>
                  <a:pt x="287" y="121"/>
                  <a:pt x="259" y="127"/>
                </a:cubicBezTo>
                <a:cubicBezTo>
                  <a:pt x="285" y="128"/>
                  <a:pt x="279" y="153"/>
                  <a:pt x="266" y="154"/>
                </a:cubicBezTo>
                <a:cubicBezTo>
                  <a:pt x="282" y="171"/>
                  <a:pt x="266" y="205"/>
                  <a:pt x="238" y="189"/>
                </a:cubicBezTo>
                <a:cubicBezTo>
                  <a:pt x="243" y="213"/>
                  <a:pt x="201" y="216"/>
                  <a:pt x="204" y="186"/>
                </a:cubicBezTo>
                <a:cubicBezTo>
                  <a:pt x="190" y="195"/>
                  <a:pt x="175" y="186"/>
                  <a:pt x="176" y="172"/>
                </a:cubicBezTo>
                <a:close/>
              </a:path>
            </a:pathLst>
          </a:custGeom>
          <a:solidFill>
            <a:srgbClr val="FFD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4" name="Freeform 100"/>
          <p:cNvSpPr>
            <a:spLocks/>
          </p:cNvSpPr>
          <p:nvPr/>
        </p:nvSpPr>
        <p:spPr bwMode="auto">
          <a:xfrm>
            <a:off x="10475182" y="3680670"/>
            <a:ext cx="239712" cy="282575"/>
          </a:xfrm>
          <a:custGeom>
            <a:avLst/>
            <a:gdLst>
              <a:gd name="T0" fmla="*/ 37 w 64"/>
              <a:gd name="T1" fmla="*/ 18 h 75"/>
              <a:gd name="T2" fmla="*/ 35 w 64"/>
              <a:gd name="T3" fmla="*/ 15 h 75"/>
              <a:gd name="T4" fmla="*/ 9 w 64"/>
              <a:gd name="T5" fmla="*/ 0 h 75"/>
              <a:gd name="T6" fmla="*/ 0 w 64"/>
              <a:gd name="T7" fmla="*/ 0 h 75"/>
              <a:gd name="T8" fmla="*/ 36 w 64"/>
              <a:gd name="T9" fmla="*/ 75 h 75"/>
              <a:gd name="T10" fmla="*/ 64 w 64"/>
              <a:gd name="T11" fmla="*/ 75 h 75"/>
              <a:gd name="T12" fmla="*/ 43 w 64"/>
              <a:gd name="T13" fmla="*/ 32 h 75"/>
              <a:gd name="T14" fmla="*/ 37 w 64"/>
              <a:gd name="T15" fmla="*/ 18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75">
                <a:moveTo>
                  <a:pt x="37" y="18"/>
                </a:moveTo>
                <a:cubicBezTo>
                  <a:pt x="35" y="15"/>
                  <a:pt x="35" y="15"/>
                  <a:pt x="35" y="15"/>
                </a:cubicBezTo>
                <a:cubicBezTo>
                  <a:pt x="22" y="22"/>
                  <a:pt x="8" y="13"/>
                  <a:pt x="9" y="0"/>
                </a:cubicBezTo>
                <a:cubicBezTo>
                  <a:pt x="9" y="0"/>
                  <a:pt x="6" y="0"/>
                  <a:pt x="0" y="0"/>
                </a:cubicBezTo>
                <a:cubicBezTo>
                  <a:pt x="36" y="75"/>
                  <a:pt x="36" y="75"/>
                  <a:pt x="36" y="75"/>
                </a:cubicBezTo>
                <a:cubicBezTo>
                  <a:pt x="64" y="75"/>
                  <a:pt x="64" y="75"/>
                  <a:pt x="64" y="75"/>
                </a:cubicBezTo>
                <a:cubicBezTo>
                  <a:pt x="43" y="32"/>
                  <a:pt x="43" y="32"/>
                  <a:pt x="43" y="32"/>
                </a:cubicBezTo>
                <a:cubicBezTo>
                  <a:pt x="40" y="29"/>
                  <a:pt x="37" y="24"/>
                  <a:pt x="37" y="18"/>
                </a:cubicBezTo>
                <a:close/>
              </a:path>
            </a:pathLst>
          </a:custGeom>
          <a:solidFill>
            <a:srgbClr val="F49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5" name="Freeform 101"/>
          <p:cNvSpPr>
            <a:spLocks/>
          </p:cNvSpPr>
          <p:nvPr/>
        </p:nvSpPr>
        <p:spPr bwMode="auto">
          <a:xfrm>
            <a:off x="10024332" y="3361583"/>
            <a:ext cx="157162" cy="146050"/>
          </a:xfrm>
          <a:custGeom>
            <a:avLst/>
            <a:gdLst>
              <a:gd name="T0" fmla="*/ 42 w 42"/>
              <a:gd name="T1" fmla="*/ 16 h 39"/>
              <a:gd name="T2" fmla="*/ 21 w 42"/>
              <a:gd name="T3" fmla="*/ 39 h 39"/>
              <a:gd name="T4" fmla="*/ 0 w 42"/>
              <a:gd name="T5" fmla="*/ 16 h 39"/>
              <a:gd name="T6" fmla="*/ 21 w 42"/>
              <a:gd name="T7" fmla="*/ 12 h 39"/>
              <a:gd name="T8" fmla="*/ 42 w 42"/>
              <a:gd name="T9" fmla="*/ 16 h 39"/>
            </a:gdLst>
            <a:ahLst/>
            <a:cxnLst>
              <a:cxn ang="0">
                <a:pos x="T0" y="T1"/>
              </a:cxn>
              <a:cxn ang="0">
                <a:pos x="T2" y="T3"/>
              </a:cxn>
              <a:cxn ang="0">
                <a:pos x="T4" y="T5"/>
              </a:cxn>
              <a:cxn ang="0">
                <a:pos x="T6" y="T7"/>
              </a:cxn>
              <a:cxn ang="0">
                <a:pos x="T8" y="T9"/>
              </a:cxn>
            </a:cxnLst>
            <a:rect l="0" t="0" r="r" b="b"/>
            <a:pathLst>
              <a:path w="42" h="39">
                <a:moveTo>
                  <a:pt x="42" y="16"/>
                </a:moveTo>
                <a:cubicBezTo>
                  <a:pt x="42" y="28"/>
                  <a:pt x="21" y="39"/>
                  <a:pt x="21" y="39"/>
                </a:cubicBezTo>
                <a:cubicBezTo>
                  <a:pt x="21" y="39"/>
                  <a:pt x="0" y="28"/>
                  <a:pt x="0" y="16"/>
                </a:cubicBezTo>
                <a:cubicBezTo>
                  <a:pt x="0" y="5"/>
                  <a:pt x="17" y="0"/>
                  <a:pt x="21" y="12"/>
                </a:cubicBezTo>
                <a:cubicBezTo>
                  <a:pt x="26" y="0"/>
                  <a:pt x="42" y="5"/>
                  <a:pt x="42" y="16"/>
                </a:cubicBezTo>
                <a:close/>
              </a:path>
            </a:pathLst>
          </a:custGeom>
          <a:solidFill>
            <a:srgbClr val="EC6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6" name="Freeform 102"/>
          <p:cNvSpPr>
            <a:spLocks/>
          </p:cNvSpPr>
          <p:nvPr/>
        </p:nvSpPr>
        <p:spPr bwMode="auto">
          <a:xfrm>
            <a:off x="10365645" y="3115520"/>
            <a:ext cx="68262" cy="109537"/>
          </a:xfrm>
          <a:custGeom>
            <a:avLst/>
            <a:gdLst>
              <a:gd name="T0" fmla="*/ 7 w 18"/>
              <a:gd name="T1" fmla="*/ 29 h 29"/>
              <a:gd name="T2" fmla="*/ 7 w 18"/>
              <a:gd name="T3" fmla="*/ 26 h 29"/>
              <a:gd name="T4" fmla="*/ 3 w 18"/>
              <a:gd name="T5" fmla="*/ 25 h 29"/>
              <a:gd name="T6" fmla="*/ 0 w 18"/>
              <a:gd name="T7" fmla="*/ 24 h 29"/>
              <a:gd name="T8" fmla="*/ 0 w 18"/>
              <a:gd name="T9" fmla="*/ 19 h 29"/>
              <a:gd name="T10" fmla="*/ 6 w 18"/>
              <a:gd name="T11" fmla="*/ 19 h 29"/>
              <a:gd name="T12" fmla="*/ 7 w 18"/>
              <a:gd name="T13" fmla="*/ 20 h 29"/>
              <a:gd name="T14" fmla="*/ 8 w 18"/>
              <a:gd name="T15" fmla="*/ 21 h 29"/>
              <a:gd name="T16" fmla="*/ 9 w 18"/>
              <a:gd name="T17" fmla="*/ 20 h 29"/>
              <a:gd name="T18" fmla="*/ 10 w 18"/>
              <a:gd name="T19" fmla="*/ 19 h 29"/>
              <a:gd name="T20" fmla="*/ 9 w 18"/>
              <a:gd name="T21" fmla="*/ 19 h 29"/>
              <a:gd name="T22" fmla="*/ 8 w 18"/>
              <a:gd name="T23" fmla="*/ 18 h 29"/>
              <a:gd name="T24" fmla="*/ 5 w 18"/>
              <a:gd name="T25" fmla="*/ 17 h 29"/>
              <a:gd name="T26" fmla="*/ 2 w 18"/>
              <a:gd name="T27" fmla="*/ 15 h 29"/>
              <a:gd name="T28" fmla="*/ 0 w 18"/>
              <a:gd name="T29" fmla="*/ 13 h 29"/>
              <a:gd name="T30" fmla="*/ 0 w 18"/>
              <a:gd name="T31" fmla="*/ 10 h 29"/>
              <a:gd name="T32" fmla="*/ 0 w 18"/>
              <a:gd name="T33" fmla="*/ 8 h 29"/>
              <a:gd name="T34" fmla="*/ 1 w 18"/>
              <a:gd name="T35" fmla="*/ 6 h 29"/>
              <a:gd name="T36" fmla="*/ 4 w 18"/>
              <a:gd name="T37" fmla="*/ 4 h 29"/>
              <a:gd name="T38" fmla="*/ 7 w 18"/>
              <a:gd name="T39" fmla="*/ 3 h 29"/>
              <a:gd name="T40" fmla="*/ 7 w 18"/>
              <a:gd name="T41" fmla="*/ 0 h 29"/>
              <a:gd name="T42" fmla="*/ 11 w 18"/>
              <a:gd name="T43" fmla="*/ 0 h 29"/>
              <a:gd name="T44" fmla="*/ 11 w 18"/>
              <a:gd name="T45" fmla="*/ 3 h 29"/>
              <a:gd name="T46" fmla="*/ 13 w 18"/>
              <a:gd name="T47" fmla="*/ 4 h 29"/>
              <a:gd name="T48" fmla="*/ 15 w 18"/>
              <a:gd name="T49" fmla="*/ 4 h 29"/>
              <a:gd name="T50" fmla="*/ 17 w 18"/>
              <a:gd name="T51" fmla="*/ 4 h 29"/>
              <a:gd name="T52" fmla="*/ 18 w 18"/>
              <a:gd name="T53" fmla="*/ 5 h 29"/>
              <a:gd name="T54" fmla="*/ 18 w 18"/>
              <a:gd name="T55" fmla="*/ 10 h 29"/>
              <a:gd name="T56" fmla="*/ 12 w 18"/>
              <a:gd name="T57" fmla="*/ 10 h 29"/>
              <a:gd name="T58" fmla="*/ 11 w 18"/>
              <a:gd name="T59" fmla="*/ 9 h 29"/>
              <a:gd name="T60" fmla="*/ 10 w 18"/>
              <a:gd name="T61" fmla="*/ 9 h 29"/>
              <a:gd name="T62" fmla="*/ 9 w 18"/>
              <a:gd name="T63" fmla="*/ 9 h 29"/>
              <a:gd name="T64" fmla="*/ 8 w 18"/>
              <a:gd name="T65" fmla="*/ 10 h 29"/>
              <a:gd name="T66" fmla="*/ 9 w 18"/>
              <a:gd name="T67" fmla="*/ 10 h 29"/>
              <a:gd name="T68" fmla="*/ 10 w 18"/>
              <a:gd name="T69" fmla="*/ 11 h 29"/>
              <a:gd name="T70" fmla="*/ 13 w 18"/>
              <a:gd name="T71" fmla="*/ 12 h 29"/>
              <a:gd name="T72" fmla="*/ 16 w 18"/>
              <a:gd name="T73" fmla="*/ 14 h 29"/>
              <a:gd name="T74" fmla="*/ 18 w 18"/>
              <a:gd name="T75" fmla="*/ 16 h 29"/>
              <a:gd name="T76" fmla="*/ 18 w 18"/>
              <a:gd name="T77" fmla="*/ 19 h 29"/>
              <a:gd name="T78" fmla="*/ 16 w 18"/>
              <a:gd name="T79" fmla="*/ 24 h 29"/>
              <a:gd name="T80" fmla="*/ 11 w 18"/>
              <a:gd name="T81" fmla="*/ 26 h 29"/>
              <a:gd name="T82" fmla="*/ 11 w 18"/>
              <a:gd name="T83" fmla="*/ 29 h 29"/>
              <a:gd name="T84" fmla="*/ 7 w 18"/>
              <a:gd name="T8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29">
                <a:moveTo>
                  <a:pt x="7" y="29"/>
                </a:moveTo>
                <a:cubicBezTo>
                  <a:pt x="7" y="26"/>
                  <a:pt x="7" y="26"/>
                  <a:pt x="7" y="26"/>
                </a:cubicBezTo>
                <a:cubicBezTo>
                  <a:pt x="5" y="26"/>
                  <a:pt x="4" y="26"/>
                  <a:pt x="3" y="25"/>
                </a:cubicBezTo>
                <a:cubicBezTo>
                  <a:pt x="2" y="25"/>
                  <a:pt x="1" y="25"/>
                  <a:pt x="0" y="24"/>
                </a:cubicBezTo>
                <a:cubicBezTo>
                  <a:pt x="0" y="19"/>
                  <a:pt x="0" y="19"/>
                  <a:pt x="0" y="19"/>
                </a:cubicBezTo>
                <a:cubicBezTo>
                  <a:pt x="6" y="19"/>
                  <a:pt x="6" y="19"/>
                  <a:pt x="6" y="19"/>
                </a:cubicBezTo>
                <a:cubicBezTo>
                  <a:pt x="6" y="19"/>
                  <a:pt x="6" y="20"/>
                  <a:pt x="7" y="20"/>
                </a:cubicBezTo>
                <a:cubicBezTo>
                  <a:pt x="7" y="20"/>
                  <a:pt x="7" y="21"/>
                  <a:pt x="8" y="21"/>
                </a:cubicBezTo>
                <a:cubicBezTo>
                  <a:pt x="9" y="21"/>
                  <a:pt x="9" y="20"/>
                  <a:pt x="9" y="20"/>
                </a:cubicBezTo>
                <a:cubicBezTo>
                  <a:pt x="10" y="20"/>
                  <a:pt x="10" y="20"/>
                  <a:pt x="10" y="19"/>
                </a:cubicBezTo>
                <a:cubicBezTo>
                  <a:pt x="9" y="19"/>
                  <a:pt x="9" y="19"/>
                  <a:pt x="9" y="19"/>
                </a:cubicBezTo>
                <a:cubicBezTo>
                  <a:pt x="9" y="19"/>
                  <a:pt x="9" y="18"/>
                  <a:pt x="8" y="18"/>
                </a:cubicBezTo>
                <a:cubicBezTo>
                  <a:pt x="7" y="17"/>
                  <a:pt x="6" y="17"/>
                  <a:pt x="5" y="17"/>
                </a:cubicBezTo>
                <a:cubicBezTo>
                  <a:pt x="3" y="16"/>
                  <a:pt x="3" y="15"/>
                  <a:pt x="2" y="15"/>
                </a:cubicBezTo>
                <a:cubicBezTo>
                  <a:pt x="1" y="14"/>
                  <a:pt x="1" y="14"/>
                  <a:pt x="0" y="13"/>
                </a:cubicBezTo>
                <a:cubicBezTo>
                  <a:pt x="0" y="12"/>
                  <a:pt x="0" y="11"/>
                  <a:pt x="0" y="10"/>
                </a:cubicBezTo>
                <a:cubicBezTo>
                  <a:pt x="0" y="9"/>
                  <a:pt x="0" y="8"/>
                  <a:pt x="0" y="8"/>
                </a:cubicBezTo>
                <a:cubicBezTo>
                  <a:pt x="0" y="7"/>
                  <a:pt x="1" y="6"/>
                  <a:pt x="1" y="6"/>
                </a:cubicBezTo>
                <a:cubicBezTo>
                  <a:pt x="2" y="5"/>
                  <a:pt x="3" y="4"/>
                  <a:pt x="4" y="4"/>
                </a:cubicBezTo>
                <a:cubicBezTo>
                  <a:pt x="5" y="4"/>
                  <a:pt x="6" y="3"/>
                  <a:pt x="7" y="3"/>
                </a:cubicBezTo>
                <a:cubicBezTo>
                  <a:pt x="7" y="0"/>
                  <a:pt x="7" y="0"/>
                  <a:pt x="7" y="0"/>
                </a:cubicBezTo>
                <a:cubicBezTo>
                  <a:pt x="11" y="0"/>
                  <a:pt x="11" y="0"/>
                  <a:pt x="11" y="0"/>
                </a:cubicBezTo>
                <a:cubicBezTo>
                  <a:pt x="11" y="3"/>
                  <a:pt x="11" y="3"/>
                  <a:pt x="11" y="3"/>
                </a:cubicBezTo>
                <a:cubicBezTo>
                  <a:pt x="12" y="3"/>
                  <a:pt x="12" y="3"/>
                  <a:pt x="13" y="4"/>
                </a:cubicBezTo>
                <a:cubicBezTo>
                  <a:pt x="14" y="4"/>
                  <a:pt x="14" y="4"/>
                  <a:pt x="15" y="4"/>
                </a:cubicBezTo>
                <a:cubicBezTo>
                  <a:pt x="16" y="4"/>
                  <a:pt x="16" y="4"/>
                  <a:pt x="17" y="4"/>
                </a:cubicBezTo>
                <a:cubicBezTo>
                  <a:pt x="17" y="5"/>
                  <a:pt x="17" y="5"/>
                  <a:pt x="18" y="5"/>
                </a:cubicBezTo>
                <a:cubicBezTo>
                  <a:pt x="18" y="10"/>
                  <a:pt x="18" y="10"/>
                  <a:pt x="18" y="10"/>
                </a:cubicBezTo>
                <a:cubicBezTo>
                  <a:pt x="12" y="10"/>
                  <a:pt x="12" y="10"/>
                  <a:pt x="12" y="10"/>
                </a:cubicBezTo>
                <a:cubicBezTo>
                  <a:pt x="12" y="10"/>
                  <a:pt x="12" y="9"/>
                  <a:pt x="11" y="9"/>
                </a:cubicBezTo>
                <a:cubicBezTo>
                  <a:pt x="11" y="9"/>
                  <a:pt x="11" y="9"/>
                  <a:pt x="10" y="9"/>
                </a:cubicBezTo>
                <a:cubicBezTo>
                  <a:pt x="10" y="9"/>
                  <a:pt x="9" y="9"/>
                  <a:pt x="9" y="9"/>
                </a:cubicBezTo>
                <a:cubicBezTo>
                  <a:pt x="9" y="9"/>
                  <a:pt x="8" y="9"/>
                  <a:pt x="8" y="10"/>
                </a:cubicBezTo>
                <a:cubicBezTo>
                  <a:pt x="9" y="10"/>
                  <a:pt x="9" y="10"/>
                  <a:pt x="9" y="10"/>
                </a:cubicBezTo>
                <a:cubicBezTo>
                  <a:pt x="9" y="11"/>
                  <a:pt x="10" y="11"/>
                  <a:pt x="10" y="11"/>
                </a:cubicBezTo>
                <a:cubicBezTo>
                  <a:pt x="11" y="11"/>
                  <a:pt x="12" y="12"/>
                  <a:pt x="13" y="12"/>
                </a:cubicBezTo>
                <a:cubicBezTo>
                  <a:pt x="14" y="12"/>
                  <a:pt x="15" y="13"/>
                  <a:pt x="16" y="14"/>
                </a:cubicBezTo>
                <a:cubicBezTo>
                  <a:pt x="17" y="14"/>
                  <a:pt x="17" y="15"/>
                  <a:pt x="18" y="16"/>
                </a:cubicBezTo>
                <a:cubicBezTo>
                  <a:pt x="18" y="16"/>
                  <a:pt x="18" y="18"/>
                  <a:pt x="18" y="19"/>
                </a:cubicBezTo>
                <a:cubicBezTo>
                  <a:pt x="18" y="21"/>
                  <a:pt x="18" y="23"/>
                  <a:pt x="16" y="24"/>
                </a:cubicBezTo>
                <a:cubicBezTo>
                  <a:pt x="15" y="25"/>
                  <a:pt x="13" y="26"/>
                  <a:pt x="11" y="26"/>
                </a:cubicBezTo>
                <a:cubicBezTo>
                  <a:pt x="11" y="29"/>
                  <a:pt x="11" y="29"/>
                  <a:pt x="11" y="29"/>
                </a:cubicBezTo>
                <a:lnTo>
                  <a:pt x="7" y="29"/>
                </a:lnTo>
                <a:close/>
              </a:path>
            </a:pathLst>
          </a:custGeom>
          <a:solidFill>
            <a:srgbClr val="00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7" name="Rectangle 103"/>
          <p:cNvSpPr>
            <a:spLocks noChangeArrowheads="1"/>
          </p:cNvSpPr>
          <p:nvPr/>
        </p:nvSpPr>
        <p:spPr bwMode="auto">
          <a:xfrm>
            <a:off x="10552970" y="3161558"/>
            <a:ext cx="7937" cy="71437"/>
          </a:xfrm>
          <a:prstGeom prst="rect">
            <a:avLst/>
          </a:prstGeom>
          <a:solidFill>
            <a:srgbClr val="8C52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8" name="Freeform 104"/>
          <p:cNvSpPr>
            <a:spLocks/>
          </p:cNvSpPr>
          <p:nvPr/>
        </p:nvSpPr>
        <p:spPr bwMode="auto">
          <a:xfrm>
            <a:off x="10456132" y="3180608"/>
            <a:ext cx="206375" cy="206375"/>
          </a:xfrm>
          <a:custGeom>
            <a:avLst/>
            <a:gdLst>
              <a:gd name="T0" fmla="*/ 27 w 55"/>
              <a:gd name="T1" fmla="*/ 14 h 55"/>
              <a:gd name="T2" fmla="*/ 0 w 55"/>
              <a:gd name="T3" fmla="*/ 24 h 55"/>
              <a:gd name="T4" fmla="*/ 23 w 55"/>
              <a:gd name="T5" fmla="*/ 55 h 55"/>
              <a:gd name="T6" fmla="*/ 27 w 55"/>
              <a:gd name="T7" fmla="*/ 53 h 55"/>
              <a:gd name="T8" fmla="*/ 32 w 55"/>
              <a:gd name="T9" fmla="*/ 55 h 55"/>
              <a:gd name="T10" fmla="*/ 55 w 55"/>
              <a:gd name="T11" fmla="*/ 24 h 55"/>
              <a:gd name="T12" fmla="*/ 27 w 55"/>
              <a:gd name="T13" fmla="*/ 14 h 55"/>
            </a:gdLst>
            <a:ahLst/>
            <a:cxnLst>
              <a:cxn ang="0">
                <a:pos x="T0" y="T1"/>
              </a:cxn>
              <a:cxn ang="0">
                <a:pos x="T2" y="T3"/>
              </a:cxn>
              <a:cxn ang="0">
                <a:pos x="T4" y="T5"/>
              </a:cxn>
              <a:cxn ang="0">
                <a:pos x="T6" y="T7"/>
              </a:cxn>
              <a:cxn ang="0">
                <a:pos x="T8" y="T9"/>
              </a:cxn>
              <a:cxn ang="0">
                <a:pos x="T10" y="T11"/>
              </a:cxn>
              <a:cxn ang="0">
                <a:pos x="T12" y="T13"/>
              </a:cxn>
            </a:cxnLst>
            <a:rect l="0" t="0" r="r" b="b"/>
            <a:pathLst>
              <a:path w="55" h="55">
                <a:moveTo>
                  <a:pt x="27" y="14"/>
                </a:moveTo>
                <a:cubicBezTo>
                  <a:pt x="27" y="5"/>
                  <a:pt x="0" y="0"/>
                  <a:pt x="0" y="24"/>
                </a:cubicBezTo>
                <a:cubicBezTo>
                  <a:pt x="0" y="48"/>
                  <a:pt x="20" y="55"/>
                  <a:pt x="23" y="55"/>
                </a:cubicBezTo>
                <a:cubicBezTo>
                  <a:pt x="25" y="55"/>
                  <a:pt x="27" y="53"/>
                  <a:pt x="27" y="53"/>
                </a:cubicBezTo>
                <a:cubicBezTo>
                  <a:pt x="27" y="53"/>
                  <a:pt x="29" y="55"/>
                  <a:pt x="32" y="55"/>
                </a:cubicBezTo>
                <a:cubicBezTo>
                  <a:pt x="34" y="55"/>
                  <a:pt x="55" y="48"/>
                  <a:pt x="55" y="24"/>
                </a:cubicBezTo>
                <a:cubicBezTo>
                  <a:pt x="55" y="0"/>
                  <a:pt x="27" y="5"/>
                  <a:pt x="27" y="14"/>
                </a:cubicBezTo>
                <a:close/>
              </a:path>
            </a:pathLst>
          </a:custGeom>
          <a:solidFill>
            <a:srgbClr val="D54C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9" name="Freeform 105"/>
          <p:cNvSpPr>
            <a:spLocks/>
          </p:cNvSpPr>
          <p:nvPr/>
        </p:nvSpPr>
        <p:spPr bwMode="auto">
          <a:xfrm>
            <a:off x="10552970" y="3161558"/>
            <a:ext cx="53975" cy="49212"/>
          </a:xfrm>
          <a:custGeom>
            <a:avLst/>
            <a:gdLst>
              <a:gd name="T0" fmla="*/ 1 w 14"/>
              <a:gd name="T1" fmla="*/ 12 h 13"/>
              <a:gd name="T2" fmla="*/ 14 w 14"/>
              <a:gd name="T3" fmla="*/ 0 h 13"/>
              <a:gd name="T4" fmla="*/ 1 w 14"/>
              <a:gd name="T5" fmla="*/ 12 h 13"/>
            </a:gdLst>
            <a:ahLst/>
            <a:cxnLst>
              <a:cxn ang="0">
                <a:pos x="T0" y="T1"/>
              </a:cxn>
              <a:cxn ang="0">
                <a:pos x="T2" y="T3"/>
              </a:cxn>
              <a:cxn ang="0">
                <a:pos x="T4" y="T5"/>
              </a:cxn>
            </a:cxnLst>
            <a:rect l="0" t="0" r="r" b="b"/>
            <a:pathLst>
              <a:path w="14" h="13">
                <a:moveTo>
                  <a:pt x="1" y="12"/>
                </a:moveTo>
                <a:cubicBezTo>
                  <a:pt x="1" y="12"/>
                  <a:pt x="0" y="1"/>
                  <a:pt x="14" y="0"/>
                </a:cubicBezTo>
                <a:cubicBezTo>
                  <a:pt x="13" y="7"/>
                  <a:pt x="8" y="13"/>
                  <a:pt x="1" y="12"/>
                </a:cubicBezTo>
                <a:close/>
              </a:path>
            </a:pathLst>
          </a:custGeom>
          <a:solidFill>
            <a:srgbClr val="019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0" name="Freeform 106"/>
          <p:cNvSpPr>
            <a:spLocks/>
          </p:cNvSpPr>
          <p:nvPr/>
        </p:nvSpPr>
        <p:spPr bwMode="auto">
          <a:xfrm>
            <a:off x="10557732" y="3180608"/>
            <a:ext cx="104775" cy="206375"/>
          </a:xfrm>
          <a:custGeom>
            <a:avLst/>
            <a:gdLst>
              <a:gd name="T0" fmla="*/ 0 w 28"/>
              <a:gd name="T1" fmla="*/ 14 h 55"/>
              <a:gd name="T2" fmla="*/ 28 w 28"/>
              <a:gd name="T3" fmla="*/ 24 h 55"/>
              <a:gd name="T4" fmla="*/ 5 w 28"/>
              <a:gd name="T5" fmla="*/ 55 h 55"/>
              <a:gd name="T6" fmla="*/ 0 w 28"/>
              <a:gd name="T7" fmla="*/ 53 h 55"/>
              <a:gd name="T8" fmla="*/ 0 w 28"/>
              <a:gd name="T9" fmla="*/ 14 h 55"/>
            </a:gdLst>
            <a:ahLst/>
            <a:cxnLst>
              <a:cxn ang="0">
                <a:pos x="T0" y="T1"/>
              </a:cxn>
              <a:cxn ang="0">
                <a:pos x="T2" y="T3"/>
              </a:cxn>
              <a:cxn ang="0">
                <a:pos x="T4" y="T5"/>
              </a:cxn>
              <a:cxn ang="0">
                <a:pos x="T6" y="T7"/>
              </a:cxn>
              <a:cxn ang="0">
                <a:pos x="T8" y="T9"/>
              </a:cxn>
            </a:cxnLst>
            <a:rect l="0" t="0" r="r" b="b"/>
            <a:pathLst>
              <a:path w="28" h="55">
                <a:moveTo>
                  <a:pt x="0" y="14"/>
                </a:moveTo>
                <a:cubicBezTo>
                  <a:pt x="0" y="5"/>
                  <a:pt x="28" y="0"/>
                  <a:pt x="28" y="24"/>
                </a:cubicBezTo>
                <a:cubicBezTo>
                  <a:pt x="28" y="48"/>
                  <a:pt x="7" y="55"/>
                  <a:pt x="5" y="55"/>
                </a:cubicBezTo>
                <a:cubicBezTo>
                  <a:pt x="2" y="55"/>
                  <a:pt x="0" y="53"/>
                  <a:pt x="0" y="53"/>
                </a:cubicBezTo>
                <a:lnTo>
                  <a:pt x="0" y="14"/>
                </a:lnTo>
                <a:close/>
              </a:path>
            </a:pathLst>
          </a:custGeom>
          <a:solidFill>
            <a:srgbClr val="E6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1" name="Freeform 107"/>
          <p:cNvSpPr>
            <a:spLocks/>
          </p:cNvSpPr>
          <p:nvPr/>
        </p:nvSpPr>
        <p:spPr bwMode="auto">
          <a:xfrm>
            <a:off x="10606945" y="3210770"/>
            <a:ext cx="52387" cy="63500"/>
          </a:xfrm>
          <a:custGeom>
            <a:avLst/>
            <a:gdLst>
              <a:gd name="T0" fmla="*/ 14 w 14"/>
              <a:gd name="T1" fmla="*/ 17 h 17"/>
              <a:gd name="T2" fmla="*/ 12 w 14"/>
              <a:gd name="T3" fmla="*/ 17 h 17"/>
              <a:gd name="T4" fmla="*/ 0 w 14"/>
              <a:gd name="T5" fmla="*/ 2 h 17"/>
              <a:gd name="T6" fmla="*/ 0 w 14"/>
              <a:gd name="T7" fmla="*/ 0 h 17"/>
              <a:gd name="T8" fmla="*/ 14 w 14"/>
              <a:gd name="T9" fmla="*/ 17 h 17"/>
            </a:gdLst>
            <a:ahLst/>
            <a:cxnLst>
              <a:cxn ang="0">
                <a:pos x="T0" y="T1"/>
              </a:cxn>
              <a:cxn ang="0">
                <a:pos x="T2" y="T3"/>
              </a:cxn>
              <a:cxn ang="0">
                <a:pos x="T4" y="T5"/>
              </a:cxn>
              <a:cxn ang="0">
                <a:pos x="T6" y="T7"/>
              </a:cxn>
              <a:cxn ang="0">
                <a:pos x="T8" y="T9"/>
              </a:cxn>
            </a:cxnLst>
            <a:rect l="0" t="0" r="r" b="b"/>
            <a:pathLst>
              <a:path w="14" h="17">
                <a:moveTo>
                  <a:pt x="14" y="17"/>
                </a:moveTo>
                <a:cubicBezTo>
                  <a:pt x="12" y="17"/>
                  <a:pt x="12" y="17"/>
                  <a:pt x="12" y="17"/>
                </a:cubicBezTo>
                <a:cubicBezTo>
                  <a:pt x="12" y="2"/>
                  <a:pt x="1" y="2"/>
                  <a:pt x="0" y="2"/>
                </a:cubicBezTo>
                <a:cubicBezTo>
                  <a:pt x="0" y="0"/>
                  <a:pt x="0" y="0"/>
                  <a:pt x="0" y="0"/>
                </a:cubicBezTo>
                <a:cubicBezTo>
                  <a:pt x="5" y="0"/>
                  <a:pt x="14" y="4"/>
                  <a:pt x="14"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2" name="Freeform 108"/>
          <p:cNvSpPr>
            <a:spLocks/>
          </p:cNvSpPr>
          <p:nvPr/>
        </p:nvSpPr>
        <p:spPr bwMode="auto">
          <a:xfrm>
            <a:off x="10599007" y="3391745"/>
            <a:ext cx="176212" cy="165100"/>
          </a:xfrm>
          <a:custGeom>
            <a:avLst/>
            <a:gdLst>
              <a:gd name="T0" fmla="*/ 38 w 47"/>
              <a:gd name="T1" fmla="*/ 35 h 44"/>
              <a:gd name="T2" fmla="*/ 41 w 47"/>
              <a:gd name="T3" fmla="*/ 9 h 44"/>
              <a:gd name="T4" fmla="*/ 15 w 47"/>
              <a:gd name="T5" fmla="*/ 7 h 44"/>
              <a:gd name="T6" fmla="*/ 0 w 47"/>
              <a:gd name="T7" fmla="*/ 34 h 44"/>
              <a:gd name="T8" fmla="*/ 4 w 47"/>
              <a:gd name="T9" fmla="*/ 39 h 44"/>
              <a:gd name="T10" fmla="*/ 4 w 47"/>
              <a:gd name="T11" fmla="*/ 39 h 44"/>
              <a:gd name="T12" fmla="*/ 9 w 47"/>
              <a:gd name="T13" fmla="*/ 44 h 44"/>
              <a:gd name="T14" fmla="*/ 31 w 47"/>
              <a:gd name="T15" fmla="*/ 38 h 44"/>
              <a:gd name="T16" fmla="*/ 38 w 47"/>
              <a:gd name="T17"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4">
                <a:moveTo>
                  <a:pt x="38" y="35"/>
                </a:moveTo>
                <a:cubicBezTo>
                  <a:pt x="46" y="28"/>
                  <a:pt x="47" y="17"/>
                  <a:pt x="41" y="9"/>
                </a:cubicBezTo>
                <a:cubicBezTo>
                  <a:pt x="34" y="1"/>
                  <a:pt x="23" y="0"/>
                  <a:pt x="15" y="7"/>
                </a:cubicBezTo>
                <a:cubicBezTo>
                  <a:pt x="4" y="16"/>
                  <a:pt x="10" y="26"/>
                  <a:pt x="0" y="34"/>
                </a:cubicBezTo>
                <a:cubicBezTo>
                  <a:pt x="4" y="39"/>
                  <a:pt x="4" y="39"/>
                  <a:pt x="4" y="39"/>
                </a:cubicBezTo>
                <a:cubicBezTo>
                  <a:pt x="4" y="39"/>
                  <a:pt x="4" y="39"/>
                  <a:pt x="4" y="39"/>
                </a:cubicBezTo>
                <a:cubicBezTo>
                  <a:pt x="9" y="44"/>
                  <a:pt x="9" y="44"/>
                  <a:pt x="9" y="44"/>
                </a:cubicBezTo>
                <a:cubicBezTo>
                  <a:pt x="16" y="38"/>
                  <a:pt x="23" y="41"/>
                  <a:pt x="31" y="38"/>
                </a:cubicBezTo>
                <a:cubicBezTo>
                  <a:pt x="33" y="38"/>
                  <a:pt x="36" y="37"/>
                  <a:pt x="38" y="35"/>
                </a:cubicBezTo>
                <a:close/>
              </a:path>
            </a:pathLst>
          </a:custGeom>
          <a:solidFill>
            <a:srgbClr val="FEE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3" name="Freeform 109"/>
          <p:cNvSpPr>
            <a:spLocks/>
          </p:cNvSpPr>
          <p:nvPr/>
        </p:nvSpPr>
        <p:spPr bwMode="auto">
          <a:xfrm>
            <a:off x="10546620" y="3515570"/>
            <a:ext cx="90487" cy="90487"/>
          </a:xfrm>
          <a:custGeom>
            <a:avLst/>
            <a:gdLst>
              <a:gd name="T0" fmla="*/ 15 w 24"/>
              <a:gd name="T1" fmla="*/ 23 h 24"/>
              <a:gd name="T2" fmla="*/ 9 w 24"/>
              <a:gd name="T3" fmla="*/ 22 h 24"/>
              <a:gd name="T4" fmla="*/ 1 w 24"/>
              <a:gd name="T5" fmla="*/ 13 h 24"/>
              <a:gd name="T6" fmla="*/ 2 w 24"/>
              <a:gd name="T7" fmla="*/ 7 h 24"/>
              <a:gd name="T8" fmla="*/ 9 w 24"/>
              <a:gd name="T9" fmla="*/ 2 h 24"/>
              <a:gd name="T10" fmla="*/ 15 w 24"/>
              <a:gd name="T11" fmla="*/ 2 h 24"/>
              <a:gd name="T12" fmla="*/ 22 w 24"/>
              <a:gd name="T13" fmla="*/ 11 h 24"/>
              <a:gd name="T14" fmla="*/ 22 w 24"/>
              <a:gd name="T15" fmla="*/ 17 h 24"/>
              <a:gd name="T16" fmla="*/ 15 w 24"/>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5" y="23"/>
                </a:moveTo>
                <a:cubicBezTo>
                  <a:pt x="13" y="24"/>
                  <a:pt x="10" y="24"/>
                  <a:pt x="9" y="22"/>
                </a:cubicBezTo>
                <a:cubicBezTo>
                  <a:pt x="1" y="13"/>
                  <a:pt x="1" y="13"/>
                  <a:pt x="1" y="13"/>
                </a:cubicBezTo>
                <a:cubicBezTo>
                  <a:pt x="0" y="12"/>
                  <a:pt x="0" y="9"/>
                  <a:pt x="2" y="7"/>
                </a:cubicBezTo>
                <a:cubicBezTo>
                  <a:pt x="9" y="2"/>
                  <a:pt x="9" y="2"/>
                  <a:pt x="9" y="2"/>
                </a:cubicBezTo>
                <a:cubicBezTo>
                  <a:pt x="11" y="0"/>
                  <a:pt x="13" y="0"/>
                  <a:pt x="15" y="2"/>
                </a:cubicBezTo>
                <a:cubicBezTo>
                  <a:pt x="22" y="11"/>
                  <a:pt x="22" y="11"/>
                  <a:pt x="22" y="11"/>
                </a:cubicBezTo>
                <a:cubicBezTo>
                  <a:pt x="24" y="13"/>
                  <a:pt x="23" y="15"/>
                  <a:pt x="22" y="17"/>
                </a:cubicBezTo>
                <a:lnTo>
                  <a:pt x="15" y="23"/>
                </a:lnTo>
                <a:close/>
              </a:path>
            </a:pathLst>
          </a:custGeom>
          <a:solidFill>
            <a:srgbClr val="077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4" name="Freeform 110"/>
          <p:cNvSpPr>
            <a:spLocks/>
          </p:cNvSpPr>
          <p:nvPr/>
        </p:nvSpPr>
        <p:spPr bwMode="auto">
          <a:xfrm>
            <a:off x="10606945" y="3455245"/>
            <a:ext cx="63500" cy="79375"/>
          </a:xfrm>
          <a:custGeom>
            <a:avLst/>
            <a:gdLst>
              <a:gd name="T0" fmla="*/ 1 w 17"/>
              <a:gd name="T1" fmla="*/ 21 h 21"/>
              <a:gd name="T2" fmla="*/ 0 w 17"/>
              <a:gd name="T3" fmla="*/ 20 h 21"/>
              <a:gd name="T4" fmla="*/ 16 w 17"/>
              <a:gd name="T5" fmla="*/ 0 h 21"/>
              <a:gd name="T6" fmla="*/ 17 w 17"/>
              <a:gd name="T7" fmla="*/ 1 h 21"/>
              <a:gd name="T8" fmla="*/ 1 w 17"/>
              <a:gd name="T9" fmla="*/ 21 h 21"/>
            </a:gdLst>
            <a:ahLst/>
            <a:cxnLst>
              <a:cxn ang="0">
                <a:pos x="T0" y="T1"/>
              </a:cxn>
              <a:cxn ang="0">
                <a:pos x="T2" y="T3"/>
              </a:cxn>
              <a:cxn ang="0">
                <a:pos x="T4" y="T5"/>
              </a:cxn>
              <a:cxn ang="0">
                <a:pos x="T6" y="T7"/>
              </a:cxn>
              <a:cxn ang="0">
                <a:pos x="T8" y="T9"/>
              </a:cxn>
            </a:cxnLst>
            <a:rect l="0" t="0" r="r" b="b"/>
            <a:pathLst>
              <a:path w="17" h="21">
                <a:moveTo>
                  <a:pt x="1" y="21"/>
                </a:moveTo>
                <a:cubicBezTo>
                  <a:pt x="0" y="20"/>
                  <a:pt x="0" y="20"/>
                  <a:pt x="0" y="20"/>
                </a:cubicBezTo>
                <a:cubicBezTo>
                  <a:pt x="9" y="13"/>
                  <a:pt x="16" y="0"/>
                  <a:pt x="16" y="0"/>
                </a:cubicBezTo>
                <a:cubicBezTo>
                  <a:pt x="17" y="1"/>
                  <a:pt x="17" y="1"/>
                  <a:pt x="17" y="1"/>
                </a:cubicBezTo>
                <a:cubicBezTo>
                  <a:pt x="17" y="1"/>
                  <a:pt x="10" y="14"/>
                  <a:pt x="1"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5" name="Freeform 111"/>
          <p:cNvSpPr>
            <a:spLocks/>
          </p:cNvSpPr>
          <p:nvPr/>
        </p:nvSpPr>
        <p:spPr bwMode="auto">
          <a:xfrm>
            <a:off x="10621232" y="3499695"/>
            <a:ext cx="82550" cy="49212"/>
          </a:xfrm>
          <a:custGeom>
            <a:avLst/>
            <a:gdLst>
              <a:gd name="T0" fmla="*/ 0 w 22"/>
              <a:gd name="T1" fmla="*/ 12 h 13"/>
              <a:gd name="T2" fmla="*/ 22 w 22"/>
              <a:gd name="T3" fmla="*/ 0 h 13"/>
              <a:gd name="T4" fmla="*/ 22 w 22"/>
              <a:gd name="T5" fmla="*/ 1 h 13"/>
              <a:gd name="T6" fmla="*/ 0 w 22"/>
              <a:gd name="T7" fmla="*/ 13 h 13"/>
              <a:gd name="T8" fmla="*/ 0 w 22"/>
              <a:gd name="T9" fmla="*/ 12 h 13"/>
            </a:gdLst>
            <a:ahLst/>
            <a:cxnLst>
              <a:cxn ang="0">
                <a:pos x="T0" y="T1"/>
              </a:cxn>
              <a:cxn ang="0">
                <a:pos x="T2" y="T3"/>
              </a:cxn>
              <a:cxn ang="0">
                <a:pos x="T4" y="T5"/>
              </a:cxn>
              <a:cxn ang="0">
                <a:pos x="T6" y="T7"/>
              </a:cxn>
              <a:cxn ang="0">
                <a:pos x="T8" y="T9"/>
              </a:cxn>
            </a:cxnLst>
            <a:rect l="0" t="0" r="r" b="b"/>
            <a:pathLst>
              <a:path w="22" h="13">
                <a:moveTo>
                  <a:pt x="0" y="12"/>
                </a:moveTo>
                <a:cubicBezTo>
                  <a:pt x="8" y="4"/>
                  <a:pt x="22" y="0"/>
                  <a:pt x="22" y="0"/>
                </a:cubicBezTo>
                <a:cubicBezTo>
                  <a:pt x="22" y="1"/>
                  <a:pt x="22" y="1"/>
                  <a:pt x="22" y="1"/>
                </a:cubicBezTo>
                <a:cubicBezTo>
                  <a:pt x="22" y="1"/>
                  <a:pt x="9" y="6"/>
                  <a:pt x="0" y="13"/>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6" name="Freeform 112"/>
          <p:cNvSpPr>
            <a:spLocks/>
          </p:cNvSpPr>
          <p:nvPr/>
        </p:nvSpPr>
        <p:spPr bwMode="auto">
          <a:xfrm>
            <a:off x="10654570" y="3466358"/>
            <a:ext cx="53975" cy="44450"/>
          </a:xfrm>
          <a:custGeom>
            <a:avLst/>
            <a:gdLst>
              <a:gd name="T0" fmla="*/ 4 w 14"/>
              <a:gd name="T1" fmla="*/ 6 h 12"/>
              <a:gd name="T2" fmla="*/ 4 w 14"/>
              <a:gd name="T3" fmla="*/ 6 h 12"/>
              <a:gd name="T4" fmla="*/ 5 w 14"/>
              <a:gd name="T5" fmla="*/ 4 h 12"/>
              <a:gd name="T6" fmla="*/ 5 w 14"/>
              <a:gd name="T7" fmla="*/ 3 h 12"/>
              <a:gd name="T8" fmla="*/ 6 w 14"/>
              <a:gd name="T9" fmla="*/ 2 h 12"/>
              <a:gd name="T10" fmla="*/ 5 w 14"/>
              <a:gd name="T11" fmla="*/ 2 h 12"/>
              <a:gd name="T12" fmla="*/ 5 w 14"/>
              <a:gd name="T13" fmla="*/ 2 h 12"/>
              <a:gd name="T14" fmla="*/ 2 w 14"/>
              <a:gd name="T15" fmla="*/ 1 h 12"/>
              <a:gd name="T16" fmla="*/ 0 w 14"/>
              <a:gd name="T17" fmla="*/ 0 h 12"/>
              <a:gd name="T18" fmla="*/ 0 w 14"/>
              <a:gd name="T19" fmla="*/ 0 h 12"/>
              <a:gd name="T20" fmla="*/ 2 w 14"/>
              <a:gd name="T21" fmla="*/ 0 h 12"/>
              <a:gd name="T22" fmla="*/ 5 w 14"/>
              <a:gd name="T23" fmla="*/ 1 h 12"/>
              <a:gd name="T24" fmla="*/ 6 w 14"/>
              <a:gd name="T25" fmla="*/ 1 h 12"/>
              <a:gd name="T26" fmla="*/ 7 w 14"/>
              <a:gd name="T27" fmla="*/ 2 h 12"/>
              <a:gd name="T28" fmla="*/ 6 w 14"/>
              <a:gd name="T29" fmla="*/ 4 h 12"/>
              <a:gd name="T30" fmla="*/ 6 w 14"/>
              <a:gd name="T31" fmla="*/ 5 h 12"/>
              <a:gd name="T32" fmla="*/ 5 w 14"/>
              <a:gd name="T33" fmla="*/ 5 h 12"/>
              <a:gd name="T34" fmla="*/ 5 w 14"/>
              <a:gd name="T35" fmla="*/ 5 h 12"/>
              <a:gd name="T36" fmla="*/ 6 w 14"/>
              <a:gd name="T37" fmla="*/ 5 h 12"/>
              <a:gd name="T38" fmla="*/ 8 w 14"/>
              <a:gd name="T39" fmla="*/ 6 h 12"/>
              <a:gd name="T40" fmla="*/ 8 w 14"/>
              <a:gd name="T41" fmla="*/ 7 h 12"/>
              <a:gd name="T42" fmla="*/ 8 w 14"/>
              <a:gd name="T43" fmla="*/ 7 h 12"/>
              <a:gd name="T44" fmla="*/ 8 w 14"/>
              <a:gd name="T45" fmla="*/ 8 h 12"/>
              <a:gd name="T46" fmla="*/ 14 w 14"/>
              <a:gd name="T47" fmla="*/ 11 h 12"/>
              <a:gd name="T48" fmla="*/ 13 w 14"/>
              <a:gd name="T49" fmla="*/ 12 h 12"/>
              <a:gd name="T50" fmla="*/ 8 w 14"/>
              <a:gd name="T51" fmla="*/ 9 h 12"/>
              <a:gd name="T52" fmla="*/ 7 w 14"/>
              <a:gd name="T53" fmla="*/ 7 h 12"/>
              <a:gd name="T54" fmla="*/ 7 w 14"/>
              <a:gd name="T55" fmla="*/ 7 h 12"/>
              <a:gd name="T56" fmla="*/ 7 w 14"/>
              <a:gd name="T57" fmla="*/ 6 h 12"/>
              <a:gd name="T58" fmla="*/ 7 w 14"/>
              <a:gd name="T59" fmla="*/ 6 h 12"/>
              <a:gd name="T60" fmla="*/ 6 w 14"/>
              <a:gd name="T61" fmla="*/ 6 h 12"/>
              <a:gd name="T62" fmla="*/ 5 w 14"/>
              <a:gd name="T63" fmla="*/ 6 h 12"/>
              <a:gd name="T64" fmla="*/ 4 w 14"/>
              <a:gd name="T6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2">
                <a:moveTo>
                  <a:pt x="4" y="6"/>
                </a:moveTo>
                <a:cubicBezTo>
                  <a:pt x="4" y="6"/>
                  <a:pt x="4" y="6"/>
                  <a:pt x="4" y="6"/>
                </a:cubicBezTo>
                <a:cubicBezTo>
                  <a:pt x="4" y="5"/>
                  <a:pt x="4" y="4"/>
                  <a:pt x="5" y="4"/>
                </a:cubicBezTo>
                <a:cubicBezTo>
                  <a:pt x="5" y="3"/>
                  <a:pt x="5" y="3"/>
                  <a:pt x="5" y="3"/>
                </a:cubicBezTo>
                <a:cubicBezTo>
                  <a:pt x="6" y="3"/>
                  <a:pt x="6" y="2"/>
                  <a:pt x="6" y="2"/>
                </a:cubicBezTo>
                <a:cubicBezTo>
                  <a:pt x="5" y="2"/>
                  <a:pt x="5" y="2"/>
                  <a:pt x="5" y="2"/>
                </a:cubicBezTo>
                <a:cubicBezTo>
                  <a:pt x="5" y="2"/>
                  <a:pt x="5" y="2"/>
                  <a:pt x="5" y="2"/>
                </a:cubicBezTo>
                <a:cubicBezTo>
                  <a:pt x="4" y="1"/>
                  <a:pt x="3" y="1"/>
                  <a:pt x="2" y="1"/>
                </a:cubicBezTo>
                <a:cubicBezTo>
                  <a:pt x="1" y="1"/>
                  <a:pt x="1" y="1"/>
                  <a:pt x="0" y="0"/>
                </a:cubicBezTo>
                <a:cubicBezTo>
                  <a:pt x="0" y="0"/>
                  <a:pt x="0" y="0"/>
                  <a:pt x="0" y="0"/>
                </a:cubicBezTo>
                <a:cubicBezTo>
                  <a:pt x="1" y="0"/>
                  <a:pt x="2" y="0"/>
                  <a:pt x="2" y="0"/>
                </a:cubicBezTo>
                <a:cubicBezTo>
                  <a:pt x="3" y="0"/>
                  <a:pt x="4" y="0"/>
                  <a:pt x="5" y="1"/>
                </a:cubicBezTo>
                <a:cubicBezTo>
                  <a:pt x="6" y="1"/>
                  <a:pt x="6" y="1"/>
                  <a:pt x="6" y="1"/>
                </a:cubicBezTo>
                <a:cubicBezTo>
                  <a:pt x="6" y="1"/>
                  <a:pt x="7" y="1"/>
                  <a:pt x="7" y="2"/>
                </a:cubicBezTo>
                <a:cubicBezTo>
                  <a:pt x="7" y="3"/>
                  <a:pt x="6" y="4"/>
                  <a:pt x="6" y="4"/>
                </a:cubicBezTo>
                <a:cubicBezTo>
                  <a:pt x="6" y="5"/>
                  <a:pt x="6" y="5"/>
                  <a:pt x="6" y="5"/>
                </a:cubicBezTo>
                <a:cubicBezTo>
                  <a:pt x="5" y="5"/>
                  <a:pt x="5" y="5"/>
                  <a:pt x="5" y="5"/>
                </a:cubicBezTo>
                <a:cubicBezTo>
                  <a:pt x="5" y="5"/>
                  <a:pt x="5" y="5"/>
                  <a:pt x="5" y="5"/>
                </a:cubicBezTo>
                <a:cubicBezTo>
                  <a:pt x="6" y="5"/>
                  <a:pt x="6" y="5"/>
                  <a:pt x="6" y="5"/>
                </a:cubicBezTo>
                <a:cubicBezTo>
                  <a:pt x="7" y="5"/>
                  <a:pt x="7" y="5"/>
                  <a:pt x="8" y="6"/>
                </a:cubicBezTo>
                <a:cubicBezTo>
                  <a:pt x="8" y="6"/>
                  <a:pt x="8" y="7"/>
                  <a:pt x="8" y="7"/>
                </a:cubicBezTo>
                <a:cubicBezTo>
                  <a:pt x="8" y="7"/>
                  <a:pt x="8" y="7"/>
                  <a:pt x="8" y="7"/>
                </a:cubicBezTo>
                <a:cubicBezTo>
                  <a:pt x="8" y="8"/>
                  <a:pt x="8" y="8"/>
                  <a:pt x="8" y="8"/>
                </a:cubicBezTo>
                <a:cubicBezTo>
                  <a:pt x="10" y="10"/>
                  <a:pt x="12" y="11"/>
                  <a:pt x="14" y="11"/>
                </a:cubicBezTo>
                <a:cubicBezTo>
                  <a:pt x="13" y="12"/>
                  <a:pt x="13" y="12"/>
                  <a:pt x="13" y="12"/>
                </a:cubicBezTo>
                <a:cubicBezTo>
                  <a:pt x="12" y="12"/>
                  <a:pt x="9" y="10"/>
                  <a:pt x="8" y="9"/>
                </a:cubicBezTo>
                <a:cubicBezTo>
                  <a:pt x="7" y="8"/>
                  <a:pt x="7" y="8"/>
                  <a:pt x="7" y="7"/>
                </a:cubicBezTo>
                <a:cubicBezTo>
                  <a:pt x="7" y="7"/>
                  <a:pt x="7" y="7"/>
                  <a:pt x="7" y="7"/>
                </a:cubicBezTo>
                <a:cubicBezTo>
                  <a:pt x="7" y="6"/>
                  <a:pt x="7" y="6"/>
                  <a:pt x="7" y="6"/>
                </a:cubicBezTo>
                <a:cubicBezTo>
                  <a:pt x="7" y="6"/>
                  <a:pt x="7" y="6"/>
                  <a:pt x="7" y="6"/>
                </a:cubicBezTo>
                <a:cubicBezTo>
                  <a:pt x="7" y="6"/>
                  <a:pt x="7" y="6"/>
                  <a:pt x="6" y="6"/>
                </a:cubicBezTo>
                <a:cubicBezTo>
                  <a:pt x="6" y="6"/>
                  <a:pt x="5" y="6"/>
                  <a:pt x="5" y="6"/>
                </a:cubicBezTo>
                <a:cubicBezTo>
                  <a:pt x="5" y="6"/>
                  <a:pt x="4"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7" name="Freeform 113"/>
          <p:cNvSpPr>
            <a:spLocks/>
          </p:cNvSpPr>
          <p:nvPr/>
        </p:nvSpPr>
        <p:spPr bwMode="auto">
          <a:xfrm>
            <a:off x="10565670" y="3537795"/>
            <a:ext cx="71437" cy="68262"/>
          </a:xfrm>
          <a:custGeom>
            <a:avLst/>
            <a:gdLst>
              <a:gd name="T0" fmla="*/ 4 w 19"/>
              <a:gd name="T1" fmla="*/ 16 h 18"/>
              <a:gd name="T2" fmla="*/ 10 w 19"/>
              <a:gd name="T3" fmla="*/ 17 h 18"/>
              <a:gd name="T4" fmla="*/ 17 w 19"/>
              <a:gd name="T5" fmla="*/ 11 h 18"/>
              <a:gd name="T6" fmla="*/ 17 w 19"/>
              <a:gd name="T7" fmla="*/ 5 h 18"/>
              <a:gd name="T8" fmla="*/ 13 w 19"/>
              <a:gd name="T9" fmla="*/ 0 h 18"/>
              <a:gd name="T10" fmla="*/ 0 w 19"/>
              <a:gd name="T11" fmla="*/ 12 h 18"/>
              <a:gd name="T12" fmla="*/ 4 w 19"/>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19" h="18">
                <a:moveTo>
                  <a:pt x="4" y="16"/>
                </a:moveTo>
                <a:cubicBezTo>
                  <a:pt x="5" y="18"/>
                  <a:pt x="8" y="18"/>
                  <a:pt x="10" y="17"/>
                </a:cubicBezTo>
                <a:cubicBezTo>
                  <a:pt x="17" y="11"/>
                  <a:pt x="17" y="11"/>
                  <a:pt x="17" y="11"/>
                </a:cubicBezTo>
                <a:cubicBezTo>
                  <a:pt x="18" y="9"/>
                  <a:pt x="19" y="7"/>
                  <a:pt x="17" y="5"/>
                </a:cubicBezTo>
                <a:cubicBezTo>
                  <a:pt x="13" y="0"/>
                  <a:pt x="13" y="0"/>
                  <a:pt x="13" y="0"/>
                </a:cubicBezTo>
                <a:cubicBezTo>
                  <a:pt x="0" y="12"/>
                  <a:pt x="0" y="12"/>
                  <a:pt x="0" y="12"/>
                </a:cubicBezTo>
                <a:lnTo>
                  <a:pt x="4" y="16"/>
                </a:lnTo>
                <a:close/>
              </a:path>
            </a:pathLst>
          </a:custGeom>
          <a:solidFill>
            <a:srgbClr val="028D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8" name="Freeform 114"/>
          <p:cNvSpPr>
            <a:spLocks/>
          </p:cNvSpPr>
          <p:nvPr/>
        </p:nvSpPr>
        <p:spPr bwMode="auto">
          <a:xfrm>
            <a:off x="10583132" y="3518745"/>
            <a:ext cx="46037" cy="57150"/>
          </a:xfrm>
          <a:custGeom>
            <a:avLst/>
            <a:gdLst>
              <a:gd name="T0" fmla="*/ 26 w 29"/>
              <a:gd name="T1" fmla="*/ 36 h 36"/>
              <a:gd name="T2" fmla="*/ 0 w 29"/>
              <a:gd name="T3" fmla="*/ 3 h 36"/>
              <a:gd name="T4" fmla="*/ 3 w 29"/>
              <a:gd name="T5" fmla="*/ 0 h 36"/>
              <a:gd name="T6" fmla="*/ 29 w 29"/>
              <a:gd name="T7" fmla="*/ 33 h 36"/>
              <a:gd name="T8" fmla="*/ 26 w 29"/>
              <a:gd name="T9" fmla="*/ 36 h 36"/>
            </a:gdLst>
            <a:ahLst/>
            <a:cxnLst>
              <a:cxn ang="0">
                <a:pos x="T0" y="T1"/>
              </a:cxn>
              <a:cxn ang="0">
                <a:pos x="T2" y="T3"/>
              </a:cxn>
              <a:cxn ang="0">
                <a:pos x="T4" y="T5"/>
              </a:cxn>
              <a:cxn ang="0">
                <a:pos x="T6" y="T7"/>
              </a:cxn>
              <a:cxn ang="0">
                <a:pos x="T8" y="T9"/>
              </a:cxn>
            </a:cxnLst>
            <a:rect l="0" t="0" r="r" b="b"/>
            <a:pathLst>
              <a:path w="29" h="36">
                <a:moveTo>
                  <a:pt x="26" y="36"/>
                </a:moveTo>
                <a:lnTo>
                  <a:pt x="0" y="3"/>
                </a:lnTo>
                <a:lnTo>
                  <a:pt x="3" y="0"/>
                </a:lnTo>
                <a:lnTo>
                  <a:pt x="29" y="33"/>
                </a:lnTo>
                <a:lnTo>
                  <a:pt x="26" y="36"/>
                </a:lnTo>
                <a:close/>
              </a:path>
            </a:pathLst>
          </a:custGeom>
          <a:solidFill>
            <a:srgbClr val="077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9" name="Freeform 115"/>
          <p:cNvSpPr>
            <a:spLocks/>
          </p:cNvSpPr>
          <p:nvPr/>
        </p:nvSpPr>
        <p:spPr bwMode="auto">
          <a:xfrm>
            <a:off x="10572020" y="3529858"/>
            <a:ext cx="49212" cy="53975"/>
          </a:xfrm>
          <a:custGeom>
            <a:avLst/>
            <a:gdLst>
              <a:gd name="T0" fmla="*/ 26 w 31"/>
              <a:gd name="T1" fmla="*/ 34 h 34"/>
              <a:gd name="T2" fmla="*/ 0 w 31"/>
              <a:gd name="T3" fmla="*/ 3 h 34"/>
              <a:gd name="T4" fmla="*/ 3 w 31"/>
              <a:gd name="T5" fmla="*/ 0 h 34"/>
              <a:gd name="T6" fmla="*/ 31 w 31"/>
              <a:gd name="T7" fmla="*/ 31 h 34"/>
              <a:gd name="T8" fmla="*/ 26 w 31"/>
              <a:gd name="T9" fmla="*/ 34 h 34"/>
            </a:gdLst>
            <a:ahLst/>
            <a:cxnLst>
              <a:cxn ang="0">
                <a:pos x="T0" y="T1"/>
              </a:cxn>
              <a:cxn ang="0">
                <a:pos x="T2" y="T3"/>
              </a:cxn>
              <a:cxn ang="0">
                <a:pos x="T4" y="T5"/>
              </a:cxn>
              <a:cxn ang="0">
                <a:pos x="T6" y="T7"/>
              </a:cxn>
              <a:cxn ang="0">
                <a:pos x="T8" y="T9"/>
              </a:cxn>
            </a:cxnLst>
            <a:rect l="0" t="0" r="r" b="b"/>
            <a:pathLst>
              <a:path w="31" h="34">
                <a:moveTo>
                  <a:pt x="26" y="34"/>
                </a:moveTo>
                <a:lnTo>
                  <a:pt x="0" y="3"/>
                </a:lnTo>
                <a:lnTo>
                  <a:pt x="3" y="0"/>
                </a:lnTo>
                <a:lnTo>
                  <a:pt x="31" y="31"/>
                </a:lnTo>
                <a:lnTo>
                  <a:pt x="26" y="34"/>
                </a:lnTo>
                <a:close/>
              </a:path>
            </a:pathLst>
          </a:custGeom>
          <a:solidFill>
            <a:srgbClr val="077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0" name="Freeform 116"/>
          <p:cNvSpPr>
            <a:spLocks/>
          </p:cNvSpPr>
          <p:nvPr/>
        </p:nvSpPr>
        <p:spPr bwMode="auto">
          <a:xfrm>
            <a:off x="10560907" y="3537795"/>
            <a:ext cx="49212" cy="57150"/>
          </a:xfrm>
          <a:custGeom>
            <a:avLst/>
            <a:gdLst>
              <a:gd name="T0" fmla="*/ 26 w 31"/>
              <a:gd name="T1" fmla="*/ 36 h 36"/>
              <a:gd name="T2" fmla="*/ 0 w 31"/>
              <a:gd name="T3" fmla="*/ 2 h 36"/>
              <a:gd name="T4" fmla="*/ 3 w 31"/>
              <a:gd name="T5" fmla="*/ 0 h 36"/>
              <a:gd name="T6" fmla="*/ 31 w 31"/>
              <a:gd name="T7" fmla="*/ 33 h 36"/>
              <a:gd name="T8" fmla="*/ 26 w 31"/>
              <a:gd name="T9" fmla="*/ 36 h 36"/>
            </a:gdLst>
            <a:ahLst/>
            <a:cxnLst>
              <a:cxn ang="0">
                <a:pos x="T0" y="T1"/>
              </a:cxn>
              <a:cxn ang="0">
                <a:pos x="T2" y="T3"/>
              </a:cxn>
              <a:cxn ang="0">
                <a:pos x="T4" y="T5"/>
              </a:cxn>
              <a:cxn ang="0">
                <a:pos x="T6" y="T7"/>
              </a:cxn>
              <a:cxn ang="0">
                <a:pos x="T8" y="T9"/>
              </a:cxn>
            </a:cxnLst>
            <a:rect l="0" t="0" r="r" b="b"/>
            <a:pathLst>
              <a:path w="31" h="36">
                <a:moveTo>
                  <a:pt x="26" y="36"/>
                </a:moveTo>
                <a:lnTo>
                  <a:pt x="0" y="2"/>
                </a:lnTo>
                <a:lnTo>
                  <a:pt x="3" y="0"/>
                </a:lnTo>
                <a:lnTo>
                  <a:pt x="31" y="33"/>
                </a:lnTo>
                <a:lnTo>
                  <a:pt x="26" y="36"/>
                </a:lnTo>
                <a:close/>
              </a:path>
            </a:pathLst>
          </a:custGeom>
          <a:solidFill>
            <a:srgbClr val="077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1" name="Freeform 117"/>
          <p:cNvSpPr>
            <a:spLocks/>
          </p:cNvSpPr>
          <p:nvPr/>
        </p:nvSpPr>
        <p:spPr bwMode="auto">
          <a:xfrm>
            <a:off x="10549795" y="3545733"/>
            <a:ext cx="49212" cy="55562"/>
          </a:xfrm>
          <a:custGeom>
            <a:avLst/>
            <a:gdLst>
              <a:gd name="T0" fmla="*/ 29 w 31"/>
              <a:gd name="T1" fmla="*/ 35 h 35"/>
              <a:gd name="T2" fmla="*/ 0 w 31"/>
              <a:gd name="T3" fmla="*/ 2 h 35"/>
              <a:gd name="T4" fmla="*/ 2 w 31"/>
              <a:gd name="T5" fmla="*/ 0 h 35"/>
              <a:gd name="T6" fmla="*/ 31 w 31"/>
              <a:gd name="T7" fmla="*/ 33 h 35"/>
              <a:gd name="T8" fmla="*/ 29 w 31"/>
              <a:gd name="T9" fmla="*/ 35 h 35"/>
            </a:gdLst>
            <a:ahLst/>
            <a:cxnLst>
              <a:cxn ang="0">
                <a:pos x="T0" y="T1"/>
              </a:cxn>
              <a:cxn ang="0">
                <a:pos x="T2" y="T3"/>
              </a:cxn>
              <a:cxn ang="0">
                <a:pos x="T4" y="T5"/>
              </a:cxn>
              <a:cxn ang="0">
                <a:pos x="T6" y="T7"/>
              </a:cxn>
              <a:cxn ang="0">
                <a:pos x="T8" y="T9"/>
              </a:cxn>
            </a:cxnLst>
            <a:rect l="0" t="0" r="r" b="b"/>
            <a:pathLst>
              <a:path w="31" h="35">
                <a:moveTo>
                  <a:pt x="29" y="35"/>
                </a:moveTo>
                <a:lnTo>
                  <a:pt x="0" y="2"/>
                </a:lnTo>
                <a:lnTo>
                  <a:pt x="2" y="0"/>
                </a:lnTo>
                <a:lnTo>
                  <a:pt x="31" y="33"/>
                </a:lnTo>
                <a:lnTo>
                  <a:pt x="29" y="35"/>
                </a:lnTo>
                <a:close/>
              </a:path>
            </a:pathLst>
          </a:custGeom>
          <a:solidFill>
            <a:srgbClr val="077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2" name="Freeform 118"/>
          <p:cNvSpPr>
            <a:spLocks/>
          </p:cNvSpPr>
          <p:nvPr/>
        </p:nvSpPr>
        <p:spPr bwMode="auto">
          <a:xfrm>
            <a:off x="10733945" y="3433020"/>
            <a:ext cx="44450" cy="85725"/>
          </a:xfrm>
          <a:custGeom>
            <a:avLst/>
            <a:gdLst>
              <a:gd name="T0" fmla="*/ 1 w 12"/>
              <a:gd name="T1" fmla="*/ 23 h 23"/>
              <a:gd name="T2" fmla="*/ 0 w 12"/>
              <a:gd name="T3" fmla="*/ 22 h 23"/>
              <a:gd name="T4" fmla="*/ 3 w 12"/>
              <a:gd name="T5" fmla="*/ 1 h 23"/>
              <a:gd name="T6" fmla="*/ 4 w 12"/>
              <a:gd name="T7" fmla="*/ 0 h 23"/>
              <a:gd name="T8" fmla="*/ 1 w 12"/>
              <a:gd name="T9" fmla="*/ 23 h 23"/>
            </a:gdLst>
            <a:ahLst/>
            <a:cxnLst>
              <a:cxn ang="0">
                <a:pos x="T0" y="T1"/>
              </a:cxn>
              <a:cxn ang="0">
                <a:pos x="T2" y="T3"/>
              </a:cxn>
              <a:cxn ang="0">
                <a:pos x="T4" y="T5"/>
              </a:cxn>
              <a:cxn ang="0">
                <a:pos x="T6" y="T7"/>
              </a:cxn>
              <a:cxn ang="0">
                <a:pos x="T8" y="T9"/>
              </a:cxn>
            </a:cxnLst>
            <a:rect l="0" t="0" r="r" b="b"/>
            <a:pathLst>
              <a:path w="12" h="23">
                <a:moveTo>
                  <a:pt x="1" y="23"/>
                </a:moveTo>
                <a:cubicBezTo>
                  <a:pt x="0" y="22"/>
                  <a:pt x="0" y="22"/>
                  <a:pt x="0" y="22"/>
                </a:cubicBezTo>
                <a:cubicBezTo>
                  <a:pt x="10" y="13"/>
                  <a:pt x="5" y="4"/>
                  <a:pt x="3" y="1"/>
                </a:cubicBezTo>
                <a:cubicBezTo>
                  <a:pt x="4" y="0"/>
                  <a:pt x="4" y="0"/>
                  <a:pt x="4" y="0"/>
                </a:cubicBezTo>
                <a:cubicBezTo>
                  <a:pt x="7" y="3"/>
                  <a:pt x="12" y="14"/>
                  <a:pt x="1"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3" name="Freeform 119"/>
          <p:cNvSpPr>
            <a:spLocks/>
          </p:cNvSpPr>
          <p:nvPr/>
        </p:nvSpPr>
        <p:spPr bwMode="auto">
          <a:xfrm>
            <a:off x="10283095" y="3436195"/>
            <a:ext cx="161925" cy="139700"/>
          </a:xfrm>
          <a:custGeom>
            <a:avLst/>
            <a:gdLst>
              <a:gd name="T0" fmla="*/ 43 w 43"/>
              <a:gd name="T1" fmla="*/ 32 h 37"/>
              <a:gd name="T2" fmla="*/ 38 w 43"/>
              <a:gd name="T3" fmla="*/ 37 h 37"/>
              <a:gd name="T4" fmla="*/ 4 w 43"/>
              <a:gd name="T5" fmla="*/ 37 h 37"/>
              <a:gd name="T6" fmla="*/ 0 w 43"/>
              <a:gd name="T7" fmla="*/ 32 h 37"/>
              <a:gd name="T8" fmla="*/ 0 w 43"/>
              <a:gd name="T9" fmla="*/ 4 h 37"/>
              <a:gd name="T10" fmla="*/ 4 w 43"/>
              <a:gd name="T11" fmla="*/ 0 h 37"/>
              <a:gd name="T12" fmla="*/ 38 w 43"/>
              <a:gd name="T13" fmla="*/ 0 h 37"/>
              <a:gd name="T14" fmla="*/ 43 w 43"/>
              <a:gd name="T15" fmla="*/ 4 h 37"/>
              <a:gd name="T16" fmla="*/ 43 w 43"/>
              <a:gd name="T17"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7">
                <a:moveTo>
                  <a:pt x="43" y="32"/>
                </a:moveTo>
                <a:cubicBezTo>
                  <a:pt x="43" y="34"/>
                  <a:pt x="41" y="37"/>
                  <a:pt x="38" y="37"/>
                </a:cubicBezTo>
                <a:cubicBezTo>
                  <a:pt x="4" y="37"/>
                  <a:pt x="4" y="37"/>
                  <a:pt x="4" y="37"/>
                </a:cubicBezTo>
                <a:cubicBezTo>
                  <a:pt x="2" y="37"/>
                  <a:pt x="0" y="34"/>
                  <a:pt x="0" y="32"/>
                </a:cubicBezTo>
                <a:cubicBezTo>
                  <a:pt x="0" y="4"/>
                  <a:pt x="0" y="4"/>
                  <a:pt x="0" y="4"/>
                </a:cubicBezTo>
                <a:cubicBezTo>
                  <a:pt x="0" y="2"/>
                  <a:pt x="2" y="0"/>
                  <a:pt x="4" y="0"/>
                </a:cubicBezTo>
                <a:cubicBezTo>
                  <a:pt x="38" y="0"/>
                  <a:pt x="38" y="0"/>
                  <a:pt x="38" y="0"/>
                </a:cubicBezTo>
                <a:cubicBezTo>
                  <a:pt x="41" y="0"/>
                  <a:pt x="43" y="2"/>
                  <a:pt x="43" y="4"/>
                </a:cubicBezTo>
                <a:lnTo>
                  <a:pt x="43" y="32"/>
                </a:lnTo>
                <a:close/>
              </a:path>
            </a:pathLst>
          </a:custGeom>
          <a:solidFill>
            <a:srgbClr val="077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4" name="Freeform 120"/>
          <p:cNvSpPr>
            <a:spLocks/>
          </p:cNvSpPr>
          <p:nvPr/>
        </p:nvSpPr>
        <p:spPr bwMode="auto">
          <a:xfrm>
            <a:off x="10362470" y="3436195"/>
            <a:ext cx="82550" cy="139700"/>
          </a:xfrm>
          <a:custGeom>
            <a:avLst/>
            <a:gdLst>
              <a:gd name="T0" fmla="*/ 17 w 22"/>
              <a:gd name="T1" fmla="*/ 0 h 37"/>
              <a:gd name="T2" fmla="*/ 0 w 22"/>
              <a:gd name="T3" fmla="*/ 0 h 37"/>
              <a:gd name="T4" fmla="*/ 0 w 22"/>
              <a:gd name="T5" fmla="*/ 37 h 37"/>
              <a:gd name="T6" fmla="*/ 17 w 22"/>
              <a:gd name="T7" fmla="*/ 37 h 37"/>
              <a:gd name="T8" fmla="*/ 22 w 22"/>
              <a:gd name="T9" fmla="*/ 32 h 37"/>
              <a:gd name="T10" fmla="*/ 22 w 22"/>
              <a:gd name="T11" fmla="*/ 4 h 37"/>
              <a:gd name="T12" fmla="*/ 17 w 2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2" h="37">
                <a:moveTo>
                  <a:pt x="17" y="0"/>
                </a:moveTo>
                <a:cubicBezTo>
                  <a:pt x="0" y="0"/>
                  <a:pt x="0" y="0"/>
                  <a:pt x="0" y="0"/>
                </a:cubicBezTo>
                <a:cubicBezTo>
                  <a:pt x="0" y="37"/>
                  <a:pt x="0" y="37"/>
                  <a:pt x="0" y="37"/>
                </a:cubicBezTo>
                <a:cubicBezTo>
                  <a:pt x="17" y="37"/>
                  <a:pt x="17" y="37"/>
                  <a:pt x="17" y="37"/>
                </a:cubicBezTo>
                <a:cubicBezTo>
                  <a:pt x="20" y="37"/>
                  <a:pt x="22" y="34"/>
                  <a:pt x="22" y="32"/>
                </a:cubicBezTo>
                <a:cubicBezTo>
                  <a:pt x="22" y="4"/>
                  <a:pt x="22" y="4"/>
                  <a:pt x="22" y="4"/>
                </a:cubicBezTo>
                <a:cubicBezTo>
                  <a:pt x="22" y="2"/>
                  <a:pt x="20" y="0"/>
                  <a:pt x="17" y="0"/>
                </a:cubicBezTo>
                <a:close/>
              </a:path>
            </a:pathLst>
          </a:custGeom>
          <a:solidFill>
            <a:srgbClr val="028D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5" name="Freeform 121"/>
          <p:cNvSpPr>
            <a:spLocks/>
          </p:cNvSpPr>
          <p:nvPr/>
        </p:nvSpPr>
        <p:spPr bwMode="auto">
          <a:xfrm>
            <a:off x="10346595" y="3469533"/>
            <a:ext cx="30162" cy="76200"/>
          </a:xfrm>
          <a:custGeom>
            <a:avLst/>
            <a:gdLst>
              <a:gd name="T0" fmla="*/ 7 w 8"/>
              <a:gd name="T1" fmla="*/ 12 h 20"/>
              <a:gd name="T2" fmla="*/ 6 w 8"/>
              <a:gd name="T3" fmla="*/ 9 h 20"/>
              <a:gd name="T4" fmla="*/ 6 w 8"/>
              <a:gd name="T5" fmla="*/ 8 h 20"/>
              <a:gd name="T6" fmla="*/ 8 w 8"/>
              <a:gd name="T7" fmla="*/ 4 h 20"/>
              <a:gd name="T8" fmla="*/ 4 w 8"/>
              <a:gd name="T9" fmla="*/ 0 h 20"/>
              <a:gd name="T10" fmla="*/ 0 w 8"/>
              <a:gd name="T11" fmla="*/ 4 h 20"/>
              <a:gd name="T12" fmla="*/ 2 w 8"/>
              <a:gd name="T13" fmla="*/ 8 h 20"/>
              <a:gd name="T14" fmla="*/ 2 w 8"/>
              <a:gd name="T15" fmla="*/ 9 h 20"/>
              <a:gd name="T16" fmla="*/ 2 w 8"/>
              <a:gd name="T17" fmla="*/ 12 h 20"/>
              <a:gd name="T18" fmla="*/ 1 w 8"/>
              <a:gd name="T19" fmla="*/ 16 h 20"/>
              <a:gd name="T20" fmla="*/ 1 w 8"/>
              <a:gd name="T21" fmla="*/ 20 h 20"/>
              <a:gd name="T22" fmla="*/ 4 w 8"/>
              <a:gd name="T23" fmla="*/ 20 h 20"/>
              <a:gd name="T24" fmla="*/ 8 w 8"/>
              <a:gd name="T25" fmla="*/ 20 h 20"/>
              <a:gd name="T26" fmla="*/ 7 w 8"/>
              <a:gd name="T27" fmla="*/ 16 h 20"/>
              <a:gd name="T28" fmla="*/ 7 w 8"/>
              <a:gd name="T2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20">
                <a:moveTo>
                  <a:pt x="7" y="12"/>
                </a:moveTo>
                <a:cubicBezTo>
                  <a:pt x="7" y="11"/>
                  <a:pt x="6" y="10"/>
                  <a:pt x="6" y="9"/>
                </a:cubicBezTo>
                <a:cubicBezTo>
                  <a:pt x="6" y="8"/>
                  <a:pt x="6" y="8"/>
                  <a:pt x="6" y="8"/>
                </a:cubicBezTo>
                <a:cubicBezTo>
                  <a:pt x="8" y="7"/>
                  <a:pt x="8" y="6"/>
                  <a:pt x="8" y="4"/>
                </a:cubicBezTo>
                <a:cubicBezTo>
                  <a:pt x="8" y="2"/>
                  <a:pt x="7" y="0"/>
                  <a:pt x="4" y="0"/>
                </a:cubicBezTo>
                <a:cubicBezTo>
                  <a:pt x="2" y="0"/>
                  <a:pt x="0" y="2"/>
                  <a:pt x="0" y="4"/>
                </a:cubicBezTo>
                <a:cubicBezTo>
                  <a:pt x="0" y="6"/>
                  <a:pt x="1" y="7"/>
                  <a:pt x="2" y="8"/>
                </a:cubicBezTo>
                <a:cubicBezTo>
                  <a:pt x="2" y="8"/>
                  <a:pt x="2" y="8"/>
                  <a:pt x="2" y="9"/>
                </a:cubicBezTo>
                <a:cubicBezTo>
                  <a:pt x="2" y="10"/>
                  <a:pt x="2" y="11"/>
                  <a:pt x="2" y="12"/>
                </a:cubicBezTo>
                <a:cubicBezTo>
                  <a:pt x="2" y="14"/>
                  <a:pt x="2" y="15"/>
                  <a:pt x="1" y="16"/>
                </a:cubicBezTo>
                <a:cubicBezTo>
                  <a:pt x="1" y="17"/>
                  <a:pt x="1" y="19"/>
                  <a:pt x="1" y="20"/>
                </a:cubicBezTo>
                <a:cubicBezTo>
                  <a:pt x="2" y="20"/>
                  <a:pt x="3" y="20"/>
                  <a:pt x="4" y="20"/>
                </a:cubicBezTo>
                <a:cubicBezTo>
                  <a:pt x="5" y="20"/>
                  <a:pt x="6" y="20"/>
                  <a:pt x="8" y="20"/>
                </a:cubicBezTo>
                <a:cubicBezTo>
                  <a:pt x="8" y="19"/>
                  <a:pt x="7" y="17"/>
                  <a:pt x="7" y="16"/>
                </a:cubicBezTo>
                <a:cubicBezTo>
                  <a:pt x="7" y="15"/>
                  <a:pt x="7" y="14"/>
                  <a:pt x="7" y="12"/>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6" name="Freeform 122"/>
          <p:cNvSpPr>
            <a:spLocks/>
          </p:cNvSpPr>
          <p:nvPr/>
        </p:nvSpPr>
        <p:spPr bwMode="auto">
          <a:xfrm>
            <a:off x="10310082" y="3348883"/>
            <a:ext cx="104775" cy="87312"/>
          </a:xfrm>
          <a:custGeom>
            <a:avLst/>
            <a:gdLst>
              <a:gd name="T0" fmla="*/ 5 w 28"/>
              <a:gd name="T1" fmla="*/ 23 h 23"/>
              <a:gd name="T2" fmla="*/ 5 w 28"/>
              <a:gd name="T3" fmla="*/ 14 h 23"/>
              <a:gd name="T4" fmla="*/ 14 w 28"/>
              <a:gd name="T5" fmla="*/ 4 h 23"/>
              <a:gd name="T6" fmla="*/ 24 w 28"/>
              <a:gd name="T7" fmla="*/ 14 h 23"/>
              <a:gd name="T8" fmla="*/ 28 w 28"/>
              <a:gd name="T9" fmla="*/ 14 h 23"/>
              <a:gd name="T10" fmla="*/ 14 w 28"/>
              <a:gd name="T11" fmla="*/ 0 h 23"/>
              <a:gd name="T12" fmla="*/ 0 w 28"/>
              <a:gd name="T13" fmla="*/ 14 h 23"/>
              <a:gd name="T14" fmla="*/ 0 w 28"/>
              <a:gd name="T15" fmla="*/ 23 h 23"/>
              <a:gd name="T16" fmla="*/ 5 w 28"/>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3">
                <a:moveTo>
                  <a:pt x="5" y="23"/>
                </a:moveTo>
                <a:cubicBezTo>
                  <a:pt x="5" y="14"/>
                  <a:pt x="5" y="14"/>
                  <a:pt x="5" y="14"/>
                </a:cubicBezTo>
                <a:cubicBezTo>
                  <a:pt x="5" y="9"/>
                  <a:pt x="9" y="4"/>
                  <a:pt x="14" y="4"/>
                </a:cubicBezTo>
                <a:cubicBezTo>
                  <a:pt x="19" y="4"/>
                  <a:pt x="24" y="9"/>
                  <a:pt x="24" y="14"/>
                </a:cubicBezTo>
                <a:cubicBezTo>
                  <a:pt x="28" y="14"/>
                  <a:pt x="28" y="14"/>
                  <a:pt x="28" y="14"/>
                </a:cubicBezTo>
                <a:cubicBezTo>
                  <a:pt x="28" y="6"/>
                  <a:pt x="22" y="0"/>
                  <a:pt x="14" y="0"/>
                </a:cubicBezTo>
                <a:cubicBezTo>
                  <a:pt x="7" y="0"/>
                  <a:pt x="0" y="6"/>
                  <a:pt x="0" y="14"/>
                </a:cubicBezTo>
                <a:cubicBezTo>
                  <a:pt x="0" y="23"/>
                  <a:pt x="0" y="23"/>
                  <a:pt x="0" y="23"/>
                </a:cubicBezTo>
                <a:lnTo>
                  <a:pt x="5" y="23"/>
                </a:lnTo>
                <a:close/>
              </a:path>
            </a:pathLst>
          </a:custGeom>
          <a:solidFill>
            <a:srgbClr val="077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7" name="Freeform 123"/>
          <p:cNvSpPr>
            <a:spLocks/>
          </p:cNvSpPr>
          <p:nvPr/>
        </p:nvSpPr>
        <p:spPr bwMode="auto">
          <a:xfrm>
            <a:off x="10733945" y="3587008"/>
            <a:ext cx="68262" cy="112712"/>
          </a:xfrm>
          <a:custGeom>
            <a:avLst/>
            <a:gdLst>
              <a:gd name="T0" fmla="*/ 7 w 18"/>
              <a:gd name="T1" fmla="*/ 30 h 30"/>
              <a:gd name="T2" fmla="*/ 7 w 18"/>
              <a:gd name="T3" fmla="*/ 26 h 30"/>
              <a:gd name="T4" fmla="*/ 3 w 18"/>
              <a:gd name="T5" fmla="*/ 26 h 30"/>
              <a:gd name="T6" fmla="*/ 0 w 18"/>
              <a:gd name="T7" fmla="*/ 25 h 30"/>
              <a:gd name="T8" fmla="*/ 0 w 18"/>
              <a:gd name="T9" fmla="*/ 19 h 30"/>
              <a:gd name="T10" fmla="*/ 6 w 18"/>
              <a:gd name="T11" fmla="*/ 19 h 30"/>
              <a:gd name="T12" fmla="*/ 6 w 18"/>
              <a:gd name="T13" fmla="*/ 20 h 30"/>
              <a:gd name="T14" fmla="*/ 8 w 18"/>
              <a:gd name="T15" fmla="*/ 21 h 30"/>
              <a:gd name="T16" fmla="*/ 9 w 18"/>
              <a:gd name="T17" fmla="*/ 21 h 30"/>
              <a:gd name="T18" fmla="*/ 10 w 18"/>
              <a:gd name="T19" fmla="*/ 20 h 30"/>
              <a:gd name="T20" fmla="*/ 9 w 18"/>
              <a:gd name="T21" fmla="*/ 19 h 30"/>
              <a:gd name="T22" fmla="*/ 8 w 18"/>
              <a:gd name="T23" fmla="*/ 18 h 30"/>
              <a:gd name="T24" fmla="*/ 4 w 18"/>
              <a:gd name="T25" fmla="*/ 17 h 30"/>
              <a:gd name="T26" fmla="*/ 2 w 18"/>
              <a:gd name="T27" fmla="*/ 15 h 30"/>
              <a:gd name="T28" fmla="*/ 0 w 18"/>
              <a:gd name="T29" fmla="*/ 13 h 30"/>
              <a:gd name="T30" fmla="*/ 0 w 18"/>
              <a:gd name="T31" fmla="*/ 10 h 30"/>
              <a:gd name="T32" fmla="*/ 0 w 18"/>
              <a:gd name="T33" fmla="*/ 8 h 30"/>
              <a:gd name="T34" fmla="*/ 1 w 18"/>
              <a:gd name="T35" fmla="*/ 6 h 30"/>
              <a:gd name="T36" fmla="*/ 3 w 18"/>
              <a:gd name="T37" fmla="*/ 4 h 30"/>
              <a:gd name="T38" fmla="*/ 7 w 18"/>
              <a:gd name="T39" fmla="*/ 4 h 30"/>
              <a:gd name="T40" fmla="*/ 7 w 18"/>
              <a:gd name="T41" fmla="*/ 0 h 30"/>
              <a:gd name="T42" fmla="*/ 11 w 18"/>
              <a:gd name="T43" fmla="*/ 0 h 30"/>
              <a:gd name="T44" fmla="*/ 11 w 18"/>
              <a:gd name="T45" fmla="*/ 4 h 30"/>
              <a:gd name="T46" fmla="*/ 13 w 18"/>
              <a:gd name="T47" fmla="*/ 4 h 30"/>
              <a:gd name="T48" fmla="*/ 15 w 18"/>
              <a:gd name="T49" fmla="*/ 4 h 30"/>
              <a:gd name="T50" fmla="*/ 16 w 18"/>
              <a:gd name="T51" fmla="*/ 5 h 30"/>
              <a:gd name="T52" fmla="*/ 17 w 18"/>
              <a:gd name="T53" fmla="*/ 5 h 30"/>
              <a:gd name="T54" fmla="*/ 17 w 18"/>
              <a:gd name="T55" fmla="*/ 10 h 30"/>
              <a:gd name="T56" fmla="*/ 12 w 18"/>
              <a:gd name="T57" fmla="*/ 10 h 30"/>
              <a:gd name="T58" fmla="*/ 11 w 18"/>
              <a:gd name="T59" fmla="*/ 9 h 30"/>
              <a:gd name="T60" fmla="*/ 10 w 18"/>
              <a:gd name="T61" fmla="*/ 9 h 30"/>
              <a:gd name="T62" fmla="*/ 9 w 18"/>
              <a:gd name="T63" fmla="*/ 9 h 30"/>
              <a:gd name="T64" fmla="*/ 8 w 18"/>
              <a:gd name="T65" fmla="*/ 10 h 30"/>
              <a:gd name="T66" fmla="*/ 9 w 18"/>
              <a:gd name="T67" fmla="*/ 11 h 30"/>
              <a:gd name="T68" fmla="*/ 10 w 18"/>
              <a:gd name="T69" fmla="*/ 11 h 30"/>
              <a:gd name="T70" fmla="*/ 13 w 18"/>
              <a:gd name="T71" fmla="*/ 12 h 30"/>
              <a:gd name="T72" fmla="*/ 16 w 18"/>
              <a:gd name="T73" fmla="*/ 14 h 30"/>
              <a:gd name="T74" fmla="*/ 17 w 18"/>
              <a:gd name="T75" fmla="*/ 16 h 30"/>
              <a:gd name="T76" fmla="*/ 18 w 18"/>
              <a:gd name="T77" fmla="*/ 19 h 30"/>
              <a:gd name="T78" fmla="*/ 16 w 18"/>
              <a:gd name="T79" fmla="*/ 24 h 30"/>
              <a:gd name="T80" fmla="*/ 11 w 18"/>
              <a:gd name="T81" fmla="*/ 26 h 30"/>
              <a:gd name="T82" fmla="*/ 11 w 18"/>
              <a:gd name="T83" fmla="*/ 30 h 30"/>
              <a:gd name="T84" fmla="*/ 7 w 18"/>
              <a:gd name="T8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30">
                <a:moveTo>
                  <a:pt x="7" y="30"/>
                </a:moveTo>
                <a:cubicBezTo>
                  <a:pt x="7" y="26"/>
                  <a:pt x="7" y="26"/>
                  <a:pt x="7" y="26"/>
                </a:cubicBezTo>
                <a:cubicBezTo>
                  <a:pt x="5" y="26"/>
                  <a:pt x="4" y="26"/>
                  <a:pt x="3" y="26"/>
                </a:cubicBezTo>
                <a:cubicBezTo>
                  <a:pt x="1" y="25"/>
                  <a:pt x="1" y="25"/>
                  <a:pt x="0" y="25"/>
                </a:cubicBezTo>
                <a:cubicBezTo>
                  <a:pt x="0" y="19"/>
                  <a:pt x="0" y="19"/>
                  <a:pt x="0" y="19"/>
                </a:cubicBezTo>
                <a:cubicBezTo>
                  <a:pt x="6" y="19"/>
                  <a:pt x="6" y="19"/>
                  <a:pt x="6" y="19"/>
                </a:cubicBezTo>
                <a:cubicBezTo>
                  <a:pt x="6" y="20"/>
                  <a:pt x="6" y="20"/>
                  <a:pt x="6" y="20"/>
                </a:cubicBezTo>
                <a:cubicBezTo>
                  <a:pt x="7" y="21"/>
                  <a:pt x="7" y="21"/>
                  <a:pt x="8" y="21"/>
                </a:cubicBezTo>
                <a:cubicBezTo>
                  <a:pt x="8" y="21"/>
                  <a:pt x="9" y="21"/>
                  <a:pt x="9" y="21"/>
                </a:cubicBezTo>
                <a:cubicBezTo>
                  <a:pt x="9" y="20"/>
                  <a:pt x="10" y="20"/>
                  <a:pt x="10" y="20"/>
                </a:cubicBezTo>
                <a:cubicBezTo>
                  <a:pt x="9" y="19"/>
                  <a:pt x="9" y="19"/>
                  <a:pt x="9" y="19"/>
                </a:cubicBezTo>
                <a:cubicBezTo>
                  <a:pt x="9" y="19"/>
                  <a:pt x="9" y="19"/>
                  <a:pt x="8" y="18"/>
                </a:cubicBezTo>
                <a:cubicBezTo>
                  <a:pt x="7" y="18"/>
                  <a:pt x="5" y="17"/>
                  <a:pt x="4" y="17"/>
                </a:cubicBezTo>
                <a:cubicBezTo>
                  <a:pt x="3" y="16"/>
                  <a:pt x="2" y="16"/>
                  <a:pt x="2" y="15"/>
                </a:cubicBezTo>
                <a:cubicBezTo>
                  <a:pt x="1" y="15"/>
                  <a:pt x="0" y="14"/>
                  <a:pt x="0" y="13"/>
                </a:cubicBezTo>
                <a:cubicBezTo>
                  <a:pt x="0" y="12"/>
                  <a:pt x="0" y="11"/>
                  <a:pt x="0" y="10"/>
                </a:cubicBezTo>
                <a:cubicBezTo>
                  <a:pt x="0" y="9"/>
                  <a:pt x="0" y="9"/>
                  <a:pt x="0" y="8"/>
                </a:cubicBezTo>
                <a:cubicBezTo>
                  <a:pt x="0" y="7"/>
                  <a:pt x="1" y="6"/>
                  <a:pt x="1" y="6"/>
                </a:cubicBezTo>
                <a:cubicBezTo>
                  <a:pt x="2" y="5"/>
                  <a:pt x="3" y="5"/>
                  <a:pt x="3" y="4"/>
                </a:cubicBezTo>
                <a:cubicBezTo>
                  <a:pt x="4" y="4"/>
                  <a:pt x="6" y="4"/>
                  <a:pt x="7" y="4"/>
                </a:cubicBezTo>
                <a:cubicBezTo>
                  <a:pt x="7" y="0"/>
                  <a:pt x="7" y="0"/>
                  <a:pt x="7" y="0"/>
                </a:cubicBezTo>
                <a:cubicBezTo>
                  <a:pt x="11" y="0"/>
                  <a:pt x="11" y="0"/>
                  <a:pt x="11" y="0"/>
                </a:cubicBezTo>
                <a:cubicBezTo>
                  <a:pt x="11" y="4"/>
                  <a:pt x="11" y="4"/>
                  <a:pt x="11" y="4"/>
                </a:cubicBezTo>
                <a:cubicBezTo>
                  <a:pt x="11" y="4"/>
                  <a:pt x="12" y="4"/>
                  <a:pt x="13" y="4"/>
                </a:cubicBezTo>
                <a:cubicBezTo>
                  <a:pt x="14" y="4"/>
                  <a:pt x="14" y="4"/>
                  <a:pt x="15" y="4"/>
                </a:cubicBezTo>
                <a:cubicBezTo>
                  <a:pt x="15" y="4"/>
                  <a:pt x="16" y="5"/>
                  <a:pt x="16" y="5"/>
                </a:cubicBezTo>
                <a:cubicBezTo>
                  <a:pt x="17" y="5"/>
                  <a:pt x="17" y="5"/>
                  <a:pt x="17" y="5"/>
                </a:cubicBezTo>
                <a:cubicBezTo>
                  <a:pt x="17" y="10"/>
                  <a:pt x="17" y="10"/>
                  <a:pt x="17" y="10"/>
                </a:cubicBezTo>
                <a:cubicBezTo>
                  <a:pt x="12" y="10"/>
                  <a:pt x="12" y="10"/>
                  <a:pt x="12" y="10"/>
                </a:cubicBezTo>
                <a:cubicBezTo>
                  <a:pt x="12" y="10"/>
                  <a:pt x="11" y="9"/>
                  <a:pt x="11" y="9"/>
                </a:cubicBezTo>
                <a:cubicBezTo>
                  <a:pt x="11" y="9"/>
                  <a:pt x="10" y="9"/>
                  <a:pt x="10" y="9"/>
                </a:cubicBezTo>
                <a:cubicBezTo>
                  <a:pt x="9" y="9"/>
                  <a:pt x="9" y="9"/>
                  <a:pt x="9" y="9"/>
                </a:cubicBezTo>
                <a:cubicBezTo>
                  <a:pt x="8" y="9"/>
                  <a:pt x="8" y="10"/>
                  <a:pt x="8" y="10"/>
                </a:cubicBezTo>
                <a:cubicBezTo>
                  <a:pt x="9" y="11"/>
                  <a:pt x="9" y="11"/>
                  <a:pt x="9" y="11"/>
                </a:cubicBezTo>
                <a:cubicBezTo>
                  <a:pt x="9" y="11"/>
                  <a:pt x="9" y="11"/>
                  <a:pt x="10" y="11"/>
                </a:cubicBezTo>
                <a:cubicBezTo>
                  <a:pt x="11" y="12"/>
                  <a:pt x="12" y="12"/>
                  <a:pt x="13" y="12"/>
                </a:cubicBezTo>
                <a:cubicBezTo>
                  <a:pt x="14" y="13"/>
                  <a:pt x="15" y="13"/>
                  <a:pt x="16" y="14"/>
                </a:cubicBezTo>
                <a:cubicBezTo>
                  <a:pt x="16" y="14"/>
                  <a:pt x="17" y="15"/>
                  <a:pt x="17" y="16"/>
                </a:cubicBezTo>
                <a:cubicBezTo>
                  <a:pt x="18" y="17"/>
                  <a:pt x="18" y="18"/>
                  <a:pt x="18" y="19"/>
                </a:cubicBezTo>
                <a:cubicBezTo>
                  <a:pt x="18" y="21"/>
                  <a:pt x="17" y="23"/>
                  <a:pt x="16" y="24"/>
                </a:cubicBezTo>
                <a:cubicBezTo>
                  <a:pt x="15" y="25"/>
                  <a:pt x="13" y="26"/>
                  <a:pt x="11" y="26"/>
                </a:cubicBezTo>
                <a:cubicBezTo>
                  <a:pt x="11" y="30"/>
                  <a:pt x="11" y="30"/>
                  <a:pt x="11" y="30"/>
                </a:cubicBezTo>
                <a:lnTo>
                  <a:pt x="7" y="30"/>
                </a:lnTo>
                <a:close/>
              </a:path>
            </a:pathLst>
          </a:custGeom>
          <a:solidFill>
            <a:srgbClr val="00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8" name="Freeform 124"/>
          <p:cNvSpPr>
            <a:spLocks noEditPoints="1"/>
          </p:cNvSpPr>
          <p:nvPr/>
        </p:nvSpPr>
        <p:spPr bwMode="auto">
          <a:xfrm>
            <a:off x="10181495" y="3206008"/>
            <a:ext cx="117475" cy="150812"/>
          </a:xfrm>
          <a:custGeom>
            <a:avLst/>
            <a:gdLst>
              <a:gd name="T0" fmla="*/ 8 w 31"/>
              <a:gd name="T1" fmla="*/ 29 h 40"/>
              <a:gd name="T2" fmla="*/ 8 w 31"/>
              <a:gd name="T3" fmla="*/ 27 h 40"/>
              <a:gd name="T4" fmla="*/ 8 w 31"/>
              <a:gd name="T5" fmla="*/ 23 h 40"/>
              <a:gd name="T6" fmla="*/ 10 w 31"/>
              <a:gd name="T7" fmla="*/ 20 h 40"/>
              <a:gd name="T8" fmla="*/ 12 w 31"/>
              <a:gd name="T9" fmla="*/ 18 h 40"/>
              <a:gd name="T10" fmla="*/ 14 w 31"/>
              <a:gd name="T11" fmla="*/ 17 h 40"/>
              <a:gd name="T12" fmla="*/ 16 w 31"/>
              <a:gd name="T13" fmla="*/ 15 h 40"/>
              <a:gd name="T14" fmla="*/ 17 w 31"/>
              <a:gd name="T15" fmla="*/ 13 h 40"/>
              <a:gd name="T16" fmla="*/ 16 w 31"/>
              <a:gd name="T17" fmla="*/ 12 h 40"/>
              <a:gd name="T18" fmla="*/ 14 w 31"/>
              <a:gd name="T19" fmla="*/ 11 h 40"/>
              <a:gd name="T20" fmla="*/ 11 w 31"/>
              <a:gd name="T21" fmla="*/ 11 h 40"/>
              <a:gd name="T22" fmla="*/ 8 w 31"/>
              <a:gd name="T23" fmla="*/ 12 h 40"/>
              <a:gd name="T24" fmla="*/ 5 w 31"/>
              <a:gd name="T25" fmla="*/ 13 h 40"/>
              <a:gd name="T26" fmla="*/ 3 w 31"/>
              <a:gd name="T27" fmla="*/ 14 h 40"/>
              <a:gd name="T28" fmla="*/ 0 w 31"/>
              <a:gd name="T29" fmla="*/ 4 h 40"/>
              <a:gd name="T30" fmla="*/ 4 w 31"/>
              <a:gd name="T31" fmla="*/ 3 h 40"/>
              <a:gd name="T32" fmla="*/ 7 w 31"/>
              <a:gd name="T33" fmla="*/ 1 h 40"/>
              <a:gd name="T34" fmla="*/ 12 w 31"/>
              <a:gd name="T35" fmla="*/ 0 h 40"/>
              <a:gd name="T36" fmla="*/ 16 w 31"/>
              <a:gd name="T37" fmla="*/ 0 h 40"/>
              <a:gd name="T38" fmla="*/ 23 w 31"/>
              <a:gd name="T39" fmla="*/ 1 h 40"/>
              <a:gd name="T40" fmla="*/ 27 w 31"/>
              <a:gd name="T41" fmla="*/ 3 h 40"/>
              <a:gd name="T42" fmla="*/ 30 w 31"/>
              <a:gd name="T43" fmla="*/ 7 h 40"/>
              <a:gd name="T44" fmla="*/ 31 w 31"/>
              <a:gd name="T45" fmla="*/ 11 h 40"/>
              <a:gd name="T46" fmla="*/ 30 w 31"/>
              <a:gd name="T47" fmla="*/ 16 h 40"/>
              <a:gd name="T48" fmla="*/ 28 w 31"/>
              <a:gd name="T49" fmla="*/ 19 h 40"/>
              <a:gd name="T50" fmla="*/ 25 w 31"/>
              <a:gd name="T51" fmla="*/ 21 h 40"/>
              <a:gd name="T52" fmla="*/ 23 w 31"/>
              <a:gd name="T53" fmla="*/ 23 h 40"/>
              <a:gd name="T54" fmla="*/ 20 w 31"/>
              <a:gd name="T55" fmla="*/ 26 h 40"/>
              <a:gd name="T56" fmla="*/ 20 w 31"/>
              <a:gd name="T57" fmla="*/ 29 h 40"/>
              <a:gd name="T58" fmla="*/ 8 w 31"/>
              <a:gd name="T59" fmla="*/ 29 h 40"/>
              <a:gd name="T60" fmla="*/ 8 w 31"/>
              <a:gd name="T61" fmla="*/ 32 h 40"/>
              <a:gd name="T62" fmla="*/ 20 w 31"/>
              <a:gd name="T63" fmla="*/ 32 h 40"/>
              <a:gd name="T64" fmla="*/ 20 w 31"/>
              <a:gd name="T65" fmla="*/ 40 h 40"/>
              <a:gd name="T66" fmla="*/ 8 w 31"/>
              <a:gd name="T67" fmla="*/ 40 h 40"/>
              <a:gd name="T68" fmla="*/ 8 w 31"/>
              <a:gd name="T6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0">
                <a:moveTo>
                  <a:pt x="8" y="29"/>
                </a:moveTo>
                <a:cubicBezTo>
                  <a:pt x="8" y="27"/>
                  <a:pt x="8" y="27"/>
                  <a:pt x="8" y="27"/>
                </a:cubicBezTo>
                <a:cubicBezTo>
                  <a:pt x="8" y="25"/>
                  <a:pt x="8" y="24"/>
                  <a:pt x="8" y="23"/>
                </a:cubicBezTo>
                <a:cubicBezTo>
                  <a:pt x="9" y="22"/>
                  <a:pt x="9" y="21"/>
                  <a:pt x="10" y="20"/>
                </a:cubicBezTo>
                <a:cubicBezTo>
                  <a:pt x="11" y="20"/>
                  <a:pt x="11" y="19"/>
                  <a:pt x="12" y="18"/>
                </a:cubicBezTo>
                <a:cubicBezTo>
                  <a:pt x="13" y="18"/>
                  <a:pt x="14" y="17"/>
                  <a:pt x="14" y="17"/>
                </a:cubicBezTo>
                <a:cubicBezTo>
                  <a:pt x="15" y="16"/>
                  <a:pt x="16" y="16"/>
                  <a:pt x="16" y="15"/>
                </a:cubicBezTo>
                <a:cubicBezTo>
                  <a:pt x="17" y="15"/>
                  <a:pt x="17" y="14"/>
                  <a:pt x="17" y="13"/>
                </a:cubicBezTo>
                <a:cubicBezTo>
                  <a:pt x="17" y="13"/>
                  <a:pt x="17" y="12"/>
                  <a:pt x="16" y="12"/>
                </a:cubicBezTo>
                <a:cubicBezTo>
                  <a:pt x="16" y="11"/>
                  <a:pt x="15" y="11"/>
                  <a:pt x="14" y="11"/>
                </a:cubicBezTo>
                <a:cubicBezTo>
                  <a:pt x="13" y="11"/>
                  <a:pt x="12" y="11"/>
                  <a:pt x="11" y="11"/>
                </a:cubicBezTo>
                <a:cubicBezTo>
                  <a:pt x="10" y="12"/>
                  <a:pt x="9" y="12"/>
                  <a:pt x="8" y="12"/>
                </a:cubicBezTo>
                <a:cubicBezTo>
                  <a:pt x="7" y="12"/>
                  <a:pt x="6" y="13"/>
                  <a:pt x="5" y="13"/>
                </a:cubicBezTo>
                <a:cubicBezTo>
                  <a:pt x="5" y="13"/>
                  <a:pt x="4" y="14"/>
                  <a:pt x="3" y="14"/>
                </a:cubicBezTo>
                <a:cubicBezTo>
                  <a:pt x="0" y="4"/>
                  <a:pt x="0" y="4"/>
                  <a:pt x="0" y="4"/>
                </a:cubicBezTo>
                <a:cubicBezTo>
                  <a:pt x="1" y="3"/>
                  <a:pt x="2" y="3"/>
                  <a:pt x="4" y="3"/>
                </a:cubicBezTo>
                <a:cubicBezTo>
                  <a:pt x="5" y="2"/>
                  <a:pt x="6" y="2"/>
                  <a:pt x="7" y="1"/>
                </a:cubicBezTo>
                <a:cubicBezTo>
                  <a:pt x="9" y="1"/>
                  <a:pt x="10" y="1"/>
                  <a:pt x="12" y="0"/>
                </a:cubicBezTo>
                <a:cubicBezTo>
                  <a:pt x="13" y="0"/>
                  <a:pt x="15" y="0"/>
                  <a:pt x="16" y="0"/>
                </a:cubicBezTo>
                <a:cubicBezTo>
                  <a:pt x="19" y="0"/>
                  <a:pt x="21" y="0"/>
                  <a:pt x="23" y="1"/>
                </a:cubicBezTo>
                <a:cubicBezTo>
                  <a:pt x="24" y="1"/>
                  <a:pt x="26" y="2"/>
                  <a:pt x="27" y="3"/>
                </a:cubicBezTo>
                <a:cubicBezTo>
                  <a:pt x="28" y="4"/>
                  <a:pt x="29" y="5"/>
                  <a:pt x="30" y="7"/>
                </a:cubicBezTo>
                <a:cubicBezTo>
                  <a:pt x="31" y="8"/>
                  <a:pt x="31" y="9"/>
                  <a:pt x="31" y="11"/>
                </a:cubicBezTo>
                <a:cubicBezTo>
                  <a:pt x="31" y="13"/>
                  <a:pt x="31" y="15"/>
                  <a:pt x="30" y="16"/>
                </a:cubicBezTo>
                <a:cubicBezTo>
                  <a:pt x="30" y="17"/>
                  <a:pt x="29" y="18"/>
                  <a:pt x="28" y="19"/>
                </a:cubicBezTo>
                <a:cubicBezTo>
                  <a:pt x="27" y="20"/>
                  <a:pt x="26" y="21"/>
                  <a:pt x="25" y="21"/>
                </a:cubicBezTo>
                <a:cubicBezTo>
                  <a:pt x="24" y="22"/>
                  <a:pt x="23" y="22"/>
                  <a:pt x="23" y="23"/>
                </a:cubicBezTo>
                <a:cubicBezTo>
                  <a:pt x="22" y="24"/>
                  <a:pt x="21" y="25"/>
                  <a:pt x="20" y="26"/>
                </a:cubicBezTo>
                <a:cubicBezTo>
                  <a:pt x="20" y="27"/>
                  <a:pt x="20" y="28"/>
                  <a:pt x="20" y="29"/>
                </a:cubicBezTo>
                <a:lnTo>
                  <a:pt x="8" y="29"/>
                </a:lnTo>
                <a:close/>
                <a:moveTo>
                  <a:pt x="8" y="32"/>
                </a:moveTo>
                <a:cubicBezTo>
                  <a:pt x="20" y="32"/>
                  <a:pt x="20" y="32"/>
                  <a:pt x="20" y="32"/>
                </a:cubicBezTo>
                <a:cubicBezTo>
                  <a:pt x="20" y="40"/>
                  <a:pt x="20" y="40"/>
                  <a:pt x="20" y="40"/>
                </a:cubicBezTo>
                <a:cubicBezTo>
                  <a:pt x="8" y="40"/>
                  <a:pt x="8" y="40"/>
                  <a:pt x="8" y="40"/>
                </a:cubicBezTo>
                <a:lnTo>
                  <a:pt x="8" y="32"/>
                </a:lnTo>
                <a:close/>
              </a:path>
            </a:pathLst>
          </a:custGeom>
          <a:solidFill>
            <a:srgbClr val="7834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nvGrpSpPr>
          <p:cNvPr id="269" name="Grupo 268"/>
          <p:cNvGrpSpPr/>
          <p:nvPr/>
        </p:nvGrpSpPr>
        <p:grpSpPr>
          <a:xfrm>
            <a:off x="7805082" y="1869021"/>
            <a:ext cx="938212" cy="1069975"/>
            <a:chOff x="3044826" y="-3082925"/>
            <a:chExt cx="938212" cy="1069975"/>
          </a:xfrm>
        </p:grpSpPr>
        <p:sp>
          <p:nvSpPr>
            <p:cNvPr id="189" name="Freeform 125"/>
            <p:cNvSpPr>
              <a:spLocks/>
            </p:cNvSpPr>
            <p:nvPr/>
          </p:nvSpPr>
          <p:spPr bwMode="auto">
            <a:xfrm>
              <a:off x="3044826" y="-3082925"/>
              <a:ext cx="457200" cy="1069975"/>
            </a:xfrm>
            <a:custGeom>
              <a:avLst/>
              <a:gdLst>
                <a:gd name="T0" fmla="*/ 122 w 122"/>
                <a:gd name="T1" fmla="*/ 44 h 284"/>
                <a:gd name="T2" fmla="*/ 69 w 122"/>
                <a:gd name="T3" fmla="*/ 25 h 284"/>
                <a:gd name="T4" fmla="*/ 47 w 122"/>
                <a:gd name="T5" fmla="*/ 44 h 284"/>
                <a:gd name="T6" fmla="*/ 18 w 122"/>
                <a:gd name="T7" fmla="*/ 85 h 284"/>
                <a:gd name="T8" fmla="*/ 13 w 122"/>
                <a:gd name="T9" fmla="*/ 122 h 284"/>
                <a:gd name="T10" fmla="*/ 21 w 122"/>
                <a:gd name="T11" fmla="*/ 149 h 284"/>
                <a:gd name="T12" fmla="*/ 36 w 122"/>
                <a:gd name="T13" fmla="*/ 191 h 284"/>
                <a:gd name="T14" fmla="*/ 47 w 122"/>
                <a:gd name="T15" fmla="*/ 213 h 284"/>
                <a:gd name="T16" fmla="*/ 72 w 122"/>
                <a:gd name="T17" fmla="*/ 245 h 284"/>
                <a:gd name="T18" fmla="*/ 122 w 122"/>
                <a:gd name="T19" fmla="*/ 245 h 284"/>
                <a:gd name="T20" fmla="*/ 122 w 122"/>
                <a:gd name="T21" fmla="*/ 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284">
                  <a:moveTo>
                    <a:pt x="122" y="44"/>
                  </a:moveTo>
                  <a:cubicBezTo>
                    <a:pt x="122" y="9"/>
                    <a:pt x="84" y="0"/>
                    <a:pt x="69" y="25"/>
                  </a:cubicBezTo>
                  <a:cubicBezTo>
                    <a:pt x="58" y="19"/>
                    <a:pt x="43" y="31"/>
                    <a:pt x="47" y="44"/>
                  </a:cubicBezTo>
                  <a:cubicBezTo>
                    <a:pt x="32" y="41"/>
                    <a:pt x="8" y="58"/>
                    <a:pt x="18" y="85"/>
                  </a:cubicBezTo>
                  <a:cubicBezTo>
                    <a:pt x="1" y="89"/>
                    <a:pt x="0" y="116"/>
                    <a:pt x="13" y="122"/>
                  </a:cubicBezTo>
                  <a:cubicBezTo>
                    <a:pt x="2" y="128"/>
                    <a:pt x="5" y="150"/>
                    <a:pt x="21" y="149"/>
                  </a:cubicBezTo>
                  <a:cubicBezTo>
                    <a:pt x="8" y="159"/>
                    <a:pt x="14" y="191"/>
                    <a:pt x="36" y="191"/>
                  </a:cubicBezTo>
                  <a:cubicBezTo>
                    <a:pt x="23" y="201"/>
                    <a:pt x="34" y="221"/>
                    <a:pt x="47" y="213"/>
                  </a:cubicBezTo>
                  <a:cubicBezTo>
                    <a:pt x="35" y="228"/>
                    <a:pt x="49" y="250"/>
                    <a:pt x="72" y="245"/>
                  </a:cubicBezTo>
                  <a:cubicBezTo>
                    <a:pt x="74" y="278"/>
                    <a:pt x="122" y="284"/>
                    <a:pt x="122" y="245"/>
                  </a:cubicBezTo>
                  <a:cubicBezTo>
                    <a:pt x="122" y="206"/>
                    <a:pt x="122" y="44"/>
                    <a:pt x="122" y="44"/>
                  </a:cubicBezTo>
                  <a:close/>
                </a:path>
              </a:pathLst>
            </a:custGeom>
            <a:solidFill>
              <a:srgbClr val="797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0" name="Freeform 126"/>
            <p:cNvSpPr>
              <a:spLocks/>
            </p:cNvSpPr>
            <p:nvPr/>
          </p:nvSpPr>
          <p:spPr bwMode="auto">
            <a:xfrm>
              <a:off x="3295651" y="-2998788"/>
              <a:ext cx="147637" cy="187325"/>
            </a:xfrm>
            <a:custGeom>
              <a:avLst/>
              <a:gdLst>
                <a:gd name="T0" fmla="*/ 38 w 39"/>
                <a:gd name="T1" fmla="*/ 15 h 50"/>
                <a:gd name="T2" fmla="*/ 16 w 39"/>
                <a:gd name="T3" fmla="*/ 3 h 50"/>
                <a:gd name="T4" fmla="*/ 3 w 39"/>
                <a:gd name="T5" fmla="*/ 25 h 50"/>
                <a:gd name="T6" fmla="*/ 21 w 39"/>
                <a:gd name="T7" fmla="*/ 50 h 50"/>
                <a:gd name="T8" fmla="*/ 28 w 39"/>
                <a:gd name="T9" fmla="*/ 49 h 50"/>
                <a:gd name="T10" fmla="*/ 28 w 39"/>
                <a:gd name="T11" fmla="*/ 48 h 50"/>
                <a:gd name="T12" fmla="*/ 34 w 39"/>
                <a:gd name="T13" fmla="*/ 47 h 50"/>
                <a:gd name="T14" fmla="*/ 38 w 39"/>
                <a:gd name="T15" fmla="*/ 24 h 50"/>
                <a:gd name="T16" fmla="*/ 38 w 39"/>
                <a:gd name="T17"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0">
                  <a:moveTo>
                    <a:pt x="38" y="15"/>
                  </a:moveTo>
                  <a:cubicBezTo>
                    <a:pt x="35" y="6"/>
                    <a:pt x="25" y="0"/>
                    <a:pt x="16" y="3"/>
                  </a:cubicBezTo>
                  <a:cubicBezTo>
                    <a:pt x="6" y="5"/>
                    <a:pt x="0" y="15"/>
                    <a:pt x="3" y="25"/>
                  </a:cubicBezTo>
                  <a:cubicBezTo>
                    <a:pt x="7" y="39"/>
                    <a:pt x="18" y="38"/>
                    <a:pt x="21" y="50"/>
                  </a:cubicBezTo>
                  <a:cubicBezTo>
                    <a:pt x="28" y="49"/>
                    <a:pt x="28" y="49"/>
                    <a:pt x="28" y="49"/>
                  </a:cubicBezTo>
                  <a:cubicBezTo>
                    <a:pt x="28" y="48"/>
                    <a:pt x="28" y="48"/>
                    <a:pt x="28" y="48"/>
                  </a:cubicBezTo>
                  <a:cubicBezTo>
                    <a:pt x="34" y="47"/>
                    <a:pt x="34" y="47"/>
                    <a:pt x="34" y="47"/>
                  </a:cubicBezTo>
                  <a:cubicBezTo>
                    <a:pt x="32" y="37"/>
                    <a:pt x="37" y="32"/>
                    <a:pt x="38" y="24"/>
                  </a:cubicBezTo>
                  <a:cubicBezTo>
                    <a:pt x="39" y="21"/>
                    <a:pt x="39" y="18"/>
                    <a:pt x="38" y="15"/>
                  </a:cubicBezTo>
                  <a:close/>
                </a:path>
              </a:pathLst>
            </a:custGeom>
            <a:solidFill>
              <a:srgbClr val="FFD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1" name="Freeform 127"/>
            <p:cNvSpPr>
              <a:spLocks/>
            </p:cNvSpPr>
            <p:nvPr/>
          </p:nvSpPr>
          <p:spPr bwMode="auto">
            <a:xfrm>
              <a:off x="3367088" y="-2825750"/>
              <a:ext cx="87312" cy="77787"/>
            </a:xfrm>
            <a:custGeom>
              <a:avLst/>
              <a:gdLst>
                <a:gd name="T0" fmla="*/ 22 w 23"/>
                <a:gd name="T1" fmla="*/ 12 h 21"/>
                <a:gd name="T2" fmla="*/ 19 w 23"/>
                <a:gd name="T3" fmla="*/ 18 h 21"/>
                <a:gd name="T4" fmla="*/ 8 w 23"/>
                <a:gd name="T5" fmla="*/ 21 h 21"/>
                <a:gd name="T6" fmla="*/ 3 w 23"/>
                <a:gd name="T7" fmla="*/ 18 h 21"/>
                <a:gd name="T8" fmla="*/ 1 w 23"/>
                <a:gd name="T9" fmla="*/ 9 h 21"/>
                <a:gd name="T10" fmla="*/ 4 w 23"/>
                <a:gd name="T11" fmla="*/ 4 h 21"/>
                <a:gd name="T12" fmla="*/ 15 w 23"/>
                <a:gd name="T13" fmla="*/ 1 h 21"/>
                <a:gd name="T14" fmla="*/ 20 w 23"/>
                <a:gd name="T15" fmla="*/ 4 h 21"/>
                <a:gd name="T16" fmla="*/ 22 w 23"/>
                <a:gd name="T17"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1">
                  <a:moveTo>
                    <a:pt x="22" y="12"/>
                  </a:moveTo>
                  <a:cubicBezTo>
                    <a:pt x="23" y="15"/>
                    <a:pt x="21" y="17"/>
                    <a:pt x="19" y="18"/>
                  </a:cubicBezTo>
                  <a:cubicBezTo>
                    <a:pt x="8" y="21"/>
                    <a:pt x="8" y="21"/>
                    <a:pt x="8" y="21"/>
                  </a:cubicBezTo>
                  <a:cubicBezTo>
                    <a:pt x="6" y="21"/>
                    <a:pt x="3" y="20"/>
                    <a:pt x="3" y="18"/>
                  </a:cubicBezTo>
                  <a:cubicBezTo>
                    <a:pt x="1" y="9"/>
                    <a:pt x="1" y="9"/>
                    <a:pt x="1" y="9"/>
                  </a:cubicBezTo>
                  <a:cubicBezTo>
                    <a:pt x="0" y="7"/>
                    <a:pt x="1" y="4"/>
                    <a:pt x="4" y="4"/>
                  </a:cubicBezTo>
                  <a:cubicBezTo>
                    <a:pt x="15" y="1"/>
                    <a:pt x="15" y="1"/>
                    <a:pt x="15" y="1"/>
                  </a:cubicBezTo>
                  <a:cubicBezTo>
                    <a:pt x="17" y="0"/>
                    <a:pt x="19" y="2"/>
                    <a:pt x="20" y="4"/>
                  </a:cubicBezTo>
                  <a:lnTo>
                    <a:pt x="22" y="1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2" name="Freeform 128"/>
            <p:cNvSpPr>
              <a:spLocks/>
            </p:cNvSpPr>
            <p:nvPr/>
          </p:nvSpPr>
          <p:spPr bwMode="auto">
            <a:xfrm>
              <a:off x="3348038" y="-2901950"/>
              <a:ext cx="46037" cy="87312"/>
            </a:xfrm>
            <a:custGeom>
              <a:avLst/>
              <a:gdLst>
                <a:gd name="T0" fmla="*/ 12 w 12"/>
                <a:gd name="T1" fmla="*/ 23 h 23"/>
                <a:gd name="T2" fmla="*/ 11 w 12"/>
                <a:gd name="T3" fmla="*/ 23 h 23"/>
                <a:gd name="T4" fmla="*/ 0 w 12"/>
                <a:gd name="T5" fmla="*/ 1 h 23"/>
                <a:gd name="T6" fmla="*/ 1 w 12"/>
                <a:gd name="T7" fmla="*/ 0 h 23"/>
                <a:gd name="T8" fmla="*/ 12 w 12"/>
                <a:gd name="T9" fmla="*/ 23 h 23"/>
              </a:gdLst>
              <a:ahLst/>
              <a:cxnLst>
                <a:cxn ang="0">
                  <a:pos x="T0" y="T1"/>
                </a:cxn>
                <a:cxn ang="0">
                  <a:pos x="T2" y="T3"/>
                </a:cxn>
                <a:cxn ang="0">
                  <a:pos x="T4" y="T5"/>
                </a:cxn>
                <a:cxn ang="0">
                  <a:pos x="T6" y="T7"/>
                </a:cxn>
                <a:cxn ang="0">
                  <a:pos x="T8" y="T9"/>
                </a:cxn>
              </a:cxnLst>
              <a:rect l="0" t="0" r="r" b="b"/>
              <a:pathLst>
                <a:path w="12" h="23">
                  <a:moveTo>
                    <a:pt x="12" y="23"/>
                  </a:moveTo>
                  <a:cubicBezTo>
                    <a:pt x="11" y="23"/>
                    <a:pt x="11" y="23"/>
                    <a:pt x="11" y="23"/>
                  </a:cubicBezTo>
                  <a:cubicBezTo>
                    <a:pt x="8" y="12"/>
                    <a:pt x="0" y="1"/>
                    <a:pt x="0" y="1"/>
                  </a:cubicBezTo>
                  <a:cubicBezTo>
                    <a:pt x="1" y="0"/>
                    <a:pt x="1" y="0"/>
                    <a:pt x="1" y="0"/>
                  </a:cubicBezTo>
                  <a:cubicBezTo>
                    <a:pt x="1" y="0"/>
                    <a:pt x="9" y="12"/>
                    <a:pt x="1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3" name="Freeform 129"/>
            <p:cNvSpPr>
              <a:spLocks/>
            </p:cNvSpPr>
            <p:nvPr/>
          </p:nvSpPr>
          <p:spPr bwMode="auto">
            <a:xfrm>
              <a:off x="3397251" y="-2913063"/>
              <a:ext cx="15875" cy="93662"/>
            </a:xfrm>
            <a:custGeom>
              <a:avLst/>
              <a:gdLst>
                <a:gd name="T0" fmla="*/ 3 w 4"/>
                <a:gd name="T1" fmla="*/ 25 h 25"/>
                <a:gd name="T2" fmla="*/ 1 w 4"/>
                <a:gd name="T3" fmla="*/ 0 h 25"/>
                <a:gd name="T4" fmla="*/ 3 w 4"/>
                <a:gd name="T5" fmla="*/ 0 h 25"/>
                <a:gd name="T6" fmla="*/ 4 w 4"/>
                <a:gd name="T7" fmla="*/ 25 h 25"/>
                <a:gd name="T8" fmla="*/ 3 w 4"/>
                <a:gd name="T9" fmla="*/ 25 h 25"/>
              </a:gdLst>
              <a:ahLst/>
              <a:cxnLst>
                <a:cxn ang="0">
                  <a:pos x="T0" y="T1"/>
                </a:cxn>
                <a:cxn ang="0">
                  <a:pos x="T2" y="T3"/>
                </a:cxn>
                <a:cxn ang="0">
                  <a:pos x="T4" y="T5"/>
                </a:cxn>
                <a:cxn ang="0">
                  <a:pos x="T6" y="T7"/>
                </a:cxn>
                <a:cxn ang="0">
                  <a:pos x="T8" y="T9"/>
                </a:cxn>
              </a:cxnLst>
              <a:rect l="0" t="0" r="r" b="b"/>
              <a:pathLst>
                <a:path w="4" h="25">
                  <a:moveTo>
                    <a:pt x="3" y="25"/>
                  </a:moveTo>
                  <a:cubicBezTo>
                    <a:pt x="0" y="14"/>
                    <a:pt x="1" y="0"/>
                    <a:pt x="1" y="0"/>
                  </a:cubicBezTo>
                  <a:cubicBezTo>
                    <a:pt x="3" y="0"/>
                    <a:pt x="3" y="0"/>
                    <a:pt x="3" y="0"/>
                  </a:cubicBezTo>
                  <a:cubicBezTo>
                    <a:pt x="3" y="0"/>
                    <a:pt x="1" y="14"/>
                    <a:pt x="4" y="25"/>
                  </a:cubicBezTo>
                  <a:lnTo>
                    <a:pt x="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4" name="Freeform 130"/>
            <p:cNvSpPr>
              <a:spLocks/>
            </p:cNvSpPr>
            <p:nvPr/>
          </p:nvSpPr>
          <p:spPr bwMode="auto">
            <a:xfrm>
              <a:off x="3352801" y="-2913063"/>
              <a:ext cx="60325" cy="30162"/>
            </a:xfrm>
            <a:custGeom>
              <a:avLst/>
              <a:gdLst>
                <a:gd name="T0" fmla="*/ 7 w 16"/>
                <a:gd name="T1" fmla="*/ 6 h 8"/>
                <a:gd name="T2" fmla="*/ 6 w 16"/>
                <a:gd name="T3" fmla="*/ 6 h 8"/>
                <a:gd name="T4" fmla="*/ 5 w 16"/>
                <a:gd name="T5" fmla="*/ 5 h 8"/>
                <a:gd name="T6" fmla="*/ 5 w 16"/>
                <a:gd name="T7" fmla="*/ 4 h 8"/>
                <a:gd name="T8" fmla="*/ 5 w 16"/>
                <a:gd name="T9" fmla="*/ 3 h 8"/>
                <a:gd name="T10" fmla="*/ 4 w 16"/>
                <a:gd name="T11" fmla="*/ 4 h 8"/>
                <a:gd name="T12" fmla="*/ 3 w 16"/>
                <a:gd name="T13" fmla="*/ 4 h 8"/>
                <a:gd name="T14" fmla="*/ 1 w 16"/>
                <a:gd name="T15" fmla="*/ 6 h 8"/>
                <a:gd name="T16" fmla="*/ 0 w 16"/>
                <a:gd name="T17" fmla="*/ 8 h 8"/>
                <a:gd name="T18" fmla="*/ 0 w 16"/>
                <a:gd name="T19" fmla="*/ 7 h 8"/>
                <a:gd name="T20" fmla="*/ 1 w 16"/>
                <a:gd name="T21" fmla="*/ 6 h 8"/>
                <a:gd name="T22" fmla="*/ 3 w 16"/>
                <a:gd name="T23" fmla="*/ 3 h 8"/>
                <a:gd name="T24" fmla="*/ 3 w 16"/>
                <a:gd name="T25" fmla="*/ 3 h 8"/>
                <a:gd name="T26" fmla="*/ 5 w 16"/>
                <a:gd name="T27" fmla="*/ 2 h 8"/>
                <a:gd name="T28" fmla="*/ 6 w 16"/>
                <a:gd name="T29" fmla="*/ 4 h 8"/>
                <a:gd name="T30" fmla="*/ 6 w 16"/>
                <a:gd name="T31" fmla="*/ 4 h 8"/>
                <a:gd name="T32" fmla="*/ 7 w 16"/>
                <a:gd name="T33" fmla="*/ 6 h 8"/>
                <a:gd name="T34" fmla="*/ 7 w 16"/>
                <a:gd name="T35" fmla="*/ 5 h 8"/>
                <a:gd name="T36" fmla="*/ 7 w 16"/>
                <a:gd name="T37" fmla="*/ 4 h 8"/>
                <a:gd name="T38" fmla="*/ 8 w 16"/>
                <a:gd name="T39" fmla="*/ 3 h 8"/>
                <a:gd name="T40" fmla="*/ 10 w 16"/>
                <a:gd name="T41" fmla="*/ 3 h 8"/>
                <a:gd name="T42" fmla="*/ 10 w 16"/>
                <a:gd name="T43" fmla="*/ 3 h 8"/>
                <a:gd name="T44" fmla="*/ 11 w 16"/>
                <a:gd name="T45" fmla="*/ 4 h 8"/>
                <a:gd name="T46" fmla="*/ 16 w 16"/>
                <a:gd name="T47" fmla="*/ 0 h 8"/>
                <a:gd name="T48" fmla="*/ 16 w 16"/>
                <a:gd name="T49" fmla="*/ 0 h 8"/>
                <a:gd name="T50" fmla="*/ 11 w 16"/>
                <a:gd name="T51" fmla="*/ 4 h 8"/>
                <a:gd name="T52" fmla="*/ 9 w 16"/>
                <a:gd name="T53" fmla="*/ 4 h 8"/>
                <a:gd name="T54" fmla="*/ 9 w 16"/>
                <a:gd name="T55" fmla="*/ 4 h 8"/>
                <a:gd name="T56" fmla="*/ 9 w 16"/>
                <a:gd name="T57" fmla="*/ 4 h 8"/>
                <a:gd name="T58" fmla="*/ 9 w 16"/>
                <a:gd name="T59" fmla="*/ 4 h 8"/>
                <a:gd name="T60" fmla="*/ 8 w 16"/>
                <a:gd name="T61" fmla="*/ 5 h 8"/>
                <a:gd name="T62" fmla="*/ 8 w 16"/>
                <a:gd name="T63" fmla="*/ 6 h 8"/>
                <a:gd name="T64" fmla="*/ 7 w 16"/>
                <a:gd name="T6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8">
                  <a:moveTo>
                    <a:pt x="7" y="6"/>
                  </a:moveTo>
                  <a:cubicBezTo>
                    <a:pt x="6" y="6"/>
                    <a:pt x="6" y="6"/>
                    <a:pt x="6" y="6"/>
                  </a:cubicBezTo>
                  <a:cubicBezTo>
                    <a:pt x="6" y="6"/>
                    <a:pt x="6" y="6"/>
                    <a:pt x="5" y="5"/>
                  </a:cubicBezTo>
                  <a:cubicBezTo>
                    <a:pt x="5" y="4"/>
                    <a:pt x="5" y="4"/>
                    <a:pt x="5" y="4"/>
                  </a:cubicBezTo>
                  <a:cubicBezTo>
                    <a:pt x="5" y="3"/>
                    <a:pt x="5" y="3"/>
                    <a:pt x="5" y="3"/>
                  </a:cubicBezTo>
                  <a:cubicBezTo>
                    <a:pt x="4" y="4"/>
                    <a:pt x="4" y="4"/>
                    <a:pt x="4" y="4"/>
                  </a:cubicBezTo>
                  <a:cubicBezTo>
                    <a:pt x="3" y="4"/>
                    <a:pt x="3" y="4"/>
                    <a:pt x="3" y="4"/>
                  </a:cubicBezTo>
                  <a:cubicBezTo>
                    <a:pt x="3" y="5"/>
                    <a:pt x="2" y="5"/>
                    <a:pt x="1" y="6"/>
                  </a:cubicBezTo>
                  <a:cubicBezTo>
                    <a:pt x="1" y="7"/>
                    <a:pt x="1" y="7"/>
                    <a:pt x="0" y="8"/>
                  </a:cubicBezTo>
                  <a:cubicBezTo>
                    <a:pt x="0" y="7"/>
                    <a:pt x="0" y="7"/>
                    <a:pt x="0" y="7"/>
                  </a:cubicBezTo>
                  <a:cubicBezTo>
                    <a:pt x="0" y="7"/>
                    <a:pt x="0" y="6"/>
                    <a:pt x="1" y="6"/>
                  </a:cubicBezTo>
                  <a:cubicBezTo>
                    <a:pt x="1" y="5"/>
                    <a:pt x="2" y="4"/>
                    <a:pt x="3" y="3"/>
                  </a:cubicBezTo>
                  <a:cubicBezTo>
                    <a:pt x="3" y="3"/>
                    <a:pt x="3" y="3"/>
                    <a:pt x="3" y="3"/>
                  </a:cubicBezTo>
                  <a:cubicBezTo>
                    <a:pt x="4" y="3"/>
                    <a:pt x="4" y="2"/>
                    <a:pt x="5" y="2"/>
                  </a:cubicBezTo>
                  <a:cubicBezTo>
                    <a:pt x="6" y="2"/>
                    <a:pt x="6" y="3"/>
                    <a:pt x="6" y="4"/>
                  </a:cubicBezTo>
                  <a:cubicBezTo>
                    <a:pt x="6" y="4"/>
                    <a:pt x="6" y="4"/>
                    <a:pt x="6" y="4"/>
                  </a:cubicBezTo>
                  <a:cubicBezTo>
                    <a:pt x="7" y="6"/>
                    <a:pt x="7" y="6"/>
                    <a:pt x="7" y="6"/>
                  </a:cubicBezTo>
                  <a:cubicBezTo>
                    <a:pt x="7" y="5"/>
                    <a:pt x="7" y="5"/>
                    <a:pt x="7" y="5"/>
                  </a:cubicBezTo>
                  <a:cubicBezTo>
                    <a:pt x="7" y="4"/>
                    <a:pt x="7" y="4"/>
                    <a:pt x="7" y="4"/>
                  </a:cubicBezTo>
                  <a:cubicBezTo>
                    <a:pt x="8" y="4"/>
                    <a:pt x="8" y="3"/>
                    <a:pt x="8" y="3"/>
                  </a:cubicBezTo>
                  <a:cubicBezTo>
                    <a:pt x="9" y="2"/>
                    <a:pt x="9" y="3"/>
                    <a:pt x="10" y="3"/>
                  </a:cubicBezTo>
                  <a:cubicBezTo>
                    <a:pt x="10" y="3"/>
                    <a:pt x="10" y="3"/>
                    <a:pt x="10" y="3"/>
                  </a:cubicBezTo>
                  <a:cubicBezTo>
                    <a:pt x="10" y="4"/>
                    <a:pt x="11" y="4"/>
                    <a:pt x="11" y="4"/>
                  </a:cubicBezTo>
                  <a:cubicBezTo>
                    <a:pt x="13" y="3"/>
                    <a:pt x="15" y="1"/>
                    <a:pt x="16" y="0"/>
                  </a:cubicBezTo>
                  <a:cubicBezTo>
                    <a:pt x="16" y="0"/>
                    <a:pt x="16" y="0"/>
                    <a:pt x="16" y="0"/>
                  </a:cubicBezTo>
                  <a:cubicBezTo>
                    <a:pt x="15" y="2"/>
                    <a:pt x="13" y="4"/>
                    <a:pt x="11" y="4"/>
                  </a:cubicBezTo>
                  <a:cubicBezTo>
                    <a:pt x="11" y="5"/>
                    <a:pt x="10" y="5"/>
                    <a:pt x="9" y="4"/>
                  </a:cubicBezTo>
                  <a:cubicBezTo>
                    <a:pt x="9" y="4"/>
                    <a:pt x="9" y="4"/>
                    <a:pt x="9" y="4"/>
                  </a:cubicBezTo>
                  <a:cubicBezTo>
                    <a:pt x="9" y="4"/>
                    <a:pt x="9" y="4"/>
                    <a:pt x="9" y="4"/>
                  </a:cubicBezTo>
                  <a:cubicBezTo>
                    <a:pt x="9" y="4"/>
                    <a:pt x="9" y="4"/>
                    <a:pt x="9" y="4"/>
                  </a:cubicBezTo>
                  <a:cubicBezTo>
                    <a:pt x="8" y="4"/>
                    <a:pt x="8" y="4"/>
                    <a:pt x="8" y="5"/>
                  </a:cubicBezTo>
                  <a:cubicBezTo>
                    <a:pt x="8" y="6"/>
                    <a:pt x="8" y="6"/>
                    <a:pt x="8" y="6"/>
                  </a:cubicBezTo>
                  <a:cubicBezTo>
                    <a:pt x="8" y="6"/>
                    <a:pt x="7" y="6"/>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5" name="Freeform 131"/>
            <p:cNvSpPr>
              <a:spLocks/>
            </p:cNvSpPr>
            <p:nvPr/>
          </p:nvSpPr>
          <p:spPr bwMode="auto">
            <a:xfrm>
              <a:off x="3400426" y="-2825750"/>
              <a:ext cx="53975" cy="71437"/>
            </a:xfrm>
            <a:custGeom>
              <a:avLst/>
              <a:gdLst>
                <a:gd name="T0" fmla="*/ 10 w 14"/>
                <a:gd name="T1" fmla="*/ 18 h 19"/>
                <a:gd name="T2" fmla="*/ 13 w 14"/>
                <a:gd name="T3" fmla="*/ 12 h 19"/>
                <a:gd name="T4" fmla="*/ 11 w 14"/>
                <a:gd name="T5" fmla="*/ 4 h 19"/>
                <a:gd name="T6" fmla="*/ 6 w 14"/>
                <a:gd name="T7" fmla="*/ 1 h 19"/>
                <a:gd name="T8" fmla="*/ 0 w 14"/>
                <a:gd name="T9" fmla="*/ 2 h 19"/>
                <a:gd name="T10" fmla="*/ 5 w 14"/>
                <a:gd name="T11" fmla="*/ 19 h 19"/>
                <a:gd name="T12" fmla="*/ 10 w 14"/>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0" y="18"/>
                  </a:moveTo>
                  <a:cubicBezTo>
                    <a:pt x="12" y="17"/>
                    <a:pt x="14" y="15"/>
                    <a:pt x="13" y="12"/>
                  </a:cubicBezTo>
                  <a:cubicBezTo>
                    <a:pt x="11" y="4"/>
                    <a:pt x="11" y="4"/>
                    <a:pt x="11" y="4"/>
                  </a:cubicBezTo>
                  <a:cubicBezTo>
                    <a:pt x="10" y="2"/>
                    <a:pt x="8" y="0"/>
                    <a:pt x="6" y="1"/>
                  </a:cubicBezTo>
                  <a:cubicBezTo>
                    <a:pt x="0" y="2"/>
                    <a:pt x="0" y="2"/>
                    <a:pt x="0" y="2"/>
                  </a:cubicBezTo>
                  <a:cubicBezTo>
                    <a:pt x="5" y="19"/>
                    <a:pt x="5" y="19"/>
                    <a:pt x="5" y="19"/>
                  </a:cubicBezTo>
                  <a:lnTo>
                    <a:pt x="10" y="18"/>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6" name="Freeform 132"/>
            <p:cNvSpPr>
              <a:spLocks/>
            </p:cNvSpPr>
            <p:nvPr/>
          </p:nvSpPr>
          <p:spPr bwMode="auto">
            <a:xfrm>
              <a:off x="3371851" y="-2819400"/>
              <a:ext cx="66675" cy="26987"/>
            </a:xfrm>
            <a:custGeom>
              <a:avLst/>
              <a:gdLst>
                <a:gd name="T0" fmla="*/ 42 w 42"/>
                <a:gd name="T1" fmla="*/ 5 h 17"/>
                <a:gd name="T2" fmla="*/ 2 w 42"/>
                <a:gd name="T3" fmla="*/ 17 h 17"/>
                <a:gd name="T4" fmla="*/ 0 w 42"/>
                <a:gd name="T5" fmla="*/ 12 h 17"/>
                <a:gd name="T6" fmla="*/ 40 w 42"/>
                <a:gd name="T7" fmla="*/ 0 h 17"/>
                <a:gd name="T8" fmla="*/ 42 w 42"/>
                <a:gd name="T9" fmla="*/ 5 h 17"/>
              </a:gdLst>
              <a:ahLst/>
              <a:cxnLst>
                <a:cxn ang="0">
                  <a:pos x="T0" y="T1"/>
                </a:cxn>
                <a:cxn ang="0">
                  <a:pos x="T2" y="T3"/>
                </a:cxn>
                <a:cxn ang="0">
                  <a:pos x="T4" y="T5"/>
                </a:cxn>
                <a:cxn ang="0">
                  <a:pos x="T6" y="T7"/>
                </a:cxn>
                <a:cxn ang="0">
                  <a:pos x="T8" y="T9"/>
                </a:cxn>
              </a:cxnLst>
              <a:rect l="0" t="0" r="r" b="b"/>
              <a:pathLst>
                <a:path w="42" h="17">
                  <a:moveTo>
                    <a:pt x="42" y="5"/>
                  </a:moveTo>
                  <a:lnTo>
                    <a:pt x="2" y="17"/>
                  </a:lnTo>
                  <a:lnTo>
                    <a:pt x="0" y="12"/>
                  </a:lnTo>
                  <a:lnTo>
                    <a:pt x="40" y="0"/>
                  </a:lnTo>
                  <a:lnTo>
                    <a:pt x="42" y="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7" name="Freeform 133"/>
            <p:cNvSpPr>
              <a:spLocks/>
            </p:cNvSpPr>
            <p:nvPr/>
          </p:nvSpPr>
          <p:spPr bwMode="auto">
            <a:xfrm>
              <a:off x="3375026" y="-2803525"/>
              <a:ext cx="68262" cy="22225"/>
            </a:xfrm>
            <a:custGeom>
              <a:avLst/>
              <a:gdLst>
                <a:gd name="T0" fmla="*/ 43 w 43"/>
                <a:gd name="T1" fmla="*/ 5 h 14"/>
                <a:gd name="T2" fmla="*/ 2 w 43"/>
                <a:gd name="T3" fmla="*/ 14 h 14"/>
                <a:gd name="T4" fmla="*/ 0 w 43"/>
                <a:gd name="T5" fmla="*/ 12 h 14"/>
                <a:gd name="T6" fmla="*/ 40 w 43"/>
                <a:gd name="T7" fmla="*/ 0 h 14"/>
                <a:gd name="T8" fmla="*/ 43 w 43"/>
                <a:gd name="T9" fmla="*/ 5 h 14"/>
              </a:gdLst>
              <a:ahLst/>
              <a:cxnLst>
                <a:cxn ang="0">
                  <a:pos x="T0" y="T1"/>
                </a:cxn>
                <a:cxn ang="0">
                  <a:pos x="T2" y="T3"/>
                </a:cxn>
                <a:cxn ang="0">
                  <a:pos x="T4" y="T5"/>
                </a:cxn>
                <a:cxn ang="0">
                  <a:pos x="T6" y="T7"/>
                </a:cxn>
                <a:cxn ang="0">
                  <a:pos x="T8" y="T9"/>
                </a:cxn>
              </a:cxnLst>
              <a:rect l="0" t="0" r="r" b="b"/>
              <a:pathLst>
                <a:path w="43" h="14">
                  <a:moveTo>
                    <a:pt x="43" y="5"/>
                  </a:moveTo>
                  <a:lnTo>
                    <a:pt x="2" y="14"/>
                  </a:lnTo>
                  <a:lnTo>
                    <a:pt x="0" y="12"/>
                  </a:lnTo>
                  <a:lnTo>
                    <a:pt x="40" y="0"/>
                  </a:lnTo>
                  <a:lnTo>
                    <a:pt x="43" y="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8" name="Freeform 134"/>
            <p:cNvSpPr>
              <a:spLocks/>
            </p:cNvSpPr>
            <p:nvPr/>
          </p:nvSpPr>
          <p:spPr bwMode="auto">
            <a:xfrm>
              <a:off x="3378201" y="-2792413"/>
              <a:ext cx="68262" cy="26987"/>
            </a:xfrm>
            <a:custGeom>
              <a:avLst/>
              <a:gdLst>
                <a:gd name="T0" fmla="*/ 43 w 43"/>
                <a:gd name="T1" fmla="*/ 5 h 17"/>
                <a:gd name="T2" fmla="*/ 0 w 43"/>
                <a:gd name="T3" fmla="*/ 17 h 17"/>
                <a:gd name="T4" fmla="*/ 0 w 43"/>
                <a:gd name="T5" fmla="*/ 12 h 17"/>
                <a:gd name="T6" fmla="*/ 41 w 43"/>
                <a:gd name="T7" fmla="*/ 0 h 17"/>
                <a:gd name="T8" fmla="*/ 43 w 43"/>
                <a:gd name="T9" fmla="*/ 5 h 17"/>
              </a:gdLst>
              <a:ahLst/>
              <a:cxnLst>
                <a:cxn ang="0">
                  <a:pos x="T0" y="T1"/>
                </a:cxn>
                <a:cxn ang="0">
                  <a:pos x="T2" y="T3"/>
                </a:cxn>
                <a:cxn ang="0">
                  <a:pos x="T4" y="T5"/>
                </a:cxn>
                <a:cxn ang="0">
                  <a:pos x="T6" y="T7"/>
                </a:cxn>
                <a:cxn ang="0">
                  <a:pos x="T8" y="T9"/>
                </a:cxn>
              </a:cxnLst>
              <a:rect l="0" t="0" r="r" b="b"/>
              <a:pathLst>
                <a:path w="43" h="17">
                  <a:moveTo>
                    <a:pt x="43" y="5"/>
                  </a:moveTo>
                  <a:lnTo>
                    <a:pt x="0" y="17"/>
                  </a:lnTo>
                  <a:lnTo>
                    <a:pt x="0" y="12"/>
                  </a:lnTo>
                  <a:lnTo>
                    <a:pt x="41" y="0"/>
                  </a:lnTo>
                  <a:lnTo>
                    <a:pt x="43" y="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9" name="Freeform 135"/>
            <p:cNvSpPr>
              <a:spLocks/>
            </p:cNvSpPr>
            <p:nvPr/>
          </p:nvSpPr>
          <p:spPr bwMode="auto">
            <a:xfrm>
              <a:off x="3382963" y="-2778125"/>
              <a:ext cx="66675" cy="23812"/>
            </a:xfrm>
            <a:custGeom>
              <a:avLst/>
              <a:gdLst>
                <a:gd name="T0" fmla="*/ 42 w 42"/>
                <a:gd name="T1" fmla="*/ 5 h 15"/>
                <a:gd name="T2" fmla="*/ 0 w 42"/>
                <a:gd name="T3" fmla="*/ 15 h 15"/>
                <a:gd name="T4" fmla="*/ 0 w 42"/>
                <a:gd name="T5" fmla="*/ 12 h 15"/>
                <a:gd name="T6" fmla="*/ 40 w 42"/>
                <a:gd name="T7" fmla="*/ 0 h 15"/>
                <a:gd name="T8" fmla="*/ 42 w 42"/>
                <a:gd name="T9" fmla="*/ 5 h 15"/>
              </a:gdLst>
              <a:ahLst/>
              <a:cxnLst>
                <a:cxn ang="0">
                  <a:pos x="T0" y="T1"/>
                </a:cxn>
                <a:cxn ang="0">
                  <a:pos x="T2" y="T3"/>
                </a:cxn>
                <a:cxn ang="0">
                  <a:pos x="T4" y="T5"/>
                </a:cxn>
                <a:cxn ang="0">
                  <a:pos x="T6" y="T7"/>
                </a:cxn>
                <a:cxn ang="0">
                  <a:pos x="T8" y="T9"/>
                </a:cxn>
              </a:cxnLst>
              <a:rect l="0" t="0" r="r" b="b"/>
              <a:pathLst>
                <a:path w="42" h="15">
                  <a:moveTo>
                    <a:pt x="42" y="5"/>
                  </a:moveTo>
                  <a:lnTo>
                    <a:pt x="0" y="15"/>
                  </a:lnTo>
                  <a:lnTo>
                    <a:pt x="0" y="12"/>
                  </a:lnTo>
                  <a:lnTo>
                    <a:pt x="40" y="0"/>
                  </a:lnTo>
                  <a:lnTo>
                    <a:pt x="42" y="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0" name="Freeform 136"/>
            <p:cNvSpPr>
              <a:spLocks/>
            </p:cNvSpPr>
            <p:nvPr/>
          </p:nvSpPr>
          <p:spPr bwMode="auto">
            <a:xfrm>
              <a:off x="3359151" y="-2987675"/>
              <a:ext cx="76200" cy="52387"/>
            </a:xfrm>
            <a:custGeom>
              <a:avLst/>
              <a:gdLst>
                <a:gd name="T0" fmla="*/ 20 w 20"/>
                <a:gd name="T1" fmla="*/ 13 h 14"/>
                <a:gd name="T2" fmla="*/ 18 w 20"/>
                <a:gd name="T3" fmla="*/ 14 h 14"/>
                <a:gd name="T4" fmla="*/ 0 w 20"/>
                <a:gd name="T5" fmla="*/ 2 h 14"/>
                <a:gd name="T6" fmla="*/ 0 w 20"/>
                <a:gd name="T7" fmla="*/ 1 h 14"/>
                <a:gd name="T8" fmla="*/ 20 w 20"/>
                <a:gd name="T9" fmla="*/ 13 h 14"/>
              </a:gdLst>
              <a:ahLst/>
              <a:cxnLst>
                <a:cxn ang="0">
                  <a:pos x="T0" y="T1"/>
                </a:cxn>
                <a:cxn ang="0">
                  <a:pos x="T2" y="T3"/>
                </a:cxn>
                <a:cxn ang="0">
                  <a:pos x="T4" y="T5"/>
                </a:cxn>
                <a:cxn ang="0">
                  <a:pos x="T6" y="T7"/>
                </a:cxn>
                <a:cxn ang="0">
                  <a:pos x="T8" y="T9"/>
                </a:cxn>
              </a:cxnLst>
              <a:rect l="0" t="0" r="r" b="b"/>
              <a:pathLst>
                <a:path w="20" h="14">
                  <a:moveTo>
                    <a:pt x="20" y="13"/>
                  </a:moveTo>
                  <a:cubicBezTo>
                    <a:pt x="18" y="14"/>
                    <a:pt x="18" y="14"/>
                    <a:pt x="18" y="14"/>
                  </a:cubicBezTo>
                  <a:cubicBezTo>
                    <a:pt x="15" y="1"/>
                    <a:pt x="4" y="1"/>
                    <a:pt x="0" y="2"/>
                  </a:cubicBezTo>
                  <a:cubicBezTo>
                    <a:pt x="0" y="1"/>
                    <a:pt x="0" y="1"/>
                    <a:pt x="0" y="1"/>
                  </a:cubicBezTo>
                  <a:cubicBezTo>
                    <a:pt x="4" y="0"/>
                    <a:pt x="16" y="0"/>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1" name="Freeform 137"/>
            <p:cNvSpPr>
              <a:spLocks/>
            </p:cNvSpPr>
            <p:nvPr/>
          </p:nvSpPr>
          <p:spPr bwMode="auto">
            <a:xfrm>
              <a:off x="3152776" y="-2863850"/>
              <a:ext cx="165100" cy="184150"/>
            </a:xfrm>
            <a:custGeom>
              <a:avLst/>
              <a:gdLst>
                <a:gd name="T0" fmla="*/ 39 w 44"/>
                <a:gd name="T1" fmla="*/ 30 h 49"/>
                <a:gd name="T2" fmla="*/ 32 w 44"/>
                <a:gd name="T3" fmla="*/ 5 h 49"/>
                <a:gd name="T4" fmla="*/ 7 w 44"/>
                <a:gd name="T5" fmla="*/ 12 h 49"/>
                <a:gd name="T6" fmla="*/ 2 w 44"/>
                <a:gd name="T7" fmla="*/ 42 h 49"/>
                <a:gd name="T8" fmla="*/ 8 w 44"/>
                <a:gd name="T9" fmla="*/ 46 h 49"/>
                <a:gd name="T10" fmla="*/ 9 w 44"/>
                <a:gd name="T11" fmla="*/ 46 h 49"/>
                <a:gd name="T12" fmla="*/ 14 w 44"/>
                <a:gd name="T13" fmla="*/ 49 h 49"/>
                <a:gd name="T14" fmla="*/ 33 w 44"/>
                <a:gd name="T15" fmla="*/ 36 h 49"/>
                <a:gd name="T16" fmla="*/ 39 w 44"/>
                <a:gd name="T17"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9">
                  <a:moveTo>
                    <a:pt x="39" y="30"/>
                  </a:moveTo>
                  <a:cubicBezTo>
                    <a:pt x="44" y="21"/>
                    <a:pt x="41" y="10"/>
                    <a:pt x="32" y="5"/>
                  </a:cubicBezTo>
                  <a:cubicBezTo>
                    <a:pt x="24" y="0"/>
                    <a:pt x="12" y="3"/>
                    <a:pt x="7" y="12"/>
                  </a:cubicBezTo>
                  <a:cubicBezTo>
                    <a:pt x="0" y="24"/>
                    <a:pt x="9" y="31"/>
                    <a:pt x="2" y="42"/>
                  </a:cubicBezTo>
                  <a:cubicBezTo>
                    <a:pt x="8" y="46"/>
                    <a:pt x="8" y="46"/>
                    <a:pt x="8" y="46"/>
                  </a:cubicBezTo>
                  <a:cubicBezTo>
                    <a:pt x="9" y="46"/>
                    <a:pt x="9" y="46"/>
                    <a:pt x="9" y="46"/>
                  </a:cubicBezTo>
                  <a:cubicBezTo>
                    <a:pt x="14" y="49"/>
                    <a:pt x="14" y="49"/>
                    <a:pt x="14" y="49"/>
                  </a:cubicBezTo>
                  <a:cubicBezTo>
                    <a:pt x="19" y="41"/>
                    <a:pt x="26" y="41"/>
                    <a:pt x="33" y="36"/>
                  </a:cubicBezTo>
                  <a:cubicBezTo>
                    <a:pt x="35" y="34"/>
                    <a:pt x="37" y="32"/>
                    <a:pt x="39" y="30"/>
                  </a:cubicBezTo>
                  <a:close/>
                </a:path>
              </a:pathLst>
            </a:custGeom>
            <a:solidFill>
              <a:srgbClr val="FFD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 name="Freeform 138"/>
            <p:cNvSpPr>
              <a:spLocks/>
            </p:cNvSpPr>
            <p:nvPr/>
          </p:nvSpPr>
          <p:spPr bwMode="auto">
            <a:xfrm>
              <a:off x="3122613" y="-2705100"/>
              <a:ext cx="90487" cy="85725"/>
            </a:xfrm>
            <a:custGeom>
              <a:avLst/>
              <a:gdLst>
                <a:gd name="T0" fmla="*/ 19 w 24"/>
                <a:gd name="T1" fmla="*/ 20 h 23"/>
                <a:gd name="T2" fmla="*/ 13 w 24"/>
                <a:gd name="T3" fmla="*/ 22 h 23"/>
                <a:gd name="T4" fmla="*/ 3 w 24"/>
                <a:gd name="T5" fmla="*/ 16 h 23"/>
                <a:gd name="T6" fmla="*/ 1 w 24"/>
                <a:gd name="T7" fmla="*/ 10 h 23"/>
                <a:gd name="T8" fmla="*/ 6 w 24"/>
                <a:gd name="T9" fmla="*/ 3 h 23"/>
                <a:gd name="T10" fmla="*/ 12 w 24"/>
                <a:gd name="T11" fmla="*/ 1 h 23"/>
                <a:gd name="T12" fmla="*/ 22 w 24"/>
                <a:gd name="T13" fmla="*/ 7 h 23"/>
                <a:gd name="T14" fmla="*/ 23 w 24"/>
                <a:gd name="T15" fmla="*/ 13 h 23"/>
                <a:gd name="T16" fmla="*/ 19 w 24"/>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19" y="20"/>
                  </a:moveTo>
                  <a:cubicBezTo>
                    <a:pt x="18" y="22"/>
                    <a:pt x="15" y="23"/>
                    <a:pt x="13" y="22"/>
                  </a:cubicBezTo>
                  <a:cubicBezTo>
                    <a:pt x="3" y="16"/>
                    <a:pt x="3" y="16"/>
                    <a:pt x="3" y="16"/>
                  </a:cubicBezTo>
                  <a:cubicBezTo>
                    <a:pt x="1" y="15"/>
                    <a:pt x="0" y="12"/>
                    <a:pt x="1" y="10"/>
                  </a:cubicBezTo>
                  <a:cubicBezTo>
                    <a:pt x="6" y="3"/>
                    <a:pt x="6" y="3"/>
                    <a:pt x="6" y="3"/>
                  </a:cubicBezTo>
                  <a:cubicBezTo>
                    <a:pt x="7" y="1"/>
                    <a:pt x="10" y="0"/>
                    <a:pt x="12" y="1"/>
                  </a:cubicBezTo>
                  <a:cubicBezTo>
                    <a:pt x="22" y="7"/>
                    <a:pt x="22" y="7"/>
                    <a:pt x="22" y="7"/>
                  </a:cubicBezTo>
                  <a:cubicBezTo>
                    <a:pt x="24" y="8"/>
                    <a:pt x="24" y="11"/>
                    <a:pt x="23" y="13"/>
                  </a:cubicBezTo>
                  <a:lnTo>
                    <a:pt x="19" y="20"/>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3" name="Freeform 139"/>
            <p:cNvSpPr>
              <a:spLocks/>
            </p:cNvSpPr>
            <p:nvPr/>
          </p:nvSpPr>
          <p:spPr bwMode="auto">
            <a:xfrm>
              <a:off x="3176588" y="-2784475"/>
              <a:ext cx="33337" cy="90487"/>
            </a:xfrm>
            <a:custGeom>
              <a:avLst/>
              <a:gdLst>
                <a:gd name="T0" fmla="*/ 1 w 9"/>
                <a:gd name="T1" fmla="*/ 24 h 24"/>
                <a:gd name="T2" fmla="*/ 0 w 9"/>
                <a:gd name="T3" fmla="*/ 23 h 24"/>
                <a:gd name="T4" fmla="*/ 7 w 9"/>
                <a:gd name="T5" fmla="*/ 0 h 24"/>
                <a:gd name="T6" fmla="*/ 9 w 9"/>
                <a:gd name="T7" fmla="*/ 0 h 24"/>
                <a:gd name="T8" fmla="*/ 1 w 9"/>
                <a:gd name="T9" fmla="*/ 24 h 24"/>
              </a:gdLst>
              <a:ahLst/>
              <a:cxnLst>
                <a:cxn ang="0">
                  <a:pos x="T0" y="T1"/>
                </a:cxn>
                <a:cxn ang="0">
                  <a:pos x="T2" y="T3"/>
                </a:cxn>
                <a:cxn ang="0">
                  <a:pos x="T4" y="T5"/>
                </a:cxn>
                <a:cxn ang="0">
                  <a:pos x="T6" y="T7"/>
                </a:cxn>
                <a:cxn ang="0">
                  <a:pos x="T8" y="T9"/>
                </a:cxn>
              </a:cxnLst>
              <a:rect l="0" t="0" r="r" b="b"/>
              <a:pathLst>
                <a:path w="9" h="24">
                  <a:moveTo>
                    <a:pt x="1" y="24"/>
                  </a:moveTo>
                  <a:cubicBezTo>
                    <a:pt x="0" y="23"/>
                    <a:pt x="0" y="23"/>
                    <a:pt x="0" y="23"/>
                  </a:cubicBezTo>
                  <a:cubicBezTo>
                    <a:pt x="5" y="14"/>
                    <a:pt x="7" y="0"/>
                    <a:pt x="7" y="0"/>
                  </a:cubicBezTo>
                  <a:cubicBezTo>
                    <a:pt x="9" y="0"/>
                    <a:pt x="9" y="0"/>
                    <a:pt x="9" y="0"/>
                  </a:cubicBezTo>
                  <a:cubicBezTo>
                    <a:pt x="9" y="0"/>
                    <a:pt x="7" y="14"/>
                    <a:pt x="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4" name="Freeform 140"/>
            <p:cNvSpPr>
              <a:spLocks/>
            </p:cNvSpPr>
            <p:nvPr/>
          </p:nvSpPr>
          <p:spPr bwMode="auto">
            <a:xfrm>
              <a:off x="3190876" y="-2759075"/>
              <a:ext cx="68262" cy="76200"/>
            </a:xfrm>
            <a:custGeom>
              <a:avLst/>
              <a:gdLst>
                <a:gd name="T0" fmla="*/ 0 w 18"/>
                <a:gd name="T1" fmla="*/ 19 h 20"/>
                <a:gd name="T2" fmla="*/ 17 w 18"/>
                <a:gd name="T3" fmla="*/ 0 h 20"/>
                <a:gd name="T4" fmla="*/ 18 w 18"/>
                <a:gd name="T5" fmla="*/ 1 h 20"/>
                <a:gd name="T6" fmla="*/ 1 w 18"/>
                <a:gd name="T7" fmla="*/ 20 h 20"/>
                <a:gd name="T8" fmla="*/ 0 w 18"/>
                <a:gd name="T9" fmla="*/ 19 h 20"/>
              </a:gdLst>
              <a:ahLst/>
              <a:cxnLst>
                <a:cxn ang="0">
                  <a:pos x="T0" y="T1"/>
                </a:cxn>
                <a:cxn ang="0">
                  <a:pos x="T2" y="T3"/>
                </a:cxn>
                <a:cxn ang="0">
                  <a:pos x="T4" y="T5"/>
                </a:cxn>
                <a:cxn ang="0">
                  <a:pos x="T6" y="T7"/>
                </a:cxn>
                <a:cxn ang="0">
                  <a:pos x="T8" y="T9"/>
                </a:cxn>
              </a:cxnLst>
              <a:rect l="0" t="0" r="r" b="b"/>
              <a:pathLst>
                <a:path w="18" h="20">
                  <a:moveTo>
                    <a:pt x="0" y="19"/>
                  </a:moveTo>
                  <a:cubicBezTo>
                    <a:pt x="6" y="9"/>
                    <a:pt x="17" y="0"/>
                    <a:pt x="17" y="0"/>
                  </a:cubicBezTo>
                  <a:cubicBezTo>
                    <a:pt x="18" y="1"/>
                    <a:pt x="18" y="1"/>
                    <a:pt x="18" y="1"/>
                  </a:cubicBezTo>
                  <a:cubicBezTo>
                    <a:pt x="18" y="1"/>
                    <a:pt x="7" y="10"/>
                    <a:pt x="1" y="20"/>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5" name="Freeform 141"/>
            <p:cNvSpPr>
              <a:spLocks/>
            </p:cNvSpPr>
            <p:nvPr/>
          </p:nvSpPr>
          <p:spPr bwMode="auto">
            <a:xfrm>
              <a:off x="3198813" y="-2778125"/>
              <a:ext cx="63500" cy="30162"/>
            </a:xfrm>
            <a:custGeom>
              <a:avLst/>
              <a:gdLst>
                <a:gd name="T0" fmla="*/ 6 w 17"/>
                <a:gd name="T1" fmla="*/ 5 h 8"/>
                <a:gd name="T2" fmla="*/ 5 w 17"/>
                <a:gd name="T3" fmla="*/ 5 h 8"/>
                <a:gd name="T4" fmla="*/ 6 w 17"/>
                <a:gd name="T5" fmla="*/ 3 h 8"/>
                <a:gd name="T6" fmla="*/ 6 w 17"/>
                <a:gd name="T7" fmla="*/ 2 h 8"/>
                <a:gd name="T8" fmla="*/ 7 w 17"/>
                <a:gd name="T9" fmla="*/ 1 h 8"/>
                <a:gd name="T10" fmla="*/ 5 w 17"/>
                <a:gd name="T11" fmla="*/ 1 h 8"/>
                <a:gd name="T12" fmla="*/ 5 w 17"/>
                <a:gd name="T13" fmla="*/ 1 h 8"/>
                <a:gd name="T14" fmla="*/ 2 w 17"/>
                <a:gd name="T15" fmla="*/ 1 h 8"/>
                <a:gd name="T16" fmla="*/ 0 w 17"/>
                <a:gd name="T17" fmla="*/ 1 h 8"/>
                <a:gd name="T18" fmla="*/ 0 w 17"/>
                <a:gd name="T19" fmla="*/ 0 h 8"/>
                <a:gd name="T20" fmla="*/ 2 w 17"/>
                <a:gd name="T21" fmla="*/ 0 h 8"/>
                <a:gd name="T22" fmla="*/ 5 w 17"/>
                <a:gd name="T23" fmla="*/ 0 h 8"/>
                <a:gd name="T24" fmla="*/ 5 w 17"/>
                <a:gd name="T25" fmla="*/ 0 h 8"/>
                <a:gd name="T26" fmla="*/ 7 w 17"/>
                <a:gd name="T27" fmla="*/ 1 h 8"/>
                <a:gd name="T28" fmla="*/ 7 w 17"/>
                <a:gd name="T29" fmla="*/ 3 h 8"/>
                <a:gd name="T30" fmla="*/ 7 w 17"/>
                <a:gd name="T31" fmla="*/ 3 h 8"/>
                <a:gd name="T32" fmla="*/ 6 w 17"/>
                <a:gd name="T33" fmla="*/ 4 h 8"/>
                <a:gd name="T34" fmla="*/ 7 w 17"/>
                <a:gd name="T35" fmla="*/ 4 h 8"/>
                <a:gd name="T36" fmla="*/ 7 w 17"/>
                <a:gd name="T37" fmla="*/ 4 h 8"/>
                <a:gd name="T38" fmla="*/ 9 w 17"/>
                <a:gd name="T39" fmla="*/ 4 h 8"/>
                <a:gd name="T40" fmla="*/ 10 w 17"/>
                <a:gd name="T41" fmla="*/ 5 h 8"/>
                <a:gd name="T42" fmla="*/ 10 w 17"/>
                <a:gd name="T43" fmla="*/ 5 h 8"/>
                <a:gd name="T44" fmla="*/ 11 w 17"/>
                <a:gd name="T45" fmla="*/ 6 h 8"/>
                <a:gd name="T46" fmla="*/ 17 w 17"/>
                <a:gd name="T47" fmla="*/ 7 h 8"/>
                <a:gd name="T48" fmla="*/ 17 w 17"/>
                <a:gd name="T49" fmla="*/ 8 h 8"/>
                <a:gd name="T50" fmla="*/ 10 w 17"/>
                <a:gd name="T51" fmla="*/ 7 h 8"/>
                <a:gd name="T52" fmla="*/ 9 w 17"/>
                <a:gd name="T53" fmla="*/ 5 h 8"/>
                <a:gd name="T54" fmla="*/ 9 w 17"/>
                <a:gd name="T55" fmla="*/ 5 h 8"/>
                <a:gd name="T56" fmla="*/ 9 w 17"/>
                <a:gd name="T57" fmla="*/ 5 h 8"/>
                <a:gd name="T58" fmla="*/ 9 w 17"/>
                <a:gd name="T59" fmla="*/ 5 h 8"/>
                <a:gd name="T60" fmla="*/ 8 w 17"/>
                <a:gd name="T61" fmla="*/ 5 h 8"/>
                <a:gd name="T62" fmla="*/ 7 w 17"/>
                <a:gd name="T63" fmla="*/ 5 h 8"/>
                <a:gd name="T64" fmla="*/ 6 w 17"/>
                <a:gd name="T6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8">
                  <a:moveTo>
                    <a:pt x="6" y="5"/>
                  </a:moveTo>
                  <a:cubicBezTo>
                    <a:pt x="5" y="5"/>
                    <a:pt x="5" y="5"/>
                    <a:pt x="5" y="5"/>
                  </a:cubicBezTo>
                  <a:cubicBezTo>
                    <a:pt x="5" y="4"/>
                    <a:pt x="5" y="4"/>
                    <a:pt x="6" y="3"/>
                  </a:cubicBezTo>
                  <a:cubicBezTo>
                    <a:pt x="6" y="2"/>
                    <a:pt x="6" y="2"/>
                    <a:pt x="6" y="2"/>
                  </a:cubicBezTo>
                  <a:cubicBezTo>
                    <a:pt x="7" y="2"/>
                    <a:pt x="7" y="1"/>
                    <a:pt x="7" y="1"/>
                  </a:cubicBezTo>
                  <a:cubicBezTo>
                    <a:pt x="5" y="1"/>
                    <a:pt x="5" y="1"/>
                    <a:pt x="5" y="1"/>
                  </a:cubicBezTo>
                  <a:cubicBezTo>
                    <a:pt x="5" y="1"/>
                    <a:pt x="5" y="1"/>
                    <a:pt x="5" y="1"/>
                  </a:cubicBezTo>
                  <a:cubicBezTo>
                    <a:pt x="4" y="1"/>
                    <a:pt x="3" y="1"/>
                    <a:pt x="2" y="1"/>
                  </a:cubicBezTo>
                  <a:cubicBezTo>
                    <a:pt x="1" y="1"/>
                    <a:pt x="1" y="1"/>
                    <a:pt x="0" y="1"/>
                  </a:cubicBezTo>
                  <a:cubicBezTo>
                    <a:pt x="0" y="0"/>
                    <a:pt x="0" y="0"/>
                    <a:pt x="0" y="0"/>
                  </a:cubicBezTo>
                  <a:cubicBezTo>
                    <a:pt x="1" y="0"/>
                    <a:pt x="1" y="0"/>
                    <a:pt x="2" y="0"/>
                  </a:cubicBezTo>
                  <a:cubicBezTo>
                    <a:pt x="3" y="0"/>
                    <a:pt x="4" y="0"/>
                    <a:pt x="5" y="0"/>
                  </a:cubicBezTo>
                  <a:cubicBezTo>
                    <a:pt x="5" y="0"/>
                    <a:pt x="5" y="0"/>
                    <a:pt x="5" y="0"/>
                  </a:cubicBezTo>
                  <a:cubicBezTo>
                    <a:pt x="6" y="0"/>
                    <a:pt x="7" y="0"/>
                    <a:pt x="7" y="1"/>
                  </a:cubicBezTo>
                  <a:cubicBezTo>
                    <a:pt x="8" y="1"/>
                    <a:pt x="7" y="2"/>
                    <a:pt x="7" y="3"/>
                  </a:cubicBezTo>
                  <a:cubicBezTo>
                    <a:pt x="7" y="3"/>
                    <a:pt x="7" y="3"/>
                    <a:pt x="7" y="3"/>
                  </a:cubicBezTo>
                  <a:cubicBezTo>
                    <a:pt x="6" y="4"/>
                    <a:pt x="6" y="4"/>
                    <a:pt x="6" y="4"/>
                  </a:cubicBezTo>
                  <a:cubicBezTo>
                    <a:pt x="6" y="4"/>
                    <a:pt x="6" y="4"/>
                    <a:pt x="7" y="4"/>
                  </a:cubicBezTo>
                  <a:cubicBezTo>
                    <a:pt x="7" y="4"/>
                    <a:pt x="7" y="4"/>
                    <a:pt x="7" y="4"/>
                  </a:cubicBezTo>
                  <a:cubicBezTo>
                    <a:pt x="8" y="4"/>
                    <a:pt x="8" y="4"/>
                    <a:pt x="9" y="4"/>
                  </a:cubicBezTo>
                  <a:cubicBezTo>
                    <a:pt x="10" y="4"/>
                    <a:pt x="10" y="4"/>
                    <a:pt x="10" y="5"/>
                  </a:cubicBezTo>
                  <a:cubicBezTo>
                    <a:pt x="10" y="5"/>
                    <a:pt x="10" y="5"/>
                    <a:pt x="10" y="5"/>
                  </a:cubicBezTo>
                  <a:cubicBezTo>
                    <a:pt x="10" y="6"/>
                    <a:pt x="10" y="6"/>
                    <a:pt x="11" y="6"/>
                  </a:cubicBezTo>
                  <a:cubicBezTo>
                    <a:pt x="12" y="7"/>
                    <a:pt x="15" y="7"/>
                    <a:pt x="17" y="7"/>
                  </a:cubicBezTo>
                  <a:cubicBezTo>
                    <a:pt x="17" y="8"/>
                    <a:pt x="17" y="8"/>
                    <a:pt x="17" y="8"/>
                  </a:cubicBezTo>
                  <a:cubicBezTo>
                    <a:pt x="15" y="8"/>
                    <a:pt x="12" y="8"/>
                    <a:pt x="10" y="7"/>
                  </a:cubicBezTo>
                  <a:cubicBezTo>
                    <a:pt x="9" y="7"/>
                    <a:pt x="9" y="6"/>
                    <a:pt x="9" y="5"/>
                  </a:cubicBezTo>
                  <a:cubicBezTo>
                    <a:pt x="9" y="5"/>
                    <a:pt x="9" y="5"/>
                    <a:pt x="9" y="5"/>
                  </a:cubicBezTo>
                  <a:cubicBezTo>
                    <a:pt x="9" y="5"/>
                    <a:pt x="9" y="5"/>
                    <a:pt x="9" y="5"/>
                  </a:cubicBezTo>
                  <a:cubicBezTo>
                    <a:pt x="9" y="5"/>
                    <a:pt x="9" y="5"/>
                    <a:pt x="9" y="5"/>
                  </a:cubicBezTo>
                  <a:cubicBezTo>
                    <a:pt x="8" y="5"/>
                    <a:pt x="8" y="5"/>
                    <a:pt x="8" y="5"/>
                  </a:cubicBezTo>
                  <a:cubicBezTo>
                    <a:pt x="7" y="5"/>
                    <a:pt x="7" y="5"/>
                    <a:pt x="7" y="5"/>
                  </a:cubicBezTo>
                  <a:cubicBezTo>
                    <a:pt x="6" y="5"/>
                    <a:pt x="6" y="5"/>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6" name="Freeform 142"/>
            <p:cNvSpPr>
              <a:spLocks/>
            </p:cNvSpPr>
            <p:nvPr/>
          </p:nvSpPr>
          <p:spPr bwMode="auto">
            <a:xfrm>
              <a:off x="3152776" y="-2690813"/>
              <a:ext cx="60325" cy="71437"/>
            </a:xfrm>
            <a:custGeom>
              <a:avLst/>
              <a:gdLst>
                <a:gd name="T0" fmla="*/ 5 w 16"/>
                <a:gd name="T1" fmla="*/ 18 h 19"/>
                <a:gd name="T2" fmla="*/ 11 w 16"/>
                <a:gd name="T3" fmla="*/ 16 h 19"/>
                <a:gd name="T4" fmla="*/ 15 w 16"/>
                <a:gd name="T5" fmla="*/ 9 h 19"/>
                <a:gd name="T6" fmla="*/ 14 w 16"/>
                <a:gd name="T7" fmla="*/ 3 h 19"/>
                <a:gd name="T8" fmla="*/ 9 w 16"/>
                <a:gd name="T9" fmla="*/ 0 h 19"/>
                <a:gd name="T10" fmla="*/ 0 w 16"/>
                <a:gd name="T11" fmla="*/ 15 h 19"/>
                <a:gd name="T12" fmla="*/ 5 w 16"/>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16" h="19">
                  <a:moveTo>
                    <a:pt x="5" y="18"/>
                  </a:moveTo>
                  <a:cubicBezTo>
                    <a:pt x="7" y="19"/>
                    <a:pt x="10" y="18"/>
                    <a:pt x="11" y="16"/>
                  </a:cubicBezTo>
                  <a:cubicBezTo>
                    <a:pt x="15" y="9"/>
                    <a:pt x="15" y="9"/>
                    <a:pt x="15" y="9"/>
                  </a:cubicBezTo>
                  <a:cubicBezTo>
                    <a:pt x="16" y="7"/>
                    <a:pt x="16" y="4"/>
                    <a:pt x="14" y="3"/>
                  </a:cubicBezTo>
                  <a:cubicBezTo>
                    <a:pt x="9" y="0"/>
                    <a:pt x="9" y="0"/>
                    <a:pt x="9" y="0"/>
                  </a:cubicBezTo>
                  <a:cubicBezTo>
                    <a:pt x="0" y="15"/>
                    <a:pt x="0" y="15"/>
                    <a:pt x="0" y="15"/>
                  </a:cubicBezTo>
                  <a:lnTo>
                    <a:pt x="5" y="18"/>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7" name="Freeform 143"/>
            <p:cNvSpPr>
              <a:spLocks/>
            </p:cNvSpPr>
            <p:nvPr/>
          </p:nvSpPr>
          <p:spPr bwMode="auto">
            <a:xfrm>
              <a:off x="3149601" y="-2698750"/>
              <a:ext cx="60325" cy="38100"/>
            </a:xfrm>
            <a:custGeom>
              <a:avLst/>
              <a:gdLst>
                <a:gd name="T0" fmla="*/ 35 w 38"/>
                <a:gd name="T1" fmla="*/ 24 h 24"/>
                <a:gd name="T2" fmla="*/ 0 w 38"/>
                <a:gd name="T3" fmla="*/ 3 h 24"/>
                <a:gd name="T4" fmla="*/ 2 w 38"/>
                <a:gd name="T5" fmla="*/ 0 h 24"/>
                <a:gd name="T6" fmla="*/ 38 w 38"/>
                <a:gd name="T7" fmla="*/ 22 h 24"/>
                <a:gd name="T8" fmla="*/ 35 w 38"/>
                <a:gd name="T9" fmla="*/ 24 h 24"/>
              </a:gdLst>
              <a:ahLst/>
              <a:cxnLst>
                <a:cxn ang="0">
                  <a:pos x="T0" y="T1"/>
                </a:cxn>
                <a:cxn ang="0">
                  <a:pos x="T2" y="T3"/>
                </a:cxn>
                <a:cxn ang="0">
                  <a:pos x="T4" y="T5"/>
                </a:cxn>
                <a:cxn ang="0">
                  <a:pos x="T6" y="T7"/>
                </a:cxn>
                <a:cxn ang="0">
                  <a:pos x="T8" y="T9"/>
                </a:cxn>
              </a:cxnLst>
              <a:rect l="0" t="0" r="r" b="b"/>
              <a:pathLst>
                <a:path w="38" h="24">
                  <a:moveTo>
                    <a:pt x="35" y="24"/>
                  </a:moveTo>
                  <a:lnTo>
                    <a:pt x="0" y="3"/>
                  </a:lnTo>
                  <a:lnTo>
                    <a:pt x="2" y="0"/>
                  </a:lnTo>
                  <a:lnTo>
                    <a:pt x="38" y="22"/>
                  </a:lnTo>
                  <a:lnTo>
                    <a:pt x="35" y="2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8" name="Freeform 144"/>
            <p:cNvSpPr>
              <a:spLocks/>
            </p:cNvSpPr>
            <p:nvPr/>
          </p:nvSpPr>
          <p:spPr bwMode="auto">
            <a:xfrm>
              <a:off x="3141663" y="-2687638"/>
              <a:ext cx="60325" cy="38100"/>
            </a:xfrm>
            <a:custGeom>
              <a:avLst/>
              <a:gdLst>
                <a:gd name="T0" fmla="*/ 36 w 38"/>
                <a:gd name="T1" fmla="*/ 24 h 24"/>
                <a:gd name="T2" fmla="*/ 0 w 38"/>
                <a:gd name="T3" fmla="*/ 3 h 24"/>
                <a:gd name="T4" fmla="*/ 3 w 38"/>
                <a:gd name="T5" fmla="*/ 0 h 24"/>
                <a:gd name="T6" fmla="*/ 38 w 38"/>
                <a:gd name="T7" fmla="*/ 22 h 24"/>
                <a:gd name="T8" fmla="*/ 36 w 38"/>
                <a:gd name="T9" fmla="*/ 24 h 24"/>
              </a:gdLst>
              <a:ahLst/>
              <a:cxnLst>
                <a:cxn ang="0">
                  <a:pos x="T0" y="T1"/>
                </a:cxn>
                <a:cxn ang="0">
                  <a:pos x="T2" y="T3"/>
                </a:cxn>
                <a:cxn ang="0">
                  <a:pos x="T4" y="T5"/>
                </a:cxn>
                <a:cxn ang="0">
                  <a:pos x="T6" y="T7"/>
                </a:cxn>
                <a:cxn ang="0">
                  <a:pos x="T8" y="T9"/>
                </a:cxn>
              </a:cxnLst>
              <a:rect l="0" t="0" r="r" b="b"/>
              <a:pathLst>
                <a:path w="38" h="24">
                  <a:moveTo>
                    <a:pt x="36" y="24"/>
                  </a:moveTo>
                  <a:lnTo>
                    <a:pt x="0" y="3"/>
                  </a:lnTo>
                  <a:lnTo>
                    <a:pt x="3" y="0"/>
                  </a:lnTo>
                  <a:lnTo>
                    <a:pt x="38" y="22"/>
                  </a:lnTo>
                  <a:lnTo>
                    <a:pt x="36" y="2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9" name="Freeform 145"/>
            <p:cNvSpPr>
              <a:spLocks/>
            </p:cNvSpPr>
            <p:nvPr/>
          </p:nvSpPr>
          <p:spPr bwMode="auto">
            <a:xfrm>
              <a:off x="3133726" y="-2674938"/>
              <a:ext cx="60325" cy="36512"/>
            </a:xfrm>
            <a:custGeom>
              <a:avLst/>
              <a:gdLst>
                <a:gd name="T0" fmla="*/ 38 w 38"/>
                <a:gd name="T1" fmla="*/ 23 h 23"/>
                <a:gd name="T2" fmla="*/ 0 w 38"/>
                <a:gd name="T3" fmla="*/ 4 h 23"/>
                <a:gd name="T4" fmla="*/ 3 w 38"/>
                <a:gd name="T5" fmla="*/ 0 h 23"/>
                <a:gd name="T6" fmla="*/ 38 w 38"/>
                <a:gd name="T7" fmla="*/ 21 h 23"/>
                <a:gd name="T8" fmla="*/ 38 w 38"/>
                <a:gd name="T9" fmla="*/ 23 h 23"/>
              </a:gdLst>
              <a:ahLst/>
              <a:cxnLst>
                <a:cxn ang="0">
                  <a:pos x="T0" y="T1"/>
                </a:cxn>
                <a:cxn ang="0">
                  <a:pos x="T2" y="T3"/>
                </a:cxn>
                <a:cxn ang="0">
                  <a:pos x="T4" y="T5"/>
                </a:cxn>
                <a:cxn ang="0">
                  <a:pos x="T6" y="T7"/>
                </a:cxn>
                <a:cxn ang="0">
                  <a:pos x="T8" y="T9"/>
                </a:cxn>
              </a:cxnLst>
              <a:rect l="0" t="0" r="r" b="b"/>
              <a:pathLst>
                <a:path w="38" h="23">
                  <a:moveTo>
                    <a:pt x="38" y="23"/>
                  </a:moveTo>
                  <a:lnTo>
                    <a:pt x="0" y="4"/>
                  </a:lnTo>
                  <a:lnTo>
                    <a:pt x="3" y="0"/>
                  </a:lnTo>
                  <a:lnTo>
                    <a:pt x="38" y="21"/>
                  </a:lnTo>
                  <a:lnTo>
                    <a:pt x="38" y="23"/>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0" name="Freeform 146"/>
            <p:cNvSpPr>
              <a:spLocks/>
            </p:cNvSpPr>
            <p:nvPr/>
          </p:nvSpPr>
          <p:spPr bwMode="auto">
            <a:xfrm>
              <a:off x="3127376" y="-2663825"/>
              <a:ext cx="63500" cy="41275"/>
            </a:xfrm>
            <a:custGeom>
              <a:avLst/>
              <a:gdLst>
                <a:gd name="T0" fmla="*/ 38 w 40"/>
                <a:gd name="T1" fmla="*/ 26 h 26"/>
                <a:gd name="T2" fmla="*/ 0 w 40"/>
                <a:gd name="T3" fmla="*/ 4 h 26"/>
                <a:gd name="T4" fmla="*/ 2 w 40"/>
                <a:gd name="T5" fmla="*/ 0 h 26"/>
                <a:gd name="T6" fmla="*/ 40 w 40"/>
                <a:gd name="T7" fmla="*/ 21 h 26"/>
                <a:gd name="T8" fmla="*/ 38 w 40"/>
                <a:gd name="T9" fmla="*/ 26 h 26"/>
              </a:gdLst>
              <a:ahLst/>
              <a:cxnLst>
                <a:cxn ang="0">
                  <a:pos x="T0" y="T1"/>
                </a:cxn>
                <a:cxn ang="0">
                  <a:pos x="T2" y="T3"/>
                </a:cxn>
                <a:cxn ang="0">
                  <a:pos x="T4" y="T5"/>
                </a:cxn>
                <a:cxn ang="0">
                  <a:pos x="T6" y="T7"/>
                </a:cxn>
                <a:cxn ang="0">
                  <a:pos x="T8" y="T9"/>
                </a:cxn>
              </a:cxnLst>
              <a:rect l="0" t="0" r="r" b="b"/>
              <a:pathLst>
                <a:path w="40" h="26">
                  <a:moveTo>
                    <a:pt x="38" y="26"/>
                  </a:moveTo>
                  <a:lnTo>
                    <a:pt x="0" y="4"/>
                  </a:lnTo>
                  <a:lnTo>
                    <a:pt x="2" y="0"/>
                  </a:lnTo>
                  <a:lnTo>
                    <a:pt x="40" y="21"/>
                  </a:lnTo>
                  <a:lnTo>
                    <a:pt x="38" y="26"/>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1" name="Freeform 147"/>
            <p:cNvSpPr>
              <a:spLocks/>
            </p:cNvSpPr>
            <p:nvPr/>
          </p:nvSpPr>
          <p:spPr bwMode="auto">
            <a:xfrm>
              <a:off x="3270251" y="-2836863"/>
              <a:ext cx="52387" cy="85725"/>
            </a:xfrm>
            <a:custGeom>
              <a:avLst/>
              <a:gdLst>
                <a:gd name="T0" fmla="*/ 6 w 14"/>
                <a:gd name="T1" fmla="*/ 23 h 23"/>
                <a:gd name="T2" fmla="*/ 5 w 14"/>
                <a:gd name="T3" fmla="*/ 22 h 23"/>
                <a:gd name="T4" fmla="*/ 0 w 14"/>
                <a:gd name="T5" fmla="*/ 1 h 23"/>
                <a:gd name="T6" fmla="*/ 1 w 14"/>
                <a:gd name="T7" fmla="*/ 0 h 23"/>
                <a:gd name="T8" fmla="*/ 6 w 14"/>
                <a:gd name="T9" fmla="*/ 23 h 23"/>
              </a:gdLst>
              <a:ahLst/>
              <a:cxnLst>
                <a:cxn ang="0">
                  <a:pos x="T0" y="T1"/>
                </a:cxn>
                <a:cxn ang="0">
                  <a:pos x="T2" y="T3"/>
                </a:cxn>
                <a:cxn ang="0">
                  <a:pos x="T4" y="T5"/>
                </a:cxn>
                <a:cxn ang="0">
                  <a:pos x="T6" y="T7"/>
                </a:cxn>
                <a:cxn ang="0">
                  <a:pos x="T8" y="T9"/>
                </a:cxn>
              </a:cxnLst>
              <a:rect l="0" t="0" r="r" b="b"/>
              <a:pathLst>
                <a:path w="14" h="23">
                  <a:moveTo>
                    <a:pt x="6" y="23"/>
                  </a:moveTo>
                  <a:cubicBezTo>
                    <a:pt x="5" y="22"/>
                    <a:pt x="5" y="22"/>
                    <a:pt x="5" y="22"/>
                  </a:cubicBezTo>
                  <a:cubicBezTo>
                    <a:pt x="11" y="11"/>
                    <a:pt x="4" y="3"/>
                    <a:pt x="0" y="1"/>
                  </a:cubicBezTo>
                  <a:cubicBezTo>
                    <a:pt x="1" y="0"/>
                    <a:pt x="1" y="0"/>
                    <a:pt x="1" y="0"/>
                  </a:cubicBezTo>
                  <a:cubicBezTo>
                    <a:pt x="5" y="2"/>
                    <a:pt x="14" y="10"/>
                    <a:pt x="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2" name="Freeform 148"/>
            <p:cNvSpPr>
              <a:spLocks/>
            </p:cNvSpPr>
            <p:nvPr/>
          </p:nvSpPr>
          <p:spPr bwMode="auto">
            <a:xfrm>
              <a:off x="3141663" y="-2547938"/>
              <a:ext cx="188912" cy="166687"/>
            </a:xfrm>
            <a:custGeom>
              <a:avLst/>
              <a:gdLst>
                <a:gd name="T0" fmla="*/ 30 w 50"/>
                <a:gd name="T1" fmla="*/ 5 h 44"/>
                <a:gd name="T2" fmla="*/ 5 w 50"/>
                <a:gd name="T3" fmla="*/ 11 h 44"/>
                <a:gd name="T4" fmla="*/ 12 w 50"/>
                <a:gd name="T5" fmla="*/ 36 h 44"/>
                <a:gd name="T6" fmla="*/ 43 w 50"/>
                <a:gd name="T7" fmla="*/ 41 h 44"/>
                <a:gd name="T8" fmla="*/ 46 w 50"/>
                <a:gd name="T9" fmla="*/ 36 h 44"/>
                <a:gd name="T10" fmla="*/ 46 w 50"/>
                <a:gd name="T11" fmla="*/ 35 h 44"/>
                <a:gd name="T12" fmla="*/ 50 w 50"/>
                <a:gd name="T13" fmla="*/ 30 h 44"/>
                <a:gd name="T14" fmla="*/ 37 w 50"/>
                <a:gd name="T15" fmla="*/ 11 h 44"/>
                <a:gd name="T16" fmla="*/ 30 w 50"/>
                <a:gd name="T17"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4">
                  <a:moveTo>
                    <a:pt x="30" y="5"/>
                  </a:moveTo>
                  <a:cubicBezTo>
                    <a:pt x="22" y="0"/>
                    <a:pt x="11" y="3"/>
                    <a:pt x="5" y="11"/>
                  </a:cubicBezTo>
                  <a:cubicBezTo>
                    <a:pt x="0" y="20"/>
                    <a:pt x="3" y="31"/>
                    <a:pt x="12" y="36"/>
                  </a:cubicBezTo>
                  <a:cubicBezTo>
                    <a:pt x="25" y="44"/>
                    <a:pt x="32" y="35"/>
                    <a:pt x="43" y="41"/>
                  </a:cubicBezTo>
                  <a:cubicBezTo>
                    <a:pt x="46" y="36"/>
                    <a:pt x="46" y="36"/>
                    <a:pt x="46" y="36"/>
                  </a:cubicBezTo>
                  <a:cubicBezTo>
                    <a:pt x="46" y="35"/>
                    <a:pt x="46" y="35"/>
                    <a:pt x="46" y="35"/>
                  </a:cubicBezTo>
                  <a:cubicBezTo>
                    <a:pt x="50" y="30"/>
                    <a:pt x="50" y="30"/>
                    <a:pt x="50" y="30"/>
                  </a:cubicBezTo>
                  <a:cubicBezTo>
                    <a:pt x="41" y="25"/>
                    <a:pt x="42" y="17"/>
                    <a:pt x="37" y="11"/>
                  </a:cubicBezTo>
                  <a:cubicBezTo>
                    <a:pt x="35" y="8"/>
                    <a:pt x="33" y="6"/>
                    <a:pt x="30" y="5"/>
                  </a:cubicBezTo>
                  <a:close/>
                </a:path>
              </a:pathLst>
            </a:custGeom>
            <a:solidFill>
              <a:srgbClr val="FFD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3" name="Freeform 149"/>
            <p:cNvSpPr>
              <a:spLocks/>
            </p:cNvSpPr>
            <p:nvPr/>
          </p:nvSpPr>
          <p:spPr bwMode="auto">
            <a:xfrm>
              <a:off x="3303588" y="-2446338"/>
              <a:ext cx="85725" cy="90487"/>
            </a:xfrm>
            <a:custGeom>
              <a:avLst/>
              <a:gdLst>
                <a:gd name="T0" fmla="*/ 20 w 23"/>
                <a:gd name="T1" fmla="*/ 6 h 24"/>
                <a:gd name="T2" fmla="*/ 21 w 23"/>
                <a:gd name="T3" fmla="*/ 12 h 24"/>
                <a:gd name="T4" fmla="*/ 16 w 23"/>
                <a:gd name="T5" fmla="*/ 22 h 24"/>
                <a:gd name="T6" fmla="*/ 10 w 23"/>
                <a:gd name="T7" fmla="*/ 23 h 24"/>
                <a:gd name="T8" fmla="*/ 2 w 23"/>
                <a:gd name="T9" fmla="*/ 19 h 24"/>
                <a:gd name="T10" fmla="*/ 1 w 23"/>
                <a:gd name="T11" fmla="*/ 13 h 24"/>
                <a:gd name="T12" fmla="*/ 6 w 23"/>
                <a:gd name="T13" fmla="*/ 3 h 24"/>
                <a:gd name="T14" fmla="*/ 12 w 23"/>
                <a:gd name="T15" fmla="*/ 2 h 24"/>
                <a:gd name="T16" fmla="*/ 20 w 23"/>
                <a:gd name="T1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4">
                  <a:moveTo>
                    <a:pt x="20" y="6"/>
                  </a:moveTo>
                  <a:cubicBezTo>
                    <a:pt x="22" y="7"/>
                    <a:pt x="23" y="10"/>
                    <a:pt x="21" y="12"/>
                  </a:cubicBezTo>
                  <a:cubicBezTo>
                    <a:pt x="16" y="22"/>
                    <a:pt x="16" y="22"/>
                    <a:pt x="16" y="22"/>
                  </a:cubicBezTo>
                  <a:cubicBezTo>
                    <a:pt x="15" y="24"/>
                    <a:pt x="12" y="24"/>
                    <a:pt x="10" y="23"/>
                  </a:cubicBezTo>
                  <a:cubicBezTo>
                    <a:pt x="2" y="19"/>
                    <a:pt x="2" y="19"/>
                    <a:pt x="2" y="19"/>
                  </a:cubicBezTo>
                  <a:cubicBezTo>
                    <a:pt x="0" y="18"/>
                    <a:pt x="0" y="15"/>
                    <a:pt x="1" y="13"/>
                  </a:cubicBezTo>
                  <a:cubicBezTo>
                    <a:pt x="6" y="3"/>
                    <a:pt x="6" y="3"/>
                    <a:pt x="6" y="3"/>
                  </a:cubicBezTo>
                  <a:cubicBezTo>
                    <a:pt x="8" y="1"/>
                    <a:pt x="10" y="0"/>
                    <a:pt x="12" y="2"/>
                  </a:cubicBezTo>
                  <a:lnTo>
                    <a:pt x="20" y="6"/>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4" name="Freeform 150"/>
            <p:cNvSpPr>
              <a:spLocks/>
            </p:cNvSpPr>
            <p:nvPr/>
          </p:nvSpPr>
          <p:spPr bwMode="auto">
            <a:xfrm>
              <a:off x="3221038" y="-2438400"/>
              <a:ext cx="90487" cy="33337"/>
            </a:xfrm>
            <a:custGeom>
              <a:avLst/>
              <a:gdLst>
                <a:gd name="T0" fmla="*/ 24 w 24"/>
                <a:gd name="T1" fmla="*/ 8 h 9"/>
                <a:gd name="T2" fmla="*/ 24 w 24"/>
                <a:gd name="T3" fmla="*/ 9 h 9"/>
                <a:gd name="T4" fmla="*/ 0 w 24"/>
                <a:gd name="T5" fmla="*/ 1 h 9"/>
                <a:gd name="T6" fmla="*/ 0 w 24"/>
                <a:gd name="T7" fmla="*/ 0 h 9"/>
                <a:gd name="T8" fmla="*/ 24 w 24"/>
                <a:gd name="T9" fmla="*/ 8 h 9"/>
              </a:gdLst>
              <a:ahLst/>
              <a:cxnLst>
                <a:cxn ang="0">
                  <a:pos x="T0" y="T1"/>
                </a:cxn>
                <a:cxn ang="0">
                  <a:pos x="T2" y="T3"/>
                </a:cxn>
                <a:cxn ang="0">
                  <a:pos x="T4" y="T5"/>
                </a:cxn>
                <a:cxn ang="0">
                  <a:pos x="T6" y="T7"/>
                </a:cxn>
                <a:cxn ang="0">
                  <a:pos x="T8" y="T9"/>
                </a:cxn>
              </a:cxnLst>
              <a:rect l="0" t="0" r="r" b="b"/>
              <a:pathLst>
                <a:path w="24" h="9">
                  <a:moveTo>
                    <a:pt x="24" y="8"/>
                  </a:moveTo>
                  <a:cubicBezTo>
                    <a:pt x="24" y="9"/>
                    <a:pt x="24" y="9"/>
                    <a:pt x="24" y="9"/>
                  </a:cubicBezTo>
                  <a:cubicBezTo>
                    <a:pt x="14" y="3"/>
                    <a:pt x="0" y="1"/>
                    <a:pt x="0" y="1"/>
                  </a:cubicBezTo>
                  <a:cubicBezTo>
                    <a:pt x="0" y="0"/>
                    <a:pt x="0" y="0"/>
                    <a:pt x="0" y="0"/>
                  </a:cubicBezTo>
                  <a:cubicBezTo>
                    <a:pt x="0" y="0"/>
                    <a:pt x="15" y="2"/>
                    <a:pt x="2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5" name="Freeform 151"/>
            <p:cNvSpPr>
              <a:spLocks/>
            </p:cNvSpPr>
            <p:nvPr/>
          </p:nvSpPr>
          <p:spPr bwMode="auto">
            <a:xfrm>
              <a:off x="3251201" y="-2487613"/>
              <a:ext cx="71437" cy="68262"/>
            </a:xfrm>
            <a:custGeom>
              <a:avLst/>
              <a:gdLst>
                <a:gd name="T0" fmla="*/ 18 w 19"/>
                <a:gd name="T1" fmla="*/ 18 h 18"/>
                <a:gd name="T2" fmla="*/ 0 w 19"/>
                <a:gd name="T3" fmla="*/ 1 h 18"/>
                <a:gd name="T4" fmla="*/ 1 w 19"/>
                <a:gd name="T5" fmla="*/ 0 h 18"/>
                <a:gd name="T6" fmla="*/ 19 w 19"/>
                <a:gd name="T7" fmla="*/ 16 h 18"/>
                <a:gd name="T8" fmla="*/ 18 w 19"/>
                <a:gd name="T9" fmla="*/ 18 h 18"/>
              </a:gdLst>
              <a:ahLst/>
              <a:cxnLst>
                <a:cxn ang="0">
                  <a:pos x="T0" y="T1"/>
                </a:cxn>
                <a:cxn ang="0">
                  <a:pos x="T2" y="T3"/>
                </a:cxn>
                <a:cxn ang="0">
                  <a:pos x="T4" y="T5"/>
                </a:cxn>
                <a:cxn ang="0">
                  <a:pos x="T6" y="T7"/>
                </a:cxn>
                <a:cxn ang="0">
                  <a:pos x="T8" y="T9"/>
                </a:cxn>
              </a:cxnLst>
              <a:rect l="0" t="0" r="r" b="b"/>
              <a:pathLst>
                <a:path w="19" h="18">
                  <a:moveTo>
                    <a:pt x="18" y="18"/>
                  </a:moveTo>
                  <a:cubicBezTo>
                    <a:pt x="8" y="12"/>
                    <a:pt x="0" y="1"/>
                    <a:pt x="0" y="1"/>
                  </a:cubicBezTo>
                  <a:cubicBezTo>
                    <a:pt x="1" y="0"/>
                    <a:pt x="1" y="0"/>
                    <a:pt x="1" y="0"/>
                  </a:cubicBezTo>
                  <a:cubicBezTo>
                    <a:pt x="1" y="0"/>
                    <a:pt x="9" y="11"/>
                    <a:pt x="19" y="16"/>
                  </a:cubicBezTo>
                  <a:lnTo>
                    <a:pt x="1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6" name="Freeform 152"/>
            <p:cNvSpPr>
              <a:spLocks/>
            </p:cNvSpPr>
            <p:nvPr/>
          </p:nvSpPr>
          <p:spPr bwMode="auto">
            <a:xfrm>
              <a:off x="3232151" y="-2490788"/>
              <a:ext cx="26987" cy="63500"/>
            </a:xfrm>
            <a:custGeom>
              <a:avLst/>
              <a:gdLst>
                <a:gd name="T0" fmla="*/ 5 w 7"/>
                <a:gd name="T1" fmla="*/ 11 h 17"/>
                <a:gd name="T2" fmla="*/ 4 w 7"/>
                <a:gd name="T3" fmla="*/ 11 h 17"/>
                <a:gd name="T4" fmla="*/ 2 w 7"/>
                <a:gd name="T5" fmla="*/ 11 h 17"/>
                <a:gd name="T6" fmla="*/ 2 w 7"/>
                <a:gd name="T7" fmla="*/ 11 h 17"/>
                <a:gd name="T8" fmla="*/ 1 w 7"/>
                <a:gd name="T9" fmla="*/ 10 h 17"/>
                <a:gd name="T10" fmla="*/ 0 w 7"/>
                <a:gd name="T11" fmla="*/ 11 h 17"/>
                <a:gd name="T12" fmla="*/ 0 w 7"/>
                <a:gd name="T13" fmla="*/ 12 h 17"/>
                <a:gd name="T14" fmla="*/ 1 w 7"/>
                <a:gd name="T15" fmla="*/ 15 h 17"/>
                <a:gd name="T16" fmla="*/ 1 w 7"/>
                <a:gd name="T17" fmla="*/ 17 h 17"/>
                <a:gd name="T18" fmla="*/ 0 w 7"/>
                <a:gd name="T19" fmla="*/ 17 h 17"/>
                <a:gd name="T20" fmla="*/ 0 w 7"/>
                <a:gd name="T21" fmla="*/ 15 h 17"/>
                <a:gd name="T22" fmla="*/ 0 w 7"/>
                <a:gd name="T23" fmla="*/ 12 h 17"/>
                <a:gd name="T24" fmla="*/ 0 w 7"/>
                <a:gd name="T25" fmla="*/ 11 h 17"/>
                <a:gd name="T26" fmla="*/ 0 w 7"/>
                <a:gd name="T27" fmla="*/ 9 h 17"/>
                <a:gd name="T28" fmla="*/ 2 w 7"/>
                <a:gd name="T29" fmla="*/ 10 h 17"/>
                <a:gd name="T30" fmla="*/ 3 w 7"/>
                <a:gd name="T31" fmla="*/ 10 h 17"/>
                <a:gd name="T32" fmla="*/ 4 w 7"/>
                <a:gd name="T33" fmla="*/ 11 h 17"/>
                <a:gd name="T34" fmla="*/ 4 w 7"/>
                <a:gd name="T35" fmla="*/ 10 h 17"/>
                <a:gd name="T36" fmla="*/ 4 w 7"/>
                <a:gd name="T37" fmla="*/ 9 h 17"/>
                <a:gd name="T38" fmla="*/ 3 w 7"/>
                <a:gd name="T39" fmla="*/ 8 h 17"/>
                <a:gd name="T40" fmla="*/ 4 w 7"/>
                <a:gd name="T41" fmla="*/ 7 h 17"/>
                <a:gd name="T42" fmla="*/ 5 w 7"/>
                <a:gd name="T43" fmla="*/ 7 h 17"/>
                <a:gd name="T44" fmla="*/ 6 w 7"/>
                <a:gd name="T45" fmla="*/ 6 h 17"/>
                <a:gd name="T46" fmla="*/ 6 w 7"/>
                <a:gd name="T47" fmla="*/ 0 h 17"/>
                <a:gd name="T48" fmla="*/ 7 w 7"/>
                <a:gd name="T49" fmla="*/ 0 h 17"/>
                <a:gd name="T50" fmla="*/ 6 w 7"/>
                <a:gd name="T51" fmla="*/ 7 h 17"/>
                <a:gd name="T52" fmla="*/ 5 w 7"/>
                <a:gd name="T53" fmla="*/ 8 h 17"/>
                <a:gd name="T54" fmla="*/ 4 w 7"/>
                <a:gd name="T55" fmla="*/ 8 h 17"/>
                <a:gd name="T56" fmla="*/ 4 w 7"/>
                <a:gd name="T57" fmla="*/ 8 h 17"/>
                <a:gd name="T58" fmla="*/ 4 w 7"/>
                <a:gd name="T59" fmla="*/ 8 h 17"/>
                <a:gd name="T60" fmla="*/ 4 w 7"/>
                <a:gd name="T61" fmla="*/ 9 h 17"/>
                <a:gd name="T62" fmla="*/ 5 w 7"/>
                <a:gd name="T63" fmla="*/ 10 h 17"/>
                <a:gd name="T64" fmla="*/ 5 w 7"/>
                <a:gd name="T6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17">
                  <a:moveTo>
                    <a:pt x="5" y="11"/>
                  </a:moveTo>
                  <a:cubicBezTo>
                    <a:pt x="4" y="11"/>
                    <a:pt x="4" y="11"/>
                    <a:pt x="4" y="11"/>
                  </a:cubicBezTo>
                  <a:cubicBezTo>
                    <a:pt x="4" y="12"/>
                    <a:pt x="3" y="11"/>
                    <a:pt x="2" y="11"/>
                  </a:cubicBezTo>
                  <a:cubicBezTo>
                    <a:pt x="2" y="11"/>
                    <a:pt x="2" y="11"/>
                    <a:pt x="2" y="11"/>
                  </a:cubicBezTo>
                  <a:cubicBezTo>
                    <a:pt x="1" y="10"/>
                    <a:pt x="1" y="10"/>
                    <a:pt x="1" y="10"/>
                  </a:cubicBezTo>
                  <a:cubicBezTo>
                    <a:pt x="0" y="10"/>
                    <a:pt x="0" y="11"/>
                    <a:pt x="0" y="11"/>
                  </a:cubicBezTo>
                  <a:cubicBezTo>
                    <a:pt x="0" y="12"/>
                    <a:pt x="0" y="12"/>
                    <a:pt x="0" y="12"/>
                  </a:cubicBezTo>
                  <a:cubicBezTo>
                    <a:pt x="0" y="13"/>
                    <a:pt x="1" y="14"/>
                    <a:pt x="1" y="15"/>
                  </a:cubicBezTo>
                  <a:cubicBezTo>
                    <a:pt x="1" y="15"/>
                    <a:pt x="1" y="16"/>
                    <a:pt x="1" y="17"/>
                  </a:cubicBezTo>
                  <a:cubicBezTo>
                    <a:pt x="0" y="17"/>
                    <a:pt x="0" y="17"/>
                    <a:pt x="0" y="17"/>
                  </a:cubicBezTo>
                  <a:cubicBezTo>
                    <a:pt x="0" y="16"/>
                    <a:pt x="0" y="15"/>
                    <a:pt x="0" y="15"/>
                  </a:cubicBezTo>
                  <a:cubicBezTo>
                    <a:pt x="0" y="14"/>
                    <a:pt x="0" y="13"/>
                    <a:pt x="0" y="12"/>
                  </a:cubicBezTo>
                  <a:cubicBezTo>
                    <a:pt x="0" y="11"/>
                    <a:pt x="0" y="11"/>
                    <a:pt x="0" y="11"/>
                  </a:cubicBezTo>
                  <a:cubicBezTo>
                    <a:pt x="0" y="11"/>
                    <a:pt x="0" y="10"/>
                    <a:pt x="0" y="9"/>
                  </a:cubicBezTo>
                  <a:cubicBezTo>
                    <a:pt x="1" y="9"/>
                    <a:pt x="2" y="10"/>
                    <a:pt x="2" y="10"/>
                  </a:cubicBezTo>
                  <a:cubicBezTo>
                    <a:pt x="3" y="10"/>
                    <a:pt x="3" y="10"/>
                    <a:pt x="3" y="10"/>
                  </a:cubicBezTo>
                  <a:cubicBezTo>
                    <a:pt x="4" y="11"/>
                    <a:pt x="4" y="11"/>
                    <a:pt x="4" y="11"/>
                  </a:cubicBezTo>
                  <a:cubicBezTo>
                    <a:pt x="4" y="11"/>
                    <a:pt x="4" y="10"/>
                    <a:pt x="4" y="10"/>
                  </a:cubicBezTo>
                  <a:cubicBezTo>
                    <a:pt x="4" y="9"/>
                    <a:pt x="4" y="9"/>
                    <a:pt x="4" y="9"/>
                  </a:cubicBezTo>
                  <a:cubicBezTo>
                    <a:pt x="3" y="9"/>
                    <a:pt x="3" y="8"/>
                    <a:pt x="3" y="8"/>
                  </a:cubicBezTo>
                  <a:cubicBezTo>
                    <a:pt x="3" y="7"/>
                    <a:pt x="4" y="7"/>
                    <a:pt x="4" y="7"/>
                  </a:cubicBezTo>
                  <a:cubicBezTo>
                    <a:pt x="5" y="7"/>
                    <a:pt x="5" y="7"/>
                    <a:pt x="5" y="7"/>
                  </a:cubicBezTo>
                  <a:cubicBezTo>
                    <a:pt x="5" y="7"/>
                    <a:pt x="5" y="7"/>
                    <a:pt x="6" y="6"/>
                  </a:cubicBezTo>
                  <a:cubicBezTo>
                    <a:pt x="6" y="5"/>
                    <a:pt x="7" y="2"/>
                    <a:pt x="6" y="0"/>
                  </a:cubicBezTo>
                  <a:cubicBezTo>
                    <a:pt x="7" y="0"/>
                    <a:pt x="7" y="0"/>
                    <a:pt x="7" y="0"/>
                  </a:cubicBezTo>
                  <a:cubicBezTo>
                    <a:pt x="7" y="2"/>
                    <a:pt x="7" y="5"/>
                    <a:pt x="6" y="7"/>
                  </a:cubicBezTo>
                  <a:cubicBezTo>
                    <a:pt x="6" y="7"/>
                    <a:pt x="6" y="7"/>
                    <a:pt x="5" y="8"/>
                  </a:cubicBezTo>
                  <a:cubicBezTo>
                    <a:pt x="4" y="8"/>
                    <a:pt x="4" y="8"/>
                    <a:pt x="4" y="8"/>
                  </a:cubicBezTo>
                  <a:cubicBezTo>
                    <a:pt x="4" y="8"/>
                    <a:pt x="4" y="8"/>
                    <a:pt x="4" y="8"/>
                  </a:cubicBezTo>
                  <a:cubicBezTo>
                    <a:pt x="4" y="8"/>
                    <a:pt x="4" y="8"/>
                    <a:pt x="4" y="8"/>
                  </a:cubicBezTo>
                  <a:cubicBezTo>
                    <a:pt x="4" y="9"/>
                    <a:pt x="4" y="9"/>
                    <a:pt x="4" y="9"/>
                  </a:cubicBezTo>
                  <a:cubicBezTo>
                    <a:pt x="5" y="10"/>
                    <a:pt x="5" y="10"/>
                    <a:pt x="5" y="10"/>
                  </a:cubicBezTo>
                  <a:cubicBezTo>
                    <a:pt x="5" y="10"/>
                    <a:pt x="5" y="11"/>
                    <a:pt x="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7" name="Freeform 153"/>
            <p:cNvSpPr>
              <a:spLocks/>
            </p:cNvSpPr>
            <p:nvPr/>
          </p:nvSpPr>
          <p:spPr bwMode="auto">
            <a:xfrm>
              <a:off x="3314701" y="-2446338"/>
              <a:ext cx="74612" cy="65087"/>
            </a:xfrm>
            <a:custGeom>
              <a:avLst/>
              <a:gdLst>
                <a:gd name="T0" fmla="*/ 18 w 20"/>
                <a:gd name="T1" fmla="*/ 12 h 17"/>
                <a:gd name="T2" fmla="*/ 17 w 20"/>
                <a:gd name="T3" fmla="*/ 6 h 17"/>
                <a:gd name="T4" fmla="*/ 9 w 20"/>
                <a:gd name="T5" fmla="*/ 2 h 17"/>
                <a:gd name="T6" fmla="*/ 3 w 20"/>
                <a:gd name="T7" fmla="*/ 3 h 17"/>
                <a:gd name="T8" fmla="*/ 0 w 20"/>
                <a:gd name="T9" fmla="*/ 8 h 17"/>
                <a:gd name="T10" fmla="*/ 16 w 20"/>
                <a:gd name="T11" fmla="*/ 17 h 17"/>
                <a:gd name="T12" fmla="*/ 18 w 20"/>
                <a:gd name="T13" fmla="*/ 12 h 17"/>
              </a:gdLst>
              <a:ahLst/>
              <a:cxnLst>
                <a:cxn ang="0">
                  <a:pos x="T0" y="T1"/>
                </a:cxn>
                <a:cxn ang="0">
                  <a:pos x="T2" y="T3"/>
                </a:cxn>
                <a:cxn ang="0">
                  <a:pos x="T4" y="T5"/>
                </a:cxn>
                <a:cxn ang="0">
                  <a:pos x="T6" y="T7"/>
                </a:cxn>
                <a:cxn ang="0">
                  <a:pos x="T8" y="T9"/>
                </a:cxn>
                <a:cxn ang="0">
                  <a:pos x="T10" y="T11"/>
                </a:cxn>
                <a:cxn ang="0">
                  <a:pos x="T12" y="T13"/>
                </a:cxn>
              </a:cxnLst>
              <a:rect l="0" t="0" r="r" b="b"/>
              <a:pathLst>
                <a:path w="20" h="17">
                  <a:moveTo>
                    <a:pt x="18" y="12"/>
                  </a:moveTo>
                  <a:cubicBezTo>
                    <a:pt x="20" y="10"/>
                    <a:pt x="19" y="7"/>
                    <a:pt x="17" y="6"/>
                  </a:cubicBezTo>
                  <a:cubicBezTo>
                    <a:pt x="9" y="2"/>
                    <a:pt x="9" y="2"/>
                    <a:pt x="9" y="2"/>
                  </a:cubicBezTo>
                  <a:cubicBezTo>
                    <a:pt x="7" y="0"/>
                    <a:pt x="5" y="1"/>
                    <a:pt x="3" y="3"/>
                  </a:cubicBezTo>
                  <a:cubicBezTo>
                    <a:pt x="0" y="8"/>
                    <a:pt x="0" y="8"/>
                    <a:pt x="0" y="8"/>
                  </a:cubicBezTo>
                  <a:cubicBezTo>
                    <a:pt x="16" y="17"/>
                    <a:pt x="16" y="17"/>
                    <a:pt x="16" y="17"/>
                  </a:cubicBezTo>
                  <a:lnTo>
                    <a:pt x="18" y="12"/>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8" name="Freeform 154"/>
            <p:cNvSpPr>
              <a:spLocks/>
            </p:cNvSpPr>
            <p:nvPr/>
          </p:nvSpPr>
          <p:spPr bwMode="auto">
            <a:xfrm>
              <a:off x="3306763" y="-2438400"/>
              <a:ext cx="41275" cy="60325"/>
            </a:xfrm>
            <a:custGeom>
              <a:avLst/>
              <a:gdLst>
                <a:gd name="T0" fmla="*/ 26 w 26"/>
                <a:gd name="T1" fmla="*/ 0 h 38"/>
                <a:gd name="T2" fmla="*/ 5 w 26"/>
                <a:gd name="T3" fmla="*/ 38 h 38"/>
                <a:gd name="T4" fmla="*/ 0 w 26"/>
                <a:gd name="T5" fmla="*/ 36 h 38"/>
                <a:gd name="T6" fmla="*/ 22 w 26"/>
                <a:gd name="T7" fmla="*/ 0 h 38"/>
                <a:gd name="T8" fmla="*/ 26 w 26"/>
                <a:gd name="T9" fmla="*/ 0 h 38"/>
              </a:gdLst>
              <a:ahLst/>
              <a:cxnLst>
                <a:cxn ang="0">
                  <a:pos x="T0" y="T1"/>
                </a:cxn>
                <a:cxn ang="0">
                  <a:pos x="T2" y="T3"/>
                </a:cxn>
                <a:cxn ang="0">
                  <a:pos x="T4" y="T5"/>
                </a:cxn>
                <a:cxn ang="0">
                  <a:pos x="T6" y="T7"/>
                </a:cxn>
                <a:cxn ang="0">
                  <a:pos x="T8" y="T9"/>
                </a:cxn>
              </a:cxnLst>
              <a:rect l="0" t="0" r="r" b="b"/>
              <a:pathLst>
                <a:path w="26" h="38">
                  <a:moveTo>
                    <a:pt x="26" y="0"/>
                  </a:moveTo>
                  <a:lnTo>
                    <a:pt x="5" y="38"/>
                  </a:lnTo>
                  <a:lnTo>
                    <a:pt x="0" y="36"/>
                  </a:lnTo>
                  <a:lnTo>
                    <a:pt x="22" y="0"/>
                  </a:lnTo>
                  <a:lnTo>
                    <a:pt x="26" y="0"/>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9" name="Freeform 155"/>
            <p:cNvSpPr>
              <a:spLocks/>
            </p:cNvSpPr>
            <p:nvPr/>
          </p:nvSpPr>
          <p:spPr bwMode="auto">
            <a:xfrm>
              <a:off x="3317876" y="-2435225"/>
              <a:ext cx="41275" cy="65087"/>
            </a:xfrm>
            <a:custGeom>
              <a:avLst/>
              <a:gdLst>
                <a:gd name="T0" fmla="*/ 26 w 26"/>
                <a:gd name="T1" fmla="*/ 3 h 41"/>
                <a:gd name="T2" fmla="*/ 5 w 26"/>
                <a:gd name="T3" fmla="*/ 41 h 41"/>
                <a:gd name="T4" fmla="*/ 0 w 26"/>
                <a:gd name="T5" fmla="*/ 38 h 41"/>
                <a:gd name="T6" fmla="*/ 22 w 26"/>
                <a:gd name="T7" fmla="*/ 0 h 41"/>
                <a:gd name="T8" fmla="*/ 26 w 26"/>
                <a:gd name="T9" fmla="*/ 3 h 41"/>
              </a:gdLst>
              <a:ahLst/>
              <a:cxnLst>
                <a:cxn ang="0">
                  <a:pos x="T0" y="T1"/>
                </a:cxn>
                <a:cxn ang="0">
                  <a:pos x="T2" y="T3"/>
                </a:cxn>
                <a:cxn ang="0">
                  <a:pos x="T4" y="T5"/>
                </a:cxn>
                <a:cxn ang="0">
                  <a:pos x="T6" y="T7"/>
                </a:cxn>
                <a:cxn ang="0">
                  <a:pos x="T8" y="T9"/>
                </a:cxn>
              </a:cxnLst>
              <a:rect l="0" t="0" r="r" b="b"/>
              <a:pathLst>
                <a:path w="26" h="41">
                  <a:moveTo>
                    <a:pt x="26" y="3"/>
                  </a:moveTo>
                  <a:lnTo>
                    <a:pt x="5" y="41"/>
                  </a:lnTo>
                  <a:lnTo>
                    <a:pt x="0" y="38"/>
                  </a:lnTo>
                  <a:lnTo>
                    <a:pt x="22" y="0"/>
                  </a:lnTo>
                  <a:lnTo>
                    <a:pt x="26" y="3"/>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0" name="Freeform 156"/>
            <p:cNvSpPr>
              <a:spLocks/>
            </p:cNvSpPr>
            <p:nvPr/>
          </p:nvSpPr>
          <p:spPr bwMode="auto">
            <a:xfrm>
              <a:off x="3330576" y="-2427288"/>
              <a:ext cx="41275" cy="63500"/>
            </a:xfrm>
            <a:custGeom>
              <a:avLst/>
              <a:gdLst>
                <a:gd name="T0" fmla="*/ 26 w 26"/>
                <a:gd name="T1" fmla="*/ 3 h 40"/>
                <a:gd name="T2" fmla="*/ 4 w 26"/>
                <a:gd name="T3" fmla="*/ 40 h 40"/>
                <a:gd name="T4" fmla="*/ 0 w 26"/>
                <a:gd name="T5" fmla="*/ 38 h 40"/>
                <a:gd name="T6" fmla="*/ 21 w 26"/>
                <a:gd name="T7" fmla="*/ 0 h 40"/>
                <a:gd name="T8" fmla="*/ 26 w 26"/>
                <a:gd name="T9" fmla="*/ 3 h 40"/>
              </a:gdLst>
              <a:ahLst/>
              <a:cxnLst>
                <a:cxn ang="0">
                  <a:pos x="T0" y="T1"/>
                </a:cxn>
                <a:cxn ang="0">
                  <a:pos x="T2" y="T3"/>
                </a:cxn>
                <a:cxn ang="0">
                  <a:pos x="T4" y="T5"/>
                </a:cxn>
                <a:cxn ang="0">
                  <a:pos x="T6" y="T7"/>
                </a:cxn>
                <a:cxn ang="0">
                  <a:pos x="T8" y="T9"/>
                </a:cxn>
              </a:cxnLst>
              <a:rect l="0" t="0" r="r" b="b"/>
              <a:pathLst>
                <a:path w="26" h="40">
                  <a:moveTo>
                    <a:pt x="26" y="3"/>
                  </a:moveTo>
                  <a:lnTo>
                    <a:pt x="4" y="40"/>
                  </a:lnTo>
                  <a:lnTo>
                    <a:pt x="0" y="38"/>
                  </a:lnTo>
                  <a:lnTo>
                    <a:pt x="21" y="0"/>
                  </a:lnTo>
                  <a:lnTo>
                    <a:pt x="26" y="3"/>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1" name="Freeform 157"/>
            <p:cNvSpPr>
              <a:spLocks/>
            </p:cNvSpPr>
            <p:nvPr/>
          </p:nvSpPr>
          <p:spPr bwMode="auto">
            <a:xfrm>
              <a:off x="3344863" y="-2419350"/>
              <a:ext cx="38100" cy="60325"/>
            </a:xfrm>
            <a:custGeom>
              <a:avLst/>
              <a:gdLst>
                <a:gd name="T0" fmla="*/ 24 w 24"/>
                <a:gd name="T1" fmla="*/ 2 h 38"/>
                <a:gd name="T2" fmla="*/ 2 w 24"/>
                <a:gd name="T3" fmla="*/ 38 h 38"/>
                <a:gd name="T4" fmla="*/ 0 w 24"/>
                <a:gd name="T5" fmla="*/ 35 h 38"/>
                <a:gd name="T6" fmla="*/ 21 w 24"/>
                <a:gd name="T7" fmla="*/ 0 h 38"/>
                <a:gd name="T8" fmla="*/ 24 w 24"/>
                <a:gd name="T9" fmla="*/ 2 h 38"/>
              </a:gdLst>
              <a:ahLst/>
              <a:cxnLst>
                <a:cxn ang="0">
                  <a:pos x="T0" y="T1"/>
                </a:cxn>
                <a:cxn ang="0">
                  <a:pos x="T2" y="T3"/>
                </a:cxn>
                <a:cxn ang="0">
                  <a:pos x="T4" y="T5"/>
                </a:cxn>
                <a:cxn ang="0">
                  <a:pos x="T6" y="T7"/>
                </a:cxn>
                <a:cxn ang="0">
                  <a:pos x="T8" y="T9"/>
                </a:cxn>
              </a:cxnLst>
              <a:rect l="0" t="0" r="r" b="b"/>
              <a:pathLst>
                <a:path w="24" h="38">
                  <a:moveTo>
                    <a:pt x="24" y="2"/>
                  </a:moveTo>
                  <a:lnTo>
                    <a:pt x="2" y="38"/>
                  </a:lnTo>
                  <a:lnTo>
                    <a:pt x="0" y="35"/>
                  </a:lnTo>
                  <a:lnTo>
                    <a:pt x="21" y="0"/>
                  </a:lnTo>
                  <a:lnTo>
                    <a:pt x="24" y="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2" name="Freeform 158"/>
            <p:cNvSpPr>
              <a:spLocks/>
            </p:cNvSpPr>
            <p:nvPr/>
          </p:nvSpPr>
          <p:spPr bwMode="auto">
            <a:xfrm>
              <a:off x="3168651" y="-2551113"/>
              <a:ext cx="85725" cy="49212"/>
            </a:xfrm>
            <a:custGeom>
              <a:avLst/>
              <a:gdLst>
                <a:gd name="T0" fmla="*/ 23 w 23"/>
                <a:gd name="T1" fmla="*/ 7 h 13"/>
                <a:gd name="T2" fmla="*/ 22 w 23"/>
                <a:gd name="T3" fmla="*/ 9 h 13"/>
                <a:gd name="T4" fmla="*/ 2 w 23"/>
                <a:gd name="T5" fmla="*/ 13 h 13"/>
                <a:gd name="T6" fmla="*/ 0 w 23"/>
                <a:gd name="T7" fmla="*/ 12 h 13"/>
                <a:gd name="T8" fmla="*/ 23 w 23"/>
                <a:gd name="T9" fmla="*/ 7 h 13"/>
              </a:gdLst>
              <a:ahLst/>
              <a:cxnLst>
                <a:cxn ang="0">
                  <a:pos x="T0" y="T1"/>
                </a:cxn>
                <a:cxn ang="0">
                  <a:pos x="T2" y="T3"/>
                </a:cxn>
                <a:cxn ang="0">
                  <a:pos x="T4" y="T5"/>
                </a:cxn>
                <a:cxn ang="0">
                  <a:pos x="T6" y="T7"/>
                </a:cxn>
                <a:cxn ang="0">
                  <a:pos x="T8" y="T9"/>
                </a:cxn>
              </a:cxnLst>
              <a:rect l="0" t="0" r="r" b="b"/>
              <a:pathLst>
                <a:path w="23" h="13">
                  <a:moveTo>
                    <a:pt x="23" y="7"/>
                  </a:moveTo>
                  <a:cubicBezTo>
                    <a:pt x="22" y="9"/>
                    <a:pt x="22" y="9"/>
                    <a:pt x="22" y="9"/>
                  </a:cubicBezTo>
                  <a:cubicBezTo>
                    <a:pt x="11" y="2"/>
                    <a:pt x="4" y="10"/>
                    <a:pt x="2" y="13"/>
                  </a:cubicBezTo>
                  <a:cubicBezTo>
                    <a:pt x="0" y="12"/>
                    <a:pt x="0" y="12"/>
                    <a:pt x="0" y="12"/>
                  </a:cubicBezTo>
                  <a:cubicBezTo>
                    <a:pt x="2" y="9"/>
                    <a:pt x="11" y="0"/>
                    <a:pt x="2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3" name="Freeform 159"/>
            <p:cNvSpPr>
              <a:spLocks/>
            </p:cNvSpPr>
            <p:nvPr/>
          </p:nvSpPr>
          <p:spPr bwMode="auto">
            <a:xfrm>
              <a:off x="3325813" y="-2668588"/>
              <a:ext cx="153987" cy="185737"/>
            </a:xfrm>
            <a:custGeom>
              <a:avLst/>
              <a:gdLst>
                <a:gd name="T0" fmla="*/ 4 w 41"/>
                <a:gd name="T1" fmla="*/ 38 h 49"/>
                <a:gd name="T2" fmla="*/ 29 w 41"/>
                <a:gd name="T3" fmla="*/ 44 h 49"/>
                <a:gd name="T4" fmla="*/ 36 w 41"/>
                <a:gd name="T5" fmla="*/ 20 h 49"/>
                <a:gd name="T6" fmla="*/ 11 w 41"/>
                <a:gd name="T7" fmla="*/ 0 h 49"/>
                <a:gd name="T8" fmla="*/ 6 w 41"/>
                <a:gd name="T9" fmla="*/ 3 h 49"/>
                <a:gd name="T10" fmla="*/ 5 w 41"/>
                <a:gd name="T11" fmla="*/ 3 h 49"/>
                <a:gd name="T12" fmla="*/ 0 w 41"/>
                <a:gd name="T13" fmla="*/ 7 h 49"/>
                <a:gd name="T14" fmla="*/ 2 w 41"/>
                <a:gd name="T15" fmla="*/ 29 h 49"/>
                <a:gd name="T16" fmla="*/ 4 w 41"/>
                <a:gd name="T17"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9">
                  <a:moveTo>
                    <a:pt x="4" y="38"/>
                  </a:moveTo>
                  <a:cubicBezTo>
                    <a:pt x="9" y="46"/>
                    <a:pt x="20" y="49"/>
                    <a:pt x="29" y="44"/>
                  </a:cubicBezTo>
                  <a:cubicBezTo>
                    <a:pt x="38" y="39"/>
                    <a:pt x="41" y="28"/>
                    <a:pt x="36" y="20"/>
                  </a:cubicBezTo>
                  <a:cubicBezTo>
                    <a:pt x="28" y="7"/>
                    <a:pt x="18" y="11"/>
                    <a:pt x="11" y="0"/>
                  </a:cubicBezTo>
                  <a:cubicBezTo>
                    <a:pt x="6" y="3"/>
                    <a:pt x="6" y="3"/>
                    <a:pt x="6" y="3"/>
                  </a:cubicBezTo>
                  <a:cubicBezTo>
                    <a:pt x="5" y="3"/>
                    <a:pt x="5" y="3"/>
                    <a:pt x="5" y="3"/>
                  </a:cubicBezTo>
                  <a:cubicBezTo>
                    <a:pt x="0" y="7"/>
                    <a:pt x="0" y="7"/>
                    <a:pt x="0" y="7"/>
                  </a:cubicBezTo>
                  <a:cubicBezTo>
                    <a:pt x="5" y="15"/>
                    <a:pt x="1" y="21"/>
                    <a:pt x="2" y="29"/>
                  </a:cubicBezTo>
                  <a:cubicBezTo>
                    <a:pt x="2" y="32"/>
                    <a:pt x="3" y="35"/>
                    <a:pt x="4" y="38"/>
                  </a:cubicBezTo>
                  <a:close/>
                </a:path>
              </a:pathLst>
            </a:custGeom>
            <a:solidFill>
              <a:srgbClr val="FFD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4" name="Freeform 160"/>
            <p:cNvSpPr>
              <a:spLocks/>
            </p:cNvSpPr>
            <p:nvPr/>
          </p:nvSpPr>
          <p:spPr bwMode="auto">
            <a:xfrm>
              <a:off x="3284538" y="-2728913"/>
              <a:ext cx="90487" cy="87312"/>
            </a:xfrm>
            <a:custGeom>
              <a:avLst/>
              <a:gdLst>
                <a:gd name="T0" fmla="*/ 1 w 24"/>
                <a:gd name="T1" fmla="*/ 13 h 23"/>
                <a:gd name="T2" fmla="*/ 3 w 24"/>
                <a:gd name="T3" fmla="*/ 7 h 23"/>
                <a:gd name="T4" fmla="*/ 12 w 24"/>
                <a:gd name="T5" fmla="*/ 1 h 23"/>
                <a:gd name="T6" fmla="*/ 18 w 24"/>
                <a:gd name="T7" fmla="*/ 3 h 23"/>
                <a:gd name="T8" fmla="*/ 23 w 24"/>
                <a:gd name="T9" fmla="*/ 11 h 23"/>
                <a:gd name="T10" fmla="*/ 21 w 24"/>
                <a:gd name="T11" fmla="*/ 17 h 23"/>
                <a:gd name="T12" fmla="*/ 11 w 24"/>
                <a:gd name="T13" fmla="*/ 22 h 23"/>
                <a:gd name="T14" fmla="*/ 5 w 24"/>
                <a:gd name="T15" fmla="*/ 21 h 23"/>
                <a:gd name="T16" fmla="*/ 1 w 24"/>
                <a:gd name="T1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1" y="13"/>
                  </a:moveTo>
                  <a:cubicBezTo>
                    <a:pt x="0" y="11"/>
                    <a:pt x="1" y="8"/>
                    <a:pt x="3" y="7"/>
                  </a:cubicBezTo>
                  <a:cubicBezTo>
                    <a:pt x="12" y="1"/>
                    <a:pt x="12" y="1"/>
                    <a:pt x="12" y="1"/>
                  </a:cubicBezTo>
                  <a:cubicBezTo>
                    <a:pt x="14" y="0"/>
                    <a:pt x="17" y="1"/>
                    <a:pt x="18" y="3"/>
                  </a:cubicBezTo>
                  <a:cubicBezTo>
                    <a:pt x="23" y="11"/>
                    <a:pt x="23" y="11"/>
                    <a:pt x="23" y="11"/>
                  </a:cubicBezTo>
                  <a:cubicBezTo>
                    <a:pt x="24" y="13"/>
                    <a:pt x="23" y="15"/>
                    <a:pt x="21" y="17"/>
                  </a:cubicBezTo>
                  <a:cubicBezTo>
                    <a:pt x="11" y="22"/>
                    <a:pt x="11" y="22"/>
                    <a:pt x="11" y="22"/>
                  </a:cubicBezTo>
                  <a:cubicBezTo>
                    <a:pt x="9" y="23"/>
                    <a:pt x="7" y="23"/>
                    <a:pt x="5" y="21"/>
                  </a:cubicBezTo>
                  <a:lnTo>
                    <a:pt x="1" y="13"/>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5" name="Freeform 161"/>
            <p:cNvSpPr>
              <a:spLocks/>
            </p:cNvSpPr>
            <p:nvPr/>
          </p:nvSpPr>
          <p:spPr bwMode="auto">
            <a:xfrm>
              <a:off x="3352801" y="-2660650"/>
              <a:ext cx="66675" cy="71437"/>
            </a:xfrm>
            <a:custGeom>
              <a:avLst/>
              <a:gdLst>
                <a:gd name="T0" fmla="*/ 0 w 18"/>
                <a:gd name="T1" fmla="*/ 0 h 19"/>
                <a:gd name="T2" fmla="*/ 1 w 18"/>
                <a:gd name="T3" fmla="*/ 0 h 19"/>
                <a:gd name="T4" fmla="*/ 18 w 18"/>
                <a:gd name="T5" fmla="*/ 18 h 19"/>
                <a:gd name="T6" fmla="*/ 17 w 18"/>
                <a:gd name="T7" fmla="*/ 19 h 19"/>
                <a:gd name="T8" fmla="*/ 0 w 18"/>
                <a:gd name="T9" fmla="*/ 0 h 19"/>
              </a:gdLst>
              <a:ahLst/>
              <a:cxnLst>
                <a:cxn ang="0">
                  <a:pos x="T0" y="T1"/>
                </a:cxn>
                <a:cxn ang="0">
                  <a:pos x="T2" y="T3"/>
                </a:cxn>
                <a:cxn ang="0">
                  <a:pos x="T4" y="T5"/>
                </a:cxn>
                <a:cxn ang="0">
                  <a:pos x="T6" y="T7"/>
                </a:cxn>
                <a:cxn ang="0">
                  <a:pos x="T8" y="T9"/>
                </a:cxn>
              </a:cxnLst>
              <a:rect l="0" t="0" r="r" b="b"/>
              <a:pathLst>
                <a:path w="18" h="19">
                  <a:moveTo>
                    <a:pt x="0" y="0"/>
                  </a:moveTo>
                  <a:cubicBezTo>
                    <a:pt x="1" y="0"/>
                    <a:pt x="1" y="0"/>
                    <a:pt x="1" y="0"/>
                  </a:cubicBezTo>
                  <a:cubicBezTo>
                    <a:pt x="7" y="9"/>
                    <a:pt x="18" y="18"/>
                    <a:pt x="18" y="18"/>
                  </a:cubicBezTo>
                  <a:cubicBezTo>
                    <a:pt x="17" y="19"/>
                    <a:pt x="17" y="19"/>
                    <a:pt x="17" y="19"/>
                  </a:cubicBezTo>
                  <a:cubicBezTo>
                    <a:pt x="17" y="19"/>
                    <a:pt x="6" y="1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6" name="Freeform 162"/>
            <p:cNvSpPr>
              <a:spLocks/>
            </p:cNvSpPr>
            <p:nvPr/>
          </p:nvSpPr>
          <p:spPr bwMode="auto">
            <a:xfrm>
              <a:off x="3336926" y="-2652713"/>
              <a:ext cx="34925" cy="93662"/>
            </a:xfrm>
            <a:custGeom>
              <a:avLst/>
              <a:gdLst>
                <a:gd name="T0" fmla="*/ 1 w 9"/>
                <a:gd name="T1" fmla="*/ 0 h 25"/>
                <a:gd name="T2" fmla="*/ 9 w 9"/>
                <a:gd name="T3" fmla="*/ 24 h 25"/>
                <a:gd name="T4" fmla="*/ 7 w 9"/>
                <a:gd name="T5" fmla="*/ 25 h 25"/>
                <a:gd name="T6" fmla="*/ 0 w 9"/>
                <a:gd name="T7" fmla="*/ 1 h 25"/>
                <a:gd name="T8" fmla="*/ 1 w 9"/>
                <a:gd name="T9" fmla="*/ 0 h 25"/>
              </a:gdLst>
              <a:ahLst/>
              <a:cxnLst>
                <a:cxn ang="0">
                  <a:pos x="T0" y="T1"/>
                </a:cxn>
                <a:cxn ang="0">
                  <a:pos x="T2" y="T3"/>
                </a:cxn>
                <a:cxn ang="0">
                  <a:pos x="T4" y="T5"/>
                </a:cxn>
                <a:cxn ang="0">
                  <a:pos x="T6" y="T7"/>
                </a:cxn>
                <a:cxn ang="0">
                  <a:pos x="T8" y="T9"/>
                </a:cxn>
              </a:cxnLst>
              <a:rect l="0" t="0" r="r" b="b"/>
              <a:pathLst>
                <a:path w="9" h="25">
                  <a:moveTo>
                    <a:pt x="1" y="0"/>
                  </a:moveTo>
                  <a:cubicBezTo>
                    <a:pt x="7" y="10"/>
                    <a:pt x="9" y="24"/>
                    <a:pt x="9" y="24"/>
                  </a:cubicBezTo>
                  <a:cubicBezTo>
                    <a:pt x="7" y="25"/>
                    <a:pt x="7" y="25"/>
                    <a:pt x="7" y="25"/>
                  </a:cubicBezTo>
                  <a:cubicBezTo>
                    <a:pt x="7" y="24"/>
                    <a:pt x="5" y="11"/>
                    <a:pt x="0"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7" name="Freeform 163"/>
            <p:cNvSpPr>
              <a:spLocks/>
            </p:cNvSpPr>
            <p:nvPr/>
          </p:nvSpPr>
          <p:spPr bwMode="auto">
            <a:xfrm>
              <a:off x="3359151" y="-2603500"/>
              <a:ext cx="53975" cy="44450"/>
            </a:xfrm>
            <a:custGeom>
              <a:avLst/>
              <a:gdLst>
                <a:gd name="T0" fmla="*/ 7 w 14"/>
                <a:gd name="T1" fmla="*/ 3 h 12"/>
                <a:gd name="T2" fmla="*/ 8 w 14"/>
                <a:gd name="T3" fmla="*/ 3 h 12"/>
                <a:gd name="T4" fmla="*/ 9 w 14"/>
                <a:gd name="T5" fmla="*/ 4 h 12"/>
                <a:gd name="T6" fmla="*/ 9 w 14"/>
                <a:gd name="T7" fmla="*/ 5 h 12"/>
                <a:gd name="T8" fmla="*/ 10 w 14"/>
                <a:gd name="T9" fmla="*/ 6 h 12"/>
                <a:gd name="T10" fmla="*/ 11 w 14"/>
                <a:gd name="T11" fmla="*/ 5 h 12"/>
                <a:gd name="T12" fmla="*/ 11 w 14"/>
                <a:gd name="T13" fmla="*/ 5 h 12"/>
                <a:gd name="T14" fmla="*/ 13 w 14"/>
                <a:gd name="T15" fmla="*/ 2 h 12"/>
                <a:gd name="T16" fmla="*/ 13 w 14"/>
                <a:gd name="T17" fmla="*/ 0 h 12"/>
                <a:gd name="T18" fmla="*/ 14 w 14"/>
                <a:gd name="T19" fmla="*/ 1 h 12"/>
                <a:gd name="T20" fmla="*/ 13 w 14"/>
                <a:gd name="T21" fmla="*/ 2 h 12"/>
                <a:gd name="T22" fmla="*/ 12 w 14"/>
                <a:gd name="T23" fmla="*/ 5 h 12"/>
                <a:gd name="T24" fmla="*/ 12 w 14"/>
                <a:gd name="T25" fmla="*/ 5 h 12"/>
                <a:gd name="T26" fmla="*/ 10 w 14"/>
                <a:gd name="T27" fmla="*/ 7 h 12"/>
                <a:gd name="T28" fmla="*/ 9 w 14"/>
                <a:gd name="T29" fmla="*/ 5 h 12"/>
                <a:gd name="T30" fmla="*/ 8 w 14"/>
                <a:gd name="T31" fmla="*/ 5 h 12"/>
                <a:gd name="T32" fmla="*/ 8 w 14"/>
                <a:gd name="T33" fmla="*/ 4 h 12"/>
                <a:gd name="T34" fmla="*/ 7 w 14"/>
                <a:gd name="T35" fmla="*/ 4 h 12"/>
                <a:gd name="T36" fmla="*/ 7 w 14"/>
                <a:gd name="T37" fmla="*/ 5 h 12"/>
                <a:gd name="T38" fmla="*/ 7 w 14"/>
                <a:gd name="T39" fmla="*/ 7 h 12"/>
                <a:gd name="T40" fmla="*/ 5 w 14"/>
                <a:gd name="T41" fmla="*/ 7 h 12"/>
                <a:gd name="T42" fmla="*/ 5 w 14"/>
                <a:gd name="T43" fmla="*/ 7 h 12"/>
                <a:gd name="T44" fmla="*/ 4 w 14"/>
                <a:gd name="T45" fmla="*/ 7 h 12"/>
                <a:gd name="T46" fmla="*/ 0 w 14"/>
                <a:gd name="T47" fmla="*/ 12 h 12"/>
                <a:gd name="T48" fmla="*/ 0 w 14"/>
                <a:gd name="T49" fmla="*/ 11 h 12"/>
                <a:gd name="T50" fmla="*/ 3 w 14"/>
                <a:gd name="T51" fmla="*/ 6 h 12"/>
                <a:gd name="T52" fmla="*/ 5 w 14"/>
                <a:gd name="T53" fmla="*/ 6 h 12"/>
                <a:gd name="T54" fmla="*/ 6 w 14"/>
                <a:gd name="T55" fmla="*/ 6 h 12"/>
                <a:gd name="T56" fmla="*/ 6 w 14"/>
                <a:gd name="T57" fmla="*/ 6 h 12"/>
                <a:gd name="T58" fmla="*/ 6 w 14"/>
                <a:gd name="T59" fmla="*/ 6 h 12"/>
                <a:gd name="T60" fmla="*/ 6 w 14"/>
                <a:gd name="T61" fmla="*/ 5 h 12"/>
                <a:gd name="T62" fmla="*/ 7 w 14"/>
                <a:gd name="T63" fmla="*/ 4 h 12"/>
                <a:gd name="T64" fmla="*/ 7 w 14"/>
                <a:gd name="T65"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2">
                  <a:moveTo>
                    <a:pt x="7" y="3"/>
                  </a:moveTo>
                  <a:cubicBezTo>
                    <a:pt x="8" y="3"/>
                    <a:pt x="8" y="3"/>
                    <a:pt x="8" y="3"/>
                  </a:cubicBezTo>
                  <a:cubicBezTo>
                    <a:pt x="8" y="3"/>
                    <a:pt x="9" y="4"/>
                    <a:pt x="9" y="4"/>
                  </a:cubicBezTo>
                  <a:cubicBezTo>
                    <a:pt x="9" y="5"/>
                    <a:pt x="9" y="5"/>
                    <a:pt x="9" y="5"/>
                  </a:cubicBezTo>
                  <a:cubicBezTo>
                    <a:pt x="10" y="6"/>
                    <a:pt x="10" y="6"/>
                    <a:pt x="10" y="6"/>
                  </a:cubicBezTo>
                  <a:cubicBezTo>
                    <a:pt x="11" y="5"/>
                    <a:pt x="11" y="5"/>
                    <a:pt x="11" y="5"/>
                  </a:cubicBezTo>
                  <a:cubicBezTo>
                    <a:pt x="11" y="5"/>
                    <a:pt x="11" y="5"/>
                    <a:pt x="11" y="5"/>
                  </a:cubicBezTo>
                  <a:cubicBezTo>
                    <a:pt x="12" y="4"/>
                    <a:pt x="12" y="3"/>
                    <a:pt x="13" y="2"/>
                  </a:cubicBezTo>
                  <a:cubicBezTo>
                    <a:pt x="13" y="1"/>
                    <a:pt x="13" y="1"/>
                    <a:pt x="13" y="0"/>
                  </a:cubicBezTo>
                  <a:cubicBezTo>
                    <a:pt x="14" y="1"/>
                    <a:pt x="14" y="1"/>
                    <a:pt x="14" y="1"/>
                  </a:cubicBezTo>
                  <a:cubicBezTo>
                    <a:pt x="14" y="1"/>
                    <a:pt x="14" y="2"/>
                    <a:pt x="13" y="2"/>
                  </a:cubicBezTo>
                  <a:cubicBezTo>
                    <a:pt x="13" y="3"/>
                    <a:pt x="13" y="4"/>
                    <a:pt x="12" y="5"/>
                  </a:cubicBezTo>
                  <a:cubicBezTo>
                    <a:pt x="12" y="5"/>
                    <a:pt x="12" y="5"/>
                    <a:pt x="12" y="5"/>
                  </a:cubicBezTo>
                  <a:cubicBezTo>
                    <a:pt x="11" y="6"/>
                    <a:pt x="11" y="7"/>
                    <a:pt x="10" y="7"/>
                  </a:cubicBezTo>
                  <a:cubicBezTo>
                    <a:pt x="10" y="7"/>
                    <a:pt x="9" y="6"/>
                    <a:pt x="9" y="5"/>
                  </a:cubicBezTo>
                  <a:cubicBezTo>
                    <a:pt x="8" y="5"/>
                    <a:pt x="8" y="5"/>
                    <a:pt x="8" y="5"/>
                  </a:cubicBezTo>
                  <a:cubicBezTo>
                    <a:pt x="8" y="4"/>
                    <a:pt x="8" y="4"/>
                    <a:pt x="8" y="4"/>
                  </a:cubicBezTo>
                  <a:cubicBezTo>
                    <a:pt x="8" y="4"/>
                    <a:pt x="8" y="4"/>
                    <a:pt x="7" y="4"/>
                  </a:cubicBezTo>
                  <a:cubicBezTo>
                    <a:pt x="7" y="5"/>
                    <a:pt x="7" y="5"/>
                    <a:pt x="7" y="5"/>
                  </a:cubicBezTo>
                  <a:cubicBezTo>
                    <a:pt x="7" y="6"/>
                    <a:pt x="7" y="6"/>
                    <a:pt x="7" y="7"/>
                  </a:cubicBezTo>
                  <a:cubicBezTo>
                    <a:pt x="6" y="7"/>
                    <a:pt x="6" y="7"/>
                    <a:pt x="5" y="7"/>
                  </a:cubicBezTo>
                  <a:cubicBezTo>
                    <a:pt x="5" y="7"/>
                    <a:pt x="5" y="7"/>
                    <a:pt x="5" y="7"/>
                  </a:cubicBezTo>
                  <a:cubicBezTo>
                    <a:pt x="5" y="7"/>
                    <a:pt x="4" y="7"/>
                    <a:pt x="4" y="7"/>
                  </a:cubicBezTo>
                  <a:cubicBezTo>
                    <a:pt x="3" y="8"/>
                    <a:pt x="1" y="10"/>
                    <a:pt x="0" y="12"/>
                  </a:cubicBezTo>
                  <a:cubicBezTo>
                    <a:pt x="0" y="11"/>
                    <a:pt x="0" y="11"/>
                    <a:pt x="0" y="11"/>
                  </a:cubicBezTo>
                  <a:cubicBezTo>
                    <a:pt x="0" y="10"/>
                    <a:pt x="2" y="7"/>
                    <a:pt x="3" y="6"/>
                  </a:cubicBezTo>
                  <a:cubicBezTo>
                    <a:pt x="4" y="6"/>
                    <a:pt x="5" y="6"/>
                    <a:pt x="5" y="6"/>
                  </a:cubicBezTo>
                  <a:cubicBezTo>
                    <a:pt x="6" y="6"/>
                    <a:pt x="6" y="6"/>
                    <a:pt x="6" y="6"/>
                  </a:cubicBezTo>
                  <a:cubicBezTo>
                    <a:pt x="6" y="6"/>
                    <a:pt x="6" y="6"/>
                    <a:pt x="6" y="6"/>
                  </a:cubicBezTo>
                  <a:cubicBezTo>
                    <a:pt x="6" y="6"/>
                    <a:pt x="6" y="6"/>
                    <a:pt x="6" y="6"/>
                  </a:cubicBezTo>
                  <a:cubicBezTo>
                    <a:pt x="6" y="6"/>
                    <a:pt x="6" y="6"/>
                    <a:pt x="6" y="5"/>
                  </a:cubicBezTo>
                  <a:cubicBezTo>
                    <a:pt x="6" y="5"/>
                    <a:pt x="6" y="4"/>
                    <a:pt x="7" y="4"/>
                  </a:cubicBezTo>
                  <a:cubicBezTo>
                    <a:pt x="7" y="4"/>
                    <a:pt x="7" y="3"/>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8" name="Freeform 164"/>
            <p:cNvSpPr>
              <a:spLocks/>
            </p:cNvSpPr>
            <p:nvPr/>
          </p:nvSpPr>
          <p:spPr bwMode="auto">
            <a:xfrm>
              <a:off x="3284538" y="-2713038"/>
              <a:ext cx="60325" cy="71437"/>
            </a:xfrm>
            <a:custGeom>
              <a:avLst/>
              <a:gdLst>
                <a:gd name="T0" fmla="*/ 3 w 16"/>
                <a:gd name="T1" fmla="*/ 3 h 19"/>
                <a:gd name="T2" fmla="*/ 1 w 16"/>
                <a:gd name="T3" fmla="*/ 9 h 19"/>
                <a:gd name="T4" fmla="*/ 5 w 16"/>
                <a:gd name="T5" fmla="*/ 17 h 19"/>
                <a:gd name="T6" fmla="*/ 11 w 16"/>
                <a:gd name="T7" fmla="*/ 18 h 19"/>
                <a:gd name="T8" fmla="*/ 16 w 16"/>
                <a:gd name="T9" fmla="*/ 15 h 19"/>
                <a:gd name="T10" fmla="*/ 8 w 16"/>
                <a:gd name="T11" fmla="*/ 0 h 19"/>
                <a:gd name="T12" fmla="*/ 3 w 16"/>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6" h="19">
                  <a:moveTo>
                    <a:pt x="3" y="3"/>
                  </a:moveTo>
                  <a:cubicBezTo>
                    <a:pt x="1" y="4"/>
                    <a:pt x="0" y="7"/>
                    <a:pt x="1" y="9"/>
                  </a:cubicBezTo>
                  <a:cubicBezTo>
                    <a:pt x="5" y="17"/>
                    <a:pt x="5" y="17"/>
                    <a:pt x="5" y="17"/>
                  </a:cubicBezTo>
                  <a:cubicBezTo>
                    <a:pt x="7" y="19"/>
                    <a:pt x="9" y="19"/>
                    <a:pt x="11" y="18"/>
                  </a:cubicBezTo>
                  <a:cubicBezTo>
                    <a:pt x="16" y="15"/>
                    <a:pt x="16" y="15"/>
                    <a:pt x="16" y="15"/>
                  </a:cubicBezTo>
                  <a:cubicBezTo>
                    <a:pt x="8" y="0"/>
                    <a:pt x="8" y="0"/>
                    <a:pt x="8" y="0"/>
                  </a:cubicBezTo>
                  <a:lnTo>
                    <a:pt x="3" y="3"/>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9" name="Freeform 165"/>
            <p:cNvSpPr>
              <a:spLocks/>
            </p:cNvSpPr>
            <p:nvPr/>
          </p:nvSpPr>
          <p:spPr bwMode="auto">
            <a:xfrm>
              <a:off x="3306763" y="-2687638"/>
              <a:ext cx="65087" cy="42862"/>
            </a:xfrm>
            <a:custGeom>
              <a:avLst/>
              <a:gdLst>
                <a:gd name="T0" fmla="*/ 0 w 41"/>
                <a:gd name="T1" fmla="*/ 22 h 27"/>
                <a:gd name="T2" fmla="*/ 38 w 41"/>
                <a:gd name="T3" fmla="*/ 0 h 27"/>
                <a:gd name="T4" fmla="*/ 41 w 41"/>
                <a:gd name="T5" fmla="*/ 5 h 27"/>
                <a:gd name="T6" fmla="*/ 3 w 41"/>
                <a:gd name="T7" fmla="*/ 27 h 27"/>
                <a:gd name="T8" fmla="*/ 0 w 41"/>
                <a:gd name="T9" fmla="*/ 22 h 27"/>
              </a:gdLst>
              <a:ahLst/>
              <a:cxnLst>
                <a:cxn ang="0">
                  <a:pos x="T0" y="T1"/>
                </a:cxn>
                <a:cxn ang="0">
                  <a:pos x="T2" y="T3"/>
                </a:cxn>
                <a:cxn ang="0">
                  <a:pos x="T4" y="T5"/>
                </a:cxn>
                <a:cxn ang="0">
                  <a:pos x="T6" y="T7"/>
                </a:cxn>
                <a:cxn ang="0">
                  <a:pos x="T8" y="T9"/>
                </a:cxn>
              </a:cxnLst>
              <a:rect l="0" t="0" r="r" b="b"/>
              <a:pathLst>
                <a:path w="41" h="27">
                  <a:moveTo>
                    <a:pt x="0" y="22"/>
                  </a:moveTo>
                  <a:lnTo>
                    <a:pt x="38" y="0"/>
                  </a:lnTo>
                  <a:lnTo>
                    <a:pt x="41" y="5"/>
                  </a:lnTo>
                  <a:lnTo>
                    <a:pt x="3" y="27"/>
                  </a:lnTo>
                  <a:lnTo>
                    <a:pt x="0" y="2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0" name="Freeform 166"/>
            <p:cNvSpPr>
              <a:spLocks/>
            </p:cNvSpPr>
            <p:nvPr/>
          </p:nvSpPr>
          <p:spPr bwMode="auto">
            <a:xfrm>
              <a:off x="3303588" y="-2698750"/>
              <a:ext cx="60325" cy="41275"/>
            </a:xfrm>
            <a:custGeom>
              <a:avLst/>
              <a:gdLst>
                <a:gd name="T0" fmla="*/ 0 w 38"/>
                <a:gd name="T1" fmla="*/ 22 h 26"/>
                <a:gd name="T2" fmla="*/ 35 w 38"/>
                <a:gd name="T3" fmla="*/ 0 h 26"/>
                <a:gd name="T4" fmla="*/ 38 w 38"/>
                <a:gd name="T5" fmla="*/ 5 h 26"/>
                <a:gd name="T6" fmla="*/ 2 w 38"/>
                <a:gd name="T7" fmla="*/ 26 h 26"/>
                <a:gd name="T8" fmla="*/ 0 w 38"/>
                <a:gd name="T9" fmla="*/ 22 h 26"/>
              </a:gdLst>
              <a:ahLst/>
              <a:cxnLst>
                <a:cxn ang="0">
                  <a:pos x="T0" y="T1"/>
                </a:cxn>
                <a:cxn ang="0">
                  <a:pos x="T2" y="T3"/>
                </a:cxn>
                <a:cxn ang="0">
                  <a:pos x="T4" y="T5"/>
                </a:cxn>
                <a:cxn ang="0">
                  <a:pos x="T6" y="T7"/>
                </a:cxn>
                <a:cxn ang="0">
                  <a:pos x="T8" y="T9"/>
                </a:cxn>
              </a:cxnLst>
              <a:rect l="0" t="0" r="r" b="b"/>
              <a:pathLst>
                <a:path w="38" h="26">
                  <a:moveTo>
                    <a:pt x="0" y="22"/>
                  </a:moveTo>
                  <a:lnTo>
                    <a:pt x="35" y="0"/>
                  </a:lnTo>
                  <a:lnTo>
                    <a:pt x="38" y="5"/>
                  </a:lnTo>
                  <a:lnTo>
                    <a:pt x="2" y="26"/>
                  </a:lnTo>
                  <a:lnTo>
                    <a:pt x="0" y="2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1" name="Freeform 167"/>
            <p:cNvSpPr>
              <a:spLocks/>
            </p:cNvSpPr>
            <p:nvPr/>
          </p:nvSpPr>
          <p:spPr bwMode="auto">
            <a:xfrm>
              <a:off x="3295651" y="-2709863"/>
              <a:ext cx="60325" cy="38100"/>
            </a:xfrm>
            <a:custGeom>
              <a:avLst/>
              <a:gdLst>
                <a:gd name="T0" fmla="*/ 0 w 38"/>
                <a:gd name="T1" fmla="*/ 22 h 24"/>
                <a:gd name="T2" fmla="*/ 36 w 38"/>
                <a:gd name="T3" fmla="*/ 0 h 24"/>
                <a:gd name="T4" fmla="*/ 38 w 38"/>
                <a:gd name="T5" fmla="*/ 5 h 24"/>
                <a:gd name="T6" fmla="*/ 3 w 38"/>
                <a:gd name="T7" fmla="*/ 24 h 24"/>
                <a:gd name="T8" fmla="*/ 0 w 38"/>
                <a:gd name="T9" fmla="*/ 22 h 24"/>
              </a:gdLst>
              <a:ahLst/>
              <a:cxnLst>
                <a:cxn ang="0">
                  <a:pos x="T0" y="T1"/>
                </a:cxn>
                <a:cxn ang="0">
                  <a:pos x="T2" y="T3"/>
                </a:cxn>
                <a:cxn ang="0">
                  <a:pos x="T4" y="T5"/>
                </a:cxn>
                <a:cxn ang="0">
                  <a:pos x="T6" y="T7"/>
                </a:cxn>
                <a:cxn ang="0">
                  <a:pos x="T8" y="T9"/>
                </a:cxn>
              </a:cxnLst>
              <a:rect l="0" t="0" r="r" b="b"/>
              <a:pathLst>
                <a:path w="38" h="24">
                  <a:moveTo>
                    <a:pt x="0" y="22"/>
                  </a:moveTo>
                  <a:lnTo>
                    <a:pt x="36" y="0"/>
                  </a:lnTo>
                  <a:lnTo>
                    <a:pt x="38" y="5"/>
                  </a:lnTo>
                  <a:lnTo>
                    <a:pt x="3" y="24"/>
                  </a:lnTo>
                  <a:lnTo>
                    <a:pt x="0" y="2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2" name="Freeform 168"/>
            <p:cNvSpPr>
              <a:spLocks/>
            </p:cNvSpPr>
            <p:nvPr/>
          </p:nvSpPr>
          <p:spPr bwMode="auto">
            <a:xfrm>
              <a:off x="3287713" y="-2720975"/>
              <a:ext cx="60325" cy="38100"/>
            </a:xfrm>
            <a:custGeom>
              <a:avLst/>
              <a:gdLst>
                <a:gd name="T0" fmla="*/ 0 w 38"/>
                <a:gd name="T1" fmla="*/ 21 h 24"/>
                <a:gd name="T2" fmla="*/ 36 w 38"/>
                <a:gd name="T3" fmla="*/ 0 h 24"/>
                <a:gd name="T4" fmla="*/ 38 w 38"/>
                <a:gd name="T5" fmla="*/ 2 h 24"/>
                <a:gd name="T6" fmla="*/ 3 w 38"/>
                <a:gd name="T7" fmla="*/ 24 h 24"/>
                <a:gd name="T8" fmla="*/ 0 w 38"/>
                <a:gd name="T9" fmla="*/ 21 h 24"/>
              </a:gdLst>
              <a:ahLst/>
              <a:cxnLst>
                <a:cxn ang="0">
                  <a:pos x="T0" y="T1"/>
                </a:cxn>
                <a:cxn ang="0">
                  <a:pos x="T2" y="T3"/>
                </a:cxn>
                <a:cxn ang="0">
                  <a:pos x="T4" y="T5"/>
                </a:cxn>
                <a:cxn ang="0">
                  <a:pos x="T6" y="T7"/>
                </a:cxn>
                <a:cxn ang="0">
                  <a:pos x="T8" y="T9"/>
                </a:cxn>
              </a:cxnLst>
              <a:rect l="0" t="0" r="r" b="b"/>
              <a:pathLst>
                <a:path w="38" h="24">
                  <a:moveTo>
                    <a:pt x="0" y="21"/>
                  </a:moveTo>
                  <a:lnTo>
                    <a:pt x="36" y="0"/>
                  </a:lnTo>
                  <a:lnTo>
                    <a:pt x="38" y="2"/>
                  </a:lnTo>
                  <a:lnTo>
                    <a:pt x="3" y="24"/>
                  </a:lnTo>
                  <a:lnTo>
                    <a:pt x="0" y="21"/>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3" name="Freeform 169"/>
            <p:cNvSpPr>
              <a:spLocks/>
            </p:cNvSpPr>
            <p:nvPr/>
          </p:nvSpPr>
          <p:spPr bwMode="auto">
            <a:xfrm>
              <a:off x="3344863" y="-2532063"/>
              <a:ext cx="85725" cy="49212"/>
            </a:xfrm>
            <a:custGeom>
              <a:avLst/>
              <a:gdLst>
                <a:gd name="T0" fmla="*/ 0 w 23"/>
                <a:gd name="T1" fmla="*/ 1 h 13"/>
                <a:gd name="T2" fmla="*/ 2 w 23"/>
                <a:gd name="T3" fmla="*/ 0 h 13"/>
                <a:gd name="T4" fmla="*/ 22 w 23"/>
                <a:gd name="T5" fmla="*/ 6 h 13"/>
                <a:gd name="T6" fmla="*/ 23 w 23"/>
                <a:gd name="T7" fmla="*/ 8 h 13"/>
                <a:gd name="T8" fmla="*/ 0 w 23"/>
                <a:gd name="T9" fmla="*/ 1 h 13"/>
              </a:gdLst>
              <a:ahLst/>
              <a:cxnLst>
                <a:cxn ang="0">
                  <a:pos x="T0" y="T1"/>
                </a:cxn>
                <a:cxn ang="0">
                  <a:pos x="T2" y="T3"/>
                </a:cxn>
                <a:cxn ang="0">
                  <a:pos x="T4" y="T5"/>
                </a:cxn>
                <a:cxn ang="0">
                  <a:pos x="T6" y="T7"/>
                </a:cxn>
                <a:cxn ang="0">
                  <a:pos x="T8" y="T9"/>
                </a:cxn>
              </a:cxnLst>
              <a:rect l="0" t="0" r="r" b="b"/>
              <a:pathLst>
                <a:path w="23" h="13">
                  <a:moveTo>
                    <a:pt x="0" y="1"/>
                  </a:moveTo>
                  <a:cubicBezTo>
                    <a:pt x="2" y="0"/>
                    <a:pt x="2" y="0"/>
                    <a:pt x="2" y="0"/>
                  </a:cubicBezTo>
                  <a:cubicBezTo>
                    <a:pt x="8" y="11"/>
                    <a:pt x="18" y="8"/>
                    <a:pt x="22" y="6"/>
                  </a:cubicBezTo>
                  <a:cubicBezTo>
                    <a:pt x="23" y="8"/>
                    <a:pt x="23" y="8"/>
                    <a:pt x="23" y="8"/>
                  </a:cubicBezTo>
                  <a:cubicBezTo>
                    <a:pt x="19" y="10"/>
                    <a:pt x="7" y="13"/>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4" name="Freeform 170"/>
            <p:cNvSpPr>
              <a:spLocks/>
            </p:cNvSpPr>
            <p:nvPr/>
          </p:nvSpPr>
          <p:spPr bwMode="auto">
            <a:xfrm>
              <a:off x="3300413" y="-2336800"/>
              <a:ext cx="146050" cy="188912"/>
            </a:xfrm>
            <a:custGeom>
              <a:avLst/>
              <a:gdLst>
                <a:gd name="T0" fmla="*/ 38 w 39"/>
                <a:gd name="T1" fmla="*/ 15 h 50"/>
                <a:gd name="T2" fmla="*/ 16 w 39"/>
                <a:gd name="T3" fmla="*/ 2 h 50"/>
                <a:gd name="T4" fmla="*/ 3 w 39"/>
                <a:gd name="T5" fmla="*/ 24 h 50"/>
                <a:gd name="T6" fmla="*/ 21 w 39"/>
                <a:gd name="T7" fmla="*/ 50 h 50"/>
                <a:gd name="T8" fmla="*/ 28 w 39"/>
                <a:gd name="T9" fmla="*/ 48 h 50"/>
                <a:gd name="T10" fmla="*/ 28 w 39"/>
                <a:gd name="T11" fmla="*/ 48 h 50"/>
                <a:gd name="T12" fmla="*/ 34 w 39"/>
                <a:gd name="T13" fmla="*/ 46 h 50"/>
                <a:gd name="T14" fmla="*/ 38 w 39"/>
                <a:gd name="T15" fmla="*/ 24 h 50"/>
                <a:gd name="T16" fmla="*/ 38 w 39"/>
                <a:gd name="T17"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0">
                  <a:moveTo>
                    <a:pt x="38" y="15"/>
                  </a:moveTo>
                  <a:cubicBezTo>
                    <a:pt x="36" y="5"/>
                    <a:pt x="26" y="0"/>
                    <a:pt x="16" y="2"/>
                  </a:cubicBezTo>
                  <a:cubicBezTo>
                    <a:pt x="6" y="5"/>
                    <a:pt x="0" y="15"/>
                    <a:pt x="3" y="24"/>
                  </a:cubicBezTo>
                  <a:cubicBezTo>
                    <a:pt x="7" y="39"/>
                    <a:pt x="18" y="37"/>
                    <a:pt x="21" y="50"/>
                  </a:cubicBezTo>
                  <a:cubicBezTo>
                    <a:pt x="28" y="48"/>
                    <a:pt x="28" y="48"/>
                    <a:pt x="28" y="48"/>
                  </a:cubicBezTo>
                  <a:cubicBezTo>
                    <a:pt x="28" y="48"/>
                    <a:pt x="28" y="48"/>
                    <a:pt x="28" y="48"/>
                  </a:cubicBezTo>
                  <a:cubicBezTo>
                    <a:pt x="34" y="46"/>
                    <a:pt x="34" y="46"/>
                    <a:pt x="34" y="46"/>
                  </a:cubicBezTo>
                  <a:cubicBezTo>
                    <a:pt x="32" y="37"/>
                    <a:pt x="37" y="32"/>
                    <a:pt x="38" y="24"/>
                  </a:cubicBezTo>
                  <a:cubicBezTo>
                    <a:pt x="39" y="21"/>
                    <a:pt x="39" y="18"/>
                    <a:pt x="38" y="15"/>
                  </a:cubicBezTo>
                  <a:close/>
                </a:path>
              </a:pathLst>
            </a:custGeom>
            <a:solidFill>
              <a:srgbClr val="FFD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5" name="Freeform 171"/>
            <p:cNvSpPr>
              <a:spLocks/>
            </p:cNvSpPr>
            <p:nvPr/>
          </p:nvSpPr>
          <p:spPr bwMode="auto">
            <a:xfrm>
              <a:off x="3371851" y="-2163763"/>
              <a:ext cx="85725" cy="79375"/>
            </a:xfrm>
            <a:custGeom>
              <a:avLst/>
              <a:gdLst>
                <a:gd name="T0" fmla="*/ 22 w 23"/>
                <a:gd name="T1" fmla="*/ 12 h 21"/>
                <a:gd name="T2" fmla="*/ 19 w 23"/>
                <a:gd name="T3" fmla="*/ 17 h 21"/>
                <a:gd name="T4" fmla="*/ 8 w 23"/>
                <a:gd name="T5" fmla="*/ 20 h 21"/>
                <a:gd name="T6" fmla="*/ 3 w 23"/>
                <a:gd name="T7" fmla="*/ 17 h 21"/>
                <a:gd name="T8" fmla="*/ 1 w 23"/>
                <a:gd name="T9" fmla="*/ 9 h 21"/>
                <a:gd name="T10" fmla="*/ 4 w 23"/>
                <a:gd name="T11" fmla="*/ 3 h 21"/>
                <a:gd name="T12" fmla="*/ 15 w 23"/>
                <a:gd name="T13" fmla="*/ 0 h 21"/>
                <a:gd name="T14" fmla="*/ 20 w 23"/>
                <a:gd name="T15" fmla="*/ 3 h 21"/>
                <a:gd name="T16" fmla="*/ 22 w 23"/>
                <a:gd name="T17"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1">
                  <a:moveTo>
                    <a:pt x="22" y="12"/>
                  </a:moveTo>
                  <a:cubicBezTo>
                    <a:pt x="23" y="14"/>
                    <a:pt x="22" y="17"/>
                    <a:pt x="19" y="17"/>
                  </a:cubicBezTo>
                  <a:cubicBezTo>
                    <a:pt x="8" y="20"/>
                    <a:pt x="8" y="20"/>
                    <a:pt x="8" y="20"/>
                  </a:cubicBezTo>
                  <a:cubicBezTo>
                    <a:pt x="6" y="21"/>
                    <a:pt x="4" y="19"/>
                    <a:pt x="3" y="17"/>
                  </a:cubicBezTo>
                  <a:cubicBezTo>
                    <a:pt x="1" y="9"/>
                    <a:pt x="1" y="9"/>
                    <a:pt x="1" y="9"/>
                  </a:cubicBezTo>
                  <a:cubicBezTo>
                    <a:pt x="0" y="6"/>
                    <a:pt x="1" y="4"/>
                    <a:pt x="4" y="3"/>
                  </a:cubicBezTo>
                  <a:cubicBezTo>
                    <a:pt x="15" y="0"/>
                    <a:pt x="15" y="0"/>
                    <a:pt x="15" y="0"/>
                  </a:cubicBezTo>
                  <a:cubicBezTo>
                    <a:pt x="17" y="0"/>
                    <a:pt x="19" y="1"/>
                    <a:pt x="20" y="3"/>
                  </a:cubicBezTo>
                  <a:lnTo>
                    <a:pt x="22" y="1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6" name="Freeform 172"/>
            <p:cNvSpPr>
              <a:spLocks/>
            </p:cNvSpPr>
            <p:nvPr/>
          </p:nvSpPr>
          <p:spPr bwMode="auto">
            <a:xfrm>
              <a:off x="3352801" y="-2238375"/>
              <a:ext cx="44450" cy="85725"/>
            </a:xfrm>
            <a:custGeom>
              <a:avLst/>
              <a:gdLst>
                <a:gd name="T0" fmla="*/ 12 w 12"/>
                <a:gd name="T1" fmla="*/ 22 h 23"/>
                <a:gd name="T2" fmla="*/ 11 w 12"/>
                <a:gd name="T3" fmla="*/ 23 h 23"/>
                <a:gd name="T4" fmla="*/ 0 w 12"/>
                <a:gd name="T5" fmla="*/ 1 h 23"/>
                <a:gd name="T6" fmla="*/ 1 w 12"/>
                <a:gd name="T7" fmla="*/ 0 h 23"/>
                <a:gd name="T8" fmla="*/ 12 w 12"/>
                <a:gd name="T9" fmla="*/ 22 h 23"/>
              </a:gdLst>
              <a:ahLst/>
              <a:cxnLst>
                <a:cxn ang="0">
                  <a:pos x="T0" y="T1"/>
                </a:cxn>
                <a:cxn ang="0">
                  <a:pos x="T2" y="T3"/>
                </a:cxn>
                <a:cxn ang="0">
                  <a:pos x="T4" y="T5"/>
                </a:cxn>
                <a:cxn ang="0">
                  <a:pos x="T6" y="T7"/>
                </a:cxn>
                <a:cxn ang="0">
                  <a:pos x="T8" y="T9"/>
                </a:cxn>
              </a:cxnLst>
              <a:rect l="0" t="0" r="r" b="b"/>
              <a:pathLst>
                <a:path w="12" h="23">
                  <a:moveTo>
                    <a:pt x="12" y="22"/>
                  </a:moveTo>
                  <a:cubicBezTo>
                    <a:pt x="11" y="23"/>
                    <a:pt x="11" y="23"/>
                    <a:pt x="11" y="23"/>
                  </a:cubicBezTo>
                  <a:cubicBezTo>
                    <a:pt x="8" y="12"/>
                    <a:pt x="0" y="1"/>
                    <a:pt x="0" y="1"/>
                  </a:cubicBezTo>
                  <a:cubicBezTo>
                    <a:pt x="1" y="0"/>
                    <a:pt x="1" y="0"/>
                    <a:pt x="1" y="0"/>
                  </a:cubicBezTo>
                  <a:cubicBezTo>
                    <a:pt x="1" y="0"/>
                    <a:pt x="9" y="11"/>
                    <a:pt x="12"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7" name="Freeform 173"/>
            <p:cNvSpPr>
              <a:spLocks/>
            </p:cNvSpPr>
            <p:nvPr/>
          </p:nvSpPr>
          <p:spPr bwMode="auto">
            <a:xfrm>
              <a:off x="3400426" y="-2254250"/>
              <a:ext cx="15875" cy="95250"/>
            </a:xfrm>
            <a:custGeom>
              <a:avLst/>
              <a:gdLst>
                <a:gd name="T0" fmla="*/ 3 w 4"/>
                <a:gd name="T1" fmla="*/ 25 h 25"/>
                <a:gd name="T2" fmla="*/ 2 w 4"/>
                <a:gd name="T3" fmla="*/ 0 h 25"/>
                <a:gd name="T4" fmla="*/ 3 w 4"/>
                <a:gd name="T5" fmla="*/ 0 h 25"/>
                <a:gd name="T6" fmla="*/ 4 w 4"/>
                <a:gd name="T7" fmla="*/ 25 h 25"/>
                <a:gd name="T8" fmla="*/ 3 w 4"/>
                <a:gd name="T9" fmla="*/ 25 h 25"/>
              </a:gdLst>
              <a:ahLst/>
              <a:cxnLst>
                <a:cxn ang="0">
                  <a:pos x="T0" y="T1"/>
                </a:cxn>
                <a:cxn ang="0">
                  <a:pos x="T2" y="T3"/>
                </a:cxn>
                <a:cxn ang="0">
                  <a:pos x="T4" y="T5"/>
                </a:cxn>
                <a:cxn ang="0">
                  <a:pos x="T6" y="T7"/>
                </a:cxn>
                <a:cxn ang="0">
                  <a:pos x="T8" y="T9"/>
                </a:cxn>
              </a:cxnLst>
              <a:rect l="0" t="0" r="r" b="b"/>
              <a:pathLst>
                <a:path w="4" h="25">
                  <a:moveTo>
                    <a:pt x="3" y="25"/>
                  </a:moveTo>
                  <a:cubicBezTo>
                    <a:pt x="0" y="14"/>
                    <a:pt x="2" y="0"/>
                    <a:pt x="2" y="0"/>
                  </a:cubicBezTo>
                  <a:cubicBezTo>
                    <a:pt x="3" y="0"/>
                    <a:pt x="3" y="0"/>
                    <a:pt x="3" y="0"/>
                  </a:cubicBezTo>
                  <a:cubicBezTo>
                    <a:pt x="3" y="0"/>
                    <a:pt x="1" y="14"/>
                    <a:pt x="4" y="25"/>
                  </a:cubicBezTo>
                  <a:lnTo>
                    <a:pt x="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8" name="Freeform 174"/>
            <p:cNvSpPr>
              <a:spLocks/>
            </p:cNvSpPr>
            <p:nvPr/>
          </p:nvSpPr>
          <p:spPr bwMode="auto">
            <a:xfrm>
              <a:off x="3355976" y="-2254250"/>
              <a:ext cx="63500" cy="30162"/>
            </a:xfrm>
            <a:custGeom>
              <a:avLst/>
              <a:gdLst>
                <a:gd name="T0" fmla="*/ 7 w 17"/>
                <a:gd name="T1" fmla="*/ 7 h 8"/>
                <a:gd name="T2" fmla="*/ 7 w 17"/>
                <a:gd name="T3" fmla="*/ 7 h 8"/>
                <a:gd name="T4" fmla="*/ 6 w 17"/>
                <a:gd name="T5" fmla="*/ 5 h 8"/>
                <a:gd name="T6" fmla="*/ 5 w 17"/>
                <a:gd name="T7" fmla="*/ 5 h 8"/>
                <a:gd name="T8" fmla="*/ 5 w 17"/>
                <a:gd name="T9" fmla="*/ 3 h 8"/>
                <a:gd name="T10" fmla="*/ 4 w 17"/>
                <a:gd name="T11" fmla="*/ 4 h 8"/>
                <a:gd name="T12" fmla="*/ 4 w 17"/>
                <a:gd name="T13" fmla="*/ 4 h 8"/>
                <a:gd name="T14" fmla="*/ 2 w 17"/>
                <a:gd name="T15" fmla="*/ 7 h 8"/>
                <a:gd name="T16" fmla="*/ 0 w 17"/>
                <a:gd name="T17" fmla="*/ 8 h 8"/>
                <a:gd name="T18" fmla="*/ 0 w 17"/>
                <a:gd name="T19" fmla="*/ 7 h 8"/>
                <a:gd name="T20" fmla="*/ 1 w 17"/>
                <a:gd name="T21" fmla="*/ 6 h 8"/>
                <a:gd name="T22" fmla="*/ 3 w 17"/>
                <a:gd name="T23" fmla="*/ 4 h 8"/>
                <a:gd name="T24" fmla="*/ 3 w 17"/>
                <a:gd name="T25" fmla="*/ 3 h 8"/>
                <a:gd name="T26" fmla="*/ 5 w 17"/>
                <a:gd name="T27" fmla="*/ 3 h 8"/>
                <a:gd name="T28" fmla="*/ 6 w 17"/>
                <a:gd name="T29" fmla="*/ 4 h 8"/>
                <a:gd name="T30" fmla="*/ 6 w 17"/>
                <a:gd name="T31" fmla="*/ 5 h 8"/>
                <a:gd name="T32" fmla="*/ 7 w 17"/>
                <a:gd name="T33" fmla="*/ 6 h 8"/>
                <a:gd name="T34" fmla="*/ 7 w 17"/>
                <a:gd name="T35" fmla="*/ 6 h 8"/>
                <a:gd name="T36" fmla="*/ 8 w 17"/>
                <a:gd name="T37" fmla="*/ 5 h 8"/>
                <a:gd name="T38" fmla="*/ 8 w 17"/>
                <a:gd name="T39" fmla="*/ 4 h 8"/>
                <a:gd name="T40" fmla="*/ 10 w 17"/>
                <a:gd name="T41" fmla="*/ 4 h 8"/>
                <a:gd name="T42" fmla="*/ 10 w 17"/>
                <a:gd name="T43" fmla="*/ 4 h 8"/>
                <a:gd name="T44" fmla="*/ 11 w 17"/>
                <a:gd name="T45" fmla="*/ 4 h 8"/>
                <a:gd name="T46" fmla="*/ 16 w 17"/>
                <a:gd name="T47" fmla="*/ 0 h 8"/>
                <a:gd name="T48" fmla="*/ 17 w 17"/>
                <a:gd name="T49" fmla="*/ 1 h 8"/>
                <a:gd name="T50" fmla="*/ 11 w 17"/>
                <a:gd name="T51" fmla="*/ 5 h 8"/>
                <a:gd name="T52" fmla="*/ 10 w 17"/>
                <a:gd name="T53" fmla="*/ 5 h 8"/>
                <a:gd name="T54" fmla="*/ 9 w 17"/>
                <a:gd name="T55" fmla="*/ 4 h 8"/>
                <a:gd name="T56" fmla="*/ 9 w 17"/>
                <a:gd name="T57" fmla="*/ 4 h 8"/>
                <a:gd name="T58" fmla="*/ 9 w 17"/>
                <a:gd name="T59" fmla="*/ 4 h 8"/>
                <a:gd name="T60" fmla="*/ 8 w 17"/>
                <a:gd name="T61" fmla="*/ 5 h 8"/>
                <a:gd name="T62" fmla="*/ 8 w 17"/>
                <a:gd name="T63" fmla="*/ 6 h 8"/>
                <a:gd name="T64" fmla="*/ 7 w 17"/>
                <a:gd name="T6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8">
                  <a:moveTo>
                    <a:pt x="7" y="7"/>
                  </a:moveTo>
                  <a:cubicBezTo>
                    <a:pt x="7" y="7"/>
                    <a:pt x="7" y="7"/>
                    <a:pt x="7" y="7"/>
                  </a:cubicBezTo>
                  <a:cubicBezTo>
                    <a:pt x="6" y="7"/>
                    <a:pt x="6" y="6"/>
                    <a:pt x="6" y="5"/>
                  </a:cubicBezTo>
                  <a:cubicBezTo>
                    <a:pt x="5" y="5"/>
                    <a:pt x="5" y="5"/>
                    <a:pt x="5" y="5"/>
                  </a:cubicBezTo>
                  <a:cubicBezTo>
                    <a:pt x="5" y="4"/>
                    <a:pt x="5" y="3"/>
                    <a:pt x="5" y="3"/>
                  </a:cubicBezTo>
                  <a:cubicBezTo>
                    <a:pt x="4" y="4"/>
                    <a:pt x="4" y="4"/>
                    <a:pt x="4" y="4"/>
                  </a:cubicBezTo>
                  <a:cubicBezTo>
                    <a:pt x="4" y="4"/>
                    <a:pt x="4" y="4"/>
                    <a:pt x="4" y="4"/>
                  </a:cubicBezTo>
                  <a:cubicBezTo>
                    <a:pt x="3" y="5"/>
                    <a:pt x="2" y="6"/>
                    <a:pt x="2" y="7"/>
                  </a:cubicBezTo>
                  <a:cubicBezTo>
                    <a:pt x="1" y="7"/>
                    <a:pt x="1" y="8"/>
                    <a:pt x="0" y="8"/>
                  </a:cubicBezTo>
                  <a:cubicBezTo>
                    <a:pt x="0" y="7"/>
                    <a:pt x="0" y="7"/>
                    <a:pt x="0" y="7"/>
                  </a:cubicBezTo>
                  <a:cubicBezTo>
                    <a:pt x="0" y="7"/>
                    <a:pt x="1" y="7"/>
                    <a:pt x="1" y="6"/>
                  </a:cubicBezTo>
                  <a:cubicBezTo>
                    <a:pt x="2" y="5"/>
                    <a:pt x="2" y="4"/>
                    <a:pt x="3" y="4"/>
                  </a:cubicBezTo>
                  <a:cubicBezTo>
                    <a:pt x="3" y="3"/>
                    <a:pt x="3" y="3"/>
                    <a:pt x="3" y="3"/>
                  </a:cubicBezTo>
                  <a:cubicBezTo>
                    <a:pt x="4" y="3"/>
                    <a:pt x="4" y="2"/>
                    <a:pt x="5" y="3"/>
                  </a:cubicBezTo>
                  <a:cubicBezTo>
                    <a:pt x="6" y="3"/>
                    <a:pt x="6" y="4"/>
                    <a:pt x="6" y="4"/>
                  </a:cubicBezTo>
                  <a:cubicBezTo>
                    <a:pt x="6" y="5"/>
                    <a:pt x="6" y="5"/>
                    <a:pt x="6" y="5"/>
                  </a:cubicBezTo>
                  <a:cubicBezTo>
                    <a:pt x="7" y="6"/>
                    <a:pt x="7" y="6"/>
                    <a:pt x="7" y="6"/>
                  </a:cubicBezTo>
                  <a:cubicBezTo>
                    <a:pt x="7" y="6"/>
                    <a:pt x="7" y="6"/>
                    <a:pt x="7" y="6"/>
                  </a:cubicBezTo>
                  <a:cubicBezTo>
                    <a:pt x="8" y="5"/>
                    <a:pt x="8" y="5"/>
                    <a:pt x="8" y="5"/>
                  </a:cubicBezTo>
                  <a:cubicBezTo>
                    <a:pt x="8" y="4"/>
                    <a:pt x="8" y="4"/>
                    <a:pt x="8" y="4"/>
                  </a:cubicBezTo>
                  <a:cubicBezTo>
                    <a:pt x="9" y="3"/>
                    <a:pt x="9" y="3"/>
                    <a:pt x="10" y="4"/>
                  </a:cubicBezTo>
                  <a:cubicBezTo>
                    <a:pt x="10" y="4"/>
                    <a:pt x="10" y="4"/>
                    <a:pt x="10" y="4"/>
                  </a:cubicBezTo>
                  <a:cubicBezTo>
                    <a:pt x="11" y="4"/>
                    <a:pt x="11" y="4"/>
                    <a:pt x="11" y="4"/>
                  </a:cubicBezTo>
                  <a:cubicBezTo>
                    <a:pt x="13" y="3"/>
                    <a:pt x="15" y="2"/>
                    <a:pt x="16" y="0"/>
                  </a:cubicBezTo>
                  <a:cubicBezTo>
                    <a:pt x="17" y="1"/>
                    <a:pt x="17" y="1"/>
                    <a:pt x="17" y="1"/>
                  </a:cubicBezTo>
                  <a:cubicBezTo>
                    <a:pt x="15" y="2"/>
                    <a:pt x="13" y="4"/>
                    <a:pt x="11" y="5"/>
                  </a:cubicBezTo>
                  <a:cubicBezTo>
                    <a:pt x="11" y="5"/>
                    <a:pt x="10" y="5"/>
                    <a:pt x="10" y="5"/>
                  </a:cubicBezTo>
                  <a:cubicBezTo>
                    <a:pt x="9" y="4"/>
                    <a:pt x="9" y="4"/>
                    <a:pt x="9" y="4"/>
                  </a:cubicBezTo>
                  <a:cubicBezTo>
                    <a:pt x="9" y="4"/>
                    <a:pt x="9" y="4"/>
                    <a:pt x="9" y="4"/>
                  </a:cubicBezTo>
                  <a:cubicBezTo>
                    <a:pt x="9" y="4"/>
                    <a:pt x="9" y="4"/>
                    <a:pt x="9" y="4"/>
                  </a:cubicBezTo>
                  <a:cubicBezTo>
                    <a:pt x="9" y="4"/>
                    <a:pt x="8" y="5"/>
                    <a:pt x="8" y="5"/>
                  </a:cubicBezTo>
                  <a:cubicBezTo>
                    <a:pt x="8" y="6"/>
                    <a:pt x="8" y="6"/>
                    <a:pt x="8" y="6"/>
                  </a:cubicBezTo>
                  <a:cubicBezTo>
                    <a:pt x="8" y="6"/>
                    <a:pt x="7" y="7"/>
                    <a:pt x="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9" name="Freeform 175"/>
            <p:cNvSpPr>
              <a:spLocks/>
            </p:cNvSpPr>
            <p:nvPr/>
          </p:nvSpPr>
          <p:spPr bwMode="auto">
            <a:xfrm>
              <a:off x="3405188" y="-2163763"/>
              <a:ext cx="52387" cy="71437"/>
            </a:xfrm>
            <a:custGeom>
              <a:avLst/>
              <a:gdLst>
                <a:gd name="T0" fmla="*/ 10 w 14"/>
                <a:gd name="T1" fmla="*/ 17 h 19"/>
                <a:gd name="T2" fmla="*/ 13 w 14"/>
                <a:gd name="T3" fmla="*/ 12 h 19"/>
                <a:gd name="T4" fmla="*/ 11 w 14"/>
                <a:gd name="T5" fmla="*/ 3 h 19"/>
                <a:gd name="T6" fmla="*/ 6 w 14"/>
                <a:gd name="T7" fmla="*/ 0 h 19"/>
                <a:gd name="T8" fmla="*/ 0 w 14"/>
                <a:gd name="T9" fmla="*/ 2 h 19"/>
                <a:gd name="T10" fmla="*/ 5 w 14"/>
                <a:gd name="T11" fmla="*/ 19 h 19"/>
                <a:gd name="T12" fmla="*/ 10 w 14"/>
                <a:gd name="T13" fmla="*/ 1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0" y="17"/>
                  </a:moveTo>
                  <a:cubicBezTo>
                    <a:pt x="13" y="17"/>
                    <a:pt x="14" y="14"/>
                    <a:pt x="13" y="12"/>
                  </a:cubicBezTo>
                  <a:cubicBezTo>
                    <a:pt x="11" y="3"/>
                    <a:pt x="11" y="3"/>
                    <a:pt x="11" y="3"/>
                  </a:cubicBezTo>
                  <a:cubicBezTo>
                    <a:pt x="10" y="1"/>
                    <a:pt x="8" y="0"/>
                    <a:pt x="6" y="0"/>
                  </a:cubicBezTo>
                  <a:cubicBezTo>
                    <a:pt x="0" y="2"/>
                    <a:pt x="0" y="2"/>
                    <a:pt x="0" y="2"/>
                  </a:cubicBezTo>
                  <a:cubicBezTo>
                    <a:pt x="5" y="19"/>
                    <a:pt x="5" y="19"/>
                    <a:pt x="5" y="19"/>
                  </a:cubicBezTo>
                  <a:lnTo>
                    <a:pt x="10" y="17"/>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0" name="Freeform 176"/>
            <p:cNvSpPr>
              <a:spLocks/>
            </p:cNvSpPr>
            <p:nvPr/>
          </p:nvSpPr>
          <p:spPr bwMode="auto">
            <a:xfrm>
              <a:off x="3375026" y="-2155825"/>
              <a:ext cx="68262" cy="22225"/>
            </a:xfrm>
            <a:custGeom>
              <a:avLst/>
              <a:gdLst>
                <a:gd name="T0" fmla="*/ 43 w 43"/>
                <a:gd name="T1" fmla="*/ 5 h 14"/>
                <a:gd name="T2" fmla="*/ 2 w 43"/>
                <a:gd name="T3" fmla="*/ 14 h 14"/>
                <a:gd name="T4" fmla="*/ 0 w 43"/>
                <a:gd name="T5" fmla="*/ 9 h 14"/>
                <a:gd name="T6" fmla="*/ 40 w 43"/>
                <a:gd name="T7" fmla="*/ 0 h 14"/>
                <a:gd name="T8" fmla="*/ 43 w 43"/>
                <a:gd name="T9" fmla="*/ 5 h 14"/>
              </a:gdLst>
              <a:ahLst/>
              <a:cxnLst>
                <a:cxn ang="0">
                  <a:pos x="T0" y="T1"/>
                </a:cxn>
                <a:cxn ang="0">
                  <a:pos x="T2" y="T3"/>
                </a:cxn>
                <a:cxn ang="0">
                  <a:pos x="T4" y="T5"/>
                </a:cxn>
                <a:cxn ang="0">
                  <a:pos x="T6" y="T7"/>
                </a:cxn>
                <a:cxn ang="0">
                  <a:pos x="T8" y="T9"/>
                </a:cxn>
              </a:cxnLst>
              <a:rect l="0" t="0" r="r" b="b"/>
              <a:pathLst>
                <a:path w="43" h="14">
                  <a:moveTo>
                    <a:pt x="43" y="5"/>
                  </a:moveTo>
                  <a:lnTo>
                    <a:pt x="2" y="14"/>
                  </a:lnTo>
                  <a:lnTo>
                    <a:pt x="0" y="9"/>
                  </a:lnTo>
                  <a:lnTo>
                    <a:pt x="40" y="0"/>
                  </a:lnTo>
                  <a:lnTo>
                    <a:pt x="43" y="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1" name="Freeform 177"/>
            <p:cNvSpPr>
              <a:spLocks/>
            </p:cNvSpPr>
            <p:nvPr/>
          </p:nvSpPr>
          <p:spPr bwMode="auto">
            <a:xfrm>
              <a:off x="3378201" y="-2144713"/>
              <a:ext cx="68262" cy="26987"/>
            </a:xfrm>
            <a:custGeom>
              <a:avLst/>
              <a:gdLst>
                <a:gd name="T0" fmla="*/ 43 w 43"/>
                <a:gd name="T1" fmla="*/ 5 h 17"/>
                <a:gd name="T2" fmla="*/ 3 w 43"/>
                <a:gd name="T3" fmla="*/ 17 h 17"/>
                <a:gd name="T4" fmla="*/ 0 w 43"/>
                <a:gd name="T5" fmla="*/ 12 h 17"/>
                <a:gd name="T6" fmla="*/ 41 w 43"/>
                <a:gd name="T7" fmla="*/ 0 h 17"/>
                <a:gd name="T8" fmla="*/ 43 w 43"/>
                <a:gd name="T9" fmla="*/ 5 h 17"/>
              </a:gdLst>
              <a:ahLst/>
              <a:cxnLst>
                <a:cxn ang="0">
                  <a:pos x="T0" y="T1"/>
                </a:cxn>
                <a:cxn ang="0">
                  <a:pos x="T2" y="T3"/>
                </a:cxn>
                <a:cxn ang="0">
                  <a:pos x="T4" y="T5"/>
                </a:cxn>
                <a:cxn ang="0">
                  <a:pos x="T6" y="T7"/>
                </a:cxn>
                <a:cxn ang="0">
                  <a:pos x="T8" y="T9"/>
                </a:cxn>
              </a:cxnLst>
              <a:rect l="0" t="0" r="r" b="b"/>
              <a:pathLst>
                <a:path w="43" h="17">
                  <a:moveTo>
                    <a:pt x="43" y="5"/>
                  </a:moveTo>
                  <a:lnTo>
                    <a:pt x="3" y="17"/>
                  </a:lnTo>
                  <a:lnTo>
                    <a:pt x="0" y="12"/>
                  </a:lnTo>
                  <a:lnTo>
                    <a:pt x="41" y="0"/>
                  </a:lnTo>
                  <a:lnTo>
                    <a:pt x="43" y="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2" name="Freeform 178"/>
            <p:cNvSpPr>
              <a:spLocks/>
            </p:cNvSpPr>
            <p:nvPr/>
          </p:nvSpPr>
          <p:spPr bwMode="auto">
            <a:xfrm>
              <a:off x="3382963" y="-2128838"/>
              <a:ext cx="66675" cy="22225"/>
            </a:xfrm>
            <a:custGeom>
              <a:avLst/>
              <a:gdLst>
                <a:gd name="T0" fmla="*/ 42 w 42"/>
                <a:gd name="T1" fmla="*/ 4 h 14"/>
                <a:gd name="T2" fmla="*/ 2 w 42"/>
                <a:gd name="T3" fmla="*/ 14 h 14"/>
                <a:gd name="T4" fmla="*/ 0 w 42"/>
                <a:gd name="T5" fmla="*/ 11 h 14"/>
                <a:gd name="T6" fmla="*/ 40 w 42"/>
                <a:gd name="T7" fmla="*/ 0 h 14"/>
                <a:gd name="T8" fmla="*/ 42 w 42"/>
                <a:gd name="T9" fmla="*/ 4 h 14"/>
              </a:gdLst>
              <a:ahLst/>
              <a:cxnLst>
                <a:cxn ang="0">
                  <a:pos x="T0" y="T1"/>
                </a:cxn>
                <a:cxn ang="0">
                  <a:pos x="T2" y="T3"/>
                </a:cxn>
                <a:cxn ang="0">
                  <a:pos x="T4" y="T5"/>
                </a:cxn>
                <a:cxn ang="0">
                  <a:pos x="T6" y="T7"/>
                </a:cxn>
                <a:cxn ang="0">
                  <a:pos x="T8" y="T9"/>
                </a:cxn>
              </a:cxnLst>
              <a:rect l="0" t="0" r="r" b="b"/>
              <a:pathLst>
                <a:path w="42" h="14">
                  <a:moveTo>
                    <a:pt x="42" y="4"/>
                  </a:moveTo>
                  <a:lnTo>
                    <a:pt x="2" y="14"/>
                  </a:lnTo>
                  <a:lnTo>
                    <a:pt x="0" y="11"/>
                  </a:lnTo>
                  <a:lnTo>
                    <a:pt x="40" y="0"/>
                  </a:lnTo>
                  <a:lnTo>
                    <a:pt x="42" y="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3" name="Freeform 179"/>
            <p:cNvSpPr>
              <a:spLocks/>
            </p:cNvSpPr>
            <p:nvPr/>
          </p:nvSpPr>
          <p:spPr bwMode="auto">
            <a:xfrm>
              <a:off x="3386138" y="-2117725"/>
              <a:ext cx="68262" cy="25400"/>
            </a:xfrm>
            <a:custGeom>
              <a:avLst/>
              <a:gdLst>
                <a:gd name="T0" fmla="*/ 43 w 43"/>
                <a:gd name="T1" fmla="*/ 4 h 16"/>
                <a:gd name="T2" fmla="*/ 2 w 43"/>
                <a:gd name="T3" fmla="*/ 16 h 16"/>
                <a:gd name="T4" fmla="*/ 0 w 43"/>
                <a:gd name="T5" fmla="*/ 12 h 16"/>
                <a:gd name="T6" fmla="*/ 40 w 43"/>
                <a:gd name="T7" fmla="*/ 0 h 16"/>
                <a:gd name="T8" fmla="*/ 43 w 43"/>
                <a:gd name="T9" fmla="*/ 4 h 16"/>
              </a:gdLst>
              <a:ahLst/>
              <a:cxnLst>
                <a:cxn ang="0">
                  <a:pos x="T0" y="T1"/>
                </a:cxn>
                <a:cxn ang="0">
                  <a:pos x="T2" y="T3"/>
                </a:cxn>
                <a:cxn ang="0">
                  <a:pos x="T4" y="T5"/>
                </a:cxn>
                <a:cxn ang="0">
                  <a:pos x="T6" y="T7"/>
                </a:cxn>
                <a:cxn ang="0">
                  <a:pos x="T8" y="T9"/>
                </a:cxn>
              </a:cxnLst>
              <a:rect l="0" t="0" r="r" b="b"/>
              <a:pathLst>
                <a:path w="43" h="16">
                  <a:moveTo>
                    <a:pt x="43" y="4"/>
                  </a:moveTo>
                  <a:lnTo>
                    <a:pt x="2" y="16"/>
                  </a:lnTo>
                  <a:lnTo>
                    <a:pt x="0" y="12"/>
                  </a:lnTo>
                  <a:lnTo>
                    <a:pt x="40" y="0"/>
                  </a:lnTo>
                  <a:lnTo>
                    <a:pt x="43" y="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4" name="Freeform 180"/>
            <p:cNvSpPr>
              <a:spLocks/>
            </p:cNvSpPr>
            <p:nvPr/>
          </p:nvSpPr>
          <p:spPr bwMode="auto">
            <a:xfrm>
              <a:off x="3363913" y="-2328863"/>
              <a:ext cx="74612" cy="52387"/>
            </a:xfrm>
            <a:custGeom>
              <a:avLst/>
              <a:gdLst>
                <a:gd name="T0" fmla="*/ 20 w 20"/>
                <a:gd name="T1" fmla="*/ 14 h 14"/>
                <a:gd name="T2" fmla="*/ 18 w 20"/>
                <a:gd name="T3" fmla="*/ 14 h 14"/>
                <a:gd name="T4" fmla="*/ 0 w 20"/>
                <a:gd name="T5" fmla="*/ 3 h 14"/>
                <a:gd name="T6" fmla="*/ 0 w 20"/>
                <a:gd name="T7" fmla="*/ 1 h 14"/>
                <a:gd name="T8" fmla="*/ 20 w 20"/>
                <a:gd name="T9" fmla="*/ 14 h 14"/>
              </a:gdLst>
              <a:ahLst/>
              <a:cxnLst>
                <a:cxn ang="0">
                  <a:pos x="T0" y="T1"/>
                </a:cxn>
                <a:cxn ang="0">
                  <a:pos x="T2" y="T3"/>
                </a:cxn>
                <a:cxn ang="0">
                  <a:pos x="T4" y="T5"/>
                </a:cxn>
                <a:cxn ang="0">
                  <a:pos x="T6" y="T7"/>
                </a:cxn>
                <a:cxn ang="0">
                  <a:pos x="T8" y="T9"/>
                </a:cxn>
              </a:cxnLst>
              <a:rect l="0" t="0" r="r" b="b"/>
              <a:pathLst>
                <a:path w="20" h="14">
                  <a:moveTo>
                    <a:pt x="20" y="14"/>
                  </a:moveTo>
                  <a:cubicBezTo>
                    <a:pt x="18" y="14"/>
                    <a:pt x="18" y="14"/>
                    <a:pt x="18" y="14"/>
                  </a:cubicBezTo>
                  <a:cubicBezTo>
                    <a:pt x="15" y="2"/>
                    <a:pt x="4" y="2"/>
                    <a:pt x="0" y="3"/>
                  </a:cubicBezTo>
                  <a:cubicBezTo>
                    <a:pt x="0" y="1"/>
                    <a:pt x="0" y="1"/>
                    <a:pt x="0" y="1"/>
                  </a:cubicBezTo>
                  <a:cubicBezTo>
                    <a:pt x="4" y="0"/>
                    <a:pt x="16" y="0"/>
                    <a:pt x="2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5" name="Freeform 181"/>
            <p:cNvSpPr>
              <a:spLocks/>
            </p:cNvSpPr>
            <p:nvPr/>
          </p:nvSpPr>
          <p:spPr bwMode="auto">
            <a:xfrm>
              <a:off x="3525838" y="-3082925"/>
              <a:ext cx="457200" cy="1069975"/>
            </a:xfrm>
            <a:custGeom>
              <a:avLst/>
              <a:gdLst>
                <a:gd name="T0" fmla="*/ 0 w 122"/>
                <a:gd name="T1" fmla="*/ 44 h 284"/>
                <a:gd name="T2" fmla="*/ 53 w 122"/>
                <a:gd name="T3" fmla="*/ 25 h 284"/>
                <a:gd name="T4" fmla="*/ 75 w 122"/>
                <a:gd name="T5" fmla="*/ 44 h 284"/>
                <a:gd name="T6" fmla="*/ 104 w 122"/>
                <a:gd name="T7" fmla="*/ 85 h 284"/>
                <a:gd name="T8" fmla="*/ 109 w 122"/>
                <a:gd name="T9" fmla="*/ 122 h 284"/>
                <a:gd name="T10" fmla="*/ 101 w 122"/>
                <a:gd name="T11" fmla="*/ 149 h 284"/>
                <a:gd name="T12" fmla="*/ 86 w 122"/>
                <a:gd name="T13" fmla="*/ 191 h 284"/>
                <a:gd name="T14" fmla="*/ 75 w 122"/>
                <a:gd name="T15" fmla="*/ 213 h 284"/>
                <a:gd name="T16" fmla="*/ 50 w 122"/>
                <a:gd name="T17" fmla="*/ 245 h 284"/>
                <a:gd name="T18" fmla="*/ 0 w 122"/>
                <a:gd name="T19" fmla="*/ 245 h 284"/>
                <a:gd name="T20" fmla="*/ 0 w 122"/>
                <a:gd name="T21" fmla="*/ 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284">
                  <a:moveTo>
                    <a:pt x="0" y="44"/>
                  </a:moveTo>
                  <a:cubicBezTo>
                    <a:pt x="0" y="9"/>
                    <a:pt x="38" y="0"/>
                    <a:pt x="53" y="25"/>
                  </a:cubicBezTo>
                  <a:cubicBezTo>
                    <a:pt x="64" y="19"/>
                    <a:pt x="80" y="31"/>
                    <a:pt x="75" y="44"/>
                  </a:cubicBezTo>
                  <a:cubicBezTo>
                    <a:pt x="90" y="41"/>
                    <a:pt x="114" y="58"/>
                    <a:pt x="104" y="85"/>
                  </a:cubicBezTo>
                  <a:cubicBezTo>
                    <a:pt x="121" y="89"/>
                    <a:pt x="122" y="116"/>
                    <a:pt x="109" y="122"/>
                  </a:cubicBezTo>
                  <a:cubicBezTo>
                    <a:pt x="120" y="128"/>
                    <a:pt x="117" y="150"/>
                    <a:pt x="101" y="149"/>
                  </a:cubicBezTo>
                  <a:cubicBezTo>
                    <a:pt x="114" y="159"/>
                    <a:pt x="108" y="191"/>
                    <a:pt x="86" y="191"/>
                  </a:cubicBezTo>
                  <a:cubicBezTo>
                    <a:pt x="99" y="201"/>
                    <a:pt x="88" y="221"/>
                    <a:pt x="75" y="213"/>
                  </a:cubicBezTo>
                  <a:cubicBezTo>
                    <a:pt x="87" y="228"/>
                    <a:pt x="74" y="250"/>
                    <a:pt x="50" y="245"/>
                  </a:cubicBezTo>
                  <a:cubicBezTo>
                    <a:pt x="48" y="278"/>
                    <a:pt x="0" y="284"/>
                    <a:pt x="0" y="245"/>
                  </a:cubicBezTo>
                  <a:cubicBezTo>
                    <a:pt x="0" y="206"/>
                    <a:pt x="0" y="44"/>
                    <a:pt x="0" y="44"/>
                  </a:cubicBezTo>
                  <a:close/>
                </a:path>
              </a:pathLst>
            </a:custGeom>
            <a:solidFill>
              <a:srgbClr val="797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6" name="Freeform 182"/>
            <p:cNvSpPr>
              <a:spLocks/>
            </p:cNvSpPr>
            <p:nvPr/>
          </p:nvSpPr>
          <p:spPr bwMode="auto">
            <a:xfrm>
              <a:off x="3584576" y="-2998788"/>
              <a:ext cx="147637" cy="187325"/>
            </a:xfrm>
            <a:custGeom>
              <a:avLst/>
              <a:gdLst>
                <a:gd name="T0" fmla="*/ 1 w 39"/>
                <a:gd name="T1" fmla="*/ 15 h 50"/>
                <a:gd name="T2" fmla="*/ 23 w 39"/>
                <a:gd name="T3" fmla="*/ 3 h 50"/>
                <a:gd name="T4" fmla="*/ 36 w 39"/>
                <a:gd name="T5" fmla="*/ 25 h 50"/>
                <a:gd name="T6" fmla="*/ 18 w 39"/>
                <a:gd name="T7" fmla="*/ 50 h 50"/>
                <a:gd name="T8" fmla="*/ 12 w 39"/>
                <a:gd name="T9" fmla="*/ 49 h 50"/>
                <a:gd name="T10" fmla="*/ 11 w 39"/>
                <a:gd name="T11" fmla="*/ 48 h 50"/>
                <a:gd name="T12" fmla="*/ 5 w 39"/>
                <a:gd name="T13" fmla="*/ 47 h 50"/>
                <a:gd name="T14" fmla="*/ 1 w 39"/>
                <a:gd name="T15" fmla="*/ 24 h 50"/>
                <a:gd name="T16" fmla="*/ 1 w 39"/>
                <a:gd name="T17"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0">
                  <a:moveTo>
                    <a:pt x="1" y="15"/>
                  </a:moveTo>
                  <a:cubicBezTo>
                    <a:pt x="4" y="6"/>
                    <a:pt x="14" y="0"/>
                    <a:pt x="23" y="3"/>
                  </a:cubicBezTo>
                  <a:cubicBezTo>
                    <a:pt x="33" y="5"/>
                    <a:pt x="39" y="15"/>
                    <a:pt x="36" y="25"/>
                  </a:cubicBezTo>
                  <a:cubicBezTo>
                    <a:pt x="32" y="39"/>
                    <a:pt x="21" y="38"/>
                    <a:pt x="18" y="50"/>
                  </a:cubicBezTo>
                  <a:cubicBezTo>
                    <a:pt x="12" y="49"/>
                    <a:pt x="12" y="49"/>
                    <a:pt x="12" y="49"/>
                  </a:cubicBezTo>
                  <a:cubicBezTo>
                    <a:pt x="11" y="48"/>
                    <a:pt x="11" y="48"/>
                    <a:pt x="11" y="48"/>
                  </a:cubicBezTo>
                  <a:cubicBezTo>
                    <a:pt x="5" y="47"/>
                    <a:pt x="5" y="47"/>
                    <a:pt x="5" y="47"/>
                  </a:cubicBezTo>
                  <a:cubicBezTo>
                    <a:pt x="7" y="37"/>
                    <a:pt x="2" y="32"/>
                    <a:pt x="1" y="24"/>
                  </a:cubicBezTo>
                  <a:cubicBezTo>
                    <a:pt x="0" y="21"/>
                    <a:pt x="0" y="18"/>
                    <a:pt x="1" y="15"/>
                  </a:cubicBezTo>
                  <a:close/>
                </a:path>
              </a:pathLst>
            </a:custGeom>
            <a:solidFill>
              <a:srgbClr val="FFD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7" name="Freeform 183"/>
            <p:cNvSpPr>
              <a:spLocks/>
            </p:cNvSpPr>
            <p:nvPr/>
          </p:nvSpPr>
          <p:spPr bwMode="auto">
            <a:xfrm>
              <a:off x="3573463" y="-2825750"/>
              <a:ext cx="87312" cy="77787"/>
            </a:xfrm>
            <a:custGeom>
              <a:avLst/>
              <a:gdLst>
                <a:gd name="T0" fmla="*/ 1 w 23"/>
                <a:gd name="T1" fmla="*/ 12 h 21"/>
                <a:gd name="T2" fmla="*/ 4 w 23"/>
                <a:gd name="T3" fmla="*/ 18 h 21"/>
                <a:gd name="T4" fmla="*/ 15 w 23"/>
                <a:gd name="T5" fmla="*/ 21 h 21"/>
                <a:gd name="T6" fmla="*/ 20 w 23"/>
                <a:gd name="T7" fmla="*/ 18 h 21"/>
                <a:gd name="T8" fmla="*/ 23 w 23"/>
                <a:gd name="T9" fmla="*/ 9 h 21"/>
                <a:gd name="T10" fmla="*/ 19 w 23"/>
                <a:gd name="T11" fmla="*/ 4 h 21"/>
                <a:gd name="T12" fmla="*/ 9 w 23"/>
                <a:gd name="T13" fmla="*/ 1 h 21"/>
                <a:gd name="T14" fmla="*/ 3 w 23"/>
                <a:gd name="T15" fmla="*/ 4 h 21"/>
                <a:gd name="T16" fmla="*/ 1 w 23"/>
                <a:gd name="T17"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1">
                  <a:moveTo>
                    <a:pt x="1" y="12"/>
                  </a:moveTo>
                  <a:cubicBezTo>
                    <a:pt x="0" y="15"/>
                    <a:pt x="2" y="17"/>
                    <a:pt x="4" y="18"/>
                  </a:cubicBezTo>
                  <a:cubicBezTo>
                    <a:pt x="15" y="21"/>
                    <a:pt x="15" y="21"/>
                    <a:pt x="15" y="21"/>
                  </a:cubicBezTo>
                  <a:cubicBezTo>
                    <a:pt x="17" y="21"/>
                    <a:pt x="20" y="20"/>
                    <a:pt x="20" y="18"/>
                  </a:cubicBezTo>
                  <a:cubicBezTo>
                    <a:pt x="23" y="9"/>
                    <a:pt x="23" y="9"/>
                    <a:pt x="23" y="9"/>
                  </a:cubicBezTo>
                  <a:cubicBezTo>
                    <a:pt x="23" y="7"/>
                    <a:pt x="22" y="4"/>
                    <a:pt x="19" y="4"/>
                  </a:cubicBezTo>
                  <a:cubicBezTo>
                    <a:pt x="9" y="1"/>
                    <a:pt x="9" y="1"/>
                    <a:pt x="9" y="1"/>
                  </a:cubicBezTo>
                  <a:cubicBezTo>
                    <a:pt x="6" y="0"/>
                    <a:pt x="4" y="2"/>
                    <a:pt x="3" y="4"/>
                  </a:cubicBezTo>
                  <a:lnTo>
                    <a:pt x="1" y="1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8" name="Freeform 184"/>
            <p:cNvSpPr>
              <a:spLocks/>
            </p:cNvSpPr>
            <p:nvPr/>
          </p:nvSpPr>
          <p:spPr bwMode="auto">
            <a:xfrm>
              <a:off x="3633788" y="-2901950"/>
              <a:ext cx="49212" cy="87312"/>
            </a:xfrm>
            <a:custGeom>
              <a:avLst/>
              <a:gdLst>
                <a:gd name="T0" fmla="*/ 0 w 13"/>
                <a:gd name="T1" fmla="*/ 23 h 23"/>
                <a:gd name="T2" fmla="*/ 1 w 13"/>
                <a:gd name="T3" fmla="*/ 23 h 23"/>
                <a:gd name="T4" fmla="*/ 13 w 13"/>
                <a:gd name="T5" fmla="*/ 1 h 23"/>
                <a:gd name="T6" fmla="*/ 12 w 13"/>
                <a:gd name="T7" fmla="*/ 0 h 23"/>
                <a:gd name="T8" fmla="*/ 0 w 13"/>
                <a:gd name="T9" fmla="*/ 23 h 23"/>
              </a:gdLst>
              <a:ahLst/>
              <a:cxnLst>
                <a:cxn ang="0">
                  <a:pos x="T0" y="T1"/>
                </a:cxn>
                <a:cxn ang="0">
                  <a:pos x="T2" y="T3"/>
                </a:cxn>
                <a:cxn ang="0">
                  <a:pos x="T4" y="T5"/>
                </a:cxn>
                <a:cxn ang="0">
                  <a:pos x="T6" y="T7"/>
                </a:cxn>
                <a:cxn ang="0">
                  <a:pos x="T8" y="T9"/>
                </a:cxn>
              </a:cxnLst>
              <a:rect l="0" t="0" r="r" b="b"/>
              <a:pathLst>
                <a:path w="13" h="23">
                  <a:moveTo>
                    <a:pt x="0" y="23"/>
                  </a:moveTo>
                  <a:cubicBezTo>
                    <a:pt x="1" y="23"/>
                    <a:pt x="1" y="23"/>
                    <a:pt x="1" y="23"/>
                  </a:cubicBezTo>
                  <a:cubicBezTo>
                    <a:pt x="4" y="12"/>
                    <a:pt x="12" y="1"/>
                    <a:pt x="13" y="1"/>
                  </a:cubicBezTo>
                  <a:cubicBezTo>
                    <a:pt x="12" y="0"/>
                    <a:pt x="12" y="0"/>
                    <a:pt x="12" y="0"/>
                  </a:cubicBezTo>
                  <a:cubicBezTo>
                    <a:pt x="11" y="0"/>
                    <a:pt x="3" y="12"/>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9" name="Freeform 185"/>
            <p:cNvSpPr>
              <a:spLocks/>
            </p:cNvSpPr>
            <p:nvPr/>
          </p:nvSpPr>
          <p:spPr bwMode="auto">
            <a:xfrm>
              <a:off x="3614738" y="-2913063"/>
              <a:ext cx="15875" cy="93662"/>
            </a:xfrm>
            <a:custGeom>
              <a:avLst/>
              <a:gdLst>
                <a:gd name="T0" fmla="*/ 1 w 4"/>
                <a:gd name="T1" fmla="*/ 25 h 25"/>
                <a:gd name="T2" fmla="*/ 3 w 4"/>
                <a:gd name="T3" fmla="*/ 0 h 25"/>
                <a:gd name="T4" fmla="*/ 1 w 4"/>
                <a:gd name="T5" fmla="*/ 0 h 25"/>
                <a:gd name="T6" fmla="*/ 0 w 4"/>
                <a:gd name="T7" fmla="*/ 25 h 25"/>
                <a:gd name="T8" fmla="*/ 1 w 4"/>
                <a:gd name="T9" fmla="*/ 25 h 25"/>
              </a:gdLst>
              <a:ahLst/>
              <a:cxnLst>
                <a:cxn ang="0">
                  <a:pos x="T0" y="T1"/>
                </a:cxn>
                <a:cxn ang="0">
                  <a:pos x="T2" y="T3"/>
                </a:cxn>
                <a:cxn ang="0">
                  <a:pos x="T4" y="T5"/>
                </a:cxn>
                <a:cxn ang="0">
                  <a:pos x="T6" y="T7"/>
                </a:cxn>
                <a:cxn ang="0">
                  <a:pos x="T8" y="T9"/>
                </a:cxn>
              </a:cxnLst>
              <a:rect l="0" t="0" r="r" b="b"/>
              <a:pathLst>
                <a:path w="4" h="25">
                  <a:moveTo>
                    <a:pt x="1" y="25"/>
                  </a:moveTo>
                  <a:cubicBezTo>
                    <a:pt x="4" y="14"/>
                    <a:pt x="3" y="0"/>
                    <a:pt x="3" y="0"/>
                  </a:cubicBezTo>
                  <a:cubicBezTo>
                    <a:pt x="1" y="0"/>
                    <a:pt x="1" y="0"/>
                    <a:pt x="1" y="0"/>
                  </a:cubicBezTo>
                  <a:cubicBezTo>
                    <a:pt x="1" y="0"/>
                    <a:pt x="3" y="14"/>
                    <a:pt x="0" y="25"/>
                  </a:cubicBezTo>
                  <a:lnTo>
                    <a:pt x="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0" name="Freeform 186"/>
            <p:cNvSpPr>
              <a:spLocks/>
            </p:cNvSpPr>
            <p:nvPr/>
          </p:nvSpPr>
          <p:spPr bwMode="auto">
            <a:xfrm>
              <a:off x="3614738" y="-2913063"/>
              <a:ext cx="60325" cy="30162"/>
            </a:xfrm>
            <a:custGeom>
              <a:avLst/>
              <a:gdLst>
                <a:gd name="T0" fmla="*/ 9 w 16"/>
                <a:gd name="T1" fmla="*/ 6 h 8"/>
                <a:gd name="T2" fmla="*/ 10 w 16"/>
                <a:gd name="T3" fmla="*/ 6 h 8"/>
                <a:gd name="T4" fmla="*/ 11 w 16"/>
                <a:gd name="T5" fmla="*/ 5 h 8"/>
                <a:gd name="T6" fmla="*/ 11 w 16"/>
                <a:gd name="T7" fmla="*/ 4 h 8"/>
                <a:gd name="T8" fmla="*/ 11 w 16"/>
                <a:gd name="T9" fmla="*/ 3 h 8"/>
                <a:gd name="T10" fmla="*/ 12 w 16"/>
                <a:gd name="T11" fmla="*/ 4 h 8"/>
                <a:gd name="T12" fmla="*/ 13 w 16"/>
                <a:gd name="T13" fmla="*/ 4 h 8"/>
                <a:gd name="T14" fmla="*/ 15 w 16"/>
                <a:gd name="T15" fmla="*/ 6 h 8"/>
                <a:gd name="T16" fmla="*/ 16 w 16"/>
                <a:gd name="T17" fmla="*/ 8 h 8"/>
                <a:gd name="T18" fmla="*/ 16 w 16"/>
                <a:gd name="T19" fmla="*/ 7 h 8"/>
                <a:gd name="T20" fmla="*/ 15 w 16"/>
                <a:gd name="T21" fmla="*/ 6 h 8"/>
                <a:gd name="T22" fmla="*/ 13 w 16"/>
                <a:gd name="T23" fmla="*/ 3 h 8"/>
                <a:gd name="T24" fmla="*/ 13 w 16"/>
                <a:gd name="T25" fmla="*/ 3 h 8"/>
                <a:gd name="T26" fmla="*/ 11 w 16"/>
                <a:gd name="T27" fmla="*/ 2 h 8"/>
                <a:gd name="T28" fmla="*/ 10 w 16"/>
                <a:gd name="T29" fmla="*/ 4 h 8"/>
                <a:gd name="T30" fmla="*/ 10 w 16"/>
                <a:gd name="T31" fmla="*/ 4 h 8"/>
                <a:gd name="T32" fmla="*/ 9 w 16"/>
                <a:gd name="T33" fmla="*/ 6 h 8"/>
                <a:gd name="T34" fmla="*/ 9 w 16"/>
                <a:gd name="T35" fmla="*/ 5 h 8"/>
                <a:gd name="T36" fmla="*/ 9 w 16"/>
                <a:gd name="T37" fmla="*/ 4 h 8"/>
                <a:gd name="T38" fmla="*/ 8 w 16"/>
                <a:gd name="T39" fmla="*/ 3 h 8"/>
                <a:gd name="T40" fmla="*/ 6 w 16"/>
                <a:gd name="T41" fmla="*/ 3 h 8"/>
                <a:gd name="T42" fmla="*/ 6 w 16"/>
                <a:gd name="T43" fmla="*/ 3 h 8"/>
                <a:gd name="T44" fmla="*/ 5 w 16"/>
                <a:gd name="T45" fmla="*/ 4 h 8"/>
                <a:gd name="T46" fmla="*/ 0 w 16"/>
                <a:gd name="T47" fmla="*/ 0 h 8"/>
                <a:gd name="T48" fmla="*/ 0 w 16"/>
                <a:gd name="T49" fmla="*/ 0 h 8"/>
                <a:gd name="T50" fmla="*/ 5 w 16"/>
                <a:gd name="T51" fmla="*/ 4 h 8"/>
                <a:gd name="T52" fmla="*/ 7 w 16"/>
                <a:gd name="T53" fmla="*/ 4 h 8"/>
                <a:gd name="T54" fmla="*/ 7 w 16"/>
                <a:gd name="T55" fmla="*/ 4 h 8"/>
                <a:gd name="T56" fmla="*/ 7 w 16"/>
                <a:gd name="T57" fmla="*/ 4 h 8"/>
                <a:gd name="T58" fmla="*/ 7 w 16"/>
                <a:gd name="T59" fmla="*/ 4 h 8"/>
                <a:gd name="T60" fmla="*/ 8 w 16"/>
                <a:gd name="T61" fmla="*/ 5 h 8"/>
                <a:gd name="T62" fmla="*/ 8 w 16"/>
                <a:gd name="T63" fmla="*/ 6 h 8"/>
                <a:gd name="T64" fmla="*/ 9 w 16"/>
                <a:gd name="T6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8">
                  <a:moveTo>
                    <a:pt x="9" y="6"/>
                  </a:moveTo>
                  <a:cubicBezTo>
                    <a:pt x="10" y="6"/>
                    <a:pt x="10" y="6"/>
                    <a:pt x="10" y="6"/>
                  </a:cubicBezTo>
                  <a:cubicBezTo>
                    <a:pt x="10" y="6"/>
                    <a:pt x="10" y="6"/>
                    <a:pt x="11" y="5"/>
                  </a:cubicBezTo>
                  <a:cubicBezTo>
                    <a:pt x="11" y="4"/>
                    <a:pt x="11" y="4"/>
                    <a:pt x="11" y="4"/>
                  </a:cubicBezTo>
                  <a:cubicBezTo>
                    <a:pt x="11" y="3"/>
                    <a:pt x="11" y="3"/>
                    <a:pt x="11" y="3"/>
                  </a:cubicBezTo>
                  <a:cubicBezTo>
                    <a:pt x="12" y="4"/>
                    <a:pt x="12" y="4"/>
                    <a:pt x="12" y="4"/>
                  </a:cubicBezTo>
                  <a:cubicBezTo>
                    <a:pt x="13" y="4"/>
                    <a:pt x="13" y="4"/>
                    <a:pt x="13" y="4"/>
                  </a:cubicBezTo>
                  <a:cubicBezTo>
                    <a:pt x="13" y="5"/>
                    <a:pt x="14" y="5"/>
                    <a:pt x="15" y="6"/>
                  </a:cubicBezTo>
                  <a:cubicBezTo>
                    <a:pt x="15" y="7"/>
                    <a:pt x="15" y="7"/>
                    <a:pt x="16" y="8"/>
                  </a:cubicBezTo>
                  <a:cubicBezTo>
                    <a:pt x="16" y="7"/>
                    <a:pt x="16" y="7"/>
                    <a:pt x="16" y="7"/>
                  </a:cubicBezTo>
                  <a:cubicBezTo>
                    <a:pt x="16" y="7"/>
                    <a:pt x="16" y="6"/>
                    <a:pt x="15" y="6"/>
                  </a:cubicBezTo>
                  <a:cubicBezTo>
                    <a:pt x="15" y="5"/>
                    <a:pt x="14" y="4"/>
                    <a:pt x="13" y="3"/>
                  </a:cubicBezTo>
                  <a:cubicBezTo>
                    <a:pt x="13" y="3"/>
                    <a:pt x="13" y="3"/>
                    <a:pt x="13" y="3"/>
                  </a:cubicBezTo>
                  <a:cubicBezTo>
                    <a:pt x="13" y="3"/>
                    <a:pt x="12" y="2"/>
                    <a:pt x="11" y="2"/>
                  </a:cubicBezTo>
                  <a:cubicBezTo>
                    <a:pt x="11" y="2"/>
                    <a:pt x="10" y="3"/>
                    <a:pt x="10" y="4"/>
                  </a:cubicBezTo>
                  <a:cubicBezTo>
                    <a:pt x="10" y="4"/>
                    <a:pt x="10" y="4"/>
                    <a:pt x="10" y="4"/>
                  </a:cubicBezTo>
                  <a:cubicBezTo>
                    <a:pt x="9" y="6"/>
                    <a:pt x="9" y="6"/>
                    <a:pt x="9" y="6"/>
                  </a:cubicBezTo>
                  <a:cubicBezTo>
                    <a:pt x="9" y="5"/>
                    <a:pt x="9" y="5"/>
                    <a:pt x="9" y="5"/>
                  </a:cubicBezTo>
                  <a:cubicBezTo>
                    <a:pt x="9" y="4"/>
                    <a:pt x="9" y="4"/>
                    <a:pt x="9" y="4"/>
                  </a:cubicBezTo>
                  <a:cubicBezTo>
                    <a:pt x="9" y="4"/>
                    <a:pt x="8" y="3"/>
                    <a:pt x="8" y="3"/>
                  </a:cubicBezTo>
                  <a:cubicBezTo>
                    <a:pt x="7" y="2"/>
                    <a:pt x="7" y="3"/>
                    <a:pt x="6" y="3"/>
                  </a:cubicBezTo>
                  <a:cubicBezTo>
                    <a:pt x="6" y="3"/>
                    <a:pt x="6" y="3"/>
                    <a:pt x="6" y="3"/>
                  </a:cubicBezTo>
                  <a:cubicBezTo>
                    <a:pt x="6" y="4"/>
                    <a:pt x="6" y="4"/>
                    <a:pt x="5" y="4"/>
                  </a:cubicBezTo>
                  <a:cubicBezTo>
                    <a:pt x="3" y="3"/>
                    <a:pt x="1" y="1"/>
                    <a:pt x="0" y="0"/>
                  </a:cubicBezTo>
                  <a:cubicBezTo>
                    <a:pt x="0" y="0"/>
                    <a:pt x="0" y="0"/>
                    <a:pt x="0" y="0"/>
                  </a:cubicBezTo>
                  <a:cubicBezTo>
                    <a:pt x="1" y="2"/>
                    <a:pt x="3" y="4"/>
                    <a:pt x="5" y="4"/>
                  </a:cubicBezTo>
                  <a:cubicBezTo>
                    <a:pt x="6" y="5"/>
                    <a:pt x="6" y="5"/>
                    <a:pt x="7" y="4"/>
                  </a:cubicBezTo>
                  <a:cubicBezTo>
                    <a:pt x="7" y="4"/>
                    <a:pt x="7" y="4"/>
                    <a:pt x="7" y="4"/>
                  </a:cubicBezTo>
                  <a:cubicBezTo>
                    <a:pt x="7" y="4"/>
                    <a:pt x="7" y="4"/>
                    <a:pt x="7" y="4"/>
                  </a:cubicBezTo>
                  <a:cubicBezTo>
                    <a:pt x="7" y="4"/>
                    <a:pt x="7" y="4"/>
                    <a:pt x="7" y="4"/>
                  </a:cubicBezTo>
                  <a:cubicBezTo>
                    <a:pt x="8" y="4"/>
                    <a:pt x="8" y="4"/>
                    <a:pt x="8" y="5"/>
                  </a:cubicBezTo>
                  <a:cubicBezTo>
                    <a:pt x="8" y="6"/>
                    <a:pt x="8" y="6"/>
                    <a:pt x="8" y="6"/>
                  </a:cubicBezTo>
                  <a:cubicBezTo>
                    <a:pt x="9" y="6"/>
                    <a:pt x="9" y="6"/>
                    <a:pt x="9"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1" name="Freeform 187"/>
            <p:cNvSpPr>
              <a:spLocks/>
            </p:cNvSpPr>
            <p:nvPr/>
          </p:nvSpPr>
          <p:spPr bwMode="auto">
            <a:xfrm>
              <a:off x="3573463" y="-2825750"/>
              <a:ext cx="52387" cy="71437"/>
            </a:xfrm>
            <a:custGeom>
              <a:avLst/>
              <a:gdLst>
                <a:gd name="T0" fmla="*/ 4 w 14"/>
                <a:gd name="T1" fmla="*/ 18 h 19"/>
                <a:gd name="T2" fmla="*/ 1 w 14"/>
                <a:gd name="T3" fmla="*/ 12 h 19"/>
                <a:gd name="T4" fmla="*/ 3 w 14"/>
                <a:gd name="T5" fmla="*/ 4 h 19"/>
                <a:gd name="T6" fmla="*/ 9 w 14"/>
                <a:gd name="T7" fmla="*/ 1 h 19"/>
                <a:gd name="T8" fmla="*/ 14 w 14"/>
                <a:gd name="T9" fmla="*/ 2 h 19"/>
                <a:gd name="T10" fmla="*/ 10 w 14"/>
                <a:gd name="T11" fmla="*/ 19 h 19"/>
                <a:gd name="T12" fmla="*/ 4 w 14"/>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4" y="18"/>
                  </a:moveTo>
                  <a:cubicBezTo>
                    <a:pt x="2" y="17"/>
                    <a:pt x="0" y="15"/>
                    <a:pt x="1" y="12"/>
                  </a:cubicBezTo>
                  <a:cubicBezTo>
                    <a:pt x="3" y="4"/>
                    <a:pt x="3" y="4"/>
                    <a:pt x="3" y="4"/>
                  </a:cubicBezTo>
                  <a:cubicBezTo>
                    <a:pt x="4" y="2"/>
                    <a:pt x="6" y="0"/>
                    <a:pt x="9" y="1"/>
                  </a:cubicBezTo>
                  <a:cubicBezTo>
                    <a:pt x="14" y="2"/>
                    <a:pt x="14" y="2"/>
                    <a:pt x="14" y="2"/>
                  </a:cubicBezTo>
                  <a:cubicBezTo>
                    <a:pt x="10" y="19"/>
                    <a:pt x="10" y="19"/>
                    <a:pt x="10" y="19"/>
                  </a:cubicBezTo>
                  <a:lnTo>
                    <a:pt x="4" y="18"/>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2" name="Freeform 188"/>
            <p:cNvSpPr>
              <a:spLocks/>
            </p:cNvSpPr>
            <p:nvPr/>
          </p:nvSpPr>
          <p:spPr bwMode="auto">
            <a:xfrm>
              <a:off x="3589338" y="-2819400"/>
              <a:ext cx="66675" cy="26987"/>
            </a:xfrm>
            <a:custGeom>
              <a:avLst/>
              <a:gdLst>
                <a:gd name="T0" fmla="*/ 0 w 42"/>
                <a:gd name="T1" fmla="*/ 5 h 17"/>
                <a:gd name="T2" fmla="*/ 42 w 42"/>
                <a:gd name="T3" fmla="*/ 17 h 17"/>
                <a:gd name="T4" fmla="*/ 42 w 42"/>
                <a:gd name="T5" fmla="*/ 12 h 17"/>
                <a:gd name="T6" fmla="*/ 2 w 42"/>
                <a:gd name="T7" fmla="*/ 0 h 17"/>
                <a:gd name="T8" fmla="*/ 0 w 42"/>
                <a:gd name="T9" fmla="*/ 5 h 17"/>
              </a:gdLst>
              <a:ahLst/>
              <a:cxnLst>
                <a:cxn ang="0">
                  <a:pos x="T0" y="T1"/>
                </a:cxn>
                <a:cxn ang="0">
                  <a:pos x="T2" y="T3"/>
                </a:cxn>
                <a:cxn ang="0">
                  <a:pos x="T4" y="T5"/>
                </a:cxn>
                <a:cxn ang="0">
                  <a:pos x="T6" y="T7"/>
                </a:cxn>
                <a:cxn ang="0">
                  <a:pos x="T8" y="T9"/>
                </a:cxn>
              </a:cxnLst>
              <a:rect l="0" t="0" r="r" b="b"/>
              <a:pathLst>
                <a:path w="42" h="17">
                  <a:moveTo>
                    <a:pt x="0" y="5"/>
                  </a:moveTo>
                  <a:lnTo>
                    <a:pt x="42" y="17"/>
                  </a:lnTo>
                  <a:lnTo>
                    <a:pt x="42" y="12"/>
                  </a:lnTo>
                  <a:lnTo>
                    <a:pt x="2" y="0"/>
                  </a:lnTo>
                  <a:lnTo>
                    <a:pt x="0" y="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3" name="Freeform 189"/>
            <p:cNvSpPr>
              <a:spLocks/>
            </p:cNvSpPr>
            <p:nvPr/>
          </p:nvSpPr>
          <p:spPr bwMode="auto">
            <a:xfrm>
              <a:off x="3584576" y="-2803525"/>
              <a:ext cx="68262" cy="22225"/>
            </a:xfrm>
            <a:custGeom>
              <a:avLst/>
              <a:gdLst>
                <a:gd name="T0" fmla="*/ 0 w 43"/>
                <a:gd name="T1" fmla="*/ 5 h 14"/>
                <a:gd name="T2" fmla="*/ 43 w 43"/>
                <a:gd name="T3" fmla="*/ 14 h 14"/>
                <a:gd name="T4" fmla="*/ 43 w 43"/>
                <a:gd name="T5" fmla="*/ 12 h 14"/>
                <a:gd name="T6" fmla="*/ 3 w 43"/>
                <a:gd name="T7" fmla="*/ 0 h 14"/>
                <a:gd name="T8" fmla="*/ 0 w 43"/>
                <a:gd name="T9" fmla="*/ 5 h 14"/>
              </a:gdLst>
              <a:ahLst/>
              <a:cxnLst>
                <a:cxn ang="0">
                  <a:pos x="T0" y="T1"/>
                </a:cxn>
                <a:cxn ang="0">
                  <a:pos x="T2" y="T3"/>
                </a:cxn>
                <a:cxn ang="0">
                  <a:pos x="T4" y="T5"/>
                </a:cxn>
                <a:cxn ang="0">
                  <a:pos x="T6" y="T7"/>
                </a:cxn>
                <a:cxn ang="0">
                  <a:pos x="T8" y="T9"/>
                </a:cxn>
              </a:cxnLst>
              <a:rect l="0" t="0" r="r" b="b"/>
              <a:pathLst>
                <a:path w="43" h="14">
                  <a:moveTo>
                    <a:pt x="0" y="5"/>
                  </a:moveTo>
                  <a:lnTo>
                    <a:pt x="43" y="14"/>
                  </a:lnTo>
                  <a:lnTo>
                    <a:pt x="43" y="12"/>
                  </a:lnTo>
                  <a:lnTo>
                    <a:pt x="3" y="0"/>
                  </a:lnTo>
                  <a:lnTo>
                    <a:pt x="0" y="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4" name="Freeform 190"/>
            <p:cNvSpPr>
              <a:spLocks/>
            </p:cNvSpPr>
            <p:nvPr/>
          </p:nvSpPr>
          <p:spPr bwMode="auto">
            <a:xfrm>
              <a:off x="3581401" y="-2792413"/>
              <a:ext cx="68262" cy="26987"/>
            </a:xfrm>
            <a:custGeom>
              <a:avLst/>
              <a:gdLst>
                <a:gd name="T0" fmla="*/ 0 w 43"/>
                <a:gd name="T1" fmla="*/ 5 h 17"/>
                <a:gd name="T2" fmla="*/ 43 w 43"/>
                <a:gd name="T3" fmla="*/ 17 h 17"/>
                <a:gd name="T4" fmla="*/ 43 w 43"/>
                <a:gd name="T5" fmla="*/ 12 h 17"/>
                <a:gd name="T6" fmla="*/ 2 w 43"/>
                <a:gd name="T7" fmla="*/ 0 h 17"/>
                <a:gd name="T8" fmla="*/ 0 w 43"/>
                <a:gd name="T9" fmla="*/ 5 h 17"/>
              </a:gdLst>
              <a:ahLst/>
              <a:cxnLst>
                <a:cxn ang="0">
                  <a:pos x="T0" y="T1"/>
                </a:cxn>
                <a:cxn ang="0">
                  <a:pos x="T2" y="T3"/>
                </a:cxn>
                <a:cxn ang="0">
                  <a:pos x="T4" y="T5"/>
                </a:cxn>
                <a:cxn ang="0">
                  <a:pos x="T6" y="T7"/>
                </a:cxn>
                <a:cxn ang="0">
                  <a:pos x="T8" y="T9"/>
                </a:cxn>
              </a:cxnLst>
              <a:rect l="0" t="0" r="r" b="b"/>
              <a:pathLst>
                <a:path w="43" h="17">
                  <a:moveTo>
                    <a:pt x="0" y="5"/>
                  </a:moveTo>
                  <a:lnTo>
                    <a:pt x="43" y="17"/>
                  </a:lnTo>
                  <a:lnTo>
                    <a:pt x="43" y="12"/>
                  </a:lnTo>
                  <a:lnTo>
                    <a:pt x="2" y="0"/>
                  </a:lnTo>
                  <a:lnTo>
                    <a:pt x="0" y="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5" name="Freeform 191"/>
            <p:cNvSpPr>
              <a:spLocks/>
            </p:cNvSpPr>
            <p:nvPr/>
          </p:nvSpPr>
          <p:spPr bwMode="auto">
            <a:xfrm>
              <a:off x="3578226" y="-2778125"/>
              <a:ext cx="66675" cy="23812"/>
            </a:xfrm>
            <a:custGeom>
              <a:avLst/>
              <a:gdLst>
                <a:gd name="T0" fmla="*/ 0 w 42"/>
                <a:gd name="T1" fmla="*/ 5 h 15"/>
                <a:gd name="T2" fmla="*/ 42 w 42"/>
                <a:gd name="T3" fmla="*/ 15 h 15"/>
                <a:gd name="T4" fmla="*/ 42 w 42"/>
                <a:gd name="T5" fmla="*/ 12 h 15"/>
                <a:gd name="T6" fmla="*/ 2 w 42"/>
                <a:gd name="T7" fmla="*/ 0 h 15"/>
                <a:gd name="T8" fmla="*/ 0 w 42"/>
                <a:gd name="T9" fmla="*/ 5 h 15"/>
              </a:gdLst>
              <a:ahLst/>
              <a:cxnLst>
                <a:cxn ang="0">
                  <a:pos x="T0" y="T1"/>
                </a:cxn>
                <a:cxn ang="0">
                  <a:pos x="T2" y="T3"/>
                </a:cxn>
                <a:cxn ang="0">
                  <a:pos x="T4" y="T5"/>
                </a:cxn>
                <a:cxn ang="0">
                  <a:pos x="T6" y="T7"/>
                </a:cxn>
                <a:cxn ang="0">
                  <a:pos x="T8" y="T9"/>
                </a:cxn>
              </a:cxnLst>
              <a:rect l="0" t="0" r="r" b="b"/>
              <a:pathLst>
                <a:path w="42" h="15">
                  <a:moveTo>
                    <a:pt x="0" y="5"/>
                  </a:moveTo>
                  <a:lnTo>
                    <a:pt x="42" y="15"/>
                  </a:lnTo>
                  <a:lnTo>
                    <a:pt x="42" y="12"/>
                  </a:lnTo>
                  <a:lnTo>
                    <a:pt x="2" y="0"/>
                  </a:lnTo>
                  <a:lnTo>
                    <a:pt x="0" y="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6" name="Freeform 192"/>
            <p:cNvSpPr>
              <a:spLocks/>
            </p:cNvSpPr>
            <p:nvPr/>
          </p:nvSpPr>
          <p:spPr bwMode="auto">
            <a:xfrm>
              <a:off x="3592513" y="-2987675"/>
              <a:ext cx="74612" cy="52387"/>
            </a:xfrm>
            <a:custGeom>
              <a:avLst/>
              <a:gdLst>
                <a:gd name="T0" fmla="*/ 0 w 20"/>
                <a:gd name="T1" fmla="*/ 13 h 14"/>
                <a:gd name="T2" fmla="*/ 2 w 20"/>
                <a:gd name="T3" fmla="*/ 14 h 14"/>
                <a:gd name="T4" fmla="*/ 20 w 20"/>
                <a:gd name="T5" fmla="*/ 2 h 14"/>
                <a:gd name="T6" fmla="*/ 20 w 20"/>
                <a:gd name="T7" fmla="*/ 1 h 14"/>
                <a:gd name="T8" fmla="*/ 0 w 20"/>
                <a:gd name="T9" fmla="*/ 13 h 14"/>
              </a:gdLst>
              <a:ahLst/>
              <a:cxnLst>
                <a:cxn ang="0">
                  <a:pos x="T0" y="T1"/>
                </a:cxn>
                <a:cxn ang="0">
                  <a:pos x="T2" y="T3"/>
                </a:cxn>
                <a:cxn ang="0">
                  <a:pos x="T4" y="T5"/>
                </a:cxn>
                <a:cxn ang="0">
                  <a:pos x="T6" y="T7"/>
                </a:cxn>
                <a:cxn ang="0">
                  <a:pos x="T8" y="T9"/>
                </a:cxn>
              </a:cxnLst>
              <a:rect l="0" t="0" r="r" b="b"/>
              <a:pathLst>
                <a:path w="20" h="14">
                  <a:moveTo>
                    <a:pt x="0" y="13"/>
                  </a:moveTo>
                  <a:cubicBezTo>
                    <a:pt x="2" y="14"/>
                    <a:pt x="2" y="14"/>
                    <a:pt x="2" y="14"/>
                  </a:cubicBezTo>
                  <a:cubicBezTo>
                    <a:pt x="5" y="1"/>
                    <a:pt x="16" y="1"/>
                    <a:pt x="20" y="2"/>
                  </a:cubicBezTo>
                  <a:cubicBezTo>
                    <a:pt x="20" y="1"/>
                    <a:pt x="20" y="1"/>
                    <a:pt x="20" y="1"/>
                  </a:cubicBezTo>
                  <a:cubicBezTo>
                    <a:pt x="16" y="0"/>
                    <a:pt x="4" y="0"/>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7" name="Freeform 193"/>
            <p:cNvSpPr>
              <a:spLocks/>
            </p:cNvSpPr>
            <p:nvPr/>
          </p:nvSpPr>
          <p:spPr bwMode="auto">
            <a:xfrm>
              <a:off x="3709988" y="-2863850"/>
              <a:ext cx="165100" cy="184150"/>
            </a:xfrm>
            <a:custGeom>
              <a:avLst/>
              <a:gdLst>
                <a:gd name="T0" fmla="*/ 5 w 44"/>
                <a:gd name="T1" fmla="*/ 30 h 49"/>
                <a:gd name="T2" fmla="*/ 12 w 44"/>
                <a:gd name="T3" fmla="*/ 5 h 49"/>
                <a:gd name="T4" fmla="*/ 37 w 44"/>
                <a:gd name="T5" fmla="*/ 12 h 49"/>
                <a:gd name="T6" fmla="*/ 42 w 44"/>
                <a:gd name="T7" fmla="*/ 42 h 49"/>
                <a:gd name="T8" fmla="*/ 36 w 44"/>
                <a:gd name="T9" fmla="*/ 46 h 49"/>
                <a:gd name="T10" fmla="*/ 36 w 44"/>
                <a:gd name="T11" fmla="*/ 46 h 49"/>
                <a:gd name="T12" fmla="*/ 30 w 44"/>
                <a:gd name="T13" fmla="*/ 49 h 49"/>
                <a:gd name="T14" fmla="*/ 11 w 44"/>
                <a:gd name="T15" fmla="*/ 36 h 49"/>
                <a:gd name="T16" fmla="*/ 5 w 44"/>
                <a:gd name="T17"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9">
                  <a:moveTo>
                    <a:pt x="5" y="30"/>
                  </a:moveTo>
                  <a:cubicBezTo>
                    <a:pt x="0" y="21"/>
                    <a:pt x="3" y="10"/>
                    <a:pt x="12" y="5"/>
                  </a:cubicBezTo>
                  <a:cubicBezTo>
                    <a:pt x="21" y="0"/>
                    <a:pt x="32" y="3"/>
                    <a:pt x="37" y="12"/>
                  </a:cubicBezTo>
                  <a:cubicBezTo>
                    <a:pt x="44" y="24"/>
                    <a:pt x="35" y="31"/>
                    <a:pt x="42" y="42"/>
                  </a:cubicBezTo>
                  <a:cubicBezTo>
                    <a:pt x="36" y="46"/>
                    <a:pt x="36" y="46"/>
                    <a:pt x="36" y="46"/>
                  </a:cubicBezTo>
                  <a:cubicBezTo>
                    <a:pt x="36" y="46"/>
                    <a:pt x="36" y="46"/>
                    <a:pt x="36" y="46"/>
                  </a:cubicBezTo>
                  <a:cubicBezTo>
                    <a:pt x="30" y="49"/>
                    <a:pt x="30" y="49"/>
                    <a:pt x="30" y="49"/>
                  </a:cubicBezTo>
                  <a:cubicBezTo>
                    <a:pt x="25" y="41"/>
                    <a:pt x="18" y="41"/>
                    <a:pt x="11" y="36"/>
                  </a:cubicBezTo>
                  <a:cubicBezTo>
                    <a:pt x="9" y="34"/>
                    <a:pt x="7" y="32"/>
                    <a:pt x="5" y="30"/>
                  </a:cubicBezTo>
                  <a:close/>
                </a:path>
              </a:pathLst>
            </a:custGeom>
            <a:solidFill>
              <a:srgbClr val="FFD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8" name="Freeform 194"/>
            <p:cNvSpPr>
              <a:spLocks/>
            </p:cNvSpPr>
            <p:nvPr/>
          </p:nvSpPr>
          <p:spPr bwMode="auto">
            <a:xfrm>
              <a:off x="3814763" y="-2705100"/>
              <a:ext cx="90487" cy="85725"/>
            </a:xfrm>
            <a:custGeom>
              <a:avLst/>
              <a:gdLst>
                <a:gd name="T0" fmla="*/ 5 w 24"/>
                <a:gd name="T1" fmla="*/ 20 h 23"/>
                <a:gd name="T2" fmla="*/ 11 w 24"/>
                <a:gd name="T3" fmla="*/ 22 h 23"/>
                <a:gd name="T4" fmla="*/ 21 w 24"/>
                <a:gd name="T5" fmla="*/ 16 h 23"/>
                <a:gd name="T6" fmla="*/ 23 w 24"/>
                <a:gd name="T7" fmla="*/ 10 h 23"/>
                <a:gd name="T8" fmla="*/ 18 w 24"/>
                <a:gd name="T9" fmla="*/ 3 h 23"/>
                <a:gd name="T10" fmla="*/ 12 w 24"/>
                <a:gd name="T11" fmla="*/ 1 h 23"/>
                <a:gd name="T12" fmla="*/ 3 w 24"/>
                <a:gd name="T13" fmla="*/ 7 h 23"/>
                <a:gd name="T14" fmla="*/ 1 w 24"/>
                <a:gd name="T15" fmla="*/ 13 h 23"/>
                <a:gd name="T16" fmla="*/ 5 w 24"/>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5" y="20"/>
                  </a:moveTo>
                  <a:cubicBezTo>
                    <a:pt x="7" y="22"/>
                    <a:pt x="9" y="23"/>
                    <a:pt x="11" y="22"/>
                  </a:cubicBezTo>
                  <a:cubicBezTo>
                    <a:pt x="21" y="16"/>
                    <a:pt x="21" y="16"/>
                    <a:pt x="21" y="16"/>
                  </a:cubicBezTo>
                  <a:cubicBezTo>
                    <a:pt x="23" y="15"/>
                    <a:pt x="24" y="12"/>
                    <a:pt x="23" y="10"/>
                  </a:cubicBezTo>
                  <a:cubicBezTo>
                    <a:pt x="18" y="3"/>
                    <a:pt x="18" y="3"/>
                    <a:pt x="18" y="3"/>
                  </a:cubicBezTo>
                  <a:cubicBezTo>
                    <a:pt x="17" y="1"/>
                    <a:pt x="14" y="0"/>
                    <a:pt x="12" y="1"/>
                  </a:cubicBezTo>
                  <a:cubicBezTo>
                    <a:pt x="3" y="7"/>
                    <a:pt x="3" y="7"/>
                    <a:pt x="3" y="7"/>
                  </a:cubicBezTo>
                  <a:cubicBezTo>
                    <a:pt x="1" y="8"/>
                    <a:pt x="0" y="11"/>
                    <a:pt x="1" y="13"/>
                  </a:cubicBezTo>
                  <a:lnTo>
                    <a:pt x="5" y="20"/>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9" name="Freeform 195"/>
            <p:cNvSpPr>
              <a:spLocks/>
            </p:cNvSpPr>
            <p:nvPr/>
          </p:nvSpPr>
          <p:spPr bwMode="auto">
            <a:xfrm>
              <a:off x="3817938" y="-2784475"/>
              <a:ext cx="33337" cy="90487"/>
            </a:xfrm>
            <a:custGeom>
              <a:avLst/>
              <a:gdLst>
                <a:gd name="T0" fmla="*/ 8 w 9"/>
                <a:gd name="T1" fmla="*/ 24 h 24"/>
                <a:gd name="T2" fmla="*/ 9 w 9"/>
                <a:gd name="T3" fmla="*/ 23 h 24"/>
                <a:gd name="T4" fmla="*/ 2 w 9"/>
                <a:gd name="T5" fmla="*/ 0 h 24"/>
                <a:gd name="T6" fmla="*/ 0 w 9"/>
                <a:gd name="T7" fmla="*/ 0 h 24"/>
                <a:gd name="T8" fmla="*/ 8 w 9"/>
                <a:gd name="T9" fmla="*/ 24 h 24"/>
              </a:gdLst>
              <a:ahLst/>
              <a:cxnLst>
                <a:cxn ang="0">
                  <a:pos x="T0" y="T1"/>
                </a:cxn>
                <a:cxn ang="0">
                  <a:pos x="T2" y="T3"/>
                </a:cxn>
                <a:cxn ang="0">
                  <a:pos x="T4" y="T5"/>
                </a:cxn>
                <a:cxn ang="0">
                  <a:pos x="T6" y="T7"/>
                </a:cxn>
                <a:cxn ang="0">
                  <a:pos x="T8" y="T9"/>
                </a:cxn>
              </a:cxnLst>
              <a:rect l="0" t="0" r="r" b="b"/>
              <a:pathLst>
                <a:path w="9" h="24">
                  <a:moveTo>
                    <a:pt x="8" y="24"/>
                  </a:moveTo>
                  <a:cubicBezTo>
                    <a:pt x="9" y="23"/>
                    <a:pt x="9" y="23"/>
                    <a:pt x="9" y="23"/>
                  </a:cubicBezTo>
                  <a:cubicBezTo>
                    <a:pt x="4" y="14"/>
                    <a:pt x="2" y="0"/>
                    <a:pt x="2" y="0"/>
                  </a:cubicBezTo>
                  <a:cubicBezTo>
                    <a:pt x="0" y="0"/>
                    <a:pt x="0" y="0"/>
                    <a:pt x="0" y="0"/>
                  </a:cubicBezTo>
                  <a:cubicBezTo>
                    <a:pt x="0" y="0"/>
                    <a:pt x="3" y="14"/>
                    <a:pt x="8"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0" name="Freeform 196"/>
            <p:cNvSpPr>
              <a:spLocks/>
            </p:cNvSpPr>
            <p:nvPr/>
          </p:nvSpPr>
          <p:spPr bwMode="auto">
            <a:xfrm>
              <a:off x="3768726" y="-2759075"/>
              <a:ext cx="68262" cy="76200"/>
            </a:xfrm>
            <a:custGeom>
              <a:avLst/>
              <a:gdLst>
                <a:gd name="T0" fmla="*/ 18 w 18"/>
                <a:gd name="T1" fmla="*/ 19 h 20"/>
                <a:gd name="T2" fmla="*/ 1 w 18"/>
                <a:gd name="T3" fmla="*/ 0 h 20"/>
                <a:gd name="T4" fmla="*/ 0 w 18"/>
                <a:gd name="T5" fmla="*/ 1 h 20"/>
                <a:gd name="T6" fmla="*/ 17 w 18"/>
                <a:gd name="T7" fmla="*/ 20 h 20"/>
                <a:gd name="T8" fmla="*/ 18 w 18"/>
                <a:gd name="T9" fmla="*/ 19 h 20"/>
              </a:gdLst>
              <a:ahLst/>
              <a:cxnLst>
                <a:cxn ang="0">
                  <a:pos x="T0" y="T1"/>
                </a:cxn>
                <a:cxn ang="0">
                  <a:pos x="T2" y="T3"/>
                </a:cxn>
                <a:cxn ang="0">
                  <a:pos x="T4" y="T5"/>
                </a:cxn>
                <a:cxn ang="0">
                  <a:pos x="T6" y="T7"/>
                </a:cxn>
                <a:cxn ang="0">
                  <a:pos x="T8" y="T9"/>
                </a:cxn>
              </a:cxnLst>
              <a:rect l="0" t="0" r="r" b="b"/>
              <a:pathLst>
                <a:path w="18" h="20">
                  <a:moveTo>
                    <a:pt x="18" y="19"/>
                  </a:moveTo>
                  <a:cubicBezTo>
                    <a:pt x="12" y="9"/>
                    <a:pt x="1" y="0"/>
                    <a:pt x="1" y="0"/>
                  </a:cubicBezTo>
                  <a:cubicBezTo>
                    <a:pt x="0" y="1"/>
                    <a:pt x="0" y="1"/>
                    <a:pt x="0" y="1"/>
                  </a:cubicBezTo>
                  <a:cubicBezTo>
                    <a:pt x="0" y="1"/>
                    <a:pt x="11" y="10"/>
                    <a:pt x="17" y="20"/>
                  </a:cubicBezTo>
                  <a:lnTo>
                    <a:pt x="1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1" name="Freeform 197"/>
            <p:cNvSpPr>
              <a:spLocks/>
            </p:cNvSpPr>
            <p:nvPr/>
          </p:nvSpPr>
          <p:spPr bwMode="auto">
            <a:xfrm>
              <a:off x="3765551" y="-2778125"/>
              <a:ext cx="63500" cy="30162"/>
            </a:xfrm>
            <a:custGeom>
              <a:avLst/>
              <a:gdLst>
                <a:gd name="T0" fmla="*/ 12 w 17"/>
                <a:gd name="T1" fmla="*/ 5 h 8"/>
                <a:gd name="T2" fmla="*/ 12 w 17"/>
                <a:gd name="T3" fmla="*/ 5 h 8"/>
                <a:gd name="T4" fmla="*/ 11 w 17"/>
                <a:gd name="T5" fmla="*/ 3 h 8"/>
                <a:gd name="T6" fmla="*/ 11 w 17"/>
                <a:gd name="T7" fmla="*/ 2 h 8"/>
                <a:gd name="T8" fmla="*/ 11 w 17"/>
                <a:gd name="T9" fmla="*/ 1 h 8"/>
                <a:gd name="T10" fmla="*/ 12 w 17"/>
                <a:gd name="T11" fmla="*/ 1 h 8"/>
                <a:gd name="T12" fmla="*/ 12 w 17"/>
                <a:gd name="T13" fmla="*/ 1 h 8"/>
                <a:gd name="T14" fmla="*/ 15 w 17"/>
                <a:gd name="T15" fmla="*/ 1 h 8"/>
                <a:gd name="T16" fmla="*/ 17 w 17"/>
                <a:gd name="T17" fmla="*/ 1 h 8"/>
                <a:gd name="T18" fmla="*/ 17 w 17"/>
                <a:gd name="T19" fmla="*/ 0 h 8"/>
                <a:gd name="T20" fmla="*/ 15 w 17"/>
                <a:gd name="T21" fmla="*/ 0 h 8"/>
                <a:gd name="T22" fmla="*/ 12 w 17"/>
                <a:gd name="T23" fmla="*/ 0 h 8"/>
                <a:gd name="T24" fmla="*/ 12 w 17"/>
                <a:gd name="T25" fmla="*/ 0 h 8"/>
                <a:gd name="T26" fmla="*/ 10 w 17"/>
                <a:gd name="T27" fmla="*/ 1 h 8"/>
                <a:gd name="T28" fmla="*/ 10 w 17"/>
                <a:gd name="T29" fmla="*/ 3 h 8"/>
                <a:gd name="T30" fmla="*/ 11 w 17"/>
                <a:gd name="T31" fmla="*/ 3 h 8"/>
                <a:gd name="T32" fmla="*/ 11 w 17"/>
                <a:gd name="T33" fmla="*/ 4 h 8"/>
                <a:gd name="T34" fmla="*/ 10 w 17"/>
                <a:gd name="T35" fmla="*/ 4 h 8"/>
                <a:gd name="T36" fmla="*/ 10 w 17"/>
                <a:gd name="T37" fmla="*/ 4 h 8"/>
                <a:gd name="T38" fmla="*/ 8 w 17"/>
                <a:gd name="T39" fmla="*/ 4 h 8"/>
                <a:gd name="T40" fmla="*/ 7 w 17"/>
                <a:gd name="T41" fmla="*/ 5 h 8"/>
                <a:gd name="T42" fmla="*/ 7 w 17"/>
                <a:gd name="T43" fmla="*/ 5 h 8"/>
                <a:gd name="T44" fmla="*/ 7 w 17"/>
                <a:gd name="T45" fmla="*/ 6 h 8"/>
                <a:gd name="T46" fmla="*/ 1 w 17"/>
                <a:gd name="T47" fmla="*/ 7 h 8"/>
                <a:gd name="T48" fmla="*/ 0 w 17"/>
                <a:gd name="T49" fmla="*/ 8 h 8"/>
                <a:gd name="T50" fmla="*/ 7 w 17"/>
                <a:gd name="T51" fmla="*/ 7 h 8"/>
                <a:gd name="T52" fmla="*/ 8 w 17"/>
                <a:gd name="T53" fmla="*/ 5 h 8"/>
                <a:gd name="T54" fmla="*/ 8 w 17"/>
                <a:gd name="T55" fmla="*/ 5 h 8"/>
                <a:gd name="T56" fmla="*/ 8 w 17"/>
                <a:gd name="T57" fmla="*/ 5 h 8"/>
                <a:gd name="T58" fmla="*/ 8 w 17"/>
                <a:gd name="T59" fmla="*/ 5 h 8"/>
                <a:gd name="T60" fmla="*/ 9 w 17"/>
                <a:gd name="T61" fmla="*/ 5 h 8"/>
                <a:gd name="T62" fmla="*/ 10 w 17"/>
                <a:gd name="T63" fmla="*/ 5 h 8"/>
                <a:gd name="T64" fmla="*/ 12 w 17"/>
                <a:gd name="T6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8">
                  <a:moveTo>
                    <a:pt x="12" y="5"/>
                  </a:moveTo>
                  <a:cubicBezTo>
                    <a:pt x="12" y="5"/>
                    <a:pt x="12" y="5"/>
                    <a:pt x="12" y="5"/>
                  </a:cubicBezTo>
                  <a:cubicBezTo>
                    <a:pt x="12" y="4"/>
                    <a:pt x="12" y="4"/>
                    <a:pt x="11" y="3"/>
                  </a:cubicBezTo>
                  <a:cubicBezTo>
                    <a:pt x="11" y="2"/>
                    <a:pt x="11" y="2"/>
                    <a:pt x="11" y="2"/>
                  </a:cubicBezTo>
                  <a:cubicBezTo>
                    <a:pt x="11" y="2"/>
                    <a:pt x="11" y="1"/>
                    <a:pt x="11" y="1"/>
                  </a:cubicBezTo>
                  <a:cubicBezTo>
                    <a:pt x="12" y="1"/>
                    <a:pt x="12" y="1"/>
                    <a:pt x="12" y="1"/>
                  </a:cubicBezTo>
                  <a:cubicBezTo>
                    <a:pt x="12" y="1"/>
                    <a:pt x="12" y="1"/>
                    <a:pt x="12" y="1"/>
                  </a:cubicBezTo>
                  <a:cubicBezTo>
                    <a:pt x="13" y="1"/>
                    <a:pt x="14" y="1"/>
                    <a:pt x="15" y="1"/>
                  </a:cubicBezTo>
                  <a:cubicBezTo>
                    <a:pt x="16" y="1"/>
                    <a:pt x="16" y="1"/>
                    <a:pt x="17" y="1"/>
                  </a:cubicBezTo>
                  <a:cubicBezTo>
                    <a:pt x="17" y="0"/>
                    <a:pt x="17" y="0"/>
                    <a:pt x="17" y="0"/>
                  </a:cubicBezTo>
                  <a:cubicBezTo>
                    <a:pt x="16" y="0"/>
                    <a:pt x="16" y="0"/>
                    <a:pt x="15" y="0"/>
                  </a:cubicBezTo>
                  <a:cubicBezTo>
                    <a:pt x="14" y="0"/>
                    <a:pt x="13" y="0"/>
                    <a:pt x="12" y="0"/>
                  </a:cubicBezTo>
                  <a:cubicBezTo>
                    <a:pt x="12" y="0"/>
                    <a:pt x="12" y="0"/>
                    <a:pt x="12" y="0"/>
                  </a:cubicBezTo>
                  <a:cubicBezTo>
                    <a:pt x="11" y="0"/>
                    <a:pt x="10" y="0"/>
                    <a:pt x="10" y="1"/>
                  </a:cubicBezTo>
                  <a:cubicBezTo>
                    <a:pt x="9" y="1"/>
                    <a:pt x="10" y="2"/>
                    <a:pt x="10" y="3"/>
                  </a:cubicBezTo>
                  <a:cubicBezTo>
                    <a:pt x="11" y="3"/>
                    <a:pt x="11" y="3"/>
                    <a:pt x="11" y="3"/>
                  </a:cubicBezTo>
                  <a:cubicBezTo>
                    <a:pt x="11" y="4"/>
                    <a:pt x="11" y="4"/>
                    <a:pt x="11" y="4"/>
                  </a:cubicBezTo>
                  <a:cubicBezTo>
                    <a:pt x="11" y="4"/>
                    <a:pt x="11" y="4"/>
                    <a:pt x="10" y="4"/>
                  </a:cubicBezTo>
                  <a:cubicBezTo>
                    <a:pt x="10" y="4"/>
                    <a:pt x="10" y="4"/>
                    <a:pt x="10" y="4"/>
                  </a:cubicBezTo>
                  <a:cubicBezTo>
                    <a:pt x="9" y="4"/>
                    <a:pt x="9" y="4"/>
                    <a:pt x="8" y="4"/>
                  </a:cubicBezTo>
                  <a:cubicBezTo>
                    <a:pt x="7" y="4"/>
                    <a:pt x="7" y="4"/>
                    <a:pt x="7" y="5"/>
                  </a:cubicBezTo>
                  <a:cubicBezTo>
                    <a:pt x="7" y="5"/>
                    <a:pt x="7" y="5"/>
                    <a:pt x="7" y="5"/>
                  </a:cubicBezTo>
                  <a:cubicBezTo>
                    <a:pt x="7" y="6"/>
                    <a:pt x="7" y="6"/>
                    <a:pt x="7" y="6"/>
                  </a:cubicBezTo>
                  <a:cubicBezTo>
                    <a:pt x="5" y="7"/>
                    <a:pt x="2" y="7"/>
                    <a:pt x="1" y="7"/>
                  </a:cubicBezTo>
                  <a:cubicBezTo>
                    <a:pt x="0" y="8"/>
                    <a:pt x="0" y="8"/>
                    <a:pt x="0" y="8"/>
                  </a:cubicBezTo>
                  <a:cubicBezTo>
                    <a:pt x="2" y="8"/>
                    <a:pt x="5" y="8"/>
                    <a:pt x="7" y="7"/>
                  </a:cubicBezTo>
                  <a:cubicBezTo>
                    <a:pt x="8" y="7"/>
                    <a:pt x="8" y="6"/>
                    <a:pt x="8" y="5"/>
                  </a:cubicBezTo>
                  <a:cubicBezTo>
                    <a:pt x="8" y="5"/>
                    <a:pt x="8" y="5"/>
                    <a:pt x="8" y="5"/>
                  </a:cubicBezTo>
                  <a:cubicBezTo>
                    <a:pt x="8" y="5"/>
                    <a:pt x="8" y="5"/>
                    <a:pt x="8" y="5"/>
                  </a:cubicBezTo>
                  <a:cubicBezTo>
                    <a:pt x="8" y="5"/>
                    <a:pt x="8" y="5"/>
                    <a:pt x="8" y="5"/>
                  </a:cubicBezTo>
                  <a:cubicBezTo>
                    <a:pt x="9" y="5"/>
                    <a:pt x="9" y="5"/>
                    <a:pt x="9" y="5"/>
                  </a:cubicBezTo>
                  <a:cubicBezTo>
                    <a:pt x="10" y="5"/>
                    <a:pt x="10" y="5"/>
                    <a:pt x="10" y="5"/>
                  </a:cubicBezTo>
                  <a:cubicBezTo>
                    <a:pt x="11" y="5"/>
                    <a:pt x="11" y="5"/>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2" name="Freeform 198"/>
            <p:cNvSpPr>
              <a:spLocks/>
            </p:cNvSpPr>
            <p:nvPr/>
          </p:nvSpPr>
          <p:spPr bwMode="auto">
            <a:xfrm>
              <a:off x="3814763" y="-2690813"/>
              <a:ext cx="60325" cy="71437"/>
            </a:xfrm>
            <a:custGeom>
              <a:avLst/>
              <a:gdLst>
                <a:gd name="T0" fmla="*/ 11 w 16"/>
                <a:gd name="T1" fmla="*/ 18 h 19"/>
                <a:gd name="T2" fmla="*/ 5 w 16"/>
                <a:gd name="T3" fmla="*/ 16 h 19"/>
                <a:gd name="T4" fmla="*/ 1 w 16"/>
                <a:gd name="T5" fmla="*/ 9 h 19"/>
                <a:gd name="T6" fmla="*/ 3 w 16"/>
                <a:gd name="T7" fmla="*/ 3 h 19"/>
                <a:gd name="T8" fmla="*/ 8 w 16"/>
                <a:gd name="T9" fmla="*/ 0 h 19"/>
                <a:gd name="T10" fmla="*/ 16 w 16"/>
                <a:gd name="T11" fmla="*/ 15 h 19"/>
                <a:gd name="T12" fmla="*/ 11 w 16"/>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16" h="19">
                  <a:moveTo>
                    <a:pt x="11" y="18"/>
                  </a:moveTo>
                  <a:cubicBezTo>
                    <a:pt x="9" y="19"/>
                    <a:pt x="7" y="18"/>
                    <a:pt x="5" y="16"/>
                  </a:cubicBezTo>
                  <a:cubicBezTo>
                    <a:pt x="1" y="9"/>
                    <a:pt x="1" y="9"/>
                    <a:pt x="1" y="9"/>
                  </a:cubicBezTo>
                  <a:cubicBezTo>
                    <a:pt x="0" y="7"/>
                    <a:pt x="1" y="4"/>
                    <a:pt x="3" y="3"/>
                  </a:cubicBezTo>
                  <a:cubicBezTo>
                    <a:pt x="8" y="0"/>
                    <a:pt x="8" y="0"/>
                    <a:pt x="8" y="0"/>
                  </a:cubicBezTo>
                  <a:cubicBezTo>
                    <a:pt x="16" y="15"/>
                    <a:pt x="16" y="15"/>
                    <a:pt x="16" y="15"/>
                  </a:cubicBezTo>
                  <a:lnTo>
                    <a:pt x="11" y="18"/>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3" name="Freeform 199"/>
            <p:cNvSpPr>
              <a:spLocks/>
            </p:cNvSpPr>
            <p:nvPr/>
          </p:nvSpPr>
          <p:spPr bwMode="auto">
            <a:xfrm>
              <a:off x="3817938" y="-2698750"/>
              <a:ext cx="60325" cy="38100"/>
            </a:xfrm>
            <a:custGeom>
              <a:avLst/>
              <a:gdLst>
                <a:gd name="T0" fmla="*/ 3 w 38"/>
                <a:gd name="T1" fmla="*/ 24 h 24"/>
                <a:gd name="T2" fmla="*/ 38 w 38"/>
                <a:gd name="T3" fmla="*/ 3 h 24"/>
                <a:gd name="T4" fmla="*/ 36 w 38"/>
                <a:gd name="T5" fmla="*/ 0 h 24"/>
                <a:gd name="T6" fmla="*/ 0 w 38"/>
                <a:gd name="T7" fmla="*/ 22 h 24"/>
                <a:gd name="T8" fmla="*/ 3 w 38"/>
                <a:gd name="T9" fmla="*/ 24 h 24"/>
              </a:gdLst>
              <a:ahLst/>
              <a:cxnLst>
                <a:cxn ang="0">
                  <a:pos x="T0" y="T1"/>
                </a:cxn>
                <a:cxn ang="0">
                  <a:pos x="T2" y="T3"/>
                </a:cxn>
                <a:cxn ang="0">
                  <a:pos x="T4" y="T5"/>
                </a:cxn>
                <a:cxn ang="0">
                  <a:pos x="T6" y="T7"/>
                </a:cxn>
                <a:cxn ang="0">
                  <a:pos x="T8" y="T9"/>
                </a:cxn>
              </a:cxnLst>
              <a:rect l="0" t="0" r="r" b="b"/>
              <a:pathLst>
                <a:path w="38" h="24">
                  <a:moveTo>
                    <a:pt x="3" y="24"/>
                  </a:moveTo>
                  <a:lnTo>
                    <a:pt x="38" y="3"/>
                  </a:lnTo>
                  <a:lnTo>
                    <a:pt x="36" y="0"/>
                  </a:lnTo>
                  <a:lnTo>
                    <a:pt x="0" y="22"/>
                  </a:lnTo>
                  <a:lnTo>
                    <a:pt x="3" y="2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4" name="Freeform 200"/>
            <p:cNvSpPr>
              <a:spLocks/>
            </p:cNvSpPr>
            <p:nvPr/>
          </p:nvSpPr>
          <p:spPr bwMode="auto">
            <a:xfrm>
              <a:off x="3825876" y="-2687638"/>
              <a:ext cx="60325" cy="38100"/>
            </a:xfrm>
            <a:custGeom>
              <a:avLst/>
              <a:gdLst>
                <a:gd name="T0" fmla="*/ 2 w 38"/>
                <a:gd name="T1" fmla="*/ 24 h 24"/>
                <a:gd name="T2" fmla="*/ 38 w 38"/>
                <a:gd name="T3" fmla="*/ 3 h 24"/>
                <a:gd name="T4" fmla="*/ 35 w 38"/>
                <a:gd name="T5" fmla="*/ 0 h 24"/>
                <a:gd name="T6" fmla="*/ 0 w 38"/>
                <a:gd name="T7" fmla="*/ 22 h 24"/>
                <a:gd name="T8" fmla="*/ 2 w 38"/>
                <a:gd name="T9" fmla="*/ 24 h 24"/>
              </a:gdLst>
              <a:ahLst/>
              <a:cxnLst>
                <a:cxn ang="0">
                  <a:pos x="T0" y="T1"/>
                </a:cxn>
                <a:cxn ang="0">
                  <a:pos x="T2" y="T3"/>
                </a:cxn>
                <a:cxn ang="0">
                  <a:pos x="T4" y="T5"/>
                </a:cxn>
                <a:cxn ang="0">
                  <a:pos x="T6" y="T7"/>
                </a:cxn>
                <a:cxn ang="0">
                  <a:pos x="T8" y="T9"/>
                </a:cxn>
              </a:cxnLst>
              <a:rect l="0" t="0" r="r" b="b"/>
              <a:pathLst>
                <a:path w="38" h="24">
                  <a:moveTo>
                    <a:pt x="2" y="24"/>
                  </a:moveTo>
                  <a:lnTo>
                    <a:pt x="38" y="3"/>
                  </a:lnTo>
                  <a:lnTo>
                    <a:pt x="35" y="0"/>
                  </a:lnTo>
                  <a:lnTo>
                    <a:pt x="0" y="22"/>
                  </a:lnTo>
                  <a:lnTo>
                    <a:pt x="2" y="2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5" name="Freeform 201"/>
            <p:cNvSpPr>
              <a:spLocks/>
            </p:cNvSpPr>
            <p:nvPr/>
          </p:nvSpPr>
          <p:spPr bwMode="auto">
            <a:xfrm>
              <a:off x="3833813" y="-2674938"/>
              <a:ext cx="58737" cy="36512"/>
            </a:xfrm>
            <a:custGeom>
              <a:avLst/>
              <a:gdLst>
                <a:gd name="T0" fmla="*/ 2 w 37"/>
                <a:gd name="T1" fmla="*/ 23 h 23"/>
                <a:gd name="T2" fmla="*/ 37 w 37"/>
                <a:gd name="T3" fmla="*/ 4 h 23"/>
                <a:gd name="T4" fmla="*/ 35 w 37"/>
                <a:gd name="T5" fmla="*/ 0 h 23"/>
                <a:gd name="T6" fmla="*/ 0 w 37"/>
                <a:gd name="T7" fmla="*/ 21 h 23"/>
                <a:gd name="T8" fmla="*/ 2 w 37"/>
                <a:gd name="T9" fmla="*/ 23 h 23"/>
              </a:gdLst>
              <a:ahLst/>
              <a:cxnLst>
                <a:cxn ang="0">
                  <a:pos x="T0" y="T1"/>
                </a:cxn>
                <a:cxn ang="0">
                  <a:pos x="T2" y="T3"/>
                </a:cxn>
                <a:cxn ang="0">
                  <a:pos x="T4" y="T5"/>
                </a:cxn>
                <a:cxn ang="0">
                  <a:pos x="T6" y="T7"/>
                </a:cxn>
                <a:cxn ang="0">
                  <a:pos x="T8" y="T9"/>
                </a:cxn>
              </a:cxnLst>
              <a:rect l="0" t="0" r="r" b="b"/>
              <a:pathLst>
                <a:path w="37" h="23">
                  <a:moveTo>
                    <a:pt x="2" y="23"/>
                  </a:moveTo>
                  <a:lnTo>
                    <a:pt x="37" y="4"/>
                  </a:lnTo>
                  <a:lnTo>
                    <a:pt x="35" y="0"/>
                  </a:lnTo>
                  <a:lnTo>
                    <a:pt x="0" y="21"/>
                  </a:lnTo>
                  <a:lnTo>
                    <a:pt x="2" y="23"/>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6" name="Freeform 202"/>
            <p:cNvSpPr>
              <a:spLocks/>
            </p:cNvSpPr>
            <p:nvPr/>
          </p:nvSpPr>
          <p:spPr bwMode="auto">
            <a:xfrm>
              <a:off x="3836988" y="-2663825"/>
              <a:ext cx="63500" cy="41275"/>
            </a:xfrm>
            <a:custGeom>
              <a:avLst/>
              <a:gdLst>
                <a:gd name="T0" fmla="*/ 2 w 40"/>
                <a:gd name="T1" fmla="*/ 26 h 26"/>
                <a:gd name="T2" fmla="*/ 40 w 40"/>
                <a:gd name="T3" fmla="*/ 4 h 26"/>
                <a:gd name="T4" fmla="*/ 38 w 40"/>
                <a:gd name="T5" fmla="*/ 0 h 26"/>
                <a:gd name="T6" fmla="*/ 0 w 40"/>
                <a:gd name="T7" fmla="*/ 21 h 26"/>
                <a:gd name="T8" fmla="*/ 2 w 40"/>
                <a:gd name="T9" fmla="*/ 26 h 26"/>
              </a:gdLst>
              <a:ahLst/>
              <a:cxnLst>
                <a:cxn ang="0">
                  <a:pos x="T0" y="T1"/>
                </a:cxn>
                <a:cxn ang="0">
                  <a:pos x="T2" y="T3"/>
                </a:cxn>
                <a:cxn ang="0">
                  <a:pos x="T4" y="T5"/>
                </a:cxn>
                <a:cxn ang="0">
                  <a:pos x="T6" y="T7"/>
                </a:cxn>
                <a:cxn ang="0">
                  <a:pos x="T8" y="T9"/>
                </a:cxn>
              </a:cxnLst>
              <a:rect l="0" t="0" r="r" b="b"/>
              <a:pathLst>
                <a:path w="40" h="26">
                  <a:moveTo>
                    <a:pt x="2" y="26"/>
                  </a:moveTo>
                  <a:lnTo>
                    <a:pt x="40" y="4"/>
                  </a:lnTo>
                  <a:lnTo>
                    <a:pt x="38" y="0"/>
                  </a:lnTo>
                  <a:lnTo>
                    <a:pt x="0" y="21"/>
                  </a:lnTo>
                  <a:lnTo>
                    <a:pt x="2" y="26"/>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7" name="Freeform 203"/>
            <p:cNvSpPr>
              <a:spLocks/>
            </p:cNvSpPr>
            <p:nvPr/>
          </p:nvSpPr>
          <p:spPr bwMode="auto">
            <a:xfrm>
              <a:off x="3709988" y="-2836863"/>
              <a:ext cx="47625" cy="85725"/>
            </a:xfrm>
            <a:custGeom>
              <a:avLst/>
              <a:gdLst>
                <a:gd name="T0" fmla="*/ 7 w 13"/>
                <a:gd name="T1" fmla="*/ 23 h 23"/>
                <a:gd name="T2" fmla="*/ 8 w 13"/>
                <a:gd name="T3" fmla="*/ 22 h 23"/>
                <a:gd name="T4" fmla="*/ 13 w 13"/>
                <a:gd name="T5" fmla="*/ 1 h 23"/>
                <a:gd name="T6" fmla="*/ 12 w 13"/>
                <a:gd name="T7" fmla="*/ 0 h 23"/>
                <a:gd name="T8" fmla="*/ 7 w 13"/>
                <a:gd name="T9" fmla="*/ 23 h 23"/>
              </a:gdLst>
              <a:ahLst/>
              <a:cxnLst>
                <a:cxn ang="0">
                  <a:pos x="T0" y="T1"/>
                </a:cxn>
                <a:cxn ang="0">
                  <a:pos x="T2" y="T3"/>
                </a:cxn>
                <a:cxn ang="0">
                  <a:pos x="T4" y="T5"/>
                </a:cxn>
                <a:cxn ang="0">
                  <a:pos x="T6" y="T7"/>
                </a:cxn>
                <a:cxn ang="0">
                  <a:pos x="T8" y="T9"/>
                </a:cxn>
              </a:cxnLst>
              <a:rect l="0" t="0" r="r" b="b"/>
              <a:pathLst>
                <a:path w="13" h="23">
                  <a:moveTo>
                    <a:pt x="7" y="23"/>
                  </a:moveTo>
                  <a:cubicBezTo>
                    <a:pt x="8" y="22"/>
                    <a:pt x="8" y="22"/>
                    <a:pt x="8" y="22"/>
                  </a:cubicBezTo>
                  <a:cubicBezTo>
                    <a:pt x="2" y="11"/>
                    <a:pt x="9" y="3"/>
                    <a:pt x="13" y="1"/>
                  </a:cubicBezTo>
                  <a:cubicBezTo>
                    <a:pt x="12" y="0"/>
                    <a:pt x="12" y="0"/>
                    <a:pt x="12" y="0"/>
                  </a:cubicBezTo>
                  <a:cubicBezTo>
                    <a:pt x="8" y="2"/>
                    <a:pt x="0" y="10"/>
                    <a:pt x="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8" name="Freeform 204"/>
            <p:cNvSpPr>
              <a:spLocks/>
            </p:cNvSpPr>
            <p:nvPr/>
          </p:nvSpPr>
          <p:spPr bwMode="auto">
            <a:xfrm>
              <a:off x="3697288" y="-2547938"/>
              <a:ext cx="188912" cy="166687"/>
            </a:xfrm>
            <a:custGeom>
              <a:avLst/>
              <a:gdLst>
                <a:gd name="T0" fmla="*/ 20 w 50"/>
                <a:gd name="T1" fmla="*/ 5 h 44"/>
                <a:gd name="T2" fmla="*/ 45 w 50"/>
                <a:gd name="T3" fmla="*/ 11 h 44"/>
                <a:gd name="T4" fmla="*/ 38 w 50"/>
                <a:gd name="T5" fmla="*/ 36 h 44"/>
                <a:gd name="T6" fmla="*/ 7 w 50"/>
                <a:gd name="T7" fmla="*/ 41 h 44"/>
                <a:gd name="T8" fmla="*/ 4 w 50"/>
                <a:gd name="T9" fmla="*/ 36 h 44"/>
                <a:gd name="T10" fmla="*/ 4 w 50"/>
                <a:gd name="T11" fmla="*/ 35 h 44"/>
                <a:gd name="T12" fmla="*/ 0 w 50"/>
                <a:gd name="T13" fmla="*/ 30 h 44"/>
                <a:gd name="T14" fmla="*/ 14 w 50"/>
                <a:gd name="T15" fmla="*/ 11 h 44"/>
                <a:gd name="T16" fmla="*/ 20 w 50"/>
                <a:gd name="T17"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4">
                  <a:moveTo>
                    <a:pt x="20" y="5"/>
                  </a:moveTo>
                  <a:cubicBezTo>
                    <a:pt x="28" y="0"/>
                    <a:pt x="40" y="3"/>
                    <a:pt x="45" y="11"/>
                  </a:cubicBezTo>
                  <a:cubicBezTo>
                    <a:pt x="50" y="20"/>
                    <a:pt x="47" y="31"/>
                    <a:pt x="38" y="36"/>
                  </a:cubicBezTo>
                  <a:cubicBezTo>
                    <a:pt x="25" y="44"/>
                    <a:pt x="18" y="35"/>
                    <a:pt x="7" y="41"/>
                  </a:cubicBezTo>
                  <a:cubicBezTo>
                    <a:pt x="4" y="36"/>
                    <a:pt x="4" y="36"/>
                    <a:pt x="4" y="36"/>
                  </a:cubicBezTo>
                  <a:cubicBezTo>
                    <a:pt x="4" y="35"/>
                    <a:pt x="4" y="35"/>
                    <a:pt x="4" y="35"/>
                  </a:cubicBezTo>
                  <a:cubicBezTo>
                    <a:pt x="0" y="30"/>
                    <a:pt x="0" y="30"/>
                    <a:pt x="0" y="30"/>
                  </a:cubicBezTo>
                  <a:cubicBezTo>
                    <a:pt x="9" y="25"/>
                    <a:pt x="9" y="17"/>
                    <a:pt x="14" y="11"/>
                  </a:cubicBezTo>
                  <a:cubicBezTo>
                    <a:pt x="15" y="8"/>
                    <a:pt x="17" y="6"/>
                    <a:pt x="20" y="5"/>
                  </a:cubicBezTo>
                  <a:close/>
                </a:path>
              </a:pathLst>
            </a:custGeom>
            <a:solidFill>
              <a:srgbClr val="FFD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206"/>
            <p:cNvSpPr>
              <a:spLocks/>
            </p:cNvSpPr>
            <p:nvPr/>
          </p:nvSpPr>
          <p:spPr bwMode="auto">
            <a:xfrm>
              <a:off x="3638550" y="-2446338"/>
              <a:ext cx="88900" cy="90487"/>
            </a:xfrm>
            <a:custGeom>
              <a:avLst/>
              <a:gdLst>
                <a:gd name="T0" fmla="*/ 3 w 24"/>
                <a:gd name="T1" fmla="*/ 6 h 24"/>
                <a:gd name="T2" fmla="*/ 2 w 24"/>
                <a:gd name="T3" fmla="*/ 12 h 24"/>
                <a:gd name="T4" fmla="*/ 7 w 24"/>
                <a:gd name="T5" fmla="*/ 22 h 24"/>
                <a:gd name="T6" fmla="*/ 13 w 24"/>
                <a:gd name="T7" fmla="*/ 23 h 24"/>
                <a:gd name="T8" fmla="*/ 21 w 24"/>
                <a:gd name="T9" fmla="*/ 19 h 24"/>
                <a:gd name="T10" fmla="*/ 22 w 24"/>
                <a:gd name="T11" fmla="*/ 13 h 24"/>
                <a:gd name="T12" fmla="*/ 17 w 24"/>
                <a:gd name="T13" fmla="*/ 3 h 24"/>
                <a:gd name="T14" fmla="*/ 11 w 24"/>
                <a:gd name="T15" fmla="*/ 2 h 24"/>
                <a:gd name="T16" fmla="*/ 3 w 24"/>
                <a:gd name="T1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3" y="6"/>
                  </a:moveTo>
                  <a:cubicBezTo>
                    <a:pt x="1" y="7"/>
                    <a:pt x="0" y="10"/>
                    <a:pt x="2" y="12"/>
                  </a:cubicBezTo>
                  <a:cubicBezTo>
                    <a:pt x="7" y="22"/>
                    <a:pt x="7" y="22"/>
                    <a:pt x="7" y="22"/>
                  </a:cubicBezTo>
                  <a:cubicBezTo>
                    <a:pt x="8" y="24"/>
                    <a:pt x="11" y="24"/>
                    <a:pt x="13" y="23"/>
                  </a:cubicBezTo>
                  <a:cubicBezTo>
                    <a:pt x="21" y="19"/>
                    <a:pt x="21" y="19"/>
                    <a:pt x="21" y="19"/>
                  </a:cubicBezTo>
                  <a:cubicBezTo>
                    <a:pt x="23" y="18"/>
                    <a:pt x="24" y="15"/>
                    <a:pt x="22" y="13"/>
                  </a:cubicBezTo>
                  <a:cubicBezTo>
                    <a:pt x="17" y="3"/>
                    <a:pt x="17" y="3"/>
                    <a:pt x="17" y="3"/>
                  </a:cubicBezTo>
                  <a:cubicBezTo>
                    <a:pt x="16" y="1"/>
                    <a:pt x="13" y="0"/>
                    <a:pt x="11" y="2"/>
                  </a:cubicBezTo>
                  <a:lnTo>
                    <a:pt x="3" y="6"/>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207"/>
            <p:cNvSpPr>
              <a:spLocks/>
            </p:cNvSpPr>
            <p:nvPr/>
          </p:nvSpPr>
          <p:spPr bwMode="auto">
            <a:xfrm>
              <a:off x="3716338" y="-2438400"/>
              <a:ext cx="90487" cy="33337"/>
            </a:xfrm>
            <a:custGeom>
              <a:avLst/>
              <a:gdLst>
                <a:gd name="T0" fmla="*/ 0 w 24"/>
                <a:gd name="T1" fmla="*/ 8 h 9"/>
                <a:gd name="T2" fmla="*/ 0 w 24"/>
                <a:gd name="T3" fmla="*/ 9 h 9"/>
                <a:gd name="T4" fmla="*/ 24 w 24"/>
                <a:gd name="T5" fmla="*/ 1 h 9"/>
                <a:gd name="T6" fmla="*/ 24 w 24"/>
                <a:gd name="T7" fmla="*/ 0 h 9"/>
                <a:gd name="T8" fmla="*/ 0 w 24"/>
                <a:gd name="T9" fmla="*/ 8 h 9"/>
              </a:gdLst>
              <a:ahLst/>
              <a:cxnLst>
                <a:cxn ang="0">
                  <a:pos x="T0" y="T1"/>
                </a:cxn>
                <a:cxn ang="0">
                  <a:pos x="T2" y="T3"/>
                </a:cxn>
                <a:cxn ang="0">
                  <a:pos x="T4" y="T5"/>
                </a:cxn>
                <a:cxn ang="0">
                  <a:pos x="T6" y="T7"/>
                </a:cxn>
                <a:cxn ang="0">
                  <a:pos x="T8" y="T9"/>
                </a:cxn>
              </a:cxnLst>
              <a:rect l="0" t="0" r="r" b="b"/>
              <a:pathLst>
                <a:path w="24" h="9">
                  <a:moveTo>
                    <a:pt x="0" y="8"/>
                  </a:moveTo>
                  <a:cubicBezTo>
                    <a:pt x="0" y="9"/>
                    <a:pt x="0" y="9"/>
                    <a:pt x="0" y="9"/>
                  </a:cubicBezTo>
                  <a:cubicBezTo>
                    <a:pt x="10" y="3"/>
                    <a:pt x="24" y="1"/>
                    <a:pt x="24" y="1"/>
                  </a:cubicBezTo>
                  <a:cubicBezTo>
                    <a:pt x="24" y="0"/>
                    <a:pt x="24" y="0"/>
                    <a:pt x="24" y="0"/>
                  </a:cubicBezTo>
                  <a:cubicBezTo>
                    <a:pt x="24" y="0"/>
                    <a:pt x="9" y="2"/>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208"/>
            <p:cNvSpPr>
              <a:spLocks/>
            </p:cNvSpPr>
            <p:nvPr/>
          </p:nvSpPr>
          <p:spPr bwMode="auto">
            <a:xfrm>
              <a:off x="3705225" y="-2487613"/>
              <a:ext cx="74612" cy="68262"/>
            </a:xfrm>
            <a:custGeom>
              <a:avLst/>
              <a:gdLst>
                <a:gd name="T0" fmla="*/ 1 w 20"/>
                <a:gd name="T1" fmla="*/ 18 h 18"/>
                <a:gd name="T2" fmla="*/ 20 w 20"/>
                <a:gd name="T3" fmla="*/ 1 h 18"/>
                <a:gd name="T4" fmla="*/ 19 w 20"/>
                <a:gd name="T5" fmla="*/ 0 h 18"/>
                <a:gd name="T6" fmla="*/ 0 w 20"/>
                <a:gd name="T7" fmla="*/ 16 h 18"/>
                <a:gd name="T8" fmla="*/ 1 w 20"/>
                <a:gd name="T9" fmla="*/ 18 h 18"/>
              </a:gdLst>
              <a:ahLst/>
              <a:cxnLst>
                <a:cxn ang="0">
                  <a:pos x="T0" y="T1"/>
                </a:cxn>
                <a:cxn ang="0">
                  <a:pos x="T2" y="T3"/>
                </a:cxn>
                <a:cxn ang="0">
                  <a:pos x="T4" y="T5"/>
                </a:cxn>
                <a:cxn ang="0">
                  <a:pos x="T6" y="T7"/>
                </a:cxn>
                <a:cxn ang="0">
                  <a:pos x="T8" y="T9"/>
                </a:cxn>
              </a:cxnLst>
              <a:rect l="0" t="0" r="r" b="b"/>
              <a:pathLst>
                <a:path w="20" h="18">
                  <a:moveTo>
                    <a:pt x="1" y="18"/>
                  </a:moveTo>
                  <a:cubicBezTo>
                    <a:pt x="11" y="12"/>
                    <a:pt x="20" y="1"/>
                    <a:pt x="20" y="1"/>
                  </a:cubicBezTo>
                  <a:cubicBezTo>
                    <a:pt x="19" y="0"/>
                    <a:pt x="19" y="0"/>
                    <a:pt x="19" y="0"/>
                  </a:cubicBezTo>
                  <a:cubicBezTo>
                    <a:pt x="18" y="0"/>
                    <a:pt x="10" y="11"/>
                    <a:pt x="0" y="16"/>
                  </a:cubicBezTo>
                  <a:lnTo>
                    <a:pt x="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9"/>
            <p:cNvSpPr>
              <a:spLocks/>
            </p:cNvSpPr>
            <p:nvPr/>
          </p:nvSpPr>
          <p:spPr bwMode="auto">
            <a:xfrm>
              <a:off x="3768725" y="-2490788"/>
              <a:ext cx="30162" cy="63500"/>
            </a:xfrm>
            <a:custGeom>
              <a:avLst/>
              <a:gdLst>
                <a:gd name="T0" fmla="*/ 2 w 8"/>
                <a:gd name="T1" fmla="*/ 11 h 17"/>
                <a:gd name="T2" fmla="*/ 3 w 8"/>
                <a:gd name="T3" fmla="*/ 11 h 17"/>
                <a:gd name="T4" fmla="*/ 5 w 8"/>
                <a:gd name="T5" fmla="*/ 11 h 17"/>
                <a:gd name="T6" fmla="*/ 5 w 8"/>
                <a:gd name="T7" fmla="*/ 11 h 17"/>
                <a:gd name="T8" fmla="*/ 6 w 8"/>
                <a:gd name="T9" fmla="*/ 10 h 17"/>
                <a:gd name="T10" fmla="*/ 7 w 8"/>
                <a:gd name="T11" fmla="*/ 11 h 17"/>
                <a:gd name="T12" fmla="*/ 7 w 8"/>
                <a:gd name="T13" fmla="*/ 12 h 17"/>
                <a:gd name="T14" fmla="*/ 6 w 8"/>
                <a:gd name="T15" fmla="*/ 15 h 17"/>
                <a:gd name="T16" fmla="*/ 6 w 8"/>
                <a:gd name="T17" fmla="*/ 17 h 17"/>
                <a:gd name="T18" fmla="*/ 7 w 8"/>
                <a:gd name="T19" fmla="*/ 17 h 17"/>
                <a:gd name="T20" fmla="*/ 7 w 8"/>
                <a:gd name="T21" fmla="*/ 15 h 17"/>
                <a:gd name="T22" fmla="*/ 8 w 8"/>
                <a:gd name="T23" fmla="*/ 12 h 17"/>
                <a:gd name="T24" fmla="*/ 8 w 8"/>
                <a:gd name="T25" fmla="*/ 11 h 17"/>
                <a:gd name="T26" fmla="*/ 7 w 8"/>
                <a:gd name="T27" fmla="*/ 9 h 17"/>
                <a:gd name="T28" fmla="*/ 5 w 8"/>
                <a:gd name="T29" fmla="*/ 10 h 17"/>
                <a:gd name="T30" fmla="*/ 4 w 8"/>
                <a:gd name="T31" fmla="*/ 10 h 17"/>
                <a:gd name="T32" fmla="*/ 3 w 8"/>
                <a:gd name="T33" fmla="*/ 11 h 17"/>
                <a:gd name="T34" fmla="*/ 3 w 8"/>
                <a:gd name="T35" fmla="*/ 10 h 17"/>
                <a:gd name="T36" fmla="*/ 3 w 8"/>
                <a:gd name="T37" fmla="*/ 9 h 17"/>
                <a:gd name="T38" fmla="*/ 4 w 8"/>
                <a:gd name="T39" fmla="*/ 8 h 17"/>
                <a:gd name="T40" fmla="*/ 3 w 8"/>
                <a:gd name="T41" fmla="*/ 7 h 17"/>
                <a:gd name="T42" fmla="*/ 2 w 8"/>
                <a:gd name="T43" fmla="*/ 7 h 17"/>
                <a:gd name="T44" fmla="*/ 1 w 8"/>
                <a:gd name="T45" fmla="*/ 6 h 17"/>
                <a:gd name="T46" fmla="*/ 1 w 8"/>
                <a:gd name="T47" fmla="*/ 0 h 17"/>
                <a:gd name="T48" fmla="*/ 0 w 8"/>
                <a:gd name="T49" fmla="*/ 0 h 17"/>
                <a:gd name="T50" fmla="*/ 1 w 8"/>
                <a:gd name="T51" fmla="*/ 7 h 17"/>
                <a:gd name="T52" fmla="*/ 2 w 8"/>
                <a:gd name="T53" fmla="*/ 8 h 17"/>
                <a:gd name="T54" fmla="*/ 3 w 8"/>
                <a:gd name="T55" fmla="*/ 8 h 17"/>
                <a:gd name="T56" fmla="*/ 3 w 8"/>
                <a:gd name="T57" fmla="*/ 8 h 17"/>
                <a:gd name="T58" fmla="*/ 3 w 8"/>
                <a:gd name="T59" fmla="*/ 8 h 17"/>
                <a:gd name="T60" fmla="*/ 3 w 8"/>
                <a:gd name="T61" fmla="*/ 9 h 17"/>
                <a:gd name="T62" fmla="*/ 2 w 8"/>
                <a:gd name="T63" fmla="*/ 10 h 17"/>
                <a:gd name="T64" fmla="*/ 2 w 8"/>
                <a:gd name="T6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7">
                  <a:moveTo>
                    <a:pt x="2" y="11"/>
                  </a:moveTo>
                  <a:cubicBezTo>
                    <a:pt x="3" y="11"/>
                    <a:pt x="3" y="11"/>
                    <a:pt x="3" y="11"/>
                  </a:cubicBezTo>
                  <a:cubicBezTo>
                    <a:pt x="3" y="12"/>
                    <a:pt x="4" y="11"/>
                    <a:pt x="5" y="11"/>
                  </a:cubicBezTo>
                  <a:cubicBezTo>
                    <a:pt x="5" y="11"/>
                    <a:pt x="5" y="11"/>
                    <a:pt x="5" y="11"/>
                  </a:cubicBezTo>
                  <a:cubicBezTo>
                    <a:pt x="6" y="10"/>
                    <a:pt x="6" y="10"/>
                    <a:pt x="6" y="10"/>
                  </a:cubicBezTo>
                  <a:cubicBezTo>
                    <a:pt x="7" y="10"/>
                    <a:pt x="7" y="11"/>
                    <a:pt x="7" y="11"/>
                  </a:cubicBezTo>
                  <a:cubicBezTo>
                    <a:pt x="7" y="12"/>
                    <a:pt x="7" y="12"/>
                    <a:pt x="7" y="12"/>
                  </a:cubicBezTo>
                  <a:cubicBezTo>
                    <a:pt x="7" y="13"/>
                    <a:pt x="7" y="14"/>
                    <a:pt x="6" y="15"/>
                  </a:cubicBezTo>
                  <a:cubicBezTo>
                    <a:pt x="6" y="15"/>
                    <a:pt x="6" y="16"/>
                    <a:pt x="6" y="17"/>
                  </a:cubicBezTo>
                  <a:cubicBezTo>
                    <a:pt x="7" y="17"/>
                    <a:pt x="7" y="17"/>
                    <a:pt x="7" y="17"/>
                  </a:cubicBezTo>
                  <a:cubicBezTo>
                    <a:pt x="7" y="16"/>
                    <a:pt x="7" y="15"/>
                    <a:pt x="7" y="15"/>
                  </a:cubicBezTo>
                  <a:cubicBezTo>
                    <a:pt x="7" y="14"/>
                    <a:pt x="8" y="13"/>
                    <a:pt x="8" y="12"/>
                  </a:cubicBezTo>
                  <a:cubicBezTo>
                    <a:pt x="8" y="11"/>
                    <a:pt x="8" y="11"/>
                    <a:pt x="8" y="11"/>
                  </a:cubicBezTo>
                  <a:cubicBezTo>
                    <a:pt x="8" y="11"/>
                    <a:pt x="8" y="10"/>
                    <a:pt x="7" y="9"/>
                  </a:cubicBezTo>
                  <a:cubicBezTo>
                    <a:pt x="6" y="9"/>
                    <a:pt x="5" y="10"/>
                    <a:pt x="5" y="10"/>
                  </a:cubicBezTo>
                  <a:cubicBezTo>
                    <a:pt x="4" y="10"/>
                    <a:pt x="4" y="10"/>
                    <a:pt x="4" y="10"/>
                  </a:cubicBezTo>
                  <a:cubicBezTo>
                    <a:pt x="3" y="11"/>
                    <a:pt x="3" y="11"/>
                    <a:pt x="3" y="11"/>
                  </a:cubicBezTo>
                  <a:cubicBezTo>
                    <a:pt x="3" y="11"/>
                    <a:pt x="3" y="10"/>
                    <a:pt x="3" y="10"/>
                  </a:cubicBezTo>
                  <a:cubicBezTo>
                    <a:pt x="3" y="9"/>
                    <a:pt x="3" y="9"/>
                    <a:pt x="3" y="9"/>
                  </a:cubicBezTo>
                  <a:cubicBezTo>
                    <a:pt x="4" y="9"/>
                    <a:pt x="4" y="8"/>
                    <a:pt x="4" y="8"/>
                  </a:cubicBezTo>
                  <a:cubicBezTo>
                    <a:pt x="4" y="7"/>
                    <a:pt x="3" y="7"/>
                    <a:pt x="3" y="7"/>
                  </a:cubicBezTo>
                  <a:cubicBezTo>
                    <a:pt x="2" y="7"/>
                    <a:pt x="2" y="7"/>
                    <a:pt x="2" y="7"/>
                  </a:cubicBezTo>
                  <a:cubicBezTo>
                    <a:pt x="2" y="7"/>
                    <a:pt x="2" y="7"/>
                    <a:pt x="1" y="6"/>
                  </a:cubicBezTo>
                  <a:cubicBezTo>
                    <a:pt x="1" y="5"/>
                    <a:pt x="1" y="2"/>
                    <a:pt x="1" y="0"/>
                  </a:cubicBezTo>
                  <a:cubicBezTo>
                    <a:pt x="0" y="0"/>
                    <a:pt x="0" y="0"/>
                    <a:pt x="0" y="0"/>
                  </a:cubicBezTo>
                  <a:cubicBezTo>
                    <a:pt x="0" y="2"/>
                    <a:pt x="0" y="5"/>
                    <a:pt x="1" y="7"/>
                  </a:cubicBezTo>
                  <a:cubicBezTo>
                    <a:pt x="1" y="7"/>
                    <a:pt x="1" y="7"/>
                    <a:pt x="2" y="8"/>
                  </a:cubicBezTo>
                  <a:cubicBezTo>
                    <a:pt x="3" y="8"/>
                    <a:pt x="3" y="8"/>
                    <a:pt x="3" y="8"/>
                  </a:cubicBezTo>
                  <a:cubicBezTo>
                    <a:pt x="3" y="8"/>
                    <a:pt x="3" y="8"/>
                    <a:pt x="3" y="8"/>
                  </a:cubicBezTo>
                  <a:cubicBezTo>
                    <a:pt x="3" y="8"/>
                    <a:pt x="3" y="8"/>
                    <a:pt x="3" y="8"/>
                  </a:cubicBezTo>
                  <a:cubicBezTo>
                    <a:pt x="3" y="9"/>
                    <a:pt x="3" y="9"/>
                    <a:pt x="3" y="9"/>
                  </a:cubicBezTo>
                  <a:cubicBezTo>
                    <a:pt x="2" y="10"/>
                    <a:pt x="2" y="10"/>
                    <a:pt x="2" y="10"/>
                  </a:cubicBezTo>
                  <a:cubicBezTo>
                    <a:pt x="2" y="10"/>
                    <a:pt x="2" y="11"/>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0"/>
            <p:cNvSpPr>
              <a:spLocks/>
            </p:cNvSpPr>
            <p:nvPr/>
          </p:nvSpPr>
          <p:spPr bwMode="auto">
            <a:xfrm>
              <a:off x="3638550" y="-2446338"/>
              <a:ext cx="74612" cy="65087"/>
            </a:xfrm>
            <a:custGeom>
              <a:avLst/>
              <a:gdLst>
                <a:gd name="T0" fmla="*/ 2 w 20"/>
                <a:gd name="T1" fmla="*/ 12 h 17"/>
                <a:gd name="T2" fmla="*/ 3 w 20"/>
                <a:gd name="T3" fmla="*/ 6 h 17"/>
                <a:gd name="T4" fmla="*/ 11 w 20"/>
                <a:gd name="T5" fmla="*/ 2 h 17"/>
                <a:gd name="T6" fmla="*/ 17 w 20"/>
                <a:gd name="T7" fmla="*/ 3 h 17"/>
                <a:gd name="T8" fmla="*/ 20 w 20"/>
                <a:gd name="T9" fmla="*/ 8 h 17"/>
                <a:gd name="T10" fmla="*/ 4 w 20"/>
                <a:gd name="T11" fmla="*/ 17 h 17"/>
                <a:gd name="T12" fmla="*/ 2 w 20"/>
                <a:gd name="T13" fmla="*/ 12 h 17"/>
              </a:gdLst>
              <a:ahLst/>
              <a:cxnLst>
                <a:cxn ang="0">
                  <a:pos x="T0" y="T1"/>
                </a:cxn>
                <a:cxn ang="0">
                  <a:pos x="T2" y="T3"/>
                </a:cxn>
                <a:cxn ang="0">
                  <a:pos x="T4" y="T5"/>
                </a:cxn>
                <a:cxn ang="0">
                  <a:pos x="T6" y="T7"/>
                </a:cxn>
                <a:cxn ang="0">
                  <a:pos x="T8" y="T9"/>
                </a:cxn>
                <a:cxn ang="0">
                  <a:pos x="T10" y="T11"/>
                </a:cxn>
                <a:cxn ang="0">
                  <a:pos x="T12" y="T13"/>
                </a:cxn>
              </a:cxnLst>
              <a:rect l="0" t="0" r="r" b="b"/>
              <a:pathLst>
                <a:path w="20" h="17">
                  <a:moveTo>
                    <a:pt x="2" y="12"/>
                  </a:moveTo>
                  <a:cubicBezTo>
                    <a:pt x="0" y="10"/>
                    <a:pt x="1" y="7"/>
                    <a:pt x="3" y="6"/>
                  </a:cubicBezTo>
                  <a:cubicBezTo>
                    <a:pt x="11" y="2"/>
                    <a:pt x="11" y="2"/>
                    <a:pt x="11" y="2"/>
                  </a:cubicBezTo>
                  <a:cubicBezTo>
                    <a:pt x="13" y="0"/>
                    <a:pt x="16" y="1"/>
                    <a:pt x="17" y="3"/>
                  </a:cubicBezTo>
                  <a:cubicBezTo>
                    <a:pt x="20" y="8"/>
                    <a:pt x="20" y="8"/>
                    <a:pt x="20" y="8"/>
                  </a:cubicBezTo>
                  <a:cubicBezTo>
                    <a:pt x="4" y="17"/>
                    <a:pt x="4" y="17"/>
                    <a:pt x="4" y="17"/>
                  </a:cubicBezTo>
                  <a:lnTo>
                    <a:pt x="2" y="12"/>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11"/>
            <p:cNvSpPr>
              <a:spLocks/>
            </p:cNvSpPr>
            <p:nvPr/>
          </p:nvSpPr>
          <p:spPr bwMode="auto">
            <a:xfrm>
              <a:off x="3683000" y="-2438400"/>
              <a:ext cx="38100" cy="60325"/>
            </a:xfrm>
            <a:custGeom>
              <a:avLst/>
              <a:gdLst>
                <a:gd name="T0" fmla="*/ 0 w 24"/>
                <a:gd name="T1" fmla="*/ 0 h 38"/>
                <a:gd name="T2" fmla="*/ 19 w 24"/>
                <a:gd name="T3" fmla="*/ 38 h 38"/>
                <a:gd name="T4" fmla="*/ 24 w 24"/>
                <a:gd name="T5" fmla="*/ 36 h 38"/>
                <a:gd name="T6" fmla="*/ 2 w 24"/>
                <a:gd name="T7" fmla="*/ 0 h 38"/>
                <a:gd name="T8" fmla="*/ 0 w 24"/>
                <a:gd name="T9" fmla="*/ 0 h 38"/>
              </a:gdLst>
              <a:ahLst/>
              <a:cxnLst>
                <a:cxn ang="0">
                  <a:pos x="T0" y="T1"/>
                </a:cxn>
                <a:cxn ang="0">
                  <a:pos x="T2" y="T3"/>
                </a:cxn>
                <a:cxn ang="0">
                  <a:pos x="T4" y="T5"/>
                </a:cxn>
                <a:cxn ang="0">
                  <a:pos x="T6" y="T7"/>
                </a:cxn>
                <a:cxn ang="0">
                  <a:pos x="T8" y="T9"/>
                </a:cxn>
              </a:cxnLst>
              <a:rect l="0" t="0" r="r" b="b"/>
              <a:pathLst>
                <a:path w="24" h="38">
                  <a:moveTo>
                    <a:pt x="0" y="0"/>
                  </a:moveTo>
                  <a:lnTo>
                    <a:pt x="19" y="38"/>
                  </a:lnTo>
                  <a:lnTo>
                    <a:pt x="24" y="36"/>
                  </a:lnTo>
                  <a:lnTo>
                    <a:pt x="2" y="0"/>
                  </a:lnTo>
                  <a:lnTo>
                    <a:pt x="0" y="0"/>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12"/>
            <p:cNvSpPr>
              <a:spLocks/>
            </p:cNvSpPr>
            <p:nvPr/>
          </p:nvSpPr>
          <p:spPr bwMode="auto">
            <a:xfrm>
              <a:off x="3667125" y="-2435225"/>
              <a:ext cx="42862" cy="65087"/>
            </a:xfrm>
            <a:custGeom>
              <a:avLst/>
              <a:gdLst>
                <a:gd name="T0" fmla="*/ 0 w 27"/>
                <a:gd name="T1" fmla="*/ 3 h 41"/>
                <a:gd name="T2" fmla="*/ 22 w 27"/>
                <a:gd name="T3" fmla="*/ 41 h 41"/>
                <a:gd name="T4" fmla="*/ 27 w 27"/>
                <a:gd name="T5" fmla="*/ 38 h 41"/>
                <a:gd name="T6" fmla="*/ 5 w 27"/>
                <a:gd name="T7" fmla="*/ 0 h 41"/>
                <a:gd name="T8" fmla="*/ 0 w 27"/>
                <a:gd name="T9" fmla="*/ 3 h 41"/>
              </a:gdLst>
              <a:ahLst/>
              <a:cxnLst>
                <a:cxn ang="0">
                  <a:pos x="T0" y="T1"/>
                </a:cxn>
                <a:cxn ang="0">
                  <a:pos x="T2" y="T3"/>
                </a:cxn>
                <a:cxn ang="0">
                  <a:pos x="T4" y="T5"/>
                </a:cxn>
                <a:cxn ang="0">
                  <a:pos x="T6" y="T7"/>
                </a:cxn>
                <a:cxn ang="0">
                  <a:pos x="T8" y="T9"/>
                </a:cxn>
              </a:cxnLst>
              <a:rect l="0" t="0" r="r" b="b"/>
              <a:pathLst>
                <a:path w="27" h="41">
                  <a:moveTo>
                    <a:pt x="0" y="3"/>
                  </a:moveTo>
                  <a:lnTo>
                    <a:pt x="22" y="41"/>
                  </a:lnTo>
                  <a:lnTo>
                    <a:pt x="27" y="38"/>
                  </a:lnTo>
                  <a:lnTo>
                    <a:pt x="5" y="0"/>
                  </a:lnTo>
                  <a:lnTo>
                    <a:pt x="0" y="3"/>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13"/>
            <p:cNvSpPr>
              <a:spLocks/>
            </p:cNvSpPr>
            <p:nvPr/>
          </p:nvSpPr>
          <p:spPr bwMode="auto">
            <a:xfrm>
              <a:off x="3656013" y="-2427288"/>
              <a:ext cx="41275" cy="63500"/>
            </a:xfrm>
            <a:custGeom>
              <a:avLst/>
              <a:gdLst>
                <a:gd name="T0" fmla="*/ 0 w 26"/>
                <a:gd name="T1" fmla="*/ 3 h 40"/>
                <a:gd name="T2" fmla="*/ 22 w 26"/>
                <a:gd name="T3" fmla="*/ 40 h 40"/>
                <a:gd name="T4" fmla="*/ 26 w 26"/>
                <a:gd name="T5" fmla="*/ 38 h 40"/>
                <a:gd name="T6" fmla="*/ 5 w 26"/>
                <a:gd name="T7" fmla="*/ 0 h 40"/>
                <a:gd name="T8" fmla="*/ 0 w 26"/>
                <a:gd name="T9" fmla="*/ 3 h 40"/>
              </a:gdLst>
              <a:ahLst/>
              <a:cxnLst>
                <a:cxn ang="0">
                  <a:pos x="T0" y="T1"/>
                </a:cxn>
                <a:cxn ang="0">
                  <a:pos x="T2" y="T3"/>
                </a:cxn>
                <a:cxn ang="0">
                  <a:pos x="T4" y="T5"/>
                </a:cxn>
                <a:cxn ang="0">
                  <a:pos x="T6" y="T7"/>
                </a:cxn>
                <a:cxn ang="0">
                  <a:pos x="T8" y="T9"/>
                </a:cxn>
              </a:cxnLst>
              <a:rect l="0" t="0" r="r" b="b"/>
              <a:pathLst>
                <a:path w="26" h="40">
                  <a:moveTo>
                    <a:pt x="0" y="3"/>
                  </a:moveTo>
                  <a:lnTo>
                    <a:pt x="22" y="40"/>
                  </a:lnTo>
                  <a:lnTo>
                    <a:pt x="26" y="38"/>
                  </a:lnTo>
                  <a:lnTo>
                    <a:pt x="5" y="0"/>
                  </a:lnTo>
                  <a:lnTo>
                    <a:pt x="0" y="3"/>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14"/>
            <p:cNvSpPr>
              <a:spLocks/>
            </p:cNvSpPr>
            <p:nvPr/>
          </p:nvSpPr>
          <p:spPr bwMode="auto">
            <a:xfrm>
              <a:off x="3644900" y="-2419350"/>
              <a:ext cx="38100" cy="60325"/>
            </a:xfrm>
            <a:custGeom>
              <a:avLst/>
              <a:gdLst>
                <a:gd name="T0" fmla="*/ 0 w 24"/>
                <a:gd name="T1" fmla="*/ 2 h 38"/>
                <a:gd name="T2" fmla="*/ 22 w 24"/>
                <a:gd name="T3" fmla="*/ 38 h 38"/>
                <a:gd name="T4" fmla="*/ 24 w 24"/>
                <a:gd name="T5" fmla="*/ 35 h 38"/>
                <a:gd name="T6" fmla="*/ 5 w 24"/>
                <a:gd name="T7" fmla="*/ 0 h 38"/>
                <a:gd name="T8" fmla="*/ 0 w 24"/>
                <a:gd name="T9" fmla="*/ 2 h 38"/>
              </a:gdLst>
              <a:ahLst/>
              <a:cxnLst>
                <a:cxn ang="0">
                  <a:pos x="T0" y="T1"/>
                </a:cxn>
                <a:cxn ang="0">
                  <a:pos x="T2" y="T3"/>
                </a:cxn>
                <a:cxn ang="0">
                  <a:pos x="T4" y="T5"/>
                </a:cxn>
                <a:cxn ang="0">
                  <a:pos x="T6" y="T7"/>
                </a:cxn>
                <a:cxn ang="0">
                  <a:pos x="T8" y="T9"/>
                </a:cxn>
              </a:cxnLst>
              <a:rect l="0" t="0" r="r" b="b"/>
              <a:pathLst>
                <a:path w="24" h="38">
                  <a:moveTo>
                    <a:pt x="0" y="2"/>
                  </a:moveTo>
                  <a:lnTo>
                    <a:pt x="22" y="38"/>
                  </a:lnTo>
                  <a:lnTo>
                    <a:pt x="24" y="35"/>
                  </a:lnTo>
                  <a:lnTo>
                    <a:pt x="5" y="0"/>
                  </a:lnTo>
                  <a:lnTo>
                    <a:pt x="0" y="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15"/>
            <p:cNvSpPr>
              <a:spLocks/>
            </p:cNvSpPr>
            <p:nvPr/>
          </p:nvSpPr>
          <p:spPr bwMode="auto">
            <a:xfrm>
              <a:off x="3773488" y="-2551113"/>
              <a:ext cx="85725" cy="49212"/>
            </a:xfrm>
            <a:custGeom>
              <a:avLst/>
              <a:gdLst>
                <a:gd name="T0" fmla="*/ 0 w 23"/>
                <a:gd name="T1" fmla="*/ 7 h 13"/>
                <a:gd name="T2" fmla="*/ 1 w 23"/>
                <a:gd name="T3" fmla="*/ 9 h 13"/>
                <a:gd name="T4" fmla="*/ 22 w 23"/>
                <a:gd name="T5" fmla="*/ 13 h 13"/>
                <a:gd name="T6" fmla="*/ 23 w 23"/>
                <a:gd name="T7" fmla="*/ 12 h 13"/>
                <a:gd name="T8" fmla="*/ 0 w 23"/>
                <a:gd name="T9" fmla="*/ 7 h 13"/>
              </a:gdLst>
              <a:ahLst/>
              <a:cxnLst>
                <a:cxn ang="0">
                  <a:pos x="T0" y="T1"/>
                </a:cxn>
                <a:cxn ang="0">
                  <a:pos x="T2" y="T3"/>
                </a:cxn>
                <a:cxn ang="0">
                  <a:pos x="T4" y="T5"/>
                </a:cxn>
                <a:cxn ang="0">
                  <a:pos x="T6" y="T7"/>
                </a:cxn>
                <a:cxn ang="0">
                  <a:pos x="T8" y="T9"/>
                </a:cxn>
              </a:cxnLst>
              <a:rect l="0" t="0" r="r" b="b"/>
              <a:pathLst>
                <a:path w="23" h="13">
                  <a:moveTo>
                    <a:pt x="0" y="7"/>
                  </a:moveTo>
                  <a:cubicBezTo>
                    <a:pt x="1" y="9"/>
                    <a:pt x="1" y="9"/>
                    <a:pt x="1" y="9"/>
                  </a:cubicBezTo>
                  <a:cubicBezTo>
                    <a:pt x="12" y="2"/>
                    <a:pt x="20" y="10"/>
                    <a:pt x="22" y="13"/>
                  </a:cubicBezTo>
                  <a:cubicBezTo>
                    <a:pt x="23" y="12"/>
                    <a:pt x="23" y="12"/>
                    <a:pt x="23" y="12"/>
                  </a:cubicBezTo>
                  <a:cubicBezTo>
                    <a:pt x="21" y="9"/>
                    <a:pt x="12" y="0"/>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216"/>
            <p:cNvSpPr>
              <a:spLocks/>
            </p:cNvSpPr>
            <p:nvPr/>
          </p:nvSpPr>
          <p:spPr bwMode="auto">
            <a:xfrm>
              <a:off x="3548063" y="-2668588"/>
              <a:ext cx="153987" cy="185737"/>
            </a:xfrm>
            <a:custGeom>
              <a:avLst/>
              <a:gdLst>
                <a:gd name="T0" fmla="*/ 37 w 41"/>
                <a:gd name="T1" fmla="*/ 38 h 49"/>
                <a:gd name="T2" fmla="*/ 12 w 41"/>
                <a:gd name="T3" fmla="*/ 44 h 49"/>
                <a:gd name="T4" fmla="*/ 5 w 41"/>
                <a:gd name="T5" fmla="*/ 20 h 49"/>
                <a:gd name="T6" fmla="*/ 30 w 41"/>
                <a:gd name="T7" fmla="*/ 0 h 49"/>
                <a:gd name="T8" fmla="*/ 35 w 41"/>
                <a:gd name="T9" fmla="*/ 3 h 49"/>
                <a:gd name="T10" fmla="*/ 36 w 41"/>
                <a:gd name="T11" fmla="*/ 3 h 49"/>
                <a:gd name="T12" fmla="*/ 41 w 41"/>
                <a:gd name="T13" fmla="*/ 7 h 49"/>
                <a:gd name="T14" fmla="*/ 39 w 41"/>
                <a:gd name="T15" fmla="*/ 29 h 49"/>
                <a:gd name="T16" fmla="*/ 37 w 41"/>
                <a:gd name="T17"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9">
                  <a:moveTo>
                    <a:pt x="37" y="38"/>
                  </a:moveTo>
                  <a:cubicBezTo>
                    <a:pt x="32" y="46"/>
                    <a:pt x="21" y="49"/>
                    <a:pt x="12" y="44"/>
                  </a:cubicBezTo>
                  <a:cubicBezTo>
                    <a:pt x="3" y="39"/>
                    <a:pt x="0" y="28"/>
                    <a:pt x="5" y="20"/>
                  </a:cubicBezTo>
                  <a:cubicBezTo>
                    <a:pt x="13" y="7"/>
                    <a:pt x="23" y="11"/>
                    <a:pt x="30" y="0"/>
                  </a:cubicBezTo>
                  <a:cubicBezTo>
                    <a:pt x="35" y="3"/>
                    <a:pt x="35" y="3"/>
                    <a:pt x="35" y="3"/>
                  </a:cubicBezTo>
                  <a:cubicBezTo>
                    <a:pt x="36" y="3"/>
                    <a:pt x="36" y="3"/>
                    <a:pt x="36" y="3"/>
                  </a:cubicBezTo>
                  <a:cubicBezTo>
                    <a:pt x="41" y="7"/>
                    <a:pt x="41" y="7"/>
                    <a:pt x="41" y="7"/>
                  </a:cubicBezTo>
                  <a:cubicBezTo>
                    <a:pt x="36" y="15"/>
                    <a:pt x="40" y="21"/>
                    <a:pt x="39" y="29"/>
                  </a:cubicBezTo>
                  <a:cubicBezTo>
                    <a:pt x="39" y="32"/>
                    <a:pt x="38" y="35"/>
                    <a:pt x="37" y="38"/>
                  </a:cubicBezTo>
                  <a:close/>
                </a:path>
              </a:pathLst>
            </a:custGeom>
            <a:solidFill>
              <a:srgbClr val="FFD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217"/>
            <p:cNvSpPr>
              <a:spLocks/>
            </p:cNvSpPr>
            <p:nvPr/>
          </p:nvSpPr>
          <p:spPr bwMode="auto">
            <a:xfrm>
              <a:off x="3652838" y="-2728913"/>
              <a:ext cx="90487" cy="87312"/>
            </a:xfrm>
            <a:custGeom>
              <a:avLst/>
              <a:gdLst>
                <a:gd name="T0" fmla="*/ 23 w 24"/>
                <a:gd name="T1" fmla="*/ 13 h 23"/>
                <a:gd name="T2" fmla="*/ 21 w 24"/>
                <a:gd name="T3" fmla="*/ 7 h 23"/>
                <a:gd name="T4" fmla="*/ 12 w 24"/>
                <a:gd name="T5" fmla="*/ 1 h 23"/>
                <a:gd name="T6" fmla="*/ 6 w 24"/>
                <a:gd name="T7" fmla="*/ 3 h 23"/>
                <a:gd name="T8" fmla="*/ 1 w 24"/>
                <a:gd name="T9" fmla="*/ 11 h 23"/>
                <a:gd name="T10" fmla="*/ 3 w 24"/>
                <a:gd name="T11" fmla="*/ 17 h 23"/>
                <a:gd name="T12" fmla="*/ 13 w 24"/>
                <a:gd name="T13" fmla="*/ 22 h 23"/>
                <a:gd name="T14" fmla="*/ 19 w 24"/>
                <a:gd name="T15" fmla="*/ 21 h 23"/>
                <a:gd name="T16" fmla="*/ 23 w 24"/>
                <a:gd name="T1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23" y="13"/>
                  </a:moveTo>
                  <a:cubicBezTo>
                    <a:pt x="24" y="11"/>
                    <a:pt x="24" y="8"/>
                    <a:pt x="21" y="7"/>
                  </a:cubicBezTo>
                  <a:cubicBezTo>
                    <a:pt x="12" y="1"/>
                    <a:pt x="12" y="1"/>
                    <a:pt x="12" y="1"/>
                  </a:cubicBezTo>
                  <a:cubicBezTo>
                    <a:pt x="10" y="0"/>
                    <a:pt x="7" y="1"/>
                    <a:pt x="6" y="3"/>
                  </a:cubicBezTo>
                  <a:cubicBezTo>
                    <a:pt x="1" y="11"/>
                    <a:pt x="1" y="11"/>
                    <a:pt x="1" y="11"/>
                  </a:cubicBezTo>
                  <a:cubicBezTo>
                    <a:pt x="0" y="13"/>
                    <a:pt x="1" y="15"/>
                    <a:pt x="3" y="17"/>
                  </a:cubicBezTo>
                  <a:cubicBezTo>
                    <a:pt x="13" y="22"/>
                    <a:pt x="13" y="22"/>
                    <a:pt x="13" y="22"/>
                  </a:cubicBezTo>
                  <a:cubicBezTo>
                    <a:pt x="15" y="23"/>
                    <a:pt x="17" y="23"/>
                    <a:pt x="19" y="21"/>
                  </a:cubicBezTo>
                  <a:lnTo>
                    <a:pt x="23" y="13"/>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18"/>
            <p:cNvSpPr>
              <a:spLocks/>
            </p:cNvSpPr>
            <p:nvPr/>
          </p:nvSpPr>
          <p:spPr bwMode="auto">
            <a:xfrm>
              <a:off x="3608388" y="-2660650"/>
              <a:ext cx="66675" cy="71437"/>
            </a:xfrm>
            <a:custGeom>
              <a:avLst/>
              <a:gdLst>
                <a:gd name="T0" fmla="*/ 18 w 18"/>
                <a:gd name="T1" fmla="*/ 0 h 19"/>
                <a:gd name="T2" fmla="*/ 17 w 18"/>
                <a:gd name="T3" fmla="*/ 0 h 19"/>
                <a:gd name="T4" fmla="*/ 0 w 18"/>
                <a:gd name="T5" fmla="*/ 18 h 19"/>
                <a:gd name="T6" fmla="*/ 1 w 18"/>
                <a:gd name="T7" fmla="*/ 19 h 19"/>
                <a:gd name="T8" fmla="*/ 18 w 18"/>
                <a:gd name="T9" fmla="*/ 0 h 19"/>
              </a:gdLst>
              <a:ahLst/>
              <a:cxnLst>
                <a:cxn ang="0">
                  <a:pos x="T0" y="T1"/>
                </a:cxn>
                <a:cxn ang="0">
                  <a:pos x="T2" y="T3"/>
                </a:cxn>
                <a:cxn ang="0">
                  <a:pos x="T4" y="T5"/>
                </a:cxn>
                <a:cxn ang="0">
                  <a:pos x="T6" y="T7"/>
                </a:cxn>
                <a:cxn ang="0">
                  <a:pos x="T8" y="T9"/>
                </a:cxn>
              </a:cxnLst>
              <a:rect l="0" t="0" r="r" b="b"/>
              <a:pathLst>
                <a:path w="18" h="19">
                  <a:moveTo>
                    <a:pt x="18" y="0"/>
                  </a:moveTo>
                  <a:cubicBezTo>
                    <a:pt x="17" y="0"/>
                    <a:pt x="17" y="0"/>
                    <a:pt x="17" y="0"/>
                  </a:cubicBezTo>
                  <a:cubicBezTo>
                    <a:pt x="11" y="9"/>
                    <a:pt x="0" y="18"/>
                    <a:pt x="0" y="18"/>
                  </a:cubicBezTo>
                  <a:cubicBezTo>
                    <a:pt x="1" y="19"/>
                    <a:pt x="1" y="19"/>
                    <a:pt x="1" y="19"/>
                  </a:cubicBezTo>
                  <a:cubicBezTo>
                    <a:pt x="1" y="19"/>
                    <a:pt x="12" y="1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19"/>
            <p:cNvSpPr>
              <a:spLocks/>
            </p:cNvSpPr>
            <p:nvPr/>
          </p:nvSpPr>
          <p:spPr bwMode="auto">
            <a:xfrm>
              <a:off x="3656013" y="-2652713"/>
              <a:ext cx="34925" cy="93662"/>
            </a:xfrm>
            <a:custGeom>
              <a:avLst/>
              <a:gdLst>
                <a:gd name="T0" fmla="*/ 8 w 9"/>
                <a:gd name="T1" fmla="*/ 0 h 25"/>
                <a:gd name="T2" fmla="*/ 0 w 9"/>
                <a:gd name="T3" fmla="*/ 24 h 25"/>
                <a:gd name="T4" fmla="*/ 2 w 9"/>
                <a:gd name="T5" fmla="*/ 25 h 25"/>
                <a:gd name="T6" fmla="*/ 9 w 9"/>
                <a:gd name="T7" fmla="*/ 1 h 25"/>
                <a:gd name="T8" fmla="*/ 8 w 9"/>
                <a:gd name="T9" fmla="*/ 0 h 25"/>
              </a:gdLst>
              <a:ahLst/>
              <a:cxnLst>
                <a:cxn ang="0">
                  <a:pos x="T0" y="T1"/>
                </a:cxn>
                <a:cxn ang="0">
                  <a:pos x="T2" y="T3"/>
                </a:cxn>
                <a:cxn ang="0">
                  <a:pos x="T4" y="T5"/>
                </a:cxn>
                <a:cxn ang="0">
                  <a:pos x="T6" y="T7"/>
                </a:cxn>
                <a:cxn ang="0">
                  <a:pos x="T8" y="T9"/>
                </a:cxn>
              </a:cxnLst>
              <a:rect l="0" t="0" r="r" b="b"/>
              <a:pathLst>
                <a:path w="9" h="25">
                  <a:moveTo>
                    <a:pt x="8" y="0"/>
                  </a:moveTo>
                  <a:cubicBezTo>
                    <a:pt x="3" y="10"/>
                    <a:pt x="0" y="24"/>
                    <a:pt x="0" y="24"/>
                  </a:cubicBezTo>
                  <a:cubicBezTo>
                    <a:pt x="2" y="25"/>
                    <a:pt x="2" y="25"/>
                    <a:pt x="2" y="25"/>
                  </a:cubicBezTo>
                  <a:cubicBezTo>
                    <a:pt x="2" y="24"/>
                    <a:pt x="4" y="11"/>
                    <a:pt x="9" y="1"/>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20"/>
            <p:cNvSpPr>
              <a:spLocks/>
            </p:cNvSpPr>
            <p:nvPr/>
          </p:nvSpPr>
          <p:spPr bwMode="auto">
            <a:xfrm>
              <a:off x="3614738" y="-2603500"/>
              <a:ext cx="57150" cy="44450"/>
            </a:xfrm>
            <a:custGeom>
              <a:avLst/>
              <a:gdLst>
                <a:gd name="T0" fmla="*/ 7 w 15"/>
                <a:gd name="T1" fmla="*/ 3 h 12"/>
                <a:gd name="T2" fmla="*/ 7 w 15"/>
                <a:gd name="T3" fmla="*/ 3 h 12"/>
                <a:gd name="T4" fmla="*/ 5 w 15"/>
                <a:gd name="T5" fmla="*/ 4 h 12"/>
                <a:gd name="T6" fmla="*/ 5 w 15"/>
                <a:gd name="T7" fmla="*/ 5 h 12"/>
                <a:gd name="T8" fmla="*/ 4 w 15"/>
                <a:gd name="T9" fmla="*/ 6 h 12"/>
                <a:gd name="T10" fmla="*/ 3 w 15"/>
                <a:gd name="T11" fmla="*/ 5 h 12"/>
                <a:gd name="T12" fmla="*/ 3 w 15"/>
                <a:gd name="T13" fmla="*/ 5 h 12"/>
                <a:gd name="T14" fmla="*/ 2 w 15"/>
                <a:gd name="T15" fmla="*/ 2 h 12"/>
                <a:gd name="T16" fmla="*/ 1 w 15"/>
                <a:gd name="T17" fmla="*/ 0 h 12"/>
                <a:gd name="T18" fmla="*/ 0 w 15"/>
                <a:gd name="T19" fmla="*/ 1 h 12"/>
                <a:gd name="T20" fmla="*/ 1 w 15"/>
                <a:gd name="T21" fmla="*/ 2 h 12"/>
                <a:gd name="T22" fmla="*/ 2 w 15"/>
                <a:gd name="T23" fmla="*/ 5 h 12"/>
                <a:gd name="T24" fmla="*/ 2 w 15"/>
                <a:gd name="T25" fmla="*/ 5 h 12"/>
                <a:gd name="T26" fmla="*/ 4 w 15"/>
                <a:gd name="T27" fmla="*/ 7 h 12"/>
                <a:gd name="T28" fmla="*/ 5 w 15"/>
                <a:gd name="T29" fmla="*/ 5 h 12"/>
                <a:gd name="T30" fmla="*/ 6 w 15"/>
                <a:gd name="T31" fmla="*/ 5 h 12"/>
                <a:gd name="T32" fmla="*/ 6 w 15"/>
                <a:gd name="T33" fmla="*/ 4 h 12"/>
                <a:gd name="T34" fmla="*/ 7 w 15"/>
                <a:gd name="T35" fmla="*/ 4 h 12"/>
                <a:gd name="T36" fmla="*/ 7 w 15"/>
                <a:gd name="T37" fmla="*/ 5 h 12"/>
                <a:gd name="T38" fmla="*/ 7 w 15"/>
                <a:gd name="T39" fmla="*/ 7 h 12"/>
                <a:gd name="T40" fmla="*/ 9 w 15"/>
                <a:gd name="T41" fmla="*/ 7 h 12"/>
                <a:gd name="T42" fmla="*/ 9 w 15"/>
                <a:gd name="T43" fmla="*/ 7 h 12"/>
                <a:gd name="T44" fmla="*/ 10 w 15"/>
                <a:gd name="T45" fmla="*/ 7 h 12"/>
                <a:gd name="T46" fmla="*/ 14 w 15"/>
                <a:gd name="T47" fmla="*/ 12 h 12"/>
                <a:gd name="T48" fmla="*/ 15 w 15"/>
                <a:gd name="T49" fmla="*/ 11 h 12"/>
                <a:gd name="T50" fmla="*/ 11 w 15"/>
                <a:gd name="T51" fmla="*/ 6 h 12"/>
                <a:gd name="T52" fmla="*/ 9 w 15"/>
                <a:gd name="T53" fmla="*/ 6 h 12"/>
                <a:gd name="T54" fmla="*/ 8 w 15"/>
                <a:gd name="T55" fmla="*/ 6 h 12"/>
                <a:gd name="T56" fmla="*/ 8 w 15"/>
                <a:gd name="T57" fmla="*/ 6 h 12"/>
                <a:gd name="T58" fmla="*/ 8 w 15"/>
                <a:gd name="T59" fmla="*/ 6 h 12"/>
                <a:gd name="T60" fmla="*/ 8 w 15"/>
                <a:gd name="T61" fmla="*/ 5 h 12"/>
                <a:gd name="T62" fmla="*/ 8 w 15"/>
                <a:gd name="T63" fmla="*/ 4 h 12"/>
                <a:gd name="T64" fmla="*/ 7 w 15"/>
                <a:gd name="T65"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12">
                  <a:moveTo>
                    <a:pt x="7" y="3"/>
                  </a:moveTo>
                  <a:cubicBezTo>
                    <a:pt x="7" y="3"/>
                    <a:pt x="7" y="3"/>
                    <a:pt x="7" y="3"/>
                  </a:cubicBezTo>
                  <a:cubicBezTo>
                    <a:pt x="6" y="3"/>
                    <a:pt x="5" y="4"/>
                    <a:pt x="5" y="4"/>
                  </a:cubicBezTo>
                  <a:cubicBezTo>
                    <a:pt x="5" y="5"/>
                    <a:pt x="5" y="5"/>
                    <a:pt x="5" y="5"/>
                  </a:cubicBezTo>
                  <a:cubicBezTo>
                    <a:pt x="4" y="6"/>
                    <a:pt x="4" y="6"/>
                    <a:pt x="4" y="6"/>
                  </a:cubicBezTo>
                  <a:cubicBezTo>
                    <a:pt x="3" y="5"/>
                    <a:pt x="3" y="5"/>
                    <a:pt x="3" y="5"/>
                  </a:cubicBezTo>
                  <a:cubicBezTo>
                    <a:pt x="3" y="5"/>
                    <a:pt x="3" y="5"/>
                    <a:pt x="3" y="5"/>
                  </a:cubicBezTo>
                  <a:cubicBezTo>
                    <a:pt x="2" y="4"/>
                    <a:pt x="2" y="3"/>
                    <a:pt x="2" y="2"/>
                  </a:cubicBezTo>
                  <a:cubicBezTo>
                    <a:pt x="1" y="1"/>
                    <a:pt x="1" y="1"/>
                    <a:pt x="1" y="0"/>
                  </a:cubicBezTo>
                  <a:cubicBezTo>
                    <a:pt x="0" y="1"/>
                    <a:pt x="0" y="1"/>
                    <a:pt x="0" y="1"/>
                  </a:cubicBezTo>
                  <a:cubicBezTo>
                    <a:pt x="0" y="1"/>
                    <a:pt x="1" y="2"/>
                    <a:pt x="1" y="2"/>
                  </a:cubicBezTo>
                  <a:cubicBezTo>
                    <a:pt x="1" y="3"/>
                    <a:pt x="2" y="4"/>
                    <a:pt x="2" y="5"/>
                  </a:cubicBezTo>
                  <a:cubicBezTo>
                    <a:pt x="2" y="5"/>
                    <a:pt x="2" y="5"/>
                    <a:pt x="2" y="5"/>
                  </a:cubicBezTo>
                  <a:cubicBezTo>
                    <a:pt x="3" y="6"/>
                    <a:pt x="3" y="7"/>
                    <a:pt x="4" y="7"/>
                  </a:cubicBezTo>
                  <a:cubicBezTo>
                    <a:pt x="5" y="7"/>
                    <a:pt x="5" y="6"/>
                    <a:pt x="5" y="5"/>
                  </a:cubicBezTo>
                  <a:cubicBezTo>
                    <a:pt x="6" y="5"/>
                    <a:pt x="6" y="5"/>
                    <a:pt x="6" y="5"/>
                  </a:cubicBezTo>
                  <a:cubicBezTo>
                    <a:pt x="6" y="4"/>
                    <a:pt x="6" y="4"/>
                    <a:pt x="6" y="4"/>
                  </a:cubicBezTo>
                  <a:cubicBezTo>
                    <a:pt x="6" y="4"/>
                    <a:pt x="7" y="4"/>
                    <a:pt x="7" y="4"/>
                  </a:cubicBezTo>
                  <a:cubicBezTo>
                    <a:pt x="7" y="5"/>
                    <a:pt x="7" y="5"/>
                    <a:pt x="7" y="5"/>
                  </a:cubicBezTo>
                  <a:cubicBezTo>
                    <a:pt x="7" y="6"/>
                    <a:pt x="7" y="6"/>
                    <a:pt x="7" y="7"/>
                  </a:cubicBezTo>
                  <a:cubicBezTo>
                    <a:pt x="8" y="7"/>
                    <a:pt x="8" y="7"/>
                    <a:pt x="9" y="7"/>
                  </a:cubicBezTo>
                  <a:cubicBezTo>
                    <a:pt x="9" y="7"/>
                    <a:pt x="9" y="7"/>
                    <a:pt x="9" y="7"/>
                  </a:cubicBezTo>
                  <a:cubicBezTo>
                    <a:pt x="10" y="7"/>
                    <a:pt x="10" y="7"/>
                    <a:pt x="10" y="7"/>
                  </a:cubicBezTo>
                  <a:cubicBezTo>
                    <a:pt x="12" y="8"/>
                    <a:pt x="13" y="10"/>
                    <a:pt x="14" y="12"/>
                  </a:cubicBezTo>
                  <a:cubicBezTo>
                    <a:pt x="15" y="11"/>
                    <a:pt x="15" y="11"/>
                    <a:pt x="15" y="11"/>
                  </a:cubicBezTo>
                  <a:cubicBezTo>
                    <a:pt x="14" y="10"/>
                    <a:pt x="12" y="7"/>
                    <a:pt x="11" y="6"/>
                  </a:cubicBezTo>
                  <a:cubicBezTo>
                    <a:pt x="10" y="6"/>
                    <a:pt x="9" y="6"/>
                    <a:pt x="9" y="6"/>
                  </a:cubicBezTo>
                  <a:cubicBezTo>
                    <a:pt x="8" y="6"/>
                    <a:pt x="8" y="6"/>
                    <a:pt x="8" y="6"/>
                  </a:cubicBezTo>
                  <a:cubicBezTo>
                    <a:pt x="8" y="6"/>
                    <a:pt x="8" y="6"/>
                    <a:pt x="8" y="6"/>
                  </a:cubicBezTo>
                  <a:cubicBezTo>
                    <a:pt x="8" y="6"/>
                    <a:pt x="8" y="6"/>
                    <a:pt x="8" y="6"/>
                  </a:cubicBezTo>
                  <a:cubicBezTo>
                    <a:pt x="8" y="6"/>
                    <a:pt x="8" y="6"/>
                    <a:pt x="8" y="5"/>
                  </a:cubicBezTo>
                  <a:cubicBezTo>
                    <a:pt x="8" y="5"/>
                    <a:pt x="8" y="4"/>
                    <a:pt x="8" y="4"/>
                  </a:cubicBezTo>
                  <a:cubicBezTo>
                    <a:pt x="7" y="4"/>
                    <a:pt x="7" y="3"/>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21"/>
            <p:cNvSpPr>
              <a:spLocks/>
            </p:cNvSpPr>
            <p:nvPr/>
          </p:nvSpPr>
          <p:spPr bwMode="auto">
            <a:xfrm>
              <a:off x="3683000" y="-2713038"/>
              <a:ext cx="60325" cy="71437"/>
            </a:xfrm>
            <a:custGeom>
              <a:avLst/>
              <a:gdLst>
                <a:gd name="T0" fmla="*/ 13 w 16"/>
                <a:gd name="T1" fmla="*/ 3 h 19"/>
                <a:gd name="T2" fmla="*/ 15 w 16"/>
                <a:gd name="T3" fmla="*/ 9 h 19"/>
                <a:gd name="T4" fmla="*/ 11 w 16"/>
                <a:gd name="T5" fmla="*/ 17 h 19"/>
                <a:gd name="T6" fmla="*/ 5 w 16"/>
                <a:gd name="T7" fmla="*/ 18 h 19"/>
                <a:gd name="T8" fmla="*/ 0 w 16"/>
                <a:gd name="T9" fmla="*/ 15 h 19"/>
                <a:gd name="T10" fmla="*/ 9 w 16"/>
                <a:gd name="T11" fmla="*/ 0 h 19"/>
                <a:gd name="T12" fmla="*/ 13 w 16"/>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6" h="19">
                  <a:moveTo>
                    <a:pt x="13" y="3"/>
                  </a:moveTo>
                  <a:cubicBezTo>
                    <a:pt x="16" y="4"/>
                    <a:pt x="16" y="7"/>
                    <a:pt x="15" y="9"/>
                  </a:cubicBezTo>
                  <a:cubicBezTo>
                    <a:pt x="11" y="17"/>
                    <a:pt x="11" y="17"/>
                    <a:pt x="11" y="17"/>
                  </a:cubicBezTo>
                  <a:cubicBezTo>
                    <a:pt x="9" y="19"/>
                    <a:pt x="7" y="19"/>
                    <a:pt x="5" y="18"/>
                  </a:cubicBezTo>
                  <a:cubicBezTo>
                    <a:pt x="0" y="15"/>
                    <a:pt x="0" y="15"/>
                    <a:pt x="0" y="15"/>
                  </a:cubicBezTo>
                  <a:cubicBezTo>
                    <a:pt x="9" y="0"/>
                    <a:pt x="9" y="0"/>
                    <a:pt x="9" y="0"/>
                  </a:cubicBezTo>
                  <a:lnTo>
                    <a:pt x="13" y="3"/>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222"/>
            <p:cNvSpPr>
              <a:spLocks/>
            </p:cNvSpPr>
            <p:nvPr/>
          </p:nvSpPr>
          <p:spPr bwMode="auto">
            <a:xfrm>
              <a:off x="3656013" y="-2687638"/>
              <a:ext cx="65087" cy="42862"/>
            </a:xfrm>
            <a:custGeom>
              <a:avLst/>
              <a:gdLst>
                <a:gd name="T0" fmla="*/ 41 w 41"/>
                <a:gd name="T1" fmla="*/ 22 h 27"/>
                <a:gd name="T2" fmla="*/ 3 w 41"/>
                <a:gd name="T3" fmla="*/ 0 h 27"/>
                <a:gd name="T4" fmla="*/ 0 w 41"/>
                <a:gd name="T5" fmla="*/ 5 h 27"/>
                <a:gd name="T6" fmla="*/ 38 w 41"/>
                <a:gd name="T7" fmla="*/ 27 h 27"/>
                <a:gd name="T8" fmla="*/ 41 w 41"/>
                <a:gd name="T9" fmla="*/ 22 h 27"/>
              </a:gdLst>
              <a:ahLst/>
              <a:cxnLst>
                <a:cxn ang="0">
                  <a:pos x="T0" y="T1"/>
                </a:cxn>
                <a:cxn ang="0">
                  <a:pos x="T2" y="T3"/>
                </a:cxn>
                <a:cxn ang="0">
                  <a:pos x="T4" y="T5"/>
                </a:cxn>
                <a:cxn ang="0">
                  <a:pos x="T6" y="T7"/>
                </a:cxn>
                <a:cxn ang="0">
                  <a:pos x="T8" y="T9"/>
                </a:cxn>
              </a:cxnLst>
              <a:rect l="0" t="0" r="r" b="b"/>
              <a:pathLst>
                <a:path w="41" h="27">
                  <a:moveTo>
                    <a:pt x="41" y="22"/>
                  </a:moveTo>
                  <a:lnTo>
                    <a:pt x="3" y="0"/>
                  </a:lnTo>
                  <a:lnTo>
                    <a:pt x="0" y="5"/>
                  </a:lnTo>
                  <a:lnTo>
                    <a:pt x="38" y="27"/>
                  </a:lnTo>
                  <a:lnTo>
                    <a:pt x="41" y="2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223"/>
            <p:cNvSpPr>
              <a:spLocks/>
            </p:cNvSpPr>
            <p:nvPr/>
          </p:nvSpPr>
          <p:spPr bwMode="auto">
            <a:xfrm>
              <a:off x="3663950" y="-2698750"/>
              <a:ext cx="60325" cy="41275"/>
            </a:xfrm>
            <a:custGeom>
              <a:avLst/>
              <a:gdLst>
                <a:gd name="T0" fmla="*/ 38 w 38"/>
                <a:gd name="T1" fmla="*/ 22 h 26"/>
                <a:gd name="T2" fmla="*/ 2 w 38"/>
                <a:gd name="T3" fmla="*/ 0 h 26"/>
                <a:gd name="T4" fmla="*/ 0 w 38"/>
                <a:gd name="T5" fmla="*/ 5 h 26"/>
                <a:gd name="T6" fmla="*/ 38 w 38"/>
                <a:gd name="T7" fmla="*/ 26 h 26"/>
                <a:gd name="T8" fmla="*/ 38 w 38"/>
                <a:gd name="T9" fmla="*/ 22 h 26"/>
              </a:gdLst>
              <a:ahLst/>
              <a:cxnLst>
                <a:cxn ang="0">
                  <a:pos x="T0" y="T1"/>
                </a:cxn>
                <a:cxn ang="0">
                  <a:pos x="T2" y="T3"/>
                </a:cxn>
                <a:cxn ang="0">
                  <a:pos x="T4" y="T5"/>
                </a:cxn>
                <a:cxn ang="0">
                  <a:pos x="T6" y="T7"/>
                </a:cxn>
                <a:cxn ang="0">
                  <a:pos x="T8" y="T9"/>
                </a:cxn>
              </a:cxnLst>
              <a:rect l="0" t="0" r="r" b="b"/>
              <a:pathLst>
                <a:path w="38" h="26">
                  <a:moveTo>
                    <a:pt x="38" y="22"/>
                  </a:moveTo>
                  <a:lnTo>
                    <a:pt x="2" y="0"/>
                  </a:lnTo>
                  <a:lnTo>
                    <a:pt x="0" y="5"/>
                  </a:lnTo>
                  <a:lnTo>
                    <a:pt x="38" y="26"/>
                  </a:lnTo>
                  <a:lnTo>
                    <a:pt x="38" y="2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224"/>
            <p:cNvSpPr>
              <a:spLocks/>
            </p:cNvSpPr>
            <p:nvPr/>
          </p:nvSpPr>
          <p:spPr bwMode="auto">
            <a:xfrm>
              <a:off x="3671888" y="-2709863"/>
              <a:ext cx="60325" cy="38100"/>
            </a:xfrm>
            <a:custGeom>
              <a:avLst/>
              <a:gdLst>
                <a:gd name="T0" fmla="*/ 38 w 38"/>
                <a:gd name="T1" fmla="*/ 22 h 24"/>
                <a:gd name="T2" fmla="*/ 2 w 38"/>
                <a:gd name="T3" fmla="*/ 0 h 24"/>
                <a:gd name="T4" fmla="*/ 0 w 38"/>
                <a:gd name="T5" fmla="*/ 5 h 24"/>
                <a:gd name="T6" fmla="*/ 35 w 38"/>
                <a:gd name="T7" fmla="*/ 24 h 24"/>
                <a:gd name="T8" fmla="*/ 38 w 38"/>
                <a:gd name="T9" fmla="*/ 22 h 24"/>
              </a:gdLst>
              <a:ahLst/>
              <a:cxnLst>
                <a:cxn ang="0">
                  <a:pos x="T0" y="T1"/>
                </a:cxn>
                <a:cxn ang="0">
                  <a:pos x="T2" y="T3"/>
                </a:cxn>
                <a:cxn ang="0">
                  <a:pos x="T4" y="T5"/>
                </a:cxn>
                <a:cxn ang="0">
                  <a:pos x="T6" y="T7"/>
                </a:cxn>
                <a:cxn ang="0">
                  <a:pos x="T8" y="T9"/>
                </a:cxn>
              </a:cxnLst>
              <a:rect l="0" t="0" r="r" b="b"/>
              <a:pathLst>
                <a:path w="38" h="24">
                  <a:moveTo>
                    <a:pt x="38" y="22"/>
                  </a:moveTo>
                  <a:lnTo>
                    <a:pt x="2" y="0"/>
                  </a:lnTo>
                  <a:lnTo>
                    <a:pt x="0" y="5"/>
                  </a:lnTo>
                  <a:lnTo>
                    <a:pt x="35" y="24"/>
                  </a:lnTo>
                  <a:lnTo>
                    <a:pt x="38" y="2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225"/>
            <p:cNvSpPr>
              <a:spLocks/>
            </p:cNvSpPr>
            <p:nvPr/>
          </p:nvSpPr>
          <p:spPr bwMode="auto">
            <a:xfrm>
              <a:off x="3679825" y="-2720975"/>
              <a:ext cx="58737" cy="38100"/>
            </a:xfrm>
            <a:custGeom>
              <a:avLst/>
              <a:gdLst>
                <a:gd name="T0" fmla="*/ 37 w 37"/>
                <a:gd name="T1" fmla="*/ 21 h 24"/>
                <a:gd name="T2" fmla="*/ 2 w 37"/>
                <a:gd name="T3" fmla="*/ 0 h 24"/>
                <a:gd name="T4" fmla="*/ 0 w 37"/>
                <a:gd name="T5" fmla="*/ 2 h 24"/>
                <a:gd name="T6" fmla="*/ 35 w 37"/>
                <a:gd name="T7" fmla="*/ 24 h 24"/>
                <a:gd name="T8" fmla="*/ 37 w 37"/>
                <a:gd name="T9" fmla="*/ 21 h 24"/>
              </a:gdLst>
              <a:ahLst/>
              <a:cxnLst>
                <a:cxn ang="0">
                  <a:pos x="T0" y="T1"/>
                </a:cxn>
                <a:cxn ang="0">
                  <a:pos x="T2" y="T3"/>
                </a:cxn>
                <a:cxn ang="0">
                  <a:pos x="T4" y="T5"/>
                </a:cxn>
                <a:cxn ang="0">
                  <a:pos x="T6" y="T7"/>
                </a:cxn>
                <a:cxn ang="0">
                  <a:pos x="T8" y="T9"/>
                </a:cxn>
              </a:cxnLst>
              <a:rect l="0" t="0" r="r" b="b"/>
              <a:pathLst>
                <a:path w="37" h="24">
                  <a:moveTo>
                    <a:pt x="37" y="21"/>
                  </a:moveTo>
                  <a:lnTo>
                    <a:pt x="2" y="0"/>
                  </a:lnTo>
                  <a:lnTo>
                    <a:pt x="0" y="2"/>
                  </a:lnTo>
                  <a:lnTo>
                    <a:pt x="35" y="24"/>
                  </a:lnTo>
                  <a:lnTo>
                    <a:pt x="37" y="21"/>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226"/>
            <p:cNvSpPr>
              <a:spLocks/>
            </p:cNvSpPr>
            <p:nvPr/>
          </p:nvSpPr>
          <p:spPr bwMode="auto">
            <a:xfrm>
              <a:off x="3597275" y="-2532063"/>
              <a:ext cx="85725" cy="49212"/>
            </a:xfrm>
            <a:custGeom>
              <a:avLst/>
              <a:gdLst>
                <a:gd name="T0" fmla="*/ 23 w 23"/>
                <a:gd name="T1" fmla="*/ 1 h 13"/>
                <a:gd name="T2" fmla="*/ 21 w 23"/>
                <a:gd name="T3" fmla="*/ 0 h 13"/>
                <a:gd name="T4" fmla="*/ 1 w 23"/>
                <a:gd name="T5" fmla="*/ 6 h 13"/>
                <a:gd name="T6" fmla="*/ 0 w 23"/>
                <a:gd name="T7" fmla="*/ 8 h 13"/>
                <a:gd name="T8" fmla="*/ 23 w 23"/>
                <a:gd name="T9" fmla="*/ 1 h 13"/>
              </a:gdLst>
              <a:ahLst/>
              <a:cxnLst>
                <a:cxn ang="0">
                  <a:pos x="T0" y="T1"/>
                </a:cxn>
                <a:cxn ang="0">
                  <a:pos x="T2" y="T3"/>
                </a:cxn>
                <a:cxn ang="0">
                  <a:pos x="T4" y="T5"/>
                </a:cxn>
                <a:cxn ang="0">
                  <a:pos x="T6" y="T7"/>
                </a:cxn>
                <a:cxn ang="0">
                  <a:pos x="T8" y="T9"/>
                </a:cxn>
              </a:cxnLst>
              <a:rect l="0" t="0" r="r" b="b"/>
              <a:pathLst>
                <a:path w="23" h="13">
                  <a:moveTo>
                    <a:pt x="23" y="1"/>
                  </a:moveTo>
                  <a:cubicBezTo>
                    <a:pt x="21" y="0"/>
                    <a:pt x="21" y="0"/>
                    <a:pt x="21" y="0"/>
                  </a:cubicBezTo>
                  <a:cubicBezTo>
                    <a:pt x="15" y="11"/>
                    <a:pt x="5" y="8"/>
                    <a:pt x="1" y="6"/>
                  </a:cubicBezTo>
                  <a:cubicBezTo>
                    <a:pt x="0" y="8"/>
                    <a:pt x="0" y="8"/>
                    <a:pt x="0" y="8"/>
                  </a:cubicBezTo>
                  <a:cubicBezTo>
                    <a:pt x="4" y="10"/>
                    <a:pt x="16" y="13"/>
                    <a:pt x="2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227"/>
            <p:cNvSpPr>
              <a:spLocks/>
            </p:cNvSpPr>
            <p:nvPr/>
          </p:nvSpPr>
          <p:spPr bwMode="auto">
            <a:xfrm>
              <a:off x="3581400" y="-2336800"/>
              <a:ext cx="146050" cy="188912"/>
            </a:xfrm>
            <a:custGeom>
              <a:avLst/>
              <a:gdLst>
                <a:gd name="T0" fmla="*/ 1 w 39"/>
                <a:gd name="T1" fmla="*/ 15 h 50"/>
                <a:gd name="T2" fmla="*/ 23 w 39"/>
                <a:gd name="T3" fmla="*/ 2 h 50"/>
                <a:gd name="T4" fmla="*/ 36 w 39"/>
                <a:gd name="T5" fmla="*/ 24 h 50"/>
                <a:gd name="T6" fmla="*/ 18 w 39"/>
                <a:gd name="T7" fmla="*/ 50 h 50"/>
                <a:gd name="T8" fmla="*/ 11 w 39"/>
                <a:gd name="T9" fmla="*/ 48 h 50"/>
                <a:gd name="T10" fmla="*/ 11 w 39"/>
                <a:gd name="T11" fmla="*/ 48 h 50"/>
                <a:gd name="T12" fmla="*/ 5 w 39"/>
                <a:gd name="T13" fmla="*/ 46 h 50"/>
                <a:gd name="T14" fmla="*/ 1 w 39"/>
                <a:gd name="T15" fmla="*/ 24 h 50"/>
                <a:gd name="T16" fmla="*/ 1 w 39"/>
                <a:gd name="T17"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0">
                  <a:moveTo>
                    <a:pt x="1" y="15"/>
                  </a:moveTo>
                  <a:cubicBezTo>
                    <a:pt x="4" y="5"/>
                    <a:pt x="13" y="0"/>
                    <a:pt x="23" y="2"/>
                  </a:cubicBezTo>
                  <a:cubicBezTo>
                    <a:pt x="33" y="5"/>
                    <a:pt x="39" y="15"/>
                    <a:pt x="36" y="24"/>
                  </a:cubicBezTo>
                  <a:cubicBezTo>
                    <a:pt x="32" y="39"/>
                    <a:pt x="21" y="37"/>
                    <a:pt x="18" y="50"/>
                  </a:cubicBezTo>
                  <a:cubicBezTo>
                    <a:pt x="11" y="48"/>
                    <a:pt x="11" y="48"/>
                    <a:pt x="11" y="48"/>
                  </a:cubicBezTo>
                  <a:cubicBezTo>
                    <a:pt x="11" y="48"/>
                    <a:pt x="11" y="48"/>
                    <a:pt x="11" y="48"/>
                  </a:cubicBezTo>
                  <a:cubicBezTo>
                    <a:pt x="5" y="46"/>
                    <a:pt x="5" y="46"/>
                    <a:pt x="5" y="46"/>
                  </a:cubicBezTo>
                  <a:cubicBezTo>
                    <a:pt x="7" y="37"/>
                    <a:pt x="2" y="32"/>
                    <a:pt x="1" y="24"/>
                  </a:cubicBezTo>
                  <a:cubicBezTo>
                    <a:pt x="0" y="21"/>
                    <a:pt x="0" y="18"/>
                    <a:pt x="1" y="15"/>
                  </a:cubicBezTo>
                  <a:close/>
                </a:path>
              </a:pathLst>
            </a:custGeom>
            <a:solidFill>
              <a:srgbClr val="FFD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228"/>
            <p:cNvSpPr>
              <a:spLocks/>
            </p:cNvSpPr>
            <p:nvPr/>
          </p:nvSpPr>
          <p:spPr bwMode="auto">
            <a:xfrm>
              <a:off x="3570288" y="-2163763"/>
              <a:ext cx="85725" cy="79375"/>
            </a:xfrm>
            <a:custGeom>
              <a:avLst/>
              <a:gdLst>
                <a:gd name="T0" fmla="*/ 1 w 23"/>
                <a:gd name="T1" fmla="*/ 12 h 21"/>
                <a:gd name="T2" fmla="*/ 4 w 23"/>
                <a:gd name="T3" fmla="*/ 17 h 21"/>
                <a:gd name="T4" fmla="*/ 15 w 23"/>
                <a:gd name="T5" fmla="*/ 20 h 21"/>
                <a:gd name="T6" fmla="*/ 20 w 23"/>
                <a:gd name="T7" fmla="*/ 17 h 21"/>
                <a:gd name="T8" fmla="*/ 22 w 23"/>
                <a:gd name="T9" fmla="*/ 9 h 21"/>
                <a:gd name="T10" fmla="*/ 19 w 23"/>
                <a:gd name="T11" fmla="*/ 3 h 21"/>
                <a:gd name="T12" fmla="*/ 8 w 23"/>
                <a:gd name="T13" fmla="*/ 0 h 21"/>
                <a:gd name="T14" fmla="*/ 3 w 23"/>
                <a:gd name="T15" fmla="*/ 3 h 21"/>
                <a:gd name="T16" fmla="*/ 1 w 23"/>
                <a:gd name="T17"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1">
                  <a:moveTo>
                    <a:pt x="1" y="12"/>
                  </a:moveTo>
                  <a:cubicBezTo>
                    <a:pt x="0" y="14"/>
                    <a:pt x="2" y="17"/>
                    <a:pt x="4" y="17"/>
                  </a:cubicBezTo>
                  <a:cubicBezTo>
                    <a:pt x="15" y="20"/>
                    <a:pt x="15" y="20"/>
                    <a:pt x="15" y="20"/>
                  </a:cubicBezTo>
                  <a:cubicBezTo>
                    <a:pt x="17" y="21"/>
                    <a:pt x="20" y="19"/>
                    <a:pt x="20" y="17"/>
                  </a:cubicBezTo>
                  <a:cubicBezTo>
                    <a:pt x="22" y="9"/>
                    <a:pt x="22" y="9"/>
                    <a:pt x="22" y="9"/>
                  </a:cubicBezTo>
                  <a:cubicBezTo>
                    <a:pt x="23" y="6"/>
                    <a:pt x="22" y="4"/>
                    <a:pt x="19" y="3"/>
                  </a:cubicBezTo>
                  <a:cubicBezTo>
                    <a:pt x="8" y="0"/>
                    <a:pt x="8" y="0"/>
                    <a:pt x="8" y="0"/>
                  </a:cubicBezTo>
                  <a:cubicBezTo>
                    <a:pt x="6" y="0"/>
                    <a:pt x="4" y="1"/>
                    <a:pt x="3" y="3"/>
                  </a:cubicBezTo>
                  <a:lnTo>
                    <a:pt x="1" y="1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229"/>
            <p:cNvSpPr>
              <a:spLocks/>
            </p:cNvSpPr>
            <p:nvPr/>
          </p:nvSpPr>
          <p:spPr bwMode="auto">
            <a:xfrm>
              <a:off x="3630613" y="-2238375"/>
              <a:ext cx="44450" cy="85725"/>
            </a:xfrm>
            <a:custGeom>
              <a:avLst/>
              <a:gdLst>
                <a:gd name="T0" fmla="*/ 0 w 12"/>
                <a:gd name="T1" fmla="*/ 22 h 23"/>
                <a:gd name="T2" fmla="*/ 1 w 12"/>
                <a:gd name="T3" fmla="*/ 23 h 23"/>
                <a:gd name="T4" fmla="*/ 12 w 12"/>
                <a:gd name="T5" fmla="*/ 1 h 23"/>
                <a:gd name="T6" fmla="*/ 11 w 12"/>
                <a:gd name="T7" fmla="*/ 0 h 23"/>
                <a:gd name="T8" fmla="*/ 0 w 12"/>
                <a:gd name="T9" fmla="*/ 22 h 23"/>
              </a:gdLst>
              <a:ahLst/>
              <a:cxnLst>
                <a:cxn ang="0">
                  <a:pos x="T0" y="T1"/>
                </a:cxn>
                <a:cxn ang="0">
                  <a:pos x="T2" y="T3"/>
                </a:cxn>
                <a:cxn ang="0">
                  <a:pos x="T4" y="T5"/>
                </a:cxn>
                <a:cxn ang="0">
                  <a:pos x="T6" y="T7"/>
                </a:cxn>
                <a:cxn ang="0">
                  <a:pos x="T8" y="T9"/>
                </a:cxn>
              </a:cxnLst>
              <a:rect l="0" t="0" r="r" b="b"/>
              <a:pathLst>
                <a:path w="12" h="23">
                  <a:moveTo>
                    <a:pt x="0" y="22"/>
                  </a:moveTo>
                  <a:cubicBezTo>
                    <a:pt x="1" y="23"/>
                    <a:pt x="1" y="23"/>
                    <a:pt x="1" y="23"/>
                  </a:cubicBezTo>
                  <a:cubicBezTo>
                    <a:pt x="4" y="12"/>
                    <a:pt x="12" y="1"/>
                    <a:pt x="12" y="1"/>
                  </a:cubicBezTo>
                  <a:cubicBezTo>
                    <a:pt x="11" y="0"/>
                    <a:pt x="11" y="0"/>
                    <a:pt x="11" y="0"/>
                  </a:cubicBezTo>
                  <a:cubicBezTo>
                    <a:pt x="11" y="0"/>
                    <a:pt x="3" y="11"/>
                    <a:pt x="0"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230"/>
            <p:cNvSpPr>
              <a:spLocks/>
            </p:cNvSpPr>
            <p:nvPr/>
          </p:nvSpPr>
          <p:spPr bwMode="auto">
            <a:xfrm>
              <a:off x="3611563" y="-2254250"/>
              <a:ext cx="14287" cy="95250"/>
            </a:xfrm>
            <a:custGeom>
              <a:avLst/>
              <a:gdLst>
                <a:gd name="T0" fmla="*/ 1 w 4"/>
                <a:gd name="T1" fmla="*/ 25 h 25"/>
                <a:gd name="T2" fmla="*/ 3 w 4"/>
                <a:gd name="T3" fmla="*/ 0 h 25"/>
                <a:gd name="T4" fmla="*/ 1 w 4"/>
                <a:gd name="T5" fmla="*/ 0 h 25"/>
                <a:gd name="T6" fmla="*/ 0 w 4"/>
                <a:gd name="T7" fmla="*/ 25 h 25"/>
                <a:gd name="T8" fmla="*/ 1 w 4"/>
                <a:gd name="T9" fmla="*/ 25 h 25"/>
              </a:gdLst>
              <a:ahLst/>
              <a:cxnLst>
                <a:cxn ang="0">
                  <a:pos x="T0" y="T1"/>
                </a:cxn>
                <a:cxn ang="0">
                  <a:pos x="T2" y="T3"/>
                </a:cxn>
                <a:cxn ang="0">
                  <a:pos x="T4" y="T5"/>
                </a:cxn>
                <a:cxn ang="0">
                  <a:pos x="T6" y="T7"/>
                </a:cxn>
                <a:cxn ang="0">
                  <a:pos x="T8" y="T9"/>
                </a:cxn>
              </a:cxnLst>
              <a:rect l="0" t="0" r="r" b="b"/>
              <a:pathLst>
                <a:path w="4" h="25">
                  <a:moveTo>
                    <a:pt x="1" y="25"/>
                  </a:moveTo>
                  <a:cubicBezTo>
                    <a:pt x="4" y="14"/>
                    <a:pt x="3" y="0"/>
                    <a:pt x="3" y="0"/>
                  </a:cubicBezTo>
                  <a:cubicBezTo>
                    <a:pt x="1" y="0"/>
                    <a:pt x="1" y="0"/>
                    <a:pt x="1" y="0"/>
                  </a:cubicBezTo>
                  <a:cubicBezTo>
                    <a:pt x="1" y="0"/>
                    <a:pt x="3" y="14"/>
                    <a:pt x="0" y="25"/>
                  </a:cubicBezTo>
                  <a:lnTo>
                    <a:pt x="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231"/>
            <p:cNvSpPr>
              <a:spLocks/>
            </p:cNvSpPr>
            <p:nvPr/>
          </p:nvSpPr>
          <p:spPr bwMode="auto">
            <a:xfrm>
              <a:off x="3611563" y="-2254250"/>
              <a:ext cx="60325" cy="30162"/>
            </a:xfrm>
            <a:custGeom>
              <a:avLst/>
              <a:gdLst>
                <a:gd name="T0" fmla="*/ 9 w 16"/>
                <a:gd name="T1" fmla="*/ 7 h 8"/>
                <a:gd name="T2" fmla="*/ 9 w 16"/>
                <a:gd name="T3" fmla="*/ 7 h 8"/>
                <a:gd name="T4" fmla="*/ 11 w 16"/>
                <a:gd name="T5" fmla="*/ 5 h 8"/>
                <a:gd name="T6" fmla="*/ 11 w 16"/>
                <a:gd name="T7" fmla="*/ 5 h 8"/>
                <a:gd name="T8" fmla="*/ 11 w 16"/>
                <a:gd name="T9" fmla="*/ 3 h 8"/>
                <a:gd name="T10" fmla="*/ 12 w 16"/>
                <a:gd name="T11" fmla="*/ 4 h 8"/>
                <a:gd name="T12" fmla="*/ 13 w 16"/>
                <a:gd name="T13" fmla="*/ 4 h 8"/>
                <a:gd name="T14" fmla="*/ 15 w 16"/>
                <a:gd name="T15" fmla="*/ 7 h 8"/>
                <a:gd name="T16" fmla="*/ 16 w 16"/>
                <a:gd name="T17" fmla="*/ 8 h 8"/>
                <a:gd name="T18" fmla="*/ 16 w 16"/>
                <a:gd name="T19" fmla="*/ 7 h 8"/>
                <a:gd name="T20" fmla="*/ 15 w 16"/>
                <a:gd name="T21" fmla="*/ 6 h 8"/>
                <a:gd name="T22" fmla="*/ 13 w 16"/>
                <a:gd name="T23" fmla="*/ 4 h 8"/>
                <a:gd name="T24" fmla="*/ 13 w 16"/>
                <a:gd name="T25" fmla="*/ 3 h 8"/>
                <a:gd name="T26" fmla="*/ 11 w 16"/>
                <a:gd name="T27" fmla="*/ 3 h 8"/>
                <a:gd name="T28" fmla="*/ 10 w 16"/>
                <a:gd name="T29" fmla="*/ 4 h 8"/>
                <a:gd name="T30" fmla="*/ 10 w 16"/>
                <a:gd name="T31" fmla="*/ 5 h 8"/>
                <a:gd name="T32" fmla="*/ 9 w 16"/>
                <a:gd name="T33" fmla="*/ 6 h 8"/>
                <a:gd name="T34" fmla="*/ 9 w 16"/>
                <a:gd name="T35" fmla="*/ 6 h 8"/>
                <a:gd name="T36" fmla="*/ 9 w 16"/>
                <a:gd name="T37" fmla="*/ 5 h 8"/>
                <a:gd name="T38" fmla="*/ 8 w 16"/>
                <a:gd name="T39" fmla="*/ 4 h 8"/>
                <a:gd name="T40" fmla="*/ 6 w 16"/>
                <a:gd name="T41" fmla="*/ 4 h 8"/>
                <a:gd name="T42" fmla="*/ 6 w 16"/>
                <a:gd name="T43" fmla="*/ 4 h 8"/>
                <a:gd name="T44" fmla="*/ 5 w 16"/>
                <a:gd name="T45" fmla="*/ 4 h 8"/>
                <a:gd name="T46" fmla="*/ 0 w 16"/>
                <a:gd name="T47" fmla="*/ 0 h 8"/>
                <a:gd name="T48" fmla="*/ 0 w 16"/>
                <a:gd name="T49" fmla="*/ 1 h 8"/>
                <a:gd name="T50" fmla="*/ 5 w 16"/>
                <a:gd name="T51" fmla="*/ 5 h 8"/>
                <a:gd name="T52" fmla="*/ 7 w 16"/>
                <a:gd name="T53" fmla="*/ 5 h 8"/>
                <a:gd name="T54" fmla="*/ 7 w 16"/>
                <a:gd name="T55" fmla="*/ 4 h 8"/>
                <a:gd name="T56" fmla="*/ 7 w 16"/>
                <a:gd name="T57" fmla="*/ 4 h 8"/>
                <a:gd name="T58" fmla="*/ 7 w 16"/>
                <a:gd name="T59" fmla="*/ 4 h 8"/>
                <a:gd name="T60" fmla="*/ 8 w 16"/>
                <a:gd name="T61" fmla="*/ 5 h 8"/>
                <a:gd name="T62" fmla="*/ 8 w 16"/>
                <a:gd name="T63" fmla="*/ 6 h 8"/>
                <a:gd name="T64" fmla="*/ 9 w 16"/>
                <a:gd name="T6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8">
                  <a:moveTo>
                    <a:pt x="9" y="7"/>
                  </a:moveTo>
                  <a:cubicBezTo>
                    <a:pt x="9" y="7"/>
                    <a:pt x="9" y="7"/>
                    <a:pt x="9" y="7"/>
                  </a:cubicBezTo>
                  <a:cubicBezTo>
                    <a:pt x="10" y="7"/>
                    <a:pt x="10" y="6"/>
                    <a:pt x="11" y="5"/>
                  </a:cubicBezTo>
                  <a:cubicBezTo>
                    <a:pt x="11" y="5"/>
                    <a:pt x="11" y="5"/>
                    <a:pt x="11" y="5"/>
                  </a:cubicBezTo>
                  <a:cubicBezTo>
                    <a:pt x="11" y="4"/>
                    <a:pt x="11" y="3"/>
                    <a:pt x="11" y="3"/>
                  </a:cubicBezTo>
                  <a:cubicBezTo>
                    <a:pt x="12" y="4"/>
                    <a:pt x="12" y="4"/>
                    <a:pt x="12" y="4"/>
                  </a:cubicBezTo>
                  <a:cubicBezTo>
                    <a:pt x="13" y="4"/>
                    <a:pt x="13" y="4"/>
                    <a:pt x="13" y="4"/>
                  </a:cubicBezTo>
                  <a:cubicBezTo>
                    <a:pt x="13" y="5"/>
                    <a:pt x="14" y="6"/>
                    <a:pt x="15" y="7"/>
                  </a:cubicBezTo>
                  <a:cubicBezTo>
                    <a:pt x="15" y="7"/>
                    <a:pt x="15" y="8"/>
                    <a:pt x="16" y="8"/>
                  </a:cubicBezTo>
                  <a:cubicBezTo>
                    <a:pt x="16" y="7"/>
                    <a:pt x="16" y="7"/>
                    <a:pt x="16" y="7"/>
                  </a:cubicBezTo>
                  <a:cubicBezTo>
                    <a:pt x="16" y="7"/>
                    <a:pt x="16" y="7"/>
                    <a:pt x="15" y="6"/>
                  </a:cubicBezTo>
                  <a:cubicBezTo>
                    <a:pt x="15" y="5"/>
                    <a:pt x="14" y="4"/>
                    <a:pt x="13" y="4"/>
                  </a:cubicBezTo>
                  <a:cubicBezTo>
                    <a:pt x="13" y="3"/>
                    <a:pt x="13" y="3"/>
                    <a:pt x="13" y="3"/>
                  </a:cubicBezTo>
                  <a:cubicBezTo>
                    <a:pt x="12" y="3"/>
                    <a:pt x="12" y="2"/>
                    <a:pt x="11" y="3"/>
                  </a:cubicBezTo>
                  <a:cubicBezTo>
                    <a:pt x="10" y="3"/>
                    <a:pt x="10" y="4"/>
                    <a:pt x="10" y="4"/>
                  </a:cubicBezTo>
                  <a:cubicBezTo>
                    <a:pt x="10" y="5"/>
                    <a:pt x="10" y="5"/>
                    <a:pt x="10" y="5"/>
                  </a:cubicBezTo>
                  <a:cubicBezTo>
                    <a:pt x="9" y="6"/>
                    <a:pt x="9" y="6"/>
                    <a:pt x="9" y="6"/>
                  </a:cubicBezTo>
                  <a:cubicBezTo>
                    <a:pt x="9" y="6"/>
                    <a:pt x="9" y="6"/>
                    <a:pt x="9" y="6"/>
                  </a:cubicBezTo>
                  <a:cubicBezTo>
                    <a:pt x="9" y="5"/>
                    <a:pt x="9" y="5"/>
                    <a:pt x="9" y="5"/>
                  </a:cubicBezTo>
                  <a:cubicBezTo>
                    <a:pt x="8" y="4"/>
                    <a:pt x="8" y="4"/>
                    <a:pt x="8" y="4"/>
                  </a:cubicBezTo>
                  <a:cubicBezTo>
                    <a:pt x="7" y="3"/>
                    <a:pt x="7" y="3"/>
                    <a:pt x="6" y="4"/>
                  </a:cubicBezTo>
                  <a:cubicBezTo>
                    <a:pt x="6" y="4"/>
                    <a:pt x="6" y="4"/>
                    <a:pt x="6" y="4"/>
                  </a:cubicBezTo>
                  <a:cubicBezTo>
                    <a:pt x="6" y="4"/>
                    <a:pt x="5" y="4"/>
                    <a:pt x="5" y="4"/>
                  </a:cubicBezTo>
                  <a:cubicBezTo>
                    <a:pt x="3" y="3"/>
                    <a:pt x="1" y="2"/>
                    <a:pt x="0" y="0"/>
                  </a:cubicBezTo>
                  <a:cubicBezTo>
                    <a:pt x="0" y="1"/>
                    <a:pt x="0" y="1"/>
                    <a:pt x="0" y="1"/>
                  </a:cubicBezTo>
                  <a:cubicBezTo>
                    <a:pt x="1" y="2"/>
                    <a:pt x="3" y="4"/>
                    <a:pt x="5" y="5"/>
                  </a:cubicBezTo>
                  <a:cubicBezTo>
                    <a:pt x="5" y="5"/>
                    <a:pt x="6" y="5"/>
                    <a:pt x="7" y="5"/>
                  </a:cubicBezTo>
                  <a:cubicBezTo>
                    <a:pt x="7" y="4"/>
                    <a:pt x="7" y="4"/>
                    <a:pt x="7" y="4"/>
                  </a:cubicBezTo>
                  <a:cubicBezTo>
                    <a:pt x="7" y="4"/>
                    <a:pt x="7" y="4"/>
                    <a:pt x="7" y="4"/>
                  </a:cubicBezTo>
                  <a:cubicBezTo>
                    <a:pt x="7" y="4"/>
                    <a:pt x="7" y="4"/>
                    <a:pt x="7" y="4"/>
                  </a:cubicBezTo>
                  <a:cubicBezTo>
                    <a:pt x="7" y="4"/>
                    <a:pt x="8" y="5"/>
                    <a:pt x="8" y="5"/>
                  </a:cubicBezTo>
                  <a:cubicBezTo>
                    <a:pt x="8" y="6"/>
                    <a:pt x="8" y="6"/>
                    <a:pt x="8" y="6"/>
                  </a:cubicBezTo>
                  <a:cubicBezTo>
                    <a:pt x="8" y="6"/>
                    <a:pt x="9" y="7"/>
                    <a:pt x="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232"/>
            <p:cNvSpPr>
              <a:spLocks/>
            </p:cNvSpPr>
            <p:nvPr/>
          </p:nvSpPr>
          <p:spPr bwMode="auto">
            <a:xfrm>
              <a:off x="3570288" y="-2163763"/>
              <a:ext cx="52387" cy="71437"/>
            </a:xfrm>
            <a:custGeom>
              <a:avLst/>
              <a:gdLst>
                <a:gd name="T0" fmla="*/ 4 w 14"/>
                <a:gd name="T1" fmla="*/ 17 h 19"/>
                <a:gd name="T2" fmla="*/ 1 w 14"/>
                <a:gd name="T3" fmla="*/ 12 h 19"/>
                <a:gd name="T4" fmla="*/ 3 w 14"/>
                <a:gd name="T5" fmla="*/ 3 h 19"/>
                <a:gd name="T6" fmla="*/ 8 w 14"/>
                <a:gd name="T7" fmla="*/ 0 h 19"/>
                <a:gd name="T8" fmla="*/ 14 w 14"/>
                <a:gd name="T9" fmla="*/ 2 h 19"/>
                <a:gd name="T10" fmla="*/ 9 w 14"/>
                <a:gd name="T11" fmla="*/ 19 h 19"/>
                <a:gd name="T12" fmla="*/ 4 w 14"/>
                <a:gd name="T13" fmla="*/ 1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4" y="17"/>
                  </a:moveTo>
                  <a:cubicBezTo>
                    <a:pt x="2" y="17"/>
                    <a:pt x="0" y="14"/>
                    <a:pt x="1" y="12"/>
                  </a:cubicBezTo>
                  <a:cubicBezTo>
                    <a:pt x="3" y="3"/>
                    <a:pt x="3" y="3"/>
                    <a:pt x="3" y="3"/>
                  </a:cubicBezTo>
                  <a:cubicBezTo>
                    <a:pt x="4" y="1"/>
                    <a:pt x="6" y="0"/>
                    <a:pt x="8" y="0"/>
                  </a:cubicBezTo>
                  <a:cubicBezTo>
                    <a:pt x="14" y="2"/>
                    <a:pt x="14" y="2"/>
                    <a:pt x="14" y="2"/>
                  </a:cubicBezTo>
                  <a:cubicBezTo>
                    <a:pt x="9" y="19"/>
                    <a:pt x="9" y="19"/>
                    <a:pt x="9" y="19"/>
                  </a:cubicBezTo>
                  <a:lnTo>
                    <a:pt x="4" y="17"/>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233"/>
            <p:cNvSpPr>
              <a:spLocks/>
            </p:cNvSpPr>
            <p:nvPr/>
          </p:nvSpPr>
          <p:spPr bwMode="auto">
            <a:xfrm>
              <a:off x="3584575" y="-2155825"/>
              <a:ext cx="68262" cy="22225"/>
            </a:xfrm>
            <a:custGeom>
              <a:avLst/>
              <a:gdLst>
                <a:gd name="T0" fmla="*/ 0 w 43"/>
                <a:gd name="T1" fmla="*/ 5 h 14"/>
                <a:gd name="T2" fmla="*/ 41 w 43"/>
                <a:gd name="T3" fmla="*/ 14 h 14"/>
                <a:gd name="T4" fmla="*/ 43 w 43"/>
                <a:gd name="T5" fmla="*/ 9 h 14"/>
                <a:gd name="T6" fmla="*/ 3 w 43"/>
                <a:gd name="T7" fmla="*/ 0 h 14"/>
                <a:gd name="T8" fmla="*/ 0 w 43"/>
                <a:gd name="T9" fmla="*/ 5 h 14"/>
              </a:gdLst>
              <a:ahLst/>
              <a:cxnLst>
                <a:cxn ang="0">
                  <a:pos x="T0" y="T1"/>
                </a:cxn>
                <a:cxn ang="0">
                  <a:pos x="T2" y="T3"/>
                </a:cxn>
                <a:cxn ang="0">
                  <a:pos x="T4" y="T5"/>
                </a:cxn>
                <a:cxn ang="0">
                  <a:pos x="T6" y="T7"/>
                </a:cxn>
                <a:cxn ang="0">
                  <a:pos x="T8" y="T9"/>
                </a:cxn>
              </a:cxnLst>
              <a:rect l="0" t="0" r="r" b="b"/>
              <a:pathLst>
                <a:path w="43" h="14">
                  <a:moveTo>
                    <a:pt x="0" y="5"/>
                  </a:moveTo>
                  <a:lnTo>
                    <a:pt x="41" y="14"/>
                  </a:lnTo>
                  <a:lnTo>
                    <a:pt x="43" y="9"/>
                  </a:lnTo>
                  <a:lnTo>
                    <a:pt x="3" y="0"/>
                  </a:lnTo>
                  <a:lnTo>
                    <a:pt x="0" y="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234"/>
            <p:cNvSpPr>
              <a:spLocks/>
            </p:cNvSpPr>
            <p:nvPr/>
          </p:nvSpPr>
          <p:spPr bwMode="auto">
            <a:xfrm>
              <a:off x="3581400" y="-2144713"/>
              <a:ext cx="68262" cy="26987"/>
            </a:xfrm>
            <a:custGeom>
              <a:avLst/>
              <a:gdLst>
                <a:gd name="T0" fmla="*/ 0 w 43"/>
                <a:gd name="T1" fmla="*/ 5 h 17"/>
                <a:gd name="T2" fmla="*/ 40 w 43"/>
                <a:gd name="T3" fmla="*/ 17 h 17"/>
                <a:gd name="T4" fmla="*/ 43 w 43"/>
                <a:gd name="T5" fmla="*/ 12 h 17"/>
                <a:gd name="T6" fmla="*/ 2 w 43"/>
                <a:gd name="T7" fmla="*/ 0 h 17"/>
                <a:gd name="T8" fmla="*/ 0 w 43"/>
                <a:gd name="T9" fmla="*/ 5 h 17"/>
              </a:gdLst>
              <a:ahLst/>
              <a:cxnLst>
                <a:cxn ang="0">
                  <a:pos x="T0" y="T1"/>
                </a:cxn>
                <a:cxn ang="0">
                  <a:pos x="T2" y="T3"/>
                </a:cxn>
                <a:cxn ang="0">
                  <a:pos x="T4" y="T5"/>
                </a:cxn>
                <a:cxn ang="0">
                  <a:pos x="T6" y="T7"/>
                </a:cxn>
                <a:cxn ang="0">
                  <a:pos x="T8" y="T9"/>
                </a:cxn>
              </a:cxnLst>
              <a:rect l="0" t="0" r="r" b="b"/>
              <a:pathLst>
                <a:path w="43" h="17">
                  <a:moveTo>
                    <a:pt x="0" y="5"/>
                  </a:moveTo>
                  <a:lnTo>
                    <a:pt x="40" y="17"/>
                  </a:lnTo>
                  <a:lnTo>
                    <a:pt x="43" y="12"/>
                  </a:lnTo>
                  <a:lnTo>
                    <a:pt x="2" y="0"/>
                  </a:lnTo>
                  <a:lnTo>
                    <a:pt x="0" y="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235"/>
            <p:cNvSpPr>
              <a:spLocks/>
            </p:cNvSpPr>
            <p:nvPr/>
          </p:nvSpPr>
          <p:spPr bwMode="auto">
            <a:xfrm>
              <a:off x="3578225" y="-2128838"/>
              <a:ext cx="66675" cy="22225"/>
            </a:xfrm>
            <a:custGeom>
              <a:avLst/>
              <a:gdLst>
                <a:gd name="T0" fmla="*/ 0 w 42"/>
                <a:gd name="T1" fmla="*/ 4 h 14"/>
                <a:gd name="T2" fmla="*/ 42 w 42"/>
                <a:gd name="T3" fmla="*/ 14 h 14"/>
                <a:gd name="T4" fmla="*/ 42 w 42"/>
                <a:gd name="T5" fmla="*/ 11 h 14"/>
                <a:gd name="T6" fmla="*/ 2 w 42"/>
                <a:gd name="T7" fmla="*/ 0 h 14"/>
                <a:gd name="T8" fmla="*/ 0 w 42"/>
                <a:gd name="T9" fmla="*/ 4 h 14"/>
              </a:gdLst>
              <a:ahLst/>
              <a:cxnLst>
                <a:cxn ang="0">
                  <a:pos x="T0" y="T1"/>
                </a:cxn>
                <a:cxn ang="0">
                  <a:pos x="T2" y="T3"/>
                </a:cxn>
                <a:cxn ang="0">
                  <a:pos x="T4" y="T5"/>
                </a:cxn>
                <a:cxn ang="0">
                  <a:pos x="T6" y="T7"/>
                </a:cxn>
                <a:cxn ang="0">
                  <a:pos x="T8" y="T9"/>
                </a:cxn>
              </a:cxnLst>
              <a:rect l="0" t="0" r="r" b="b"/>
              <a:pathLst>
                <a:path w="42" h="14">
                  <a:moveTo>
                    <a:pt x="0" y="4"/>
                  </a:moveTo>
                  <a:lnTo>
                    <a:pt x="42" y="14"/>
                  </a:lnTo>
                  <a:lnTo>
                    <a:pt x="42" y="11"/>
                  </a:lnTo>
                  <a:lnTo>
                    <a:pt x="2" y="0"/>
                  </a:lnTo>
                  <a:lnTo>
                    <a:pt x="0" y="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236"/>
            <p:cNvSpPr>
              <a:spLocks/>
            </p:cNvSpPr>
            <p:nvPr/>
          </p:nvSpPr>
          <p:spPr bwMode="auto">
            <a:xfrm>
              <a:off x="3573463" y="-2117725"/>
              <a:ext cx="68262" cy="25400"/>
            </a:xfrm>
            <a:custGeom>
              <a:avLst/>
              <a:gdLst>
                <a:gd name="T0" fmla="*/ 0 w 43"/>
                <a:gd name="T1" fmla="*/ 4 h 16"/>
                <a:gd name="T2" fmla="*/ 43 w 43"/>
                <a:gd name="T3" fmla="*/ 16 h 16"/>
                <a:gd name="T4" fmla="*/ 43 w 43"/>
                <a:gd name="T5" fmla="*/ 12 h 16"/>
                <a:gd name="T6" fmla="*/ 3 w 43"/>
                <a:gd name="T7" fmla="*/ 0 h 16"/>
                <a:gd name="T8" fmla="*/ 0 w 43"/>
                <a:gd name="T9" fmla="*/ 4 h 16"/>
              </a:gdLst>
              <a:ahLst/>
              <a:cxnLst>
                <a:cxn ang="0">
                  <a:pos x="T0" y="T1"/>
                </a:cxn>
                <a:cxn ang="0">
                  <a:pos x="T2" y="T3"/>
                </a:cxn>
                <a:cxn ang="0">
                  <a:pos x="T4" y="T5"/>
                </a:cxn>
                <a:cxn ang="0">
                  <a:pos x="T6" y="T7"/>
                </a:cxn>
                <a:cxn ang="0">
                  <a:pos x="T8" y="T9"/>
                </a:cxn>
              </a:cxnLst>
              <a:rect l="0" t="0" r="r" b="b"/>
              <a:pathLst>
                <a:path w="43" h="16">
                  <a:moveTo>
                    <a:pt x="0" y="4"/>
                  </a:moveTo>
                  <a:lnTo>
                    <a:pt x="43" y="16"/>
                  </a:lnTo>
                  <a:lnTo>
                    <a:pt x="43" y="12"/>
                  </a:lnTo>
                  <a:lnTo>
                    <a:pt x="3" y="0"/>
                  </a:lnTo>
                  <a:lnTo>
                    <a:pt x="0" y="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237"/>
            <p:cNvSpPr>
              <a:spLocks/>
            </p:cNvSpPr>
            <p:nvPr/>
          </p:nvSpPr>
          <p:spPr bwMode="auto">
            <a:xfrm>
              <a:off x="3589338" y="-2328863"/>
              <a:ext cx="74612" cy="52387"/>
            </a:xfrm>
            <a:custGeom>
              <a:avLst/>
              <a:gdLst>
                <a:gd name="T0" fmla="*/ 0 w 20"/>
                <a:gd name="T1" fmla="*/ 14 h 14"/>
                <a:gd name="T2" fmla="*/ 2 w 20"/>
                <a:gd name="T3" fmla="*/ 14 h 14"/>
                <a:gd name="T4" fmla="*/ 20 w 20"/>
                <a:gd name="T5" fmla="*/ 3 h 14"/>
                <a:gd name="T6" fmla="*/ 20 w 20"/>
                <a:gd name="T7" fmla="*/ 1 h 14"/>
                <a:gd name="T8" fmla="*/ 0 w 20"/>
                <a:gd name="T9" fmla="*/ 14 h 14"/>
              </a:gdLst>
              <a:ahLst/>
              <a:cxnLst>
                <a:cxn ang="0">
                  <a:pos x="T0" y="T1"/>
                </a:cxn>
                <a:cxn ang="0">
                  <a:pos x="T2" y="T3"/>
                </a:cxn>
                <a:cxn ang="0">
                  <a:pos x="T4" y="T5"/>
                </a:cxn>
                <a:cxn ang="0">
                  <a:pos x="T6" y="T7"/>
                </a:cxn>
                <a:cxn ang="0">
                  <a:pos x="T8" y="T9"/>
                </a:cxn>
              </a:cxnLst>
              <a:rect l="0" t="0" r="r" b="b"/>
              <a:pathLst>
                <a:path w="20" h="14">
                  <a:moveTo>
                    <a:pt x="0" y="14"/>
                  </a:moveTo>
                  <a:cubicBezTo>
                    <a:pt x="2" y="14"/>
                    <a:pt x="2" y="14"/>
                    <a:pt x="2" y="14"/>
                  </a:cubicBezTo>
                  <a:cubicBezTo>
                    <a:pt x="5" y="2"/>
                    <a:pt x="16" y="2"/>
                    <a:pt x="20" y="3"/>
                  </a:cubicBezTo>
                  <a:cubicBezTo>
                    <a:pt x="20" y="1"/>
                    <a:pt x="20" y="1"/>
                    <a:pt x="20" y="1"/>
                  </a:cubicBezTo>
                  <a:cubicBezTo>
                    <a:pt x="16" y="0"/>
                    <a:pt x="4" y="0"/>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62" name="Freeform 238"/>
          <p:cNvSpPr>
            <a:spLocks noEditPoints="1"/>
          </p:cNvSpPr>
          <p:nvPr/>
        </p:nvSpPr>
        <p:spPr bwMode="auto">
          <a:xfrm>
            <a:off x="970833" y="3030287"/>
            <a:ext cx="981075" cy="738187"/>
          </a:xfrm>
          <a:custGeom>
            <a:avLst/>
            <a:gdLst>
              <a:gd name="T0" fmla="*/ 227 w 261"/>
              <a:gd name="T1" fmla="*/ 119 h 196"/>
              <a:gd name="T2" fmla="*/ 260 w 261"/>
              <a:gd name="T3" fmla="*/ 96 h 196"/>
              <a:gd name="T4" fmla="*/ 237 w 261"/>
              <a:gd name="T5" fmla="*/ 80 h 196"/>
              <a:gd name="T6" fmla="*/ 241 w 261"/>
              <a:gd name="T7" fmla="*/ 62 h 196"/>
              <a:gd name="T8" fmla="*/ 222 w 261"/>
              <a:gd name="T9" fmla="*/ 56 h 196"/>
              <a:gd name="T10" fmla="*/ 223 w 261"/>
              <a:gd name="T11" fmla="*/ 35 h 196"/>
              <a:gd name="T12" fmla="*/ 201 w 261"/>
              <a:gd name="T13" fmla="*/ 35 h 196"/>
              <a:gd name="T14" fmla="*/ 193 w 261"/>
              <a:gd name="T15" fmla="*/ 7 h 196"/>
              <a:gd name="T16" fmla="*/ 154 w 261"/>
              <a:gd name="T17" fmla="*/ 11 h 196"/>
              <a:gd name="T18" fmla="*/ 151 w 261"/>
              <a:gd name="T19" fmla="*/ 11 h 196"/>
              <a:gd name="T20" fmla="*/ 113 w 261"/>
              <a:gd name="T21" fmla="*/ 16 h 196"/>
              <a:gd name="T22" fmla="*/ 110 w 261"/>
              <a:gd name="T23" fmla="*/ 17 h 196"/>
              <a:gd name="T24" fmla="*/ 70 w 261"/>
              <a:gd name="T25" fmla="*/ 18 h 196"/>
              <a:gd name="T26" fmla="*/ 75 w 261"/>
              <a:gd name="T27" fmla="*/ 43 h 196"/>
              <a:gd name="T28" fmla="*/ 52 w 261"/>
              <a:gd name="T29" fmla="*/ 26 h 196"/>
              <a:gd name="T30" fmla="*/ 39 w 261"/>
              <a:gd name="T31" fmla="*/ 45 h 196"/>
              <a:gd name="T32" fmla="*/ 36 w 261"/>
              <a:gd name="T33" fmla="*/ 48 h 196"/>
              <a:gd name="T34" fmla="*/ 21 w 261"/>
              <a:gd name="T35" fmla="*/ 74 h 196"/>
              <a:gd name="T36" fmla="*/ 20 w 261"/>
              <a:gd name="T37" fmla="*/ 77 h 196"/>
              <a:gd name="T38" fmla="*/ 16 w 261"/>
              <a:gd name="T39" fmla="*/ 115 h 196"/>
              <a:gd name="T40" fmla="*/ 39 w 261"/>
              <a:gd name="T41" fmla="*/ 105 h 196"/>
              <a:gd name="T42" fmla="*/ 29 w 261"/>
              <a:gd name="T43" fmla="*/ 131 h 196"/>
              <a:gd name="T44" fmla="*/ 59 w 261"/>
              <a:gd name="T45" fmla="*/ 131 h 196"/>
              <a:gd name="T46" fmla="*/ 63 w 261"/>
              <a:gd name="T47" fmla="*/ 132 h 196"/>
              <a:gd name="T48" fmla="*/ 80 w 261"/>
              <a:gd name="T49" fmla="*/ 148 h 196"/>
              <a:gd name="T50" fmla="*/ 115 w 261"/>
              <a:gd name="T51" fmla="*/ 150 h 196"/>
              <a:gd name="T52" fmla="*/ 127 w 261"/>
              <a:gd name="T53" fmla="*/ 160 h 196"/>
              <a:gd name="T54" fmla="*/ 165 w 261"/>
              <a:gd name="T55" fmla="*/ 149 h 196"/>
              <a:gd name="T56" fmla="*/ 182 w 261"/>
              <a:gd name="T57" fmla="*/ 134 h 196"/>
              <a:gd name="T58" fmla="*/ 195 w 261"/>
              <a:gd name="T59" fmla="*/ 129 h 196"/>
              <a:gd name="T60" fmla="*/ 184 w 261"/>
              <a:gd name="T61" fmla="*/ 151 h 196"/>
              <a:gd name="T62" fmla="*/ 181 w 261"/>
              <a:gd name="T63" fmla="*/ 153 h 196"/>
              <a:gd name="T64" fmla="*/ 161 w 261"/>
              <a:gd name="T65" fmla="*/ 160 h 196"/>
              <a:gd name="T66" fmla="*/ 161 w 261"/>
              <a:gd name="T67" fmla="*/ 163 h 196"/>
              <a:gd name="T68" fmla="*/ 186 w 261"/>
              <a:gd name="T69" fmla="*/ 174 h 196"/>
              <a:gd name="T70" fmla="*/ 189 w 261"/>
              <a:gd name="T71" fmla="*/ 176 h 196"/>
              <a:gd name="T72" fmla="*/ 205 w 261"/>
              <a:gd name="T73" fmla="*/ 196 h 196"/>
              <a:gd name="T74" fmla="*/ 219 w 261"/>
              <a:gd name="T75" fmla="*/ 180 h 196"/>
              <a:gd name="T76" fmla="*/ 222 w 261"/>
              <a:gd name="T77" fmla="*/ 178 h 196"/>
              <a:gd name="T78" fmla="*/ 251 w 261"/>
              <a:gd name="T79" fmla="*/ 170 h 196"/>
              <a:gd name="T80" fmla="*/ 244 w 261"/>
              <a:gd name="T81" fmla="*/ 142 h 196"/>
              <a:gd name="T82" fmla="*/ 258 w 261"/>
              <a:gd name="T83" fmla="*/ 130 h 196"/>
              <a:gd name="T84" fmla="*/ 182 w 261"/>
              <a:gd name="T85" fmla="*/ 115 h 196"/>
              <a:gd name="T86" fmla="*/ 180 w 261"/>
              <a:gd name="T87" fmla="*/ 81 h 196"/>
              <a:gd name="T88" fmla="*/ 153 w 261"/>
              <a:gd name="T89" fmla="*/ 79 h 196"/>
              <a:gd name="T90" fmla="*/ 142 w 261"/>
              <a:gd name="T91" fmla="*/ 59 h 196"/>
              <a:gd name="T92" fmla="*/ 126 w 261"/>
              <a:gd name="T93" fmla="*/ 69 h 196"/>
              <a:gd name="T94" fmla="*/ 107 w 261"/>
              <a:gd name="T95" fmla="*/ 56 h 196"/>
              <a:gd name="T96" fmla="*/ 95 w 261"/>
              <a:gd name="T97" fmla="*/ 75 h 196"/>
              <a:gd name="T98" fmla="*/ 75 w 261"/>
              <a:gd name="T99" fmla="*/ 72 h 196"/>
              <a:gd name="T100" fmla="*/ 64 w 261"/>
              <a:gd name="T101" fmla="*/ 87 h 196"/>
              <a:gd name="T102" fmla="*/ 91 w 261"/>
              <a:gd name="T103" fmla="*/ 68 h 196"/>
              <a:gd name="T104" fmla="*/ 126 w 261"/>
              <a:gd name="T105" fmla="*/ 61 h 196"/>
              <a:gd name="T106" fmla="*/ 156 w 261"/>
              <a:gd name="T107" fmla="*/ 73 h 196"/>
              <a:gd name="T108" fmla="*/ 182 w 261"/>
              <a:gd name="T109" fmla="*/ 11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 h="196">
                <a:moveTo>
                  <a:pt x="242" y="119"/>
                </a:moveTo>
                <a:cubicBezTo>
                  <a:pt x="227" y="119"/>
                  <a:pt x="227" y="119"/>
                  <a:pt x="227" y="119"/>
                </a:cubicBezTo>
                <a:cubicBezTo>
                  <a:pt x="242" y="116"/>
                  <a:pt x="242" y="116"/>
                  <a:pt x="242" y="116"/>
                </a:cubicBezTo>
                <a:cubicBezTo>
                  <a:pt x="255" y="112"/>
                  <a:pt x="261" y="103"/>
                  <a:pt x="260" y="96"/>
                </a:cubicBezTo>
                <a:cubicBezTo>
                  <a:pt x="259" y="89"/>
                  <a:pt x="253" y="81"/>
                  <a:pt x="241" y="81"/>
                </a:cubicBezTo>
                <a:cubicBezTo>
                  <a:pt x="237" y="80"/>
                  <a:pt x="237" y="80"/>
                  <a:pt x="237" y="80"/>
                </a:cubicBezTo>
                <a:cubicBezTo>
                  <a:pt x="239" y="77"/>
                  <a:pt x="239" y="77"/>
                  <a:pt x="239" y="77"/>
                </a:cubicBezTo>
                <a:cubicBezTo>
                  <a:pt x="243" y="73"/>
                  <a:pt x="244" y="67"/>
                  <a:pt x="241" y="62"/>
                </a:cubicBezTo>
                <a:cubicBezTo>
                  <a:pt x="239" y="56"/>
                  <a:pt x="232" y="52"/>
                  <a:pt x="227" y="54"/>
                </a:cubicBezTo>
                <a:cubicBezTo>
                  <a:pt x="222" y="56"/>
                  <a:pt x="222" y="56"/>
                  <a:pt x="222" y="56"/>
                </a:cubicBezTo>
                <a:cubicBezTo>
                  <a:pt x="224" y="51"/>
                  <a:pt x="224" y="51"/>
                  <a:pt x="224" y="51"/>
                </a:cubicBezTo>
                <a:cubicBezTo>
                  <a:pt x="226" y="46"/>
                  <a:pt x="226" y="40"/>
                  <a:pt x="223" y="35"/>
                </a:cubicBezTo>
                <a:cubicBezTo>
                  <a:pt x="219" y="29"/>
                  <a:pt x="212" y="28"/>
                  <a:pt x="204" y="33"/>
                </a:cubicBezTo>
                <a:cubicBezTo>
                  <a:pt x="201" y="35"/>
                  <a:pt x="201" y="35"/>
                  <a:pt x="201" y="35"/>
                </a:cubicBezTo>
                <a:cubicBezTo>
                  <a:pt x="201" y="31"/>
                  <a:pt x="201" y="31"/>
                  <a:pt x="201" y="31"/>
                </a:cubicBezTo>
                <a:cubicBezTo>
                  <a:pt x="201" y="21"/>
                  <a:pt x="199" y="13"/>
                  <a:pt x="193" y="7"/>
                </a:cubicBezTo>
                <a:cubicBezTo>
                  <a:pt x="189" y="3"/>
                  <a:pt x="183" y="0"/>
                  <a:pt x="176" y="0"/>
                </a:cubicBezTo>
                <a:cubicBezTo>
                  <a:pt x="166" y="0"/>
                  <a:pt x="157" y="5"/>
                  <a:pt x="154" y="11"/>
                </a:cubicBezTo>
                <a:cubicBezTo>
                  <a:pt x="152" y="15"/>
                  <a:pt x="152" y="15"/>
                  <a:pt x="152" y="15"/>
                </a:cubicBezTo>
                <a:cubicBezTo>
                  <a:pt x="151" y="11"/>
                  <a:pt x="151" y="11"/>
                  <a:pt x="151" y="11"/>
                </a:cubicBezTo>
                <a:cubicBezTo>
                  <a:pt x="147" y="5"/>
                  <a:pt x="140" y="1"/>
                  <a:pt x="133" y="1"/>
                </a:cubicBezTo>
                <a:cubicBezTo>
                  <a:pt x="125" y="1"/>
                  <a:pt x="115" y="6"/>
                  <a:pt x="113" y="16"/>
                </a:cubicBezTo>
                <a:cubicBezTo>
                  <a:pt x="112" y="19"/>
                  <a:pt x="112" y="19"/>
                  <a:pt x="112" y="19"/>
                </a:cubicBezTo>
                <a:cubicBezTo>
                  <a:pt x="110" y="17"/>
                  <a:pt x="110" y="17"/>
                  <a:pt x="110" y="17"/>
                </a:cubicBezTo>
                <a:cubicBezTo>
                  <a:pt x="105" y="12"/>
                  <a:pt x="98" y="9"/>
                  <a:pt x="90" y="9"/>
                </a:cubicBezTo>
                <a:cubicBezTo>
                  <a:pt x="82" y="9"/>
                  <a:pt x="74" y="13"/>
                  <a:pt x="70" y="18"/>
                </a:cubicBezTo>
                <a:cubicBezTo>
                  <a:pt x="68" y="22"/>
                  <a:pt x="68" y="27"/>
                  <a:pt x="70" y="32"/>
                </a:cubicBezTo>
                <a:cubicBezTo>
                  <a:pt x="75" y="43"/>
                  <a:pt x="75" y="43"/>
                  <a:pt x="75" y="43"/>
                </a:cubicBezTo>
                <a:cubicBezTo>
                  <a:pt x="67" y="34"/>
                  <a:pt x="67" y="34"/>
                  <a:pt x="67" y="34"/>
                </a:cubicBezTo>
                <a:cubicBezTo>
                  <a:pt x="62" y="29"/>
                  <a:pt x="57" y="26"/>
                  <a:pt x="52" y="26"/>
                </a:cubicBezTo>
                <a:cubicBezTo>
                  <a:pt x="48" y="26"/>
                  <a:pt x="44" y="28"/>
                  <a:pt x="42" y="32"/>
                </a:cubicBezTo>
                <a:cubicBezTo>
                  <a:pt x="38" y="35"/>
                  <a:pt x="37" y="41"/>
                  <a:pt x="39" y="45"/>
                </a:cubicBezTo>
                <a:cubicBezTo>
                  <a:pt x="39" y="49"/>
                  <a:pt x="39" y="49"/>
                  <a:pt x="39" y="49"/>
                </a:cubicBezTo>
                <a:cubicBezTo>
                  <a:pt x="36" y="48"/>
                  <a:pt x="36" y="48"/>
                  <a:pt x="36" y="48"/>
                </a:cubicBezTo>
                <a:cubicBezTo>
                  <a:pt x="28" y="46"/>
                  <a:pt x="20" y="50"/>
                  <a:pt x="17" y="58"/>
                </a:cubicBezTo>
                <a:cubicBezTo>
                  <a:pt x="15" y="63"/>
                  <a:pt x="16" y="69"/>
                  <a:pt x="21" y="74"/>
                </a:cubicBezTo>
                <a:cubicBezTo>
                  <a:pt x="24" y="77"/>
                  <a:pt x="24" y="77"/>
                  <a:pt x="24" y="77"/>
                </a:cubicBezTo>
                <a:cubicBezTo>
                  <a:pt x="20" y="77"/>
                  <a:pt x="20" y="77"/>
                  <a:pt x="20" y="77"/>
                </a:cubicBezTo>
                <a:cubicBezTo>
                  <a:pt x="5" y="79"/>
                  <a:pt x="0" y="90"/>
                  <a:pt x="0" y="99"/>
                </a:cubicBezTo>
                <a:cubicBezTo>
                  <a:pt x="1" y="107"/>
                  <a:pt x="6" y="115"/>
                  <a:pt x="16" y="115"/>
                </a:cubicBezTo>
                <a:cubicBezTo>
                  <a:pt x="20" y="115"/>
                  <a:pt x="25" y="113"/>
                  <a:pt x="30" y="110"/>
                </a:cubicBezTo>
                <a:cubicBezTo>
                  <a:pt x="39" y="105"/>
                  <a:pt x="39" y="105"/>
                  <a:pt x="39" y="105"/>
                </a:cubicBezTo>
                <a:cubicBezTo>
                  <a:pt x="33" y="113"/>
                  <a:pt x="33" y="113"/>
                  <a:pt x="33" y="113"/>
                </a:cubicBezTo>
                <a:cubicBezTo>
                  <a:pt x="27" y="120"/>
                  <a:pt x="26" y="126"/>
                  <a:pt x="29" y="131"/>
                </a:cubicBezTo>
                <a:cubicBezTo>
                  <a:pt x="31" y="136"/>
                  <a:pt x="37" y="139"/>
                  <a:pt x="44" y="139"/>
                </a:cubicBezTo>
                <a:cubicBezTo>
                  <a:pt x="50" y="139"/>
                  <a:pt x="56" y="136"/>
                  <a:pt x="59" y="131"/>
                </a:cubicBezTo>
                <a:cubicBezTo>
                  <a:pt x="64" y="123"/>
                  <a:pt x="64" y="123"/>
                  <a:pt x="64" y="123"/>
                </a:cubicBezTo>
                <a:cubicBezTo>
                  <a:pt x="63" y="132"/>
                  <a:pt x="63" y="132"/>
                  <a:pt x="63" y="132"/>
                </a:cubicBezTo>
                <a:cubicBezTo>
                  <a:pt x="63" y="132"/>
                  <a:pt x="62" y="138"/>
                  <a:pt x="66" y="143"/>
                </a:cubicBezTo>
                <a:cubicBezTo>
                  <a:pt x="69" y="146"/>
                  <a:pt x="73" y="148"/>
                  <a:pt x="80" y="148"/>
                </a:cubicBezTo>
                <a:cubicBezTo>
                  <a:pt x="115" y="148"/>
                  <a:pt x="115" y="148"/>
                  <a:pt x="115" y="148"/>
                </a:cubicBezTo>
                <a:cubicBezTo>
                  <a:pt x="115" y="150"/>
                  <a:pt x="115" y="150"/>
                  <a:pt x="115" y="150"/>
                </a:cubicBezTo>
                <a:cubicBezTo>
                  <a:pt x="115" y="150"/>
                  <a:pt x="114" y="154"/>
                  <a:pt x="116" y="157"/>
                </a:cubicBezTo>
                <a:cubicBezTo>
                  <a:pt x="118" y="159"/>
                  <a:pt x="121" y="160"/>
                  <a:pt x="127" y="160"/>
                </a:cubicBezTo>
                <a:cubicBezTo>
                  <a:pt x="157" y="160"/>
                  <a:pt x="157" y="160"/>
                  <a:pt x="157" y="160"/>
                </a:cubicBezTo>
                <a:cubicBezTo>
                  <a:pt x="158" y="156"/>
                  <a:pt x="161" y="152"/>
                  <a:pt x="165" y="149"/>
                </a:cubicBezTo>
                <a:cubicBezTo>
                  <a:pt x="168" y="148"/>
                  <a:pt x="173" y="146"/>
                  <a:pt x="179" y="148"/>
                </a:cubicBezTo>
                <a:cubicBezTo>
                  <a:pt x="178" y="143"/>
                  <a:pt x="179" y="138"/>
                  <a:pt x="182" y="134"/>
                </a:cubicBezTo>
                <a:cubicBezTo>
                  <a:pt x="185" y="129"/>
                  <a:pt x="190" y="126"/>
                  <a:pt x="195" y="126"/>
                </a:cubicBezTo>
                <a:cubicBezTo>
                  <a:pt x="195" y="129"/>
                  <a:pt x="195" y="129"/>
                  <a:pt x="195" y="129"/>
                </a:cubicBezTo>
                <a:cubicBezTo>
                  <a:pt x="191" y="129"/>
                  <a:pt x="187" y="132"/>
                  <a:pt x="185" y="136"/>
                </a:cubicBezTo>
                <a:cubicBezTo>
                  <a:pt x="182" y="140"/>
                  <a:pt x="182" y="145"/>
                  <a:pt x="184" y="151"/>
                </a:cubicBezTo>
                <a:cubicBezTo>
                  <a:pt x="185" y="155"/>
                  <a:pt x="185" y="155"/>
                  <a:pt x="185" y="155"/>
                </a:cubicBezTo>
                <a:cubicBezTo>
                  <a:pt x="181" y="153"/>
                  <a:pt x="181" y="153"/>
                  <a:pt x="181" y="153"/>
                </a:cubicBezTo>
                <a:cubicBezTo>
                  <a:pt x="176" y="150"/>
                  <a:pt x="171" y="150"/>
                  <a:pt x="167" y="152"/>
                </a:cubicBezTo>
                <a:cubicBezTo>
                  <a:pt x="163" y="154"/>
                  <a:pt x="161" y="157"/>
                  <a:pt x="161" y="160"/>
                </a:cubicBezTo>
                <a:cubicBezTo>
                  <a:pt x="161" y="160"/>
                  <a:pt x="161" y="160"/>
                  <a:pt x="161" y="160"/>
                </a:cubicBezTo>
                <a:cubicBezTo>
                  <a:pt x="161" y="163"/>
                  <a:pt x="161" y="163"/>
                  <a:pt x="161" y="163"/>
                </a:cubicBezTo>
                <a:cubicBezTo>
                  <a:pt x="160" y="166"/>
                  <a:pt x="162" y="170"/>
                  <a:pt x="164" y="173"/>
                </a:cubicBezTo>
                <a:cubicBezTo>
                  <a:pt x="169" y="178"/>
                  <a:pt x="178" y="179"/>
                  <a:pt x="186" y="174"/>
                </a:cubicBezTo>
                <a:cubicBezTo>
                  <a:pt x="189" y="172"/>
                  <a:pt x="189" y="172"/>
                  <a:pt x="189" y="172"/>
                </a:cubicBezTo>
                <a:cubicBezTo>
                  <a:pt x="189" y="176"/>
                  <a:pt x="189" y="176"/>
                  <a:pt x="189" y="176"/>
                </a:cubicBezTo>
                <a:cubicBezTo>
                  <a:pt x="188" y="182"/>
                  <a:pt x="190" y="187"/>
                  <a:pt x="193" y="191"/>
                </a:cubicBezTo>
                <a:cubicBezTo>
                  <a:pt x="196" y="194"/>
                  <a:pt x="200" y="196"/>
                  <a:pt x="205" y="196"/>
                </a:cubicBezTo>
                <a:cubicBezTo>
                  <a:pt x="210" y="196"/>
                  <a:pt x="214" y="194"/>
                  <a:pt x="217" y="191"/>
                </a:cubicBezTo>
                <a:cubicBezTo>
                  <a:pt x="219" y="188"/>
                  <a:pt x="220" y="184"/>
                  <a:pt x="219" y="180"/>
                </a:cubicBezTo>
                <a:cubicBezTo>
                  <a:pt x="218" y="175"/>
                  <a:pt x="218" y="175"/>
                  <a:pt x="218" y="175"/>
                </a:cubicBezTo>
                <a:cubicBezTo>
                  <a:pt x="222" y="178"/>
                  <a:pt x="222" y="178"/>
                  <a:pt x="222" y="178"/>
                </a:cubicBezTo>
                <a:cubicBezTo>
                  <a:pt x="226" y="180"/>
                  <a:pt x="231" y="181"/>
                  <a:pt x="235" y="181"/>
                </a:cubicBezTo>
                <a:cubicBezTo>
                  <a:pt x="242" y="181"/>
                  <a:pt x="248" y="177"/>
                  <a:pt x="251" y="170"/>
                </a:cubicBezTo>
                <a:cubicBezTo>
                  <a:pt x="255" y="161"/>
                  <a:pt x="253" y="152"/>
                  <a:pt x="247" y="145"/>
                </a:cubicBezTo>
                <a:cubicBezTo>
                  <a:pt x="244" y="142"/>
                  <a:pt x="244" y="142"/>
                  <a:pt x="244" y="142"/>
                </a:cubicBezTo>
                <a:cubicBezTo>
                  <a:pt x="248" y="142"/>
                  <a:pt x="248" y="142"/>
                  <a:pt x="248" y="142"/>
                </a:cubicBezTo>
                <a:cubicBezTo>
                  <a:pt x="254" y="141"/>
                  <a:pt x="258" y="135"/>
                  <a:pt x="258" y="130"/>
                </a:cubicBezTo>
                <a:cubicBezTo>
                  <a:pt x="258" y="124"/>
                  <a:pt x="252" y="120"/>
                  <a:pt x="242" y="119"/>
                </a:cubicBezTo>
                <a:close/>
                <a:moveTo>
                  <a:pt x="182" y="115"/>
                </a:moveTo>
                <a:cubicBezTo>
                  <a:pt x="180" y="113"/>
                  <a:pt x="180" y="113"/>
                  <a:pt x="180" y="113"/>
                </a:cubicBezTo>
                <a:cubicBezTo>
                  <a:pt x="188" y="101"/>
                  <a:pt x="188" y="89"/>
                  <a:pt x="180" y="81"/>
                </a:cubicBezTo>
                <a:cubicBezTo>
                  <a:pt x="173" y="74"/>
                  <a:pt x="163" y="72"/>
                  <a:pt x="156" y="77"/>
                </a:cubicBezTo>
                <a:cubicBezTo>
                  <a:pt x="153" y="79"/>
                  <a:pt x="153" y="79"/>
                  <a:pt x="153" y="79"/>
                </a:cubicBezTo>
                <a:cubicBezTo>
                  <a:pt x="153" y="75"/>
                  <a:pt x="153" y="75"/>
                  <a:pt x="153" y="75"/>
                </a:cubicBezTo>
                <a:cubicBezTo>
                  <a:pt x="154" y="66"/>
                  <a:pt x="148" y="60"/>
                  <a:pt x="142" y="59"/>
                </a:cubicBezTo>
                <a:cubicBezTo>
                  <a:pt x="137" y="57"/>
                  <a:pt x="131" y="58"/>
                  <a:pt x="127" y="66"/>
                </a:cubicBezTo>
                <a:cubicBezTo>
                  <a:pt x="126" y="69"/>
                  <a:pt x="126" y="69"/>
                  <a:pt x="126" y="69"/>
                </a:cubicBezTo>
                <a:cubicBezTo>
                  <a:pt x="124" y="66"/>
                  <a:pt x="124" y="66"/>
                  <a:pt x="124" y="66"/>
                </a:cubicBezTo>
                <a:cubicBezTo>
                  <a:pt x="121" y="57"/>
                  <a:pt x="115" y="54"/>
                  <a:pt x="107" y="56"/>
                </a:cubicBezTo>
                <a:cubicBezTo>
                  <a:pt x="100" y="57"/>
                  <a:pt x="93" y="64"/>
                  <a:pt x="94" y="71"/>
                </a:cubicBezTo>
                <a:cubicBezTo>
                  <a:pt x="95" y="75"/>
                  <a:pt x="95" y="75"/>
                  <a:pt x="95" y="75"/>
                </a:cubicBezTo>
                <a:cubicBezTo>
                  <a:pt x="92" y="73"/>
                  <a:pt x="92" y="73"/>
                  <a:pt x="92" y="73"/>
                </a:cubicBezTo>
                <a:cubicBezTo>
                  <a:pt x="87" y="69"/>
                  <a:pt x="80" y="69"/>
                  <a:pt x="75" y="72"/>
                </a:cubicBezTo>
                <a:cubicBezTo>
                  <a:pt x="69" y="75"/>
                  <a:pt x="67" y="81"/>
                  <a:pt x="68" y="87"/>
                </a:cubicBezTo>
                <a:cubicBezTo>
                  <a:pt x="64" y="87"/>
                  <a:pt x="64" y="87"/>
                  <a:pt x="64" y="87"/>
                </a:cubicBezTo>
                <a:cubicBezTo>
                  <a:pt x="63" y="80"/>
                  <a:pt x="66" y="73"/>
                  <a:pt x="73" y="69"/>
                </a:cubicBezTo>
                <a:cubicBezTo>
                  <a:pt x="79" y="66"/>
                  <a:pt x="86" y="66"/>
                  <a:pt x="91" y="68"/>
                </a:cubicBezTo>
                <a:cubicBezTo>
                  <a:pt x="92" y="61"/>
                  <a:pt x="99" y="54"/>
                  <a:pt x="106" y="52"/>
                </a:cubicBezTo>
                <a:cubicBezTo>
                  <a:pt x="113" y="51"/>
                  <a:pt x="121" y="52"/>
                  <a:pt x="126" y="61"/>
                </a:cubicBezTo>
                <a:cubicBezTo>
                  <a:pt x="130" y="55"/>
                  <a:pt x="137" y="54"/>
                  <a:pt x="143" y="56"/>
                </a:cubicBezTo>
                <a:cubicBezTo>
                  <a:pt x="150" y="57"/>
                  <a:pt x="156" y="63"/>
                  <a:pt x="156" y="73"/>
                </a:cubicBezTo>
                <a:cubicBezTo>
                  <a:pt x="164" y="69"/>
                  <a:pt x="175" y="71"/>
                  <a:pt x="182" y="78"/>
                </a:cubicBezTo>
                <a:cubicBezTo>
                  <a:pt x="191" y="88"/>
                  <a:pt x="191" y="101"/>
                  <a:pt x="182" y="115"/>
                </a:cubicBezTo>
                <a:close/>
              </a:path>
            </a:pathLst>
          </a:custGeom>
          <a:solidFill>
            <a:srgbClr val="3C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239"/>
          <p:cNvSpPr>
            <a:spLocks noEditPoints="1"/>
          </p:cNvSpPr>
          <p:nvPr/>
        </p:nvSpPr>
        <p:spPr bwMode="auto">
          <a:xfrm>
            <a:off x="1415333" y="3128712"/>
            <a:ext cx="201612" cy="255587"/>
          </a:xfrm>
          <a:custGeom>
            <a:avLst/>
            <a:gdLst>
              <a:gd name="T0" fmla="*/ 27 w 54"/>
              <a:gd name="T1" fmla="*/ 0 h 68"/>
              <a:gd name="T2" fmla="*/ 0 w 54"/>
              <a:gd name="T3" fmla="*/ 29 h 68"/>
              <a:gd name="T4" fmla="*/ 27 w 54"/>
              <a:gd name="T5" fmla="*/ 68 h 68"/>
              <a:gd name="T6" fmla="*/ 54 w 54"/>
              <a:gd name="T7" fmla="*/ 29 h 68"/>
              <a:gd name="T8" fmla="*/ 27 w 54"/>
              <a:gd name="T9" fmla="*/ 0 h 68"/>
              <a:gd name="T10" fmla="*/ 14 w 54"/>
              <a:gd name="T11" fmla="*/ 43 h 68"/>
              <a:gd name="T12" fmla="*/ 8 w 54"/>
              <a:gd name="T13" fmla="*/ 35 h 68"/>
              <a:gd name="T14" fmla="*/ 14 w 54"/>
              <a:gd name="T15" fmla="*/ 27 h 68"/>
              <a:gd name="T16" fmla="*/ 20 w 54"/>
              <a:gd name="T17" fmla="*/ 35 h 68"/>
              <a:gd name="T18" fmla="*/ 14 w 54"/>
              <a:gd name="T19" fmla="*/ 43 h 68"/>
              <a:gd name="T20" fmla="*/ 39 w 54"/>
              <a:gd name="T21" fmla="*/ 43 h 68"/>
              <a:gd name="T22" fmla="*/ 33 w 54"/>
              <a:gd name="T23" fmla="*/ 35 h 68"/>
              <a:gd name="T24" fmla="*/ 39 w 54"/>
              <a:gd name="T25" fmla="*/ 27 h 68"/>
              <a:gd name="T26" fmla="*/ 45 w 54"/>
              <a:gd name="T27" fmla="*/ 35 h 68"/>
              <a:gd name="T28" fmla="*/ 39 w 54"/>
              <a:gd name="T29"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68">
                <a:moveTo>
                  <a:pt x="27" y="0"/>
                </a:moveTo>
                <a:cubicBezTo>
                  <a:pt x="12" y="0"/>
                  <a:pt x="0" y="10"/>
                  <a:pt x="0" y="29"/>
                </a:cubicBezTo>
                <a:cubicBezTo>
                  <a:pt x="0" y="48"/>
                  <a:pt x="12" y="68"/>
                  <a:pt x="27" y="68"/>
                </a:cubicBezTo>
                <a:cubicBezTo>
                  <a:pt x="42" y="68"/>
                  <a:pt x="54" y="48"/>
                  <a:pt x="54" y="29"/>
                </a:cubicBezTo>
                <a:cubicBezTo>
                  <a:pt x="54" y="10"/>
                  <a:pt x="42" y="0"/>
                  <a:pt x="27" y="0"/>
                </a:cubicBezTo>
                <a:close/>
                <a:moveTo>
                  <a:pt x="14" y="43"/>
                </a:moveTo>
                <a:cubicBezTo>
                  <a:pt x="11" y="43"/>
                  <a:pt x="8" y="40"/>
                  <a:pt x="8" y="35"/>
                </a:cubicBezTo>
                <a:cubicBezTo>
                  <a:pt x="8" y="31"/>
                  <a:pt x="11" y="27"/>
                  <a:pt x="14" y="27"/>
                </a:cubicBezTo>
                <a:cubicBezTo>
                  <a:pt x="17" y="27"/>
                  <a:pt x="20" y="31"/>
                  <a:pt x="20" y="35"/>
                </a:cubicBezTo>
                <a:cubicBezTo>
                  <a:pt x="20" y="40"/>
                  <a:pt x="17" y="43"/>
                  <a:pt x="14" y="43"/>
                </a:cubicBezTo>
                <a:close/>
                <a:moveTo>
                  <a:pt x="39" y="43"/>
                </a:moveTo>
                <a:cubicBezTo>
                  <a:pt x="36" y="43"/>
                  <a:pt x="33" y="40"/>
                  <a:pt x="33" y="35"/>
                </a:cubicBezTo>
                <a:cubicBezTo>
                  <a:pt x="33" y="31"/>
                  <a:pt x="36" y="27"/>
                  <a:pt x="39" y="27"/>
                </a:cubicBezTo>
                <a:cubicBezTo>
                  <a:pt x="43" y="27"/>
                  <a:pt x="45" y="31"/>
                  <a:pt x="45" y="35"/>
                </a:cubicBezTo>
                <a:cubicBezTo>
                  <a:pt x="45" y="40"/>
                  <a:pt x="43" y="43"/>
                  <a:pt x="39" y="43"/>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240"/>
          <p:cNvSpPr>
            <a:spLocks/>
          </p:cNvSpPr>
          <p:nvPr/>
        </p:nvSpPr>
        <p:spPr bwMode="auto">
          <a:xfrm>
            <a:off x="1374058" y="3350962"/>
            <a:ext cx="153987" cy="117475"/>
          </a:xfrm>
          <a:custGeom>
            <a:avLst/>
            <a:gdLst>
              <a:gd name="T0" fmla="*/ 14 w 41"/>
              <a:gd name="T1" fmla="*/ 1 h 31"/>
              <a:gd name="T2" fmla="*/ 6 w 41"/>
              <a:gd name="T3" fmla="*/ 3 h 31"/>
              <a:gd name="T4" fmla="*/ 6 w 41"/>
              <a:gd name="T5" fmla="*/ 9 h 31"/>
              <a:gd name="T6" fmla="*/ 1 w 41"/>
              <a:gd name="T7" fmla="*/ 12 h 31"/>
              <a:gd name="T8" fmla="*/ 3 w 41"/>
              <a:gd name="T9" fmla="*/ 20 h 31"/>
              <a:gd name="T10" fmla="*/ 11 w 41"/>
              <a:gd name="T11" fmla="*/ 18 h 31"/>
              <a:gd name="T12" fmla="*/ 12 w 41"/>
              <a:gd name="T13" fmla="*/ 17 h 31"/>
              <a:gd name="T14" fmla="*/ 37 w 41"/>
              <a:gd name="T15" fmla="*/ 31 h 31"/>
              <a:gd name="T16" fmla="*/ 41 w 41"/>
              <a:gd name="T17" fmla="*/ 25 h 31"/>
              <a:gd name="T18" fmla="*/ 15 w 41"/>
              <a:gd name="T19" fmla="*/ 10 h 31"/>
              <a:gd name="T20" fmla="*/ 16 w 41"/>
              <a:gd name="T21" fmla="*/ 9 h 31"/>
              <a:gd name="T22" fmla="*/ 14 w 41"/>
              <a:gd name="T23"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1">
                <a:moveTo>
                  <a:pt x="14" y="1"/>
                </a:moveTo>
                <a:cubicBezTo>
                  <a:pt x="11" y="0"/>
                  <a:pt x="8" y="1"/>
                  <a:pt x="6" y="3"/>
                </a:cubicBezTo>
                <a:cubicBezTo>
                  <a:pt x="5" y="5"/>
                  <a:pt x="5" y="8"/>
                  <a:pt x="6" y="9"/>
                </a:cubicBezTo>
                <a:cubicBezTo>
                  <a:pt x="4" y="9"/>
                  <a:pt x="2" y="10"/>
                  <a:pt x="1" y="12"/>
                </a:cubicBezTo>
                <a:cubicBezTo>
                  <a:pt x="0" y="15"/>
                  <a:pt x="1" y="18"/>
                  <a:pt x="3" y="20"/>
                </a:cubicBezTo>
                <a:cubicBezTo>
                  <a:pt x="6" y="21"/>
                  <a:pt x="10" y="21"/>
                  <a:pt x="11" y="18"/>
                </a:cubicBezTo>
                <a:cubicBezTo>
                  <a:pt x="12" y="17"/>
                  <a:pt x="12" y="17"/>
                  <a:pt x="12" y="17"/>
                </a:cubicBezTo>
                <a:cubicBezTo>
                  <a:pt x="37" y="31"/>
                  <a:pt x="37" y="31"/>
                  <a:pt x="37" y="31"/>
                </a:cubicBezTo>
                <a:cubicBezTo>
                  <a:pt x="41" y="25"/>
                  <a:pt x="41" y="25"/>
                  <a:pt x="41" y="25"/>
                </a:cubicBezTo>
                <a:cubicBezTo>
                  <a:pt x="15" y="10"/>
                  <a:pt x="15" y="10"/>
                  <a:pt x="15" y="10"/>
                </a:cubicBezTo>
                <a:cubicBezTo>
                  <a:pt x="16" y="9"/>
                  <a:pt x="16" y="9"/>
                  <a:pt x="16" y="9"/>
                </a:cubicBezTo>
                <a:cubicBezTo>
                  <a:pt x="18" y="6"/>
                  <a:pt x="17" y="3"/>
                  <a:pt x="14" y="1"/>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241"/>
          <p:cNvSpPr>
            <a:spLocks/>
          </p:cNvSpPr>
          <p:nvPr/>
        </p:nvSpPr>
        <p:spPr bwMode="auto">
          <a:xfrm>
            <a:off x="1501058" y="3438274"/>
            <a:ext cx="157162" cy="120650"/>
          </a:xfrm>
          <a:custGeom>
            <a:avLst/>
            <a:gdLst>
              <a:gd name="T0" fmla="*/ 40 w 42"/>
              <a:gd name="T1" fmla="*/ 20 h 32"/>
              <a:gd name="T2" fmla="*/ 35 w 42"/>
              <a:gd name="T3" fmla="*/ 22 h 32"/>
              <a:gd name="T4" fmla="*/ 35 w 42"/>
              <a:gd name="T5" fmla="*/ 28 h 32"/>
              <a:gd name="T6" fmla="*/ 27 w 42"/>
              <a:gd name="T7" fmla="*/ 30 h 32"/>
              <a:gd name="T8" fmla="*/ 25 w 42"/>
              <a:gd name="T9" fmla="*/ 22 h 32"/>
              <a:gd name="T10" fmla="*/ 26 w 42"/>
              <a:gd name="T11" fmla="*/ 21 h 32"/>
              <a:gd name="T12" fmla="*/ 0 w 42"/>
              <a:gd name="T13" fmla="*/ 7 h 32"/>
              <a:gd name="T14" fmla="*/ 4 w 42"/>
              <a:gd name="T15" fmla="*/ 0 h 32"/>
              <a:gd name="T16" fmla="*/ 30 w 42"/>
              <a:gd name="T17" fmla="*/ 15 h 32"/>
              <a:gd name="T18" fmla="*/ 30 w 42"/>
              <a:gd name="T19" fmla="*/ 14 h 32"/>
              <a:gd name="T20" fmla="*/ 38 w 42"/>
              <a:gd name="T21" fmla="*/ 12 h 32"/>
              <a:gd name="T22" fmla="*/ 40 w 42"/>
              <a:gd name="T23"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2">
                <a:moveTo>
                  <a:pt x="40" y="20"/>
                </a:moveTo>
                <a:cubicBezTo>
                  <a:pt x="39" y="21"/>
                  <a:pt x="37" y="22"/>
                  <a:pt x="35" y="22"/>
                </a:cubicBezTo>
                <a:cubicBezTo>
                  <a:pt x="36" y="24"/>
                  <a:pt x="36" y="26"/>
                  <a:pt x="35" y="28"/>
                </a:cubicBezTo>
                <a:cubicBezTo>
                  <a:pt x="33" y="31"/>
                  <a:pt x="30" y="32"/>
                  <a:pt x="27" y="30"/>
                </a:cubicBezTo>
                <a:cubicBezTo>
                  <a:pt x="24" y="29"/>
                  <a:pt x="23" y="25"/>
                  <a:pt x="25" y="22"/>
                </a:cubicBezTo>
                <a:cubicBezTo>
                  <a:pt x="25" y="22"/>
                  <a:pt x="26" y="22"/>
                  <a:pt x="26" y="21"/>
                </a:cubicBezTo>
                <a:cubicBezTo>
                  <a:pt x="0" y="7"/>
                  <a:pt x="0" y="7"/>
                  <a:pt x="0" y="7"/>
                </a:cubicBezTo>
                <a:cubicBezTo>
                  <a:pt x="4" y="0"/>
                  <a:pt x="4" y="0"/>
                  <a:pt x="4" y="0"/>
                </a:cubicBezTo>
                <a:cubicBezTo>
                  <a:pt x="30" y="15"/>
                  <a:pt x="30" y="15"/>
                  <a:pt x="30" y="15"/>
                </a:cubicBezTo>
                <a:cubicBezTo>
                  <a:pt x="30" y="15"/>
                  <a:pt x="30" y="14"/>
                  <a:pt x="30" y="14"/>
                </a:cubicBezTo>
                <a:cubicBezTo>
                  <a:pt x="32" y="11"/>
                  <a:pt x="35" y="10"/>
                  <a:pt x="38" y="12"/>
                </a:cubicBezTo>
                <a:cubicBezTo>
                  <a:pt x="41" y="13"/>
                  <a:pt x="42" y="17"/>
                  <a:pt x="40" y="2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242"/>
          <p:cNvSpPr>
            <a:spLocks/>
          </p:cNvSpPr>
          <p:nvPr/>
        </p:nvSpPr>
        <p:spPr bwMode="auto">
          <a:xfrm>
            <a:off x="1374058" y="3438274"/>
            <a:ext cx="153987" cy="120650"/>
          </a:xfrm>
          <a:custGeom>
            <a:avLst/>
            <a:gdLst>
              <a:gd name="T0" fmla="*/ 6 w 41"/>
              <a:gd name="T1" fmla="*/ 28 h 32"/>
              <a:gd name="T2" fmla="*/ 6 w 41"/>
              <a:gd name="T3" fmla="*/ 22 h 32"/>
              <a:gd name="T4" fmla="*/ 1 w 41"/>
              <a:gd name="T5" fmla="*/ 20 h 32"/>
              <a:gd name="T6" fmla="*/ 3 w 41"/>
              <a:gd name="T7" fmla="*/ 12 h 32"/>
              <a:gd name="T8" fmla="*/ 11 w 41"/>
              <a:gd name="T9" fmla="*/ 14 h 32"/>
              <a:gd name="T10" fmla="*/ 12 w 41"/>
              <a:gd name="T11" fmla="*/ 15 h 32"/>
              <a:gd name="T12" fmla="*/ 37 w 41"/>
              <a:gd name="T13" fmla="*/ 0 h 32"/>
              <a:gd name="T14" fmla="*/ 41 w 41"/>
              <a:gd name="T15" fmla="*/ 7 h 32"/>
              <a:gd name="T16" fmla="*/ 15 w 41"/>
              <a:gd name="T17" fmla="*/ 21 h 32"/>
              <a:gd name="T18" fmla="*/ 16 w 41"/>
              <a:gd name="T19" fmla="*/ 22 h 32"/>
              <a:gd name="T20" fmla="*/ 14 w 41"/>
              <a:gd name="T21" fmla="*/ 30 h 32"/>
              <a:gd name="T22" fmla="*/ 6 w 41"/>
              <a:gd name="T23"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2">
                <a:moveTo>
                  <a:pt x="6" y="28"/>
                </a:moveTo>
                <a:cubicBezTo>
                  <a:pt x="5" y="26"/>
                  <a:pt x="5" y="24"/>
                  <a:pt x="6" y="22"/>
                </a:cubicBezTo>
                <a:cubicBezTo>
                  <a:pt x="4" y="22"/>
                  <a:pt x="2" y="21"/>
                  <a:pt x="1" y="20"/>
                </a:cubicBezTo>
                <a:cubicBezTo>
                  <a:pt x="0" y="17"/>
                  <a:pt x="1" y="13"/>
                  <a:pt x="3" y="12"/>
                </a:cubicBezTo>
                <a:cubicBezTo>
                  <a:pt x="6" y="10"/>
                  <a:pt x="10" y="11"/>
                  <a:pt x="11" y="14"/>
                </a:cubicBezTo>
                <a:cubicBezTo>
                  <a:pt x="12" y="14"/>
                  <a:pt x="12" y="15"/>
                  <a:pt x="12" y="15"/>
                </a:cubicBezTo>
                <a:cubicBezTo>
                  <a:pt x="37" y="0"/>
                  <a:pt x="37" y="0"/>
                  <a:pt x="37" y="0"/>
                </a:cubicBezTo>
                <a:cubicBezTo>
                  <a:pt x="41" y="7"/>
                  <a:pt x="41" y="7"/>
                  <a:pt x="41" y="7"/>
                </a:cubicBezTo>
                <a:cubicBezTo>
                  <a:pt x="15" y="21"/>
                  <a:pt x="15" y="21"/>
                  <a:pt x="15" y="21"/>
                </a:cubicBezTo>
                <a:cubicBezTo>
                  <a:pt x="16" y="22"/>
                  <a:pt x="16" y="22"/>
                  <a:pt x="16" y="22"/>
                </a:cubicBezTo>
                <a:cubicBezTo>
                  <a:pt x="18" y="25"/>
                  <a:pt x="17" y="29"/>
                  <a:pt x="14" y="30"/>
                </a:cubicBezTo>
                <a:cubicBezTo>
                  <a:pt x="11" y="32"/>
                  <a:pt x="8" y="31"/>
                  <a:pt x="6" y="2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243"/>
          <p:cNvSpPr>
            <a:spLocks/>
          </p:cNvSpPr>
          <p:nvPr/>
        </p:nvSpPr>
        <p:spPr bwMode="auto">
          <a:xfrm>
            <a:off x="1501058" y="3350962"/>
            <a:ext cx="157162" cy="120650"/>
          </a:xfrm>
          <a:custGeom>
            <a:avLst/>
            <a:gdLst>
              <a:gd name="T0" fmla="*/ 40 w 42"/>
              <a:gd name="T1" fmla="*/ 12 h 32"/>
              <a:gd name="T2" fmla="*/ 35 w 42"/>
              <a:gd name="T3" fmla="*/ 9 h 32"/>
              <a:gd name="T4" fmla="*/ 35 w 42"/>
              <a:gd name="T5" fmla="*/ 3 h 32"/>
              <a:gd name="T6" fmla="*/ 27 w 42"/>
              <a:gd name="T7" fmla="*/ 1 h 32"/>
              <a:gd name="T8" fmla="*/ 25 w 42"/>
              <a:gd name="T9" fmla="*/ 9 h 32"/>
              <a:gd name="T10" fmla="*/ 26 w 42"/>
              <a:gd name="T11" fmla="*/ 10 h 32"/>
              <a:gd name="T12" fmla="*/ 0 w 42"/>
              <a:gd name="T13" fmla="*/ 25 h 32"/>
              <a:gd name="T14" fmla="*/ 4 w 42"/>
              <a:gd name="T15" fmla="*/ 32 h 32"/>
              <a:gd name="T16" fmla="*/ 30 w 42"/>
              <a:gd name="T17" fmla="*/ 17 h 32"/>
              <a:gd name="T18" fmla="*/ 30 w 42"/>
              <a:gd name="T19" fmla="*/ 18 h 32"/>
              <a:gd name="T20" fmla="*/ 38 w 42"/>
              <a:gd name="T21" fmla="*/ 20 h 32"/>
              <a:gd name="T22" fmla="*/ 40 w 42"/>
              <a:gd name="T2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2">
                <a:moveTo>
                  <a:pt x="40" y="12"/>
                </a:moveTo>
                <a:cubicBezTo>
                  <a:pt x="39" y="10"/>
                  <a:pt x="37" y="9"/>
                  <a:pt x="35" y="9"/>
                </a:cubicBezTo>
                <a:cubicBezTo>
                  <a:pt x="36" y="8"/>
                  <a:pt x="36" y="5"/>
                  <a:pt x="35" y="3"/>
                </a:cubicBezTo>
                <a:cubicBezTo>
                  <a:pt x="33" y="1"/>
                  <a:pt x="30" y="0"/>
                  <a:pt x="27" y="1"/>
                </a:cubicBezTo>
                <a:cubicBezTo>
                  <a:pt x="24" y="3"/>
                  <a:pt x="23" y="6"/>
                  <a:pt x="25" y="9"/>
                </a:cubicBezTo>
                <a:cubicBezTo>
                  <a:pt x="25" y="10"/>
                  <a:pt x="26" y="10"/>
                  <a:pt x="26" y="10"/>
                </a:cubicBezTo>
                <a:cubicBezTo>
                  <a:pt x="0" y="25"/>
                  <a:pt x="0" y="25"/>
                  <a:pt x="0" y="25"/>
                </a:cubicBezTo>
                <a:cubicBezTo>
                  <a:pt x="4" y="32"/>
                  <a:pt x="4" y="32"/>
                  <a:pt x="4" y="32"/>
                </a:cubicBezTo>
                <a:cubicBezTo>
                  <a:pt x="30" y="17"/>
                  <a:pt x="30" y="17"/>
                  <a:pt x="30" y="17"/>
                </a:cubicBezTo>
                <a:cubicBezTo>
                  <a:pt x="30" y="17"/>
                  <a:pt x="30" y="17"/>
                  <a:pt x="30" y="18"/>
                </a:cubicBezTo>
                <a:cubicBezTo>
                  <a:pt x="32" y="21"/>
                  <a:pt x="35" y="21"/>
                  <a:pt x="38" y="20"/>
                </a:cubicBezTo>
                <a:cubicBezTo>
                  <a:pt x="41" y="18"/>
                  <a:pt x="42" y="15"/>
                  <a:pt x="40" y="12"/>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 name="Freeform 244"/>
          <p:cNvSpPr>
            <a:spLocks/>
          </p:cNvSpPr>
          <p:nvPr/>
        </p:nvSpPr>
        <p:spPr bwMode="auto">
          <a:xfrm>
            <a:off x="1539158" y="3649412"/>
            <a:ext cx="236537" cy="274637"/>
          </a:xfrm>
          <a:custGeom>
            <a:avLst/>
            <a:gdLst>
              <a:gd name="T0" fmla="*/ 39 w 63"/>
              <a:gd name="T1" fmla="*/ 29 h 73"/>
              <a:gd name="T2" fmla="*/ 34 w 63"/>
              <a:gd name="T3" fmla="*/ 15 h 73"/>
              <a:gd name="T4" fmla="*/ 10 w 63"/>
              <a:gd name="T5" fmla="*/ 11 h 73"/>
              <a:gd name="T6" fmla="*/ 6 w 63"/>
              <a:gd name="T7" fmla="*/ 0 h 73"/>
              <a:gd name="T8" fmla="*/ 0 w 63"/>
              <a:gd name="T9" fmla="*/ 0 h 73"/>
              <a:gd name="T10" fmla="*/ 35 w 63"/>
              <a:gd name="T11" fmla="*/ 73 h 73"/>
              <a:gd name="T12" fmla="*/ 63 w 63"/>
              <a:gd name="T13" fmla="*/ 73 h 73"/>
              <a:gd name="T14" fmla="*/ 44 w 63"/>
              <a:gd name="T15" fmla="*/ 33 h 73"/>
              <a:gd name="T16" fmla="*/ 39 w 63"/>
              <a:gd name="T17"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73">
                <a:moveTo>
                  <a:pt x="39" y="29"/>
                </a:moveTo>
                <a:cubicBezTo>
                  <a:pt x="36" y="26"/>
                  <a:pt x="34" y="21"/>
                  <a:pt x="34" y="15"/>
                </a:cubicBezTo>
                <a:cubicBezTo>
                  <a:pt x="25" y="19"/>
                  <a:pt x="16" y="17"/>
                  <a:pt x="10" y="11"/>
                </a:cubicBezTo>
                <a:cubicBezTo>
                  <a:pt x="7" y="8"/>
                  <a:pt x="6" y="5"/>
                  <a:pt x="6" y="0"/>
                </a:cubicBezTo>
                <a:cubicBezTo>
                  <a:pt x="0" y="0"/>
                  <a:pt x="0" y="0"/>
                  <a:pt x="0" y="0"/>
                </a:cubicBezTo>
                <a:cubicBezTo>
                  <a:pt x="35" y="73"/>
                  <a:pt x="35" y="73"/>
                  <a:pt x="35" y="73"/>
                </a:cubicBezTo>
                <a:cubicBezTo>
                  <a:pt x="63" y="73"/>
                  <a:pt x="63" y="73"/>
                  <a:pt x="63" y="73"/>
                </a:cubicBezTo>
                <a:cubicBezTo>
                  <a:pt x="44" y="33"/>
                  <a:pt x="44" y="33"/>
                  <a:pt x="44" y="33"/>
                </a:cubicBezTo>
                <a:cubicBezTo>
                  <a:pt x="42" y="32"/>
                  <a:pt x="40" y="31"/>
                  <a:pt x="39" y="29"/>
                </a:cubicBezTo>
                <a:close/>
              </a:path>
            </a:pathLst>
          </a:custGeom>
          <a:solidFill>
            <a:srgbClr val="077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24745272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624725" y="1362833"/>
            <a:ext cx="9034341" cy="3331088"/>
            <a:chOff x="706600" y="776455"/>
            <a:chExt cx="10798991" cy="3981739"/>
          </a:xfrm>
        </p:grpSpPr>
        <p:sp>
          <p:nvSpPr>
            <p:cNvPr id="4" name="Freeform 411">
              <a:extLst>
                <a:ext uri="{FF2B5EF4-FFF2-40B4-BE49-F238E27FC236}">
                  <a16:creationId xmlns:a16="http://schemas.microsoft.com/office/drawing/2014/main" id="{4315C62A-E447-4118-82BD-23226F5F440F}"/>
                </a:ext>
              </a:extLst>
            </p:cNvPr>
            <p:cNvSpPr>
              <a:spLocks/>
            </p:cNvSpPr>
            <p:nvPr/>
          </p:nvSpPr>
          <p:spPr bwMode="auto">
            <a:xfrm>
              <a:off x="1291959" y="3223764"/>
              <a:ext cx="1796473" cy="1534430"/>
            </a:xfrm>
            <a:custGeom>
              <a:avLst/>
              <a:gdLst>
                <a:gd name="T0" fmla="*/ 0 w 330"/>
                <a:gd name="T1" fmla="*/ 292 h 292"/>
                <a:gd name="T2" fmla="*/ 92 w 330"/>
                <a:gd name="T3" fmla="*/ 168 h 292"/>
                <a:gd name="T4" fmla="*/ 284 w 330"/>
                <a:gd name="T5" fmla="*/ 0 h 292"/>
                <a:gd name="T6" fmla="*/ 330 w 330"/>
                <a:gd name="T7" fmla="*/ 69 h 292"/>
                <a:gd name="T8" fmla="*/ 200 w 330"/>
                <a:gd name="T9" fmla="*/ 176 h 292"/>
                <a:gd name="T10" fmla="*/ 98 w 330"/>
                <a:gd name="T11" fmla="*/ 291 h 292"/>
                <a:gd name="T12" fmla="*/ 0 w 330"/>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330" h="292">
                  <a:moveTo>
                    <a:pt x="0" y="292"/>
                  </a:moveTo>
                  <a:cubicBezTo>
                    <a:pt x="24" y="254"/>
                    <a:pt x="54" y="211"/>
                    <a:pt x="92" y="168"/>
                  </a:cubicBezTo>
                  <a:cubicBezTo>
                    <a:pt x="158" y="92"/>
                    <a:pt x="227" y="38"/>
                    <a:pt x="284" y="0"/>
                  </a:cubicBezTo>
                  <a:cubicBezTo>
                    <a:pt x="299" y="23"/>
                    <a:pt x="315" y="46"/>
                    <a:pt x="330" y="69"/>
                  </a:cubicBezTo>
                  <a:cubicBezTo>
                    <a:pt x="290" y="96"/>
                    <a:pt x="246" y="132"/>
                    <a:pt x="200" y="176"/>
                  </a:cubicBezTo>
                  <a:cubicBezTo>
                    <a:pt x="159" y="216"/>
                    <a:pt x="125" y="255"/>
                    <a:pt x="98" y="291"/>
                  </a:cubicBezTo>
                  <a:cubicBezTo>
                    <a:pt x="65" y="291"/>
                    <a:pt x="32" y="292"/>
                    <a:pt x="0" y="29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5" name="Freeform 412">
              <a:extLst>
                <a:ext uri="{FF2B5EF4-FFF2-40B4-BE49-F238E27FC236}">
                  <a16:creationId xmlns:a16="http://schemas.microsoft.com/office/drawing/2014/main" id="{83F9DD55-F0E2-4FC7-8903-C131C167E6CF}"/>
                </a:ext>
              </a:extLst>
            </p:cNvPr>
            <p:cNvSpPr>
              <a:spLocks/>
            </p:cNvSpPr>
            <p:nvPr/>
          </p:nvSpPr>
          <p:spPr bwMode="auto">
            <a:xfrm>
              <a:off x="2886582" y="2369148"/>
              <a:ext cx="2119433" cy="1184814"/>
            </a:xfrm>
            <a:custGeom>
              <a:avLst/>
              <a:gdLst>
                <a:gd name="T0" fmla="*/ 0 w 391"/>
                <a:gd name="T1" fmla="*/ 158 h 225"/>
                <a:gd name="T2" fmla="*/ 184 w 391"/>
                <a:gd name="T3" fmla="*/ 58 h 225"/>
                <a:gd name="T4" fmla="*/ 375 w 391"/>
                <a:gd name="T5" fmla="*/ 0 h 225"/>
                <a:gd name="T6" fmla="*/ 391 w 391"/>
                <a:gd name="T7" fmla="*/ 80 h 225"/>
                <a:gd name="T8" fmla="*/ 237 w 391"/>
                <a:gd name="T9" fmla="*/ 124 h 225"/>
                <a:gd name="T10" fmla="*/ 44 w 391"/>
                <a:gd name="T11" fmla="*/ 225 h 225"/>
                <a:gd name="T12" fmla="*/ 0 w 391"/>
                <a:gd name="T13" fmla="*/ 158 h 225"/>
              </a:gdLst>
              <a:ahLst/>
              <a:cxnLst>
                <a:cxn ang="0">
                  <a:pos x="T0" y="T1"/>
                </a:cxn>
                <a:cxn ang="0">
                  <a:pos x="T2" y="T3"/>
                </a:cxn>
                <a:cxn ang="0">
                  <a:pos x="T4" y="T5"/>
                </a:cxn>
                <a:cxn ang="0">
                  <a:pos x="T6" y="T7"/>
                </a:cxn>
                <a:cxn ang="0">
                  <a:pos x="T8" y="T9"/>
                </a:cxn>
                <a:cxn ang="0">
                  <a:pos x="T10" y="T11"/>
                </a:cxn>
                <a:cxn ang="0">
                  <a:pos x="T12" y="T13"/>
                </a:cxn>
              </a:cxnLst>
              <a:rect l="0" t="0" r="r" b="b"/>
              <a:pathLst>
                <a:path w="391" h="225">
                  <a:moveTo>
                    <a:pt x="0" y="158"/>
                  </a:moveTo>
                  <a:cubicBezTo>
                    <a:pt x="46" y="126"/>
                    <a:pt x="108" y="89"/>
                    <a:pt x="184" y="58"/>
                  </a:cubicBezTo>
                  <a:cubicBezTo>
                    <a:pt x="256" y="28"/>
                    <a:pt x="321" y="11"/>
                    <a:pt x="375" y="0"/>
                  </a:cubicBezTo>
                  <a:cubicBezTo>
                    <a:pt x="380" y="27"/>
                    <a:pt x="386" y="53"/>
                    <a:pt x="391" y="80"/>
                  </a:cubicBezTo>
                  <a:cubicBezTo>
                    <a:pt x="346" y="88"/>
                    <a:pt x="294" y="102"/>
                    <a:pt x="237" y="124"/>
                  </a:cubicBezTo>
                  <a:cubicBezTo>
                    <a:pt x="157" y="154"/>
                    <a:pt x="93" y="192"/>
                    <a:pt x="44" y="225"/>
                  </a:cubicBezTo>
                  <a:cubicBezTo>
                    <a:pt x="29" y="203"/>
                    <a:pt x="15" y="181"/>
                    <a:pt x="0" y="158"/>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6" name="Freeform 413">
              <a:extLst>
                <a:ext uri="{FF2B5EF4-FFF2-40B4-BE49-F238E27FC236}">
                  <a16:creationId xmlns:a16="http://schemas.microsoft.com/office/drawing/2014/main" id="{CF2A8945-B194-485C-A87B-D9409F6D9D8C}"/>
                </a:ext>
              </a:extLst>
            </p:cNvPr>
            <p:cNvSpPr>
              <a:spLocks/>
            </p:cNvSpPr>
            <p:nvPr/>
          </p:nvSpPr>
          <p:spPr bwMode="auto">
            <a:xfrm>
              <a:off x="4965633" y="2252610"/>
              <a:ext cx="2240543" cy="524429"/>
            </a:xfrm>
            <a:custGeom>
              <a:avLst/>
              <a:gdLst>
                <a:gd name="T0" fmla="*/ 0 w 408"/>
                <a:gd name="T1" fmla="*/ 19 h 102"/>
                <a:gd name="T2" fmla="*/ 17 w 408"/>
                <a:gd name="T3" fmla="*/ 102 h 102"/>
                <a:gd name="T4" fmla="*/ 174 w 408"/>
                <a:gd name="T5" fmla="*/ 83 h 102"/>
                <a:gd name="T6" fmla="*/ 394 w 408"/>
                <a:gd name="T7" fmla="*/ 101 h 102"/>
                <a:gd name="T8" fmla="*/ 408 w 408"/>
                <a:gd name="T9" fmla="*/ 19 h 102"/>
                <a:gd name="T10" fmla="*/ 191 w 408"/>
                <a:gd name="T11" fmla="*/ 1 h 102"/>
                <a:gd name="T12" fmla="*/ 0 w 408"/>
                <a:gd name="T13" fmla="*/ 19 h 102"/>
              </a:gdLst>
              <a:ahLst/>
              <a:cxnLst>
                <a:cxn ang="0">
                  <a:pos x="T0" y="T1"/>
                </a:cxn>
                <a:cxn ang="0">
                  <a:pos x="T2" y="T3"/>
                </a:cxn>
                <a:cxn ang="0">
                  <a:pos x="T4" y="T5"/>
                </a:cxn>
                <a:cxn ang="0">
                  <a:pos x="T6" y="T7"/>
                </a:cxn>
                <a:cxn ang="0">
                  <a:pos x="T8" y="T9"/>
                </a:cxn>
                <a:cxn ang="0">
                  <a:pos x="T10" y="T11"/>
                </a:cxn>
                <a:cxn ang="0">
                  <a:pos x="T12" y="T13"/>
                </a:cxn>
              </a:cxnLst>
              <a:rect l="0" t="0" r="r" b="b"/>
              <a:pathLst>
                <a:path w="408" h="102">
                  <a:moveTo>
                    <a:pt x="0" y="19"/>
                  </a:moveTo>
                  <a:cubicBezTo>
                    <a:pt x="5" y="47"/>
                    <a:pt x="11" y="74"/>
                    <a:pt x="17" y="102"/>
                  </a:cubicBezTo>
                  <a:cubicBezTo>
                    <a:pt x="62" y="93"/>
                    <a:pt x="114" y="85"/>
                    <a:pt x="174" y="83"/>
                  </a:cubicBezTo>
                  <a:cubicBezTo>
                    <a:pt x="260" y="80"/>
                    <a:pt x="335" y="90"/>
                    <a:pt x="394" y="101"/>
                  </a:cubicBezTo>
                  <a:cubicBezTo>
                    <a:pt x="398" y="74"/>
                    <a:pt x="403" y="47"/>
                    <a:pt x="408" y="19"/>
                  </a:cubicBezTo>
                  <a:cubicBezTo>
                    <a:pt x="348" y="8"/>
                    <a:pt x="275" y="0"/>
                    <a:pt x="191" y="1"/>
                  </a:cubicBezTo>
                  <a:cubicBezTo>
                    <a:pt x="118" y="1"/>
                    <a:pt x="53" y="9"/>
                    <a:pt x="0" y="19"/>
                  </a:cubicBezTo>
                  <a:close/>
                </a:path>
              </a:pathLst>
            </a:custGeom>
            <a:solidFill>
              <a:srgbClr val="F8C95C"/>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7" name="Freeform 414">
              <a:extLst>
                <a:ext uri="{FF2B5EF4-FFF2-40B4-BE49-F238E27FC236}">
                  <a16:creationId xmlns:a16="http://schemas.microsoft.com/office/drawing/2014/main" id="{5B4D658A-DA7A-42A5-96D9-173E0B693012}"/>
                </a:ext>
              </a:extLst>
            </p:cNvPr>
            <p:cNvSpPr>
              <a:spLocks/>
            </p:cNvSpPr>
            <p:nvPr/>
          </p:nvSpPr>
          <p:spPr bwMode="auto">
            <a:xfrm>
              <a:off x="7165806" y="2369148"/>
              <a:ext cx="2139612" cy="1184814"/>
            </a:xfrm>
            <a:custGeom>
              <a:avLst/>
              <a:gdLst>
                <a:gd name="T0" fmla="*/ 16 w 392"/>
                <a:gd name="T1" fmla="*/ 0 h 225"/>
                <a:gd name="T2" fmla="*/ 0 w 392"/>
                <a:gd name="T3" fmla="*/ 77 h 225"/>
                <a:gd name="T4" fmla="*/ 173 w 392"/>
                <a:gd name="T5" fmla="*/ 132 h 225"/>
                <a:gd name="T6" fmla="*/ 346 w 392"/>
                <a:gd name="T7" fmla="*/ 225 h 225"/>
                <a:gd name="T8" fmla="*/ 392 w 392"/>
                <a:gd name="T9" fmla="*/ 160 h 225"/>
                <a:gd name="T10" fmla="*/ 217 w 392"/>
                <a:gd name="T11" fmla="*/ 62 h 225"/>
                <a:gd name="T12" fmla="*/ 16 w 392"/>
                <a:gd name="T13" fmla="*/ 0 h 225"/>
              </a:gdLst>
              <a:ahLst/>
              <a:cxnLst>
                <a:cxn ang="0">
                  <a:pos x="T0" y="T1"/>
                </a:cxn>
                <a:cxn ang="0">
                  <a:pos x="T2" y="T3"/>
                </a:cxn>
                <a:cxn ang="0">
                  <a:pos x="T4" y="T5"/>
                </a:cxn>
                <a:cxn ang="0">
                  <a:pos x="T6" y="T7"/>
                </a:cxn>
                <a:cxn ang="0">
                  <a:pos x="T8" y="T9"/>
                </a:cxn>
                <a:cxn ang="0">
                  <a:pos x="T10" y="T11"/>
                </a:cxn>
                <a:cxn ang="0">
                  <a:pos x="T12" y="T13"/>
                </a:cxn>
              </a:cxnLst>
              <a:rect l="0" t="0" r="r" b="b"/>
              <a:pathLst>
                <a:path w="392" h="225">
                  <a:moveTo>
                    <a:pt x="16" y="0"/>
                  </a:moveTo>
                  <a:cubicBezTo>
                    <a:pt x="11" y="25"/>
                    <a:pt x="5" y="51"/>
                    <a:pt x="0" y="77"/>
                  </a:cubicBezTo>
                  <a:cubicBezTo>
                    <a:pt x="50" y="88"/>
                    <a:pt x="109" y="105"/>
                    <a:pt x="173" y="132"/>
                  </a:cubicBezTo>
                  <a:cubicBezTo>
                    <a:pt x="243" y="161"/>
                    <a:pt x="301" y="195"/>
                    <a:pt x="346" y="225"/>
                  </a:cubicBezTo>
                  <a:cubicBezTo>
                    <a:pt x="361" y="203"/>
                    <a:pt x="377" y="181"/>
                    <a:pt x="392" y="160"/>
                  </a:cubicBezTo>
                  <a:cubicBezTo>
                    <a:pt x="347" y="128"/>
                    <a:pt x="288" y="93"/>
                    <a:pt x="217" y="62"/>
                  </a:cubicBezTo>
                  <a:cubicBezTo>
                    <a:pt x="141" y="30"/>
                    <a:pt x="72" y="11"/>
                    <a:pt x="16" y="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8" name="Freeform 415">
              <a:extLst>
                <a:ext uri="{FF2B5EF4-FFF2-40B4-BE49-F238E27FC236}">
                  <a16:creationId xmlns:a16="http://schemas.microsoft.com/office/drawing/2014/main" id="{6CED48AF-A68E-4C2E-8395-C9BB8192976E}"/>
                </a:ext>
              </a:extLst>
            </p:cNvPr>
            <p:cNvSpPr>
              <a:spLocks/>
            </p:cNvSpPr>
            <p:nvPr/>
          </p:nvSpPr>
          <p:spPr bwMode="auto">
            <a:xfrm>
              <a:off x="9103568" y="3243181"/>
              <a:ext cx="1776282" cy="1495584"/>
            </a:xfrm>
            <a:custGeom>
              <a:avLst/>
              <a:gdLst>
                <a:gd name="T0" fmla="*/ 0 w 329"/>
                <a:gd name="T1" fmla="*/ 64 h 286"/>
                <a:gd name="T2" fmla="*/ 46 w 329"/>
                <a:gd name="T3" fmla="*/ 0 h 286"/>
                <a:gd name="T4" fmla="*/ 208 w 329"/>
                <a:gd name="T5" fmla="*/ 134 h 286"/>
                <a:gd name="T6" fmla="*/ 329 w 329"/>
                <a:gd name="T7" fmla="*/ 286 h 286"/>
                <a:gd name="T8" fmla="*/ 231 w 329"/>
                <a:gd name="T9" fmla="*/ 286 h 286"/>
                <a:gd name="T10" fmla="*/ 114 w 329"/>
                <a:gd name="T11" fmla="*/ 157 h 286"/>
                <a:gd name="T12" fmla="*/ 0 w 329"/>
                <a:gd name="T13" fmla="*/ 64 h 286"/>
              </a:gdLst>
              <a:ahLst/>
              <a:cxnLst>
                <a:cxn ang="0">
                  <a:pos x="T0" y="T1"/>
                </a:cxn>
                <a:cxn ang="0">
                  <a:pos x="T2" y="T3"/>
                </a:cxn>
                <a:cxn ang="0">
                  <a:pos x="T4" y="T5"/>
                </a:cxn>
                <a:cxn ang="0">
                  <a:pos x="T6" y="T7"/>
                </a:cxn>
                <a:cxn ang="0">
                  <a:pos x="T8" y="T9"/>
                </a:cxn>
                <a:cxn ang="0">
                  <a:pos x="T10" y="T11"/>
                </a:cxn>
                <a:cxn ang="0">
                  <a:pos x="T12" y="T13"/>
                </a:cxn>
              </a:cxnLst>
              <a:rect l="0" t="0" r="r" b="b"/>
              <a:pathLst>
                <a:path w="329" h="286">
                  <a:moveTo>
                    <a:pt x="0" y="64"/>
                  </a:moveTo>
                  <a:cubicBezTo>
                    <a:pt x="15" y="43"/>
                    <a:pt x="31" y="21"/>
                    <a:pt x="46" y="0"/>
                  </a:cubicBezTo>
                  <a:cubicBezTo>
                    <a:pt x="94" y="31"/>
                    <a:pt x="151" y="75"/>
                    <a:pt x="208" y="134"/>
                  </a:cubicBezTo>
                  <a:cubicBezTo>
                    <a:pt x="260" y="188"/>
                    <a:pt x="300" y="241"/>
                    <a:pt x="329" y="286"/>
                  </a:cubicBezTo>
                  <a:cubicBezTo>
                    <a:pt x="296" y="286"/>
                    <a:pt x="264" y="286"/>
                    <a:pt x="231" y="286"/>
                  </a:cubicBezTo>
                  <a:cubicBezTo>
                    <a:pt x="201" y="246"/>
                    <a:pt x="162" y="202"/>
                    <a:pt x="114" y="157"/>
                  </a:cubicBezTo>
                  <a:cubicBezTo>
                    <a:pt x="74" y="119"/>
                    <a:pt x="35" y="89"/>
                    <a:pt x="0" y="64"/>
                  </a:cubicBezTo>
                  <a:close/>
                </a:path>
              </a:pathLst>
            </a:custGeom>
            <a:solidFill>
              <a:srgbClr val="C6C6C6"/>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0" name="Oval 417">
              <a:extLst>
                <a:ext uri="{FF2B5EF4-FFF2-40B4-BE49-F238E27FC236}">
                  <a16:creationId xmlns:a16="http://schemas.microsoft.com/office/drawing/2014/main" id="{42677C45-B93A-4E4A-841E-B8A9ED51082A}"/>
                </a:ext>
              </a:extLst>
            </p:cNvPr>
            <p:cNvSpPr>
              <a:spLocks noChangeArrowheads="1"/>
            </p:cNvSpPr>
            <p:nvPr/>
          </p:nvSpPr>
          <p:spPr bwMode="auto">
            <a:xfrm>
              <a:off x="2906761" y="1262026"/>
              <a:ext cx="1150552" cy="1107122"/>
            </a:xfrm>
            <a:prstGeom prst="ellipse">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1" name="Oval 418">
              <a:extLst>
                <a:ext uri="{FF2B5EF4-FFF2-40B4-BE49-F238E27FC236}">
                  <a16:creationId xmlns:a16="http://schemas.microsoft.com/office/drawing/2014/main" id="{BD979C37-1A35-436C-95CB-7FF423902EE8}"/>
                </a:ext>
              </a:extLst>
            </p:cNvPr>
            <p:cNvSpPr>
              <a:spLocks noChangeArrowheads="1"/>
            </p:cNvSpPr>
            <p:nvPr/>
          </p:nvSpPr>
          <p:spPr bwMode="auto">
            <a:xfrm>
              <a:off x="3310461" y="1747609"/>
              <a:ext cx="141301" cy="155385"/>
            </a:xfrm>
            <a:prstGeom prst="ellipse">
              <a:avLst/>
            </a:pr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12" name="Freeform 419">
              <a:extLst>
                <a:ext uri="{FF2B5EF4-FFF2-40B4-BE49-F238E27FC236}">
                  <a16:creationId xmlns:a16="http://schemas.microsoft.com/office/drawing/2014/main" id="{A0600372-4C30-4F57-8289-BA5176127F05}"/>
                </a:ext>
              </a:extLst>
            </p:cNvPr>
            <p:cNvSpPr>
              <a:spLocks/>
            </p:cNvSpPr>
            <p:nvPr/>
          </p:nvSpPr>
          <p:spPr bwMode="auto">
            <a:xfrm>
              <a:off x="3169172" y="1631071"/>
              <a:ext cx="403700" cy="369045"/>
            </a:xfrm>
            <a:custGeom>
              <a:avLst/>
              <a:gdLst>
                <a:gd name="T0" fmla="*/ 12 w 73"/>
                <a:gd name="T1" fmla="*/ 27 h 71"/>
                <a:gd name="T2" fmla="*/ 14 w 73"/>
                <a:gd name="T3" fmla="*/ 22 h 71"/>
                <a:gd name="T4" fmla="*/ 7 w 73"/>
                <a:gd name="T5" fmla="*/ 15 h 71"/>
                <a:gd name="T6" fmla="*/ 17 w 73"/>
                <a:gd name="T7" fmla="*/ 6 h 71"/>
                <a:gd name="T8" fmla="*/ 25 w 73"/>
                <a:gd name="T9" fmla="*/ 12 h 71"/>
                <a:gd name="T10" fmla="*/ 30 w 73"/>
                <a:gd name="T11" fmla="*/ 9 h 71"/>
                <a:gd name="T12" fmla="*/ 30 w 73"/>
                <a:gd name="T13" fmla="*/ 0 h 71"/>
                <a:gd name="T14" fmla="*/ 44 w 73"/>
                <a:gd name="T15" fmla="*/ 0 h 71"/>
                <a:gd name="T16" fmla="*/ 45 w 73"/>
                <a:gd name="T17" fmla="*/ 9 h 71"/>
                <a:gd name="T18" fmla="*/ 49 w 73"/>
                <a:gd name="T19" fmla="*/ 11 h 71"/>
                <a:gd name="T20" fmla="*/ 57 w 73"/>
                <a:gd name="T21" fmla="*/ 5 h 71"/>
                <a:gd name="T22" fmla="*/ 67 w 73"/>
                <a:gd name="T23" fmla="*/ 16 h 71"/>
                <a:gd name="T24" fmla="*/ 61 w 73"/>
                <a:gd name="T25" fmla="*/ 22 h 71"/>
                <a:gd name="T26" fmla="*/ 63 w 73"/>
                <a:gd name="T27" fmla="*/ 28 h 71"/>
                <a:gd name="T28" fmla="*/ 73 w 73"/>
                <a:gd name="T29" fmla="*/ 28 h 71"/>
                <a:gd name="T30" fmla="*/ 73 w 73"/>
                <a:gd name="T31" fmla="*/ 42 h 71"/>
                <a:gd name="T32" fmla="*/ 64 w 73"/>
                <a:gd name="T33" fmla="*/ 43 h 71"/>
                <a:gd name="T34" fmla="*/ 61 w 73"/>
                <a:gd name="T35" fmla="*/ 48 h 71"/>
                <a:gd name="T36" fmla="*/ 67 w 73"/>
                <a:gd name="T37" fmla="*/ 55 h 71"/>
                <a:gd name="T38" fmla="*/ 58 w 73"/>
                <a:gd name="T39" fmla="*/ 65 h 71"/>
                <a:gd name="T40" fmla="*/ 50 w 73"/>
                <a:gd name="T41" fmla="*/ 60 h 71"/>
                <a:gd name="T42" fmla="*/ 46 w 73"/>
                <a:gd name="T43" fmla="*/ 61 h 71"/>
                <a:gd name="T44" fmla="*/ 44 w 73"/>
                <a:gd name="T45" fmla="*/ 71 h 71"/>
                <a:gd name="T46" fmla="*/ 30 w 73"/>
                <a:gd name="T47" fmla="*/ 71 h 71"/>
                <a:gd name="T48" fmla="*/ 28 w 73"/>
                <a:gd name="T49" fmla="*/ 61 h 71"/>
                <a:gd name="T50" fmla="*/ 25 w 73"/>
                <a:gd name="T51" fmla="*/ 60 h 71"/>
                <a:gd name="T52" fmla="*/ 17 w 73"/>
                <a:gd name="T53" fmla="*/ 65 h 71"/>
                <a:gd name="T54" fmla="*/ 7 w 73"/>
                <a:gd name="T55" fmla="*/ 56 h 71"/>
                <a:gd name="T56" fmla="*/ 14 w 73"/>
                <a:gd name="T57" fmla="*/ 48 h 71"/>
                <a:gd name="T58" fmla="*/ 11 w 73"/>
                <a:gd name="T59" fmla="*/ 43 h 71"/>
                <a:gd name="T60" fmla="*/ 1 w 73"/>
                <a:gd name="T61" fmla="*/ 42 h 71"/>
                <a:gd name="T62" fmla="*/ 0 w 73"/>
                <a:gd name="T63" fmla="*/ 29 h 71"/>
                <a:gd name="T64" fmla="*/ 12 w 73"/>
                <a:gd name="T65"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71">
                  <a:moveTo>
                    <a:pt x="12" y="27"/>
                  </a:moveTo>
                  <a:cubicBezTo>
                    <a:pt x="12" y="25"/>
                    <a:pt x="13" y="24"/>
                    <a:pt x="14" y="22"/>
                  </a:cubicBezTo>
                  <a:cubicBezTo>
                    <a:pt x="11" y="20"/>
                    <a:pt x="9" y="18"/>
                    <a:pt x="7" y="15"/>
                  </a:cubicBezTo>
                  <a:cubicBezTo>
                    <a:pt x="10" y="12"/>
                    <a:pt x="14" y="9"/>
                    <a:pt x="17" y="6"/>
                  </a:cubicBezTo>
                  <a:cubicBezTo>
                    <a:pt x="20" y="8"/>
                    <a:pt x="22" y="10"/>
                    <a:pt x="25" y="12"/>
                  </a:cubicBezTo>
                  <a:cubicBezTo>
                    <a:pt x="27" y="11"/>
                    <a:pt x="28" y="10"/>
                    <a:pt x="30" y="9"/>
                  </a:cubicBezTo>
                  <a:cubicBezTo>
                    <a:pt x="30" y="6"/>
                    <a:pt x="30" y="3"/>
                    <a:pt x="30" y="0"/>
                  </a:cubicBezTo>
                  <a:cubicBezTo>
                    <a:pt x="35" y="0"/>
                    <a:pt x="39" y="0"/>
                    <a:pt x="44" y="0"/>
                  </a:cubicBezTo>
                  <a:cubicBezTo>
                    <a:pt x="44" y="3"/>
                    <a:pt x="44" y="6"/>
                    <a:pt x="45" y="9"/>
                  </a:cubicBezTo>
                  <a:cubicBezTo>
                    <a:pt x="46" y="10"/>
                    <a:pt x="48" y="10"/>
                    <a:pt x="49" y="11"/>
                  </a:cubicBezTo>
                  <a:cubicBezTo>
                    <a:pt x="52" y="9"/>
                    <a:pt x="54" y="7"/>
                    <a:pt x="57" y="5"/>
                  </a:cubicBezTo>
                  <a:cubicBezTo>
                    <a:pt x="60" y="9"/>
                    <a:pt x="64" y="12"/>
                    <a:pt x="67" y="16"/>
                  </a:cubicBezTo>
                  <a:cubicBezTo>
                    <a:pt x="65" y="18"/>
                    <a:pt x="63" y="20"/>
                    <a:pt x="61" y="22"/>
                  </a:cubicBezTo>
                  <a:cubicBezTo>
                    <a:pt x="62" y="24"/>
                    <a:pt x="63" y="26"/>
                    <a:pt x="63" y="28"/>
                  </a:cubicBezTo>
                  <a:cubicBezTo>
                    <a:pt x="67" y="28"/>
                    <a:pt x="70" y="28"/>
                    <a:pt x="73" y="28"/>
                  </a:cubicBezTo>
                  <a:cubicBezTo>
                    <a:pt x="73" y="33"/>
                    <a:pt x="73" y="38"/>
                    <a:pt x="73" y="42"/>
                  </a:cubicBezTo>
                  <a:cubicBezTo>
                    <a:pt x="70" y="42"/>
                    <a:pt x="67" y="42"/>
                    <a:pt x="64" y="43"/>
                  </a:cubicBezTo>
                  <a:cubicBezTo>
                    <a:pt x="63" y="44"/>
                    <a:pt x="62" y="46"/>
                    <a:pt x="61" y="48"/>
                  </a:cubicBezTo>
                  <a:cubicBezTo>
                    <a:pt x="63" y="50"/>
                    <a:pt x="65" y="53"/>
                    <a:pt x="67" y="55"/>
                  </a:cubicBezTo>
                  <a:cubicBezTo>
                    <a:pt x="64" y="59"/>
                    <a:pt x="61" y="62"/>
                    <a:pt x="58" y="65"/>
                  </a:cubicBezTo>
                  <a:cubicBezTo>
                    <a:pt x="56" y="63"/>
                    <a:pt x="53" y="62"/>
                    <a:pt x="50" y="60"/>
                  </a:cubicBezTo>
                  <a:cubicBezTo>
                    <a:pt x="49" y="60"/>
                    <a:pt x="47" y="61"/>
                    <a:pt x="46" y="61"/>
                  </a:cubicBezTo>
                  <a:cubicBezTo>
                    <a:pt x="45" y="65"/>
                    <a:pt x="45" y="68"/>
                    <a:pt x="44" y="71"/>
                  </a:cubicBezTo>
                  <a:cubicBezTo>
                    <a:pt x="39" y="71"/>
                    <a:pt x="35" y="71"/>
                    <a:pt x="30" y="71"/>
                  </a:cubicBezTo>
                  <a:cubicBezTo>
                    <a:pt x="30" y="68"/>
                    <a:pt x="29" y="65"/>
                    <a:pt x="28" y="61"/>
                  </a:cubicBezTo>
                  <a:cubicBezTo>
                    <a:pt x="27" y="61"/>
                    <a:pt x="26" y="60"/>
                    <a:pt x="25" y="60"/>
                  </a:cubicBezTo>
                  <a:cubicBezTo>
                    <a:pt x="22" y="62"/>
                    <a:pt x="20" y="63"/>
                    <a:pt x="17" y="65"/>
                  </a:cubicBezTo>
                  <a:cubicBezTo>
                    <a:pt x="14" y="62"/>
                    <a:pt x="10" y="59"/>
                    <a:pt x="7" y="56"/>
                  </a:cubicBezTo>
                  <a:cubicBezTo>
                    <a:pt x="9" y="53"/>
                    <a:pt x="11" y="51"/>
                    <a:pt x="14" y="48"/>
                  </a:cubicBezTo>
                  <a:cubicBezTo>
                    <a:pt x="13" y="46"/>
                    <a:pt x="12" y="45"/>
                    <a:pt x="11" y="43"/>
                  </a:cubicBezTo>
                  <a:cubicBezTo>
                    <a:pt x="8" y="43"/>
                    <a:pt x="4" y="42"/>
                    <a:pt x="1" y="42"/>
                  </a:cubicBezTo>
                  <a:cubicBezTo>
                    <a:pt x="0" y="38"/>
                    <a:pt x="0" y="33"/>
                    <a:pt x="0" y="29"/>
                  </a:cubicBezTo>
                  <a:cubicBezTo>
                    <a:pt x="4" y="28"/>
                    <a:pt x="8" y="27"/>
                    <a:pt x="12" y="27"/>
                  </a:cubicBez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13" name="Freeform 420">
              <a:extLst>
                <a:ext uri="{FF2B5EF4-FFF2-40B4-BE49-F238E27FC236}">
                  <a16:creationId xmlns:a16="http://schemas.microsoft.com/office/drawing/2014/main" id="{13D56174-E179-4C8A-A55D-632C59247195}"/>
                </a:ext>
              </a:extLst>
            </p:cNvPr>
            <p:cNvSpPr>
              <a:spLocks/>
            </p:cNvSpPr>
            <p:nvPr/>
          </p:nvSpPr>
          <p:spPr bwMode="auto">
            <a:xfrm>
              <a:off x="3532503" y="1864148"/>
              <a:ext cx="242220" cy="213660"/>
            </a:xfrm>
            <a:custGeom>
              <a:avLst/>
              <a:gdLst>
                <a:gd name="T0" fmla="*/ 20 w 44"/>
                <a:gd name="T1" fmla="*/ 6 h 42"/>
                <a:gd name="T2" fmla="*/ 23 w 44"/>
                <a:gd name="T3" fmla="*/ 6 h 42"/>
                <a:gd name="T4" fmla="*/ 28 w 44"/>
                <a:gd name="T5" fmla="*/ 0 h 42"/>
                <a:gd name="T6" fmla="*/ 35 w 44"/>
                <a:gd name="T7" fmla="*/ 4 h 42"/>
                <a:gd name="T8" fmla="*/ 33 w 44"/>
                <a:gd name="T9" fmla="*/ 12 h 42"/>
                <a:gd name="T10" fmla="*/ 35 w 44"/>
                <a:gd name="T11" fmla="*/ 15 h 42"/>
                <a:gd name="T12" fmla="*/ 44 w 44"/>
                <a:gd name="T13" fmla="*/ 15 h 42"/>
                <a:gd name="T14" fmla="*/ 44 w 44"/>
                <a:gd name="T15" fmla="*/ 24 h 42"/>
                <a:gd name="T16" fmla="*/ 35 w 44"/>
                <a:gd name="T17" fmla="*/ 26 h 42"/>
                <a:gd name="T18" fmla="*/ 33 w 44"/>
                <a:gd name="T19" fmla="*/ 29 h 42"/>
                <a:gd name="T20" fmla="*/ 35 w 44"/>
                <a:gd name="T21" fmla="*/ 37 h 42"/>
                <a:gd name="T22" fmla="*/ 29 w 44"/>
                <a:gd name="T23" fmla="*/ 42 h 42"/>
                <a:gd name="T24" fmla="*/ 23 w 44"/>
                <a:gd name="T25" fmla="*/ 34 h 42"/>
                <a:gd name="T26" fmla="*/ 20 w 44"/>
                <a:gd name="T27" fmla="*/ 34 h 42"/>
                <a:gd name="T28" fmla="*/ 15 w 44"/>
                <a:gd name="T29" fmla="*/ 42 h 42"/>
                <a:gd name="T30" fmla="*/ 7 w 44"/>
                <a:gd name="T31" fmla="*/ 37 h 42"/>
                <a:gd name="T32" fmla="*/ 11 w 44"/>
                <a:gd name="T33" fmla="*/ 29 h 42"/>
                <a:gd name="T34" fmla="*/ 9 w 44"/>
                <a:gd name="T35" fmla="*/ 26 h 42"/>
                <a:gd name="T36" fmla="*/ 0 w 44"/>
                <a:gd name="T37" fmla="*/ 25 h 42"/>
                <a:gd name="T38" fmla="*/ 0 w 44"/>
                <a:gd name="T39" fmla="*/ 15 h 42"/>
                <a:gd name="T40" fmla="*/ 9 w 44"/>
                <a:gd name="T41" fmla="*/ 15 h 42"/>
                <a:gd name="T42" fmla="*/ 10 w 44"/>
                <a:gd name="T43" fmla="*/ 12 h 42"/>
                <a:gd name="T44" fmla="*/ 8 w 44"/>
                <a:gd name="T45" fmla="*/ 4 h 42"/>
                <a:gd name="T46" fmla="*/ 15 w 44"/>
                <a:gd name="T47" fmla="*/ 0 h 42"/>
                <a:gd name="T48" fmla="*/ 20 w 44"/>
                <a:gd name="T4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42">
                  <a:moveTo>
                    <a:pt x="20" y="6"/>
                  </a:moveTo>
                  <a:cubicBezTo>
                    <a:pt x="21" y="6"/>
                    <a:pt x="22" y="6"/>
                    <a:pt x="23" y="6"/>
                  </a:cubicBezTo>
                  <a:cubicBezTo>
                    <a:pt x="25" y="4"/>
                    <a:pt x="26" y="2"/>
                    <a:pt x="28" y="0"/>
                  </a:cubicBezTo>
                  <a:cubicBezTo>
                    <a:pt x="31" y="1"/>
                    <a:pt x="33" y="2"/>
                    <a:pt x="35" y="4"/>
                  </a:cubicBezTo>
                  <a:cubicBezTo>
                    <a:pt x="34" y="6"/>
                    <a:pt x="34" y="9"/>
                    <a:pt x="33" y="12"/>
                  </a:cubicBezTo>
                  <a:cubicBezTo>
                    <a:pt x="33" y="13"/>
                    <a:pt x="34" y="14"/>
                    <a:pt x="35" y="15"/>
                  </a:cubicBezTo>
                  <a:cubicBezTo>
                    <a:pt x="38" y="15"/>
                    <a:pt x="41" y="15"/>
                    <a:pt x="44" y="15"/>
                  </a:cubicBezTo>
                  <a:cubicBezTo>
                    <a:pt x="44" y="18"/>
                    <a:pt x="44" y="21"/>
                    <a:pt x="44" y="24"/>
                  </a:cubicBezTo>
                  <a:cubicBezTo>
                    <a:pt x="41" y="25"/>
                    <a:pt x="38" y="25"/>
                    <a:pt x="35" y="26"/>
                  </a:cubicBezTo>
                  <a:cubicBezTo>
                    <a:pt x="34" y="27"/>
                    <a:pt x="33" y="28"/>
                    <a:pt x="33" y="29"/>
                  </a:cubicBezTo>
                  <a:cubicBezTo>
                    <a:pt x="34" y="31"/>
                    <a:pt x="34" y="34"/>
                    <a:pt x="35" y="37"/>
                  </a:cubicBezTo>
                  <a:cubicBezTo>
                    <a:pt x="33" y="39"/>
                    <a:pt x="31" y="40"/>
                    <a:pt x="29" y="42"/>
                  </a:cubicBezTo>
                  <a:cubicBezTo>
                    <a:pt x="27" y="39"/>
                    <a:pt x="25" y="37"/>
                    <a:pt x="23" y="34"/>
                  </a:cubicBezTo>
                  <a:cubicBezTo>
                    <a:pt x="22" y="34"/>
                    <a:pt x="21" y="34"/>
                    <a:pt x="20" y="34"/>
                  </a:cubicBezTo>
                  <a:cubicBezTo>
                    <a:pt x="18" y="37"/>
                    <a:pt x="17" y="39"/>
                    <a:pt x="15" y="42"/>
                  </a:cubicBezTo>
                  <a:cubicBezTo>
                    <a:pt x="12" y="40"/>
                    <a:pt x="10" y="38"/>
                    <a:pt x="7" y="37"/>
                  </a:cubicBezTo>
                  <a:cubicBezTo>
                    <a:pt x="9" y="34"/>
                    <a:pt x="10" y="32"/>
                    <a:pt x="11" y="29"/>
                  </a:cubicBezTo>
                  <a:cubicBezTo>
                    <a:pt x="10" y="28"/>
                    <a:pt x="10" y="27"/>
                    <a:pt x="9" y="26"/>
                  </a:cubicBezTo>
                  <a:cubicBezTo>
                    <a:pt x="6" y="26"/>
                    <a:pt x="3" y="25"/>
                    <a:pt x="0" y="25"/>
                  </a:cubicBezTo>
                  <a:cubicBezTo>
                    <a:pt x="0" y="21"/>
                    <a:pt x="0" y="18"/>
                    <a:pt x="0" y="15"/>
                  </a:cubicBezTo>
                  <a:cubicBezTo>
                    <a:pt x="3" y="15"/>
                    <a:pt x="6" y="15"/>
                    <a:pt x="9" y="15"/>
                  </a:cubicBezTo>
                  <a:cubicBezTo>
                    <a:pt x="9" y="14"/>
                    <a:pt x="9" y="13"/>
                    <a:pt x="10" y="12"/>
                  </a:cubicBezTo>
                  <a:cubicBezTo>
                    <a:pt x="9" y="9"/>
                    <a:pt x="8" y="6"/>
                    <a:pt x="8" y="4"/>
                  </a:cubicBezTo>
                  <a:cubicBezTo>
                    <a:pt x="10" y="2"/>
                    <a:pt x="13" y="1"/>
                    <a:pt x="15" y="0"/>
                  </a:cubicBezTo>
                  <a:cubicBezTo>
                    <a:pt x="17" y="2"/>
                    <a:pt x="18" y="4"/>
                    <a:pt x="20" y="6"/>
                  </a:cubicBez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14" name="Freeform 421">
              <a:extLst>
                <a:ext uri="{FF2B5EF4-FFF2-40B4-BE49-F238E27FC236}">
                  <a16:creationId xmlns:a16="http://schemas.microsoft.com/office/drawing/2014/main" id="{EF1B8C17-1829-4820-908C-398812A5715A}"/>
                </a:ext>
              </a:extLst>
            </p:cNvPr>
            <p:cNvSpPr>
              <a:spLocks/>
            </p:cNvSpPr>
            <p:nvPr/>
          </p:nvSpPr>
          <p:spPr bwMode="auto">
            <a:xfrm>
              <a:off x="3552681" y="1553378"/>
              <a:ext cx="222042" cy="233077"/>
            </a:xfrm>
            <a:custGeom>
              <a:avLst/>
              <a:gdLst>
                <a:gd name="T0" fmla="*/ 14 w 43"/>
                <a:gd name="T1" fmla="*/ 43 h 43"/>
                <a:gd name="T2" fmla="*/ 19 w 43"/>
                <a:gd name="T3" fmla="*/ 36 h 43"/>
                <a:gd name="T4" fmla="*/ 22 w 43"/>
                <a:gd name="T5" fmla="*/ 36 h 43"/>
                <a:gd name="T6" fmla="*/ 27 w 43"/>
                <a:gd name="T7" fmla="*/ 43 h 43"/>
                <a:gd name="T8" fmla="*/ 34 w 43"/>
                <a:gd name="T9" fmla="*/ 38 h 43"/>
                <a:gd name="T10" fmla="*/ 31 w 43"/>
                <a:gd name="T11" fmla="*/ 30 h 43"/>
                <a:gd name="T12" fmla="*/ 33 w 43"/>
                <a:gd name="T13" fmla="*/ 27 h 43"/>
                <a:gd name="T14" fmla="*/ 42 w 43"/>
                <a:gd name="T15" fmla="*/ 27 h 43"/>
                <a:gd name="T16" fmla="*/ 43 w 43"/>
                <a:gd name="T17" fmla="*/ 17 h 43"/>
                <a:gd name="T18" fmla="*/ 34 w 43"/>
                <a:gd name="T19" fmla="*/ 17 h 43"/>
                <a:gd name="T20" fmla="*/ 32 w 43"/>
                <a:gd name="T21" fmla="*/ 13 h 43"/>
                <a:gd name="T22" fmla="*/ 35 w 43"/>
                <a:gd name="T23" fmla="*/ 4 h 43"/>
                <a:gd name="T24" fmla="*/ 27 w 43"/>
                <a:gd name="T25" fmla="*/ 0 h 43"/>
                <a:gd name="T26" fmla="*/ 22 w 43"/>
                <a:gd name="T27" fmla="*/ 7 h 43"/>
                <a:gd name="T28" fmla="*/ 19 w 43"/>
                <a:gd name="T29" fmla="*/ 7 h 43"/>
                <a:gd name="T30" fmla="*/ 15 w 43"/>
                <a:gd name="T31" fmla="*/ 0 h 43"/>
                <a:gd name="T32" fmla="*/ 7 w 43"/>
                <a:gd name="T33" fmla="*/ 6 h 43"/>
                <a:gd name="T34" fmla="*/ 10 w 43"/>
                <a:gd name="T35" fmla="*/ 12 h 43"/>
                <a:gd name="T36" fmla="*/ 7 w 43"/>
                <a:gd name="T37" fmla="*/ 16 h 43"/>
                <a:gd name="T38" fmla="*/ 0 w 43"/>
                <a:gd name="T39" fmla="*/ 16 h 43"/>
                <a:gd name="T40" fmla="*/ 0 w 43"/>
                <a:gd name="T41" fmla="*/ 27 h 43"/>
                <a:gd name="T42" fmla="*/ 7 w 43"/>
                <a:gd name="T43" fmla="*/ 27 h 43"/>
                <a:gd name="T44" fmla="*/ 10 w 43"/>
                <a:gd name="T45" fmla="*/ 30 h 43"/>
                <a:gd name="T46" fmla="*/ 6 w 43"/>
                <a:gd name="T47" fmla="*/ 38 h 43"/>
                <a:gd name="T48" fmla="*/ 14 w 43"/>
                <a:gd name="T4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43">
                  <a:moveTo>
                    <a:pt x="14" y="43"/>
                  </a:moveTo>
                  <a:cubicBezTo>
                    <a:pt x="16" y="41"/>
                    <a:pt x="17" y="38"/>
                    <a:pt x="19" y="36"/>
                  </a:cubicBezTo>
                  <a:cubicBezTo>
                    <a:pt x="20" y="36"/>
                    <a:pt x="21" y="36"/>
                    <a:pt x="22" y="36"/>
                  </a:cubicBezTo>
                  <a:cubicBezTo>
                    <a:pt x="24" y="38"/>
                    <a:pt x="26" y="41"/>
                    <a:pt x="27" y="43"/>
                  </a:cubicBezTo>
                  <a:cubicBezTo>
                    <a:pt x="30" y="41"/>
                    <a:pt x="32" y="40"/>
                    <a:pt x="34" y="38"/>
                  </a:cubicBezTo>
                  <a:cubicBezTo>
                    <a:pt x="33" y="36"/>
                    <a:pt x="32" y="33"/>
                    <a:pt x="31" y="30"/>
                  </a:cubicBezTo>
                  <a:cubicBezTo>
                    <a:pt x="32" y="29"/>
                    <a:pt x="33" y="28"/>
                    <a:pt x="33" y="27"/>
                  </a:cubicBezTo>
                  <a:cubicBezTo>
                    <a:pt x="36" y="27"/>
                    <a:pt x="39" y="27"/>
                    <a:pt x="42" y="27"/>
                  </a:cubicBezTo>
                  <a:cubicBezTo>
                    <a:pt x="42" y="23"/>
                    <a:pt x="43" y="20"/>
                    <a:pt x="43" y="17"/>
                  </a:cubicBezTo>
                  <a:cubicBezTo>
                    <a:pt x="40" y="17"/>
                    <a:pt x="37" y="17"/>
                    <a:pt x="34" y="17"/>
                  </a:cubicBezTo>
                  <a:cubicBezTo>
                    <a:pt x="33" y="16"/>
                    <a:pt x="33" y="15"/>
                    <a:pt x="32" y="13"/>
                  </a:cubicBezTo>
                  <a:cubicBezTo>
                    <a:pt x="33" y="10"/>
                    <a:pt x="34" y="7"/>
                    <a:pt x="35" y="4"/>
                  </a:cubicBezTo>
                  <a:cubicBezTo>
                    <a:pt x="32" y="3"/>
                    <a:pt x="30" y="2"/>
                    <a:pt x="27" y="0"/>
                  </a:cubicBezTo>
                  <a:cubicBezTo>
                    <a:pt x="26" y="3"/>
                    <a:pt x="24" y="5"/>
                    <a:pt x="22" y="7"/>
                  </a:cubicBezTo>
                  <a:cubicBezTo>
                    <a:pt x="21" y="7"/>
                    <a:pt x="20" y="7"/>
                    <a:pt x="19" y="7"/>
                  </a:cubicBezTo>
                  <a:cubicBezTo>
                    <a:pt x="17" y="5"/>
                    <a:pt x="16" y="3"/>
                    <a:pt x="15" y="0"/>
                  </a:cubicBezTo>
                  <a:cubicBezTo>
                    <a:pt x="12" y="2"/>
                    <a:pt x="9" y="4"/>
                    <a:pt x="7" y="6"/>
                  </a:cubicBezTo>
                  <a:cubicBezTo>
                    <a:pt x="8" y="8"/>
                    <a:pt x="9" y="10"/>
                    <a:pt x="10" y="12"/>
                  </a:cubicBezTo>
                  <a:cubicBezTo>
                    <a:pt x="9" y="13"/>
                    <a:pt x="8" y="15"/>
                    <a:pt x="7" y="16"/>
                  </a:cubicBezTo>
                  <a:cubicBezTo>
                    <a:pt x="5" y="16"/>
                    <a:pt x="2" y="16"/>
                    <a:pt x="0" y="16"/>
                  </a:cubicBezTo>
                  <a:cubicBezTo>
                    <a:pt x="0" y="20"/>
                    <a:pt x="0" y="23"/>
                    <a:pt x="0" y="27"/>
                  </a:cubicBezTo>
                  <a:cubicBezTo>
                    <a:pt x="2" y="27"/>
                    <a:pt x="5" y="27"/>
                    <a:pt x="7" y="27"/>
                  </a:cubicBezTo>
                  <a:cubicBezTo>
                    <a:pt x="8" y="28"/>
                    <a:pt x="9" y="29"/>
                    <a:pt x="10" y="30"/>
                  </a:cubicBezTo>
                  <a:cubicBezTo>
                    <a:pt x="8" y="33"/>
                    <a:pt x="7" y="35"/>
                    <a:pt x="6" y="38"/>
                  </a:cubicBezTo>
                  <a:cubicBezTo>
                    <a:pt x="9" y="40"/>
                    <a:pt x="12" y="41"/>
                    <a:pt x="14" y="43"/>
                  </a:cubicBez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15" name="Oval 422">
              <a:extLst>
                <a:ext uri="{FF2B5EF4-FFF2-40B4-BE49-F238E27FC236}">
                  <a16:creationId xmlns:a16="http://schemas.microsoft.com/office/drawing/2014/main" id="{194BB047-EBDB-4A42-A283-91E18176C54E}"/>
                </a:ext>
              </a:extLst>
            </p:cNvPr>
            <p:cNvSpPr>
              <a:spLocks noChangeArrowheads="1"/>
            </p:cNvSpPr>
            <p:nvPr/>
          </p:nvSpPr>
          <p:spPr bwMode="auto">
            <a:xfrm>
              <a:off x="3613243" y="1631071"/>
              <a:ext cx="80740" cy="77692"/>
            </a:xfrm>
            <a:prstGeom prst="ellipse">
              <a:avLst/>
            </a:pr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16" name="Oval 423">
              <a:extLst>
                <a:ext uri="{FF2B5EF4-FFF2-40B4-BE49-F238E27FC236}">
                  <a16:creationId xmlns:a16="http://schemas.microsoft.com/office/drawing/2014/main" id="{F0D009CB-A95A-457E-910D-DCE85F1FB64E}"/>
                </a:ext>
              </a:extLst>
            </p:cNvPr>
            <p:cNvSpPr>
              <a:spLocks noChangeArrowheads="1"/>
            </p:cNvSpPr>
            <p:nvPr/>
          </p:nvSpPr>
          <p:spPr bwMode="auto">
            <a:xfrm>
              <a:off x="3613243" y="1941840"/>
              <a:ext cx="80740" cy="58275"/>
            </a:xfrm>
            <a:prstGeom prst="ellipse">
              <a:avLst/>
            </a:pr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17" name="Oval 424">
              <a:extLst>
                <a:ext uri="{FF2B5EF4-FFF2-40B4-BE49-F238E27FC236}">
                  <a16:creationId xmlns:a16="http://schemas.microsoft.com/office/drawing/2014/main" id="{6C6996B7-C31E-43B7-856B-72E6E30CAA9B}"/>
                </a:ext>
              </a:extLst>
            </p:cNvPr>
            <p:cNvSpPr>
              <a:spLocks noChangeArrowheads="1"/>
            </p:cNvSpPr>
            <p:nvPr/>
          </p:nvSpPr>
          <p:spPr bwMode="auto">
            <a:xfrm>
              <a:off x="706600" y="2699335"/>
              <a:ext cx="1150552" cy="1107122"/>
            </a:xfrm>
            <a:prstGeom prst="ellipse">
              <a:avLst/>
            </a:prstGeom>
            <a:solidFill>
              <a:srgbClr val="C6C6C6"/>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8" name="Freeform 425">
              <a:extLst>
                <a:ext uri="{FF2B5EF4-FFF2-40B4-BE49-F238E27FC236}">
                  <a16:creationId xmlns:a16="http://schemas.microsoft.com/office/drawing/2014/main" id="{5238CBD2-85CD-4BD0-B6D9-71F1C4375E30}"/>
                </a:ext>
              </a:extLst>
            </p:cNvPr>
            <p:cNvSpPr>
              <a:spLocks/>
            </p:cNvSpPr>
            <p:nvPr/>
          </p:nvSpPr>
          <p:spPr bwMode="auto">
            <a:xfrm>
              <a:off x="1069931" y="3029533"/>
              <a:ext cx="201850" cy="485583"/>
            </a:xfrm>
            <a:custGeom>
              <a:avLst/>
              <a:gdLst>
                <a:gd name="T0" fmla="*/ 39 w 39"/>
                <a:gd name="T1" fmla="*/ 0 h 95"/>
                <a:gd name="T2" fmla="*/ 39 w 39"/>
                <a:gd name="T3" fmla="*/ 91 h 95"/>
                <a:gd name="T4" fmla="*/ 33 w 39"/>
                <a:gd name="T5" fmla="*/ 94 h 95"/>
                <a:gd name="T6" fmla="*/ 20 w 39"/>
                <a:gd name="T7" fmla="*/ 89 h 95"/>
                <a:gd name="T8" fmla="*/ 27 w 39"/>
                <a:gd name="T9" fmla="*/ 84 h 95"/>
                <a:gd name="T10" fmla="*/ 31 w 39"/>
                <a:gd name="T11" fmla="*/ 79 h 95"/>
                <a:gd name="T12" fmla="*/ 31 w 39"/>
                <a:gd name="T13" fmla="*/ 77 h 95"/>
                <a:gd name="T14" fmla="*/ 28 w 39"/>
                <a:gd name="T15" fmla="*/ 78 h 95"/>
                <a:gd name="T16" fmla="*/ 24 w 39"/>
                <a:gd name="T17" fmla="*/ 83 h 95"/>
                <a:gd name="T18" fmla="*/ 17 w 39"/>
                <a:gd name="T19" fmla="*/ 87 h 95"/>
                <a:gd name="T20" fmla="*/ 6 w 39"/>
                <a:gd name="T21" fmla="*/ 80 h 95"/>
                <a:gd name="T22" fmla="*/ 2 w 39"/>
                <a:gd name="T23" fmla="*/ 72 h 95"/>
                <a:gd name="T24" fmla="*/ 4 w 39"/>
                <a:gd name="T25" fmla="*/ 67 h 95"/>
                <a:gd name="T26" fmla="*/ 24 w 39"/>
                <a:gd name="T27" fmla="*/ 60 h 95"/>
                <a:gd name="T28" fmla="*/ 26 w 39"/>
                <a:gd name="T29" fmla="*/ 61 h 95"/>
                <a:gd name="T30" fmla="*/ 29 w 39"/>
                <a:gd name="T31" fmla="*/ 63 h 95"/>
                <a:gd name="T32" fmla="*/ 30 w 39"/>
                <a:gd name="T33" fmla="*/ 63 h 95"/>
                <a:gd name="T34" fmla="*/ 30 w 39"/>
                <a:gd name="T35" fmla="*/ 59 h 95"/>
                <a:gd name="T36" fmla="*/ 18 w 39"/>
                <a:gd name="T37" fmla="*/ 57 h 95"/>
                <a:gd name="T38" fmla="*/ 8 w 39"/>
                <a:gd name="T39" fmla="*/ 61 h 95"/>
                <a:gd name="T40" fmla="*/ 1 w 39"/>
                <a:gd name="T41" fmla="*/ 54 h 95"/>
                <a:gd name="T42" fmla="*/ 1 w 39"/>
                <a:gd name="T43" fmla="*/ 44 h 95"/>
                <a:gd name="T44" fmla="*/ 10 w 39"/>
                <a:gd name="T45" fmla="*/ 23 h 95"/>
                <a:gd name="T46" fmla="*/ 16 w 39"/>
                <a:gd name="T47" fmla="*/ 21 h 95"/>
                <a:gd name="T48" fmla="*/ 22 w 39"/>
                <a:gd name="T49" fmla="*/ 17 h 95"/>
                <a:gd name="T50" fmla="*/ 21 w 39"/>
                <a:gd name="T51" fmla="*/ 15 h 95"/>
                <a:gd name="T52" fmla="*/ 18 w 39"/>
                <a:gd name="T53" fmla="*/ 13 h 95"/>
                <a:gd name="T54" fmla="*/ 18 w 39"/>
                <a:gd name="T55" fmla="*/ 7 h 95"/>
                <a:gd name="T56" fmla="*/ 26 w 39"/>
                <a:gd name="T57" fmla="*/ 0 h 95"/>
                <a:gd name="T58" fmla="*/ 39 w 39"/>
                <a:gd name="T5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95">
                  <a:moveTo>
                    <a:pt x="39" y="0"/>
                  </a:moveTo>
                  <a:cubicBezTo>
                    <a:pt x="39" y="30"/>
                    <a:pt x="39" y="60"/>
                    <a:pt x="39" y="91"/>
                  </a:cubicBezTo>
                  <a:cubicBezTo>
                    <a:pt x="38" y="92"/>
                    <a:pt x="36" y="94"/>
                    <a:pt x="33" y="94"/>
                  </a:cubicBezTo>
                  <a:cubicBezTo>
                    <a:pt x="28" y="95"/>
                    <a:pt x="23" y="93"/>
                    <a:pt x="20" y="89"/>
                  </a:cubicBezTo>
                  <a:cubicBezTo>
                    <a:pt x="22" y="88"/>
                    <a:pt x="24" y="87"/>
                    <a:pt x="27" y="84"/>
                  </a:cubicBezTo>
                  <a:cubicBezTo>
                    <a:pt x="29" y="83"/>
                    <a:pt x="30" y="81"/>
                    <a:pt x="31" y="79"/>
                  </a:cubicBezTo>
                  <a:cubicBezTo>
                    <a:pt x="31" y="78"/>
                    <a:pt x="31" y="78"/>
                    <a:pt x="31" y="77"/>
                  </a:cubicBezTo>
                  <a:cubicBezTo>
                    <a:pt x="30" y="77"/>
                    <a:pt x="29" y="77"/>
                    <a:pt x="28" y="78"/>
                  </a:cubicBezTo>
                  <a:cubicBezTo>
                    <a:pt x="27" y="79"/>
                    <a:pt x="26" y="81"/>
                    <a:pt x="24" y="83"/>
                  </a:cubicBezTo>
                  <a:cubicBezTo>
                    <a:pt x="21" y="85"/>
                    <a:pt x="19" y="86"/>
                    <a:pt x="17" y="87"/>
                  </a:cubicBezTo>
                  <a:cubicBezTo>
                    <a:pt x="12" y="84"/>
                    <a:pt x="8" y="82"/>
                    <a:pt x="6" y="80"/>
                  </a:cubicBezTo>
                  <a:cubicBezTo>
                    <a:pt x="4" y="77"/>
                    <a:pt x="2" y="75"/>
                    <a:pt x="2" y="72"/>
                  </a:cubicBezTo>
                  <a:cubicBezTo>
                    <a:pt x="2" y="70"/>
                    <a:pt x="3" y="68"/>
                    <a:pt x="4" y="67"/>
                  </a:cubicBezTo>
                  <a:cubicBezTo>
                    <a:pt x="9" y="61"/>
                    <a:pt x="21" y="60"/>
                    <a:pt x="24" y="60"/>
                  </a:cubicBezTo>
                  <a:cubicBezTo>
                    <a:pt x="24" y="60"/>
                    <a:pt x="25" y="60"/>
                    <a:pt x="26" y="61"/>
                  </a:cubicBezTo>
                  <a:cubicBezTo>
                    <a:pt x="28" y="61"/>
                    <a:pt x="28" y="63"/>
                    <a:pt x="29" y="63"/>
                  </a:cubicBezTo>
                  <a:cubicBezTo>
                    <a:pt x="29" y="63"/>
                    <a:pt x="29" y="63"/>
                    <a:pt x="30" y="63"/>
                  </a:cubicBezTo>
                  <a:cubicBezTo>
                    <a:pt x="31" y="63"/>
                    <a:pt x="30" y="60"/>
                    <a:pt x="30" y="59"/>
                  </a:cubicBezTo>
                  <a:cubicBezTo>
                    <a:pt x="28" y="55"/>
                    <a:pt x="18" y="56"/>
                    <a:pt x="18" y="57"/>
                  </a:cubicBezTo>
                  <a:cubicBezTo>
                    <a:pt x="16" y="57"/>
                    <a:pt x="12" y="58"/>
                    <a:pt x="8" y="61"/>
                  </a:cubicBezTo>
                  <a:cubicBezTo>
                    <a:pt x="6" y="60"/>
                    <a:pt x="3" y="58"/>
                    <a:pt x="1" y="54"/>
                  </a:cubicBezTo>
                  <a:cubicBezTo>
                    <a:pt x="0" y="51"/>
                    <a:pt x="0" y="48"/>
                    <a:pt x="1" y="44"/>
                  </a:cubicBezTo>
                  <a:cubicBezTo>
                    <a:pt x="2" y="39"/>
                    <a:pt x="4" y="32"/>
                    <a:pt x="10" y="23"/>
                  </a:cubicBezTo>
                  <a:cubicBezTo>
                    <a:pt x="11" y="22"/>
                    <a:pt x="13" y="22"/>
                    <a:pt x="16" y="21"/>
                  </a:cubicBezTo>
                  <a:cubicBezTo>
                    <a:pt x="20" y="19"/>
                    <a:pt x="22" y="19"/>
                    <a:pt x="22" y="17"/>
                  </a:cubicBezTo>
                  <a:cubicBezTo>
                    <a:pt x="22" y="16"/>
                    <a:pt x="22" y="15"/>
                    <a:pt x="21" y="15"/>
                  </a:cubicBezTo>
                  <a:cubicBezTo>
                    <a:pt x="20" y="14"/>
                    <a:pt x="18" y="13"/>
                    <a:pt x="18" y="13"/>
                  </a:cubicBezTo>
                  <a:cubicBezTo>
                    <a:pt x="17" y="12"/>
                    <a:pt x="17" y="10"/>
                    <a:pt x="18" y="7"/>
                  </a:cubicBezTo>
                  <a:cubicBezTo>
                    <a:pt x="20" y="2"/>
                    <a:pt x="25" y="0"/>
                    <a:pt x="26" y="0"/>
                  </a:cubicBezTo>
                  <a:cubicBezTo>
                    <a:pt x="30" y="0"/>
                    <a:pt x="35" y="0"/>
                    <a:pt x="3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 name="Freeform 426">
              <a:extLst>
                <a:ext uri="{FF2B5EF4-FFF2-40B4-BE49-F238E27FC236}">
                  <a16:creationId xmlns:a16="http://schemas.microsoft.com/office/drawing/2014/main" id="{D6DA6A79-821D-474D-A96B-66C0A4ED1092}"/>
                </a:ext>
              </a:extLst>
            </p:cNvPr>
            <p:cNvSpPr>
              <a:spLocks/>
            </p:cNvSpPr>
            <p:nvPr/>
          </p:nvSpPr>
          <p:spPr bwMode="auto">
            <a:xfrm>
              <a:off x="1170849" y="3146072"/>
              <a:ext cx="60561" cy="77692"/>
            </a:xfrm>
            <a:custGeom>
              <a:avLst/>
              <a:gdLst>
                <a:gd name="T0" fmla="*/ 2 w 13"/>
                <a:gd name="T1" fmla="*/ 16 h 16"/>
                <a:gd name="T2" fmla="*/ 1 w 13"/>
                <a:gd name="T3" fmla="*/ 16 h 16"/>
                <a:gd name="T4" fmla="*/ 1 w 13"/>
                <a:gd name="T5" fmla="*/ 14 h 16"/>
                <a:gd name="T6" fmla="*/ 8 w 13"/>
                <a:gd name="T7" fmla="*/ 7 h 16"/>
                <a:gd name="T8" fmla="*/ 11 w 13"/>
                <a:gd name="T9" fmla="*/ 1 h 16"/>
                <a:gd name="T10" fmla="*/ 12 w 13"/>
                <a:gd name="T11" fmla="*/ 0 h 16"/>
                <a:gd name="T12" fmla="*/ 13 w 13"/>
                <a:gd name="T13" fmla="*/ 1 h 16"/>
                <a:gd name="T14" fmla="*/ 10 w 13"/>
                <a:gd name="T15" fmla="*/ 8 h 16"/>
                <a:gd name="T16" fmla="*/ 2 w 13"/>
                <a:gd name="T17" fmla="*/ 16 h 16"/>
                <a:gd name="T18" fmla="*/ 2 w 13"/>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6">
                  <a:moveTo>
                    <a:pt x="2" y="16"/>
                  </a:moveTo>
                  <a:cubicBezTo>
                    <a:pt x="1" y="16"/>
                    <a:pt x="1" y="16"/>
                    <a:pt x="1" y="16"/>
                  </a:cubicBezTo>
                  <a:cubicBezTo>
                    <a:pt x="0" y="15"/>
                    <a:pt x="1" y="14"/>
                    <a:pt x="1" y="14"/>
                  </a:cubicBezTo>
                  <a:cubicBezTo>
                    <a:pt x="3" y="13"/>
                    <a:pt x="6" y="11"/>
                    <a:pt x="8" y="7"/>
                  </a:cubicBezTo>
                  <a:cubicBezTo>
                    <a:pt x="10" y="5"/>
                    <a:pt x="10" y="3"/>
                    <a:pt x="11" y="1"/>
                  </a:cubicBezTo>
                  <a:cubicBezTo>
                    <a:pt x="11" y="0"/>
                    <a:pt x="11" y="0"/>
                    <a:pt x="12" y="0"/>
                  </a:cubicBezTo>
                  <a:cubicBezTo>
                    <a:pt x="12" y="0"/>
                    <a:pt x="13" y="0"/>
                    <a:pt x="13" y="1"/>
                  </a:cubicBezTo>
                  <a:cubicBezTo>
                    <a:pt x="12" y="4"/>
                    <a:pt x="11" y="6"/>
                    <a:pt x="10" y="8"/>
                  </a:cubicBezTo>
                  <a:cubicBezTo>
                    <a:pt x="8" y="12"/>
                    <a:pt x="4" y="15"/>
                    <a:pt x="2" y="16"/>
                  </a:cubicBezTo>
                  <a:cubicBezTo>
                    <a:pt x="2" y="16"/>
                    <a:pt x="2" y="16"/>
                    <a:pt x="2" y="16"/>
                  </a:cubicBezTo>
                  <a:close/>
                </a:path>
              </a:pathLst>
            </a:custGeom>
            <a:solidFill>
              <a:srgbClr val="1FA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427">
              <a:extLst>
                <a:ext uri="{FF2B5EF4-FFF2-40B4-BE49-F238E27FC236}">
                  <a16:creationId xmlns:a16="http://schemas.microsoft.com/office/drawing/2014/main" id="{F0D7BFF1-23A6-4683-A4A8-9CABE3E81B76}"/>
                </a:ext>
              </a:extLst>
            </p:cNvPr>
            <p:cNvSpPr>
              <a:spLocks/>
            </p:cNvSpPr>
            <p:nvPr/>
          </p:nvSpPr>
          <p:spPr bwMode="auto">
            <a:xfrm>
              <a:off x="1312151" y="3029533"/>
              <a:ext cx="201850" cy="485583"/>
            </a:xfrm>
            <a:custGeom>
              <a:avLst/>
              <a:gdLst>
                <a:gd name="T0" fmla="*/ 0 w 40"/>
                <a:gd name="T1" fmla="*/ 0 h 95"/>
                <a:gd name="T2" fmla="*/ 0 w 40"/>
                <a:gd name="T3" fmla="*/ 91 h 95"/>
                <a:gd name="T4" fmla="*/ 7 w 40"/>
                <a:gd name="T5" fmla="*/ 94 h 95"/>
                <a:gd name="T6" fmla="*/ 20 w 40"/>
                <a:gd name="T7" fmla="*/ 89 h 95"/>
                <a:gd name="T8" fmla="*/ 13 w 40"/>
                <a:gd name="T9" fmla="*/ 84 h 95"/>
                <a:gd name="T10" fmla="*/ 8 w 40"/>
                <a:gd name="T11" fmla="*/ 79 h 95"/>
                <a:gd name="T12" fmla="*/ 9 w 40"/>
                <a:gd name="T13" fmla="*/ 77 h 95"/>
                <a:gd name="T14" fmla="*/ 11 w 40"/>
                <a:gd name="T15" fmla="*/ 78 h 95"/>
                <a:gd name="T16" fmla="*/ 16 w 40"/>
                <a:gd name="T17" fmla="*/ 83 h 95"/>
                <a:gd name="T18" fmla="*/ 23 w 40"/>
                <a:gd name="T19" fmla="*/ 87 h 95"/>
                <a:gd name="T20" fmla="*/ 33 w 40"/>
                <a:gd name="T21" fmla="*/ 80 h 95"/>
                <a:gd name="T22" fmla="*/ 38 w 40"/>
                <a:gd name="T23" fmla="*/ 72 h 95"/>
                <a:gd name="T24" fmla="*/ 36 w 40"/>
                <a:gd name="T25" fmla="*/ 67 h 95"/>
                <a:gd name="T26" fmla="*/ 16 w 40"/>
                <a:gd name="T27" fmla="*/ 60 h 95"/>
                <a:gd name="T28" fmla="*/ 14 w 40"/>
                <a:gd name="T29" fmla="*/ 61 h 95"/>
                <a:gd name="T30" fmla="*/ 11 w 40"/>
                <a:gd name="T31" fmla="*/ 63 h 95"/>
                <a:gd name="T32" fmla="*/ 10 w 40"/>
                <a:gd name="T33" fmla="*/ 63 h 95"/>
                <a:gd name="T34" fmla="*/ 10 w 40"/>
                <a:gd name="T35" fmla="*/ 59 h 95"/>
                <a:gd name="T36" fmla="*/ 22 w 40"/>
                <a:gd name="T37" fmla="*/ 57 h 95"/>
                <a:gd name="T38" fmla="*/ 32 w 40"/>
                <a:gd name="T39" fmla="*/ 61 h 95"/>
                <a:gd name="T40" fmla="*/ 38 w 40"/>
                <a:gd name="T41" fmla="*/ 54 h 95"/>
                <a:gd name="T42" fmla="*/ 39 w 40"/>
                <a:gd name="T43" fmla="*/ 44 h 95"/>
                <a:gd name="T44" fmla="*/ 30 w 40"/>
                <a:gd name="T45" fmla="*/ 23 h 95"/>
                <a:gd name="T46" fmla="*/ 24 w 40"/>
                <a:gd name="T47" fmla="*/ 21 h 95"/>
                <a:gd name="T48" fmla="*/ 17 w 40"/>
                <a:gd name="T49" fmla="*/ 17 h 95"/>
                <a:gd name="T50" fmla="*/ 19 w 40"/>
                <a:gd name="T51" fmla="*/ 15 h 95"/>
                <a:gd name="T52" fmla="*/ 22 w 40"/>
                <a:gd name="T53" fmla="*/ 13 h 95"/>
                <a:gd name="T54" fmla="*/ 22 w 40"/>
                <a:gd name="T55" fmla="*/ 7 h 95"/>
                <a:gd name="T56" fmla="*/ 14 w 40"/>
                <a:gd name="T57" fmla="*/ 0 h 95"/>
                <a:gd name="T58" fmla="*/ 0 w 40"/>
                <a:gd name="T5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95">
                  <a:moveTo>
                    <a:pt x="0" y="0"/>
                  </a:moveTo>
                  <a:cubicBezTo>
                    <a:pt x="0" y="30"/>
                    <a:pt x="0" y="60"/>
                    <a:pt x="0" y="91"/>
                  </a:cubicBezTo>
                  <a:cubicBezTo>
                    <a:pt x="1" y="92"/>
                    <a:pt x="3" y="94"/>
                    <a:pt x="7" y="94"/>
                  </a:cubicBezTo>
                  <a:cubicBezTo>
                    <a:pt x="11" y="95"/>
                    <a:pt x="16" y="93"/>
                    <a:pt x="20" y="89"/>
                  </a:cubicBezTo>
                  <a:cubicBezTo>
                    <a:pt x="18" y="88"/>
                    <a:pt x="16" y="87"/>
                    <a:pt x="13" y="84"/>
                  </a:cubicBezTo>
                  <a:cubicBezTo>
                    <a:pt x="11" y="83"/>
                    <a:pt x="9" y="81"/>
                    <a:pt x="8" y="79"/>
                  </a:cubicBezTo>
                  <a:cubicBezTo>
                    <a:pt x="8" y="78"/>
                    <a:pt x="8" y="78"/>
                    <a:pt x="9" y="77"/>
                  </a:cubicBezTo>
                  <a:cubicBezTo>
                    <a:pt x="10" y="77"/>
                    <a:pt x="11" y="77"/>
                    <a:pt x="11" y="78"/>
                  </a:cubicBezTo>
                  <a:cubicBezTo>
                    <a:pt x="12" y="79"/>
                    <a:pt x="14" y="81"/>
                    <a:pt x="16" y="83"/>
                  </a:cubicBezTo>
                  <a:cubicBezTo>
                    <a:pt x="19" y="85"/>
                    <a:pt x="21" y="86"/>
                    <a:pt x="23" y="87"/>
                  </a:cubicBezTo>
                  <a:cubicBezTo>
                    <a:pt x="28" y="84"/>
                    <a:pt x="31" y="82"/>
                    <a:pt x="33" y="80"/>
                  </a:cubicBezTo>
                  <a:cubicBezTo>
                    <a:pt x="36" y="77"/>
                    <a:pt x="38" y="75"/>
                    <a:pt x="38" y="72"/>
                  </a:cubicBezTo>
                  <a:cubicBezTo>
                    <a:pt x="38" y="70"/>
                    <a:pt x="36" y="68"/>
                    <a:pt x="36" y="67"/>
                  </a:cubicBezTo>
                  <a:cubicBezTo>
                    <a:pt x="30" y="61"/>
                    <a:pt x="19" y="60"/>
                    <a:pt x="16" y="60"/>
                  </a:cubicBezTo>
                  <a:cubicBezTo>
                    <a:pt x="16" y="60"/>
                    <a:pt x="15" y="60"/>
                    <a:pt x="14" y="61"/>
                  </a:cubicBezTo>
                  <a:cubicBezTo>
                    <a:pt x="12" y="61"/>
                    <a:pt x="11" y="63"/>
                    <a:pt x="11" y="63"/>
                  </a:cubicBezTo>
                  <a:cubicBezTo>
                    <a:pt x="11" y="63"/>
                    <a:pt x="10" y="63"/>
                    <a:pt x="10" y="63"/>
                  </a:cubicBezTo>
                  <a:cubicBezTo>
                    <a:pt x="9" y="63"/>
                    <a:pt x="9" y="60"/>
                    <a:pt x="10" y="59"/>
                  </a:cubicBezTo>
                  <a:cubicBezTo>
                    <a:pt x="12" y="55"/>
                    <a:pt x="21" y="56"/>
                    <a:pt x="22" y="57"/>
                  </a:cubicBezTo>
                  <a:cubicBezTo>
                    <a:pt x="24" y="57"/>
                    <a:pt x="28" y="58"/>
                    <a:pt x="32" y="61"/>
                  </a:cubicBezTo>
                  <a:cubicBezTo>
                    <a:pt x="34" y="60"/>
                    <a:pt x="37" y="58"/>
                    <a:pt x="38" y="54"/>
                  </a:cubicBezTo>
                  <a:cubicBezTo>
                    <a:pt x="40" y="51"/>
                    <a:pt x="40" y="48"/>
                    <a:pt x="39" y="44"/>
                  </a:cubicBezTo>
                  <a:cubicBezTo>
                    <a:pt x="38" y="39"/>
                    <a:pt x="35" y="32"/>
                    <a:pt x="30" y="23"/>
                  </a:cubicBezTo>
                  <a:cubicBezTo>
                    <a:pt x="28" y="22"/>
                    <a:pt x="26" y="22"/>
                    <a:pt x="24" y="21"/>
                  </a:cubicBezTo>
                  <a:cubicBezTo>
                    <a:pt x="19" y="19"/>
                    <a:pt x="18" y="19"/>
                    <a:pt x="17" y="17"/>
                  </a:cubicBezTo>
                  <a:cubicBezTo>
                    <a:pt x="17" y="16"/>
                    <a:pt x="18" y="15"/>
                    <a:pt x="19" y="15"/>
                  </a:cubicBezTo>
                  <a:cubicBezTo>
                    <a:pt x="20" y="14"/>
                    <a:pt x="21" y="13"/>
                    <a:pt x="22" y="13"/>
                  </a:cubicBezTo>
                  <a:cubicBezTo>
                    <a:pt x="22" y="12"/>
                    <a:pt x="23" y="10"/>
                    <a:pt x="22" y="7"/>
                  </a:cubicBezTo>
                  <a:cubicBezTo>
                    <a:pt x="20" y="2"/>
                    <a:pt x="15" y="0"/>
                    <a:pt x="14" y="0"/>
                  </a:cubicBezTo>
                  <a:cubicBezTo>
                    <a:pt x="9" y="0"/>
                    <a:pt x="5"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 name="Freeform 428">
              <a:extLst>
                <a:ext uri="{FF2B5EF4-FFF2-40B4-BE49-F238E27FC236}">
                  <a16:creationId xmlns:a16="http://schemas.microsoft.com/office/drawing/2014/main" id="{3A8EF211-127B-480C-B113-95BFD98F3CEF}"/>
                </a:ext>
              </a:extLst>
            </p:cNvPr>
            <p:cNvSpPr>
              <a:spLocks/>
            </p:cNvSpPr>
            <p:nvPr/>
          </p:nvSpPr>
          <p:spPr bwMode="auto">
            <a:xfrm>
              <a:off x="1352521" y="3146072"/>
              <a:ext cx="60561" cy="77692"/>
            </a:xfrm>
            <a:custGeom>
              <a:avLst/>
              <a:gdLst>
                <a:gd name="T0" fmla="*/ 11 w 12"/>
                <a:gd name="T1" fmla="*/ 16 h 16"/>
                <a:gd name="T2" fmla="*/ 12 w 12"/>
                <a:gd name="T3" fmla="*/ 16 h 16"/>
                <a:gd name="T4" fmla="*/ 12 w 12"/>
                <a:gd name="T5" fmla="*/ 14 h 16"/>
                <a:gd name="T6" fmla="*/ 4 w 12"/>
                <a:gd name="T7" fmla="*/ 7 h 16"/>
                <a:gd name="T8" fmla="*/ 2 w 12"/>
                <a:gd name="T9" fmla="*/ 1 h 16"/>
                <a:gd name="T10" fmla="*/ 1 w 12"/>
                <a:gd name="T11" fmla="*/ 0 h 16"/>
                <a:gd name="T12" fmla="*/ 0 w 12"/>
                <a:gd name="T13" fmla="*/ 1 h 16"/>
                <a:gd name="T14" fmla="*/ 3 w 12"/>
                <a:gd name="T15" fmla="*/ 8 h 16"/>
                <a:gd name="T16" fmla="*/ 11 w 12"/>
                <a:gd name="T17" fmla="*/ 16 h 16"/>
                <a:gd name="T18" fmla="*/ 11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11" y="16"/>
                  </a:moveTo>
                  <a:cubicBezTo>
                    <a:pt x="11" y="16"/>
                    <a:pt x="12" y="16"/>
                    <a:pt x="12" y="16"/>
                  </a:cubicBezTo>
                  <a:cubicBezTo>
                    <a:pt x="12" y="15"/>
                    <a:pt x="12" y="14"/>
                    <a:pt x="12" y="14"/>
                  </a:cubicBezTo>
                  <a:cubicBezTo>
                    <a:pt x="10" y="13"/>
                    <a:pt x="7" y="11"/>
                    <a:pt x="4" y="7"/>
                  </a:cubicBezTo>
                  <a:cubicBezTo>
                    <a:pt x="3" y="5"/>
                    <a:pt x="2" y="3"/>
                    <a:pt x="2" y="1"/>
                  </a:cubicBezTo>
                  <a:cubicBezTo>
                    <a:pt x="2" y="0"/>
                    <a:pt x="1" y="0"/>
                    <a:pt x="1" y="0"/>
                  </a:cubicBezTo>
                  <a:cubicBezTo>
                    <a:pt x="0" y="0"/>
                    <a:pt x="0" y="0"/>
                    <a:pt x="0" y="1"/>
                  </a:cubicBezTo>
                  <a:cubicBezTo>
                    <a:pt x="0" y="4"/>
                    <a:pt x="1" y="6"/>
                    <a:pt x="3" y="8"/>
                  </a:cubicBezTo>
                  <a:cubicBezTo>
                    <a:pt x="5" y="12"/>
                    <a:pt x="8" y="15"/>
                    <a:pt x="11" y="16"/>
                  </a:cubicBezTo>
                  <a:cubicBezTo>
                    <a:pt x="11" y="16"/>
                    <a:pt x="11" y="16"/>
                    <a:pt x="11" y="16"/>
                  </a:cubicBezTo>
                  <a:close/>
                </a:path>
              </a:pathLst>
            </a:custGeom>
            <a:solidFill>
              <a:srgbClr val="1FA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2" name="Oval 429">
              <a:extLst>
                <a:ext uri="{FF2B5EF4-FFF2-40B4-BE49-F238E27FC236}">
                  <a16:creationId xmlns:a16="http://schemas.microsoft.com/office/drawing/2014/main" id="{C4582101-F21D-4F09-95CE-260F7EC16E27}"/>
                </a:ext>
              </a:extLst>
            </p:cNvPr>
            <p:cNvSpPr>
              <a:spLocks noChangeArrowheads="1"/>
            </p:cNvSpPr>
            <p:nvPr/>
          </p:nvSpPr>
          <p:spPr bwMode="auto">
            <a:xfrm>
              <a:off x="5530813" y="776455"/>
              <a:ext cx="1130361" cy="1087693"/>
            </a:xfrm>
            <a:prstGeom prst="ellipse">
              <a:avLst/>
            </a:prstGeom>
            <a:solidFill>
              <a:srgbClr val="F8C95C"/>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3" name="Freeform 430">
              <a:extLst>
                <a:ext uri="{FF2B5EF4-FFF2-40B4-BE49-F238E27FC236}">
                  <a16:creationId xmlns:a16="http://schemas.microsoft.com/office/drawing/2014/main" id="{A75896B5-AF39-489F-A773-662BF10C5D8B}"/>
                </a:ext>
              </a:extLst>
            </p:cNvPr>
            <p:cNvSpPr>
              <a:spLocks/>
            </p:cNvSpPr>
            <p:nvPr/>
          </p:nvSpPr>
          <p:spPr bwMode="auto">
            <a:xfrm>
              <a:off x="5813403" y="1087224"/>
              <a:ext cx="565180" cy="466154"/>
            </a:xfrm>
            <a:custGeom>
              <a:avLst/>
              <a:gdLst>
                <a:gd name="T0" fmla="*/ 51 w 104"/>
                <a:gd name="T1" fmla="*/ 92 h 92"/>
                <a:gd name="T2" fmla="*/ 24 w 104"/>
                <a:gd name="T3" fmla="*/ 69 h 92"/>
                <a:gd name="T4" fmla="*/ 1 w 104"/>
                <a:gd name="T5" fmla="*/ 30 h 92"/>
                <a:gd name="T6" fmla="*/ 9 w 104"/>
                <a:gd name="T7" fmla="*/ 9 h 92"/>
                <a:gd name="T8" fmla="*/ 24 w 104"/>
                <a:gd name="T9" fmla="*/ 2 h 92"/>
                <a:gd name="T10" fmla="*/ 38 w 104"/>
                <a:gd name="T11" fmla="*/ 4 h 92"/>
                <a:gd name="T12" fmla="*/ 52 w 104"/>
                <a:gd name="T13" fmla="*/ 14 h 92"/>
                <a:gd name="T14" fmla="*/ 69 w 104"/>
                <a:gd name="T15" fmla="*/ 2 h 92"/>
                <a:gd name="T16" fmla="*/ 89 w 104"/>
                <a:gd name="T17" fmla="*/ 6 h 92"/>
                <a:gd name="T18" fmla="*/ 101 w 104"/>
                <a:gd name="T19" fmla="*/ 20 h 92"/>
                <a:gd name="T20" fmla="*/ 100 w 104"/>
                <a:gd name="T21" fmla="*/ 41 h 92"/>
                <a:gd name="T22" fmla="*/ 91 w 104"/>
                <a:gd name="T23" fmla="*/ 55 h 92"/>
                <a:gd name="T24" fmla="*/ 51 w 104"/>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92">
                  <a:moveTo>
                    <a:pt x="51" y="92"/>
                  </a:moveTo>
                  <a:cubicBezTo>
                    <a:pt x="39" y="84"/>
                    <a:pt x="30" y="75"/>
                    <a:pt x="24" y="69"/>
                  </a:cubicBezTo>
                  <a:cubicBezTo>
                    <a:pt x="11" y="57"/>
                    <a:pt x="0" y="45"/>
                    <a:pt x="1" y="30"/>
                  </a:cubicBezTo>
                  <a:cubicBezTo>
                    <a:pt x="1" y="27"/>
                    <a:pt x="1" y="16"/>
                    <a:pt x="9" y="9"/>
                  </a:cubicBezTo>
                  <a:cubicBezTo>
                    <a:pt x="15" y="4"/>
                    <a:pt x="22" y="3"/>
                    <a:pt x="24" y="2"/>
                  </a:cubicBezTo>
                  <a:cubicBezTo>
                    <a:pt x="31" y="1"/>
                    <a:pt x="36" y="3"/>
                    <a:pt x="38" y="4"/>
                  </a:cubicBezTo>
                  <a:cubicBezTo>
                    <a:pt x="46" y="6"/>
                    <a:pt x="50" y="11"/>
                    <a:pt x="52" y="14"/>
                  </a:cubicBezTo>
                  <a:cubicBezTo>
                    <a:pt x="53" y="12"/>
                    <a:pt x="59" y="4"/>
                    <a:pt x="69" y="2"/>
                  </a:cubicBezTo>
                  <a:cubicBezTo>
                    <a:pt x="79" y="0"/>
                    <a:pt x="87" y="5"/>
                    <a:pt x="89" y="6"/>
                  </a:cubicBezTo>
                  <a:cubicBezTo>
                    <a:pt x="92" y="8"/>
                    <a:pt x="98" y="12"/>
                    <a:pt x="101" y="20"/>
                  </a:cubicBezTo>
                  <a:cubicBezTo>
                    <a:pt x="104" y="29"/>
                    <a:pt x="101" y="37"/>
                    <a:pt x="100" y="41"/>
                  </a:cubicBezTo>
                  <a:cubicBezTo>
                    <a:pt x="98" y="48"/>
                    <a:pt x="94" y="53"/>
                    <a:pt x="91" y="55"/>
                  </a:cubicBezTo>
                  <a:cubicBezTo>
                    <a:pt x="78" y="71"/>
                    <a:pt x="59" y="86"/>
                    <a:pt x="51"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4" name="Oval 431">
              <a:extLst>
                <a:ext uri="{FF2B5EF4-FFF2-40B4-BE49-F238E27FC236}">
                  <a16:creationId xmlns:a16="http://schemas.microsoft.com/office/drawing/2014/main" id="{7D7401A6-4183-4457-BF1A-DFE2D485D2AE}"/>
                </a:ext>
              </a:extLst>
            </p:cNvPr>
            <p:cNvSpPr>
              <a:spLocks noChangeArrowheads="1"/>
            </p:cNvSpPr>
            <p:nvPr/>
          </p:nvSpPr>
          <p:spPr bwMode="auto">
            <a:xfrm>
              <a:off x="8134687" y="1281455"/>
              <a:ext cx="1130361" cy="1087693"/>
            </a:xfrm>
            <a:prstGeom prst="ellipse">
              <a:avLst/>
            </a:prstGeom>
            <a:solidFill>
              <a:srgbClr val="7F7F7F"/>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5" name="Freeform 432">
              <a:extLst>
                <a:ext uri="{FF2B5EF4-FFF2-40B4-BE49-F238E27FC236}">
                  <a16:creationId xmlns:a16="http://schemas.microsoft.com/office/drawing/2014/main" id="{361C73D7-E320-485E-ADA9-E3524FFB3BE6}"/>
                </a:ext>
              </a:extLst>
            </p:cNvPr>
            <p:cNvSpPr>
              <a:spLocks/>
            </p:cNvSpPr>
            <p:nvPr/>
          </p:nvSpPr>
          <p:spPr bwMode="auto">
            <a:xfrm>
              <a:off x="8598936" y="1902994"/>
              <a:ext cx="222042" cy="174814"/>
            </a:xfrm>
            <a:custGeom>
              <a:avLst/>
              <a:gdLst>
                <a:gd name="T0" fmla="*/ 5 w 39"/>
                <a:gd name="T1" fmla="*/ 1 h 35"/>
                <a:gd name="T2" fmla="*/ 18 w 39"/>
                <a:gd name="T3" fmla="*/ 0 h 35"/>
                <a:gd name="T4" fmla="*/ 34 w 39"/>
                <a:gd name="T5" fmla="*/ 1 h 35"/>
                <a:gd name="T6" fmla="*/ 37 w 39"/>
                <a:gd name="T7" fmla="*/ 3 h 35"/>
                <a:gd name="T8" fmla="*/ 38 w 39"/>
                <a:gd name="T9" fmla="*/ 6 h 35"/>
                <a:gd name="T10" fmla="*/ 36 w 39"/>
                <a:gd name="T11" fmla="*/ 10 h 35"/>
                <a:gd name="T12" fmla="*/ 38 w 39"/>
                <a:gd name="T13" fmla="*/ 13 h 35"/>
                <a:gd name="T14" fmla="*/ 35 w 39"/>
                <a:gd name="T15" fmla="*/ 19 h 35"/>
                <a:gd name="T16" fmla="*/ 34 w 39"/>
                <a:gd name="T17" fmla="*/ 26 h 35"/>
                <a:gd name="T18" fmla="*/ 29 w 39"/>
                <a:gd name="T19" fmla="*/ 27 h 35"/>
                <a:gd name="T20" fmla="*/ 22 w 39"/>
                <a:gd name="T21" fmla="*/ 34 h 35"/>
                <a:gd name="T22" fmla="*/ 10 w 39"/>
                <a:gd name="T23" fmla="*/ 27 h 35"/>
                <a:gd name="T24" fmla="*/ 5 w 39"/>
                <a:gd name="T25" fmla="*/ 25 h 35"/>
                <a:gd name="T26" fmla="*/ 5 w 39"/>
                <a:gd name="T27" fmla="*/ 21 h 35"/>
                <a:gd name="T28" fmla="*/ 2 w 39"/>
                <a:gd name="T29" fmla="*/ 18 h 35"/>
                <a:gd name="T30" fmla="*/ 2 w 39"/>
                <a:gd name="T31" fmla="*/ 11 h 35"/>
                <a:gd name="T32" fmla="*/ 3 w 39"/>
                <a:gd name="T33" fmla="*/ 10 h 35"/>
                <a:gd name="T34" fmla="*/ 1 w 39"/>
                <a:gd name="T35" fmla="*/ 7 h 35"/>
                <a:gd name="T36" fmla="*/ 5 w 39"/>
                <a:gd name="T3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5">
                  <a:moveTo>
                    <a:pt x="5" y="1"/>
                  </a:moveTo>
                  <a:cubicBezTo>
                    <a:pt x="9" y="0"/>
                    <a:pt x="13" y="0"/>
                    <a:pt x="18" y="0"/>
                  </a:cubicBezTo>
                  <a:cubicBezTo>
                    <a:pt x="24" y="0"/>
                    <a:pt x="29" y="0"/>
                    <a:pt x="34" y="1"/>
                  </a:cubicBezTo>
                  <a:cubicBezTo>
                    <a:pt x="35" y="1"/>
                    <a:pt x="36" y="2"/>
                    <a:pt x="37" y="3"/>
                  </a:cubicBezTo>
                  <a:cubicBezTo>
                    <a:pt x="37" y="4"/>
                    <a:pt x="38" y="5"/>
                    <a:pt x="38" y="6"/>
                  </a:cubicBezTo>
                  <a:cubicBezTo>
                    <a:pt x="38" y="7"/>
                    <a:pt x="36" y="8"/>
                    <a:pt x="36" y="10"/>
                  </a:cubicBezTo>
                  <a:cubicBezTo>
                    <a:pt x="37" y="11"/>
                    <a:pt x="38" y="11"/>
                    <a:pt x="38" y="13"/>
                  </a:cubicBezTo>
                  <a:cubicBezTo>
                    <a:pt x="39" y="14"/>
                    <a:pt x="38" y="16"/>
                    <a:pt x="35" y="19"/>
                  </a:cubicBezTo>
                  <a:cubicBezTo>
                    <a:pt x="36" y="21"/>
                    <a:pt x="35" y="24"/>
                    <a:pt x="34" y="26"/>
                  </a:cubicBezTo>
                  <a:cubicBezTo>
                    <a:pt x="32" y="27"/>
                    <a:pt x="29" y="27"/>
                    <a:pt x="29" y="27"/>
                  </a:cubicBezTo>
                  <a:cubicBezTo>
                    <a:pt x="29" y="27"/>
                    <a:pt x="27" y="32"/>
                    <a:pt x="22" y="34"/>
                  </a:cubicBezTo>
                  <a:cubicBezTo>
                    <a:pt x="17" y="35"/>
                    <a:pt x="12" y="32"/>
                    <a:pt x="10" y="27"/>
                  </a:cubicBezTo>
                  <a:cubicBezTo>
                    <a:pt x="8" y="28"/>
                    <a:pt x="6" y="27"/>
                    <a:pt x="5" y="25"/>
                  </a:cubicBezTo>
                  <a:cubicBezTo>
                    <a:pt x="4" y="24"/>
                    <a:pt x="4" y="22"/>
                    <a:pt x="5" y="21"/>
                  </a:cubicBezTo>
                  <a:cubicBezTo>
                    <a:pt x="4" y="20"/>
                    <a:pt x="3" y="20"/>
                    <a:pt x="2" y="18"/>
                  </a:cubicBezTo>
                  <a:cubicBezTo>
                    <a:pt x="1" y="16"/>
                    <a:pt x="0" y="13"/>
                    <a:pt x="2" y="11"/>
                  </a:cubicBezTo>
                  <a:cubicBezTo>
                    <a:pt x="2" y="10"/>
                    <a:pt x="3" y="10"/>
                    <a:pt x="3" y="10"/>
                  </a:cubicBezTo>
                  <a:cubicBezTo>
                    <a:pt x="3" y="10"/>
                    <a:pt x="1" y="8"/>
                    <a:pt x="1" y="7"/>
                  </a:cubicBezTo>
                  <a:cubicBezTo>
                    <a:pt x="0" y="4"/>
                    <a:pt x="2" y="2"/>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6" name="Freeform 433">
              <a:extLst>
                <a:ext uri="{FF2B5EF4-FFF2-40B4-BE49-F238E27FC236}">
                  <a16:creationId xmlns:a16="http://schemas.microsoft.com/office/drawing/2014/main" id="{0B0CB4AE-F474-4AC6-8AA3-3DA1CF10AB53}"/>
                </a:ext>
              </a:extLst>
            </p:cNvPr>
            <p:cNvSpPr>
              <a:spLocks noEditPoints="1"/>
            </p:cNvSpPr>
            <p:nvPr/>
          </p:nvSpPr>
          <p:spPr bwMode="auto">
            <a:xfrm>
              <a:off x="8538387" y="1572795"/>
              <a:ext cx="363330" cy="369045"/>
            </a:xfrm>
            <a:custGeom>
              <a:avLst/>
              <a:gdLst>
                <a:gd name="T0" fmla="*/ 45 w 65"/>
                <a:gd name="T1" fmla="*/ 70 h 70"/>
                <a:gd name="T2" fmla="*/ 18 w 65"/>
                <a:gd name="T3" fmla="*/ 70 h 70"/>
                <a:gd name="T4" fmla="*/ 18 w 65"/>
                <a:gd name="T5" fmla="*/ 66 h 70"/>
                <a:gd name="T6" fmla="*/ 16 w 65"/>
                <a:gd name="T7" fmla="*/ 54 h 70"/>
                <a:gd name="T8" fmla="*/ 12 w 65"/>
                <a:gd name="T9" fmla="*/ 49 h 70"/>
                <a:gd name="T10" fmla="*/ 1 w 65"/>
                <a:gd name="T11" fmla="*/ 27 h 70"/>
                <a:gd name="T12" fmla="*/ 11 w 65"/>
                <a:gd name="T13" fmla="*/ 9 h 70"/>
                <a:gd name="T14" fmla="*/ 36 w 65"/>
                <a:gd name="T15" fmla="*/ 2 h 70"/>
                <a:gd name="T16" fmla="*/ 63 w 65"/>
                <a:gd name="T17" fmla="*/ 25 h 70"/>
                <a:gd name="T18" fmla="*/ 58 w 65"/>
                <a:gd name="T19" fmla="*/ 44 h 70"/>
                <a:gd name="T20" fmla="*/ 53 w 65"/>
                <a:gd name="T21" fmla="*/ 50 h 70"/>
                <a:gd name="T22" fmla="*/ 49 w 65"/>
                <a:gd name="T23" fmla="*/ 55 h 70"/>
                <a:gd name="T24" fmla="*/ 45 w 65"/>
                <a:gd name="T25" fmla="*/ 67 h 70"/>
                <a:gd name="T26" fmla="*/ 45 w 65"/>
                <a:gd name="T27" fmla="*/ 70 h 70"/>
                <a:gd name="T28" fmla="*/ 24 w 65"/>
                <a:gd name="T29" fmla="*/ 64 h 70"/>
                <a:gd name="T30" fmla="*/ 40 w 65"/>
                <a:gd name="T31" fmla="*/ 64 h 70"/>
                <a:gd name="T32" fmla="*/ 44 w 65"/>
                <a:gd name="T33" fmla="*/ 51 h 70"/>
                <a:gd name="T34" fmla="*/ 49 w 65"/>
                <a:gd name="T35" fmla="*/ 45 h 70"/>
                <a:gd name="T36" fmla="*/ 53 w 65"/>
                <a:gd name="T37" fmla="*/ 41 h 70"/>
                <a:gd name="T38" fmla="*/ 57 w 65"/>
                <a:gd name="T39" fmla="*/ 26 h 70"/>
                <a:gd name="T40" fmla="*/ 36 w 65"/>
                <a:gd name="T41" fmla="*/ 7 h 70"/>
                <a:gd name="T42" fmla="*/ 15 w 65"/>
                <a:gd name="T43" fmla="*/ 14 h 70"/>
                <a:gd name="T44" fmla="*/ 7 w 65"/>
                <a:gd name="T45" fmla="*/ 27 h 70"/>
                <a:gd name="T46" fmla="*/ 16 w 65"/>
                <a:gd name="T47" fmla="*/ 44 h 70"/>
                <a:gd name="T48" fmla="*/ 17 w 65"/>
                <a:gd name="T49" fmla="*/ 45 h 70"/>
                <a:gd name="T50" fmla="*/ 21 w 65"/>
                <a:gd name="T51" fmla="*/ 52 h 70"/>
                <a:gd name="T52" fmla="*/ 24 w 65"/>
                <a:gd name="T53"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70">
                  <a:moveTo>
                    <a:pt x="45" y="70"/>
                  </a:moveTo>
                  <a:cubicBezTo>
                    <a:pt x="18" y="70"/>
                    <a:pt x="18" y="70"/>
                    <a:pt x="18" y="70"/>
                  </a:cubicBezTo>
                  <a:cubicBezTo>
                    <a:pt x="18" y="66"/>
                    <a:pt x="18" y="66"/>
                    <a:pt x="18" y="66"/>
                  </a:cubicBezTo>
                  <a:cubicBezTo>
                    <a:pt x="18" y="63"/>
                    <a:pt x="18" y="59"/>
                    <a:pt x="16" y="54"/>
                  </a:cubicBezTo>
                  <a:cubicBezTo>
                    <a:pt x="15" y="52"/>
                    <a:pt x="14" y="51"/>
                    <a:pt x="12" y="49"/>
                  </a:cubicBezTo>
                  <a:cubicBezTo>
                    <a:pt x="10" y="48"/>
                    <a:pt x="0" y="39"/>
                    <a:pt x="1" y="27"/>
                  </a:cubicBezTo>
                  <a:cubicBezTo>
                    <a:pt x="2" y="17"/>
                    <a:pt x="8" y="12"/>
                    <a:pt x="11" y="9"/>
                  </a:cubicBezTo>
                  <a:cubicBezTo>
                    <a:pt x="13" y="8"/>
                    <a:pt x="23" y="0"/>
                    <a:pt x="36" y="2"/>
                  </a:cubicBezTo>
                  <a:cubicBezTo>
                    <a:pt x="48" y="3"/>
                    <a:pt x="62" y="12"/>
                    <a:pt x="63" y="25"/>
                  </a:cubicBezTo>
                  <a:cubicBezTo>
                    <a:pt x="65" y="34"/>
                    <a:pt x="59" y="42"/>
                    <a:pt x="58" y="44"/>
                  </a:cubicBezTo>
                  <a:cubicBezTo>
                    <a:pt x="57" y="47"/>
                    <a:pt x="55" y="48"/>
                    <a:pt x="53" y="50"/>
                  </a:cubicBezTo>
                  <a:cubicBezTo>
                    <a:pt x="51" y="51"/>
                    <a:pt x="50" y="52"/>
                    <a:pt x="49" y="55"/>
                  </a:cubicBezTo>
                  <a:cubicBezTo>
                    <a:pt x="47" y="58"/>
                    <a:pt x="46" y="62"/>
                    <a:pt x="45" y="67"/>
                  </a:cubicBezTo>
                  <a:lnTo>
                    <a:pt x="45" y="70"/>
                  </a:lnTo>
                  <a:close/>
                  <a:moveTo>
                    <a:pt x="24" y="64"/>
                  </a:moveTo>
                  <a:cubicBezTo>
                    <a:pt x="40" y="64"/>
                    <a:pt x="40" y="64"/>
                    <a:pt x="40" y="64"/>
                  </a:cubicBezTo>
                  <a:cubicBezTo>
                    <a:pt x="40" y="59"/>
                    <a:pt x="41" y="55"/>
                    <a:pt x="44" y="51"/>
                  </a:cubicBezTo>
                  <a:cubicBezTo>
                    <a:pt x="45" y="48"/>
                    <a:pt x="47" y="47"/>
                    <a:pt x="49" y="45"/>
                  </a:cubicBezTo>
                  <a:cubicBezTo>
                    <a:pt x="51" y="44"/>
                    <a:pt x="52" y="43"/>
                    <a:pt x="53" y="41"/>
                  </a:cubicBezTo>
                  <a:cubicBezTo>
                    <a:pt x="54" y="40"/>
                    <a:pt x="58" y="33"/>
                    <a:pt x="57" y="26"/>
                  </a:cubicBezTo>
                  <a:cubicBezTo>
                    <a:pt x="56" y="16"/>
                    <a:pt x="45" y="9"/>
                    <a:pt x="36" y="7"/>
                  </a:cubicBezTo>
                  <a:cubicBezTo>
                    <a:pt x="24" y="6"/>
                    <a:pt x="16" y="13"/>
                    <a:pt x="15" y="14"/>
                  </a:cubicBezTo>
                  <a:cubicBezTo>
                    <a:pt x="12" y="16"/>
                    <a:pt x="7" y="20"/>
                    <a:pt x="7" y="27"/>
                  </a:cubicBezTo>
                  <a:cubicBezTo>
                    <a:pt x="6" y="37"/>
                    <a:pt x="16" y="44"/>
                    <a:pt x="16" y="44"/>
                  </a:cubicBezTo>
                  <a:cubicBezTo>
                    <a:pt x="17" y="45"/>
                    <a:pt x="17" y="45"/>
                    <a:pt x="17" y="45"/>
                  </a:cubicBezTo>
                  <a:cubicBezTo>
                    <a:pt x="19" y="47"/>
                    <a:pt x="20" y="49"/>
                    <a:pt x="21" y="52"/>
                  </a:cubicBezTo>
                  <a:cubicBezTo>
                    <a:pt x="24" y="56"/>
                    <a:pt x="24" y="60"/>
                    <a:pt x="24"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7" name="Freeform 434">
              <a:extLst>
                <a:ext uri="{FF2B5EF4-FFF2-40B4-BE49-F238E27FC236}">
                  <a16:creationId xmlns:a16="http://schemas.microsoft.com/office/drawing/2014/main" id="{36C5C6F8-647D-4D2A-97CE-068C10801E6E}"/>
                </a:ext>
              </a:extLst>
            </p:cNvPr>
            <p:cNvSpPr>
              <a:spLocks/>
            </p:cNvSpPr>
            <p:nvPr/>
          </p:nvSpPr>
          <p:spPr bwMode="auto">
            <a:xfrm>
              <a:off x="8699867" y="1669917"/>
              <a:ext cx="100931" cy="58275"/>
            </a:xfrm>
            <a:custGeom>
              <a:avLst/>
              <a:gdLst>
                <a:gd name="T0" fmla="*/ 14 w 17"/>
                <a:gd name="T1" fmla="*/ 13 h 13"/>
                <a:gd name="T2" fmla="*/ 13 w 17"/>
                <a:gd name="T3" fmla="*/ 11 h 13"/>
                <a:gd name="T4" fmla="*/ 11 w 17"/>
                <a:gd name="T5" fmla="*/ 7 h 13"/>
                <a:gd name="T6" fmla="*/ 3 w 17"/>
                <a:gd name="T7" fmla="*/ 5 h 13"/>
                <a:gd name="T8" fmla="*/ 0 w 17"/>
                <a:gd name="T9" fmla="*/ 4 h 13"/>
                <a:gd name="T10" fmla="*/ 2 w 17"/>
                <a:gd name="T11" fmla="*/ 1 h 13"/>
                <a:gd name="T12" fmla="*/ 14 w 17"/>
                <a:gd name="T13" fmla="*/ 5 h 13"/>
                <a:gd name="T14" fmla="*/ 16 w 17"/>
                <a:gd name="T15" fmla="*/ 11 h 13"/>
                <a:gd name="T16" fmla="*/ 15 w 17"/>
                <a:gd name="T17" fmla="*/ 13 h 13"/>
                <a:gd name="T18" fmla="*/ 14 w 1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
                  <a:moveTo>
                    <a:pt x="14" y="13"/>
                  </a:moveTo>
                  <a:cubicBezTo>
                    <a:pt x="13" y="13"/>
                    <a:pt x="13" y="12"/>
                    <a:pt x="13" y="11"/>
                  </a:cubicBezTo>
                  <a:cubicBezTo>
                    <a:pt x="12" y="10"/>
                    <a:pt x="12" y="9"/>
                    <a:pt x="11" y="7"/>
                  </a:cubicBezTo>
                  <a:cubicBezTo>
                    <a:pt x="9" y="5"/>
                    <a:pt x="6" y="4"/>
                    <a:pt x="3" y="5"/>
                  </a:cubicBezTo>
                  <a:cubicBezTo>
                    <a:pt x="2" y="5"/>
                    <a:pt x="1" y="5"/>
                    <a:pt x="0" y="4"/>
                  </a:cubicBezTo>
                  <a:cubicBezTo>
                    <a:pt x="0" y="2"/>
                    <a:pt x="1" y="1"/>
                    <a:pt x="2" y="1"/>
                  </a:cubicBezTo>
                  <a:cubicBezTo>
                    <a:pt x="7" y="0"/>
                    <a:pt x="11" y="1"/>
                    <a:pt x="14" y="5"/>
                  </a:cubicBezTo>
                  <a:cubicBezTo>
                    <a:pt x="16" y="7"/>
                    <a:pt x="16" y="9"/>
                    <a:pt x="16" y="11"/>
                  </a:cubicBezTo>
                  <a:cubicBezTo>
                    <a:pt x="17" y="12"/>
                    <a:pt x="16" y="13"/>
                    <a:pt x="15" y="13"/>
                  </a:cubicBezTo>
                  <a:cubicBezTo>
                    <a:pt x="15" y="13"/>
                    <a:pt x="15" y="13"/>
                    <a:pt x="14"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 name="Oval 441">
              <a:extLst>
                <a:ext uri="{FF2B5EF4-FFF2-40B4-BE49-F238E27FC236}">
                  <a16:creationId xmlns:a16="http://schemas.microsoft.com/office/drawing/2014/main" id="{546AE798-D37B-4545-AB54-2CAAD2CE90D0}"/>
                </a:ext>
              </a:extLst>
            </p:cNvPr>
            <p:cNvSpPr>
              <a:spLocks noChangeArrowheads="1"/>
            </p:cNvSpPr>
            <p:nvPr/>
          </p:nvSpPr>
          <p:spPr bwMode="auto">
            <a:xfrm>
              <a:off x="10355039" y="2699335"/>
              <a:ext cx="1150552" cy="1126539"/>
            </a:xfrm>
            <a:prstGeom prst="ellipse">
              <a:avLst/>
            </a:prstGeom>
            <a:solidFill>
              <a:srgbClr val="C6C6C6"/>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9" name="Freeform 442">
              <a:extLst>
                <a:ext uri="{FF2B5EF4-FFF2-40B4-BE49-F238E27FC236}">
                  <a16:creationId xmlns:a16="http://schemas.microsoft.com/office/drawing/2014/main" id="{88C890F4-4A8C-47FD-ABFA-E39E295F4230}"/>
                </a:ext>
              </a:extLst>
            </p:cNvPr>
            <p:cNvSpPr>
              <a:spLocks/>
            </p:cNvSpPr>
            <p:nvPr/>
          </p:nvSpPr>
          <p:spPr bwMode="auto">
            <a:xfrm>
              <a:off x="10677999" y="2990687"/>
              <a:ext cx="484440" cy="524429"/>
            </a:xfrm>
            <a:custGeom>
              <a:avLst/>
              <a:gdLst>
                <a:gd name="T0" fmla="*/ 3 w 88"/>
                <a:gd name="T1" fmla="*/ 13 h 100"/>
                <a:gd name="T2" fmla="*/ 1 w 88"/>
                <a:gd name="T3" fmla="*/ 32 h 100"/>
                <a:gd name="T4" fmla="*/ 1 w 88"/>
                <a:gd name="T5" fmla="*/ 45 h 100"/>
                <a:gd name="T6" fmla="*/ 2 w 88"/>
                <a:gd name="T7" fmla="*/ 54 h 100"/>
                <a:gd name="T8" fmla="*/ 22 w 88"/>
                <a:gd name="T9" fmla="*/ 86 h 100"/>
                <a:gd name="T10" fmla="*/ 40 w 88"/>
                <a:gd name="T11" fmla="*/ 99 h 100"/>
                <a:gd name="T12" fmla="*/ 45 w 88"/>
                <a:gd name="T13" fmla="*/ 100 h 100"/>
                <a:gd name="T14" fmla="*/ 55 w 88"/>
                <a:gd name="T15" fmla="*/ 96 h 100"/>
                <a:gd name="T16" fmla="*/ 79 w 88"/>
                <a:gd name="T17" fmla="*/ 71 h 100"/>
                <a:gd name="T18" fmla="*/ 87 w 88"/>
                <a:gd name="T19" fmla="*/ 53 h 100"/>
                <a:gd name="T20" fmla="*/ 88 w 88"/>
                <a:gd name="T21" fmla="*/ 34 h 100"/>
                <a:gd name="T22" fmla="*/ 88 w 88"/>
                <a:gd name="T23" fmla="*/ 15 h 100"/>
                <a:gd name="T24" fmla="*/ 77 w 88"/>
                <a:gd name="T25" fmla="*/ 14 h 100"/>
                <a:gd name="T26" fmla="*/ 58 w 88"/>
                <a:gd name="T27" fmla="*/ 8 h 100"/>
                <a:gd name="T28" fmla="*/ 43 w 88"/>
                <a:gd name="T29" fmla="*/ 0 h 100"/>
                <a:gd name="T30" fmla="*/ 30 w 88"/>
                <a:gd name="T31" fmla="*/ 10 h 100"/>
                <a:gd name="T32" fmla="*/ 3 w 88"/>
                <a:gd name="T33"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00">
                  <a:moveTo>
                    <a:pt x="3" y="13"/>
                  </a:moveTo>
                  <a:cubicBezTo>
                    <a:pt x="2" y="22"/>
                    <a:pt x="1" y="28"/>
                    <a:pt x="1" y="32"/>
                  </a:cubicBezTo>
                  <a:cubicBezTo>
                    <a:pt x="1" y="37"/>
                    <a:pt x="0" y="40"/>
                    <a:pt x="1" y="45"/>
                  </a:cubicBezTo>
                  <a:cubicBezTo>
                    <a:pt x="1" y="50"/>
                    <a:pt x="1" y="53"/>
                    <a:pt x="2" y="54"/>
                  </a:cubicBezTo>
                  <a:cubicBezTo>
                    <a:pt x="4" y="66"/>
                    <a:pt x="12" y="76"/>
                    <a:pt x="22" y="86"/>
                  </a:cubicBezTo>
                  <a:cubicBezTo>
                    <a:pt x="22" y="86"/>
                    <a:pt x="31" y="96"/>
                    <a:pt x="40" y="99"/>
                  </a:cubicBezTo>
                  <a:cubicBezTo>
                    <a:pt x="41" y="100"/>
                    <a:pt x="43" y="100"/>
                    <a:pt x="45" y="100"/>
                  </a:cubicBezTo>
                  <a:cubicBezTo>
                    <a:pt x="50" y="100"/>
                    <a:pt x="53" y="98"/>
                    <a:pt x="55" y="96"/>
                  </a:cubicBezTo>
                  <a:cubicBezTo>
                    <a:pt x="71" y="83"/>
                    <a:pt x="79" y="71"/>
                    <a:pt x="79" y="71"/>
                  </a:cubicBezTo>
                  <a:cubicBezTo>
                    <a:pt x="83" y="65"/>
                    <a:pt x="86" y="60"/>
                    <a:pt x="87" y="53"/>
                  </a:cubicBezTo>
                  <a:cubicBezTo>
                    <a:pt x="88" y="50"/>
                    <a:pt x="88" y="47"/>
                    <a:pt x="88" y="34"/>
                  </a:cubicBezTo>
                  <a:cubicBezTo>
                    <a:pt x="88" y="27"/>
                    <a:pt x="88" y="20"/>
                    <a:pt x="88" y="15"/>
                  </a:cubicBezTo>
                  <a:cubicBezTo>
                    <a:pt x="85" y="15"/>
                    <a:pt x="81" y="15"/>
                    <a:pt x="77" y="14"/>
                  </a:cubicBezTo>
                  <a:cubicBezTo>
                    <a:pt x="70" y="13"/>
                    <a:pt x="66" y="11"/>
                    <a:pt x="58" y="8"/>
                  </a:cubicBezTo>
                  <a:cubicBezTo>
                    <a:pt x="55" y="6"/>
                    <a:pt x="49" y="3"/>
                    <a:pt x="43" y="0"/>
                  </a:cubicBezTo>
                  <a:cubicBezTo>
                    <a:pt x="41" y="3"/>
                    <a:pt x="36" y="7"/>
                    <a:pt x="30" y="10"/>
                  </a:cubicBezTo>
                  <a:cubicBezTo>
                    <a:pt x="18" y="16"/>
                    <a:pt x="7" y="14"/>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 name="Oval 443">
              <a:extLst>
                <a:ext uri="{FF2B5EF4-FFF2-40B4-BE49-F238E27FC236}">
                  <a16:creationId xmlns:a16="http://schemas.microsoft.com/office/drawing/2014/main" id="{EDB6C907-6780-4AB5-B719-F49DE2AF37D5}"/>
                </a:ext>
              </a:extLst>
            </p:cNvPr>
            <p:cNvSpPr>
              <a:spLocks noChangeArrowheads="1"/>
            </p:cNvSpPr>
            <p:nvPr/>
          </p:nvSpPr>
          <p:spPr bwMode="auto">
            <a:xfrm>
              <a:off x="10980768" y="3282027"/>
              <a:ext cx="242220" cy="233077"/>
            </a:xfrm>
            <a:prstGeom prst="ellipse">
              <a:avLst/>
            </a:prstGeom>
            <a:solidFill>
              <a:srgbClr val="C6C6C6"/>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1" name="Freeform 444">
              <a:extLst>
                <a:ext uri="{FF2B5EF4-FFF2-40B4-BE49-F238E27FC236}">
                  <a16:creationId xmlns:a16="http://schemas.microsoft.com/office/drawing/2014/main" id="{62A30B10-046B-47F7-8202-77AFFC18219D}"/>
                </a:ext>
              </a:extLst>
            </p:cNvPr>
            <p:cNvSpPr>
              <a:spLocks/>
            </p:cNvSpPr>
            <p:nvPr/>
          </p:nvSpPr>
          <p:spPr bwMode="auto">
            <a:xfrm>
              <a:off x="11021138" y="3340303"/>
              <a:ext cx="161480" cy="135968"/>
            </a:xfrm>
            <a:custGeom>
              <a:avLst/>
              <a:gdLst>
                <a:gd name="T0" fmla="*/ 0 w 32"/>
                <a:gd name="T1" fmla="*/ 14 h 28"/>
                <a:gd name="T2" fmla="*/ 2 w 32"/>
                <a:gd name="T3" fmla="*/ 12 h 28"/>
                <a:gd name="T4" fmla="*/ 4 w 32"/>
                <a:gd name="T5" fmla="*/ 11 h 28"/>
                <a:gd name="T6" fmla="*/ 7 w 32"/>
                <a:gd name="T7" fmla="*/ 12 h 28"/>
                <a:gd name="T8" fmla="*/ 8 w 32"/>
                <a:gd name="T9" fmla="*/ 14 h 28"/>
                <a:gd name="T10" fmla="*/ 10 w 32"/>
                <a:gd name="T11" fmla="*/ 18 h 28"/>
                <a:gd name="T12" fmla="*/ 15 w 32"/>
                <a:gd name="T13" fmla="*/ 11 h 28"/>
                <a:gd name="T14" fmla="*/ 18 w 32"/>
                <a:gd name="T15" fmla="*/ 7 h 28"/>
                <a:gd name="T16" fmla="*/ 25 w 32"/>
                <a:gd name="T17" fmla="*/ 2 h 28"/>
                <a:gd name="T18" fmla="*/ 27 w 32"/>
                <a:gd name="T19" fmla="*/ 0 h 28"/>
                <a:gd name="T20" fmla="*/ 30 w 32"/>
                <a:gd name="T21" fmla="*/ 0 h 28"/>
                <a:gd name="T22" fmla="*/ 32 w 32"/>
                <a:gd name="T23" fmla="*/ 0 h 28"/>
                <a:gd name="T24" fmla="*/ 20 w 32"/>
                <a:gd name="T25" fmla="*/ 13 h 28"/>
                <a:gd name="T26" fmla="*/ 16 w 32"/>
                <a:gd name="T27" fmla="*/ 19 h 28"/>
                <a:gd name="T28" fmla="*/ 13 w 32"/>
                <a:gd name="T29" fmla="*/ 25 h 28"/>
                <a:gd name="T30" fmla="*/ 9 w 32"/>
                <a:gd name="T31" fmla="*/ 28 h 28"/>
                <a:gd name="T32" fmla="*/ 7 w 32"/>
                <a:gd name="T33" fmla="*/ 27 h 28"/>
                <a:gd name="T34" fmla="*/ 7 w 32"/>
                <a:gd name="T35" fmla="*/ 25 h 28"/>
                <a:gd name="T36" fmla="*/ 6 w 32"/>
                <a:gd name="T37" fmla="*/ 22 h 28"/>
                <a:gd name="T38" fmla="*/ 3 w 32"/>
                <a:gd name="T39" fmla="*/ 17 h 28"/>
                <a:gd name="T40" fmla="*/ 1 w 32"/>
                <a:gd name="T41" fmla="*/ 15 h 28"/>
                <a:gd name="T42" fmla="*/ 0 w 32"/>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8">
                  <a:moveTo>
                    <a:pt x="0" y="14"/>
                  </a:moveTo>
                  <a:cubicBezTo>
                    <a:pt x="0" y="14"/>
                    <a:pt x="1" y="13"/>
                    <a:pt x="2" y="12"/>
                  </a:cubicBezTo>
                  <a:cubicBezTo>
                    <a:pt x="2" y="12"/>
                    <a:pt x="3" y="11"/>
                    <a:pt x="4" y="11"/>
                  </a:cubicBezTo>
                  <a:cubicBezTo>
                    <a:pt x="5" y="11"/>
                    <a:pt x="6" y="12"/>
                    <a:pt x="7" y="12"/>
                  </a:cubicBezTo>
                  <a:cubicBezTo>
                    <a:pt x="7" y="13"/>
                    <a:pt x="8" y="13"/>
                    <a:pt x="8" y="14"/>
                  </a:cubicBezTo>
                  <a:cubicBezTo>
                    <a:pt x="9" y="15"/>
                    <a:pt x="10" y="16"/>
                    <a:pt x="10" y="18"/>
                  </a:cubicBezTo>
                  <a:cubicBezTo>
                    <a:pt x="12" y="16"/>
                    <a:pt x="13" y="14"/>
                    <a:pt x="15" y="11"/>
                  </a:cubicBezTo>
                  <a:cubicBezTo>
                    <a:pt x="17" y="9"/>
                    <a:pt x="17" y="8"/>
                    <a:pt x="18" y="7"/>
                  </a:cubicBezTo>
                  <a:cubicBezTo>
                    <a:pt x="20" y="6"/>
                    <a:pt x="22" y="4"/>
                    <a:pt x="25" y="2"/>
                  </a:cubicBezTo>
                  <a:cubicBezTo>
                    <a:pt x="26" y="1"/>
                    <a:pt x="27" y="1"/>
                    <a:pt x="27" y="0"/>
                  </a:cubicBezTo>
                  <a:cubicBezTo>
                    <a:pt x="28" y="0"/>
                    <a:pt x="29" y="0"/>
                    <a:pt x="30" y="0"/>
                  </a:cubicBezTo>
                  <a:cubicBezTo>
                    <a:pt x="31" y="0"/>
                    <a:pt x="31" y="0"/>
                    <a:pt x="32" y="0"/>
                  </a:cubicBezTo>
                  <a:cubicBezTo>
                    <a:pt x="29" y="3"/>
                    <a:pt x="24" y="7"/>
                    <a:pt x="20" y="13"/>
                  </a:cubicBezTo>
                  <a:cubicBezTo>
                    <a:pt x="18" y="16"/>
                    <a:pt x="17" y="17"/>
                    <a:pt x="16" y="19"/>
                  </a:cubicBezTo>
                  <a:cubicBezTo>
                    <a:pt x="15" y="21"/>
                    <a:pt x="14" y="23"/>
                    <a:pt x="13" y="25"/>
                  </a:cubicBezTo>
                  <a:cubicBezTo>
                    <a:pt x="11" y="27"/>
                    <a:pt x="10" y="28"/>
                    <a:pt x="9" y="28"/>
                  </a:cubicBezTo>
                  <a:cubicBezTo>
                    <a:pt x="8" y="28"/>
                    <a:pt x="8" y="28"/>
                    <a:pt x="7" y="27"/>
                  </a:cubicBezTo>
                  <a:cubicBezTo>
                    <a:pt x="7" y="27"/>
                    <a:pt x="7" y="26"/>
                    <a:pt x="7" y="25"/>
                  </a:cubicBezTo>
                  <a:cubicBezTo>
                    <a:pt x="7" y="24"/>
                    <a:pt x="6" y="24"/>
                    <a:pt x="6" y="22"/>
                  </a:cubicBezTo>
                  <a:cubicBezTo>
                    <a:pt x="5" y="20"/>
                    <a:pt x="4" y="19"/>
                    <a:pt x="3" y="17"/>
                  </a:cubicBezTo>
                  <a:cubicBezTo>
                    <a:pt x="3" y="16"/>
                    <a:pt x="2" y="15"/>
                    <a:pt x="1" y="15"/>
                  </a:cubicBezTo>
                  <a:cubicBezTo>
                    <a:pt x="1" y="14"/>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32" name="CuadroTexto 31">
            <a:extLst>
              <a:ext uri="{FF2B5EF4-FFF2-40B4-BE49-F238E27FC236}">
                <a16:creationId xmlns:a16="http://schemas.microsoft.com/office/drawing/2014/main" id="{0852C443-1567-4F7B-BD01-E9862D3C6CD2}"/>
              </a:ext>
            </a:extLst>
          </p:cNvPr>
          <p:cNvSpPr txBox="1"/>
          <p:nvPr/>
        </p:nvSpPr>
        <p:spPr>
          <a:xfrm>
            <a:off x="1073201" y="5097311"/>
            <a:ext cx="1770388" cy="369332"/>
          </a:xfrm>
          <a:prstGeom prst="rect">
            <a:avLst/>
          </a:prstGeom>
          <a:noFill/>
        </p:spPr>
        <p:txBody>
          <a:bodyPr wrap="square" rtlCol="0">
            <a:spAutoFit/>
          </a:bodyPr>
          <a:lstStyle/>
          <a:p>
            <a:pPr algn="ctr"/>
            <a:r>
              <a:rPr lang="en-US" b="1" dirty="0">
                <a:solidFill>
                  <a:schemeClr val="bg1">
                    <a:lumMod val="50000"/>
                  </a:schemeClr>
                </a:solidFill>
                <a:cs typeface="Times New Roman" panose="02020603050405020304" pitchFamily="18" charset="0"/>
              </a:rPr>
              <a:t>Psicologia I</a:t>
            </a:r>
          </a:p>
        </p:txBody>
      </p:sp>
      <p:sp>
        <p:nvSpPr>
          <p:cNvPr id="33" name="CuadroTexto 32">
            <a:extLst>
              <a:ext uri="{FF2B5EF4-FFF2-40B4-BE49-F238E27FC236}">
                <a16:creationId xmlns:a16="http://schemas.microsoft.com/office/drawing/2014/main" id="{294A28C9-BD99-4709-9FF7-C2FBB0611642}"/>
              </a:ext>
            </a:extLst>
          </p:cNvPr>
          <p:cNvSpPr txBox="1"/>
          <p:nvPr/>
        </p:nvSpPr>
        <p:spPr>
          <a:xfrm>
            <a:off x="1196377" y="5790432"/>
            <a:ext cx="1770388" cy="646331"/>
          </a:xfrm>
          <a:prstGeom prst="rect">
            <a:avLst/>
          </a:prstGeom>
          <a:noFill/>
        </p:spPr>
        <p:txBody>
          <a:bodyPr wrap="square" rtlCol="0">
            <a:spAutoFit/>
          </a:bodyPr>
          <a:lstStyle/>
          <a:p>
            <a:pPr algn="ctr"/>
            <a:r>
              <a:rPr lang="en-US" sz="1200" dirty="0">
                <a:solidFill>
                  <a:srgbClr val="B96D00"/>
                </a:solidFill>
              </a:rPr>
              <a:t>There are many variations of passages of Lorem</a:t>
            </a:r>
            <a:endParaRPr lang="en-US" sz="1200" dirty="0">
              <a:solidFill>
                <a:srgbClr val="B96D00"/>
              </a:solidFill>
              <a:latin typeface="Times New Roman" panose="02020603050405020304" pitchFamily="18" charset="0"/>
              <a:cs typeface="Times New Roman" panose="02020603050405020304" pitchFamily="18" charset="0"/>
            </a:endParaRPr>
          </a:p>
        </p:txBody>
      </p:sp>
      <p:sp>
        <p:nvSpPr>
          <p:cNvPr id="34" name="CuadroTexto 33">
            <a:extLst>
              <a:ext uri="{FF2B5EF4-FFF2-40B4-BE49-F238E27FC236}">
                <a16:creationId xmlns:a16="http://schemas.microsoft.com/office/drawing/2014/main" id="{95AB813D-CF7B-4F53-9A9B-55083A4137B9}"/>
              </a:ext>
            </a:extLst>
          </p:cNvPr>
          <p:cNvSpPr txBox="1"/>
          <p:nvPr/>
        </p:nvSpPr>
        <p:spPr>
          <a:xfrm>
            <a:off x="3281220" y="5097311"/>
            <a:ext cx="1770388" cy="369332"/>
          </a:xfrm>
          <a:prstGeom prst="rect">
            <a:avLst/>
          </a:prstGeom>
          <a:noFill/>
        </p:spPr>
        <p:txBody>
          <a:bodyPr wrap="square" rtlCol="0">
            <a:spAutoFit/>
          </a:bodyPr>
          <a:lstStyle/>
          <a:p>
            <a:pPr algn="ctr"/>
            <a:r>
              <a:rPr lang="en-US" b="1" dirty="0">
                <a:solidFill>
                  <a:schemeClr val="bg1">
                    <a:lumMod val="50000"/>
                  </a:schemeClr>
                </a:solidFill>
                <a:cs typeface="Times New Roman" panose="02020603050405020304" pitchFamily="18" charset="0"/>
              </a:rPr>
              <a:t>Psicologia II</a:t>
            </a:r>
          </a:p>
        </p:txBody>
      </p:sp>
      <p:sp>
        <p:nvSpPr>
          <p:cNvPr id="35" name="CuadroTexto 34">
            <a:extLst>
              <a:ext uri="{FF2B5EF4-FFF2-40B4-BE49-F238E27FC236}">
                <a16:creationId xmlns:a16="http://schemas.microsoft.com/office/drawing/2014/main" id="{4AA67C39-3379-4A5B-A262-89751A6D7319}"/>
              </a:ext>
            </a:extLst>
          </p:cNvPr>
          <p:cNvSpPr txBox="1"/>
          <p:nvPr/>
        </p:nvSpPr>
        <p:spPr>
          <a:xfrm>
            <a:off x="3429671" y="5790432"/>
            <a:ext cx="1770388" cy="646331"/>
          </a:xfrm>
          <a:prstGeom prst="rect">
            <a:avLst/>
          </a:prstGeom>
          <a:noFill/>
        </p:spPr>
        <p:txBody>
          <a:bodyPr wrap="square" rtlCol="0">
            <a:spAutoFit/>
          </a:bodyPr>
          <a:lstStyle/>
          <a:p>
            <a:pPr algn="ctr"/>
            <a:r>
              <a:rPr lang="en-US" sz="1200" dirty="0">
                <a:solidFill>
                  <a:srgbClr val="B96D00"/>
                </a:solidFill>
              </a:rPr>
              <a:t>There are many variations of passages of Lorem</a:t>
            </a:r>
            <a:endParaRPr lang="en-US" sz="1200" dirty="0">
              <a:solidFill>
                <a:srgbClr val="B96D00"/>
              </a:solidFill>
              <a:latin typeface="Times New Roman" panose="02020603050405020304" pitchFamily="18" charset="0"/>
              <a:cs typeface="Times New Roman" panose="02020603050405020304" pitchFamily="18" charset="0"/>
            </a:endParaRPr>
          </a:p>
        </p:txBody>
      </p:sp>
      <p:sp>
        <p:nvSpPr>
          <p:cNvPr id="36" name="CuadroTexto 35">
            <a:extLst>
              <a:ext uri="{FF2B5EF4-FFF2-40B4-BE49-F238E27FC236}">
                <a16:creationId xmlns:a16="http://schemas.microsoft.com/office/drawing/2014/main" id="{66099A04-01B9-489C-9339-B6CAEEF5709B}"/>
              </a:ext>
            </a:extLst>
          </p:cNvPr>
          <p:cNvSpPr txBox="1"/>
          <p:nvPr/>
        </p:nvSpPr>
        <p:spPr>
          <a:xfrm>
            <a:off x="5346984" y="5055797"/>
            <a:ext cx="1820938" cy="369332"/>
          </a:xfrm>
          <a:prstGeom prst="rect">
            <a:avLst/>
          </a:prstGeom>
          <a:noFill/>
        </p:spPr>
        <p:txBody>
          <a:bodyPr wrap="square" rtlCol="0">
            <a:spAutoFit/>
          </a:bodyPr>
          <a:lstStyle/>
          <a:p>
            <a:pPr algn="ctr"/>
            <a:r>
              <a:rPr lang="en-US" b="1" dirty="0">
                <a:solidFill>
                  <a:schemeClr val="bg1">
                    <a:lumMod val="50000"/>
                  </a:schemeClr>
                </a:solidFill>
                <a:cs typeface="Times New Roman" panose="02020603050405020304" pitchFamily="18" charset="0"/>
              </a:rPr>
              <a:t>Psicologia III</a:t>
            </a:r>
          </a:p>
        </p:txBody>
      </p:sp>
      <p:sp>
        <p:nvSpPr>
          <p:cNvPr id="37" name="CuadroTexto 36">
            <a:extLst>
              <a:ext uri="{FF2B5EF4-FFF2-40B4-BE49-F238E27FC236}">
                <a16:creationId xmlns:a16="http://schemas.microsoft.com/office/drawing/2014/main" id="{56653BF7-DA66-455B-A60E-2238142A131B}"/>
              </a:ext>
            </a:extLst>
          </p:cNvPr>
          <p:cNvSpPr txBox="1"/>
          <p:nvPr/>
        </p:nvSpPr>
        <p:spPr>
          <a:xfrm>
            <a:off x="5495435" y="5764471"/>
            <a:ext cx="1770388" cy="646331"/>
          </a:xfrm>
          <a:prstGeom prst="rect">
            <a:avLst/>
          </a:prstGeom>
          <a:noFill/>
        </p:spPr>
        <p:txBody>
          <a:bodyPr wrap="square" rtlCol="0">
            <a:spAutoFit/>
          </a:bodyPr>
          <a:lstStyle/>
          <a:p>
            <a:pPr algn="ctr"/>
            <a:r>
              <a:rPr lang="en-US" sz="1200" dirty="0">
                <a:solidFill>
                  <a:srgbClr val="B96D00"/>
                </a:solidFill>
              </a:rPr>
              <a:t>There are many variations of passages of Lorem</a:t>
            </a:r>
            <a:endParaRPr lang="en-US" sz="1200" dirty="0">
              <a:solidFill>
                <a:srgbClr val="B96D00"/>
              </a:solidFill>
              <a:latin typeface="Times New Roman" panose="02020603050405020304" pitchFamily="18" charset="0"/>
              <a:cs typeface="Times New Roman" panose="02020603050405020304" pitchFamily="18" charset="0"/>
            </a:endParaRPr>
          </a:p>
        </p:txBody>
      </p:sp>
      <p:sp>
        <p:nvSpPr>
          <p:cNvPr id="38" name="CuadroTexto 37">
            <a:extLst>
              <a:ext uri="{FF2B5EF4-FFF2-40B4-BE49-F238E27FC236}">
                <a16:creationId xmlns:a16="http://schemas.microsoft.com/office/drawing/2014/main" id="{5068FB31-B260-44AE-B62E-DDF51D2DAB29}"/>
              </a:ext>
            </a:extLst>
          </p:cNvPr>
          <p:cNvSpPr txBox="1"/>
          <p:nvPr/>
        </p:nvSpPr>
        <p:spPr>
          <a:xfrm>
            <a:off x="7316915" y="5055797"/>
            <a:ext cx="1820938" cy="369332"/>
          </a:xfrm>
          <a:prstGeom prst="rect">
            <a:avLst/>
          </a:prstGeom>
          <a:noFill/>
        </p:spPr>
        <p:txBody>
          <a:bodyPr wrap="square" rtlCol="0">
            <a:spAutoFit/>
          </a:bodyPr>
          <a:lstStyle/>
          <a:p>
            <a:pPr algn="ctr"/>
            <a:r>
              <a:rPr lang="en-US" b="1" dirty="0">
                <a:solidFill>
                  <a:schemeClr val="bg1">
                    <a:lumMod val="50000"/>
                  </a:schemeClr>
                </a:solidFill>
                <a:cs typeface="Times New Roman" panose="02020603050405020304" pitchFamily="18" charset="0"/>
              </a:rPr>
              <a:t>Psicologia IV</a:t>
            </a:r>
          </a:p>
        </p:txBody>
      </p:sp>
      <p:sp>
        <p:nvSpPr>
          <p:cNvPr id="39" name="CuadroTexto 38">
            <a:extLst>
              <a:ext uri="{FF2B5EF4-FFF2-40B4-BE49-F238E27FC236}">
                <a16:creationId xmlns:a16="http://schemas.microsoft.com/office/drawing/2014/main" id="{7DE4EC41-22D5-490F-81FA-81136F432512}"/>
              </a:ext>
            </a:extLst>
          </p:cNvPr>
          <p:cNvSpPr txBox="1"/>
          <p:nvPr/>
        </p:nvSpPr>
        <p:spPr>
          <a:xfrm>
            <a:off x="7465366" y="5748917"/>
            <a:ext cx="1770388" cy="646331"/>
          </a:xfrm>
          <a:prstGeom prst="rect">
            <a:avLst/>
          </a:prstGeom>
          <a:noFill/>
        </p:spPr>
        <p:txBody>
          <a:bodyPr wrap="square" rtlCol="0">
            <a:spAutoFit/>
          </a:bodyPr>
          <a:lstStyle/>
          <a:p>
            <a:pPr algn="ctr"/>
            <a:r>
              <a:rPr lang="en-US" sz="1200" dirty="0">
                <a:solidFill>
                  <a:srgbClr val="B96D00"/>
                </a:solidFill>
              </a:rPr>
              <a:t>There are many variations of passages of Lorem</a:t>
            </a:r>
            <a:endParaRPr lang="en-US" sz="1200" dirty="0">
              <a:solidFill>
                <a:srgbClr val="B96D00"/>
              </a:solidFill>
              <a:latin typeface="Times New Roman" panose="02020603050405020304" pitchFamily="18" charset="0"/>
              <a:cs typeface="Times New Roman" panose="02020603050405020304" pitchFamily="18" charset="0"/>
            </a:endParaRPr>
          </a:p>
        </p:txBody>
      </p:sp>
      <p:sp>
        <p:nvSpPr>
          <p:cNvPr id="40" name="CuadroTexto 39">
            <a:extLst>
              <a:ext uri="{FF2B5EF4-FFF2-40B4-BE49-F238E27FC236}">
                <a16:creationId xmlns:a16="http://schemas.microsoft.com/office/drawing/2014/main" id="{188E3444-F945-4144-BDFC-CBA8CB71BED9}"/>
              </a:ext>
            </a:extLst>
          </p:cNvPr>
          <p:cNvSpPr txBox="1"/>
          <p:nvPr/>
        </p:nvSpPr>
        <p:spPr>
          <a:xfrm>
            <a:off x="9414692" y="5071350"/>
            <a:ext cx="1770388" cy="369332"/>
          </a:xfrm>
          <a:prstGeom prst="rect">
            <a:avLst/>
          </a:prstGeom>
          <a:noFill/>
        </p:spPr>
        <p:txBody>
          <a:bodyPr wrap="square" rtlCol="0">
            <a:spAutoFit/>
          </a:bodyPr>
          <a:lstStyle/>
          <a:p>
            <a:pPr algn="ctr"/>
            <a:r>
              <a:rPr lang="en-US" b="1" dirty="0">
                <a:solidFill>
                  <a:schemeClr val="bg1">
                    <a:lumMod val="50000"/>
                  </a:schemeClr>
                </a:solidFill>
                <a:cs typeface="Times New Roman" panose="02020603050405020304" pitchFamily="18" charset="0"/>
              </a:rPr>
              <a:t>Psicologia V</a:t>
            </a:r>
          </a:p>
        </p:txBody>
      </p:sp>
      <p:sp>
        <p:nvSpPr>
          <p:cNvPr id="41" name="CuadroTexto 40">
            <a:extLst>
              <a:ext uri="{FF2B5EF4-FFF2-40B4-BE49-F238E27FC236}">
                <a16:creationId xmlns:a16="http://schemas.microsoft.com/office/drawing/2014/main" id="{E17ACC3A-EB14-4913-82C6-D61FCE9306DA}"/>
              </a:ext>
            </a:extLst>
          </p:cNvPr>
          <p:cNvSpPr txBox="1"/>
          <p:nvPr/>
        </p:nvSpPr>
        <p:spPr>
          <a:xfrm>
            <a:off x="9414692" y="5764471"/>
            <a:ext cx="1770388" cy="646331"/>
          </a:xfrm>
          <a:prstGeom prst="rect">
            <a:avLst/>
          </a:prstGeom>
          <a:noFill/>
        </p:spPr>
        <p:txBody>
          <a:bodyPr wrap="square" rtlCol="0">
            <a:spAutoFit/>
          </a:bodyPr>
          <a:lstStyle/>
          <a:p>
            <a:pPr algn="ctr"/>
            <a:r>
              <a:rPr lang="en-US" sz="1200" dirty="0">
                <a:solidFill>
                  <a:srgbClr val="B96D00"/>
                </a:solidFill>
              </a:rPr>
              <a:t>There are many variations of passages of Lorem</a:t>
            </a:r>
            <a:endParaRPr lang="en-US" sz="1200" dirty="0">
              <a:solidFill>
                <a:srgbClr val="B96D00"/>
              </a:solidFill>
              <a:latin typeface="Times New Roman" panose="02020603050405020304" pitchFamily="18" charset="0"/>
              <a:cs typeface="Times New Roman" panose="02020603050405020304" pitchFamily="18" charset="0"/>
            </a:endParaRPr>
          </a:p>
        </p:txBody>
      </p:sp>
      <p:sp>
        <p:nvSpPr>
          <p:cNvPr id="42" name="Título 1">
            <a:extLst>
              <a:ext uri="{FF2B5EF4-FFF2-40B4-BE49-F238E27FC236}">
                <a16:creationId xmlns:a16="http://schemas.microsoft.com/office/drawing/2014/main" id="{787A4686-29E7-4E5B-9C98-927EB04C6DD6}"/>
              </a:ext>
            </a:extLst>
          </p:cNvPr>
          <p:cNvSpPr txBox="1">
            <a:spLocks/>
          </p:cNvSpPr>
          <p:nvPr/>
        </p:nvSpPr>
        <p:spPr>
          <a:xfrm>
            <a:off x="346237" y="399731"/>
            <a:ext cx="8474075" cy="708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dirty="0" smtClean="0">
                <a:solidFill>
                  <a:srgbClr val="EFC964"/>
                </a:solidFill>
              </a:rPr>
              <a:t>Infographic Style</a:t>
            </a:r>
            <a:endParaRPr lang="es-PE" dirty="0">
              <a:solidFill>
                <a:srgbClr val="EFC964"/>
              </a:solidFill>
            </a:endParaRPr>
          </a:p>
        </p:txBody>
      </p:sp>
    </p:spTree>
    <p:extLst>
      <p:ext uri="{BB962C8B-B14F-4D97-AF65-F5344CB8AC3E}">
        <p14:creationId xmlns:p14="http://schemas.microsoft.com/office/powerpoint/2010/main" val="24250668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4F779-F719-455A-9343-3361E53581BE}"/>
              </a:ext>
            </a:extLst>
          </p:cNvPr>
          <p:cNvSpPr>
            <a:spLocks noGrp="1"/>
          </p:cNvSpPr>
          <p:nvPr>
            <p:ph type="title" idx="4294967295"/>
          </p:nvPr>
        </p:nvSpPr>
        <p:spPr>
          <a:xfrm>
            <a:off x="0" y="461963"/>
            <a:ext cx="8474075" cy="708025"/>
          </a:xfrm>
          <a:prstGeom prst="rect">
            <a:avLst/>
          </a:prstGeom>
        </p:spPr>
        <p:txBody>
          <a:bodyPr/>
          <a:lstStyle/>
          <a:p>
            <a:r>
              <a:rPr lang="es-PE" dirty="0">
                <a:solidFill>
                  <a:schemeClr val="bg1">
                    <a:lumMod val="50000"/>
                  </a:schemeClr>
                </a:solidFill>
              </a:rPr>
              <a:t>Analitys</a:t>
            </a:r>
          </a:p>
        </p:txBody>
      </p:sp>
      <p:sp>
        <p:nvSpPr>
          <p:cNvPr id="17" name="Rectángulo 16">
            <a:extLst>
              <a:ext uri="{FF2B5EF4-FFF2-40B4-BE49-F238E27FC236}">
                <a16:creationId xmlns:a16="http://schemas.microsoft.com/office/drawing/2014/main" id="{BDCE98AB-7BB5-4EF4-AA4A-24FC6C7EBD42}"/>
              </a:ext>
            </a:extLst>
          </p:cNvPr>
          <p:cNvSpPr/>
          <p:nvPr/>
        </p:nvSpPr>
        <p:spPr>
          <a:xfrm>
            <a:off x="6135141" y="1328030"/>
            <a:ext cx="45719" cy="4784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nvGrpSpPr>
          <p:cNvPr id="18" name="Grupo 17">
            <a:extLst>
              <a:ext uri="{FF2B5EF4-FFF2-40B4-BE49-F238E27FC236}">
                <a16:creationId xmlns:a16="http://schemas.microsoft.com/office/drawing/2014/main" id="{6CA50A71-D934-4C1E-86A4-8B7E34ABDAC5}"/>
              </a:ext>
            </a:extLst>
          </p:cNvPr>
          <p:cNvGrpSpPr/>
          <p:nvPr/>
        </p:nvGrpSpPr>
        <p:grpSpPr>
          <a:xfrm>
            <a:off x="6566961" y="2262812"/>
            <a:ext cx="503047" cy="505874"/>
            <a:chOff x="3406095" y="4975824"/>
            <a:chExt cx="282575" cy="284163"/>
          </a:xfrm>
          <a:solidFill>
            <a:srgbClr val="D183A1"/>
          </a:solidFill>
        </p:grpSpPr>
        <p:sp>
          <p:nvSpPr>
            <p:cNvPr id="19" name="Oval 99">
              <a:extLst>
                <a:ext uri="{FF2B5EF4-FFF2-40B4-BE49-F238E27FC236}">
                  <a16:creationId xmlns:a16="http://schemas.microsoft.com/office/drawing/2014/main" id="{522D11F2-06F9-43BA-8AE8-8E21287C1B48}"/>
                </a:ext>
              </a:extLst>
            </p:cNvPr>
            <p:cNvSpPr>
              <a:spLocks noChangeArrowheads="1"/>
            </p:cNvSpPr>
            <p:nvPr/>
          </p:nvSpPr>
          <p:spPr bwMode="auto">
            <a:xfrm>
              <a:off x="3406095" y="4975824"/>
              <a:ext cx="282575" cy="284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100">
              <a:extLst>
                <a:ext uri="{FF2B5EF4-FFF2-40B4-BE49-F238E27FC236}">
                  <a16:creationId xmlns:a16="http://schemas.microsoft.com/office/drawing/2014/main" id="{8C03B3B7-A36B-4120-9E92-7126A3A98D55}"/>
                </a:ext>
              </a:extLst>
            </p:cNvPr>
            <p:cNvSpPr>
              <a:spLocks/>
            </p:cNvSpPr>
            <p:nvPr/>
          </p:nvSpPr>
          <p:spPr bwMode="auto">
            <a:xfrm>
              <a:off x="3445782" y="5028212"/>
              <a:ext cx="204788" cy="179388"/>
            </a:xfrm>
            <a:custGeom>
              <a:avLst/>
              <a:gdLst>
                <a:gd name="T0" fmla="*/ 0 w 477"/>
                <a:gd name="T1" fmla="*/ 213 h 419"/>
                <a:gd name="T2" fmla="*/ 26 w 477"/>
                <a:gd name="T3" fmla="*/ 183 h 419"/>
                <a:gd name="T4" fmla="*/ 57 w 477"/>
                <a:gd name="T5" fmla="*/ 168 h 419"/>
                <a:gd name="T6" fmla="*/ 103 w 477"/>
                <a:gd name="T7" fmla="*/ 186 h 419"/>
                <a:gd name="T8" fmla="*/ 124 w 477"/>
                <a:gd name="T9" fmla="*/ 211 h 419"/>
                <a:gd name="T10" fmla="*/ 157 w 477"/>
                <a:gd name="T11" fmla="*/ 273 h 419"/>
                <a:gd name="T12" fmla="*/ 230 w 477"/>
                <a:gd name="T13" fmla="*/ 171 h 419"/>
                <a:gd name="T14" fmla="*/ 277 w 477"/>
                <a:gd name="T15" fmla="*/ 111 h 419"/>
                <a:gd name="T16" fmla="*/ 378 w 477"/>
                <a:gd name="T17" fmla="*/ 24 h 419"/>
                <a:gd name="T18" fmla="*/ 413 w 477"/>
                <a:gd name="T19" fmla="*/ 8 h 419"/>
                <a:gd name="T20" fmla="*/ 445 w 477"/>
                <a:gd name="T21" fmla="*/ 0 h 419"/>
                <a:gd name="T22" fmla="*/ 477 w 477"/>
                <a:gd name="T23" fmla="*/ 5 h 419"/>
                <a:gd name="T24" fmla="*/ 295 w 477"/>
                <a:gd name="T25" fmla="*/ 191 h 419"/>
                <a:gd name="T26" fmla="*/ 235 w 477"/>
                <a:gd name="T27" fmla="*/ 288 h 419"/>
                <a:gd name="T28" fmla="*/ 190 w 477"/>
                <a:gd name="T29" fmla="*/ 377 h 419"/>
                <a:gd name="T30" fmla="*/ 134 w 477"/>
                <a:gd name="T31" fmla="*/ 419 h 419"/>
                <a:gd name="T32" fmla="*/ 112 w 477"/>
                <a:gd name="T33" fmla="*/ 413 h 419"/>
                <a:gd name="T34" fmla="*/ 101 w 477"/>
                <a:gd name="T35" fmla="*/ 374 h 419"/>
                <a:gd name="T36" fmla="*/ 85 w 477"/>
                <a:gd name="T37" fmla="*/ 331 h 419"/>
                <a:gd name="T38" fmla="*/ 51 w 477"/>
                <a:gd name="T39" fmla="*/ 261 h 419"/>
                <a:gd name="T40" fmla="*/ 16 w 477"/>
                <a:gd name="T41" fmla="*/ 222 h 419"/>
                <a:gd name="T42" fmla="*/ 0 w 477"/>
                <a:gd name="T43" fmla="*/ 21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7" h="419">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21" name="Grupo 20">
            <a:extLst>
              <a:ext uri="{FF2B5EF4-FFF2-40B4-BE49-F238E27FC236}">
                <a16:creationId xmlns:a16="http://schemas.microsoft.com/office/drawing/2014/main" id="{79FFEE79-EDC1-4E26-AF85-213440100FCA}"/>
              </a:ext>
            </a:extLst>
          </p:cNvPr>
          <p:cNvGrpSpPr/>
          <p:nvPr/>
        </p:nvGrpSpPr>
        <p:grpSpPr>
          <a:xfrm>
            <a:off x="6566961" y="3324716"/>
            <a:ext cx="503047" cy="505874"/>
            <a:chOff x="3406095" y="4975824"/>
            <a:chExt cx="282575" cy="284163"/>
          </a:xfrm>
          <a:solidFill>
            <a:srgbClr val="D183A1"/>
          </a:solidFill>
        </p:grpSpPr>
        <p:sp>
          <p:nvSpPr>
            <p:cNvPr id="22" name="Oval 99">
              <a:extLst>
                <a:ext uri="{FF2B5EF4-FFF2-40B4-BE49-F238E27FC236}">
                  <a16:creationId xmlns:a16="http://schemas.microsoft.com/office/drawing/2014/main" id="{1765F895-EB07-47EA-8CC5-4CE21CBAD21B}"/>
                </a:ext>
              </a:extLst>
            </p:cNvPr>
            <p:cNvSpPr>
              <a:spLocks noChangeArrowheads="1"/>
            </p:cNvSpPr>
            <p:nvPr/>
          </p:nvSpPr>
          <p:spPr bwMode="auto">
            <a:xfrm>
              <a:off x="3406095" y="4975824"/>
              <a:ext cx="282575" cy="284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3" name="Freeform 100">
              <a:extLst>
                <a:ext uri="{FF2B5EF4-FFF2-40B4-BE49-F238E27FC236}">
                  <a16:creationId xmlns:a16="http://schemas.microsoft.com/office/drawing/2014/main" id="{D76F315D-AFF9-4FBA-A950-8430EE907622}"/>
                </a:ext>
              </a:extLst>
            </p:cNvPr>
            <p:cNvSpPr>
              <a:spLocks/>
            </p:cNvSpPr>
            <p:nvPr/>
          </p:nvSpPr>
          <p:spPr bwMode="auto">
            <a:xfrm>
              <a:off x="3445782" y="5028212"/>
              <a:ext cx="204788" cy="179388"/>
            </a:xfrm>
            <a:custGeom>
              <a:avLst/>
              <a:gdLst>
                <a:gd name="T0" fmla="*/ 0 w 477"/>
                <a:gd name="T1" fmla="*/ 213 h 419"/>
                <a:gd name="T2" fmla="*/ 26 w 477"/>
                <a:gd name="T3" fmla="*/ 183 h 419"/>
                <a:gd name="T4" fmla="*/ 57 w 477"/>
                <a:gd name="T5" fmla="*/ 168 h 419"/>
                <a:gd name="T6" fmla="*/ 103 w 477"/>
                <a:gd name="T7" fmla="*/ 186 h 419"/>
                <a:gd name="T8" fmla="*/ 124 w 477"/>
                <a:gd name="T9" fmla="*/ 211 h 419"/>
                <a:gd name="T10" fmla="*/ 157 w 477"/>
                <a:gd name="T11" fmla="*/ 273 h 419"/>
                <a:gd name="T12" fmla="*/ 230 w 477"/>
                <a:gd name="T13" fmla="*/ 171 h 419"/>
                <a:gd name="T14" fmla="*/ 277 w 477"/>
                <a:gd name="T15" fmla="*/ 111 h 419"/>
                <a:gd name="T16" fmla="*/ 378 w 477"/>
                <a:gd name="T17" fmla="*/ 24 h 419"/>
                <a:gd name="T18" fmla="*/ 413 w 477"/>
                <a:gd name="T19" fmla="*/ 8 h 419"/>
                <a:gd name="T20" fmla="*/ 445 w 477"/>
                <a:gd name="T21" fmla="*/ 0 h 419"/>
                <a:gd name="T22" fmla="*/ 477 w 477"/>
                <a:gd name="T23" fmla="*/ 5 h 419"/>
                <a:gd name="T24" fmla="*/ 295 w 477"/>
                <a:gd name="T25" fmla="*/ 191 h 419"/>
                <a:gd name="T26" fmla="*/ 235 w 477"/>
                <a:gd name="T27" fmla="*/ 288 h 419"/>
                <a:gd name="T28" fmla="*/ 190 w 477"/>
                <a:gd name="T29" fmla="*/ 377 h 419"/>
                <a:gd name="T30" fmla="*/ 134 w 477"/>
                <a:gd name="T31" fmla="*/ 419 h 419"/>
                <a:gd name="T32" fmla="*/ 112 w 477"/>
                <a:gd name="T33" fmla="*/ 413 h 419"/>
                <a:gd name="T34" fmla="*/ 101 w 477"/>
                <a:gd name="T35" fmla="*/ 374 h 419"/>
                <a:gd name="T36" fmla="*/ 85 w 477"/>
                <a:gd name="T37" fmla="*/ 331 h 419"/>
                <a:gd name="T38" fmla="*/ 51 w 477"/>
                <a:gd name="T39" fmla="*/ 261 h 419"/>
                <a:gd name="T40" fmla="*/ 16 w 477"/>
                <a:gd name="T41" fmla="*/ 222 h 419"/>
                <a:gd name="T42" fmla="*/ 0 w 477"/>
                <a:gd name="T43" fmla="*/ 21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7" h="419">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24" name="Grupo 23">
            <a:extLst>
              <a:ext uri="{FF2B5EF4-FFF2-40B4-BE49-F238E27FC236}">
                <a16:creationId xmlns:a16="http://schemas.microsoft.com/office/drawing/2014/main" id="{E5C5C106-4A68-4353-B11D-D5B580F47038}"/>
              </a:ext>
            </a:extLst>
          </p:cNvPr>
          <p:cNvGrpSpPr/>
          <p:nvPr/>
        </p:nvGrpSpPr>
        <p:grpSpPr>
          <a:xfrm>
            <a:off x="6566961" y="4441164"/>
            <a:ext cx="503047" cy="505874"/>
            <a:chOff x="3406095" y="4975824"/>
            <a:chExt cx="282575" cy="284163"/>
          </a:xfrm>
          <a:solidFill>
            <a:srgbClr val="D183A1"/>
          </a:solidFill>
        </p:grpSpPr>
        <p:sp>
          <p:nvSpPr>
            <p:cNvPr id="25" name="Oval 99">
              <a:extLst>
                <a:ext uri="{FF2B5EF4-FFF2-40B4-BE49-F238E27FC236}">
                  <a16:creationId xmlns:a16="http://schemas.microsoft.com/office/drawing/2014/main" id="{9CF96A6F-0857-4948-87B4-9B959D423FC3}"/>
                </a:ext>
              </a:extLst>
            </p:cNvPr>
            <p:cNvSpPr>
              <a:spLocks noChangeArrowheads="1"/>
            </p:cNvSpPr>
            <p:nvPr/>
          </p:nvSpPr>
          <p:spPr bwMode="auto">
            <a:xfrm>
              <a:off x="3406095" y="4975824"/>
              <a:ext cx="282575" cy="284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6" name="Freeform 100">
              <a:extLst>
                <a:ext uri="{FF2B5EF4-FFF2-40B4-BE49-F238E27FC236}">
                  <a16:creationId xmlns:a16="http://schemas.microsoft.com/office/drawing/2014/main" id="{B45C9ED7-5E3B-4B14-8AE9-21D13A3A4439}"/>
                </a:ext>
              </a:extLst>
            </p:cNvPr>
            <p:cNvSpPr>
              <a:spLocks/>
            </p:cNvSpPr>
            <p:nvPr/>
          </p:nvSpPr>
          <p:spPr bwMode="auto">
            <a:xfrm>
              <a:off x="3445782" y="5028212"/>
              <a:ext cx="204788" cy="179388"/>
            </a:xfrm>
            <a:custGeom>
              <a:avLst/>
              <a:gdLst>
                <a:gd name="T0" fmla="*/ 0 w 477"/>
                <a:gd name="T1" fmla="*/ 213 h 419"/>
                <a:gd name="T2" fmla="*/ 26 w 477"/>
                <a:gd name="T3" fmla="*/ 183 h 419"/>
                <a:gd name="T4" fmla="*/ 57 w 477"/>
                <a:gd name="T5" fmla="*/ 168 h 419"/>
                <a:gd name="T6" fmla="*/ 103 w 477"/>
                <a:gd name="T7" fmla="*/ 186 h 419"/>
                <a:gd name="T8" fmla="*/ 124 w 477"/>
                <a:gd name="T9" fmla="*/ 211 h 419"/>
                <a:gd name="T10" fmla="*/ 157 w 477"/>
                <a:gd name="T11" fmla="*/ 273 h 419"/>
                <a:gd name="T12" fmla="*/ 230 w 477"/>
                <a:gd name="T13" fmla="*/ 171 h 419"/>
                <a:gd name="T14" fmla="*/ 277 w 477"/>
                <a:gd name="T15" fmla="*/ 111 h 419"/>
                <a:gd name="T16" fmla="*/ 378 w 477"/>
                <a:gd name="T17" fmla="*/ 24 h 419"/>
                <a:gd name="T18" fmla="*/ 413 w 477"/>
                <a:gd name="T19" fmla="*/ 8 h 419"/>
                <a:gd name="T20" fmla="*/ 445 w 477"/>
                <a:gd name="T21" fmla="*/ 0 h 419"/>
                <a:gd name="T22" fmla="*/ 477 w 477"/>
                <a:gd name="T23" fmla="*/ 5 h 419"/>
                <a:gd name="T24" fmla="*/ 295 w 477"/>
                <a:gd name="T25" fmla="*/ 191 h 419"/>
                <a:gd name="T26" fmla="*/ 235 w 477"/>
                <a:gd name="T27" fmla="*/ 288 h 419"/>
                <a:gd name="T28" fmla="*/ 190 w 477"/>
                <a:gd name="T29" fmla="*/ 377 h 419"/>
                <a:gd name="T30" fmla="*/ 134 w 477"/>
                <a:gd name="T31" fmla="*/ 419 h 419"/>
                <a:gd name="T32" fmla="*/ 112 w 477"/>
                <a:gd name="T33" fmla="*/ 413 h 419"/>
                <a:gd name="T34" fmla="*/ 101 w 477"/>
                <a:gd name="T35" fmla="*/ 374 h 419"/>
                <a:gd name="T36" fmla="*/ 85 w 477"/>
                <a:gd name="T37" fmla="*/ 331 h 419"/>
                <a:gd name="T38" fmla="*/ 51 w 477"/>
                <a:gd name="T39" fmla="*/ 261 h 419"/>
                <a:gd name="T40" fmla="*/ 16 w 477"/>
                <a:gd name="T41" fmla="*/ 222 h 419"/>
                <a:gd name="T42" fmla="*/ 0 w 477"/>
                <a:gd name="T43" fmla="*/ 21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7" h="419">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27" name="Grupo 26">
            <a:extLst>
              <a:ext uri="{FF2B5EF4-FFF2-40B4-BE49-F238E27FC236}">
                <a16:creationId xmlns:a16="http://schemas.microsoft.com/office/drawing/2014/main" id="{60706B75-F4B8-4B2E-89F4-838C423A8BFB}"/>
              </a:ext>
            </a:extLst>
          </p:cNvPr>
          <p:cNvGrpSpPr/>
          <p:nvPr/>
        </p:nvGrpSpPr>
        <p:grpSpPr>
          <a:xfrm>
            <a:off x="6566961" y="5525498"/>
            <a:ext cx="503047" cy="505874"/>
            <a:chOff x="3406095" y="4975824"/>
            <a:chExt cx="282575" cy="284163"/>
          </a:xfrm>
          <a:solidFill>
            <a:srgbClr val="D183A1"/>
          </a:solidFill>
        </p:grpSpPr>
        <p:sp>
          <p:nvSpPr>
            <p:cNvPr id="28" name="Oval 99">
              <a:extLst>
                <a:ext uri="{FF2B5EF4-FFF2-40B4-BE49-F238E27FC236}">
                  <a16:creationId xmlns:a16="http://schemas.microsoft.com/office/drawing/2014/main" id="{E88303B4-F295-49EF-BED1-0980AFEFF98B}"/>
                </a:ext>
              </a:extLst>
            </p:cNvPr>
            <p:cNvSpPr>
              <a:spLocks noChangeArrowheads="1"/>
            </p:cNvSpPr>
            <p:nvPr/>
          </p:nvSpPr>
          <p:spPr bwMode="auto">
            <a:xfrm>
              <a:off x="3406095" y="4975824"/>
              <a:ext cx="282575" cy="284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 name="Freeform 100">
              <a:extLst>
                <a:ext uri="{FF2B5EF4-FFF2-40B4-BE49-F238E27FC236}">
                  <a16:creationId xmlns:a16="http://schemas.microsoft.com/office/drawing/2014/main" id="{04CD3269-F4C3-4E52-A2A0-BD8919993DFA}"/>
                </a:ext>
              </a:extLst>
            </p:cNvPr>
            <p:cNvSpPr>
              <a:spLocks/>
            </p:cNvSpPr>
            <p:nvPr/>
          </p:nvSpPr>
          <p:spPr bwMode="auto">
            <a:xfrm>
              <a:off x="3445782" y="5028212"/>
              <a:ext cx="204788" cy="179388"/>
            </a:xfrm>
            <a:custGeom>
              <a:avLst/>
              <a:gdLst>
                <a:gd name="T0" fmla="*/ 0 w 477"/>
                <a:gd name="T1" fmla="*/ 213 h 419"/>
                <a:gd name="T2" fmla="*/ 26 w 477"/>
                <a:gd name="T3" fmla="*/ 183 h 419"/>
                <a:gd name="T4" fmla="*/ 57 w 477"/>
                <a:gd name="T5" fmla="*/ 168 h 419"/>
                <a:gd name="T6" fmla="*/ 103 w 477"/>
                <a:gd name="T7" fmla="*/ 186 h 419"/>
                <a:gd name="T8" fmla="*/ 124 w 477"/>
                <a:gd name="T9" fmla="*/ 211 h 419"/>
                <a:gd name="T10" fmla="*/ 157 w 477"/>
                <a:gd name="T11" fmla="*/ 273 h 419"/>
                <a:gd name="T12" fmla="*/ 230 w 477"/>
                <a:gd name="T13" fmla="*/ 171 h 419"/>
                <a:gd name="T14" fmla="*/ 277 w 477"/>
                <a:gd name="T15" fmla="*/ 111 h 419"/>
                <a:gd name="T16" fmla="*/ 378 w 477"/>
                <a:gd name="T17" fmla="*/ 24 h 419"/>
                <a:gd name="T18" fmla="*/ 413 w 477"/>
                <a:gd name="T19" fmla="*/ 8 h 419"/>
                <a:gd name="T20" fmla="*/ 445 w 477"/>
                <a:gd name="T21" fmla="*/ 0 h 419"/>
                <a:gd name="T22" fmla="*/ 477 w 477"/>
                <a:gd name="T23" fmla="*/ 5 h 419"/>
                <a:gd name="T24" fmla="*/ 295 w 477"/>
                <a:gd name="T25" fmla="*/ 191 h 419"/>
                <a:gd name="T26" fmla="*/ 235 w 477"/>
                <a:gd name="T27" fmla="*/ 288 h 419"/>
                <a:gd name="T28" fmla="*/ 190 w 477"/>
                <a:gd name="T29" fmla="*/ 377 h 419"/>
                <a:gd name="T30" fmla="*/ 134 w 477"/>
                <a:gd name="T31" fmla="*/ 419 h 419"/>
                <a:gd name="T32" fmla="*/ 112 w 477"/>
                <a:gd name="T33" fmla="*/ 413 h 419"/>
                <a:gd name="T34" fmla="*/ 101 w 477"/>
                <a:gd name="T35" fmla="*/ 374 h 419"/>
                <a:gd name="T36" fmla="*/ 85 w 477"/>
                <a:gd name="T37" fmla="*/ 331 h 419"/>
                <a:gd name="T38" fmla="*/ 51 w 477"/>
                <a:gd name="T39" fmla="*/ 261 h 419"/>
                <a:gd name="T40" fmla="*/ 16 w 477"/>
                <a:gd name="T41" fmla="*/ 222 h 419"/>
                <a:gd name="T42" fmla="*/ 0 w 477"/>
                <a:gd name="T43" fmla="*/ 21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7" h="419">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30" name="CuadroTexto 29">
            <a:extLst>
              <a:ext uri="{FF2B5EF4-FFF2-40B4-BE49-F238E27FC236}">
                <a16:creationId xmlns:a16="http://schemas.microsoft.com/office/drawing/2014/main" id="{239037F0-C4FF-47D1-A3F9-7FA3E804CD80}"/>
              </a:ext>
            </a:extLst>
          </p:cNvPr>
          <p:cNvSpPr txBox="1"/>
          <p:nvPr/>
        </p:nvSpPr>
        <p:spPr>
          <a:xfrm>
            <a:off x="6566961" y="1371961"/>
            <a:ext cx="4881779" cy="400110"/>
          </a:xfrm>
          <a:prstGeom prst="rect">
            <a:avLst/>
          </a:prstGeom>
          <a:noFill/>
        </p:spPr>
        <p:txBody>
          <a:bodyPr wrap="square" rtlCol="0">
            <a:spAutoFit/>
          </a:bodyPr>
          <a:lstStyle/>
          <a:p>
            <a:r>
              <a:rPr lang="es-PE" sz="2000" dirty="0">
                <a:solidFill>
                  <a:srgbClr val="D183A1"/>
                </a:solidFill>
                <a:latin typeface="Arial Black" panose="020B0A04020102020204" pitchFamily="34" charset="0"/>
              </a:rPr>
              <a:t>Conclusiones</a:t>
            </a:r>
          </a:p>
        </p:txBody>
      </p:sp>
      <p:sp>
        <p:nvSpPr>
          <p:cNvPr id="31" name="CuadroTexto 30">
            <a:extLst>
              <a:ext uri="{FF2B5EF4-FFF2-40B4-BE49-F238E27FC236}">
                <a16:creationId xmlns:a16="http://schemas.microsoft.com/office/drawing/2014/main" id="{6684D280-7B9A-4787-B5B2-B371D3BDADB5}"/>
              </a:ext>
            </a:extLst>
          </p:cNvPr>
          <p:cNvSpPr txBox="1"/>
          <p:nvPr/>
        </p:nvSpPr>
        <p:spPr>
          <a:xfrm>
            <a:off x="7140660" y="2164755"/>
            <a:ext cx="4290381" cy="461665"/>
          </a:xfrm>
          <a:prstGeom prst="rect">
            <a:avLst/>
          </a:prstGeom>
          <a:noFill/>
        </p:spPr>
        <p:txBody>
          <a:bodyPr wrap="square" rtlCol="0">
            <a:spAutoFit/>
          </a:bodyPr>
          <a:lstStyle/>
          <a:p>
            <a:r>
              <a:rPr lang="en-US" sz="1200" dirty="0"/>
              <a:t>There are many variations of passages of Lorem Ipsum available, but the majority have suffered</a:t>
            </a:r>
            <a:endParaRPr lang="en-US" sz="1200" dirty="0">
              <a:latin typeface="Times New Roman" panose="02020603050405020304" pitchFamily="18" charset="0"/>
              <a:cs typeface="Times New Roman" panose="02020603050405020304" pitchFamily="18" charset="0"/>
            </a:endParaRPr>
          </a:p>
        </p:txBody>
      </p:sp>
      <p:sp>
        <p:nvSpPr>
          <p:cNvPr id="32" name="CuadroTexto 31">
            <a:extLst>
              <a:ext uri="{FF2B5EF4-FFF2-40B4-BE49-F238E27FC236}">
                <a16:creationId xmlns:a16="http://schemas.microsoft.com/office/drawing/2014/main" id="{E63A8139-4631-40E2-9E64-70CAB5168FA3}"/>
              </a:ext>
            </a:extLst>
          </p:cNvPr>
          <p:cNvSpPr txBox="1"/>
          <p:nvPr/>
        </p:nvSpPr>
        <p:spPr>
          <a:xfrm>
            <a:off x="7158359" y="3204816"/>
            <a:ext cx="4290381" cy="461665"/>
          </a:xfrm>
          <a:prstGeom prst="rect">
            <a:avLst/>
          </a:prstGeom>
          <a:noFill/>
        </p:spPr>
        <p:txBody>
          <a:bodyPr wrap="square" rtlCol="0">
            <a:spAutoFit/>
          </a:bodyPr>
          <a:lstStyle/>
          <a:p>
            <a:r>
              <a:rPr lang="en-US" sz="1200" dirty="0"/>
              <a:t>There are many variations of passages of Lorem Ipsum available, but the majority have suffered</a:t>
            </a:r>
            <a:endParaRPr lang="en-US" sz="1200" dirty="0">
              <a:latin typeface="Times New Roman" panose="02020603050405020304" pitchFamily="18" charset="0"/>
              <a:cs typeface="Times New Roman" panose="02020603050405020304" pitchFamily="18" charset="0"/>
            </a:endParaRPr>
          </a:p>
        </p:txBody>
      </p:sp>
      <p:sp>
        <p:nvSpPr>
          <p:cNvPr id="33" name="CuadroTexto 32">
            <a:extLst>
              <a:ext uri="{FF2B5EF4-FFF2-40B4-BE49-F238E27FC236}">
                <a16:creationId xmlns:a16="http://schemas.microsoft.com/office/drawing/2014/main" id="{929E8FB1-8CD3-41F2-BC68-6ADEB5692926}"/>
              </a:ext>
            </a:extLst>
          </p:cNvPr>
          <p:cNvSpPr txBox="1"/>
          <p:nvPr/>
        </p:nvSpPr>
        <p:spPr>
          <a:xfrm>
            <a:off x="7191143" y="4302469"/>
            <a:ext cx="4290381" cy="461665"/>
          </a:xfrm>
          <a:prstGeom prst="rect">
            <a:avLst/>
          </a:prstGeom>
          <a:noFill/>
        </p:spPr>
        <p:txBody>
          <a:bodyPr wrap="square" rtlCol="0">
            <a:spAutoFit/>
          </a:bodyPr>
          <a:lstStyle/>
          <a:p>
            <a:r>
              <a:rPr lang="en-US" sz="1200" dirty="0"/>
              <a:t>There are many variations of passages of Lorem Ipsum available, but the majority have suffered</a:t>
            </a:r>
            <a:endParaRPr lang="en-US" sz="1200" dirty="0">
              <a:latin typeface="Times New Roman" panose="02020603050405020304" pitchFamily="18" charset="0"/>
              <a:cs typeface="Times New Roman" panose="02020603050405020304" pitchFamily="18" charset="0"/>
            </a:endParaRPr>
          </a:p>
        </p:txBody>
      </p:sp>
      <p:sp>
        <p:nvSpPr>
          <p:cNvPr id="34" name="CuadroTexto 33">
            <a:extLst>
              <a:ext uri="{FF2B5EF4-FFF2-40B4-BE49-F238E27FC236}">
                <a16:creationId xmlns:a16="http://schemas.microsoft.com/office/drawing/2014/main" id="{BDB13412-ECDD-4B29-B5C6-CCD1FFDAF513}"/>
              </a:ext>
            </a:extLst>
          </p:cNvPr>
          <p:cNvSpPr txBox="1"/>
          <p:nvPr/>
        </p:nvSpPr>
        <p:spPr>
          <a:xfrm>
            <a:off x="7211232" y="5366095"/>
            <a:ext cx="4290381" cy="461665"/>
          </a:xfrm>
          <a:prstGeom prst="rect">
            <a:avLst/>
          </a:prstGeom>
          <a:noFill/>
        </p:spPr>
        <p:txBody>
          <a:bodyPr wrap="square" rtlCol="0">
            <a:spAutoFit/>
          </a:bodyPr>
          <a:lstStyle/>
          <a:p>
            <a:r>
              <a:rPr lang="en-US" sz="1200" dirty="0"/>
              <a:t>There are many variations of passages of Lorem Ipsum available, but the majority have suffered</a:t>
            </a:r>
            <a:endParaRPr lang="en-US" sz="12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749840" y="2281980"/>
            <a:ext cx="4999200" cy="3483408"/>
          </a:xfrm>
          <a:prstGeom prst="rect">
            <a:avLst/>
          </a:prstGeom>
        </p:spPr>
      </p:pic>
    </p:spTree>
    <p:extLst>
      <p:ext uri="{BB962C8B-B14F-4D97-AF65-F5344CB8AC3E}">
        <p14:creationId xmlns:p14="http://schemas.microsoft.com/office/powerpoint/2010/main" val="170002695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Personalizado 101">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FBE60"/>
      </a:hlink>
      <a:folHlink>
        <a:srgbClr val="B2B2B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4376</TotalTime>
  <Words>3302</Words>
  <Application>Microsoft Office PowerPoint</Application>
  <PresentationFormat>Panorámica</PresentationFormat>
  <Paragraphs>354</Paragraphs>
  <Slides>45</Slides>
  <Notes>0</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45</vt:i4>
      </vt:variant>
    </vt:vector>
  </HeadingPairs>
  <TitlesOfParts>
    <vt:vector size="65" baseType="lpstr">
      <vt:lpstr>ＭＳ Ｐゴシック</vt:lpstr>
      <vt:lpstr>ＭＳ Ｐゴシック</vt:lpstr>
      <vt:lpstr>Aller Bold</vt:lpstr>
      <vt:lpstr>Aller Light</vt:lpstr>
      <vt:lpstr>Aller Light Italic</vt:lpstr>
      <vt:lpstr>Arial</vt:lpstr>
      <vt:lpstr>Arial Black</vt:lpstr>
      <vt:lpstr>Calibri</vt:lpstr>
      <vt:lpstr>Calibri Light</vt:lpstr>
      <vt:lpstr>Clear Sans Medium</vt:lpstr>
      <vt:lpstr>DM Sans</vt:lpstr>
      <vt:lpstr>FZShuTi</vt:lpstr>
      <vt:lpstr>굴림</vt:lpstr>
      <vt:lpstr>Helvetica Light</vt:lpstr>
      <vt:lpstr>Lora</vt:lpstr>
      <vt:lpstr>PingFang SC Medium</vt:lpstr>
      <vt:lpstr>黑体</vt:lpstr>
      <vt:lpstr>Times New Roman</vt:lpstr>
      <vt:lpstr>Wingdings</vt:lpstr>
      <vt:lpstr>Office Theme</vt:lpstr>
      <vt:lpstr>Presentación de PowerPoint</vt:lpstr>
      <vt:lpstr>Presentación de PowerPoint</vt:lpstr>
      <vt:lpstr>Órganos internos</vt:lpstr>
      <vt:lpstr>Presentación de PowerPoint</vt:lpstr>
      <vt:lpstr>Free Mod Stile</vt:lpstr>
      <vt:lpstr>Titulo Free Mod</vt:lpstr>
      <vt:lpstr>Process Free</vt:lpstr>
      <vt:lpstr>Presentación de PowerPoint</vt:lpstr>
      <vt:lpstr>Analitys</vt:lpstr>
      <vt:lpstr>Human Sistem</vt:lpstr>
      <vt:lpstr>Hemisferios</vt:lpstr>
      <vt:lpstr>Presentación de PowerPoint</vt:lpstr>
      <vt:lpstr>Presentación de PowerPoint</vt:lpstr>
      <vt:lpstr>Presentación de PowerPoint</vt:lpstr>
      <vt:lpstr>Contenido</vt:lpstr>
      <vt:lpstr>Anatomía humana</vt:lpstr>
      <vt:lpstr>Infographic Style</vt:lpstr>
      <vt:lpstr>Infographic Style</vt:lpstr>
      <vt:lpstr>Infographic Style</vt:lpstr>
      <vt:lpstr>Infographic Style</vt:lpstr>
      <vt:lpstr>Infographic Style</vt:lpstr>
      <vt:lpstr>Tejido Free Mod</vt:lpstr>
      <vt:lpstr>Sistema Nervioso Free</vt:lpstr>
      <vt:lpstr>Cerebro Humano</vt:lpstr>
      <vt:lpstr>Cerebro Humano</vt:lpstr>
      <vt:lpstr>Describe about your topic</vt:lpstr>
      <vt:lpstr>Use diagrams to explain parts</vt:lpstr>
      <vt:lpstr>Health Care</vt:lpstr>
      <vt:lpstr>Human Health Infographic</vt:lpstr>
      <vt:lpstr>Health Care</vt:lpstr>
      <vt:lpstr>Presentación de PowerPoint</vt:lpstr>
      <vt:lpstr>Presentación de PowerPoint</vt:lpstr>
      <vt:lpstr>Human Health Infographic</vt:lpstr>
      <vt:lpstr>Human Health Infographic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eduardo</cp:lastModifiedBy>
  <cp:revision>240</cp:revision>
  <dcterms:created xsi:type="dcterms:W3CDTF">2020-04-22T15:34:04Z</dcterms:created>
  <dcterms:modified xsi:type="dcterms:W3CDTF">2023-11-22T03:40:47Z</dcterms:modified>
</cp:coreProperties>
</file>